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98" r:id="rId5"/>
    <p:sldId id="299" r:id="rId6"/>
    <p:sldId id="300" r:id="rId7"/>
    <p:sldId id="301" r:id="rId8"/>
    <p:sldId id="302" r:id="rId9"/>
    <p:sldId id="303" r:id="rId10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91" autoAdjust="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0F8E8C-4E6D-44C9-B67A-7ABCF5774B11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7F698721-D888-41DD-8240-355E519BE70C}">
      <dgm:prSet phldrT="[텍스트]"/>
      <dgm:spPr/>
      <dgm:t>
        <a:bodyPr/>
        <a:lstStyle/>
        <a:p>
          <a:pPr latinLnBrk="1"/>
          <a:r>
            <a:rPr lang="ko-KR" altLang="en-US" dirty="0"/>
            <a:t>주문</a:t>
          </a:r>
        </a:p>
      </dgm:t>
    </dgm:pt>
    <dgm:pt modelId="{4757A3B3-C7E0-4CAA-988B-87B0267B3ECD}" type="parTrans" cxnId="{BBF81A03-A632-44F3-ADB2-3800B0BE8241}">
      <dgm:prSet/>
      <dgm:spPr/>
      <dgm:t>
        <a:bodyPr/>
        <a:lstStyle/>
        <a:p>
          <a:pPr latinLnBrk="1"/>
          <a:endParaRPr lang="ko-KR" altLang="en-US"/>
        </a:p>
      </dgm:t>
    </dgm:pt>
    <dgm:pt modelId="{C703A465-3918-4970-A0A2-D5A0D88973D4}" type="sibTrans" cxnId="{BBF81A03-A632-44F3-ADB2-3800B0BE8241}">
      <dgm:prSet/>
      <dgm:spPr/>
      <dgm:t>
        <a:bodyPr/>
        <a:lstStyle/>
        <a:p>
          <a:pPr latinLnBrk="1"/>
          <a:endParaRPr lang="ko-KR" altLang="en-US"/>
        </a:p>
      </dgm:t>
    </dgm:pt>
    <dgm:pt modelId="{E8FB8106-8810-4BDC-A900-1C643FFFB2B7}">
      <dgm:prSet phldrT="[텍스트]"/>
      <dgm:spPr/>
      <dgm:t>
        <a:bodyPr/>
        <a:lstStyle/>
        <a:p>
          <a:pPr latinLnBrk="1"/>
          <a:r>
            <a:rPr lang="ko-KR" altLang="en-US" dirty="0"/>
            <a:t>실시간 입력</a:t>
          </a:r>
        </a:p>
      </dgm:t>
    </dgm:pt>
    <dgm:pt modelId="{68B4ECCA-EE6D-4029-B8B2-54B648D4B829}" type="parTrans" cxnId="{5AE00D9D-CD9E-406F-A757-3533FD13F86B}">
      <dgm:prSet/>
      <dgm:spPr/>
      <dgm:t>
        <a:bodyPr/>
        <a:lstStyle/>
        <a:p>
          <a:pPr latinLnBrk="1"/>
          <a:endParaRPr lang="ko-KR" altLang="en-US"/>
        </a:p>
      </dgm:t>
    </dgm:pt>
    <dgm:pt modelId="{9711971A-8399-45EE-90FC-4CAA42850D58}" type="sibTrans" cxnId="{5AE00D9D-CD9E-406F-A757-3533FD13F86B}">
      <dgm:prSet/>
      <dgm:spPr/>
      <dgm:t>
        <a:bodyPr/>
        <a:lstStyle/>
        <a:p>
          <a:pPr latinLnBrk="1"/>
          <a:endParaRPr lang="ko-KR" altLang="en-US"/>
        </a:p>
      </dgm:t>
    </dgm:pt>
    <dgm:pt modelId="{8C1DF0A6-6B73-48E6-8C65-09B04D81C74E}">
      <dgm:prSet phldrT="[텍스트]"/>
      <dgm:spPr/>
      <dgm:t>
        <a:bodyPr/>
        <a:lstStyle/>
        <a:p>
          <a:pPr latinLnBrk="1"/>
          <a:r>
            <a:rPr lang="ko-KR" altLang="en-US" dirty="0"/>
            <a:t>필요 물품재고 파악</a:t>
          </a:r>
        </a:p>
      </dgm:t>
    </dgm:pt>
    <dgm:pt modelId="{832166CC-67AB-40CF-9DC7-3034A473A9E0}" type="parTrans" cxnId="{2DBC6FD7-7776-4F3C-9757-1CD2476EA538}">
      <dgm:prSet/>
      <dgm:spPr/>
      <dgm:t>
        <a:bodyPr/>
        <a:lstStyle/>
        <a:p>
          <a:pPr latinLnBrk="1"/>
          <a:endParaRPr lang="ko-KR" altLang="en-US"/>
        </a:p>
      </dgm:t>
    </dgm:pt>
    <dgm:pt modelId="{10DBB2ED-1DCF-472F-A575-5BFF9C590913}" type="sibTrans" cxnId="{2DBC6FD7-7776-4F3C-9757-1CD2476EA538}">
      <dgm:prSet/>
      <dgm:spPr/>
      <dgm:t>
        <a:bodyPr/>
        <a:lstStyle/>
        <a:p>
          <a:pPr latinLnBrk="1"/>
          <a:endParaRPr lang="ko-KR" altLang="en-US"/>
        </a:p>
      </dgm:t>
    </dgm:pt>
    <dgm:pt modelId="{05311CB0-F6A7-44AC-B574-9898C8F7CF94}" type="pres">
      <dgm:prSet presAssocID="{7C0F8E8C-4E6D-44C9-B67A-7ABCF5774B11}" presName="compositeShape" presStyleCnt="0">
        <dgm:presLayoutVars>
          <dgm:chMax val="7"/>
          <dgm:dir/>
          <dgm:resizeHandles val="exact"/>
        </dgm:presLayoutVars>
      </dgm:prSet>
      <dgm:spPr/>
    </dgm:pt>
    <dgm:pt modelId="{AAD3DC53-B752-4842-A6F4-22597DA98226}" type="pres">
      <dgm:prSet presAssocID="{7C0F8E8C-4E6D-44C9-B67A-7ABCF5774B11}" presName="wedge1" presStyleLbl="node1" presStyleIdx="0" presStyleCnt="3"/>
      <dgm:spPr/>
    </dgm:pt>
    <dgm:pt modelId="{9F19251B-E7A8-4123-AB35-82AD63032A61}" type="pres">
      <dgm:prSet presAssocID="{7C0F8E8C-4E6D-44C9-B67A-7ABCF5774B11}" presName="dummy1a" presStyleCnt="0"/>
      <dgm:spPr/>
    </dgm:pt>
    <dgm:pt modelId="{0C9EBFA7-8345-4D95-AE2A-EACAFB55E3F3}" type="pres">
      <dgm:prSet presAssocID="{7C0F8E8C-4E6D-44C9-B67A-7ABCF5774B11}" presName="dummy1b" presStyleCnt="0"/>
      <dgm:spPr/>
    </dgm:pt>
    <dgm:pt modelId="{B7B66C32-7498-4BD9-ACE4-F1BBA2CB1BA1}" type="pres">
      <dgm:prSet presAssocID="{7C0F8E8C-4E6D-44C9-B67A-7ABCF5774B11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F09CBF4-D4EA-4E80-9EE2-6521904DFC27}" type="pres">
      <dgm:prSet presAssocID="{7C0F8E8C-4E6D-44C9-B67A-7ABCF5774B11}" presName="wedge2" presStyleLbl="node1" presStyleIdx="1" presStyleCnt="3"/>
      <dgm:spPr/>
    </dgm:pt>
    <dgm:pt modelId="{C865B803-E1B6-4D73-9764-9F67BE3933E1}" type="pres">
      <dgm:prSet presAssocID="{7C0F8E8C-4E6D-44C9-B67A-7ABCF5774B11}" presName="dummy2a" presStyleCnt="0"/>
      <dgm:spPr/>
    </dgm:pt>
    <dgm:pt modelId="{AA2447F3-7E36-47AA-8FF3-8F2CEDD4559E}" type="pres">
      <dgm:prSet presAssocID="{7C0F8E8C-4E6D-44C9-B67A-7ABCF5774B11}" presName="dummy2b" presStyleCnt="0"/>
      <dgm:spPr/>
    </dgm:pt>
    <dgm:pt modelId="{AD4E5478-AC33-4839-BC87-4C63A8A086DE}" type="pres">
      <dgm:prSet presAssocID="{7C0F8E8C-4E6D-44C9-B67A-7ABCF5774B11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66032200-C690-4341-A809-9EC79E12B9E9}" type="pres">
      <dgm:prSet presAssocID="{7C0F8E8C-4E6D-44C9-B67A-7ABCF5774B11}" presName="wedge3" presStyleLbl="node1" presStyleIdx="2" presStyleCnt="3"/>
      <dgm:spPr/>
    </dgm:pt>
    <dgm:pt modelId="{2801A835-ACEE-440B-82B3-04A57FEC6FCE}" type="pres">
      <dgm:prSet presAssocID="{7C0F8E8C-4E6D-44C9-B67A-7ABCF5774B11}" presName="dummy3a" presStyleCnt="0"/>
      <dgm:spPr/>
    </dgm:pt>
    <dgm:pt modelId="{71666A79-4AA0-45EF-9600-589FFC56694E}" type="pres">
      <dgm:prSet presAssocID="{7C0F8E8C-4E6D-44C9-B67A-7ABCF5774B11}" presName="dummy3b" presStyleCnt="0"/>
      <dgm:spPr/>
    </dgm:pt>
    <dgm:pt modelId="{1BB7E61A-0D8F-450E-88F7-674D048142E5}" type="pres">
      <dgm:prSet presAssocID="{7C0F8E8C-4E6D-44C9-B67A-7ABCF5774B11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F3C44DD3-975F-4F41-BBF5-E4DA20CE0201}" type="pres">
      <dgm:prSet presAssocID="{C703A465-3918-4970-A0A2-D5A0D88973D4}" presName="arrowWedge1" presStyleLbl="fgSibTrans2D1" presStyleIdx="0" presStyleCnt="3"/>
      <dgm:spPr/>
    </dgm:pt>
    <dgm:pt modelId="{AA3C82F1-14CC-4117-8E8D-9FD05427E39C}" type="pres">
      <dgm:prSet presAssocID="{9711971A-8399-45EE-90FC-4CAA42850D58}" presName="arrowWedge2" presStyleLbl="fgSibTrans2D1" presStyleIdx="1" presStyleCnt="3"/>
      <dgm:spPr/>
    </dgm:pt>
    <dgm:pt modelId="{09F3A14E-F86D-4A42-BE90-96E5F2AE447A}" type="pres">
      <dgm:prSet presAssocID="{10DBB2ED-1DCF-472F-A575-5BFF9C590913}" presName="arrowWedge3" presStyleLbl="fgSibTrans2D1" presStyleIdx="2" presStyleCnt="3"/>
      <dgm:spPr/>
    </dgm:pt>
  </dgm:ptLst>
  <dgm:cxnLst>
    <dgm:cxn modelId="{3D1D5200-8B29-4886-9DAC-3680BE198A29}" type="presOf" srcId="{8C1DF0A6-6B73-48E6-8C65-09B04D81C74E}" destId="{1BB7E61A-0D8F-450E-88F7-674D048142E5}" srcOrd="1" destOrd="0" presId="urn:microsoft.com/office/officeart/2005/8/layout/cycle8"/>
    <dgm:cxn modelId="{BBF81A03-A632-44F3-ADB2-3800B0BE8241}" srcId="{7C0F8E8C-4E6D-44C9-B67A-7ABCF5774B11}" destId="{7F698721-D888-41DD-8240-355E519BE70C}" srcOrd="0" destOrd="0" parTransId="{4757A3B3-C7E0-4CAA-988B-87B0267B3ECD}" sibTransId="{C703A465-3918-4970-A0A2-D5A0D88973D4}"/>
    <dgm:cxn modelId="{0130FF47-BB2A-4710-9A4C-0F739EE4B1A9}" type="presOf" srcId="{7F698721-D888-41DD-8240-355E519BE70C}" destId="{AAD3DC53-B752-4842-A6F4-22597DA98226}" srcOrd="0" destOrd="0" presId="urn:microsoft.com/office/officeart/2005/8/layout/cycle8"/>
    <dgm:cxn modelId="{756A7669-4664-4235-B404-11248D28ACF8}" type="presOf" srcId="{7C0F8E8C-4E6D-44C9-B67A-7ABCF5774B11}" destId="{05311CB0-F6A7-44AC-B574-9898C8F7CF94}" srcOrd="0" destOrd="0" presId="urn:microsoft.com/office/officeart/2005/8/layout/cycle8"/>
    <dgm:cxn modelId="{5AE00D9D-CD9E-406F-A757-3533FD13F86B}" srcId="{7C0F8E8C-4E6D-44C9-B67A-7ABCF5774B11}" destId="{E8FB8106-8810-4BDC-A900-1C643FFFB2B7}" srcOrd="1" destOrd="0" parTransId="{68B4ECCA-EE6D-4029-B8B2-54B648D4B829}" sibTransId="{9711971A-8399-45EE-90FC-4CAA42850D58}"/>
    <dgm:cxn modelId="{2DBC6FD7-7776-4F3C-9757-1CD2476EA538}" srcId="{7C0F8E8C-4E6D-44C9-B67A-7ABCF5774B11}" destId="{8C1DF0A6-6B73-48E6-8C65-09B04D81C74E}" srcOrd="2" destOrd="0" parTransId="{832166CC-67AB-40CF-9DC7-3034A473A9E0}" sibTransId="{10DBB2ED-1DCF-472F-A575-5BFF9C590913}"/>
    <dgm:cxn modelId="{4B1567E2-C8D7-46DF-BC28-04118E660599}" type="presOf" srcId="{7F698721-D888-41DD-8240-355E519BE70C}" destId="{B7B66C32-7498-4BD9-ACE4-F1BBA2CB1BA1}" srcOrd="1" destOrd="0" presId="urn:microsoft.com/office/officeart/2005/8/layout/cycle8"/>
    <dgm:cxn modelId="{E2D4BBE8-B89F-4D5A-AC73-2D74A74778E0}" type="presOf" srcId="{8C1DF0A6-6B73-48E6-8C65-09B04D81C74E}" destId="{66032200-C690-4341-A809-9EC79E12B9E9}" srcOrd="0" destOrd="0" presId="urn:microsoft.com/office/officeart/2005/8/layout/cycle8"/>
    <dgm:cxn modelId="{080192FA-094F-40BC-A980-2E84C88CF39A}" type="presOf" srcId="{E8FB8106-8810-4BDC-A900-1C643FFFB2B7}" destId="{AD4E5478-AC33-4839-BC87-4C63A8A086DE}" srcOrd="1" destOrd="0" presId="urn:microsoft.com/office/officeart/2005/8/layout/cycle8"/>
    <dgm:cxn modelId="{C8EC17FB-1010-4B2D-9ACB-C39D8E7716FF}" type="presOf" srcId="{E8FB8106-8810-4BDC-A900-1C643FFFB2B7}" destId="{8F09CBF4-D4EA-4E80-9EE2-6521904DFC27}" srcOrd="0" destOrd="0" presId="urn:microsoft.com/office/officeart/2005/8/layout/cycle8"/>
    <dgm:cxn modelId="{086CBD62-7646-4374-95F2-0D18143E1FAA}" type="presParOf" srcId="{05311CB0-F6A7-44AC-B574-9898C8F7CF94}" destId="{AAD3DC53-B752-4842-A6F4-22597DA98226}" srcOrd="0" destOrd="0" presId="urn:microsoft.com/office/officeart/2005/8/layout/cycle8"/>
    <dgm:cxn modelId="{C5373A1D-2A06-4442-8190-4C259BEF2921}" type="presParOf" srcId="{05311CB0-F6A7-44AC-B574-9898C8F7CF94}" destId="{9F19251B-E7A8-4123-AB35-82AD63032A61}" srcOrd="1" destOrd="0" presId="urn:microsoft.com/office/officeart/2005/8/layout/cycle8"/>
    <dgm:cxn modelId="{A59D3A2D-44D3-4A90-9438-6E234FFA18CF}" type="presParOf" srcId="{05311CB0-F6A7-44AC-B574-9898C8F7CF94}" destId="{0C9EBFA7-8345-4D95-AE2A-EACAFB55E3F3}" srcOrd="2" destOrd="0" presId="urn:microsoft.com/office/officeart/2005/8/layout/cycle8"/>
    <dgm:cxn modelId="{30633EA4-BE12-4B4C-A884-7068A630C9F0}" type="presParOf" srcId="{05311CB0-F6A7-44AC-B574-9898C8F7CF94}" destId="{B7B66C32-7498-4BD9-ACE4-F1BBA2CB1BA1}" srcOrd="3" destOrd="0" presId="urn:microsoft.com/office/officeart/2005/8/layout/cycle8"/>
    <dgm:cxn modelId="{32B52001-920F-48F3-972F-4CBA1D8C5403}" type="presParOf" srcId="{05311CB0-F6A7-44AC-B574-9898C8F7CF94}" destId="{8F09CBF4-D4EA-4E80-9EE2-6521904DFC27}" srcOrd="4" destOrd="0" presId="urn:microsoft.com/office/officeart/2005/8/layout/cycle8"/>
    <dgm:cxn modelId="{A8BDC4A6-46C0-4C3E-B9BE-3B7D59BB2E46}" type="presParOf" srcId="{05311CB0-F6A7-44AC-B574-9898C8F7CF94}" destId="{C865B803-E1B6-4D73-9764-9F67BE3933E1}" srcOrd="5" destOrd="0" presId="urn:microsoft.com/office/officeart/2005/8/layout/cycle8"/>
    <dgm:cxn modelId="{AE2D187A-FEA2-4EB5-B74D-F4B5105DFB7F}" type="presParOf" srcId="{05311CB0-F6A7-44AC-B574-9898C8F7CF94}" destId="{AA2447F3-7E36-47AA-8FF3-8F2CEDD4559E}" srcOrd="6" destOrd="0" presId="urn:microsoft.com/office/officeart/2005/8/layout/cycle8"/>
    <dgm:cxn modelId="{9A678F66-2EF7-4E38-97EA-BC2D4894BDE7}" type="presParOf" srcId="{05311CB0-F6A7-44AC-B574-9898C8F7CF94}" destId="{AD4E5478-AC33-4839-BC87-4C63A8A086DE}" srcOrd="7" destOrd="0" presId="urn:microsoft.com/office/officeart/2005/8/layout/cycle8"/>
    <dgm:cxn modelId="{F7686698-3C10-4935-AAF0-BB9A68D6CDE9}" type="presParOf" srcId="{05311CB0-F6A7-44AC-B574-9898C8F7CF94}" destId="{66032200-C690-4341-A809-9EC79E12B9E9}" srcOrd="8" destOrd="0" presId="urn:microsoft.com/office/officeart/2005/8/layout/cycle8"/>
    <dgm:cxn modelId="{326FF4AF-0886-4F34-AE5D-B728E6E790E7}" type="presParOf" srcId="{05311CB0-F6A7-44AC-B574-9898C8F7CF94}" destId="{2801A835-ACEE-440B-82B3-04A57FEC6FCE}" srcOrd="9" destOrd="0" presId="urn:microsoft.com/office/officeart/2005/8/layout/cycle8"/>
    <dgm:cxn modelId="{D9DE446D-D1E3-453D-BE3A-24E819569590}" type="presParOf" srcId="{05311CB0-F6A7-44AC-B574-9898C8F7CF94}" destId="{71666A79-4AA0-45EF-9600-589FFC56694E}" srcOrd="10" destOrd="0" presId="urn:microsoft.com/office/officeart/2005/8/layout/cycle8"/>
    <dgm:cxn modelId="{E613A188-0AC7-4E90-86C2-52DF4CDBDAB1}" type="presParOf" srcId="{05311CB0-F6A7-44AC-B574-9898C8F7CF94}" destId="{1BB7E61A-0D8F-450E-88F7-674D048142E5}" srcOrd="11" destOrd="0" presId="urn:microsoft.com/office/officeart/2005/8/layout/cycle8"/>
    <dgm:cxn modelId="{AF93C736-2E85-4213-A4E3-C58B3826BDD0}" type="presParOf" srcId="{05311CB0-F6A7-44AC-B574-9898C8F7CF94}" destId="{F3C44DD3-975F-4F41-BBF5-E4DA20CE0201}" srcOrd="12" destOrd="0" presId="urn:microsoft.com/office/officeart/2005/8/layout/cycle8"/>
    <dgm:cxn modelId="{16CE2D38-A44B-40BE-96FB-FFD939C60107}" type="presParOf" srcId="{05311CB0-F6A7-44AC-B574-9898C8F7CF94}" destId="{AA3C82F1-14CC-4117-8E8D-9FD05427E39C}" srcOrd="13" destOrd="0" presId="urn:microsoft.com/office/officeart/2005/8/layout/cycle8"/>
    <dgm:cxn modelId="{56919D11-0901-453A-AD48-A0BC720CF82C}" type="presParOf" srcId="{05311CB0-F6A7-44AC-B574-9898C8F7CF94}" destId="{09F3A14E-F86D-4A42-BE90-96E5F2AE447A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D3DC53-B752-4842-A6F4-22597DA98226}">
      <dsp:nvSpPr>
        <dsp:cNvPr id="0" name=""/>
        <dsp:cNvSpPr/>
      </dsp:nvSpPr>
      <dsp:spPr>
        <a:xfrm>
          <a:off x="1549338" y="191548"/>
          <a:ext cx="2475396" cy="2475396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주문</a:t>
          </a:r>
        </a:p>
      </dsp:txBody>
      <dsp:txXfrm>
        <a:off x="2853932" y="716096"/>
        <a:ext cx="884070" cy="736725"/>
      </dsp:txXfrm>
    </dsp:sp>
    <dsp:sp modelId="{8F09CBF4-D4EA-4E80-9EE2-6521904DFC27}">
      <dsp:nvSpPr>
        <dsp:cNvPr id="0" name=""/>
        <dsp:cNvSpPr/>
      </dsp:nvSpPr>
      <dsp:spPr>
        <a:xfrm>
          <a:off x="1498357" y="279955"/>
          <a:ext cx="2475396" cy="2475396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실시간 입력</a:t>
          </a:r>
        </a:p>
      </dsp:txBody>
      <dsp:txXfrm>
        <a:off x="2087737" y="1886016"/>
        <a:ext cx="1326105" cy="648318"/>
      </dsp:txXfrm>
    </dsp:sp>
    <dsp:sp modelId="{66032200-C690-4341-A809-9EC79E12B9E9}">
      <dsp:nvSpPr>
        <dsp:cNvPr id="0" name=""/>
        <dsp:cNvSpPr/>
      </dsp:nvSpPr>
      <dsp:spPr>
        <a:xfrm>
          <a:off x="1447376" y="191548"/>
          <a:ext cx="2475396" cy="2475396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필요 물품재고 파악</a:t>
          </a:r>
        </a:p>
      </dsp:txBody>
      <dsp:txXfrm>
        <a:off x="1734109" y="716096"/>
        <a:ext cx="884070" cy="736725"/>
      </dsp:txXfrm>
    </dsp:sp>
    <dsp:sp modelId="{F3C44DD3-975F-4F41-BBF5-E4DA20CE0201}">
      <dsp:nvSpPr>
        <dsp:cNvPr id="0" name=""/>
        <dsp:cNvSpPr/>
      </dsp:nvSpPr>
      <dsp:spPr>
        <a:xfrm>
          <a:off x="1396304" y="38309"/>
          <a:ext cx="2781874" cy="2781874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3C82F1-14CC-4117-8E8D-9FD05427E39C}">
      <dsp:nvSpPr>
        <dsp:cNvPr id="0" name=""/>
        <dsp:cNvSpPr/>
      </dsp:nvSpPr>
      <dsp:spPr>
        <a:xfrm>
          <a:off x="1345118" y="126560"/>
          <a:ext cx="2781874" cy="2781874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F3A14E-F86D-4A42-BE90-96E5F2AE447A}">
      <dsp:nvSpPr>
        <dsp:cNvPr id="0" name=""/>
        <dsp:cNvSpPr/>
      </dsp:nvSpPr>
      <dsp:spPr>
        <a:xfrm>
          <a:off x="1293933" y="38309"/>
          <a:ext cx="2781874" cy="2781874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ZA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CE0721-D3CB-4D1A-889A-F233BE54092F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2024년 3월 31일</a:t>
            </a:fld>
            <a:endParaRPr lang="ko-KR" altLang="en-ZA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ZA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n-ZA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ZA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6A96D1F-97F2-497B-900D-2E1A82C6FA1F}" type="datetime4">
              <a:rPr lang="ko-KR" altLang="en-US" smtClean="0"/>
              <a:pPr/>
              <a:t>2024년 3월 31일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ZA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  <a:endParaRPr lang="ko-KR" altLang="en-ZA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530193B-564F-4854-8A52-728F3FB19C85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4407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1256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140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2426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그림 개체 틀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rtlCol="0" anchor="t"/>
          <a:lstStyle>
            <a:lvl1pPr marL="0" indent="0" algn="ctr">
              <a:buNone/>
              <a:defRPr sz="1200" i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/>
              <a:t>여기에 사진 삽입 또는 끌어서 놓기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lnSpc>
                <a:spcPts val="6200"/>
              </a:lnSpc>
              <a:defRPr lang="en-ZA" sz="4400" b="1" spc="-300" dirty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algn="r" rtl="0"/>
            <a:r>
              <a:rPr lang="ko-KR" altLang="en-US" noProof="0" dirty="0"/>
              <a:t>클릭하여 프레젠테이션 제목 편집</a:t>
            </a:r>
            <a:endParaRPr lang="ko-KR" altLang="en-ZA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66700" lvl="0" indent="-266700" algn="ctr" rtl="0"/>
            <a:r>
              <a:rPr lang="ko-KR" altLang="en-US" noProof="0"/>
              <a:t>클릭하여 마스터 부제목 스타일 편집</a:t>
            </a:r>
            <a:endParaRPr lang="ko-KR" altLang="en-ZA" noProof="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두 개의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클릭하여 페이지 제목 편집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6" name="텍스트 개체 틀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클릭하여 페이지 제목 편집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11" name="텍스트 개체 틀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클릭하여 페이지 제목 편집</a:t>
            </a: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15" name="텍스트 개체 틀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17" name="텍스트 개체 틀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클릭하여 페이지 제목 편집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분선 슬라이드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그림 개체 틀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/>
              <a:t>삽입 또는 끌어서 놓기 </a:t>
            </a:r>
            <a:br>
              <a:rPr lang="ko-KR" altLang="en-ZA" noProof="0" dirty="0"/>
            </a:br>
            <a:r>
              <a:rPr lang="ko-KR" altLang="en-US" noProof="0" dirty="0"/>
              <a:t>여기에 사진 삽입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lnSpc>
                <a:spcPts val="6200"/>
              </a:lnSpc>
              <a:defRPr lang="en-ZA" sz="4400" b="1" spc="-300" dirty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algn="r" rtl="0"/>
            <a:r>
              <a:rPr lang="ko-KR" altLang="en-US" noProof="0" dirty="0"/>
              <a:t>클릭하여 구역 구분선 편집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 rtlCol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 dirty="0"/>
              <a:t>클릭하여 마스터 부제목 스타일 편집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분선 슬라이드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그림 개체 틀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/>
              <a:t>삽입 또는 끌어서 놓기 </a:t>
            </a:r>
            <a:br>
              <a:rPr lang="ko-KR" altLang="en-ZA" noProof="0" dirty="0"/>
            </a:br>
            <a:r>
              <a:rPr lang="ko-KR" altLang="en-US" noProof="0" dirty="0"/>
              <a:t>여기에 사진 삽입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 rtlCol="0"/>
          <a:lstStyle>
            <a:lvl1pPr>
              <a:lnSpc>
                <a:spcPts val="6200"/>
              </a:lnSpc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클릭하여 구역 구분선 편집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 rtlCol="0"/>
          <a:lstStyle>
            <a:lvl1pPr marL="0" indent="0" algn="l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 dirty="0"/>
              <a:t>클릭하여 마스터 부제목 스타일 편집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바닥글 추가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텍스트 이미지 레이아웃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/>
              <a:t>사진 삽입 또는 끌어서 놓기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 rtlCol="0"/>
          <a:lstStyle>
            <a:lvl1pPr algn="r">
              <a:lnSpc>
                <a:spcPct val="100000"/>
              </a:lnSpc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페이지 제목 편집</a:t>
            </a: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텍스트 이미지 레이아웃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/>
              <a:t>사진 삽입 또는 끌어서 놓기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/>
          <a:lstStyle>
            <a:lvl1pPr algn="l">
              <a:lnSpc>
                <a:spcPct val="100000"/>
              </a:lnSpc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클릭하여 페이지 제목 편집</a:t>
            </a:r>
            <a:endParaRPr lang="ko-KR" altLang="en-ZA" noProof="0" dirty="0"/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l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클릭하여 페이지 제목 편집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3" name="비교 왼쪽 개체 틀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12" name="비교 왼쪽 개체 틀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큰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/>
              <a:t>사진 삽입 또는 끌어서 놓기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 dirty="0"/>
              <a:t>캡션 입력</a:t>
            </a:r>
            <a:endParaRPr lang="ko-KR" altLang="en-ZA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감사합니다!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그림 개체 틀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/>
              <a:t>여기에 사진 삽입 또는 끌어서 놓기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lnSpc>
                <a:spcPct val="100000"/>
              </a:lnSpc>
              <a:defRPr lang="en-ZA" sz="4400" b="1" spc="-300" dirty="0"/>
            </a:lvl1pPr>
          </a:lstStyle>
          <a:p>
            <a:pPr lvl="0" algn="r" rtl="0"/>
            <a:r>
              <a:rPr lang="ko-KR" altLang="en-US" noProof="0" dirty="0"/>
              <a:t>감사합니다</a:t>
            </a:r>
            <a:r>
              <a:rPr lang="en-US" altLang="ko-KR" noProof="0" dirty="0"/>
              <a:t>!</a:t>
            </a:r>
            <a:endParaRPr lang="ko-KR" altLang="en-ZA" noProof="0" dirty="0"/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 sz="15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전체 이름</a:t>
            </a:r>
            <a:endParaRPr lang="ko-KR" altLang="en-ZA" noProof="0" dirty="0"/>
          </a:p>
        </p:txBody>
      </p:sp>
      <p:sp>
        <p:nvSpPr>
          <p:cNvPr id="10" name="텍스트 개체 틀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 sz="15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전화 번호</a:t>
            </a:r>
            <a:endParaRPr lang="ko-KR" altLang="en-ZA" noProof="0" dirty="0"/>
          </a:p>
        </p:txBody>
      </p:sp>
      <p:sp>
        <p:nvSpPr>
          <p:cNvPr id="11" name="텍스트 개체 틀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 sz="15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전자 메일 또는 소셜 미디어 핸들</a:t>
            </a:r>
            <a:endParaRPr lang="ko-KR" altLang="en-ZA" noProof="0" dirty="0"/>
          </a:p>
        </p:txBody>
      </p:sp>
      <p:sp>
        <p:nvSpPr>
          <p:cNvPr id="12" name="텍스트 개체 틀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 sz="15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회사 웹 사이트</a:t>
            </a:r>
            <a:endParaRPr lang="ko-KR" altLang="en-ZA" noProof="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클릭하여 페이지 제목 편집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702" y="1256570"/>
            <a:ext cx="11328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ko-KR" altLang="en-US" noProof="0" dirty="0"/>
              <a:t>클릭하여 페이지 제목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66700" indent="-2667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42925" indent="-276225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809625" indent="-2667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076325" indent="-2667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343025" indent="-2667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개체 틀 11" descr="원을 이루며 모인 손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</p:spPr>
        <p:txBody>
          <a:bodyPr rtlCol="0"/>
          <a:lstStyle/>
          <a:p>
            <a:pPr rtl="0"/>
            <a:r>
              <a:rPr lang="en-US" altLang="ko-KR" sz="5200" dirty="0"/>
              <a:t>Durable_rules </a:t>
            </a:r>
            <a:r>
              <a:rPr lang="ko-KR" altLang="en-US" sz="5200" dirty="0"/>
              <a:t>재고관리시스템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8991600" cy="580921"/>
          </a:xfrm>
        </p:spPr>
        <p:txBody>
          <a:bodyPr rtlCol="0"/>
          <a:lstStyle/>
          <a:p>
            <a:pPr rtl="0"/>
            <a:r>
              <a:rPr lang="en-US" altLang="ko-KR" sz="1700" dirty="0"/>
              <a:t>2024254012 </a:t>
            </a:r>
            <a:r>
              <a:rPr lang="ko-KR" altLang="en-US" sz="1700" dirty="0"/>
              <a:t>배인호</a:t>
            </a: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2">
            <a:extLst>
              <a:ext uri="{FF2B5EF4-FFF2-40B4-BE49-F238E27FC236}">
                <a16:creationId xmlns:a16="http://schemas.microsoft.com/office/drawing/2014/main" id="{CD2E635B-9595-618C-E802-A48FE3344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ko-KR" altLang="en-US" sz="3000" b="1" kern="1200" spc="-150" dirty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물류 창고 실제 재고를 기반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41307D-B62C-4687-FABE-1F825B9DB24E}"/>
              </a:ext>
            </a:extLst>
          </p:cNvPr>
          <p:cNvSpPr txBox="1"/>
          <p:nvPr/>
        </p:nvSpPr>
        <p:spPr>
          <a:xfrm>
            <a:off x="431800" y="1008000"/>
            <a:ext cx="11339513" cy="36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atinLnBrk="1">
              <a:lnSpc>
                <a:spcPct val="90000"/>
              </a:lnSpc>
              <a:spcBef>
                <a:spcPts val="1000"/>
              </a:spcBef>
            </a:pP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재고의 입출고 및 이동 등에 대한 규칙을 정함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D236600-BBF6-807D-5B79-792D369A99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682"/>
          <a:stretch/>
        </p:blipFill>
        <p:spPr>
          <a:xfrm>
            <a:off x="431800" y="1274396"/>
            <a:ext cx="11215255" cy="4309207"/>
          </a:xfrm>
          <a:prstGeom prst="rect">
            <a:avLst/>
          </a:prstGeom>
          <a:noFill/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F0146FB-FD42-59D5-D544-8F0FDF119257}"/>
              </a:ext>
            </a:extLst>
          </p:cNvPr>
          <p:cNvSpPr txBox="1"/>
          <p:nvPr/>
        </p:nvSpPr>
        <p:spPr>
          <a:xfrm>
            <a:off x="4322618" y="5178147"/>
            <a:ext cx="7241310" cy="148460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66700" indent="-2667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규칙 </a:t>
            </a:r>
          </a:p>
          <a:p>
            <a:pPr latinLnBrk="1">
              <a:lnSpc>
                <a:spcPct val="90000"/>
              </a:lnSpc>
              <a:spcBef>
                <a:spcPts val="1000"/>
              </a:spcBef>
            </a:pP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재고부족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과다재고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 판매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 반품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알림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물품이동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7.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판매기간 경과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8. MOQ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할인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9.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주문처리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10.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반품처리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11.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이동처리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12.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할인처리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13.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신제품 홍보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14.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입고 알림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15.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인기제품관리         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16.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 구매 특전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17.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18.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손실관리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19.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시즌 관리</a:t>
            </a:r>
          </a:p>
        </p:txBody>
      </p:sp>
      <p:sp>
        <p:nvSpPr>
          <p:cNvPr id="23" name="Slide Number Placeholder 4" hidden="1">
            <a:extLst>
              <a:ext uri="{FF2B5EF4-FFF2-40B4-BE49-F238E27FC236}">
                <a16:creationId xmlns:a16="http://schemas.microsoft.com/office/drawing/2014/main" id="{8E320735-C813-9B9E-F164-1E1D4A6A6A5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/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en-ZA" altLang="ko-KR" noProof="0" smtClean="0"/>
              <a:pPr rtl="0">
                <a:spcAft>
                  <a:spcPts val="600"/>
                </a:spcAft>
              </a:pPr>
              <a:t>2</a:t>
            </a:fld>
            <a:endParaRPr lang="ko-KR" altLang="en-US" noProof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2BC781-8106-2D69-06AE-9D199080CA78}"/>
              </a:ext>
            </a:extLst>
          </p:cNvPr>
          <p:cNvSpPr txBox="1"/>
          <p:nvPr/>
        </p:nvSpPr>
        <p:spPr>
          <a:xfrm>
            <a:off x="3380509" y="57357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4259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9043F1D0-B111-C420-2DC1-14324A270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847637"/>
            <a:ext cx="11328000" cy="432000"/>
          </a:xfrm>
        </p:spPr>
        <p:txBody>
          <a:bodyPr anchor="t">
            <a:normAutofit/>
          </a:bodyPr>
          <a:lstStyle/>
          <a:p>
            <a:pPr latinLnBrk="1">
              <a:spcBef>
                <a:spcPts val="1000"/>
              </a:spcBef>
            </a:pPr>
            <a:r>
              <a:rPr lang="ko-KR" altLang="en-US" sz="3000" dirty="0"/>
              <a:t>재고 데이터를 넣어 규칙 기반에 사실 주장을 해봄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D5C5A9D-1A05-364B-93A4-25AF968B11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519" r="-1" b="24470"/>
          <a:stretch/>
        </p:blipFill>
        <p:spPr>
          <a:xfrm>
            <a:off x="432000" y="1470137"/>
            <a:ext cx="5568750" cy="4352544"/>
          </a:xfrm>
          <a:prstGeom prst="rect">
            <a:avLst/>
          </a:prstGeom>
          <a:noFill/>
        </p:spPr>
      </p:pic>
      <p:pic>
        <p:nvPicPr>
          <p:cNvPr id="6" name="내용 개체 틀 5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87E62B98-86BA-355A-A565-447665501D35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4"/>
          <a:srcRect t="6442" r="1" b="1062"/>
          <a:stretch/>
        </p:blipFill>
        <p:spPr>
          <a:xfrm>
            <a:off x="6191250" y="1470137"/>
            <a:ext cx="5568750" cy="4352544"/>
          </a:xfrm>
          <a:noFill/>
        </p:spPr>
      </p:pic>
    </p:spTree>
    <p:extLst>
      <p:ext uri="{BB962C8B-B14F-4D97-AF65-F5344CB8AC3E}">
        <p14:creationId xmlns:p14="http://schemas.microsoft.com/office/powerpoint/2010/main" val="79681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F23578B8-0D2A-024C-771B-23166C1D2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710" y="819928"/>
            <a:ext cx="2791491" cy="432000"/>
          </a:xfrm>
        </p:spPr>
        <p:txBody>
          <a:bodyPr anchor="t">
            <a:normAutofit/>
          </a:bodyPr>
          <a:lstStyle/>
          <a:p>
            <a:r>
              <a:rPr lang="ko-KR" altLang="en-US" sz="3000" dirty="0"/>
              <a:t>좌측 결과 화면</a:t>
            </a:r>
            <a:endParaRPr lang="en-US" sz="3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C2A2F9-6E74-6F40-5288-0E26C173C1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458" b="-3"/>
          <a:stretch/>
        </p:blipFill>
        <p:spPr>
          <a:xfrm>
            <a:off x="459710" y="1442428"/>
            <a:ext cx="5568750" cy="4352544"/>
          </a:xfrm>
          <a:prstGeom prst="rect">
            <a:avLst/>
          </a:prstGeom>
          <a:noFill/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4FCDD7A-2AE4-A3DE-3871-F33EC8D268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965" b="3"/>
          <a:stretch/>
        </p:blipFill>
        <p:spPr>
          <a:xfrm>
            <a:off x="6218960" y="1442428"/>
            <a:ext cx="5568750" cy="4352544"/>
          </a:xfrm>
          <a:prstGeom prst="rect">
            <a:avLst/>
          </a:prstGeom>
          <a:noFill/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9AA3A883-5CED-78FB-566E-9C91C48B8814}"/>
              </a:ext>
            </a:extLst>
          </p:cNvPr>
          <p:cNvSpPr txBox="1">
            <a:spLocks/>
          </p:cNvSpPr>
          <p:nvPr/>
        </p:nvSpPr>
        <p:spPr>
          <a:xfrm>
            <a:off x="6211844" y="819928"/>
            <a:ext cx="2791491" cy="432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3000" dirty="0"/>
              <a:t>사실 주장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966003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310F8-86C0-1F16-260C-E420E9E70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</p:spPr>
        <p:txBody>
          <a:bodyPr anchor="ctr">
            <a:normAutofit/>
          </a:bodyPr>
          <a:lstStyle/>
          <a:p>
            <a:r>
              <a:rPr lang="ko-KR" altLang="en-US" sz="3000"/>
              <a:t>과제 중 실제 회사에 필요한 재고관리 시스템 필요성 인지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CC28483-07AD-2C58-1A7B-7152629C9D8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8000"/>
            <a:ext cx="11339513" cy="360000"/>
          </a:xfrm>
        </p:spPr>
        <p:txBody>
          <a:bodyPr/>
          <a:lstStyle/>
          <a:p>
            <a:r>
              <a:rPr lang="en-US" dirty="0"/>
              <a:t>Thinter</a:t>
            </a:r>
            <a:r>
              <a:rPr lang="ko-KR" altLang="en-US" dirty="0"/>
              <a:t> </a:t>
            </a:r>
            <a:r>
              <a:rPr lang="en-US" dirty="0"/>
              <a:t>Messagebox</a:t>
            </a:r>
            <a:r>
              <a:rPr lang="ko-KR" altLang="en-US" dirty="0"/>
              <a:t>를 활용하여 재고관리에 활용할 수 있는 툴을 만들어 봄 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3CE38F-E815-5665-8126-AB534ADF9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362" y="1653733"/>
            <a:ext cx="8393275" cy="46792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16209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49A22E9-1572-2A7E-5710-6DC842D18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868" y="0"/>
            <a:ext cx="5904132" cy="6905415"/>
          </a:xfrm>
          <a:prstGeom prst="rect">
            <a:avLst/>
          </a:prstGeom>
          <a:noFill/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589E5DF5-AA0A-4B14-2A80-CB22F027D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45" y="750520"/>
            <a:ext cx="6585527" cy="1124345"/>
          </a:xfrm>
        </p:spPr>
        <p:txBody>
          <a:bodyPr/>
          <a:lstStyle/>
          <a:p>
            <a:r>
              <a:rPr lang="ko-KR" altLang="en-US" dirty="0"/>
              <a:t>윈도우에서 실제 실행 화면</a:t>
            </a:r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DFD8A3DE-E43C-C3F9-A117-CBF9740C18DD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-2445" y="1838005"/>
            <a:ext cx="6585526" cy="959023"/>
          </a:xfrm>
        </p:spPr>
        <p:txBody>
          <a:bodyPr/>
          <a:lstStyle/>
          <a:p>
            <a:r>
              <a:rPr lang="ko-KR" altLang="en-US" dirty="0"/>
              <a:t>재고 확인 및 입고 출고 반영 가능</a:t>
            </a:r>
            <a:endParaRPr lang="en-US" altLang="ko-KR" dirty="0"/>
          </a:p>
          <a:p>
            <a:r>
              <a:rPr lang="en-US" altLang="ko-KR" dirty="0"/>
              <a:t>Pyinstaller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통하여 </a:t>
            </a:r>
            <a:r>
              <a:rPr lang="en-US" altLang="ko-KR" dirty="0"/>
              <a:t>exe</a:t>
            </a:r>
            <a:r>
              <a:rPr lang="ko-KR" altLang="en-US" dirty="0"/>
              <a:t>파일 형태로 실행</a:t>
            </a:r>
            <a:endParaRPr lang="en-US" altLang="ko-KR" dirty="0"/>
          </a:p>
          <a:p>
            <a:endParaRPr lang="en-US" dirty="0"/>
          </a:p>
        </p:txBody>
      </p:sp>
      <p:graphicFrame>
        <p:nvGraphicFramePr>
          <p:cNvPr id="8" name="내용 개체 틀 7">
            <a:extLst>
              <a:ext uri="{FF2B5EF4-FFF2-40B4-BE49-F238E27FC236}">
                <a16:creationId xmlns:a16="http://schemas.microsoft.com/office/drawing/2014/main" id="{0A6E37F8-698E-1B24-882A-CB2CB450BE9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16976262"/>
              </p:ext>
            </p:extLst>
          </p:nvPr>
        </p:nvGraphicFramePr>
        <p:xfrm>
          <a:off x="406656" y="3377771"/>
          <a:ext cx="5472112" cy="29469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54097419-6EB7-697D-4C4B-291440855D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67741" y="1"/>
            <a:ext cx="1104864" cy="690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0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6222_TF16411250" id="{51E6D7ED-458D-4FF1-9877-0FB2CC5BC2C1}" vid="{A80F045F-203B-4137-A8C6-BD116D958C6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B2218FC-8412-44B9-9E82-D51F1F531141}">
  <ds:schemaRefs>
    <ds:schemaRef ds:uri="http://purl.org/dc/elements/1.1/"/>
    <ds:schemaRef ds:uri="http://schemas.microsoft.com/sharepoint/v3"/>
    <ds:schemaRef ds:uri="http://schemas.microsoft.com/office/2006/documentManagement/types"/>
    <ds:schemaRef ds:uri="fb0879af-3eba-417a-a55a-ffe6dcd6ca77"/>
    <ds:schemaRef ds:uri="http://schemas.microsoft.com/office/2006/metadata/properties"/>
    <ds:schemaRef ds:uri="http://schemas.microsoft.com/office/infopath/2007/PartnerControls"/>
    <ds:schemaRef ds:uri="6dc4bcd6-49db-4c07-9060-8acfc67cef9f"/>
    <ds:schemaRef ds:uri="http://www.w3.org/XML/1998/namespace"/>
    <ds:schemaRef ds:uri="http://schemas.openxmlformats.org/package/2006/metadata/core-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64A4C9D-F801-4923-BC6D-E0006F5123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EA13E14-93A6-4341-AB87-A59B2D9E00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{1705047E-CA7B-412D-BAB3-1736ABBA7F3A}tf16411250_win32</Template>
  <TotalTime>121</TotalTime>
  <Words>148</Words>
  <Application>Microsoft Office PowerPoint</Application>
  <PresentationFormat>와이드스크린</PresentationFormat>
  <Paragraphs>22</Paragraphs>
  <Slides>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Times New Roman</vt:lpstr>
      <vt:lpstr>Office 테마</vt:lpstr>
      <vt:lpstr>Durable_rules 재고관리시스템</vt:lpstr>
      <vt:lpstr>물류 창고 실제 재고를 기반 </vt:lpstr>
      <vt:lpstr>재고 데이터를 넣어 규칙 기반에 사실 주장을 해봄</vt:lpstr>
      <vt:lpstr>좌측 결과 화면</vt:lpstr>
      <vt:lpstr>과제 중 실제 회사에 필요한 재고관리 시스템 필요성 인지</vt:lpstr>
      <vt:lpstr>윈도우에서 실제 실행 화면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Durable_rules 재고관리시스템</dc:title>
  <dc:creator>in bae</dc:creator>
  <cp:lastModifiedBy>in bae</cp:lastModifiedBy>
  <cp:revision>3</cp:revision>
  <dcterms:created xsi:type="dcterms:W3CDTF">2024-03-31T13:21:08Z</dcterms:created>
  <dcterms:modified xsi:type="dcterms:W3CDTF">2024-03-31T15:22:47Z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v-abdarl@microsoft.com</vt:lpwstr>
  </property>
  <property fmtid="{D5CDD505-2E9C-101B-9397-08002B2CF9AE}" pid="6" name="MSIP_Label_f42aa342-8706-4288-bd11-ebb85995028c_SetDate">
    <vt:lpwstr>2018-06-05T01:06:04.7732720Z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