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311" r:id="rId3"/>
    <p:sldId id="313" r:id="rId4"/>
    <p:sldId id="314" r:id="rId5"/>
    <p:sldId id="257" r:id="rId6"/>
    <p:sldId id="310" r:id="rId7"/>
    <p:sldId id="327" r:id="rId8"/>
    <p:sldId id="329" r:id="rId9"/>
    <p:sldId id="331" r:id="rId10"/>
    <p:sldId id="270" r:id="rId11"/>
    <p:sldId id="271" r:id="rId12"/>
    <p:sldId id="275" r:id="rId13"/>
    <p:sldId id="276" r:id="rId14"/>
    <p:sldId id="277" r:id="rId15"/>
    <p:sldId id="384" r:id="rId16"/>
    <p:sldId id="388" r:id="rId17"/>
    <p:sldId id="390" r:id="rId18"/>
    <p:sldId id="389" r:id="rId19"/>
    <p:sldId id="262" r:id="rId20"/>
    <p:sldId id="387" r:id="rId21"/>
    <p:sldId id="263" r:id="rId22"/>
    <p:sldId id="346" r:id="rId23"/>
    <p:sldId id="347" r:id="rId24"/>
    <p:sldId id="349" r:id="rId25"/>
    <p:sldId id="361" r:id="rId26"/>
    <p:sldId id="385" r:id="rId27"/>
    <p:sldId id="3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3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14F75-36A4-4BC8-80F9-598BD0871652}" type="doc">
      <dgm:prSet loTypeId="urn:microsoft.com/office/officeart/2005/8/layout/vList2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MY"/>
        </a:p>
      </dgm:t>
    </dgm:pt>
    <dgm:pt modelId="{A1479896-53D2-4EE2-AED7-04A2369F50D3}">
      <dgm:prSet phldrT="[Text]"/>
      <dgm:spPr/>
      <dgm:t>
        <a:bodyPr/>
        <a:lstStyle/>
        <a:p>
          <a:r>
            <a:rPr lang="en-MY" dirty="0"/>
            <a:t>Session 1 : Revision </a:t>
          </a:r>
          <a:r>
            <a:rPr lang="en-US" dirty="0"/>
            <a:t>and Simple Command on Linux</a:t>
          </a:r>
          <a:endParaRPr lang="en-MY" dirty="0"/>
        </a:p>
      </dgm:t>
    </dgm:pt>
    <dgm:pt modelId="{8FADBD79-9D9F-4AC5-A84F-4CE52F5594EA}" type="parTrans" cxnId="{3B789C6D-AC6E-434C-B022-106DD9738C87}">
      <dgm:prSet/>
      <dgm:spPr/>
      <dgm:t>
        <a:bodyPr/>
        <a:lstStyle/>
        <a:p>
          <a:endParaRPr lang="en-MY"/>
        </a:p>
      </dgm:t>
    </dgm:pt>
    <dgm:pt modelId="{CA882875-8AC4-400A-B99F-28D298B7D3F5}" type="sibTrans" cxnId="{3B789C6D-AC6E-434C-B022-106DD9738C87}">
      <dgm:prSet/>
      <dgm:spPr/>
      <dgm:t>
        <a:bodyPr/>
        <a:lstStyle/>
        <a:p>
          <a:endParaRPr lang="en-MY"/>
        </a:p>
      </dgm:t>
    </dgm:pt>
    <dgm:pt modelId="{BDD8FF13-77E6-4E93-992A-B55030F962DE}">
      <dgm:prSet phldrT="[Text]"/>
      <dgm:spPr/>
      <dgm:t>
        <a:bodyPr/>
        <a:lstStyle/>
        <a:p>
          <a:r>
            <a:rPr lang="en-US" dirty="0"/>
            <a:t>Quick Flashback on Phase 1</a:t>
          </a:r>
          <a:endParaRPr lang="en-MY" dirty="0"/>
        </a:p>
      </dgm:t>
    </dgm:pt>
    <dgm:pt modelId="{A1B0D142-C8EF-444D-9A95-D03FF578048B}" type="parTrans" cxnId="{9D98E70D-31E5-4ED4-B4A0-8FA17FE9A492}">
      <dgm:prSet/>
      <dgm:spPr/>
      <dgm:t>
        <a:bodyPr/>
        <a:lstStyle/>
        <a:p>
          <a:endParaRPr lang="en-MY"/>
        </a:p>
      </dgm:t>
    </dgm:pt>
    <dgm:pt modelId="{C5744777-7AFA-4E32-B92A-B44B9C0AAF27}" type="sibTrans" cxnId="{9D98E70D-31E5-4ED4-B4A0-8FA17FE9A492}">
      <dgm:prSet/>
      <dgm:spPr/>
      <dgm:t>
        <a:bodyPr/>
        <a:lstStyle/>
        <a:p>
          <a:endParaRPr lang="en-MY"/>
        </a:p>
      </dgm:t>
    </dgm:pt>
    <dgm:pt modelId="{2C91D31F-46B3-4B69-B5D7-FA38FA02BCDF}">
      <dgm:prSet phldrT="[Text]"/>
      <dgm:spPr/>
      <dgm:t>
        <a:bodyPr/>
        <a:lstStyle/>
        <a:p>
          <a:r>
            <a:rPr lang="en-MY" dirty="0"/>
            <a:t>Session 3: </a:t>
          </a:r>
          <a:r>
            <a:rPr lang="en-US" altLang="zh-CN" dirty="0"/>
            <a:t>Revise back about OpenCV</a:t>
          </a:r>
          <a:endParaRPr lang="en-MY" dirty="0"/>
        </a:p>
      </dgm:t>
    </dgm:pt>
    <dgm:pt modelId="{1419BE6A-D74A-4022-842D-0E7BEBB15824}" type="parTrans" cxnId="{6EC9D960-BCEE-4BE9-8BC1-FB8D92FE6F56}">
      <dgm:prSet/>
      <dgm:spPr/>
      <dgm:t>
        <a:bodyPr/>
        <a:lstStyle/>
        <a:p>
          <a:endParaRPr lang="en-MY"/>
        </a:p>
      </dgm:t>
    </dgm:pt>
    <dgm:pt modelId="{7394CF05-3C17-4949-98E0-093F268C559D}" type="sibTrans" cxnId="{6EC9D960-BCEE-4BE9-8BC1-FB8D92FE6F56}">
      <dgm:prSet/>
      <dgm:spPr/>
      <dgm:t>
        <a:bodyPr/>
        <a:lstStyle/>
        <a:p>
          <a:endParaRPr lang="en-MY"/>
        </a:p>
      </dgm:t>
    </dgm:pt>
    <dgm:pt modelId="{9A9CFFB0-E204-47FF-AD8D-98D409C61C04}">
      <dgm:prSet/>
      <dgm:spPr/>
      <dgm:t>
        <a:bodyPr/>
        <a:lstStyle/>
        <a:p>
          <a:r>
            <a:rPr lang="en-US" dirty="0"/>
            <a:t>Task Given, Creating package, workspace</a:t>
          </a:r>
        </a:p>
      </dgm:t>
    </dgm:pt>
    <dgm:pt modelId="{A0647A85-ECB3-46D0-AAC2-B95BC8CFFEA6}" type="parTrans" cxnId="{327B62AE-8A5F-4D2C-9A4D-0A00B70455AA}">
      <dgm:prSet/>
      <dgm:spPr/>
      <dgm:t>
        <a:bodyPr/>
        <a:lstStyle/>
        <a:p>
          <a:endParaRPr lang="en-MY"/>
        </a:p>
      </dgm:t>
    </dgm:pt>
    <dgm:pt modelId="{4FEACDDB-0C63-4D41-9783-39C6CF1F1677}" type="sibTrans" cxnId="{327B62AE-8A5F-4D2C-9A4D-0A00B70455AA}">
      <dgm:prSet/>
      <dgm:spPr/>
      <dgm:t>
        <a:bodyPr/>
        <a:lstStyle/>
        <a:p>
          <a:endParaRPr lang="en-MY"/>
        </a:p>
      </dgm:t>
    </dgm:pt>
    <dgm:pt modelId="{11F175C5-78BE-4FEE-9865-2A2C7C67E787}">
      <dgm:prSet/>
      <dgm:spPr/>
      <dgm:t>
        <a:bodyPr/>
        <a:lstStyle/>
        <a:p>
          <a:r>
            <a:rPr lang="en-US" dirty="0"/>
            <a:t>Revise back some useful command in Linux</a:t>
          </a:r>
        </a:p>
      </dgm:t>
    </dgm:pt>
    <dgm:pt modelId="{5151B22A-A2F2-4E14-8A90-2BCEC4B1399E}" type="parTrans" cxnId="{BE22D833-EECA-477D-9472-B5FBB1E22786}">
      <dgm:prSet/>
      <dgm:spPr/>
      <dgm:t>
        <a:bodyPr/>
        <a:lstStyle/>
        <a:p>
          <a:endParaRPr lang="en-MY"/>
        </a:p>
      </dgm:t>
    </dgm:pt>
    <dgm:pt modelId="{0BE495F8-ED4B-469F-A6E6-2E9CDC0E3E3A}" type="sibTrans" cxnId="{BE22D833-EECA-477D-9472-B5FBB1E22786}">
      <dgm:prSet/>
      <dgm:spPr/>
      <dgm:t>
        <a:bodyPr/>
        <a:lstStyle/>
        <a:p>
          <a:endParaRPr lang="en-MY"/>
        </a:p>
      </dgm:t>
    </dgm:pt>
    <dgm:pt modelId="{159CB977-E27C-48FC-8D4F-968FB57D459E}">
      <dgm:prSet phldrT="[Text]"/>
      <dgm:spPr/>
      <dgm:t>
        <a:bodyPr/>
        <a:lstStyle/>
        <a:p>
          <a:r>
            <a:rPr lang="en-US" dirty="0"/>
            <a:t>Detecting Edges and Applying Image Filters</a:t>
          </a:r>
          <a:endParaRPr lang="en-MY" dirty="0"/>
        </a:p>
      </dgm:t>
    </dgm:pt>
    <dgm:pt modelId="{394F1239-67CE-4357-9038-FF7448927A84}" type="parTrans" cxnId="{AEAAE8DD-45D4-485F-B09C-07E27D00360A}">
      <dgm:prSet/>
      <dgm:spPr/>
      <dgm:t>
        <a:bodyPr/>
        <a:lstStyle/>
        <a:p>
          <a:endParaRPr lang="en-MY"/>
        </a:p>
      </dgm:t>
    </dgm:pt>
    <dgm:pt modelId="{68CE8D0C-C059-4C01-8B71-DEB8AAC875BB}" type="sibTrans" cxnId="{AEAAE8DD-45D4-485F-B09C-07E27D00360A}">
      <dgm:prSet/>
      <dgm:spPr/>
      <dgm:t>
        <a:bodyPr/>
        <a:lstStyle/>
        <a:p>
          <a:endParaRPr lang="en-MY"/>
        </a:p>
      </dgm:t>
    </dgm:pt>
    <dgm:pt modelId="{9BAB9E6A-6C51-4DDD-A439-309D35E07E3E}">
      <dgm:prSet phldrT="[Text]"/>
      <dgm:spPr/>
      <dgm:t>
        <a:bodyPr/>
        <a:lstStyle/>
        <a:p>
          <a:r>
            <a:rPr lang="en-MY" dirty="0"/>
            <a:t>Session 2: </a:t>
          </a:r>
          <a:r>
            <a:rPr lang="en-US" dirty="0"/>
            <a:t>Revise back about Python</a:t>
          </a:r>
          <a:endParaRPr lang="en-MY" dirty="0"/>
        </a:p>
      </dgm:t>
    </dgm:pt>
    <dgm:pt modelId="{C43813F7-3FE7-481A-B222-1082D03426C5}" type="parTrans" cxnId="{74824069-FD6B-43D2-AF62-5758398AB186}">
      <dgm:prSet/>
      <dgm:spPr/>
      <dgm:t>
        <a:bodyPr/>
        <a:lstStyle/>
        <a:p>
          <a:endParaRPr lang="en-MY"/>
        </a:p>
      </dgm:t>
    </dgm:pt>
    <dgm:pt modelId="{D7147DE9-95D3-4A9F-92FE-25BE7C5221AA}" type="sibTrans" cxnId="{74824069-FD6B-43D2-AF62-5758398AB186}">
      <dgm:prSet/>
      <dgm:spPr/>
      <dgm:t>
        <a:bodyPr/>
        <a:lstStyle/>
        <a:p>
          <a:endParaRPr lang="en-MY"/>
        </a:p>
      </dgm:t>
    </dgm:pt>
    <dgm:pt modelId="{E376EBAC-9903-45AB-A36F-69F47564EC71}">
      <dgm:prSet phldrT="[Text]"/>
      <dgm:spPr/>
      <dgm:t>
        <a:bodyPr/>
        <a:lstStyle/>
        <a:p>
          <a:r>
            <a:rPr lang="en-US" dirty="0"/>
            <a:t>Revise back basic of python </a:t>
          </a:r>
          <a:endParaRPr lang="en-MY" dirty="0"/>
        </a:p>
      </dgm:t>
    </dgm:pt>
    <dgm:pt modelId="{91A72321-5029-49AF-838B-662C8E28E2E7}" type="parTrans" cxnId="{F4768DAA-CE5C-47B0-8CE3-A3BF83067943}">
      <dgm:prSet/>
      <dgm:spPr/>
      <dgm:t>
        <a:bodyPr/>
        <a:lstStyle/>
        <a:p>
          <a:endParaRPr lang="en-MY"/>
        </a:p>
      </dgm:t>
    </dgm:pt>
    <dgm:pt modelId="{AF5270D4-779D-494A-B9EC-4786D3DC2F5F}" type="sibTrans" cxnId="{F4768DAA-CE5C-47B0-8CE3-A3BF83067943}">
      <dgm:prSet/>
      <dgm:spPr/>
      <dgm:t>
        <a:bodyPr/>
        <a:lstStyle/>
        <a:p>
          <a:endParaRPr lang="en-MY"/>
        </a:p>
      </dgm:t>
    </dgm:pt>
    <dgm:pt modelId="{E4CCB2E0-B784-4C91-9B85-7CED4FB0A24A}">
      <dgm:prSet/>
      <dgm:spPr/>
      <dgm:t>
        <a:bodyPr/>
        <a:lstStyle/>
        <a:p>
          <a:r>
            <a:rPr lang="en-US" dirty="0"/>
            <a:t>Some exercises to test programming skills</a:t>
          </a:r>
        </a:p>
      </dgm:t>
    </dgm:pt>
    <dgm:pt modelId="{44C113EC-0B3C-4A62-A0B7-1A2E994709ED}" type="parTrans" cxnId="{3FE428A0-B337-4FA4-A1E5-E0EB9F6E93A9}">
      <dgm:prSet/>
      <dgm:spPr/>
      <dgm:t>
        <a:bodyPr/>
        <a:lstStyle/>
        <a:p>
          <a:endParaRPr lang="en-MY"/>
        </a:p>
      </dgm:t>
    </dgm:pt>
    <dgm:pt modelId="{2138D7FE-4FE6-450E-BA50-1EF2437B2539}" type="sibTrans" cxnId="{3FE428A0-B337-4FA4-A1E5-E0EB9F6E93A9}">
      <dgm:prSet/>
      <dgm:spPr/>
      <dgm:t>
        <a:bodyPr/>
        <a:lstStyle/>
        <a:p>
          <a:endParaRPr lang="en-MY"/>
        </a:p>
      </dgm:t>
    </dgm:pt>
    <dgm:pt modelId="{9695466E-CB39-4C9B-A1DA-FA56ED40B804}">
      <dgm:prSet phldrT="[Text]"/>
      <dgm:spPr/>
      <dgm:t>
        <a:bodyPr/>
        <a:lstStyle/>
        <a:p>
          <a:r>
            <a:rPr lang="en-US" dirty="0"/>
            <a:t>Blurring</a:t>
          </a:r>
          <a:endParaRPr lang="en-MY" dirty="0"/>
        </a:p>
      </dgm:t>
    </dgm:pt>
    <dgm:pt modelId="{5C35173A-1596-4F9F-B8FB-8D0424CF037B}" type="parTrans" cxnId="{D8BC612A-4BDD-4A09-AAB9-641288615F7F}">
      <dgm:prSet/>
      <dgm:spPr/>
      <dgm:t>
        <a:bodyPr/>
        <a:lstStyle/>
        <a:p>
          <a:endParaRPr lang="en-US"/>
        </a:p>
      </dgm:t>
    </dgm:pt>
    <dgm:pt modelId="{1AD27BB4-5D9B-4EB7-A832-CF462D015E4D}" type="sibTrans" cxnId="{D8BC612A-4BDD-4A09-AAB9-641288615F7F}">
      <dgm:prSet/>
      <dgm:spPr/>
      <dgm:t>
        <a:bodyPr/>
        <a:lstStyle/>
        <a:p>
          <a:endParaRPr lang="en-US"/>
        </a:p>
      </dgm:t>
    </dgm:pt>
    <dgm:pt modelId="{FE914D8D-31AD-4747-91EC-6386912C615F}">
      <dgm:prSet phldrT="[Text]"/>
      <dgm:spPr/>
      <dgm:t>
        <a:bodyPr/>
        <a:lstStyle/>
        <a:p>
          <a:r>
            <a:rPr lang="en-US" dirty="0"/>
            <a:t>Edge detection</a:t>
          </a:r>
          <a:endParaRPr lang="en-MY" dirty="0"/>
        </a:p>
      </dgm:t>
    </dgm:pt>
    <dgm:pt modelId="{55C208F5-805E-41C8-9047-28FB807F8C9E}" type="parTrans" cxnId="{81C9DE74-3917-4952-BAFE-E07404142764}">
      <dgm:prSet/>
      <dgm:spPr/>
      <dgm:t>
        <a:bodyPr/>
        <a:lstStyle/>
        <a:p>
          <a:endParaRPr lang="en-US"/>
        </a:p>
      </dgm:t>
    </dgm:pt>
    <dgm:pt modelId="{3E835B43-70AA-4311-B46A-CDA82B3B9216}" type="sibTrans" cxnId="{81C9DE74-3917-4952-BAFE-E07404142764}">
      <dgm:prSet/>
      <dgm:spPr/>
      <dgm:t>
        <a:bodyPr/>
        <a:lstStyle/>
        <a:p>
          <a:endParaRPr lang="en-US"/>
        </a:p>
      </dgm:t>
    </dgm:pt>
    <dgm:pt modelId="{28A74544-40DF-4FC5-9136-EDDCE096949E}">
      <dgm:prSet phldrT="[Text]"/>
      <dgm:spPr/>
      <dgm:t>
        <a:bodyPr/>
        <a:lstStyle/>
        <a:p>
          <a:r>
            <a:rPr lang="en-US" altLang="en-US" dirty="0">
              <a:solidFill>
                <a:srgbClr val="191B0E"/>
              </a:solidFill>
              <a:latin typeface="Franklin Gothic Book" panose="020B0503020102020204" pitchFamily="34" charset="0"/>
              <a:ea typeface="DejaVu Sans" charset="0"/>
              <a:cs typeface="DejaVu Sans" charset="0"/>
            </a:rPr>
            <a:t>Converting between different color spaces</a:t>
          </a:r>
          <a:endParaRPr lang="en-MY" dirty="0"/>
        </a:p>
      </dgm:t>
    </dgm:pt>
    <dgm:pt modelId="{19BA3B03-8D61-41AA-8048-04714E52A788}" type="parTrans" cxnId="{087D33F3-157D-4D22-8387-77999BC8870A}">
      <dgm:prSet/>
      <dgm:spPr/>
      <dgm:t>
        <a:bodyPr/>
        <a:lstStyle/>
        <a:p>
          <a:endParaRPr lang="en-US"/>
        </a:p>
      </dgm:t>
    </dgm:pt>
    <dgm:pt modelId="{14B53BEF-E9F9-4300-9EE3-6A5E8E513C26}" type="sibTrans" cxnId="{087D33F3-157D-4D22-8387-77999BC8870A}">
      <dgm:prSet/>
      <dgm:spPr/>
      <dgm:t>
        <a:bodyPr/>
        <a:lstStyle/>
        <a:p>
          <a:endParaRPr lang="en-US"/>
        </a:p>
      </dgm:t>
    </dgm:pt>
    <dgm:pt modelId="{8F144B70-10A0-4E82-8A7C-346AB33719BC}" type="pres">
      <dgm:prSet presAssocID="{EA614F75-36A4-4BC8-80F9-598BD08716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MY"/>
        </a:p>
      </dgm:t>
    </dgm:pt>
    <dgm:pt modelId="{8C54CDBD-1EC5-426E-A168-AE860BA56C18}" type="pres">
      <dgm:prSet presAssocID="{A1479896-53D2-4EE2-AED7-04A2369F50D3}" presName="parentText" presStyleLbl="node1" presStyleIdx="0" presStyleCnt="3" custLinFactNeighborX="24154" custLinFactNeighborY="-90141">
        <dgm:presLayoutVars>
          <dgm:chMax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27501BB4-FB70-4A9B-BA8C-16C5BB8133F7}" type="pres">
      <dgm:prSet presAssocID="{A1479896-53D2-4EE2-AED7-04A2369F50D3}" presName="childText" presStyleLbl="revTx" presStyleIdx="0" presStyleCnt="3" custLinFactNeighborX="-253" custLinFactNeighborY="-73810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38D62074-05A3-4A5E-9C32-8772AF43395B}" type="pres">
      <dgm:prSet presAssocID="{9BAB9E6A-6C51-4DDD-A439-309D35E07E3E}" presName="parentText" presStyleLbl="node1" presStyleIdx="1" presStyleCnt="3" custLinFactNeighborX="126" custLinFactNeighborY="-30935">
        <dgm:presLayoutVars>
          <dgm:chMax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9965142C-5FEE-4AF8-8356-A012BAFD4EE4}" type="pres">
      <dgm:prSet presAssocID="{9BAB9E6A-6C51-4DDD-A439-309D35E07E3E}" presName="childText" presStyleLbl="revTx" presStyleIdx="1" presStyleCnt="3" custLinFactNeighborX="126" custLinFactNeighborY="-27750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881568FF-D920-42B9-BBC8-37FE0D71FA0E}" type="pres">
      <dgm:prSet presAssocID="{2C91D31F-46B3-4B69-B5D7-FA38FA02BCDF}" presName="parentText" presStyleLbl="node1" presStyleIdx="2" presStyleCnt="3" custLinFactNeighborX="253" custLinFactNeighborY="-9806">
        <dgm:presLayoutVars>
          <dgm:chMax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F3EF978C-C5CA-48FE-A605-0416BAC6895F}" type="pres">
      <dgm:prSet presAssocID="{2C91D31F-46B3-4B69-B5D7-FA38FA02BCDF}" presName="childText" presStyleLbl="revTx" presStyleIdx="2" presStyleCnt="3" custScaleY="91468" custLinFactNeighborY="-19436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027AC029-8513-4F03-9508-37922378BCD1}" type="presOf" srcId="{A1479896-53D2-4EE2-AED7-04A2369F50D3}" destId="{8C54CDBD-1EC5-426E-A168-AE860BA56C18}" srcOrd="0" destOrd="0" presId="urn:microsoft.com/office/officeart/2005/8/layout/vList2"/>
    <dgm:cxn modelId="{81C9DE74-3917-4952-BAFE-E07404142764}" srcId="{2C91D31F-46B3-4B69-B5D7-FA38FA02BCDF}" destId="{FE914D8D-31AD-4747-91EC-6386912C615F}" srcOrd="2" destOrd="0" parTransId="{55C208F5-805E-41C8-9047-28FB807F8C9E}" sibTransId="{3E835B43-70AA-4311-B46A-CDA82B3B9216}"/>
    <dgm:cxn modelId="{49E49162-EB35-4EB5-A028-86CB110E39D1}" type="presOf" srcId="{FE914D8D-31AD-4747-91EC-6386912C615F}" destId="{F3EF978C-C5CA-48FE-A605-0416BAC6895F}" srcOrd="0" destOrd="2" presId="urn:microsoft.com/office/officeart/2005/8/layout/vList2"/>
    <dgm:cxn modelId="{5F998E60-6351-40B7-937A-E9D3C64FCF35}" type="presOf" srcId="{9BAB9E6A-6C51-4DDD-A439-309D35E07E3E}" destId="{38D62074-05A3-4A5E-9C32-8772AF43395B}" srcOrd="0" destOrd="0" presId="urn:microsoft.com/office/officeart/2005/8/layout/vList2"/>
    <dgm:cxn modelId="{987BC02D-9EBB-478C-AF31-67A00E8D1F99}" type="presOf" srcId="{BDD8FF13-77E6-4E93-992A-B55030F962DE}" destId="{27501BB4-FB70-4A9B-BA8C-16C5BB8133F7}" srcOrd="0" destOrd="0" presId="urn:microsoft.com/office/officeart/2005/8/layout/vList2"/>
    <dgm:cxn modelId="{F8B7F6FC-DD93-4845-A49E-1A800DED255E}" type="presOf" srcId="{E376EBAC-9903-45AB-A36F-69F47564EC71}" destId="{9965142C-5FEE-4AF8-8356-A012BAFD4EE4}" srcOrd="0" destOrd="0" presId="urn:microsoft.com/office/officeart/2005/8/layout/vList2"/>
    <dgm:cxn modelId="{3FE428A0-B337-4FA4-A1E5-E0EB9F6E93A9}" srcId="{9BAB9E6A-6C51-4DDD-A439-309D35E07E3E}" destId="{E4CCB2E0-B784-4C91-9B85-7CED4FB0A24A}" srcOrd="1" destOrd="0" parTransId="{44C113EC-0B3C-4A62-A0B7-1A2E994709ED}" sibTransId="{2138D7FE-4FE6-450E-BA50-1EF2437B2539}"/>
    <dgm:cxn modelId="{0480B8CC-C460-46ED-9E29-CAD2C53A3AA9}" type="presOf" srcId="{9695466E-CB39-4C9B-A1DA-FA56ED40B804}" destId="{F3EF978C-C5CA-48FE-A605-0416BAC6895F}" srcOrd="0" destOrd="1" presId="urn:microsoft.com/office/officeart/2005/8/layout/vList2"/>
    <dgm:cxn modelId="{6EC9D960-BCEE-4BE9-8BC1-FB8D92FE6F56}" srcId="{EA614F75-36A4-4BC8-80F9-598BD0871652}" destId="{2C91D31F-46B3-4B69-B5D7-FA38FA02BCDF}" srcOrd="2" destOrd="0" parTransId="{1419BE6A-D74A-4022-842D-0E7BEBB15824}" sibTransId="{7394CF05-3C17-4949-98E0-093F268C559D}"/>
    <dgm:cxn modelId="{40A21B6A-045C-407E-8E19-F8EAB1CFC3DD}" type="presOf" srcId="{EA614F75-36A4-4BC8-80F9-598BD0871652}" destId="{8F144B70-10A0-4E82-8A7C-346AB33719BC}" srcOrd="0" destOrd="0" presId="urn:microsoft.com/office/officeart/2005/8/layout/vList2"/>
    <dgm:cxn modelId="{087D33F3-157D-4D22-8387-77999BC8870A}" srcId="{2C91D31F-46B3-4B69-B5D7-FA38FA02BCDF}" destId="{28A74544-40DF-4FC5-9136-EDDCE096949E}" srcOrd="3" destOrd="0" parTransId="{19BA3B03-8D61-41AA-8048-04714E52A788}" sibTransId="{14B53BEF-E9F9-4300-9EE3-6A5E8E513C26}"/>
    <dgm:cxn modelId="{0E7D5DA1-338C-4609-8AD2-F95EA8011987}" type="presOf" srcId="{2C91D31F-46B3-4B69-B5D7-FA38FA02BCDF}" destId="{881568FF-D920-42B9-BBC8-37FE0D71FA0E}" srcOrd="0" destOrd="0" presId="urn:microsoft.com/office/officeart/2005/8/layout/vList2"/>
    <dgm:cxn modelId="{3B789C6D-AC6E-434C-B022-106DD9738C87}" srcId="{EA614F75-36A4-4BC8-80F9-598BD0871652}" destId="{A1479896-53D2-4EE2-AED7-04A2369F50D3}" srcOrd="0" destOrd="0" parTransId="{8FADBD79-9D9F-4AC5-A84F-4CE52F5594EA}" sibTransId="{CA882875-8AC4-400A-B99F-28D298B7D3F5}"/>
    <dgm:cxn modelId="{08C5FF41-92E1-4B42-870C-33A4D1D026DC}" type="presOf" srcId="{E4CCB2E0-B784-4C91-9B85-7CED4FB0A24A}" destId="{9965142C-5FEE-4AF8-8356-A012BAFD4EE4}" srcOrd="0" destOrd="1" presId="urn:microsoft.com/office/officeart/2005/8/layout/vList2"/>
    <dgm:cxn modelId="{1399BFC9-6651-4A54-BD5C-793BA0406245}" type="presOf" srcId="{11F175C5-78BE-4FEE-9865-2A2C7C67E787}" destId="{27501BB4-FB70-4A9B-BA8C-16C5BB8133F7}" srcOrd="0" destOrd="2" presId="urn:microsoft.com/office/officeart/2005/8/layout/vList2"/>
    <dgm:cxn modelId="{9D98E70D-31E5-4ED4-B4A0-8FA17FE9A492}" srcId="{A1479896-53D2-4EE2-AED7-04A2369F50D3}" destId="{BDD8FF13-77E6-4E93-992A-B55030F962DE}" srcOrd="0" destOrd="0" parTransId="{A1B0D142-C8EF-444D-9A95-D03FF578048B}" sibTransId="{C5744777-7AFA-4E32-B92A-B44B9C0AAF27}"/>
    <dgm:cxn modelId="{7EC62CC5-E9FF-4D2A-935D-35A9D5338369}" type="presOf" srcId="{28A74544-40DF-4FC5-9136-EDDCE096949E}" destId="{F3EF978C-C5CA-48FE-A605-0416BAC6895F}" srcOrd="0" destOrd="3" presId="urn:microsoft.com/office/officeart/2005/8/layout/vList2"/>
    <dgm:cxn modelId="{327B62AE-8A5F-4D2C-9A4D-0A00B70455AA}" srcId="{A1479896-53D2-4EE2-AED7-04A2369F50D3}" destId="{9A9CFFB0-E204-47FF-AD8D-98D409C61C04}" srcOrd="1" destOrd="0" parTransId="{A0647A85-ECB3-46D0-AAC2-B95BC8CFFEA6}" sibTransId="{4FEACDDB-0C63-4D41-9783-39C6CF1F1677}"/>
    <dgm:cxn modelId="{5296603E-D431-4D1C-9B1D-ECD93CEFA2CC}" type="presOf" srcId="{9A9CFFB0-E204-47FF-AD8D-98D409C61C04}" destId="{27501BB4-FB70-4A9B-BA8C-16C5BB8133F7}" srcOrd="0" destOrd="1" presId="urn:microsoft.com/office/officeart/2005/8/layout/vList2"/>
    <dgm:cxn modelId="{D8BC612A-4BDD-4A09-AAB9-641288615F7F}" srcId="{2C91D31F-46B3-4B69-B5D7-FA38FA02BCDF}" destId="{9695466E-CB39-4C9B-A1DA-FA56ED40B804}" srcOrd="1" destOrd="0" parTransId="{5C35173A-1596-4F9F-B8FB-8D0424CF037B}" sibTransId="{1AD27BB4-5D9B-4EB7-A832-CF462D015E4D}"/>
    <dgm:cxn modelId="{AEAAE8DD-45D4-485F-B09C-07E27D00360A}" srcId="{2C91D31F-46B3-4B69-B5D7-FA38FA02BCDF}" destId="{159CB977-E27C-48FC-8D4F-968FB57D459E}" srcOrd="0" destOrd="0" parTransId="{394F1239-67CE-4357-9038-FF7448927A84}" sibTransId="{68CE8D0C-C059-4C01-8B71-DEB8AAC875BB}"/>
    <dgm:cxn modelId="{5AACBD3B-91C8-4E8D-BD8F-0720F4973811}" type="presOf" srcId="{159CB977-E27C-48FC-8D4F-968FB57D459E}" destId="{F3EF978C-C5CA-48FE-A605-0416BAC6895F}" srcOrd="0" destOrd="0" presId="urn:microsoft.com/office/officeart/2005/8/layout/vList2"/>
    <dgm:cxn modelId="{BE22D833-EECA-477D-9472-B5FBB1E22786}" srcId="{A1479896-53D2-4EE2-AED7-04A2369F50D3}" destId="{11F175C5-78BE-4FEE-9865-2A2C7C67E787}" srcOrd="2" destOrd="0" parTransId="{5151B22A-A2F2-4E14-8A90-2BCEC4B1399E}" sibTransId="{0BE495F8-ED4B-469F-A6E6-2E9CDC0E3E3A}"/>
    <dgm:cxn modelId="{74824069-FD6B-43D2-AF62-5758398AB186}" srcId="{EA614F75-36A4-4BC8-80F9-598BD0871652}" destId="{9BAB9E6A-6C51-4DDD-A439-309D35E07E3E}" srcOrd="1" destOrd="0" parTransId="{C43813F7-3FE7-481A-B222-1082D03426C5}" sibTransId="{D7147DE9-95D3-4A9F-92FE-25BE7C5221AA}"/>
    <dgm:cxn modelId="{F4768DAA-CE5C-47B0-8CE3-A3BF83067943}" srcId="{9BAB9E6A-6C51-4DDD-A439-309D35E07E3E}" destId="{E376EBAC-9903-45AB-A36F-69F47564EC71}" srcOrd="0" destOrd="0" parTransId="{91A72321-5029-49AF-838B-662C8E28E2E7}" sibTransId="{AF5270D4-779D-494A-B9EC-4786D3DC2F5F}"/>
    <dgm:cxn modelId="{CEF4A082-5334-4FFC-89C0-D9BBEA5C60B8}" type="presParOf" srcId="{8F144B70-10A0-4E82-8A7C-346AB33719BC}" destId="{8C54CDBD-1EC5-426E-A168-AE860BA56C18}" srcOrd="0" destOrd="0" presId="urn:microsoft.com/office/officeart/2005/8/layout/vList2"/>
    <dgm:cxn modelId="{97CC1061-4A70-4338-BF96-4F4F204CC277}" type="presParOf" srcId="{8F144B70-10A0-4E82-8A7C-346AB33719BC}" destId="{27501BB4-FB70-4A9B-BA8C-16C5BB8133F7}" srcOrd="1" destOrd="0" presId="urn:microsoft.com/office/officeart/2005/8/layout/vList2"/>
    <dgm:cxn modelId="{6E81EEFF-A7DA-4231-8D93-E3957367D775}" type="presParOf" srcId="{8F144B70-10A0-4E82-8A7C-346AB33719BC}" destId="{38D62074-05A3-4A5E-9C32-8772AF43395B}" srcOrd="2" destOrd="0" presId="urn:microsoft.com/office/officeart/2005/8/layout/vList2"/>
    <dgm:cxn modelId="{8049D71B-13B9-4208-95BE-A562BDB499FC}" type="presParOf" srcId="{8F144B70-10A0-4E82-8A7C-346AB33719BC}" destId="{9965142C-5FEE-4AF8-8356-A012BAFD4EE4}" srcOrd="3" destOrd="0" presId="urn:microsoft.com/office/officeart/2005/8/layout/vList2"/>
    <dgm:cxn modelId="{047E02B4-F5F8-4AD1-A273-FAE66F437CA7}" type="presParOf" srcId="{8F144B70-10A0-4E82-8A7C-346AB33719BC}" destId="{881568FF-D920-42B9-BBC8-37FE0D71FA0E}" srcOrd="4" destOrd="0" presId="urn:microsoft.com/office/officeart/2005/8/layout/vList2"/>
    <dgm:cxn modelId="{B0038F80-65AD-47FE-BF9B-4CA4F989DA87}" type="presParOf" srcId="{8F144B70-10A0-4E82-8A7C-346AB33719BC}" destId="{F3EF978C-C5CA-48FE-A605-0416BAC6895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614F75-36A4-4BC8-80F9-598BD0871652}" type="doc">
      <dgm:prSet loTypeId="urn:microsoft.com/office/officeart/2005/8/layout/vList2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MY"/>
        </a:p>
      </dgm:t>
    </dgm:pt>
    <dgm:pt modelId="{A1479896-53D2-4EE2-AED7-04A2369F50D3}">
      <dgm:prSet phldrT="[Text]"/>
      <dgm:spPr/>
      <dgm:t>
        <a:bodyPr/>
        <a:lstStyle/>
        <a:p>
          <a:r>
            <a:rPr lang="en-MY" dirty="0"/>
            <a:t>Session 4: Continue OpenCV </a:t>
          </a:r>
        </a:p>
      </dgm:t>
    </dgm:pt>
    <dgm:pt modelId="{8FADBD79-9D9F-4AC5-A84F-4CE52F5594EA}" type="parTrans" cxnId="{3B789C6D-AC6E-434C-B022-106DD9738C87}">
      <dgm:prSet/>
      <dgm:spPr/>
      <dgm:t>
        <a:bodyPr/>
        <a:lstStyle/>
        <a:p>
          <a:endParaRPr lang="en-MY"/>
        </a:p>
      </dgm:t>
    </dgm:pt>
    <dgm:pt modelId="{CA882875-8AC4-400A-B99F-28D298B7D3F5}" type="sibTrans" cxnId="{3B789C6D-AC6E-434C-B022-106DD9738C87}">
      <dgm:prSet/>
      <dgm:spPr/>
      <dgm:t>
        <a:bodyPr/>
        <a:lstStyle/>
        <a:p>
          <a:endParaRPr lang="en-MY"/>
        </a:p>
      </dgm:t>
    </dgm:pt>
    <dgm:pt modelId="{BDD8FF13-77E6-4E93-992A-B55030F962DE}">
      <dgm:prSet phldrT="[Text]"/>
      <dgm:spPr/>
      <dgm:t>
        <a:bodyPr/>
        <a:lstStyle/>
        <a:p>
          <a:r>
            <a:rPr lang="en-US" dirty="0"/>
            <a:t>Motion blur</a:t>
          </a:r>
          <a:endParaRPr lang="en-MY" dirty="0"/>
        </a:p>
      </dgm:t>
    </dgm:pt>
    <dgm:pt modelId="{A1B0D142-C8EF-444D-9A95-D03FF578048B}" type="parTrans" cxnId="{9D98E70D-31E5-4ED4-B4A0-8FA17FE9A492}">
      <dgm:prSet/>
      <dgm:spPr/>
      <dgm:t>
        <a:bodyPr/>
        <a:lstStyle/>
        <a:p>
          <a:endParaRPr lang="en-MY"/>
        </a:p>
      </dgm:t>
    </dgm:pt>
    <dgm:pt modelId="{C5744777-7AFA-4E32-B92A-B44B9C0AAF27}" type="sibTrans" cxnId="{9D98E70D-31E5-4ED4-B4A0-8FA17FE9A492}">
      <dgm:prSet/>
      <dgm:spPr/>
      <dgm:t>
        <a:bodyPr/>
        <a:lstStyle/>
        <a:p>
          <a:endParaRPr lang="en-MY"/>
        </a:p>
      </dgm:t>
    </dgm:pt>
    <dgm:pt modelId="{2C91D31F-46B3-4B69-B5D7-FA38FA02BCDF}">
      <dgm:prSet phldrT="[Text]"/>
      <dgm:spPr/>
      <dgm:t>
        <a:bodyPr/>
        <a:lstStyle/>
        <a:p>
          <a:r>
            <a:rPr lang="en-MY" dirty="0"/>
            <a:t>Session 6: : Labelling and Training model</a:t>
          </a:r>
        </a:p>
      </dgm:t>
    </dgm:pt>
    <dgm:pt modelId="{1419BE6A-D74A-4022-842D-0E7BEBB15824}" type="parTrans" cxnId="{6EC9D960-BCEE-4BE9-8BC1-FB8D92FE6F56}">
      <dgm:prSet/>
      <dgm:spPr/>
      <dgm:t>
        <a:bodyPr/>
        <a:lstStyle/>
        <a:p>
          <a:endParaRPr lang="en-MY"/>
        </a:p>
      </dgm:t>
    </dgm:pt>
    <dgm:pt modelId="{7394CF05-3C17-4949-98E0-093F268C559D}" type="sibTrans" cxnId="{6EC9D960-BCEE-4BE9-8BC1-FB8D92FE6F56}">
      <dgm:prSet/>
      <dgm:spPr/>
      <dgm:t>
        <a:bodyPr/>
        <a:lstStyle/>
        <a:p>
          <a:endParaRPr lang="en-MY"/>
        </a:p>
      </dgm:t>
    </dgm:pt>
    <dgm:pt modelId="{159CB977-E27C-48FC-8D4F-968FB57D459E}">
      <dgm:prSet phldrT="[Text]"/>
      <dgm:spPr/>
      <dgm:t>
        <a:bodyPr/>
        <a:lstStyle/>
        <a:p>
          <a:r>
            <a:rPr lang="en-MY" dirty="0"/>
            <a:t>Do the labelling </a:t>
          </a:r>
        </a:p>
      </dgm:t>
    </dgm:pt>
    <dgm:pt modelId="{394F1239-67CE-4357-9038-FF7448927A84}" type="parTrans" cxnId="{AEAAE8DD-45D4-485F-B09C-07E27D00360A}">
      <dgm:prSet/>
      <dgm:spPr/>
      <dgm:t>
        <a:bodyPr/>
        <a:lstStyle/>
        <a:p>
          <a:endParaRPr lang="en-MY"/>
        </a:p>
      </dgm:t>
    </dgm:pt>
    <dgm:pt modelId="{68CE8D0C-C059-4C01-8B71-DEB8AAC875BB}" type="sibTrans" cxnId="{AEAAE8DD-45D4-485F-B09C-07E27D00360A}">
      <dgm:prSet/>
      <dgm:spPr/>
      <dgm:t>
        <a:bodyPr/>
        <a:lstStyle/>
        <a:p>
          <a:endParaRPr lang="en-MY"/>
        </a:p>
      </dgm:t>
    </dgm:pt>
    <dgm:pt modelId="{9BAB9E6A-6C51-4DDD-A439-309D35E07E3E}">
      <dgm:prSet phldrT="[Text]"/>
      <dgm:spPr/>
      <dgm:t>
        <a:bodyPr/>
        <a:lstStyle/>
        <a:p>
          <a:r>
            <a:rPr lang="en-MY" dirty="0"/>
            <a:t>Session 5: Installation of </a:t>
          </a:r>
          <a:r>
            <a:rPr lang="en-US" dirty="0"/>
            <a:t>YOLO</a:t>
          </a:r>
          <a:endParaRPr lang="en-MY" dirty="0"/>
        </a:p>
      </dgm:t>
    </dgm:pt>
    <dgm:pt modelId="{C43813F7-3FE7-481A-B222-1082D03426C5}" type="parTrans" cxnId="{74824069-FD6B-43D2-AF62-5758398AB186}">
      <dgm:prSet/>
      <dgm:spPr/>
      <dgm:t>
        <a:bodyPr/>
        <a:lstStyle/>
        <a:p>
          <a:endParaRPr lang="en-MY"/>
        </a:p>
      </dgm:t>
    </dgm:pt>
    <dgm:pt modelId="{D7147DE9-95D3-4A9F-92FE-25BE7C5221AA}" type="sibTrans" cxnId="{74824069-FD6B-43D2-AF62-5758398AB186}">
      <dgm:prSet/>
      <dgm:spPr/>
      <dgm:t>
        <a:bodyPr/>
        <a:lstStyle/>
        <a:p>
          <a:endParaRPr lang="en-MY"/>
        </a:p>
      </dgm:t>
    </dgm:pt>
    <dgm:pt modelId="{E376EBAC-9903-45AB-A36F-69F47564EC71}">
      <dgm:prSet phldrT="[Text]"/>
      <dgm:spPr/>
      <dgm:t>
        <a:bodyPr/>
        <a:lstStyle/>
        <a:p>
          <a:r>
            <a:rPr lang="en-US" dirty="0"/>
            <a:t>Introduction to YOLO </a:t>
          </a:r>
          <a:r>
            <a:rPr lang="en-US" dirty="0" err="1"/>
            <a:t>Bbox</a:t>
          </a:r>
          <a:r>
            <a:rPr lang="en-US" dirty="0"/>
            <a:t> Annotation Tool</a:t>
          </a:r>
          <a:endParaRPr lang="en-MY" dirty="0"/>
        </a:p>
      </dgm:t>
    </dgm:pt>
    <dgm:pt modelId="{91A72321-5029-49AF-838B-662C8E28E2E7}" type="parTrans" cxnId="{F4768DAA-CE5C-47B0-8CE3-A3BF83067943}">
      <dgm:prSet/>
      <dgm:spPr/>
      <dgm:t>
        <a:bodyPr/>
        <a:lstStyle/>
        <a:p>
          <a:endParaRPr lang="en-MY"/>
        </a:p>
      </dgm:t>
    </dgm:pt>
    <dgm:pt modelId="{AF5270D4-779D-494A-B9EC-4786D3DC2F5F}" type="sibTrans" cxnId="{F4768DAA-CE5C-47B0-8CE3-A3BF83067943}">
      <dgm:prSet/>
      <dgm:spPr/>
      <dgm:t>
        <a:bodyPr/>
        <a:lstStyle/>
        <a:p>
          <a:endParaRPr lang="en-MY"/>
        </a:p>
      </dgm:t>
    </dgm:pt>
    <dgm:pt modelId="{9BC9ED5F-356F-4D86-A309-A154115807F7}">
      <dgm:prSet phldrT="[Text]"/>
      <dgm:spPr/>
      <dgm:t>
        <a:bodyPr/>
        <a:lstStyle/>
        <a:p>
          <a:r>
            <a:rPr lang="en-US" dirty="0"/>
            <a:t>Object Tracking</a:t>
          </a:r>
          <a:endParaRPr lang="en-MY" dirty="0"/>
        </a:p>
      </dgm:t>
    </dgm:pt>
    <dgm:pt modelId="{248D8A67-4727-44E6-AEEF-9E39F96CB848}" type="parTrans" cxnId="{989F4006-E777-4506-8A12-5112ADD5D035}">
      <dgm:prSet/>
      <dgm:spPr/>
      <dgm:t>
        <a:bodyPr/>
        <a:lstStyle/>
        <a:p>
          <a:endParaRPr lang="en-US"/>
        </a:p>
      </dgm:t>
    </dgm:pt>
    <dgm:pt modelId="{28B8B8AB-5C15-498A-A639-14976DA4AEA2}" type="sibTrans" cxnId="{989F4006-E777-4506-8A12-5112ADD5D035}">
      <dgm:prSet/>
      <dgm:spPr/>
      <dgm:t>
        <a:bodyPr/>
        <a:lstStyle/>
        <a:p>
          <a:endParaRPr lang="en-US"/>
        </a:p>
      </dgm:t>
    </dgm:pt>
    <dgm:pt modelId="{434FC5CA-9BE2-45FA-91B8-C20702084F62}">
      <dgm:prSet/>
      <dgm:spPr/>
      <dgm:t>
        <a:bodyPr/>
        <a:lstStyle/>
        <a:p>
          <a:r>
            <a:rPr lang="en-MY" dirty="0"/>
            <a:t>Installation the Tool on </a:t>
          </a:r>
          <a:r>
            <a:rPr lang="en-MY" dirty="0" err="1"/>
            <a:t>LinuxOS</a:t>
          </a:r>
          <a:r>
            <a:rPr lang="en-MY" dirty="0"/>
            <a:t> (Laptop)</a:t>
          </a:r>
        </a:p>
      </dgm:t>
    </dgm:pt>
    <dgm:pt modelId="{208D2D39-5638-4399-9A90-62C90CE4E0F5}" type="parTrans" cxnId="{98853E46-B682-45F7-8729-16DEEC1E536F}">
      <dgm:prSet/>
      <dgm:spPr/>
      <dgm:t>
        <a:bodyPr/>
        <a:lstStyle/>
        <a:p>
          <a:endParaRPr lang="en-US"/>
        </a:p>
      </dgm:t>
    </dgm:pt>
    <dgm:pt modelId="{E156C732-A07C-41CC-B8BA-97B28F4AFA84}" type="sibTrans" cxnId="{98853E46-B682-45F7-8729-16DEEC1E536F}">
      <dgm:prSet/>
      <dgm:spPr/>
      <dgm:t>
        <a:bodyPr/>
        <a:lstStyle/>
        <a:p>
          <a:endParaRPr lang="en-US"/>
        </a:p>
      </dgm:t>
    </dgm:pt>
    <dgm:pt modelId="{2F06736C-8B3B-418D-A614-891F8E4243F8}">
      <dgm:prSet/>
      <dgm:spPr/>
      <dgm:t>
        <a:bodyPr/>
        <a:lstStyle/>
        <a:p>
          <a:r>
            <a:rPr lang="en-US" dirty="0"/>
            <a:t>Sharpening</a:t>
          </a:r>
          <a:endParaRPr lang="en-MY" dirty="0"/>
        </a:p>
      </dgm:t>
    </dgm:pt>
    <dgm:pt modelId="{F040D522-B861-4647-8B32-8651D2A82599}" type="parTrans" cxnId="{A5FF5F71-8BEF-4296-83F7-20415E9BD58D}">
      <dgm:prSet/>
      <dgm:spPr/>
      <dgm:t>
        <a:bodyPr/>
        <a:lstStyle/>
        <a:p>
          <a:endParaRPr lang="en-US"/>
        </a:p>
      </dgm:t>
    </dgm:pt>
    <dgm:pt modelId="{B681AB9C-2A80-4035-BEF8-722AFA49C439}" type="sibTrans" cxnId="{A5FF5F71-8BEF-4296-83F7-20415E9BD58D}">
      <dgm:prSet/>
      <dgm:spPr/>
      <dgm:t>
        <a:bodyPr/>
        <a:lstStyle/>
        <a:p>
          <a:endParaRPr lang="en-US"/>
        </a:p>
      </dgm:t>
    </dgm:pt>
    <dgm:pt modelId="{13CE77A7-BCEA-49B7-B6D6-4FEDF0CEB25D}">
      <dgm:prSet/>
      <dgm:spPr/>
      <dgm:t>
        <a:bodyPr/>
        <a:lstStyle/>
        <a:p>
          <a:r>
            <a:rPr lang="en-US" dirty="0"/>
            <a:t>Embossing</a:t>
          </a:r>
          <a:endParaRPr lang="en-MY" dirty="0"/>
        </a:p>
      </dgm:t>
    </dgm:pt>
    <dgm:pt modelId="{DAEC4255-447E-48FE-8D0B-F6C655C0D335}" type="parTrans" cxnId="{BE571EDE-2152-4323-B652-101081F73C3C}">
      <dgm:prSet/>
      <dgm:spPr/>
      <dgm:t>
        <a:bodyPr/>
        <a:lstStyle/>
        <a:p>
          <a:endParaRPr lang="en-US"/>
        </a:p>
      </dgm:t>
    </dgm:pt>
    <dgm:pt modelId="{92E633D3-4470-4615-9402-EEEBCB8E336B}" type="sibTrans" cxnId="{BE571EDE-2152-4323-B652-101081F73C3C}">
      <dgm:prSet/>
      <dgm:spPr/>
      <dgm:t>
        <a:bodyPr/>
        <a:lstStyle/>
        <a:p>
          <a:endParaRPr lang="en-US"/>
        </a:p>
      </dgm:t>
    </dgm:pt>
    <dgm:pt modelId="{F0CED6AC-EF22-4CA3-BA56-90026A9113B7}">
      <dgm:prSet phldrT="[Text]"/>
      <dgm:spPr/>
      <dgm:t>
        <a:bodyPr/>
        <a:lstStyle/>
        <a:p>
          <a:r>
            <a:rPr lang="en-MY" dirty="0"/>
            <a:t>Train the model by using Laptop</a:t>
          </a:r>
        </a:p>
      </dgm:t>
    </dgm:pt>
    <dgm:pt modelId="{3349431E-715B-443B-82CD-8648C96133FE}" type="parTrans" cxnId="{020B9895-32CF-4F71-AAAE-D39B9A526E4D}">
      <dgm:prSet/>
      <dgm:spPr/>
    </dgm:pt>
    <dgm:pt modelId="{92FCBD64-E343-4684-A113-54AC947E4D8B}" type="sibTrans" cxnId="{020B9895-32CF-4F71-AAAE-D39B9A526E4D}">
      <dgm:prSet/>
      <dgm:spPr/>
    </dgm:pt>
    <dgm:pt modelId="{8F144B70-10A0-4E82-8A7C-346AB33719BC}" type="pres">
      <dgm:prSet presAssocID="{EA614F75-36A4-4BC8-80F9-598BD08716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MY"/>
        </a:p>
      </dgm:t>
    </dgm:pt>
    <dgm:pt modelId="{8C54CDBD-1EC5-426E-A168-AE860BA56C18}" type="pres">
      <dgm:prSet presAssocID="{A1479896-53D2-4EE2-AED7-04A2369F50D3}" presName="parentText" presStyleLbl="node1" presStyleIdx="0" presStyleCnt="3" custLinFactNeighborX="24154" custLinFactNeighborY="-90141">
        <dgm:presLayoutVars>
          <dgm:chMax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27501BB4-FB70-4A9B-BA8C-16C5BB8133F7}" type="pres">
      <dgm:prSet presAssocID="{A1479896-53D2-4EE2-AED7-04A2369F50D3}" presName="childText" presStyleLbl="revTx" presStyleIdx="0" presStyleCnt="3" custScaleY="73176" custLinFactNeighborX="-253" custLinFactNeighborY="-39010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38D62074-05A3-4A5E-9C32-8772AF43395B}" type="pres">
      <dgm:prSet presAssocID="{9BAB9E6A-6C51-4DDD-A439-309D35E07E3E}" presName="parentText" presStyleLbl="node1" presStyleIdx="1" presStyleCnt="3" custLinFactNeighborX="-253" custLinFactNeighborY="-34287">
        <dgm:presLayoutVars>
          <dgm:chMax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9965142C-5FEE-4AF8-8356-A012BAFD4EE4}" type="pres">
      <dgm:prSet presAssocID="{9BAB9E6A-6C51-4DDD-A439-309D35E07E3E}" presName="childText" presStyleLbl="revTx" presStyleIdx="1" presStyleCnt="3" custLinFactNeighborX="-253" custLinFactNeighborY="-38976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881568FF-D920-42B9-BBC8-37FE0D71FA0E}" type="pres">
      <dgm:prSet presAssocID="{2C91D31F-46B3-4B69-B5D7-FA38FA02BCDF}" presName="parentText" presStyleLbl="node1" presStyleIdx="2" presStyleCnt="3" custLinFactNeighborX="-253" custLinFactNeighborY="-31400">
        <dgm:presLayoutVars>
          <dgm:chMax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F3EF978C-C5CA-48FE-A605-0416BAC6895F}" type="pres">
      <dgm:prSet presAssocID="{2C91D31F-46B3-4B69-B5D7-FA38FA02BCDF}" presName="childText" presStyleLbl="revTx" presStyleIdx="2" presStyleCnt="3" custLinFactNeighborX="-253" custLinFactNeighborY="-29662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B17C7D5F-AEB0-4EEF-A9E5-FCD0E6F5DA89}" type="presOf" srcId="{434FC5CA-9BE2-45FA-91B8-C20702084F62}" destId="{9965142C-5FEE-4AF8-8356-A012BAFD4EE4}" srcOrd="0" destOrd="1" presId="urn:microsoft.com/office/officeart/2005/8/layout/vList2"/>
    <dgm:cxn modelId="{020B9895-32CF-4F71-AAAE-D39B9A526E4D}" srcId="{2C91D31F-46B3-4B69-B5D7-FA38FA02BCDF}" destId="{F0CED6AC-EF22-4CA3-BA56-90026A9113B7}" srcOrd="1" destOrd="0" parTransId="{3349431E-715B-443B-82CD-8648C96133FE}" sibTransId="{92FCBD64-E343-4684-A113-54AC947E4D8B}"/>
    <dgm:cxn modelId="{A5FF5F71-8BEF-4296-83F7-20415E9BD58D}" srcId="{A1479896-53D2-4EE2-AED7-04A2369F50D3}" destId="{2F06736C-8B3B-418D-A614-891F8E4243F8}" srcOrd="1" destOrd="0" parTransId="{F040D522-B861-4647-8B32-8651D2A82599}" sibTransId="{B681AB9C-2A80-4035-BEF8-722AFA49C439}"/>
    <dgm:cxn modelId="{6EC9D960-BCEE-4BE9-8BC1-FB8D92FE6F56}" srcId="{EA614F75-36A4-4BC8-80F9-598BD0871652}" destId="{2C91D31F-46B3-4B69-B5D7-FA38FA02BCDF}" srcOrd="2" destOrd="0" parTransId="{1419BE6A-D74A-4022-842D-0E7BEBB15824}" sibTransId="{7394CF05-3C17-4949-98E0-093F268C559D}"/>
    <dgm:cxn modelId="{D2312E82-FB12-4403-8436-12F920069D03}" type="presOf" srcId="{13CE77A7-BCEA-49B7-B6D6-4FEDF0CEB25D}" destId="{27501BB4-FB70-4A9B-BA8C-16C5BB8133F7}" srcOrd="0" destOrd="2" presId="urn:microsoft.com/office/officeart/2005/8/layout/vList2"/>
    <dgm:cxn modelId="{209E3CC0-39F4-48C9-81C3-42EEE30ED4C2}" type="presOf" srcId="{A1479896-53D2-4EE2-AED7-04A2369F50D3}" destId="{8C54CDBD-1EC5-426E-A168-AE860BA56C18}" srcOrd="0" destOrd="0" presId="urn:microsoft.com/office/officeart/2005/8/layout/vList2"/>
    <dgm:cxn modelId="{7301FEEF-2186-4A0A-9EC6-DAF039A9FB1B}" type="presOf" srcId="{F0CED6AC-EF22-4CA3-BA56-90026A9113B7}" destId="{F3EF978C-C5CA-48FE-A605-0416BAC6895F}" srcOrd="0" destOrd="1" presId="urn:microsoft.com/office/officeart/2005/8/layout/vList2"/>
    <dgm:cxn modelId="{3B789C6D-AC6E-434C-B022-106DD9738C87}" srcId="{EA614F75-36A4-4BC8-80F9-598BD0871652}" destId="{A1479896-53D2-4EE2-AED7-04A2369F50D3}" srcOrd="0" destOrd="0" parTransId="{8FADBD79-9D9F-4AC5-A84F-4CE52F5594EA}" sibTransId="{CA882875-8AC4-400A-B99F-28D298B7D3F5}"/>
    <dgm:cxn modelId="{889B7B84-4CDE-4254-A472-B33372F6CA51}" type="presOf" srcId="{2F06736C-8B3B-418D-A614-891F8E4243F8}" destId="{27501BB4-FB70-4A9B-BA8C-16C5BB8133F7}" srcOrd="0" destOrd="1" presId="urn:microsoft.com/office/officeart/2005/8/layout/vList2"/>
    <dgm:cxn modelId="{9D98E70D-31E5-4ED4-B4A0-8FA17FE9A492}" srcId="{A1479896-53D2-4EE2-AED7-04A2369F50D3}" destId="{BDD8FF13-77E6-4E93-992A-B55030F962DE}" srcOrd="0" destOrd="0" parTransId="{A1B0D142-C8EF-444D-9A95-D03FF578048B}" sibTransId="{C5744777-7AFA-4E32-B92A-B44B9C0AAF27}"/>
    <dgm:cxn modelId="{BE571EDE-2152-4323-B652-101081F73C3C}" srcId="{A1479896-53D2-4EE2-AED7-04A2369F50D3}" destId="{13CE77A7-BCEA-49B7-B6D6-4FEDF0CEB25D}" srcOrd="2" destOrd="0" parTransId="{DAEC4255-447E-48FE-8D0B-F6C655C0D335}" sibTransId="{92E633D3-4470-4615-9402-EEEBCB8E336B}"/>
    <dgm:cxn modelId="{722ABFA1-62F8-4946-82B0-27DC7BFB2B2D}" type="presOf" srcId="{E376EBAC-9903-45AB-A36F-69F47564EC71}" destId="{9965142C-5FEE-4AF8-8356-A012BAFD4EE4}" srcOrd="0" destOrd="0" presId="urn:microsoft.com/office/officeart/2005/8/layout/vList2"/>
    <dgm:cxn modelId="{282FFDC1-F9FB-44E9-A1C7-35120EAEE847}" type="presOf" srcId="{9BC9ED5F-356F-4D86-A309-A154115807F7}" destId="{27501BB4-FB70-4A9B-BA8C-16C5BB8133F7}" srcOrd="0" destOrd="3" presId="urn:microsoft.com/office/officeart/2005/8/layout/vList2"/>
    <dgm:cxn modelId="{989F4006-E777-4506-8A12-5112ADD5D035}" srcId="{A1479896-53D2-4EE2-AED7-04A2369F50D3}" destId="{9BC9ED5F-356F-4D86-A309-A154115807F7}" srcOrd="3" destOrd="0" parTransId="{248D8A67-4727-44E6-AEEF-9E39F96CB848}" sibTransId="{28B8B8AB-5C15-498A-A639-14976DA4AEA2}"/>
    <dgm:cxn modelId="{E3CCDCB3-4770-4551-A4A0-59C168D6D9CF}" type="presOf" srcId="{159CB977-E27C-48FC-8D4F-968FB57D459E}" destId="{F3EF978C-C5CA-48FE-A605-0416BAC6895F}" srcOrd="0" destOrd="0" presId="urn:microsoft.com/office/officeart/2005/8/layout/vList2"/>
    <dgm:cxn modelId="{6E3B2D77-0548-450B-A51A-5464ED2AFE91}" type="presOf" srcId="{EA614F75-36A4-4BC8-80F9-598BD0871652}" destId="{8F144B70-10A0-4E82-8A7C-346AB33719BC}" srcOrd="0" destOrd="0" presId="urn:microsoft.com/office/officeart/2005/8/layout/vList2"/>
    <dgm:cxn modelId="{8289BC53-0957-4792-96F7-B2E5B2409AC5}" type="presOf" srcId="{9BAB9E6A-6C51-4DDD-A439-309D35E07E3E}" destId="{38D62074-05A3-4A5E-9C32-8772AF43395B}" srcOrd="0" destOrd="0" presId="urn:microsoft.com/office/officeart/2005/8/layout/vList2"/>
    <dgm:cxn modelId="{D5EE980E-D589-4717-8154-91D23A0263EC}" type="presOf" srcId="{2C91D31F-46B3-4B69-B5D7-FA38FA02BCDF}" destId="{881568FF-D920-42B9-BBC8-37FE0D71FA0E}" srcOrd="0" destOrd="0" presId="urn:microsoft.com/office/officeart/2005/8/layout/vList2"/>
    <dgm:cxn modelId="{E572DA52-E780-4A82-BF1B-837315619113}" type="presOf" srcId="{BDD8FF13-77E6-4E93-992A-B55030F962DE}" destId="{27501BB4-FB70-4A9B-BA8C-16C5BB8133F7}" srcOrd="0" destOrd="0" presId="urn:microsoft.com/office/officeart/2005/8/layout/vList2"/>
    <dgm:cxn modelId="{AEAAE8DD-45D4-485F-B09C-07E27D00360A}" srcId="{2C91D31F-46B3-4B69-B5D7-FA38FA02BCDF}" destId="{159CB977-E27C-48FC-8D4F-968FB57D459E}" srcOrd="0" destOrd="0" parTransId="{394F1239-67CE-4357-9038-FF7448927A84}" sibTransId="{68CE8D0C-C059-4C01-8B71-DEB8AAC875BB}"/>
    <dgm:cxn modelId="{98853E46-B682-45F7-8729-16DEEC1E536F}" srcId="{9BAB9E6A-6C51-4DDD-A439-309D35E07E3E}" destId="{434FC5CA-9BE2-45FA-91B8-C20702084F62}" srcOrd="1" destOrd="0" parTransId="{208D2D39-5638-4399-9A90-62C90CE4E0F5}" sibTransId="{E156C732-A07C-41CC-B8BA-97B28F4AFA84}"/>
    <dgm:cxn modelId="{F4768DAA-CE5C-47B0-8CE3-A3BF83067943}" srcId="{9BAB9E6A-6C51-4DDD-A439-309D35E07E3E}" destId="{E376EBAC-9903-45AB-A36F-69F47564EC71}" srcOrd="0" destOrd="0" parTransId="{91A72321-5029-49AF-838B-662C8E28E2E7}" sibTransId="{AF5270D4-779D-494A-B9EC-4786D3DC2F5F}"/>
    <dgm:cxn modelId="{74824069-FD6B-43D2-AF62-5758398AB186}" srcId="{EA614F75-36A4-4BC8-80F9-598BD0871652}" destId="{9BAB9E6A-6C51-4DDD-A439-309D35E07E3E}" srcOrd="1" destOrd="0" parTransId="{C43813F7-3FE7-481A-B222-1082D03426C5}" sibTransId="{D7147DE9-95D3-4A9F-92FE-25BE7C5221AA}"/>
    <dgm:cxn modelId="{FD71FC0D-88C8-46FE-9FB7-8FB54819ED06}" type="presParOf" srcId="{8F144B70-10A0-4E82-8A7C-346AB33719BC}" destId="{8C54CDBD-1EC5-426E-A168-AE860BA56C18}" srcOrd="0" destOrd="0" presId="urn:microsoft.com/office/officeart/2005/8/layout/vList2"/>
    <dgm:cxn modelId="{2E46D997-D284-4437-98CE-9E3332571AB6}" type="presParOf" srcId="{8F144B70-10A0-4E82-8A7C-346AB33719BC}" destId="{27501BB4-FB70-4A9B-BA8C-16C5BB8133F7}" srcOrd="1" destOrd="0" presId="urn:microsoft.com/office/officeart/2005/8/layout/vList2"/>
    <dgm:cxn modelId="{38B2660B-64A5-4C28-BD20-BACC5A7075CF}" type="presParOf" srcId="{8F144B70-10A0-4E82-8A7C-346AB33719BC}" destId="{38D62074-05A3-4A5E-9C32-8772AF43395B}" srcOrd="2" destOrd="0" presId="urn:microsoft.com/office/officeart/2005/8/layout/vList2"/>
    <dgm:cxn modelId="{D107E809-AFF9-4D62-8037-08AF6BC9CDC1}" type="presParOf" srcId="{8F144B70-10A0-4E82-8A7C-346AB33719BC}" destId="{9965142C-5FEE-4AF8-8356-A012BAFD4EE4}" srcOrd="3" destOrd="0" presId="urn:microsoft.com/office/officeart/2005/8/layout/vList2"/>
    <dgm:cxn modelId="{CF3182BA-A27F-49EC-B1D6-B6E952CB7988}" type="presParOf" srcId="{8F144B70-10A0-4E82-8A7C-346AB33719BC}" destId="{881568FF-D920-42B9-BBC8-37FE0D71FA0E}" srcOrd="4" destOrd="0" presId="urn:microsoft.com/office/officeart/2005/8/layout/vList2"/>
    <dgm:cxn modelId="{BDC8F291-43DE-4917-8DF0-2D4789FD2AA1}" type="presParOf" srcId="{8F144B70-10A0-4E82-8A7C-346AB33719BC}" destId="{F3EF978C-C5CA-48FE-A605-0416BAC6895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614F75-36A4-4BC8-80F9-598BD0871652}" type="doc">
      <dgm:prSet loTypeId="urn:microsoft.com/office/officeart/2005/8/layout/vList2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MY"/>
        </a:p>
      </dgm:t>
    </dgm:pt>
    <dgm:pt modelId="{A1479896-53D2-4EE2-AED7-04A2369F50D3}">
      <dgm:prSet phldrT="[Text]"/>
      <dgm:spPr/>
      <dgm:t>
        <a:bodyPr/>
        <a:lstStyle/>
        <a:p>
          <a:r>
            <a:rPr lang="en-MY" dirty="0"/>
            <a:t>Session 7: Programming with ROS</a:t>
          </a:r>
        </a:p>
      </dgm:t>
    </dgm:pt>
    <dgm:pt modelId="{8FADBD79-9D9F-4AC5-A84F-4CE52F5594EA}" type="parTrans" cxnId="{3B789C6D-AC6E-434C-B022-106DD9738C87}">
      <dgm:prSet/>
      <dgm:spPr/>
      <dgm:t>
        <a:bodyPr/>
        <a:lstStyle/>
        <a:p>
          <a:endParaRPr lang="en-MY"/>
        </a:p>
      </dgm:t>
    </dgm:pt>
    <dgm:pt modelId="{CA882875-8AC4-400A-B99F-28D298B7D3F5}" type="sibTrans" cxnId="{3B789C6D-AC6E-434C-B022-106DD9738C87}">
      <dgm:prSet/>
      <dgm:spPr/>
      <dgm:t>
        <a:bodyPr/>
        <a:lstStyle/>
        <a:p>
          <a:endParaRPr lang="en-MY"/>
        </a:p>
      </dgm:t>
    </dgm:pt>
    <dgm:pt modelId="{BDD8FF13-77E6-4E93-992A-B55030F962DE}">
      <dgm:prSet phldrT="[Text]"/>
      <dgm:spPr/>
      <dgm:t>
        <a:bodyPr/>
        <a:lstStyle/>
        <a:p>
          <a:r>
            <a:rPr lang="en-US" dirty="0"/>
            <a:t>Follow-bot</a:t>
          </a:r>
          <a:endParaRPr lang="en-MY" dirty="0"/>
        </a:p>
      </dgm:t>
    </dgm:pt>
    <dgm:pt modelId="{A1B0D142-C8EF-444D-9A95-D03FF578048B}" type="parTrans" cxnId="{9D98E70D-31E5-4ED4-B4A0-8FA17FE9A492}">
      <dgm:prSet/>
      <dgm:spPr/>
      <dgm:t>
        <a:bodyPr/>
        <a:lstStyle/>
        <a:p>
          <a:endParaRPr lang="en-MY"/>
        </a:p>
      </dgm:t>
    </dgm:pt>
    <dgm:pt modelId="{C5744777-7AFA-4E32-B92A-B44B9C0AAF27}" type="sibTrans" cxnId="{9D98E70D-31E5-4ED4-B4A0-8FA17FE9A492}">
      <dgm:prSet/>
      <dgm:spPr/>
      <dgm:t>
        <a:bodyPr/>
        <a:lstStyle/>
        <a:p>
          <a:endParaRPr lang="en-MY"/>
        </a:p>
      </dgm:t>
    </dgm:pt>
    <dgm:pt modelId="{C76EAECA-54F4-484A-83DA-550109AF03B3}">
      <dgm:prSet phldrT="[Text]"/>
      <dgm:spPr/>
      <dgm:t>
        <a:bodyPr/>
        <a:lstStyle/>
        <a:p>
          <a:r>
            <a:rPr lang="en-MY" dirty="0"/>
            <a:t>Hands-on on the TurtleBot3</a:t>
          </a:r>
        </a:p>
      </dgm:t>
    </dgm:pt>
    <dgm:pt modelId="{692B4791-5A77-427B-A34B-7B1B0199A5D3}" type="parTrans" cxnId="{73206FED-8223-4E46-BB35-22D2DAD20409}">
      <dgm:prSet/>
      <dgm:spPr/>
      <dgm:t>
        <a:bodyPr/>
        <a:lstStyle/>
        <a:p>
          <a:endParaRPr lang="en-US"/>
        </a:p>
      </dgm:t>
    </dgm:pt>
    <dgm:pt modelId="{FC8E2908-279A-4C99-98DB-9850BF588365}" type="sibTrans" cxnId="{73206FED-8223-4E46-BB35-22D2DAD20409}">
      <dgm:prSet/>
      <dgm:spPr/>
      <dgm:t>
        <a:bodyPr/>
        <a:lstStyle/>
        <a:p>
          <a:endParaRPr lang="en-US"/>
        </a:p>
      </dgm:t>
    </dgm:pt>
    <dgm:pt modelId="{8F144B70-10A0-4E82-8A7C-346AB33719BC}" type="pres">
      <dgm:prSet presAssocID="{EA614F75-36A4-4BC8-80F9-598BD08716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MY"/>
        </a:p>
      </dgm:t>
    </dgm:pt>
    <dgm:pt modelId="{8C54CDBD-1EC5-426E-A168-AE860BA56C18}" type="pres">
      <dgm:prSet presAssocID="{A1479896-53D2-4EE2-AED7-04A2369F50D3}" presName="parentText" presStyleLbl="node1" presStyleIdx="0" presStyleCnt="1" custScaleY="34694" custLinFactNeighborX="24154" custLinFactNeighborY="-90141">
        <dgm:presLayoutVars>
          <dgm:chMax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27501BB4-FB70-4A9B-BA8C-16C5BB8133F7}" type="pres">
      <dgm:prSet presAssocID="{A1479896-53D2-4EE2-AED7-04A2369F50D3}" presName="childText" presStyleLbl="revTx" presStyleIdx="0" presStyleCnt="1" custScaleY="54907" custLinFactNeighborX="-253" custLinFactNeighborY="-38825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16A22F8B-CD8F-4CCD-A0DE-B4E2F78450AC}" type="presOf" srcId="{BDD8FF13-77E6-4E93-992A-B55030F962DE}" destId="{27501BB4-FB70-4A9B-BA8C-16C5BB8133F7}" srcOrd="0" destOrd="0" presId="urn:microsoft.com/office/officeart/2005/8/layout/vList2"/>
    <dgm:cxn modelId="{65903D91-FE3B-4E89-9785-42CD7B95037E}" type="presOf" srcId="{A1479896-53D2-4EE2-AED7-04A2369F50D3}" destId="{8C54CDBD-1EC5-426E-A168-AE860BA56C18}" srcOrd="0" destOrd="0" presId="urn:microsoft.com/office/officeart/2005/8/layout/vList2"/>
    <dgm:cxn modelId="{3B789C6D-AC6E-434C-B022-106DD9738C87}" srcId="{EA614F75-36A4-4BC8-80F9-598BD0871652}" destId="{A1479896-53D2-4EE2-AED7-04A2369F50D3}" srcOrd="0" destOrd="0" parTransId="{8FADBD79-9D9F-4AC5-A84F-4CE52F5594EA}" sibTransId="{CA882875-8AC4-400A-B99F-28D298B7D3F5}"/>
    <dgm:cxn modelId="{9D98E70D-31E5-4ED4-B4A0-8FA17FE9A492}" srcId="{A1479896-53D2-4EE2-AED7-04A2369F50D3}" destId="{BDD8FF13-77E6-4E93-992A-B55030F962DE}" srcOrd="0" destOrd="0" parTransId="{A1B0D142-C8EF-444D-9A95-D03FF578048B}" sibTransId="{C5744777-7AFA-4E32-B92A-B44B9C0AAF27}"/>
    <dgm:cxn modelId="{B4FC4129-C60C-4D22-9D57-68314DCD5082}" type="presOf" srcId="{C76EAECA-54F4-484A-83DA-550109AF03B3}" destId="{27501BB4-FB70-4A9B-BA8C-16C5BB8133F7}" srcOrd="0" destOrd="1" presId="urn:microsoft.com/office/officeart/2005/8/layout/vList2"/>
    <dgm:cxn modelId="{73206FED-8223-4E46-BB35-22D2DAD20409}" srcId="{A1479896-53D2-4EE2-AED7-04A2369F50D3}" destId="{C76EAECA-54F4-484A-83DA-550109AF03B3}" srcOrd="1" destOrd="0" parTransId="{692B4791-5A77-427B-A34B-7B1B0199A5D3}" sibTransId="{FC8E2908-279A-4C99-98DB-9850BF588365}"/>
    <dgm:cxn modelId="{3711A5FB-29A7-4DB6-811E-5227BE53CEA6}" type="presOf" srcId="{EA614F75-36A4-4BC8-80F9-598BD0871652}" destId="{8F144B70-10A0-4E82-8A7C-346AB33719BC}" srcOrd="0" destOrd="0" presId="urn:microsoft.com/office/officeart/2005/8/layout/vList2"/>
    <dgm:cxn modelId="{5BD0826C-6973-4A7C-B528-79C0521A303E}" type="presParOf" srcId="{8F144B70-10A0-4E82-8A7C-346AB33719BC}" destId="{8C54CDBD-1EC5-426E-A168-AE860BA56C18}" srcOrd="0" destOrd="0" presId="urn:microsoft.com/office/officeart/2005/8/layout/vList2"/>
    <dgm:cxn modelId="{B8694394-7D49-4CB2-84E2-C6816DF5165E}" type="presParOf" srcId="{8F144B70-10A0-4E82-8A7C-346AB33719BC}" destId="{27501BB4-FB70-4A9B-BA8C-16C5BB8133F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4CDBD-1EC5-426E-A168-AE860BA56C18}">
      <dsp:nvSpPr>
        <dsp:cNvPr id="0" name=""/>
        <dsp:cNvSpPr/>
      </dsp:nvSpPr>
      <dsp:spPr>
        <a:xfrm>
          <a:off x="0" y="0"/>
          <a:ext cx="7100047" cy="599625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300" kern="1200" dirty="0"/>
            <a:t>Session 1 : Revision </a:t>
          </a:r>
          <a:r>
            <a:rPr lang="en-US" sz="2300" kern="1200" dirty="0"/>
            <a:t>and Simple Command on Linux</a:t>
          </a:r>
          <a:endParaRPr lang="en-MY" sz="2300" kern="1200" dirty="0"/>
        </a:p>
      </dsp:txBody>
      <dsp:txXfrm>
        <a:off x="29271" y="29271"/>
        <a:ext cx="7041505" cy="541083"/>
      </dsp:txXfrm>
    </dsp:sp>
    <dsp:sp modelId="{27501BB4-FB70-4A9B-BA8C-16C5BB8133F7}">
      <dsp:nvSpPr>
        <dsp:cNvPr id="0" name=""/>
        <dsp:cNvSpPr/>
      </dsp:nvSpPr>
      <dsp:spPr>
        <a:xfrm>
          <a:off x="0" y="625498"/>
          <a:ext cx="7100047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42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Quick Flashback on Phase 1</a:t>
          </a:r>
          <a:endParaRPr lang="en-MY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Task Given, Creating package, workspace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Revise back some useful command in Linux</a:t>
          </a:r>
        </a:p>
      </dsp:txBody>
      <dsp:txXfrm>
        <a:off x="0" y="625498"/>
        <a:ext cx="7100047" cy="1035000"/>
      </dsp:txXfrm>
    </dsp:sp>
    <dsp:sp modelId="{38D62074-05A3-4A5E-9C32-8772AF43395B}">
      <dsp:nvSpPr>
        <dsp:cNvPr id="0" name=""/>
        <dsp:cNvSpPr/>
      </dsp:nvSpPr>
      <dsp:spPr>
        <a:xfrm>
          <a:off x="0" y="1890964"/>
          <a:ext cx="7100047" cy="599625"/>
        </a:xfrm>
        <a:prstGeom prst="roundRect">
          <a:avLst/>
        </a:prstGeom>
        <a:solidFill>
          <a:schemeClr val="accent5">
            <a:shade val="80000"/>
            <a:hueOff val="-20247"/>
            <a:satOff val="1625"/>
            <a:lumOff val="1008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300" kern="1200" dirty="0"/>
            <a:t>Session 2: </a:t>
          </a:r>
          <a:r>
            <a:rPr lang="en-US" sz="2300" kern="1200" dirty="0"/>
            <a:t>Revise back about Python</a:t>
          </a:r>
          <a:endParaRPr lang="en-MY" sz="2300" kern="1200" dirty="0"/>
        </a:p>
      </dsp:txBody>
      <dsp:txXfrm>
        <a:off x="29271" y="1920235"/>
        <a:ext cx="7041505" cy="541083"/>
      </dsp:txXfrm>
    </dsp:sp>
    <dsp:sp modelId="{9965142C-5FEE-4AF8-8356-A012BAFD4EE4}">
      <dsp:nvSpPr>
        <dsp:cNvPr id="0" name=""/>
        <dsp:cNvSpPr/>
      </dsp:nvSpPr>
      <dsp:spPr>
        <a:xfrm>
          <a:off x="0" y="2536310"/>
          <a:ext cx="7100047" cy="685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42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Revise back basic of python </a:t>
          </a:r>
          <a:endParaRPr lang="en-MY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Some exercises to test programming skills</a:t>
          </a:r>
        </a:p>
      </dsp:txBody>
      <dsp:txXfrm>
        <a:off x="0" y="2536310"/>
        <a:ext cx="7100047" cy="685687"/>
      </dsp:txXfrm>
    </dsp:sp>
    <dsp:sp modelId="{881568FF-D920-42B9-BBC8-37FE0D71FA0E}">
      <dsp:nvSpPr>
        <dsp:cNvPr id="0" name=""/>
        <dsp:cNvSpPr/>
      </dsp:nvSpPr>
      <dsp:spPr>
        <a:xfrm>
          <a:off x="0" y="3253917"/>
          <a:ext cx="7100047" cy="599625"/>
        </a:xfrm>
        <a:prstGeom prst="roundRect">
          <a:avLst/>
        </a:prstGeom>
        <a:solidFill>
          <a:schemeClr val="accent5">
            <a:shade val="80000"/>
            <a:hueOff val="-40494"/>
            <a:satOff val="3249"/>
            <a:lumOff val="201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300" kern="1200" dirty="0"/>
            <a:t>Session 3: </a:t>
          </a:r>
          <a:r>
            <a:rPr lang="en-US" altLang="zh-CN" sz="2300" kern="1200" dirty="0"/>
            <a:t>Revise back about OpenCV</a:t>
          </a:r>
          <a:endParaRPr lang="en-MY" sz="2300" kern="1200" dirty="0"/>
        </a:p>
      </dsp:txBody>
      <dsp:txXfrm>
        <a:off x="29271" y="3283188"/>
        <a:ext cx="7041505" cy="541083"/>
      </dsp:txXfrm>
    </dsp:sp>
    <dsp:sp modelId="{F3EF978C-C5CA-48FE-A605-0416BAC6895F}">
      <dsp:nvSpPr>
        <dsp:cNvPr id="0" name=""/>
        <dsp:cNvSpPr/>
      </dsp:nvSpPr>
      <dsp:spPr>
        <a:xfrm>
          <a:off x="0" y="3871475"/>
          <a:ext cx="7100047" cy="125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42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Detecting Edges and Applying Image Filters</a:t>
          </a:r>
          <a:endParaRPr lang="en-MY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Blurring</a:t>
          </a:r>
          <a:endParaRPr lang="en-MY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Edge detection</a:t>
          </a:r>
          <a:endParaRPr lang="en-MY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800" kern="1200" dirty="0">
              <a:solidFill>
                <a:srgbClr val="191B0E"/>
              </a:solidFill>
              <a:latin typeface="Franklin Gothic Book" panose="020B0503020102020204" pitchFamily="34" charset="0"/>
              <a:ea typeface="DejaVu Sans" charset="0"/>
              <a:cs typeface="DejaVu Sans" charset="0"/>
            </a:rPr>
            <a:t>Converting between different color spaces</a:t>
          </a:r>
          <a:endParaRPr lang="en-MY" sz="1800" kern="1200" dirty="0"/>
        </a:p>
      </dsp:txBody>
      <dsp:txXfrm>
        <a:off x="0" y="3871475"/>
        <a:ext cx="7100047" cy="125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4CDBD-1EC5-426E-A168-AE860BA56C18}">
      <dsp:nvSpPr>
        <dsp:cNvPr id="0" name=""/>
        <dsp:cNvSpPr/>
      </dsp:nvSpPr>
      <dsp:spPr>
        <a:xfrm>
          <a:off x="0" y="0"/>
          <a:ext cx="7100047" cy="767520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300" kern="1200" dirty="0"/>
            <a:t>Session 4: Continue OpenCV </a:t>
          </a:r>
        </a:p>
      </dsp:txBody>
      <dsp:txXfrm>
        <a:off x="37467" y="37467"/>
        <a:ext cx="7025113" cy="692586"/>
      </dsp:txXfrm>
    </dsp:sp>
    <dsp:sp modelId="{27501BB4-FB70-4A9B-BA8C-16C5BB8133F7}">
      <dsp:nvSpPr>
        <dsp:cNvPr id="0" name=""/>
        <dsp:cNvSpPr/>
      </dsp:nvSpPr>
      <dsp:spPr>
        <a:xfrm>
          <a:off x="0" y="882541"/>
          <a:ext cx="7100047" cy="1260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42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Motion blur</a:t>
          </a:r>
          <a:endParaRPr lang="en-MY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Sharpening</a:t>
          </a:r>
          <a:endParaRPr lang="en-MY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Embossing</a:t>
          </a:r>
          <a:endParaRPr lang="en-MY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Object Tracking</a:t>
          </a:r>
          <a:endParaRPr lang="en-MY" sz="1800" kern="1200" dirty="0"/>
        </a:p>
      </dsp:txBody>
      <dsp:txXfrm>
        <a:off x="0" y="882541"/>
        <a:ext cx="7100047" cy="1260266"/>
      </dsp:txXfrm>
    </dsp:sp>
    <dsp:sp modelId="{38D62074-05A3-4A5E-9C32-8772AF43395B}">
      <dsp:nvSpPr>
        <dsp:cNvPr id="0" name=""/>
        <dsp:cNvSpPr/>
      </dsp:nvSpPr>
      <dsp:spPr>
        <a:xfrm>
          <a:off x="0" y="2146964"/>
          <a:ext cx="7100047" cy="767520"/>
        </a:xfrm>
        <a:prstGeom prst="roundRect">
          <a:avLst/>
        </a:prstGeom>
        <a:solidFill>
          <a:schemeClr val="accent5">
            <a:shade val="80000"/>
            <a:hueOff val="-20247"/>
            <a:satOff val="1625"/>
            <a:lumOff val="1008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300" kern="1200" dirty="0"/>
            <a:t>Session 5: Installation of </a:t>
          </a:r>
          <a:r>
            <a:rPr lang="en-US" sz="2300" kern="1200" dirty="0"/>
            <a:t>YOLO</a:t>
          </a:r>
          <a:endParaRPr lang="en-MY" sz="2300" kern="1200" dirty="0"/>
        </a:p>
      </dsp:txBody>
      <dsp:txXfrm>
        <a:off x="37467" y="2184431"/>
        <a:ext cx="7025113" cy="692586"/>
      </dsp:txXfrm>
    </dsp:sp>
    <dsp:sp modelId="{9965142C-5FEE-4AF8-8356-A012BAFD4EE4}">
      <dsp:nvSpPr>
        <dsp:cNvPr id="0" name=""/>
        <dsp:cNvSpPr/>
      </dsp:nvSpPr>
      <dsp:spPr>
        <a:xfrm>
          <a:off x="0" y="2910588"/>
          <a:ext cx="7100047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42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Introduction to YOLO </a:t>
          </a:r>
          <a:r>
            <a:rPr lang="en-US" sz="1800" kern="1200" dirty="0" err="1"/>
            <a:t>Bbox</a:t>
          </a:r>
          <a:r>
            <a:rPr lang="en-US" sz="1800" kern="1200" dirty="0"/>
            <a:t> Annotation Tool</a:t>
          </a:r>
          <a:endParaRPr lang="en-MY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MY" sz="1800" kern="1200" dirty="0"/>
            <a:t>Installation the Tool on </a:t>
          </a:r>
          <a:r>
            <a:rPr lang="en-MY" sz="1800" kern="1200" dirty="0" err="1"/>
            <a:t>LinuxOS</a:t>
          </a:r>
          <a:r>
            <a:rPr lang="en-MY" sz="1800" kern="1200" dirty="0"/>
            <a:t> (Laptop)</a:t>
          </a:r>
        </a:p>
      </dsp:txBody>
      <dsp:txXfrm>
        <a:off x="0" y="2910588"/>
        <a:ext cx="7100047" cy="861120"/>
      </dsp:txXfrm>
    </dsp:sp>
    <dsp:sp modelId="{881568FF-D920-42B9-BBC8-37FE0D71FA0E}">
      <dsp:nvSpPr>
        <dsp:cNvPr id="0" name=""/>
        <dsp:cNvSpPr/>
      </dsp:nvSpPr>
      <dsp:spPr>
        <a:xfrm>
          <a:off x="0" y="3800465"/>
          <a:ext cx="7100047" cy="767520"/>
        </a:xfrm>
        <a:prstGeom prst="roundRect">
          <a:avLst/>
        </a:prstGeom>
        <a:solidFill>
          <a:schemeClr val="accent5">
            <a:shade val="80000"/>
            <a:hueOff val="-40494"/>
            <a:satOff val="3249"/>
            <a:lumOff val="201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300" kern="1200" dirty="0"/>
            <a:t>Session 6: : Labelling and Training model</a:t>
          </a:r>
        </a:p>
      </dsp:txBody>
      <dsp:txXfrm>
        <a:off x="37467" y="3837932"/>
        <a:ext cx="7025113" cy="692586"/>
      </dsp:txXfrm>
    </dsp:sp>
    <dsp:sp modelId="{F3EF978C-C5CA-48FE-A605-0416BAC6895F}">
      <dsp:nvSpPr>
        <dsp:cNvPr id="0" name=""/>
        <dsp:cNvSpPr/>
      </dsp:nvSpPr>
      <dsp:spPr>
        <a:xfrm>
          <a:off x="0" y="4610715"/>
          <a:ext cx="7100047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42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MY" sz="1800" kern="1200" dirty="0"/>
            <a:t>Do the labelling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MY" sz="1800" kern="1200" dirty="0"/>
            <a:t>Train the model by using Laptop</a:t>
          </a:r>
        </a:p>
      </dsp:txBody>
      <dsp:txXfrm>
        <a:off x="0" y="4610715"/>
        <a:ext cx="7100047" cy="861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4CDBD-1EC5-426E-A168-AE860BA56C18}">
      <dsp:nvSpPr>
        <dsp:cNvPr id="0" name=""/>
        <dsp:cNvSpPr/>
      </dsp:nvSpPr>
      <dsp:spPr>
        <a:xfrm>
          <a:off x="0" y="0"/>
          <a:ext cx="7100047" cy="1221006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3800" kern="1200" dirty="0"/>
            <a:t>Session 7: Programming with ROS</a:t>
          </a:r>
        </a:p>
      </dsp:txBody>
      <dsp:txXfrm>
        <a:off x="59605" y="59605"/>
        <a:ext cx="6980837" cy="1101796"/>
      </dsp:txXfrm>
    </dsp:sp>
    <dsp:sp modelId="{27501BB4-FB70-4A9B-BA8C-16C5BB8133F7}">
      <dsp:nvSpPr>
        <dsp:cNvPr id="0" name=""/>
        <dsp:cNvSpPr/>
      </dsp:nvSpPr>
      <dsp:spPr>
        <a:xfrm>
          <a:off x="0" y="1280593"/>
          <a:ext cx="7100047" cy="1345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426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000" kern="1200" dirty="0"/>
            <a:t>Follow-bot</a:t>
          </a:r>
          <a:endParaRPr lang="en-MY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MY" sz="3000" kern="1200" dirty="0"/>
            <a:t>Hands-on on the TurtleBot3</a:t>
          </a:r>
        </a:p>
      </dsp:txBody>
      <dsp:txXfrm>
        <a:off x="0" y="1280593"/>
        <a:ext cx="7100047" cy="1345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06A19-815B-40CD-BF09-F0A6D4E9AE1C}" type="datetimeFigureOut">
              <a:rPr lang="en-MY" smtClean="0"/>
              <a:t>19/9/2019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68C60-768B-4A8A-8ABC-BF057C4ADF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744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0F72B9-AB2C-49E5-8A4D-46E0F063861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704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CB11561-B011-4CE7-B53F-FAE882E3EFF1}" type="slidenum">
              <a:t>19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6172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4D8B029-4FBB-4222-A297-B3CBA8672BF2}" type="slidenum">
              <a:t>20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0377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0F72B9-AB2C-49E5-8A4D-46E0F063861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704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11E1EE-7D89-4337-9565-FE1D0DB7FB4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0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5711D5-74C6-4718-A8D7-DBCCE0B8184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863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624128-AD74-4599-AC9A-2C19F0338F2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307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AA0949-9074-496E-9B6B-5E1DF623617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77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9661BA-EB52-4592-BF4F-F7B16465A5B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83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4012E3-B200-456B-AA82-C2EE724FE35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10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D8987A-8594-470D-8B8F-A7B9D58CCEB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358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0F72B9-AB2C-49E5-8A4D-46E0F063861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086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2C9A89-B391-4A2C-87A2-1C3D5DB28C9E}" type="slidenum">
              <a:t>18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847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master/d4/d86/group__imgproc__filter.html#gaabe8c836e97159a9193fb0b11ac52cf1" TargetMode="External"/><Relationship Id="rId2" Type="http://schemas.openxmlformats.org/officeDocument/2006/relationships/hyperlink" Target="https://docs.opencv.org/master/d4/d86/group__imgproc__filter.html#ga8c45db9afe636703801b0b2e440fce37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hyperlink" Target="https://docs.opencv.org/master/d4/d86/group__imgproc__filter.html#ga9d7064d478c95d60003cf839430737ed" TargetMode="External"/><Relationship Id="rId4" Type="http://schemas.openxmlformats.org/officeDocument/2006/relationships/hyperlink" Target="https://docs.opencv.org/master/d4/d86/group__imgproc__filter.html#ga564869aa33e58769b4469101aac458f9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dac.ch/color/?fbclid=IwAR1QycGaUBvVgB3ZPGSYLdfoDVH85HD1uBohva94dUjbK_KnW94QCdLGM6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8B6E7B0-A1C5-40F2-9AB7-B6D9CE432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912" y="-35859"/>
            <a:ext cx="5894175" cy="2801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82562"/>
            <a:ext cx="12192000" cy="1742550"/>
          </a:xfrm>
        </p:spPr>
        <p:txBody>
          <a:bodyPr>
            <a:normAutofit/>
          </a:bodyPr>
          <a:lstStyle/>
          <a:p>
            <a:pPr algn="ctr"/>
            <a:r>
              <a:rPr lang="en-MY" sz="6000" dirty="0"/>
              <a:t>Vision Programming for Intelligent Autonomous Robot Using ROS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MY" dirty="0" err="1"/>
              <a:t>Ir</a:t>
            </a:r>
            <a:r>
              <a:rPr lang="en-MY" dirty="0"/>
              <a:t> Dr </a:t>
            </a:r>
            <a:r>
              <a:rPr lang="en-MY" dirty="0" err="1"/>
              <a:t>zool</a:t>
            </a:r>
            <a:r>
              <a:rPr lang="en-MY" dirty="0"/>
              <a:t> </a:t>
            </a:r>
            <a:r>
              <a:rPr lang="en-MY" dirty="0" err="1"/>
              <a:t>hilmi</a:t>
            </a:r>
            <a:r>
              <a:rPr lang="en-MY" dirty="0"/>
              <a:t> Ismail &amp; INNOKAI TEAM</a:t>
            </a:r>
          </a:p>
        </p:txBody>
      </p:sp>
    </p:spTree>
    <p:extLst>
      <p:ext uri="{BB962C8B-B14F-4D97-AF65-F5344CB8AC3E}">
        <p14:creationId xmlns:p14="http://schemas.microsoft.com/office/powerpoint/2010/main" val="8665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371600" y="685800"/>
            <a:ext cx="9599613" cy="148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171700"/>
            <a:ext cx="8056562" cy="357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933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371600" y="685800"/>
            <a:ext cx="9599613" cy="148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89000"/>
              </a:lnSpc>
            </a:pPr>
            <a:r>
              <a:rPr lang="en-US" altLang="en-US" sz="440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Basic of Programming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371600" y="2286000"/>
            <a:ext cx="9599613" cy="357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>
                <a:srgbClr val="191B0E"/>
              </a:buClr>
              <a:buFont typeface="Times New Roman" panose="02020603050405020304" pitchFamily="18" charset="0"/>
              <a:buAutoNum type="arabicPeriod"/>
            </a:pPr>
            <a:r>
              <a:rPr lang="en-US" altLang="en-US" sz="2000" dirty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Pseudo Code</a:t>
            </a:r>
          </a:p>
          <a:p>
            <a:pPr marL="839788" lvl="2" indent="-381000">
              <a:lnSpc>
                <a:spcPct val="94000"/>
              </a:lnSpc>
              <a:buClr>
                <a:srgbClr val="191B0E"/>
              </a:buClr>
              <a:buFont typeface="Franklin Gothic Book" panose="020B0503020102020204" pitchFamily="34" charset="0"/>
              <a:buChar char="■"/>
            </a:pPr>
            <a:r>
              <a:rPr lang="en-US" altLang="en-US" sz="2000" dirty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A simple description of a computer algorithms using a combination of natural language and programming language.</a:t>
            </a:r>
          </a:p>
          <a:p>
            <a:pPr marL="839788" lvl="2" indent="-381000">
              <a:lnSpc>
                <a:spcPct val="94000"/>
              </a:lnSpc>
              <a:buClr>
                <a:srgbClr val="191B0E"/>
              </a:buClr>
              <a:buFont typeface="Franklin Gothic Book" panose="020B0503020102020204" pitchFamily="34" charset="0"/>
              <a:buChar char="■"/>
            </a:pPr>
            <a:r>
              <a:rPr lang="en-US" altLang="en-US" sz="2000" dirty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In other words, this is description of your code before you start coding</a:t>
            </a:r>
          </a:p>
          <a:p>
            <a:pPr>
              <a:lnSpc>
                <a:spcPct val="100000"/>
              </a:lnSpc>
              <a:buClr>
                <a:srgbClr val="191B0E"/>
              </a:buClr>
              <a:buFont typeface="StarSymbol" charset="0"/>
              <a:buAutoNum type="arabicPeriod" startAt="2"/>
            </a:pPr>
            <a:r>
              <a:rPr lang="en-US" altLang="en-US" sz="2000" dirty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Flowchart</a:t>
            </a:r>
          </a:p>
          <a:p>
            <a:pPr marL="839788" lvl="2" indent="-381000">
              <a:lnSpc>
                <a:spcPct val="94000"/>
              </a:lnSpc>
              <a:buClr>
                <a:srgbClr val="191B0E"/>
              </a:buClr>
              <a:buFont typeface="Franklin Gothic Book" panose="020B0503020102020204" pitchFamily="34" charset="0"/>
              <a:buChar char="■"/>
            </a:pPr>
            <a:r>
              <a:rPr lang="en-US" altLang="en-US" sz="2000" dirty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Flowcharts are written with program flow from the top of a page to the bottom</a:t>
            </a:r>
          </a:p>
        </p:txBody>
      </p:sp>
    </p:spTree>
    <p:extLst>
      <p:ext uri="{BB962C8B-B14F-4D97-AF65-F5344CB8AC3E}">
        <p14:creationId xmlns:p14="http://schemas.microsoft.com/office/powerpoint/2010/main" val="2440094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371600" y="685800"/>
            <a:ext cx="9599613" cy="148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89000"/>
              </a:lnSpc>
            </a:pPr>
            <a:r>
              <a:rPr lang="en-US" altLang="en-US" sz="440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Basic of Python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371600" y="2286000"/>
            <a:ext cx="9599613" cy="357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82588" indent="-382588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94000"/>
              </a:lnSpc>
              <a:buClr>
                <a:srgbClr val="191B0E"/>
              </a:buClr>
              <a:buFont typeface="Franklin Gothic Book" panose="020B0503020102020204" pitchFamily="34" charset="0"/>
              <a:buChar char="■"/>
            </a:pPr>
            <a:r>
              <a:rPr lang="en-US" altLang="en-US" sz="200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Classes</a:t>
            </a:r>
          </a:p>
          <a:p>
            <a:pPr>
              <a:lnSpc>
                <a:spcPct val="94000"/>
              </a:lnSpc>
              <a:buClr>
                <a:srgbClr val="191B0E"/>
              </a:buClr>
              <a:buFont typeface="Franklin Gothic Book" panose="020B0503020102020204" pitchFamily="34" charset="0"/>
              <a:buChar char="■"/>
            </a:pPr>
            <a:r>
              <a:rPr lang="en-US" altLang="en-US" sz="200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Function</a:t>
            </a:r>
          </a:p>
          <a:p>
            <a:pPr>
              <a:lnSpc>
                <a:spcPct val="94000"/>
              </a:lnSpc>
              <a:buClr>
                <a:srgbClr val="191B0E"/>
              </a:buClr>
              <a:buFont typeface="Franklin Gothic Book" panose="020B0503020102020204" pitchFamily="34" charset="0"/>
              <a:buChar char="■"/>
            </a:pPr>
            <a:r>
              <a:rPr lang="en-US" altLang="en-US" sz="200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Variable</a:t>
            </a:r>
          </a:p>
          <a:p>
            <a:pPr>
              <a:lnSpc>
                <a:spcPct val="94000"/>
              </a:lnSpc>
              <a:buClr>
                <a:srgbClr val="191B0E"/>
              </a:buClr>
              <a:buFont typeface="Franklin Gothic Book" panose="020B0503020102020204" pitchFamily="34" charset="0"/>
              <a:buChar char="■"/>
            </a:pPr>
            <a:r>
              <a:rPr lang="en-US" altLang="en-US" sz="200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Loop</a:t>
            </a:r>
          </a:p>
          <a:p>
            <a:pPr>
              <a:lnSpc>
                <a:spcPct val="94000"/>
              </a:lnSpc>
              <a:buClr>
                <a:srgbClr val="191B0E"/>
              </a:buClr>
              <a:buFont typeface="Franklin Gothic Book" panose="020B0503020102020204" pitchFamily="34" charset="0"/>
              <a:buChar char="■"/>
            </a:pPr>
            <a:r>
              <a:rPr lang="en-US" altLang="en-US" sz="200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Mathematical operationn</a:t>
            </a:r>
          </a:p>
        </p:txBody>
      </p:sp>
    </p:spTree>
    <p:extLst>
      <p:ext uri="{BB962C8B-B14F-4D97-AF65-F5344CB8AC3E}">
        <p14:creationId xmlns:p14="http://schemas.microsoft.com/office/powerpoint/2010/main" val="632812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371600" y="685800"/>
            <a:ext cx="9599613" cy="148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First Try in Python Programming</a:t>
            </a:r>
          </a:p>
          <a:p>
            <a:pPr>
              <a:lnSpc>
                <a:spcPct val="100000"/>
              </a:lnSpc>
            </a:pPr>
            <a:r>
              <a:rPr lang="en-US" altLang="en-US"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HELLO World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560638"/>
            <a:ext cx="9728200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85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609600" y="273050"/>
            <a:ext cx="109728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400"/>
              <a:t>Types of Data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09600" y="1927693"/>
            <a:ext cx="10972800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1800" indent="-3222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 dirty="0"/>
              <a:t>String</a:t>
            </a:r>
          </a:p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 dirty="0"/>
              <a:t>Char</a:t>
            </a:r>
          </a:p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 dirty="0"/>
              <a:t>Number</a:t>
            </a:r>
          </a:p>
          <a:p>
            <a:pPr marL="730250">
              <a:lnSpc>
                <a:spcPct val="100000"/>
              </a:lnSpc>
              <a:buSzPct val="45000"/>
              <a:buFont typeface="Wingdings" panose="05000000000000000000" pitchFamily="2" charset="2"/>
              <a:buChar char=""/>
            </a:pPr>
            <a:r>
              <a:rPr lang="en-US" altLang="en-US" sz="3200" dirty="0"/>
              <a:t>Float</a:t>
            </a:r>
          </a:p>
          <a:p>
            <a:pPr marL="730250">
              <a:lnSpc>
                <a:spcPct val="100000"/>
              </a:lnSpc>
              <a:buSzPct val="45000"/>
              <a:buFont typeface="Wingdings" panose="05000000000000000000" pitchFamily="2" charset="2"/>
              <a:buChar char=""/>
            </a:pPr>
            <a:r>
              <a:rPr lang="en-US" altLang="en-US" sz="3200" dirty="0"/>
              <a:t>Double</a:t>
            </a:r>
          </a:p>
          <a:p>
            <a:pPr marL="730250">
              <a:lnSpc>
                <a:spcPct val="100000"/>
              </a:lnSpc>
              <a:buSzPct val="45000"/>
              <a:buFont typeface="Wingdings" panose="05000000000000000000" pitchFamily="2" charset="2"/>
              <a:buChar char=""/>
            </a:pPr>
            <a:r>
              <a:rPr lang="en-US" altLang="en-US" sz="3200" dirty="0" err="1"/>
              <a:t>Int</a:t>
            </a:r>
            <a:endParaRPr lang="en-US" altLang="en-US" sz="3200" dirty="0"/>
          </a:p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 dirty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429888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1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Classes are a way of combining information and behavior.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3" y="2243668"/>
            <a:ext cx="111061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Exercise </a:t>
            </a:r>
            <a:endParaRPr lang="en-MY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79" y="2635356"/>
            <a:ext cx="10314791" cy="2196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Use </a:t>
            </a:r>
            <a:r>
              <a:rPr lang="en-MY" b="1" dirty="0"/>
              <a:t>Class</a:t>
            </a:r>
            <a:r>
              <a:rPr lang="en-MY" dirty="0"/>
              <a:t> </a:t>
            </a:r>
            <a:r>
              <a:rPr lang="en-MY" dirty="0" smtClean="0"/>
              <a:t>to create a simple calculator which can perform: </a:t>
            </a:r>
          </a:p>
          <a:p>
            <a:r>
              <a:rPr lang="en-MY" dirty="0"/>
              <a:t>	</a:t>
            </a:r>
            <a:r>
              <a:rPr lang="en-MY" dirty="0" smtClean="0"/>
              <a:t>- Additional </a:t>
            </a:r>
          </a:p>
          <a:p>
            <a:r>
              <a:rPr lang="en-MY" dirty="0"/>
              <a:t>	</a:t>
            </a:r>
            <a:r>
              <a:rPr lang="en-MY" dirty="0" smtClean="0"/>
              <a:t>- Subtraction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631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747838" y="2759075"/>
            <a:ext cx="9599612" cy="148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lnSpc>
                <a:spcPct val="100000"/>
              </a:lnSpc>
            </a:pPr>
            <a:endParaRPr lang="en-US" altLang="en-US" sz="7200" dirty="0">
              <a:solidFill>
                <a:srgbClr val="191B0E"/>
              </a:solidFill>
              <a:latin typeface="Franklin Gothic Book" panose="020B0503020102020204" pitchFamily="34" charset="0"/>
              <a:ea typeface="DejaVu Sans" charset="0"/>
              <a:cs typeface="DejaVu Sans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err="1" smtClean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OpenCV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8B6E7B0-A1C5-40F2-9AB7-B6D9CE432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392" y="484094"/>
            <a:ext cx="5894175" cy="280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02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OpenCV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 dirty="0" err="1"/>
              <a:t>OpenCV</a:t>
            </a:r>
            <a:r>
              <a:rPr lang="en-US" dirty="0"/>
              <a:t> is a library of programming functions mainly aimed at real-time computer vision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 may use </a:t>
            </a:r>
            <a:r>
              <a:rPr lang="en-US" dirty="0" err="1"/>
              <a:t>OpenCV</a:t>
            </a:r>
            <a:r>
              <a:rPr lang="en-US" dirty="0"/>
              <a:t> without ROS.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In this </a:t>
            </a:r>
            <a:r>
              <a:rPr lang="en-US" dirty="0" smtClean="0"/>
              <a:t>workshop</a:t>
            </a:r>
            <a:r>
              <a:rPr lang="en-US" dirty="0" smtClean="0"/>
              <a:t>, </a:t>
            </a:r>
            <a:r>
              <a:rPr lang="en-US" dirty="0"/>
              <a:t>we will discuss about the usage of </a:t>
            </a:r>
            <a:r>
              <a:rPr lang="en-US" dirty="0" err="1"/>
              <a:t>OpenCV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B6E7B0-A1C5-40F2-9AB7-B6D9CE432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82" y="4283689"/>
            <a:ext cx="3603812" cy="171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Revision to OpenCV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/>
              <a:t>Resizing images</a:t>
            </a:r>
          </a:p>
          <a:p>
            <a:pPr lvl="0"/>
            <a:r>
              <a:rPr lang="en-US"/>
              <a:t>&gt;&gt; resized = cv2.resize(image, (200, 200))</a:t>
            </a:r>
          </a:p>
          <a:p>
            <a:pPr lvl="0"/>
            <a:endParaRPr lang="en-US"/>
          </a:p>
          <a:p>
            <a:pPr lvl="0"/>
            <a:r>
              <a:rPr lang="en-US"/>
              <a:t>Resizing in ratio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Using imutils</a:t>
            </a:r>
          </a:p>
          <a:p>
            <a:pPr lvl="0"/>
            <a:endParaRPr lang="en-US"/>
          </a:p>
          <a:p>
            <a:pPr lvl="0"/>
            <a:r>
              <a:rPr lang="en-US"/>
              <a:t>In a new terminal to install imutils</a:t>
            </a:r>
          </a:p>
          <a:p>
            <a:pPr lvl="0"/>
            <a:r>
              <a:rPr lang="en-US"/>
              <a:t>&gt;&gt; pip install imutils --user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OUR SCHEDULE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MY" dirty="0"/>
              <a:t># DAY 1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47524999"/>
              </p:ext>
            </p:extLst>
          </p:nvPr>
        </p:nvGraphicFramePr>
        <p:xfrm>
          <a:off x="4652683" y="594359"/>
          <a:ext cx="7100047" cy="5710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10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/>
              <a:t>Rotating an image</a:t>
            </a:r>
          </a:p>
          <a:p>
            <a:pPr lvl="0"/>
            <a:r>
              <a:rPr lang="en-US"/>
              <a:t>&gt;&gt; rotated = imutils.rotate(image, -45)</a:t>
            </a:r>
          </a:p>
          <a:p>
            <a:pPr lvl="0"/>
            <a:endParaRPr lang="en-US"/>
          </a:p>
          <a:p>
            <a:pPr lvl="0"/>
            <a:r>
              <a:rPr lang="en-US"/>
              <a:t>Rotate without clipping</a:t>
            </a:r>
          </a:p>
          <a:p>
            <a:pPr lvl="0"/>
            <a:r>
              <a:rPr lang="en-US"/>
              <a:t>&gt;&gt; rotated = imutils.rotate_bound(image, 45)</a:t>
            </a:r>
          </a:p>
          <a:p>
            <a:pPr lvl="0"/>
            <a:endParaRPr lang="en-US"/>
          </a:p>
          <a:p>
            <a:pPr lvl="0"/>
            <a:r>
              <a:rPr lang="en-US"/>
              <a:t>Smoothing an image</a:t>
            </a:r>
          </a:p>
          <a:p>
            <a:pPr lvl="0"/>
            <a:r>
              <a:rPr lang="en-US"/>
              <a:t>&gt;&gt; blurred = cv2.GaussianBlur(image, (11, 11), 0)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747838" y="2759075"/>
            <a:ext cx="9599612" cy="148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lnSpc>
                <a:spcPct val="100000"/>
              </a:lnSpc>
            </a:pPr>
            <a:endParaRPr lang="en-US" altLang="en-US" sz="7200" dirty="0">
              <a:solidFill>
                <a:srgbClr val="191B0E"/>
              </a:solidFill>
              <a:latin typeface="Franklin Gothic Book" panose="020B0503020102020204" pitchFamily="34" charset="0"/>
              <a:ea typeface="DejaVu Sans" charset="0"/>
              <a:cs typeface="DejaVu Sans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Detecting Edges and </a:t>
            </a:r>
            <a:r>
              <a:rPr lang="en-US" dirty="0" smtClean="0"/>
              <a:t>Image Filtering</a:t>
            </a:r>
            <a:endParaRPr lang="en-MY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/>
          <a:lstStyle/>
          <a:p>
            <a:r>
              <a:rPr lang="en-MY" dirty="0" smtClean="0"/>
              <a:t>Session </a:t>
            </a:r>
            <a:r>
              <a:rPr lang="en-MY" dirty="0" smtClean="0"/>
              <a:t>3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099789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7D14DF-81D8-4393-9E42-519727A4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</a:t>
            </a:r>
            <a:r>
              <a:rPr lang="en-US" dirty="0" smtClean="0"/>
              <a:t>session, </a:t>
            </a:r>
            <a:r>
              <a:rPr lang="en-US" dirty="0"/>
              <a:t>we are going to see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F4B486-4412-49BB-B0BB-157B73AE2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How to </a:t>
            </a:r>
            <a:r>
              <a:rPr lang="en-US" sz="3000" b="1" dirty="0">
                <a:solidFill>
                  <a:srgbClr val="C00000"/>
                </a:solidFill>
              </a:rPr>
              <a:t>blur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/>
              <a:t>an image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How to </a:t>
            </a:r>
            <a:r>
              <a:rPr lang="en-US" sz="3000" b="1" dirty="0">
                <a:solidFill>
                  <a:srgbClr val="C00000"/>
                </a:solidFill>
              </a:rPr>
              <a:t>detect edges </a:t>
            </a:r>
            <a:r>
              <a:rPr lang="en-US" sz="3000" dirty="0"/>
              <a:t>in an image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How to </a:t>
            </a:r>
            <a:r>
              <a:rPr lang="en-US" sz="3000" b="1" dirty="0">
                <a:solidFill>
                  <a:srgbClr val="C00000"/>
                </a:solidFill>
              </a:rPr>
              <a:t>apply motion blur</a:t>
            </a:r>
            <a:r>
              <a:rPr lang="en-US" sz="3000" dirty="0"/>
              <a:t> to an image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How to </a:t>
            </a:r>
            <a:r>
              <a:rPr lang="en-US" sz="3000" b="1" dirty="0">
                <a:solidFill>
                  <a:srgbClr val="C00000"/>
                </a:solidFill>
              </a:rPr>
              <a:t>sharpen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/>
              <a:t>an image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How to </a:t>
            </a:r>
            <a:r>
              <a:rPr lang="en-US" sz="3000" b="1" dirty="0">
                <a:solidFill>
                  <a:srgbClr val="C00000"/>
                </a:solidFill>
              </a:rPr>
              <a:t>erode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rgbClr val="C00000"/>
                </a:solidFill>
              </a:rPr>
              <a:t>dilate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/>
              <a:t>an image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How to create a </a:t>
            </a:r>
            <a:r>
              <a:rPr lang="en-US" sz="3000" b="1" dirty="0">
                <a:solidFill>
                  <a:srgbClr val="C00000"/>
                </a:solidFill>
              </a:rPr>
              <a:t>vignette filter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How to enhance </a:t>
            </a:r>
            <a:r>
              <a:rPr lang="en-US" sz="3000" b="1" dirty="0">
                <a:solidFill>
                  <a:srgbClr val="C00000"/>
                </a:solidFill>
              </a:rPr>
              <a:t>image </a:t>
            </a:r>
            <a:r>
              <a:rPr lang="en-US" sz="3000" b="1" dirty="0" smtClean="0">
                <a:solidFill>
                  <a:srgbClr val="C00000"/>
                </a:solidFill>
              </a:rPr>
              <a:t>contrast</a:t>
            </a:r>
            <a:endParaRPr lang="en-US" sz="3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46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14FA3-523E-4403-BC15-453EA2AA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/>
              <a:t>2D convolution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72641B-7696-4402-A4DC-24B7F771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14" y="1845734"/>
            <a:ext cx="812086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Convolution is a fundamental operation in image processing.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Kernel = matrix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Here, the kernel is called the "image filter" and the process of applying this  kernel to the given image is called "image filtering".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784D38E-2652-44C2-87C2-221E143CF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922" y="3061258"/>
            <a:ext cx="3969615" cy="3150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1EBF1A6-D4CC-4944-A7A8-69B625CAF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14" y="3614350"/>
            <a:ext cx="3212315" cy="194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4EFA6-8957-4F85-9588-92D45427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Blurring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448F32-946F-49E1-8968-BF6C9CA53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9949662" cy="4365597"/>
          </a:xfrm>
        </p:spPr>
        <p:txBody>
          <a:bodyPr numCol="2">
            <a:normAutofit fontScale="55000" lnSpcReduction="20000"/>
          </a:bodyPr>
          <a:lstStyle/>
          <a:p>
            <a:r>
              <a:rPr lang="en-US" sz="3200" dirty="0"/>
              <a:t>This is also called a </a:t>
            </a:r>
            <a:r>
              <a:rPr lang="en-US" sz="3200" b="1" dirty="0"/>
              <a:t>low pass filter</a:t>
            </a:r>
            <a:r>
              <a:rPr lang="en-US" sz="3200" dirty="0"/>
              <a:t>. 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Several ways to blur an image</a:t>
            </a:r>
          </a:p>
          <a:p>
            <a:pPr>
              <a:lnSpc>
                <a:spcPct val="100000"/>
              </a:lnSpc>
            </a:pPr>
            <a:r>
              <a:rPr lang="en-US" sz="3200" b="1" dirty="0"/>
              <a:t>Averaging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blur = </a:t>
            </a:r>
            <a:r>
              <a:rPr lang="en-US" sz="3200" dirty="0" err="1">
                <a:hlinkClick r:id="rId2"/>
              </a:rPr>
              <a:t>cv.blur</a:t>
            </a:r>
            <a:r>
              <a:rPr lang="en-US" sz="3200" dirty="0"/>
              <a:t>(</a:t>
            </a:r>
            <a:r>
              <a:rPr lang="en-US" sz="3200" dirty="0" err="1"/>
              <a:t>img</a:t>
            </a:r>
            <a:r>
              <a:rPr lang="en-US" sz="3200" dirty="0"/>
              <a:t>,(5,5))</a:t>
            </a:r>
            <a:endParaRPr lang="en-US" sz="3200" b="1" dirty="0"/>
          </a:p>
          <a:p>
            <a:pPr>
              <a:lnSpc>
                <a:spcPct val="100000"/>
              </a:lnSpc>
            </a:pPr>
            <a:r>
              <a:rPr lang="en-US" sz="3200" b="1" dirty="0"/>
              <a:t>Gaussian Blurring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blur = </a:t>
            </a:r>
            <a:r>
              <a:rPr lang="en-US" sz="3200" dirty="0" err="1">
                <a:hlinkClick r:id="rId3"/>
              </a:rPr>
              <a:t>cv.GaussianBlur</a:t>
            </a:r>
            <a:r>
              <a:rPr lang="en-US" sz="3200" dirty="0"/>
              <a:t>(</a:t>
            </a:r>
            <a:r>
              <a:rPr lang="en-US" sz="3200" dirty="0" err="1"/>
              <a:t>img</a:t>
            </a:r>
            <a:r>
              <a:rPr lang="en-US" sz="3200" dirty="0"/>
              <a:t>,(5,5),0)</a:t>
            </a:r>
            <a:endParaRPr lang="en-US" sz="3200" b="1" dirty="0"/>
          </a:p>
          <a:p>
            <a:pPr>
              <a:lnSpc>
                <a:spcPct val="100000"/>
              </a:lnSpc>
            </a:pPr>
            <a:r>
              <a:rPr lang="en-US" sz="3200" b="1" dirty="0"/>
              <a:t>Median Blurring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median = </a:t>
            </a:r>
            <a:r>
              <a:rPr lang="en-US" sz="3200" dirty="0" err="1">
                <a:hlinkClick r:id="rId4"/>
              </a:rPr>
              <a:t>cv.medianBlur</a:t>
            </a:r>
            <a:r>
              <a:rPr lang="en-US" sz="3200" dirty="0"/>
              <a:t>(img,5)</a:t>
            </a:r>
            <a:endParaRPr lang="en-US" sz="3200" b="1" dirty="0"/>
          </a:p>
          <a:p>
            <a:pPr>
              <a:lnSpc>
                <a:spcPct val="100000"/>
              </a:lnSpc>
            </a:pPr>
            <a:r>
              <a:rPr lang="en-US" sz="3200" b="1" dirty="0"/>
              <a:t>Bilateral Filtering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blur = </a:t>
            </a:r>
            <a:r>
              <a:rPr lang="en-US" sz="3200" dirty="0" err="1">
                <a:hlinkClick r:id="rId5"/>
              </a:rPr>
              <a:t>cv.bilateralFilter</a:t>
            </a:r>
            <a:r>
              <a:rPr lang="en-US" sz="3200" dirty="0"/>
              <a:t>(img,9,75,75)</a:t>
            </a:r>
            <a:endParaRPr lang="en-US" sz="3200" b="1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5180AC2-3E87-44E0-8002-4826A89653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79" y="2050585"/>
            <a:ext cx="4533629" cy="27568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7F1994F-AA9B-4FAD-AAB8-8A95245E5DC2}"/>
              </a:ext>
            </a:extLst>
          </p:cNvPr>
          <p:cNvSpPr txBox="1"/>
          <p:nvPr/>
        </p:nvSpPr>
        <p:spPr>
          <a:xfrm>
            <a:off x="594302" y="4826260"/>
            <a:ext cx="208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blur(simple average)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14F124-BEE9-4F95-94FB-5B7E7E01FCCF}"/>
              </a:ext>
            </a:extLst>
          </p:cNvPr>
          <p:cNvSpPr txBox="1"/>
          <p:nvPr/>
        </p:nvSpPr>
        <p:spPr>
          <a:xfrm>
            <a:off x="2772434" y="482760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medianBlur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6709686-7EFD-43B8-8F42-0F0B95F9980B}"/>
              </a:ext>
            </a:extLst>
          </p:cNvPr>
          <p:cNvSpPr/>
          <p:nvPr/>
        </p:nvSpPr>
        <p:spPr>
          <a:xfrm>
            <a:off x="4213671" y="4827600"/>
            <a:ext cx="154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GaussianBlur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038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4DAC2-EA10-4A2A-9A3F-A7B3382D3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Converting between different color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08798" y="928646"/>
            <a:ext cx="7748953" cy="5323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82588" indent="-382588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0" indent="0">
              <a:lnSpc>
                <a:spcPct val="94000"/>
              </a:lnSpc>
              <a:buClr>
                <a:srgbClr val="191B0E"/>
              </a:buClr>
            </a:pPr>
            <a:r>
              <a:rPr lang="en-US" altLang="en-US" sz="2000" b="1" dirty="0">
                <a:solidFill>
                  <a:srgbClr val="C00000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Gray</a:t>
            </a:r>
            <a:r>
              <a:rPr lang="en-US" altLang="en-US" sz="2000" dirty="0">
                <a:solidFill>
                  <a:srgbClr val="C00000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000" dirty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:</a:t>
            </a:r>
            <a:r>
              <a:rPr lang="en-US" altLang="en-US" sz="2000" dirty="0" smtClean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 </a:t>
            </a:r>
          </a:p>
          <a:p>
            <a:pPr marL="342900" indent="-342900">
              <a:lnSpc>
                <a:spcPct val="94000"/>
              </a:lnSpc>
              <a:buClr>
                <a:srgbClr val="191B0E"/>
              </a:buClr>
              <a:buFont typeface="Wingdings" panose="05000000000000000000" pitchFamily="2" charset="2"/>
              <a:buChar char="ü"/>
            </a:pPr>
            <a:r>
              <a:rPr lang="en-US" altLang="en-US" sz="2000" dirty="0" smtClean="0">
                <a:solidFill>
                  <a:srgbClr val="C00000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eliminates</a:t>
            </a:r>
            <a:r>
              <a:rPr lang="en-US" altLang="en-US" sz="2000" dirty="0" smtClean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000" dirty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color information </a:t>
            </a:r>
            <a:r>
              <a:rPr lang="en-US" altLang="en-US" sz="2000" dirty="0">
                <a:solidFill>
                  <a:srgbClr val="C00000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translating</a:t>
            </a:r>
            <a:r>
              <a:rPr lang="en-US" altLang="en-US" sz="2000" dirty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 to shades of gray: </a:t>
            </a:r>
            <a:endParaRPr lang="en-US" altLang="en-US" sz="2000" dirty="0" smtClean="0">
              <a:solidFill>
                <a:srgbClr val="191B0E"/>
              </a:solidFill>
              <a:latin typeface="Franklin Gothic Book" panose="020B0503020102020204" pitchFamily="34" charset="0"/>
              <a:ea typeface="DejaVu Sans" charset="0"/>
              <a:cs typeface="DejaVu Sans" charset="0"/>
            </a:endParaRPr>
          </a:p>
          <a:p>
            <a:pPr marL="342900" indent="-342900">
              <a:lnSpc>
                <a:spcPct val="94000"/>
              </a:lnSpc>
              <a:buClr>
                <a:srgbClr val="191B0E"/>
              </a:buClr>
              <a:buFont typeface="Wingdings" panose="05000000000000000000" pitchFamily="2" charset="2"/>
              <a:buChar char="ü"/>
            </a:pPr>
            <a:r>
              <a:rPr lang="en-US" altLang="en-US" sz="2000" dirty="0" smtClean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useful </a:t>
            </a:r>
            <a:r>
              <a:rPr lang="en-US" altLang="en-US" sz="2000" dirty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for intermediate processing, such as </a:t>
            </a:r>
            <a:r>
              <a:rPr lang="en-US" altLang="en-US" sz="2000" b="1" dirty="0">
                <a:solidFill>
                  <a:srgbClr val="C00000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face detection</a:t>
            </a:r>
            <a:r>
              <a:rPr lang="en-US" altLang="en-US" sz="2000" dirty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.</a:t>
            </a:r>
          </a:p>
          <a:p>
            <a:pPr>
              <a:lnSpc>
                <a:spcPct val="94000"/>
              </a:lnSpc>
              <a:buClr>
                <a:srgbClr val="191B0E"/>
              </a:buClr>
              <a:buFont typeface="Franklin Gothic Book" panose="020B0503020102020204" pitchFamily="34" charset="0"/>
              <a:buChar char="■"/>
            </a:pPr>
            <a:endParaRPr lang="en-US" altLang="en-US" sz="2000" dirty="0">
              <a:solidFill>
                <a:srgbClr val="191B0E"/>
              </a:solidFill>
              <a:latin typeface="Franklin Gothic Book" panose="020B0503020102020204" pitchFamily="34" charset="0"/>
              <a:ea typeface="DejaVu Sans" charset="0"/>
              <a:cs typeface="DejaVu Sans" charset="0"/>
            </a:endParaRPr>
          </a:p>
          <a:p>
            <a:pPr>
              <a:lnSpc>
                <a:spcPct val="94000"/>
              </a:lnSpc>
              <a:buClr>
                <a:srgbClr val="191B0E"/>
              </a:buClr>
              <a:buFont typeface="Franklin Gothic Book" panose="020B0503020102020204" pitchFamily="34" charset="0"/>
              <a:buChar char="■"/>
            </a:pPr>
            <a:endParaRPr lang="en-US" altLang="en-US" sz="2000" dirty="0">
              <a:solidFill>
                <a:srgbClr val="191B0E"/>
              </a:solidFill>
              <a:latin typeface="Franklin Gothic Book" panose="020B0503020102020204" pitchFamily="34" charset="0"/>
              <a:ea typeface="DejaVu Sans" charset="0"/>
              <a:cs typeface="DejaVu Sans" charset="0"/>
            </a:endParaRPr>
          </a:p>
          <a:p>
            <a:pPr>
              <a:lnSpc>
                <a:spcPct val="94000"/>
              </a:lnSpc>
              <a:buClr>
                <a:srgbClr val="191B0E"/>
              </a:buClr>
              <a:buFont typeface="Franklin Gothic Book" panose="020B0503020102020204" pitchFamily="34" charset="0"/>
              <a:buChar char="■"/>
            </a:pPr>
            <a:endParaRPr lang="en-US" altLang="en-US" sz="2000" dirty="0">
              <a:solidFill>
                <a:srgbClr val="191B0E"/>
              </a:solidFill>
              <a:latin typeface="Franklin Gothic Book" panose="020B0503020102020204" pitchFamily="34" charset="0"/>
              <a:ea typeface="DejaVu Sans" charset="0"/>
              <a:cs typeface="DejaVu Sans" charset="0"/>
            </a:endParaRPr>
          </a:p>
          <a:p>
            <a:pPr marL="0" indent="0">
              <a:lnSpc>
                <a:spcPct val="94000"/>
              </a:lnSpc>
              <a:buClr>
                <a:srgbClr val="191B0E"/>
              </a:buClr>
            </a:pPr>
            <a:r>
              <a:rPr lang="en-US" altLang="en-US" sz="2000" b="1" dirty="0" smtClean="0">
                <a:solidFill>
                  <a:srgbClr val="0070C0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B</a:t>
            </a:r>
            <a:r>
              <a:rPr lang="en-US" altLang="en-US" sz="2000" b="1" dirty="0" smtClean="0">
                <a:solidFill>
                  <a:srgbClr val="00B050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G</a:t>
            </a:r>
            <a:r>
              <a:rPr lang="en-US" altLang="en-US" sz="2000" b="1" dirty="0" smtClean="0">
                <a:solidFill>
                  <a:srgbClr val="C00000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R</a:t>
            </a:r>
            <a:r>
              <a:rPr lang="en-US" altLang="en-US" sz="2000" dirty="0" smtClean="0">
                <a:solidFill>
                  <a:srgbClr val="C00000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000" dirty="0" smtClean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: </a:t>
            </a:r>
            <a:r>
              <a:rPr lang="en-US" altLang="en-US" sz="2000" dirty="0" smtClean="0">
                <a:solidFill>
                  <a:srgbClr val="0070C0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blue</a:t>
            </a:r>
            <a:r>
              <a:rPr lang="en-US" altLang="en-US" sz="2000" dirty="0" smtClean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-</a:t>
            </a:r>
            <a:r>
              <a:rPr lang="en-US" altLang="en-US" sz="2000" dirty="0" smtClean="0">
                <a:solidFill>
                  <a:srgbClr val="00B050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green</a:t>
            </a:r>
            <a:r>
              <a:rPr lang="en-US" altLang="en-US" sz="2000" dirty="0" smtClean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-</a:t>
            </a:r>
            <a:r>
              <a:rPr lang="en-US" altLang="en-US" sz="2000" dirty="0" smtClean="0">
                <a:solidFill>
                  <a:srgbClr val="C00000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red</a:t>
            </a:r>
            <a:r>
              <a:rPr lang="en-US" altLang="en-US" sz="2000" dirty="0" smtClean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 </a:t>
            </a:r>
            <a:r>
              <a:rPr lang="en-US" altLang="en-US" sz="2000" dirty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color </a:t>
            </a:r>
            <a:r>
              <a:rPr lang="en-US" altLang="en-US" sz="2000" dirty="0" smtClean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space </a:t>
            </a:r>
          </a:p>
          <a:p>
            <a:pPr marL="342900" indent="-342900">
              <a:lnSpc>
                <a:spcPct val="94000"/>
              </a:lnSpc>
              <a:buClr>
                <a:srgbClr val="191B0E"/>
              </a:buClr>
              <a:buFont typeface="Wingdings" panose="05000000000000000000" pitchFamily="2" charset="2"/>
              <a:buChar char="ü"/>
            </a:pPr>
            <a:r>
              <a:rPr lang="en-US" altLang="en-US" sz="2000" dirty="0" smtClean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each pixel is a three-element array </a:t>
            </a:r>
          </a:p>
          <a:p>
            <a:pPr marL="342900" indent="-342900">
              <a:lnSpc>
                <a:spcPct val="94000"/>
              </a:lnSpc>
              <a:buClr>
                <a:srgbClr val="191B0E"/>
              </a:buClr>
              <a:buFont typeface="Wingdings" panose="05000000000000000000" pitchFamily="2" charset="2"/>
              <a:buChar char="ü"/>
            </a:pPr>
            <a:r>
              <a:rPr lang="en-US" altLang="en-US" sz="2000" dirty="0" smtClean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web </a:t>
            </a:r>
            <a:r>
              <a:rPr lang="en-US" altLang="en-US" sz="2000" dirty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developers would be familiar with a similar definition of colors, except the order of colors is RGB.</a:t>
            </a:r>
          </a:p>
          <a:p>
            <a:pPr>
              <a:lnSpc>
                <a:spcPct val="94000"/>
              </a:lnSpc>
              <a:buClr>
                <a:srgbClr val="191B0E"/>
              </a:buClr>
              <a:buFont typeface="Franklin Gothic Book" panose="020B0503020102020204" pitchFamily="34" charset="0"/>
              <a:buChar char="■"/>
            </a:pPr>
            <a:endParaRPr lang="en-US" altLang="en-US" sz="2000" dirty="0">
              <a:solidFill>
                <a:srgbClr val="191B0E"/>
              </a:solidFill>
              <a:latin typeface="Franklin Gothic Book" panose="020B0503020102020204" pitchFamily="34" charset="0"/>
              <a:ea typeface="DejaVu Sans" charset="0"/>
              <a:cs typeface="DejaVu Sans" charset="0"/>
            </a:endParaRPr>
          </a:p>
          <a:p>
            <a:pPr marL="0" indent="0">
              <a:lnSpc>
                <a:spcPct val="94000"/>
              </a:lnSpc>
              <a:buClr>
                <a:srgbClr val="191B0E"/>
              </a:buClr>
            </a:pPr>
            <a:r>
              <a:rPr lang="en-US" altLang="en-US" sz="2000" dirty="0" smtClean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HSV :</a:t>
            </a:r>
          </a:p>
          <a:p>
            <a:pPr marL="342900" indent="-342900">
              <a:lnSpc>
                <a:spcPct val="94000"/>
              </a:lnSpc>
              <a:buClr>
                <a:srgbClr val="191B0E"/>
              </a:buClr>
              <a:buFont typeface="Wingdings" panose="05000000000000000000" pitchFamily="2" charset="2"/>
              <a:buChar char="ü"/>
            </a:pPr>
            <a:r>
              <a:rPr lang="en-US" altLang="en-US" sz="2000" dirty="0" smtClean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hue </a:t>
            </a:r>
            <a:r>
              <a:rPr lang="en-US" altLang="en-US" sz="2000" dirty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is a color tone, saturation is the intensity of a color, and value represents its darkness (or brightness at the opposite end of the spectrum).</a:t>
            </a:r>
            <a:endParaRPr lang="en-US" altLang="en-US" dirty="0">
              <a:ea typeface="DejaVu Sans" charset="0"/>
              <a:cs typeface="DejaVu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AE18DA7-A764-4FD5-A8A8-3063D79E188E}"/>
              </a:ext>
            </a:extLst>
          </p:cNvPr>
          <p:cNvSpPr txBox="1"/>
          <p:nvPr/>
        </p:nvSpPr>
        <p:spPr>
          <a:xfrm>
            <a:off x="472733" y="282315"/>
            <a:ext cx="9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general, three color spaces are prevalent in modern day computer vision: gray, BGR, and </a:t>
            </a:r>
            <a:r>
              <a:rPr lang="en-US" b="1" dirty="0"/>
              <a:t>Hue, Saturation, Value </a:t>
            </a:r>
            <a:r>
              <a:rPr lang="en-US" dirty="0"/>
              <a:t>(</a:t>
            </a:r>
            <a:r>
              <a:rPr lang="en-US" b="1" dirty="0"/>
              <a:t>HSV</a:t>
            </a:r>
            <a:r>
              <a:rPr lang="en-US" dirty="0"/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825E42D-2483-4571-9099-3847C95B0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490" y="2689212"/>
            <a:ext cx="3821712" cy="1479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3299FB6-6F94-44E3-81FB-DF21B9413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022" y="4772944"/>
            <a:ext cx="2304647" cy="147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99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4A630-9BB0-4685-BC38-9939FA3F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COLOR CALCULATOR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762ADD-61EE-493D-9361-9647E7AC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34126"/>
            <a:ext cx="10058400" cy="3053705"/>
          </a:xfrm>
        </p:spPr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https://www.tydac.ch/color/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6D7621-D469-4647-8B09-DDEB9A11D6C4}"/>
              </a:ext>
            </a:extLst>
          </p:cNvPr>
          <p:cNvSpPr txBox="1"/>
          <p:nvPr/>
        </p:nvSpPr>
        <p:spPr>
          <a:xfrm>
            <a:off x="1097280" y="1737360"/>
            <a:ext cx="5399773" cy="596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Click link to open the website</a:t>
            </a:r>
          </a:p>
        </p:txBody>
      </p:sp>
    </p:spTree>
    <p:extLst>
      <p:ext uri="{BB962C8B-B14F-4D97-AF65-F5344CB8AC3E}">
        <p14:creationId xmlns:p14="http://schemas.microsoft.com/office/powerpoint/2010/main" val="291905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OUR SCHEDULE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MY" dirty="0"/>
              <a:t># DAY 2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6224558"/>
              </p:ext>
            </p:extLst>
          </p:nvPr>
        </p:nvGraphicFramePr>
        <p:xfrm>
          <a:off x="4652683" y="376519"/>
          <a:ext cx="7100047" cy="611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8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OUR SCHEDULE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MY" dirty="0"/>
              <a:t># DAY 3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84223881"/>
              </p:ext>
            </p:extLst>
          </p:nvPr>
        </p:nvGraphicFramePr>
        <p:xfrm>
          <a:off x="4652683" y="594359"/>
          <a:ext cx="710004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99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LET'S START CODING… SESSION 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9" b="19459"/>
          <a:stretch>
            <a:fillRect/>
          </a:stretch>
        </p:blipFill>
        <p:spPr>
          <a:xfrm>
            <a:off x="15" y="-35859"/>
            <a:ext cx="12191985" cy="4915076"/>
          </a:xfrm>
        </p:spPr>
      </p:pic>
    </p:spTree>
    <p:extLst>
      <p:ext uri="{BB962C8B-B14F-4D97-AF65-F5344CB8AC3E}">
        <p14:creationId xmlns:p14="http://schemas.microsoft.com/office/powerpoint/2010/main" val="31367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9270" y="2447645"/>
            <a:ext cx="10972800" cy="3976687"/>
          </a:xfrm>
          <a:prstGeom prst="rect">
            <a:avLst/>
          </a:prstGeom>
          <a:ln/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panose="05000000000000000000" pitchFamily="2" charset="2"/>
              <a:buChar char="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</a:pPr>
            <a:r>
              <a:rPr lang="en-US" altLang="en-US" dirty="0"/>
              <a:t>Create a workspace in home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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</a:pPr>
            <a:r>
              <a:rPr lang="en-US" altLang="en-US" dirty="0"/>
              <a:t>Workspace name is </a:t>
            </a:r>
            <a:r>
              <a:rPr lang="en-US" altLang="en-US" dirty="0" err="1"/>
              <a:t>innokai_opencv_ws</a:t>
            </a:r>
            <a:endParaRPr lang="en-US" altLang="en-US" dirty="0"/>
          </a:p>
          <a:p>
            <a:pPr marL="0" indent="107950"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</a:pPr>
            <a:endParaRPr lang="en-US" altLang="en-US" dirty="0"/>
          </a:p>
          <a:p>
            <a:pPr marL="431800" indent="-323850">
              <a:buSzPct val="45000"/>
              <a:buFont typeface="Wingdings" panose="05000000000000000000" pitchFamily="2" charset="2"/>
              <a:buChar char="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</a:pPr>
            <a:r>
              <a:rPr lang="en-US" altLang="en-US" dirty="0"/>
              <a:t>Create a package with </a:t>
            </a:r>
            <a:r>
              <a:rPr lang="en-US" altLang="en-US" dirty="0" err="1"/>
              <a:t>stds_msgs</a:t>
            </a:r>
            <a:r>
              <a:rPr lang="en-US" altLang="en-US" dirty="0"/>
              <a:t>, </a:t>
            </a:r>
            <a:r>
              <a:rPr lang="en-US" altLang="en-US" dirty="0" err="1"/>
              <a:t>rospy</a:t>
            </a:r>
            <a:r>
              <a:rPr lang="en-US" altLang="en-US" dirty="0"/>
              <a:t> and </a:t>
            </a:r>
            <a:r>
              <a:rPr lang="en-US" altLang="en-US" dirty="0" err="1"/>
              <a:t>roscpp</a:t>
            </a:r>
            <a:endParaRPr lang="en-US" altLang="en-US" dirty="0"/>
          </a:p>
          <a:p>
            <a:pPr marL="431800" indent="-323850">
              <a:buSzPct val="45000"/>
              <a:buFont typeface="Wingdings" panose="05000000000000000000" pitchFamily="2" charset="2"/>
              <a:buChar char="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</a:pPr>
            <a:r>
              <a:rPr lang="en-US" altLang="en-US" dirty="0"/>
              <a:t>Package must be </a:t>
            </a:r>
            <a:r>
              <a:rPr lang="en-US" altLang="en-US" dirty="0" err="1"/>
              <a:t>ros_basic</a:t>
            </a:r>
            <a:endParaRPr lang="en-US" altLang="en-US" dirty="0"/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</a:pPr>
            <a:endParaRPr lang="en-US" altLang="en-US" dirty="0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609600" y="757144"/>
            <a:ext cx="10972800" cy="1144588"/>
          </a:xfrm>
          <a:prstGeom prst="rect">
            <a:avLst/>
          </a:prstGeom>
          <a:ln/>
        </p:spPr>
        <p:txBody>
          <a:bodyPr tIns="39116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</a:tabLst>
            </a:pPr>
            <a:r>
              <a:rPr lang="en-US" altLang="en-US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19653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747838" y="2759075"/>
            <a:ext cx="9599612" cy="148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lnSpc>
                <a:spcPct val="100000"/>
              </a:lnSpc>
            </a:pPr>
            <a:endParaRPr lang="en-US" altLang="en-US" sz="7200" dirty="0">
              <a:solidFill>
                <a:srgbClr val="191B0E"/>
              </a:solidFill>
              <a:latin typeface="Franklin Gothic Book" panose="020B0503020102020204" pitchFamily="34" charset="0"/>
              <a:ea typeface="DejaVu Sans" charset="0"/>
              <a:cs typeface="DejaVu Sans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Getting into Linux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79626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1371600" y="685800"/>
            <a:ext cx="9599613" cy="148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89000"/>
              </a:lnSpc>
            </a:pPr>
            <a:r>
              <a:rPr lang="en-US" altLang="en-US" sz="440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Installation of packages and libraries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371600" y="2286000"/>
            <a:ext cx="9599613" cy="357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82588" indent="-382588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lnSpc>
                <a:spcPct val="94000"/>
              </a:lnSpc>
              <a:buClr>
                <a:srgbClr val="191B0E"/>
              </a:buClr>
              <a:buFont typeface="Franklin Gothic Book" panose="020B0503020102020204" pitchFamily="34" charset="0"/>
              <a:buChar char="■"/>
            </a:pPr>
            <a:r>
              <a:rPr lang="en-US" altLang="en-US" sz="2000" dirty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From </a:t>
            </a:r>
            <a:r>
              <a:rPr lang="en-US" altLang="en-US" sz="2000" dirty="0" err="1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Github</a:t>
            </a:r>
            <a:endParaRPr lang="en-US" altLang="en-US" sz="2000" dirty="0">
              <a:solidFill>
                <a:srgbClr val="191B0E"/>
              </a:solidFill>
              <a:latin typeface="Franklin Gothic Book" panose="020B0503020102020204" pitchFamily="34" charset="0"/>
              <a:ea typeface="DejaVu Sans" charset="0"/>
              <a:cs typeface="DejaVu Sans" charset="0"/>
            </a:endParaRPr>
          </a:p>
          <a:p>
            <a:pPr>
              <a:lnSpc>
                <a:spcPct val="94000"/>
              </a:lnSpc>
              <a:buClr>
                <a:srgbClr val="191B0E"/>
              </a:buClr>
              <a:buFont typeface="Franklin Gothic Book" panose="020B0503020102020204" pitchFamily="34" charset="0"/>
              <a:buChar char="■"/>
            </a:pPr>
            <a:r>
              <a:rPr lang="en-US" altLang="en-US" sz="2000" dirty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Git clone into </a:t>
            </a:r>
            <a:r>
              <a:rPr lang="en-US" altLang="en-US" sz="2000" dirty="0" err="1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src</a:t>
            </a:r>
            <a:r>
              <a:rPr lang="en-US" altLang="en-US" sz="2000" dirty="0">
                <a:solidFill>
                  <a:srgbClr val="191B0E"/>
                </a:solidFill>
                <a:latin typeface="Franklin Gothic Book" panose="020B0503020102020204" pitchFamily="34" charset="0"/>
                <a:ea typeface="DejaVu Sans" charset="0"/>
                <a:cs typeface="DejaVu Sans" charset="0"/>
              </a:rPr>
              <a:t> folder in workspace</a:t>
            </a:r>
          </a:p>
          <a:p>
            <a:pPr>
              <a:lnSpc>
                <a:spcPct val="94000"/>
              </a:lnSpc>
              <a:buClrTx/>
              <a:buSzTx/>
              <a:buFontTx/>
              <a:buNone/>
            </a:pPr>
            <a:endParaRPr lang="en-US" altLang="en-US" dirty="0"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06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 back about 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Session </a:t>
            </a:r>
            <a:r>
              <a:rPr lang="en-MY" dirty="0" smtClean="0"/>
              <a:t>2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1756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3555</TotalTime>
  <Words>703</Words>
  <Application>Microsoft Office PowerPoint</Application>
  <PresentationFormat>Widescreen</PresentationFormat>
  <Paragraphs>167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DejaVu Sans</vt:lpstr>
      <vt:lpstr>Franklin Gothic Book</vt:lpstr>
      <vt:lpstr>Liberation Serif</vt:lpstr>
      <vt:lpstr>Noto Sans CJK SC Regular</vt:lpstr>
      <vt:lpstr>StarSymbol</vt:lpstr>
      <vt:lpstr>Times New Roman</vt:lpstr>
      <vt:lpstr>Wingdings</vt:lpstr>
      <vt:lpstr>Retrospect</vt:lpstr>
      <vt:lpstr>Vision Programming for Intelligent Autonomous Robot Using ROS</vt:lpstr>
      <vt:lpstr>OUR SCHEDULE </vt:lpstr>
      <vt:lpstr>OUR SCHEDULE </vt:lpstr>
      <vt:lpstr>OUR SCHEDULE </vt:lpstr>
      <vt:lpstr>LET'S START CODING… SESSION 1</vt:lpstr>
      <vt:lpstr>PowerPoint Presentation</vt:lpstr>
      <vt:lpstr>Getting into Linux</vt:lpstr>
      <vt:lpstr>PowerPoint Presentation</vt:lpstr>
      <vt:lpstr>Revise back about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</vt:lpstr>
      <vt:lpstr>Exercise </vt:lpstr>
      <vt:lpstr>OpenCV</vt:lpstr>
      <vt:lpstr>OpenCV</vt:lpstr>
      <vt:lpstr>Revision to OpenCV</vt:lpstr>
      <vt:lpstr>PowerPoint Presentation</vt:lpstr>
      <vt:lpstr>Detecting Edges and Image Filtering</vt:lpstr>
      <vt:lpstr>In this session, we are going to see</vt:lpstr>
      <vt:lpstr>2D convolution</vt:lpstr>
      <vt:lpstr>Blurring </vt:lpstr>
      <vt:lpstr>Converting between different color spaces</vt:lpstr>
      <vt:lpstr>PowerPoint Presentation</vt:lpstr>
      <vt:lpstr>COLOR CALCULATOR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Zool Ismail</dc:creator>
  <cp:lastModifiedBy>Zool Ismail</cp:lastModifiedBy>
  <cp:revision>70</cp:revision>
  <dcterms:created xsi:type="dcterms:W3CDTF">2019-07-12T08:28:34Z</dcterms:created>
  <dcterms:modified xsi:type="dcterms:W3CDTF">2019-09-19T22:56:23Z</dcterms:modified>
</cp:coreProperties>
</file>