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0" r:id="rId3"/>
    <p:sldId id="258" r:id="rId4"/>
    <p:sldId id="275" r:id="rId5"/>
    <p:sldId id="298" r:id="rId6"/>
    <p:sldId id="282" r:id="rId7"/>
    <p:sldId id="277" r:id="rId8"/>
    <p:sldId id="278" r:id="rId9"/>
    <p:sldId id="283" r:id="rId10"/>
    <p:sldId id="284" r:id="rId11"/>
    <p:sldId id="286" r:id="rId12"/>
    <p:sldId id="287" r:id="rId13"/>
    <p:sldId id="289" r:id="rId14"/>
    <p:sldId id="291" r:id="rId15"/>
    <p:sldId id="296" r:id="rId16"/>
    <p:sldId id="292" r:id="rId17"/>
    <p:sldId id="294" r:id="rId18"/>
    <p:sldId id="290" r:id="rId19"/>
    <p:sldId id="293" r:id="rId20"/>
    <p:sldId id="299" r:id="rId21"/>
    <p:sldId id="276" r:id="rId22"/>
    <p:sldId id="288" r:id="rId23"/>
    <p:sldId id="285" r:id="rId24"/>
    <p:sldId id="279" r:id="rId25"/>
    <p:sldId id="280" r:id="rId26"/>
    <p:sldId id="281" r:id="rId27"/>
    <p:sldId id="264" r:id="rId28"/>
    <p:sldId id="29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7"/>
    <p:restoredTop sz="94809"/>
  </p:normalViewPr>
  <p:slideViewPr>
    <p:cSldViewPr snapToGrid="0" snapToObjects="1">
      <p:cViewPr varScale="1">
        <p:scale>
          <a:sx n="109" d="100"/>
          <a:sy n="109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509B-75CD-7B45-91F7-84E3300F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1814F-52BC-0842-81A0-8DD72C72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B39E-569B-FD48-8F7B-96A9ED24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C12E-CFE6-3E47-8793-0E6D2D73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9AFC-9BFA-C346-A883-53DA89AD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82ED-DF28-D043-8FA5-315DA1F9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819E-59A1-6A49-96E1-0A90FA42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8B51-8B7C-D64B-978B-0B9A63D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7EEE-F0F9-BB45-9D7A-66CB5780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DC08-D070-FD45-98D2-4F35E1A0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7602A-E713-5B48-8D2D-363C762F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E82C-9C24-D541-956A-B563EC51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B3B5-E7A4-134D-8F7C-81066AAA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6FD6-7238-8E43-90BA-E66FEEE2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49C9-DE78-1849-A7D5-46922D89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B2B-B5ED-554D-9370-EED7D87A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6FC0-30EB-B74E-8020-66B7D496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00F1-45F4-284A-A930-C26F2626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6EF8-7E4A-654A-923B-221F9921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6BFB-BA42-1748-BD3C-2D93361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B695-5A97-E347-AD37-EB0C9BE4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E219-D8D1-2F4F-8B1D-D434104F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F68F-806D-8643-B92B-D1CC1142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BE1E-7B17-8341-8335-0588971B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992E-B296-7C4E-94D0-5637660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4E0A-D628-A046-A249-D295E84C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AD43-94EB-D348-A6EE-0D5E04C51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A1955-F855-E645-8B35-3FA051AD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92A5-047C-8145-BEF4-32C48CB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3136B-6010-3E42-9550-7E1129FF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F95D-F74E-324B-95E6-F36A9FE2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32E1-89E2-584B-BC6E-63835795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2DD23-D5F2-E046-9AD6-5BE970AC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DB0AA-EC25-ED45-B1CB-04951D2C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921E8-BE6F-BC4A-AD66-322CA585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2173C-1B15-F743-ABB9-1EE046229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7B12D-846B-4B4A-9726-5800C65B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E7676-60BC-544A-A81A-56E552C5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2E914-D0BB-A342-A7D4-8E181521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DEBA-C621-C847-A0F6-E7EF940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8131A-6BF9-1F40-B875-50A52959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31D8-7111-764B-AA2C-F64134B9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7193F-5178-154C-9A33-73D2CDD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3416D-1549-714F-99A3-DC3F9C8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449F4-5401-AA49-9E1E-D5CA1274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5BF8-7375-3A49-961E-C634EAD8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0003-F0FB-BD4D-B070-CD843E6E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55F-0AD7-D640-8524-92B1A891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E59B3-1EC8-9246-A98A-0947D509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0CE4-F494-3444-A1AE-0ADA693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3D9C-CBDE-8342-8C31-5A8E742D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40DA-0AC2-4241-8E45-52DDCE16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08BF-29A6-FB41-A017-44E88934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7714-A06D-F343-8BEE-C07A0F0F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F50B5-7C95-6246-BEC2-F969127A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8BE1-2F6E-3545-A99B-367A3DC0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118F-C6EB-5245-9026-905CFBB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61BA-4E75-344C-95A0-C71882B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2D27F-2F01-0F45-9650-1B28CA8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1840-C4DD-C240-9756-F72D027E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512A-A381-E644-8C84-6941C0B6F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1741-AE54-F848-BED2-52A53ED741AC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F2BE-8FD0-304A-A82F-59661DF2C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1209-0EF0-D34C-BE7C-EDC29B6E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CDCF-E3F3-C741-A701-A36C16C9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12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10.jpg"/><Relationship Id="rId5" Type="http://schemas.openxmlformats.org/officeDocument/2006/relationships/image" Target="../media/image2.jpeg"/><Relationship Id="rId10" Type="http://schemas.openxmlformats.org/officeDocument/2006/relationships/image" Target="../media/image11.jpg"/><Relationship Id="rId4" Type="http://schemas.openxmlformats.org/officeDocument/2006/relationships/image" Target="../media/image7.jpeg"/><Relationship Id="rId9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12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10.jpg"/><Relationship Id="rId5" Type="http://schemas.openxmlformats.org/officeDocument/2006/relationships/image" Target="../media/image2.jpeg"/><Relationship Id="rId10" Type="http://schemas.openxmlformats.org/officeDocument/2006/relationships/image" Target="../media/image11.jpg"/><Relationship Id="rId4" Type="http://schemas.openxmlformats.org/officeDocument/2006/relationships/image" Target="../media/image7.jpeg"/><Relationship Id="rId9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12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10.jpg"/><Relationship Id="rId5" Type="http://schemas.openxmlformats.org/officeDocument/2006/relationships/image" Target="../media/image2.jpeg"/><Relationship Id="rId10" Type="http://schemas.openxmlformats.org/officeDocument/2006/relationships/image" Target="../media/image11.jpg"/><Relationship Id="rId4" Type="http://schemas.openxmlformats.org/officeDocument/2006/relationships/image" Target="../media/image7.jpeg"/><Relationship Id="rId9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12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10.jpg"/><Relationship Id="rId5" Type="http://schemas.openxmlformats.org/officeDocument/2006/relationships/image" Target="../media/image2.jpeg"/><Relationship Id="rId10" Type="http://schemas.openxmlformats.org/officeDocument/2006/relationships/image" Target="../media/image11.jpg"/><Relationship Id="rId4" Type="http://schemas.openxmlformats.org/officeDocument/2006/relationships/image" Target="../media/image7.jpeg"/><Relationship Id="rId9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E071A3-81A1-9B49-AB0E-08212501CA46}"/>
              </a:ext>
            </a:extLst>
          </p:cNvPr>
          <p:cNvGrpSpPr/>
          <p:nvPr/>
        </p:nvGrpSpPr>
        <p:grpSpPr>
          <a:xfrm>
            <a:off x="393162" y="1097528"/>
            <a:ext cx="5819234" cy="1769240"/>
            <a:chOff x="225193" y="54290"/>
            <a:chExt cx="5870806" cy="1826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EECE7F-7D1E-9F43-9FFD-5419AD17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5000"/>
            </a:blip>
            <a:srcRect l="38431" t="76028" r="17781" b="5957"/>
            <a:stretch/>
          </p:blipFill>
          <p:spPr>
            <a:xfrm>
              <a:off x="499528" y="242646"/>
              <a:ext cx="5596471" cy="16376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5C666B-FA18-0741-9A2A-67AEFE31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5000"/>
            </a:blip>
            <a:srcRect l="39945" t="75745" r="17477" b="6241"/>
            <a:stretch/>
          </p:blipFill>
          <p:spPr>
            <a:xfrm>
              <a:off x="225193" y="159451"/>
              <a:ext cx="5441731" cy="1637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3B26FD-3BF5-FF41-8809-FB9A1FC74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25000"/>
            </a:blip>
            <a:srcRect l="39541" t="75745" r="16671" b="7943"/>
            <a:stretch/>
          </p:blipFill>
          <p:spPr>
            <a:xfrm>
              <a:off x="344788" y="54290"/>
              <a:ext cx="5596471" cy="14829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1A0A01-D5CB-EB43-9775-BC361AC45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25000"/>
            </a:blip>
            <a:srcRect l="39541" t="76028" r="16671" b="7660"/>
            <a:stretch/>
          </p:blipFill>
          <p:spPr>
            <a:xfrm>
              <a:off x="483416" y="305595"/>
              <a:ext cx="5596471" cy="14829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76AC8C-C3B1-544B-9D5D-78960F048E7E}"/>
              </a:ext>
            </a:extLst>
          </p:cNvPr>
          <p:cNvSpPr txBox="1"/>
          <p:nvPr/>
        </p:nvSpPr>
        <p:spPr>
          <a:xfrm>
            <a:off x="6839329" y="189756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2021 380*1850 </a:t>
            </a:r>
            <a:r>
              <a:rPr lang="en-US" dirty="0" err="1"/>
              <a:t>pixlar</a:t>
            </a:r>
            <a:r>
              <a:rPr lang="en-US" dirty="0"/>
              <a:t>=50km*240 km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97043-C384-424A-BCD5-9412D30B4361}"/>
              </a:ext>
            </a:extLst>
          </p:cNvPr>
          <p:cNvGrpSpPr/>
          <p:nvPr/>
        </p:nvGrpSpPr>
        <p:grpSpPr>
          <a:xfrm>
            <a:off x="393162" y="2580465"/>
            <a:ext cx="6081779" cy="1482936"/>
            <a:chOff x="319250" y="2141365"/>
            <a:chExt cx="6309872" cy="163602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21440B-C629-834F-A00F-C3967DD2F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6000"/>
            </a:blip>
            <a:srcRect l="39470" t="7484" r="15951" b="76204"/>
            <a:stretch/>
          </p:blipFill>
          <p:spPr>
            <a:xfrm>
              <a:off x="820805" y="2249653"/>
              <a:ext cx="5808317" cy="15117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2277177-F7A2-7247-8AD7-D7CF83932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25000"/>
            </a:blip>
            <a:srcRect l="38864" t="8109" r="16898" b="76203"/>
            <a:stretch/>
          </p:blipFill>
          <p:spPr>
            <a:xfrm>
              <a:off x="719917" y="2215160"/>
              <a:ext cx="5763907" cy="145394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365D2F-BEBF-5344-88EA-F7B408559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5000"/>
            </a:blip>
            <a:srcRect l="39865" t="7484" r="15310" b="76204"/>
            <a:stretch/>
          </p:blipFill>
          <p:spPr>
            <a:xfrm>
              <a:off x="319250" y="2141365"/>
              <a:ext cx="5840295" cy="151176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9195ED-28BF-BA45-A2BB-4435AC84D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25000"/>
            </a:blip>
            <a:srcRect l="38864" t="7484" r="14798" b="76204"/>
            <a:stretch/>
          </p:blipFill>
          <p:spPr>
            <a:xfrm>
              <a:off x="382797" y="2265625"/>
              <a:ext cx="6037480" cy="151176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47956B-AE3C-A84E-9438-FBBC19E9C901}"/>
              </a:ext>
            </a:extLst>
          </p:cNvPr>
          <p:cNvSpPr txBox="1"/>
          <p:nvPr/>
        </p:nvSpPr>
        <p:spPr>
          <a:xfrm>
            <a:off x="6757671" y="3399266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2018 430*1750 </a:t>
            </a:r>
            <a:r>
              <a:rPr lang="en-US" dirty="0" err="1"/>
              <a:t>pixlar</a:t>
            </a:r>
            <a:r>
              <a:rPr lang="en-US" dirty="0"/>
              <a:t>=60km*230km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5E32A-70D6-6B48-BB1A-A8D777CF45E9}"/>
              </a:ext>
            </a:extLst>
          </p:cNvPr>
          <p:cNvSpPr txBox="1"/>
          <p:nvPr/>
        </p:nvSpPr>
        <p:spPr>
          <a:xfrm>
            <a:off x="2600498" y="272216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Storlek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gemensamt</a:t>
            </a:r>
            <a:r>
              <a:rPr lang="en-US" sz="2800" dirty="0"/>
              <a:t> </a:t>
            </a:r>
            <a:r>
              <a:rPr lang="en-US" sz="2800" dirty="0" err="1"/>
              <a:t>synfält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IR-</a:t>
            </a:r>
            <a:r>
              <a:rPr lang="en-US" sz="2800" dirty="0" err="1"/>
              <a:t>kanaler</a:t>
            </a:r>
            <a:endParaRPr lang="en-US" sz="2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CE1194-14B3-074B-8D9B-976F51066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339" y="4211264"/>
            <a:ext cx="5781418" cy="20916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4968D1-553C-1B42-A3E6-318A5381E3FF}"/>
              </a:ext>
            </a:extLst>
          </p:cNvPr>
          <p:cNvSpPr txBox="1"/>
          <p:nvPr/>
        </p:nvSpPr>
        <p:spPr>
          <a:xfrm>
            <a:off x="11063165" y="491708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70-110km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C85711-DDCA-6C4F-A1F1-B7B01068A18B}"/>
              </a:ext>
            </a:extLst>
          </p:cNvPr>
          <p:cNvSpPr txBox="1"/>
          <p:nvPr/>
        </p:nvSpPr>
        <p:spPr>
          <a:xfrm>
            <a:off x="8348630" y="4098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km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B824-BB8A-D04B-8AF0-D8856439D876}"/>
              </a:ext>
            </a:extLst>
          </p:cNvPr>
          <p:cNvSpPr txBox="1"/>
          <p:nvPr/>
        </p:nvSpPr>
        <p:spPr>
          <a:xfrm>
            <a:off x="6212396" y="624387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area=1800 *320pix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395E1C-1A07-5D45-9543-C5B150EBF9A7}"/>
              </a:ext>
            </a:extLst>
          </p:cNvPr>
          <p:cNvSpPr txBox="1"/>
          <p:nvPr/>
        </p:nvSpPr>
        <p:spPr>
          <a:xfrm>
            <a:off x="9428205" y="6258347"/>
            <a:ext cx="256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0.13 km per pix in both vertical an horizontal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73C34-FFBB-7F41-BF95-A88D64939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E1C3BB5-73CD-6044-8CBE-AC079CAF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2806" b="23681"/>
          <a:stretch/>
        </p:blipFill>
        <p:spPr>
          <a:xfrm>
            <a:off x="-4017893" y="4101220"/>
            <a:ext cx="11283985" cy="15161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F8FB36-AD7E-4848-89F4-744F7DFFF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62703" b="23784"/>
          <a:stretch/>
        </p:blipFill>
        <p:spPr>
          <a:xfrm>
            <a:off x="-4305462" y="3644504"/>
            <a:ext cx="11283985" cy="15161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829BBDA-065C-7646-9A62-A15C74233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75695"/>
          <a:stretch/>
        </p:blipFill>
        <p:spPr>
          <a:xfrm>
            <a:off x="-4497503" y="536479"/>
            <a:ext cx="11668068" cy="26008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37940B-70DD-744D-8A3E-10CB5376D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75696"/>
          <a:stretch/>
        </p:blipFill>
        <p:spPr>
          <a:xfrm>
            <a:off x="-4209934" y="999828"/>
            <a:ext cx="11668068" cy="2600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5C91F-92C2-5E48-B104-85E606B5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54" y="90459"/>
            <a:ext cx="3642046" cy="33385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027" y="65261"/>
            <a:ext cx="3642046" cy="33385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03A6E3-96EC-C548-9AC3-EE4B6D7E6E52}"/>
              </a:ext>
            </a:extLst>
          </p:cNvPr>
          <p:cNvSpPr txBox="1"/>
          <p:nvPr/>
        </p:nvSpPr>
        <p:spPr>
          <a:xfrm>
            <a:off x="2826818" y="2784764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r>
              <a:rPr lang="en-US" dirty="0"/>
              <a:t> om IR4</a:t>
            </a:r>
          </a:p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IR4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A9242FC-A797-9647-8B97-431264E07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6815"/>
              </p:ext>
            </p:extLst>
          </p:nvPr>
        </p:nvGraphicFramePr>
        <p:xfrm>
          <a:off x="890773" y="2931367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25DA31B-1890-474B-B157-F1E6DEA4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5313"/>
              </p:ext>
            </p:extLst>
          </p:nvPr>
        </p:nvGraphicFramePr>
        <p:xfrm>
          <a:off x="868140" y="5866125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B939A8-6BD7-AB42-85BE-531339CB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89345"/>
              </p:ext>
            </p:extLst>
          </p:nvPr>
        </p:nvGraphicFramePr>
        <p:xfrm>
          <a:off x="868140" y="3157366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380192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834830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8833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959352-0898-6649-BD49-466025F3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17761"/>
              </p:ext>
            </p:extLst>
          </p:nvPr>
        </p:nvGraphicFramePr>
        <p:xfrm>
          <a:off x="860212" y="6117832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537126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147671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189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71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2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AAFBE9-B94E-6747-B4A6-9B65D96EAE9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68425"/>
          <a:ext cx="10515596" cy="4123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328547054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977948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713811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6116815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610921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89638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88248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451553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81781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151407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846727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975143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1247582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75551382"/>
                    </a:ext>
                  </a:extLst>
                </a:gridCol>
              </a:tblGrid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900645059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433526276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#VALUE!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#VALUE!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3724388144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1000006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1085122929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592908266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April_2018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372977465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1000006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3414905853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998869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3943594630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084985098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4165085530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998779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999640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871901198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955813410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9999783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103023497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186048966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4264616890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1436363779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IR2/IR4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3916301360"/>
                  </a:ext>
                </a:extLst>
              </a:tr>
              <a:tr h="1848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IR2/IR4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b"/>
                </a:tc>
                <a:extLst>
                  <a:ext uri="{0D108BD9-81ED-4DB2-BD59-A6C34878D82A}">
                    <a16:rowId xmlns:a16="http://schemas.microsoft.com/office/drawing/2014/main" val="26498790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952A8F-0CB0-434B-A7FB-76B1A193C6FC}"/>
              </a:ext>
            </a:extLst>
          </p:cNvPr>
          <p:cNvSpPr txBox="1"/>
          <p:nvPr/>
        </p:nvSpPr>
        <p:spPr>
          <a:xfrm>
            <a:off x="1053884" y="5858359"/>
            <a:ext cx="271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pixel </a:t>
            </a:r>
            <a:r>
              <a:rPr lang="en-US" dirty="0" err="1"/>
              <a:t>är</a:t>
            </a:r>
            <a:r>
              <a:rPr lang="en-US" dirty="0"/>
              <a:t> 13.5*13.5 um</a:t>
            </a:r>
          </a:p>
          <a:p>
            <a:r>
              <a:rPr lang="en-US" dirty="0" err="1"/>
              <a:t>En</a:t>
            </a:r>
            <a:r>
              <a:rPr lang="en-US" dirty="0"/>
              <a:t> pixel </a:t>
            </a:r>
            <a:r>
              <a:rPr lang="en-US" dirty="0" err="1"/>
              <a:t>motsvarar</a:t>
            </a:r>
            <a:r>
              <a:rPr lang="en-US" dirty="0"/>
              <a:t> 0.13 km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2B6F8E-3BAD-8E40-BB00-98B3DAE19312}"/>
              </a:ext>
            </a:extLst>
          </p:cNvPr>
          <p:cNvSpPr/>
          <p:nvPr/>
        </p:nvSpPr>
        <p:spPr>
          <a:xfrm>
            <a:off x="3394129" y="2262753"/>
            <a:ext cx="666427" cy="49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3879AF-E862-6544-A124-B823B80AD172}"/>
              </a:ext>
            </a:extLst>
          </p:cNvPr>
          <p:cNvSpPr/>
          <p:nvPr/>
        </p:nvSpPr>
        <p:spPr>
          <a:xfrm>
            <a:off x="1903709" y="2030279"/>
            <a:ext cx="666427" cy="7284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FB36A2-E2AD-E34F-BF0B-F3FA2461ECC5}"/>
              </a:ext>
            </a:extLst>
          </p:cNvPr>
          <p:cNvSpPr/>
          <p:nvPr/>
        </p:nvSpPr>
        <p:spPr>
          <a:xfrm>
            <a:off x="4900047" y="2030279"/>
            <a:ext cx="666427" cy="4959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1D3445-387C-3140-BA06-4C32DB5E4A99}"/>
              </a:ext>
            </a:extLst>
          </p:cNvPr>
          <p:cNvSpPr/>
          <p:nvPr/>
        </p:nvSpPr>
        <p:spPr>
          <a:xfrm>
            <a:off x="5724040" y="2262753"/>
            <a:ext cx="666427" cy="99189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5D564-DF69-6949-AB7A-A931B340D1B8}"/>
              </a:ext>
            </a:extLst>
          </p:cNvPr>
          <p:cNvSpPr txBox="1"/>
          <p:nvPr/>
        </p:nvSpPr>
        <p:spPr>
          <a:xfrm>
            <a:off x="5233260" y="5858359"/>
            <a:ext cx="407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movement 400 pixels =  6 mm!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4F3E3-0DC8-2948-9E2E-677A5E473096}"/>
              </a:ext>
            </a:extLst>
          </p:cNvPr>
          <p:cNvSpPr/>
          <p:nvPr/>
        </p:nvSpPr>
        <p:spPr>
          <a:xfrm>
            <a:off x="10119100" y="2262752"/>
            <a:ext cx="666427" cy="99189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B93B5B-95A8-594F-9587-98964CFAC03D}"/>
              </a:ext>
            </a:extLst>
          </p:cNvPr>
          <p:cNvSpPr/>
          <p:nvPr/>
        </p:nvSpPr>
        <p:spPr>
          <a:xfrm>
            <a:off x="9452673" y="2278251"/>
            <a:ext cx="666427" cy="99189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9191F-97C8-9F49-878E-8590262BD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2908" b="62703"/>
          <a:stretch/>
        </p:blipFill>
        <p:spPr>
          <a:xfrm>
            <a:off x="-2447661" y="1627621"/>
            <a:ext cx="9641372" cy="986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BD353-9844-E046-B925-C65373B42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22823" b="62788"/>
          <a:stretch/>
        </p:blipFill>
        <p:spPr>
          <a:xfrm>
            <a:off x="-2649603" y="1635759"/>
            <a:ext cx="9641372" cy="9868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B42E3B-1FC6-B941-9778-9CAAE8A96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36481" b="49815"/>
          <a:stretch/>
        </p:blipFill>
        <p:spPr>
          <a:xfrm>
            <a:off x="-2351375" y="3350754"/>
            <a:ext cx="9641372" cy="9398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98C1BF-74B2-EE40-998A-9334BAC8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29797" t="36263" r="-29797" b="50033"/>
          <a:stretch/>
        </p:blipFill>
        <p:spPr>
          <a:xfrm>
            <a:off x="309064" y="3229687"/>
            <a:ext cx="9641372" cy="9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587E0D-4A58-C345-B56B-E0EF314B9099}"/>
              </a:ext>
            </a:extLst>
          </p:cNvPr>
          <p:cNvGraphicFramePr>
            <a:graphicFrameLocks noGrp="1"/>
          </p:cNvGraphicFramePr>
          <p:nvPr/>
        </p:nvGraphicFramePr>
        <p:xfrm>
          <a:off x="1150938" y="1254125"/>
          <a:ext cx="9890738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26">
                  <a:extLst>
                    <a:ext uri="{9D8B030D-6E8A-4147-A177-3AD203B41FA5}">
                      <a16:colId xmlns:a16="http://schemas.microsoft.com/office/drawing/2014/main" val="168160869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4154177358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61578499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7728195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350288148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02964640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096544075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416362497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10050437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154099245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35229893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72850169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279070751"/>
                    </a:ext>
                  </a:extLst>
                </a:gridCol>
              </a:tblGrid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690418882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85944030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082378569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698016472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21138042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April_2018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417033644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999323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5355908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998814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317078799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761857527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624244995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89054024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833728055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-998769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-9999707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-998913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-9999783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-9000000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-998757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-9999591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9470926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246167721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411800861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60675476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730173571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66526874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7283503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D97ED3C-3A0D-A74B-945C-0A9E40995010}"/>
              </a:ext>
            </a:extLst>
          </p:cNvPr>
          <p:cNvSpPr/>
          <p:nvPr/>
        </p:nvSpPr>
        <p:spPr>
          <a:xfrm>
            <a:off x="2185261" y="2169763"/>
            <a:ext cx="666427" cy="49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79710-FD4C-CA46-AF18-5F690323EC1C}"/>
              </a:ext>
            </a:extLst>
          </p:cNvPr>
          <p:cNvSpPr/>
          <p:nvPr/>
        </p:nvSpPr>
        <p:spPr>
          <a:xfrm>
            <a:off x="6819254" y="2030279"/>
            <a:ext cx="666427" cy="63542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B9FEE7-1582-C744-895A-A5ED763EFD5C}"/>
              </a:ext>
            </a:extLst>
          </p:cNvPr>
          <p:cNvSpPr/>
          <p:nvPr/>
        </p:nvSpPr>
        <p:spPr>
          <a:xfrm>
            <a:off x="10567261" y="2185262"/>
            <a:ext cx="666427" cy="960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7AFDB2-279B-E041-967E-E7D0C3B029BA}"/>
              </a:ext>
            </a:extLst>
          </p:cNvPr>
          <p:cNvSpPr/>
          <p:nvPr/>
        </p:nvSpPr>
        <p:spPr>
          <a:xfrm>
            <a:off x="9783730" y="2169763"/>
            <a:ext cx="666427" cy="97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0D5B09-6D2D-084D-A0E2-DF8EAE33F8DF}"/>
              </a:ext>
            </a:extLst>
          </p:cNvPr>
          <p:cNvSpPr/>
          <p:nvPr/>
        </p:nvSpPr>
        <p:spPr>
          <a:xfrm flipH="1">
            <a:off x="3819899" y="2030278"/>
            <a:ext cx="539857" cy="11158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B87946-4B64-044F-9886-A2587F704A47}"/>
              </a:ext>
            </a:extLst>
          </p:cNvPr>
          <p:cNvGraphicFramePr>
            <a:graphicFrameLocks noGrp="1"/>
          </p:cNvGraphicFramePr>
          <p:nvPr/>
        </p:nvGraphicFramePr>
        <p:xfrm>
          <a:off x="1150938" y="1254125"/>
          <a:ext cx="9890738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26">
                  <a:extLst>
                    <a:ext uri="{9D8B030D-6E8A-4147-A177-3AD203B41FA5}">
                      <a16:colId xmlns:a16="http://schemas.microsoft.com/office/drawing/2014/main" val="3303997281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18868665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48986076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4127420225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3276388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396772868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1421819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463776897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84374969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4848339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0825430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8266029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715427540"/>
                    </a:ext>
                  </a:extLst>
                </a:gridCol>
              </a:tblGrid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4291154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20733980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39533358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96427953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7805317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April_2018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05991981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39614688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998697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999688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4094664385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7636691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18367772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19481492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714060753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91909268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6412141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53019332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16481606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345981992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77700007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4838286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BF990D3-8431-934F-B442-FBC561F9996E}"/>
              </a:ext>
            </a:extLst>
          </p:cNvPr>
          <p:cNvSpPr/>
          <p:nvPr/>
        </p:nvSpPr>
        <p:spPr>
          <a:xfrm>
            <a:off x="6819254" y="2030279"/>
            <a:ext cx="666427" cy="63542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8080DF-708A-CF4B-AC67-19F443579C0B}"/>
              </a:ext>
            </a:extLst>
          </p:cNvPr>
          <p:cNvSpPr/>
          <p:nvPr/>
        </p:nvSpPr>
        <p:spPr>
          <a:xfrm>
            <a:off x="9783730" y="2169763"/>
            <a:ext cx="666427" cy="97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AC2295-A92C-6846-9B8C-96D8BB0F2062}"/>
              </a:ext>
            </a:extLst>
          </p:cNvPr>
          <p:cNvSpPr/>
          <p:nvPr/>
        </p:nvSpPr>
        <p:spPr>
          <a:xfrm>
            <a:off x="5256291" y="2169763"/>
            <a:ext cx="666427" cy="49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D320E-888E-FB41-A5D5-6ECF87E42676}"/>
              </a:ext>
            </a:extLst>
          </p:cNvPr>
          <p:cNvSpPr/>
          <p:nvPr/>
        </p:nvSpPr>
        <p:spPr>
          <a:xfrm>
            <a:off x="10567261" y="2185262"/>
            <a:ext cx="666427" cy="960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1F178-AE07-3F4F-8418-6A40A3E1F80F}"/>
              </a:ext>
            </a:extLst>
          </p:cNvPr>
          <p:cNvSpPr/>
          <p:nvPr/>
        </p:nvSpPr>
        <p:spPr>
          <a:xfrm flipH="1">
            <a:off x="3819899" y="2030278"/>
            <a:ext cx="539857" cy="11158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E2191-8261-3A4C-BB2F-3033425C326F}"/>
              </a:ext>
            </a:extLst>
          </p:cNvPr>
          <p:cNvSpPr/>
          <p:nvPr/>
        </p:nvSpPr>
        <p:spPr>
          <a:xfrm>
            <a:off x="9343753" y="1788143"/>
            <a:ext cx="2447016" cy="1640857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B87946-4B64-044F-9886-A2587F704A47}"/>
              </a:ext>
            </a:extLst>
          </p:cNvPr>
          <p:cNvGraphicFramePr>
            <a:graphicFrameLocks noGrp="1"/>
          </p:cNvGraphicFramePr>
          <p:nvPr/>
        </p:nvGraphicFramePr>
        <p:xfrm>
          <a:off x="1150938" y="1254125"/>
          <a:ext cx="9890738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26">
                  <a:extLst>
                    <a:ext uri="{9D8B030D-6E8A-4147-A177-3AD203B41FA5}">
                      <a16:colId xmlns:a16="http://schemas.microsoft.com/office/drawing/2014/main" val="3303997281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18868665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48986076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4127420225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3276388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396772868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1421819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463776897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84374969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4848339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0825430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8266029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715427540"/>
                    </a:ext>
                  </a:extLst>
                </a:gridCol>
              </a:tblGrid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4291154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20733980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39533358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96427953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7805317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April_2018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05991981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39614688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998697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999688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4094664385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7636691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18367772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19481492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714060753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91909268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6412141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53019332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16481606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345981992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77700007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4838286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BF990D3-8431-934F-B442-FBC561F9996E}"/>
              </a:ext>
            </a:extLst>
          </p:cNvPr>
          <p:cNvSpPr/>
          <p:nvPr/>
        </p:nvSpPr>
        <p:spPr>
          <a:xfrm>
            <a:off x="6819254" y="2030279"/>
            <a:ext cx="666427" cy="63542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8080DF-708A-CF4B-AC67-19F443579C0B}"/>
              </a:ext>
            </a:extLst>
          </p:cNvPr>
          <p:cNvSpPr/>
          <p:nvPr/>
        </p:nvSpPr>
        <p:spPr>
          <a:xfrm>
            <a:off x="9783730" y="2169763"/>
            <a:ext cx="666427" cy="97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AC2295-A92C-6846-9B8C-96D8BB0F2062}"/>
              </a:ext>
            </a:extLst>
          </p:cNvPr>
          <p:cNvSpPr/>
          <p:nvPr/>
        </p:nvSpPr>
        <p:spPr>
          <a:xfrm>
            <a:off x="5256291" y="2169763"/>
            <a:ext cx="666427" cy="49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D320E-888E-FB41-A5D5-6ECF87E42676}"/>
              </a:ext>
            </a:extLst>
          </p:cNvPr>
          <p:cNvSpPr/>
          <p:nvPr/>
        </p:nvSpPr>
        <p:spPr>
          <a:xfrm>
            <a:off x="10567261" y="2185262"/>
            <a:ext cx="666427" cy="960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1F178-AE07-3F4F-8418-6A40A3E1F80F}"/>
              </a:ext>
            </a:extLst>
          </p:cNvPr>
          <p:cNvSpPr/>
          <p:nvPr/>
        </p:nvSpPr>
        <p:spPr>
          <a:xfrm flipH="1">
            <a:off x="3819899" y="2030278"/>
            <a:ext cx="539857" cy="11158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E2191-8261-3A4C-BB2F-3033425C326F}"/>
              </a:ext>
            </a:extLst>
          </p:cNvPr>
          <p:cNvSpPr/>
          <p:nvPr/>
        </p:nvSpPr>
        <p:spPr>
          <a:xfrm>
            <a:off x="9343753" y="1788143"/>
            <a:ext cx="2447016" cy="1640857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2F271-5E32-9D42-A7BD-8F7E11E6B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2823" b="62788"/>
          <a:stretch/>
        </p:blipFill>
        <p:spPr>
          <a:xfrm>
            <a:off x="-2862103" y="873871"/>
            <a:ext cx="9641372" cy="986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EAF4-2A21-1347-8FD2-4CF9F27D02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22448" b="63163"/>
          <a:stretch/>
        </p:blipFill>
        <p:spPr>
          <a:xfrm>
            <a:off x="-2525140" y="1131567"/>
            <a:ext cx="9641372" cy="986821"/>
          </a:xfrm>
          <a:prstGeom prst="rect">
            <a:avLst/>
          </a:prstGeom>
          <a:noFill/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AB61-8CAF-4D44-8544-6DFC5220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5564" b="50665"/>
          <a:stretch/>
        </p:blipFill>
        <p:spPr>
          <a:xfrm>
            <a:off x="-2525140" y="2524239"/>
            <a:ext cx="9641372" cy="944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EC7A58-66EB-064D-A945-E30FDD4F6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36116" b="50180"/>
          <a:stretch/>
        </p:blipFill>
        <p:spPr>
          <a:xfrm>
            <a:off x="-2856829" y="2376084"/>
            <a:ext cx="9641372" cy="93981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3995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B87946-4B64-044F-9886-A2587F704A47}"/>
              </a:ext>
            </a:extLst>
          </p:cNvPr>
          <p:cNvGraphicFramePr>
            <a:graphicFrameLocks noGrp="1"/>
          </p:cNvGraphicFramePr>
          <p:nvPr/>
        </p:nvGraphicFramePr>
        <p:xfrm>
          <a:off x="1150938" y="1254125"/>
          <a:ext cx="9890738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26">
                  <a:extLst>
                    <a:ext uri="{9D8B030D-6E8A-4147-A177-3AD203B41FA5}">
                      <a16:colId xmlns:a16="http://schemas.microsoft.com/office/drawing/2014/main" val="3303997281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18868665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48986076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4127420225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3276388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396772868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1421819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463776897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843749692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2048483394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308254300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182660296"/>
                    </a:ext>
                  </a:extLst>
                </a:gridCol>
                <a:gridCol w="760826">
                  <a:extLst>
                    <a:ext uri="{9D8B030D-6E8A-4147-A177-3AD203B41FA5}">
                      <a16:colId xmlns:a16="http://schemas.microsoft.com/office/drawing/2014/main" val="3715427540"/>
                    </a:ext>
                  </a:extLst>
                </a:gridCol>
              </a:tblGrid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4291154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20733980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39533358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96427953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7805317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April_2018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05991981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396146887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998697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999688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4094664385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7636691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183677720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194814923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999805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714060753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998988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999736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919092684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364121410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530193328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516481606"/>
                  </a:ext>
                </a:extLst>
              </a:tr>
              <a:tr h="34588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345981992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2777000076"/>
                  </a:ext>
                </a:extLst>
              </a:tr>
              <a:tr h="1872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9" marR="8779" marT="8779" marB="0" anchor="b"/>
                </a:tc>
                <a:extLst>
                  <a:ext uri="{0D108BD9-81ED-4DB2-BD59-A6C34878D82A}">
                    <a16:rowId xmlns:a16="http://schemas.microsoft.com/office/drawing/2014/main" val="194838286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BF990D3-8431-934F-B442-FBC561F9996E}"/>
              </a:ext>
            </a:extLst>
          </p:cNvPr>
          <p:cNvSpPr/>
          <p:nvPr/>
        </p:nvSpPr>
        <p:spPr>
          <a:xfrm>
            <a:off x="6819254" y="2030279"/>
            <a:ext cx="666427" cy="63542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8080DF-708A-CF4B-AC67-19F443579C0B}"/>
              </a:ext>
            </a:extLst>
          </p:cNvPr>
          <p:cNvSpPr/>
          <p:nvPr/>
        </p:nvSpPr>
        <p:spPr>
          <a:xfrm>
            <a:off x="9783730" y="2169763"/>
            <a:ext cx="666427" cy="976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AC2295-A92C-6846-9B8C-96D8BB0F2062}"/>
              </a:ext>
            </a:extLst>
          </p:cNvPr>
          <p:cNvSpPr/>
          <p:nvPr/>
        </p:nvSpPr>
        <p:spPr>
          <a:xfrm>
            <a:off x="5256291" y="2169763"/>
            <a:ext cx="666427" cy="49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D320E-888E-FB41-A5D5-6ECF87E42676}"/>
              </a:ext>
            </a:extLst>
          </p:cNvPr>
          <p:cNvSpPr/>
          <p:nvPr/>
        </p:nvSpPr>
        <p:spPr>
          <a:xfrm>
            <a:off x="10567261" y="2185262"/>
            <a:ext cx="666427" cy="960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1F178-AE07-3F4F-8418-6A40A3E1F80F}"/>
              </a:ext>
            </a:extLst>
          </p:cNvPr>
          <p:cNvSpPr/>
          <p:nvPr/>
        </p:nvSpPr>
        <p:spPr>
          <a:xfrm flipH="1">
            <a:off x="3819899" y="2030278"/>
            <a:ext cx="539857" cy="111587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CE2191-8261-3A4C-BB2F-3033425C326F}"/>
              </a:ext>
            </a:extLst>
          </p:cNvPr>
          <p:cNvSpPr/>
          <p:nvPr/>
        </p:nvSpPr>
        <p:spPr>
          <a:xfrm>
            <a:off x="4959457" y="1845280"/>
            <a:ext cx="1859797" cy="1115878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66EB0-1856-C243-B2DF-CCF4162F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2445" b="63166"/>
          <a:stretch/>
        </p:blipFill>
        <p:spPr>
          <a:xfrm>
            <a:off x="-2615391" y="776234"/>
            <a:ext cx="9641372" cy="986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EAF4-2A21-1347-8FD2-4CF9F27D02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22448" b="63163"/>
          <a:stretch/>
        </p:blipFill>
        <p:spPr>
          <a:xfrm>
            <a:off x="-2452225" y="921853"/>
            <a:ext cx="9641372" cy="986821"/>
          </a:xfrm>
          <a:prstGeom prst="rect">
            <a:avLst/>
          </a:prstGeom>
          <a:noFill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65265-2D9B-584D-AD93-7CAE97233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6284" b="50012"/>
          <a:stretch/>
        </p:blipFill>
        <p:spPr>
          <a:xfrm>
            <a:off x="2072883" y="4401126"/>
            <a:ext cx="9641372" cy="939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EC7A58-66EB-064D-A945-E30FDD4F6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36116" b="50180"/>
          <a:stretch/>
        </p:blipFill>
        <p:spPr>
          <a:xfrm>
            <a:off x="-2747803" y="2410894"/>
            <a:ext cx="9641372" cy="939812"/>
          </a:xfrm>
          <a:prstGeom prst="rect">
            <a:avLst/>
          </a:prstGeom>
          <a:noFill/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B79FA-99ED-A242-910D-2A2DFAB89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l="29797" t="36263" r="-29797" b="50033"/>
          <a:stretch/>
        </p:blipFill>
        <p:spPr>
          <a:xfrm>
            <a:off x="285618" y="2343569"/>
            <a:ext cx="9641372" cy="9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2F271-5E32-9D42-A7BD-8F7E11E6B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2823" b="62788"/>
          <a:stretch/>
        </p:blipFill>
        <p:spPr>
          <a:xfrm>
            <a:off x="-2827562" y="1311451"/>
            <a:ext cx="9641372" cy="986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AB61-8CAF-4D44-8544-6DFC5220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5564" b="50665"/>
          <a:stretch/>
        </p:blipFill>
        <p:spPr>
          <a:xfrm>
            <a:off x="-2496731" y="4538681"/>
            <a:ext cx="9641372" cy="94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E73B9-D0CC-1F42-9CCB-4172BDCB1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l="29797" t="36263" r="-29797" b="50033"/>
          <a:stretch/>
        </p:blipFill>
        <p:spPr>
          <a:xfrm>
            <a:off x="117231" y="2959094"/>
            <a:ext cx="9641372" cy="939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CC034E-3628-C542-942C-FBA229525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l="29797" t="22858" r="-29797" b="63438"/>
          <a:stretch/>
        </p:blipFill>
        <p:spPr>
          <a:xfrm>
            <a:off x="-164123" y="3055278"/>
            <a:ext cx="9641372" cy="9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B8831-EE18-ED45-96AB-1018D3FB9FD5}"/>
              </a:ext>
            </a:extLst>
          </p:cNvPr>
          <p:cNvSpPr txBox="1"/>
          <p:nvPr/>
        </p:nvSpPr>
        <p:spPr>
          <a:xfrm>
            <a:off x="1500554" y="1695217"/>
            <a:ext cx="950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Note that May2019 and September 2019 images have been flipped so those are wrong!</a:t>
            </a:r>
          </a:p>
        </p:txBody>
      </p:sp>
    </p:spTree>
    <p:extLst>
      <p:ext uri="{BB962C8B-B14F-4D97-AF65-F5344CB8AC3E}">
        <p14:creationId xmlns:p14="http://schemas.microsoft.com/office/powerpoint/2010/main" val="2679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66EB0-1856-C243-B2DF-CCF4162F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2445" b="63166"/>
          <a:stretch/>
        </p:blipFill>
        <p:spPr>
          <a:xfrm>
            <a:off x="1150697" y="725757"/>
            <a:ext cx="9641372" cy="986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2F271-5E32-9D42-A7BD-8F7E11E6B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22823" b="62788"/>
          <a:stretch/>
        </p:blipFill>
        <p:spPr>
          <a:xfrm>
            <a:off x="4628315" y="1907424"/>
            <a:ext cx="9641372" cy="986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BD353-9844-E046-B925-C65373B42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22823" b="62788"/>
          <a:stretch/>
        </p:blipFill>
        <p:spPr>
          <a:xfrm>
            <a:off x="1275314" y="2529485"/>
            <a:ext cx="9641372" cy="986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EAF4-2A21-1347-8FD2-4CF9F27D02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22448" b="63163"/>
          <a:stretch/>
        </p:blipFill>
        <p:spPr>
          <a:xfrm>
            <a:off x="-2496731" y="1609863"/>
            <a:ext cx="9641372" cy="986821"/>
          </a:xfrm>
          <a:prstGeom prst="rect">
            <a:avLst/>
          </a:prstGeom>
          <a:noFill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65265-2D9B-584D-AD93-7CAE97233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6284" b="50012"/>
          <a:stretch/>
        </p:blipFill>
        <p:spPr>
          <a:xfrm>
            <a:off x="588417" y="5816968"/>
            <a:ext cx="9641372" cy="939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AB61-8CAF-4D44-8544-6DFC52204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35564" b="50665"/>
          <a:stretch/>
        </p:blipFill>
        <p:spPr>
          <a:xfrm>
            <a:off x="3786721" y="5264270"/>
            <a:ext cx="9641372" cy="944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F6D48F-93A6-3B47-A9AE-EA9AF00A7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36481" b="49815"/>
          <a:stretch/>
        </p:blipFill>
        <p:spPr>
          <a:xfrm>
            <a:off x="588417" y="3558028"/>
            <a:ext cx="9641372" cy="939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EC7A58-66EB-064D-A945-E30FDD4F6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36116" b="50180"/>
          <a:stretch/>
        </p:blipFill>
        <p:spPr>
          <a:xfrm>
            <a:off x="5560598" y="4246285"/>
            <a:ext cx="9641372" cy="939812"/>
          </a:xfrm>
          <a:prstGeom prst="rect">
            <a:avLst/>
          </a:prstGeom>
          <a:noFill/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E73B9-D0CC-1F42-9CCB-4172BDCB1C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rcRect l="29797" t="36263" r="-29797" b="50033"/>
          <a:stretch/>
        </p:blipFill>
        <p:spPr>
          <a:xfrm>
            <a:off x="588417" y="4682406"/>
            <a:ext cx="9641372" cy="9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232D2-C3A3-A747-B3C8-283227743179}"/>
              </a:ext>
            </a:extLst>
          </p:cNvPr>
          <p:cNvSpPr txBox="1"/>
          <p:nvPr/>
        </p:nvSpPr>
        <p:spPr>
          <a:xfrm>
            <a:off x="2977662" y="313006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206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E8CB90-68A1-BD42-93BF-75E4DD6C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5576-2593-FD41-A4ED-343E7CD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movements of up to 4 mm. Less if it is the mirrors that are being tilted.</a:t>
            </a:r>
          </a:p>
          <a:p>
            <a:r>
              <a:rPr lang="en-US" dirty="0"/>
              <a:t>No movement the last vibrations. But flatfield has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D641165-3DC4-EC41-A42B-E68AD51EF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3141" b="23346"/>
          <a:stretch/>
        </p:blipFill>
        <p:spPr>
          <a:xfrm>
            <a:off x="-4113420" y="4161488"/>
            <a:ext cx="11283985" cy="15161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1C3BB5-73CD-6044-8CBE-AC079CAFD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62806" b="23681"/>
          <a:stretch/>
        </p:blipFill>
        <p:spPr>
          <a:xfrm>
            <a:off x="-4113420" y="4222148"/>
            <a:ext cx="11283985" cy="15161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F8FB36-AD7E-4848-89F4-744F7DFFF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62703" b="23784"/>
          <a:stretch/>
        </p:blipFill>
        <p:spPr>
          <a:xfrm>
            <a:off x="-4305462" y="3797625"/>
            <a:ext cx="11283985" cy="15161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7FE0FC-A1A1-ED4E-9921-FA1C58555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62703" b="23784"/>
          <a:stretch/>
        </p:blipFill>
        <p:spPr>
          <a:xfrm>
            <a:off x="-4305462" y="4100828"/>
            <a:ext cx="11283985" cy="15161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B89162-3BD5-9844-92D7-0D8EE92142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rcRect t="62783" b="23704"/>
          <a:stretch/>
        </p:blipFill>
        <p:spPr>
          <a:xfrm>
            <a:off x="-3921379" y="4131158"/>
            <a:ext cx="11283985" cy="1516106"/>
          </a:xfrm>
          <a:prstGeom prst="rect">
            <a:avLst/>
          </a:prstGeom>
          <a:noFill/>
          <a:effectLst/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829BBDA-065C-7646-9A62-A15C74233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75695"/>
          <a:stretch/>
        </p:blipFill>
        <p:spPr>
          <a:xfrm>
            <a:off x="-4574143" y="1069328"/>
            <a:ext cx="11668068" cy="26008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2127AE-2008-0042-B3F4-F3ACD5EB2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75696"/>
          <a:stretch/>
        </p:blipFill>
        <p:spPr>
          <a:xfrm>
            <a:off x="-4305462" y="1250249"/>
            <a:ext cx="11668068" cy="26008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37940B-70DD-744D-8A3E-10CB5376D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75696"/>
          <a:stretch/>
        </p:blipFill>
        <p:spPr>
          <a:xfrm>
            <a:off x="-4215902" y="1527860"/>
            <a:ext cx="11668068" cy="26008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692583-785F-3C46-909E-05537CC15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75695"/>
          <a:stretch/>
        </p:blipFill>
        <p:spPr>
          <a:xfrm>
            <a:off x="-4484583" y="1346937"/>
            <a:ext cx="11668068" cy="26008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F6179B-FC79-6841-AA07-03E5C18BD1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rcRect t="75696"/>
          <a:stretch/>
        </p:blipFill>
        <p:spPr>
          <a:xfrm>
            <a:off x="-4126343" y="1409484"/>
            <a:ext cx="11668068" cy="2600886"/>
          </a:xfrm>
          <a:prstGeom prst="rect">
            <a:avLst/>
          </a:prstGeom>
          <a:noFill/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5C91F-92C2-5E48-B104-85E606B5A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73" y="-446423"/>
            <a:ext cx="5486400" cy="502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3DD11-0593-4A44-9C11-DDE39D35E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5273" y="609954"/>
            <a:ext cx="5486400" cy="5029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791" y="2535734"/>
            <a:ext cx="5486400" cy="5029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721B72-D278-5448-8425-53440CF31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838" y="2586900"/>
            <a:ext cx="5486400" cy="5029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59C72F-5EDB-1844-BBE6-1A6D560BF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4665" y="4050873"/>
            <a:ext cx="5486400" cy="5029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F24983-B639-7648-92CD-B3B0E91315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2133" y="5804773"/>
            <a:ext cx="548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-4172474" y="3782095"/>
            <a:ext cx="11668068" cy="1940629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-4485935" y="1054370"/>
            <a:ext cx="12115868" cy="3059418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55C91F-92C2-5E48-B104-85E606B5A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73" y="-446423"/>
            <a:ext cx="5486400" cy="502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3DD11-0593-4A44-9C11-DDE39D35E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5273" y="609954"/>
            <a:ext cx="5486400" cy="5029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791" y="2535734"/>
            <a:ext cx="5486400" cy="5029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721B72-D278-5448-8425-53440CF31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838" y="2586900"/>
            <a:ext cx="5486400" cy="5029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59C72F-5EDB-1844-BBE6-1A6D560BF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4665" y="4050873"/>
            <a:ext cx="5486400" cy="5029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F24983-B639-7648-92CD-B3B0E91315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2133" y="5804773"/>
            <a:ext cx="548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-4172474" y="3782095"/>
            <a:ext cx="11668068" cy="1940629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-4485935" y="1054370"/>
            <a:ext cx="12115868" cy="3059418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55C91F-92C2-5E48-B104-85E606B5A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73" y="-446423"/>
            <a:ext cx="5486400" cy="502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3DD11-0593-4A44-9C11-DDE39D35E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5273" y="609954"/>
            <a:ext cx="5486400" cy="5029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791" y="2535734"/>
            <a:ext cx="5486400" cy="5029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721B72-D278-5448-8425-53440CF31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838" y="2586900"/>
            <a:ext cx="5486400" cy="5029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59C72F-5EDB-1844-BBE6-1A6D560BF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4665" y="4050873"/>
            <a:ext cx="5486400" cy="5029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F24983-B639-7648-92CD-B3B0E91315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2133" y="5804773"/>
            <a:ext cx="548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-4172474" y="3782095"/>
            <a:ext cx="11668068" cy="1940629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-4485935" y="1054370"/>
            <a:ext cx="12115868" cy="3059418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55C91F-92C2-5E48-B104-85E606B5A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73" y="-446423"/>
            <a:ext cx="5486400" cy="502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3DD11-0593-4A44-9C11-DDE39D35E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5273" y="609954"/>
            <a:ext cx="5486400" cy="5029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412" y="5125271"/>
            <a:ext cx="5486400" cy="5029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721B72-D278-5448-8425-53440CF31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838" y="2586900"/>
            <a:ext cx="5486400" cy="5029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59C72F-5EDB-1844-BBE6-1A6D560BF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4665" y="4050873"/>
            <a:ext cx="5486400" cy="5029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F24983-B639-7648-92CD-B3B0E91315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2133" y="5804773"/>
            <a:ext cx="548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64910B-D202-2A46-8EC7-BDE57F890BB4}"/>
              </a:ext>
            </a:extLst>
          </p:cNvPr>
          <p:cNvGrpSpPr/>
          <p:nvPr/>
        </p:nvGrpSpPr>
        <p:grpSpPr>
          <a:xfrm>
            <a:off x="-3701047" y="-864368"/>
            <a:ext cx="10057956" cy="1881211"/>
            <a:chOff x="-3757539" y="-793023"/>
            <a:chExt cx="10057956" cy="1881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A49232-32DF-164E-B934-E7AC4DE08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b="76270"/>
            <a:stretch/>
          </p:blipFill>
          <p:spPr>
            <a:xfrm>
              <a:off x="-3340955" y="-623087"/>
              <a:ext cx="9641372" cy="16273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EC99D6-D422-D94B-A68C-9E7604DE3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6270"/>
            <a:stretch/>
          </p:blipFill>
          <p:spPr>
            <a:xfrm>
              <a:off x="-3640308" y="-539197"/>
              <a:ext cx="9641372" cy="16273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9D0D50-299F-0F4C-99E3-B1755E3C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b="76270"/>
            <a:stretch/>
          </p:blipFill>
          <p:spPr>
            <a:xfrm>
              <a:off x="-3757539" y="-793023"/>
              <a:ext cx="9641372" cy="16273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3307EA-C634-7D40-80CE-F350C5199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b="76270"/>
            <a:stretch/>
          </p:blipFill>
          <p:spPr>
            <a:xfrm>
              <a:off x="-3757539" y="-666110"/>
              <a:ext cx="9641372" cy="16273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C00F24-CC12-5443-8C87-CA028CEDE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b="76270"/>
            <a:stretch/>
          </p:blipFill>
          <p:spPr>
            <a:xfrm>
              <a:off x="-3340955" y="-539197"/>
              <a:ext cx="9641372" cy="1627385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CEDE69-5A67-1147-8F90-0C54447FE165}"/>
              </a:ext>
            </a:extLst>
          </p:cNvPr>
          <p:cNvGrpSpPr/>
          <p:nvPr/>
        </p:nvGrpSpPr>
        <p:grpSpPr>
          <a:xfrm>
            <a:off x="-3599028" y="1027280"/>
            <a:ext cx="10089812" cy="1320453"/>
            <a:chOff x="-373700" y="1235"/>
            <a:chExt cx="10089812" cy="1320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45DD16-6536-9C49-9867-8DEF4A25F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22445" b="63166"/>
            <a:stretch/>
          </p:blipFill>
          <p:spPr>
            <a:xfrm>
              <a:off x="-149480" y="283397"/>
              <a:ext cx="9641372" cy="9868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7FA9C3-D1DC-8C45-846E-0E348B523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22908" b="62703"/>
            <a:stretch/>
          </p:blipFill>
          <p:spPr>
            <a:xfrm>
              <a:off x="-74740" y="322511"/>
              <a:ext cx="9641372" cy="9868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2C9266-6F03-504D-8CAA-4AABE6FF4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22823" b="62788"/>
            <a:stretch/>
          </p:blipFill>
          <p:spPr>
            <a:xfrm>
              <a:off x="-373700" y="1235"/>
              <a:ext cx="9641372" cy="9868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F58F5D-BFE8-2540-9890-4EE54F38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22823" b="62788"/>
            <a:stretch/>
          </p:blipFill>
          <p:spPr>
            <a:xfrm>
              <a:off x="-298960" y="328689"/>
              <a:ext cx="9641372" cy="98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6BDC38E-2013-AF4F-9524-FFDF116C2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22448" b="63163"/>
            <a:stretch/>
          </p:blipFill>
          <p:spPr>
            <a:xfrm>
              <a:off x="74740" y="334867"/>
              <a:ext cx="9641372" cy="986821"/>
            </a:xfrm>
            <a:prstGeom prst="rect">
              <a:avLst/>
            </a:prstGeom>
            <a:noFill/>
            <a:effectLst/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662B94D-8273-7241-8F0C-D23E90F09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l="29797" t="36263" r="-29797" b="50033"/>
          <a:stretch/>
        </p:blipFill>
        <p:spPr>
          <a:xfrm>
            <a:off x="-699121" y="2343915"/>
            <a:ext cx="9641372" cy="939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6A5ED6-1C37-A14D-B3F2-044B84238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35564" b="50665"/>
          <a:stretch/>
        </p:blipFill>
        <p:spPr>
          <a:xfrm>
            <a:off x="779158" y="3419192"/>
            <a:ext cx="9641372" cy="9444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21AF34-84D2-9443-8C5B-659EB5EC8BB2}"/>
              </a:ext>
            </a:extLst>
          </p:cNvPr>
          <p:cNvGrpSpPr/>
          <p:nvPr/>
        </p:nvGrpSpPr>
        <p:grpSpPr>
          <a:xfrm>
            <a:off x="-3675317" y="2446561"/>
            <a:ext cx="9960641" cy="995080"/>
            <a:chOff x="-3694077" y="2414842"/>
            <a:chExt cx="9960641" cy="995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77784D-20A3-C641-8EEB-776EBA94D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36284" b="50012"/>
            <a:stretch/>
          </p:blipFill>
          <p:spPr>
            <a:xfrm>
              <a:off x="-3515682" y="2446110"/>
              <a:ext cx="9641372" cy="9398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490F56-C19A-5F4B-B49E-24446078F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36481" b="49815"/>
            <a:stretch/>
          </p:blipFill>
          <p:spPr>
            <a:xfrm>
              <a:off x="-3374808" y="2470110"/>
              <a:ext cx="9641372" cy="93981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0BBC032-6D5F-964F-9942-88431303B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36116" b="50180"/>
            <a:stretch/>
          </p:blipFill>
          <p:spPr>
            <a:xfrm>
              <a:off x="-3694077" y="2414842"/>
              <a:ext cx="9641372" cy="93981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C7FE0-113D-CB4B-A3A9-00C0EB986A37}"/>
              </a:ext>
            </a:extLst>
          </p:cNvPr>
          <p:cNvGrpSpPr/>
          <p:nvPr/>
        </p:nvGrpSpPr>
        <p:grpSpPr>
          <a:xfrm>
            <a:off x="-3515682" y="3691631"/>
            <a:ext cx="10006466" cy="1197910"/>
            <a:chOff x="-2656791" y="1906216"/>
            <a:chExt cx="10006466" cy="1197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F7A88-8B90-504F-BCA1-BA43D6E9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49097" b="36859"/>
            <a:stretch/>
          </p:blipFill>
          <p:spPr>
            <a:xfrm>
              <a:off x="-2474244" y="1992714"/>
              <a:ext cx="9641372" cy="9631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A94173-7446-6C49-8347-A5536467A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48989" b="36967"/>
            <a:stretch/>
          </p:blipFill>
          <p:spPr>
            <a:xfrm>
              <a:off x="-2565517" y="1906216"/>
              <a:ext cx="9641372" cy="96313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581D2F-C858-A548-9F0D-DC567B462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48739" b="37217"/>
            <a:stretch/>
          </p:blipFill>
          <p:spPr>
            <a:xfrm>
              <a:off x="-2291697" y="2140994"/>
              <a:ext cx="9641372" cy="9631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CB6102-ED2A-934C-BD12-8CA399188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48959" b="36997"/>
            <a:stretch/>
          </p:blipFill>
          <p:spPr>
            <a:xfrm>
              <a:off x="-2291697" y="1995558"/>
              <a:ext cx="9641372" cy="9631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7B5C7D-2359-9B4E-B384-BCC45B557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48907" b="37050"/>
            <a:stretch/>
          </p:blipFill>
          <p:spPr>
            <a:xfrm>
              <a:off x="-2656791" y="1949466"/>
              <a:ext cx="9641372" cy="96313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-3474294" y="4875658"/>
            <a:ext cx="9969544" cy="1186257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2877157" y="3265206"/>
            <a:ext cx="10011391" cy="1960654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360318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0F70D-66F2-DD48-BEA7-90D80C3BD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75695"/>
          <a:stretch/>
        </p:blipFill>
        <p:spPr>
          <a:xfrm>
            <a:off x="-452081" y="2092899"/>
            <a:ext cx="9641372" cy="1666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37FDC-A389-B247-A24B-EF002326C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5696"/>
          <a:stretch/>
        </p:blipFill>
        <p:spPr>
          <a:xfrm>
            <a:off x="-8343408" y="4202185"/>
            <a:ext cx="20683415" cy="3575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55D67-B940-8E4E-85BC-211E8CF3B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75696"/>
          <a:stretch/>
        </p:blipFill>
        <p:spPr>
          <a:xfrm>
            <a:off x="-578096" y="542044"/>
            <a:ext cx="9641372" cy="16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DB13B-E763-EF4F-BD39-51765C004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75695"/>
          <a:stretch/>
        </p:blipFill>
        <p:spPr>
          <a:xfrm>
            <a:off x="2698635" y="984529"/>
            <a:ext cx="9641372" cy="1666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BF042-B07B-FF43-90D7-F310387DE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rcRect t="75696"/>
          <a:stretch/>
        </p:blipFill>
        <p:spPr>
          <a:xfrm>
            <a:off x="4918689" y="3759699"/>
            <a:ext cx="9641372" cy="16668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50787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D2A378-42F0-C144-8D8C-B3A33B7581CA}"/>
              </a:ext>
            </a:extLst>
          </p:cNvPr>
          <p:cNvGraphicFramePr>
            <a:graphicFrameLocks noGrp="1"/>
          </p:cNvGraphicFramePr>
          <p:nvPr/>
        </p:nvGraphicFramePr>
        <p:xfrm>
          <a:off x="1354138" y="1060450"/>
          <a:ext cx="9482603" cy="47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31">
                  <a:extLst>
                    <a:ext uri="{9D8B030D-6E8A-4147-A177-3AD203B41FA5}">
                      <a16:colId xmlns:a16="http://schemas.microsoft.com/office/drawing/2014/main" val="809840010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2870231024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3151289055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2126866819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1775176071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1159105466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3542241432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3948593629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378036265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1276254516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1582962656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4004984522"/>
                    </a:ext>
                  </a:extLst>
                </a:gridCol>
                <a:gridCol w="729431">
                  <a:extLst>
                    <a:ext uri="{9D8B030D-6E8A-4147-A177-3AD203B41FA5}">
                      <a16:colId xmlns:a16="http://schemas.microsoft.com/office/drawing/2014/main" val="990716374"/>
                    </a:ext>
                  </a:extLst>
                </a:gridCol>
              </a:tblGrid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893396501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Relativt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193617507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Rel IR1x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IR3y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IR4y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UV1y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Rel UV2y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822408296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Arvid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568754282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Woojin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842029588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March_2018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486983812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April_2018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442248381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235090329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Sept_2019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935502116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22C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599565340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14C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12581866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11C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54070565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Jan_2020 5C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234684829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OHBFeb2021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650887707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1720978836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895401599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38206961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till vänster om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x: vänster 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y: över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325496043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positivt värde är över IR1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63229839"/>
                  </a:ext>
                </a:extLst>
              </a:tr>
              <a:tr h="17955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7" marR="8417" marT="8417" marB="0" anchor="b"/>
                </a:tc>
                <a:extLst>
                  <a:ext uri="{0D108BD9-81ED-4DB2-BD59-A6C34878D82A}">
                    <a16:rowId xmlns:a16="http://schemas.microsoft.com/office/drawing/2014/main" val="276177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3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E76AC8C-C3B1-544B-9D5D-78960F048E7E}"/>
              </a:ext>
            </a:extLst>
          </p:cNvPr>
          <p:cNvSpPr txBox="1"/>
          <p:nvPr/>
        </p:nvSpPr>
        <p:spPr>
          <a:xfrm>
            <a:off x="6839329" y="189756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2021 300*1800 </a:t>
            </a:r>
            <a:r>
              <a:rPr lang="en-US" dirty="0" err="1"/>
              <a:t>pixlar</a:t>
            </a:r>
            <a:r>
              <a:rPr lang="en-US" dirty="0"/>
              <a:t>=39km*234 km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97043-C384-424A-BCD5-9412D30B4361}"/>
              </a:ext>
            </a:extLst>
          </p:cNvPr>
          <p:cNvGrpSpPr/>
          <p:nvPr/>
        </p:nvGrpSpPr>
        <p:grpSpPr>
          <a:xfrm>
            <a:off x="393162" y="2580465"/>
            <a:ext cx="6081779" cy="1482937"/>
            <a:chOff x="319250" y="2141364"/>
            <a:chExt cx="6309871" cy="163603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21440B-C629-834F-A00F-C3967DD2F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6000"/>
            </a:blip>
            <a:srcRect l="39470" t="7484" r="15951" b="76204"/>
            <a:stretch/>
          </p:blipFill>
          <p:spPr>
            <a:xfrm>
              <a:off x="820804" y="2249652"/>
              <a:ext cx="5808317" cy="15117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2277177-F7A2-7247-8AD7-D7CF83932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5000"/>
            </a:blip>
            <a:srcRect l="38864" t="8109" r="16898" b="76203"/>
            <a:stretch/>
          </p:blipFill>
          <p:spPr>
            <a:xfrm>
              <a:off x="719916" y="2215159"/>
              <a:ext cx="5763907" cy="145394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365D2F-BEBF-5344-88EA-F7B408559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25000"/>
            </a:blip>
            <a:srcRect l="39865" t="7484" r="15310" b="76204"/>
            <a:stretch/>
          </p:blipFill>
          <p:spPr>
            <a:xfrm>
              <a:off x="319250" y="2141364"/>
              <a:ext cx="5840295" cy="151176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9195ED-28BF-BA45-A2BB-4435AC84D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25000"/>
            </a:blip>
            <a:srcRect l="38864" t="7484" r="14798" b="76204"/>
            <a:stretch/>
          </p:blipFill>
          <p:spPr>
            <a:xfrm>
              <a:off x="382797" y="2265625"/>
              <a:ext cx="6037480" cy="151176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47956B-AE3C-A84E-9438-FBBC19E9C901}"/>
              </a:ext>
            </a:extLst>
          </p:cNvPr>
          <p:cNvSpPr txBox="1"/>
          <p:nvPr/>
        </p:nvSpPr>
        <p:spPr>
          <a:xfrm>
            <a:off x="6757671" y="3399266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2018 310*1750 </a:t>
            </a:r>
            <a:r>
              <a:rPr lang="en-US" dirty="0" err="1"/>
              <a:t>pixlar</a:t>
            </a:r>
            <a:r>
              <a:rPr lang="en-US" dirty="0"/>
              <a:t>=40km*230km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5E32A-70D6-6B48-BB1A-A8D777CF45E9}"/>
              </a:ext>
            </a:extLst>
          </p:cNvPr>
          <p:cNvSpPr txBox="1"/>
          <p:nvPr/>
        </p:nvSpPr>
        <p:spPr>
          <a:xfrm>
            <a:off x="2600498" y="272216"/>
            <a:ext cx="622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Storlek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gemensamt</a:t>
            </a:r>
            <a:r>
              <a:rPr lang="en-US" sz="2800" dirty="0"/>
              <a:t> </a:t>
            </a:r>
            <a:r>
              <a:rPr lang="en-US" sz="2800" dirty="0" err="1"/>
              <a:t>synfält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alla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kanaler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CE1194-14B3-074B-8D9B-976F51066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339" y="4211264"/>
            <a:ext cx="5781418" cy="20916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4968D1-553C-1B42-A3E6-318A5381E3FF}"/>
              </a:ext>
            </a:extLst>
          </p:cNvPr>
          <p:cNvSpPr txBox="1"/>
          <p:nvPr/>
        </p:nvSpPr>
        <p:spPr>
          <a:xfrm>
            <a:off x="11063165" y="491708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70-110km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C85711-DDCA-6C4F-A1F1-B7B01068A18B}"/>
              </a:ext>
            </a:extLst>
          </p:cNvPr>
          <p:cNvSpPr txBox="1"/>
          <p:nvPr/>
        </p:nvSpPr>
        <p:spPr>
          <a:xfrm>
            <a:off x="8348630" y="4098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km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B824-BB8A-D04B-8AF0-D8856439D876}"/>
              </a:ext>
            </a:extLst>
          </p:cNvPr>
          <p:cNvSpPr txBox="1"/>
          <p:nvPr/>
        </p:nvSpPr>
        <p:spPr>
          <a:xfrm>
            <a:off x="6212396" y="624387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area=1800 *320pix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395E1C-1A07-5D45-9543-C5B150EBF9A7}"/>
              </a:ext>
            </a:extLst>
          </p:cNvPr>
          <p:cNvSpPr txBox="1"/>
          <p:nvPr/>
        </p:nvSpPr>
        <p:spPr>
          <a:xfrm>
            <a:off x="9428205" y="6258347"/>
            <a:ext cx="256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0.13 km per pix in both vertical an horizontal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8E590-6DB1-2F40-BCBE-FA61DA49FF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</a:blip>
          <a:srcRect l="40035" t="8715" r="15771" b="76325"/>
          <a:stretch/>
        </p:blipFill>
        <p:spPr>
          <a:xfrm>
            <a:off x="389207" y="2432602"/>
            <a:ext cx="5543781" cy="1270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DE8DC-74A7-5445-B4A8-3BF4BE3F0E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</a:blip>
          <a:srcRect l="38166" t="75762" r="17538" b="6455"/>
          <a:stretch/>
        </p:blipFill>
        <p:spPr>
          <a:xfrm>
            <a:off x="263180" y="984516"/>
            <a:ext cx="5588904" cy="147773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F75AB2D-D451-484F-9AC4-FCAC10DA103C}"/>
              </a:ext>
            </a:extLst>
          </p:cNvPr>
          <p:cNvGrpSpPr/>
          <p:nvPr/>
        </p:nvGrpSpPr>
        <p:grpSpPr>
          <a:xfrm>
            <a:off x="393162" y="1097528"/>
            <a:ext cx="5819234" cy="1769240"/>
            <a:chOff x="225190" y="54290"/>
            <a:chExt cx="5870809" cy="182603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229D60D-66D1-C047-9378-178F5F5B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5000"/>
            </a:blip>
            <a:srcRect l="38431" t="76028" r="17781" b="5957"/>
            <a:stretch/>
          </p:blipFill>
          <p:spPr>
            <a:xfrm>
              <a:off x="499525" y="242646"/>
              <a:ext cx="5596474" cy="163767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846EBB-7594-5348-945A-64934520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25000"/>
            </a:blip>
            <a:srcRect l="39945" t="75745" r="17477" b="6241"/>
            <a:stretch/>
          </p:blipFill>
          <p:spPr>
            <a:xfrm>
              <a:off x="225190" y="159451"/>
              <a:ext cx="5441731" cy="163767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CDC5FE-123D-EB4F-A14B-2400C8D85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5000"/>
            </a:blip>
            <a:srcRect l="39541" t="75745" r="16671" b="7943"/>
            <a:stretch/>
          </p:blipFill>
          <p:spPr>
            <a:xfrm>
              <a:off x="344785" y="54290"/>
              <a:ext cx="5596471" cy="148293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23D6FF-020B-5C47-9167-2D00A8153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25000"/>
            </a:blip>
            <a:srcRect l="39541" t="76028" r="16671" b="7660"/>
            <a:stretch/>
          </p:blipFill>
          <p:spPr>
            <a:xfrm>
              <a:off x="483416" y="305595"/>
              <a:ext cx="5596471" cy="1482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92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64910B-D202-2A46-8EC7-BDE57F890BB4}"/>
              </a:ext>
            </a:extLst>
          </p:cNvPr>
          <p:cNvGrpSpPr/>
          <p:nvPr/>
        </p:nvGrpSpPr>
        <p:grpSpPr>
          <a:xfrm>
            <a:off x="-3661108" y="-655398"/>
            <a:ext cx="10194379" cy="1735798"/>
            <a:chOff x="-3757539" y="-793023"/>
            <a:chExt cx="10057956" cy="1881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A49232-32DF-164E-B934-E7AC4DE08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b="76270"/>
            <a:stretch/>
          </p:blipFill>
          <p:spPr>
            <a:xfrm>
              <a:off x="-3340955" y="-623087"/>
              <a:ext cx="9641372" cy="16273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EC99D6-D422-D94B-A68C-9E7604DE3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6270"/>
            <a:stretch/>
          </p:blipFill>
          <p:spPr>
            <a:xfrm>
              <a:off x="-3640308" y="-539196"/>
              <a:ext cx="9641372" cy="16273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9D0D50-299F-0F4C-99E3-B1755E3C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b="76270"/>
            <a:stretch/>
          </p:blipFill>
          <p:spPr>
            <a:xfrm>
              <a:off x="-3757539" y="-793023"/>
              <a:ext cx="9641372" cy="16273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3307EA-C634-7D40-80CE-F350C5199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b="76270"/>
            <a:stretch/>
          </p:blipFill>
          <p:spPr>
            <a:xfrm>
              <a:off x="-3757539" y="-666110"/>
              <a:ext cx="9641372" cy="16273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C00F24-CC12-5443-8C87-CA028CEDE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b="76270"/>
            <a:stretch/>
          </p:blipFill>
          <p:spPr>
            <a:xfrm>
              <a:off x="-3340955" y="-539197"/>
              <a:ext cx="9641372" cy="1627385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CEDE69-5A67-1147-8F90-0C54447FE165}"/>
              </a:ext>
            </a:extLst>
          </p:cNvPr>
          <p:cNvGrpSpPr/>
          <p:nvPr/>
        </p:nvGrpSpPr>
        <p:grpSpPr>
          <a:xfrm>
            <a:off x="-3603540" y="1015773"/>
            <a:ext cx="10226667" cy="1218385"/>
            <a:chOff x="-373700" y="1235"/>
            <a:chExt cx="10089812" cy="1320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45DD16-6536-9C49-9867-8DEF4A25F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22445" b="63166"/>
            <a:stretch/>
          </p:blipFill>
          <p:spPr>
            <a:xfrm>
              <a:off x="-149480" y="283397"/>
              <a:ext cx="9641372" cy="9868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7FA9C3-D1DC-8C45-846E-0E348B523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22908" b="62703"/>
            <a:stretch/>
          </p:blipFill>
          <p:spPr>
            <a:xfrm>
              <a:off x="-74740" y="322511"/>
              <a:ext cx="9641372" cy="9868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2C9266-6F03-504D-8CAA-4AABE6FF4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22823" b="62788"/>
            <a:stretch/>
          </p:blipFill>
          <p:spPr>
            <a:xfrm>
              <a:off x="-373700" y="1235"/>
              <a:ext cx="9641372" cy="9868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F58F5D-BFE8-2540-9890-4EE54F38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22823" b="62788"/>
            <a:stretch/>
          </p:blipFill>
          <p:spPr>
            <a:xfrm>
              <a:off x="-298960" y="328689"/>
              <a:ext cx="9641372" cy="98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6BDC38E-2013-AF4F-9524-FFDF116C2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22448" b="63163"/>
            <a:stretch/>
          </p:blipFill>
          <p:spPr>
            <a:xfrm>
              <a:off x="74740" y="334867"/>
              <a:ext cx="9641372" cy="986821"/>
            </a:xfrm>
            <a:prstGeom prst="rect">
              <a:avLst/>
            </a:prstGeom>
            <a:noFill/>
            <a:effectLst/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877784D-20A3-C641-8EEB-776EBA94D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6284" b="50012"/>
          <a:stretch/>
        </p:blipFill>
        <p:spPr>
          <a:xfrm>
            <a:off x="3210127" y="2784843"/>
            <a:ext cx="9772144" cy="8671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6A5ED6-1C37-A14D-B3F2-044B84238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35564" b="50665"/>
          <a:stretch/>
        </p:blipFill>
        <p:spPr>
          <a:xfrm>
            <a:off x="3210127" y="4069206"/>
            <a:ext cx="9772144" cy="871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490F56-C19A-5F4B-B49E-24446078F3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rcRect t="36481" b="49815"/>
          <a:stretch/>
        </p:blipFill>
        <p:spPr>
          <a:xfrm>
            <a:off x="3372943" y="5002645"/>
            <a:ext cx="9772144" cy="8671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BBC032-6D5F-964F-9942-88431303B3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rcRect t="36116" b="50180"/>
          <a:stretch/>
        </p:blipFill>
        <p:spPr>
          <a:xfrm>
            <a:off x="3210127" y="1390453"/>
            <a:ext cx="9772144" cy="867168"/>
          </a:xfrm>
          <a:prstGeom prst="rect">
            <a:avLst/>
          </a:prstGeom>
          <a:noFill/>
          <a:effectLst/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C7FE0-113D-CB4B-A3A9-00C0EB986A37}"/>
              </a:ext>
            </a:extLst>
          </p:cNvPr>
          <p:cNvGrpSpPr/>
          <p:nvPr/>
        </p:nvGrpSpPr>
        <p:grpSpPr>
          <a:xfrm>
            <a:off x="-3596129" y="3405828"/>
            <a:ext cx="10142190" cy="1105314"/>
            <a:chOff x="-2656791" y="1906216"/>
            <a:chExt cx="10006466" cy="1197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F7A88-8B90-504F-BCA1-BA43D6E9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49097" b="36859"/>
            <a:stretch/>
          </p:blipFill>
          <p:spPr>
            <a:xfrm>
              <a:off x="-2474244" y="1992714"/>
              <a:ext cx="9641372" cy="9631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A94173-7446-6C49-8347-A5536467A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48989" b="36967"/>
            <a:stretch/>
          </p:blipFill>
          <p:spPr>
            <a:xfrm>
              <a:off x="-2565517" y="1906216"/>
              <a:ext cx="9641372" cy="96313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581D2F-C858-A548-9F0D-DC567B462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48739" b="37217"/>
            <a:stretch/>
          </p:blipFill>
          <p:spPr>
            <a:xfrm>
              <a:off x="-2291697" y="2140994"/>
              <a:ext cx="9641372" cy="9631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CB6102-ED2A-934C-BD12-8CA399188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48959" b="36997"/>
            <a:stretch/>
          </p:blipFill>
          <p:spPr>
            <a:xfrm>
              <a:off x="-2291697" y="1995558"/>
              <a:ext cx="9641372" cy="9631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7B5C7D-2359-9B4E-B384-BCC45B557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48907" b="37050"/>
            <a:stretch/>
          </p:blipFill>
          <p:spPr>
            <a:xfrm>
              <a:off x="-2656791" y="1949466"/>
              <a:ext cx="9641372" cy="96313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-3481640" y="4594282"/>
            <a:ext cx="10104767" cy="1094562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-3636129" y="5716923"/>
            <a:ext cx="10147182" cy="1809100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41516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3091943" y="4553998"/>
            <a:ext cx="10147182" cy="3149874"/>
            <a:chOff x="-3915391" y="5347121"/>
            <a:chExt cx="10011391" cy="196065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29BBDA-065C-7646-9A62-A15C74233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5"/>
            <a:stretch/>
          </p:blipFill>
          <p:spPr>
            <a:xfrm>
              <a:off x="-3915391" y="5347121"/>
              <a:ext cx="9641372" cy="166680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2127AE-2008-0042-B3F4-F3ACD5EB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693379" y="5463066"/>
              <a:ext cx="9641372" cy="1666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75696"/>
            <a:stretch/>
          </p:blipFill>
          <p:spPr>
            <a:xfrm>
              <a:off x="-3619375" y="5640975"/>
              <a:ext cx="9641372" cy="1666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A692583-785F-3C46-909E-05537CC15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75695"/>
            <a:stretch/>
          </p:blipFill>
          <p:spPr>
            <a:xfrm>
              <a:off x="-3841387" y="5525029"/>
              <a:ext cx="9641372" cy="16668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75696"/>
            <a:stretch/>
          </p:blipFill>
          <p:spPr>
            <a:xfrm>
              <a:off x="-3545372" y="5565113"/>
              <a:ext cx="9641372" cy="166680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7CC4F-34CE-774D-967D-11257341257C}"/>
              </a:ext>
            </a:extLst>
          </p:cNvPr>
          <p:cNvGrpSpPr/>
          <p:nvPr/>
        </p:nvGrpSpPr>
        <p:grpSpPr>
          <a:xfrm>
            <a:off x="3091943" y="2561655"/>
            <a:ext cx="10104767" cy="1905772"/>
            <a:chOff x="-3545372" y="4133340"/>
            <a:chExt cx="9969544" cy="118625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641165-3DC4-EC41-A42B-E68AD51E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63141" b="23346"/>
            <a:stretch/>
          </p:blipFill>
          <p:spPr>
            <a:xfrm>
              <a:off x="-3381286" y="4355760"/>
              <a:ext cx="9641372" cy="9267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C3BB5-73CD-6044-8CBE-AC079CAF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62806" b="23681"/>
            <a:stretch/>
          </p:blipFill>
          <p:spPr>
            <a:xfrm>
              <a:off x="-3381286" y="4392840"/>
              <a:ext cx="9641372" cy="9267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F8FB36-AD7E-4848-89F4-744F7DFF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62703" b="23784"/>
            <a:stretch/>
          </p:blipFill>
          <p:spPr>
            <a:xfrm>
              <a:off x="-3545372" y="4133340"/>
              <a:ext cx="9641372" cy="9267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7FE0FC-A1A1-ED4E-9921-FA1C58555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62703" b="23784"/>
            <a:stretch/>
          </p:blipFill>
          <p:spPr>
            <a:xfrm>
              <a:off x="-3545372" y="4318680"/>
              <a:ext cx="9641372" cy="926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B89162-3BD5-9844-92D7-0D8EE921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62783" b="23704"/>
            <a:stretch/>
          </p:blipFill>
          <p:spPr>
            <a:xfrm>
              <a:off x="-3217200" y="4337220"/>
              <a:ext cx="9641372" cy="926757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C7FE0-113D-CB4B-A3A9-00C0EB986A37}"/>
              </a:ext>
            </a:extLst>
          </p:cNvPr>
          <p:cNvGrpSpPr/>
          <p:nvPr/>
        </p:nvGrpSpPr>
        <p:grpSpPr>
          <a:xfrm>
            <a:off x="3054520" y="366524"/>
            <a:ext cx="10142190" cy="1924493"/>
            <a:chOff x="-2656791" y="1906216"/>
            <a:chExt cx="10006466" cy="1197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1F7A88-8B90-504F-BCA1-BA43D6E9E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49097" b="36859"/>
            <a:stretch/>
          </p:blipFill>
          <p:spPr>
            <a:xfrm>
              <a:off x="-2474244" y="1992714"/>
              <a:ext cx="9641372" cy="9631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A94173-7446-6C49-8347-A5536467A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48989" b="36967"/>
            <a:stretch/>
          </p:blipFill>
          <p:spPr>
            <a:xfrm>
              <a:off x="-2565517" y="1906216"/>
              <a:ext cx="9641372" cy="96313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581D2F-C858-A548-9F0D-DC567B462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48739" b="37217"/>
            <a:stretch/>
          </p:blipFill>
          <p:spPr>
            <a:xfrm>
              <a:off x="-2291697" y="2140994"/>
              <a:ext cx="9641372" cy="9631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CB6102-ED2A-934C-BD12-8CA399188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48959" b="36997"/>
            <a:stretch/>
          </p:blipFill>
          <p:spPr>
            <a:xfrm>
              <a:off x="-2291697" y="1995558"/>
              <a:ext cx="9641372" cy="9631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7B5C7D-2359-9B4E-B384-BCC45B557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48907" b="37050"/>
            <a:stretch/>
          </p:blipFill>
          <p:spPr>
            <a:xfrm>
              <a:off x="-2656791" y="1949466"/>
              <a:ext cx="9641372" cy="96313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64910B-D202-2A46-8EC7-BDE57F890BB4}"/>
              </a:ext>
            </a:extLst>
          </p:cNvPr>
          <p:cNvGrpSpPr/>
          <p:nvPr/>
        </p:nvGrpSpPr>
        <p:grpSpPr>
          <a:xfrm>
            <a:off x="-3012124" y="-901784"/>
            <a:ext cx="10194379" cy="3022246"/>
            <a:chOff x="-3757539" y="-793023"/>
            <a:chExt cx="10057956" cy="1881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A49232-32DF-164E-B934-E7AC4DE08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6270"/>
            <a:stretch/>
          </p:blipFill>
          <p:spPr>
            <a:xfrm>
              <a:off x="-3340955" y="-623087"/>
              <a:ext cx="9641372" cy="16273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EC99D6-D422-D94B-A68C-9E7604DE3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b="76270"/>
            <a:stretch/>
          </p:blipFill>
          <p:spPr>
            <a:xfrm>
              <a:off x="-3640308" y="-539196"/>
              <a:ext cx="9641372" cy="16273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9D0D50-299F-0F4C-99E3-B1755E3C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b="76270"/>
            <a:stretch/>
          </p:blipFill>
          <p:spPr>
            <a:xfrm>
              <a:off x="-3757539" y="-793023"/>
              <a:ext cx="9641372" cy="16273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3307EA-C634-7D40-80CE-F350C5199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b="76270"/>
            <a:stretch/>
          </p:blipFill>
          <p:spPr>
            <a:xfrm>
              <a:off x="-3757539" y="-666110"/>
              <a:ext cx="9641372" cy="16273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C00F24-CC12-5443-8C87-CA028CEDE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b="76270"/>
            <a:stretch/>
          </p:blipFill>
          <p:spPr>
            <a:xfrm>
              <a:off x="-3340955" y="-539197"/>
              <a:ext cx="9641372" cy="1627385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CEDE69-5A67-1147-8F90-0C54447FE165}"/>
              </a:ext>
            </a:extLst>
          </p:cNvPr>
          <p:cNvGrpSpPr/>
          <p:nvPr/>
        </p:nvGrpSpPr>
        <p:grpSpPr>
          <a:xfrm>
            <a:off x="-3087878" y="2436849"/>
            <a:ext cx="10226667" cy="2121364"/>
            <a:chOff x="-373700" y="1235"/>
            <a:chExt cx="10089812" cy="1320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45DD16-6536-9C49-9867-8DEF4A25F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22445" b="63166"/>
            <a:stretch/>
          </p:blipFill>
          <p:spPr>
            <a:xfrm>
              <a:off x="-149480" y="283397"/>
              <a:ext cx="9641372" cy="9868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7FA9C3-D1DC-8C45-846E-0E348B523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22908" b="62703"/>
            <a:stretch/>
          </p:blipFill>
          <p:spPr>
            <a:xfrm>
              <a:off x="-74740" y="322511"/>
              <a:ext cx="9641372" cy="9868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2C9266-6F03-504D-8CAA-4AABE6FF4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22823" b="62788"/>
            <a:stretch/>
          </p:blipFill>
          <p:spPr>
            <a:xfrm>
              <a:off x="-373700" y="1235"/>
              <a:ext cx="9641372" cy="9868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F58F5D-BFE8-2540-9890-4EE54F38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22823" b="62788"/>
            <a:stretch/>
          </p:blipFill>
          <p:spPr>
            <a:xfrm>
              <a:off x="-298960" y="328689"/>
              <a:ext cx="9641372" cy="98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6BDC38E-2013-AF4F-9524-FFDF116C2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22448" b="63163"/>
            <a:stretch/>
          </p:blipFill>
          <p:spPr>
            <a:xfrm>
              <a:off x="74740" y="334867"/>
              <a:ext cx="9641372" cy="986821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A3EF14-F06B-E14A-8ED4-89308F9071A0}"/>
              </a:ext>
            </a:extLst>
          </p:cNvPr>
          <p:cNvGrpSpPr/>
          <p:nvPr/>
        </p:nvGrpSpPr>
        <p:grpSpPr>
          <a:xfrm>
            <a:off x="-2860617" y="4682652"/>
            <a:ext cx="12426150" cy="1854750"/>
            <a:chOff x="-689373" y="877765"/>
            <a:chExt cx="12259862" cy="115449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77784D-20A3-C641-8EEB-776EBA94D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36284" b="50012"/>
            <a:stretch/>
          </p:blipFill>
          <p:spPr>
            <a:xfrm>
              <a:off x="-528736" y="877765"/>
              <a:ext cx="9641372" cy="9398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662B94D-8273-7241-8F0C-D23E90F09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l="29797" t="75794" r="-29797" b="10502"/>
            <a:stretch/>
          </p:blipFill>
          <p:spPr>
            <a:xfrm>
              <a:off x="1929117" y="931438"/>
              <a:ext cx="9641372" cy="93981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A6A5ED6-1C37-A14D-B3F2-044B84238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35564" b="50665"/>
            <a:stretch/>
          </p:blipFill>
          <p:spPr>
            <a:xfrm>
              <a:off x="-368099" y="1087832"/>
              <a:ext cx="9641372" cy="94443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490F56-C19A-5F4B-B49E-24446078F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0000"/>
            </a:blip>
            <a:srcRect t="36481" b="49815"/>
            <a:stretch/>
          </p:blipFill>
          <p:spPr>
            <a:xfrm>
              <a:off x="-368099" y="958273"/>
              <a:ext cx="9641372" cy="93981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0BBC032-6D5F-964F-9942-88431303B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0000"/>
            </a:blip>
            <a:srcRect t="36116" b="50180"/>
            <a:stretch/>
          </p:blipFill>
          <p:spPr>
            <a:xfrm>
              <a:off x="-689373" y="877766"/>
              <a:ext cx="9641372" cy="939813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0679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34644-BAD8-8E4D-8DF3-60EFF9645B9B}"/>
              </a:ext>
            </a:extLst>
          </p:cNvPr>
          <p:cNvSpPr txBox="1"/>
          <p:nvPr/>
        </p:nvSpPr>
        <p:spPr>
          <a:xfrm>
            <a:off x="2309247" y="282069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Pointing and flatfield relative to IR4</a:t>
            </a:r>
          </a:p>
          <a:p>
            <a:r>
              <a:rPr lang="en-US" dirty="0"/>
              <a:t>Analysis of prior to and after last vibrations</a:t>
            </a:r>
          </a:p>
        </p:txBody>
      </p:sp>
    </p:spTree>
    <p:extLst>
      <p:ext uri="{BB962C8B-B14F-4D97-AF65-F5344CB8AC3E}">
        <p14:creationId xmlns:p14="http://schemas.microsoft.com/office/powerpoint/2010/main" val="5672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E1C3BB5-73CD-6044-8CBE-AC079CAF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2806" b="23681"/>
          <a:stretch/>
        </p:blipFill>
        <p:spPr>
          <a:xfrm>
            <a:off x="-3980433" y="3629738"/>
            <a:ext cx="11283985" cy="15161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B89162-3BD5-9844-92D7-0D8EE921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62783" b="23704"/>
          <a:stretch/>
        </p:blipFill>
        <p:spPr>
          <a:xfrm>
            <a:off x="-3871004" y="3513121"/>
            <a:ext cx="11283985" cy="1516106"/>
          </a:xfrm>
          <a:prstGeom prst="rect">
            <a:avLst/>
          </a:prstGeom>
          <a:noFill/>
          <a:effectLst/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C03F-6820-9042-BFED-594D07670355}"/>
              </a:ext>
            </a:extLst>
          </p:cNvPr>
          <p:cNvGrpSpPr/>
          <p:nvPr/>
        </p:nvGrpSpPr>
        <p:grpSpPr>
          <a:xfrm>
            <a:off x="-4117761" y="989993"/>
            <a:ext cx="11777497" cy="2731695"/>
            <a:chOff x="-3413014" y="6135568"/>
            <a:chExt cx="9731794" cy="175063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37940B-70DD-744D-8A3E-10CB5376D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0000"/>
            </a:blip>
            <a:srcRect t="75696"/>
            <a:stretch/>
          </p:blipFill>
          <p:spPr>
            <a:xfrm>
              <a:off x="-3413014" y="6219398"/>
              <a:ext cx="9641372" cy="16668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F6179B-FC79-6841-AA07-03E5C18B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75696"/>
            <a:stretch/>
          </p:blipFill>
          <p:spPr>
            <a:xfrm>
              <a:off x="-3322592" y="6135568"/>
              <a:ext cx="9641372" cy="1666800"/>
            </a:xfrm>
            <a:prstGeom prst="rect">
              <a:avLst/>
            </a:prstGeom>
            <a:noFill/>
            <a:effectLst/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29" y="123121"/>
            <a:ext cx="3134563" cy="28733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9F24983-B639-7648-92CD-B3B0E913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424" y="123121"/>
            <a:ext cx="3134563" cy="2873350"/>
          </a:xfrm>
          <a:prstGeom prst="rect">
            <a:avLst/>
          </a:prstGeom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C322157-3228-D34B-B312-BF0FBC1DE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28066"/>
              </p:ext>
            </p:extLst>
          </p:nvPr>
        </p:nvGraphicFramePr>
        <p:xfrm>
          <a:off x="890773" y="3175580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8045676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795481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42724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B303995B-4C08-E240-8B2B-707F47DF0B82}"/>
              </a:ext>
            </a:extLst>
          </p:cNvPr>
          <p:cNvSpPr txBox="1"/>
          <p:nvPr/>
        </p:nvSpPr>
        <p:spPr>
          <a:xfrm>
            <a:off x="2826818" y="2784764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r>
              <a:rPr lang="en-US" dirty="0"/>
              <a:t> om IR4</a:t>
            </a:r>
          </a:p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IR4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D57BCE2-0AF9-214A-A64D-00533EB9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6230"/>
              </p:ext>
            </p:extLst>
          </p:nvPr>
        </p:nvGraphicFramePr>
        <p:xfrm>
          <a:off x="890773" y="5596141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905117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91497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32906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9CA9A3-4F64-4840-BF1C-BF1923EC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91926"/>
              </p:ext>
            </p:extLst>
          </p:nvPr>
        </p:nvGraphicFramePr>
        <p:xfrm>
          <a:off x="890773" y="2931367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4A95E9A-7B5C-C54C-94DF-08B3F194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97556"/>
              </p:ext>
            </p:extLst>
          </p:nvPr>
        </p:nvGraphicFramePr>
        <p:xfrm>
          <a:off x="868140" y="5323686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0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E1C3BB5-73CD-6044-8CBE-AC079CAF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2806" b="23681"/>
          <a:stretch/>
        </p:blipFill>
        <p:spPr>
          <a:xfrm>
            <a:off x="-3880051" y="3510643"/>
            <a:ext cx="11283985" cy="15161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7FE0FC-A1A1-ED4E-9921-FA1C58555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62703" b="23784"/>
          <a:stretch/>
        </p:blipFill>
        <p:spPr>
          <a:xfrm>
            <a:off x="-4149535" y="3346345"/>
            <a:ext cx="11283985" cy="15161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37940B-70DD-744D-8A3E-10CB5376D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75696"/>
          <a:stretch/>
        </p:blipFill>
        <p:spPr>
          <a:xfrm>
            <a:off x="-3921379" y="828114"/>
            <a:ext cx="11668068" cy="26008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692583-785F-3C46-909E-05537CC15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75695"/>
          <a:stretch/>
        </p:blipFill>
        <p:spPr>
          <a:xfrm>
            <a:off x="-4149535" y="665909"/>
            <a:ext cx="11668068" cy="26008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48" y="0"/>
            <a:ext cx="3864972" cy="35428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59C72F-5EDB-1844-BBE6-1A6D560BF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28" y="36092"/>
            <a:ext cx="3864972" cy="35428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BF747D-1B1D-E042-B5C0-4CA4A75AD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35231"/>
              </p:ext>
            </p:extLst>
          </p:nvPr>
        </p:nvGraphicFramePr>
        <p:xfrm>
          <a:off x="868203" y="3172743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6016864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518928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0417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14CB748-51D3-974A-891C-A915AADFDF03}"/>
              </a:ext>
            </a:extLst>
          </p:cNvPr>
          <p:cNvSpPr txBox="1"/>
          <p:nvPr/>
        </p:nvSpPr>
        <p:spPr>
          <a:xfrm>
            <a:off x="2826818" y="2784764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r>
              <a:rPr lang="en-US" dirty="0"/>
              <a:t> om IR4</a:t>
            </a:r>
          </a:p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IR4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7DB5D1-1614-6744-BC72-0F27D0B5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6815"/>
              </p:ext>
            </p:extLst>
          </p:nvPr>
        </p:nvGraphicFramePr>
        <p:xfrm>
          <a:off x="890773" y="2931367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8CD147F-5D68-7246-81BB-9094BE59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78052"/>
              </p:ext>
            </p:extLst>
          </p:nvPr>
        </p:nvGraphicFramePr>
        <p:xfrm>
          <a:off x="868140" y="5323686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1E2E6B-B39D-2048-A5CA-458FB635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0181"/>
              </p:ext>
            </p:extLst>
          </p:nvPr>
        </p:nvGraphicFramePr>
        <p:xfrm>
          <a:off x="858999" y="5600137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17633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86946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55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D641165-3DC4-EC41-A42B-E68AD51EF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3141" b="23346"/>
          <a:stretch/>
        </p:blipFill>
        <p:spPr>
          <a:xfrm>
            <a:off x="-4305462" y="3496809"/>
            <a:ext cx="11283985" cy="15161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1C3BB5-73CD-6044-8CBE-AC079CAFD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62806" b="23681"/>
          <a:stretch/>
        </p:blipFill>
        <p:spPr>
          <a:xfrm>
            <a:off x="-4196975" y="3602822"/>
            <a:ext cx="11283985" cy="15161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2127AE-2008-0042-B3F4-F3ACD5EB2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75696"/>
          <a:stretch/>
        </p:blipFill>
        <p:spPr>
          <a:xfrm>
            <a:off x="-4497503" y="597142"/>
            <a:ext cx="11668068" cy="26008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37940B-70DD-744D-8A3E-10CB5376D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75696"/>
          <a:stretch/>
        </p:blipFill>
        <p:spPr>
          <a:xfrm>
            <a:off x="-4389016" y="864067"/>
            <a:ext cx="11668068" cy="26008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C40ED9-1807-0548-909F-991BAB1F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44" y="1"/>
            <a:ext cx="3814699" cy="34968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721B72-D278-5448-8425-53440CF3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301" y="36092"/>
            <a:ext cx="3814699" cy="3496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7FABD-1083-DE43-BC9C-2FEEF0EAD400}"/>
              </a:ext>
            </a:extLst>
          </p:cNvPr>
          <p:cNvSpPr txBox="1"/>
          <p:nvPr/>
        </p:nvSpPr>
        <p:spPr>
          <a:xfrm>
            <a:off x="2826818" y="2784764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r>
              <a:rPr lang="en-US" dirty="0"/>
              <a:t> om IR4</a:t>
            </a:r>
          </a:p>
          <a:p>
            <a:r>
              <a:rPr lang="en-US" dirty="0" err="1"/>
              <a:t>Positivt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IR4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08B2BD-06B2-024A-A8BB-E2860EFA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6815"/>
              </p:ext>
            </p:extLst>
          </p:nvPr>
        </p:nvGraphicFramePr>
        <p:xfrm>
          <a:off x="890773" y="2931367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BD2442-FE9F-A344-BCB8-0C901085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78052"/>
              </p:ext>
            </p:extLst>
          </p:nvPr>
        </p:nvGraphicFramePr>
        <p:xfrm>
          <a:off x="868140" y="5323686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0613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4286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x:vänster 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y: </a:t>
                      </a:r>
                      <a:r>
                        <a:rPr lang="en-GB" sz="1200" u="none" strike="noStrike" dirty="0" err="1">
                          <a:effectLst/>
                        </a:rPr>
                        <a:t>över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328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91A5F6-06B0-054B-8267-B9D6DAB3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15806"/>
              </p:ext>
            </p:extLst>
          </p:nvPr>
        </p:nvGraphicFramePr>
        <p:xfrm>
          <a:off x="868140" y="5630044"/>
          <a:ext cx="1651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7476497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14790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885673"/>
                  </a:ext>
                </a:extLst>
              </a:tr>
            </a:tbl>
          </a:graphicData>
        </a:graphic>
      </p:graphicFrame>
      <p:sp>
        <p:nvSpPr>
          <p:cNvPr id="3" name="Multiply 2">
            <a:extLst>
              <a:ext uri="{FF2B5EF4-FFF2-40B4-BE49-F238E27FC236}">
                <a16:creationId xmlns:a16="http://schemas.microsoft.com/office/drawing/2014/main" id="{07B30581-CA7B-F94C-A034-3745CD08D35A}"/>
              </a:ext>
            </a:extLst>
          </p:cNvPr>
          <p:cNvSpPr/>
          <p:nvPr/>
        </p:nvSpPr>
        <p:spPr>
          <a:xfrm>
            <a:off x="-1022888" y="330217"/>
            <a:ext cx="7381997" cy="23342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32173</TotalTime>
  <Words>1818</Words>
  <Application>Microsoft Macintosh PowerPoint</Application>
  <PresentationFormat>Widescreen</PresentationFormat>
  <Paragraphs>1022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2021-05-07T15:16:31Z</dcterms:created>
  <dcterms:modified xsi:type="dcterms:W3CDTF">2021-06-23T04:48:55Z</dcterms:modified>
</cp:coreProperties>
</file>