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Amatic SC" pitchFamily="2" charset="-79"/>
      <p:regular r:id="rId8"/>
      <p:bold r:id="rId9"/>
    </p:embeddedFont>
    <p:embeddedFont>
      <p:font typeface="Source Code Pro" panose="020B0509030403020204" pitchFamily="49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2"/>
  </p:normalViewPr>
  <p:slideViewPr>
    <p:cSldViewPr snapToGrid="0">
      <p:cViewPr varScale="1">
        <p:scale>
          <a:sx n="143" d="100"/>
          <a:sy n="143" d="100"/>
        </p:scale>
        <p:origin x="784" y="3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b1179c5cd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b1179c5cd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b1179c5c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b1179c5c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b1179c5cd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b1179c5cd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b1179c5cd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b1179c5cd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b1179c5cd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b1179c5cd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</a:t>
            </a:r>
            <a:endParaRPr/>
          </a:p>
        </p:txBody>
      </p:sp>
      <p:pic>
        <p:nvPicPr>
          <p:cNvPr id="65" name="Google Shape;65;p14" descr="f12.pdf"/>
          <p:cNvPicPr preferRelativeResize="0"/>
          <p:nvPr/>
        </p:nvPicPr>
        <p:blipFill rotWithShape="1">
          <a:blip r:embed="rId3">
            <a:alphaModFix/>
          </a:blip>
          <a:srcRect t="7720" b="38099"/>
          <a:stretch/>
        </p:blipFill>
        <p:spPr>
          <a:xfrm>
            <a:off x="3432700" y="1056250"/>
            <a:ext cx="5399600" cy="34422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93000" y="1336125"/>
            <a:ext cx="32397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A,B and PKDA have their own {private key, public key} taken in code.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 and B know the PU of PKDA.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 and B receives the PU of each other from PKDA.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After receiving the PU of each other, A sends 3 messages {Hi1, Hi2, Hi3} to B.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{Got-it1, Got-it2, Got-it3} is received by A from B as a reply.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RSA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decrypt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rsa_core_operation : efficiently calculates “m^x (mod n)”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utility functions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rsa_encode_string : encodes a string as tuple(int)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rsa_decode_string : decodes a tuple(int) to string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Note: Supported strings may only contain a-z and 0-9. Special characters are ignored.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PKDA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process_message_from_client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simulates processing a client request for public key of another client.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nonce_response : performs nonce operation.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generate_timestamp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Client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gen_message_for_pkda : simulate sending msg to request for public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process_message_from_pkda : simulate processing response from pkda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gen_message_for_client : simulate sending msg to another client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process_message_from_client : simulate processing message from client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PKDA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nonce_generate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nonce_response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generate_timestamp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4182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Following Key-Pairs were used.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PKDA: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PU: (37,119)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PR: (13,119)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A: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PU: (29,91)</a:t>
            </a:r>
            <a:endParaRPr sz="1400"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PR: (5,91)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B: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PU: (17,91)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PR: (17,91)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5276725" y="3419125"/>
            <a:ext cx="399600" cy="599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7434725" y="3419125"/>
            <a:ext cx="399600" cy="599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93" name="Google Shape;93;p18"/>
          <p:cNvCxnSpPr>
            <a:stCxn id="91" idx="7"/>
            <a:endCxn id="92" idx="1"/>
          </p:cNvCxnSpPr>
          <p:nvPr/>
        </p:nvCxnSpPr>
        <p:spPr>
          <a:xfrm>
            <a:off x="5617805" y="3506905"/>
            <a:ext cx="1875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94;p18"/>
          <p:cNvCxnSpPr>
            <a:stCxn id="92" idx="3"/>
            <a:endCxn id="91" idx="5"/>
          </p:cNvCxnSpPr>
          <p:nvPr/>
        </p:nvCxnSpPr>
        <p:spPr>
          <a:xfrm rot="10800000">
            <a:off x="5617945" y="3930745"/>
            <a:ext cx="1875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95;p18"/>
          <p:cNvSpPr txBox="1"/>
          <p:nvPr/>
        </p:nvSpPr>
        <p:spPr>
          <a:xfrm>
            <a:off x="6284625" y="3182300"/>
            <a:ext cx="54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Hi1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6016775" y="3897600"/>
            <a:ext cx="95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Got-It1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6202475" y="1013900"/>
            <a:ext cx="769800" cy="865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PKDA</a:t>
            </a:r>
            <a:endParaRPr/>
          </a:p>
        </p:txBody>
      </p:sp>
      <p:cxnSp>
        <p:nvCxnSpPr>
          <p:cNvPr id="98" name="Google Shape;98;p18"/>
          <p:cNvCxnSpPr>
            <a:endCxn id="97" idx="1"/>
          </p:cNvCxnSpPr>
          <p:nvPr/>
        </p:nvCxnSpPr>
        <p:spPr>
          <a:xfrm rot="10800000" flipH="1">
            <a:off x="5506175" y="1446800"/>
            <a:ext cx="696300" cy="195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9" name="Google Shape;99;p18"/>
          <p:cNvCxnSpPr>
            <a:stCxn id="92" idx="0"/>
            <a:endCxn id="97" idx="3"/>
          </p:cNvCxnSpPr>
          <p:nvPr/>
        </p:nvCxnSpPr>
        <p:spPr>
          <a:xfrm rot="10800000">
            <a:off x="6972425" y="1446925"/>
            <a:ext cx="662100" cy="197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0" name="Google Shape;100;p18"/>
          <p:cNvSpPr txBox="1"/>
          <p:nvPr/>
        </p:nvSpPr>
        <p:spPr>
          <a:xfrm rot="-4171317">
            <a:off x="5028241" y="2295557"/>
            <a:ext cx="1341152" cy="40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Get K-PU-B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 rot="4318708">
            <a:off x="6813165" y="2312280"/>
            <a:ext cx="134109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Get K-PU-A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Macintosh PowerPoint</Application>
  <PresentationFormat>On-screen Show (16:9)</PresentationFormat>
  <Paragraphs>55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Amatic SC</vt:lpstr>
      <vt:lpstr>Source Code Pro</vt:lpstr>
      <vt:lpstr>Beach Day</vt:lpstr>
      <vt:lpstr>DESCRIPTION </vt:lpstr>
      <vt:lpstr>Modules</vt:lpstr>
      <vt:lpstr>Modules</vt:lpstr>
      <vt:lpstr>Modules</vt:lpstr>
      <vt:lpstr>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Dr Anantha Raman L</cp:lastModifiedBy>
  <cp:revision>1</cp:revision>
  <dcterms:modified xsi:type="dcterms:W3CDTF">2025-05-06T14:29:06Z</dcterms:modified>
</cp:coreProperties>
</file>