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8BE-3C35-4728-AACB-80A5C624A653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916-B5BB-4727-98B1-E33DFDD0D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60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8BE-3C35-4728-AACB-80A5C624A653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916-B5BB-4727-98B1-E33DFDD0D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65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8BE-3C35-4728-AACB-80A5C624A653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916-B5BB-4727-98B1-E33DFDD0D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19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8BE-3C35-4728-AACB-80A5C624A653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916-B5BB-4727-98B1-E33DFDD0D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4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8BE-3C35-4728-AACB-80A5C624A653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916-B5BB-4727-98B1-E33DFDD0D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4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8BE-3C35-4728-AACB-80A5C624A653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916-B5BB-4727-98B1-E33DFDD0D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79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8BE-3C35-4728-AACB-80A5C624A653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916-B5BB-4727-98B1-E33DFDD0D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3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8BE-3C35-4728-AACB-80A5C624A653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916-B5BB-4727-98B1-E33DFDD0D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51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8BE-3C35-4728-AACB-80A5C624A653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916-B5BB-4727-98B1-E33DFDD0D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7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8BE-3C35-4728-AACB-80A5C624A653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916-B5BB-4727-98B1-E33DFDD0D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66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8BE-3C35-4728-AACB-80A5C624A653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916-B5BB-4727-98B1-E33DFDD0D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8B8BE-3C35-4728-AACB-80A5C624A653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C0916-B5BB-4727-98B1-E33DFDD0D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71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4200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44137" y="2194559"/>
            <a:ext cx="11482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</a:t>
            </a:r>
            <a:r>
              <a:rPr lang="en-IN" sz="60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IN" sz="600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137" y="3866605"/>
            <a:ext cx="526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Actors and Collections</a:t>
            </a:r>
            <a:endParaRPr lang="en-IN" b="1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137" y="4605597"/>
            <a:ext cx="445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Working with XML</a:t>
            </a:r>
            <a:endParaRPr lang="en-IN" b="1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5501639" y="-5501641"/>
            <a:ext cx="1188722" cy="12192001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630219" y="394304"/>
            <a:ext cx="1410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</a:t>
            </a:r>
            <a:r>
              <a:rPr lang="en-IN" sz="2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IN" sz="20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692" y="301971"/>
            <a:ext cx="526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Actors and Collections</a:t>
            </a:r>
            <a:endParaRPr lang="en-IN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9635" y="1490694"/>
            <a:ext cx="1170137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0" dirty="0" smtClean="0">
                <a:solidFill>
                  <a:srgbClr val="333333"/>
                </a:solidFill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If we believe in data structures, we must believe in simultaneous processing.</a:t>
            </a:r>
          </a:p>
          <a:p>
            <a:endParaRPr lang="en-IN" sz="2800" b="1" dirty="0">
              <a:solidFill>
                <a:srgbClr val="333333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2800" b="1" dirty="0" smtClean="0">
                <a:solidFill>
                  <a:srgbClr val="333333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But then maintaining the state of objects is more trivial than creating those objects</a:t>
            </a:r>
            <a:r>
              <a:rPr lang="en-IN" sz="2000" b="1" dirty="0" smtClean="0">
                <a:solidFill>
                  <a:srgbClr val="333333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lang="en-IN" sz="2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635" y="3336388"/>
            <a:ext cx="1084217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Locks</a:t>
            </a:r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Locks are considered harmful when came with overhead of syntactical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 each operation, </a:t>
            </a:r>
            <a:r>
              <a:rPr lang="en-IN" sz="2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 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must </a:t>
            </a:r>
            <a:r>
              <a:rPr lang="en-IN" sz="2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REASON 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about which locks you try to hold and which you currently held.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Testing is not reliable with locks since </a:t>
            </a:r>
            <a:r>
              <a:rPr lang="en-IN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THREADS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are </a:t>
            </a:r>
            <a:r>
              <a:rPr lang="en-IN" sz="2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non-deterministic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problem is that new lock operations remove possibilities for race conditions, but simultaneously add possibilities for deadlocks.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22676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5501639" y="-5501641"/>
            <a:ext cx="1188722" cy="12192001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630219" y="394304"/>
            <a:ext cx="1410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</a:t>
            </a:r>
            <a:r>
              <a:rPr lang="en-IN" sz="2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IN" sz="20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691" y="301971"/>
            <a:ext cx="10084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Actors and Collections (Continued…)</a:t>
            </a:r>
            <a:endParaRPr lang="en-IN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1" y="1490694"/>
            <a:ext cx="10842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Actors and message passing</a:t>
            </a:r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Actors are kind of thread that has mailbox for receiving messages.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1" y="2860766"/>
            <a:ext cx="51337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How to define Actor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import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scala.actors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._ 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object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sillyActor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extends Actor {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def act() {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for (i &lt;- 1 to 5) {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println("I'm acting!")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  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Thread.sleep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(1000) 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}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}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}</a:t>
            </a:r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2808330"/>
            <a:ext cx="55546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Power of  </a:t>
            </a:r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!</a:t>
            </a:r>
            <a:r>
              <a:rPr lang="en-IN" sz="2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method</a:t>
            </a:r>
          </a:p>
          <a:p>
            <a:endParaRPr lang="en-IN" dirty="0"/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import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scala.actors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._ 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val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echoActor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= actor { 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while (true) { 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receive { case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msg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=&gt;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 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println("received message: " +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msg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) 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 } 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} 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}</a:t>
            </a:r>
          </a:p>
          <a:p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scala &gt;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echoActor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! "hi there" 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received message: hi there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732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5501639" y="-5501641"/>
            <a:ext cx="1188722" cy="12192001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630219" y="394304"/>
            <a:ext cx="1410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</a:t>
            </a:r>
            <a:r>
              <a:rPr lang="en-IN" sz="2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IN" sz="20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691" y="301971"/>
            <a:ext cx="10084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Working with XML</a:t>
            </a:r>
            <a:endParaRPr lang="en-IN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1" y="1490694"/>
            <a:ext cx="10842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XML is a form of semi structured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 organizes contents of data into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Semi structured data is very useful when transferring the file over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886" y="3245020"/>
            <a:ext cx="49246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Creating a XML</a:t>
            </a:r>
          </a:p>
          <a:p>
            <a:endParaRPr lang="en-IN" sz="24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scala&gt; &lt;a&gt;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This is some XML.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Here is a tag: &lt;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atag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/&gt; &lt;/a&gt; </a:t>
            </a:r>
          </a:p>
          <a:p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res0: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scala.xml.Elem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= 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&lt;a&gt; 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	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This is some XML. 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	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Here is a tag: &lt;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atag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&gt;&lt;/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atag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  &lt;/a&gt;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4189" y="3245019"/>
            <a:ext cx="492469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XML classes consists of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 Node</a:t>
            </a:r>
            <a:r>
              <a:rPr lang="en-IN" sz="2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is the abstract superclass of all XML node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 Text</a:t>
            </a:r>
            <a:r>
              <a:rPr lang="en-IN" sz="2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is a node holding just text. The “stuff” part of &lt;a&gt;stuff&lt;/a&gt; is of class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 </a:t>
            </a:r>
            <a:r>
              <a:rPr lang="en-IN" sz="2000" b="1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NodeSeq</a:t>
            </a:r>
            <a:r>
              <a:rPr lang="en-IN" sz="2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holds a sequence of nodes.</a:t>
            </a:r>
          </a:p>
        </p:txBody>
      </p:sp>
    </p:spTree>
    <p:extLst>
      <p:ext uri="{BB962C8B-B14F-4D97-AF65-F5344CB8AC3E}">
        <p14:creationId xmlns:p14="http://schemas.microsoft.com/office/powerpoint/2010/main" val="310015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5501639" y="-5501641"/>
            <a:ext cx="1188722" cy="12192001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630219" y="394304"/>
            <a:ext cx="1410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</a:t>
            </a:r>
            <a:r>
              <a:rPr lang="en-IN" sz="2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IN" sz="20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691" y="301971"/>
            <a:ext cx="10084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Working with XML</a:t>
            </a:r>
            <a:endParaRPr lang="en-IN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132" y="1281052"/>
            <a:ext cx="10842171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Taking XML apart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Extracting text ;</a:t>
            </a:r>
          </a:p>
          <a:p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scala&gt;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&lt;a&gt;blah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blah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&lt;tag/&gt; blah&lt;/a&gt;.text 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res7: String = blah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blah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blah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Extracting sub-elements ;</a:t>
            </a:r>
          </a:p>
          <a:p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scala&gt;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&lt;a&gt;&lt;b&gt;&lt;c&gt;hello&lt;/c&gt;&lt;/b&gt;&lt;/a&gt; \ "b" 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res9: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scala.xml.NodeSeq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= &lt;b&gt;&lt;c&gt;hello&lt;/c&gt;&lt;/b&gt;</a:t>
            </a:r>
          </a:p>
          <a:p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Extracting attributes ;</a:t>
            </a:r>
          </a:p>
          <a:p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scala&gt;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val joe = &lt;employee name="Joe“ rank="code monkey" serial="123"/&gt;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	joe: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scala.xml.Elem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= &lt;employee rank="code monkey" 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	name="Joe" serial="123"&gt;&lt;/employee&gt; 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scala&gt;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joe \ "@name" 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res12: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scala.xml.NodeSeq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= Joe 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scala&gt;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joe \ "@serial" 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res13: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scala.xml.NodeSeq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= 123</a:t>
            </a:r>
          </a:p>
          <a:p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33788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5501639" y="-5501641"/>
            <a:ext cx="1188722" cy="12192001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630219" y="394304"/>
            <a:ext cx="1410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</a:t>
            </a:r>
            <a:r>
              <a:rPr lang="en-IN" sz="2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IN" sz="20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691" y="301971"/>
            <a:ext cx="10084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Working with XML</a:t>
            </a:r>
            <a:endParaRPr lang="en-IN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131" y="1371600"/>
            <a:ext cx="1162594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Loading and saving</a:t>
            </a:r>
          </a:p>
          <a:p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1"/>
            <a:r>
              <a:rPr lang="en-IN" sz="1600" dirty="0" smtClean="0">
                <a:latin typeface="Source Code Pro" panose="020B0509030403020204" pitchFamily="49" charset="0"/>
              </a:rPr>
              <a:t>// to save contents of xml node to system file</a:t>
            </a:r>
          </a:p>
          <a:p>
            <a:pPr lvl="1"/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xml.XML.save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(“pathOfXMLfile.xml",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nodeObject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);</a:t>
            </a:r>
          </a:p>
          <a:p>
            <a:pPr lvl="1"/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pPr lvl="1"/>
            <a:r>
              <a:rPr lang="en-IN" sz="1600" dirty="0" smtClean="0">
                <a:latin typeface="Source Code Pro" panose="020B0509030403020204" pitchFamily="49" charset="0"/>
              </a:rPr>
              <a:t>// to load contents of xml file into scala workspace</a:t>
            </a:r>
            <a:r>
              <a:rPr lang="en-IN" dirty="0" smtClean="0"/>
              <a:t>	</a:t>
            </a:r>
          </a:p>
          <a:p>
            <a:pPr lvl="1"/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val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loadnode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=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xml.XML.loadFile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(“pathOfXMLFile.xml");</a:t>
            </a:r>
          </a:p>
          <a:p>
            <a:pPr lvl="1"/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130" y="3708915"/>
            <a:ext cx="1162594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Pattern matching</a:t>
            </a:r>
          </a:p>
          <a:p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1"/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scala&gt; &lt;a&gt;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blahblah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&lt;/a&gt; match { </a:t>
            </a:r>
          </a:p>
          <a:p>
            <a:pPr lvl="1"/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	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case &lt;a&gt;{contents}&lt;/a&gt; =&gt; "yes! " + contents </a:t>
            </a:r>
          </a:p>
          <a:p>
            <a:pPr lvl="1"/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	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case _ =&gt; "no! " </a:t>
            </a:r>
          </a:p>
          <a:p>
            <a:pPr lvl="1"/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} </a:t>
            </a:r>
          </a:p>
          <a:p>
            <a:pPr lvl="1"/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pPr lvl="1"/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res15: java.lang.String = yes!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blahblah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pPr lvl="1"/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0733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420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201885" y="1048280"/>
            <a:ext cx="3788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{|&gt;_&lt;|}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012" y="3943880"/>
            <a:ext cx="115606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Let’s Code</a:t>
            </a:r>
            <a:r>
              <a:rPr lang="en-IN" sz="4000" b="1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6000" b="1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!</a:t>
            </a:r>
          </a:p>
          <a:p>
            <a:pPr algn="ctr"/>
            <a:endParaRPr lang="en-IN" sz="4000" b="1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/>
            <a:r>
              <a:rPr lang="en-IN" sz="4000" b="1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 a same thread of time …</a:t>
            </a:r>
            <a:endParaRPr lang="en-IN" sz="4000" b="1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02362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408</Words>
  <Application>Microsoft Office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Noto Sans</vt:lpstr>
      <vt:lpstr>Source Code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Wanne</dc:creator>
  <cp:lastModifiedBy>Shubham Wanne</cp:lastModifiedBy>
  <cp:revision>13</cp:revision>
  <dcterms:created xsi:type="dcterms:W3CDTF">2018-01-24T16:08:23Z</dcterms:created>
  <dcterms:modified xsi:type="dcterms:W3CDTF">2018-01-24T17:41:30Z</dcterms:modified>
</cp:coreProperties>
</file>