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356" r:id="rId27"/>
    <p:sldId id="281" r:id="rId28"/>
    <p:sldId id="282" r:id="rId29"/>
    <p:sldId id="283" r:id="rId30"/>
    <p:sldId id="284" r:id="rId31"/>
    <p:sldId id="285" r:id="rId32"/>
    <p:sldId id="357" r:id="rId33"/>
    <p:sldId id="286" r:id="rId34"/>
    <p:sldId id="287" r:id="rId35"/>
    <p:sldId id="450" r:id="rId36"/>
    <p:sldId id="290" r:id="rId37"/>
    <p:sldId id="444" r:id="rId38"/>
    <p:sldId id="446" r:id="rId39"/>
    <p:sldId id="448" r:id="rId40"/>
    <p:sldId id="449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2T06:14:11.2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2424 5505 578 0,'-9'-5'109'0,"-4"3"-47"16,1 0 4-16,-3 1 9 15,2 1 9-15,-1 1-23 16,2 1-15-16,2 2-10 16,1 0-7-16,4 0-9 15,-1 4-7-15,3 5 1 0,0 3-4 16,9 10 0-16,5 1 1 16,11 2-1-16,20-13 0 15,16-11-3-15,20-24 0 16,16-24-6-16,27-27-1 15,8-23-1-15,4-13-16 16,1-8-63-16,-12 5-40 16,-23 21-184-16</inkml:trace>
  <inkml:trace contextRef="#ctx0" brushRef="#br0" timeOffset="502.97">2056 7849 823 0,'7'-19'108'0,"-7"5"-66"15,-3 9 36-15,-1 2 0 16,3 6-34-16,0 2-19 16,1 8-9-16,1 9 0 15,7 8-6-15,7 7 2 16,19-2-2-16,20-17 2 0,28-36-5 15,32-46-5-15,27-48-2 16,29-47-1-16,12-31-103 16,-4-7-141-16</inkml:trace>
  <inkml:trace contextRef="#ctx0" brushRef="#br0" timeOffset="3785.99">1958 9136 571 0,'-10'-11'0'0,"3"2"-13"0,2 5 6 16,2 3 6-16,0 1 1 16,0 1-5-16,3 2-7 15,-4-2 6-15,1 1 1 16,3 2-4-16,3 0-3 15,10 4 4-15,14-1 8 16,21-3 14-16,28-11 43 16,24-25 1-16,27-33-34 15,25-34-16-15,22-33-8 16,11-17-13-16,-1 0-158 16</inkml:trace>
  <inkml:trace contextRef="#ctx0" brushRef="#br0" timeOffset="4823.99">1870 10718 650 0,'-16'-8'61'16,"-5"4"-56"-16,2 1 1 15,-1-3 6-15,4 3 2 16,1 3-7-16,8 0-3 15,2 2-4-15,2-1-2 16,0 2-2-16,9 3-10 16,11 4 14-16,20 2 4 15,28-5 7-15,34-14 61 16,28-25-32-16,25-36-11 0,20-34-24 16,11-30-5-16,-4-18-33 15,-4 0-176-15,-22 12-205 16</inkml:trace>
  <inkml:trace contextRef="#ctx0" brushRef="#br0" timeOffset="5918.99">1908 10187 716 0,'-27'0'18'15,"4"-3"-16"-15,4-4 11 16,1 3-5-16,5-2 1 16,5 4-3-16,2 2-6 15,2 2-2-15,4-2-9 16,6 2-1-16,15 0 12 15,16 0 4-15,20-4 17 16,26-8 17-16,13-10-14 16,8-9-8-16,-1-8-9 15,-12 0-7-15,-10-4 0 0,-17 5-45 16,-13 5-77 0,-17 1-88-16</inkml:trace>
  <inkml:trace contextRef="#ctx0" brushRef="#br0" timeOffset="6293">2290 9728 703 0,'-23'-13'24'0,"-3"-2"-15"16,2 2 10-16,-3 3-3 15,3 3-6-15,6 3-3 0,3 3-3 16,6 1-4-16,3 0-3 15,6 2-8-15,0 2-18 16,14 12 17-16,8 7 12 16,11 8 3-16,17 8 3 15,6 3 2-15,6-9 2 16,-2-5 4-16,-3-7 14 16,-5-7-15-16,-6-2-2 15,-11-1 0-15,-8 1 8 16,-13 0 3-16,-6 10-9 15,-7 9-2-15,-7 18 9 16,-9 12-4-16,-8 17-3 16,-3 3-9-16,-5 2-3 0,1-5-1 15,6-10-1 1,9-9-14-16,5-10-155 0,13-19-300 16</inkml:trace>
  <inkml:trace contextRef="#ctx0" brushRef="#br0" timeOffset="9148.78">1790 12142 763 0,'-13'3'95'0,"-4"-2"-62"15,5-1-10-15,2-1 5 16,7-2-15-16,3 3-13 0,3 0 3 15,16-10-1-15,18-16 4 16,33-19 4-16,26-19-9 16,21-21-1-16,9-7-46 15,-2 4-171-15,-12 4-161 16</inkml:trace>
  <inkml:trace contextRef="#ctx0" brushRef="#br0" timeOffset="9480.99">2290 11596 832 0,'-9'-5'77'0,"0"4"-51"16,-1-2-2-16,2 3 2 15,5 0-7-15,3 0-14 16,0 0-5-16,0 0-1 16,6 0-6-16,13 0 7 15,16-6 2-15,17 2-2 16,11 3-5-16,10 1-53 0,-8 5-44 15,-14 13-85-15,-15 11-38 16</inkml:trace>
  <inkml:trace contextRef="#ctx0" brushRef="#br0" timeOffset="14021.89">16278 13507 1070 0,'-10'-26'55'15,"-4"9"-16"-15,-8 2 39 16,-2 8-31-16,-3 10-26 16,1 21-7-16,-4 25-6 15,-1 33 2-15,6 37-1 16,9 28-7-16,13 23-2 15,15 14 0-15,10-9-1 16,11-14 0-16,9-17 0 0,4-24-40 16,3-27-90-16,5-29-89 15,1-24-282-15</inkml:trace>
  <inkml:trace contextRef="#ctx0" brushRef="#br0" timeOffset="14757.81">16817 14190 1060 0,'-6'-52'95'16,"-6"4"-28"-16,-4 0 74 0,-4 6-39 15,5 7-51-15,2 12-16 16,5 10-13-16,5 4-20 16,2 14-2-16,1 16 4 15,0 16-3-15,1 14 0 16,1 12 0-16,-1 11-1 16,1-7 1-16,1-2-2 15,-3-10 1-15,1-13-3 16,1-12-9-16,-1-12-2 15,2-11 8-15,-2-17-4 0,4-18-10 16,0-19 17 0,-1-16 3-16,1-14 0 0,-2-1 1 15,-3 1 0-15,-3 3 2 16,-2 7 1-16,-1 8 6 16,1 6 9-16,1 12-6 15,0 15-2-15,4 11-11 16,0 7 0-16,0 8 0 15,7 10 0-15,7 6 0 16,8 11 0-16,7 8 0 16,4 11-1-16,2 1-2 15,-2 0 2-15,-3-7-1 16,-5-9-2-16,-1-8-5 16,-5-12-2-16,-1-11 8 15,0-13 2-15,-2-15-2 0,1-13 3 16,-2-13 1-16,-3-11 3 15,-2-2-3-15,-2 2 0 16,-2 6 1-16,1 6 14 16,2 10-2-16,-3 14 2 15,-1 9-14-15,-3 10-2 16,3 10-2-16,7 12 1 16,3 13 1-16,9 17 0 15,4 19 0-15,-2 17-2 16,-4 11 1-16,-8 8-8 15,-6 5-30-15,-8-6-66 16,-3-9-22-16,-2-11-59 0,4-14-85 16,6-16-308-16</inkml:trace>
  <inkml:trace contextRef="#ctx0" brushRef="#br0" timeOffset="15393.89">17673 13891 1046 0,'-6'-45'122'16,"-9"5"15"-16,-3 1 15 16,-3 7-72-16,1 3-38 15,4 10-7-15,2 5-12 16,6 7-18-16,4 11-2 16,0 15-3-16,-1 17 1 15,-1 16-1-15,0 17 0 0,1 10 1 16,3-4-1-16,2-6 0 15,2-10-1-15,3-12-17 16,1-15-3-16,3-9-2 16,-1-11 5-16,2-12 18 15,6-17-4-15,1-13 3 16,2-13 1-16,3-12 1 16,-4-14-1-16,0-3 0 15,-4 2 2-15,-1 4 1 16,-1 12 2-16,-4 13 1 15,-1 13-6-15,-1 14 0 0,1 18-2 16,7 9 2 0,4 17 0-16,5 14-4 0,4 12-36 15,-4 3-59-15,-1-2-17 16,2-6-23-16,2-10 7 16,1-11 32-16,12-18 87 15,2-13-43-15,6-17 34 16,0-15 22-16,-3-16 13 15,-6-15 46-15,-8-5 24 16,-7-2 36-16,-7 7 25 16,-6 5-21-16,-9 14-42 15,-5 11-14-15,-3 7-19 16,-1 9-24-16,0 8-15 16,-3 16-5-16,-1 12 1 15,-5 16-5-15,-2 20 2 0,-5 19-1 16,-1 9-1-16,-4 7-1 15,1-3-9-15,1-4-26 16,1-15-48-16,2-15-42 16,9-10-61-16,2-15-44 15,7-15-152-15</inkml:trace>
  <inkml:trace contextRef="#ctx0" brushRef="#br0" timeOffset="15568.33">18088 13600 775 0,'-1'-31'273'16,"-6"14"-200"-16,1 13-22 0,3 14 100 16,8 12-58-16,3 14-30 15,8 17-26-15,2 10-29 16,6 8-5-16,-1 1-3 16,-3-5-86-16,-4-8-189 15,3-11-339-15</inkml:trace>
  <inkml:trace contextRef="#ctx0" brushRef="#br0" timeOffset="16100.89">18862 13783 591 0,'29'-92'41'0,"4"-16"21"16,-2-20 82-16,-4-14-44 15,-8-15 10-15,-11 5 18 16,-16 15 2-16,-11 24-28 15,-6 30-46-15,-3 32-24 16,4 31-26-16,3 42-4 16,-5 56 4-16,8 47 0 15,0 47-2-15,6 40 6 16,6 21-2-16,9-1-6 16,4-6 1-16,1-13-3 15,-3-19-16-15,-2-26-80 16,-3-30 26-16,-2-35-140 15,1-36-40-15,-4-30-134 0</inkml:trace>
  <inkml:trace contextRef="#ctx0" brushRef="#br0" timeOffset="16288.04">18626 14125 804 0,'-7'-67'62'15,"3"14"-9"-15,1 9 88 16,4 5-39-16,8 2-47 15,12-2-33-15,9 0-6 16,16 2-10-16,9-1-3 0,8 1-3 16,5-3-19-16,1 1-83 15,2-8-46-15,-2-8-64 16,-5-9-44-16</inkml:trace>
  <inkml:trace contextRef="#ctx0" brushRef="#br0" timeOffset="16504.8">19386 12877 624 0,'-11'-72'114'15,"-12"13"50"-15,-3 18-21 16,-1 7-15-16,3 14-29 16,7 7-30-16,9 5-32 15,2 6-31-15,3 16-5 16,0 24 11-16,0 27 2 16,-1 26 2-16,1 25-6 0,1 19-5 15,4 0-5 1,1-3 0-16,5-7-5 0,3-14-4 15,11-14-82-15,8-18-62 16,14-23-33-16,11-26-81 16,9-22-76-16</inkml:trace>
  <inkml:trace contextRef="#ctx0" brushRef="#br0" timeOffset="17449.89">19690 13669 459 0,'30'-69'204'16,"-11"7"-25"-16,-11 4-6 15,-13 10-24-15,-7 9-27 16,-7 7-24-16,-2 9-17 15,3 9-26-15,-3 6-25 0,5 11-20 16,1 9-1 0,0 15 2-16,5 12-1 0,-1 13-7 15,5 6-2-15,3 9-1 16,8-1 1-16,4-3 2 16,5-5-4-16,7-8 1 15,3-15-3-15,6-12-10 16,4-15-2-16,1-19-3 15,1-17 2-15,-4-17 4 16,-6-13 7-16,-7-11 0 16,-10-6 4-16,-9 0 1 15,-12 4 0-15,-9 5 1 16,-5 11 1-16,-4 12 4 16,0 11 5-16,5 11-5 15,4 8-6-15,3 13-1 16,7 13 1-16,4 11-2 0,1 11-1 15,6 12 2-15,7 2-26 16,5 3-32-16,9-4-15 16,6-6-14-16,7-6-37 15,6-10 18-15,0-10 11 16,2-9 39-16,-1-10 38 16,-5-5 19-16,-6-8 18 15,-7-3 58-15,-6-3 15 16,-5-4 7-16,-5-3 8 15,-4 0-26-15,-1-3-1 16,-4-1-11-16,-1 5-9 0,0 5-12 16,-3 5-11-16,3 7-19 15,-1 7-8-15,4 8-6 16,0 11-4-16,3 15 2 16,1 13-1-16,2 11 1 15,0 9-1-15,3-1 1 16,2-6-1-16,-1-3-1 15,3-10-8-15,-2-11-2 16,1-9 7-16,-2-13 4 16,-1-14 1-16,3-8 0 15,0-14 0-15,0-11 0 16,3-11 1-16,-2-4 0 16,0-2-2-16,-3 0 3 0,3 9 4 15,-7 8 0 1,1 10 0-16,-2 13-7 0,-2 7-2 15,6 14 2-15,6 7 0 16,3 11-1-16,3 8 0 16,-1 7-7-16,-3 3-10 15,-2-5-5-15,-2-2-1 16,4-6 15-16,5-7 7 16,3-11 0-16,5-12 0 15,5-11 2-15,1-10-5 16,1-12 4-16,-7-10 0 15,-2-12 0-15,-4-9 1 0,-9-10 0 16,-8-2 0 0,-4 0 0-16,-4 12 0 0,-5 19-2 15,-2 15 1-15,-3 24 0 16,-6 23-2-16,-4 23 1 16,-6 17-9-16,-3 20-99 15,1 13-71-15,5 1-136 16</inkml:trace>
  <inkml:trace contextRef="#ctx0" brushRef="#br0" timeOffset="17689.44">21160 14061 1015 0,'-28'-16'246'0,"1"-1"-174"15,5 2 70-15,6-1-60 16,9 6-62-16,7 9-19 16,4 8 3-16,4 14-3 15,0 10-1-15,-1 11 0 16,-7 13 0-16,-7 4-34 16,-9 5-50-16,-7 1-101 15,-7 0-173-15</inkml:trace>
  <inkml:trace contextRef="#ctx0" brushRef="#br0" timeOffset="18837.88">21818 13454 178 0,'-9'-48'777'16,"1"-2"-661"-16,-1 3 34 16,-4 2-2-16,-4 1-39 15,0 9-27-15,2 9-34 16,4 7-9-16,1 7-12 15,4 9-20-15,3 6-4 0,-2 21-2 16,-3 13 0 0,-3 16 2-16,5 18-3 0,-4 13-1 15,7-6 1-15,4-3 2 16,8-9-2-16,0-12-8 16,8-10-7-16,-1-18-5 15,0-18 10-15,4-20 2 16,-1-24 5-16,-2-16 0 15,-1-22 2-15,-6-10 2 16,-4-9-1-16,-9 1 0 16,-3 2 1-16,-1 5 1 15,-5 7 2-15,6 13 1 16,-3 8 0-16,5 21 4 16,2 11-9-16,2 14-1 15,7 14-1-15,55 71 2 16,-45-48 0-16,-3 2 1 0,2 2-2 15,-5 0-2-15,19 28 1 16,-4 1 1-16,-1-6-2 16,-3-7-5-16,0-7-3 15,-1-13-4-15,-3-11 6 16,3-11 3-16,1-17 4 16,-1-13 2-16,0-13 0 15,1-16 0-15,-4-12 1 16,-1-7 3-16,-7-4-3 15,-4 1 11-15,-1 5 14 16,-2 11-9-16,-3 19 2 0,0 13-5 16,0 17-14-16,2 18 0 15,8 22-1-15,0 21 1 16,6 18 0-16,5 21 0 16,-4 14 0-16,0 6 0 15,-2-1-2-15,0-6-13 16,-3-7-31-16,2-13-36 15,4-16-63-15,6-13-32 16,6-17-17-16,8-19 22 16,4-16 2-16,4-16 86 15,-1-19 84-15,-4-4 18 16,-5-15 54-16,-6-4 48 16,-9-5 12-16,-6 4 6 0,-9 2 16 15,-6 9-42 1,-4 9-18-16,-4 13-18 0,-2 10-18 15,5 8-36-15,2 12-19 16,2 13 4-16,1 15 2 16,3 15-6-16,0 13-2 15,0 9 0-15,0-2-1 16,-1 4-9-16,-4-9-29 16,0-10-27-16,-1-7-27 15,2-12-46-15,1-15-39 16,4-16-36-16,7-17-228 15</inkml:trace>
  <inkml:trace contextRef="#ctx0" brushRef="#br0" timeOffset="18993.91">22782 12966 335 0,'-33'-40'604'0,"-2"13"-543"15,8 4 36-15,7 8-11 16,7 12-75-16,9 14-9 15,13 11-2-15,9 15-47 16,9 16-126-16,9 8-202 16</inkml:trace>
  <inkml:trace contextRef="#ctx0" brushRef="#br0" timeOffset="19406.89">23060 13401 982 0,'-3'-27'107'0,"-1"-9"38"16,1-5 6-16,-3-1-46 16,6 0-37-16,-3 3-19 15,2 7-12-15,-2 9-11 16,3 10-15-16,0 7-11 16,3 17 0-16,1 18 0 15,5 11 2-15,-2 14-2 16,3 16 0-16,-4 2-1 15,-2-2-3-15,-4-6-15 16,0-10 0-16,0-15-2 0,3-14 6 16,-2-9 13-16,4-14 2 15,5-13 0-15,8-14 4 16,3-12-2-16,8-12-2 16,0-11 6-16,1-4 0 15,-4-6 4-15,0 5-2 16,-5 15 1-16,-6 12-8 15,-1 20 1-15,2 23-4 16,-1 20 3-16,0 16-3 16,2 19-16-16,-7 14-40 15,2 8-60-15,2 4-46 16,3 3-192-16</inkml:trace>
  <inkml:trace contextRef="#ctx0" brushRef="#br0" timeOffset="20547.56">24114 13140 643 0,'37'-70'117'0,"-11"-1"14"15,-10 2 27-15,-12 8-7 0,-14 11-37 16,-4 7-46-16,-9 13-31 15,-8 12-11-15,-7 18-4 16,-4 18-5-16,-5 19-4 16,7 22-2-16,1 15-6 15,10 10 2-15,10 7-5 16,11-1 1-16,16-4-2 16,12-4 0-16,13-15 0 15,11-12-1-15,12-16-3 16,2-19-20-16,3-12 2 15,-5-16 4-15,-8-12 14 16,-8-9 1-16,-9-10 2 0,-8-3 0 16,-10-8 0-16,-9-3 7 15,-7 1 12-15,-5 0 8 16,-4 8-3-16,1 6 4 16,1 12 7-16,4 7-15 15,2 12-14-15,4 6-6 16,1 8-2-16,6 9 2 15,7 10 1-15,1 9-1 16,5 8 0-16,3 6-1 16,-5 0-12-16,0-1-15 15,-2-4-8-15,-3-6 6 16,0-9 7-16,-3-7 12 16,-1-11 10-16,-1-7 1 0,0-8 2 15,4-12 1 1,2-7-2-16,3-12 3 0,2-8 2 15,4-8 0-15,1-4-1 16,1 3 2-16,-2 4 2 16,-1 11-1-16,-2 13-8 15,-4 10 1-15,2 12-1 16,0 14-1-16,1 11 1 16,2 7-2-16,0 7-2 15,0 1-12-15,0-1 1 16,1-8 11-16,4-10-3 15,1-12 5-15,2-14 2 0,3-18 1 16,-2-15 0 0,-2-15 1-16,-6-18 0 0,-8-13-1 15,-7-15 0-15,-4-10 7 16,-10-4 20-16,-1 2 0 16,-1 12 6-16,-4 21-7 15,7 24-9-15,-2 24-12 16,5 24-6-16,0 36 0 15,0 23 0-15,-1 32 0 16,0 28 0-16,1 22-2 16,1 7 1-16,-1-3-35 15,0-8-49-15,1-11-42 16,2-18-25-16,5-18-132 16,6-19-318-16</inkml:trace>
  <inkml:trace contextRef="#ctx0" brushRef="#br0" timeOffset="20711.88">25328 13125 1060 0,'-21'-14'79'16,"4"3"61"-16,6 2-16 16,2-1-81-16,9 6-41 15,9 7-2-15,8 2-1 16,12 3-136-16,8-1-210 15</inkml:trace>
  <inkml:trace contextRef="#ctx0" brushRef="#br0" timeOffset="21245.85">25575 12216 1186 0,'7'-45'80'15,"-4"9"-42"-15,-2 11-2 16,-1 12 4-16,11 15-3 16,13 18 11-16,15 22-19 0,16 22 3 15,14 29-19-15,2 25-2 16,2 27-5-16,-6 12-2 16,-6 18-4-16,-12 5 1 15,-20 10-1-15,-26-2-5 16,-29-7-41-16,-32-7-39 15,-30-10-2-15,-32-18-75 16,-28-17-79-16,-27-20-190 16</inkml:trace>
  <inkml:trace contextRef="#ctx0" brushRef="#br0" timeOffset="41430.86">1969 5495 412 0,'0'-9'196'16,"0"-1"-134"-16,-3 3-12 15,0 1 0-15,-2 0 6 16,-2 0-11-16,1-2-27 15,0 2-7-15,0-2 0 16,3 4-3-16,0-1-2 16,-1 1 6-16,1 3-5 15,0-2-1-15,1-1 2 0,-2 1 1 16,-1 0-1-16,1-1-2 16,-1 4-3-16,-5 0-3 15,1 0-4-15,0 0 3 16,-6 0-1-16,0 7-5 15,-4 3-1-15,-5 6 0 16,-4 10 2-16,-8 8 6 16,-6 10 1-16,-1 10 0 15,-2 14-1-15,-4 7 4 16,7 11 1-16,2 0 0 16,7 2-4-16,2 3 4 15,5 0 3-15,10 0-4 0,4 3 3 16,6 2 5-16,3-6-6 15,3 0 1-15,1 3-3 16,1-5 0-16,-2 1-3 16,-3 0 0-16,-2 1 1 15,1-7-2-15,-2 3 0 16,3-4 3-16,3-5-1 16,3-12-2-16,7 1-2 15,4-9 1-15,1 0 2 16,-2 0-1-16,-1 3 0 15,-7 4-1-15,-8 3-1 16,-8 7 2-16,-11 2 0 16,-11 1-2-16,-1 1 2 15,-7-5 0-15,4-12 2 16,3-12 1-16,10-13 1 0,3-14-3 16,6-6 4-16,3-10 2 15,2-2 3-15,1-2-4 16,-2-4 3-16,-1-8-4 15,-1 2 1-15,1-6 0 16,1-1 2-16,3 1 2 16,0 6 7-16,5 0-7 15,0 2-10-15,3 2-1 16,0 1-3-16,3 0 0 16,0-1 1-16,0 1 3 15,2 3 0-15,5-4 0 16,2 8-2-16,3 3-2 15,4 3 4-15,1 10 0 0,4 6 3 16,-2 7-3-16,-1 12 1 16,-2 10 0-16,1 6 2 15,-4 3 0-15,-4 5 2 16,3 3 7-16,-6 1 2 16,-3 0-2-16,-2 2 5 15,-4 1-3-15,0-1-1 16,0 7 4-16,-4-2-4 15,2 2-9-15,2 3-1 16,-3 3-1-16,2-1-1 0,1 8-1 16,0-1 1-1,0 3 0-15,1-1-1 0,2-3 0 16,-3-6 1 0,3-3 0-16,0-9 4 0,3-7-4 15,-1-8 7-15,8-8-4 16,-1-7 0-16,3-6-1 15,7-7 4-15,-2 0-6 16,7-6-1-16,-5 0 1 16,5-4 1-16,-3-3 0 15,2-3-2-15,0-2-3 16,-4-6-6-16,-1-3-1 16,-6-1 6-16,-6-4-2 15,0-1 1-15,-6 1 5 16,-2-3 0-16,1 3 3 0,-2 0-2 15,0 0 2-15,0 0-3 16,-2 3 0-16,2-3-3 16,0 0-3-16,0-3-7 15,-1 3-25-15,2 0-25 16,-1 0-12-16,2-1-19 16,-2-2-42-16,-2-2-140 15</inkml:trace>
  <inkml:trace contextRef="#ctx0" brushRef="#br0" timeOffset="42729.47">1335 10765 506 0,'-3'-10'98'0,"-3"1"-81"15,3 2 31-15,3 0 57 16,-3-3-22-16,3 4-34 15,-3 0-7-15,3 2 9 16,0 3-8-16,0-1-9 16,0 0-7-16,0 1-4 15,0-2-4-15,0 3-7 16,0-1-2-16,0 2-6 16,0-1-1-16,0 3-3 15,0-2 0-15,0-1-3 0,0 2 3 16,3 5 4-16,6 5 1 15,1 5 5-15,7 3-2 16,-1 8 1-16,2 3 3 16,0 5-3-16,0 4-2 15,3 6-1-15,1 3 2 16,4 6-7-16,2 1 0 16,2-1 0-16,0 1 1 15,5-2-2-15,-3 3-2 16,8-4 1-16,-3-3-1 15,2 1 2-15,0-3 0 16,-3-6 0-16,1 1-2 16,-1-4 1-16,-2-6-1 15,-4-3 2-15,1-5-4 0,-10-6-1 16,-4-8-14-16,-8-4-2 16,-2-3-9-16,-4-1 5 15,-3-3-17-15,-3-5-20 16,0 0-68-16,-1-2-34 15,0-5 27-15,-1 1-188 16</inkml:trace>
  <inkml:trace contextRef="#ctx0" brushRef="#br0" timeOffset="42901.56">2063 11754 718 0,'-3'4'81'16,"-1"-3"-25"-16,3-2 29 15,0 2-17-15,-1-1-45 0,2-1-17 16,0 1-5-16,0 0-1 16,0-3-32-16,0 3-56 15,0 0-99-15,-2-4-311 16</inkml:trace>
  <inkml:trace contextRef="#ctx0" brushRef="#br0" timeOffset="46260.96">2447 13004 360 0,'8'-49'356'0,"-7"4"-284"16,-5 2-16-16,-9 8 61 16,4 9-12-16,-2 7-65 15,1 8-16-15,1 6-13 0,3 5-2 16,0 2-1-16,-1 0 0 15,1 3-8-15,-3 10 1 16,-4 15 4-16,-4 18-5 16,1 11 3-16,-4 22-3 15,4 3 0-15,5 8 4 16,7 2 0-16,5 2-4 16,5 0 0-16,5-2 0 15,2-1-1-15,4 3-2 16,-2-8 1-16,-2 1-2 15,-1-5-7-15,-3-6-4 16,-3-7 8-16,-2-7 1 16,-4-6 3-16,-4-8 2 0,-2-10 1 15,-2-13 5 1,-2-10 6-16,4-6 1 0,3-8 14 16,0-3 5-16,0 0-4 15,2-2-14-15,-1 1-9 16,2-2-4-16,0 1-7 15,2 1-11-15,-1 2-17 16,2 1 1-16,0 8 27 16,6 9 7-16,3 9 2 15,3 7-2-15,0 10 1 16,6 5-1-16,-2 2 2 16,0 3 2-16,-1 2 7 0,0 2 1 15,2-1 5 1,-4 0-11-16,-1-6-3 0,0-3-3 15,0-4 0-15,0-5-2 16,4-10-56-16,-1-7-64 16,3-13-46-16,3-17-172 15</inkml:trace>
  <inkml:trace contextRef="#ctx0" brushRef="#br0" timeOffset="-214026.28">17223 11025 481 0,'7'-45'134'0,"-4"9"-69"15,-6 6-5-15,-4 7-5 16,1 9-9-16,6 10-25 15,0 1-19-15,0 3 0 16,3 3-2-16,0 4 3 16,4 0 2-16,0 0 0 0,-1-5-5 15,-2 2 3-15,0-1-2 16,-4-3-1-16,0 1 1 16,0-1 0-16,0 0 0 15,-2 0-1-15,2 0-1 16,0 0 1-16,0 2 1 15,2-2-1-15,-2 0-1 16,0-2-1-16,1 4 1 16,-1-4-6-16,0 2 3 15,-1 2-18-15,2-2-29 16,-4 0-40-16,-3 0 23 16,0 0 21-16,-1 3 8 15,-2-6 20-15,5 3 0 0,7-2 2 16,7 2-3-16,6-1 7 15,7-2-2-15,2 6 4 16,-1-2 11-16,4-199 0 16,-4 204 0-16</inkml:trace>
  <inkml:trace contextRef="#ctx0" brushRef="#br0" timeOffset="-212468.2">17593 10687 343 0,'111'-33'0'15,"0"189"0"-15,-3-212-3 16,-94-1 2-16,-4-2-2 16,-10-2 1-16,-14 6 2 0,-2 0-3 15,-8 8 2-15,-2 4 1 16,2 5-2-16,9 2 1 15,9 2-2-15,6 1 2 16,9 3-1-16,6 4 1 16,6 3-1-16,5 5 0 15,-2 4 0-15,-1 7-1 16,-3 5 3-16,-3 6-2 16,-3 4 0-16,2 5-3 15,-7 0 3-15,2 0-1 0,-3-3 1 16,-2 0 1-1,-2-2 0-15,-3-4 0 0,0-3-1 16,-2-1 2-16,2-1-1 16,-1-4 0-16,2 1-1 15,0-2 0-15,2-1 1 16,1 1-1-16,3 0 1 16,0-2-1-16,1 1 0 15,1 2 2-15,-2 1-2 16,-1 2-1-16,1 1 2 15,-1 1 0-15,-3 0 0 16,1 1-2-16,-3 2 2 16,0 5 1-16,-1-1-2 15,2 3 1-15,1 3 0 16,1 2 1-16,-2 4-1 0,7 2 1 16,-3 4-2-16,3-1 1 15,-2 6 0-15,-5 4 0 16,-3 5 1-16,-15 4-2 15,-3 4 2-15,-9 4-1 16,-4 4 0-16,-2-3 0 16,2 7 0-16,1-3 1 15,2-5-1-15,-2-4-1 16,2-4 1-16,-2-8 1 16,-1-2-1-16,-1-7 0 15,-1-2 0-15,4-7 1 16,2-5-1-16,4-2 1 0,7-4 0 15,3-3 0 1,5 1-2-16,4-2 1 0,2 1 0 16,-1 2 1-16,0 1 0 15,-4 0 0-15,-1 1 0 16,-3 0-1-16,3 0 1 16,-2-3 0-16,6-4 0 15,1 0-1-15,2-4 0 16,-1-3 1-16,2 3-1 15,-3-4 1-15,0-4 0 16,-4 2 0-16,0-2-1 16,-1-3 1-16,2 0-1 15,1 0 1-15,0 0-1 16,5 1 0-16,0-4 1 16,0 1 0-16,-2-3 385 0,-2 8-241 15,4-2-46-15,-3 5 5 16,0 2 37-16,3 4 2 15,-2-1-54-15,2 1-45 16,0 3-13-16,0 0-14 16,5 0-9-16,14-3-7 15,17 0 4-15,24-7-4 16,19-2-3-16,19-5 0 16,7 2-7-16,3 0-22 15,-11 0-31-15,-13 4-47 0,-20 3 8 16,-21 4 1-1,-19 1 43-15,-21 4 24 0,-13-1 12 16,-13 6 4-16,-10-2-1 16,-2 4-3-16,-2-2-5 15,5 2-20-15,7-5-7 16,10-3-6-16,7-3-18 16,8-4 29-16,3-4 7 15,6-6 9-15,5-3 11 16,-2 0 4-16,0 2 3 15,-4 1 0-15,-6 1 15 16,-8 0 249-16,-4 1-112 16,-4-3-17-16,-6 0-6 15,-4 1 23-15,1 4-5 16,-2 0-55-16,3 4-22 0,5 5-24 16,8 0-10-16,6 4-21 15,12 4 0-15,15 6-1 16,16 1 0-16,20 1-1 15,17 4-8-15,7-3 1 16,-5 2-9-16,-13 0-4 16,-13-3-5-16,-20 3 16 15,-15 1 10-15,-17 5 1 16,-11 3 4-16,-8 10 3 16,-9 5-6-16,-5 9 2 15,-3 0 2-15,4 4-4 16,4-4-1-16,6 1-6 0,8-4-32 15,7-1-102-15,6-6-137 16,8-7-104-16,9-9 276 16,9-8 59-16,4-9 27 15,1-2 0-15,0-7 5 16,-1 0-4-16,-2-6 18 16</inkml:trace>
  <inkml:trace contextRef="#ctx0" brushRef="#br0" timeOffset="-212238.02">19125 10891 148 0,'277'-185'0'16,"1"-6"0"-16,-8-10 0 15,-249 136 0-15,-5 3 0 16,-8 3-2-16,-7 4 0 15,-5 6 1-15,-5 0-4 16,-1-4 1-16,5 1-3 16,12 0-3-16,5 5 4 0</inkml:trace>
  <inkml:trace contextRef="#ctx0" brushRef="#br0" timeOffset="-210566.97">19329 10370 782 0,'5'-34'93'0,"-12"7"-57"16,-8 5 54-16,-2 5-12 16,-6 10-31-16,-1 7-27 15,-5 10 3-15,4 8-9 16,5 9-2-16,5 6-5 16,7 3-3-16,8 3-3 15,11-1 3-15,11-2-3 16,11-6 1-16,6-1-2 15,7-5 0-15,-1-3 0 16,-3-3-3-16,-11 2-24 16,-5 3-28-16,-9-1 0 0,-9 1-6 15,-10 5-1-15,-7-1 23 16,-5 2 0-16,-6-3 1 16,-1-2 20-16,-1-3 18 15,1-6 0-15,0-5 3 16,3-6 7-16,6-7 12 15,3-5 2-15,6-8-8 16,6-9-9-16,9-8-6 16,8-9-1-16,9-3 0 15,12-2 0-15,5 4-2 16,3 1-6-16,3 7-2 16,-2 2 5-16,-3 4 5 0,-9 2 1 15,-6 3 5 1,-9 8 2-16,-7 4 35 0,-7 1 31 15,-4 4-9-15,-4 2-6 16,-1 1 6-16,2 2-20 16,-2 2-4-16,-2 8-15 15,1 5-5-15,-4 3 6 16,4 10-9-16,-2 3-6 16,6-2-1-16,3 1-6 15,4-1-4-15,5-5 0 16,4-2 1-16,-1-5-2 15,2-3 0-15,2-10 0 16,2-4 0-16,1-11-5 16,-1-8-11-16,-1-12-4 15,-5-6 1-15,-5-10 5 0,-4-6 6 16,-2 3-2 0,-7 1 8-16,-3 9 2 0,-1 11 0 15,1 10 2-15,-3 9 0 16,2 6 1-16,1 6-3 15,0 13-1-15,0 7 1 16,1 10 2-16,4 8-2 16,3 2 1-16,9-3-1 15,6-7-1-15,10-5 1 16,11-12 1-16,4-13-1 16,5-9 0-16,1-15-1 15,0-8-2-15,-7-13 2 0,-9-7-3 16,-5-13 1-16,-14-3 1 15,-11-11 2-15,-11 4 0 16,-12 3 2-16,-6 9 0 16,-4 16 9-16,-2 18 5 15,6 17 12-15,3 15-1 16,6 21-15-16,3 20 0 16,7 13 7-16,3 15-3 15,4 6 0-15,7 5-7 16,5-5-5-16,4-3-3 15,3 0 0-15,4-11 0 16,4-7 0-16,3-12-1 16,1-13-3-16,5-15-10 0,2-13-19 15,-1-16-7-15,0-9 5 16,-4-15 5-16,-5-9 4 16,-9-10 9-16,-14-2 6 15,-11-3 1-15,-10 5 9 16,-12 11-3-16,-7 11 3 15,-7 12 1-15,-2 14-1 16,1 13 0-16,5 9-1 16,7 12-1-16,11 4-2 15,9 6-6-15,16 1-110 16,10 1-60-16,17-10-124 16,9-6-128-16,13-7 335 0</inkml:trace>
  <inkml:trace contextRef="#ctx0" brushRef="#br0" timeOffset="-210066.03">20973 10291 785 0,'-13'-25'151'0,"-2"-1"-39"16,-4 0 31-16,1 3-48 15,-2 5-46-15,4 5-11 16,0 4-10-16,2 12-17 15,2 10-8-15,3 11-2 16,3 10 0-16,5 7-1 16,7 7-1-16,7-3 0 15,11-1-8-15,4-7-66 0,6-10-34 16,-2-7-10 0,2-13-20-16,-2-7 44 0,-6-7 30 15,-3-10 58-15,-9-5 7 16,-7-8 10-16,-9 1 55 15,-7-1 29-15,-4 3 21 16,-5 5-5-16,1 5-5 16,1 5-33-16,7 8-30 15,5 7-28-15,5 12-10 16,4 12 6-16,3 17 2 16,3 12-9-16,-1 15-1 15,1 7-2-15,-7 7 1 0,-1 4-1 16,-6 5-1-16,-1-1-3 15,-2-7 3-15,0-1-5 16,0-15-27-16,-4-8-13 16,-4-14-18-16,-8-7-25 15,-6-13 0-15,-5-15 7 16,0-8-4-16,3-14-48 16,8-13-85-16,11-16-171 15</inkml:trace>
  <inkml:trace contextRef="#ctx0" brushRef="#br0" timeOffset="-209150.02">21203 10280 837 0,'-9'-38'120'16,"3"0"-29"-16,-1 5 43 15,10 3-28-15,4 5-54 16,11 3-30-16,3 5-9 15,10 7-5-15,6 7-5 16,1 6-1-16,1 5-2 16,-5 4 0-16,-6 3 1 15,-5 3-3-15,-8 1 2 16,-8 3-8-16,-7 1-12 16,-9 5 10-16,-7 0 3 0,-8 5-5 15,-3-3 7-15,2-1 1 16,3-4 4-16,5-5 0 15,11-8-2-15,6-7-3 16,9-6 5-16,12-11 2 16,7-4-1-16,8-10-1 15,4-9 1-15,1-3-1 16,-3 4 3-16,-7-3-1 16,-6 6 1-16,-6 5 2 15,-7 4 11-15,-5 8 19 16,-4 6-10-16,-3 4-8 15,0 4-10-15,-1 3-6 16,-1 3-2-16,2 10 0 0,3 7 0 16,2 4 2-1,2 5-1-15,5-3 0 0,0 2-1 16,2-7 1-16,-1-5 0 16,-1-4 2-16,0-5-2 15,-2-7 0-15,-2-5 0 16,3-3-1-16,-2-7 0 15,1-10 0-15,-3-2 1 16,2-7-2-16,-2-6 4 16,-1-1-3-16,3 1 2 15,2 4 0-15,-2 10-1 16,0 8 0-16,4 11-2 0,1 9 0 16,5 10 1-1,5 10 0-15,-2 5 0 0,2 1-3 16,-2-1-4-1,0-1-33-15,-2-11 3 0,4-7 19 16,0-11 3-16,0-11 2 16,1-11 8-16,-1-7 6 15,-3-13-1-15,-1-12 2 16,-3-7-1-16,-3-8 3 16,-7-11 8-16,-4-4 32 15,-1 1 6-15,-6 5-11 16,2 13-1-16,0 14-2 15,0 24-13-15,1 15-2 16,-5 28-16-16,3 29 1 16,-4 27 8-16,-1 26-2 0,-2 25-11 15,-1 8 6-15,-1 6-6 16,-4 2 0-16,-1-8-2 16,4 0-3-16,-2-7-48 15,2 183-105-15,22-283-8 16,3-7-8-16,1-6-40 15,2-7-152-15</inkml:trace>
  <inkml:trace contextRef="#ctx0" brushRef="#br0" timeOffset="-208759.58">22388 10039 827 0,'-24'-52'108'15,"5"4"-2"-15,3 2 46 16,10 6-39-16,6 5-31 16,5 7-46-16,9 8-18 15,9 9-3-15,10 7-6 16,9 12-8-16,3 13 0 16,0 6-1-16,-1 13 1 15,-6 8-1-15,-9 1-1 16,-3 0-1-16,-9 0-12 15,-8-1-35-15,-7-7 1 16,-7-3 0-16,-8-2 7 16,-6-9 21-16,-12-2 19 15,-8-9-3-15,-5-4 4 0,-5-8 2 16,-4-4-2-16,-3-4 18 16,4-5 10-16,2-1-7 15,12 0-12-15,14-2-6 16,11 0-3-16,16 1-5 15,14 2-70-15,15 3-105 16,11 6-304-16</inkml:trace>
  <inkml:trace contextRef="#ctx0" brushRef="#br0" timeOffset="-208325.22">21202 11428 500 0,'-18'4'249'0,"4"-1"-190"15,4-3 64 1,5 1 16-16,5-1-56 0,9-1-21 16,15-6 15-16,9-6-10 15,18-5-32-15,13-3-11 16,15-5-4-16,10-2-8 15,4 0-8-15,6-2-1 16,2 0-3-16,-7 4 0 16,-10 5-13-16,-16 5-37 15,-22 8-52-15,-16 4-64 16,-20 9-9-16,-17 8-52 16,-17 3-271-16</inkml:trace>
  <inkml:trace contextRef="#ctx0" brushRef="#br0" timeOffset="-208046.34">21243 11793 896 0,'-13'4'131'0,"9"-7"-111"15,11-4 88-15,14-3 16 16,10-4-67-16,17-7-35 15,13 0-8-15,12-3-9 16,9 2-3-16,6 1-2 0,4 2-1 16,-5 0-12-1,-6 3-32-15,-14 6 4 0,-21 1 3 16,-19 4 18-16,-21 2 18 16,-18 7-31-16,-15 6-52 15,-11-1-69-15,-7 7-171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0T05:22:47.3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1183 4455 1094 0,'0'0'95'16,"0"0"-58"-16,0 0 111 16,0 0-40-16,0 0-87 15,0 0-19-15,0 0-2 16,-8 27-5-16,4 25 5 15,-2 12 3-15,-2-1-1 16,-2 0-1-16,1-5 0 16,3-5 0-16,4-15-2 15,1-13-2-15,1-11-1 0,0-11-19 16,0-3-9 0,0 0 20-16,0-13 9 0,0-28-4 15,9-18 2-15,3-15-6 16,0-8 10-16,-5-1 2 15,-1 1 1-15,-4 9 1 16,1 10 0-16,-3 16 3 16,3 10 10-16,-3 9-2 15,4 7 1-15,-1 7-5 16,-3 7-3-16,9 2-7 16,5 3-2-16,8 0-5 15,12 2 6-15,2 0-7 16,1 0-20-16,-1 0-5 15,-5 9-19-15,1 2-33 0,-8 1-30 16,-5 2-53-16,-10-1-67 16,-9 7-97-16</inkml:trace>
  <inkml:trace contextRef="#ctx0" brushRef="#br0" timeOffset="226.32">1141 4631 681 0,'0'0'244'0,"0"0"-111"15,0 0 25-15,0 0-38 16,0 0-72-16,0 0-15 0,98-68-5 16,-66 58-15-16,4 2-13 15,4 3 0-15,-3 5-20 16,-1 0-63-16,-6 0-99 15,-9 13-98-15,-11 9-211 16</inkml:trace>
  <inkml:trace contextRef="#ctx0" brushRef="#br0" timeOffset="680.99">1574 4673 926 0,'0'0'160'16,"0"0"-11"-16,0 0 20 15,0 0-66-15,0 0-52 16,0 0-28-16,-11-71-11 16,-8 84-10-16,-8 25-2 15,-2 11-4-15,3 6 2 16,11 2 1-16,7-6-4 15,8-10-6-15,0-7 0 16,6-11-26-16,14-12 9 16,14-11-11-16,3 0 11 15,4-23 21-15,0-14-13 0,-9-10 8 16,0-8 12 0,-12-4-10-16,-4 0 4 0,-11 6-1 15,-5 12 4-15,-8 11 3 16,-14 13 0-16,-2 5 4 15,-4 8-2-15,3 4-1 16,3 0 0-16,3 12-1 16,4 13-1-16,5 3 1 15,7 1-7-15,3 1-1 16,0-1-60-16,19-3-63 16,9-7-23-16,13-9-119 15,3-8-269-15</inkml:trace>
  <inkml:trace contextRef="#ctx0" brushRef="#br0" timeOffset="1132">1860 4660 826 0,'0'0'198'0,"0"0"-55"15,0 0 59-15,0 0-75 16,-19-109-63-16,28 88-25 15,6-1-8-15,1 6-7 16,3 3-8-16,1 4-12 16,2 6-4-16,2 3-2 15,0 0 0-15,1 18 2 16,-1 12-2-16,-7 8-4 0,-1 5-19 16,-3 7-9-16,-8 2-13 15,-5 0-30-15,0-4-9 16,0-3-11-16,-13-9-9 15,-1-10 48-15,3-9 21 16,1-8 4-16,3-9 33 16,-2 0 0-16,3-12 20 15,6-19 34-15,0-13 3 16,0-6 4-16,13-9-23 16,6 4 1-16,1 4-5 15,5 8-20-15,-4 10-1 16,-1 8-2-16,-4 5-10 0,0 12 0 15,-1 4-1-15,0 4-28 16,2 0-56-16,0 8-54 16,-3 14-72-16,-5 3-199 15</inkml:trace>
  <inkml:trace contextRef="#ctx0" brushRef="#br0" timeOffset="2750.99">2755 4521 376 0,'0'0'517'16,"0"0"-426"-16,0 0 89 16,0-100-4-16,-4 81-89 15,-5 9-27-15,0 4-17 16,-9 6-19-16,-3 0-15 16,-6 26-9-16,1 11 1 15,0 4-2-15,11 3 1 0,9-3-1 16,6-4-3-1,0-6 2-15,15-7-4 0,15-9-5 16,4-8-4-16,8-7-2 16,-6-3-1-16,-2-16 9 15,-7-7 6-15,-6 1 3 16,-6-1 1-16,-8 3-1 16,-4-3 2-16,-3 4 2 15,0-1 5-15,-10 4 0 16,-2 9-1-16,1 3-7 15,-2 7 3-15,4 0-4 16,-2 17-1-16,1 11-3 16,7 4 1-16,3 1 1 15,0-1-1-15,3-3 0 16,15-3-3-16,8-8-6 0,3-7 3 16,1-5 2-16,-2-6-3 15,-5 0 9-15,5-6 0 16,-7-13 1-16,-1-2 2 15,-1-1 0-15,-6-4 21 16,-1 2 6-16,-3-1-1 16,-2 1-5-16,0-1 2 15,-3 2-12-15,-4 6 2 16,3 4 0-16,-3 6 6 16,0 4-9-16,0 3-11 15,3 0-1-15,3 6-1 16,3 18-3-16,2 9 3 0,-1 1 1 15,4-1-5 1,-4 0-1-16,3-7-14 0,-3-3 0 16,1-5 2-16,2-10 2 15,-4-4 6-15,0-4 10 16,-1 0 0-16,2-4 0 16,-1-14 3-16,2-5 1 15,-3 1 3-15,0-4-1 16,1 3 0-16,0 1 0 15,1 3 0-15,-4 5-3 16,2 2-1-16,-1 5 1 16,-4 3-3-16,3 1 0 15,2 3 0-15,-1 0-1 0,3 0 0 16,1 0 1 0,-2 13-7-16,6-4-4 0,-5 2-6 15,-2-4-4 1,2 1-5-16,-2-4-6 0,-1-3 8 15,4-1 20-15,-1 0 2 16,2-1 2-16,3-14 1 16,-7-2 0-16,-1-3 6 15,-4 1 15-15,0-1 6 16,-3 2-6-16,0 1-2 16,0 11-3-16,0 0-4 15,0 6-4-15,0 0-7 0,0 0-2 16,0 0-4-1,7 12 3-15,-1 10-2 0,2-1-6 16,-2 2 1-16,1-7-8 16,0-1-3-16,1-1-6 15,1-8-3-15,4-1 11 16,2-5 2-16,3 0 4 16,-1 0 5-16,-1-9 4 15,-4-7 2-15,1-4 0 16,-2-2 0-16,-5-6 0 15,0-1 1-15,-1 0 0 16,-3-1 3-16,2 5 5 16,-2 8 6-16,-2 0 5 15,4 3 2-15,-2 3-4 16,3 1-2-16,-2 2 7 0,4 4-3 16,-7 4-12-16,0-1 1 15,0 1-4-15,0 0-3 16,4 0-1-16,1 7 1 15,1 19-1-15,3 7 1 16,0 12 1-16,-7 10 1 16,0 6-3-16,-2 2-1 15,0 1 0-15,0 2-1 16,0-1 1-16,0 5-1 16,0-2 0-16,8-6 1 15,-1-6-1-15,-2-3 1 16,-2-2-1-16,-3-4-16 0,0 0-4 15,0-4-4-15,0-1-12 16,-5-6 22-16,-15-7 11 16,-8-12-4-16,-8-10-4 15,-8-7 2-15,10-12 10 16,5-23 0-16,10-18 21 16,10-10 12-16,9-9-6 15,3-6-2-15,24 3-5 16,4 8-12-16,8 9-2 15,4 12-5-15,11 9-1 16,0 9-15-16,1 14-73 16,3 5-112-16,-6 8-233 15</inkml:trace>
  <inkml:trace contextRef="#ctx0" brushRef="#br0" timeOffset="4718.99">4580 4374 667 0,'0'0'160'0,"0"0"-74"15,18-117 74-15,-18 91 9 16,0 7-54-16,-8 9-55 15,-12 6-21-15,-10 4-17 16,-9 14-15-16,-5 19-3 16,-2 11-2-16,9 3-1 15,13-2-1-15,9-4-2 0,15-4 0 16,0-7 1 0,21-11-11-16,16-5-6 0,4-14-10 15,2 0 2-15,-3-7-3 16,-4-16-10-16,-9-2 10 15,-11-5 15-15,-7 5 11 16,-9-1 3-16,0 3 10 16,-9 1 4-16,-10 3 27 15,1 9-11-15,4 0 7 16,4 10 10-16,6 0-12 16,2 0-9-16,2 17-19 15,0 24-3-15,0 18 14 0,2 7-5 16,11 13-5-1,-1 10 6-15,2 9-14 0,-3 4 0 16,-2-8-1-16,-1-8 1 16,-5-11-1-16,-3-8-18 15,0-12-24-15,0-10-18 16,-6-14-2-16,-9-8-1 16,-9-13 1-16,3-10 19 15,-4 0 18-15,5-27 18 16,6-18 8-16,9-17-1 15,5-17 0-15,9-14 1 16,18-12-1-16,7-3 1 16,2 9 6-16,-5 19-3 15,3 14 24-15,-2 13 6 16,-4 8 3-16,2 3 9 0,-7 7-14 16,-1 8-5-16,-2 1-6 15,-4 10-10-15,0 4-6 16,-4 7-4-16,7 5 1 15,-2 0-1-15,2 0 0 16,-1 19-2-16,-3 3 0 16,1 4-2-16,-8 5-7 15,-5 4 2-15,-3 0-8 16,-5 4 2-16,-17-3-3 16,-5-1-1-16,-2-5 0 15,9-7 5-15,2-7 9 16,10-8 3-16,8-6 2 0,0-2 1 15,0-4 2-15,14-23 21 16,16-13-13-16,13-9-4 16,5 2 0-16,2 0 11 15,-6 2-12-15,-5 6 9 16,-9 3 1-16,-10 11 3 16,-9 9 4-16,-4 8 10 15,-7 5-3-15,0 3 5 16,0 0-21-16,0 0-11 15,-10 23-3-15,-4 10-1 16,-2 10 1-16,4-2 0 16,6-3-2-16,6-5 2 15,0-4-5-15,0-5-1 0,12-9-4 16,7-5-2 0,-2-9 6-16,4-1-1 0,-2 0 7 15,-1-22 0-15,-2-9 1 16,-4-2 0-16,-4-9-1 15,-5 1 1-15,-3-2 2 16,0 5-2-16,0 8 0 16,0 11-1-16,0 10 3 15,0 5-3-15,0 4 0 16,4 0-1-16,9 21-7 16,4 9 5-16,1 7 2 15,3 1 0-15,-3-1-16 0,5-4-20 16,1-10-3-1,0-9-2-15,-1-8 15 0,7-6 5 16,-5 0 10-16,-1-17 11 16,0-13 1-16,-2-10 3 15,-7-8-2-15,3-7 8 16,-12-7 22-16,-5-4-5 16,-1 0 7-16,0 8 12 15,-13 10 5-15,1 15-4 16,4 17-1-16,4 6-5 15,1 10-7-15,0 0-27 16,-1 41-6-16,1 26-4 16,-3 25 4-16,-5 16 3 15,1 7-3-15,-2 4 1 16,0-2-1-16,-6 2-4 0,2-10-1 16,1-10-31-16,4-16-39 15,7-19-38-15,4-13 24 16,0-21-75-16,17-22-71 15,4-8 38-15</inkml:trace>
  <inkml:trace contextRef="#ctx0" brushRef="#br0" timeOffset="5437.55">5696 4381 830 0,'0'0'139'0,"0"0"-9"15,0 0 58-15,0 0-66 16,0 0-65-16,0 0-35 16,4-62-19-16,26 62-3 15,4 0 1-15,-1 0 1 16,-2 14-2-16,-2 3-2 16,-5 3-14-16,-9 2-16 15,-5 5-19-15,-10 3-21 16,-6 3 7-16,-22 3-20 15,-12-1 17-15,-4-2 23 16,-2-4 11-16,8-9 28 16,11-6 6-16,10-10 2 15,12-4-2-15,5-7 14 0,8-27 14 16,25-11-6-16,7-14 8 16,9-12 0-16,5-9-8 15,0-14 14-15,4-5-6 16,-6 0 0-16,-13 10-9 15,-11 19 19-15,-13 24 4 16,-12 16 14-16,-3 18 31 16,0 6-24-16,0 6-29 15,0 7-30-15,0 31-5 16,-10 20 1-16,1 13 0 16,6 8 2-16,3 2-1 15,0-2 3-15,4-6-6 16,7-7 1-16,4-12-2 15,0-12 1-15,-2-13-6 0,-1-10 2 16,-3-8-8-16,0-5-6 16,-2-6 9-16,0-3 8 15,7-21 1-15,1-11-2 16,3-10 4-16,-1-3 2 16,-1 6-4-16,-4 6 0 15,-2 18 2-15,-1 11 0 16,3 7 2-16,3 0-4 15,9 9 1-15,-1 13-2 16,3 5 1-16,-2-1-3 16,1-1 0-16,-5-5-21 15,1-8-7-15,-5-8-37 16,3-4 30-16,2 0-49 0,-1 0-5 16,1-10-78-1,-2-6-75-15,-4 3-206 0</inkml:trace>
  <inkml:trace contextRef="#ctx0" brushRef="#br0" timeOffset="7229.99">7383 3931 991 0,'0'0'73'16,"0"0"11"-16,0 0 72 16,0 0-49-16,0 0-73 15,0 0-34-15,-27 15-4 16,5 55 4-16,-4 12 5 16,3 4-3-16,6-7-4 15,1-5 1-15,4-5-5 16,6-11-14-16,1-10-61 15,5-17-103-15,0-17 34 16,2-14-240-16</inkml:trace>
  <inkml:trace contextRef="#ctx0" brushRef="#br0" timeOffset="7996.99">7089 4186 600 0,'0'0'168'0,"0"0"-136"16,0 0 51-16,0 0 7 16,0 0-53-16,103 0 11 15,-27-4-15-15,9-17-19 16,-1-6-14-16,-8-5-3 16,-10-3 2-16,-14-3-26 15,-13 3-10-15,-17 1 37 0,-13 8 1 16,-9 1 6-1,0 5 24-15,-19 2 19 0,-2 4 15 16,4 10 1-16,-2 2 6 16,4 2-17-16,0 6-25 15,-1 23-4-15,-1 15-7 16,2 8 8-16,3 11-11 16,2 4 8-16,4 3-4 15,6-5-14-15,0-2 1 16,0-10-2-16,10-8-4 15,10-12-2-15,1-10-3 16,1-12 4-16,2-9-1 16,4-2-3-16,-4-10 4 15,1-22 5-15,-4-8-4 16,-1-5 2-16,-7 0-1 0,-2 5-1 16,-4 8 4-16,-4 11-4 15,-1 11 12-15,-1 4 6 16,-1 6-9-16,6 0-10 15,3 10-4-15,8 19 4 16,2 3-3-16,5 11 6 16,-2-6-2-16,-1 0-1 15,0-9 0-15,-3-3-1 16,6-7 1-16,-2-10 0 16,5-8-2-16,-3 0-4 15,6-8 6-15,-2-18 0 16,-3-11-2-16,-4-8 2 0,-9-7-1 15,-5-3 1-15,-7 3 0 16,0 7 2-16,-8 14 0 16,-7 13 1-16,0 8 0 15,0 10 0-15,-2 4-3 16,0 28-3-16,3 13 3 16,7 5-1-16,7 5 1 15,1-3 0-15,23-1-1 16,15-12 0-16,7-8-5 15,3-10-4-15,5-11-70 16,1-9-103-16,-3-1-77 16,-7-1-222-16</inkml:trace>
  <inkml:trace contextRef="#ctx0" brushRef="#br0" timeOffset="9629.99">9035 3934 715 0,'0'0'114'16,"10"-148"29"-16,-10 87 27 16,0 12-39-16,0 14-36 15,0 19-24-15,-3 9-3 16,-1 7-14-16,4 0-40 0,-3 18-11 15,-2 31 0-15,-2 23-3 16,-2 18 3-16,0 4-2 16,3-1 1-16,0-6 2 15,6-6-4-15,0-16-1 16,6-7 1-16,9-16-7 16,3-7-31-16,6-16-57 15,4-11-5-15,3-8-29 16,1-7-21-16,5-23-1 15,-7-9 24-15,-3-2 24 16,-6 3 103-16,-9 0 18 16,-8 7 82-16,-4 0 25 15,0 3 12-15,0 6-16 16,-1 6-10-16,-4 6-24 16,2 6-6-16,0 4-22 0,1 0-21 15,-8 4-29-15,-2 26-8 16,-1 11 1-16,-4 9 0 15,11 1-1-15,5-2-1 16,1-5 0-16,4-7 0 16,16-8-1-16,2-11-1 15,10-10 1-15,0-8 1 16,5 0 0-16,-3-25-10 16,-2-10 0-16,-7-13 1 15,-9-3 2-15,-9 2 4 0,-7 4-1 16,-1 4 4-1,-21 5 0-15,-6 6 2 0,-3 8-1 16,-1 6 4-16,6 6-5 16,6 9 2-16,10 1-4 15,4 0 2-15,3 11-4 16,3 12 3-16,0-1-3 16,9 1 4-16,24-2-2 15,13-6 6-15,8-2-5 16,7-7 2-16,-4-4-1 15,-1-2 0-15,-9 0-2 16,-5 0 2-16,-12 0 0 16,-7-3 1-16,-13-2-1 15,-5 0 0-15,-2 3 7 16,-3 2 13-16,1 0-6 0,-1 0 1 16,0 0-9-16,0 0-6 15,0 19 0-15,-1 5 0 16,-2 5 3-16,3-1-3 15,0-4-2-15,10-1 2 16,8-6 0-16,0-5 0 16,0-5 0-16,-3-7 0 15,0 0 0-15,-3 0 1 16,1-16-1-16,-2-6 4 16,-5-5 0-16,-2-5 0 15,-1 3 3-15,-3 0-2 16,0 8 2-16,0 7 6 0,0 5-3 15,0 8 4-15,0 1-2 16,0 0-12-16,1 7-3 16,6 16 0-16,8 9 3 15,0 1 0-15,1 3 0 16,5-5 0-16,-1-3-1 16,2-8-17-16,0-3 7 15,2-9-4-15,-2-7 7 16,1-1 7-16,-3-1-4 15,-2-20 5-15,-1-6 3 16,-4-8-1-16,-4-4 0 16,-3-9-2-16,-1 2 0 15,-5 2-1-15,0 7 2 0,0 9 3 16,-5 7-4 0,-4 7 2-16,-4 9-2 0,1 5 0 15,-6 0 0-15,0 26-1 16,0 10-1-16,4 6-6 15,7 1-21-15,7 2-54 16,0-2-40-16,11-6-69 16,15-4-86-16,4-11-318 15</inkml:trace>
  <inkml:trace contextRef="#ctx0" brushRef="#br0" timeOffset="10515.99">10393 4285 844 0,'0'0'139'0,"0"0"17"15,0 0-17-15,0 0-94 16,0 0-36-16,0 0 0 16,19-5 5-16,5 4-3 15,2-11 1-15,-3 2-4 16,-2-4 0-16,1-1-3 15,-4-3-3-15,-3 3 7 16,-7-1 3-16,-4 1 10 16,-4 1 9-16,0 3-4 15,-1 1-2-15,-19 5-16 16,-4 5-6-16,-4 0-4 0,0 11 2 16,4 15-1-16,4 8 0 15,4 4-1-15,8 2-1 16,7 1 1-16,1-4-7 15,1-3 7-15,19-7-25 16,4-9-22-16,7-8 15 16,-1-7 0-16,0-3 19 15,1 0 13-15,-2-14 0 16,-5-9 1-16,-6 1 3 16,-4-3 4-16,-2 0 28 15,-2 1 2-15,-1 3 9 16,-1-1-17-16,3 0-9 0,3 6-8 15,4-3-5-15,2 1-3 16,1 5 0-16,-1 1-3 16,0 5-1-16,0 4 0 15,-6 3-1-15,-1 0 0 16,-2 7-1-16,-5 17-5 16,-6 6-21-16,0 5-39 15,0 4-6-15,-3 3-21 16,-12-3-61-16,-3-8 11 15,0 0-9-15,-2-2-16 16,3-7 101-16,6-4 68 16,4-7 43-16,4-7-42 15,3-4-1-15,0 0 10 0,8-21 9 16,16-10-3 0,9-6 22-16,12-9 1 0,11-10 0 15,5-11 11-15,-1-6 2 16,-4-3-13-16,-11 1 14 15,-15 9 11-15,-10 13 17 16,-16 6 28-16,-4 7 16 16,-2 9-24-16,-10 9-36 15,-1 7-18-15,-2 15-4 16,-3 0-24-16,-3 33-11 16,-2 20-8-16,7 16 6 15,7 2-6-15,7 4 1 0,2-4-2 16,0-4-2-1,0-4-9-15,5-9-39 0,10-9-33 16,3-9 34-16,1-15-86 16,-2-8-50-16,0-12-91 15,-3-1-83-15</inkml:trace>
  <inkml:trace contextRef="#ctx0" brushRef="#br0" timeOffset="10695.99">11280 4210 85 0,'0'0'729'0,"0"0"-576"16,0 0 28-16,0 0-48 15,0 0-94-15,0 0 8 16,70-14-23-16,-43 10-23 0,-1-2-1 16,-4-4-13-1,2 1-88-15,-5-1-120 0,-6-4-278 16</inkml:trace>
  <inkml:trace contextRef="#ctx0" brushRef="#br0" timeOffset="12260.98">12038 4274 879 0,'0'0'95'16,"0"0"44"-16,0 0 27 15,-69-100-75-15,22 87-44 0,-8 12-11 16,-9 1-8-16,7 9-1 16,6 20-5-16,9 6-12 15,18 5-1-15,11-1-3 16,11 2-5-16,2-2 0 16,26-9-1-16,17-7 0 15,21-11 3-15,14-12-3 16,5 0 2-16,-3-20-2 15,-2-19-6-15,-7-12-14 16,-9-15-10-16,-8-10 14 16,-13-9 9-16,-17-1 2 15,-17 2 5-15,-7 11 2 16,-1 11 1-16,-18 14 8 0,4 17 12 16,5 13 5-16,4 10 3 15,6 8-8-15,0 0-11 16,0 26-12-16,-3 23 0 15,3 15 3-15,0 6 3 16,0-3-6-16,13-2 2 16,5-2-1-16,5-8-1 15,4-10 0-15,5-9 0 16,4-10-2-16,4-13-2 16,-1-10 4-16,-1-3-4 15,-3-3-4-15,-2-23 4 16,-6-8 3-16,-5-7 1 0,-6-1 0 15,-11 1 2-15,-5 3-1 16,0 5 3-16,-11 1-3 16,-6 9 2-16,-1 8 2 15,4 8-3-15,4 3 3 16,1 4-4-16,0 4 1 16,-1 19-2-16,2 13-2 15,6 5 0-15,2 0 2 16,10-2-2-16,18 0 0 15,14-5-2-15,6-5 4 16,5-9 0-16,2-9-12 16,-7-7-4-16,-5-4 1 15,-8 0 4-15,-7-15 5 0,-12-4 2 16,-2 0 4 0,-10-4 4-16,-4 1-4 0,0-1 9 15,-3 4-1-15,-8 3 3 16,-3 3-7-16,6 6-2 15,0 3-2-15,4 1 2 16,2 3-2-16,0 0 0 16,-2 21-2-16,2 10-3 15,2 2 3-15,0 3-3 16,6-3-14-16,12 2-3 16,3-7-49-16,3-5 2 15,1-7 3-15,-3-6-13 0,-3-8 18 16,-6-2 37-1,-3-2 24-15,-3-18 3 0,0 1 12 16,-3-1 44-16,-4 2 11 16,0 1 5-16,0 1-2 15,0 5-4-15,0 8-16 16,0 1-14-16,0 2-21 16,0 0-12-16,0 2-6 15,0 26 1-15,3 17-1 16,3 13 1-16,-3 11 1 15,0 6-4-15,1 13 0 16,-4 5 2-16,2-2 0 16,0-4-5-16,2-9 1 15,-1-15-9-15,-3-12-5 16,0-14 4-16,0-8-32 0,-9-13 36 16,-7-10-9-16,-10-6-6 15,-8 0 19-15,0-17-1 16,1-9 4-16,3-5-4 15,6-9-19-15,11-9-12 16,13-13-31-16,0-9-33 16,25-11-59-16,15-7-50 15,9 7-115-15</inkml:trace>
  <inkml:trace contextRef="#ctx0" brushRef="#br0" timeOffset="12681.99">13369 4174 741 0,'0'0'215'16,"0"0"-105"-16,3-98 89 15,3 73-59-15,6 8-57 16,-6 4-36-16,2 8-21 16,3 5-17-16,6 0-7 15,6 13-2-15,4 18-2 16,-2 11 1-16,-5 3-3 15,-5 6-4-15,-6 2-26 16,-3-2-15-16,-6-12-9 16,0-3-18-16,0-11-4 15,0-8-10-15,-3-7 22 0,-6-9 14 16,-3-1 32 0,0 0 22-16,0-18 0 0,1-8 12 15,4-9 21-15,4-10 29 16,0-6-9-16,3-2-1 15,0 2-1-15,6 8-14 16,7 8-1-16,4 8-22 16,1 10-1-16,1 7-11 15,5 7-2-15,3 3-6 16,7 4-29-16,-4 22-33 16,3 7-59-16,-5 0-41 15,-5-2-139-15</inkml:trace>
  <inkml:trace contextRef="#ctx0" brushRef="#br0" timeOffset="13050.98">13828 4298 715 0,'0'0'203'15,"0"0"-15"-15,0 0 15 16,0 0-80-16,0 0-50 15,0 0-18-15,17-73-28 16,6 50-20-16,3 1-4 16,-1-5-1-16,1 2-1 15,-5-1 2-15,-3 4-3 16,-7 3-9-16,-6 3-3 0,-5 5 0 16,0-2 6-16,-11 11 2 15,-18 2-6-15,-7 1 8 16,-3 26 1-16,3 12-5 15,5 9 6-15,9 0-2 16,9 1 0-16,11-1 0 16,2-9-6-16,8-4-12 15,18-11-20-15,8-6-18 16,7-9-42-16,-1-9-57 16,6 0-48-16,-3-6-121 15</inkml:trace>
  <inkml:trace contextRef="#ctx0" brushRef="#br0" timeOffset="13508.04">14204 4250 580 0,'0'0'100'0,"0"0"-19"16,0 0 73-16,0 0-55 16,0 0-16-16,0 0 8 15,24 29 1-15,-2-29-24 16,3 0-48-16,0 0-7 15,2-9-10-15,-2-8-3 16,-7-1 0-16,1-3-9 16,-8-2-22-16,-8 1 1 15,-3 0-12-15,-7 6 12 0,-16 5 1 16,-4 5 23 0,-4 6 5-16,1 0 1 0,-2 11 0 15,3 15 7-15,3 7 7 16,4 1 11-16,7 3-4 15,7-1-2-15,7 1 3 16,1-6-13-16,3-5 9 16,18-3-5-16,7-6-6 15,10-7 2-15,6-5-2 16,5-5-4-16,1 0-3 16,-1 0-1-16,-1-11-30 15,-3 0 3-15,-11 1 8 0,-10 4 19 16,-11 4-11-1,-10 2 6-15,-3 0 4 0,0 0-33 16,0 0-24-16,-13 0-32 16,-8 12-51-16,0 1-145 15</inkml:trace>
  <inkml:trace contextRef="#ctx0" brushRef="#br0" timeOffset="14626.01">15314 4082 233 0,'0'0'713'0,"0"0"-622"0,0 0 64 16,0 0-6-1,0 0-69-15,0 0-46 0,0-48-27 16,0 64-7-16,-7 20 0 16,-1 12 0-16,-1 4 0 15,4 1 0-15,3-7 0 16,2-3 0-16,0-8 0 16,12-9-2-16,7-9-3 15,4-11 5-15,5-6-15 16,-2 0-1-16,2-14 2 15,-6-17 6-15,-1-11 2 16,-5-7 5-16,-8-2 2 16,-5 5 4-16,-3 2-3 15,0 11 8-15,0 10 12 16,-3 9 12-16,1 10 9 0,2 4-7 16,0 0-28-1,0 0-8-15,0 18-9 0,14 8 9 16,4 4-1-16,5 4 3 15,3-1-4-15,1 0 2 16,1-1-12-16,-1-4-7 16,-3-2-14-16,-9-4 1 15,-2-2 7-15,-8-2-9 16,-5-3 4-16,0-3 13 16,-11 2 13-16,-15-2 4 15,-9-6-3-15,-5-1 2 16,-2-5-6-16,0 0-10 0,1 0-10 15,5-4-38-15,6-8 3 16,9-9-32-16,4-7-106 16,8-11-153-16</inkml:trace>
  <inkml:trace contextRef="#ctx0" brushRef="#br0" timeOffset="14827.98">15283 3877 913 0,'0'0'141'0,"0"0"-40"16,0 0 30-16,0 0-57 16,0 0-61-16,0 0-13 0,-9 0-37 15,25 12-105-15,5 5-27 16,3 1-160-16</inkml:trace>
  <inkml:trace contextRef="#ctx0" brushRef="#br0" timeOffset="17270.98">16469 4250 580 0,'0'0'169'0,"0"0"-43"16,12-119 41-16,-12 83-44 16,-4 8-35-16,-10 6-26 15,-6 11-11-15,-10 11-23 16,-10 0-12-16,-7 30-15 16,3 14 2-16,3 12-2 15,17 1-1-15,14 3 0 16,10-1-1-16,11-4-3 15,30-9-1-15,14-6-5 16,14-9-41-16,8-15-19 16,1-10-22-16,-3-6 0 15,-6-12-21-15,-8-15 11 0,-9-5-8 16,-14-2 41 0,-15 1 69-16,-12-3 33 0,-11 4 83 15,-4-5 20-15,-18 5-13 16,-2 4-33-16,0 7 1 15,1 6-24-15,3 6-13 16,3 9-10-16,2 0-17 16,2 4-14-16,2 21-8 15,1 10-3-15,4 6 0 16,3 4 2-16,3-4-3 16,0 1 0-16,15-6 0 15,4-5-1-15,2-5 0 0,3-12-5 16,-3-5-14-1,-3-7-6-15,3-2 0 0,-5-3 9 16,4-23 5-16,-3-3 8 16,-8-7-2-16,-1-1 3 15,-7 1 2-15,-1 6 3 16,0 5-2-16,0 8 8 16,0 10 8-16,0 4 8 15,0 3-8-15,0 0-17 16,0 10-2-16,-1 23-3 15,-2 6 5-15,3 3 0 16,0-3 0-16,1-8-4 16,17-1-7-16,9-12-9 15,3-7 5-15,7-9 0 16,4-2-1-16,2-3 0 0,0-25 9 16,-1-5 7-16,-2-12 1 15,-6-9 1-15,-4-11-2 16,-6-9 6-16,-6-3-3 15,-9-7 9-15,-7-2 8 16,-2 4 4-16,-5 11 7 16,-9 16-2-16,-2 22 14 15,4 16-3-15,4 7-7 16,3 10-10-16,-10 15-20 16,-4 33 0-16,0 20-4 15,-4 18 2-15,11 0-1 16,8-1 0-16,4-3 0 0,0-5-3 15,19-14 1-15,11-9-3 16,5-11-4-16,10-13-26 16,0-12-12-16,-1-13-18 15,-4-5 19-15,0-4 18 16,-6-21 15-16,-4-13 9 16,-3-8 4-16,-7-12 0 15,-4-10 3-15,-9-3 3 16,-4 3 0-16,-3 5 21 15,0 8-2-15,0 14 16 16,-6 10-1-16,2 11-12 16,1 11 5-16,0 9-10 15,3 0-13-15,0 7-10 0,0 31-1 16,0 18 1 0,0 14 0-16,0 5 2 0,0 0-2 15,0-4 0-15,6-7-2 16,10-7-2-16,-2-12-9 15,8-11-17-15,1-7-15 16,6-13-7-16,2-8 28 16,7-6 9-16,0-7-6 15,1-22 19-15,0-8-2 16,-3-6 4-16,-7-6 0 16,-3 0 1-16,-10 2 4 15,-5 4 4-15,-8 7 13 16,-3 1 12-16,0 7 3 15,-11 5-12-15,-2 9-2 0,-9 5-11 16,1 9-3-16,-2 0-4 16,-2 9-2-16,-1 21-6 15,6 9 4-15,6 10-1 16,8 2 0-16,6 4-4 16,0-3 1-16,17-4 1 15,5-7-23-15,3-8-34 16,4-7-1-16,-1-12-11 15,2-9-5-15,4-5 7 16,-3 0 35-16,7-3 26 16,1-17 8-16,0-2 1 15,2 0 0-15,-8-1 3 16,-8 3 8-16,-9-1-5 16,-3-2 39-16,-4-1-5 0,-3 0-14 15,-2 0-7-15,-2 0 3 16,-2 6 1-16,0 2-5 15,0 4-11-15,-9 2 9 16,1 3-5-16,-2 3-7 16,3 4-2-16,-1 0-2 15,3 0 1-15,-1 0-3 16,1 0 1-16,0 0 0 16,1 4-2-16,-1 2-7 15,0-2 4-15,2-3-2 16,2 1 3-16,1-2 1 0,0 0 0 15,0 0 3 1,0 0 0-16,0 0 2 0,0 0 0 16,0 0-2-16,0 0 0 15,0 0 2-15,0 0-1 16,0 0-1-16,0 0 1 16,-3 0 1-16,-1 0 3 15,-2 0-4-15,-3 0 0 16,-3 0-1-16,-5 9-1 15,-3 12 1-15,1 7-4 16,-3 8 2-16,2 2 2 16,8 3 0-16,2-2-3 15,7-1 2-15,3-4-7 0,0-6 7 16,14-4-18 0,10-12-27-16,5-9 13 0,7-3 3 15,-2-3-5-15,3-19 22 16,-3-9 2-16,-1-9 11 15,-2-12 1-15,2-12-1 16,-3-15 4-16,-3-10 2 16,-10-11 5-16,-7-8 13 15,-9-6-4-15,-1 4 32 16,0 13 8-16,-14 19-4 16,0 26-3-16,2 27-6 15,2 19-10-15,0 13-20 0,-2 50-16 16,-1 30-1-1,2 28 0-15,5 1 0 0,6 5-2 16,0-8 0-16,0-6-5 16,0-13-28-16,0-11-121 15,0-20-136-15,3-13-308 16</inkml:trace>
  <inkml:trace contextRef="#ctx0" brushRef="#br0" timeOffset="19246.2">19184 4364 638 0,'0'0'451'15,"0"0"-386"-15,0 0 42 16,0-101 23-16,8 83-64 15,4 9-35-15,0 6-25 16,3 3-3-16,3 0-3 16,-2 17-1-16,0 14 1 15,-9 10-4-15,-3 10 4 0,-4 1-3 16,0 0-3 0,-14 1-10-16,1-6-9 0,0-5 2 15,2-8-20 1,5-14-1-16,3-9 2 0,3-6 14 15,0-5 1-15,0-16 25 16,12-20 2-16,5-7 13 16,2-4 11-16,0 2 0 15,-1 0 4-15,5-4 10 16,-3 8-12-16,-5 5-3 16,2 3-3-16,-8 14 4 15,-6 7 6-15,2 8-19 16,-4 4-4-16,0 0-7 15,3 7-8-15,-3 21 2 0,3 10 2 16,-4 3 4-16,3 1 0 16,-2-1-1-16,3-5-14 15,2-6-1-15,0-5-6 16,4-9 1-16,0-6 3 16,1-8 7-16,5-2 10 15,4-8 1-15,4-16 1 16,1-5 7-16,3-8 8 15,-4 1 0-15,-2-1 1 16,-4-1 6-16,-1 2-1 16,-2 7-3-16,-3 4-9 15,0 10 3-15,-6 5 0 16,-2 6-11-16,-2 4-2 0,2 0 0 16,5 4-10-16,0 22 5 15,3 8 5-15,-2 2 0 16,-2-1 0-16,-2 0-5 15,0-5 2-15,-1-6-20 16,0-4 1-16,3-11 4 16,-3-5 0-16,-3-4 9 15,4 0 8-15,7-6 1 16,4-19 5-16,7-7-2 16,0-5 3-16,-2 2 7 15,-1-5 4-15,-2 2 3 16,-2 2 2-16,-1 6-7 0,-2 6 6 15,-3 7-7-15,-2 9-1 16,-7 7 0-16,2 1-12 16,3 0-1-16,6 16-3 15,3 14 0-15,2 8 1 16,-9 5-3-16,-4 1 5 16,-5-2-12-16,0-1-21 15,0-7-8-15,-4-6-11 16,-2-11-13-16,4-4-9 15,0-8-28-15,2-5-8 16,0-2-15-16,0-26-129 16,0-9-80-16</inkml:trace>
  <inkml:trace contextRef="#ctx0" brushRef="#br0" timeOffset="19418.2">20070 3973 721 0,'0'0'144'16,"0"0"-87"-16,0 0 39 16,0 0-42-16,0 0-51 15,0 0-3-15,18 61 0 16,0-26-34-16,1 1-108 16,-3-2-180-16</inkml:trace>
  <inkml:trace contextRef="#ctx0" brushRef="#br0" timeOffset="20160.96">20260 4281 68 0,'0'0'834'0,"0"0"-741"15,0 0 45-15,25-107 17 16,-20 90-64-16,-1 7-36 15,-1 6-11-15,-1 4-10 16,-2 0-18-16,0 0-12 16,1 7-4-16,2 19-2 15,-1 12 2-15,-2 7 5 16,0 6-5-16,0-2 0 0,0-4-5 16,0-6-33-16,0-7-8 15,0-9 5-15,0-9-11 16,0-8 11-16,9-6 15 15,4-6 9-15,5-16 17 16,-1-5 3-16,0-6 4 16,-5 1 5-16,-1 1 6 15,1-2 10-15,-2 1 4 16,-1 4-2-16,0 4-6 16,-1 5-2-16,-2 6-1 15,-2 5-1-15,-2 4-11 16,0 4-6-16,6 0-3 0,1 8-8 15,6 17 6-15,-5 6-3 16,-1 7-3-16,-1-1-3 16,-4-1-6-16,1 1-10 15,-4-10-10-15,1-2-5 16,-1-6 7-16,1-8 6 16,-1-6 4-16,1-2 14 15,1-3 8-15,4 0 3 16,5 0 7-16,5-18 6 15,3-5 3-15,2-7 10 16,-1-1-6-16,7-8 9 16,0 3-8-16,0 0 2 15,0 2-2-15,-2 12-9 16,-10 4 6-16,-2 9-2 16,-4 7 2-16,-3 2-8 0,2 4-8 15,2 21 0-15,-2 9-2 16,-4 3 0-16,-5 6-1 15,0-1 1-15,0-4-16 16,0-4-13-16,0-6-23 16,-5-11-19-16,4-3-20 15,-1-12-43-15,2-2-46 16,0-3-81-16,8-26-83 16</inkml:trace>
  <inkml:trace contextRef="#ctx0" brushRef="#br0" timeOffset="20347.9">20933 3937 845 0,'0'0'97'0,"0"0"22"16,0 0-6-16,0 0-68 15,0 0-45-15,0 0-14 16,-8 38-31-16,16-1-51 15,1-2-107-15,2 2-160 16</inkml:trace>
  <inkml:trace contextRef="#ctx0" brushRef="#br0" timeOffset="21441.95">21164 4267 850 0,'0'0'129'0,"0"0"-26"15,0 0 75-15,-21-102-61 16,21 94-52-16,0 8-22 16,0 0-26-16,0 0-17 15,0 17-3-15,-2 19 3 16,2 11 0-16,-1 1 0 0,1 4 2 15,0-5-2-15,0-2-1 16,5-5-2-16,8-10-36 16,-1-9 15-16,2-10-3 15,0-11 7-15,3 0 16 16,0-14 4-16,0-18 2 16,1-3 4-16,-4-2-6 15,-2-1 10-15,-1 2 5 16,-3 6 3-16,1 3 10 15,-2 1-8-15,-2 7 7 16,-2 9-8-16,0 4-2 16,-2 6-12-16,1 0-5 15,5 6-8-15,3 17 2 0,4 9 4 16,0-1 0 0,0 3-7-16,-2 1-8 0,3-4-6 15,-3-1-6-15,0-11 0 16,-3-3-1-16,0-9 1 15,-3-4 14-15,3-3 15 16,0 0-2-16,1 0 2 16,1-18 5-16,-1-2 2 15,-1-3 6-15,1 1 0 16,-3-3 0-16,3 5 3 16,-4-3-1-16,2 0 0 15,-3 4-1-15,1 2-7 0,-1 4 6 16,-4 7-1-1,1 1 0-15,-2 5-8 0,0 0-4 16,0 0-4-16,2 24-9 16,-1 9 13-16,4 3-4 15,-2 5 2-15,4-4-14 16,0-1-6-16,1-5-22 16,2-8-3-16,-1-5 1 15,-1-8-4-15,-2-10 25 16,2 0 16-16,0-3 9 15,3-16 11-15,2-7 0 16,-3-4 12-16,1 0 1 16,-2 0-2-16,4 1-1 15,-5 3 6-15,1-1-5 16,-1 3 4-16,-2 1-2 0,1 7-6 16,-6 3 0-16,0 11-3 15,-1 2-5-15,4 0-10 16,3 9-7-16,0 19 2 15,2 6 2-15,-3 4-10 16,3 0-8-16,-1-3-16 16,-2-3-21-16,1-7-8 15,0-7-6-15,-2-9 30 16,-2-5 8-16,3-4 29 16,7 0 5-16,-2-14 4 15,12-9 14-15,3-5 18 16,0-1-1-16,3 0-2 0,0 3-17 15,-7 4 0-15,-1 5-4 16,-6 6 0-16,-2 4 2 16,-2 6-5-16,2 1-7 15,0 0-2-15,-1 3-3 16,2 13-2-16,-1 4-39 16,-2 5-27-16,1-2-46 15,-5-3-119-15,2-2-372 16</inkml:trace>
  <inkml:trace contextRef="#ctx0" brushRef="#br0" timeOffset="23091.97">22875 4333 708 0,'0'0'158'16,"0"0"-77"-16,0 0 71 16,0 0-30-16,-33-112-54 15,-2 99-39-15,-16 7-5 16,-10 6-5-16,-3 0-2 0,1 17 2 15,8 9-6 1,15 8 0-16,10-1-4 0,15 0-8 16,12-1 2-16,3-1-3 15,21-5 0-15,22-7-1 16,14-8 1-16,10-11-1 16,9 0-1-16,0-21-3 15,-1-24-14-15,-5-16-11 16,-6-15-8-16,-7-18 5 15,-14-8-7-15,-10 0 14 16,-19 9 17-16,-14 13 9 16,0 19 7-16,-22 13 15 15,-1 17 26-15,4 14-5 0,2 15-4 16,0 2-15 0,-1 32-16-16,-2 26-7 0,-2 16 2 15,6 10 1-15,5 4 0 16,5-2 1-16,6 0 1 15,0-10-3-15,5-6-1 16,18-8 0-16,14-13 0 16,5-11-2-16,11-13-6 15,2-10 6-15,-2-15-5 16,0 0-13-16,-11-11 8 16,-7-18 4-16,-8-5 5 15,-11-7 1-15,-7 0 0 0,-8-3 4 16,-1 1 0-1,0 3 3-15,-8 6 4 0,-7 6-2 16,2 7 6-16,3 8-1 16,0 9 1-16,7 4 2 15,-3 0-16-15,-2 15-1 16,0 18-3-16,3 7 1 16,5 2-1-16,0 2 2 15,27-3-2-15,10-4 3 16,11-7-2-16,4-13-3 15,-1-7-12-15,-2-10-4 16,-6 0 6-16,-5 0 5 16,-6-19 6-16,-9-3 4 15,-5-6 1-15,-11-5 2 16,-5-2 5-16,-2 0 2 0,0 2 3 16,-9 3-3-16,-8 5-2 15,4 6 2-15,-4 10-6 16,2 2-2-16,-1 7-2 15,-1 0-2-15,0 19 0 16,5 14-1-16,5 1-1 16,5 8-3-16,2-2-14 15,4-3-15-15,17-2-11 16,5-6-22-16,0-7-19 16,1-6 3-16,-2-7-3 15,-2-9 8-15,-5 0 44 16,-3-15 36-16,-5-6 7 0,-2-4 28 15,-4 2 64-15,-1 1 13 16,-3 3 12-16,0 3-22 16,0 6-17-16,0 5-24 15,0 3-13-15,0 2-20 16,0 0-22-16,0 2-2 16,0 28-4-16,4 16 0 15,3 15-1-15,2 11 2 16,-3 7-4-16,-2 11 1 15,-4 6 1-15,7 0-24 16,5-6-4-16,6-5 25 16,-3-14-53-16,-7-15 11 0,-8-14-3 15,0-13-17-15,-12-16-7 16,-17-12 31-16,-7-1 40 16,-4-14 2-16,0-19 0 15,3-8 0-15,8-8-36 16,12-7-75-16,17-10-49 15,4-8-116-15</inkml:trace>
  <inkml:trace contextRef="#ctx0" brushRef="#br0" timeOffset="23510.97">24138 4180 924 0,'0'0'146'0,"0"0"-47"0,0 0 88 16,0 0-75-16,0 0-57 16,0 0-44-16,-1-68-11 15,17 93-5-15,8 8 5 16,5 9-2-16,-2 1 2 16,-5 4-6-16,-6-6-24 15,-6 2-8-15,-4-4-4 16,-6-5-13-16,0-4-11 15,-6-4-24-15,-9-7 15 16,-1-8 15-16,-1-7 0 16,1-4 32-16,2 0 28 15,4-23 0-15,3-5 14 16,2-10 27-16,5-4 23 0,0-9 2 16,9-8-16-16,16-2 5 15,2 4-21-15,0 7-2 16,-2 12-10-16,-4 15-7 15,-6 5-12-15,-4 14-3 16,3 4-23-16,2 0-70 16,1 29-41-16,4 6-38 15,-8 4-151-15</inkml:trace>
  <inkml:trace contextRef="#ctx0" brushRef="#br0" timeOffset="23872.97">24508 4408 755 0,'0'0'223'0,"0"0"-62"16,0 0 13-16,0 0-89 16,0 0-39-16,29-96-21 15,-9 72-14-15,4-1-7 16,1-2-4-16,-3-1 2 15,-6 6-5-15,-5 0-6 16,-6 1 3-16,-5 7-3 16,-3-1 7-16,-20 6 0 15,-11 6 1-15,-6 3 1 0,-5 16 0 16,2 17 0-16,6 12-2 16,11 9 0-16,11-2 2 15,12 5-1-15,3-8-8 16,15-4 2-16,21-8-45 15,6-6-32-15,3-15-65 16,2-8-56-16,-5-8-101 16,1-4-295-16</inkml:trace>
  <inkml:trace contextRef="#ctx0" brushRef="#br0" timeOffset="24224.97">24875 4341 368 0,'0'0'373'0,"0"0"-271"0,0 0 28 16,0 0-32-16,0 0-52 16,0 0-11-16,-24 18-4 15,36-13-7-15,15-2-2 16,4-3-11-16,1 0-11 16,2-3 0-16,-6-16-6 15,-4-4-17-15,-5-7 15 16,-7-5 1-16,-7-4 7 15,-5 1 8-15,-1 1-3 16,-25 8 6-16,-4 10 9 16,-6 8 2-16,0 11 8 15,3 0 6-15,1 24-10 16,5 11-5-16,5 13 3 0,8 2-5 16,9 4-12-16,5-2 1 15,8 1-8-15,20-4-2 16,8-6-8-16,6-7-80 15,2-13-91-15,-1-14-192 16</inkml:trace>
  <inkml:trace contextRef="#ctx0" brushRef="#br0" timeOffset="24967.97">25452 4376 949 0,'0'0'136'0,"0"0"-59"16,0 0 26-16,0 0-10 15,0 0-85-15,0 0-8 16,-10-31-41-16,10 27-120 15,4-3-174-15</inkml:trace>
  <inkml:trace contextRef="#ctx0" brushRef="#br0" timeOffset="25552.06">25894 3957 897 0,'0'0'118'16,"0"0"-54"-16,0 0 40 15,0 0 16-15,0 0-58 0,0 0-49 16,-6 0-12-1,0 48-1-15,-2 18 4 0,-1 6-2 16,-4 4 5-16,-1 0-5 16,-3-8-2-16,0-9-1 15,-1-6-1-15,6-10-30 16,3-12-74-16,9-9-57 16,0-16-119-16,2-6-168 15</inkml:trace>
  <inkml:trace contextRef="#ctx0" brushRef="#br0" timeOffset="25918.97">25838 3904 641 0,'0'0'183'16,"0"0"-57"-16,0 0 19 15,0 0 13-15,0 0-65 16,0 0-56-16,-13-37-19 15,27 40-17-15,17 19 1 16,11 10-2-16,7 10 3 16,-3 1-5-16,-3 8 2 15,-8 1-3-15,-10 3-1 16,-8-1-25-16,-10 1-8 16,-7-6-11-16,0-7-11 15,-23-1 3-15,-5-9 15 16,-12-8 10-16,-4-6 14 0,-5-4-7 15,0-6 14-15,0-8 9 16,3 0 0-16,7 0 1 16,9-12 0-16,12-6-1 15,12-5-2-15,6-3-71 16,14-10-32-16,24-3-79 16,15-3-37-16</inkml:trace>
  <inkml:trace contextRef="#ctx0" brushRef="#br0" timeOffset="27097.97">26371 4302 656 0,'0'0'204'15,"0"0"-110"-15,0 0 33 16,0 0-62-16,0 0-36 15,106-73-10-15,-69 49-5 16,-2-1 0-16,-5 2-11 16,-10 3 0-16,-9 3-2 15,-7 2 0-15,-4 1 6 16,-13 3-7-16,-17 4-1 16,-13 7 0-16,-7 0-1 15,-5 6 2-15,3 17-1 0,7 6 2 16,9 5-1-1,14 3 0-15,13 0 0 0,9 0-3 16,9-1 3-16,29-5-1 16,17-4 1-16,13-8-14 15,1-10-38-15,-2-9-18 16,-7 0-6-16,-9-12 26 16,-5-14 5-16,-8-3 22 15,-5 0 22-15,-16 1 1 16,-4 4 28-16,-7-1 53 15,-6 2-3-15,0 0-3 16,0 1-4-16,0 2-18 16,0 3 15-16,0 3-25 15,0 3 1-15,0 4 1 0,0 5-12 16,0 2-3-16,0 0-12 16,0 0-15-16,0 12-3 15,0 24-1-15,0 6 1 16,0 10 1-16,0 1-1 15,0-1 0-15,0-5-1 16,2-6-12-16,6-9-31 16,3-10-11-16,0-11 14 15,-2-5 0-15,4-6 12 16,2-2 21-16,4-24 8 16,3-5 3-16,-1-6 2 15,-3 0-3-15,-6 0 15 16,2 0 14-16,-4 2-10 0,0 0 5 15,1 8-9-15,-2 0-2 16,0 9 1-16,0 6-10 16,-3 5 0-16,0 7-6 15,5 0-3-15,2 0 2 16,2 19-7-16,4 7 7 16,-1 3-20-16,-2 4-11 15,4-5-22-15,-3-3 5 16,5-11-15-16,-2-6 1 15,0-8 30-15,1 0 26 16,0-4 4-16,-2-17 3 16,-1-7 14-16,-4-1 27 15,-3-3 20-15,-5 1 8 0,-3 4-14 16,-3-1-15 0,0 8 19-16,0 3-29 0,0 5-1 15,-4 6-9-15,1 6-5 16,-3 0-8-16,-5 6-7 15,-4 19-1-15,1 11-1 16,3 6 0-16,8 0 2 16,3 1-2-16,0-3-3 15,11-7-10-15,8-8-20 16,5-9-17-16,3-8 11 16,-1-8-1-16,1 0 15 15,0-10 10-15,-3-14 11 0,0-11 6 16,-3-6 1-1,-3-6 3-15,-8-2-1 0,-4 0-3 16,-6 6 9-16,0 5 0 16,-6 5 0-16,-10 11 7 15,-2 9-5-15,1 3-3 16,-5 10 0-16,1 0-8 16,-1 0-1-16,2 23 1 15,4 3-9-15,11 9-32 16,5-1-42-16,6 0-90 15,20-10-93-15,7-7-507 16</inkml:trace>
  <inkml:trace contextRef="#ctx0" brushRef="#br0" timeOffset="27352.97">27945 3563 855 0,'0'0'185'15,"-49"-98"-20"-15,32 68-5 16,4 11-44-16,9 12-42 16,4 7-36-16,0 0-22 15,0 34-16-15,0 32-3 16,0 27 3-16,0 11 1 16,0 9-1-16,0-6-6 15,-4-12 5-15,-10-4-3 16,-3-17-60-16,-1-7-66 0,12-8-99 15,6-8-67-15,3-12 68 16</inkml:trace>
  <inkml:trace contextRef="#ctx0" brushRef="#br0" timeOffset="27728.97">27800 4229 803 0,'0'0'137'0,"0"0"-34"16,0 0 83-16,0 0-92 15,0 0-51-15,0 0-38 0,105-56 3 16,-41 47-7 0,-4-2 1-16,-4-2 1 0,-4-3-3 15,-7-3 2-15,-9-2-4 16,-9-2 2-16,-10 3-1 15,-13 0 1-15,-4 4 1 16,0 0 6-16,-24 3-7 16,-10 10-1-16,-12 3-3 15,-1 0 6-15,3 25-4 16,6 11-2-16,12 4 2 16,7 7 1-16,16 2-4 15,3 2 0-15,26-5-32 0,19-1-61 16,17-12-35-1,5-11-66-15,3-9-114 0,-6-13-154 16</inkml:trace>
  <inkml:trace contextRef="#ctx0" brushRef="#br0" timeOffset="28117.97">28513 4284 447 0,'0'0'202'16,"0"0"8"-16,0 0-7 16,11-114-81-16,-26 94-32 15,-7 5-26-15,-5 8-30 16,-1 7-11-16,-4 0-8 15,2 25-12-15,3 13-2 16,6 10-1-16,8 1 1 16,10-3-1-16,3-3-3 15,9-5-5-15,19-10-42 0,6-12-45 16,6-15-12-16,0-1 36 16,0-17 18-16,2-18 33 15,-3-14 20-15,0-15 9 16,-5-13 4-16,-3-12 16 15,-4-9-7-15,-6-9 16 16,-11-5 9-16,-10-2 30 16,0 11-14-16,-15 17 2 15,-7 24 1-15,4 30-6 16,3 15 8-16,7 17-46 16,-5 23-18-16,0 46-4 15,7 32 0-15,3 23-1 16,3 8-2-16,0-6-1 0,7-5-1 15,-2-20-52-15,-5-12-89 16,0-18-124-16,3-8-252 16</inkml:trace>
  <inkml:trace contextRef="#ctx0" brushRef="#br0" timeOffset="29438.36">29340 3482 913 0,'0'0'119'15,"0"0"-7"-15,0 0 46 16,0 0-51-16,-12-97-50 15,9 97-24-15,-6 1-24 16,-10 40-9-16,-4 23 0 16,-7 27 0-16,4 12 2 15,11 7-1-15,9-3 0 16,6-11-1-16,15-6-2 0,16-17 0 16,7-13 0-16,6-14-5 15,-1-11-51-15,-5-16-23 16,-5-11-1-16,-7-8 16 15,-4-7 28-15,-6-23 38 16,-7-9 0-16,-6-6 2 16,-3 1 15-16,0-2 15 15,-12 2-5-15,-11 4 6 16,-2 4-16-16,-1 13 4 16,3 5-2-16,5 11 0 15,9 6-9-15,-2 1 0 16,3 0-7-16,0 18-3 0,0 9-1 15,6 4-1-15,2 5-2 16,2 1 1-16,26 0 3 16,6-5 0-16,11-9 0 15,-1-8-2-15,-3-10-9 16,-7-5 2-16,-7 0 8 16,0-8 2-16,-8-10 2 15,-7-5 0-15,-5-1 4 16,-2-1 15-16,-2-3 0 15,-3 4 0-15,0 1-1 16,0 6 4-16,0 9-6 16,0 2-6-16,2 6-6 15,0 0-7-15,4 3-5 0,5 23-7 16,5 10 6 0,5 7 2-16,3 3-11 0,6-4-17 15,0-4-17-15,-1-5-14 16,0-11-8-16,-9-9 10 15,-4-9 6-15,-9-4 14 16,-2 0 41-16,0-20 14 16,-1-7 31-16,-2-3 22 15,-2-3-5-15,0 5 12 16,0 7-9-16,0 5 5 16,0 8-11-16,0 4-15 15,0 4-20-15,0 0-19 0,-1 21-5 16,-4 25 0-1,4 23-4-15,-3 13 3 0,-1 15 0 16,1 16-1-16,-2 9 2 16,0 5 0-16,1-1-1 15,-1-7-1-15,2-13 2 16,-4-14-26-16,-4-18-24 16,-3-22-20-16,0-15-29 15,-2-8 40-15,-3-16 30 16,-1-12-4-16,-3-1 31 15,4-10 2-15,2-23 3 16,3-10 10-16,7-10 15 0,7-10-4 16,1-9-12-1,9 1-5-15,13 5-4 0,7 14-3 16,3 14-1-16,0 13-45 16,8 8-24-16,1 5-127 15,1 4-263-15</inkml:trace>
  <inkml:trace contextRef="#ctx0" brushRef="#br0" timeOffset="30171.91">31253 3946 1014 0,'0'0'75'0,"0"0"18"15,-12-128 72-15,-5 99-74 16,0 13-39-16,1 9-32 15,0 7-11-15,-5 10-9 16,-3 32-3-16,1 14-1 16,2 13 3-16,12 7-4 15,9 0 5-15,0 3-2 16,22-6 1-16,6-2 0 16,5-13-14-16,0-9 11 15,-2-7 0-15,-2-1-1 0,-8-6 2 16,-5-4-47-1,-10-5 0-15,-6-2-2 0,0-2 4 16,-12-1 10-16,-12-2-9 16,-4-3 7-16,1-10 10 15,2-2 7-15,5-4 12 16,1 0 11-16,5-23 0 16,0-9 7-16,6-6 19 15,4-7 20-15,4-7 26 16,0 5-14-16,4 2-12 15,15 5-4-15,4 10-29 16,5 4-11-16,2 4 0 16,3 6-2-16,1 5-1 15,0 6-17-15,-5 5-52 0,-2 0-40 16,0 0-34-16,-2 0-62 16,-3 1-110-16</inkml:trace>
  <inkml:trace contextRef="#ctx0" brushRef="#br0" timeOffset="30458.97">31853 3641 783 0,'0'0'187'15,"0"0"-88"-15,0 0 67 16,-53-98-52-16,43 95-57 0,-2 3-37 15,-12 29-15-15,-12 36-5 16,-14 30 0-16,-1 21 2 16,5 10-1-16,11 5 0 15,15 2 2-15,11-4-3 16,9-8-1-16,4-14-1 16,22-15 1-16,14-16-73 15,11-16-69-15,11-19-76 16,8-22-108-16,0-19 88 15</inkml:trace>
  <inkml:trace contextRef="#ctx0" brushRef="#br0" timeOffset="31152.96">32253 4035 704 0,'0'0'242'16,"0"0"-115"-16,0 0 44 15,0 0-46-15,0 0-58 0,0 0-34 16,-23-89-15-1,19 89-11-15,-9 0-7 0,-13 33-1 16,-9 12 0-16,-5 15 1 16,0 6-2-16,6 5 5 15,4 0-7-15,12 0 4 16,6-8-6-16,11-7-3 16,1-4 5-16,21-9-1 15,5-8-5-15,8-13-21 16,4-15-24-16,2-7 7 15,3-4-8-15,-2-25-10 16,-10-5 2-16,-5-6 1 16,-8 1 45-16,-12 4 18 15,-6 5 0-15,0 4 15 16,-4 6 30-16,-10 0 4 0,0 1-9 16,-2 7 13-16,0 0-3 15,2 5-8-15,8 3-5 16,3 2-8-16,3 0-10 15,0 2-6-15,0 0-2 16,0 0-11-16,0 0-6 16,7 8-9-16,12 14 13 15,8 6 4-15,0 3-4 16,-4-4-5-16,-1 4-8 16,-6 5-4-16,-7 1-6 15,-3 4 11-15,-4 4 7 16,-2 0-2-16,0-4 4 0,0-2-1 15,-9-3 1-15,-3-4 4 16,3-2-1-16,-2-5-7 16,1-9-21-16,3-3-38 15,4-6-32-15,3-7-88 16,4 0-182-16</inkml:trace>
  <inkml:trace contextRef="#ctx0" brushRef="#br0" timeOffset="31602.96">32559 3655 978 0,'0'0'142'16,"0"0"23"-1,0 0-28-15,0 0-57 0,0 0-46 16,0 0-15-16,0-19-19 16,28 72-4-16,11 34 4 15,11 29 3-15,-1 13 2 16,-10 11-5-16,-18-3-1 16,-18-1 0-16,-6-6 1 15,-36-12-4-15,-17-10-8 16,-15-16-94-16,-6-21-64 15,-11-14 45-15,-2-22-149 16,-1-13-387-16</inkml:trace>
  <inkml:trace contextRef="#ctx0" brushRef="#br0" timeOffset="34199.97">1560 6169 855 0,'0'0'157'15,"0"0"-64"-15,0 0 93 16,11-96-40-16,-11 88-66 15,0 4-49-15,0 4 21 0,0 0-27 16,0 0-21-16,0 28-4 16,-8 22-3-16,-8 29 3 15,4 13 1-15,2 2 0 16,5-6-1-16,5-13 2 16,0-11-5-16,5-16 2 15,9-12-3-15,-3-16-10 16,2-9-7-16,-2-11 11 15,2-7 3-15,2-31 6 16,1-10 2-16,-4-4-1 16,-3-5 0-16,-7 2 2 15,-2 2-2-15,0 3 3 0,0 9-3 16,0 6 1-16,0 10 0 16,4 10 3-16,-4 8-1 15,2 7-2-15,5 0-2 16,8 6-3-16,2 20 1 15,11 10 3-15,-4 0 0 16,6 3 1-16,-2-4-1 16,0-3-5-16,-4-13-6 15,-1-6-12-15,3-10-12 16,-6-3 8-16,-1-6 5 16,-4-23 12-16,0-18 4 15,-9-12-2-15,-3 0 2 16,-3-4-2-16,0 9 0 0,-9 6 7 15,-9 7 0 1,-3 6 1-16,-3 7 1 0,-1 8-1 16,7 3 2-16,3 13 1 15,3 4-2-15,-1 0-1 16,4 22-5-16,3 15 2 16,4 5-34-16,2 6-80 15,14 5-55-15,20-2-60 16,10-3-221-16</inkml:trace>
  <inkml:trace contextRef="#ctx0" brushRef="#br0" timeOffset="34551.75">2177 6477 962 0,'0'0'96'0,"0"0"78"15,0 0-51-15,0 0-78 16,23-110-35-16,7 77-5 16,5-2-2-16,-3-3-3 15,-3 5 2-15,-13 4-2 16,-1 7-8-16,-14 8-10 16,-1 7 1-16,-13 4-2 15,-20 3-12-15,-10 12 7 0,-9 22 17 16,5 7 2-1,7 7 2-15,10-2 3 0,14 4-3 16,9-8 3-16,7-1-2 16,0-6-2-16,14-6 4 15,13-4-4-15,12-7 4 16,9-9-2-16,10-9-58 16,0 0-179-16,-4 0-276 15</inkml:trace>
  <inkml:trace contextRef="#ctx0" brushRef="#br0" timeOffset="35180.96">2879 5934 714 0,'0'0'176'0,"0"0"-81"16,0 0 91-16,0 0-42 15,0 0-60-15,0 0-26 16,-1-93-34-16,-1 99-22 15,-2 31-2-15,-2 18 0 16,-2 18-1-16,2 5 2 16,-1 6-2-16,-1 1 1 15,2-3-2-15,1-8-1 16,5-15-43-16,0-18-71 16,11-18-84-16,16-20-70 15,9-3-208-15</inkml:trace>
  <inkml:trace contextRef="#ctx0" brushRef="#br0" timeOffset="37370.96">3185 6025 682 0,'0'0'190'0,"0"0"-92"16,0 0 51-16,0 0-22 16,-75-95-56-16,61 95-30 15,-6 0-14-15,-4 27-19 16,-3 12-1-16,2 11-5 15,5 3 1-15,4 1-2 16,3 1-1-16,5-4 0 16,5-5 1-16,3-14-1 15,0-9 0-15,0-9-2 0,3-12 2 16,3-2-3-16,9-13 3 16,1-18 0-16,6-9 0 15,-2-1-3-15,-2 4 1 16,-4 7 2-16,-5 3 2 15,0 13-2-15,-5 5 0 16,-1 4 0-16,3 5-1 16,7 5-8-16,1 21 3 15,6 9 6-15,-3 6-1 16,-1 3-1-16,4-2 0 16,-1-5-4-16,2-11-23 15,6-9-2-15,-3-9 12 16,3-8-1-16,1 0 11 0,-2-11 3 15,0-21 4-15,-5-3 2 16,0-1 0-16,-4-1 1 16,-7 0 0-16,-1 6-1 15,-3 0 4-15,-3 2 7 16,0 3 9-16,-2 4 6 16,-1 4 5-16,0 3-6 15,0 6 2-15,0 3-4 16,0 5 1-16,0 1-4 15,0 0-7-15,0 0-10 16,0 0-3-16,-2 26 2 16,-6 9-2-16,-1 13 1 0,3 4-1 15,3 6 0-15,3 3 1 16,0-2-1-16,0-10-3 16,0-4 3-16,0-12-2 15,0-5 2-15,0-5-1 16,0-4 1-16,0-9-6 15,0-1-7-15,0-6-5 16,0-1 2-16,0-2 9 16,0 0 6-16,0 0 1 15,0-11 2-15,0-12-2 16,0-11 0-16,3-2 0 16,3-4 1-16,2-6-1 15,2 1 0-15,-1 1 1 0,5 3 0 16,-4 6 3-1,6 1 1-15,-2 5 3 0,2 4-6 16,-3 8 5-16,-2 3-3 16,-5 6-2-16,4 4-2 15,-1 4 0-15,2 0 0 16,4 10 0-16,-2 12-5 16,4 11 5-16,-7 2 0 15,-1 7 0-15,-2 3 0 16,-3 0-2-16,-4-4 2 15,0-3-2-15,0-7-8 16,0-8 3-16,0-7-1 16,0-6-2-16,0-7-2 15,6-3-7-15,4 0 4 0,6 0 12 16,10-21-3-16,-1-5-18 16,0-4 4-16,-4-6 7 15,-2-6 10-15,-5 1 3 16,-7 2 2-16,-5 4-1 15,-2 9 6-15,0 6 39 16,0 4 10-16,0 7-12 16,0 4-1-16,0 2-4 15,-6 3-10-15,-2 0-20 16,-5 17-6-16,-2 15-2 16,3 10 0-16,2 3-1 15,7 3 0-15,3 0 0 16,0-7 1-16,6-8-1 0,13-11-2 15,3-7-3-15,6-9-18 16,-2-6-16-16,1 0 1 16,1-23 14-16,-7-6 11 15,-4-9 8-15,-4-7-3 16,-7 0 7-16,-3-4-1 16,-3 7 2-16,0 7 1 15,-6 9-1-15,-9 6 0 16,-1 5 12-16,-2 5 4 15,7 5 3-15,5 5 5 16,3 0-6-16,3 0-15 16,0 0 0-16,0 15-3 0,0 1 2 15,3 3-2-15,14 1 8 16,8-8-4-16,-1 2 4 16,0-8-7-16,-3 3 0 15,-2-4 0-15,-4 2-1 16,-4-5 2-16,1 0-2 15,-2 2 0-15,-3-2 0 16,-1 0-2-16,-1 0-3 16,-1-2-1-16,-2 2 1 15,-2-2-4-15,0 0 8 16,0 0 1-16,0 0 0 16,0 0-1-16,0 2 1 15,0 0-1-15,0 5 1 0,0 7-7 16,0 7 6-1,0 3 2-15,0 0-1 0,0-1 0 16,0 0 0-16,0-10 0 16,3 4 0-16,10-8 2 15,4-2-2-15,-1-5 0 16,5-2-5-16,0 0 2 16,7-3 3-16,2-15-1 15,0 2 0-15,-5-9 0 16,-6 0-1-16,-8-1 2 15,-2 4 0-15,-4 2 1 16,-2 5-1-16,-1 5 2 0,0-2-2 16,-1 4-1-1,1 1 0-15,1-1 2 0,0-2-1 16,-1 2 0-16,2-1-2 16,-1-5 2-16,0 0 0 15,0 2 0-15,-3-2-1 16,0 3 1-16,0 0 0 15,0 2 0-15,0 1 1 16,0-2-1-16,0 6 3 16,0 0-2-16,0 1 8 15,0 2-2-15,0 1-3 16,0 0 1-16,0 0-5 16,-5 9 0-16,-1 20 0 15,-2 10 0-15,-4 10 1 16,1 2 1-16,5 0-2 0,1-6 1 15,5-6 0-15,0-9-1 16,0-9 0-16,5-7 0 16,10-11-1-16,5-3 1 15,0 0-2-15,8-3 0 16,1-17-4-16,5-1 5 16,-1-1 1-16,-3-1-1 15,-9 1 1-15,1 0 0 16,-8 3 0-16,0 3-6 15,-6 3-1-15,-2 1 5 16,-3 2 3-16,1-2-1 16,-1 1 0-16,-1-2 1 0,-1-4-1 15,-1-1 0-15,0-1 0 16,0-5 0-16,0 0 1 16,0-3-1-16,-10 1-3 15,1 3-1-15,-3 5-3 16,-4 3-13-16,0 7-16 15,-2 1-5-15,-2 7-21 16,-1 0-49-16,0 0-57 16,6 7-222-16</inkml:trace>
  <inkml:trace contextRef="#ctx0" brushRef="#br0" timeOffset="39733.96">5506 6035 474 0,'0'0'345'0,"0"0"-262"0,0 0 50 16,30-104 59-1,-30 99-65-15,0 3-52 0,0 2-24 16,-10 0-26-16,-20 20-15 16,-9 16-10-16,-3 12-2 15,9 0 1-15,11 0 0 16,10-5 1-16,9-5-2 15,3-4 0-15,0-10-2 16,11-7-2-16,15-9-1 16,6-8 4-16,10-5 2 15,8-31-2-15,0-9-7 16,-1-4-8-16,-9 1-3 16,-13 4-4-16,-8 7 8 15,-13 11 11-15,-6 4 6 16,0 7 6-16,-3 7 3 0,-6 4 7 15,-4 4-2-15,-1 4-10 16,-3 22-3-16,0 11-1 16,6 4 3-16,10 3-3 15,1-1 0-15,0-3 1 16,12-6-2-16,6-7 1 16,6-9-2-16,7-11 0 15,4-7 1-15,1-3 1 16,-2-24 2-16,1-5-1 15,-6-9 0-15,-5-1 0 16,-1 0-1-16,-13 4 0 16,0 5 3-16,-9 11-3 0,-1 7 4 15,0 7 0-15,0 8 2 16,0 0-3-16,9 0-3 16,12 0-3-16,9 12-1 15,9 7 4-15,2 2 0 16,-4-1-10-16,-3 2-17 15,-7 0-27-15,-7-3-15 16,-5 1 9-16,-9-2 3 16,-6 3 25-16,0 1 20 15,-8-3 10-15,-15 4 2 16,-7-1 0-16,-7-2 2 16,-3-4 1-16,4 0-2 15,2-5-1-15,8-3 0 0,14-4 0 16,8-4-1-1,4 0-24-15,13 0-116 0,28-12-108 16,17-18-83-16</inkml:trace>
  <inkml:trace contextRef="#ctx0" brushRef="#br0" timeOffset="40062.94">6895 5934 106 0,'0'0'876'0,"0"0"-787"0,0 0 64 16,0 0 17-16,-74-97-56 16,71 95-58-16,3 2-35 15,0 14-19-15,0 27 1 16,0 19 3-16,0 18 1 15,0 18-1-15,-3 9-6 16,-9 3 0-16,-8 0 0 16,-6-14 1-16,-4-11-3 15,6-15-5-15,0-15-23 16,12-22-67-16,6-14-23 16,6-13-46-16,0-4-35 15,9-12-54-15,14-28-156 16</inkml:trace>
  <inkml:trace contextRef="#ctx0" brushRef="#br0" timeOffset="40416.94">6906 5904 930 0,'0'0'96'0,"0"0"22"15,0 0 49-15,0 0-76 16,0 0-60-16,0 0-25 15,69-59-4-15,-25 59-4 16,3 4 2-16,2 14-4 16,-3 7-8-16,-7 5-25 0,-8-3-12 15,-12 4 0-15,-11 5-34 16,-8-1 14-16,-6 5 14 16,-21 0-2-16,-10-4 2 15,-2-4 26-15,-3-3 21 16,-2-10 8-16,5-1 0 15,7-9 3-15,10-9 2 16,10 0-4-16,6-4 8 16,6-22 11-16,1-10-16 15,23-5-4-15,9-8-3 16,6 2-28-16,3 4-101 16,-4 9-191-16</inkml:trace>
  <inkml:trace contextRef="#ctx0" brushRef="#br0" timeOffset="41249.78">7365 5998 912 0,'0'0'79'0,"0"0"25"16,0 0 23-16,0 0-71 16,0 0-44-16,0 0-6 15,34-8 19-15,-2 8-2 16,4 0-10-16,4 0-8 15,-7-14-5-15,-5-5 3 16,-8-4-2-16,-4-6-1 16,-4-2 0-16,-7-2 0 15,-5 4 0-15,0 2 4 16,-7 5-2-16,-10 10 4 16,-3 6 1-16,-5 6-6 15,-4 5 5-15,1 22-6 16,0 11 3-16,10 7-3 0,9 3 2 15,6-3-2 1,3 0 1-16,16 0-1 0,16-8 0 16,10-5-1-16,5-13 0 15,4-7 1-15,0-12-4 16,-2 0 3-16,-6-18-5 16,-3-12 6-16,-8-5 2 15,-4-3-2-15,-7 2 6 16,-5 3 6-16,-5 6-1 15,-4 5 7-15,-2 4-5 16,-1 9-10-16,-1 6-2 16,0 3-1-16,2 3-17 0,2 21-28 15,3 9 30-15,-2 4-12 16,-5-2-5-16,0 5 3 16,0 0-6-16,-3-4 13 15,0-5 15-15,0-4 7 16,-3-8 0-16,0-4 2 15,1-7 12-15,1-5 19 16,1-3 2-16,0 0 3 16,0 0 5-16,9 0 6 15,19-3-17-15,11-14-13 16,-1-2-13-16,3 3-5 16,-5 3-1-16,-3 2-7 15,-9 5-15-15,-9 1-7 0,-7 4 2 16,-5 1-3-1,-3 0-2-15,0 0-16 0,-2 1-38 16,-12 14-26-16,-2-4-129 16,1-2-399-16</inkml:trace>
  <inkml:trace contextRef="#ctx0" brushRef="#br0" timeOffset="43702.96">8750 5926 836 0,'0'0'95'0,"0"0"-68"16,0 0 59-16,0 0-16 16,0 0-52-16,0 0-3 15,0 0 5-15,1 50 5 16,32-36 10-16,8-10-15 16,9-4-2-16,10-5-12 15,-2-27-5-15,-3-6-2 16,-8-10-2-16,-9-8-15 15,-7-9-5-15,-9-11-1 16,-7-9 2-16,-8-9 7 0,-7-3 15 16,0 1 0-1,-7 20 3-15,-8 20 26 0,-1 23 35 16,2 22 0-16,2 11 0 16,-6 11-33-16,-1 42-21 15,-10 24-6-15,-1 23 9 16,2 9 6-16,7 0-7 15,2-4 0-15,8 0 2 16,4-14-11-16,5-7 2 16,2-17-5-16,0-14-1 15,12-15 0-15,6-13-1 16,2-13-2-16,0-12 1 16,4 0-10-16,3-28-13 15,1-15 13-15,0-10-12 16,-5-5 4-16,-2-3 4 0,-7 6 8 15,-6 10 5-15,-2 13 4 16,-6 18 3-16,0 8 5 16,0 6 6-16,0 0-8 15,0 0-6-15,0 25-5 16,0 9 5-16,3 4 0 16,5 0-1-16,8-6 1 15,1-6-1-15,7-6 1 16,5-9-2-16,7-7 4 15,6-4-2-15,1 0 0 16,-4-22-2-16,3-5 2 16,-9-6-2-16,-4-2 2 0,-9-2 3 15,-7 5-1-15,-8 1 4 16,-5 7 10-16,0 4 1 16,-11 8 5-16,-10 6-4 15,-8 6-3-15,-3 3-9 16,-2 25-5-16,1 5 2 15,8 6 1-15,7 2-4 16,12 0 2-16,6-6 0 16,0-1-3-16,16-6 1 15,14-7-2-15,6-6 1 16,0-9 1-16,4-6-3 16,-3 0-1-16,1-9-2 15,-4-17 1-15,-4-3 0 0,-4-5-2 16,-6-6 7-1,-6 2 0-15,-7 1 0 0,-6 3 2 16,-1 8 1-16,0 1 1 16,0 9 3-16,0 6 1 15,0 5 16-15,0 5-4 16,-1 0-8-16,-1 0-12 16,1 20 0-16,-3 19 0 15,4 10-1-15,0 4 3 16,0 0-4-16,2-8 2 15,12-6-1-15,5-8-6 16,3-9-25-16,3-10-3 0,3-6 6 16,6-6 4-1,-4 0 16-15,0-26 4 0,1-2 5 16,-4-9-1-16,-5-5 2 16,-2-3 4-16,-8 3-3 15,-2 5 0-15,-4 6 10 16,-5 3 12-16,-1 8-2 15,0 7 14-15,0 4-12 16,0 6-4-16,0 3 7 16,0 0-20-16,0 0 1 15,0 6-8-15,3 19 0 16,-1 12-2-16,0 7 4 16,2 3-1-16,-4-2-1 15,5-4 1-15,-1-6-3 16,-4-8 0-16,6-5 0 0,-1-10 1 15,-1-4-4-15,0-4-1 16,-1-4 1-16,6 0 5 16,5-12 3-16,5-16-2 15,2-6 0-15,2-7-1 16,-4 3 3-16,2 0-3 16,-4 7 1-16,-1 4 0 15,-6 9 0-15,-1 6-1 16,-1 6 1-16,-1 6-2 15,3 0-2-15,2 5 1 16,2 18-1-16,2 6-26 16,3 5-27-16,1-3-9 0,5-4-23 15,5-6 27-15,6-5-64 16,1-8-7-16,3-6 40 16,-4-2 28-16,-4 0 5 15,-3-19 55-15,-9-7 4 16,-1-3 38-16,-4-8 57 15,-8 3 6-15,-5 1 1 16,-2 6 9-16,0 5-14 16,-8 4-13-16,-11 7-25 15,-8 9-24-15,-7 2-23 16,2 8-1-16,-4 23-5 16,4 7-6-16,11 6 0 15,7 3-2-15,9-4 2 0,5-6 0 16,10-7-2-1,15-7-15-15,12-13-41 0,0-10-8 16,6 0-12-16,-1-20 21 16,-8-15 18-16,2-10 24 15,-5-17 14-15,1-15 1 16,-2-11 3-16,-4-10-1 16,-5-10 15-16,-12-8-4 15,-9 2 8-15,0 15 11 16,-13 18 21-16,-7 26 1 15,2 26 24-15,6 12-22 16,2 14-21-16,3 3-16 0,-3 44-19 16,1 24 1-1,2 29-1-15,7 14 0 0,0 1-2 16,7-2-3-16,4-12 4 16,-3-8-4-16,-8-14-64 15,0-13-87-15,0-8-114 16,0-10-268-16</inkml:trace>
  <inkml:trace contextRef="#ctx0" brushRef="#br0" timeOffset="45462.95">11432 5650 669 0,'0'0'156'16,"0"0"-39"-1,0 0 88-15,0 0-56 0,0 0-78 16,0 0-34-16,-37-48-28 16,5 68-5-16,-3 11-3 15,5 5-1-15,14 4 0 16,13-6-2-16,3 3-2 16,14-3 2-16,16-7-2 15,8-4-26-15,4-6-14 16,2-6 1-16,-13-1-22 15,-8-2 1-15,-11 1-25 16,-12 2-16-16,-2 9 30 16,-29 2 46-16,-16 5 10 15,-7 0 7-15,4-4 10 0,4-3 2 16,15-10 0 0,14-4 6-16,11-6 22 0,6 0 6 15,12-21 5-15,21-14-28 16,16-18-4-16,5-12 0 15,9-11-5-15,4-16-2 16,-5-10-3-16,1-13-8 16,-12-6 2-16,-5 2 9 15,-16 21 1-15,-13 20 39 16,-16 24 26-16,-1 22 21 16,-7 9 11-16,-4 10-15 15,2 9-16-15,0 4-18 16,-3 15-26-16,-6 33-12 0,0 22 10 15,1 15 1-15,6 12 7 16,2 2-5-16,8 1-1 16,-1-3-9-16,2-6-8 15,0-11-4-15,0-11-2 16,9-16-1-16,0-12 1 16,5-17-2-16,0-8-9 15,0-15-14-15,2-1-7 16,5-7 18-16,5-27 9 15,1-10-12-15,4-6 6 16,-4-5 5-16,-2 5-5 16,-6 8 5-16,-5 8 6 0,-5 11 2 15,-2 9 2-15,-3 9 6 16,-1 5 8-16,3 0-18 16,4 8-2-16,6 15 1 15,2 12 0-15,2-1 1 16,3-3 0-16,2-2-3 15,1-6 1-15,1-9-5 16,3-9-10-16,4-5 0 16,-3 0 5-16,-1-12 12 15,-4-14-2-15,-6-3 4 16,-6-6 1-16,-3 1 16 16,-9-1-5-16,-2 8 13 15,0 5-8-15,-13 3-1 0,-7 8-2 16,1 4-8-1,0 7 7-15,2 0-8 0,4 21-7 16,0 12 2-16,6 6-2 16,6 3 1-16,1-1-2 15,1-2 2-15,16-5-1 16,3-3 0-16,4-11-17 16,0-7-10-16,-1-7-17 15,-3-6 15-15,1 0 13 16,-3-10 8-16,-1-16 8 15,-4-4 0-15,-1-10 0 16,-3 0 2-16,0-2-1 0,-3 1 2 16,1 15 10-1,-5 10 5-15,-1 9 3 0,1 4 10 16,1 3-22-16,3 16-9 16,1 16 1-16,5 7-1 15,-1 0 0-15,1-3 0 16,5-5-3-16,0-8-17 15,0-7-15-15,9-14 21 16,1-2 4-16,4-4 10 16,4-23-2-16,3-10 4 15,-4-10-2-15,4-10 0 16,-4-6 2-16,-1-12-2 16,-6-11 1-16,-4-3 0 15,-9 0 3-15,-11 10 1 16,-3 20 20-16,0 24 4 0,-10 19 6 15,-5 15-5-15,-4 1-15 16,-4 37-15-16,-8 30 0 16,-1 19-1-16,4 12 3 15,6-4-4-15,4-4 2 16,6-15-1-16,3-5-1 16,9-9-19-16,0-5-67 15,24-12-6-15,5-7 10 16,12-15-154-16,-1-14-257 15,1-7 171-15</inkml:trace>
  <inkml:trace contextRef="#ctx0" brushRef="#br0" timeOffset="46102.96">13097 5690 845 0,'0'0'149'16,"0"0"-1"-16,0 0 20 15,-33-98-63-15,14 80-37 16,0 5-13-16,-1 3-21 15,5 5-14-15,1 5-11 16,-3 0-3-16,-1 23-4 16,-1 10-2-16,-1 12 0 15,4 6 2-15,8 2-4 16,4-2 2-16,4-6-2 16,0-8-2-16,5-6-33 15,9-11-8-15,1-9-8 0,5-11 11 16,2 0 24-1,0-5 14-15,2-20 4 0,0-5 4 16,-3-1-3-16,1-2 9 16,-5 1 13-16,0 5 5 15,3 4 6-15,-6 5 0 16,-1 10-20-16,-1 6-4 16,4 2-9-16,0 3-1 15,3 22 0-15,-6 5-1 16,0 5 1-16,-4 4-13 15,-3-6-18-15,-2-5-13 16,0-5 2-16,2-6 0 16,0-5 6-16,4-8-1 15,1-4 23-15,2 0 9 0,3-4 5 16,4-14 6-16,1-9 11 16,1-1 17-16,0-5 10 15,3-6-14-15,0 1-2 16,3-2-7-16,-6 6-3 15,0 8-2-15,-9 11-7 16,-6 7-5-16,2 8-1 16,-1 0-3-16,2 10 1 15,1 18-1-15,-4 5 0 16,-3 4-2-16,-3 0 0 16,-1-3-38-16,0-4 20 15,0-7-52-15,0-6 8 16,0-5 24-16,0-12-130 15,0 0 38-15,4 0-13 0,2-17-114 16</inkml:trace>
  <inkml:trace contextRef="#ctx0" brushRef="#br0" timeOffset="46281.96">13600 5353 740 0,'0'0'171'0,"0"0"-39"15,0 0 32-15,0 0-64 16,0 0-50-16,0 0-45 16,-54-47-5-16,56 86-4 0,13 11-5 15,6 6-72-15,1 1-97 16,-2-4-110-16</inkml:trace>
  <inkml:trace contextRef="#ctx0" brushRef="#br0" timeOffset="47339.95">13783 5681 232 0,'0'0'697'0,"0"0"-621"16,0 0 92-16,0-96 0 16,0 85-71-16,0 4-31 15,0 5-17-15,0 2-16 0,0 0-19 16,6 5-14-1,2 21 0-15,1 14-2 0,0 8 4 16,-3-2-4-16,-3 1 2 16,1-5-8-16,2-6-14 15,-2-7-25-15,7-5-13 16,-2-10 16-16,-1-8-11 16,3-6 25-16,0 0 17 15,3-6 13-15,0-18 2 16,0-7 0-16,2-2 3 15,-2-5 5-15,0 5 3 16,-1 0 12-16,-2 7-5 0,-3 3-3 16,2 5 4-1,-1 5-10-15,0 3 0 0,-3 6 4 16,3 4-8-16,2 0-6 16,5 4-1-16,3 17 0 15,-1 3 0-15,-1 5-9 16,-1-2-11-16,2-1-19 15,1-3-17-15,2-8-1 16,0-8-5-16,1-7 25 16,3 0 30-16,1-4 7 15,3-18 0-15,4-4 20 16,-4-4 14-16,1-2 4 16,-6 1-9-16,-9-1-8 15,-5 3-6-15,-4 8 6 16,-6 6 4-16,0 4-4 0,-4 5 0 15,-17 6-14-15,-7 0-2 16,-2 4-5-16,2 22 0 16,5 3-2-16,4 6 2 15,5 6 0-15,5-1-1 16,8-1-1-16,1-1-27 16,0-8-57-16,3-8-37 15,13-9-16-15,-1-9-12 16,6-4-8-16,1-3 41 15,-1-21 100-15,0-8 18 16,-2-6 3-16,-2-3 45 16,-1 1 37-16,-7 7 14 0,-3 5-5 15,-4 8 7-15,-2 5 8 16,0 4 5-16,0 5-20 16,0 0-26-16,0 6 6 15,0-1-21-15,0 1-19 16,0 0-24-16,-6 8-2 15,-3 23-7-15,-6 21-1 16,5 13 1-16,3 15 2 16,7 20-3-16,5 12 0 15,17 8 0-15,-2 1-1 16,-5-9 1-16,-5-13-1 16,-5-14-4-16,-2-11-14 15,1-17-18-15,-4-15-3 0,0-19-20 16,-4-7 43-1,-10-15-12-15,-8-1 29 0,-7 0-1 16,1-23 3-16,3-3 0 16,4-7-2-16,7-9 0 15,9-4 3-15,5-5 1 16,14 0-3-16,18-4-1 16,14 3 1-16,6 2-2 15,2 5-27-15,-4 6-96 16,-3 7-62-16,-8 8-47 15,-9 3-201-15</inkml:trace>
  <inkml:trace contextRef="#ctx0" brushRef="#br0" timeOffset="49332.95">15408 5800 345 0,'0'0'72'16,"0"0"23"-1,108 0 24-15,-78-11 27 0,-2-4-32 16,-10-2-8-16,-5 1 8 16,-5 0 6-16,-5-5-17 15,-3 2-28-15,0-3-20 16,-12 4-12-16,-11 2-7 15,-5 6-23-15,-5 6 1 16,-1 4-8-16,6 0 0 16,-1 26-5-16,7 10 1 15,4 6-4-15,9 6 2 16,5 0 0-16,4-3 0 16,6-1-3-16,14-11-2 15,4-9-6-15,2-9-14 16,0-11-7-16,4-4 7 0,0-4 5 15,-1-19 5-15,-3-6-3 16,-5 0 11-16,-6-3 6 16,-1 3-1-16,-7-1 2 15,-1 5 5-15,0 9 3 16,-5 6 11-16,-1 7 6 16,0 3-4-16,0 0-15 15,0 13-6-15,0 19 0 16,-7 12-1-16,0 3 3 15,4-2-2-15,3-5 0 16,1-9-1-16,20-5-1 16,10-13-4-16,7-13-12 0,8 0 3 15,8-16 9-15,1-19 5 16,-1-14 1-16,-2-13 0 16,-3-13 0-16,-2-11 3 15,-6-10-3-15,-11 2 2 16,-10-6-1-16,-12 6 5 15,-8 10-5-15,-1 17 6 16,-19 16 9-16,3 15 2 16,3 17 11-16,4 9 1 15,6 10-10-15,0 0-14 16,-8 35-4-16,-2 23-2 16,-3 27 0-16,4 7 4 15,6 2-4-15,7 0 1 0,0-7-1 16,7-10-1-1,12-7 0-15,9-14-1 0,5-14 0 16,8-10-19-16,3-13-10 16,6-12-13-16,-3-7 0 15,-3 0 16-15,-2-14 6 16,-6-16 1-16,-3-6 10 16,-8-1 7-16,-5-1 3 15,-7 3 1-15,-1 0 0 16,-6 4 12-16,-3 1 11 15,0 6 0-15,-3-1 6 16,0 6-6-16,0 2-6 0,-1 7 2 16,-10 4-6-1,-4 6-5-15,-4 0-8 0,-4 16-1 16,-4 16-3-16,4 6 4 16,7 5-1-16,5 4 0 15,8-1 0-15,3-4-2 16,6-4-1-16,21-7-4 15,3-6-31-15,4-10-10 16,-1-8-8-16,-3-7 1 16,-5 0-3-16,-5-13 14 15,-7-15 29-15,-6 0 11 16,-1 1 5-16,-5 1 0 16,-1 3 10-16,0 10 16 15,0 0 19-15,0 8 14 16,0 2-2-16,0 3-8 0,0 0-6 15,0 0-11-15,0 0-18 16,0 8-8-16,5 22-5 16,3 15 18-16,-1 10-8 15,2 4-8-15,-2 7-3 16,-4 5 1-16,-3 13-1 16,0 9 0-16,0 4-2 15,0-2 0-15,0-12 0 16,0-12-14-16,-2-7 11 15,-9-13-39-15,-4-9-2 16,-7-14 6-16,-8-13-32 16,-3-7-26-16,-4-8 37 0,0 0 39 15,-1-17 17-15,3-10 2 16,7-8 3-16,11-9 0 16,14-11 0-16,3-12-1 15,34-15-90-15,21-18-40 16,15-4-75-16,9-2-46 15</inkml:trace>
  <inkml:trace contextRef="#ctx0" brushRef="#br0" timeOffset="49693.95">17030 5659 305 0,'0'0'552'0,"0"0"-469"16,0 0 56-16,0 0 11 15,0 0-74-15,0 0-54 0,-75 53 6 16,58-15 8-16,7 2-14 16,3 1-6-16,7-1-9 15,0-3-7-15,9-11 4 16,11-7-2-16,6-5-2 16,3-11 0-16,2-3 0 15,0-7 0-15,2-21-5 16,-1-11-19-16,-7-10-3 15,-4-6 3-15,-12-3 2 16,-9 1 9-16,0 9 7 16,-17 10 4-16,-18 14 1 15,-10 16 1-15,-9 8 0 0,-4 8 0 16,-2 21-1-16,5 15 1 16,5 5-4-16,7 3-112 15,12 3-62-15,6-6-179 16</inkml:trace>
  <inkml:trace contextRef="#ctx0" brushRef="#br0" timeOffset="50594.95">17368 5702 781 0,'0'0'135'0,"0"0"-19"16,0 0 59-16,0 0-64 15,47-107-34-15,-30 89-37 0,3 8-7 16,-3 4-14-1,4 6-12-15,1 0-4 0,-1 2-3 16,-1 19-3-16,-4 7 3 16,-1 7 0-16,-6 6-4 15,-2 0 3-15,-3 3-6 16,-4-2-11-16,0-2-4 16,0-9-4-16,0-2-9 15,0-10-6-15,-1-9 0 16,-5-5 10-16,2-5 7 15,-2 0 23-15,-2-3 1 16,-2-17 1-16,2-8 0 0,7-9 9 16,1 1 0-1,3-3 9-15,21 3 11 0,5 4-3 16,6-1-5-16,2 7-7 16,3 3 2-16,-2 5-2 15,-6 5-7-15,-6 6 1 16,-10 4-5-16,-3 3-4 15,-4 0 2-15,1 15 0 16,3 11-2-16,-3 8 0 16,0 6 0-16,-3 5 0 15,-6 2 0-15,-1-2-1 16,0-6-3-16,0-3-10 16,-1-8-5-16,-9-5-12 15,2-6-4-15,2-9-18 16,3-1-37-16,0-7-25 0,3 0-40 15,0-16-154-15</inkml:trace>
  <inkml:trace contextRef="#ctx0" brushRef="#br0" timeOffset="50789.96">17963 5322 813 0,'0'0'86'16,"0"0"31"-16,0 0 9 16,0 0-70-16,0 0-56 0,0 0-2 15,8 27-31-15,8 10-35 16,6 5-94-16,-3-3-137 16</inkml:trace>
  <inkml:trace contextRef="#ctx0" brushRef="#br0" timeOffset="51051.63">18301 5486 949 0,'0'0'125'0,"0"0"44"15,0 0 1-15,0 0-86 0,0 0-51 16,0 0-32-1,-12 5 0-15,12 51-1 0,6 16 0 16,-1 4 2-16,-4-4-2 16,-1-4-4-16,0-7-3 15,0-11-56-15,0-12-16 16,-4-10-30-16,0-11-74 16,0-11-45-16,4-6-111 15</inkml:trace>
  <inkml:trace contextRef="#ctx0" brushRef="#br0" timeOffset="52010.94">18242 5729 111 0,'0'0'608'0,"0"0"-485"16,0 0 40-16,0 0-30 16,0 0-56-16,0 0-60 15,77-56-10-15,-29 36-6 16,6-4 1-16,-2-7-2 15,-1-2-3-15,-5-4-14 16,-10 0-11-16,-10 3 9 16,-9-1 12-16,-7 7 7 15,-5 1 3-15,-2 9 20 16,-3 3 27-16,0 7 11 16,0 2 1-16,0 6-2 15,0 0-3-15,0 0-23 16,-2 8-18-16,-10 28-12 0,-6 15-2 15,-1 13 8 1,4 4-4-16,1 3-2 0,1-1-1 16,4-8-3-16,6-10 0 15,3-9 0-15,0-9-3 16,0-12-16-16,10-7-10 16,7-9 18-16,0-6-12 15,2 0 18-15,2-27 5 16,4-7 0-16,-3 2 2 15,-2-7-2-15,-6 6 3 16,0 5-3-16,-2 1 5 16,-3 6 8-16,-1 3 6 0,0 10-2 15,-5 4-8-15,1 4-3 16,0 0-6-16,4 6-2 16,5 18 1-16,1 9-3 15,-3 4-2-15,0-2-23 16,-3 4-4-16,-1-7-6 15,3-5-30-15,1-3 12 16,5-8 29-16,0-6 14 16,2-9-18-16,-6-1 29 15,1 0-2-15,0-5 5 16,0-17 1-16,2 0 9 16,0-3 11-16,-2-1 1 15,1 3 4-15,0-4 6 0,1 2-8 16,-4 2 1-1,4 4-7-15,-4 1-6 0,0 6 13 16,-5 1-12-16,-3 8-8 16,2 3-3-16,1 0-2 15,2 2-2-15,0 20 0 16,0 8-1-16,-6 2 1 16,2 3-28-16,-4-4-21 15,1-2-10-15,3-9-21 16,1-3 20-16,1-8 8 15,1-5 25-15,3-4-6 16,3 0 30-16,0-13 5 0,7-12 25 16,-1-5 19-1,4-3 11-15,1-1 5 0,2 4-16 16,-4 4 2-16,-3 7-3 16,-3 9-6-16,-4 6-9 15,1 4-12-15,1 8-16 16,-2 22 4-16,-2 11-4 15,0 7 0-15,-3-1-4 16,0-2-12-16,0-8-66 16,1-7-62-16,-2-7-64 15,7-5-251-15</inkml:trace>
  <inkml:trace contextRef="#ctx0" brushRef="#br0" timeOffset="68091.92">20547 5855 1006 0,'0'0'143'16,"0"0"-66"-16,0 0 61 15,0 0-6-15,0 0-66 16,0 0-37-16,0 0-11 16,0 0-12-16,-22-33 0 0,72 33-4 15,22 0 2-15,19 0-2 16,6-4-1-16,0-2-2 16,-12 2-5-16,-11-2-31 15,-20 2-67-15,-22 2-74 16,-21 2-58-16,-11 0-124 15,-30 0-188-15</inkml:trace>
  <inkml:trace contextRef="#ctx0" brushRef="#br0" timeOffset="68593.92">20476 5937 781 0,'0'0'208'0,"0"0"-63"15,0 0 56-15,0 0-58 16,0 0-64-16,0 0-28 16,23-63-15-16,-10 59-17 15,7 4-8-15,-1 0-9 16,6 0-1-16,-1 16-1 16,-4 10-6-16,-1 3 3 15,-6 6-10-15,-5 4-10 16,-8 3-3-16,0 3 0 15,-12 9 4-15,-12-2 5 16,-6 3-1-16,-6 0 6 0,1-6 8 16,2-4 3-1,5-7 1-15,5-7-1 0,5-4 1 16,6-9 0-16,5-5 1 16,5-3-1-16,2-3 0 15,0 0 0-15,8 1 6 16,26-4 14-16,16-4 4 15,22 0-9-15,14-4-11 16,5-11 0-16,-2 3-4 16,-7 2-3-16,-15-2-2 15,-19 6-11-15,-20 2 2 16,-16 4 7-16,-7-4 2 16,-5 4 5-16,0 0 0 15,0 0 0-15,0 0-9 0,0 0-66 16,0 4-39-16,0 3-88 15,0-7-181-15</inkml:trace>
  <inkml:trace contextRef="#ctx0" brushRef="#br0" timeOffset="69650.92">21806 6200 630 0,'0'0'351'0,"0"0"-272"16,0 0 59-16,0 0 2 15,-27-101-77-15,-3 91-22 0,-13 10-13 16,-17 0-17-16,-14 16-2 15,-7 19 1-15,8 5 1 16,14-1 3-16,19 1-4 16,18-7-9-16,18 0-1 15,4-3-1-15,24-8-6 16,25-7 7-16,19-12 2 16,13-3-1-16,2-28-1 15,-5-25-2-15,-3-18-32 16,-8-12-11-16,-10-12 6 15,-13-3-6-15,-16-2 5 16,-19-4 23-16,-9 4 17 16,-6 21 0-16,-19 13 10 0,-3 21 19 15,4 18 17-15,6 16 1 16,9 10 2-16,3 2-22 16,0 40-27-16,2 23 4 15,1 21-4-15,3 8 11 16,0 4-2-16,3 0 1 15,7-3-5-15,2 1-3 16,-3-6-2-16,8-6-1 16,-1-15-2-16,5-14-42 15,9-23-112-15,5-18-142 16,4-13-334-16</inkml:trace>
  <inkml:trace contextRef="#ctx0" brushRef="#br0" timeOffset="70109.88">22443 5661 910 0,'0'0'128'0,"0"0"2"16,0 0 21-16,0 0-56 16,0 0-40-16,0 0-40 15,-103-14-14-15,73 86 5 16,7 14 3-16,7 9-5 16,12 3 4-16,4 3-5 15,7-1-3-15,14-11-1 0,7-18-3 16,4-22-30-16,5-19-75 15,8-18-67-15,4-12-38 16,5-6-121-16</inkml:trace>
  <inkml:trace contextRef="#ctx0" brushRef="#br0" timeOffset="70829.92">22731 5875 577 0,'0'0'418'0,"0"0"-292"15,0 0 25-15,0 0 11 16,0 0-56-16,0 0-49 16,9-92-13-16,-9 92-20 15,1 0-11-15,7 15-13 16,2 22 1-16,8 18-1 15,-3 5 2-15,0 6-2 16,-3-2 0-16,-5-4-1 16,2-8 0-16,-2-9-12 15,-3-15-16-15,-1-14 4 0,0-6-7 16,1-8 3-16,5 0 12 16,2-18 14-16,8-20 3 15,2-14-1-15,1-3 2 16,0-7 0-16,-2-2 5 15,-1 3-6-15,-2 7 2 16,-2 2-2-16,-2 6 7 16,2 4 5-16,0 9-4 15,-5 10 2-15,-3 5-9 16,1 14-1-16,4 4 0 16,6 4-16-16,6 29-34 15,0 20-51-15,-9 13-66 0,-5-1-109 16,-7 0-321-16</inkml:trace>
  <inkml:trace contextRef="#ctx0" brushRef="#br0" timeOffset="71113.92">23308 6253 918 0,'0'0'149'16,"0"0"-16"-16,0 0 37 16,0 0-57-16,0 0-59 0,0 0-39 15,-8-39-8-15,3 68-7 16,-3 12 1-16,-3 7 3 16,0-3-3-16,1 0-1 15,-3-7 0-15,0-6 0 16,0-5-34-16,5-11-48 15,5-6-36-15,3-10-81 16,0 0-85-16,17-11-187 16</inkml:trace>
  <inkml:trace contextRef="#ctx0" brushRef="#br0" timeOffset="71309.92">23275 5896 848 0,'0'0'112'16,"0"0"1"-16,0 0 20 15,0 0-69-15,0 0-57 16,0 0-7-16,1-25-66 16,15 35-48-16,0 5-76 15,-2 1-190-15</inkml:trace>
  <inkml:trace contextRef="#ctx0" brushRef="#br0" timeOffset="71624.92">23431 5463 943 0,'0'0'110'15,"0"0"39"-15,0 0-7 16,0 0-21-16,0 0-57 16,89-3-23-16,-29 43-5 15,-2 17-10-15,-9 14-8 16,-10 11-9-16,-12 8-7 16,-11 2 0-16,-14 2-2 15,-2-4 2-15,-20 1-2 0,-15-11-15 16,-9-9-8-16,-10-13-9 15,-8-12-48-15,-5-5-34 16,-11-8-53-16,-1-4-87 16,-8-7-167-16</inkml:trace>
  <inkml:trace contextRef="#ctx0" brushRef="#br0" timeOffset="72329.92">20917 6874 925 0,'0'0'112'15,"0"0"-38"-15,0 0 85 16,0 0-46-16,0 0-77 15,0 0-32-15,-8 32-1 16,8 23 1-16,0 6-2 16,-6 1 1-16,-2-1-2 15,-3-5 1-15,-3-4-2 16,1-13 1-16,4-11-1 0,3-10-2 16,3-11-59-1,3-7-57-15,0 0-51 0,0-30-15 16,9-18-252-16</inkml:trace>
  <inkml:trace contextRef="#ctx0" brushRef="#br0" timeOffset="73385.42">20811 5357 804 0,'0'0'162'0,"0"0"-67"16,0 0 75-16,0 0-53 16,0 0-46-16,35-107-38 15,-23 98-2-15,-1 3-8 0,-5 2-14 16,-3 4 3-16,3 0-12 15,1 22-1-15,7 15 1 16,-4 10 1-16,-4 2 0 16,-1 2 1-16,-5-4-1 15,0-9 2-15,0-3-3 16,0-12 0-16,0-11 0 16,2-4 0-16,0-6-3 15,0-2 1-15,-1 0 2 16,8-14 1-16,7-27 3 15,5-12-4-15,5-16 0 16,-1 1 0-16,-6 3 1 16,1 8 0-16,-4 17 0 0,-7 15 2 15,-1 10 0-15,-5 9-2 16,-2 6 4-16,6 0-5 16,5 0-5-16,8 25-1 15,7 9 4-15,1 11 1 16,-1 8 1-16,-6 5 0 15,-3-2-6-15,-6-3-24 16,-6-4-28-16,-2-6-29 16,-1-8-73-16,1-7-98 15,-1-19-265-15</inkml:trace>
  <inkml:trace contextRef="#ctx0" brushRef="#br0" timeOffset="74219.92">24218 5777 902 0,'0'0'92'0,"0"0"-19"16,0 0 80-16,0 0-29 15,0 0-39-15,0 0-40 16,0-40-33-16,45 33-6 16,16-1-5-16,5 1 1 0,-3 6-4 15,-5-1-19-15,-9 2-65 16,-12 0-67-16,-13 6-73 15,-17 12-121-15</inkml:trace>
  <inkml:trace contextRef="#ctx0" brushRef="#br0" timeOffset="74391.92">24293 6037 618 0,'0'0'101'0,"0"0"13"16,0 0-17-16,0 0-29 15,0 0-20-15,0 0-7 16,110 2-23-16,-50-2-11 0,10-11-7 16,4-2-60-1,7-8-129-15,-5-6-248 0</inkml:trace>
  <inkml:trace contextRef="#ctx0" brushRef="#br0" timeOffset="75004.92">25315 5759 900 0,'0'0'105'0,"0"0"-30"16,0 0 107-16,0 0-98 15,0 0-46-15,0 0-13 0,-86-64-23 16,56 64 0-16,-3 0-2 15,3 1 4-15,10 5-5 16,6-6 1-16,7 0 0 16,7 0 2-16,0 0-2 15,0-2 0-15,7-14-4 16,13-9-9-16,6-5 5 16,2 3 8-16,-1 1 0 15,-3 7 3-15,-8 2-2 16,-8 8 7-16,-4 6 12 15,-4 3-15-15,0 0-2 16,0 0-3-16,0 23-2 16,0 18-3-16,-1 18 5 0,-13 12 4 15,-7 5-3-15,-2 1-1 16,-3 1 2-16,-1-6-2 16,3-3 1-16,-3-6-4 15,4-10 2-15,2-13-2 16,7-14-3-16,5-17-5 15,4-5 4-15,2-4 5 16,-2-16 2-16,-1-25 0 16,1-15-4-16,5-12 4 15,0 1 0-15,3 6 0 16,13 9 1-16,0 16-1 16,-4 15 1-16,1 10 4 0,4 11-1 15,5 0-4-15,9 19 0 16,4 17-4-16,-1 9 1 15,-1 7 2-15,1 3-34 16,-2 0-51-16,6-1-67 16,-2-11-60-16,-1-12-173 15</inkml:trace>
  <inkml:trace contextRef="#ctx0" brushRef="#br0" timeOffset="75313.84">25803 5394 840 0,'0'0'145'0,"0"0"-3"16,0 0-1-16,0 0 3 16,0 0-53-16,0 0-51 15,-56-82-29-15,56 120-10 16,0 24 2-16,13 22 4 15,-2 12 3-15,-2 14 5 16,-1 0-6-16,-1 4-1 16,-4 3-7-16,-1-4 1 15,-2-4-4-15,0-14 2 16,0-16-3-16,0-22-43 16,3-15-62-16,2-19-62 15,3-10-103-15,7-13-105 0</inkml:trace>
  <inkml:trace contextRef="#ctx0" brushRef="#br0" timeOffset="75793.67">26134 5747 863 0,'0'0'171'15,"0"0"-51"-15,0 0 42 16,0 0-51-16,0 0-65 16,0 0-42-16,-12-15-2 0,12 56-1 15,0 8 0 1,0 0-1-16,-8 2 2 0,-1-6-2 16,-3 0 0-16,4-11 1 15,0-3-2-15,4-10-6 16,0-13-23-16,4-2-5 15,0-6-15-15,0-7 29 16,4-25 13-16,8-13-19 16,1-10 19-16,0-3 8 15,-2-8 2-15,-3-4 1 16,-3 5-1-16,0 8 16 16,-4 12 13-16,1 13 10 0,1 11-3 15,0 6-2-15,0 7 8 16,1 3-20-16,7 2-16 15,6 0-6-15,8 3-2 16,6 0-4-16,0 0 2 16,0 11-27-16,-2 6-22 15,-5 4-12-15,-6 1-47 16,-7 1-45-16,-9 2-37 16,-2-2-133-16</inkml:trace>
  <inkml:trace contextRef="#ctx0" brushRef="#br0" timeOffset="76011.92">26134 5945 366 0,'0'0'453'16,"0"0"-318"-16,0 0 42 16,0 0-28-16,0 0-85 15,0 0-32-15,64-41-4 16,-33 35-24-16,2 0 1 15,-5 4-5-15,-3 2-7 16,-5 0-47-16,-3 0-45 16,-7 0-59-16,-8 14-47 15,-2 4-106-15</inkml:trace>
  <inkml:trace contextRef="#ctx0" brushRef="#br0" timeOffset="76204.92">26073 6214 500 0,'0'0'309'0,"0"0"-140"16,0 0 15-16,0 0-61 15,0 0-62-15,0 0-28 16,112-94-16-16,-72 79-10 16,-3 1-7-16,-1 7-5 15,0-1-76-15,-5 3-94 16,-3-3-84-16,-7-2-273 15</inkml:trace>
  <inkml:trace contextRef="#ctx0" brushRef="#br0" timeOffset="76768.97">26729 5267 776 0,'0'0'121'0,"0"0"79"16,0 0-22-16,0 0-37 0,0 0-59 16,0 0-55-1,0-18-23-15,-4 81-2 0,-1 26 10 16,0 22 19-16,3 12-8 16,0 5-3-16,0 1-5 15,-5 3-7-15,1-5-8 16,-1-5 0-16,-4-15 0 15,5-20-3-15,0-16 0 16,3-17-16-16,2-8-26 16,1-17-46-16,0-10-27 15,-3-9-81-15,-3-10-206 16</inkml:trace>
  <inkml:trace contextRef="#ctx0" brushRef="#br0" timeOffset="94025.9">4565 9296 890 0,'0'0'32'16,"0"0"-32"-16,0 0-10 16,0 0 7-16,0 0-3 15,0 0-46-15,10 28-89 16,-2-17-54-16</inkml:trace>
  <inkml:trace contextRef="#ctx0" brushRef="#br0" timeOffset="94856.9">1645 8686 997 0,'0'0'152'0,"0"0"-89"15,0 0 68-15,0 0-24 16,0 0-61-16,0 0-28 16,0-48-18-16,0 55-5 15,0 27-8-15,2 16 6 16,-2 15 7-16,0-2 0 16,0 2-2-16,-12-4 1 15,-3-12 0-15,0-10-17 0,4-8-43 16,2-11-30-16,4-10-38 15,2-10-19-15,0-2-33 16,0-28-211-16</inkml:trace>
  <inkml:trace contextRef="#ctx0" brushRef="#br0" timeOffset="95923.9">1462 8541 689 0,'0'0'144'0,"0"0"-49"15,-2-101 27-15,20 61-21 16,6-3-36-16,9 1-15 0,3 0-22 16,2 8-4-16,0 1-5 15,5 11-8-15,-4 5-4 16,-2 7-5-16,-7 8-2 16,-2 2-1-16,-4 6-7 15,-7 24-2-15,-1 15 4 16,-2 19 4-16,-4 13 1 15,-7 6-1-15,-3 4 1 16,0-8 0-16,-2-7 2 16,-7-10-4-16,-1-13 3 15,4-12 0-15,3-14 0 16,0-12-2-16,3-8 0 16,0-3 0-16,0 0 2 0,0 0 5 15,0-28 1-15,6-9 1 16,5-6-3-16,0 0-3 15,0 4 3-15,2 3-1 16,-2 13-2-16,-2 5 11 16,1 7-9-16,-1 11 4 15,6 0-7-15,4 3-11 16,1 19 8-16,1 8-1 16,-2 4 0-16,-4-3-1 15,3 4 4-15,-3-8 1 16,4-2-1-16,1-8 1 15,-4-7-2-15,2-8 3 0,6-2-1 16,1-2 4 0,2-22-4-16,-2-8 7 0,-4-6-5 15,-4-2 0-15,-4 1 6 16,-10 5-8-16,-3 2 6 16,0 3-2-16,0 5 5 15,-4 6 12-15,-8 4-1 16,3 7 3-16,1 7-5 15,-2 0-14-15,-1 8-4 16,1 27-7-16,-5 7 3 16,9 0 2-16,6 3 2 15,0-3-5-15,3-4 3 16,21-7 1-16,6-6 1 16,4-9-1-16,5-7 0 15,0-9 1-15,-4 0 0 0,-2-3-3 16,-8-17 3-16,-8 1 0 15,0-3 2-15,-9-4 2 16,1 0 0-16,-3 0-2 16,1 2 5-16,-3 3 10 15,2 6 5-15,1 4-3 16,-4 5-8-16,3 6-7 16,2 0-3-16,2 0-2 15,9 22-2-15,-2 5-1 16,-1 7 0-16,-2 3-5 15,-3-2 8-15,-6 0-2 16,1-8-5-16,0-9-5 16,-3-5-1-16,0-6-1 0,-3-7 8 15,2 0 7-15,3 0 1 16,3-12 7-16,4-18 1 16,4-14-2-16,2-1 3 15,0 4 3-15,1 6 0 16,-4 10 0-16,-1 8-2 15,1 11 5-15,0 6-13 16,4 0-3-16,3 6-1 16,-1 19-5-16,0 6 4 15,-2 3-4-15,-5-1-4 16,-3 2-50-16,-3-1-47 16,-3-7-131-16,-4-4-230 0</inkml:trace>
  <inkml:trace contextRef="#ctx0" brushRef="#br0" timeOffset="97234.9">3546 8755 788 0,'0'0'106'0,"0"0"31"15,0 0 45-15,0 0-39 16,0 0-83-16,0 0 11 15,3-71-23-15,-3 71-27 16,0 0-10-16,-3 3-10 0,-9 25-1 16,0 11-2-16,-1 9 1 15,2 4 1-15,11-7 0 16,0-8-5-16,4-4 5 16,15-9-1-16,0-7 0 15,6-9 0-15,-1-8 0 16,2 0 0-16,-1-13-6 15,-2-21-5-15,-5-2 2 16,-6-4 3-16,-8-1 2 16,-4 5 5-16,0 2 1 15,0 1 2-15,-2 10 3 16,0 7 7-16,-2 6 2 16,2 9-2-16,2 1-7 0,0 0-6 15,0 8-4-15,0 18-3 16,2 12 6-16,12 5 1 15,2-2 1-15,2-2-1 16,2-3 0-16,6-7-3 16,1-7 0-16,0-10 3 15,-3-8-16-15,0-4-4 16,-5 0 11-16,-1-22 4 16,-5-11 5-16,-2-11 2 15,-5-2-1-15,-6-6 0 16,0 5 1-16,0 8 0 15,0 6 0-15,-5 7 2 0,0 8-2 16,3 9 14-16,0 5-3 16,2 2-3-16,0 2-10 15,0 0-3-15,0 6-1 16,0 17-2-16,9 10 6 16,6 3 0-16,2 2 0 15,0-4 0-15,3-4-1 16,1-4 0-16,6-6 0 15,0-4 0-15,2-9 1 16,-2-7-1-16,1 0-13 16,-3-7 10-16,-3-18 4 15,-2-8 0-15,-6-9 1 16,-2-2 3-16,-4 1-4 16,-4 1 4-16,-4 9-2 15,0 5 7-15,-6 7 3 0,-10 7-2 16,4 10-3-16,-3 4-7 15,-2 13 0-15,-2 21-2 16,4 12-1-16,0 6 2 16,9 6 0-16,6-2 0 15,0-2-1-15,11-6 0 16,14-7 2-16,8-9-2 16,7-13 0-16,2-11-7 15,0-8-45-15,1 0-25 16,-7 0-7-16,-4-18-13 15,-11 5-30-15,-6-1-31 16,-10 7-88-16,-5 6-117 0</inkml:trace>
  <inkml:trace contextRef="#ctx0" brushRef="#br0" timeOffset="98727.9">5179 8824 422 0,'0'0'129'16,"0"0"-15"-16,42-112 72 15,-42 79-54-15,0 1-15 0,0 7-22 16,-10 1-21-16,-4 7-7 15,-4 6-22-15,-5 8-18 16,-3 3-4-16,-8 16-21 16,0 25-2-16,3 15 0 15,8 6 0-15,9 1-1 16,14-3-1-16,0-7-1 16,24-8-2-16,20-13 3 15,14-13-11-15,8-15-30 16,2-4-15-16,-4-9 7 15,-3-23-8-15,-5-6 15 16,-10-5 21-16,-6 4 14 16,-12 2 9-16,-14 1 7 0,-10 2 22 15,-4 4 49-15,0 3 7 16,-3 1-22-16,-8 6-8 16,1 7 0-16,0 3-12 15,0 8-17-15,4 2-9 16,-3 0-9-16,-4 16-8 15,-1 16-4-15,0 7 3 16,4 2 0-16,7 3 0 16,3-6-1-16,0-4-1 15,15-5 3-15,6-8-2 16,8-8 2-16,2-10-2 16,2-3 2-16,1 0-5 0,-3-20 0 15,-4-9-1-15,-5-7 5 16,-8 1 0-16,-2 0 2 15,-9 0 1-15,-3 5 0 16,0 5 1-16,0 8 1 16,-5 3-3-16,-1 8 8 15,-1 6-6-15,-1 0-3 16,-1 10 0-16,-2 23-2 16,0 6-2-16,5 6 3 15,6 0-1-15,0-6-1 16,17-4 2-16,8-6-18 15,5-12-11-15,3-8 3 0,-3-9 11 16,4 0 3-16,-4-16 10 16,-2-13 3-16,-3-7 2 15,-4 1-1-15,-8-5 4 16,-6 2 11-16,-3 5 16 16,-4 2 0-16,0 1-13 15,0 11 1-15,0 5-5 16,0 6-5-16,0 8-2 15,0 0-8-15,9 4-2 16,4 23-2-16,5 10 1 16,2 8 3-16,-1 4-1 15,0-4-3-15,-5-4-5 16,-1-9-9-16,0-8-1 16,-6-8 1-16,-4-9-10 15,1-2 14-15,-1-5 7 0,3 0 7 16,3-15 2-16,6-14 0 15,1-11 1-15,2-1 6 16,-1-2-2-16,0 6 9 16,-2 6-6-16,-1 14-3 15,-4 12 4-15,1 5-5 16,-1 0-6-16,7 20-2 16,-1 13 0-16,-1 4 2 15,1 6 0-15,-8 1-7 16,-4 1-28-16,-2-4-46 15,-2-4-64-15,0-4-112 16,-5-7-227-16</inkml:trace>
  <inkml:trace contextRef="#ctx0" brushRef="#br0" timeOffset="100423.9">6836 8767 387 0,'0'0'653'0,"0"0"-604"15,-22-129 105-15,9 103 3 16,2 10-90-16,4 7-35 15,3 8-22-15,4 1-10 0,0 4-8 16,0 24-6-16,0 10 10 16,18 5 0-16,10 0-6 15,11-1-12-15,1-2-16 16,-4-1 8-16,-4-3-5 16,-12-3-17-16,-9 1-14 15,-11 2-22-15,-6 2 17 16,-27 2-7-16,-16-2 19 15,-7-3 13-15,3-5 23 16,12-11 21-16,19-10 2 16,9-8 35-16,13-1 30 15,4-18 42-15,30-23-42 16,19-13-45-16,17-16-4 16,9-5-16-16,6-2 4 15,-5 6-1-15,-8 14-1 0,-18 10-1 16,-15 20 2-16,-17 6 5 15,-13 11 56-15,-9 1 34 16,0 2-35-16,0 3-25 16,-16 4-19-16,-5 0-5 15,-5 2-11-15,-2 22 0 16,4 9 0-16,3 2-3 16,6 4 2-16,5-1-1 15,7-4 0-15,3-3-2 16,0-5 3-16,15-6-3 15,13-8 1-15,8-8 0 16,9-4 1-16,1-6-1 0,0-20 0 16,-4-7-1-16,-8 0-4 15,-10 0-5-15,-9 2 7 16,-6 0 0-16,-9 4 3 16,0 2 1-16,0 2 1 15,-10 4 6-15,-1 6 5 16,1 6 5-16,4 4 3 15,3 3-6-15,-1 0-13 16,2 26-2-16,0 11-1 16,2 12-1-16,0 0 3 15,0 0-2-15,15-6 1 16,3-6-3-16,3-7 1 16,1-11-10-16,-2-7-13 0,-4-9 7 15,-2-3 12 1,-1 0 6-16,-4-9 0 0,7-16 2 15,-5-2 0-15,-1-5-1 16,-2 3 3-16,1 1 3 16,1 2-2-16,-3 1 7 15,4 2 4-15,-2 6-8 16,0 2-2-16,-2 7-3 16,2 5-2-16,-3 3-1 15,2 0-2-15,2 6 2 16,2 14 0-16,0 5-2 15,0 2 0-15,0-3 2 0,3-3-1 16,-3-4-1 0,1-5-13-16,1-6-11 0,-2 0 12 15,-1-6 2-15,-3 0 6 16,1 0 6-16,-3 0 0 16,1-6 3-16,-1-5-2 15,2-3 0-15,-4 4 2 16,1 3-2-16,-5-2 5 15,3 5-4-15,1 3-1 16,-1 1-2-16,6 0-1 16,0 0 0-16,6 11 0 15,1-1-3-15,-2-3-1 16,2-1-24-16,1-6-7 16,0 0 9-16,0 0 3 15,1-15 15-15,-2-6 9 0,-5-5 1 16,-1-5 3-16,-4-1 0 15,-1-1 17-15,-4 3 15 16,-1 5 2-16,0 4 15 16,0 10-1-16,0 4-11 15,0 3 1-15,0 4-2 16,0 0-14-16,0 5-22 16,-7 33-1-16,-1 20-2 15,-1 25 3-15,3 17-1 16,6 10 4-16,0 13 8 15,0 3-9-15,0-3-5 16,0-7 0-16,-15-8 2 0,-7-14-2 16,1-13-7-16,-1-15-3 15,7-20-13-15,1-12-12 16,1-12 4-16,4-4 5 16,5-9-1-16,-5-9-29 15,-5 0 50-15,-2-11-1 16,2-23-7-16,2-15 14 15,5-11 2-15,7-10-2 16,3 0 2-16,19 5-2 16,8 5 3-16,4 3 6 15,2-1-5-15,3 2-4 16,1 3-6-16,1 5-89 16,1 2-148-16,-4 4-245 0</inkml:trace>
  <inkml:trace contextRef="#ctx0" brushRef="#br0" timeOffset="101691.9">9302 8400 620 0,'0'0'433'0,"0"0"-366"16,6-117 35-16,-6 91 53 15,0 11-63-15,-6 12-50 0,0 3-22 16,2 0-12 0,-13 16-8-16,-5 31-9 0,-4 18 5 15,2 9 1-15,13 1-1 16,11-5 2-16,2-6-2 16,19-8 3-16,6-7-1 15,0-5 1-15,0-4 0 16,-5-6-5-16,-5-2 4 15,-4-2-4-15,-7-4-6 16,-6-2-40-16,0 1-15 16,-12 0 13-16,-12-6 14 15,-6-3-12-15,2-6 19 16,1-6 22-16,3-4 11 16,5 0 0-16,4-4 3 15,5-19 11-15,2-5 16 0,7-10-4 16,1-8 5-16,0 1-4 15,14 5-6-15,10 4 5 16,2 6-8-16,4 7-6 16,7 6 1-16,0 5-13 15,5 5 0-15,0 7 0 16,1 0-14-16,-4 0-38 16,-5 7-66-16,-7 6-58 15,-5-1-149-15,-5-6-321 16</inkml:trace>
  <inkml:trace contextRef="#ctx0" brushRef="#br0" timeOffset="102321.9">10109 8322 463 0,'0'0'218'15,"0"0"-96"-15,0 0 77 16,0 0-55-16,0 0-46 15,0 0-8-15,-9-68-22 16,5 65-20-16,3 3-19 16,-6 0-8-16,-11 18-20 15,-12 21 0-15,-7 16 0 16,3 14 0-16,4 1 2 16,8 1-3-16,14-3 1 15,8-7-2-15,0-6-1 16,2-10-2-16,14-8 4 15,3-13-6-15,2-7 6 0,0-10-4 16,5-7-7-16,-2 0-24 16,-2-10-4-16,-4-16 9 15,-2-9-4-15,-5-4 11 16,-7 1 16-16,-2 8 4 16,-2 7 6-16,0 8-2 15,0 7 15-15,0 5 19 16,0 3 2-16,0 0-23 15,0 0-8-15,0 1-6 16,0 21-3-16,0 10 3 16,4 7 2-16,0 2-1 15,-4 5-1-15,0-1-1 16,0-6 1-16,0-1-1 16,-4-10-5-16,-2-4-46 15,-1-7-53-15,1-11-123 0,4-6-158 16</inkml:trace>
  <inkml:trace contextRef="#ctx0" brushRef="#br0" timeOffset="102604.9">9767 8284 872 0,'0'0'141'0,"0"0"10"16,0 0 33-16,0 0-92 0,0 0-48 16,0 0-34-16,-22-4-10 15,18 59 0-15,2 20 4 16,2 9 2-16,0 6 6 16,0 3-1-16,0-1-6 15,0-10-3-15,11-8-2 16,5-12-4-16,8-17-13 15,7-14-121-15,11-13-115 16,10-15-198-16</inkml:trace>
  <inkml:trace contextRef="#ctx0" brushRef="#br0" timeOffset="102896.92">10428 8177 912 0,'0'0'190'0,"0"0"-46"15,0 0 17-15,0 0-77 16,0 0-58-16,0 0-23 16,44 74 3-16,-7-7 11 15,-1 14-13-15,-5 3 2 16,-7 4-5-16,-9 1-1 15,-12-7 0-15,-3-6-1 0,-25-7-2 16,-16-5 1-16,-9-6-11 16,-4-8-70-16,-6-7-39 15,-9-9-15-15,-2-10-168 16</inkml:trace>
  <inkml:trace contextRef="#ctx0" brushRef="#br0" timeOffset="104007.9">11165 8549 482 0,'0'0'534'16,"0"0"-436"-16,0 0 35 15,0 0 7-15,0 0-50 16,0 0-61-16,3-20-27 16,-13 38-2-16,-18 19-3 15,-11 17 3-15,-3-2 0 16,-1 0 0-16,8-7 0 15,6-4-1-15,3-9-5 16,8-9-20-16,0-10-66 0,4-9-46 16,3-4-78-16,1-10-120 15</inkml:trace>
  <inkml:trace contextRef="#ctx0" brushRef="#br0" timeOffset="104212.56">10804 8541 768 0,'0'0'195'16,"0"0"-141"-16,0 0 48 16,0 0-6-16,0 0-28 15,0 0 0-15,62 87-27 16,-33-49-12-16,4 5-3 16,4-1-24-16,1 2 0 0,6 0-4 15,1-10-1-15,7-8-84 16,-2-9-222-16,-6-15-579 15</inkml:trace>
  <inkml:trace contextRef="#ctx0" brushRef="#br0" timeOffset="106144.9">11537 8594 769 0,'0'0'198'0,"0"0"-120"15,0 0 80-15,0 0-10 16,0 0-68-16,1-108-28 16,10 89-24-16,-2 7-1 15,1 4-8-15,-4 5-10 16,0 3 0-16,0 0-8 16,4 0-1-16,2 15-1 15,0 15-7-15,2 7 4 16,-6 10 0-16,0 4-1 15,-6 2 5-15,-2-5-1 0,0 0-1 16,0-6-2-16,-8-7-13 16,2-5-6-16,0-10-9 15,3-6 4-15,-4-10 10 16,7-4 0-16,0 0 18 16,0 0 3-16,0-22 9 15,0-17-4-15,0-12-8 16,12-6 1-16,1-6 4 15,5 1 3-15,2 5 7 16,0 12 1-16,1 4-5 16,-4 14 9-16,3 5 4 15,-4 8-17-15,4 11 2 16,2 3-9-16,2 3 0 16,5 28-1-16,-2 10-5 15,-2 10 2-15,-1 6-3 0,-5-1-4 16,-6-1 10-16,-3-3-4 15,0-8 0-15,-8-5-20 16,-2-6-14-16,0-10-10 16,0-5-39-16,0-10-70 15,0-8-61-15,6 0-304 16</inkml:trace>
  <inkml:trace contextRef="#ctx0" brushRef="#br0" timeOffset="107921.9">12996 8284 198 0,'0'0'605'15,"0"0"-500"-15,0 0 59 16,0 0 24-16,0 0-62 15,0 0-57-15,0 0-35 16,18-52-10-16,-18 52-9 16,-23 7-13-16,-21 31 0 15,-20 13-2-15,-14 8 0 16,-3 1 2-16,5-3 1 16,12-6-2-16,13-8 0 15,11-9-2-15,13-9 3 0,10-9-2 16,7-9 0-1,9-4-2-15,1-3 2 0,0 0 0 16,0 0 1-16,0 0 3 16,0 0-2-16,0 0 2 15,12 0-1-15,15 0-3 16,13 11 7-16,15 4 3 16,7 5-7-16,2 2-2 15,5 4-1-15,-3 6 0 16,-6 0-1-16,-8 0-1 15,-6-3-4-15,-11-2-24 16,-10-2-16-16,-10-8 4 16,-6-1-9-16,-9-7-8 15,0 0 9-15,0-4-10 16,-4-1-31-16,-13 0-23 0,-7-4-128 16,2 0-296-16</inkml:trace>
  <inkml:trace contextRef="#ctx0" brushRef="#br0" timeOffset="109009.39">12499 8961 779 0,'0'0'188'0,"0"0"-110"16,0 0 86-16,0 0-30 16,0 0-73-16,0 0-18 15,-3-17-10-15,3 17-7 16,9 0-9-16,13 0-11 0,10 13 4 15,6 10 1-15,3 8-4 16,9 12-4-16,-4 3-1 16,4 7-2-16,-2-1 0 15,-5 0 1-15,-6-4-2 16,-2-12 1-16,-4-7-2 16,-4-12-1-16,-9-5-10 15,-6-6-15-15,-7-5-2 16,-4 2 1-16,-1-3 24 15,0 0 0-15,0 0-3 16,0-4-23-16,-5-8-61 16,-2-6-2-16,2 0-72 15,4 0-137-15</inkml:trace>
  <inkml:trace contextRef="#ctx0" brushRef="#br0" timeOffset="111537.9">13734 8494 688 0,'0'0'224'16,"0"0"-128"-16,0 0 60 15,0 0-36-15,0 0-63 16,0 0-25-16,0-21-9 0,-10 15-13 15,-5 2-10-15,-6 1 0 16,-3-1 3-16,-4 3-4 16,7-5 2-16,2 2-1 15,7-3 1-15,6-2-1 16,3-4 3-16,1-1 4 16,1-7-6-16,1-5 2 15,0-1-3-15,0-1 0 16,12 5 0-16,0 0 1 15,-2 5 0-15,1 7 3 16,-5 4-2-16,-3 7 3 16,1 0-5-16,0 0-3 15,7 22-6-15,4 15 5 0,4 15 0 16,-6 4 2 0,-5 6-1-16,-3 2 2 0,-5-2 1 15,0-3-4-15,-5-8 2 16,-10-10-2-16,0-5 4 15,-2-10-1-15,3-10-2 16,-2-6 3-16,2-6 0 16,-2-4 0-16,-1 0 1 15,-2-15-1-15,1-11 0 16,-1-7 3-16,1-4-3 16,4-1 0-16,8 1 3 15,2 7-1-15,4 7 3 0,0 7-3 16,10 10-2-1,12 6 0-15,10 0-1 0,4 12-2 16,5 21-1-16,-3 8-2 16,0 2 3-16,1 5-6 15,-1-3-35-15,1-6-69 16,-1-9-74-16,-4-10-147 16</inkml:trace>
  <inkml:trace contextRef="#ctx0" brushRef="#br0" timeOffset="111845.9">14136 8053 886 0,'0'0'141'15,"0"0"-26"-15,0 0 48 16,0 0-37-16,0 0-83 15,0 0-30-15,-26-29-13 16,26 82-3-16,0 27 3 16,2 18 12-16,1 6 0 15,4 0 7-15,-5 0-16 16,-1-4 4-16,1-6-7 16,-2-14 1-16,0-12-2 15,0-14-8-15,3-17-48 16,4-8-84-16,9-17-82 0,6-9-21 15,4-3-189-15</inkml:trace>
  <inkml:trace contextRef="#ctx0" brushRef="#br0" timeOffset="112325.85">14540 8367 819 0,'0'0'143'15,"0"0"-8"-15,0 0 48 16,0 0-57-16,0 0-69 16,0 0-47-16,-17-26-10 15,17 62-10-15,0 9 10 0,0 12-2 16,0 2 0 0,0-3 2-16,0-3 0 0,0-7 0 15,0-15-2-15,0-6-4 16,0-13-12-16,0-4-36 15,0-4-8-15,0-4-2 16,0-6 37-16,0-22 10 16,0-13-20-16,6-10 27 15,-4-9 10-15,1-5 2 16,-3-6 2-16,0 0 4 16,-9 2 13-16,-6 9 19 15,3 8 17-15,2 10 7 0,2 10-26 16,5 12 0-1,0 9 4-15,3 6-11 0,0 2-14 16,0 3-10-16,21-2-7 16,15 2-4-16,13 0 1 15,1 0-3-15,0 6-6 16,-5 2-28-16,-2-1-16 16,-7 3-31-16,-8-1-29 15,-11 6-29-15,-14 3-58 16,-3 5-112-16</inkml:trace>
  <inkml:trace contextRef="#ctx0" brushRef="#br0" timeOffset="112557.9">14571 8573 595 0,'0'0'250'16,"0"0"-115"-16,0 0 51 15,0 0-56-15,0 0-70 16,88-79-32-16,-58 62-17 16,-3 7-6-16,1-1-4 15,-4 9-1-15,-9 2-23 16,-3 0-64-16,-7 1-41 16,-5 21-49-16,-5 5-32 15,-20 4-209-15</inkml:trace>
  <inkml:trace contextRef="#ctx0" brushRef="#br0" timeOffset="112751.31">14523 8806 580 0,'0'0'177'0,"0"0"3"16,0 0 21-16,0 0-52 16,0 0-58-16,0 0-25 15,48-20-31-15,-11 5-24 16,8 1-8-16,0-1-3 15,3 1 0-15,-2-2-23 16,0 3-52-16,-4-2-57 16,-4 2-97-16,-10-1-180 15</inkml:trace>
  <inkml:trace contextRef="#ctx0" brushRef="#br0" timeOffset="113225.36">15108 7839 715 0,'0'0'165'16,"0"0"-17"-16,0 0 46 16,0 0-54-16,0 0-64 15,0 0-40-15,-17-76-19 16,17 84-12-16,0 39-4 15,0 28 1-15,7 26 17 16,8 17 23-16,1 9-19 16,-1 1 1-16,0-2-9 15,-4-11-10-15,-3-11-5 16,-1-15 2-16,-7-17-2 0,0-9 0 16,0-16-4-16,0-15 2 15,0-9-26-15,0-10-29 16,-2-5-56-16,-6-8-44 15,2 0-94-15,-2 0-212 16</inkml:trace>
  <inkml:trace contextRef="#ctx0" brushRef="#br0" timeOffset="113382.36">15216 8935 973 0,'0'0'100'0,"0"0"-50"16,0 0 48-16,0 0-98 0,0 0-14 16,0 0-190-16,-5-40-345 15</inkml:trace>
  <inkml:trace contextRef="#ctx0" brushRef="#br0" timeOffset="116976">16120 8054 400 0,'0'0'463'16,"0"-100"-386"-16,0 58 31 15,0 11 54-15,0 10-36 0,-3 10-59 16,3 9-17 0,-1 2-18-16,1 0-19 0,-2 4-13 15,2 29-1-15,0 21-5 16,0 16 5-16,-4 11 1 15,-1-1-1-15,-3 0 0 16,1-7 2-16,1-10-1 16,3-10 0-16,3-18-5 15,0-9 4-15,0-14 0 16,0-7-4-16,0-5 3 16,3 0 2-16,3 0 1 15,9-22 10-15,3-9-6 0,6-7-4 16,4-2 2-1,-2 6-2-15,-3 5-1 0,0 3 1 16,-4 7 0-16,0 7-1 16,1 2-1-16,-2 10 0 15,1 0-5-15,1 6 0 16,-1 24 2-16,-4 8-3 16,-2 6 2-16,-7 5-7 15,-4 2-12-15,-2-2-1 16,0-1 4-16,-8-9-13 15,-11-4-1-15,-3-8 0 16,-4-5-5-16,-2-10 11 0,-1-7-3 16,0-5 17-1,-1 0-1-15,3-5 12 16,2-14 2-16,6-1 0 0,6-2 2 16,7-4-10-16,6 1-17 15,6-5-27-15,24 2-30 16,12 4-1-16,9 3-52 15,0 8-65-15,1-1-274 16</inkml:trace>
  <inkml:trace contextRef="#ctx0" brushRef="#br0" timeOffset="117358.89">16592 8545 580 0,'0'0'147'0,"0"0"-24"16,0 0 33-16,0 0-39 16,0 0-41-16,0 0-30 15,16-37-24-15,8 12-17 16,4-2 0-16,0 0-4 16,-1 0 0-16,-7 2-1 15,-4 5 0-15,-8 3 3 16,-7 5-2-16,-1-2-1 15,0 2 3-15,-12 5-3 16,-12 7 0-16,-8 0-1 16,-4 4-1-16,2 19 3 15,2 6-2-15,3 9 1 0,7 3-1 16,7 6 0 0,5-2 1-16,8 0-1 0,2-3-1 15,13-7-2-15,19-8-2 16,13-11 1-16,15-7-69 15,10-9-44-15,7 0-62 16,-2-21-110-16</inkml:trace>
  <inkml:trace contextRef="#ctx0" brushRef="#br0" timeOffset="119008.17">17240 8344 816 0,'0'0'120'15,"0"0"14"-15,0 0 49 0,0 0-79 16,0 0-53-16,0 0-10 16,-53-61-9-16,20 63-15 15,-8 27-12-15,-2 8-1 16,5 8-4-16,11 3 3 16,10 1-3-16,12-1-1 15,5-3 0-15,19-5-5 16,24-10-1-16,17-11 4 15,16-11-39-15,6-8-29 16,1 0-24-16,-3-22-9 16,-7-4-10-16,-11-4-12 15,-10 4 36-15,-13 0 9 16,-10 2 54-16,-12 0 27 0,-6 2 52 16,-4-1 33-16,-3 3 23 15,-3 2-24-15,1 0-4 16,-2 4-3-16,0 5-21 15,0 5 4-15,0 0-18 16,0 4-8-16,0 0-5 16,0 0-13-16,0 0-10 15,0 0-1-15,0 0-5 16,0 0 0-16,0 0 0 16,0 0-1-16,0 0 1 15,0 0 0-15,0 0 0 16,0 0 0-16,0 0 0 0,0 0 2 15,0 0-2 1,0 0 2-16,0 0 0 0,0 0-2 16,0 0 3-16,0 0 0 15,0 0-2-15,0 0 2 16,0 0-1-16,0 0-1 16,-2 0 5-16,-9 0-1 15,-8 0-4-15,-5 0-1 16,-9 0 0-16,-4 12-2 15,1 11 1-15,2 1 2 16,6 7 0-16,5 0 0 16,11 1-1-16,9 2 0 0,3-1-4 15,11-4 4-15,19-4-6 16,8-9-5 0,7-4-2-16,3-10-15 0,-5-2-18 15,-1 0-15-15,-8-21 11 16,-8-3 7-16,-4-8 20 15,-7-1 7-15,-8 4 16 16,-4-1 5-16,-3 8 7 16,0 3 28-16,0 7 2 15,0 2 24-15,0 6-16 16,0 3-3-16,0-1-12 16,0 2-10-16,0 0-10 15,0 0-9-15,0 0-6 0,0 3 0 16,-3 23-3-1,3 6 2-15,0 7-1 0,0 0 2 16,2-4-3-16,14-2-17 16,4-8-26-16,2-9 0 15,1-4-11-15,-1-9 6 16,2-3 18-16,-4 0 16 16,-2-18 14-16,0-12 3 15,-6-7 1-15,-4 0 1 16,-4-1 6-16,0 5-3 15,-4 6 9-15,0 5 6 16,0 3 20-16,2 4-13 16,-2 4-8-16,1 5 3 15,1 2 8-15,-2 4-16 16,0 0-1-16,0 0-12 0,3 2-1 16,3 21-8-16,3 11 8 15,6 3 1-15,-3 2-1 16,6-3-1-16,-3-6 1 15,6-5-20-15,-1-6-18 16,-2-8 5-16,5-8-11 16,-3-3 16-16,2 0 19 15,-1-13 7-15,-4-11 2 16,-3-6 3-16,-2 1 0 16,-1-3 22-16,-3 2-3 15,0 2 3-15,-2 2 3 16,2 3-8-16,-5-1 8 0,0 5-2 15,0 4-7-15,0 8 2 16,-3 3-7-16,2 4-3 16,-2 0-10-16,0 0-1 15,0 22-4-15,1 11 4 16,3 7 1-16,4-1-1 16,-2-3-6-16,5-8-18 15,-2-4-11-15,2-7-6 16,3-7 17-16,1-9 6 15,3-1 8-15,4 0 10 16,1-16 4-16,-2-10-3 16,1-6 0-16,-4 1 5 15,-2 0 5-15,0 2 0 0,1 1 7 16,2 6 2-16,2-1-11 16,-1 6 0-16,1-1-4 15,-2 10-3-15,-1 2 2 16,4 6-4-16,-5 0 0 15,0 6-1-15,0 13-1 16,-5 5-4-16,-3 5-21 16,0 0-11-16,-6-3-12 15,-3 0-24-15,0-2-33 16,0-3-1-16,-13-3 19 16,-14-7 20-16,-5-3 6 15,-2 0 38-15,0-4 25 0,4-4 3 16,5 0-2-1,8 0 3-15,7 0-4 0,8 0 7 16,2-15-7-16,9-6-28 16,15-6-170-16,10-4-66 15</inkml:trace>
  <inkml:trace contextRef="#ctx0" brushRef="#br0" timeOffset="119464.89">18980 8434 544 0,'0'0'261'16,"0"0"-145"-1,0 0 22-15,0 0-66 16,0 0-43-16,107-38-11 0,-80 15 0 16,0-3-7-16,-3-3-7 15,-3-2-2-15,-7 5 0 16,-6 4 2-16,-5 3-2 15,-3 4 6-15,-3 5-3 16,-21 6-2-16,-7 4-3 16,-8 0-1-16,-6 23 1 15,2 10 2-15,4 11-2 16,7 1 0-16,11 3 0 16,5-3 1-16,10-7-1 15,6-6 1-15,0-6 1 16,20-6 2-16,13-5-2 0,11-5 5 15,6-7 2-15,0-3-6 16,2 0-6-16,3-6-33 16,1-5-26-16,-2 2 45 15,-11-3 14-15,-17 7-16 16,-16 1 11-16,-8 3 8 16,-2-2 17-16,0 3 16 15,-14 0-28-15,-5 0-5 16,-2 7-41-16,2 3-115 15,1 0-244-15</inkml:trace>
  <inkml:trace contextRef="#ctx0" brushRef="#br0" timeOffset="122149.98">20024 8445 731 0,'0'0'160'15,"0"0"-57"-15,0 0 38 16,0 0-18-16,0 0-19 16,0 0-47-16,45-90-16 15,-45 90-17-15,0 0-11 16,3 0-12-16,0 12-1 0,3 20-9 16,1 10 7-16,1 6-1 15,-5 1 2-15,-2-4-1 16,1-4-14-16,-1-9-25 15,4-9-5-15,-1-8-10 16,1-10 34-16,-2-5-8 16,2 0 24-16,5-20 6 15,0-14 7-15,3-6 0 16,-3-2-2-16,-1 1 3 16,-1 0 20-16,-3 1-7 15,1 1 4-15,1 4 4 16,0 9-14-16,-1 7-1 0,-2 8 0 15,-1 8 4-15,-3 3-6 16,0 0-12-16,3 3-2 16,6 18-9-16,4 10 8 15,4 5 3-15,0 3-4 16,-2 2 2-16,3-2-6 16,2-2-3-16,-1-9-17 15,2-10-6-15,-2-4-9 16,-2-11 12-16,-1-3 14 15,-1 0 9-15,-3-6 8 16,-3-10 1-16,3-9 3 16,-3-2 1-16,-1-5 7 15,2 1 4-15,-1-1 7 0,1-1 1 16,2 4-7-16,0-1 0 16,1 5 7-16,2 4-10 15,-2 5 1-15,-3 5 2 16,0 4-7-16,-3 7-7 15,4 0-3-15,1 3-3 16,6 19 1-16,-3 11 1 16,0 5-1-16,-3 3-2 15,-3 0 4-15,1-2-3 16,-2-3 1-16,-1-6-6 16,1-7-15-16,-1-8-3 15,-3-9 3-15,-2-2 2 0,2-4 9 16,-2 0 12-1,6-3 5-15,2-18 4 0,6-8-8 16,2-10 4-16,0 0 0 16,-2-4 8-16,1 2-1 15,-2 7 2-15,0 4 2 16,0 7 1-16,-5 8 7 16,1 7-10-16,-1 5-10 15,5 3-4-15,3 7-1 16,3 21 0-16,2 11-3 15,-2 0 4-15,-7 4-1 16,-7-2-22-16,-7-2-21 16,0 0-26-16,-6-10-17 15,-9-4-60-15,-2-10-35 16,3-11-130-16</inkml:trace>
  <inkml:trace contextRef="#ctx0" brushRef="#br0" timeOffset="122359.89">20842 7926 896 0,'0'0'98'16,"0"0"-27"-16,0 0 85 15,0 0-79-15,0 0-71 16,0 0-6-16,4-4-36 0,20 36-12 15,1 7-107-15,-3 0-119 16,-7 4-343-16</inkml:trace>
  <inkml:trace contextRef="#ctx0" brushRef="#br0" timeOffset="123026.88">21188 8285 893 0,'0'0'133'0,"0"0"-33"15,0 0 91-15,0 0-58 16,0 0-82-16,0 0-18 16,-4-99-12-16,14 83 1 15,3 6-14-15,1 0-7 16,-1 7-1-16,4 3-3 16,-1 3 3-16,1 24-8 15,1 10 8-15,-3 10-5 0,-4 7-8 16,-6 1-6-1,-2-3-11-15,-3-4-3 0,0-7-2 16,0-8 0-16,0-10 6 16,0-9-3-16,0-9-1 15,0-4 18-15,0-1 10 16,0 0 5-16,0-14 8 16,0-12 2-16,0-13-9 15,6-6 8-15,7-3 5 16,1-4 4-16,-1 4-8 15,3 6 7-15,-2 9 3 16,-1 7 0-16,-4 11 8 16,0 6-11-16,1 9-5 15,4 0-12-15,4 12 0 16,5 22-1-16,-1 10 1 0,-1 5-4 16,-6 6 4-16,-2-3-14 15,-6-3-15-15,-7-4 4 16,0-8 0-16,0-4-1 15,-1-9 8-15,-7-4 7 16,-2-8-1-16,3-5-9 16,1 0-22-16,3-6-33 15,3-1-32-15,0 0-49 16,0 0-139-16</inkml:trace>
  <inkml:trace contextRef="#ctx0" brushRef="#br0" timeOffset="123252.9">21719 8500 289 0,'0'0'796'15,"0"0"-696"-15,0 0 55 16,0 0-24-16,0 0-98 15,0 0-30-15,6-33-3 16,-6 29-44-16,0-3-97 16,0 2-151-16,-13-5-464 0</inkml:trace>
  <inkml:trace contextRef="#ctx0" brushRef="#br0" timeOffset="124947.89">22418 8447 775 0,'0'0'155'0,"0"0"-52"0,0 0 62 15,-26-96-51-15,-2 80-64 16,-16 3-15-16,-15 9-13 16,-7 4-6-16,-2 4 2 15,13 18 2-15,11 1-8 16,19 4-4-16,13 1-8 16,12-3 0-16,0 5-1 15,22-8-8-15,20-9 9 16,18-9 0-16,11-4 2 15,7-14-2-15,-2-28-2 16,-4-16-12-16,-10-16-14 16,-7-18-8-16,-11-12 9 0,-14-8 5 15,-15 0 6-15,-13 8 16 16,-2 22 0 0,-13 21 9-16,-5 25 12 0,3 17 9 15,6 15 3-15,-3 4-10 16,2 38-18-16,-6 28-4 15,0 21 1-15,5 6 9 16,9 4-1-16,2-3-4 16,0-4 1-16,10-10-6 15,9-9-1-15,7-9 0 16,7-17 0-16,8-10 1 16,-1-14-1-16,5-12-2 15,-1-9 1-15,1-1 1 0,-2-28 0 16,-6-9-8-1,-5-13-8-15,-10 2 6 0,-10-2 8 16,-9 8 0-16,-3 1 2 16,-3 7 0-16,-15 9 4 15,-3 7 7-15,2 7 2 16,2 7-1-16,6 5-4 16,0 0-6-16,1 12-2 15,-2 19-1-15,4 10-1 16,7 8 2-16,1-1-4 15,12 0 3-15,18-3 0 16,9-4-4-16,11-9 2 0,7-8 3 16,3-13 3-1,4-9-3-15,-7-2-1 0,-6-6-2 16,-9-21-4-16,-9-3 3 16,-9 0 3-16,-10-1 2 15,-10 0 1-15,-4 0 6 16,0 1 1-16,-17 2 3 15,-3 5-4-15,0 8-2 16,-1 8-5-16,5 7-1 16,4 0 0-16,0 10 0 15,3 18-6-15,2 10 5 16,5 4 0-16,2 1-4 16,2-1 3-16,18 0 0 15,3-8-12-15,4-3-13 16,3-9-20-16,-3-8 6 0,-1-9-3 15,-3-5-2-15,-8 0 19 16,2-19 20-16,-3-8 7 16,-5-3 1-16,-3 3 0 15,-5 5 26-15,-1 2 26 16,0 7 10-16,0 6 10 16,0 4-28-16,0-1 0 15,0 4-12-15,0 0-17 16,0 0-6-16,0 14-10 15,0 20 3-15,6 18-3 16,3 11 1-16,5 5 1 16,-2 5-2-16,0 5 1 0,-1-3-1 15,-5-2 0-15,1-7 0 16,-6-3-2-16,-1-14-6 16,0-8-19-16,0-2-3 15,0-9-17-15,-3-11 22 16,-6-8 21-16,-7-11-31 15,-7 0 25-15,-10-15 8 16,-1-14-2-16,-5-4 4 16,5-7-4-16,1 1-1 15,6-2-7-15,10-3-6 16,12-1-14-16,5-3-17 16,19-4-9-16,17 2-35 15,11 0-53-15,-1 5-31 0,6 4-151 16</inkml:trace>
  <inkml:trace contextRef="#ctx0" brushRef="#br0" timeOffset="125247.89">23783 8370 964 0,'0'0'81'0,"0"0"-29"16,0 0 76-16,0 0-52 15,0 0-52-15,0 0-24 16,-18-38-70-16,46 38-199 16,2 0-157-16</inkml:trace>
  <inkml:trace contextRef="#ctx0" brushRef="#br0" timeOffset="133743.87">27439 6630 755 0,'0'0'124'0,"0"0"-95"16,0 0 26-16,0 0 47 16,0 0-7-16,0 0-61 15,0 0-25-15,29-34-9 16,-22 69-1-16,1 14-4 15,-8 10 0-15,0 8 2 16,-11 1-21-16,-20-3-120 16,-8-17-130-16</inkml:trace>
  <inkml:trace contextRef="#ctx0" brushRef="#br0" timeOffset="134778.87">27902 5986 986 0,'0'0'127'15,"0"0"-30"-15,0 0 59 16,0 0-39-16,0 0-50 16,0 0-32-16,7-60-17 15,-7 60-6-15,0 0-12 16,0 11-2-16,-4 22 0 0,-7 12 2 15,3 5 1-15,2 0-1 16,5-5 0-16,1-9-1 16,0-4 0-16,0-10 0 15,6-9-2-15,3-7 2 16,2-6-4-16,1 0-19 16,4-18 6-16,-2-11 5 15,-1-3 7-15,-4-5 5 16,-7 6 0-16,0 0 2 15,2 5-1-15,-3 7 0 16,3 4 0-16,-4 6 2 16,2 6 3-16,-2 0 2 0,0 3-6 15,1 0-1-15,4 8-5 16,4 17-3-16,6 9 8 16,-2 1 0-16,5 0-2 15,-3-2 2-15,4-7-2 16,2-6 2-16,-3-8-4 15,4-9-8-15,0-3-8 16,1-3-2-16,3-25-8 16,-4-8 5-16,-4-7-3 15,-6-4 9-15,-9 0 5 16,-3 2 5-16,0 8 3 16,-2 7 6-16,-14 7 0 15,-2 5 1-15,-6 5-2 0,0 7-4 16,-1 6 4-1,3 0-8-15,8 10 3 0,4 10-15 16,10 1-45-16,3 1-36 16,23-6-1-16,16-5-5 15,12-7-38-15,4-4-68 16,-4 0-105-16</inkml:trace>
  <inkml:trace contextRef="#ctx0" brushRef="#br0" timeOffset="135761.87">28575 5659 551 0,'0'0'196'16,"0"0"-35"-16,0 0 10 0,-10-102-24 16,5 91-30-1,3 4-37-15,1 4 13 0,1 3-35 16,0 0-24-16,-2 0-19 16,2 3-4-16,-1 25-11 15,1 19 4-15,-2 15-3 16,-1 6 7-16,0 0-3 15,0 3-5-15,2-8 0 16,1-4 0-16,0-7 0 16,0-14-2-16,3-9 2 15,3-13-3-15,-2-9-19 16,-1-4-2-16,2-3 8 16,2-10 9-16,4-18 7 15,4-8-2-15,-2-1 2 16,-2 6 2-16,1 3 0 0,-4 8 0 15,1 1-1-15,0 8 0 16,-1 3 0-16,-2 8 0 16,1 0-2-16,4 0 0 15,4 8-3-15,2 12 2 16,1 5 2-16,2 1 0 16,-1 1 0-16,2-4 0 15,4 1-1-15,1-9-1 16,2-6 2-16,-2-9 0 15,1 0 2-15,-2-5-2 16,-3-18 0-16,-4-3 3 16,-6 0-3-16,-6-1 4 0,-6 5-2 15,0 2 3-15,0 1 1 16,-9 4 1-16,-6 3-1 16,-2 3-6-16,0 4 3 15,-1 5-3-15,3 0-1 16,4 0 1-16,3 15 0 15,7 6-3-15,1 6 1 16,0-1 1-16,9 7 0 16,11-2 0-16,10 1 0 15,3-2 1-15,-1-6-2 16,0-6 2-16,-3-5 0 16,-6-6-1-16,-4-5 1 15,-7-2 4-15,-2 0-4 0,-2-4 5 16,0-14 4-1,1-4 6-15,0-1-7 0,-1 1-2 16,3 2 3-16,1 3 2 16,-3 3-11-16,1 5 4 15,-3 4-1-15,-1 2-1 16,-2 3-4-16,-1 0 0 16,4 0-1-16,-1 16-1 15,5 9 0-15,-1 6 4 16,-1 5-1-16,-2 0-5 15,-1-1-5-15,-1-4-1 16,-1-2 3-16,1-7-6 0,-2-10 1 16,2-5-1-1,0-7 2-15,4 0 6 0,2 0 7 16,5 0 0-16,10-15-1 16,4-7 1-16,-2-2-1 15,2 3-7-15,-8 2-2 16,-1 5 10-16,-5 6-4 15,-1 2-4-15,-1 6-27 16,-3 0-31-16,1 0-41 16,1 0-35-16,0 11-52 15,0-1-114-15</inkml:trace>
  <inkml:trace contextRef="#ctx0" brushRef="#br0" timeOffset="136488.87">29909 6043 846 0,'0'0'324'16,"0"0"-213"-16,0 0 45 15,0 0-42-15,0 0-78 16,0 0-13-16,20-97-2 16,-15 92-7-16,-4 1-11 15,1 2 1-15,1 2-1 16,-3 0-3-16,0 0-3 16,0 0-3-16,0 11 1 15,1 18-4-15,3 11 7 0,-3 2-3 16,-1 3-2-1,0-3-5-15,0-6-13 0,0-8-3 16,0-8-5-16,2-12-7 16,1-5 15-16,-2-3 16 15,0 0 9-15,5-7 5 16,2-19 5-16,2-11 11 16,4-4 4-16,2-3-5 15,0-1-6-15,1 7-1 16,-2 8-4-16,-3 8-5 15,1 4-2-15,-5 9 11 16,-2 3-9-16,0 6-3 0,2 0-1 16,2 0-6-1,2 19 1-15,2 9 2 0,-2 7-5 16,-3 8-3-16,-2-4-23 16,-5 6-2-16,-2-3-7 15,0-7-5-15,0-5-13 16,0-7-9-16,0-8-25 15,0-5-10-15,0-6-39 16,0-4-102-16,0 0-162 16</inkml:trace>
  <inkml:trace contextRef="#ctx0" brushRef="#br0" timeOffset="136713.87">30426 5994 877 0,'0'0'274'16,"0"0"-113"-16,0 0 12 15,0 0-85-15,0 0-57 16,0 0-15-16,5-33-13 16,12 29-3-16,8-3-14 15,3 6-32-15,-1 1-58 16,-3 0-49-16,-11 0-85 15,-13 11-137-15</inkml:trace>
  <inkml:trace contextRef="#ctx0" brushRef="#br0" timeOffset="136901.87">30304 6315 623 0,'0'0'358'16,"0"0"-195"-16,0 0 27 15,0 0-57-15,0 0-92 16,80-7-38-16,-36 1-1 16,3 3-2-16,-2-4-40 15,0 4-82-15,-4 2-122 16,2 1-159-16</inkml:trace>
  <inkml:trace contextRef="#ctx0" brushRef="#br0" timeOffset="138310.91">30902 6005 793 0,'0'0'323'0,"0"0"-204"15,0 0-35-15,0 0 29 16,0 0-31-16,0 0-52 16,0-29-21-16,0 29-9 15,0 0-6-15,0 13-4 16,0 18-1-16,-6 10 8 16,-1 10 3-16,0-6 1 15,2-6 0-15,3-6-1 0,0-12 0 16,2-8 0-1,0-9 0-15,0-4-4 0,0 0 4 16,0-2-1-16,9-28 1 16,7-14 0-16,2-8-7 15,-2-4 5-15,-2 2 1 16,-4 5 2-16,-1 8 4 16,-2 10-4-16,-3 7 0 15,1 7 9-15,-2 7 2 16,0 6-1-16,-1 4-11 15,-2 0 0-15,0 0 0 16,0 0-10-16,4 24-18 0,6 11-16 16,3 13 30-1,0-3 13-15,-3-1-2 0,1-3-4 16,-1-9-15-16,-1-8-27 16,-1-9-19-16,-2-9-2 15,8-6-13-15,-1 0 36 16,7-23 14-16,3-13 21 15,-2-9 7-15,-4-2 5 16,-6 4 4-16,-3 7 16 16,-4 11 14-16,-4 9 40 15,0 9 11-15,0 1-22 16,0 4-6-16,0 2-27 16,0 0-11-16,0 0-12 15,0 0-7-15,0 5-3 16,0 21-10-16,0 15 10 0,0 7 3 15,0 8 1-15,0-1 0 16,0-2 0-16,4-6 0 16,4-9-2-16,3-12-11 15,0-11-28-15,-1-7-6 16,-2-8-23-16,4 0 42 16,2-10-2-16,6-20 24 15,-4-11 3-15,-2-7-8 16,-8 2 1-16,-4-1-9 15,-2 11 15-15,0 7 3 16,0 13 9-16,-8 4 14 16,4 8 3-16,1 3-11 0,-4 1-15 15,0 0-10-15,-6 4-6 16,-5 14-3-16,-1 10-21 16,4 6-44-16,7 2-116 15,8-4-121-15</inkml:trace>
  <inkml:trace contextRef="#ctx0" brushRef="#br0" timeOffset="138521.87">31539 6190 1076 0,'0'0'182'0,"0"0"-94"0,0 0 2 16,0 0-63-16,0 0-27 16,0 0-59-16,0-27-65 15,0 27-119-15,0 0-209 16</inkml:trace>
  <inkml:trace contextRef="#ctx0" brushRef="#br0" timeOffset="139190.87">31864 6063 859 0,'0'0'293'15,"0"0"-226"-15,0 0 12 16,0 0-26-16,0 0-45 16,-104-73-6-16,76 72-2 15,8 1-2-15,4 0-2 16,11 0-5-16,5 0-11 16,0 0-35-16,0 0-40 15,11 0-19-15,16 0 89 16,6-19 18-16,5-6-13 0,0-8-13 15,-9-9 33-15,-3-3 0 16,-12 5 5-16,-8 6 18 16,-4 12 29-16,-2 8 34 15,0 7 21-15,0 3-23 16,0 4-46-16,0 0-17 16,-4 0-20-16,-2 14-2 15,-5 25-12-15,-2 22 8 16,-1 13 4-16,0 10-2 15,8 7 1-15,0-1 1 16,6 0 0-16,0-9 1 16,0-20 0-16,12-14-12 0,2-16-32 15,2-15-75-15,1-13-19 16,5-3 5-16,1-19 41 16,2-23-31-16,-1-10 12 15,-10-9 71-15,-4-1 40 16,-9 0 5-16,-1 8 57 15,0 14 114-15,0 13-42 16,0 17-5-16,0 4-38 16,0 6-28-16,0 0-43 15,0 0-20-15,0 0-13 16,13 12-11-16,9 5 23 16,8 1-35-16,4-8-101 15,-1-6-146-15,-8-4-382 0</inkml:trace>
  <inkml:trace contextRef="#ctx0" brushRef="#br0" timeOffset="139841.87">32360 5770 901 0,'0'0'231'16,"0"0"-146"-16,0 0 64 16,0 0-31-16,0 0-61 15,0 0-28-15,-6-81-14 16,6 81-6-16,0 0-9 0,0 6-6 15,0 28-8-15,0 20 7 16,4 16 7-16,7 1 0 16,-2 1-2-16,2-7-4 15,4 2-22-15,3-7-7 16,-2-12-20-16,4-10-7 16,-8-16-19-16,-2-13-12 15,0-9 40-15,-2-14 53 16,7-26 13-16,-1-15 3 15,1-10-4-15,-3-5 2 16,-1-1 4-16,-6 0 17 16,1 7-11-16,-4 7-4 0,-1 12-5 15,1 10 7-15,1 7-6 16,0 11-9-16,1 3-7 16,-2 8 0-16,5 6-25 15,2 0-33-15,5 24-87 16,3 21-23-16,0 7-44 15,-5 4-123-15</inkml:trace>
  <inkml:trace contextRef="#ctx0" brushRef="#br0" timeOffset="140673.43">32694 6176 360 0,'0'0'699'0,"0"0"-623"16,0 0 57-16,0 0-18 16,9-101-74-16,8 83-35 15,7-4-6-15,6 6-5 16,-3-1 5-16,-3 1-5 16,-6 3 5-16,-6-3-2 15,-7 5 2-15,-3 2 3 16,-2 2 8-16,0 1-10 15,0 1 6-15,0 1-6 16,-16 4-1-16,-12 0-2 16,-9 7-4-16,0 17 4 15,3 5-3-15,11 1-2 0,7 2 3 16,9 0 0-16,7 4-1 16,0-2-1-16,1 0-16 15,19-5-5-15,7-3-8 16,5-9 3-16,2-5 19 15,-1-12 8-15,-2 0 3 16,-3-13 2-16,-3-15 3 16,-1-2 3-16,-5-3 8 15,-4 2-7-15,-5 3 17 16,1 5-3-16,-5 2-5 16,-1 8-14-16,-1 4-2 15,-3 5 0-15,2 4-5 16,-3 0-31-16,3 0-19 0,4 13-37 15,-3 7 39-15,2 7 18 16,-6 4 11-16,0-2 0 16,0 1 10-16,-3-2-24 15,-10-1 26-15,2-5-12 16,5-6 0-16,2-7-13 16,4-8-7-16,0-1-81 15,7 0 20-15,19-16 96 16,8-13 3-16,0-11-10 15,5-5 14-15,0-4 2 16,1-10 22-16,5-7 10 16,-5-9 27-16,-5-8-2 0,-10 0-10 15,-19 4 33-15,-6 11 30 16,0 17 25-16,0 12-27 16,-6 14-18-1,2 12-1-15,1 9-36 0,0 4-32 16,2 0-21-16,-5 23-5 15,-9 29-13-15,-4 20 14 16,-8 17 4-16,3 7 0 16,5-2-3-16,1-2 1 15,9-3-12-15,-2-12-52 16,8-4-28-16,1-7-59 16,2-17-50-16,0-15-125 15</inkml:trace>
  <inkml:trace contextRef="#ctx0" brushRef="#br0" timeOffset="140921.87">33340 6139 599 0,'0'0'201'15,"0"0"-43"-15,0 0 27 16,0 0-71-16,0 0-48 16,0 0-26-16,10-76-23 15,-10 76-10-15,0 0-7 16,0 0-7-16,3 6-7 15,3 19-34-15,5 10 44 16,2 6 3-16,-3 5-18 0,1-1-20 16,-5-1-29-1,-3-8-21-15,-3-4-37 0,0-10-3 16,0-9-49-16,-9-9-19 16,2-4-217-16</inkml:trace>
  <inkml:trace contextRef="#ctx0" brushRef="#br0" timeOffset="141147.87">33540 5890 726 0,'0'0'193'0,"0"0"-27"16,0 0 3-16,0 0-66 0,0 0-60 15,0 0-30-15,-15-23-13 16,15 23-8-16,0 7-71 16,0 23-81-16,0 7 47 15,6 2-105-15,9-3-197 16</inkml:trace>
  <inkml:trace contextRef="#ctx0" brushRef="#br0" timeOffset="141799.81">33671 6063 783 0,'0'0'259'0,"0"0"-130"15,0 0 30-15,0 0-85 16,0 0-48-16,0 0-20 16,-40-61-6-16,28 65-10 15,-3 21 2-15,-2 11 1 16,4 5 3-16,7 4 3 15,6 2-8-15,0-2-24 16,3-2-37-16,18-9-4 16,4-9-13-16,1-9-17 15,0-6-12-15,-6-10 57 16,-3 0 39-16,0-14 20 16,-4-13 28-16,0-5 59 15,-3-3-5-15,-2 1-13 0,-1 3 8 16,-4 7-28-1,-3 5-16-15,0 6 18 0,0 6-6 16,0 4-25-16,0 3-20 16,-14 0-2-16,-5 0-8 15,-5 19 5-15,1 11-3 16,2 1 5-16,12 0-13 16,6-2-14-16,3-4-10 15,0-5-27-15,12-3 9 16,7-9 23-16,2-8 3 15,3 0 22-15,-3-10 5 16,1-14 5-16,-3-9 7 0,-2-1 4 16,-4-1 8-1,-5 7-1-15,-7 9 17 0,-1 8 42 16,0 4-23-16,0 7-11 16,0 0-40-16,0 0-3 15,0 3-9-15,0 16-9 16,0 8 11-16,0 9 4 15,-1 1-33-15,-2-2 7 16,0 1-16-16,-1-5-2 16,1-8 7-16,-1-1 3 15,0-4-22-15,-5-7 6 16,-3-1-13-16,-3-5-57 16,-6-1-60-16,3-4-107 15</inkml:trace>
  <inkml:trace contextRef="#ctx0" brushRef="#br0" timeOffset="141963.71">33817 6444 954 0,'0'0'89'15,"0"0"28"-15,0 0-32 16,0 0-85-16,0 0-84 15,0 0-212-15</inkml:trace>
  <inkml:trace contextRef="#ctx0" brushRef="#br0" timeOffset="154129.64">24324 8073 323 0,'0'0'171'15,"0"0"-51"-15,0 0 58 16,0 0-48-16,0 0-32 16,0 0 9-16,0 0-17 15,8-89-27-15,-8 75-24 16,-6 0-16-16,-12 3-9 15,-5 10-4-15,-5 1-10 16,-5 16 0-16,3 22-4 0,6 9-2 16,15 6 3-1,9 0-1-15,3 2-6 0,26-1 8 16,7-14 2-16,3-4 1 16,-1-9-1-16,-2-5-13 15,-6-3-9-15,-8-1-15 16,-7-2-27-16,-10 1-12 15,-5-2-11-15,-2 1-6 16,-20 0 39-16,-6-3-24 16,-4-2-33-16,1-5 33 15,3-3 25-15,7-3 35 16,7 0 16-16,5 0 2 16,6-10 10-16,3-13-7 15,0-6 1-15,5-4-3 16,20-1-2-16,11-1 1 0,9 4-6 15,5 2 2-15,-2 5 3 16,-2 2 2-16,-11 1 0 16,-10 5 21-16,-11 4 42 15,-7 4 83-15,-4 5-33 16,-3-2 11-16,0 0-5 16,0 4-33-16,0 1-8 15,0 0-24-15,0 0-24 16,0 0-8-16,0 0-10 15,0 0-7-15,0 2-6 16,0 20-11-16,0 7 11 16,0 8 1-16,0 1-1 0,0-3 0 15,14-2 1 1,8-5-1-16,3-6 0 0,2-8-1 16,4-13 1-16,1-1 0 15,0 0-1-15,-6-21-11 16,-6-7 0-16,-6-5 7 15,-5-2 4-15,-5-3 2 16,-2 5 0-16,-2 1 0 16,0 2 1-16,0 5 1 15,0 6 7-15,0 5 0 16,0 11 2-16,0 1-4 16,0 2-6-16,0 0-2 15,0 0-10-15,0 23-6 0,0 6 9 16,0 5 7-1,9-1-1-15,6-1-2 0,3-7 3 16,9 1 0-16,0-9-4 16,2-8-3-16,1-6-6 15,-2-3-9-15,-2 0 10 16,-8-10 0-16,2-6 12 16,-10 1 1-16,-3-6 1 15,-3 1 4-15,-1-2 3 16,-1 0 18-16,-2 3-8 15,1 1-4-15,2 3 8 16,-3 7-6-16,0 5-3 0,0 3 10 16,0 0-19-1,0 0 2-15,0 0-7 0,0 0-3 16,4 11-2-16,6 12-2 16,2 3 5-16,0 3 2 15,1 3 0-15,-1-5-3 16,0-2 0-16,0-5 1 15,-1-10-1-15,-4-3-6 16,0-7-6-16,-2 0 8 16,1 0 7-16,2-17 1 15,0-9 4-15,3-3-4 16,-2 2 0-16,-3 1 6 16,4-1-7-16,-4 3 7 15,-2 1 0-15,3 5 3 16,-4 4 0-16,1 6-7 0,-2 4 0 15,-2 4-3-15,5 0-1 16,1 0-2-16,3 14-8 16,6 11 9-16,-3 3 0 15,0 1-5-15,0 4 7 16,-3-3-3-16,2-2-4 16,-3-5 0-16,0-4-12 15,0-9-10-15,-4-1 4 16,-1-8-10-16,1-1 25 15,1 0 6-15,1-10 4 16,4-13 7-16,6-12-5 16,-2-4 3-16,4 1 0 0,0 1 0 15,0 6 8-15,-1 9 8 16,-2 7-4-16,-1 6 7 16,-1 9-18-16,-2 0-6 15,4 3-3-15,-1 23-3 16,0 6 3-16,-2 6 0 15,-4 2-6-15,-1-5-8 16,-7 1-52-16,0-7-74 16,0-9-114-16,0-12-263 15</inkml:trace>
  <inkml:trace contextRef="#ctx0" brushRef="#br0" timeOffset="155635.17">26254 7956 912 0,'0'0'61'0,"0"0"65"16,0 0 21-16,0 0-54 16,0 0-42-16,0 0-21 15,0-51-18-15,0 54-12 0,0 23-8 16,0 10 8-1,0 6 1-15,0 1-1 0,11-3 0 16,6-3-2-16,1-6 2 16,2-8-3-16,-3-9 1 15,-1-6-8-15,-5-6-7 16,-2-2-1-16,-2 0 17 16,2-19 1-16,-1-7 3 15,-2-4 3-15,5-3-5 16,-2 2 11-16,-1-1 5 15,1 3-5-15,1 5 4 16,-3 1 3-16,-1 10-4 0,-1 4 2 16,-1 6-7-1,-2 3-7-15,-1 0-3 0,5 3-10 16,4 23 6-16,3 7 4 16,-3 6-6-16,1 2 5 15,-5 1 0-15,3-4-1 16,-2-3-3-16,0-8-18 15,0-7-5-15,0-8 2 16,-4-9 7-16,4-3 16 16,3 0 3-16,3-21 5 15,3-9 1-15,2-3-2 16,-3 2 0-16,0-1 9 16,-3 5 0-16,3-1 5 15,-3 2-2-15,0 3-1 16,0 6-4-16,-3 3-6 0,-3 6 0 15,1 8-5-15,3 0-1 16,1 0-4-16,4 19 0 16,-2 5 1-16,1 7 2 15,-4 1-1-15,-1 0 0 16,3 1 2-16,-5-6-2 16,3-2-7-16,-3-7-12 15,0-6 2-15,-2-7 5 16,-1-5 5-16,1 0 10 15,4-7 8-15,4-17-5 16,2-9 1-16,0 0 1 16,-1-4-5-16,0 3 3 0,-2 6 0 15,2 5 5-15,-4 10 3 16,-1 3-2-16,0 7 2 16,1 3-11-16,3 0-3 15,1 16 0-15,-2 12-2 16,1 2 1-16,-5 2-3 15,-5 2-19-15,-3 0-41 16,0-5-15-16,-1-7-66 16,-13-7-27-16,1-13-115 15,2-2-225-15</inkml:trace>
  <inkml:trace contextRef="#ctx0" brushRef="#br0" timeOffset="155839.87">27046 7565 905 0,'0'0'97'0,"0"0"-12"16,0 0 54-16,0 0-108 16,0 0-31-16,0 0-16 15,2 26-13-15,16 14-35 16,1 6-38-16,1-1-42 15,1-4-145-15</inkml:trace>
  <inkml:trace contextRef="#ctx0" brushRef="#br0" timeOffset="156326.87">27333 7584 792 0,'0'0'135'0,"0"0"57"16,0 0-29-16,-24-98-69 16,22 92-28-16,0 6-20 15,0 0-31-15,-5 10-15 16,1 28-9-16,-3 20 9 16,2 17 3-16,3 5-3 15,4 1 0-15,0-3 0 16,2-11-1-16,16-8 0 0,9-10 0 15,6-14-4-15,4-7 0 16,5-19-10-16,0-9-34 16,-3-1 10-16,1-29-10 15,-5-13 23-15,-5-8 9 16,-7-11 10-16,-7-8 7 16,-10-12 1-16,-6-4-1 15,0 3 9-15,-1 7 1 16,-10 19 26-16,1 24 10 15,5 14 11-15,2 11-6 16,2 7-15-16,1 1-29 16,-2 18-7-16,2 29-8 0,0 23 8 15,0 13 0-15,0 8-4 16,0-4 2-16,0-4-2 16,0-7 2-16,0-9-1 15,0-9-61-15,6-10-97 16,8-16-187-16</inkml:trace>
  <inkml:trace contextRef="#ctx0" brushRef="#br0" timeOffset="157218.84">28247 7424 749 0,'0'0'130'0,"0"0"-30"16,0 0 47-16,-14-102 12 16,9 95-86-16,4 7-35 15,-3 0-16-15,1 0-18 16,-3 11-4-16,-5 24-8 15,-5 20 8-15,2 13 0 16,1 13-1-16,7 9 1 16,6 0 2-16,0-3-2 15,6-11 0-15,16-17-1 16,8-8 1-16,3-14 0 16,1-12-2-16,-1-10-14 15,-4-15-37-15,-6 0 16 16,-3-18 28-16,-7-13 9 15,-2-10 2-15,-4-4 3 0,-7-5-2 16,0 1 2-16,-2 3 3 16,-12 5 4-16,-1 3 13 15,-3 6-5-15,2 8-4 16,2 7-3-16,4 9-3 16,6 8-3-16,-1 0-7 15,3 12-7-15,2 21 2 16,0 8 0-16,0 7 5 15,24-2-1-15,7 0-1 16,10-9 2-16,3-8 0 16,3-9-1-16,-4-12 0 0,-6-8-6 15,-7 0-5-15,-6-14 12 16,-4-13 1-16,-4-7 7 16,-6-6-4-16,-3 2-1 15,-7-1 1-15,0 6-1 16,-2 1 7-16,-10 10 2 15,-3 6-8-15,-3 10-1 16,-1 6-3-16,0 7-8 16,0 26 3-16,1 7 4 15,6 6-5-15,8 5 5 16,4 2-2-16,6-4 3 16,21-4 0-16,6-5-5 0,8-11 5 15,4-12-5-15,0-11-85 16,4-6-93-16,-3 0-118 15,-5-21-515-15</inkml:trace>
  <inkml:trace contextRef="#ctx0" brushRef="#br0" timeOffset="157939.84">29382 7412 777 0,'0'0'120'16,"11"-111"-19"-16,-11 70 84 16,0 12-50-16,0 14-59 15,0 11-30-15,0 4-14 16,0 0-32-16,-5 13-3 15,-1 36-17-15,0 22 12 16,-2 19 8-16,1 11 4 16,4 2-4-16,3-6 0 15,0-7 0-15,5-12 0 16,14-21-1-16,11-13-6 16,13-14-75-16,12-19-86 0,8-11-110 15,-2 0-373-15</inkml:trace>
  <inkml:trace contextRef="#ctx0" brushRef="#br0" timeOffset="158831.84">29701 7804 814 0,'0'0'92'0,"0"0"4"16,0 0 27-16,0 0-60 15,0 0-40-15,0 0-12 16,11-8 1-16,11 2-3 0,12-4 9 16,3-7 2-1,-2-1-14-15,-5-2 5 0,-8 3-11 16,-8-1 2-16,-7 5 10 16,-7 3 9-16,0 2 19 15,0 0-4-15,-3 2-22 16,-15 2-10-16,-9 4-4 15,-6 0-4-15,0 9 3 16,4 18-5-16,3 6 5 16,6 4-1-16,8 1-7 15,5-1 7-15,7 1-1 16,0-2-2-16,8-4 5 16,16-4-8-16,9-5 8 15,7-8-4-15,2-8-6 0,-1-7-2 16,-3 0 0-16,-8-21 1 15,-7-2 11-15,-3 0 0 16,-10-1 4-16,-1 3 28 16,-1-1 7-16,1-4-4 15,0 3-9-15,3-1-7 16,2 4-9-16,3-3-9 16,4 6-1-16,-1 5 0 15,-1 1-3-15,-3 8 2 16,-4 3-6-16,-1 0-8 15,0 14-22-15,-5 14-12 16,-2 8 9-16,-2 8-11 16,-2 0-2-16,0-2-3 15,0-2-12-15,0-7 1 16,0-14-10-16,0-3 44 0,0-12 14 16,0-4 14-16,0 0 5 15,6-20 41-15,9-13-25 16,3-8 18-16,5-7 4 15,-1-8-32-15,-1 0 3 16,-3 7 4-16,-8 8-8 16,-3 14 15-16,-4 11 21 15,-3 11 26-15,0 4-25 16,0 1-35-16,0 0-7 16,0 15-15-16,4 15 3 0,6 6 11 15,6 7 1-15,-1-3-2 16,6-1 2-16,0-6-2 15,-1 1-22-15,-1-5-18 16,-6-3 14-16,1-3 13 16,-6-4 2-16,-4 1-1 15,-4-3 3-15,0-2-9 16,0 0 9-16,0 2-11 16,-15-2 1-16,-6-1 0 15,-7-4-4-15,-4-3-71 16,-4-7-134-16,3 0-250 15</inkml:trace>
  <inkml:trace contextRef="#ctx0" brushRef="#br0" timeOffset="159461.37">31243 7474 315 0,'0'0'504'15,"2"-113"-367"-15,-2 74 7 16,-7 13 17-16,-1 13-46 15,4 9-52-15,1 4-34 16,0 0-29-16,-3 23-4 16,-3 35-24-16,-1 21 28 15,-4 14 3-15,5 10-3 16,4-6-3-16,4-3 0 16,1-8 3-16,0-15-1 0,0-15-12 15,14-15-49-15,8-15-86 16,5-16-109-16,2-10-177 15</inkml:trace>
  <inkml:trace contextRef="#ctx0" brushRef="#br0" timeOffset="160540.84">31093 7665 757 0,'0'0'249'0,"0"0"-211"16,0 0 89-16,0 0-34 15,0 0-75-15,0 0-16 16,76-33-2-16,-4 19 0 0,13-8 3 16,0-1-3-1,-5-6-3-15,-10-5-49 0,-13 1-20 16,-17 6 24-16,-19 5 9 16,-12 2 39-16,-9 4 9 15,0 1 16-15,-9 5 39 16,-2-2-18-16,-1 10-22 15,1 2-1-15,-4 0-10 16,-1 10-9-16,-5 19 2 16,-1 8-5-16,1 7 0 15,4 5 3-15,4 9 2 16,5 1-1-16,7-2-3 16,1-2 1-16,1-10-3 15,16-7 0-15,1-12 0 0,2-11-2 16,3-6 0-16,-3-9 0 15,2 0-21-15,0-21 11 16,-2-13 1-16,-2-6 7 16,-2 2-8-16,-8 3 12 15,-2 9 6-15,-1 10 5 16,-3 3 26-16,-1 9 3 16,-1 2-11-16,0 2-27 15,3 0-2-15,6 19-22 16,5 13 13-16,5 9 8 15,5 1 1-15,0-2 0 16,6-8-2-16,3-3 2 16,5-9-27-16,-1-6 6 0,0-8 5 15,-5-6 11-15,-4 0-2 16,-7-25 6-16,-3-6 1 16,-1-8 1-16,-7 0 3 15,-4-1 7-15,-4 2 11 16,-2 5 10-16,0 5-3 15,-5 3-10-15,-7 7-1 16,2 4-5-16,2 5-7 16,3 7 2-16,4 2-8 15,0 0-3-15,-1 0-9 16,-1 26-2-16,3 10 4 16,0 12 8-16,0-2-6 15,12 2 6-15,11-6 0 16,2-6 2-16,0-9-25 0,-4-9-14 15,1-6 0-15,-5-12-1 16,-1 0 37-16,5-6 3 16,-7-16 6-16,2-4 5 15,-4-3 6-15,-1 2 5 16,0 3 14-16,-3 1-11 16,0 6 4-16,-1 3-1 15,-3 4-8-15,-1 8-11 16,-1 2-8-16,3 0-1 15,2 2-9-15,3 22-5 16,7 7-1-16,0 6-2 0,2-3-3 16,-2-1-6-1,0-10-19-15,-1-3-4 0,-2-8-28 16,0-9 33-16,-1-3 17 16,3 0 27-16,-1-21 3 15,3-7 16-15,-3-3 29 16,5-1 11-16,-7 8 2 15,-2 12-5-15,-3 6-19 16,-6 6-15-16,3 0-22 16,7 15-8-16,0 16-7 15,4 11 0-15,1 3-19 16,1 0-42-16,-3-4-79 16,1-7-252-16</inkml:trace>
  <inkml:trace contextRef="#ctx0" brushRef="#br0" timeOffset="165106.84">2072 10496 802 0,'0'0'79'0,"0"0"52"16,0 0 45-16,0-97-59 15,-3 83-60-15,-6 6-20 16,-2 1-21-16,-3 7 0 16,-6 0-16-16,-2 14-4 15,-5 20 0-15,2 12-3 16,1 1 7-16,10-2-2 15,4-7-1-15,9-6 3 0,1-4-8 16,1-7 2-16,14-6-14 16,4-8-15-16,4-7-9 15,2 0 9-15,2-22 2 16,-3-11-13-16,-1-5-4 16,-9-1 6-16,-5 8 6 15,-9 3 30-15,0 5 8 16,0 4 11-16,0 6 33 15,0 4 22-15,0 7-9 16,0 2-15-16,0 0-22 16,0 0-20-16,0 8-10 15,0 17-3-15,5 11 13 0,3 7-2 16,-2 5 0-16,0 0 0 16,-1 0-1-16,1-5-2 15,1-5 3-15,5-11-49 16,4-10-55-16,4-14-28 15,11-3-56-15,7-23-55 16,5-19-263-16</inkml:trace>
  <inkml:trace contextRef="#ctx0" brushRef="#br0" timeOffset="165338.84">2449 10351 688 0,'0'0'171'0,"0"0"-125"15,0 0 83-15,-85-3-21 16,63 14-63-16,7 10-27 0,-3 9-6 16,2 8-2-16,4 3-7 15,6 4 3-15,3 0-6 16,3-4-1-16,0 0 1 16,9-2-10-16,10-7 4 15,9-10 0-15,8-11-24 16,11-11-82-16,6 0-70 15,1-23-105-15</inkml:trace>
  <inkml:trace contextRef="#ctx0" brushRef="#br0" timeOffset="166083.31">2733 9932 764 0,'0'0'126'16,"0"0"16"-16,0 0 22 0,0 0-56 15,0 0-62 1,0 0-41-16,-30-6-5 0,25 67 0 16,0 17 0-16,0 8 0 15,4-1 1-15,1-3-2 16,0-1 1-16,0-9-4 16,0-8 0-16,0-12-4 15,0-9-35-15,0-13-124 16,0-15-94-16,0-15-241 15</inkml:trace>
  <inkml:trace contextRef="#ctx0" brushRef="#br0" timeOffset="167275.87">2579 10438 545 0,'0'0'246'16,"0"0"-195"-16,0 0 31 15,0 0 8-15,0 0-52 16,0 0-30-16,55 0 16 16,-8-13 11-16,8-6-15 15,1-3-11-15,-3-3-6 16,-1 5-3-16,-9 2 2 16,-16 7-2-16,-9 4-2 15,-9 3 0-15,-9 0 1 16,3 4 1-16,-3 0 0 15,0 0 2-15,0 0 0 0,0 0 3 16,-3 17-1-16,-10 7 1 16,5 6 6-16,-1 3 11 15,2 0-13-15,7-1-3 16,0 0 1-16,0-3-3 16,4-9-3-16,8-4 0 15,-5-6 0-15,4-2-1 16,0-4 0-16,3-4 3 15,0 0-3-15,5-6 0 16,-1-16 6-16,-3-8-2 16,0-5-3-16,-4 0 4 15,-4 2-4-15,-4 5 1 0,0 5 3 16,1 3-1 0,-4 5 24-16,0 4 25 0,3 1-28 15,-3 7-5-15,0 3-11 16,0 0-9-16,4 0 0 15,4 3-9-15,3 17 4 16,3 8 1-16,-3 2 0 16,3 2 2-16,-1-1 1 15,-4-2-9-15,4-6-7 16,1-5-20-16,2-5-4 16,2-7-16-16,6-6-8 15,3 0 10-15,0-6 11 16,1-17 2-16,-7-4 20 15,-3-3 21-15,-6-1 1 16,-2 3 5-16,-4 1 26 0,-6 8 44 16,0 0 9-16,0 5-15 15,0 3-11-15,-3 1-3 16,-9 6-24-16,-1 4-13 16,-5 0-16-16,4 8 0 15,1 14-2-15,1 11-2 16,6 1 0-16,6 1 1 15,0 0-4-15,0-5 2 16,15-7-2-16,3-4 0 16,1-6-16-16,2-9-12 15,0-1 8-15,-3-3 5 16,-3 0 8-16,-1-13 6 0,-8-9 6 16,1-5 1-16,-6-10 2 15,-1 3-2-15,0 5 3 16,0 2 0-16,0 12 12 15,0 5 8-15,0 8 2 16,0 2-5-16,0 0-21 16,8 5-7-16,10 17 1 15,8 6 3-15,-3 0 2 16,1 1 1-16,-2-3-5 16,0-9 3-16,1-5-2 15,4-9-10-15,-3-3 13 16,4 0 1-16,-3-20-5 15,-1-14 2-15,-6-7 3 0,2-8 0 16,-7-7 4-16,-2-11-3 16,-5-8 4-16,-6-11-5 15,0 1 4-15,0 1 7 16,-14 11 19-16,2 21 10 16,1 20 6-16,1 18 3 15,7 13-8-15,0 2-26 16,0 43-15-16,0 24-5 15,3 20 1-15,0 6 2 16,0-1 1-16,0-7-8 16,0-9 8-16,0-7-54 15,0-13-88-15,0-11-115 0,0-14-324 16</inkml:trace>
  <inkml:trace contextRef="#ctx0" brushRef="#br0" timeOffset="170388.86">4644 10464 754 0,'0'0'119'0,"0"0"-43"15,0 0 65-15,0 0-38 16,0 0-60-16,-79-83-22 16,40 83-14-16,-4 6 1 15,-3 15-2-15,8 3-6 16,10-1 6-16,9-1-6 15,11-5-5-15,8 4 3 16,0-4-5-16,11-1 5 0,14-8 1 16,15-8 1-1,5 0 7-15,7-18-7 0,5-17-2 16,-5-12-12-16,0-13-22 16,-7-10-17-16,-5-7 9 15,-13-8-1-15,-7-4 21 16,-11 4 24-16,-9 13 3 15,0 18 8-15,-6 18 48 16,-3 18 16-16,-2 8-12 16,8 9-12-16,-1 1-27 15,-2 3-24-15,-1 34-6 16,-4 17 0-16,-1 17 5 16,6 6 2-16,6-2 2 15,0-1 1-15,3-9-4 0,19-8 1 16,2-10-1-16,7-13 0 15,4-11-2-15,5-9 0 16,1-14 2-16,1 0-6 16,-2-12-24-16,-4-19 7 15,-2-11-2-15,-9-3 5 16,-6-4 7-16,-10 2 9 16,-9 7 2-16,0 4 2 15,-2 10 9-15,-15 5 4 16,2 9 6-16,-4 7 13 15,-1 5-11-15,2 0-12 16,0 9-9-16,0 19-1 16,4 3-1-16,8 10 0 15,6-4-4-15,0 4 6 0,20-3 0 16,13-5-1-16,15-6 1 16,6-9 1-16,10-8 1 15,-3-10-2-15,-4 0 0 16,-8-10-3-16,-9-9 0 15,-7-7 3-15,-9 0-1 16,-6 0 4-16,-11 2 2 16,-7 0 4-16,0 6 3 15,0 1 27-15,-13 3-12 16,-2 6-10-16,-1 7-2 16,0 1-13-16,-2 0-2 0,8 16-4 15,0 14-2-15,0 6 3 16,8 5-3-16,2 0-2 15,0-2 8-15,12 0-5 16,7-9 3-16,6-6-9 16,1-7-29-16,5-9-9 15,-2-6-15-15,-7-2 13 16,-5 0 18-16,0-14 23 16,-8-10 10-16,-6-3 1 15,-3 4 2-15,0 1 8 16,0 8 49-16,-3 2 5 15,-3 5 15-15,2 3-37 16,0 3-4-16,2 1-13 0,2 0-11 16,-1 0-9-1,1 16-6-15,0 20-1 0,0 14-2 16,0 12 6-16,0 5 0 16,3 12-3-16,5 7 2 15,-2 0-5-15,-6-1 3 16,0-8 0-16,0-6 0 15,0-11-2-15,0-8 2 16,0-7-10-16,-9-8-22 16,-2-10 2-16,-3-2-18 15,-2-9 22-15,-7-4 7 16,-5-6 16-16,-4-6-19 16,1 0 1-16,10-24 15 15,-1-11 5-15,10-15 0 0,10-12 1 16,2-11-1-16,2 1-3 15,22 0 3-15,0 6 0 16,7 10 2-16,1 3-2 16,-1 8-48-16,6 9-143 15,-3 3-200-15</inkml:trace>
  <inkml:trace contextRef="#ctx0" brushRef="#br0" timeOffset="176382.01">5796 10222 880 0,'0'0'184'0,"0"0"-148"16,0 0 66-16,0 0 9 15,0 0-55-15,32-102-32 16,-17 92-7-16,-1 2-3 0,-1 5-9 16,1 3 4-1,-2 0-9-15,6 0-3 0,-2 19 0 16,-1 5 0-16,0 7 3 16,-2-1-2-16,-5 3-13 15,-6 0-2-15,2-3-3 16,-4-4 6-16,0-7 2 15,0-4-6-15,0-8 3 16,4-6 4-16,-4-1 4 16,0 0 7-16,3 0 2 15,-3-8 3-15,0-16 4 16,0-8-9-16,0-2-2 16,5 0 2-16,2 2 0 15,2 2 1-15,1 2-1 0,1 4 0 16,1 4-1-16,4 3 1 15,1 6-15-15,6 5-34 16,3 6-70-16,2 0-24 16,2 6-23-16,-3 11-134 15</inkml:trace>
  <inkml:trace contextRef="#ctx0" brushRef="#br0" timeOffset="176724.86">6290 10309 865 0,'0'0'136'15,"0"0"-16"-15,0 0 36 16,0 0-86-16,0 0-49 16,14-106-19-16,9 80-2 15,3 0-5-15,-2 3 3 16,-6 10-2-16,-10 3-5 15,-5 4-3-15,-3 6 12 16,0 0 4-16,-6 0-3 16,-21 0-1-16,-13 22-7 15,-3 11 5-15,4 4 2 16,9 4 0-16,11-3-5 16,9-2 3-16,9-3-7 0,1-6-24 15,14-6-36 1,23-5-21-16,10-11 5 0,7-5-43 15,3-2-35-15,-2-19-111 16</inkml:trace>
  <inkml:trace contextRef="#ctx0" brushRef="#br0" timeOffset="177085.84">6558 10339 157 0,'0'0'653'15,"0"0"-580"-15,0 0 41 16,0 0 10-16,0 0-60 0,0 0-25 16,2 0-24-1,20 0 2-15,5-11-6 0,0-7-8 16,3-3 0-16,-5-2-3 16,-7 1-3-16,-8 3 0 15,-10 3-7-15,0 4-7 16,-6 5-2-16,-24 4 7 15,-5 3 12-15,-6 4 0 16,0 19 0-16,6 5 2 16,8 3-1-16,11 5 4 15,6-1 3-15,10-2-4 16,0 0 1-16,10-3-1 16,20-7 0-16,10-5-2 15,14-9-2-15,10-5 0 0,11-4-44 16,2 0-119-16,-7-13-159 15</inkml:trace>
  <inkml:trace contextRef="#ctx0" brushRef="#br0" timeOffset="179064.84">7340 10209 920 0,'0'0'205'16,"0"0"-116"-16,0 0 66 16,0 0-70-16,0 0-42 15,-12-97-17-15,6 97-13 0,-3 0-10 16,3 6-3-16,0 24-10 15,3 9 7-15,3 6 3 16,3 0-11-16,19-4-5 16,7-2-17-16,-1-5 9 15,4-9-2-15,-7 0-13 16,-3-3-23-16,-14-4-26 16,-5 4-11-16,-3 0 12 15,-17 1-5-15,-20-1 13 16,-2-5-2-16,-1 0 23 15,9-6 54-15,10-8 4 16,12-3 0-16,9 0 17 16,0-6 50-16,22-21-49 0,14-13-12 15,15-5-3-15,4-4-5 16,2 6 2-16,-7 6 0 16,-12 14 0-16,-13 7 6 15,-12 9 21-15,-8 4 31 16,-5 3 41-16,0 0 9 15,0 0-17-15,0 0-20 16,0 0-18-16,0 0-22 16,-3 0-11-16,-6 19-14 15,0 6-1-15,1 3-1 16,2 4 1-16,6-3-4 16,0-3 0-16,0-3-1 0,14-2-2 15,10-4 2-15,6-8 1 16,4-5-1-16,5-4-5 15,0 0 4-15,1-20-7 16,-7-4-10-16,-7-2-1 16,-7 0 2-16,-8 3 13 15,-6 1 4-15,-5-1 9 16,0 2-1-16,0 2 13 16,-2 3 12-16,-6 2-8 15,2 5-2-15,1 6-4 16,2 0 0-16,3 3-14 15,0 0-5-15,-3 9-1 16,3 17-6-16,0 6 4 0,0 1 1 16,0-3-4-1,6-2-9-15,10-7-9 0,1-3-8 16,2-9 13-16,-1-3-5 16,3-6 3-16,-3 0 5 15,1 0 11-15,-4-7 5 16,-3-10 1-16,-3 0 3 15,1-9 27-15,-2 1-4 16,-5-2-1-16,3 5 7 16,-3-4-8-16,2 7-4 15,0 2-1-15,1 5-14 16,-3 4 1-16,0 6-4 16,2 2-3-16,-2 0 0 15,12 0-3-15,1 11 3 0,5 10-1 16,0 5-4-16,-3 0 5 15,4 0-2-15,-5-3-9 16,2-1-28-16,-3-6 1 16,-1-7 11-16,-3-2 5 15,-4-6 1-15,-4-1 19 16,1 0 2-16,1 0 4 16,4-17 5-16,-1-7 4 15,3-2 3-15,0-1 2 16,-3 1-6-16,4 1 7 15,-2 3-1-15,-2 3-1 16,1 4-3-16,-1 4-8 16,-3 5 3-16,-3 4-8 0,0 2 0 15,2 0-2-15,2 4-5 16,3 15 4-16,1 3 1 16,2 4 1-16,-4-1-2 15,0-1-13-15,-1-1-22 16,-1-9 13-16,-1-2-10 15,-3-4 11-15,3-5 9 16,-4-3 6-16,1 0 8 16,0 0 0-16,2 0 3 15,3-13 7-15,5-9-4 16,2-7 0-16,0-3 7 16,0 2-1-16,0 2 1 0,0 6 0 15,-2 5-1 1,-2 4 4-16,-1 3-1 0,-2 6-8 15,-1 4 1-15,1 0-6 16,-1 0 1-16,2 11-3 16,2 8-2-16,-1 7 1 15,-1 1-1-15,-2 4-4 16,-5-1-26-16,2-2-16 16,-1-3-23-16,-3-2-72 15,0-8-80-15,0-4-116 16</inkml:trace>
  <inkml:trace contextRef="#ctx0" brushRef="#br0" timeOffset="179261.84">8969 10359 1342 0,'0'0'71'16,"0"0"41"-16,0 0-41 15,0 0-52-15,0 0-18 16,0 0-1-16,0-27-29 16,0 27-81-16,-3 0-105 15,-11-4-177-15</inkml:trace>
  <inkml:trace contextRef="#ctx0" brushRef="#br0" timeOffset="180565.87">9556 10214 992 0,'0'0'129'16,"0"0"-35"-16,0 0 78 0,0 0-88 15,0 0-46-15,0 0-22 16,-16-57-15-16,13 65-1 16,-4 21-2-16,1 9 2 15,3 7 1-15,3-4 0 16,0-5-2-16,0-9-3 15,5-5 3-15,8-9-1 16,2-3-3-16,2-8 4 16,6-2 0-16,6-6-10 15,6-25 2-15,1-15-5 16,0-12-4-16,-3-8-6 16,-6-9 0-16,-14-2 12 0,-10 1 5 15,-3-1-4-15,-10 12 11 16,-22 8 4-16,-7 11 0 15,-5 12-2-15,-4 13 1 16,5 15 3-16,0 6-2 16,5 7-3-16,4 27-2 15,7 11-1-15,11 14-2 16,11 9-4-16,5 3-16 16,24 3-48-16,21-3-82 15,16-10-41-15,10-13-154 16</inkml:trace>
  <inkml:trace contextRef="#ctx0" brushRef="#br0" timeOffset="181781.26">10176 10240 1042 0,'0'0'75'0,"0"0"79"15,0 0 7-15,-18-115-88 16,14 105-34-16,2 4-4 16,-1 3-3-16,3 3-16 15,-4 0-13-15,4 3-3 16,-3 20-3-16,0 12 3 16,1 8 1-16,2 1-1 15,0-5-2-15,0-4 1 0,8-4 1 16,7-5-8-16,-2-7-9 15,-1-7-3-15,-3-8-7 16,-3-4-8-16,-1 0 21 16,2 0 12-16,-1-20 2 15,0-7 2-15,-3-2 1 16,1-1-3-16,-2 3 5 16,1 1-3-16,4 4 1 15,-2 4 1-15,2 3-4 16,-1 8 0-16,3 3 0 15,1 4-2-15,4 0-1 16,3 9-3-16,2 9 6 0,5 6-1 16,-2 0-2-16,5-1 2 15,2-4-15-15,1-5-17 16,0-8-8-16,3-6-6 16,0 0 5-16,2-11 20 15,-3-17 21-15,-2-10 1 16,0-8 0-16,-8-9 0 15,-7-5 3-15,-10-8 5 16,-5-2 0-16,0 4 14 16,-8 8 8-16,-14 10 19 15,2 12-12-15,-6 10 1 16,8 10-7-16,8 10-2 16,0 6-9-16,-2 8-14 0,-1 32-4 15,1 16-2-15,2 13-2 16,8 9 2-16,2-1 0 15,5 1 0-15,15-7-1 16,9-6 0-16,3-12-3 16,4-9 3-16,0-12-27 15,-3-10-11-15,-3-9 2 16,-3-9 12-16,-5-4 15 16,-4 0 10-16,0-19 0 15,-3-7 4-15,0-4 2 16,-3-2 15-16,-1-1 0 15,0 5 1-15,-2 6 2 16,3 6-7-16,-6 6-2 0,4 6-9 16,4 4-5-1,4 0-2-15,12 10 0 0,4 15-3 16,0 1 4-16,2 4-12 16,-6-2-26-16,-6-5-7 15,-3-10 3-15,-5-3-13 16,-6-6 21-16,-6-4 21 15,0 0 13-15,-2-11 3 16,2-16 4-16,-1-5 12 16,1-2 15-16,-4 5-6 15,0 7 15-15,0 5 5 16,0 7 0-16,0 4-14 16,0 6-7-16,0 0-10 15,0 0-16-15,0 26 1 0,0 23-2 16,0 14-1-16,-7 5 1 15,-5 9 1-15,-6 1-1 16,0 5 0-16,-1-2-16 16,-1-6-9-16,1-4 2 15,10-7-11-15,3-5 10 16,6-10 14-16,0-12 7 16,0-15-11-16,0-10-3 15,-1-10-42-15,-16-2 56 16,-4-4-5-16,-7-20 2 15,-3-10 6-15,5-8 0 16,7-5 0-16,4-8-8 16,9 2-37-16,6 0-44 0,0 6-6 15,4 15-14-15,13 7-58 16,-2 6-204-16</inkml:trace>
  <inkml:trace contextRef="#ctx0" brushRef="#br0" timeOffset="182896.83">12014 10171 475 0,'0'0'482'16,"0"0"-444"-16,11-100 113 16,-11 74 15-16,0 7-91 15,0 8-18-15,0 6-5 16,0 5-14-16,0 0-17 16,0 0-17-16,0 12-3 15,0 19-1-15,0 6 0 16,0 5 1-16,0-1 1 15,5-2-2-15,14-7 0 16,5-6-4-16,6-7 3 16,0-9 0-16,3-10-7 0,-4 0-4 15,-1-4-6-15,-4-18 10 16,-6-3 7-16,-2-5 1 16,-5-4 1-16,-5 0 3 15,1 0-1-15,-1-1 11 16,1 8-1-16,-3 1 3 15,0 10-3-15,-2 8-7 16,1 4 2-16,1 4-7 16,-4 0-1-16,7 0 0 15,1 16-6-15,4 13 6 16,7 6 0-16,0 3-1 16,0 1 1-16,0-5-5 0,-4-4-16 15,3-7-1 1,-6-6-10-16,1-9 5 0,-5-4 11 15,-1-4 9-15,2 0 7 16,4-18 0-16,1-11 4 16,2-2 3-16,-2 1 13 15,-3 3 4-15,-2 5-2 16,-1 7-7-16,-1 9 0 16,-1 5-2-16,3 1-13 15,8 1 1-15,3 24 0 16,0 5 0-16,4 4-1 15,-6 0-7-15,-5-1-3 16,-2-3-34-16,-5-7-12 0,-2-9-32 16,-2-6-44-1,-2-8-39-15,0 0-46 0,-20-20-213 16</inkml:trace>
  <inkml:trace contextRef="#ctx0" brushRef="#br0" timeOffset="183115.84">11716 9577 1115 0,'0'0'56'0,"0"0"-25"15,0 0 70-15,0 0-53 0,0 0-46 16,0 0-2-16,6-29-18 15,-2 29-64-15,1 17-95 16,-5 2-112-16,-6 6-356 16</inkml:trace>
  <inkml:trace contextRef="#ctx0" brushRef="#br0" timeOffset="184525.73">13405 10277 36 0,'0'0'519'0,"0"0"-417"16,59-116 77-16,-45 70-41 15,-4 0-40-15,-7 5-13 16,-3 7-7-16,0 5-11 15,-3 9-19-15,-13 5-14 16,2 10 3-16,-10 5-11 16,-5 0-16-16,-7 29-8 15,2 14-1-15,2 9-2 16,8 1 1-16,14 0 0 16,10-2 0-16,4-6-13 15,32-3 7-15,18-13 2 0,17-11 2 16,8-14-15-16,6-4-17 15,-4-12-10-15,-6-16-15 16,-14-3 13-16,-12-3-5 16,-16 5 42-16,-15 0 9 15,-15 2 9-15,-3-3 49 16,-2 0 3-16,-16 0-9 16,0 5-14-16,-2 4-7 15,-2 8-3-15,12 8-1 16,-3 2-9-16,3 3-5 15,-1 0-6-15,2 19-5 16,-1 10-1-16,4 3-1 16,6 1 0-16,0-1 1 0,0-1-2 15,14 0 1-15,5-7 0 16,3-3 0-16,-1-7-2 16,1-11-3-16,1-3-11 15,-4 0 1-15,-3-17 4 16,-1-7 0-16,-6-2 11 15,-4-4 0-15,-2 2 0 16,-1-1 0-16,-2 4 2 16,0 5 4-16,0 7 10 15,0 5-8-15,0 7 7 16,0 1-15-16,1 0-2 16,2 8-1-16,6 14-10 0,1 9 13 15,4 4-1-15,3-3-3 16,3 4-2-16,0-9-9 15,3-3-10-15,1-11 0 16,-3-5-5-16,-5-8 13 16,0 0 10-16,-2-8 7 15,-1-21 0-15,-2-3 8 16,-2-3 10-16,-2 3 9 16,1 2 4-16,1-1-2 15,1 4-10-15,-1 8-10 16,6 1-2-16,2 7-3 15,5 6-4-15,3 5-1 0,7 0-2 16,0 11 1 0,1 13-4-16,-3 8-25 0,-5 3-1 15,-5 1-7-15,-8-1-10 16,-5 0-15-16,-5-3-14 16,-2-3 21-16,-8-7 20 15,-17-3 6-15,-8-7 17 16,-3-3 7-16,-3-5 4 15,8-4 3-15,6 0 2 16,7 0-2-16,12 0-2 16,6-17-3-16,3-5-75 15,28-8-70-15,15-4-50 16,7-2-20-16</inkml:trace>
  <inkml:trace contextRef="#ctx0" brushRef="#br0" timeOffset="184842.84">14752 10169 511 0,'0'0'127'16,"0"0"-8"-16,0 0 31 15,0 0-48-15,0 0-36 16,0 0-5-16,63-14-14 16,-35-2-23-16,2-3-18 15,-4-6 2-15,-2-1-3 16,-6-2-5-16,-6-1 3 15,-6 4 1-15,-6 2 2 16,0 4 11-16,-15 2 11 0,-11 4 1 16,-7 6-26-16,-2 7-2 15,4 0 4-15,1 7 1 16,2 17-3-16,13 10-3 16,6 5-3-16,9 6 2 15,0 3-4-15,19-2-5 16,20 0-45-16,9-11-107 15,6-10-212-15</inkml:trace>
  <inkml:trace contextRef="#ctx0" brushRef="#br0" timeOffset="185432.84">15376 10160 716 0,'0'0'344'0,"0"0"-242"15,0 0 76-15,0 0-99 16,0 0-54-16,-84-32-23 16,68 42-1-16,2 9-2 15,7 8-3-15,5-2 0 16,2-6-9-16,8-3-43 16,16-12-22-16,7-4-17 15,7-8 39-15,-1-22-6 16,0-11 17-16,-1-10 15 15,-2-13 30-15,0-10 0 16,-1-10 5-16,-6-13 9 0,-5-6 10 16,-10 0 17-1,-9 10 22-15,-3 21 21 0,-1 23 16 16,-11 20-21-16,1 17-5 16,-5 12-27-16,-4 33-31 15,-5 38-14-15,-3 37 2 16,4 26 0-16,5 10 2 15,5 3-6-15,5-10 0 16,3-17 0-16,6-17-6 16,0-23 2-16,0-18-61 15,0-21-1-15,4-17 21 16,6-15-32-16,2-9 17 16,4-9 34-16,6-22 24 15,2-14-2-15,3-11-9 0,-6-9 1 16,-3-7 2-16,-3 5 6 15,-5 12 4-15,2 14 4 16,-4 21 26-16,-2 10 29 16,1 10-13-16,6 0-22 15,6 0-17-15,7 4-6 16,4 7-1-16,-3-4-7 16,1-3-94-16,-1-4-156 15,1 0-432-15</inkml:trace>
  <inkml:trace contextRef="#ctx0" brushRef="#br0" timeOffset="186693.4">16565 9893 785 0,'0'0'124'0,"0"0"-100"16,0 0 124-16,0 0-53 15,0 0-44-15,0 0-12 16,-24-77-27-16,3 91-11 15,-9 17-1-15,0 13 0 0,7 5-2 16,3 2-1-16,8-2 0 16,9-1 1-1,3-2 0-15,3-7-6 0,27-6 1 16,12-13-43-16,17-11-24 16,10-9-27-16,4-1-48 15,0-25-100-15,-7-9-46 16</inkml:trace>
  <inkml:trace contextRef="#ctx0" brushRef="#br0" timeOffset="187991.84">17030 9938 516 0,'0'0'215'15,"0"0"-116"-15,0 0 25 16,0 0 2-16,-97-51-52 16,72 51-29-16,-1 0-10 15,0 9-6-15,7 11-14 0,-1 6-7 16,2 9-5-16,4-2 0 15,6 2-1-15,-1-1-1 16,9-4 0-16,0 0-1 16,17-4-2-16,18-7 2 15,14-8-1-15,6-11-6 16,8 0 5-16,-2-18-5 16,-3-13-15-16,-3-5-1 15,-9 1-6-15,-12 1 29 16,-12 3 4-16,-12 4 5 15,-6 0 40-15,-4 5 7 16,0 3-2-16,0 4-15 0,0 8-5 16,0 1-9-16,0 6-6 15,0 0-17-15,0 0-2 16,0 0-2-16,0 14-8 16,0 13 5-16,7 6 5 15,0 2 0-15,3-5 0 16,3-2-3-16,1-3-12 15,2-7-3-15,-2-3-1 16,0-7-7-16,-5-7-6 16,2-1 12-16,-1 0 13 15,0-15 7-15,2-7 5 16,0-7 2-16,0 0 4 16,-4-1 9-16,3-1-4 0,-2 5-1 15,3 2-1-15,-3 3-7 16,3 6-1-16,-3 6-2 15,-2 4-2-15,4 5-4 16,-2 0 0-16,1 6 2 16,2 16-4-16,2 1 2 15,-2 6 2-15,4 1 0 16,-4 0 0-16,4-3-1 16,-4-2-12-16,3-3-12 15,-1-6-3-15,-1-6-3 16,0-5 10-16,1-5 12 15,1 0 2-15,0 0 4 16,1-11 6-16,1-8-1 0,-2-4 1 16,1 4-1-16,-2-3 6 15,0 2-2-15,-1 1 6 16,-2 2-1-16,0 2-1 16,0 2-5-16,-2-1 5 15,1 7-6-15,-2 0-2 16,-3 4-2-16,-2 3 0 15,-1 0 0-15,-1 0-2 16,2 0-3-16,1 15 5 16,1 7 0-16,2 0 0 15,-1 2 0-15,0 1-2 16,2-2-1-16,0-1-11 16,1-3-13-16,0-5-7 15,2-6-7-15,0-2 7 0,2-6 9 16,1 0 12-16,0-4 6 15,2-13 7-15,1-6 1 16,-1 1 8-16,-1-1-3 16,-2 1 9-16,0 2 4 15,-3 1-1-15,2 3-5 16,-4 6-5-16,-2 0-6 16,4 6-2-16,-3 4-1 15,2 0-2-15,3 0-5 16,2 0-32-16,-1 0-10 15,3 5-36-15,1 1-42 16,1-6 12-16,1 0-59 0,-2 0 82 16,0-14 13-16,-3-7 56 15,-2 4 24-15,-5-4 71 16,-4 0 45-16,0 3 52 16,-3-2-31-16,0 1-12 15,0 3-7-15,0 1-6 16,0 3-22-16,-1 6-28 15,-3 2-9-15,3 1-11 16,0 3-19-16,1 0-10 16,-2 25-12-16,-5 24 0 15,0 21 2-15,1 10 1 16,-2 7 2-16,-5 5-4 16,-4 2 0-16,-5 0-2 15,4-4 0-15,2-6-2 16,5-8 1-16,2-6-11 0,5-9-92 15,4-10-9-15,0-16-17 16,3-17-180-16,10-12-141 16</inkml:trace>
  <inkml:trace contextRef="#ctx0" brushRef="#br0" timeOffset="188951.87">18373 9822 847 0,'0'0'91'0,"0"0"-14"15,18-108 63-15,7 79-64 16,9 9-62-16,4 9-7 16,2 8-7-16,-3 3 0 15,-2 6 0-15,-6 21-6 16,-2 4 1-16,-10 9-28 15,-7 5-14-15,-10 3 12 16,-3 0-18-16,-24-2 25 16,-11-1-3-16,-1-8-21 15,1-8-2-15,3-7 2 16,11-10 8-16,13-6 23 16,10-6 13-16,1-9-2 15,19-22-24-15,17-18 34 0,10-16 5 16,6-14 20-16,1-14-15 15,3-9 21-15,-2-15-4 16,-6-7 2-16,-8 4 38 16,-13 12-20-16,-17 27 45 15,-10 26 10-15,0 27-10 16,-6 14-11-16,-10 14-32 16,-5 8-34-16,-6 43-12 15,-6 23-2-15,5 20 3 16,7 6 4-16,12 0-2 15,9-5 3-15,0-3-7 16,14-6-2-16,10-10-2 0,5-11 0 16,5-15 2-16,0-11 0 15,2-16-7-15,-4-10-11 16,0-10-14-16,-1-3 11 16,-1-8 15-16,-2-20 3 15,-4-8 3-15,-2-8 1 16,-8-5 0-16,-1-2 1 15,-4 5 3-15,-6 2-5 16,-3 11 12-16,0 3-3 16,0 12 11-16,-5 8-9 15,-9 10 4-15,-4 0-15 16,-6 22-2-16,0 23-1 16,6 8 1-16,5 3-2 0,12 3 1 15,1-3 3-15,8-7-13 16,18-9-14-16,8-14-30 15,8-12-47-15,3-14 22 16,5 0 52-16,1-23 27 16,-2-19-17-16,-1-20 20 15,-3-15 3-15,-9-14-2 16,-2-6 9-16,-9-7 18 16,-10-4 4-16,-8-2 20 15,-7 13-16-15,0 20-11 16,0 22 27-16,-6 29 13 15,0 17-23-15,1 6 1 16,-5 3-23-16,-5 34-13 0,-8 35-7 16,-3 27 1-16,2 15 4 15,8 4-5-15,9 1 0 16,6-6 0-16,1-10-3 16,0-13-13-16,0-16-88 15,0-15-106-15,9-18-105 16,17-15-387-16</inkml:trace>
  <inkml:trace contextRef="#ctx0" brushRef="#br0" timeOffset="189362.83">19556 9875 842 0,'0'0'179'16,"0"0"-91"-16,0 0 75 15,0 0-72-15,0 0-78 16,0 0-13-16,98-53-3 16,-55 30-7-16,-2-5-12 15,-5-3-2-15,-6-3-1 16,-8-2 6-16,-9-2 7 16,-11 2 5-16,-2 9 7 15,-8 6 5-15,-20 15-2 16,-6 6 0-16,-4 9-1 15,4 24-2-15,4 11 4 16,9 8-2-16,4 0-1 0,10 0 8 16,3-4-1-16,4-5-3 15,10-3-5-15,16-7-4 16,10-10 1-16,8-7 0 16,5-10-20-16,1-6-46 15,-1 0-32-15,-9-22-1 16,-5-1 44-16,-8-7 15 15,-11 8-4-15,-10 3 4 16,-6 12-102-16,-3 4-97 16</inkml:trace>
  <inkml:trace contextRef="#ctx0" brushRef="#br0" timeOffset="190434.83">20596 9771 398 0,'0'0'414'16,"0"0"-346"-16,10-127 71 16,-10 85 4-16,-12 3-52 15,-12 8-41-15,-5 1-16 16,-3 12-20-16,1 11 7 15,1 7-11-15,0 10-2 16,2 23-3-16,2 8-4 16,5 10 1-16,8 0-2 15,7 1 0-15,6-4-4 16,0-5 3-16,10-8-7 16,9-9 8-16,3-10-10 0,3-12-25 15,-1-4-12-15,0-2 10 16,-3-27 2-16,-4-5-3 15,-4-7 17-15,-7 1 13 16,-5 7 8-16,-1 5 12 16,0 9 22-16,0 6 32 15,0 6 0-15,0 6-22 16,0 1-11-16,0 0-22 16,0 5-11-16,5 30 0 15,5 17 2-15,7 12-2 16,-2 10 3-16,1 5 2 15,-2 4-5-15,-4-5 0 0,-4-1 0 16,-6-7 0-16,0-9-7 16,0-8-27-16,-16-10-11 15,-7-15-13-15,-1-4-18 16,-7-13 0-16,-4-11-36 16,-2 0-22-16,6-11-79 15,13-21-41-15</inkml:trace>
  <inkml:trace contextRef="#ctx0" brushRef="#br0" timeOffset="191364.84">20867 9525 804 0,'0'0'79'16,"0"0"34"-16,0 0 58 0,8-97-81 15,-5 89-34-15,1 4-15 16,4 4-26-16,8 0-14 16,8 8-1-16,9 16-1 15,0 5 1-15,1 4-2 16,-7 3-5-16,-11 5-19 16,-4-3-5-16,-10 2-17 15,-2-3-14-15,-5-5 3 16,-16-3 0-16,-6-5 5 15,-2-7-9-15,3-10 16 16,2-2 17-16,8-5 29 0,9 0 1 16,5-10 18-16,2-23 20 15,10-8-5-15,23-11 1 16,14 0-15-16,8 4-7 16,2 7 7-16,-4 4-1 15,-10 8 7-15,-8 7 1 16,-10 9-3-16,-9 0-8 15,-8 8 1-15,-8 3 19 16,0 0 11-16,0 2-12 16,0 0-21-16,-6 4-11 15,-10 22 1-15,-2 8-3 16,3 4 2-16,6 1-2 16,9 3 1-16,0-5-6 0,0-2 2 15,18-4 3-15,1-11-2 16,2-8-5-16,3-8 4 15,1-4 3-15,-4 0-1 16,1-20-1-16,-5-9 1 16,-2-1-6-16,-6-4 4 15,-3 4-4-15,-5 4 6 16,-1 3 1-16,0 5 2 16,0 6-1-16,0 6 0 15,0 5 2-15,2 1-6 16,7 0 3-16,4 16-8 15,8 7 8-15,3 2 0 0,3 1 0 16,1-7-2-16,0-5-35 16,1-6-10-16,-2-8 7 15,-2 0 14-15,-1-26 6 16,-2-11 19-16,-1-5 1 16,-2-9 0-16,-3-9 0 15,-3-7 10-15,-7-6 7 16,-3 0 24-16,-3 7 18 15,0 14 11-15,-3 16 16 16,-5 14-32-16,-1 9 4 16,5 9-26-16,-1 4-10 15,-7 20-14-15,-7 42-8 16,-5 28 0-16,1 26 3 16,3 13-2-16,11 5 0 15,-1 1-1-15,1-5-4 0,-1-8 3 16,-4-14-2-16,-3-17-66 15,2-14-69-15,8-13-83 16,5-16-30-16,2-15-105 16</inkml:trace>
  <inkml:trace contextRef="#ctx0" brushRef="#br0" timeOffset="192115.83">21831 9563 872 0,'0'0'94'15,"0"0"-53"-15,-27-113 110 16,27 85-15-16,0 3-81 16,18 7-28-16,10 4-25 15,9 6 1-15,4 5-2 16,-1 3-1-16,-1 0-3 15,-9 21-6-15,-10 6-19 16,-7 9-4-16,-11 3-5 16,-2 4-10-16,-17 6-6 15,-16 0 5-15,-10 0 2 16,-5-2 9-16,2-12-23 16,7-4 9-16,16-15 38 0,10-4 7 15,13-12 2-15,0 0-8 16,20-23-5-16,15-17 17 15,13-18 11-15,6-7 6 16,1-11 4-16,2-13 11 16,-4-8-7-16,-6-9 6 15,-10 11 6-15,-11 13 15 16,-11 27-6-16,-13 20 41 16,-2 18-10-16,0 8 1 15,0 9-45-15,-6 12-30 16,-12 33-1-16,1 21-1 15,5 13 8-15,6 9 3 0,6 5-6 16,0-9 1-16,6-6 0 16,9-7-6-16,-2-16-1 15,3-10-2-15,-5-16 0 16,2-10-3-16,-3-12-7 16,-3-7-3-16,6 0 4 15,2-10 11-15,6-16-2 16,6-11 4-16,0-4-2 15,-1 0 0-15,-3 8 2 16,-7 11-1-16,-3 10-1 16,-5 11 0-16,4 1-1 15,2 0-3-15,5 16 3 16,0 7 1-16,-1-1-6 16,-4-1 4-16,-4-8-9 15,-3-3-15-15,-2-6 0 0,0-4-10 16,-1 0 4-16,4 0-7 15,4 0-50-15,-2-9-52 16,0-4-157-16,-3 4-341 16</inkml:trace>
  <inkml:trace contextRef="#ctx0" brushRef="#br0" timeOffset="196532.84">23238 9818 501 0,'0'0'494'0,"0"0"-452"15,0 0 60-15,-40-96 38 16,16 76-92-16,-10 9-25 15,-10 5-11-15,-5 6-5 16,-1 0-2-16,2 19-4 16,12 5 2-16,9 3-3 15,11-1 1-15,11 1-1 16,5-5-1-16,0-1 1 16,0-2-2-16,19-6-2 15,11-3 4-15,12-10 0 16,7 0-7-16,5-20-16 15,2-15-31-15,0-14-12 0,2-14-9 16,-7-12-3-16,-6-10 17 16,-8-8 26-16,-12-3 35 15,-8 6 4-15,-11 8 10 16,-6 18 25-16,0 19 29 16,-3 12 18-16,-6 15 17 15,-2 8-42-15,5 10-24 16,-1 0-14-16,-8 32-20 15,-1 30-3-15,-4 20 9 16,7 8-9-16,2 6 7 16,7-6 6-16,4-8-5 15,0-7-3-15,16-9-4 16,10-13-1-16,8-8 0 16,11-15-6-16,8-19 3 15,4-9-1-15,1-2-21 0,-7-17-2 16,-8-15-1-16,-7-7 1 15,-9-2 21-15,-7-4 4 16,-10 0 2-16,-7 8 5 16,-3 3 1-16,0 5 4 15,-9 1 8-15,-9 7 2 16,3 5 1-16,-4 9-10 16,-2 4 4-16,1 3-11 15,-2 4-2-15,3 22-2 16,3 5 0-16,6 5 1 15,10 5-2-15,0 4-2 16,24-4 2-16,16 0-2 0,11-12 2 16,10-3-4-16,2-13 4 15,-3-4-1-15,-6-9-7 16,-11 0-9-16,-9-6 13 16,-6-17 4-16,-7-3 1 15,-7-4 3-15,-5 0 1 16,-5 1 6-16,-4 0 9 15,0 5 7-15,-2 5-4 16,-11 1-6-16,0 4-5 16,-1 7 0-16,-4 5-11 15,0 2 0-15,0 4 1 16,-2 16-1-16,4 9-3 16,3 4 2-16,9 4 0 0,4 0-4 15,0-1-1-15,13-3-3 16,14-4-16-16,1-7-4 15,4-10-2-15,-4-8-17 16,-4-4-4-16,-3 0 15 16,-9-13 20-16,-2-10 17 15,-3-2-2-15,-2 2 6 16,-5 5 5-16,0 4 32 16,0 7 22-16,0 3-7 15,0 4-2-15,0 0-11 16,0 0-10-16,0 0-18 15,0 0-2-15,0 21-13 0,0 14 0 16,0 13 11-16,2 7-10 16,0 5 1-16,-2 0-2 15,0 0 3-15,0 0-7 16,0-5 4-16,-2-6-4 16,-8-3-12-16,-7-11-14 15,0-5-13-15,-3-6-5 16,-4-8 5-16,-5-10 16 15,-1-4 2-15,-3-2-1 16,1 0 8-16,1-16-19 16,2-9-11-16,7-4-2 15,11-11-44-15,11-9-49 16,8-10-129-16,28-9-156 16</inkml:trace>
  <inkml:trace contextRef="#ctx0" brushRef="#br0" timeOffset="196952.81">24329 9473 843 0,'0'0'173'0,"0"0"-39"16,0 0 55-16,0 0-101 15,0 0-45-15,0 0-29 16,19-57-12-16,-9 82 0 15,4 7-2-15,0 11 0 16,-1 4-1-16,0 2-2 0,-5-2-10 16,-2-6-21-16,1-7-7 15,-1-8-8-15,-2-9-9 16,-2-7-18-16,-1-7 23 16,-1-3 27-16,0 0 26 15,0-1 1-15,0-21 3 16,0-5 6-16,-4-5 3 15,-3-9 17-15,4-4-7 16,3 0 12-16,0-4-10 16,3 8-1-16,13 4 0 15,-1 11-6-15,3 7-5 16,0 8-12-16,-3 10-1 16,5 1-7-16,0 0-30 0,4 17-57 15,1 11-27-15,-1-1-95 16,-3-1-166-16</inkml:trace>
  <inkml:trace contextRef="#ctx0" brushRef="#br0" timeOffset="197395.83">24722 9639 801 0,'0'0'150'0,"0"0"-6"0,0 0 17 16,0 0-84-16,0 0-50 16,0 0-11-16,30-70-10 15,-12 56-4-15,2-1-2 16,-1-1 0-16,-4-2-1 16,-3-1-4-16,-2 1-3 15,-5-1 4-15,-5 1-2 16,0 1 6-16,0-2 1 15,-11 6 2-15,-6 3 3 16,-6 8-6-16,-2 2 2 16,2 12-2-16,-4 15 1 15,4 9-1-15,6 2 0 16,4 4 1-16,7 1-1 16,4 0 0-16,2-4 0 15,2-3-4-15,17-8-3 0,8-7 2 16,9-6 5-16,0-9-17 15,-1-6-35-15,1 0-20 16,-4-6-10-16,-2-13-9 16,-4-2-29-16,-11 3-24 15,-6 2-60-15,-7 5-115 16</inkml:trace>
  <inkml:trace contextRef="#ctx0" brushRef="#br0" timeOffset="197853.83">25024 9551 901 0,'0'0'131'0,"0"0"-9"16,0 0 17-16,0 0-70 15,0 0-47-15,0 0-14 16,14-13-7-16,8 3-2 16,0 0-11-16,1-6-11 0,-6 1 3 15,-5-1 4-15,-4-4-2 16,-5 1 14-16,-3-3-9 15,0 2 11-15,-14 7 2 16,-9 7-1-16,0 6 1 16,-2 2 2-16,-1 27-2 15,4 11 1-15,4 2 2 16,6 2 12-16,7 1-10 16,5-6 2-16,0-3 2 15,14-7-6-15,13-6-2 16,6-8-1-16,8-8-1 15,3-7-43-15,2 0-128 0,-5-4-154 16</inkml:trace>
  <inkml:trace contextRef="#ctx0" brushRef="#br0" timeOffset="198572.81">25808 9354 911 0,'0'0'80'0,"0"0"-46"16,-13-115 98-16,2 91-50 0,-2 8-42 15,-1 10-24-15,0 6-8 16,-2 6-8-16,-1 33-2 15,2 13 1-15,7 8-5 16,8 5 4-16,4-7-7 16,18-3-1-16,5-3-12 15,0-6-13-15,-4-6-10 16,-3-2-7-16,-5-6-25 16,-9-5-34-16,-6 0-10 15,0-5-81-15,-22-4 47 16,-7-7-91-16</inkml:trace>
  <inkml:trace contextRef="#ctx0" brushRef="#br0" timeOffset="199674.81">25647 9845 124 0,'0'0'236'16,"0"0"-149"-16,33-105-16 15,10 56-36-15,13-2-8 16,4 4-21-16,-1 5 24 16,-1 9-19-16,-9 2 26 15,-10 4 15-15,-10 2 40 16,-15 6-20-16,-4 9 7 15,-7 1 19-15,-3 5-7 16,0-2-13-16,0 2-15 16,0-2-23-16,0 4-16 15,-3 2-11-15,-5 0-11 16,-1 12-1-16,-2 16-1 16,5 3 0-16,5 0-1 15,1 1 0-15,0-2-2 0,21-3-2 16,9 0 5-16,6-4 1 15,3-7-1-15,5-7-5 16,-4-9-16-16,0 0-18 16,-6-2 5-16,-7-19 2 15,-7-2 8-15,-10 1 17 16,-3-3 7-16,-7 1 9 16,0-1-2-16,0-1 16 15,0 1 2-15,0 2-2 16,-4 4-4-16,1 7 2 15,0 5 0-15,2 7-3 16,-1 0-11-16,2 0-7 0,0 0-3 16,0 22-2-16,0 8 3 15,0 4 1-15,6-1 0 16,10 0 0-16,2-3 0 16,4-6-3-16,2-5-17 15,-2-9 1-15,-1-6-3 16,0-4 12-16,-3 0 7 15,2-14 4-15,-4-7 1 16,-3-1 2-16,-5-5 5 16,-1 1 4-16,-2-3 13 15,-1 5 7-15,-4 0-11 16,3 3-1-16,-2 4-2 16,1 3-1-16,0 7-6 0,-2 6 2 15,0 1-7-15,0 0-4 16,0 0-2-16,0 5-6 15,1 16 4-15,4 9 1 16,0 6 1-16,1-1 0 16,2-1 0-16,1-5-1 15,1-5-7-15,-1-7-20 16,-1-5 4-16,0-9 1 16,2-3 9-16,0 0 14 15,5-19 0-15,-1-7 2 16,-2-6 2-16,-2 0-4 15,3-1 5-15,-7 0 5 0,3 7 9 16,-3-1-4-16,0 5 0 16,0 4-1-16,-3 6 1 15,0 6-9-15,-2 2 1 16,2 4-5-16,0 0-2 16,2 0-3-16,2 15-2 15,3 10 4-15,1 5 1 16,0 0-4-16,2 2 4 15,-1-4-3-15,-1-1-18 16,-1-7-3-16,4-5-10 16,-5-2 9-16,-2-6 4 15,3-7 3-15,-1 0 10 16,5 0 8-16,2-17 3 16,5-11-3-16,0-4 5 15,1-3 2-15,4 2 10 0,-6 0 8 16,1 7-5-16,-6 7-4 15,-2 6 3-15,0 4-2 16,-4 7-13-16,-2 2-2 16,3 0-2-16,-2 20-5 15,-1 10 4-15,-2 5-6 16,-4 0-42-16,1 2-41 16,0-2-87-16,-1-6-164 15</inkml:trace>
  <inkml:trace contextRef="#ctx0" brushRef="#br0" timeOffset="201161.83">27790 9339 185 0,'0'0'823'0,"0"0"-779"16,0-117 34-16,0 89 75 16,-2 11-67-16,0 5-50 15,0 12-4-15,-1 0-10 16,2 0-18-16,-1 6-4 15,-1 23-5-15,0 15 5 16,-2 5-1-16,3 2 3 0,2-8-2 16,0-2 0-16,2-4-3 15,11-8 1-15,2-13 1 16,1-4-4-16,-1-10-7 16,0-2 1-16,1 0 9 15,-1-24 0-15,3-3 4 16,-6-5-1-16,3-3-1 15,-3-1 0-15,-2-2 7 16,-2 0-2-16,1 1 8 16,1 8-6-16,-4 5 2 15,0 6 1-15,1 11 0 16,-4 1-8-16,0 6 1 16,0 0-3-16,2 0-4 0,1 20-4 15,7 12 3-15,2 10 5 16,3 3 1-16,1 0-1 15,-2-3 0-15,4-9-4 16,-3-8-19-16,-1-9 1 16,0-5-2-16,-2-8 4 15,-2-3 11-15,4-3 9 16,-2-18 1-16,3-7 2 16,-1-6-2-16,0-2 11 15,1 1-7-15,-3-2 5 16,0 0 0-16,0 6-4 15,-2 2 6-15,0 6-4 0,-4 9-3 16,-2 6-3-16,-2 5-1 16,-2 3-2-16,0 0-1 15,3 11-7-15,3 16 5 16,3 9 3-16,0 2 1 16,1 2-1-16,-2-5-11 15,2 0-4-15,1-9-6 16,-2-6-6-16,2-4 10 15,0-10-3-15,-4-5 7 16,5-1 7-16,2-7 7 16,2-16 2-16,2-9 2 15,-1-4-2-15,0-1 2 16,2 0 2-16,-5 5-1 16,-2 9 9-16,-3 7-3 15,-5 9 2-15,2 3-2 0,0 4-10 16,0 0-2-16,3 20-5 15,0 10 4-15,-3 8 2 16,-3 4-6-16,-3-3-10 16,-3 0-21-16,0-7-57 15,0-6-20-15,0-4-55 16,-9-12-33-16,3-10-37 16</inkml:trace>
  <inkml:trace contextRef="#ctx0" brushRef="#br0" timeOffset="201356.23">28782 8787 828 0,'0'0'142'16,"0"0"-96"-16,0 0 53 15,0 0-66-15,0 0-33 16,0 0-50-16,-15-3-77 15,20 41 29-15,10 5-76 16,0-2-105-16</inkml:trace>
  <inkml:trace contextRef="#ctx0" brushRef="#br0" timeOffset="201857.81">29115 8895 859 0,'0'0'166'16,"0"0"-39"-16,0 0 69 15,-17-109-93-15,14 100-41 16,0 9-27-16,1 0-14 16,-1 0-20-16,-3 22-1 15,-2 26-1-15,-5 21 1 16,2 10 1-16,7 7-1 15,4 0 1-15,0 0-2 0,7-9 1 16,16-14-6-16,3-17 3 16,3-14-30-16,2-16-29 15,1-9 12-15,-4-7 7 16,5-11 8-16,-4-26 19 16,-1-15 5-16,-1-14 4 15,-5-9 0-15,-6-8 0 16,-10-2 5-16,-3-1 2 15,-3 5 4-15,0 13 1 16,0 17 16-16,-3 21 26 16,-1 15 2-16,2 10 1 15,0 5-10-15,0 0-36 16,-2 20-4-16,2 27-5 16,-3 21 1-16,4 13 4 15,1 5 0-15,0 7 0 0,0-3-1 16,0-6-27-16,0-9-64 15,0-20-70-15,0-13-143 16,0-16-254-16</inkml:trace>
  <inkml:trace contextRef="#ctx0" brushRef="#br0" timeOffset="202542.14">29951 8666 927 0,'0'0'114'15,"0"0"-46"-15,-59-127 65 16,49 104 4-16,7 12-69 16,1 8-40-16,2 3-14 15,0 0-14-15,-1 32-2 16,-2 27-8-16,-2 21 10 15,2 8 1-15,0 5 2 16,1 1-3-16,2 2 0 16,0-1 0-16,8-4-1 15,10-12-11-15,6-21-20 16,3-15-14-16,1-14-18 16,1-17-15-16,-3-12 4 0,1 0 39 15,-3-19 36-15,-1-17 4 16,-4-11 5-16,-4-9 0 15,-5-9 22-15,-4 0-6 16,-6 4 1-16,0 8 0 16,-4 13 5-16,-14 8-6 15,3 12 2-15,0 11-13 16,3 6-9-16,0 3-5 16,0 4-6-16,5 20 1 15,2 12 0-15,5 3-3 16,0 6 2-16,17 3-1 15,13-6 3-15,1-3-16 0,5-17-3 16,1-13 0-16,-3-9 12 16,-7 0 5-16,-1-25 6 15,-5-10 0-15,-5-13 4 16,-4 2 6-16,-6 4-2 16,-6 7 11-16,0 9 18 15,-2 14-5-15,-8 5-13 16,-2 7-19-16,-3 6 0 15,-4 26-9-15,-1 13 9 16,2 10-1-16,11 1-2 16,7 5-1-16,4-6-2 15,23-7-2-15,7-10-13 16,4-14-57-16,5-9-104 16,-4-12-147-16</inkml:trace>
  <inkml:trace contextRef="#ctx0" brushRef="#br0" timeOffset="203711.33">30992 9118 709 0,'0'0'130'0,"0"0"-56"16,0 0 61-16,0 0-5 15,0 0-38-15,0 0-24 0,-2 0-20 16,22-8-24-16,17-8-18 16,15-1-6-16,6-6 0 15,0 1-1-15,-5-4-1 16,-9 0-2-16,-14 3-24 16,-12 5 11-16,-9 4 3 15,-9 7 14-15,0-1 7 16,-7 3 2-16,-20-1-6 15,-10 6-3-15,-11 0 0 16,-4 11 0-16,7 11 1 16,8 5-1-16,10-2-2 15,15 1 1-15,6 0-1 16,6 1 1-16,0 3-6 0,26 2 4 16,13-4 1-1,18-10-1-15,12-8 3 0,11-10 1 16,-2 0 1-16,1-28-1 15,-6-9-1-15,-11 1 0 16,-18 0-4-16,-17 6-2 16,-14 5 6-16,-11 2 11 15,-2 1-2-15,0 0 11 16,-15 5-1-16,-5-1-8 16,-5 8-7-16,0 10 0 15,1 0-4-15,3 3 0 16,2 17-4-16,3 12 0 15,3 2 1-15,10 6-1 16,3 3-1-16,0 1-4 0,19-3-4 16,7-5-9-16,1-7-1 15,0-12-1-15,-3-8-1 16,-2-9 5-16,-4 0 2 16,-4-13 17-16,-4-6 1 15,-4-4 0-15,-5 6 2 16,-1 3 11-16,0 7 13 15,0 4-1-15,0 0 9 16,0 3-17-16,0 0-13 16,0 23-4-16,0 30-10 15,0 22 10-15,0 18 0 16,0 6 3-16,9 2-1 16,3 0-1-16,6-9-1 0,-5-13 0 15,1-13-47-15,1-18-71 16,1-17-98-16,1-14-129 15</inkml:trace>
  <inkml:trace contextRef="#ctx0" brushRef="#br0" timeOffset="204812.81">31999 9002 859 0,'0'0'182'16,"0"0"-119"-16,0 0 81 15,-24-103-18-15,24 90-70 16,0 7-28-16,0 6-9 16,0 0-16-16,0 0-3 15,0 7-4-15,0 28-11 16,3 13 15-16,9 11-2 15,-4 1 2-15,-1 2 0 16,3-4-8-16,3-7-30 16,1-11 0-16,2-12-23 15,2-11 2-15,-6-9 2 16,0-8 17-16,3-3 32 0,0-25 8 16,3-11 10-1,-1-5-3-15,-3-2 10 0,-2 2-1 16,-3 3 12-16,-5 4-18 15,1 4 5-15,-1 6 5 16,-2 9-9-16,2 5 4 16,-4 6-5-16,1 5-9 15,-1 2-1-15,0 0-7 16,3 9-1-16,4 17-7 16,6 9 12-16,5 4-1 15,2-1-13-15,6 3-5 16,4-11 2-16,3-4-4 15,1-13 0-15,-7-11 2 16,-3-2-2-16,-6-4 19 0,-3-18 5 16,-6-5 17-16,-3-5 20 15,-6-2 1-15,0 3 2 16,0-1-14-16,-7 2 1 16,-5 8 11-16,-2 3-28 15,4 8-1-15,2 6-1 16,0 1-5-16,2 4-3 15,-1 0-2-15,-2 14-8 16,-5 14 6-16,2 5-1 16,7 6-1-16,5 5 0 15,0 1-7-15,8 3-25 16,8-7-1-16,5-11-13 16,1-12 6-16,-7-11-3 0,2-7-1 15,-4 0 33 1,2-27 17-16,-3-11 10 0,1-2 14 15,-3-4 14-15,-3 4 7 16,0 10-22-16,0 5 15 16,-2 9-17-16,-1 7 0 15,-2 6 2-15,0 3-15 16,0 0-8-16,2 0-7 16,6 25-4-16,3 7 11 15,5 4-1-15,-1-1 1 16,1-5-7-16,0-4-11 15,1-8-10-15,2-11 11 0,-3-7 7 16,3-7 10 0,5-25 0-16,0-11 5 0,-1-8-4 15,4-8 2-15,-6-7-1 16,-5-8 2-16,-7-7 2 16,-6-1 0-16,-5 9 8 15,0 10 9-15,-5 20 15 16,-6 10 7-16,1 15 19 15,2 10-23-15,4 8-19 16,-4 4-22-16,-5 39-6 16,-3 24-3-16,-2 17 8 15,7 16 1-15,10 4-8 16,1-3 6-16,6-2-6 16,13-9-63-16,4-6-53 15,4-12-83-15,1-19-183 0</inkml:trace>
  <inkml:trace contextRef="#ctx0" brushRef="#br0" timeOffset="205122.81">33242 9134 869 0,'0'0'222'16,"0"0"-145"-16,0 0 104 15,0 0-101-15,0 0-41 16,0 0-18-16,-44-68-17 0,44 68-4 16,0 0-5-16,0 1-16 15,0 17 2-15,0 5 4 16,4-2-8-16,2-9-13 16,0-2-4-16,-3-5 2 15,-3-5 3-15,0 0 29 16,0 0 6-16,0 0 0 15,-13 0 0-15,-13 0-52 16,-7 15-86-16,-11 14-68 16,0 9-244-16</inkml:trace>
  <inkml:trace contextRef="#ctx0" brushRef="#br1" timeOffset="-177532.95">8616 14797 686 0,'0'0'71'0,"0"0"-67"16,0 0 0-16,0 0 19 15,0 0-8-15,0 0-15 16,-38 0-34-16,26-14-135 15,2-10-132-15</inkml:trace>
  <inkml:trace contextRef="#ctx0" brushRef="#br1" timeOffset="-176259.96">701 12110 990 0,'0'0'129'15,"0"0"-78"-15,0 0 105 16,0 0-44-16,0 0-66 16,0 0-22-16,0-23-4 15,0 23-12-15,0 0-8 16,-9 14 0-16,-5 27-6 0,-8 8 6 16,-2 12 2-16,3 3 0 15,5-9-1-15,7-6-1 16,3-9 0-16,6-13-3 15,0-10 0-15,0-6 1 16,9-7-4-16,10-4-7 16,8 0-5-16,3-15 3 15,3-18-13-15,-2-13-3 16,-1-12 29-16,-9-6-2 16,0-4-2-16,-12 0 6 15,-6-2 0-15,-3 5 4 16,0 10-3-16,-17 6 1 15,-8 11 11-15,-2 11 8 0,-3 6-15 16,2 15 8-16,7 6-2 16,6 0-12-16,3 24 0 15,2 20-8-15,7 17 4 16,3 9 4-16,0 0-2 16,10 2 1-16,9-1 1 15,-2-3-4-15,-2-7 3 16,0-6-44-16,-2-12-48 15,-9-6-50-15,0-4-36 16,-4-7-54-16,0-6-193 16</inkml:trace>
  <inkml:trace contextRef="#ctx0" brushRef="#br1" timeOffset="-175739.95">732 11687 185 0,'0'0'653'16,"0"0"-583"-16,0 0 15 15,0 0 75-15,-91-65-69 16,75 65-57-16,-2 22-21 0,-12 27-8 16,-7 24-3-16,-2 25 6 15,2 9 16-15,5 9 15 16,7 0-11-16,13-7-12 16,12-7-4-16,0-19-6 15,22-16-3-15,11-19-3 16,12-18 1-16,13-20 3 15,9-10-2-15,8-21-2 16,7-25-22-16,0-19 8 16,1-13-9-16,-8-16 0 15,-8-10 15-15,-13-5 8 16,-17-2 0-16,-19 2 3 0,-18 4-2 16,-16 10 8-16,-29 16 6 15,-16 20 12-15,-17 24-10 16,-12 21 5-16,-5 14-21 15,-3 22-1-15,4 27-2 16,11 15-9-16,26 5-94 16,21-4-161-16,22-17-362 15</inkml:trace>
  <inkml:trace contextRef="#ctx0" brushRef="#br1" timeOffset="-173392.25">1686 12206 918 0,'0'0'239'0,"0"0"-196"16,0 0 23-16,0 0 26 16,0 0-54-16,0 0-32 15,0 0-6-15,0-25-8 16,0 58-15-16,0 12 11 15,0 15 12-15,0 2 1 16,0-11 5-16,0-12 0 16,0-13-6-16,0-11 0 15,0-7 0-15,0-8 0 16,0 0 6-16,0-1-4 0,0-35-2 16,4-21-1-16,2-21-23 15,-3-15 13-15,3 2 8 16,-1 6-13-16,-1 18 8 15,-1 19 8-15,0 16 3 16,-3 12 8-16,1 12 12 16,1 4-13-16,-1 1-10 15,2 3 0-15,2 0-4 16,11 7-16-16,9 17 15 16,2 4 5-16,3 6-3 15,-6 0 2-15,0 0-11 16,-5-2-21-16,-2 0-46 15,-1 0-56-15,1-9-31 16,-1-9-138-16</inkml:trace>
  <inkml:trace contextRef="#ctx0" brushRef="#br1" timeOffset="-173160.95">2254 11881 786 0,'0'0'168'0,"0"0"-130"16,0 0 51-16,0 0-20 16,-97 6-53-16,67 27-12 15,0 8-3-15,2 8 0 0,4 0-1 16,9-2-4-16,3-2-1 16,9-5-2-16,3-11-24 15,0-13-68-15,21-14-79 16,9-2-128-16,6-32-16 15</inkml:trace>
  <inkml:trace contextRef="#ctx0" brushRef="#br1" timeOffset="-172935.95">2293 11763 706 0,'0'0'165'15,"0"0"-108"-15,0 0 62 16,0 0-45-16,0 0-58 15,0 0-14-15,-14 75-2 16,10-16 7-16,-2 9 16 0,-3 5 7 16,0 5-25-16,-1 1-2 15,6 2-1-15,2-6-2 16,2-11-10-16,4-9-13 16,20-14-158-16,13-20-134 15,11-18-309-15</inkml:trace>
  <inkml:trace contextRef="#ctx0" brushRef="#br1" timeOffset="-172531.96">2651 12180 805 0,'0'0'196'0,"0"0"-108"16,0 0 67-16,0 0-59 15,-97-52-56-15,76 52-22 16,1 0-13-16,1 22-1 15,0 11-4-15,4 9-2 16,2 3 1-16,5 1-3 16,8-4-2-16,0-6-3 15,0-2 7-15,10-10-2 16,2-6-3-16,2-11-35 16,-1-7-23-16,2 0 16 15,0-14 26-15,-3-17 5 16,1-8-7-16,-7-3 18 15,-1 9 7-15,-5 5 2 0,0 7 24 16,0 10 23-16,0 3 3 16,0 4-3-16,1 4-28 15,1 0-21-15,7 0-5 16,6 18-10-16,9 11 10 16,6 6 5-16,-2 7-3 15,6-6-31-15,1 0-56 16,2-8-46-16,6-11-84 15,3-7-141-15</inkml:trace>
  <inkml:trace contextRef="#ctx0" brushRef="#br1" timeOffset="-172282.95">3162 12132 143 0,'0'0'768'15,"0"0"-600"-15,0 0-15 16,0 0-36-16,0 0-73 15,0 0-28-15,-86-16-11 16,59 55-5-16,-3 16-1 16,-2 8 0-16,5 4-1 15,3-3 0-15,3-4-2 16,3-5 3-16,8-14 1 16,2-11-9-16,2-8-56 15,6-9-53-15,0-8-27 16,0-5-57-16,0-10-59 15,0-23 56-15</inkml:trace>
  <inkml:trace contextRef="#ctx0" brushRef="#br1" timeOffset="-172088.32">2885 12164 637 0,'0'0'236'16,"0"0"-119"-16,0 0 14 15,0 0-39-15,0 0-54 16,0 0-35-16,12 26 5 15,12 12 5-15,4 7 6 16,8 8-12-16,-3-4-6 16,0-2 1-16,-2-5-2 15,-1-9-6-15,-3-4-89 16,-4-10-131-16,-9-9-202 0</inkml:trace>
  <inkml:trace contextRef="#ctx0" brushRef="#br1" timeOffset="-168638.96">3413 12605 940 0,'0'0'225'0,"0"0"-188"16,0 0 39-16,0 0 8 16,0 0-52-16,0 0-24 15,-13 0-8-15,13 0-1 16,0 0-7-16,0 0-72 15,0 0-85-15,0 0-105 16,0 0-400-16</inkml:trace>
  <inkml:trace contextRef="#ctx0" brushRef="#br1" timeOffset="-167640.96">3750 12375 969 0,'0'0'103'16,"0"0"-42"-16,0 0 59 15,0 0-40-15,0 0-50 16,0 0-20-16,-5-105-2 16,15 94-6-16,-3 3-2 15,5 1 0-15,-6 3-4 16,3 2 3-16,-3 2-2 0,0 0-9 16,1 0-2-16,1 23-4 15,-2 3 4-15,2 6 0 16,-1 7 5-16,-6 0-11 15,-1-2 5-15,0-1 8 16,0-3-4-16,0-10-2 16,0-7 13-16,-1-6-8 15,-1-7 5-15,2-3 3 16,0 0 11-16,0-4-7 16,0-27 6-16,11-12-10 15,4-12 1-15,4-4 0 16,3 5-1-16,-8 4 3 15,4 7-2-15,-6 10 3 0,-3 8 7 16,1 3-5 0,-4 11-1-16,0 5-5 0,-1 6-3 15,2 0-3-15,2 6-8 16,3 23 2-16,3 7 6 16,-3 6-5-16,-3 6-3 15,2-3 4-15,-4-4-3 16,-4-7 4-16,1-9-11 15,1-10-2-15,-1-6-10 16,5-9-11-16,3 0 28 16,4-13 15-16,-2-17 0 15,-1-9 7-15,-7-3 9 0,0-2 6 16,-4 3 27-16,-2 7-6 16,0 8 24-16,0 10-10 15,0 6-28-15,0 4 7 16,0 6-14-16,0 0-13 15,0 0-9-15,-2 0-12 16,1 13-2-16,-1 20 3 16,2 13 11-16,0 9 0 15,0-2 2-15,0-8 1 16,0-12-3-16,9-7-3 16,3-4 3-16,0-13-1 15,3-3-4-15,4-6-9 16,3-6-6-16,2-25 6 15,-2-11-1-15,1-13-7 16,-9-5 7-16,-7 0 5 0,-7 5-5 16,-7 13 11-16,-12 14 3 15,-5 15 2-15,3 6 0 16,2 7 6-16,-3 0-6 16,5 24-1-16,0 12-7 15,5 9-1-15,3 6 0 16,6 2-2-16,3-3-27 15,0-6-116-15,21-11-150 16,10-11-355-16</inkml:trace>
  <inkml:trace contextRef="#ctx0" brushRef="#br1" timeOffset="-167416.96">4514 12381 968 0,'0'0'221'15,"0"0"-154"-15,0 0 52 16,0 0-46-16,0 0-53 16,0 0-20-16,-4-45-5 15,4 45-64-15,0 0-91 16,0 12-136-16,7 5-174 15</inkml:trace>
  <inkml:trace contextRef="#ctx0" brushRef="#br1" timeOffset="-166732.85">5095 12242 863 0,'0'0'189'15,"0"0"-115"-15,0 0 66 0,0 0-55 16,0 0-49-16,0 0-26 16,-81-59-10-16,69 59-2 15,4 20-2-15,0 5-7 16,0 6 7-16,8-7 1 15,0-4-9-15,4-11-9 16,16-9-5-16,14-2 18 16,2-31 7-16,6-12-7 15,0-11 3-15,-4-8-1 16,-3-3 9-16,-7-11-3 16,-5-6 3-16,-10 1 3 15,-7 5 5-15,-6 21 12 16,0 20 15-16,0 23-4 15,0 10 10-15,0 4-24 16,-6 6-20-16,-3 48-12 0,-14 40-7 16,-3 29 19-16,-4 22 8 15,2-4-7-15,4-8-1 16,6-13 2-16,3-18-2 16,3-21-2-16,9-23-2 15,1-16-3-15,2-16-1 16,0-15-18-16,0-7-19 15,0-4 31-15,0-8-12 16,8-33 12-16,6-22 12 16,2-23-29-16,-4-15 10 15,3-5 19-15,-3 7-23 16,-2 18 20-16,-1 32 5 0,-3 26 20 16,-4 17 16-16,2 6 4 15,1 0-30-15,6 19-10 16,4 13 0-16,8 7 1 15,-1 0 1-15,1-4-2 16,2-9-3-16,2-8-30 16,3-10-128-16,0-8-131 15,-2-8-385-15</inkml:trace>
  <inkml:trace contextRef="#ctx0" brushRef="#br1" timeOffset="-165939.04">5818 12151 1018 0,'0'0'204'0,"0"0"-155"15,0 0 75-15,0 0-20 16,0 0-52-16,0 0-25 16,0-84-13-16,0 84-12 15,0 0-2-15,0 3-8 16,0 20-9-16,4 12 7 15,11 13 8-15,2 1 1 16,1-1-7-16,-1-11-3 16,-3-9-8-16,0-8-11 15,-4-13 2-15,-1-6 14 16,0-1 4-16,-1-11 10 0,6-28 11 16,0-19-4-16,-1-10-3 15,-1-3-2-15,-6 2 5 16,-1 9 12-16,0 4-6 15,0 5 0-15,1 10 0 16,-3 9-4-16,3 11-6 16,0 7-3-16,0 9-1 15,0 5-10-15,4 0-44 16,8 3-39-16,2 27-46 16,6 9-27-16,-6 9-19 15,-8 0-152-15</inkml:trace>
  <inkml:trace contextRef="#ctx0" brushRef="#br1" timeOffset="-165278.96">6228 12238 1030 0,'0'0'85'16,"0"0"52"-16,0 0 7 15,20-102-94-15,-5 75-36 16,1 1-9-16,1 4-4 16,-4 3 1-16,-1 7 0 15,-3 1-1-15,-2 1 1 0,-7 6-2 16,0 3 7 0,0-2-3-16,0 3 7 0,0 0-3 15,-7 0-8-15,-8 0-3 16,-13 13 2-16,-5 15-4 15,0 9 5-15,8 4 0 16,13-2-7-16,10 1 5 16,2-3-8-16,10-4-4 15,16-5 0-15,11-11-21 16,4-9 10-16,2-8 1 16,-3 0-2-16,-1-19 11 15,-2-15 5-15,-4-3 10 16,-6-4 3-16,-8 8 11 15,-8 7 31-15,-4 3 0 16,-4 7-5-16,0 3-11 0,-3 6-15 16,0 4-11-16,2 0-3 15,-1 3-7-15,0 0-35 16,7 4-43-16,2 18-22 16,1 5 59-16,3 4-15 15,-3 5 13-15,-3-3 31 16,-5-3 0-16,-1-4 5 15,-2-5 9-15,0-6 2 16,0-5 3-16,0 3 0 16,0-4 0-16,0-1 0 15,1 3-1-15,5-4-2 16,3-2 3-16,0 1 1 0,0-2 0 16,1 0 0-16,0-4 0 15,0 0 1-15,0 0-2 16,-3 0-60-16,-4-14-140 15,-3-2-352-15</inkml:trace>
  <inkml:trace contextRef="#ctx0" brushRef="#br1" timeOffset="-164550.96">6837 11625 778 0,'0'0'157'0,"0"0"-26"15,0 0 33-15,0 0-66 16,0 0-62-16,0 0-29 15,-28-4-7-15,26 49-1 16,2 21 1-16,-1 14 7 16,-1 11 19-16,1 0-8 15,1 2 7-15,0 1-9 16,0-5-16-16,4-8 1 0,10-12-1 16,2-18-17-16,2-15-102 15,5-15-135-15,3-19-129 16</inkml:trace>
  <inkml:trace contextRef="#ctx0" brushRef="#br1" timeOffset="-164151.96">6715 12226 734 0,'0'0'186'16,"0"0"-111"-16,0 0 64 15,0 0-17-15,0 0-72 0,0 0-34 16,72 0 9-16,-9-6-11 16,9-14 1-16,-3-4-13 15,-11-2-1-15,-10-2-2 16,-8-1 1-16,-10 1-2 16,-12 5-3-16,-8 5-3 15,-7 3 8-15,-3 3 8 16,-3-2-2-16,-15 6 0 15,-4 0 3-15,-4 8-2 16,4 0-2-16,-5 0-5 16,6 26 0-16,-2 7 0 15,8 8-2-15,7 8 1 0,8 6-5 16,0-1 4-16,17-2-4 16,18-8-1-16,15-13 6 15,12-12-15-15,9-16-96 16,4-3-87-16,-1-19-8 15,-8-18-99-15</inkml:trace>
  <inkml:trace contextRef="#ctx0" brushRef="#br1" timeOffset="-163913.72">7761 12004 103 0,'0'0'777'15,"0"0"-623"-15,0 0 52 16,0 0-30-16,0 0-97 0,0 0-25 15,3-43-8 1,-3 43-26-16,0 0-3 0,0 0-17 16,-5 12-4-16,-11 21 1 15,-2 17-1-15,-9 13 3 16,0 5 0-16,2-4-9 16,7-5-18-16,0-11-54 15,9-13-44-15,5-10-31 16,0-11-87-16,4-14-142 15</inkml:trace>
  <inkml:trace contextRef="#ctx0" brushRef="#br1" timeOffset="-162900.62">7588 12046 1091 0,'0'0'123'16,"0"0"-52"-16,0 0 73 15,0 0-67-15,0 0-59 16,0 0-18-16,28 10-8 16,0 31 4-16,10 12 3 15,9 15 2-15,4 1-5 16,-2-4 2-16,-1-7-90 15,0-17-124-15,-2-15-196 0</inkml:trace>
  <inkml:trace contextRef="#ctx0" brushRef="#br1" timeOffset="-160260.95">8654 11785 662 0,'0'0'363'0,"0"0"-317"16,0 0 50-16,0 0 35 15,0 0-69-15,0 0-44 16,0-34-18-16,0 43-12 16,0 20 8-16,-4 7 3 15,1 2 1-15,3-4 0 16,0-5-5-16,1-3 1 16,13-5 0-16,7-4 2 15,1-10-8-15,5-7-31 16,4 0-8-16,1-10-14 15,3-19 7-15,-8-3 3 0,-3-1 33 16,-9 3 20-16,-6 1 3 16,-6 2 14-16,0 3 36 15,-3 4 12-15,0 5 3 16,0 3-5-16,0 4-25 16,0 5-3-16,2 3-17 15,-2 0-8-15,0 0-10 16,0 0-4-16,4 11-9 15,2 13 2-15,3 9 9 16,0 4 2-16,-2 4 0 16,5-1 0-16,-1-6 1 15,2-4-1-15,-1-8 0 16,1-10 0-16,-2-5 0 0,-1-4-4 16,2-3 3-16,0 0 2 15,0-19-1-15,1-10 5 16,1 0 0-16,1-6-1 15,-3 1-3-15,1 3 6 16,-2 5 9-16,-1 7-8 16,-4 7 8-16,1 4-6 15,1 4-10-15,7 4-2 16,4 0-3-16,8 7-9 16,0 16 11-16,0 6-4 15,-6 3 7-15,-2 4-13 16,-8-2-15-16,-4-4-28 15,-7-1-25-15,0-8-48 16,-16-7-56-16,-14-12-163 0</inkml:trace>
  <inkml:trace contextRef="#ctx0" brushRef="#br1" timeOffset="-160036.08">8648 11410 1056 0,'0'0'77'15,"0"0"-14"-15,0 0 74 16,0 0-85-16,0 0-35 0,0 0-17 16,-4-11 0-16,4 11-17 15,0 7-97-15,15 15-138 16,10 4 36-16,2-4-567 15</inkml:trace>
  <inkml:trace contextRef="#ctx0" brushRef="#br1" timeOffset="-159502.96">10416 11987 981 0,'0'0'83'15,"-32"-98"-48"-15,5 54 132 16,-6 5-54-16,-1 8-87 15,-2 14-7-15,5 10 1 16,2 7-9-16,4 3-11 16,1 23-2-16,5 9-3 15,5 6 3-15,8 3-3 0,6-2-3 16,0-1 6-16,9-5-4 16,16-6 2-16,4-8 1 15,4-10-30-15,-4-12-11 16,-3 0-1-16,-4-4 4 15,-10-21 17-15,-7-10 9 16,-5-1 15-16,0 1 1 16,0 3 4-16,0 13 31 15,0 9-1-15,0 4 29 16,0 6-31-16,0 0-33 16,13 9 0-16,8 17-13 15,13 7 13-15,-5 1 1 16,-4 5-1-16,-1 0-6 15,-2-1-3-15,-4 1-25 16,-6-4-76-16,-8-8-92 0,-4-7-201 16</inkml:trace>
  <inkml:trace contextRef="#ctx0" brushRef="#br1" timeOffset="-158633.12">11140 11759 760 0,'0'0'182'0,"0"0"-74"16,0 0 66-16,0 0-57 15,0 0-76-15,-39-100-18 16,25 100-21-16,-3 0-2 15,8 18-3-15,1 16-8 16,8 9 3-16,0 0 2 16,21 2-4-16,10-4 8 15,4-5 2-15,-1-4-9 0,0-6-9 16,-7-3-19-16,-7-3-21 16,-5 2-18-16,-11-3-5 15,-4 7-25-15,-10-1 39 16,-22 5-6-16,-8-3 31 15,0-5 15-15,7-7 27 16,11-5 4-16,11-10 0 16,10 0 6-16,1-7 42 15,15-26-5-15,19-11-39 16,12-12-4-16,8-1 3 16,1-1-1-16,-9 12-2 15,-10 10 16-15,-12 13 38 16,-16 12 14-16,-5 8 26 15,-3 3-8-15,0 0-24 16,0 0-28-16,0 6-36 0,-3 16 2 16,0 12-3-16,0 4 3 15,3 7 0-15,0 0-3 16,0 6 3-16,9-2-2 16,2 0-1-16,-5-5-2 15,2-5 1-15,-2-13 0 16,1-10-1-16,-4-8-35 15,3-8-71-15,2-4-56 16,-1-30-44-16,0-16-242 16</inkml:trace>
  <inkml:trace contextRef="#ctx0" brushRef="#br1" timeOffset="-158446.97">11420 11591 538 0,'0'0'414'0,"0"0"-344"16,0 0 80-16,0 0-7 16,0 0-98-16,0 0-45 15,-17-36-18-15,40 58-28 16,7 15-20-16,6 4-76 16,-2 4-75-16,-6 0-147 15</inkml:trace>
  <inkml:trace contextRef="#ctx0" brushRef="#br1" timeOffset="-157517.97">11793 11909 843 0,'0'0'200'15,"0"0"-108"-15,0 0 115 16,-36-112-102-16,29 102-45 15,7 4-23-15,-3 5-12 16,3 1-15-16,-1 0-10 16,1 0 0-16,-3 17-15 15,3 16 11-15,0 12 2 0,0 0 4 16,0-1-2-16,10-7 0 16,0-6 0-16,0-11-1 15,-4-5-1-15,2-9-4 16,-2-4-5-16,-6-2 7 15,3 0 4-15,2-8 3 16,1-17 3-16,4-3-2 16,-2-6-3-16,-1 3 7 15,1-2 2-15,2 2-4 16,-1 1 5-16,0 7-5 16,0 6-1-16,-3 9 4 15,-1 4-9-15,-3 4 0 16,3 0-1-16,7 0-5 15,5 8 1-15,3 15-1 16,4 7 2-16,-4 3-1 0,4 0-8 16,-3-3-4-16,-1-3-20 15,1-9-17-15,-5-3-10 16,-2-5 7-16,-5-8 19 16,1-2 18-16,-4 0 19 15,4-16 1-15,1-6 3 16,-1-7 9-16,1-2 2 15,2 0 9-15,-2-5 3 16,-1 5-5-16,2-1-7 16,-2 5-7-16,1 5-1 15,-2 5 1-15,-3 5 2 16,0 5-4-16,0 6-3 0,4 1-2 16,4 0-5-16,6 3-1 15,6 16 3-15,-3 4-3 16,3 3-14-16,-2 1-8 15,0-1-15-15,-5-5-6 16,1-5-19-16,-5-6 5 16,-2-6 16-16,-3-4 24 15,-3 0 18-15,1-10 5 16,-2-14 14-16,0-5 21 16,-1-4 14-16,-4 2 24 15,-1 0 16-15,0 0-17 16,0 2-6-16,0 8-11 15,0 2-16-15,-3 5-5 0,1 7-12 16,1 5 0-16,0 2-15 16,1 0-7-16,0 13 0 15,0 27-10-15,0 16 10 16,4 16-2-16,-2 5 1 16,-2 4 0-16,0 0-2 15,-14-1-21-15,-4-5-18 16,-4-7-64-16,6-11-46 15,5-14-89-15,11-15-120 16,0-14-245-16</inkml:trace>
  <inkml:trace contextRef="#ctx0" brushRef="#br1" timeOffset="-156788.97">12679 11604 946 0,'0'0'110'16,"0"0"-73"-16,0 0 162 15,0 0-86-15,0 0-68 16,0 0-36-16,-15-56-9 16,40 56-6-16,10 10-2 15,4 12 3-15,-2 4-11 16,-7 7-8-16,-10 3-1 0,-6 4-18 15,-5 3-3 1,-9-4-12-16,0 2-25 0,-10-9 22 16,-12-8 2-16,-4-6 7 15,-1-5 9-15,8-8 13 16,2-5 22-16,10 0 8 16,6-15 4-16,1-17 2 15,4-13 8-15,17-12 8 16,5-9-4-16,5-10 0 15,3-13 6-15,3-7 11 16,-7-8-25-16,-5 11 19 16,-10 17 5-16,-9 23 33 15,-6 25 47-15,0 17-10 16,0 7-45-16,0 4-26 0,0 9-33 16,-6 37-3-16,-3 19 1 15,-1 20 2-15,9 4 0 16,1 1-6-16,4-4 6 15,16-2 0-15,5-12 0 16,3-12-1-16,-1-11 1 16,3-14-3-16,-2-15 2 15,0-10-19-15,-3-10-14 16,0 0 18-16,0-21 10 16,-3-17 4-16,-1-8-4 15,-6-9 6-15,-6-5-4 16,-7 1 0-16,-2 11-2 15,0 11 6-15,-2 19 2 16,-4 12 8-16,-3 6 2 16,0 6-12-16,-3 26-3 0,-1 9 0 15,3 9 3-15,9 1 2 16,1-3-1-16,6-7 0 16,14-3-1-16,8-10 0 15,4-11 0-15,6-11-16 16,7-6-169-16,-3-7-160 15</inkml:trace>
  <inkml:trace contextRef="#ctx0" brushRef="#br1" timeOffset="-155752.97">14166 11626 703 0,'0'0'132'0,"0"0"-21"0,-33-101 17 16,10 75-2-16,-2 4-63 16,4 12-12-16,2 7-15 15,-1 3-27-15,1 9-8 16,0 24-1-16,-3 12-5 16,6 7 4-16,9-1-1 15,7-2-3-15,0-4 0 16,13-8-2-16,13-10 2 15,3-9-8-15,4-12-36 16,1-6 6-16,-2-4-11 16,-7-24 15-16,-7-6 10 15,-9-8 16-15,-9 3 13 0,0 1 3 16,0 6-3-16,-4 9 33 16,-7 7 5-16,7 9 39 15,1 3-18-15,1 4-23 16,2 0-23-16,0 11-13 15,0 23-6-15,0 17 6 16,6 10 11-16,8 10-5 16,-1 2-3-16,0 5-2 15,-1 2 3-15,-1 1-4 16,-5 1-1-16,-3-4-1 16,-3-11 2-16,0-12-8 15,0-12-16-15,-14-13-31 16,-2-7-10-16,-8-6-16 15,-4-11-11-15,-4-6-36 16,-4 0-34-16,1-20-77 0,5-12-223 16</inkml:trace>
  <inkml:trace contextRef="#ctx0" brushRef="#br1" timeOffset="-154823.97">14443 11509 878 0,'0'0'125'0,"0"0"-42"16,0 0 63-16,0 0-65 0,0 0-56 16,0 0-21-16,57-60-4 15,-35 72-3-15,0 14-4 16,1 5-4-16,-2 5-4 15,-5 3-25-15,-8 0-4 16,-5 0-5-16,-3 1-17 16,-1-3 9-16,-18-10-2 15,-2-2-11-15,-2-9 19 16,3-7-1-16,4-8 39 16,7-1 8-16,7 0 5 15,2-20 10-15,6-13 8 16,23-8-2-16,8-4 2 15,12-2 1-15,5 3-3 0,-3 9-1 16,-5 6 19-16,-14 3 9 16,-10 10 21-16,-11 3-5 15,-6 5-4-15,-4 0 18 16,1 5-7-16,-2 3-26 16,0 0-24-16,0 0-11 15,0 0-5-15,0 7-19 16,0 15 6-16,-2 11 13 15,-2 5 0-15,4-1 0 16,0-4 2-16,0-2-2 16,0-7 0-16,10-4-3 15,4-9 1-15,-1-4 2 0,0-3-4 16,1-4-3 0,1 0 2-16,-2-14 5 0,2-12 0 15,0-8 2-15,-6 1-2 16,-1-2 0-16,-5 10 2 15,-1 3 6-15,-2 11-3 16,0 6 8-16,0 5-2 16,0 0-11-16,3 1-8 15,11 22-15-15,2 9 16 16,7 2 5-16,1 1-21 16,1-5-19-16,-1-5-11 15,0-7-11-15,-2-10 19 16,1-8 14-16,-2 0 14 15,3-22 17-15,-1-9 0 16,-2-10 1-16,-5-8 18 0,-5-6 7 16,-2-12-7-16,-5-7 25 15,-4-4 8-15,0 3 13 16,-9 11-8-16,-3 14 0 16,1 24-10-16,5 13-12 15,1 9-7-15,3 4-14 16,0 16-14-16,-4 39-7 15,-2 31 0-15,1 29 7 16,-1 12 0-16,0 1 0 16,0 0 0-16,-1-12 0 15,0-15-6-15,-4-5-12 16,0-13-96-16,0-12-59 0,9-15-92 16,4-20-169-16</inkml:trace>
  <inkml:trace contextRef="#ctx0" brushRef="#br1" timeOffset="-154140.97">15470 11532 903 0,'0'0'46'16,"0"0"109"-16,0 0 9 15,0 0-80-15,0 0-61 0,0 0-23 16,-2-45-7-16,30 48-8 16,7 16-2-16,-1 7-18 15,-6 4-13-15,-11 4-7 16,-13 6-4-16,-4-2 0 16,-14 3-7-16,-14-4 6 15,-6-2 2-15,-6-6-18 16,9-6-48-16,5-6 66 15,11-11 29-15,11-6 19 16,4-1 1-16,0-25 9 16,21-15 12-16,9-8 35 15,10-16 12-15,6-8 5 0,3-9-24 16,-1-11-15-16,-3 0 27 16,-11 3-3-16,-12 15 25 15,-10 20 17-15,-10 20-11 16,-2 19 26-16,0 9-23 15,0 7-42-15,0 0-37 16,0 21-4-16,-5 30-10 16,-4 21 8-16,2 13 4 15,4 5 0-15,3 0 0 16,0-8 0-16,5-9-3 16,6-12 1-16,3-14-1 15,1-16 0-15,-3-9-8 16,2-14 1-16,-1-8-22 15,2 0 10-15,-1-10 20 16,8-19 1-16,-2-11 3 0,7-12 1 16,0 2-4-16,-2 3 2 15,-4 10-1-15,-7 15 2 16,-4 11 9-16,1 9-5 16,-1 2-8-16,10 4-4 15,-1 16-6-15,2 5 5 16,1-2 1-16,-7-5-31 15,0-2-57-15,-2-10-92 16,3-6-130-16</inkml:trace>
  <inkml:trace contextRef="#ctx0" brushRef="#br1" timeOffset="-149728.97">16970 11465 78 0,'0'0'992'16,"0"0"-918"-16,0 0 13 15,0 0 30-15,0 0-66 0,0 0-35 16,0 0-15-16,-20-59-1 16,17 85-18-16,0 6 11 15,1 8 6-15,2 2 1 16,0-1 2-16,0-7-1 15,2-6 0-15,9-6-2 16,3-6 2-16,1-7-2 16,3-9 1-16,2 0-6 15,3 0-16-15,-2-21 3 16,-2-5 6-16,-5-2 10 16,-4-2 3-16,-3-3 6 15,0 0-5-15,-3 3 3 16,-1 2 7-16,-1 6 2 15,1 5 3-15,-3 11-1 0,0 4-8 16,1 2 2-16,-1 0-9 16,0 0-2-16,0 8-13 15,2 18-2-15,2 3 14 16,2 9 2-16,5-1-2 16,7-4 2-16,1-3-1 15,5-7-3-15,2-8-16 16,3-11-7-16,-1-4-2 15,2 0 3-15,0-23 4 16,-5-5 18-16,-5-3 4 16,-3-2 1-16,-8 0 5 15,-1-2-2-15,-5 4 5 16,0 1 12-16,-2 5-1 0,2 6 8 16,-1 5-10-16,-1 9-5 15,0 3-3-15,1 2-6 16,-2 0-3-16,3 2-10 15,5 17-12-15,3 7 19 16,3 8 3-16,-2 4-1 16,0-1-1-16,-1 1-2 15,2-3 0-15,-1-2 4 16,0-9 0-16,1-5-1 16,-2-9 1-16,-1-8-6 15,0-2 4-15,1 0 2 16,5-22 8-16,-2-8 0 15,2-8-2-15,-1 1 13 0,0-1 4 16,-2 7-2-16,0 2 1 16,-3 7-3-16,-1 4 5 15,-3 9-9-15,-2 8-12 16,3 1-3-16,2 0-1 16,1 14-9-16,6 15-3 15,-2 7 10-15,0 4-4 16,-4 0 7-16,-5 1-11 15,-2-2-15-15,-3-5-32 16,0-8-9-16,0-7-28 16,-4-8-35-16,-7-11-20 15,1 0-68-15,-1-16-73 0</inkml:trace>
  <inkml:trace contextRef="#ctx0" brushRef="#br1" timeOffset="-149541.25">17853 11073 767 0,'0'0'131'15,"0"0"-36"-15,0 0 28 16,0 0-50-16,0 0-73 16,0 0-2-16,-13-2-30 15,22 31-53-15,11 7-17 16,6-1-99-16,6-6-246 15</inkml:trace>
  <inkml:trace contextRef="#ctx0" brushRef="#br1" timeOffset="-149278.97">18188 11067 113 0,'0'0'909'16,"0"0"-805"-16,-40-94 36 15,34 80-21-15,6 6-65 16,-2 8-28-16,2 0-15 16,0 6-11-16,0 33-17 15,0 28 0-15,6 21 17 16,2 12 2-16,-3-1-2 0,0-7-2 16,-1-9-1-16,2-12-21 15,5-12-73-15,0-14-43 16,5-13-30-16,-2-19-128 15,-4-13-218-15</inkml:trace>
  <inkml:trace contextRef="#ctx0" brushRef="#br1" timeOffset="-148746.97">18035 11480 192 0,'0'0'637'0,"0"0"-564"16,0 0 103-16,0 0-84 0,81-79-74 15,-19 57-13-15,13-5-1 16,-1-3-4-16,-1-9-1 16,-8-2-2-16,-12-7 3 15,-9 2-9-15,-17 2 5 16,-14 4 4-16,-9 4 2 16,-4 3 3-16,0 3 11 15,0 1 24-15,-10 9 29 16,3 4-23-16,1 7-10 15,3 5-16-15,0 4-4 16,-2 0-16-16,-3 29-5 16,-5 18-1-16,-3 22 5 15,3 9 1-15,6 5 1 0,4 1 0 16,3-5 0-16,0-11-1 16,2-11 2-16,8-13-2 15,4-11-2-15,-4-18 0 16,0-5 1-16,-3-10-2 15,0 0 3-15,4-3 6 16,6-26 2-16,3-7 2 16,2-12-4-16,-1 0 3 15,-1 2 1-15,-4 12-3 16,-5 15 10-16,2 9-1 16,0 10-7-16,6 0-9 15,6 14-2-15,5 12-5 16,-2 7 3-16,-1-4-6 15,-7-2 6-15,-1-7-21 16,-1-4-56-16,1-14-51 0,0-2-111 16,-3-2-314-16</inkml:trace>
  <inkml:trace contextRef="#ctx0" brushRef="#br1" timeOffset="-146145.52">19559 11228 826 0,'0'0'226'16,"0"0"-149"-16,0 0 41 15,0 0-21-15,0 0-51 16,0 0-17-16,0 0-6 16,-5 7-4-16,5-7-10 15,0 0-3-15,13 0-5 0,23 0 1 16,15-10 1-1,13-6-2-15,-2 1-1 0,-16 4 0 16,-12 5 0-16,-16 2-4 16,-9 2 3-16,-6 2-9 15,-3 2-6-15,-1 22-4 16,-23 17 18-16,-8 2 1 16,-11 4 1-16,5-4 1 15,3-8 0-15,8-5 0 16,12-8-1-16,5-11 1 15,7-7-1-15,3-2 0 16,0-2 0-16,0 0 0 16,0 0 0-16,3 0 1 15,18 0 0-15,10 0-1 16,5 0 4-16,1 0-4 0,-1 0 0 16,-5 2-1-16,-3 8 1 15,-2 2 0-15,-5 1-3 16,-5 3-5-16,-5 4-13 15,-2-2-11-15,-4 3-3 16,-5 1 14-16,0 1-3 16,0-1 11-16,-16-3 0 15,-8 3 0-15,-7-2-2 16,-5-3 2-16,-4-4-21 16,-1-3-8-16,0-5 25 15,7-2-29-15,4-3 17 16,8 0 1-16,8 0-51 0,9-15-12 15,5-12-92-15,5-9-106 16</inkml:trace>
  <inkml:trace contextRef="#ctx0" brushRef="#br1" timeOffset="-145634.97">20245 11287 752 0,'0'0'178'0,"0"0"-63"16,0 0 65-16,0 0-70 15,0 0-65-15,0 0-24 0,-6-36-13 16,3 36-8-16,-3 24-12 16,-1 9 5-16,0 8 6 15,1-3 1-15,5-3 0 16,1-6 0-16,0-5-3 15,0-8 2-15,4-4 2 16,6-3-1-16,0-3 1 16,2-4 2-16,6-1 0 15,-2-1 2-15,5 0-4 16,2 0 1-16,-4 0 1 16,-1 0-2-16,-3 0-1 15,1 0-2-15,-2 7 0 0,1 1-8 16,-3 6-26-1,-2 1-5-15,-2 3-4 0,-7 3-19 16,-1-3 7-16,0 2 29 16,-9-1 7-16,-7-7 9 15,-2 0 7-15,-6-4 4 16,-3-4 2-16,-3-1 0 16,-4-3 0-16,0 0 0 15,-1 0 0-15,1 0-1 16,7-15-1-16,5-5-8 15,8-5-58-15,10-11-49 16,4-7-152-16,13-8-150 16</inkml:trace>
  <inkml:trace contextRef="#ctx0" brushRef="#br1" timeOffset="-145378.98">20326 11242 750 0,'-3'-7'230'0,"1"0"-82"16,2 1 37-16,0 3-91 15,0-1-50-15,0-2-22 16,2 0-5-16,13-4-9 16,11-2-7-16,12-2-1 15,11 1-2-15,3 1-6 16,-4 4-40-16,-9 0-66 0,-14 7-63 15,-10-2-32-15,-10 3-15 16,-5 0-5-16,0 0-80 16</inkml:trace>
  <inkml:trace contextRef="#ctx0" brushRef="#br1" timeOffset="-143511.98">20921 11495 680 0,'0'0'186'0,"0"0"-102"16,0 0 65-16,0 0-29 15,0 0-55-15,0 0-24 16,9 0-10-16,-7 0-17 16,5 0-10-16,10 0 1 15,12 0-2-15,14 0-2 16,7-12 1-16,-3-4-2 0,-2-5 0 15,-8-3 0-15,-7-1-2 16,-10 1-12-16,-7 1 1 16,-10 3 5-16,-3 2 8 15,0 3 0-15,-12 1 0 16,-9 4-1-16,-7 2 1 16,-5 7 0-16,-1 1-1 15,-1 0 1-15,0 19-4 16,5 8 2-16,7 5-4 15,6 5-2-15,8 0 5 16,9 1 1-16,3-1-2 16,29-3 0-16,24-1 3 15,17-11 1-15,16-9-3 16,7-10-51-16,-2-3-54 16,-6-5-24-16,-17-20-28 0,-14-5-84 15,-17 0 46-15,-23 4 43 16,-13 1 155-16,-4 2 172 15,-4 0 14-15,-10-3 32 16,-5 3-73-16,-2-2-22 16,0 2-28-16,-3 5-35 15,-3 3-18-15,-1 9-4 16,-6 6-16-16,-3 0-19 16,-2 10-1-16,8 15-2 15,6 2-5-15,8 5-3 0,8 2-4 16,9 1 7-1,3 0-1-15,28-7 0 0,17-7 0 16,12-13-22-16,2-8-25 16,-2-7-20-16,-8-23 11 15,-9-16 7-15,-6-16 14 16,-5-12 17-16,-13-13 11 16,-7 3 13-16,-12 1 3 15,0 15 14-15,-15 16 30 16,-3 13 38-16,2 16 11 15,2 9-49-15,3 10-23 16,5 4-5-16,-3 0-19 16,2 35-1-16,-1 14-5 15,3 18 3-15,5 8-1 16,0 7-2-16,18 0 5 0,10-7 0 16,5-8 1-16,8-12-1 15,1-16-22-15,1-10-46 16,0-11 6-16,-7-11 21 15,-5-7 17-15,-7 0 23 16,-6-10 2-16,-9-9 6 16,-2-4 17-16,-7-1 23 15,0 1 20-15,0 3-1 16,-4 5-26-16,-7 4-14 16,0 4-17-16,-2 7-8 0,0 0 0 15,-5 10-10 1,0 16 2-16,3 6 2 0,8 7 1 15,3-1-1-15,4 0 0 16,2-4-25-16,19-6-23 16,8-5-23-16,4-11-3 15,5-9-23-15,-1-3-7 16,-1-5 2-16,-4-20 29 16,-4-7 54-16,-4-2 25 15,-8 6 14-15,-4-2 68 16,-7 8 54-16,-5 5-1 15,0 2-11-15,0 3-3 16,0 2-26-16,-5 6-49 16,2 4-13-16,0 0-12 15,0 0-12-15,-1 3-9 0,-1 21 0 16,-2 14-5-16,1 9 4 16,-1 8-2-16,-1 7 2 15,0 2 0-15,1 1 1 16,-3-3 0-16,-2-5 0 15,0-6-6-15,0-7-5 16,-2-6-20-16,3-7-8 16,0-7 12-16,-2-2 4 15,-2-9 11-15,-8-7-17 16,-8-2 7-16,-6-4 8 16,-5 0 3-16,-1 0 10 15,4-17-8-15,9 2-7 0,9-5 1 16,15-11-30-1,6-9-58-15,30-14-59 0,21-8-74 16,14-7-46-16</inkml:trace>
  <inkml:trace contextRef="#ctx0" brushRef="#br1" timeOffset="-142881.05">22442 11504 666 0,'0'0'215'0,"0"0"-124"16,0 0 43-16,0 0-8 15,0 0-75-15,0 0-36 16,19-45-2-16,9 28-12 0,2-1 0 16,-2-5-1-16,-2 2 0 15,-6-2 2-15,-8 5-2 16,-5-1 0-16,-7-1 4 15,0-1 3-15,-2 2-2 16,-15 1 10-16,-5 8-6 16,-3 8-7-16,-5 2-2 15,-1 4-9-15,1 23 2 16,6 8-4-16,7 8 8 16,11 1-4-16,6 5 3 15,0-5 2-15,20-4 0 16,13-5-4-16,8-10 3 0,4-10-22 15,3-11-11-15,-3-4 0 16,-5-5 13-16,-5-24 21 16,-5-8 2-16,-4-12 4 15,-3-4 4-15,-9 1 5 16,-6 2 17-16,-6 11 31 16,-2 6-4-16,0 11-21 15,0 7-3-15,0 12-2 16,0 3-21-16,0 0-10 15,2 3-6-15,16 21-12 16,5 12 11-16,7 8 7 16,-1 1-1-16,0 0-11 15,-7-5-30-15,-5-4-10 0,-7-7-24 16,-7-7 13-16,-3-4 24 16,0-4 23-16,-22-5 16 15,-10-2 2-15,-5 0-2 16,-4-3 3-16,-2 0-3 15,3-3-20-15,4-1-108 16,3 0-120-16,6 0-175 16</inkml:trace>
  <inkml:trace contextRef="#ctx0" brushRef="#br1" timeOffset="-139897.66">23738 11319 865 0,'0'0'192'0,"0"0"-98"16,0 0 65-16,0 0-75 15,0 0-39-15,0 0-16 16,-27-87-13-16,5 87-8 16,-13 20-8-16,-7 18-3 15,-2 11 1-15,6 5-4 0,13-5 3 16,11-8-3-1,14-4 1-15,0-7-1 0,20-7-6 16,17-6-18-16,10-11 8 16,2-6-5-16,-1 0-7 15,1-23 9-15,-7-8 9 16,-5-2-1-16,-13 0 10 16,-11 6 7-16,-10 2 2 15,-3-2 7-15,0 5 15 16,-5 1 10-16,-3 9-4 15,2 2-6-15,1 6-8 16,4 4-7-16,-1 0-9 16,-1 0-2-16,2 14-2 15,-1 9-8-15,-1 8 8 16,3 1 3-16,0 1-4 0,3-3 4 16,11-3 1-16,4-6-5 15,1-5 4-15,4-6-1 16,-1-6 2-16,-3-4-3 15,1 0 3-15,0-4 3 16,-7-11 1-16,-3-3 3 16,-3-2-2-16,-3-1 3 15,0 3 5-15,-3-1 3 16,2 4 3-16,0 4-4 16,-1 3-6-16,1 4 0 15,-2 3-4-15,1 1-5 16,-1 0 0-16,8 0-2 0,0 10-7 15,3 15 3-15,5 2 2 16,-2 6 2-16,2-1-1 16,0-1 0-16,-2-4-3 15,-1-5 4-15,-2-4-18 16,-2-7 2-16,1-4 4 16,-5-7 3-16,1 0 10 15,1 0 1-15,6-13 4 16,-1-7 0-16,3-5-4 15,1-2 4-15,0 2-2 16,-3-2 1-16,3 3-2 16,-2 4 1-16,-4 7-2 15,-2 3 0-15,-2 2 0 0,-4 4 1 16,4 4-1-16,0 0-6 16,1 0 1-16,7 13-19 15,7 9-18-15,5 5-26 16,3 1-50-16,3-6-23 15,3-3-47-15,5-5-97 16</inkml:trace>
  <inkml:trace contextRef="#ctx0" brushRef="#br1" timeOffset="-139491.15">24782 11487 585 0,'0'0'208'0,"0"0"-20"15,0 0-54-15,-54-123-33 0,20 95-19 16,-2 7-23-1,-5 7-27-15,-3 10-15 0,5 4-4 16,5 8-12-16,9 21-1 16,9 8-1-16,11 7-8 15,5 0 7-15,12 1-2 16,25-5-1-16,10-11-2 16,10-9-47-16,8-14-22 15,1-6-11-15,-4-8 1 16,-9-22 2-16,-13-15 36 15,-2-13 44-15,-16-17 4 16,0-15 10-16,-13-13 16 16,-9-14 10-16,0-5 1 15,-24 3 33-15,-5 11 27 16,-5 29-16-16,9 28-10 0,6 27-34 16,8 14-5-16,2 10-14 15,-1 36-18-15,-3 39-8 16,2 31 7-16,4 17-2 15,7 3 0-15,8-3-2 16,16-8-4-16,6-12-3 16,0-19-93-16,-1-20-240 15</inkml:trace>
  <inkml:trace contextRef="#ctx0" brushRef="#br1" timeOffset="-133265.99">25788 11399 362 0,'0'0'427'15,"0"0"-320"-15,0 0 15 16,0 0 5-16,0 0-56 16,0 0-25-16,0 0-25 15,0 0-13-15,-111-34-4 16,47 40-4-16,-6 20 0 16,3 9-2-16,12 0 1 15,13-1 0-15,15-3 1 0,12-2-5 16,15-7-4-1,0-1 2-15,10-4 4 0,28-6 0 16,19-11-3-16,17-7 6 16,11-28-18-16,0-19-19 15,-4-9 0-15,-10-16-14 16,-11-11-2-16,-12-10-4 16,-12-7 12-16,-17 6 34 15,-15 14 11-15,-4 10 1 16,-11 22 15-16,-13 17 44 15,6 14 13-15,2 15-21 16,5 9-16-16,1 0-18 16,2 39-18-16,-1 15-6 15,3 17 6-15,3 8 4 16,3 0 12-16,0-3 1 0,0-7 0 16,11-8-4-16,8-8-5 15,4-14-8-15,6-9 1 16,5-10 1-16,1-9-1 15,4-11-1-15,-4 0 0 16,0-17 0-16,-2-19 0 16,-3-11-11-16,-10 2-8 15,-8 0 1-15,-12 8 17 16,0 5 1-16,-12 8 6 16,-15 5 0-16,0 7 1 15,-4 9 1-15,6 3-3 16,0 0 0-16,5 19-3 0,-2 11-2 15,4 11-3-15,10 4 3 16,8 5 0-16,0-4-3 16,26 1 0-16,19-8 3 15,19-7 0-15,10-9 0 16,7-14 1-16,-3-6-3 16,-4-3 2-16,-10-12-5 15,-11-20-8-15,-7-3-2 16,-14-4 6-16,-11 8 9 15,-13 1 3-15,-8 4 8 16,0 2 15-16,-8-1 17 16,-9 4-8-16,-3 6-10 15,2 6-10-15,0 8-7 0,2 1-8 16,2 0 0-16,1 16-1 16,2 11-6-16,6 10 2 15,5 2-1-15,0 3-1 16,5-3 4-16,14 0 2 15,3-10 0-15,2-5 1 16,-1-6-7-16,-1-9-22 16,-5-7 2-16,-3-2 5 15,-4 0 13-15,1-24 9 16,-4-3 2-16,-4-4 0 16,-3 2 4-16,0 1 8 15,0 11 27-15,0 3 12 0,0 6-18 16,-3 4 7-1,3 1-12-15,0 3-9 0,-1 0-7 16,1 0-5-16,0 0-9 16,0 18-1-16,0 16-5 15,0 18 6-15,3 9-2 16,3 12 2-16,-2 2-2 16,1 3 2-16,-1 0 0 15,-4-3 0-15,0-9-3 16,0-15 1-16,0-8 1 15,0-13 0-15,-5-8-17 16,-3-7-7-16,-1-5-2 16,-6-6 13-16,-5-4 10 15,-5 0-2-15,-5-11 1 16,-7-15-3-16,7-2-14 0,3-3-1 16,8 0 3-16,11-5 9 15,8 3-42-15,0-4-6 16,13 1 0-16,17 0-16 15,11-2-61-15,5-5-76 16,3-1-141-16</inkml:trace>
  <inkml:trace contextRef="#ctx0" brushRef="#br1" timeOffset="-133046.99">27075 11450 894 0,'0'0'235'0,"0"0"-147"15,0 0 60-15,0 0-69 16,0 0-57-16,0 0-16 16,-19-67-6-16,16 67-13 15,3 0-89-15,0 4-141 16,0 8-239-16</inkml:trace>
  <inkml:trace contextRef="#ctx0" brushRef="#br1" timeOffset="-132409.99">27457 11232 958 0,'0'0'158'16,"0"0"-102"-16,0 0 60 16,-64-107-49-16,36 92-49 15,-2 8-13-15,3 7-4 16,0 0-1-16,9 17-8 16,9 11-2-16,9-3-2 15,0 2 6-15,20-5 0 0,17-9-5 16,14-9-9-1,5-4-9-15,0-13 6 0,-7-20-1 16,-12-11 16-16,-4-11 8 16,-6-7 3-16,-6-16 0 15,-9-7 10-15,-6-1 0 16,-6 15 22-16,0 19 20 16,0 22-19-16,-6 16-6 15,1 13-8-15,-1 1-5 16,-6 24-16-16,-9 46-1 15,-3 25-2-15,-1 27 2 16,4 9 6-16,11-5 10 16,4-5-6-16,3-15-4 15,3-15 0-15,0-22-6 16,0-18 0-16,6-21 0 0,1-15-6 16,-1-15-38-16,8 0 2 15,2-21 10-15,8-25-5 16,-2-17-17-16,-4-14 16 15,-4-11-31-15,-5-4 26 16,-8 9 32-16,1 19 11 16,-2 25 24-16,0 23 41 15,0 12-15-15,0 4-11 16,1 0-38-16,7 7-1 16,5 13-8-16,4 6 8 15,2 3 0-15,5-7-1 16,2-10-20-16,0-8-157 0,-5-4-261 15</inkml:trace>
  <inkml:trace contextRef="#ctx0" brushRef="#br1" timeOffset="-131178.99">28266 11167 355 0,'0'0'529'0,"0"0"-420"0,0 0-24 16,0 0 35-16,0 0-39 15,0 0-50-15,-6 4-24 16,6-4-7-16,21 0 0 15,17-5 0-15,18-16-1 16,7-8 1-16,-1-4-14 16,-10-5-16-16,-14 2-15 15,-13 0 8-15,-12 3 13 16,-8 5 24-16,-5 3 1 16,0 3 18-16,-16 1 11 15,-10 5-13-15,0 6-14 16,-6 8-2-16,4 2 1 0,-2 5-2 15,0 24-1 1,2 8 1-16,2 2-3 0,7 8 2 16,11-2-6-16,8 7 5 15,0 0-4-15,27-3 4 16,15-1 0-16,12-12 3 16,14-12-1-16,7-10 0 15,0-14 0-15,-4 0 0 16,-5-20-13-16,-8-15-17 15,-12-7-12-15,-14 1 4 16,-12 2 23-16,-15 6 15 16,-5 1 11-16,-3 2 25 15,-15 4 27-15,-1 4-13 0,4 4-19 16,2 7-1-16,2 6-9 16,2 2-7-16,3 3-14 15,-3 0 0-15,-3 8-11 16,1 18-2-16,0 7 12 15,2 4-2-15,6 0 2 16,3-4-1-16,0-1-2 16,0-4 0-16,10-5-3 15,6-7-4-15,0-6-13 16,1-10-12-16,-2 0 15 16,2-4 10-16,-2-21 0 15,-2-5 3-15,-4-2-1 0,-4 7 9 16,-4 5 6-1,-1 7 8-15,0 7 23 0,0 3-6 16,0 3-21-16,0 0-10 16,3 0-13-16,6 20-3 15,3 13 9-15,6 9 1 16,1 5 1-16,5 1-8 16,4-5-62-16,5-7-79 15,3-9-123-15,0-13-228 16</inkml:trace>
  <inkml:trace contextRef="#ctx0" brushRef="#br1" timeOffset="-130595.72">29385 11025 687 0,'0'0'185'15,"0"0"-108"-15,0 0 65 0,-97-30-60 16,73 39-82-16,0 22 0 15,5 5-7-15,4 12-4 16,10 0 7-16,5 1 0 16,7-5 2-16,25-10-8 15,13-16-49-15,13-11-24 16,5-7-31-16,-1-19 11 16,-7-24 9-16,-8-14 77 15,-7-15 17-15,-6-16 7 16,-6-16 30-16,-8-12 55 0,-11-4-27 15,-9 5-24-15,0 20 53 16,-9 27-5-16,-6 26 46 16,2 19-64-16,4 11-23 15,4 8-22-15,2 4-19 16,0 7-7-16,-1 44-14 16,1 27-2-16,3 22 16 15,0 13 10-15,3-4-10 16,8-9 0-16,3-12 0 15,1-14-6-15,-3-15 1 16,-3-13 2-16,0-16 1 16,-3-11-24-16,-1-12-19 15,-1-7 4-15,4 0 41 0,7-32 4 16,5-16 5-16,7-11-7 16,3 2 4-16,0 8-1 15,-5 18-1-15,-5 13 5 16,-5 15 15-16,1 3-16 15,4 1-8-15,0 27-4 16,4 1 2-16,1 6-6 16,-1 2 2-16,0-2-6 15,3-3-118-15,-3-6-126 16,-3-14-406-16</inkml:trace>
  <inkml:trace contextRef="#ctx0" brushRef="#br1" timeOffset="-129664.99">30518 10812 865 0,'0'0'218'0,"0"0"-169"0,0 0 56 16,0 0 9-16,0 0-50 16,0 0-33-16,10-96-17 15,-10 96-5-15,0 0-9 16,8 0-6-16,-2 30-12 15,4 15 7-15,6 10 11 16,-3-1 0-16,4 0 1 16,-5-11 0-16,0-4 2 15,-1-11-3-15,-1-7 0 16,-3-9-4-16,-2-6-15 16,3-6 4-16,3 0 7 15,7-26 7-15,3-19-1 0,3-17 1 16,-4-5 1-1,-1-8 0-15,-5 1 0 0,0 3 0 16,-1 8 0-16,-2 10 6 16,1 11-4-16,-1 10 1 15,-2 10-3-15,2 10 0 16,2 8-2-16,4 4-4 16,2 0-59-16,7 28-62 15,2 15-1-15,-7 16-34 16,-5 8-98-16,-13 3-173 15</inkml:trace>
  <inkml:trace contextRef="#ctx0" brushRef="#br1" timeOffset="-128856">31107 10966 879 0,'0'0'99'0,"0"0"-24"16,0 0 65-16,35-116-101 16,-18 86-20-16,-1 1-12 15,4 2-3-15,-5 1-2 16,-4 3 1-16,-3 5-3 16,-7 4 5-16,-1 2 2 15,0 2 10-15,-4 3 4 16,-11 3-8-16,-9 4-13 0,-6 0-4 15,-10 25-4-15,3 9 6 16,6 7-1-16,8 6-3 16,11-2 2-16,9 4 1 15,3-4-1-15,14 0 0 16,19-4 4-16,10-6 0 16,9-9-1-16,2-13 1 15,1-9 0-15,-3-4-6 16,-7-7-4-16,-8-20 0 15,-10-1 7-15,-7-4 3 16,-10-1 2-16,-3 2 12 16,0 1 20-16,-6 1 15 15,2 10-19-15,0 3-10 0,0 6-11 16,0 4-8 0,0 2-1-16,5 4-4 0,1 0-17 15,4 16-32-15,5 13 17 16,1 7 13-16,-3-1-3 15,-5 1-12-15,-3-2-8 16,-5-4-6-16,-3-3 10 16,0-2 9-16,0-5 4 15,0-4 3-15,3-6 7 16,5-3-5-16,10-7 0 16,6 0-5-16,9-11-19 15,9-17-3-15,2-11-6 0,2-11 10 16,-1-12 11-1,1-17 11-15,-2-11 25 0,-7-7 6 16,-9-6 7-16,-11 12 13 16,-17 8 69-16,0 18 17 15,-4 18 41-15,-10 20-24 16,3 10-47-16,2 11-13 16,5 6-29-16,-3 0-32 15,-6 23-8-15,-6 35-24 16,-5 21 23-16,5 16-3 15,3 11 4-15,12 1-2 16,4 3-2-16,0-6 1 16,0-12-4-16,18-10-54 15,0-19-133-15,11-17-215 16</inkml:trace>
  <inkml:trace contextRef="#ctx0" brushRef="#br1" timeOffset="-128501.98">31994 11044 664 0,'0'0'456'15,"0"0"-364"-15,0 0 53 16,0 0-62-16,0 0-43 16,0 0-28-16,14-51-11 15,26 35-1-15,6-2-4 16,3 1-3-16,-3-3-18 0,-9-2-1 15,-7-1-8-15,-10 0-1 16,-13-3 17-16,-7 7 18 16,0-3 3-16,-7 4 4 15,-13 4 1-15,-6 9-8 16,-1 5-1-16,-4 14-1 16,-2 21-8-16,1 14 8 15,9 6-1-15,7 3 0 16,16-1 3-16,0 2-4 15,35-4-1-15,17-8-15 16,16-11-121-16,6-13-93 16,-1-16-130-16</inkml:trace>
  <inkml:trace contextRef="#ctx0" brushRef="#br1" timeOffset="-128290.72">32750 10932 744 0,'0'0'225'16,"0"0"-60"-16,0 0-38 15,0 0-53-15,-80-78-42 16,56 78-22-16,-3 16-10 16,-2 24-5-16,-4 9 5 15,5 6-2-15,2-2-1 16,7 2-2-16,1-4 4 16,4-2-4-16,0-7-46 15,7-10-83-15,1-8-29 0,5-12-76 16,1-12-247-1</inkml:trace>
  <inkml:trace contextRef="#ctx0" brushRef="#br1" timeOffset="-128088.99">32498 10946 750 0,'0'0'209'15,"0"0"-124"-15,0 0 40 16,0 0-55-16,0 0-63 15,0 0-7-15,21 39-3 16,-4 1 3-16,4 5 2 16,1 1-2-16,-1 4-2 15,2-4-2-15,5-3-100 16,-3-11-137-16,0-10-255 0</inkml:trace>
  <inkml:trace contextRef="#ctx0" brushRef="#br1" timeOffset="-127517.99">33103 10916 817 0,'0'0'184'0,"0"0"-52"16,0 0 45-16,0 0-84 0,0 0-42 15,0 0-16-15,0-81-13 16,0 81-14-16,0 0-8 16,0 13-8-16,-2 26-16 15,-1 13 21-15,2 6 3 16,1 0-5-16,0-9 3 16,1-5-27-16,13-11-20 15,4-9-21-15,4-10-12 16,7-14-3-16,4 0 17 15,2-16 20-15,-5-17 40 16,-6-9 8-16,-8-6 8 16,-5-11 33-16,-5-7 12 15,-6 1 3-15,0 7-8 16,0 13 18-16,-6 17-13 16,1 18-13-16,4 3-7 0,1 7-31 15,0 0-2-15,0 25-15 16,0 20 0-16,9 12 15 15,11-1 0-15,-3 0-1 16,2-5-3-16,1-13 2 16,-7-2-36-16,-1-10-6 15,-5-7 9-15,-2-6 9 16,-4-4-3-16,-1-3 5 16,0-2 15-16,-16-2 9 15,-22-2 2-15,-11 0-1 16,-18-12-1-16,-6-6-44 15,7-3-115-15,4-2-27 0,15-1-185 16</inkml:trace>
  <inkml:trace contextRef="#ctx0" brushRef="#br1" timeOffset="-127359.99">33123 10565 1155 0,'0'0'73'16,"0"0"-50"-16,0 0 19 16,0 0-42-16,0 0-171 15,0 0-462-15</inkml:trace>
  <inkml:trace contextRef="#ctx0" brushRef="#br1" timeOffset="-125754">2112 13783 567 0,'0'0'177'16,"0"0"-93"-16,0 0 81 15,17-100-4-15,-17 86-45 0,-3 0-42 16,-11 5-31-1,-7 1-9-15,-4 8-13 0,-6 0-9 16,-2 10-6-16,-3 23-6 16,6 11-1-16,6 6-1 15,7 7-1-15,9-8-1 16,8-5 0-16,0-9-1 16,15-12 0-16,10-6 2 15,11-16-1-15,12-1-2 16,1-22-20-16,-1-19-19 15,-5-8-10-15,-10-6-17 16,-12-4-4-16,-11 5 22 0,-10 7 20 16,0 11 24-1,-10 8 10-15,-1 11 22 0,-5 11 41 16,1 0-11-16,6 6-30 16,2 0-13-16,-2 22-9 15,3 11-10-15,3 8 7 16,3 4-5-16,0 3 8 15,4-7-2-15,14-3-1 16,8-10 2-16,6-15 0 16,10-13 1-16,7 0-1 15,4-34-1-15,-1-12-38 16,-3-12 1-16,-6-7 1 16,-10-4 5-16,-9-5-1 15,-12-5 20-15,-12-3 14 16,0-1 0-16,-12 8 12 0,-15 10 30 15,5 20 5-15,2 17 75 16,10 16-40-16,4 11-17 16,3 1-38-16,1 0-20 15,2 13-7-15,0 34-17 16,0 22 9-16,0 18 8 16,0 2 3-16,8 3 1 15,2-4 0-15,-1-3-1 16,2-8-3-16,-1-5 0 15,-1-10-1-15,3-17-4 16,3-14-82-16,1-20-137 16,-1-11-117-16</inkml:trace>
  <inkml:trace contextRef="#ctx0" brushRef="#br1" timeOffset="-125548.14">2417 13603 555 0,'0'0'353'0,"0"0"-257"15,0 0-4-15,0 0 7 16,0 0-68-16,0 0-31 16,98-44-2-16,-36 20-10 15,4-5-93-15,-6-1-131 16,-12 6-413-16</inkml:trace>
  <inkml:trace contextRef="#ctx0" brushRef="#br1" timeOffset="-125024.99">3037 13100 686 0,'0'0'191'0,"0"0"-24"0,0 0 25 15,0 0-85-15,0 0-71 16,0 0-17-16,-56-79-19 16,50 124-13-16,-2 21 6 15,1 17 7-15,-2 7 9 16,7-2-5-16,2-2 2 16,0-4-4-16,0-5-2 15,6-8 0-15,5-6-4 16,2-11 1-16,5-15-155 15,9-22-157-15,4-15-285 16</inkml:trace>
  <inkml:trace contextRef="#ctx0" brushRef="#br1" timeOffset="-123764.99">3132 13626 830 0,'0'0'81'16,"0"0"15"-16,0 0 40 16,0 0-81-16,0 0-41 15,0 0-11-15,40-13 8 16,-3-9-10-16,-1-2 1 16,-2-1-1-16,-3-3 1 15,-10 4-2-15,-5 1 1 0,-8 8 2 16,-6 5-1-1,-2 4 6-15,0 2 5 0,-7 4 15 16,-18 0-17-16,-11 10-8 16,-8 17-2-16,2 8 1 15,5 5 0-15,10 3 2 16,6 0-1-16,15 2-3 16,6 2 0-16,0-5 0 15,22-6-1-15,16-10 0 16,12-14 1-16,11-12 0 15,3 0-1-15,-1-23-5 16,-3-9-10-16,-14-3-27 0,-7-3 23 16,-9 1 12-1,-11 2 6-15,-7 10 2 0,-6-1 4 16,-6 4 16-16,0 3 44 16,-4 1-13-16,-7 4-7 15,-1 3-11-15,2 3-4 16,2 4-8-16,2 4-4 15,0 0-11-15,-1 4-6 16,-2 22-3-16,0 11-1 16,3 4 3-16,6 4 0 15,0-2-2-15,0-1 2 16,8-7-1-16,9-9 0 0,0-6-1 16,2-10-2-1,-2-8-5-15,-1-2-1 16,1 0 7-16,-1-22 4 0,-4-11 0 15,4-5 4-15,-5-8-3 16,-5-1 4-16,1 6-2 16,-3 5-2-16,-4 7 0 15,2 12 3-15,-2 5 3 16,2 6-2-16,-2 4-1 16,4 2-4-16,-2 0-1 15,5 13-10-15,6 16 1 16,1 6 9-16,-1 8-1 15,1-4 2-15,-1-4-6 16,-1-4-13-16,0-11-17 16,3-6-4-16,-5-7 9 0,1-7 16 15,0 0 15-15,2 0 0 16,1-21 0-16,-1-7 3 16,7-5 4-16,-5 4 14 15,0 1 4-15,-4 3 8 16,-2 7-4-16,-1 6-5 15,-2 2-10-15,-1 5-9 16,-2 3-4-16,6 2-1 16,1 0-7-16,2 0-2 15,2 10-1-15,1 8 4 16,-3 6-14-16,-1 1-25 16,-9 8-18-16,-2-2-11 15,0 6-35-15,-2 3 4 0,-15-2 40 16,-4 0 60-1,6-6 2-15,-4-9-2 0,8-5 3 16,3-13 4-16,4-5-2 16,4 0 1-16,0-20 13 15,0-20 13-15,15-10-5 16,11-11-11-16,2-8 1 16,2-11 13-16,2-7 26 15,-2-6-3-15,-3-1-45 16,-6 6 22-16,-8 17 37 15,-9 18 16-15,-4 19-6 16,0 13-9-16,0 14-19 16,0 7-13-16,0 0-19 15,-4 13-12-15,4 28-2 0,0 17-2 16,0 16 3-16,0 4 2 16,0-4-1-16,0-6 0 15,0-6-1-15,0-9 0 16,0-10-35-16,0-11-47 15,0-10-83-15,0-11-131 16,5-11-156-16</inkml:trace>
  <inkml:trace contextRef="#ctx0" brushRef="#br1" timeOffset="-123606.98">4487 13514 618 0,'0'0'245'0,"0"0"-170"15,0 0 80-15,0 0-62 16,0 0-80-16,0 0-13 16,101-78-5-16,-75 52-223 15,-6-1-486-15</inkml:trace>
  <inkml:trace contextRef="#ctx0" brushRef="#br1" timeOffset="-120774">4958 13365 56 0,'0'0'834'16,"0"0"-733"-16,0 0 27 0,0 0 34 16,0 0-65-16,0 0-50 15,-7-72-12-15,12 50-13 16,5 0-11-16,2 3 0 15,-1 4-5-15,-2 6-3 16,-3 3-1-16,2 3-1 16,-2 3-2-16,-2 0-4 15,5 3-3-15,2 19-3 16,1 8-2-16,-4 3-13 16,2 6 3-16,-6-2-4 0,-2 3 8 15,-2-3 2-15,0-4 0 16,-3-3 10-1,-10-6 5-15,5-3 2 0,0-8 1 16,6-5 1-16,0-2 2 16,2-6-4-16,0 0 0 15,0 0 5-15,0 0-5 16,8 0 1-16,14 0 2 16,8 0 0-16,1-6-1 15,-1 4-2-15,-3 2 0 16,-6 0 2-16,-2 0-2 15,-8 0-2-15,-2 12-3 16,-5 10-7-16,-4 0-3 0,0 9-25 16,-4-2-6-1,-16 4 3-15,-5-3 1 0,-5 0 4 16,-1-7 19-16,-2-5 4 16,2-4 11-16,-1-9 4 15,2-5 0-15,2 0 0 16,2-5-20-16,3-21-93 15,5-15-147-15,3-6-388 16</inkml:trace>
  <inkml:trace contextRef="#ctx0" brushRef="#br1" timeOffset="-111037">5975 13803 365 0,'0'0'356'15,"0"0"-292"-15,0 0-13 16,0 0 66-16,0 0-23 16,0 0-42-16,0 0-16 15,-15-29-11-15,15 29-4 16,0 0-7-16,0 0-5 16,0 0-5-16,21 0-2 0,15 0 0 15,19 3 2-15,15 9 4 16,12-1-6-16,7 3 2 15,1-3-2-15,5-2 1 16,5-1-3-16,15-4 2 16,6-1-1-16,3-3-1 15,4 0-1-15,-11 0-6 16,-13 0-9-16,-6-7-5 16,-10-1 0-16,-8-1 0 15,-9-5 2-15,-8 6-1 16,-9-6 12-16,-10 6 7 15,-9 1 2-15,-3 0 0 16,-9 4-1-16,-4 1-2 0,-8 2 2 16,1 0 1-1,-6 0-1-15,-2 0-1 0,-2 0-1 16,-1 0-4-16,1 0 0 16,-2 0-35-16,0 0-32 15,0 2-5-15,0 4-17 16,0-1-77-16,-5 0-25 15</inkml:trace>
  <inkml:trace contextRef="#ctx0" brushRef="#br1" timeOffset="-110206.02">8393 12895 1106 0,'0'0'109'0,"0"0"-23"15,0 0 20-15,-9-116-52 16,9 96-27-16,0 6-8 16,0 5-10-16,0 5-2 15,0 3-7-15,0 1 0 16,0 0-5-16,0 0-9 16,2 14-18-16,7 17-28 15,0 12 48-15,-3 2-14 16,-5 5 2-16,-1 2 3 15,0 1 7-15,-6 2 14 16,-9-3-1-16,-6-1 1 0,-1-3 0 16,-3-4 1-1,1-3 0-15,3-3-1 0,0-7 0 16,10-4 0-16,3-5 1 16,2-5-2-16,6-4 1 15,0-2 0-15,0 0 0 16,0-4 1-16,2-1-1 15,7 2 0-15,-1-3 0 16,3 2 0-16,0 0-1 16,0 5 1-16,1 4 0 15,3 5-3-15,-3 5-98 16,-1 7-76-16,-3 1-100 0,1 1-363 16</inkml:trace>
  <inkml:trace contextRef="#ctx0" brushRef="#br1" timeOffset="-109973.02">8365 13900 1051 0,'0'0'237'0,"0"0"-166"16,0 0 74-16,0 0-79 15,0 0-42-15,0 0-11 16,0-10-10-16,0 9-1 16,0-2-2-16,0 3-8 0,0-5-37 15,-3-9-166-15,-1-1-369 16</inkml:trace>
  <inkml:trace contextRef="#ctx0" brushRef="#br1" timeOffset="-108825.02">1111 15036 896 0,'0'0'144'0,"0"0"-116"16,0 0 81-16,0 0-38 0,-55-100-36 15,36 100-25 1,-10 0-10-16,1 14-6 0,-2 16-1 15,9 9 1-15,6 3-2 16,15 4 1-16,0 5 2 16,11 1-2-16,14 2-4 15,9-4-41-15,1-3-1 16,-4-4 5-16,-3-7-10 16,-11-4-9-16,-7-1-1 15,-4-3-34-15,-6-1 4 16,0-4 31-16,-12-1 26 15,-9-1 32-15,-10-3 9 16,0-2 1-16,-1-5 4 0,1-6 4 16,7 0 4-1,-2-5-10-15,9 0 9 0,6 0-5 16,5-10-7-16,6-17-19 16,11-12-94-16</inkml:trace>
  <inkml:trace contextRef="#ctx0" brushRef="#br1" timeOffset="-108180.85">1390 15268 659 0,'0'0'207'0,"0"0"-130"16,0 0 64-1,0 0-31-15,0 0-63 0,-88 0-30 16,76 19-10-16,-1 8-7 15,7 1-1-15,1 7 0 16,5-7-3-16,0-3 3 16,0-5-3-16,0-8 3 15,9-2-6-15,0-7 2 16,2-3-26-16,4-3-44 16,1-27 2-16,3-11-12 15,-7-12 13-15,-7-5 35 16,-5 0 24-16,0 3 8 15,0 8 5-15,-2 10 4 16,-5 6 7-16,1 11 25 16,1 4-11-16,1 7 8 0,1 5-11 15,3 1-13-15,0 3-7 16,0-3 0-16,0 3-2 16,0-3-10-16,16 2-10 15,8 1 4-15,10-4 10 16,-2 2-19-16,2-4-9 15,-4-5-4-15,-5 0-22 16,-5-6 2-16,-7 1 50 16,-5 0 8-16,-5-5 7 15,-3 2 30-15,0 0 38 16,0 4-8-16,0 4 11 16,0 5 7-16,0 5-14 0,0 1-18 15,0 0-30-15,-2 0-23 16,1 30-2-16,-4 19-11 15,2 18 13-15,0 14 7 16,0 4 0-16,-1 5 6 16,1 6-10-16,0-9 0 15,3-9-6-15,0-14 3 16,0-16 0-16,0-15-1 16,0-14-52-16,3-15-41 15,13-4-68-15,6-17-130 16</inkml:trace>
  <inkml:trace contextRef="#ctx0" brushRef="#br1" timeOffset="-107753.21">2041 15068 821 0,'0'0'236'16,"0"0"-145"-16,0 0 52 0,0 0-52 16,0 0-69-1,0 0-15-15,-63-58-7 0,63 58-3 16,0 0-10-16,0 4 2 15,0 11 4-15,0 1 6 16,7 0-1-16,2-6-12 16,2-4-25-16,-1-2-21 15,-5-1 1-15,1-3 15 16,1 0 12-16,-7 0 5 16,0-14 9-16,0 3 5 15,-7 0 9-15,-1 7 1 16,-1 2 2-16,0 2-1 15,2 0-11-15,1 19-20 16,0 13-72-16,6 1-118 16,0 5-229-16</inkml:trace>
  <inkml:trace contextRef="#ctx0" brushRef="#br1" timeOffset="-107444.6">2124 15507 556 0,'0'0'434'16,"0"0"-365"-16,0 0 35 15,0 0-13-15,0 0-75 16,0 0-16-16,-16 39-4 16,16-20 4-16,0-3 1 0,0 0 0 15,0-3-2-15,0-6 1 16,4 0-2-16,-1-6 2 15,-3-1 0-15,0 0 2 16,0 0 5-16,0-18-2 16,0-8-5-16,0-3-2 15,0 5-15-15,0 3-24 16,0 13-17-16,-3 8-41 16,-1 0-79-16,-2 0-136 15</inkml:trace>
  <inkml:trace contextRef="#ctx0" brushRef="#br1" timeOffset="-106133.38">2921 15007 1054 0,'0'0'108'16,"0"0"-44"-16,0 0 39 15,0 0-31-15,0 0-47 16,0 0-12-16,-60-78-10 0,47 111-3 16,-2 12-4-1,2 10 2-15,5 0 0 0,8-4 1 16,0-4-2-16,19-6 3 15,8-4-6-15,3-2 5 16,3-5-4-16,0-4-5 16,-6-1-4-16,-1-4-3 15,-9 3-6-15,-1-3-5 16,-8 3-16-16,-4-2-33 16,-4 3 5-16,0-2-9 15,-3-5 7-15,-19 2 20 16,-3-2 19-16,-3-7 5 15,-3-1 18-15,3-8 12 16,1-2 6-16,5 0 11 16,1 0 35-16,4-13 27 0,1-9-16 15,10-10 5-15,3-3-30 16,3-4-21-16,0 1-7 16,14 5-3-16,5 7-5 15,3 6-2-15,7 5-1 16,1 1 1-16,0 7-1 15,2 5-15-15,-4 2-86 16,-5 0-92-16,-5 0-137 16</inkml:trace>
  <inkml:trace contextRef="#ctx0" brushRef="#br1" timeOffset="-105554.99">3658 14883 817 0,'0'0'198'0,"0"0"-109"0,0 0 57 16,0 0-65-1,0 0-47-15,0 0-16 0,-58-61-5 16,38 71-13-16,-5 27-2 16,-2 14 2-16,1 6 0 15,4 6 0-15,9-3 0 16,4-2-2-16,9-6 0 15,0-6-2-15,6-5 3 16,12-10-3-16,9-13 0 16,4-8-7-16,6-10-52 15,-4 0-21-15,-6-21 0 16,-6-5 31-16,-14 0 31 0,-5 3 22 16,-2 1 0-1,0 8 7-15,0 3 29 0,-2 8 24 16,1 0-2-16,0 3-17 15,1 0-24-15,0 0-14 16,0 9-3-16,0 20 0 16,0 11 0-16,-2 10 3 15,-2 2-3-15,-5 3 2 16,-2-6-1-16,1-5-1 16,-2-10 0-16,3-8-79 15,1-11-109-15,5-12-170 16</inkml:trace>
  <inkml:trace contextRef="#ctx0" brushRef="#br1" timeOffset="-105285.02">3228 14913 906 0,'0'0'88'0,"0"0"-24"16,0 0 31-16,0 0-61 16,0 0-24-16,-43 139 0 15,43-77 13-15,10 5 5 16,5 11-20-16,0 1 0 16,5-3-3-16,2-6-5 0,-1-14 1 15,4-9-1-15,6-14-14 16,8-21-194-16,6-12-212 15</inkml:trace>
  <inkml:trace contextRef="#ctx0" brushRef="#br1" timeOffset="-104942.02">3910 14887 996 0,'0'0'209'0,"0"0"-147"0,0 0 66 16,0 0-49-1,0 0-63-15,0 0-16 0,32 6-2 16,5 36 2-16,4 7 1 16,-8 7 3-16,-6 1-4 15,-12 6-1-15,-7 1 1 16,-4 2 0-16,-4-4-6 15,-4-5-3-15,-16-11-10 16,-6-4 0-16,-2-8-25 16,-3-10-31-16,6-7 3 15,1-8-1-15,3-3 17 16,-1-3-4-16,7-3-6 0,2-3-3 16,7-22-49-1,6-17-193-15</inkml:trace>
  <inkml:trace contextRef="#ctx0" brushRef="#br1" timeOffset="-104715.02">4340 15026 547 0,'0'0'608'16,"0"0"-544"-16,0 0 39 15,0 0-4-15,0 0-78 16,0 0-21-16,94-64 0 16,-52 54-2-16,-1 2-4 0,-5 8-63 15,-11 0-84-15,-11 0-131 16,-11 18-224-16</inkml:trace>
  <inkml:trace contextRef="#ctx0" brushRef="#br1" timeOffset="-104512.02">4371 15369 787 0,'0'0'203'0,"0"0"-161"16,0 0 139-16,0 0-75 16,0 0-65-16,118-56-19 0,-78 33-10 15,-1 8-9-15,-6 1-1 16,-2 8 0-16,-5-1-2 15,-4 5-66-15,-10 2-131 16,-2 0-147-16</inkml:trace>
  <inkml:trace contextRef="#ctx0" brushRef="#br1" timeOffset="-103381.02">4998 14921 299 0,'0'0'477'16,"0"0"-409"-16,0 0 35 16,0 0 39-16,0 0-39 0,0 0-49 15,-9-50-16-15,9 25-10 16,3 1-12-16,9-1-9 15,4 3-7-15,0 3 1 16,-1 5 0-16,-1 4-1 16,-1 8-2-16,-1 2-6 15,1 0-4-15,-2 2 3 16,1 18-8-16,-3 3-9 16,-3 5-8-16,-6 0-7 15,0 3 18-15,0 2 11 16,-6-3 11-16,-7-3-1 15,2-2 1-15,0-3 1 16,3-4 1-16,3-3-1 0,2-3 0 16,3-4 1-1,0-1-1-15,0-4 1 0,0 1-1 16,12 0 2-16,6-3-1 16,9-1 4-16,3 0-2 15,-2 0 0-15,0 0-3 16,-8 0 0-16,0 4 0 15,-6 5 0-15,-2 0-2 16,-3 8 1-16,-4 3-1 16,-4 8-1-16,-1 3 0 15,0 6-7-15,-12 1 0 16,-6-1-2-16,-3-4 4 16,-3-9 8-16,-2-3-1 15,5-9 2-15,1-3-1 0,3-8 1 16,6-1 0-16,2 0-1 15,5 0-14-15,4-21-115 16,7-5-161-16,21 2-394 16</inkml:trace>
  <inkml:trace contextRef="#ctx0" brushRef="#br1" timeOffset="-103112.02">5517 15491 910 0,'0'0'188'15,"0"0"-96"-15,0 0 75 16,0 0-76-16,0 0-59 16,0 0-18-16,-9-20-6 15,9 20-8-15,1 0-2 16,10 14-1-16,2 15 2 15,-7 5 0-15,-6 5 1 16,-3 10-4-16,-25 4-41 16,-11-2-67-16,-8-2-109 15,3-12-138-15</inkml:trace>
  <inkml:trace contextRef="#ctx0" brushRef="#br1" timeOffset="-101303.99">6287 14962 646 0,'0'0'331'16,"0"0"-250"-16,0 0 35 16,0 0 8-16,0 0-64 15,0 0-36-15,0-20-19 16,0 20-5-16,0 17-7 16,0 23 4-16,0 9 3 0,0 10 0 15,0-2 2-15,0 1-1 16,0-3-1-16,0-6 0 15,0-14 0-15,0-9 0 16,0-9-1-16,0-11 1 16,0-6-3-16,0 0 0 15,0-1 0-15,3-28-6 16,4-17-16-16,2-14 3 16,-6-7 21-16,1-6 0 15,-4 0 1-15,0 3 0 16,0 4 2-16,0 9 1 15,0 5-2-15,2 12 2 16,2 12-2-16,0 11-1 0,3 5 0 16,0 2-1-16,1 5 0 15,4-2-2-15,7 7-2 16,8 0-12-16,3 0-47 16,3 0-49-16,-1 10-15 15,-8 9-37-15,-9 3-145 16</inkml:trace>
  <inkml:trace contextRef="#ctx0" brushRef="#br1" timeOffset="-101076.02">6364 15104 708 0,'0'0'201'16,"0"0"-143"-1,0 0 68-15,0 0-32 0,0 0-62 16,0 0-21-16,80-69-6 16,-57 63-5-16,1 2 0 15,-3 4-1-15,-3 0-29 16,-6 0-99-16,-9 19-73 16,-3 5-137-16</inkml:trace>
  <inkml:trace contextRef="#ctx0" brushRef="#br1" timeOffset="-100874.8">6313 15445 768 0,'0'0'216'0,"0"0"-142"16,0 0 58-16,0 0-58 15,0 0-56-15,0 0-14 16,62-21-4-16,-15 6 0 15,3-3 0-15,2-2-7 16,0-3-95-16,-7-1-119 16,-9-3-174-16</inkml:trace>
  <inkml:trace contextRef="#ctx0" brushRef="#br1" timeOffset="-100334.02">6218 14677 746 0,'0'0'108'0,"0"0"-74"16,0 0 79-16,0 0 7 0,0 0-69 16,0 0-49-1,0-3-2-15,0 49-3 0,0 24 3 16,-3 11 7-16,-3 6 4 15,-5 3-2-15,1 8-1 16,-6 1-6-16,4-2-1 16,0-8-1-16,2-17-3 15,10-16-5-15,0-12-117 16,20-15-83-16,12-17-174 16</inkml:trace>
  <inkml:trace contextRef="#ctx0" brushRef="#br1" timeOffset="-99997.22">6953 14600 982 0,'0'0'90'0,"0"0"-12"16,0 0 38-16,0 0-59 16,0 0-57-16,0 0-2 15,-17 46-8-15,11 22 10 16,1 15 3-16,-1 0-1 16,-5 2 0-16,7-2 2 0,-6-1-3 15,1-1 2-15,-2-5-2 16,1-7-1-16,4-15 0 15,3-10-2-15,3-14-6 16,0-11-109-16,4-12-113 16,19-7-89-16</inkml:trace>
  <inkml:trace contextRef="#ctx0" brushRef="#br1" timeOffset="-99735.02">7334 14924 942 0,'0'0'145'0,"0"0"-71"16,0 0 72-16,0 0-58 15,0 0-58-15,0 0-20 16,51-95-8-16,-14 82-2 15,8 6-4-15,1 3 0 16,-4 4-30-16,-7 0-74 16,-15 19-67-16,-10 11-98 15,-10 7-170-15</inkml:trace>
  <inkml:trace contextRef="#ctx0" brushRef="#br1" timeOffset="-99533.02">7304 15309 764 0,'0'0'228'16,"0"0"-137"-16,0 0 59 15,0 0-64-15,0 0-57 16,60-109-19-16,-27 83-8 16,6 4-2-16,4 4 0 15,1 4-3-15,4 4-38 16,-5 1-91-16,-5 5-99 15,-8-6-161-15</inkml:trace>
  <inkml:trace contextRef="#ctx0" brushRef="#br1" timeOffset="-98806.02">7974 14705 853 0,'0'0'193'0,"0"0"-138"16,0 0 85-16,0 0-26 15,0 0-65-15,0 0-19 16,-49-47-8-16,49 45-6 16,0 2-4-16,0 0-9 15,0-1-3-15,12-2 0 16,16-4-1-16,12 0 1 16,5-1 1-16,-2 2-1 15,-13 2-1-15,-15 3-2 16,-8 1 2-16,-5 0-1 15,-2 0-7-15,0 0-3 16,0 5-3-16,-7 19 9 0,-10 7 5 16,-5 4 2-1,-1 3 0-15,4-5-1 0,4 1-1 16,6-7 1-16,3-5-1 16,2-9 1-16,4-3 0 15,0-4 0-15,0-4 0 16,0 2-2-16,10-4 1 15,7 0 1-15,5 0 0 16,3 0 0-16,-1 0 0 16,1 0-1-16,-6 0 1 15,0 0-1-15,0 4 1 16,-1 5-1-16,-2 0-4 0,-2 4-13 16,5 1-13-1,-5-1 1-15,-5 2-2 0,3 2-5 16,-9 2 11-16,-3 1 6 15,0 3 0-15,-12 2 4 16,-9-2 11-16,-10 0 2 16,-1-1 3-16,-2-4 1 15,2-2-1-15,4-5 0 16,6-1 0-16,11-7 0 16,4-3-33-16,7 0-91 15,5-17-36-15,23-14-158 16</inkml:trace>
  <inkml:trace contextRef="#ctx0" brushRef="#br1" timeOffset="-98445.02">8495 14736 872 0,'0'0'82'0,"0"0"61"15,0 0 4-15,0 0-81 16,0 0-36-16,0 0-18 15,0-6-8-15,0 26-2 16,0 9 1-16,10 2 0 16,3 4-1-16,4-4 0 15,0 0-2-15,0-6 1 16,0 2 0-16,-4-5-1 16,2 0-4-16,-6-4-66 0,0-4-43 15,-4-5-17-15,-4-5 7 16,-1 0 46-16,0-1 34 15,-7-3 34-15,-12 3 9 16,-4-3 0-16,-4 0-1 16,2 0-1-16,-2 0-4 15,4 0 3-15,2-3 3 16,3-10 0-16,8-7-48 16,7-3-113-16,3-10-188 15</inkml:trace>
  <inkml:trace contextRef="#ctx0" brushRef="#br1" timeOffset="-98176.02">8662 14677 761 0,'0'0'168'0,"0"0"-54"15,0 0 55-15,0 0-60 16,47-100-63-16,-24 69-23 15,5-4-11-15,9 1-6 16,1 2-6-16,-1 6 1 16,-7 7-1-16,-6 6-16 15,-9 6-34-15,-4 2 6 16,-7 4 9-16,-4 1-12 0,0 0-17 16,0 0-20-1,0 6-48-15,0 7-101 0,0 4-51 16</inkml:trace>
  <inkml:trace contextRef="#ctx0" brushRef="#br1" timeOffset="-95985.02">9081 15170 1130 0,'0'0'74'16,"0"0"-45"-16,0 0 71 16,0 0-48-16,0 0-41 15,0 0-11-15,0-29-7 16,0 46-10-16,-3 22-9 15,-7 20 14-15,-10 9-29 16,-5 1-33-16,-8-3-20 16,2-6-38-16,2-14-31 15,7-12-120-15</inkml:trace>
  <inkml:trace contextRef="#ctx0" brushRef="#br1" timeOffset="-95677.02">9472 14444 997 0,'0'0'123'16,"0"0"-77"-16,0 0 62 15,0 0-28-15,0 0-60 16,0 0-20-16,-27 39-12 15,20 16 11-15,-1 14 1 16,1 4 3-16,-1 1-2 16,-2-3 5-16,7-1-4 0,0-6-1 15,3-7-1-15,0-11 0 16,3-7-5-16,18-10 4 16,7-15-83-16,14-14-86 15,6-8-94-15,5-31-335 16</inkml:trace>
  <inkml:trace contextRef="#ctx0" brushRef="#br1" timeOffset="-95106.43">9709 14935 830 0,'0'0'221'0,"0"0"-155"16,0 0 52-16,0 0-15 15,0 0-69-15,0 0-29 16,41-50-3-16,-3 20-2 16,6-1-1-16,-10-2-1 15,-3 4 0-15,-13 5-11 16,-9 8-2-16,-9 3 5 16,0 5 7-16,-4 4 3 15,-19 4-2-15,-11 0-6 16,-8 25 0-16,-4 11 4 15,3 5 3-15,7 2 0 16,12 0-1-16,10-2 0 0,6-1 1 16,8-9-2-1,1-7-1-15,26-7-1 0,21-11 1 16,14-6 4-16,5-9-1 16,2-23 0-16,-9-19-10 15,-6-6-14-15,-10-13-8 16,-8-10 12-16,-15-4 5 15,-15-2-4-15,-6 4 20 16,0 13 6-16,-20 16 11 16,-3 18 45-16,3 15 7 15,8 11-15-15,5 9-24 16,4 0-17-16,1 0-13 16,2 25-8-16,0 20 1 15,0 20 2-15,0 9 4 0,4 7 1 16,4-1 2-16,0-3-1 15,-1-6-1-15,2-5 1 16,-3-9-3-16,3-12-58 16,0-12-97-16,-2-14-146 15,0-16-412-15</inkml:trace>
  <inkml:trace contextRef="#ctx0" brushRef="#br1" timeOffset="-94921.55">10142 14797 397 0,'0'0'663'15,"0"0"-572"-15,0 0 11 16,0 0 0-16,0 0-74 16,0 0-28-16,63-43-2 15,-15 21-29-15,6 3-131 16,-7-4-138-16</inkml:trace>
  <inkml:trace contextRef="#ctx0" brushRef="#br1" timeOffset="-94328.03">10912 14642 932 0,'0'0'219'0,"0"0"-160"16,0 0 110-16,13-112-76 16,-10 98-44-16,0 5-16 15,2 6-19-15,-4 2-4 16,1 1-7-16,-2 0-3 15,3 0-3-15,1 17-4 16,3 22 2-16,1 9 5 0,-6 6 0 16,-1 1-2-1,-1 0 2-15,0-4-5 0,0-11 3 16,-5-5-6-16,1-11-6 16,2-13-2-16,2-3 5 15,0-8-7-15,0 0 12 16,0-2 6-16,2-26 1 15,12-13 0-15,4-12 0 16,1-9 1-16,0-5-2 16,3 6 1-16,-5 4 0 15,-2 17 0-15,-3 11 1 16,-3 12-1-16,-2 9 3 16,-4 7-2-16,0 1-2 15,5 0-2-15,5 11-6 0,2 17 3 16,3 11 2-16,-3 2-1 15,-3 8 3-15,2-5 0 16,-7 1-4-16,-6-3-3 16,-1-5-16-16,0-5-19 15,0-6-37-15,0-9-52 16,-1-5-39-16,1-10-122 16,0-2-356-16</inkml:trace>
  <inkml:trace contextRef="#ctx0" brushRef="#br1" timeOffset="-94095.02">11373 14591 809 0,'0'0'188'16,"0"0"-74"-16,0 0 58 15,0 0-86-15,0 0-50 16,0 0-17-16,56-49-8 15,-34 39-5-15,2 2-5 16,-4 3 1-16,-2 1-4 16,-3 4-20-16,-3 0-85 15,-6 0-95-15,-6 11-114 16,-6 9-253-16</inkml:trace>
  <inkml:trace contextRef="#ctx0" brushRef="#br1" timeOffset="-93914.02">11357 14842 224 0,'0'0'509'0,"0"0"-413"16,0 0 62-16,0 0 0 15,0 0-77-15,0 0-28 16,90-18-19-16,-54 4-25 16,3 1-2-16,-3-5-7 15,-2 1-2-15,-6 3-91 16,-8 2-161-16,-10 0-194 15</inkml:trace>
  <inkml:trace contextRef="#ctx0" brushRef="#br1" timeOffset="-91957.01">11964 14466 450 0,'0'0'531'15,"0"0"-459"-15,0 0 48 16,0 0 37-16,0 0-75 16,0 0-41-16,0 0-18 15,10-91-9-15,-10 91-13 16,4 0-1-16,0 25-10 0,6 13-2 16,3 10 11-1,0 4 1-15,2 0 0 0,-1-4 0 16,-1-7 0-16,0-10-2 15,-3-6-4-15,6-10-7 16,-2-9-7-16,0-6 15 16,9 0 2-16,-1-25 2 15,5-16 1-15,0-15 3 16,-3-14-3-16,-6-9-1 16,-3-6 1-16,-6 4 0 15,-3 4 2-15,-2 11-2 16,2 14 1-16,-3 11-1 15,0 14 1-15,1 13-1 16,-2 6 0-16,-2 5-1 16,4 3-42-16,3 7-55 0,6 23-65 15,5 15 76-15,4 10-62 16,-3 5-134-16,-3-1-230 16</inkml:trace>
  <inkml:trace contextRef="#ctx0" brushRef="#br1" timeOffset="-91132.1">12451 14645 773 0,'0'0'187'0,"0"0"-113"0,0 0 99 15,0 0-77-15,26-121-65 16,-4 90-16-16,3 4-3 15,-6-1-6-15,4 1-1 16,-7 5-3-16,-5 3 1 16,-7 7 1-16,-2 2-1 15,-2 6 8-15,0 2 3 16,-6 2 1-16,-18 0-12 16,-12 2-3-16,-7 20-6 15,0 9 4-15,10 2 1 16,9 3-2-16,12 1 1 15,6-2-1-15,6-4 2 16,0-3-3-16,14-1 3 0,16-6-2 16,7-5 3-1,9-3 0-15,2-12 0 0,-2-1-1 16,-1 0 1-16,-8-14-1 16,-10-5-1-16,-8-3-1 15,-8-1 3-15,-1 3 0 16,-8-1 0-16,-1 3 2 15,-1 2-1-15,0 4 0 16,3-1-1-16,-3 9-1 16,3 0 1-16,0 4-1 15,6 0-1-15,3 0-7 16,1 4-11-16,4 13-8 0,-5 2 3 16,-6 4 6-1,3 4-6-15,-8-1 4 0,-1 0 7 16,0-1 0-16,0-1 5 15,0-7-1-15,0-1 5 16,0-9-6-16,3-5-20 16,12-2 10-16,13-2-5 15,6-21-9-15,11-13-5 16,-1-6 13-16,2-13 9 16,-3-12 4-16,-4-4 5 15,-4-11 0-15,-11-7 8 16,-10-1 1-16,-11 0 0 15,-3 8 5-15,-6 20 45 16,-9 17 58-16,2 21 8 16,3 14-20-16,4 10-43 0,-2 0-38 15,-4 31-15-15,-4 24-13 16,-2 20 13-16,6 11 0 16,6 5 1-16,3-4-1 15,3 2 1-15,0-7-2 16,0-14 1-16,0-5-4 15,7-12-6-15,3-10-123 16,10-12-71-16,-1-16-176 16</inkml:trace>
  <inkml:trace contextRef="#ctx0" brushRef="#br1" timeOffset="-90848.03">13260 14515 811 0,'0'0'153'15,"0"0"31"-15,0 0-9 16,0 0-101-16,0-98-33 16,9 84-15-16,-3 4-16 15,0 6-10-15,3 2 0 16,4 2 0-16,6 2-6 16,2 20-2-16,2 9 7 15,-2 2-2-15,-4 7-2 16,-6 0-8-16,-2-4-13 15,-4-1-16-15,-4-6-23 16,-1-7-29-16,0-6-16 0,0-5-34 16,0-10-13-1,0-1-35-15,0-8 30 0,6-21-41 16</inkml:trace>
  <inkml:trace contextRef="#ctx0" brushRef="#br1" timeOffset="-90660.88">13468 14087 658 0,'0'0'172'16,"0"0"-28"-16,0 0 20 15,0 0-55-15,-50-97-62 16,47 90-20-16,1 7-18 0,2 0-9 16,0 0-11-1,0 18-19-15,8 16-59 0,13 11 3 16,5 6-107-16,8-1-99 15</inkml:trace>
  <inkml:trace contextRef="#ctx0" brushRef="#br1" timeOffset="-90391.02">13743 14385 162 0,'0'0'807'16,"0"0"-691"-16,0 0 93 15,-6-121-79-15,-4 95-70 16,-6 5-29-16,-3 8-8 16,0 10-13-16,-3 3-6 0,1 20-4 15,0 24-2-15,8 12-1 16,7 8 0-16,6 3 0 16,1-4 3-16,22-9-5 15,6-8-33-15,3-13-61 16,2-7-37-16,2-14-41 15,0-8-29-15,-5-4-60 16,-5-7-60-16</inkml:trace>
  <inkml:trace contextRef="#ctx0" brushRef="#br1" timeOffset="-89746.03">13928 14477 433 0,'0'0'153'16,"0"0"53"-16,0 0-40 0,15-96-48 15,-13 84-19-15,-2 4-1 16,0 6-33-16,0 2-19 15,0 0-27-15,0 0-14 16,3 0-5-16,3 7-3 16,5 10 3-16,3 3 1 15,5-4-1-15,-1 1 0 16,0-5 0-16,-1-5 2 16,0-4-4-16,-3-3 5 15,1 0-2-15,-3-14 0 16,-3-9-1-16,-2-5 4 15,-4-4 0-15,-3-3-3 16,0 4 0-16,0 4 4 16,-13 3-5-16,1 9 9 15,-6 7 6-15,0 8-1 0,-4 0-10 16,-2 21-4-16,1 7-1 16,4 12-2-16,5 5 2 15,9 4-2-15,5-1 3 16,0-3-5-16,16-4 3 15,11-5 2-15,3-13-4 16,-1-7-26-16,3-9-3 16,-2-7 9-16,-6 0 10 15,0-13 13-15,-5-17 1 16,2-9 4-16,-2-2-3 16,-1-4 2-16,-3 3 3 15,-2 3 7-15,-1 8 9 0,-1 7-2 16,2 7-13-16,-2 5-6 15,2 6 2-15,2 5-6 16,1 1 3-16,5 0-3 16,-4 7 2-16,2 13-4 15,-1-1 0-15,-6 7-3 16,-2-1-18-16,-5 5-11 16,-5-1-12-16,0-1 1 15,-6 1 11-15,-13 0 10 16,-7 1 7-16,-4-7 12 15,4-1-16-15,0-8-24 16,5-3 9-16,5-7-94 16,8-4-107-16,8-2-190 0</inkml:trace>
  <inkml:trace contextRef="#ctx0" brushRef="#br1" timeOffset="-89589.02">14752 14397 970 0,'0'0'136'0,"0"0"-96"16,0 0 67-16,0 0-95 15,0 0-12-15,0 0-48 16,-25-52-196-16,10 47-346 16</inkml:trace>
  <inkml:trace contextRef="#ctx0" brushRef="#br1" timeOffset="-85440.03">2415 16745 664 0,'0'0'209'0,"0"0"-150"16,0 0 75-16,0 0 7 15,0 0-68-15,0 0-47 16,0 0-17-16,0 0-9 15,0 13-12-15,0 46 12 16,0 17-1-16,-6 5 2 16,-7-3 0-16,-2-6-1 15,0 0 0-15,2-8-1 0,-4-7-14 16,4-12-83-16,1-14-58 16,1-14-50-16,4-13-129 15</inkml:trace>
  <inkml:trace contextRef="#ctx0" brushRef="#br1" timeOffset="-84347.63">2211 16825 718 0,'0'0'116'15,"0"-95"-62"-15,9 46 78 16,8-1-50-16,8 8-34 0,3 5-25 15,3 4-6-15,1 7-1 16,0 10-13-16,-2 7-3 16,0 5 0-16,0 4-1 15,-2 0 0-15,-4 25-8 16,0 10 5-16,-2 19 3 16,-8 9-2-16,-1 12 2 15,-9 10 0-15,-4-2 0 16,0 1 1-16,0-10-1 15,-4-6 0-15,-2-10-2 16,-1-13 1-16,5-13-1 16,1-13-3-16,-2-12 3 15,3-6 3-15,0-1 0 16,0-4 0-16,9-32 8 0,10-15-7 16,6-13-1-16,1-5 0 15,-1 6 4-15,-1 8-2 16,-6 10-2-16,-9 18 3 15,-3 11-2-15,-2 9 0 16,-4 7 3-16,0 0-4 16,0 0-2-16,0 19-10 15,2 12 10-15,8 8 2 16,-4-1-2-16,6-4 3 16,1-1-1-16,-2-10 1 15,4-1-1-15,0-12-1 16,0-5 1-16,-2-5 0 0,7 0 0 15,-1-8 3 1,3-21 1-16,-5-4-1 16,-2-5 2-16,-2-4-2 0,-10 2-1 15,-3 3 0-15,0 10 0 16,0 9 7-16,-3 2 5 16,-7 10 12-16,-4 6-14 15,1 0-10-15,-2 6-2 16,-3 18-2-16,9 6-4 15,0 5 3-15,6 0-2 16,3 2 0-16,0-6 1 16,14-1 3-16,10-8-2 15,5-5 3-15,5-9 1 0,3-7 0 16,0-1-1 0,-6 0 0-16,0-15 1 0,-7-5 0 15,-9-3 0-15,-2-5 0 16,-10-1 5-16,-2 2-1 15,-1-1 5-15,0 2 8 16,0 5 1-16,0 3 14 16,0 7-8-16,0 9-11 15,0-4-11-15,0 6-3 16,10 0-6-16,3 12-6 16,4 14 10-16,2 4 2 15,-2 6-4-15,-1-1 4 0,-4-1 0 16,0-7 0-1,-3-5-1-15,-3-9-2 0,-2-7-1 16,-2-2 0-16,-2-4 2 16,3 0 2-16,1-4 5 15,3-22 8-15,3-11-10 16,3-4-3-16,-2-3 2 16,2 9 0-16,2 10-1 15,-6 10 1-15,-2 7-2 16,2 8 0-16,6 0-5 15,3 8-5-15,0 15 5 16,6 6 3-16,-5 5-1 16,-5 1-7-16,-5 0-50 15,-5 0-71-15,-4 1-111 16,0-9-229-16</inkml:trace>
  <inkml:trace contextRef="#ctx0" brushRef="#br1" timeOffset="-83096.04">5020 17042 953 0,'0'0'104'16,"0"0"5"-16,0 0 26 16,0 0-44-16,-6-106-52 15,6 80-25-15,0 1 1 16,4 12-10-16,0 3-1 16,0 6-3-16,-4 4-1 15,0 0-2-15,2 0-4 16,6 17-9-16,-2 15 2 0,2 16 11 15,-2 7 2-15,-4 1 0 16,-2 1-2-16,0-9 1 16,0-2-3-16,0-11-6 15,0-6 0-15,0-13-5 16,0-6 4-16,0-8 2 16,0-2 7-16,0 0 2 15,0-8 2-15,11-24-1 16,1-13 2-16,6-15-3 15,0-4 3-15,1-6-3 16,1-4 1-16,1 8 0 16,-1 3 2-16,-4 16-2 15,0 17 0-15,-9 11 1 0,-1 12-2 16,-5 6 1 0,-1 1-2-16,7 0-2 0,0 13-3 15,5 25 4-15,4 8 1 16,-2 9 1-16,2 2 0 15,-3 1 1-15,-5-6-1 16,1-1 0-16,-6-6-1 16,2-2-2-16,-2-5-46 15,0-9-89-15,2-8-65 16,6-15-122-16</inkml:trace>
  <inkml:trace contextRef="#ctx0" brushRef="#br1" timeOffset="-82826.04">5967 16748 1024 0,'0'0'122'0,"0"0"-10"16,0 0 29-16,0 0-71 15,0 0-49-15,0 0-12 16,-31-3-8-16,15 42-1 15,-11 16-1-15,0 9 1 16,0-2 1-16,-3-2-1 16,0-4 0-16,3-7-2 15,-2-1-9-15,2-11-61 16,3-10-87-16,9-7-50 0,3-13-102 16,9-7-241-16</inkml:trace>
  <inkml:trace contextRef="#ctx0" brushRef="#br1" timeOffset="-82598.03">5672 16913 719 0,'0'0'203'15,"0"0"-85"-15,0 0 44 16,0 0-57-16,0 0-61 16,0 0-29-16,0-20-3 15,0 40-11-15,18 7 4 16,3 11 7-16,6 3-6 0,3 2 1 15,4-4-6-15,-1-2 0 16,-2-5-1-16,-1-6 0 16,4-5-18-16,-1-9-120 15,1-7-135-15,-4-5-202 16</inkml:trace>
  <inkml:trace contextRef="#ctx0" brushRef="#br1" timeOffset="-81999.03">6273 16695 994 0,'0'0'122'16,"0"0"-10"-16,0 0 47 15,0 0-86-15,0 0-44 16,22-109-10-16,-14 98-6 16,-2 2-8-16,0 3-5 15,0 2 2-15,-4 3-2 16,2-2-2-16,-1 3-1 16,4 0-5-16,-4 7-20 15,2 17-10-15,-1 9 12 0,-1 13-3 16,-3 5 9-16,0 5-12 15,0-5 6-15,-1-3 14 16,-5-13 10-16,1-4 0 16,2-10 0-16,3-8 2 15,0-7 0-15,0-2 2 16,0-4-2-16,0 2-2 16,0-2 2-16,12 0 2 15,12 0 1-15,0 0 3 16,-1 0-2-16,-1-4-4 15,-6 4 1-15,-2 0-1 16,2 0 0-16,-4 0 0 16,-1 8 0-16,-3 7 0 15,-3 5-3-15,-5 3-2 16,0 1-4-16,0-1-14 0,-16-2 9 16,2-2-2-16,-6-3 8 15,-3 1 2-15,0-5 4 16,-2-2 2-16,-5-4 1 15,0-3-1-15,-4 1-20 16,-2-4-90-16,5 0-88 16,-2 0-230-16</inkml:trace>
  <inkml:trace contextRef="#ctx0" brushRef="#br1" timeOffset="-80019.03">7789 16579 866 0,'0'0'162'0,"0"0"-86"16,0 0 63-16,0 0-48 15,0 0-59-15,0 0-24 16,-6-20-8-16,12 16 0 0,15 1-4 15,6-1 4-15,6 1 2 16,-6 0-2-16,-7 2-1 16,-5 1-2-16,-3 0-8 15,-1 0-23-15,-4 0-5 16,-4 0 1-16,-1 5 2 16,-2 8 3-16,0-1 21 15,0 6 9-15,-9 2 3 16,-2 1 1-16,1-3 0 15,1 2-1-15,3-5 0 16,6-1 0-16,0-1 0 16,0 0 0-16,0-2 0 15,15 0-1-15,3-4 1 0,7-3 0 16,5-4 0-16,4 0 1 16,-1 0 2-16,-2-6-3 15,-5 1-1-15,-7 0-5 16,-10 4-2-16,-1 1-2 15,-7 0-13-15,-1 0 0 16,0 15 2-16,0 7 17 16,-2 11-1-16,-13 3 4 15,-1 0 2-15,-2 3-1 16,-1-5 0-16,0-3 0 16,2-3 0-16,2-9-1 15,6-6 1-15,6-6 0 0,3-4-1 16,0-3-44-16,16-7-46 15,22-22-50-15,10-16-85 16</inkml:trace>
  <inkml:trace contextRef="#ctx0" brushRef="#br1" timeOffset="-79726.77">8411 16552 527 0,'0'0'273'0,"0"0"-213"16,0 0 7-16,0 0 21 15,0 0-42-15,0 0-26 16,-49 57-14-16,49-32-5 16,0 5 0-16,0 3 0 15,6 5 0-15,6 2 1 16,-2-2-2-16,1-1 0 0,-4-3 0 16,-4-1-2-16,-3-6-9 15,0-2-28-15,-7-4-1 16,-11-1-4-16,-3-5 13 15,-6 0 3-15,-3-7-26 16,-1-4 11-16,-1-4 7 16,3 0-15-16,-1 0-10 15,6-18-22-15,9-16-92 16</inkml:trace>
  <inkml:trace contextRef="#ctx0" brushRef="#br1" timeOffset="-79538.59">8496 16516 206 0,'0'0'675'0,"0"0"-576"0,0 0 11 16,0 0 7-16,0 0-79 16,0 0-36-16,64-41-2 15,-14 25-11-15,12 2-73 16,7 5-99-16,-2-1-112 15</inkml:trace>
  <inkml:trace contextRef="#ctx0" brushRef="#br1" timeOffset="-79277.41">9181 16529 629 0,'0'0'350'0,"0"0"-282"15,0 0 76-15,0 0-43 16,0 0-55-16,0 0-32 16,-66-10-11-16,51 39-3 15,-4 16-1-15,-6 7 1 16,-2 10 0-16,-3 2 0 16,2-3-1-16,-2-2 1 15,6-8-2-15,0-9-26 0,2-12-86 16,4-10-50-16,7-10-61 15,4-10-115-15</inkml:trace>
  <inkml:trace contextRef="#ctx0" brushRef="#br1" timeOffset="-79045.03">8877 16605 779 0,'0'0'212'0,"0"0"-131"15,0 0 52-15,0 0-58 16,0 0-50-16,0 0-12 16,13 10-3-16,-1 17 1 15,9 10 6-15,4 1-10 16,2 7-5-16,3-4 1 0,3-2-2 16,4-6 1-16,-3-5-2 15,4-7-79-15,1-11-138 16,-2-4-163-16</inkml:trace>
  <inkml:trace contextRef="#ctx0" brushRef="#br1" timeOffset="-78639.03">9473 16593 993 0,'0'0'120'0,"0"0"6"0,0 0 27 16,-2-109-81-16,6 91-41 15,5 4-16-15,-2 3-7 16,-2 8-8-16,2 3 0 16,-1 0-1-16,2 0-11 15,5 17-1-15,-4 13-12 16,-7 11-12-16,-2 8 13 15,0 10 7-15,-17 4 4 16,-7 2 1-16,2-2 4 16,-2-7 4-16,10-5 4 15,3-5 0-15,6-10-1 0,4-8 0 16,1-8 0-16,0-7 0 16,4-4 1-16,17-9 0 15,12 0 1-15,10-26 3 16,8-7-4-16,2-8-1 15,-3-7-69-15,-4-1-150 16,-15-3-136-16</inkml:trace>
  <inkml:trace contextRef="#ctx0" brushRef="#br1" timeOffset="-76381.03">11333 15019 855 0,'0'0'165'16,"0"0"-109"-16,0 0 54 15,0 0-8-15,0 0-49 16,0 0-36-16,0 0-10 16,-8-22-6-16,3 41-1 15,0 5 0-15,2 6 2 16,0 0-2-16,3-4 0 0,0-6 1 16,0-2 0-16,0-8-1 15,0-4 1-15,0-5-2 16,0-1 1-16,1 0-3 15,9-13-3-15,4-15-16 16,2-2 1-16,-2 0 14 16,-2 2 7-16,-1 2 0 15,-5 3 1-15,-2 1 0 16,0 6 0-16,-2 3 0 16,-2 3 10-16,0 4 5 15,0 5-3-15,0-2-3 16,0 3-9-16,3 0-1 0,-2 6-2 15,5 15-5-15,0 7 6 16,0 2 0-16,0 1 2 16,0-2-1-16,-3-2 0 15,4-5 0-15,-4-8-1 16,0-6 0-16,-1-4-1 16,-1-4-12-16,2 0 10 15,0 0 2-15,5-8 2 16,2-17 0-16,2-7 1 15,1 0 2-15,-2 3-3 16,-3 3 0-16,-1 7 0 16,0 7 2-16,-3 2-2 15,-2 6-1-15,-2 4 1 0,0 0 0 16,4 0-5-16,2 11-4 16,1 16 7-16,4 1 2 15,-5 3 0-15,4 1-3 16,1-6-8-16,2-4-98 15,4-6-24-15,3-6-51 16,-1-9-82-16,5-1-26 16</inkml:trace>
  <inkml:trace contextRef="#ctx0" brushRef="#br1" timeOffset="-76021.77">11757 15091 319 0,'0'0'219'16,"0"0"-48"-16,0 0 26 15,0 0-44-15,0 0-55 0,0 0-28 16,-68-84-14-16,47 84-12 15,6 0-8-15,2 0-19 16,5 10-7-16,-4 8-8 16,6 2-1-16,4 2-1 15,2 2 0-15,0-1 0 16,8-2 0-16,8-4 0 16,3-4-1-16,0-7-28 15,-3-3-28-15,-3-3 13 16,-6 0 2-16,-4-4 29 15,0-17 8-15,-3-6 1 16,0 2 4-16,0-1 0 16,0 4 1-16,0 7 2 15,0 3-3-15,0 6 17 16,7 5-3-16,3 1-11 0,0 0-1 16,10 4-2-16,1 12-1 15,2 5 1-15,2 0-1 16,4-1-18-16,4-7-96 15,-2-3-124-15,5-8-138 16</inkml:trace>
  <inkml:trace contextRef="#ctx0" brushRef="#br1" timeOffset="-75789.16">12101 15013 641 0,'0'0'186'15,"0"0"-22"-15,0 0 18 16,0 0-76-16,0 0-34 0,0 0-37 15,-30-39-19-15,12 64-8 16,-3 6-6-16,-1 7 1 16,0 1-1-16,6-2-1 15,0 0-1-15,4-5 0 16,0-7 1-16,2-2-1 16,2-7-18-16,2-6-71 15,3-7-54-15,-1-3-56 16,4 0-37-16,0-21-100 15</inkml:trace>
  <inkml:trace contextRef="#ctx0" brushRef="#br1" timeOffset="-75601.02">11944 15052 538 0,'0'0'200'16,"0"0"-44"-16,0 0-38 16,0 0-45-16,0 0-8 15,0 0 10-15,76 35-32 16,-55-12-13-16,1 1-14 15,-2-3-10-15,1-2-5 16,-5-4 3-16,-1-4-4 16,-3-1-69-16,0-9-111 15,-4-1-120-15,2 0-239 16</inkml:trace>
  <inkml:trace contextRef="#ctx0" brushRef="#br1" timeOffset="-72115.04">11582 15148 538 0,'0'0'59'15,"0"0"-43"-15,0 0 38 16,-88-57 57-16,69 47-54 15,5 4-18-15,4 5-20 16,6 1-2-16,4 0 2 16,0 0-15-16,0 0-4 15,2 1-7-15,20 21 7 16,18 5 0-16,10 1 3 0,11-3-2 16,6-5 4-16,-6-2-5 15,2-4-2-15,-12-5-16 16,-7-6-26-16,-8-2-16 15,-8-1-22-15,-12 0 4 16,-2 0 26-16,-11 0 35 16,-3 0 17-16,0 0 4 15,-13-4 2-15,-11 0 2 16,-12 2 13-16,-2 2 1 16,-3 0 9-16,7 0 3 15,8 9 2-15,9 2-13 16,8-2-10-16,9 1-13 0,0 4-3 15,12-2 3-15,19-5 0 16,10-2 0-16,6-5-58 16,-3 0-61-16,-8 0-79 15</inkml:trace>
  <inkml:trace contextRef="#ctx0" brushRef="#br1" timeOffset="-68760.4">10304 16620 848 0,'0'0'129'0,"0"0"-66"15,0 0 60-15,0 0-32 16,0 0-51-16,0 0-29 16,0 0-9-16,54-64 3 15,-24 53-5-15,0 2 0 0,3 2 0 16,-5 4-10-16,-6 3-83 15,-4 0-77-15,-12 15-67 16,-6 10-125-16</inkml:trace>
  <inkml:trace contextRef="#ctx0" brushRef="#br1" timeOffset="-68575.04">10341 16850 674 0,'0'0'150'0,"0"0"-96"15,0 0 49-15,0 0-13 16,0 0-47-16,0 0-38 16,-2 0-1-16,23 0-2 15,17-8-2-15,12-11 1 16,11-11-1-16,5-1-79 0,0-5-89 16,-12-4-219-16</inkml:trace>
  <inkml:trace contextRef="#ctx0" brushRef="#br1" timeOffset="-68191.04">10485 16213 877 0,'0'0'136'0,"-88"-37"-59"15,62 29 30-15,13-1 43 16,6 8-61-16,5 1-36 0,2 0-30 15,0 0-7-15,0 0-9 16,2 4-6-16,26 24-1 16,14 7 2-16,22 9 2 15,7-3 0-15,0 1-1 16,-1-3-3-16,-10-1-2 16,-9-1 2-16,-13-2 0 15,-12 5-6-15,-13 4 5 16,-13 6-4-16,0 12-2 15,-15 3 7-15,-17 5 0 16,-15-1 1-16,-1-12 1 16,-3-2-2-16,3-16 0 15,5-4 0-15,11-11-8 0,12-9-29 16,8-5-50-16,11-6-93 16,1-4-109-16,14 0-81 15</inkml:trace>
  <inkml:trace contextRef="#ctx0" brushRef="#br1" timeOffset="-63061.03">11807 16362 797 0,'0'0'150'16,"0"0"-124"-16,0 0 70 15,0 0 19-15,3-108-60 16,12 82-34-16,5 1-4 16,2 2-3-16,-1 5-6 15,-1 6-4-15,-4 7 0 16,-5 0-2-16,-2 5-2 16,-1 0 0-16,1 10-7 15,2 16 6-15,-2 11 1 16,-2 5 1-16,-3 6 0 15,-4 1 0-15,0-1 1 16,0 0-3-16,-4-9 3 16,-4-6-4-16,0-7 2 15,0-8-9-15,6-7-2 16,1-7 0-16,1-2 4 0,0-2 7 16,0 0 0-16,0-22 6 15,0-14-5-15,3-10-1 16,8-2 0-16,1-4 0 15,5 0 3-15,-1 4 0 16,2 3-1-16,0 8-1 16,0 4 4-16,0 9-4 15,-5 6 2-15,-1 7-1 16,4 3-2-16,-2 8 0 16,4 0 0-16,4 0-3 15,1 15 1-15,2 9 0 16,-1 7 1-16,-3 5-1 0,-6 3 3 15,-5 5-1-15,-6-2 0 16,-4 1 0-16,0-4 0 16,0-5 0-16,0-7 0 15,-1-5-2-15,-5-5-23 16,5-7-49-16,1-4-26 16,0-6-25-16,1 0-46 15,19-10-112-15</inkml:trace>
  <inkml:trace contextRef="#ctx0" brushRef="#br1" timeOffset="-62626.26">12702 16197 722 0,'0'0'239'0,"0"0"-158"15,0 0 97-15,0 0-66 16,0 0-49-16,0 0-24 16,-27-88-18-16,46 76-17 15,11-1-4-15,13 4 0 16,7 3 0-16,-1 6-3 15,-2 0-7-15,-2 0-72 16,-9 21-106-16,-9 2-108 16,-21 2-219-16</inkml:trace>
  <inkml:trace contextRef="#ctx0" brushRef="#br1" timeOffset="-62431.05">12778 16496 703 0,'0'0'200'16,"0"0"-95"-16,0 0 43 16,0 0-47-16,0 0-64 15,0 0-22-15,57-22-11 16,-19 10-2-16,1-5 1 16,3 4-3-16,-3 2-23 15,-3 4-157-15,-11 4-157 16</inkml:trace>
  <inkml:trace contextRef="#ctx0" brushRef="#br1" timeOffset="-13701.94">7408 16429 132 0,'0'0'632'0,"0"0"-553"15,0 0 23-15,0 0 60 16,0 0-50-16,0 0-45 15,2-29-20-15,-2 29-12 16,0 0-14-16,0 0-6 16,0 0-5-16,-10 3-8 15,-10 24-1-15,-11 13 1 16,-12 6 0-16,1 4-2 16,1-1 1-16,3-2 1 15,11-8-2-15,4-5 1 0,3-4-2 16,5-9 2-16,4-4 0 15,5-6 0-15,-1-5-1 16,5-3 3-16,2-2-2 16,0-1 1-16,0 1 0 15,0 1 0-15,0 0-2 16,0-2 0-16,0 0-2 16,0 0 0-16,0 3-2 15,2 1-1-15,11 8 0 16,11 2 4-16,6 2 1 0,4 3 1 15,7 1-1 1,0-7-1-16,4 3 0 0,-2-4-2 16,-1 0 1-16,-2-4-51 15,-6-1-46-15,-4-1-38 16,-7 2-24-16,-5 0-47 16,-15 2-122-16</inkml:trace>
  <inkml:trace contextRef="#ctx0" brushRef="#br1" timeOffset="-13304.08">6930 17260 671 0,'0'0'179'0,"0"0"-101"16,0 0 67-16,0 0 7 16,0 0-60-16,0 0-44 15,-11-40-16-15,11 40-10 16,0 0-8-16,12 0-10 16,12 4-4-16,15 17-1 15,7 3 1-15,11 4 0 16,11-1 0-16,1-5-1 15,4-4-1-15,-3-7 2 0,-10-2-17 16,-8-6-16-16,-16 0-13 16,-12-2-2-16,-11-1-6 15,-5 2-10-15,-8 0 12 16,0 0 15-16,0 1 11 16,-5-2-1-16,-10 3-32 15,-3 1-64-15,-4-5-145 16</inkml:trace>
  <inkml:trace contextRef="#ctx0" brushRef="#br1" timeOffset="-2893.1">13682 16114 570 0,'0'0'239'16,"0"0"-133"-1,0 0 37-15,0 0-18 0,0 0-63 16,0 0-17-16,0 0-15 15,0-5-12-15,0 5-3 16,0 0-6-16,-3 0-5 16,-9 0-3-16,-10 0-1 15,-2 5-1-15,1 1 1 16,4-2-2-16,7-4 1 16,2 0 0-16,5 0-2 15,2 0-3-15,2-19-5 16,1-10-22-16,0-5-10 0,0-3 15 15,12 3 24 1,7 1 2-16,0 8 2 0,0 5 0 16,-3 6 2-16,-6 6-2 15,-2 8 0-15,-6 0-2 16,5 0-4-16,-3 8-12 16,-1 16 7-16,3 11 7 15,-6 10-2-15,0 6 6 16,0 6 4-16,-9 2-2 15,-10 1 1-15,-5-2-3 16,-4-5 1-16,0-5 1 16,2-10-1-16,2-7-1 15,3-10-1-15,6-10 1 16,0-6 4-16,2-5-1 16,2 0 3-16,-5-4-2 0,3-19 0 15,2-6-2-15,5-3 0 16,5 0-2-16,1 0 2 15,0 5-3-15,9 7 4 16,4 6-3-16,4 8 5 16,2 6-2-16,5 0-2 15,-1 6 0-15,5 19-2 16,-2 2-2-16,0 5 1 16,-4 1 1-16,-2-1-3 15,-1-2 2-15,-5-5-10 16,6-4-27-16,-5-7-73 15,4-8-28-15,4-6-88 0,-3 0-72 16</inkml:trace>
  <inkml:trace contextRef="#ctx0" brushRef="#br1" timeOffset="-2279.1">14003 15960 742 0,'0'0'148'0,"0"0"-34"16,0 0 56-16,0 0-86 0,0 0-40 16,0 0-17-1,-29-105-4-15,29 95-11 0,0-1-4 16,0 1 0-16,10 1-8 15,-3 4 0-15,2-2-1 16,-3 7-1-16,3 0-3 16,-3 0-2-16,-2 4-1 15,4 13 2-15,-5 7-6 16,-3 5 8-16,0 5-2 16,0 1 0-16,0 2-1 15,-6-3-6-15,-3-3 8 16,3-4-6-16,1-5 7 0,4-9 1 15,1-3-2 1,0-4 5-16,0-3 0 0,0 0 3 16,4 1-3-16,8-2 1 15,3 0 1-15,2 0 3 16,1-2-5-16,-4 0-1 16,1 0 1-16,2 3 2 15,-5 2-2-15,-3 3-3 16,1 3 3-16,-4 1-4 15,-3 8 1-15,0 3-2 16,-3 1 1-16,0 4 2 16,0 3-4-16,-9-3 3 15,-6-1 0-15,-1-2-3 16,-2-2-6-16,-1-4 0 16,-1-7-1-16,2-1-6 0,5-8-10 15,2-3-20-15,5 0-21 16,6-20-76-16,0-16-159 15,24-15-271-15</inkml:trace>
  <inkml:trace contextRef="#ctx0" brushRef="#br1" timeOffset="-1941.1">14438 16142 871 0,'0'0'201'0,"0"0"-108"0,0 0 28 16,0 0-60-16,0 0-45 16,0 0-14-16,-46 4-2 15,46 8-8-15,0-2 0 16,0-2-1-16,8 0 9 16,2-5-11-16,-1-3-33 15,-5 0-6-15,3 0 12 16,-2-18 19-16,-4-1 1 15,-1 4 5-15,0 4 13 16,0 7 1-16,-9 4 0 16,-3 0-1-16,-3 0-5 15,-3 11 3-15,1 6-4 16,3 0 3-16,5-2-24 0,4-2-62 16,5-3-88-1,3-10-110-15</inkml:trace>
  <inkml:trace contextRef="#ctx0" brushRef="#br1" timeOffset="-1289.1">14691 15859 1007 0,'0'0'91'0,"0"0"58"16,0 0-34-16,0 0-78 15,0 0-18-15,0 0-7 16,4-97-4-16,9 87-6 16,1-2-2-16,4 7-2 15,-6 0-3-15,2 5-1 16,-4 0-2-16,-3 0-1 15,-1 2-7-15,-3 14-8 16,0 4 3-16,-3 5-1 16,0 6 4-16,0 1 7 15,-10 5 0-15,-5 0 9 16,0-3 1-16,3-1-2 16,0-6 2-16,5-5 1 0,2-6 1 15,5-3-1-15,0-5-3 16,0-1 3-16,0 0 1 15,10-4 1-15,5-2 2 16,6-1 2-16,3 0-3 16,0 0 3-16,-2 0-4 15,-4 0-1-15,0 0 0 16,-6 0-1-16,0 2-1 16,-1 5-1-16,-2 3-1 15,1 1 0-15,-4 3 1 16,0 0-1-16,-3 3 1 15,-3 0-9-15,0 0-2 0,0 1 5 16,-13-2-5-16,-5-1 11 16,-6-2 1-16,-2-1 1 15,4-5 3-15,-2-2-2 16,0-2 2-16,5-3-3 16,1 0 1-16,9 0-2 15,4-22-55-15,5-5-106 16,5-10-78-16,20-14-213 15</inkml:trace>
  <inkml:trace contextRef="#ctx0" brushRef="#br1" timeOffset="-719.1">15144 15758 1056 0,'0'0'112'16,"0"0"53"-16,0 0-66 15,0 0-60-15,6-100-16 16,3 84-8-16,2 3-5 16,2 0-9-16,3 4-1 15,-1 5-1-15,-2 4-2 16,-2 0-5-16,-2 0-1 0,-1 18-18 15,-5 9-11 1,0 9 7-16,-3 5 5 0,-3 4-1 16,-11 2 10-16,-5-2 4 15,-2-4 0-15,0-2 7 16,3-6 3-16,5-3 2 16,5-7 1-16,4-6-1 15,2-6 1-15,2-5 0 16,0-3 1-16,0-3 0 15,8 0 2-15,7 0 0 16,2 0 3-16,2 0 1 16,0 0-2-16,-5 0-2 15,-1 0-2-15,-6 3-1 16,1 3-3-16,-3 0 3 16,0 4-5-16,-2 1 2 0,-1 4 3 15,-2 1 1-15,0 2-1 16,0 1-1-16,-11-1-1 15,-4-2 4-15,-5-2 1 16,-3-2-3-16,-7-2 1 16,-1-5-1-16,-4-5-19 15,0 0-46-15,5-2-135 16,2-23-215-16</inkml:trace>
  <inkml:trace contextRef="#ctx0" brushRef="#br1" timeOffset="593.89">13303 15793 749 0,'0'0'36'0,"0"0"6"16,0 0 70-16,0 0-23 15,0 0-26-15,0 0-24 16,0 0-5-16,-20-25-12 16,20 25-3-16,0 0-3 15,-1 0-4-15,-2 0-3 16,-1 9-4-16,-5 15 1 15,-2 15-2-15,-5 10 3 16,-3 7 2-16,4 4 3 16,0 4-3-16,6 3 4 15,1 4-1-15,4-4 4 16,-2 5 0-16,1-4-7 0,4-3 9 16,-2-3-1-1,0-6-7-15,2-5 0 0,-1-4-4 16,2-6-4-16,0-6 5 15,0-9-4-15,0-6 0 16,0-12 1-16,0-2-2 16,0-2 6-16,0-4-1 15,0 1 4-15,0 3-1 16,0-4 4-16,0 2-6 16,0-2 1-16,0 3-7 15,0-3 5-15,0 0-5 16,0 0-1-16,0 1-1 0,12 5 0 15,12 0 3 1,11-2-1-16,2-1-1 0,1-3-1 16,1 0 0-16,-8 0-1 15,-5 0 1-15,-11 0 0 16,-7 0-7-16,-6 0-8 16,1 0-23-16,-3 0-13 15,1 0-10-15,1 4-16 16,1-1-40-16,5-3-60 15,2 0-182-15</inkml:trace>
  <inkml:trace contextRef="#ctx0" brushRef="#br1" timeOffset="10448.89">15811 15487 761 0,'0'0'122'0,"0"0"-20"0,0 0 38 16,0 0-13-16,0 0-47 16,0 0-39-1,-12-37-16-15,11 37-13 0,1 0-2 16,-2 0-10-16,2 34-1 15,0 22 1-15,0 28 0 16,0 11 7-16,0 9 3 16,0 2 4-16,0-11-1 15,0-6-6-15,0-12-6 16,0-11 2-16,2-8-1 16,4-10-2-16,0-11 0 15,1-10-1-15,-2-8 1 16,-3-8-2-16,0-3 5 0,0-6-2 15,-2 0-1 1,1-2 1-16,-1 0-1 0,0 0 1 16,0 0 0-16,0 0 0 15,0 0 0-15,0 0 1 16,0 0 1-16,0 2 1 16,-27-1 5-16,-15 7-5 15,-17 0-1-15,-9 1-2 16,-4 2 5-16,1 2-6 15,7-1-1-15,9-2-1 16,12 0 1-16,13-3 0 16,9-4 1-16,11-3 1 15,8 0 0-15,2 0-1 16,0 0 0-16,0 0-6 16,3 0-36-16,21-2-46 0,13-13-42 15,8-4-59-15,-2-4-134 16</inkml:trace>
  <inkml:trace contextRef="#ctx0" brushRef="#br1" timeOffset="11926.89">16314 16217 242 0,'0'0'467'16,"0"0"-352"-16,0 0 24 0,0 0 17 16,-39-103-58-16,32 99-41 15,7 4-13-15,0 0-26 16,0 0-18-16,0 14 0 16,0 27-14-16,0 15 13 15,0 16 2-15,0 1 2 16,0 1-1-16,0 0-2 15,0-7-1-15,0-3 1 16,0-6-3-16,0-13 1 16,0-10-4-16,0-15-10 15,0-10-68-15,0-10-42 16,-3 0 11-16,-6-14-26 16,-6-14-136-16,-4-4-91 0</inkml:trace>
  <inkml:trace contextRef="#ctx0" brushRef="#br1" timeOffset="12112.89">16074 16569 469 0,'0'0'100'15,"0"0"10"-15,0 0 24 16,0 0-61-16,0 0-9 16,104-45-13-16,-64 37-21 15,2 3-6-15,3-5-14 16,3 2-9-16,2-6-1 15,-2-3 0-15,0 0-62 0,-6-5-128 16,-6-5-151-16</inkml:trace>
  <inkml:trace contextRef="#ctx0" brushRef="#br1" timeOffset="12377.9">16655 16035 753 0,'0'0'121'0,"0"0"26"16,0 0 4-16,0 0-23 16,0 0-70-16,0 0-33 15,-23-30-14-15,21 30-10 0,2 26-1 16,0 18-6 0,0 16 6-16,0 6 2 0,0 1 1 15,0-3-3-15,0-5 0 16,0-6 0-16,0-10-2 15,0-10-8-15,0-11-86 16,12-8-88-16,11-14-32 16,4 0-155-16</inkml:trace>
  <inkml:trace contextRef="#ctx0" brushRef="#br1" timeOffset="13238.89">16180 16136 244 0,'0'0'171'15,"0"0"-77"-15,0 0 22 16,27-98 28-16,-24 86-27 15,-2 3-1-15,-1 5-12 16,0 2-17-16,0 2-18 16,0 0-33-16,0 0-13 15,0 0-12-15,0 24-11 0,-1 15-2 16,-4 16 2-16,1 13 2 16,2 5 9-16,2 3 0 15,0-5 1-15,0-3-3 16,0-5-5-16,6-2-2 15,0-2-2-15,1-4-1 16,-2-4 1-16,0-11-1 16,-4-4 1-16,-1-10-2 15,0-5 0-15,0-4 2 16,0-4-1-16,-5-1-2 16,-11-1-2-16,-2 1-8 15,-6-2-17-15,-1 2-14 16,0-5-15-16,-1-2-34 0,4-1-6 15,1-4-7 1,9 0-45-16,5-13-114 0</inkml:trace>
  <inkml:trace contextRef="#ctx0" brushRef="#br1" timeOffset="13471.63">16220 16571 638 0,'0'0'221'0,"0"0"-86"15,0 0 6-15,0 0-48 16,0 0-53-16,0 0-21 0,70-61-7 16,-30 48-10-16,7 5-1 15,-1-2-1-15,5-1-34 16,-3-1-90-16,-7 0-142 15,-10 3-474-15</inkml:trace>
  <inkml:trace contextRef="#ctx0" brushRef="#br1" timeOffset="14685.88">16964 16296 623 0,'0'0'236'0,"0"0"-90"16,0 0 2-16,0 0-57 15,0 0-48-15,0 0-30 16,-59-20-11-16,44 47-1 16,0 14-2-16,4 0 0 15,4-2-1-15,7-1-2 16,0-7 1-16,0-8 0 15,13-1 1-15,7-12 0 16,-1-2-2-16,7-8 0 16,1 0-42-16,-1-4 3 15,-3-18-18-15,-5-5 0 16,-9-5-9-16,-9-3-8 0,0-5 21 16,-6 6 34-16,-14-2 21 15,1 13 2-15,0 4 16 16,2 5 22-16,4 6 8 15,2 5 0-15,5 3-22 16,0 0-3-16,3 0-14 16,3 0-2-16,0 0-1 15,0 0 1-15,0 0 3 16,0 9 10-16,3-5 11 16,15 4 0-16,6-3 8 15,7-3-3-15,4-2-20 16,-2 0-9-16,1 0-3 15,-6 0-2-15,-4 0 1 0,-9 3-1 16,-3-2-1 0,-6 3-9-16,-2 4 1 0,-2 5-1 15,-2 6 7-15,0 2 3 16,0 7 2-16,0-2-2 16,-2 0 0-16,-2 0 0 15,1 1 0-15,2-2 1 16,1-5-1-16,0-2-1 15,0-2 0-15,6-5 0 16,8-5 0-16,9-5 1 16,3-1 1-16,4 0-1 15,2-17 2-15,-4-6-2 0,-1-4 0 16,-4-3-1-16,-7-4 0 16,-6-6 1-16,-7 0 1 15,-3-3-1-15,0 4 1 16,-13 8 2-16,-3 4 2 15,-2 12 6-15,-4 9-7 16,1 6 11-16,-4 0-11 16,0 7-4-16,4 12-2 15,7 3 1-15,7-3-5 16,7 3-2-16,0-2-38 16,14-3-88-16,16-5-60 15,5-9-219-15</inkml:trace>
  <inkml:trace contextRef="#ctx0" brushRef="#br1" timeOffset="15098.89">17476 16303 786 0,'0'0'180'15,"0"0"-60"-15,0 0 40 16,0 0-46-16,0 0-76 15,0 0-6-15,29-74-7 16,-22 74-15-16,2 0-10 16,1 13-1-16,7 15 1 15,-5 9-1-15,1 2 1 16,-5 0 0-16,-2-1-4 0,0-9 1 16,1-6-1-16,0-5-14 15,-1-4-3-15,0-10 6 16,-2-1 6-16,3-3 9 15,3 0 0-15,1-17 4 16,5-10 1-16,1-8-1 16,2-9 2-16,-4-1-3 15,1 2-2-15,-2 8 2 16,-3 7-2-16,-2 13-1 16,-5 10-2-16,-4 2 1 15,0 3-12-15,0 0-46 16,0 0-49-16,0 0-81 15,0 8-119-15,0 2-269 0</inkml:trace>
  <inkml:trace contextRef="#ctx0" brushRef="#br1" timeOffset="16762.88">17469 16399 485 0,'0'0'238'0,"0"0"-128"16,0 0-23-16,0 0 48 15,0 0-41-15,0 0-39 16,0 0-26-16,10-69 0 0,-7 64-4 16,1 1-9-16,0 3-7 15,0-2-7-15,1 2-1 16,2 1-1-16,8 0-2 15,2 0 2-15,5 0-2 16,2 7 2-16,1 9 0 16,-4 1-6-16,-2 8 5 15,-3 4-5-15,-2 5 4 16,-2 3-1-16,-3 2 3 16,-1 3 1-16,-4-3-1 15,-1-1 1-15,-2-6-1 16,-1-8-1-16,0-3-1 15,0-10 2-15,0-4 0 0,0-6 2 16,0-1 3-16,0 0 3 16,-2 0 6-16,-3-19-3 15,2-7 3-15,3-12-2 16,0-11-9-16,2-8 1 16,18-4-3-16,6 0 0 15,6 9 0-15,-3 10 0 16,-4 12 0-16,-3 11-2 15,-2 7-3-15,-3 5-4 16,2 1-45-16,-4 6-37 16,9 0-60-16,-4 0-69 15,-1 0-210-15</inkml:trace>
  <inkml:trace contextRef="#ctx0" brushRef="#br1" timeOffset="17468.89">18210 16284 792 0,'0'0'178'0,"0"0"-53"15,0 0 37-15,0 0-56 16,0 0-62-16,0 0-11 0,0-87-6 16,0 87-14-16,0 0-13 15,0 0-1-15,6 23-14 16,9 13 12-16,3 11 2 15,-2 2 0-15,-1 0 1 16,-2-2-2-16,-3-5 0 16,4-9 1-16,-4-10 0 15,2-5 1-15,-1-7-8 16,-2-7-18-16,-2-4 3 16,4 0 9-16,-2-11 10 15,5-17 4-15,3-11 0 16,0-3 3-16,-1-6-1 15,1-1 1-15,0 0 2 0,1-2 2 16,-4 9 1-16,4 2-1 16,-4 6-2-16,3 8-4 15,-5 6 0-15,3 6-1 16,-3 4-2-16,-1 8 0 16,3 2-25-16,0 0-49 15,4 12-38-15,1 12-3 16,-5 11-36-16,-2-1-104 15,-4 0-227-15</inkml:trace>
  <inkml:trace contextRef="#ctx0" brushRef="#br1" timeOffset="18668.8">18816 16313 396 0,'0'0'533'16,"0"0"-417"-16,0 0 58 15,0 0-28-15,-12-97-85 16,3 88-25-16,1 7-6 16,-1 2-15-16,-4 0-14 15,1 8-1-15,-8 18-2 16,6 7 0-16,1 8 0 16,7-6-1-16,5 1-2 15,1-6 2-15,0-9-2 16,8-4-20-16,8-7-23 15,-2-10 8-15,2 0 6 16,-1 0 12-16,-2-10 9 0,-2-13 8 16,-3-7 5-16,-4-3 1 15,-4 2 0-15,0 3 0 16,0 6 13-16,0 9 19 16,0 6-2-16,0 4-12 15,0 3-11-15,0 0-8 16,3 7-7-16,7 15-4 15,4 8 11-15,4 1-3 16,-2 2 1-16,3-4 1 16,-1-5-20-16,1-10-20 15,2-4 10-15,2-8 0 16,2-2 2-16,-2 0-3 0,1-20 16 16,0-9 16-16,-5-7 1 15,2-7 2-15,-5-9 0 16,-6-4 3-16,-4-7 12 15,-6 1 0-15,0 5 13 16,0 14 8-16,0 11 7 16,-1 13-4-16,-4 12 1 15,1 4-16-15,4 3-9 16,-6 0-18-16,-8 26-1 16,1 15-5-16,-4 12 6 15,5 9-2-15,5-2-2 16,7 0 0-16,0-5-2 15,7-6 4-15,9-8-1 0,3-7-1 16,2-12-39-16,0-5-18 16,3-13 6-16,0-4 10 15,-2 0 0-15,0-14 35 16,-2-14 10-16,-2-5 2 16,-5-2-1-16,1 2 16 15,-7 5 19-15,-1 3 17 16,2 3-5-16,-6 4-1 15,3 5-12-15,-1 6-5 16,-4 4-13-16,2 3-7 16,-1 0-1-16,3 0-9 15,3 14-9-15,4 19 6 0,2 6 2 16,-1 4 1-16,0-2 1 16,-3-4-1-16,-2-6-26 15,-2-6-20-15,1-10-3 16,-2-4 6-16,0-7 19 15,0-3 11-15,-3-1 13 16,3 0 2-16,4-17 8 16,1-12 2-16,6-7 12 15,-3 1-3-15,4-3-7 16,-4 2 0-16,3 10 0 16,-4 4-2-16,0 10 7 15,-2 2-1-15,-3 9-4 16,2 1-9-16,1 0-5 15,0 15-1-15,2 7-2 16,-2 5 4-16,-1 0-2 0,-1-1 1 16,-3-3-2-16,0-6-19 15,0-6-10-15,1-4 9 16,1-7-5-16,3 0 10 16,2 0 14-16,3-14 2 15,1-9 1-15,3-8-2 16,-3-5 1-16,1-2 0 15,-2 2-4-15,-2 10-3 16,-6 7 2-16,-2 12 5 16,-4 3-1-16,0 4 0 15,0 0-40-15,0 21-24 16,-10 3-27-16,2-1-75 0,4-3-205 16</inkml:trace>
  <inkml:trace contextRef="#ctx0" brushRef="#br1" timeOffset="18998.89">20199 15580 1009 0,'0'0'142'15,"0"0"-42"-15,0 0 64 16,0 0-72-16,0 0-45 16,0 0-31-16,0-35-7 15,31 32-8-15,16 3 0 16,6 0-2-16,1 0-4 15,-10 0-32-15,-8 4-83 16,-10 9-65-16,-11 2-89 16,-15 1-131-16</inkml:trace>
  <inkml:trace contextRef="#ctx0" brushRef="#br1" timeOffset="19239.32">20169 15997 726 0,'0'0'213'0,"0"0"-97"16,0 0 87-16,0 0-72 15,0 0-54-15,0 0-36 16,109-37-17-16,-58 18-14 16,-2 1-7-16,-3 2 0 15,-10 2-3-15,-6 2-13 16,-9 6-50-16,-9 2-26 0,-7 4-36 15,-5 0-45 1,0 0-63-16,0 0-153 0</inkml:trace>
  <inkml:trace contextRef="#ctx0" brushRef="#br1" timeOffset="20310.88">21407 15468 737 0,'0'0'140'0,"0"0"-40"16,0 0 20-16,0 0-46 16,0 0-45-16,0 0-14 15,-95-37-8-15,71 37 2 16,3 0-7-16,-1 1 0 15,1 7-2-15,4-3 1 16,6-4 0-16,5-1 0 16,4 0 0-16,2 0 2 15,0-8 2-15,0-16-4 16,0-4-1-16,2-4 0 16,15 2 0-16,2 3 0 15,1 7 2-15,1 4 0 16,-3 7-2-16,-1 3 0 0,-7 5 0 15,-1 1 0 1,-4 0 0-16,-1 14-4 0,0 13-2 16,-4 13 6-16,0 11 0 15,-1 8 1-15,-20 12 4 16,-6 3 2-16,-6 7-4 16,-1-5-3-16,-3-3 3 15,1-9-2-15,1-10-1 16,3-15 0-16,6-14 2 15,5-7-2-15,7-12 3 16,3-6 1-16,5 0 0 16,2-1 4-16,-2-24 3 15,6-7-4-15,0-16-5 16,2-3-3-16,17-2 1 0,7 8 0 16,1 9 2-16,2 17 3 15,-3 15 1-15,0 4-4 16,1 7-2-16,1 18 0 15,0 8 0-15,-1 6-2 16,-1-4 0-16,-1 6-1 16,2-1 3-16,-3-4-3 15,0-5 3-15,-2-4-19 16,0-6-49-16,-4-7-35 16,3-8-24-16,0-6-30 15,-2 0-131-15</inkml:trace>
  <inkml:trace contextRef="#ctx0" brushRef="#br1" timeOffset="20955.88">21725 15616 706 0,'0'0'122'16,"0"0"10"-16,0 0 56 15,-53-111-76-15,44 81-32 0,4 3-26 16,4 3-7-16,1 1-13 16,0 2-10-16,0-1-12 15,4 2-3-15,8 2-5 16,2 3-3-16,2 3-1 15,0 6-4-15,5 6 2 16,-1 0-3-16,1 3-1 16,-5 14 4-16,-4 4-12 15,-2 5-8-15,-1 6-8 16,-3 5 9-16,-6-1 3 16,0 6-2-16,0-1 1 15,-12 1 11-15,-4-1 2 16,4-4 0-16,0-6 4 0,4-9 1 15,5-7 1 1,2-4 0-16,1-7 0 0,0-1-2 16,0 1 0-16,0 2 2 15,13-5 3-15,10 2-1 16,1-3 1-16,4 0 1 16,-1 3-3-16,-5 0 0 15,-1 3-1-15,-7 4-2 16,-3 3-1-16,0 4-1 15,-7 3-1-15,-4 6-4 16,0 0 8-16,0 3-2 16,-7-3 6-16,-14-3-3 15,-4-2 0-15,-1-9 2 16,-2-2-2-16,3-4 3 0,-2-6-2 16,1 0-1-16,2-6-14 15,8-18-84-15,6-11-106 16,7-6-196-16</inkml:trace>
  <inkml:trace contextRef="#ctx0" brushRef="#br1" timeOffset="22966.88">22307 16239 160 0,'0'0'856'0,"0"0"-805"15,0 0-22-15,0 0 66 16,0 0-31-16,0 0-45 16,16-52-19-16,-16 52-10 15,0 23-7-15,0 9 16 16,0 6 1-16,0 2-3 16,-8-4-20-16,-10-1-24 15,-2-3-11-15,0-7-25 16,0-2-39-16,8-10-103 0,8-13 42 15</inkml:trace>
  <inkml:trace contextRef="#ctx0" brushRef="#br1" timeOffset="23686.88">22920 15587 740 0,'0'0'104'0,"0"0"-41"16,0 0 20-16,0 0 9 16,-98-59-37-16,83 59-16 15,-2 3-20-15,4 21-11 16,-2 11-3-16,5 7-5 0,7 11-1 16,3 3 1-16,1 0-3 15,19-1-1-15,5-7 2 16,2-10 2-16,0-1 0 15,-6-7 0-15,-7 0-1 16,-3-3-4-16,-7 1-26 16,-4-1-26-16,0 1 27 15,-10-2-10-15,-7-2-1 16,-3-6 2-16,3-6 13 16,2-5 13-16,5-4 6 15,1-3 7-15,6 0 1 16,3-7 2-16,0-24-3 15,16-12-19-15,16-10-14 0,11 0-19 16,4 5-33-16,3 10 48 16,-5 10 37-16,-13 10 13 15,-12 11 20-15,-13 5 36 16,-7 2 2-16,0 0 23 16,0 0-3-16,0 0-35 15,-7 0-15-15,-5 2 1 16,1 12-12-16,1 4-10 15,4 5 0-15,3 3-8 16,3 0-2-16,0 3-9 16,5-3 7-16,15 0-8 15,9-3 3-15,8-8-1 0,2-5-1 16,3-10 1-16,-4 0-1 16,-2 0 0-16,-3-22-1 15,-6-4 3-15,-7-9 0 16,-12 1-2-16,-6-8 4 15,-2 1-1-15,-10-1 3 16,-16 8 2-16,-2 11-1 16,-2 13-7-16,6 10-1 15,3 0-2-15,2 10-5 16,5 15-3-16,7 5-5 16,7 1-65-16,0-7-109 15,24-11-93-15</inkml:trace>
  <inkml:trace contextRef="#ctx0" brushRef="#br1" timeOffset="25523.6">24299 15777 874 0,'0'0'140'16,"0"0"-126"-16,0 0 83 15,0 0-1-15,0 0-45 16,0 0-28-16,30-77-16 15,-27 77-7-15,1 0-4 16,1 0-9-16,2 21-1 16,-3 10 9-16,2 10 1 15,-4 2 2-15,-2-2 2 16,0-3 1-16,0-7-1 0,0-6 0 16,2-10 0-16,1-4 0 15,0-7 0-15,-3-4 2 16,7 0 3-16,3-8 6 15,4-21 1-15,5-11-6 16,-2-1-5-16,-4-2 6 16,-5 0 1-16,-2 8 10 15,1-6 2-15,-1 9 1 16,0 2-8-16,0 6-5 16,0 9-1-16,-2 2-4 15,1 9-1-15,-4 4-1 16,1 0-1-16,2 0-7 15,4 11-6-15,4 15 8 0,4 8 5 16,2 5-3-16,-2 0 4 16,4-4-2-16,-2-2 1 15,-1-7 0-15,0-6 0 16,-2-9 0-16,0-7-3 16,2-4-1-16,-1 0 0 15,2-21-1-15,2-9 5 16,-5-3 0-16,0-6 3 15,-5-5-2-15,1 2 3 16,-1-1-3-16,0 4 0 16,-1 3 1-16,1 6-2 15,-3 7 3-15,-1 7-2 0,-1 7 0 16,-4 8-1-16,1 1-1 16,7 0-11-16,0 16-4 15,6 14 3-15,2 8 9 16,3 3 3-16,-2 5-3 15,6-5 3-15,1-3-1 16,2-11-2-16,1-8-14 16,2-13 4-16,1-6 4 15,-4 0 4-15,-1-15 6 16,-6-12 2-16,-4-7 3 16,-6-2-1-16,-6-3 4 15,-4 3 12-15,0 1 4 16,-1 4 10-16,-12 6-14 0,4 6-4 15,-2 8-4 1,2 4-1-16,3 7-11 0,-2 0 0 16,1 9-8-16,-3 17-1 15,1 6 4-15,3 8 4 16,4 1 0-16,2 1-5 16,0-1 5-16,3-5-1 15,11-6 0-15,1-10-2 16,1-6-10-16,2-10-8 15,-3-4 5-15,-1 0 6 16,-4-13 5-16,3-13 2 16,-4-9 4-16,-4 1 1 15,-2 0 2-15,4 4 2 16,0 2 2-16,1 5 2 0,3 7 3 16,3 4-4-16,3 8-8 15,3 4 0-15,4 0-1 16,2 12-7-16,-2 14 3 15,1 7-2-15,3 2 3 16,-4 6 0-16,3-1-15 16,1-7-54-16,7-4-77 15,2-9-38-15,5-8-119 16</inkml:trace>
  <inkml:trace contextRef="#ctx0" brushRef="#br1" timeOffset="25770.88">25993 15513 721 0,'0'0'197'16,"0"0"-58"-16,0 0-7 15,0 0-49-15,-83-58-36 16,65 58-28-16,-3 17-14 16,-2 16-2-16,-4 8-3 15,0 10 0-15,-2 4 0 16,5 0-4-16,-2-3 4 15,3-4-6-15,5-14 3 16,3-6-60-16,6-8-60 16,6-12-34-16,3-8-17 15,0 0-72-15,0-14-69 0</inkml:trace>
  <inkml:trace contextRef="#ctx0" brushRef="#br1" timeOffset="25972.88">25670 15499 559 0,'0'0'163'0,"0"0"-38"0,0 0 3 16,0 0-46-16,0 0-37 15,0 0-7-15,60 14 8 16,-35 8-20-16,4 8-10 16,2 5-7-16,-1 5-8 15,-1-1-1-15,1-1 0 16,-3-3-4-16,-2-10-64 0,-1-5-97 15,-7-7-181 1</inkml:trace>
  <inkml:trace contextRef="#ctx0" brushRef="#br1" timeOffset="27030.88">26367 15458 1041 0,'0'0'109'16,"0"0"-61"-16,0 0 61 0,0 0-61 16,0 0-26-16,0 0-9 15,13-58-10-15,-10 58-3 16,0 9-12-16,8 22-8 16,-1 14 18-16,6 8 2 15,-6 4 0-15,4 0 1 16,-4-6 0-16,4-6-1 15,0-9 1-15,-1-13-2 16,2-7 0-16,-4-9-9 16,0-7-9-16,0 0 5 15,1-20 13-15,4-24 1 16,-2-15 1-16,-1-10 2 0,0-10 0 16,-2-1 0-16,-4-9 4 15,-1 3-4-15,-2 4 5 16,1 12 4-16,1 15-5 15,1 20-6-15,-1 13-1 16,2 11-3-16,5 11-25 16,7 0-99-16,7 23-27 15,3 18 19-15,-1 10-65 16,-8 5-56-16</inkml:trace>
  <inkml:trace contextRef="#ctx0" brushRef="#br1" timeOffset="27848.88">26870 15745 733 0,'0'0'184'16,"0"0"-89"-16,0 0 42 15,0 0-57-15,46-110-46 16,-21 78-15-16,5 1-13 15,-2 4-4-15,-4-2-2 16,-5 4 2-16,-8 9 0 16,-4 0 0-16,-7 9 23 15,0 1 4-15,0 0-4 0,-3 4-11 16,-14 2-12 0,-6 0-2-16,-8 2 0 0,-1 20-1 15,-3 9 1-15,3 7-5 16,10 0 1-16,7 3 2 15,9-3-3-15,6 3 0 16,0-4-2-16,26-1 2 16,14-9 5-16,10-9 0 15,7-10 2-15,3-8-4 16,-3 0 0-16,-5-18-2 16,-6-11 4-16,-8 1 0 15,-10 2 1-15,-10 1 3 16,-10 5 2-16,-6-1 12 0,0 5 11 15,-2 1-7 1,2 1-9-16,-1 8-11 0,1 2-2 16,0 2 0-16,2 2-9 15,7 0-15-15,4 9-35 16,7 12 33-16,1 6-4 16,-6-3 4-16,-3-1 2 15,-5-1 4-15,-2-1-1 16,-4-4 11-16,-3-2 4 15,0-4 3-15,2-3 2 16,2-4-2-16,5 0-17 16,12-4-29-16,9-4 15 15,13-21-16-15,0-11-20 16,1-9 18-16,-2-12 18 0,-5-11 2 16,-3-9-6-16,-8-11 38 15,-9-12 0-15,-6-4-1 16,-8 8 1-16,-3 12 4 15,-6 19 25-15,-12 20 39 16,-3 19 28-16,0 17-28 16,5 9-7-16,-2 6-44 15,0 36-17-15,-1 22-1 16,3 17 1-16,5 17 3 16,5 4 2-16,4 5-5 15,2-10 0-15,0-7-2 16,0-7-2-16,14-11-60 15,4-16-120-15,-1-15-267 0</inkml:trace>
  <inkml:trace contextRef="#ctx0" brushRef="#br1" timeOffset="28132.88">27811 15642 204 0,'0'0'842'0,"0"0"-718"15,0 0 13-15,0 0-22 16,0 0-63-16,0 0-32 16,-6-97-11-16,10 94-9 15,13 3-2-15,4 0-6 0,6 16-11 16,1 11-20-16,-1 5-2 16,-6 6-9-16,-2-2 9 15,-4-1-11-15,-6-2-19 16,-3-5-9-16,-6-4 19 15,0-1-6-15,0-5 10 16,-9-2-25-16,-6-5-6 16,3-7-27-16,3-4-42 15</inkml:trace>
  <inkml:trace contextRef="#ctx0" brushRef="#br1" timeOffset="28342.92">28065 15311 760 0,'0'0'68'0,"0"0"25"16,0 0 32-16,0 0-72 16,0 0-46-16,0 0-7 15,-22-34-33-15,30 62-119 16,9 9 73-16,2 7-120 15,5-2-148-15</inkml:trace>
  <inkml:trace contextRef="#ctx0" brushRef="#br1" timeOffset="28582.88">28309 15540 804 0,'0'0'266'16,"0"0"-112"-16,0 0-15 15,0 0-67-15,0 0-38 16,0 0-22-16,-81-50-12 16,64 70 0-16,-2 16-10 15,0 9 7-15,8 6-1 16,7 0-5-16,4-6 2 16,7-9 0-16,20-9-47 15,9-9-65-15,8-13-94 16,6-5-77-16,-5-1-265 15</inkml:trace>
  <inkml:trace contextRef="#ctx0" brushRef="#br1" timeOffset="29295.87">28614 15626 739 0,'0'0'290'15,"0"0"-161"-15,0 0 22 16,0 0-53-16,0 0-65 15,0 0-23-15,0-23-10 16,11 17-2-16,6-1-1 16,5-2-12-16,1-3 2 15,1-2 4-15,-4-5 3 0,-1 2 4 16,-5-3 2-16,-6 1 1 16,-5 4 1-16,-3 0 0 15,0 0 2-15,-11 3 0 16,-10-1 2-16,-7 8-3 15,-2 5-3-15,-6 0 0 16,2 8-3-16,3 17-1 16,1 12 2-16,8 4 0 15,8 1 2-15,9-1-8 16,5-4-4-16,5-4-5 16,19-9-72-16,7-7-3 15,5-6 27-15,4-9 33 16,-4-2 17-16,1 0 13 15,-2-22 2-15,-3-7 2 16,-2-3 1-16,-1-5 10 0,-4 3 16 16,-4 3-12-16,-2 3 1 15,-4 3 24-15,-1 8-6 16,-5-5 6-16,-2 6 3 16,2 0-20-16,-3 6-1 15,-1 3-3-15,-2 1-6 16,-2 5-6-16,1 1-8 15,4 0-1-15,1 1-6 16,2 17 1-16,3 3 1 16,0 1-7-16,0 2-18 0,-5 1-16 15,2-2-11 1,-5-2 3-16,-1-4-13 0,-2-2 15 16,-1-2 26-1,0-4 13-15,0-1 9 0,0-1 1 16,0 0 2-16,0 1 0 15,0-1 1-15,0 1-1 16,0 0-2-16,-1 2-36 16,-9 0-18-16,1-1-13 15,-1 1-20-15,1-2-33 16,-2-6 14-16,4 4-30 16,2-6-146-16</inkml:trace>
  <inkml:trace contextRef="#ctx0" brushRef="#br1" timeOffset="30202.37">29018 15516 562 0,'0'0'209'16,"0"0"-119"-16,0 0 40 15,0 0-30-15,0 0-29 16,0 0-25-16,0 0 4 0,0-47-3 16,0 47-10-16,0 0-12 15,0 0-15-15,-3 0-10 16,-9 15-2-16,-3 8-1 15,1 5-1-15,3 5-2 16,8-2-2-16,3 0 7 16,0 1-1-16,7-9-3 15,10-1-2-15,2-4-2 16,-4-7-12-16,3 1-3 16,-8-2 7-16,-1-3 13 15,0 2 3-15,0-2-1 16,-3 3-5-16,0-1-19 15,-4 2-6-15,3 1-10 0,-3-1 13 16,-1 0-1-16,-1 0 11 16,0 1 2-16,-3-1 6 15,-14 3 5-15,-6-4-7 16,-2 2 10-16,-5-3 2 16,-3-3 0-16,-1-2 1 15,4-4-23-15,-3 0-67 16,8 0-182-16</inkml:trace>
  <inkml:trace contextRef="#ctx0" brushRef="#br1" timeOffset="31756.89">29637 15414 712 0,'0'0'126'16,"0"0"-24"-16,0 0 49 15,-7-109-40-15,-2 101-53 0,2 2-14 16,-1 6-23-16,-1 0-20 16,-5 16-1-16,-6 23-12 15,-4 16 9-15,1 6 3 16,8 5 0-16,10-3-5 16,5-6 3-16,10-4-5 15,21-9 4-15,14-14-6 16,13-12-38-16,7-11-38 15,9-7-6-15,2-11 12 16,-6-19-10-16,-11-6 16 16,-16-2 0-16,-14 1 48 15,-20 3 25-15,-9 1 14 0,-4 2 42 16,-17 1 19-16,-4 3 21 16,1 6-7-16,3 7-15 15,4 2-11-15,1 8-12 16,4 4-17-16,0 0-21 15,0 8-13-15,-1 18 0 16,1 5 0-16,2 7 0 16,9-2-7-16,1-1 4 15,1-3-9-15,16-5 11 16,7-5 1-16,4-6-2 16,4-14-13-16,1-2-2 15,1 0-1-15,-3-12 0 16,-7-2 15-16,-8-5-2 0,-9 1 5 15,-7 2 13 1,0-4 8-16,0-3 4 0,-14 6-2 16,2 6-5-16,4 4-10 15,1 7-2-15,3 0-6 16,-1 0-8-16,1 11-2 16,1 11 4-16,3 8-2 15,0 1 4-15,0 4 2 16,13-3-3-16,11-7-8 15,4-4-21-15,4-11-2 16,2-8 14-16,-3-2 2 16,-2 0 3-16,-7-7 17 0,-7-11 3 15,-5-2 3 1,-5-2 30-16,-4-4 13 0,-1-3-7 16,0 0-6-16,0 3-5 15,0 3 2-15,0 8-7 16,0 3-6-16,0 4-8 15,0 6-3-15,0 2-9 16,0 0-4-16,2 0-4 16,7 14-5-16,3 16 1 15,3 7 11-15,2 4 1 16,0 4-1-16,1-4-7 16,-1-2-23-16,-3-9-4 15,-3-7-1-15,-4-8 13 16,-1-10 9-16,-5-3 9 15,2-2 5-15,2-2 8 0,1-18 6 16,3-10 8-16,5-6-8 16,-1-2 11-16,0 2-14 15,1 6-2-15,0 8 6 16,-6 12-5-16,0 4-2 16,-2 6-8-16,4 0 0 15,0 6-10-15,7 18-3 16,-1 9 7-16,-1 1-2 15,3 3-27-15,-2 0-18 16,-2-2-50-16,0-9-72 16,-1-7-99-16,-1-12-245 15</inkml:trace>
  <inkml:trace contextRef="#ctx0" brushRef="#br1" timeOffset="32461.17">30980 14950 1003 0,'0'0'102'0,"0"0"29"16,0 0 7-16,0 0-72 15,0 0-29-15,0 0-26 16,-58-91-11-16,54 129-6 0,-2 31-10 15,2 27 16 1,0 17 1-16,4 9-1 0,0-12-1 16,16-7 0-16,3-14-3 15,1-16-4-15,2-13-34 16,0-21-46-16,-2-13 7 16,0-16-6-16,-7-10 32 15,2 0 36-15,-5-14 19 16,-2-17 8-16,2-10 1 15,-6-8 15-15,-4-2-2 16,0-1 2-16,-2 7-4 16,-10 6 9-16,4 9 4 15,1 10-9-15,1 9 1 16,1 7 4-16,4 4-25 0,-3 0-4 16,2 11-17-16,2 23 3 15,0 8 13-15,0 3-2 16,9 2 1-16,6-4-3 15,9-4 1-15,3-7-28 16,2-10-20-16,-1-9 14 16,-5-9 2-16,-2-4 23 15,-1 0 13-15,-6-26 7 16,-1-5 14-16,0-9 10 16,-7-5 2-16,2-3 0 15,-6 5 0-15,-2 4-3 16,0 9 7-16,0 11-8 15,0 11-14-15,0 4-4 0,-2 4-11 16,-6 0-1-16,2 12-13 16,-4 22-5-16,0 8 18 15,4 5 0-15,5-2-7 16,1-2 5-16,0-4-6 16,13-7-42-16,7-10-18 15,3-5-17-15,7-10-26 16,0-4-81-16,0-3-97 15</inkml:trace>
  <inkml:trace contextRef="#ctx0" brushRef="#br1" timeOffset="33647.08">31985 15407 767 0,'0'0'150'0,"0"0"-124"16,0 0 22-16,-80 0-6 15,51 0-28-15,0 0-14 16,3 0 1-16,7 7-2 15,2 2-2-15,8-6 1 16,5 1 1-16,4-4 1 16,0 0-1-16,0 0-1 15,0-23-33-15,15-13-6 16,11-4-22-16,2-1 57 0,1 6 6 16,2 4 0-16,-8 8 5 15,-5 7 21-15,-5 5 24 16,-7 7-14-16,-3 0-14 15,-3 4-1-15,2 0-21 16,1 9-2-16,3 23-7 16,0 16 8-16,-6 10 0 15,0 4 1-15,-12 3 4 16,-12 2-2-16,-3 0 3 16,0 1-2-16,-7-3 0 15,4-10 1-15,3-10-4 16,3-12 0-16,5-11 1 0,5-10 2 15,6-7-2 1,5-5 1-16,1 0 2 0,1-2 8 16,-1-19 2-16,2-11-7 15,0-5 0-15,0-2 1 16,6 4 0-16,11 1-2 16,-1 14 11-16,2 9-10 15,0 7-3-15,0 4-4 16,3 4-6-16,1 25-4 15,1 9 7-15,0 9-3 16,1-2 3-16,4 0-15 16,2-4-52-16,2-2-44 15,0-11-49-15,1-9-100 16</inkml:trace>
  <inkml:trace contextRef="#ctx0" brushRef="#br1" timeOffset="34259.87">32342 15499 207 0,'0'0'606'15,"0"0"-493"-15,0 0 56 16,-15-102-16-16,15 80-73 15,0 1-26-15,0 1-19 0,6-3-11 16,6 2-8-16,3 2-10 16,0 4-6-16,-2 7-1 15,-3 5 1-15,-6 3-8 16,-1 0-9-16,-2 3-16 16,1 23-18-16,-2 9 18 15,0 8 14-15,-2 5 9 16,-11-2 1-16,-4 1 0 15,-1-8 1-15,0 1 2 16,2-9 0-16,1 1 0 16,5-5 6-16,1-10-1 15,7-1 1-15,2-8-1 0,0 2-5 16,0-8 5-16,0 4-1 16,11-1 4-16,2 1 0 15,9-2 1-15,4 1-3 16,-1 2 3-16,5-3-3 15,-7 6 0-15,0-4-2 16,-5 7 1-16,-5 3-6 16,-2 2 6-16,-2 3-22 15,-6 3-14-15,-3 1-8 16,0 1 22-16,-6-2-3 16,-12 1 19-16,-5-6-2 15,-1-1 2-15,2-8 2 16,-6-3 3-16,3-4-2 0,0 0 2 15,2-3-1 1,8 0-13-16,4 0-44 0,8-9-63 16,3-12-104-16,11-7-241 15</inkml:trace>
  <inkml:trace contextRef="#ctx0" brushRef="#br1" timeOffset="34583.21">32867 15846 267 0,'0'0'745'16,"0"0"-644"-16,0 0 48 0,0 0-47 16,0 0-61-16,0 0-27 15,-29-39-10-15,27 39-4 16,-2 0-4-16,3 12-4 15,0 5 2-15,1-1-1 16,0-2 5-16,0-1 0 16,4-6-22-16,2-3-8 15,1-4 1-15,-2 0 17 16,-2 0 8-16,0-7 3 16,-3-7-10-16,0 5-5 15,-18 8-6-15,-11 1-62 16,-4 3-122-16,0 16-186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0T05:40:20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3179 17603 599 0,'0'0'230'15,"0"0"-191"-15,0 0 70 16,0 0 35-16,0 0-60 16,0 0-33-16,0 0-4 15,0 0-9-15,0-23-7 16,0 23-14-16,0 0-7 16,0 0-4-16,0 0-2 15,0 0 0-15,0 0-4 16,-3 0-2-16,-1 14-4 0,2 12 2 15,-3 9 4-15,-2 5-1 16,-2-3 1-16,2-3-5 16,1-6-19-16,2-5-10 15,4-4 9-15,-4-5-8 16,1-2-16-16,-1-4 9 16,1-6-10-16,3 4-22 15,0-6-28-15,0 0-18 16,0 0-70-16,0-10-55 15</inkml:trace>
  <inkml:trace contextRef="#ctx0" brushRef="#br0" timeOffset="275.16">3215 17581 585 0,'0'0'191'0,"0"0"-76"16,0 0 36-16,0 0-47 15,0 0-52-15,0 0-21 16,0-3-16-16,0 3-11 16,0 0-4-16,7 13-5 15,11 10 5-15,6 7-1 16,3 2 1-16,-1-1 0 16,0 4 2-16,1-6-2 15,-5-3-1-15,-1-3-3 16,-3-7-19-16,-3-6-68 15,2-6-29-15,-4-4-40 0,-4 0-74 16,-3-10-119-16</inkml:trace>
  <inkml:trace contextRef="#ctx0" brushRef="#br0" timeOffset="544.16">3476 17400 660 0,'0'0'210'0,"0"0"-117"16,0 0 46-16,0 0-21 16,0 0-55-16,0 0-16 15,-21-29-16-15,21 29-16 0,0 0-9 16,0 0-6-16,0 22 0 16,0 20-4-16,0 14 4 15,3 8 0-15,-3 5 1 16,0-3-2-16,0-1 1 15,0-5-3-15,0-7-10 16,0-8-64-16,0-12-62 16,0-10-54-16,16-13-112 15</inkml:trace>
  <inkml:trace contextRef="#ctx0" brushRef="#br0" timeOffset="980.15">3731 17766 958 0,'0'0'127'0,"0"0"-5"16,0 0 28-16,0 0-83 16,0 0-31-16,0 0-24 15,-55-18-4-15,49 25-7 16,-3 16-1-16,0 6-1 15,2 0 0-15,5-1-8 16,2-2 8-16,0-5-2 16,0-6-4-16,2-5 0 0,10-5-14 15,2-5-15-15,8 0-9 16,2-17-2-16,-1-14-2 16,-4-12-22-16,-4-4 5 15,-12-1 6-15,-3 3 9 16,0 9 3-16,-3 12 39 15,-12 6 9-15,1 12 12 16,-4 5 13-16,1 1-8 16,1 0-10-16,-2 11-2 15,6 5-4-15,3 4-1 16,4-2-3-16,5-1 0 16,0-1-40-16,17-9-81 15,17-5-101-15,9-2-17 0</inkml:trace>
  <inkml:trace contextRef="#ctx0" brushRef="#br0" timeOffset="1264.1">4053 17324 486 0,'0'0'431'0,"0"0"-331"15,0 0 67-15,0 0-10 16,0 0-79-16,0 0-27 15,-55-56-19-15,55 56-13 16,0 0-12-16,0 0-7 16,0 32-1-16,0 20-5 15,0 20 5-15,0 9 1 0,0 1-3 16,-2 0 3-16,-4-6 0 16,-1-4-2-16,0-8-23 15,1-12-54-15,1-16-38 16,5-14-71-16,0-16 24 15,0-6-161-15,0-6-60 16</inkml:trace>
  <inkml:trace contextRef="#ctx0" brushRef="#br0" timeOffset="1499.15">3947 17655 808 0,'0'0'207'0,"0"0"-146"16,0 0 107-16,0 0-64 16,0 0-61-16,0 0-27 15,-6 0-3-15,6 0-13 16,1 0 0-16,22 0-4 16,10 0 2-16,10-3-53 15,5-9-48-15,-3-4-84 16,-5 2-110-16,-13 7-357 15</inkml:trace>
  <inkml:trace contextRef="#ctx0" brushRef="#br0" timeOffset="1881.15">4175 17730 750 0,'0'0'196'16,"0"0"-146"-16,0 0 104 15,0 0-60-15,0 0-79 16,0 0-2-16,91-30-2 16,-49 8-9-16,-3-1-2 15,-9 4-4-15,-8 0-24 16,-10 5 1-16,-7-2-3 16,-5 3 16-16,0 1 10 15,-6 0-5-15,-18 7 4 16,-6 5 5-16,-1 0 0 15,1 7 2-15,4 13 6 0,5 7 1 16,1 6 2-16,10 4 4 16,4 1 5-16,4-1-7 15,2-2 5-15,0 0 1 16,8-8-6-16,12-2 0 16,8-6-6-16,8-8-7 15,4-11 0-15,6 0-14 16,1-10-129-16,-5-12-129 15,-9-2-420-15</inkml:trace>
  <inkml:trace contextRef="#ctx0" brushRef="#br0" timeOffset="3365.47">4783 17648 678 0,'0'0'251'16,"0"0"-208"-16,0 0 53 15,0 0 39-15,0 0-67 16,0 0-44-16,0-22-12 0,0 22-7 15,0 0-5-15,0 20-5 16,0 10 4-16,0 8 1 16,0 3 0-16,0-5-3 15,0-4 3-15,0-7-1 16,3-5-5-16,4-9 6 16,3-4-5-16,-6-4 3 15,2-3-23-15,0 0-5 16,4-8 8-16,-2-17 6 15,2-5 16-15,0 0 0 16,-6 5 2-16,0 5 2 16,-3 3-1-16,0 6 4 0,1 5 17 15,0 0-4-15,-2 6-4 16,0 0-10-16,0 0-6 16,1 0-8-16,0 0 1 15,6 12-6-15,6 10 13 16,1 4 4-16,-1 0-2 15,2 3-1-15,1-7 1 16,-1 1-2-16,1-5-1 16,0-10-1-16,-2-2 1 15,0-6-11-15,4 0-10 16,-4-3 16-16,6-22 3 16,-5-6-13-16,-3-6 5 15,-3-2-4-15,-3 3 0 16,-4 4 9-16,-2 4 6 15,0 6 1-15,0 6 0 0,-5 6 0 16,-1 3 10-16,0 4-2 16,4 3-7-16,-5 0-2 15,1 0-8-15,-3 15-2 16,-3 11-6-16,1 6-29 16,7 2-35-16,2 1-29 15,2-4-65-15,6-7-34 16,17-11-174-16</inkml:trace>
  <inkml:trace contextRef="#ctx0" brushRef="#br0" timeOffset="6059.15">5402 17666 729 0,'0'0'76'16,"0"0"-53"-16,0 0 89 15,0 0-34-15,0 0-48 16,0 0-18-16,-18 0 0 15,18 0-9-15,0 0-3 16,0 0-2-16,8-1 1 16,12-2 2-16,0-4 1 15,8-2-1-15,-1-3-1 16,0-1 0-16,-3-1-11 16,-11 2-7-16,-4 2-2 15,-2 1-2-15,-7-2 12 16,0 4 9-16,-14-1-4 0,-9 3-7 15,-4 5 12-15,-6 0-2 16,-2 0 6-16,2 7-4 16,3 9 5-16,6 0 16 15,6 3-1-15,2 2-10 16,4 3-2-16,3 0 3 16,3 0-5-16,6 1-2 15,0-2 1-15,0-1-3 16,9-1-1-16,12-1-1 15,7-8-1-15,11-5 1 16,12-7 0-16,13 0-6 16,4-19-33-16,2-7-57 15,-7-3-101-15,-11 7-71 0</inkml:trace>
  <inkml:trace contextRef="#ctx0" brushRef="#br0" timeOffset="6988.16">6243 17386 674 0,'0'0'185'16,"0"0"-117"-16,0 0 75 16,0 0-44-16,0 0-57 15,0 0-23-15,0-14-9 16,0 14-5-16,0 14-5 15,0 17-1-15,0 14 1 16,2 3 3-16,1 7-3 16,0-3 6-16,-2 3-4 15,1-6 0-15,-2-8-1 16,0-7-1-16,0-10-1 16,0-6-62-16,0-8-45 15,0-6-60-15,0-4-87 16,0 0-81-16</inkml:trace>
  <inkml:trace contextRef="#ctx0" brushRef="#br0" timeOffset="7820.14">6124 17700 594 0,'0'0'209'16,"0"0"-147"-16,0 0 77 15,0 0-31-15,0 0-59 16,0 0-37-16,6-19-7 16,16 16 1-16,10-5-6 15,8 3 0-15,12-2 0 0,-1 1-2 16,4 2-30-16,0-2-21 16,-7 0-10-16,-3 4-19 15,-11-2 3-15,-10 4 25 16,-9-1 13-16,-6 1 21 15,-8 0 20-15,-1 0 10 16,0-3 65-16,0 2-3 16,-11 0-34-16,-3-2 2 15,-1 3-11-15,0 0 1 16,-1 0-6-16,4 0-6 16,0 5-5-16,0 8-1 15,4-2-8-15,4 1 0 16,1 2-4-16,3 0 0 0,0-1 0 15,0-5-5-15,9 0 4 16,10-2-7-16,0-6-26 16,3 0-4-16,-3 0 15 15,-4-6-10-15,-6-10 12 16,0 3 14-16,-9-5 7 16,0-2 0-16,0 8 4 15,0 1 10-15,-2 3 18 16,-3 4 6-16,3 4 3 15,1 0-13-15,1 0-21 16,0 9-7-16,0 16-7 16,0 5 7-16,11 6 0 0,3-8 0 15,4-3 0-15,3-4-2 16,4-11-8-16,6-4-24 16,0-6-4-16,3-4-3 15,-3-18 4-15,-4-7 12 16,-8-4 13-16,-7-8 9 15,-8-5 3-15,-4-5 6 16,0-1 5-16,-12 2 23 16,-3 6 16-16,1 12 1 15,3 13 16-15,4 10 0 16,4 5 10-16,0 4-33 16,2 0-29-16,1 9-15 15,0 25-2-15,0 14 2 16,0 7 1-16,4 4 1 15,3-1-1-15,4-1-1 0,-1-6-1 16,2-6 1-16,0-8-21 16,0-11-78-16,4-6-27 15,1-11-66-15,4-9-77 16,1 0-91-16</inkml:trace>
  <inkml:trace contextRef="#ctx0" brushRef="#br0" timeOffset="8202.15">7093 17690 553 0,'0'0'290'0,"0"0"-200"15,0 0 66-15,0 0-25 0,0 0-69 16,0 0-28-16,-64-61-4 16,53 61-12-16,-4 0-10 15,4 0-6-15,-2 19 0 16,-2 3-2-16,3 3 0 15,2-3 0-15,4 0 0 16,1-5 0-16,5-3-3 16,0-3-8-16,0-5-9 15,0-2 7-15,0-4 3 16,0 0 2-16,0 0 8 16,9 0 1-16,6 0-1 15,0-4 4-15,3-2-1 16,1 3 5-16,-2 3 0 0,3 0-7 15,-1 0-1 1,1 1 0-16,4 13 2 0,-3 0-2 16,0-1-3-16,0 1-18 15,-3-3-53-15,3-1-53 16,-2-5-56-16,-1-5-173 16</inkml:trace>
  <inkml:trace contextRef="#ctx0" brushRef="#br0" timeOffset="8594.16">7358 17748 415 0,'0'0'490'0,"0"0"-392"16,0 0 85-16,0 0-48 16,0 0-87-16,0 0-28 15,15-25-13-15,4 16-3 16,5-2-4-16,4-1 1 15,-5-1-1-15,-1 0 0 16,-6-4-9-16,-5-1-17 16,-4-1 2-16,-5-2 17 15,-2 0-6-15,0 2 10 16,-12 4 2-16,-9 5 2 16,-4 9 8-16,-6 1-9 15,1 0 0-15,4 22 5 16,5 8 8-16,5 5-5 15,4 6 2-15,9 2 4 0,3 1-3 16,0-8-5-16,10-1-1 16,14-9 0-16,5-6-4 15,-1-8 0-15,8-9-1 16,0-3-44-16,1 0-57 16,0-15-93-16,-3-7-110 15</inkml:trace>
  <inkml:trace contextRef="#ctx0" brushRef="#br0" timeOffset="9575.15">7925 17305 554 0,'0'0'101'0,"0"0"6"15,0-105 68-15,0 86-31 16,0 8-35-16,0 3-20 16,0 4-14-16,0 4-26 15,0 0-22-15,0 0-9 0,0 0-11 16,0 28-6-16,0 20-1 16,0 15 5-16,0 12 6 15,0 5-1-15,-3-5-4 16,-2-5 1-16,5-9-6 15,0-9 0-15,0-10-2 16,0-7-24-16,11-12-38 16,7-7-41-16,3-8-44 15,5-8-11-15,1 0-38 16,-1-8-79-16,-4-15-199 16</inkml:trace>
  <inkml:trace contextRef="#ctx0" brushRef="#br0" timeOffset="10542.14">8126 17693 473 0,'0'0'236'15,"0"0"-114"-15,0 0 22 16,0 0-15-16,0 0-29 16,0 0-27-16,-16-31-15 15,14 31-11-15,1 0-22 16,-4 0-12-16,1 4-10 16,-4 17-2-16,0 6-2 15,2 1 3-15,4 0-2 16,2-2 1-16,0-3 2 15,3-4-5-15,9-5 2 16,3-8-4-16,7-4-2 16,4-2-20-16,2-8 0 0,0-18-4 15,-3-6-8 1,-5-6-1-16,-6-1-9 0,-6 1 18 16,-6 9 17-16,-2 3 13 15,-2 9 4-15,-17 0 3 16,-2 5 12-16,-4 6-10 15,-1 5 7-15,1 1 1 16,3 0 0-16,5 0-5 16,4 0 1-16,7 7-5 15,3 0-5-15,3-1 3 16,0 2-4-16,0 0 0 16,15 2 2-16,15-6-4 15,9 0 9-15,4-4-4 16,4 0-4-16,-2 0 1 15,-4 0-2-15,-6 0 2 0,-11 0-2 16,-6 0 1 0,-7 0-1-16,-7 0 0 0,-1 0 1 15,-3 0 2-15,0 0 0 16,0 0 3-16,0 1 9 16,-1 19-14-16,-5 3 1 15,-2 4 1-15,5 2 0 16,3-3-3-16,0-3 0 15,0-4 0-15,0-5 3 16,11-2-2-16,2-7 2 16,0-5 1-16,2 0-4 15,2 0 3-15,-1-17 0 0,-4-6-3 16,-3-6 1-16,-2 0 0 16,-3 3 0-16,-3 5 1 15,-1 4-2-15,0 6 4 16,0 4-1-16,0 3 2 15,0 4 12-15,0 0-10 16,0 0-7-16,3 0 0 16,6 12-1-16,4 10 1 15,1 0 0-15,1 1 0 16,1-3 0-16,3-4 1 16,-1-5-1-16,3-6 0 15,0-2-1-15,-3-3-5 16,1 0-4-16,-4-9 2 0,-1-11 5 15,-7-6 2-15,-1-6 1 16,-6-3 0-16,0 0 0 16,0-1 0-16,0 10 0 15,-4 6 0-15,-5 9 3 16,1 4-2-16,-5 7 3 16,4 0 2-16,-4 0-6 15,-1 18-1-15,-1 5 1 16,6-1 0-16,5 1 0 15,4 3-12-15,0-4-52 16,10 1-68-16,14-6-45 16,9-1-72-16,3-6-179 0</inkml:trace>
  <inkml:trace contextRef="#ctx0" brushRef="#br0" timeOffset="11262.15">8999 17770 817 0,'0'0'122'0,"0"0"40"16,0 0 12-16,0 0-101 15,0 0-32-15,0 0-18 16,36-67-13-16,-17 54-5 16,0-5-2-16,-2 1 0 15,1-2-2-15,-5 0-1 16,-1-1 2-16,-4 3-2 15,-8 2 0-15,0 4 3 0,0-3-3 16,0 5 3-16,-4 3 1 16,-13 6-4-16,-3 0 0 15,-3 6 1-15,-3 15-1 16,2 3 0-16,4 3-1 16,3 2 1-16,9 1 0 15,4-5-1-15,4-2 0 16,0-4-1-16,8-4 1 15,15-7-3-15,3-5-13 16,5-3 6-16,3 0-4 16,-1 0 2-16,-1-13 5 15,-3-4 2-15,-3-1 3 0,-2 4 2 16,-4-1-1-16,-3 2 2 16,-2-1 0-16,0 5-2 15,-2-1 2-15,-1 4-3 16,1 5-16-16,-2 1-6 15,0 0-10-15,-3 0 4 16,-3 7-7-16,-3 11 8 16,-2 4 0-16,0 1 2 15,0-1 10-15,0 3 17 16,-9-1 0-16,3 1 1 16,1-2 21-16,1-4 9 15,2-6 12-15,2-3 0 16,0-2-2-16,0-4-2 0,6-2-7 15,10-2 6-15,2 0-11 16,6-6-16-16,6-13 3 16,0-2-6-16,3-2-5 15,1 7-2-15,-7 1-3 16,-5 7-3-16,-10 1-8 16,-6 3-2-16,-4 4 8 15,-2 0-12-15,-5 0-12 16,-10 5-30-16,-3 9-86 15,1 0-75-15,-1-2-282 16</inkml:trace>
  <inkml:trace contextRef="#ctx0" brushRef="#br0" timeOffset="13984.15">10048 17393 891 0,'0'0'98'15,"0"0"-17"-15,0 0 76 16,0 0-70-16,0 0-44 16,0 0-10-16,-20-63-14 15,19 63-10-15,-5 9-9 16,-1 23 1-16,-4 14-1 15,1 8 0-15,-1 0 1 16,4-3-1-16,-1-3 2 16,5-10-2-16,-1-5 0 0,4-9 0 15,0-4 0-15,0-11-2 16,7-2 0-16,1-7 1 16,2 0-3-16,5 0 3 15,2-11 0-15,2-8 1 16,-4-3 3-16,6-3-3 15,-1-2 2-15,-1 0-2 16,1-3 3-16,1 1-1 16,-1 4 1-16,-4 2-1 15,1 5 3-15,-5 9-4 16,-5 2 1-16,-4 7-2 16,1 0-4-16,-2 0 3 15,1 22-5-15,2 9 6 16,-5 11-11-16,0 1-6 15,0 2 2-15,-10-1-2 0,-3-3-4 16,-6-7-1-16,-1-5 5 16,-1-9 1-16,0-6-6 15,3-4 4-15,-1-4 3 16,7-4-3-16,0-2 4 16,5 0-3-16,4-4-16 15,3-14 12-15,0-11-5 16,3-2-16-16,22-2-16 15,9 1 8-15,10 6 4 16,8 5 3-16,1 4 8 16,-5 6-7-16,-3 3-4 15,-7 1 28-15,-8 2 18 0,-6-2 0 16,-10 1 52-16,-5 2 33 16,-6 0 22-16,-3 4 1 15,0-3 2-15,0 3-13 16,0 0-29-16,0 0-17 15,-7 0-30-15,-8 3-9 16,4 18-6-16,-2 3-5 16,4 4-1-16,-3 3 1 15,9-4-1-15,3 1 0 16,0-9 0-16,0-4-1 16,21-4-1-16,2-7-16 15,7-4-7-15,-7 0-7 16,4-14 0-16,-8-5 10 0,-4-11-4 15,-4-1 9-15,-7-10 10 16,-4 1 6-16,0 4 1 16,-9 7 1-16,-12 6 3 15,5 6 10-15,-1 9 3 16,1 2 8-16,8 3 2 16,2 3-8-16,3 0-12 15,0 0-4-15,3 9-1 16,0 0 3-16,0 4-4 15,9 0 8-15,16-3 1 16,10-6-3-16,7-2 3 16,2-2-8-16,-4 0 0 0,-5 0-3 15,-8-3 2-15,-8-3-1 16,-9 3 1-16,-6-1 0 16,-4 4-1-16,0 0 5 15,0 0-5-15,-3 0 0 16,-9 16 0-16,-3 7 0 15,4 5 0-15,4-1 0 16,1 2-1-16,6-3 3 16,0-3-4-16,0-5 1 15,9-4-9-15,9-5-5 16,5-6 0-16,2-3 3 16,0 0 2-16,-1-12-5 15,-2-8 7-15,0-5 3 16,-2-8 0-16,-2-3 5 15,-2-2 1-15,-3 2-1 0,-6 2 3 16,-4 5 9-16,-3 9 7 16,0 8 10-16,0 4-1 15,0 8-5-15,0 0-13 16,0 0-10-16,-3 20-3 16,-3 9 3-16,1 3 2 15,5-3-1-15,0 1-1 16,2-1 0-16,10-7-7 15,9-8-23-15,2-5 9 16,-3-4-8-16,4-5 5 16,-4 0 18-16,-3 0 2 15,-4-12 4-15,0-4 0 0,-3 0 1 16,-1-1 2-16,-2-5 12 16,-1 5 6-16,-1-2 3 15,2-2-8-15,-1 3 3 16,-1 3-3-16,1 3-6 15,-3 2 1-15,3 6-4 16,2 4-4-16,-6 0-3 16,6 0 0-16,-2 10-1 15,4 12 1-15,-2 0 0 16,0 5 0-16,-2 0 0 16,-1-2-3-16,2-7-15 15,-4-2-14-15,0-5 8 16,0-6-5-16,3-3 11 0,0-2 15 15,3 0 3-15,0-11 1 16,5-8-1-16,-1-3 0 16,-1-3 0-16,1-2 3 15,-2 5-2-15,-2-1 6 16,-3 6 6-16,4 4-2 16,-4 1 0-16,-4 10-6 15,4-1-1-15,2 3-4 16,-2 0 1-16,2 4-4 15,2 11 1-15,2 3-19 16,0 1-11-16,3 0-38 16,0 0-37-16,4-3 4 0,-2-6-14 15,2-3 27-15,-2-7 31 16,0 0 42-16,-7 0 17 16,4 0 0-16,-8-12 33 15,0-3 38-15,-2-3 13 16,0-2 4-16,2 1 0 15,-2-3 10-15,-2 5-23 16,-1 2-22-16,-1 4-8 16,0 5-6-16,0 4-14 15,-6 2-6-15,-12 4-15 16,-1 21-3-16,-1 5 2 16,4 3-2-16,6-1-1 0,4 1 0 15,6-6-2 1,0-5-32-16,0-4-22 0,10-8-13 15,8-10 1-15,2 0 4 16,0-5 27-16,0-16 31 16,-2-5 6-16,-1-9 2 15,0-7 1-15,1-10 9 16,-5-11 12-16,-1-8 5 16,-6-5-1-16,-1 3 6 15,-2 8 18-15,-1 11-4 16,-2 19 2-16,0 13-10 15,0 12 1-15,0 8-19 16,0 2-1-16,0 16-18 16,-5 23-2-16,-1 19 1 15,3 12 0-15,1 5-2 0,2 0 0 16,0-1-1-16,0-8-5 16,0-9-46-16,2-12-69 15,-2-8-83-15,0-15-154 16</inkml:trace>
  <inkml:trace contextRef="#ctx0" brushRef="#br0" timeOffset="16904.14">12342 17248 613 0,'0'0'148'16,"0"0"-59"-16,0 0 63 15,0 0-38-15,0 0-45 16,0 0-17-16,0 0-18 0,0-48-12 15,-7 55-18-15,-3 27-4 16,-7 18 0-16,-1 13 0 16,5 1 3-16,4-3-3 15,6-4 1-15,3-10-3 16,0-8-1-16,10-11 1 16,5-9 0-16,4-9-3 15,3-8 0-15,1-4-13 16,4-4-18-16,-2-23 10 15,-5-11-8-15,-7-1 5 16,-8-2 11-16,-5 4 11 16,0 7 7-16,-14 5 9 0,-5 3 3 15,-2 8-2-15,3 2-2 16,3 7 7-16,6 5 1 16,3 0-10-16,2 0 1 15,1 0-6-15,3 8-1 16,0 10 0-16,0 5 1 15,10-1-1-15,13-1 5 16,4-2-3-16,7-4 5 16,0-8-3-16,2-3-1 15,0-4-4-15,-2 0 3 16,-2-6 1-16,-7-9-2 16,-6 0-1-16,-6-4-12 15,-7 4 12-15,-6-3 0 16,0 2 12-16,0 0-7 0,-8 3 3 15,-3 3 6-15,1 4-5 16,2 4 1-16,-1 2-1 16,-4 0-7-16,-2 2-1 15,-3 18-1-15,3 5 2 16,-3 4 0-16,8 5 1 16,5-3-1-16,5 2-2 15,0-3 0-15,13-3-1 16,17-2 0-16,10-7 0 15,4-9-1-15,6-9-23 16,1 0-6-16,-3-6-18 16,-4-15-19-16,-5-4-15 15,-9 2 1-15,-1 1 12 0,-11 6 20 16,-6 1 5-16,-4 1 21 16,-4 2 24-16,-3-2 9 15,-1 1 39-15,0 1 6 16,0 2 5-16,0-3 18 15,0 5-14-15,0-1 1 16,0 0-6-16,-1 0-8 16,-6 5-3-16,-3-2-20 15,0 6-5-15,-6 0-4 16,-5 0-15-16,0 10 2 16,-1 13-5-16,1 7-1 15,7 1 1-15,7 6-1 0,7-4 0 16,0 0-3-16,10-3 2 15,22-5-1-15,11-9 1 16,12-5-5-16,11-11-1 16,-2 0-22-16,-4-1-3 15,-8-20-9-15,-12-5-6 16,-7-5 13-16,-14-5 10 16,-10 3 17-16,-9 5 8 15,0 3 4-15,-9 6 20 16,-10 5 12-16,2 4-3 15,-1 6-1-15,2 4-12 16,3 0-11-16,2 2 1 16,2 16-6-16,2 1-3 15,1 4-1-15,6-1 0 0,0 1 1 16,0 0-1-16,10-2 0 16,8-3-2-16,6-1 0 15,4-5 1-15,2-6 0 16,-6-3-18-16,1-3-12 15,-7 0 4-15,-1-7-4 16,-7-15 20-16,-3-5 6 16,-3-1 3-16,-2-1 2 15,-2 4 0-15,0 7 0 16,0 4 2-16,1 8 11 16,-1 2 1-16,2 4 3 15,3 0-15-15,5 0-2 0,2 0 0 16,6 16 0-16,6 4 2 15,-2 4 0-15,10-1-4 16,-1-1 3-16,0-5-1 16,1-7 0-16,1 0-4 15,-4-10-14-15,0 0-9 16,-7 0-1-16,1-3 12 16,-8-16 1-16,-5-4 13 15,-2-7 2-15,-7-3 0 16,-1-5 4-16,0-2 1 15,0 10 14-15,0 4 2 16,0 9 7-16,-4 5 3 16,-1 5 1-16,5 3-6 15,0 4-4-15,0 0-9 0,0 0-9 16,0 0 1-16,0-1-1 16,0 1-3-16,0 0-1 15,0 0 0-15,0 0 0 16,-2 0 0-16,1 8-2 15,-2 18 2-15,-2 6 1 16,1 3 0-16,2 5 0 16,2-4 1-16,0-1 0 15,0-5-2-15,6-3 0 16,11-6 0-16,5-9 0 16,4-2-8-16,-1-10-16 15,5 0-10-15,-3 0 4 0,-3-14 6 16,-3-4 11-16,-4-9 6 15,-6-2 6-15,-2-4 1 16,-3-5 1-16,-5 5-1 16,-1 5 1-16,0 7 12 15,0 7 7-15,0 6 10 16,0 3-3-16,0-1 1 16,0 6-3-16,0 0-4 15,0 0-2-15,0 0-14 16,0 0-5-16,0 18 1 15,5 9 0-15,1 6 2 16,3 0 0-16,4-2-3 16,-4 0 4-16,3-7-4 0,3-2-2 15,1-6 1-15,-2-6-24 16,4-6-12-16,-5-4 8 16,2 0 2-16,-4-4 13 15,0-19 9-15,-3-6 3 16,-1-4 2-16,1-2 2 15,-2 6-2-15,0 6 0 16,-3 4 15-16,0 7 10 16,1 3-2-16,-2 4-3 15,-2 2 1-15,1 3-8 16,2 0-5-16,0 0-8 16,5 6 2-16,2 11-2 0,2 3 2 15,0 5 1-15,-2 1-3 16,1 0 1-1,1 3-1-15,-3-1-3 0,0-2-24 16,-2-1 0-16,-1-2-16 16,-5-1-7-16,-1-2 21 15,0-3-6-15,0-1 9 16,-16-3 6-16,0-5 7 16,-5-1 13-16,3-6-2 15,3 2 4-15,0-3-2 16,6 0 0-16,5 0-2 15,4 0 0-15,0-15-89 16,13-14-120-16,17-3-133 16</inkml:trace>
  <inkml:trace contextRef="#ctx0" brushRef="#br0" timeOffset="17345.14">14665 17603 712 0,'0'0'191'0,"0"0"-57"16,0 0 61-16,0 0-112 16,0 0-46-16,0 0-10 15,-37-35-10-15,56 22-16 16,7-3-1-16,4-6-6 16,2-8-14-16,-6-1-10 15,-2-1 2-15,-9-1-3 0,-5 10 1 16,-10 3 21-16,0 7-2 15,0 4 9-15,-21 6 2 16,-7 3 0-16,-2 6 0 16,-3 20 2-16,3 9 1 15,5 5 8-15,5-1 3 16,3 1 5-16,6-4-4 16,7-3 1-16,4-4-1 15,0 0-9-15,16-7-3 16,15-6-1-16,13-9-1 15,3-7 1-15,4 0-2 16,-3 0-40-16,-8-11-4 16,-10-3-6-16,-12 2 13 0,-6 0 7 15,-11 1 13 1,-1 4 2-16,0 0-29 0,-17 3-41 16,-3 4-64-16,-4 0-240 15</inkml:trace>
  <inkml:trace contextRef="#ctx0" brushRef="#br0" timeOffset="18447.14">15357 17458 817 0,'0'0'140'0,"0"0"-78"15,0 0 67-15,0 0-40 16,0 0-60-16,0 0-24 16,0-8-5-16,0 34-2 15,0 15 2-15,0 4 2 16,0 0-2-16,0 3 1 15,0-7 0-15,0-5-1 16,0-6-2-16,0-7-42 0,0-8-60 16,0-12-40-1,0-3-32-15,2-6-24 0,7-21 69 16,-7-14-169-16</inkml:trace>
  <inkml:trace contextRef="#ctx0" brushRef="#br0" timeOffset="19047.04">15301 17241 555 0,'0'0'104'15,"0"0"-10"-15,0 0 22 16,0 0-32-16,0 0-43 16,0 0-23-16,-9-5-18 15,9 5-2-15,15 0 0 0,9 0-8 16,13 0-46-16,0-2-15 15,2-13-29-15,3-4-25 16,-3-3 30-16,-5-4 13 16,-10-3 5-16,-9 1 77 15,-8 3 2-15,-7 3 111 16,0 6-3-16,0 3 50 16,-10 1-72-16,1 4 29 15,3 5-14-15,1 2-33 16,2 1-25-16,-2 1-14 15,-3 29-26-15,-5 18 3 16,2 14 3-16,-2 13 1 16,5 7 4-16,2 5-6 0,1 2 2 15,3 0-5-15,2-7-4 16,0-5-2-16,0-10 1 16,4-13-2-16,5-14 0 15,-1-17-2-15,2-11-26 16,0-10-27-16,1-2-7 15,1-14 14-15,-2-17-3 16,-2-15-34-16,-5-4 13 16,-3-7 20-16,-3-8 23 15,-13 8 3-15,-1 10 26 16,2 16 18-16,6 15 42 16,5 9 8-16,1 7-3 0,3 0-34 15,0 0-26-15,0 0-5 16,3 13-1-16,14 0 0 15,11-4 2-15,10-9-2 16,6 0-20-16,8-12-86 16,-3-20-94-16,-4-3-196 15</inkml:trace>
  <inkml:trace contextRef="#ctx0" brushRef="#br0" timeOffset="20112.12">16154 17494 655 0,'0'0'184'0,"0"0"-77"15,0 0 45-15,0 0-8 16,0 0-57-16,0 0-38 15,-4-89-13-15,4 89-4 16,0 0-19-16,-5 0-8 16,1 15-5-16,-2 17 0 15,1 11 0-15,2 4 0 16,3-8-1-16,0-3 1 16,0-7-3-16,11-9 2 0,1-7-1 15,-1-2-18 1,2-10-13-16,-2-1-1 0,0 0 1 15,-2-13 7-15,-4-13 8 16,-4-2 15-16,-1-2 2 16,0-2 2-16,0 5 1 15,-1 2 6-15,-2 5 7 16,1 2 2-16,2 8 6 16,0 6-5-16,0 0 2 15,0 4-14-15,0 0-4 16,0 0-2-16,9 17-3 15,7 7 2-15,4 1 2 16,-2 1 1-16,4-1-2 16,0-5-2-16,1-4 2 15,-5-6-20-15,2-10-6 0,-3 0 5 16,-2-3-3-16,-3-24 11 16,2-8 4-16,-6-7-3 15,-3-6 8-15,-4 3 1 16,-1 0-4-16,0 11 6 15,0 9 1-15,-1 7 0 16,-5 12 1-16,-4 3 1 16,-1 3 0-16,-3 3-2 15,-3 21-1-15,-1 4 0 16,3 6 0-16,7 1 0 16,7-3-54-16,1 1-53 15,9-9-50-15,16-6-108 0,8-6-104 16</inkml:trace>
  <inkml:trace contextRef="#ctx0" brushRef="#br0" timeOffset="20473.14">16599 17535 620 0,'0'0'185'0,"0"0"-97"15,0 0 75-15,0 0-41 16,0 0-49-16,0 0-38 15,-27-18-7-15,43 8-9 16,9-6-13-16,7-4 2 16,-2-1-8-16,-3-2-5 0,-6 1-14 15,-8 0-6-15,-7 1-7 16,-6 5-6-16,0 5 7 16,-18 10 2-16,-10 1 27 15,-6 1 2-15,0 22 0 16,2 9 4-16,7 2 2 15,5 4 7-15,10-3 0 16,7 0 6-16,3-5-3 16,0 2-11-16,17-9 5 15,11-6-6-15,9-3 0 16,5-10-4-16,5-4-66 16,1 0-49-16,-2 0-104 0,-5-13-192 15</inkml:trace>
  <inkml:trace contextRef="#ctx0" brushRef="#br0" timeOffset="21163.14">17282 17091 773 0,'0'0'95'16,"0"0"16"-16,0 0 26 0,0 0-51 15,0 0-48 1,0 0-32-16,-13-10-6 0,4 58-6 16,1 16 6-16,-1 8 1 15,3 1-1-15,-4-4-5 16,3-8 4-16,2-9 1 15,3-14-44-15,2-9-49 16,0-13-78-16,0-9-87 16,0-7-88-16</inkml:trace>
  <inkml:trace contextRef="#ctx0" brushRef="#br0" timeOffset="21912.14">17116 17431 560 0,'0'0'169'16,"0"0"-90"-16,0 0 26 16,0 0-17-16,0 0-46 15,0 0-24-15,63-7 10 16,-8-4 11-16,6-7-25 16,-1 1-12-16,-9-3 3 15,-9 4-4-15,-11 5-2 16,-14 4-1-16,-10 3-11 15,-5 1 12-15,-2 3 1 16,0 0 10-16,-14 0-7 16,-4 0-3-16,1 0 0 15,2 12 0-15,0 1 0 0,4 7 0 16,4-2-1-16,4-1 1 16,0 3 0-16,3-6-2 15,0 0 2-15,0-3 0 16,0-5-1-16,4-3 1 15,5-3-4-15,1 0 3 16,2 0-11-16,5-11-16 16,-4-11 6-16,-1-3-1 15,-5-3 10-15,-5-6 11 16,-2 0 2-16,0 4 0 16,0 9 6-16,0 7-6 15,0 13 21-15,0 1 3 0,0 0-14 16,0 17-10-16,11 12 0 15,6 9 2-15,2-5 1 16,1-4 3-16,2-3-2 16,1-12-3-16,4-6-1 15,0-8 7-15,1 0-6 16,-2-19 0-16,-2-10-1 16,-8-6-4-16,-2-6-4 15,-6-5 0-15,-6-3 6 16,-2-1 2-16,0-6 0 15,0-6 0-15,-2 6 3 16,-4 10 4-16,0 16 16 16,0 13 18-16,5 15 16 0,-2 2-17 15,1 2-34-15,-4 35-6 16,-1 18 0-16,-3 12 1 16,2 5-1-16,1 1 0 15,3-11 0-15,3 0-2 16,1-9 2-16,0-7-12 15,1-14-65-15,16-4-32 16,6-11-59-16,5-10-120 16,2-7-127-16</inkml:trace>
  <inkml:trace contextRef="#ctx0" brushRef="#br0" timeOffset="22287.14">17967 17278 733 0,'0'0'153'15,"0"0"-61"-15,0 0 47 16,0 0-60-16,-95-39-24 16,79 39-25-16,0 0-14 15,2 21-9-15,3 5 0 16,-2 5-6-16,5 0 1 16,2 1-1-16,4-3-1 15,2-6 0-15,0-3 0 16,0-4 1-16,0-5-2 15,9-6-5-15,2-5-6 16,5 0-2-16,2 0-6 16,4-12 7-16,1-2 1 15,-2 6 8-15,-3 4 4 0,-2 4-4 16,-1 0 4-16,-3 4-2 16,0 15-2-16,-2 7 2 15,1 4 2-15,-2 0 0 16,-1 0-3-16,0-1-13 15,2-7-56-15,1-3-22 16,3-5-57-16,4-9-79 16,-1-5-73-16</inkml:trace>
  <inkml:trace contextRef="#ctx0" brushRef="#br0" timeOffset="22657.39">18207 17514 452 0,'0'0'334'0,"0"0"-236"16,0 0 60-16,0 0-40 16,0 0-52-16,0 0-33 15,-11-30-18-15,19 21-2 16,14-4-9-16,2-7-4 16,2 2-3-16,-5-5-6 15,-8 0-3-15,-4-3 2 16,-7-3-1-16,-2-1 9 15,-7 2 2-15,-14 5-2 16,-7 11 2-16,-3 6 4 16,-2 6 0-16,-3 6 5 0,3 24-5 15,5 11 4-15,4 4 6 16,11 2 1-16,7 0 1 16,6-4-9-16,7-3-1 15,23-11-1-15,12-7-2 16,12-11-2-16,7-11-1 15,1 0-64-15,-5-7-88 16,-3-17-61-16,-9-5-148 16</inkml:trace>
  <inkml:trace contextRef="#ctx0" brushRef="#br0" timeOffset="24005.18">18960 17400 852 0,'0'0'181'15,"0"0"-123"-15,-22-111 44 16,5 80 14-16,1 9-59 16,3 6-31-16,3 6 0 15,2 7-11-15,5 3 0 16,-3 0-10-16,-1 8-5 16,3 22 0-16,-2 11 0 0,2 7-2 15,4-2 1-15,0-2 1 16,14-3-2-16,10-7 0 15,2-9-4-15,4-9 2 16,2-6-10-16,0-8-14 16,-1-2-1-16,-8 0-6 15,-6-21 8-15,-3-5 6 16,-8-7 9-16,-3-3 12 16,-3 1 0-16,0-2 1 15,0 3 2-15,0 1-2 16,0 7 11-16,0 7 2 15,0 6-1-15,0 8 5 16,0 3-3-16,0 2-12 16,0 0-3-16,7 4-2 15,9 16 0-15,2 5 0 0,2 3 4 16,4-2 0-16,3-1-2 16,0-5-2-16,3-3-22 15,-3-5-14-15,-1-7-16 16,-3-2-1-16,-4-3 3 15,-7 0 16-15,-4-16 24 16,-5-6 7-16,-1-2 5 16,-1-2 1-16,-1 0 7 15,0 2 15-15,0 1 20 16,0 3 3-16,0 3 14 16,0 1-17-16,0 6 11 15,0 6-13-15,0 1-9 0,0 3 4 16,0 0-17-16,0 0-7 15,0 4-12-15,0 26 0 16,-6 18 0-16,-2 10 4 16,-1 7 0-16,1 2-4 15,1 4 3-15,1-5-2 16,2-5-1-16,1-3-4 16,3-10 4-16,0-13-56 15,0-6-25-15,6-9-32 16,8-8-63-16,3-10-60 15,3-2-122-15</inkml:trace>
  <inkml:trace contextRef="#ctx0" brushRef="#br0" timeOffset="24590.17">19523 17256 819 0,'0'0'72'0,"0"0"49"15,0 0 7-15,-30-111-48 16,30 95-38-16,0 4-15 16,0 2-9-16,0 4-12 15,15 5-5-15,9 1-2 16,3 0-6-16,3 1 7 16,-3 15-5-16,-2 3-10 0,-8 0-6 15,-1 1-6-15,-6 1-17 16,-6 6 8-16,-4-2 6 15,0 6 1-15,-10 1 10 16,-12-4 1-16,1-2 10 16,4-5-11-16,4-4 10 15,4-7 8-15,8-6-12 16,1-4-10-16,0 0-28 16,19-7 39-16,8-19 11 15,10-6-8-15,2-7 9 16,-3-5-1-16,-3 4 2 15,-6 1 3-15,-10 11 22 16,-7 4 32-16,-7 9 21 16,-3 3 37-16,0 8-20 15,0 0-34-15,0 4-23 0,0 0-15 16,-3 7-8-16,-8 21-10 16,-2 13 14-16,1 16-3 15,3 8-5-15,0 9-1 16,4 1-5-16,1 2-2 15,-2-1-3-15,0-7 0 16,-2-5 0-16,-2-9-1 16,1-10-18-16,1-10-39 15,3-10-20-15,2-8-45 16,3-10-29-16,0-7-53 16,0 0-60-16,10-19-53 15</inkml:trace>
  <inkml:trace contextRef="#ctx0" brushRef="#br0" timeOffset="25513.12">19920 17226 509 0,'0'0'285'0,"0"0"-219"16,0 0 68-16,0 0 0 15,0 0-54-15,-33-100-28 16,33 98-15-16,0 1-19 15,0 1-15-15,20 0-1 16,8 0-1-16,3 7 0 16,1 8-1-16,-4 2-1 0,-6 5-4 15,-7 1-20-15,-3 2-12 16,-9 3-15-16,-3 3 13 16,0 2 4-16,-16-1 8 15,-8 2-1-15,-9-4 6 16,3-2 0-16,5-4 14 15,2-5 7-15,10-5 2 16,4-8-1-16,6-3 0 16,3-3 1-16,0 0-1 15,12-5 4-15,18-20 2 16,10-7-1-16,8-10-1 16,2 0 0-16,-2-2-3 0,-7 5-1 15,-9 6 8-15,-9 7 13 16,-8 3 10-16,-8 6 16 15,-3 5-1-15,-4 0 17 16,0 2-23-16,0 2-14 16,-7 4-8-16,-3 4-5 15,-2 0-10-15,-2 5-2 16,1 18-1-16,-2 6-1 16,8 8-1-16,4-3 2 15,3 1 0-15,0-3-2 16,8-5 1-16,9-5-8 15,7-5-17-15,3-9 2 16,4-7 3-16,3-1-8 16,-1-3 19-16,-3-17 9 15,-4-3 1-15,-3 0 0 0,-5-1 2 16,-3 7-2-16,-2 0 0 16,1 3 0-16,-2 3 2 15,-3 5-2-15,1 2-1 16,-2 4 0-16,1 0-2 15,-3 0 1-15,-2 8-37 16,-1 11 0-16,-1 6 13 16,-2-1 2-16,0 4 3 15,0-1 14-15,-5-3 0 16,-2 3 7-16,-1-3 7 16,-2 1 40-16,5-5 4 15,2-2 10-15,2-4-17 0,1-6-18 16,0-2-11-16,12-6-2 15,12 0 5-15,11 0-8 16,3-10-3-16,3-5-3 16,-3 0-4-16,-10 0 0 15,-4 4-2-15,-12 3 2 16,-6 2-5-16,-2 3 1 16,-4 3 3-16,0 0 0 15,0 0-8-15,0 0-25 16,-13 0-43-16,-1 3-61 15,-2 8-69-15,1-2-329 16</inkml:trace>
  <inkml:trace contextRef="#ctx0" brushRef="#br0" timeOffset="28077.12">21194 16893 821 0,'0'0'146'0,"0"0"-41"16,0 0-2-16,0 0-31 15,0 0-54-15,0 0-13 16,0 0-4-16,-89 133-1 16,59-62 8-16,4 7-8 15,5-1 3-15,4 1 0 0,9-8 1 16,5-8-4-16,3-10-2 16,3-14-4-16,16-12 3 15,7-10 0-15,6-15-19 16,5-1-31-16,0-10 23 15,-3-21 8-15,-6-6-15 16,-7-9 12-16,-13-5 10 16,-8 0-4-16,0 6 10 15,-17 7 6-15,-8 14 3 16,-3 7 7-16,-2 10 3 16,0 5-6-16,5 2 13 15,5 0 4-15,7 0-5 0,4 6-4 16,4 4-6-16,5-2-2 15,0 3 3-15,4-1-6 16,19-1 14-16,13-4 11 16,16-5 15-16,6 0-21 15,5 0-10-15,-3-12-7 16,-7-2 0-16,-9 3-2 16,-14 5-2-16,-13 6 0 15,-9 0 1-15,-8 0 0 16,0 0 2-16,0 0 6 15,-8 3-8-15,-12 17 2 16,-4 5-2-16,-2-1 0 16,5 4 1-16,2-2-1 0,5-1 2 15,4-4-2-15,3-5 0 16,4-4 1-16,3-6-1 16,0-2 0-16,1-1-1 15,18-3-1-15,4 0 0 16,6-3-3-16,0-19 5 15,-2-4-16-15,-5-4-4 16,-6 1-10-16,-8-2 0 16,-8 7 15-16,0 5 11 15,-2 2 4-15,-14 8 0 16,-4 0 1-16,-4 9 1 16,-2 0-2-16,1 0 0 0,4 2 6 15,4 6-2-15,7 0 2 16,7-3-4-16,3 1-1 15,0 0 0-15,6 2 0 16,20-2 2-16,17 0 9 16,8-6 4-16,4 0-4 15,-4 0-6-15,-5 0-6 16,-10 0 1-16,-8-1 0 16,-9-2-1-16,-8 3 0 15,-7 0-4-15,-4 0 4 16,0 0 1-16,0 4 0 15,-4 12 0-15,-7 9 4 16,1 2-1-16,0-1 2 16,5 3-4-16,2-5-2 15,3-1 0-15,0-3-1 0,3-4 1 16,12-6-1-16,6-4-2 16,7-6 2-16,2 0 1 15,1-16 2-15,4-8 1 16,-5-3-2-16,-4 1-2 15,-6-1 1-15,-11 4 0 16,-8-1 4-16,-1 2 5 16,0 3 5-16,0 4 7 15,-1 4-8-15,-4 5 1 16,1 4-4-16,2 2-6 16,1 0-4-16,-2 0-2 15,3 2-1-15,-1 18 1 0,1 7-1 16,0 3 2-16,0-3 1 15,7 0-2-15,6-2 1 16,4-6-2-16,2-6 1 16,2-5-6-16,0-4-6 15,-3-4 10-15,1 0 0 16,-3-4 4-16,-5-13 1 16,-1 1 1-16,-4-6 6 15,1 1 8-15,-3 1 0 16,-3 2-1-16,1 1 3 15,1 4-1-15,0 2 4 16,0 4-8-16,-2 5 1 16,2 2-6-16,0 0-7 0,0 0-1 15,6 0 0-15,-2 14 0 16,5 3-1-16,2 8 2 16,1 1-1-16,1 1 0 15,-1-5 0-15,1 0-1 16,0-6-14-16,0-5-10 15,-3-3-3-15,1-4 4 16,-2-4 14-16,2 0-2 16,1-4 8-16,3-15 4 15,-3-7 0-15,0 3 3 16,-4-3-2-16,-2 3-1 16,-3 5 1-16,1 2 0 0,-3 2 1 15,0 5-2 1,-2 3 0-16,0 3 0 0,-2 3-1 15,3 0-24-15,2 0-57 16,7 6-1-16,2 9 11 16,6 2-52-16,4-4-1 15,1 0-46-15,0-6 12 16,-1-1-46-16,1-3-60 16</inkml:trace>
  <inkml:trace contextRef="#ctx0" brushRef="#br0" timeOffset="28491.16">22650 17400 170 0,'0'0'177'16,"0"0"-12"-16,0 0-10 15,0 0 11-15,0 0-21 16,0 0-43-16,-7-95-10 16,-5 81 8-16,-7 4-49 15,-7 0-10-15,-4 10-14 0,-4 0-11 16,-2 0-1-16,5 12-4 16,4 6-6-16,9 5 2 15,6 1-7-15,9 0 1 16,3 1-1-16,0-5-4 15,27-2 0-15,10-8-21 16,10-9-11-16,3-1 3 16,-3-10-8-16,-9-16 11 15,-3-13-8-15,-7-15 6 16,-6-11 18-16,-5-12 12 16,-5-11 2-16,-9-8 2 15,-3 0 3-15,-5 14 14 0,-14 19 39 16,2 23 0-16,4 21-1 15,5 11-18-15,3 8-19 16,1 7-15-16,0 37-3 16,1 21-2-16,0 16 0 15,3 1-2-15,0 4 2 16,12-8-3-16,5-4-2 16,5-9 4-16,2-6-48 15,4-11-69-15,0-10-98 16,-4-13-255-16</inkml:trace>
  <inkml:trace contextRef="#ctx0" brushRef="#br0" timeOffset="29503.12">23455 16710 682 0,'0'0'169'16,"0"0"-28"-16,0 0 28 15,0 0-58-15,0 0-72 16,0 0-27-16,-19-19-10 16,10 80-2-16,-7 18 2 15,3 7 1-15,2 0-2 16,4-10-1-16,1-7-4 16,1-10 3-16,4-10-2 0,0-14-23 15,1-9-79-15,0-14-33 16,0-12-90-16,0 0-135 15</inkml:trace>
  <inkml:trace contextRef="#ctx0" brushRef="#br0" timeOffset="30620.14">23242 17030 589 0,'0'0'137'0,"0"0"-74"16,0 0 10-16,0 0-14 15,0 0-35-15,0 0-1 16,48-1 29-16,1-11-21 0,10-14-18 16,4-9-3-1,4-8-10-15,-3-12-1 0,-10 0 1 16,-8-6-2-16,-13 9-15 16,-15 8 7-16,-14 11 10 15,-4 13 2-15,0 5 14 16,0 6 39-16,-2 9 0 15,-8 0-34-15,-8 20-16 16,0 17 3-16,0 12 26 16,3 7-3-16,3 6-3 15,4 3-2-15,4-2-7 16,2-3-1-16,2-7-7 16,0-6-7-16,0-13 1 15,6-9-4-15,4-9-1 0,0-6 0 16,5-8-2-16,3-2-14 15,2 0-16-15,4-16 3 16,-4-15 3-16,-3-5-1 16,-7-1 13-16,-3 3 2 15,-4 7 12-15,-3 14 0 16,0 8 13-16,0 1 9 16,0 4 4-16,0 0-14 15,1 19-9-15,5 14 0 16,4-2 0-16,3 6 6 15,4-3-7-15,4-8 1 16,1-3 1-16,1-7-2 16,2-11-1-16,2-4 0 0,0-1 0 15,2 0 3-15,-4-20-3 16,-2-6 0-16,-6-7 1 16,-7-3 1-16,-3-5-3 15,-7 2 5-15,0 2-4 16,-3 9 3-16,-14 5 1 15,-3 7 2-15,1 10 13 16,-3 6-13-16,2 0-1 16,0 18-6-16,4 15 1 15,3 5 0-15,2 2-1 16,10 1 0-16,1-3 0 16,0-5 1-16,19-1-1 0,11-5-1 15,7-5 1-15,2-9-1 16,2-4 1-16,-7-9 1 15,-6 0-1-15,-7 0-5 16,-2-19-1-16,-4-6 3 16,-8-2 3-16,-3-1 6 15,-4 1-6-15,0 5 2 16,0 6 12-16,0 3-2 16,0 5 5-16,0 4 3 15,0 3-10-15,0 1-4 16,0 0-6-16,1 1-8 15,8 17 8-15,3 8 0 16,0 0 1-16,2 0-2 16,2 0 2-16,-4-9-1 15,3-3 2-15,-3-4-2 0,2-3-3 16,-4-7 1-16,3 0-2 16,-3-3 4-16,5-15 0 15,1-9 0-15,1-1-1 16,-1 1 3-16,-3 5-2 15,-3 6 6-15,-4 5 5 16,-3 8 2-16,0 3-4 16,2 0-7-16,3 15-2 15,6 12-2-15,-2 6 2 16,2-1 0-16,-4-5 0 16,3 1-5-16,2-4-39 15,0 0-35-15,2-6-73 0,1-10-124 16,-1-4-369-16</inkml:trace>
  <inkml:trace contextRef="#ctx0" brushRef="#br0" timeOffset="32554.44">25245 17075 561 0,'0'0'96'0,"0"0"-13"0,0 0 39 16,16-110-31-16,-11 84-30 16,-1 7-10-16,-4 6 1 15,0 7 7-15,0 2-2 16,0 4-17-16,0 0-22 15,-7 23-18-15,-7 19-1 16,-2 10 1-16,6 4 0 16,5-5-2-16,5-4-1 15,0-8-1-15,3-5-18 16,7-6 2-16,4-4-3 16,-5-4-17-16,-2-7-4 15,-2-1-12-15,-5-2-7 0,0 4-5 16,-6-1 16-16,-14-1 9 15,-5 1-42-15,-1-6-9 16,7-4 46-16,9 0 33 16,6-3 14-16,4 0 1 15,0-6 10-15,16-21-2 16,11-7 1-16,10-7-4 16,10 0 0-16,4 1 0 15,-1 5 3-15,-3 2-3 16,-6 6 20-16,-11 5 14 15,-10 4 20-15,-10 7-18 16,-8 3 7-16,-2 3 35 16,0 2-14-16,0-3-20 0,0 5-10 15,-3-2-19-15,2 3-7 16,-4 0-7-16,-2 0-3 16,-5 22-1-16,-5 7-2 15,0 6-2-15,0 1 2 16,4-3 1-16,2-1-1 15,7-6-1-15,4-2 1 16,0-6-1-16,0-8-1 16,4-4 0-16,13-6-2 15,9 0 4-15,1-14 3 16,6-16-2-16,2-8-1 16,-4-3-6-16,-1 3-2 0,-5 2 6 15,-7 11 1-15,-8 8 1 16,-6 3 9-16,-2 9 29 15,-2 2 18-15,0 3-16 16,0 0-21-16,0 0-4 16,0 0-10-16,0 0-3 15,0 3-2-15,0 16-3 16,2 4 3-16,2 4 2 16,2 1-2-16,0-1 0 15,0 1-1-15,2-3 0 16,1-2 0-16,-2-5 0 15,2-8 0-15,-1-2-1 16,2-8-4-16,0 0-3 16,4 0-1-16,1-15 9 15,-2-6 1-15,-1 1 0 0,-5 4 2 16,0-3 0-16,-4 2 1 16,0-1 1-16,0 5-3 15,1-1 0-15,0 4 5 16,-1 2 1-16,-1 4-5 15,2 2 0-15,-4 2-2 16,4 0 1-16,1 0-1 16,6 10 1-16,-1 4-3 15,-1 4 2-15,3 0 0 16,-3-2 0-16,0-1 1 16,0-1-1-16,0-5 0 15,0-5 0-15,-3-1 1 0,4-3 0 16,-1 0-1-16,2-4 5 15,3-14-4-15,1-5 4 16,-4-2-5-16,2-2 0 16,-4 3 0-16,-2 7 2 15,1 1-1-15,-6 6 3 16,-1 4-2-16,-1 2 4 16,0 4 0-16,0 0-3 15,0 0-3-15,3 0-4 16,-3 8 0-16,6 9 4 15,3 4 0-15,4 2 2 16,1-1-2-16,2 0 0 16,1-6 0-16,3-3 0 15,0-6 0-15,0-3 0 16,0-4 0-16,0 0 1 0,-2-4 0 16,-1-13 0-16,0-2 0 15,-4-7-1-15,-1-6 5 16,-4-5-4-16,-2-4 1 15,-3 0 1-15,-3 4-2 16,0 9 0-16,0 10 15 16,0 8 7-16,0 6 12 15,-6 4-10-15,-1 0-6 16,-7 17-18-16,-5 21 0 16,-1 4-1-16,2 7 2 0,2-2-1 15,11-2 0-15,5-7-1 16,0 0-1-16,7-10-2 15,17-5 3-15,8-9-17 16,10-12-26-16,5-2-33 16,1-5-38-16,-3-17-46 15,-3-4-190-15</inkml:trace>
  <inkml:trace contextRef="#ctx0" brushRef="#br0" timeOffset="33253.11">27014 17070 928 0,'0'0'79'0,"0"0"62"16,-73-101 7-16,30 80-88 15,0 7-30-15,2 12-6 16,7 2-7-16,8 12-11 16,9 12-5-16,6 3-2 15,7 1-1-15,4 1 1 0,3-3-3 16,25-9-23-16,12-5-13 15,12-12 2-15,3 0 3 16,0-11-7-16,-6-19-4 16,-7-13 19-16,-5-12 17 15,-5-16 4-15,-6-9 6 16,-11-3 5-16,-8 11 2 16,-7 19 36-16,0 18 43 15,-9 13-19-15,-4 11-15 16,-2 11-15-16,-6 11-23 15,-4 34-14-15,-7 27 2 16,2 19 10-16,7 11-9 16,6 1 0-16,8-3-1 0,5-13-1 15,4-13-1-15,0-14-1 16,6-15-6-16,7-14-9 16,-5-18-33-16,8-10-25 15,-2-3-3-15,5-23-3 16,3-19 15-16,4-11 2 15,-4-10 9-15,1-4 19 16,-3-1 16-16,-3 9 19 16,-5 12 4-16,-2 21 41 15,-8 17 23-15,2 9 0 16,-4 0-30-16,3 4-24 16,2 19-12-16,2 3 4 0,0 0-5 15,1-1-1-15,4-8-42 16,3-7-140-16,9-10-291 15</inkml:trace>
  <inkml:trace contextRef="#ctx0" brushRef="#br0" timeOffset="33996.15">27748 16954 732 0,'0'0'193'16,"0"0"-101"-16,0 0 36 16,0 0 10-16,0 0-48 15,0 0-49-15,0-82-17 16,0 82-10-16,2 0-14 15,2 15-2-15,0 25 0 16,5 9 2-16,2 5 1 16,-1 1-1-16,5-8 0 0,-3-5 0 15,2-9-3-15,-2-8-7 16,0-5-9-16,-1-10-6 16,2-7 9-16,-2-3 7 15,3-7 6-15,0-25 3 16,-1-10-2-16,-1-12-3 15,-4-5 3-15,-2 5-2 16,-1-1 3-16,-2 10 0 16,0 4 2-16,0 5-1 15,0 6 0-15,0 7-1 16,2 5-1-16,2 5-10 16,0 7-40-16,4 6-51 15,5 0-29-15,3 6-37 16,3 18-50-16,-3 9-67 0</inkml:trace>
  <inkml:trace contextRef="#ctx0" brushRef="#br0" timeOffset="34820.11">28250 17134 856 0,'0'0'104'15,"0"0"-5"-15,0 0 18 16,0 0-48-16,3-115-47 16,14 87-6-16,3 2-15 15,5-3 0-15,-5 3-2 0,-5 3 2 16,-5 1-1-16,-7 7 6 16,-3 0-5-16,0 4 9 15,-3 4 1-15,-18 7 3 16,-12 0-11-16,-3 22-3 15,-1 14 0-15,1 6-1 16,9-1 0-16,5 4 1 16,6-3-1-16,11 0-1 15,5-5-2-15,7-3 1 16,22-6-1-16,11-4 1 16,7-14-6-16,-1-7 0 15,-1-3 0-15,-4-4 5 0,-5-22-1 16,-3-5 4-16,-5-2-1 15,-5 0 2-15,-4 3 1 16,-7 4 1-16,-2 3 14 16,-4 5-1-16,-1 4 1 15,-1 5-4-15,-2 5-9 16,1 1-3-16,-3 2 0 16,2 1-1-16,2 0-3 15,2 2-26-15,4 19-20 16,2 5 12-16,0 1 5 15,-1 0 4-15,-4 3 12 16,-4-2-4-16,-3-2 7 16,0-3-6-16,0-5 12 0,0-3 2 15,0-7 0-15,6-3-9 16,11-5-32-16,6 0-31 16,10-14 55-16,6-15 14 15,2-8 4-15,0-10-1 16,-5-8 2-16,-2-13 2 15,-7-15 4-15,-6-5-2 16,-6-10 5-16,-8 4 16 16,-7 13 17-16,0 13 6 15,-7 21 59-15,-4 19 4 16,1 13-5-16,1 9-27 16,4 6-40-16,-5 4-27 0,-4 33-8 15,-2 18-2-15,-5 15 2 16,8 7-2-16,4 7-1 15,0 7 3-15,7-3-1 16,2-4 1-16,0-10-5 16,0-11-21-16,9-8-55 15,5-14-75-15,8-10-62 16,1-9-165-16</inkml:trace>
  <inkml:trace contextRef="#ctx0" brushRef="#br0" timeOffset="35105.17">28988 17164 212 0,'0'0'668'0,"0"0"-559"15,0 0 52-15,0 0-14 0,-20-98-69 16,20 80-33-16,0 4-14 16,0 1-17-16,0 2-8 15,10 4-4-15,2 4-2 16,4 3-7-16,3 0-8 15,2 17-7-15,2 6 6 16,0 6-4-16,-5 2-8 16,0-1-7-16,-6 2-8 15,-4-1-35-15,-4-4 8 16,-4-1-11-16,0-1-23 16,0-7-4-16,-4-7-36 15,1-6 5-15,3-5-59 0</inkml:trace>
  <inkml:trace contextRef="#ctx0" brushRef="#br0" timeOffset="35323.11">29231 16758 651 0,'0'0'136'15,"0"0"-31"-15,0 0 22 16,0 0-44-16,0 0-33 15,0 0-30-15,-50-44-14 16,50 44-6-16,0 20-6 16,0 8 3-16,1 7-46 0,14 3-33 15,12-2-51-15,0-4-43 16,7-1-70-16</inkml:trace>
  <inkml:trace contextRef="#ctx0" brushRef="#br0" timeOffset="35541.78">29522 16958 625 0,'0'0'287'0,"0"0"-159"15,0 0 48-15,0 0-48 16,-80-93-69-16,54 90-17 16,1 3-15-16,4 6-21 0,0 19-5 15,5 12-1-15,5 5-5 16,8 5 0-16,3-4 1 15,6 2-31-15,20-7-42 16,11-5-64-16,9-4-53 16,0-13-131-16</inkml:trace>
  <inkml:trace contextRef="#ctx0" brushRef="#br0" timeOffset="36163.25">29685 17126 468 0,'0'0'502'16,"0"0"-416"-16,0 0 89 15,0 0-59-15,0 0-72 0,0 0-29 16,-13-29 0-16,26 25-9 16,12-5-2-16,8-4-4 15,-2 0 1-15,-3-1-1 16,-5-4-1-16,-4-1-4 15,-3-1 4-15,-5 2-1 16,-6 3 2-16,-5 1 0 16,0 6 4-16,0 3 3 15,-19 5-4-15,-8 0-3 16,-8 3-1-16,-5 22-2 16,4 5 3-16,6 2 0 15,8-1-2-15,8 2 0 0,10-3-4 16,4-3 4-1,6-1-3-15,19-6-28 0,10-7-16 16,2-3 10-16,6-10 1 16,0 0 3-16,-7-4 11 15,-3-15 18-15,-6-10 6 16,-6-5 2-16,-9-3-1 16,1 1 19-16,-9 5 10 15,-1 7 11-15,-3 7 15 16,0 3-2-16,0 7-13 15,0 4-15-15,0 3-20 16,0 0-6-16,0 0-1 16,10 13-12-16,7 7 11 0,1 8 2 15,1-2-1 1,-2 0-19-16,-2-2-12 0,-6 1-10 16,-1-5-6-16,-5-2-20 15,-3-2-2-15,0 0 7 16,-5-7 10-16,-13 5 10 15,-9-4-4-15,-5-1-6 16,-2-1-25-16,-2-3-119 16,0-2-46-16</inkml:trace>
  <inkml:trace contextRef="#ctx0" brushRef="#br0" timeOffset="37594.11">30558 16878 723 0,'0'0'240'0,"0"0"-166"16,0 0 67-16,0 0-8 16,0 0-65-16,0 0-28 15,-2-92-15-15,2 92-3 16,-1 0-17-16,-2 0-5 15,-3 17-4-15,-4 15 1 16,-1 8 3-16,5 2 0 16,5-1-1-16,1-4 0 15,0-6-1-15,8-5-5 16,12-12-20-16,2-5 1 16,-3-6-1-16,5-3 10 0,0 0-1 15,-3-16 9-15,2-12-6 16,-5-3 7-16,-8-4 3 15,-1-1 2-15,-4 5 3 16,-2 1 0-16,0 1 0 16,-3 4 7-16,2 5 7 15,-2 6 6-15,2 0 2 16,-2 7-4-16,0 7-4 16,0 0-1-16,0 0-10 15,0 0-3-15,0 0-2 16,2 17-6-16,0 13 7 15,3 7 1-15,-2 4 0 16,8-1 0-16,0-5-11 16,4-4-16-16,1-5-6 15,2-6 2-15,-3-11-12 0,0-2 1 16,-1-7 24-16,-2 0 11 16,1-3 1-16,0-19 6 15,-1-1 2-15,0-3 0 16,-1 1 6-16,-3 1 6 15,-1 6 14-15,-1-1-6 16,-2 5-4-16,1 4 1 16,-4 1-8-16,2 5 1 15,1 4-6-15,-4 0-5 16,0 0 4-16,0 0-5 16,3 0-6-16,0 18 0 15,4 7 4-15,3 4 2 0,1 3 0 16,0-3 0-16,0-3-16 15,2-9-7-15,-1-3-6 16,-2-6-3-16,-1-2 16 16,-1-6 7-16,1 0 9 15,2 0 3-15,3-10-3 16,2-12 4-16,-1-1 2 16,3-3 4-16,-1 3 0 15,-1 7 0-15,-2 3-1 16,-4 8-4-16,-3 2 1 15,-2 3-1-15,0 0-5 16,1 4 0-16,-1 13 0 16,-2 6-1-16,1 2-1 15,-4 4 1-15,0-3-13 16,0-1-12-16,0-4-30 0,-9-5-57 16,1-6-56-16,1-8-105 15</inkml:trace>
  <inkml:trace contextRef="#ctx0" brushRef="#br0" timeOffset="37805.11">31204 16603 932 0,'0'0'40'16,"0"0"27"-16,0 0 37 15,0 0-74-15,0 0-30 16,0 0-6-16,-43-41-82 16,49 58-108-16,14 9 15 15,3 4-92-15</inkml:trace>
  <inkml:trace contextRef="#ctx0" brushRef="#br0" timeOffset="38307.11">31509 16727 741 0,'0'0'216'0,"0"0"-141"16,0 0 91-16,0 0-32 15,0 0-76-15,0 0-23 16,-15-93-22-16,12 93-12 15,-5 14-1-15,0 25-8 16,-4 19 8-16,0 10 0 16,5-3 0-16,6-4-2 15,1-10-3-15,0-12 1 16,10-10-41-16,12-9-9 16,6-11-12-16,6-7-14 15,1-2 27-15,1-11 7 0,-6-19 21 16,-2-11 12-16,-4-11 7 15,-6-10 5-15,-6-8 1 16,-5-5 3-16,-4-2 5 16,-3 9 21-16,0 10 17 15,0 13 3-15,0 16 36 16,-3 14-23-16,0 11 6 16,0 4-26-16,0 0-29 15,-3 16-13-15,-5 26 0 16,0 17-1-16,3 14-1 15,0 8 1-15,5 1 1 16,3 0 0-16,0-7-1 16,0-12-54-16,7-14-89 0,3-12-111 15,3-14-348-15</inkml:trace>
  <inkml:trace contextRef="#ctx0" brushRef="#br0" timeOffset="39950.11">32096 16769 621 0,'0'0'306'0,"0"0"-247"16,0 0-7-16,0 0 41 15,0 0-59-15,0 0-28 16,-30-17-6-16,30 27-5 16,2 12 5-16,18-5 1 0,8-4-1 15,10-10-22-15,5-3 0 16,5-4 1-16,1-23-9 16,-4-7-17-16,-3-5-8 15,-8-6 12-15,-7-6 27 16,-8 2 16-16,-8-4 1 15,-8 9 5-15,-3 11 43 16,0 10 40-16,0 11 8 16,-8 9-29-16,-1 3-8 15,-8 1-41-15,-12 30-13 16,-8 14-5-16,-2 8 12 16,2 6-2-16,5 0-3 0,8 3 0 15,8 2-6 1,9-9 0-16,7-8-4 0,0-6 1 15,0-6 1-15,17-9-7 16,7-5-1-16,0-10-33 16,8-7-11-16,1-4 0 15,-1-1 13-15,-2-27 1 16,-4-5 14-16,-2-9 10 16,-4-6 5-16,-8 3 7 15,-3 4 0-15,-3 15 2 16,-5 11 9-16,-1 10 20 15,0 5 11-15,0 0-15 16,0 0-21-16,5 24-3 16,1 12-1-16,6 5 5 15,3 0-4-15,3-3 0 0,5-6-2 16,-2-9 0 0,3-10 1-16,-3-7 2 0,-1-6-1 15,-3 0 0-15,-2 0 0 16,-1-15 2-16,-1-10 0 15,-3-6-1-15,-6-7 1 16,-4 2 2-16,0 4-2 16,0 8 4-16,-9 6 22 15,-2 7-12-15,-2 7 4 16,-1 4-8-16,0 0-9 16,-3 4-2-16,-1 16-2 15,5 3-1-15,1 4 1 0,6 3 0 16,6 1 0-16,0 1-1 15,0 1 1-15,19-7-4 16,6-2 4-16,4-5-17 16,1-9-21-16,-4-5-6 15,-2-5 13-15,-6 0 11 16,-2-9 4-16,-2-13 4 16,-5-7 8-16,-2-6 4 15,1-3 0-15,-2 8 2 16,-3 4 0-16,0 6 8 15,0 9 16-15,-3 4 0 16,1 3-9-16,-1 4-5 16,0 0-12-16,4 7-8 0,0 22 3 15,6 8 5-15,1 4 1 16,3-4-1-16,2-4 1 16,1-6-1-16,0-11-16 15,1-2-20-15,-1-10 8 16,0-4 1-16,-3 0-2 15,-1-9 0-15,-4-16-1 16,-3-2 10-16,-3-2-4 16,0 7-3-16,-3 3-14 15,0 5 2-15,0 8-47 16,0 4-53-16,-3 2-92 16</inkml:trace>
  <inkml:trace contextRef="#ctx0" brushRef="#br0" timeOffset="40736.11">33070 16775 873 0,'0'0'156'15,"0"0"-55"-15,0 0 62 16,0 0-62-16,0 0-68 15,0 0-8-15,-6-27-13 16,6 27-12-16,0 21-7 16,0 15-2-16,0 14 9 15,0 5 1-15,1 0 0 16,4-7-1-16,1-9 0 16,2-7-9-16,2-9-27 15,-1-7-10-15,2-7-7 0,-4-5 13 16,3-4 11-16,-1 0 18 15,3-17 6-15,4-11 5 16,1-8 4-16,-4-2-2 16,-4-5-2-16,3 1 1 15,-1 9 2-15,1 5 0 16,-1 5 7-16,0 6 0 16,-8 3 3-16,2 10-3 15,-2-2-3-15,2 4-4 16,0 2-3-16,5 0 0 15,11 0-3-15,0 5-3 16,5 8 5-16,2-5-21 16,-6-3-7-16,-3-5 10 0,-2 0 6 15,-4-1 0-15,-2-20 13 16,-5-7 0-16,-5-4 1 16,-1 1 0-16,0-1 0 15,0 9 11-15,-4 7 29 16,-7 9-21-16,-1 7 15 15,-6 0-17-15,-7 20-12 16,-8 20-6-16,-4 11 16 16,7 7 6-16,11 3-11 15,8-6-3-15,11-1-4 16,0-9-3-16,9-12-1 16,17-6 0-16,5-15-42 0,12-6-82 15,-1-6-73-15,-2 0-253 16</inkml:trace>
  <inkml:trace contextRef="#ctx0" brushRef="#br0" timeOffset="42228.11">18212 17938 613 0,'0'0'114'0,"0"0"-15"16,0 0 32-16,0 0 7 16,0 0-39-16,0 0-41 15,0-31-22-15,0 31-20 16,0 0-5-16,-3 12-11 15,0 25 2-15,-1 16-1 16,2 7 2-16,-2 1-3 16,4 0 0-16,0-4 0 15,0-5-1-15,5-4 0 16,10-15-31-16,6-11-51 16,7-12-41-16,6-10-49 0,3 0-77 15,1-26-179-15</inkml:trace>
  <inkml:trace contextRef="#ctx0" brushRef="#br0" timeOffset="43183.12">18524 18078 814 0,'0'0'91'0,"0"0"1"16,0 0 28-16,0 0-54 15,-89-7-27-15,70 23-21 16,3 11-7-16,2 5-2 16,5 2-5-16,2 3-1 0,7-6 2 15,0 1-5-15,0-9 2 16,7-1-2-16,7-8 0 16,6-5 0-16,6-9-8 15,4 0-23-15,5-19 13 16,-2-13-8-16,-3-3 0 15,-6-3-9-15,-7-5-5 16,-10 7 18-16,-7 0-1 16,0 7 9-16,-1 11 9 15,-15 4 5-15,-3 8 1 16,-2 4 7-16,-1 2-5 16,2 0 6-16,4 0 13 15,3 6 3-15,6 4-5 0,2-2-2 16,3-3-3-16,2 1-4 15,0-1 2-15,8 1-2 16,15-1 20-16,9-2 6 16,8-3-19-16,5 0-11 15,-5 0-4-15,-5 0-1 16,-10 0-2-16,-7 0 1 16,-8 0 0-16,-4 0 0 15,-6 0-1-15,0 3 0 16,0 9 1-16,0 5 0 15,0 3 0-15,-3 6 0 16,0-3-1-16,3-1 1 0,0-3-1 16,0-1-1-16,0-7 0 15,6-2 1-15,4-7 2 16,7-2-1-16,0 0-1 16,0-14 0-16,3-9 0 15,-5-6 1-15,-3-1-2 16,-4-2 2-16,-1 1 0 15,-5 5 2-15,-2 6-2 16,0 9 2-16,0 3-1 16,0 6 20-16,0 2 0 15,0 0-19-15,0 0-3 16,0 21-1-16,4 8 1 16,2-2 1-16,4 1-1 0,3-2 1 15,4-2-1-15,2-9 0 16,5-6-4-16,1-5-1 15,2-4-13-15,-4 0 8 16,-2-12 3-16,-5-8 0 16,-4-5 6-16,-4-3-2 15,-2-3 0-15,-6-2 2 16,0 1-2-16,0 4 3 16,-2 9 0-16,-9 4 1 15,-5 10 0-15,-3 5 3 16,-2 0-4-16,0 9 0 15,0 14-1-15,5 6 1 16,4 0 0-16,7-1-17 16,5-1-63-16,0-5-36 15,20-2-63-15,8-8-117 0</inkml:trace>
  <inkml:trace contextRef="#ctx0" brushRef="#br0" timeOffset="43917.12">19243 18240 525 0,'0'0'287'0,"0"0"-198"16,0 0 48-16,0 0-30 16,0 0-67-16,0 0-12 15,61-56-5-15,-36 37-1 0,3-1-7 16,-2-2-8-16,-2-6-3 15,-5 5-1-15,-5 1-3 16,-8 6 1-16,-6-1 1 16,0 9 5-16,-9 4 5 15,-18 4 2-15,-8 0-9 16,-5 8-5-16,0 13 1 16,7 5-2-16,12 1 0 15,11 3-3-15,9-1-12 16,1 1-16-16,5-3-23 15,18-3-2-15,3-6-24 16,10-5-7-16,3-9 15 16,0-4 27-16,-3 0 26 0,-4-8 13 15,-3-12 7-15,-4-1 2 16,-5-1 0-16,-3 0 18 16,-3 1 25-16,-2 0-4 15,0 4-8-15,-2 2-20 16,3 4-8-16,-1 5-2 15,-1 6-2-15,2 0-1 16,2 0 0-16,-3 0-8 16,-1 9-16-16,-3 9 0 15,-3 0 15-15,-5 4-4 16,0 1 11-16,0-2 2 16,0 0 0-16,-3-2 3 0,-5-2 27 15,6-5 11-15,-2 2 17 16,3-8-5-16,1-3 3 15,0-3 9-15,0 0-17 16,12 0-1-16,11 0-13 16,5-9-18-16,7-5-7 15,-3-4-9-15,1 2 0 16,-4 2 3-16,3 1-3 16,-8 5-14-16,-2 3 2 15,-4 2-8-15,-10 2-1 16,-5 1-3-16,-3 0-20 15,0 0-30-15,0 0 4 16,-3 7-2-16,-9 3-41 16,0-2-112-16,3-3-244 15</inkml:trace>
  <inkml:trace contextRef="#ctx0" brushRef="#br0" timeOffset="45754.39">20451 18272 648 0,'0'0'157'16,"0"0"-105"-16,0 0 97 16,0 0-41-16,-42-96-48 15,17 82-24-15,-9 6-6 16,-11 4-4-16,-6 4-5 15,-7 0 1-15,6 5 3 16,8 16-10-16,11 2-1 16,11 2-11-16,8-3-3 15,9-3 0-15,4-3 0 16,1 2 0-16,7-7-3 16,24-8-3-16,15-3 5 15,14-6-12-15,6-23-4 0,-4-9 1 16,-5-5-11-16,-9-6 14 15,-6-8-6-15,-10-4-4 16,-8-7 7-16,-10-1 16 16,-14 6 0-16,0 11 8 15,-3 16-3-15,-11 13 33 16,3 11-4-16,0 12-1 16,-1 0-13-16,1 4-15 15,1 29-4-15,-6 10 1 16,4 11-2-16,3 1 6 15,9-1-1-15,0-4-3 16,0-11 0-16,6-7-1 16,9-6 0-16,7-6-1 0,3-6-1 15,7-6 0-15,5-8 1 16,2 0 0-16,0-3-2 16,-1-16-6-16,-3-4-4 15,-8-6 2-15,-9-2-9 16,-7-2 16-16,-9 4 2 15,-2 7 0-15,0 6 1 16,-3 2 4-16,-11 7 6 16,0 7 3-16,-4 0-7 15,-2 0-2-15,-4 16-2 16,2 7-2-16,4 6 0 16,9 1 0-16,6-2 1 0,3-3-2 15,14-2 1-15,23-1-2 16,11-5 2-16,11-8-4 15,1-5-6-15,-5-4 0 16,-1 0 3-16,-8-6 4 16,-3-10-6-16,-8-7 2 15,-10 1 5-15,-10 2 2 16,-6 2 1-16,-7 1 2 16,-2 1 6-16,0 1 19 15,-14 4-6-15,-7 5-7 16,-4 6-6-16,1 0-4 15,-1 2-4-15,2 18 1 16,7 3-3-16,5 5 1 16,4 1 0-16,7 0 0 15,0-3-2-15,13-4-1 0,11-5-23 16,6-6-11-16,0-6 4 16,0-5-2-16,-6 0 9 15,-4 0 11-15,-6-13 9 16,0-7 2-16,-6-1 4 15,-6 4 4-15,1 4-2 16,-3 3 27-16,0 5 11 16,0 2 6-16,0 3-1 15,0 0-20-15,0 0-15 16,0 0-4-16,0 11-4 16,0 16 2-16,0 4 1 15,0 5-1-15,4 5-2 0,2 6-1 16,0-2 0-16,-2 3-1 15,-3-2 0-15,-1-6 0 16,0-7-3-16,-1-7-14 16,-9-6-12-16,-5-5-4 15,-4-4-2-15,-5-5 7 16,-2-2-4-16,-2-4-29 16,0 0 4-16,7 0 37 15,1-2-79-15,10-12 7 16,7-6-25-16,3-13-147 15,11-12-125-15</inkml:trace>
  <inkml:trace contextRef="#ctx0" brushRef="#br0" timeOffset="46197.12">21355 18039 695 0,'0'0'188'0,"0"0"-88"16,0 0 57-16,0 0-25 16,0 0-76-16,0 0-26 15,0-49-13-15,0 49-10 16,9 0-7-16,2 1 3 16,1 17-3-16,1 0 0 0,-2 5-2 15,-4-1 1-15,0 1-18 16,-2-1-10-16,-2-3-8 15,-2-1-17-15,1-4 5 16,-2-7 9-16,0-2 13 16,0-5 6-16,0 0 11 15,0 0 9-15,0 0 1 16,0-1 1-16,0-20 5 16,-3 2 17-16,0-7 0 15,3-3 10-15,0-3-7 16,0 0 3-16,1 3-5 15,8 6-17-15,3 3 0 16,-1 8-1-16,-1 5-6 16,4 4-9-16,1 3-35 15,4 0-41-15,4 13-25 0,1 10-65 16,0 0-119-16</inkml:trace>
  <inkml:trace contextRef="#ctx0" brushRef="#br0" timeOffset="46611.41">21615 18168 608 0,'0'0'185'0,"0"0"-52"16,0 0 22-16,0 0-48 16,0 0-35-16,0 0-26 15,28-10-26-15,-3-8-13 0,0 4-3 16,-2-5-3-16,0-1 3 15,-7 4-2-15,-3-3 0 16,-7 2-1-16,-6-1-1 16,0 2 0-16,0 1-4 15,-12 4-3-15,-5 5 3 16,-3 5 0-16,1 1 3 16,2 1 1-16,-5 21 0 15,1 10 0-15,-1 3 2 16,5 1-1-16,4 0 3 15,5-1 3-15,8-5-6 16,0-1 5-16,3-7-5 0,18-3 2 16,9-10-3-16,6-3-4 15,0-6-25-15,3 0-26 16,-7-4-31-16,-3-14-14 16,-10 0-33-16,-4-1-48 15,-9 1-41-15,-6-1-320 16</inkml:trace>
  <inkml:trace contextRef="#ctx0" brushRef="#br0" timeOffset="47668.12">21934 18217 779 0,'0'0'142'15,"0"0"-100"-15,0 0 67 16,0 0-21-16,0 0-51 16,0 0-29-16,64-69-8 0,-25 45-5 15,-2-5-3-15,-2 2-9 16,-12-3 8-16,-9 3-9 15,-8 3 2-15,-6 8 15 16,0 5 1-16,-18 3 2 16,-10 8 0-16,1 0 1 15,-3 4 5-15,0 21-4 16,8 5-3-16,4 1 5 16,6 2 5-16,6-5-3 15,6-4-3-15,0-3-1 16,0-1-3-16,21-8-2 15,7-7 1-15,12-5-1 16,9 0-45-16,5-4-35 16,5-12-78-16,-4-7-163 0</inkml:trace>
  <inkml:trace contextRef="#ctx0" brushRef="#br0" timeOffset="48013.96">22764 17778 873 0,'0'0'130'0,"0"0"-34"15,0 0 56-15,0 0-49 16,0 0-63-16,0 0-20 16,-65-78-7-16,61 81-13 15,-4 30-1-15,-2 18 1 16,3 12-1-16,-2 6 0 16,5-1 1-16,-3-1-5 15,0-7 0-15,-1-6-46 16,0-9-66-16,4-7-60 15,3-13-99-15,1-12-154 16</inkml:trace>
  <inkml:trace contextRef="#ctx0" brushRef="#br0" timeOffset="49144.11">22620 17991 685 0,'0'0'143'0,"0"0"-44"15,0 0 38-15,0 0-61 16,0 0-53-16,0 0-9 16,15-19 7-16,26 11-20 15,12-6 5-15,7-2-5 16,-3-5-1-16,-6-3-12 16,-7-7-12-16,-8-1-12 0,-8-3 4 15,-8 0 11-15,-10 4 21 16,-8 5 0-16,-2 6 5 15,0 7 37-15,-2 3 18 16,-8 9-1-16,-2 1-24 16,-2 0-16-16,0 24-4 15,-3 14-6-15,-1 3 10 16,4 11-1-16,1 0-7 16,3 3-1-16,2-3-4 15,7-4-5-15,1-7 2 16,0-9-3-16,0-9 1 15,1-10 1-15,8-4-2 0,2-5 0 16,2-4-2 0,2 0-14-16,6-6 10 15,0-17 4-15,0-5 2 0,-2-2 0 16,-4 1-2-16,-2 3 2 16,-5 10 0-16,-5 6 1 15,-1 7-1-15,-1 3 0 16,2 0-3-16,2 7-1 15,1 15 0-15,5 4 4 16,2 1 0-16,3-2 1 16,1-5-3-16,5-1 4 15,0-7-4-15,6-5 2 16,0-7-1-16,-1 0-7 16,-2 0-1-16,-3-9 5 15,-1-10 3-15,-5-4 2 0,-1-5 0 16,-6-3-1-16,-6-1 1 15,-3 3 0-15,0 3 4 16,0 9 4-16,-9 5 15 16,-1 2-2-16,-5 9-15 15,-2 1 2-15,-2 0-7 16,-1 19 0-16,5 5-2 16,3 6 0-16,8 2 0 15,4 1 1-15,0-3-1 16,9-3-3-16,10-4 1 15,7-2-1-15,0-6-10 16,2-7-10-16,-4-4 8 0,-4-4 2 16,-4 0 4-16,-2 0 9 15,-2-14 0-15,-4-7 0 16,2-5 3-16,0 3-2 16,-2-1 16-16,1 1-4 15,0 9-3-15,0 2 6 16,-3 2-10-16,-2 9 0 15,-1 1-4-15,2 0-2 16,3 3 0-16,0 14 0 16,1 3 3-16,-2-4-4 15,4-1 3-15,-4-2-2 16,1-5 0-16,2-3-1 16,-2-2 1-16,2-3-3 0,-1 0 3 15,4-3-1-15,-1-10 2 16,4-7 0-16,0-3 0 15,0-3-1-15,-1 3 7 16,-1 2 5-16,-6 8 1 16,-2 3 3-16,-1 9-7 15,0 1 1-15,2 0-10 16,-1 11 3-16,0 15-4 16,-3 3 2-16,1 3-1 15,-4-2 0-15,0-2-2 16,0-1-30-16,0-6-24 15,0-4-53-15,0-4-81 0,-1-7-137 16</inkml:trace>
  <inkml:trace contextRef="#ctx0" brushRef="#br0" timeOffset="51986.1">24352 18042 776 0,'0'0'124'16,"0"0"-56"-16,0 0 40 15,0 0-27-15,42-96-35 16,-22 83-22-16,-5 0-10 16,1 8-10-16,-5 5 5 0,-2 0-8 15,-2 0-1-15,-1 15 0 16,-3 13 0-16,-1 8 2 15,-2 4-1-15,0-2-1 16,0-1-3-16,-5-6-13 16,-1-2 2-16,0-9-4 15,3-4 5-15,2-10-3 16,1-4 1-16,0-2 0 16,0 0 14-16,0 0-6 15,10-19 7-15,5-7 5 16,3-7 0-16,-2 3-3 15,0 0 1-15,-6 3 4 0,-1 5 8 16,-1 1 8 0,-3 3-3-16,-3 6-1 0,2 5-1 15,-3 1-6-15,0 4-7 16,-1 0-2-16,0 2 1 16,0 0-4-16,0 0-2 15,0 0-4-15,0 10-1 16,5 8 7-16,1 7 0 15,3-2 0-15,0 1 0 16,-1-4-2-16,2-7-8 16,-1-1-7-16,0-5 1 15,-1-4 7-15,2-3 2 16,-1 0 4-16,3-4 3 16,5-14 3-16,-3-2-2 15,6-5 2-15,-4-1 1 0,0 0 4 16,-1 0 4-16,0 3-11 15,0 4 4-15,-5 3-1 16,0 6 0-16,-6 4 1 16,-1 5-2-16,-3 1-1 15,0 0-2-15,0 0-1 16,0 0 1-16,3 14-1 16,3 8 1-16,0 1 0 15,0 4 2-15,0-1-2 16,4-4 0-16,0-4-3 15,-3-3-6-15,3-7-6 16,-1-4 0-16,-1-4 8 0,2 0-1 16,3 0 8-16,0-16 2 15,5-9-1-15,1-3 2 16,-2 0 0-16,-3 3-1 16,1 8 0-16,-6 4 2 15,-2 6 8-15,1 4-6 16,-7 3-5-16,2 0 1 15,2 0-2-15,0 7 0 16,2 12 1-16,0 3 1 16,-3 5-2-16,-2 1 0 15,-1-2 0-15,-1 0-2 16,0-5-5-16,0-4-37 16,0-3-15-16,-1-7-32 0,-11-4-31 15,-1-3-78-15,-1 0-82 16</inkml:trace>
  <inkml:trace contextRef="#ctx0" brushRef="#br0" timeOffset="52183.28">25045 17700 679 0,'0'0'139'0,"0"0"-49"16,0 0 16-16,0 0-24 15,0 0-56-15,0 0-26 0,-9-16 0 16,9 16-41 0,0 15-48-16,9 9 8 0,4 4-45 15,1-1-110-15</inkml:trace>
  <inkml:trace contextRef="#ctx0" brushRef="#br0" timeOffset="52938.1">25367 17968 785 0,'0'0'85'16,"0"0"51"-16,0 0 20 15,0 0-74-15,0 0-35 0,0 0-12 16,-12-58-17-16,12 58-13 15,-3 0-5-15,-2 9-5 16,-2 14 5-16,0 4-1 16,-1 1 2-16,4-2-2 15,-1-4 0-15,5-3 0 16,0-3-5-16,0-1-11 16,0-3-4-16,5-2-16 15,7-4-4-15,1-6 5 16,3 0 2-16,1 0 18 15,-1-14 16-15,-1-4 1 16,0 2 1-16,-2-7-1 0,-3-2 8 16,4-2 6-16,-4-1 0 15,0 4 0-15,2 0-6 16,-2 7-1-16,-4 4 3 16,2 5-4-16,-4 6 4 15,-4-1-8-15,0 3 1 16,2 0-4-16,0 0-7 15,3 15 6-15,2 9-1 16,4 6 2-16,-1 1 0 16,1 1 0-16,2-3 0 15,-2-3-12-15,1-7-7 16,1-3 3-16,-2-9-6 16,-1-3 9-16,0-4 5 0,1 0 7 15,5 0 2-15,-2-14-1 16,2-7 0-16,2-4 0 15,0-5 5-15,3 1 3 16,-3 2 1-16,-2 1-4 16,-4 13 8-16,-4-1 8 15,-1 9 3-15,-3 2-8 16,-2 3-3-16,-2 0-8 16,4 0-3-16,3 12-2 15,2 10 0-15,2 8 3 16,-5 4-3-16,0 0 1 15,-3-2-2-15,-2-2-4 0,-1-4-29 16,0-8-20 0,0-5-12-16,0-6-28 0,-6-7-50 15,2 0-89-15,-2-3-161 16</inkml:trace>
  <inkml:trace contextRef="#ctx0" brushRef="#br0" timeOffset="53157.11">25844 17679 853 0,'0'0'107'16,"0"0"-10"-16,0 0 27 15,0 0-46-15,0 0-62 0,0 0-12 16,-26-47-4-16,26 47-46 15,0 0-60-15,4 4-63 16,13 18-31-16,3 4-71 16</inkml:trace>
  <inkml:trace contextRef="#ctx0" brushRef="#br0" timeOffset="54739.11">26146 17897 860 0,'0'0'101'16,"0"0"25"-16,0 0 24 0,0 0-84 15,0 0-37-15,0 0-6 16,3-73-9-16,-3 73-7 15,0 0-7-15,0 0-2 16,0 17 0-16,0 8 2 16,0 3 3-16,0-2-3 15,0 0 0-15,0-3 0 16,0-6 0-16,0-6-4 16,1-5-6-16,3-2-1 0,-2-4-1 15,3 0 4-15,2 0-1 16,4-7 9-16,2-12 0 15,0-6 0-15,0 2-1 16,-2 0 3-16,-2-1-2 16,-3 4 0-16,2 2 1 15,-2 4 3-15,-2 4-3 16,-2 3 2-16,-2 4 2 16,1 0-4-16,-1 3 3 15,0 0-4-15,0 0-5 16,3 6 3-16,3 15 0 15,3 5 2-15,0 0 0 0,1 4-1 16,0-2-1 0,0-4-7-16,-1-2-22 0,0-7-13 15,-3-7 10-15,0-1 12 16,-2-5 8-16,-1-2 12 16,3 0 2-16,4-6 3 15,-1-13-2-15,2-1 0 16,1-3 5-16,-2 3-5 15,-2-1 7-15,-1 0 7 16,-2 3-9-16,-2 2 8 16,0 4-1-16,-2 6 4 15,2 0-2-15,-3 4 3 16,0 2-6-16,0 0-2 16,0 0-10-16,0 0 0 15,0 12-8-15,6 10 8 0,0 2 0 16,3 1 2-16,3-2-5 15,-1 3 2-15,2-8-2 16,-1-7-11-16,-2-3-7 16,-1-4 11-16,-1-4 3 15,-2 0 7-15,1-9 3 16,2-12-2-16,0-2 0 16,-1 0 5-16,-4-3-4 15,-2 4 4-15,1-1 5 16,-3 5-3-16,0 3 6 15,0 1-3-15,0 6 1 16,0 4-1-16,0 2-5 0,0 2 2 16,0 0-5-16,-5 0-3 15,-1 13-1-15,1 11-5 16,1 2 6-16,4 4 0 16,0-1-3-16,0 0 1 15,17-3-11-15,3-9-18 16,0-3-3-16,-1-6-8 15,-3-8 14-15,-1 0 15 16,-1 0 9-16,-4-14 4 16,-1-8 1-16,-1-1 0 15,-2 1 8-15,-3-3 9 16,0 4 12-16,-2 1-4 16,1-2-10-16,-1 8 6 0,-1 3-13 15,0 5-1-15,2 3 3 16,-2 3-8-16,0 0 2 15,0 0-5-15,0 0-2 16,2 6 1-16,-1 14-1 16,4 6 1-16,0 1 0 15,-1 0 1-15,1-1 0 16,1-3 0-16,-1-5-8 16,-4-5-10-16,3-6 1 15,-3-5 7-15,0-2 9 16,2 0 1-16,1 0 2 15,2-15 6-15,5-8-8 0,1 0 7 16,-2 4-4 0,2-3 7-16,0 1 0 0,0 3 1 15,-1 2 8-15,0 5-12 16,-3 6 0-16,-4 2-3 16,-1 0-2-16,-3 3-2 15,2 0-1-15,2 0-4 16,1 10 5-16,1 5 0 15,-2 5 1-15,1-1-3 16,3 0 2-16,-3 1 0 16,1-5-2-16,-1-3-14 15,-2-3 5-15,-2-6 1 16,-1-3 3-16,4 0 7 16,0 0 2-16,6-4 0 15,3-18 5-15,5-1-2 0,-1-4-1 16,0 3 2-16,-2 4 0 15,-1 6 5-15,-4 5-6 16,-1 3 1-16,-3 3-3 16,0 3-2-16,-3 0-2 15,3 0 0-15,2 20-1 16,0 2 1-16,-2 6-2 16,-6 8-3-16,0 3-35 15,-4 5-73-15,-15 1-86 16,-1-4-199-16</inkml:trace>
  <inkml:trace contextRef="#ctx0" brushRef="#br0" timeOffset="55602.89">27673 17889 445 0,'0'0'361'16,"0"0"-274"-16,0 0 28 15,0 0 16-15,0 0-35 16,0 0-48-16,-8-53-21 15,3 53-21-15,-1 19-3 16,-1 12-1-16,-4 13-1 0,4 4-1 16,2-3-2-16,4-3 1 15,1-6-3-15,0-7-26 16,0-11-45-16,3-8-20 16,7-6-40-16,7-4-41 15,-2-16-94-15</inkml:trace>
  <inkml:trace contextRef="#ctx0" brushRef="#br0" timeOffset="55804.77">27630 17531 697 0,'0'0'141'15,"0"0"-60"1,0 0 18-16,0 0-36 0,0 0-31 15,0 0-31-15,-23-14-1 16,23 14-13-16,0 12-55 16,0 11-54-16,14 1-70 15,1 3-88-15</inkml:trace>
  <inkml:trace contextRef="#ctx0" brushRef="#br0" timeOffset="56577.11">27993 17964 816 0,'0'0'171'0,"0"0"-80"15,0 0 61-15,0 0-47 16,-57-96-59-16,33 84-23 15,0 4-6-15,-4 8 1 16,0 0-4-16,-4 2-9 16,2 20-1-16,5 6-1 15,4 1-1-15,8-3-2 16,7 0-3-16,6-2-3 16,0-3 5-16,6-7-5 15,15-4-4-15,12-10-12 0,8 0 8 16,4-11-2-16,3-21-6 15,-2-10-13-15,-3-10 0 16,-1-13-7-16,-2-9-9 16,-5-9 13-16,-8-9 21 15,-5-2 16-15,-9 6 0 16,-10 12 1-16,-3 21 17 16,0 21 27-16,-5 12 12 15,-4 15-6-15,3 4 1 16,-5 3-29-16,-4 22-16 15,-6 26-6-15,-4 20 1 16,1 9 1-16,3 5 7 0,8-2-7 16,4-3 6-16,6-7-5 15,3-7-3-15,0-10-2 16,18-10-3-16,4-10 5 16,7-11 0-16,5-8-12 15,5-8-22-15,1-6 2 16,2-3-2-16,-8-20 1 15,-6-9-3-15,-7-3 4 16,-8-4 9-16,-5 4 8 16,-5 5 10-16,-3 11 5 15,0 5 11-15,0 10 16 16,0 2 14-16,0 2-7 16,0 0-18-16,0 0-15 0,0 20 3 15,0 5 2-15,-3 7 5 16,0 1 3-16,0 4-8 15,-1 0-3-15,2-1-3 16,0-3-1-16,0-4 1 16,2-5-8-16,0-8-56 15,0-5-48-15,0-6-48 16,0-5-82-16,0 0-86 16</inkml:trace>
  <inkml:trace contextRef="#ctx0" brushRef="#br0" timeOffset="56773.11">28385 17725 709 0,'0'0'159'16,"0"0"-69"-16,0 0 30 16,0 0-50-16,0 0-49 15,0 0-19-15,-21-22-2 16,21 22-52-16,0 4-75 15,0 18-45-15,5 1-94 16,14 0-288-16</inkml:trace>
  <inkml:trace contextRef="#ctx0" brushRef="#br0" timeOffset="57626.93">28705 17811 507 0,'0'0'280'0,"0"0"-195"16,0 0 64-16,0 0-21 15,0-104-34-15,-7 93-33 16,-4 6-15-16,-6 5-17 16,-7 0-15-16,-4 8-13 15,-2 18-1-15,0 11-1 16,9 2 0-16,8 6 0 15,13 2-7-15,0-2 7 16,18-5-8-16,21-7-36 0,10-9-20 16,2-9-12-16,2-11 7 15,-5-4 19-15,-6 0 10 16,-6-19 1-16,-8-7 28 16,-9-1 12-16,-7 0 5 15,-7 5 24-15,-5 0 31 16,0 5 30-16,0 2-25 15,-11 4-4-15,-2 1-14 16,1 8-25-16,-2 2-14 16,0 0-4-16,2 2-3 15,-2 15-2-15,4 2 2 16,3 2 1-16,0 2-2 16,3-3-1-16,4 3-1 0,0-4-2 15,0-2-1-15,11-3-26 16,-1-5-12-16,5-3 6 15,-3-6 2-15,0 0 10 16,1 0 15-16,2-19 0 16,-4-5 2-16,0-4 7 15,0-1 0-15,-1 3 1 16,-4 9 0-16,-1 7 1 16,-2 6 5-16,0 4-2 15,1 0-2-15,2 5-2 16,6 18-2-16,0 2 2 15,2 4 0-15,-1-6 0 0,2-4-1 16,0-8 1 0,2-5 0-16,3-6-1 0,4 0-1 15,1-13 2-15,-1-17 0 16,2-5 2-16,-6-7-2 16,0-12 2-16,2-6 0 15,-8-6 2-15,-1-6-4 16,-4 1 7-16,-3 7 27 15,-5 10 22-15,-1 17-14 16,0 18 5-16,0 13-11 16,0 6 2-16,0 0-23 15,-11 33-15-15,-4 21 0 16,-5 17-1-16,1 4-1 16,8 2-2-16,2-7 4 15,5-5-24-15,4-6-59 0,0-10-52 16,0-9-79-16,16-14-215 15</inkml:trace>
  <inkml:trace contextRef="#ctx0" brushRef="#br0" timeOffset="58414.63">29343 17929 707 0,'0'0'272'15,"0"0"-172"-15,0 0 55 16,0 0-40-16,0 0-63 0,0 0-34 16,18-45-10-16,16 32-6 15,7-2-2-15,2 3 0 16,-4-3-15-16,-5-3 4 16,-8 3-5-16,-7 0-1 15,-6 2 3-15,-3 0 0 16,-9 2 14-16,-1 1 2 15,0 2 1-15,-2 3 4 16,-20 5 0-16,-8 0-7 16,-3 0-1-16,-3 9 1 15,4 13-4-15,8 11 4 16,10-1-7-16,8 6 4 16,6-3-3-16,6-2-60 0,24-6-32 15,10-6-6-15,8-7-23 16,1-8 11-16,1-6-68 15,-4 0 91-15,-4-4 49 16,-2-18 23-16,-8-2 21 16,-2-2 54-16,-8 4 35 15,-8 0 42-15,-5 1-4 16,-7 1-2-16,-2 1-15 16,0 1-14-16,-3 3-18 15,-6 5-12-15,-4 4-24 16,0 6-29-16,-3 0-9 15,-3 4-4-15,-4 21-1 16,5 7 0-16,2 3 0 16,7 1 0-16,6-1 1 0,3-6-2 15,0-6-16-15,4-9-26 16,10-6-3-16,4-8 18 16,1 0 18-16,2-6 11 15,-1-20 1-15,1-9 1 16,-2-11 0-16,-2-6 3 15,-3-7-2-15,-3-3 9 16,-1-4 18-16,-5 6 5 16,-3 11-9-16,-2 16 6 15,0 15-1-15,0 12 9 16,0 6-8-16,0 0-16 16,0 12-14-16,0 27-2 15,-7 16 0-15,-1 9-2 0,0 0 4 16,2-2-4-16,0-3-8 15,3-9-52-15,1-4-29 16,2-10-67-16,0-8-109 16,0-15-217-16</inkml:trace>
  <inkml:trace contextRef="#ctx0" brushRef="#br0" timeOffset="58587.11">30174 17907 1067 0,'0'0'144'0,"0"0"34"16,0 0-58-16,0 0-87 15,0 0-22-15,0 0-11 16,0-62-1-16,-2 41-105 16,-2 0-229-16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0T05:32:58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1335 4592 449 0,'0'0'340'0,"0"0"-205"16,0 0 21-16,0 0 27 16,0 0-68-16,0 0-44 15,0 0-23-15,-33-102-8 0,33 98-6 16,0 0-17-16,0 3 1 15,0 1-7-15,0 0-6 16,0 21-5-16,0 30-6 16,0 27 6-16,0 22 3 15,0 0-2-15,1-3-1 16,3-13 0-16,-1-20-2 16,1-18-1-16,-3-15-11 15,1-14-8-15,-2-12-11 16,3-5-23-16,0 0 28 15,3-30 15-15,0-25-3 16,4-23-23-16,-4-15 19 0,-1-6 9 16,-5 0 2-16,0 13 4 15,0 18 5-15,0 16 1 16,0 18 4-16,0 13 1 16,0 10 19-16,0 5-3 15,0 4-19-15,6 2-3 16,13 0-5-16,8 0 5 15,3 14 2-15,-3 12-2 16,3 5 0-16,-5 4 0 16,-3 2 0-16,-4 1 0 15,-4 0-4-15,-5 0-13 16,-5-1-38-16,-3-3-51 16,3-5-46-16,0-9-54 15,5-16-94-15</inkml:trace>
  <inkml:trace contextRef="#ctx0" brushRef="#br0" timeOffset="245.69">1963 4398 714 0,'0'0'188'0,"0"0"-46"15,0 0 14-15,0 0-23 16,0 0-83-16,-94 4-28 15,51 35-4-15,-2 9-1 16,-1 4 2-16,10 1-19 16,6-2 0-16,11-2 0 0,8-8-3 15,11-5-13-15,0-9-41 16,6-11-43-16,29-12-64 16,11-4-42-16,9-34-125 15</inkml:trace>
  <inkml:trace contextRef="#ctx0" brushRef="#br0" timeOffset="501.5">2080 4308 423 0,'0'0'438'16,"0"0"-306"-16,0 0 26 16,0 0 9-16,0 0-59 15,0 0-52-15,-60-41-25 0,58 50-15 16,2 30-10-16,-3 20 1 15,-3 14 8-15,3 8-6 16,-3 3-6-16,-1 6-3 16,-1 3-1-16,-5-6 0 15,7-8-6-15,2-12-52 16,4-18-51-16,0-11-68 16,19-13-71-16,18-16-152 15,8-9 76-15</inkml:trace>
  <inkml:trace contextRef="#ctx0" brushRef="#br0" timeOffset="912.68">2460 4776 708 0,'0'0'267'0,"0"0"-116"16,0 0 8-16,-60-96-12 16,32 83-70-16,-2 3-37 15,-1 10-7-15,1 0-7 16,3 22-15-16,3 19-3 15,-1 12-8-15,11 5 1 16,7 0-1-16,7-3-1 16,0-4 1-16,10-13-3 15,13-8-3-15,8-10-6 16,0-14-15-16,2-6 3 16,-3 0-3-16,0-19-1 0,-6-11 9 15,-3-8-1 1,-5 1 5-16,-10-3 6 0,2 4 9 15,-6 4 1-15,-2 6 0 16,1 3 2-16,1 9 8 16,0 4 3-16,-1 6-6 15,4 4-5-15,5 0-3 16,5 15-4-16,8 15 1 16,2 5 2-16,-1 1-14 15,0 3-38-15,4-7-71 16,2-7-40-16,1-11-44 15,2-12-89-15,3-2-145 16</inkml:trace>
  <inkml:trace contextRef="#ctx0" brushRef="#br0" timeOffset="1145.64">2955 4840 385 0,'0'0'4'16,"49"-101"62"-16,-40 60 86 0,-9 12 87 16,0 5-39-16,-3 5-37 15,-16 8-34-15,2 2-22 16,-8 9-33-16,0 0-33 15,-5 16-19-15,5 22-15 16,1 8-3-16,1 15 0 16,4 7-4-16,1-1-1 15,3-4 0-15,7-9 0 16,-3-9-8-16,5-13-28 16,3-9-44-16,0-10-32 15,0-10-31-15,3-3-25 0,0 0-22 16,0-23-65-16</inkml:trace>
  <inkml:trace contextRef="#ctx0" brushRef="#br0" timeOffset="1333.66">2764 4728 736 0,'0'0'154'16,"0"0"-60"-16,0 0 25 15,0 0-27-15,0 0 22 16,0 0-48-16,55 133-21 15,-34-88-14-15,2-1-19 16,1-9-12-16,-5-5 0 0,2-8-23 16,-5-6-90-16,-2-10-149 15,-5-6-307-15</inkml:trace>
  <inkml:trace contextRef="#ctx0" brushRef="#br0" timeOffset="2931.7">3830 4767 736 0,'0'0'145'16,"0"0"2"-16,-17-107 25 15,-2 78-52-15,-13 6-42 16,-9 11-30-16,-7 8-14 0,-12 4-9 15,-7 23 0-15,0 15-10 16,7 11-3-16,15 2-5 16,18 1-1-16,16-4-4 15,11 0-2-15,11-9-2 16,28-12 2-16,21-13-2 16,16-14 2-16,8-5-2 15,-1-35 1-15,-8-12-8 16,-8-18-11-16,-10-13 0 15,-11-3-4-15,-15-2 1 16,-10 10 16-16,-14 7 7 0,-7 16 0 16,-1 8 5-16,-18 11 6 15,-2 11 7-15,4 11 5 16,4 8-4-16,7 6 2 16,0 0-13-16,-2 32-5 15,-2 19-2-15,0 17 7 16,6 5-1-16,4 0 0 15,0-1-5-15,4-2 1 16,16-5-3-16,6-4 0 16,1-11-1-16,7-10 0 15,2-14-2-15,2-11-8 16,0-14-6-16,-2-1-5 16,4-17 6-16,-4-23 1 15,-5-13 6-15,-3-9 4 16,-9-2 0-16,-8 4 5 0,-8 8 3 15,-3 9-1-15,0 10 3 16,-14 5 4-16,-3 9 11 16,-2 8 5-16,-2 6-14 15,7 5-3-15,-3 12-8 16,3 20-1-16,3 14 0 16,8 3-2-16,3 1 3 15,5-3-3-15,20-3 1 16,8-8-1-16,11-8 3 15,9-13-13-15,4-14 5 0,-6-1-5 16,1-9 1 0,-7-20 9-16,-2-8 3 0,-10-1 0 15,-5 1 2-15,-7 4 0 16,-12 1-1-16,-7 5 7 16,-2 5 10-16,0 3 1 15,-4 7-5-15,-10 7-2 16,6 5-5-16,-4 0-2 15,-1 13-5-15,0 16 0 16,-1 11-1-16,10 5 1 16,4 4-5-16,0-1 1 15,7-2-6-15,14-9-18 16,5-5-15-16,0-13-9 16,2-9-4-16,-4-10 5 15,0 0 13-15,-1-12 17 0,-6-17 13 16,-3-7 8-16,-5-3 1 15,-3 4-1-15,-6 5 9 16,0 8 34-16,0 5 22 16,-2 5 11-16,-2 5-13 15,2 5-19-15,2 2-22 16,0 0-9-16,0 19-4 16,-1 26-9-16,1 26 3 15,0 16-2-15,0 10 1 16,25 12-4-16,11 0 4 15,0-7-2-15,-6-6 1 16,-11-9-1-16,-9-15-7 0,-5-14-4 16,-5-14-5-16,0-12-4 15,-13-15-29-15,-16-4 14 16,-9-12 20-16,-7-1-15 16,-4-4 21-16,-4-22-6 15,4-10-25-15,10-9-22 16,14-7-1-16,16-6-45 15,9-4-42-15,22-5-35 16,16 0-95-16,5 3-57 16</inkml:trace>
  <inkml:trace contextRef="#ctx0" brushRef="#br0" timeOffset="3395.69">5093 4586 891 0,'0'0'118'16,"0"0"-25"-16,0 0 84 16,-12-104-33-16,11 89-72 15,1 1-41-15,0 4-9 16,0 7-12-16,0 3-9 15,4 0-1-15,14 5-8 16,3 24 8-16,5 9-2 16,-2 3-11-16,-7 8-24 0,0 2-12 15,0-2 6-15,-5-4-9 16,-1-8 1-16,-1-11 4 16,-6-11-2-16,-2-9 15 15,-2-6 25-15,0 0 9 16,0-19 10-16,-9-17-7 15,-3-3 21-15,3-6 8 16,0-1 0-16,6 5-8 16,3 3 8-16,0 8-8 15,0 5-11-15,2 8-2 16,11 1-10-16,8 7-1 16,3 3-10-16,10 6-25 15,4 0-55-15,-1 10-47 0,1 6-78 16,-1 2-156-16</inkml:trace>
  <inkml:trace contextRef="#ctx0" brushRef="#br0" timeOffset="3750.69">5470 4686 719 0,'0'0'187'0,"0"0"-39"15,0 0 26-15,0 0-67 16,0 0-56-16,0 0-29 0,38-94-18 16,-1 69 4-16,4-5-6 15,-3 1-2-15,-8 0-1 16,-12 5 1-16,-3 2 1 16,-11 7-1-16,-4 3 0 15,0 4 0-15,-16 8 2 16,-17 0-2-16,-6 24 0 15,-1 18 0-15,0 9 0 16,16 4 0-16,6 4-3 16,12-2 3-16,6-4-4 15,6-6 1-15,27-13-11 16,6-14-32-16,13-13-42 16,3-7-90-16,0-7-89 15,-6-19-167-15</inkml:trace>
  <inkml:trace contextRef="#ctx0" brushRef="#br0" timeOffset="4093.66">5973 4608 331 0,'0'0'483'15,"0"0"-372"-15,0 0 9 16,0 0 3-16,0 0-58 16,0 0-36-16,-70 42-7 15,70-31-5-15,3-3-4 16,17-4-9-16,5-4-3 15,6 0 7-15,-1-16-8 16,-3-12 1-16,-3-3-2 16,-9-4-8-16,0-6 2 0,-10 1 2 15,-5 3 5-15,0 7 4 16,-17 7-2-16,-1 15 0 16,-9 8 2-16,3 5-3 15,-5 31 0-15,6 14-1 16,2 12 0-16,5 3 1 15,7 2-1-15,8-5 0 16,1-7-3-16,4-10 2 16,13-9-4-16,2-12-6 15,4-10-83-15,0-14-117 16,-2 0-260-16</inkml:trace>
  <inkml:trace contextRef="#ctx0" brushRef="#br0" timeOffset="4602.68">6770 4057 857 0,'0'0'41'0,"-23"-117"65"16,-5 82 36-16,-8 19-4 16,-1 16-72-16,-6 31-29 15,0 43-24-15,-2 30 1 16,6 26 14-16,8 9-7 0,20 15-5 15,11 1-3-15,8-3-7 16,24-13-6-16,9-23-3 16,10-25 3-16,5-28-25 15,11-24-84-15,8-23-96 16,3-16-103-16,-1-17-267 16</inkml:trace>
  <inkml:trace contextRef="#ctx0" brushRef="#br0" timeOffset="5083.68">7474 4267 816 0,'0'0'142'15,"0"0"-35"-15,0 0 74 16,0-98-28-16,0 89-73 16,-4 6-30-16,-3 3-18 15,-3 0-15-15,-18 35-13 16,-17 24 0-16,-7 15-3 16,-8 5-1-16,2-2 3 15,3-1-3-15,10-2 1 0,8-7 2 16,13-12-3-16,6-14 0 15,11-17-4-15,4-8 2 16,1-15 1-16,2-1-2 16,0 0-1-16,0 0 4 15,21 0 0-15,15-14 0 16,13-5 7-16,9-7-3 16,5 7-3-16,-1 5 3 15,0 5-4-15,-1 6 0 16,-3 3-2-16,-7 0 1 15,-7 0-8-15,-7 6-31 16,-8 4-45-16,-9 0-19 0,-7-6-32 16,-4-4-28-16,-8 0-69 15,-1 0-69-15</inkml:trace>
  <inkml:trace contextRef="#ctx0" brushRef="#br0" timeOffset="5383.68">7486 4184 793 0,'0'0'159'0,"0"0"-21"16,0 0 55-16,0 0-61 16,0 0-39-16,0 0-46 15,-31-66-30-15,31 85-8 16,0 23-6-16,8 20 9 0,12 12 0 15,4 3-3-15,3 4-4 16,1-7-2-16,2-1-3 16,-1-7-1-16,-4-11 0 15,0-14-6-15,-6-13-34 16,-3-16-58-16,-3-5-23 16,-3-7-40-16,-4-1-29 15,-3-22-47-15,-3-9-202 16</inkml:trace>
  <inkml:trace contextRef="#ctx0" brushRef="#br0" timeOffset="5960.68">8220 4182 767 0,'0'0'114'0,"0"0"6"16,-6-103 35-16,-7 75-11 16,2 6-49-16,-1 8-31 15,-7 5-21-15,-2 9-9 0,-10 0-20 16,-11 33-7-16,-3 22-4 15,-1 12-2-15,12 11 3 16,8 1-2-16,12-1-2 16,12-1 2-16,2-9-2 15,16-7-3-15,16-10-3 16,6-14-3-16,7-12-28 16,2-15-16-16,-1-10 4 15,-9 0-1-15,-6-20 16 16,-11-9 22-16,-4-2 10 15,-7-2 2-15,-4 3 0 16,-5 5 7-16,0 5 11 0,0 4 20 16,-5 7 1-16,2 2 1 15,2 6 1-15,1 1-15 16,0 0-15-16,0 0-7 16,0 17-2-16,1 15 1 15,7 15-3-15,-2 6 2 16,-6 6-1-16,0 5-1 15,0-4 0-15,0-5-1 16,-7-7-7-16,-3-11-26 16,-3-5-48-16,5-10-46 15,5-7-101-15,3-10-191 16</inkml:trace>
  <inkml:trace contextRef="#ctx0" brushRef="#br0" timeOffset="6358.69">8501 3774 708 0,'0'0'138'0,"0"0"-13"16,0 0 57-16,0 0-26 0,0 0-72 15,0 0-50-15,21 12-19 16,13 45 39-16,9 20-6 16,3 15-28-16,-1 4-10 15,-3 10-3-15,-11-1-4 16,-7-3-3-16,-11 2-2 15,-13-7 2-15,0-3-14 16,-29-4-46-16,-9-7-23 16,-15-11-8-16,-12-3 60 15,-13-7 7-15,-11-5-112 16,-7-5 89-16,-6-13-204 16,2-12-116-16</inkml:trace>
  <inkml:trace contextRef="#ctx0" brushRef="#br0" timeOffset="8314.68">9454 4521 767 0,'0'0'93'0,"0"0"29"16,0 0 64-16,0 0-67 16,0 0-62-16,0 0-19 15,-82-70-13-15,28 60-15 16,-11 10 4-16,-2 0-1 16,4 12-5-16,9 14-3 15,17 3-2-15,17 3-1 0,13 2-2 16,7 0-2-16,13 3-1 15,29-11-4-15,19-15 4 16,19-11 1-16,11-6-5 16,-4-27-23-16,-6-14-15 15,-14-12-3-15,-12-8 7 16,-17-14 7-16,-14-10 13 16,-18-1 17-16,-6 7 4 15,-17 14 9-15,-13 19 14 16,-2 21 23-16,12 17 17 15,6 14-10-15,4 14-14 16,3 39-32-16,-4 25 3 0,2 20 15 16,5 8-7-16,1 4-6 15,3-1-5-15,0-1 1 16,0-6-7-16,0-11 2 16,0-17-4-16,0-19 1 15,0-22-6-15,0-19 0 16,3-10-21-16,1-4-13 15,3-2 23-15,1-31-4 16,3-24 5-16,3-22-33 16,0-9 12-16,-6-5 9 15,-1 10 15-15,-3 18 0 16,1 18 13-16,-1 21 0 16,-1 12 2-16,-1 7 6 15,10 7-5-15,4 0-3 16,13 0-3-16,5 4 2 0,7 5-2 15,-2-1-54-15,-3-3-69 16,-3-2-56-16,-3-3-106 16,-6 0-258-16</inkml:trace>
  <inkml:trace contextRef="#ctx0" brushRef="#br0" timeOffset="9052.68">10415 4359 282 0,'0'0'245'15,"0"0"-171"-15,0 0 83 0,0 0-41 16,0 0-24-16,0-104-26 15,-5 94-2-15,-1 4 4 16,0 3 1-16,-5 3-20 16,-11 4-32-16,-9 26-13 15,-9 12-1-15,3 6-3 16,7 4 0-16,16-5-1 16,11-4-1-16,3-4-1 15,9-6-7-15,17-9-9 16,3-10-26-16,4-10-14 15,-3-4 6-15,-3-1-3 16,-6-22 13-16,-3-5 19 0,-9-6 16 16,-3 0 8-16,-6 1 9 15,0 3 12-15,0 3 32 16,-9 7 30-16,2 8 4 16,0 5 2-16,5 4-1 15,0 3-29-15,2 0-33 16,0 16-17-16,0 22-9 15,0 14 16-15,0 9-8 16,4 14-3-16,-1 11-3 16,-3 4-1-16,0-2-1 15,0-5-1-15,-7-7-1 16,-8-9-8-16,-1-8-75 16,1-13 77-16,0-12-58 15,6-9 12-15,-3-10 10 16,-3-7-37-16,1-5 2 0,-3-3-33 15,7 0-31-15,0-19-89 16,10-13-44-16</inkml:trace>
  <inkml:trace contextRef="#ctx0" brushRef="#br0" timeOffset="10011.49">10606 4267 724 0,'0'0'140'0,"0"0"-18"16,0 0 43-16,45-117-51 0,-29 101-64 15,0 3-22-15,1 8-11 16,2 5-9-16,5 0-5 16,1 4-2-16,2 13-1 15,-4 7 0-15,-3 3-6 16,-10 3-14-16,-3 2-30 15,-4 3-16-15,-3 1-8 16,-6 0-7-16,-14-1-1 16,-9-5-11-16,-2-3 22 15,-1-6-4-15,7-5 15 16,4-6 29-16,10-6 31 16,8-4 1-16,3 0 5 15,3-5 34-15,21-17-4 0,9-8 3 16,6-5 4-1,4 1-14-15,0-3 5 0,-6 2 4 16,-3 0 8-16,-7 7 5 16,-5-3 9-16,-1 2-3 15,4 1-11-15,-1 11 8 16,-5 4 1-16,-12 10-37 16,-5 3-9-16,-2 0-9 15,0 6-5-15,0 17 5 16,0 12 1-16,0 2-1 15,-6 3 5-15,-6-3-5 16,6-4-1-16,4-7-1 0,2-4-3 16,0-9-14-1,0-7-2-15,0-2 12 0,7-4 5 16,8 0 3-16,0-4 1 16,4-16 1-16,2-9 4 15,-3-4-2-15,-2-2 5 16,-2-4 4-16,2 1-2 15,-6 9 9-15,0 3-7 16,-3 10 2-16,0 6 1 16,-7 10-8-16,4 0-7 15,2 7-1-15,4 18-10 16,3 10 8-16,-1 5-12 16,0-1-24-16,5-1-7 15,10-7-38-15,7-8 55 16,2-9 23-16,1-11-59 0,-3-3 13 15,-4-3-6 1,-3-23 48-16,0-9 10 0,-5-7 15 16,-4-4 31-16,-5-9 11 15,-4-2 21-15,-1-8 8 16,-7 7-3-16,-1 3-14 16,0 13-1-16,0 16-11 15,0 13-21-15,0 11-3 16,0 2-19-16,-1 16-7 15,-9 37-7-15,0 25 2 0,-6 26 0 16,-4 9 1 0,-4 1-2-16,-5 0-1 0,2 6-1 15,6-4-3-15,11-1-1 16,5-7-6-16,5-18-68 16,0-15-131-16,0-16-5 15,6-18-129-15,15-18-72 16</inkml:trace>
  <inkml:trace contextRef="#ctx0" brushRef="#br0" timeOffset="10692.69">11679 4390 913 0,'0'0'112'16,"0"0"-46"-16,-13-99 110 15,13 75-53-15,19 0-69 16,9 9-37-16,12 1-14 16,3 8 1-16,-1 6-4 15,-2 0 0-15,-7 13-4 16,-6 9-2-16,-10 8-16 16,-8-1-16-16,-9 6-12 15,0 2-7-15,-22 1-8 16,-19-5-12-16,-7-4 4 15,-9-3-33-15,4-7-36 16,14-8-12-16,12-7 102 0,16-4 52 16,11-6 3-16,2-22 27 15,23-13 30-15,13-12 31 16,8-12-59-16,11-9 32 16,4-14-10-16,0-9-21 15,-3 0 9-15,-9 2 1 16,-11 14 2-16,-16 22-3 15,-12 17 42-15,-6 19-6 16,-2 14-20-16,-2 9-13 16,0 22-42-16,-16 30-3 15,-3 17 1-15,1 14 4 16,9 1 0-16,5 3 4 16,4-3-3-16,0-12-2 15,6-6-3-15,8-11-1 16,0-13-4-16,-1-13 4 0,0-10-5 15,-3-12-4-15,0-7-7 16,0 0 16-16,4-13 0 16,10-17 3-16,1-11 0 15,0-4 1-15,1 0 5 16,-5 7 5-16,-1 9-4 16,0 11 4-16,-2 10-5 15,4 8-8-15,-3 0-1 16,4 10-1-16,1 12-2 15,-2 1-9-15,-1 3-31 16,1-2-42-16,-4-4-73 16,-2-4-80-16,-2-6-134 0</inkml:trace>
  <inkml:trace contextRef="#ctx0" brushRef="#br0" timeOffset="11781.69">13029 4131 855 0,'0'0'109'16,"0"0"-8"-16,0 0 67 15,0 0-54-15,0 0-76 16,0 0-30-16,-11-11-8 15,7 48 1-15,-2 11-1 16,4 6 2-16,2-1-1 16,0-6 0-16,0-6-1 0,8-8-3 15,8-11 1-15,5-7-7 16,7-10 1-16,5-5-16 16,-3 0-3-16,0-22 4 15,-9-10 13-15,0-9 2 16,-9-10 7-16,-5-4 1 15,-7 0 4-15,0 3-1 16,0 10 2-16,-8 11 11 16,2 10 15-16,2 9-1 15,3 8 12-15,1 4-19 16,0 0-20-16,0 3-3 16,14 21-4-16,13 8 2 0,1 5 2 15,4 1 0-15,-2 2-3 16,-3-4-2-16,-2-1-16 15,-3-6-6-15,-5-3-10 16,-5-3 9-16,-6-7-6 16,-5-4-13-16,-1 2 13 15,-4-2 4-15,-17-1 22 16,-7-1 2-16,-10-2-5 16,-7-4-13-16,-4-4-21 15,-9 0-17-15,0 0-37 16,1 0-25-16,11-12-50 15,10-13-82-15</inkml:trace>
  <inkml:trace contextRef="#ctx0" brushRef="#br0" timeOffset="11991.68">12960 3915 941 0,'0'0'138'16,"0"0"-68"-16,0 0 47 15,0 0-56-15,0 0-61 16,0 0-13-16,0 0-67 16,67 13-106-16,-35-11-228 15</inkml:trace>
  <inkml:trace contextRef="#ctx0" brushRef="#br0" timeOffset="15536.68">14250 4306 925 0,'0'0'142'16,"0"0"-71"-16,0 0 71 16,0 0-14-16,0 0-59 15,0 0-40-15,0-77-12 0,0 77-4 16,0 0-11-16,0 4-2 15,-5 26-7-15,-2 12 7 16,-1 10-1-16,-1-1 1 16,3-4-1-16,1-4 0 15,2-11 1-15,3-5-2 16,0-14-10-16,0-8-6 16,0-5-1-16,0 0 5 15,12-22 14-15,3-13 6 16,0-10-5-16,0-3 0 15,-4 0 2-15,-3 4 1 16,-2 0 5-16,-3 5-6 0,2 8 4 16,-4 8 6-1,1 13-2-15,-2 4 4 0,3 6-6 16,-3 0-8-16,4 0-1 16,5 15-8-16,5 11 2 15,5 12 6-15,2 1-1 16,-5 3 1-16,4-2-1 15,-3-8-3-15,3-4-1 16,-3-8-9-16,-1-7-12 16,2-9 8-16,-2-4-5 15,3 0 14-15,0-18 5 16,0-11 4-16,-1-5 2 0,-2-2 0 16,-3-5 0-16,-2 1 5 15,-2 1-6-15,-3 4 5 16,-3 9 3-16,-1 7 6 15,-2 6 2-15,0 9-6 16,0 4 0-16,0 0-11 16,0 4-5-16,0 25-4 15,0 10 8-15,0 11 1 16,4-1-1-16,8-4-1 16,9-4-31-16,10-6 3 15,8-10-22-15,11-10-16 16,6-9-14-16,-1-6 10 15,-3 0 19-15,-10-17 30 16,-6-10 20-16,-9-4 3 16,-9-5 14-16,-11 0 31 0,-7 0 29 15,0 1-2-15,-11 3-4 16,-8 3-28-16,-1 7-4 16,3 7 2-16,2 7-10 15,8 8-7-15,-4 0-12 16,-2 10-5-16,-5 18-4 15,-2 10 0-15,3 5 0 16,5 2 0-16,7-2-2 16,5-5-1-16,0-6-1 15,3-6-12-15,13-7-31 16,-1-6 2-16,2-7-2 16,-2-6 7-16,2 0 9 15,-3-16 24-15,-1-11 7 0,-4-7 1 16,-4-6 5-16,-2 0 0 15,-2 5 12-15,3 5 11 16,1 5 3-16,0 9 5 16,-2 9 3-16,3 4-19 15,9 3-11-15,4 4-8 16,11 20-2-16,1 11 0 16,-4 6-3-16,-4 3 2 15,-4-5-18-15,-1 2-34 16,0-8-36-16,0-4-47 15,1-9-78-15,-1-8-156 16</inkml:trace>
  <inkml:trace contextRef="#ctx0" brushRef="#br0" timeOffset="16025.68">15668 4259 925 0,'0'0'151'16,"0"0"15"-16,0 0-15 15,0 0-72-15,0 0-40 16,0 0-13-16,0 0-19 16,-60-40-6-16,17 82 0 0,-2 9-2 15,3 4 1-15,8-3-1 16,5-7-3-16,5-4-4 16,7-9-50-16,4-6-23 15,6-12-44-15,6-11-57 16,1-3-67-16,0-5-118 15</inkml:trace>
  <inkml:trace contextRef="#ctx0" brushRef="#br0" timeOffset="16229.68">15425 4198 663 0,'0'0'218'0,"0"0"-90"15,0 0 31-15,0 0-64 0,0 0-66 16,0 0-21-16,43 37 38 15,-15 2-23-15,5 6-16 16,-3 3-1-16,3 0-6 16,-5-3-3-16,-2-3-11 15,-5-7-59-15,-5-2-61 16,-2-9-70-16,-6-10-140 16</inkml:trace>
  <inkml:trace contextRef="#ctx0" brushRef="#br0" timeOffset="16543.66">15914 4553 974 0,'0'0'158'0,"0"0"-69"0,0 0 69 16,0 0-48-16,0 0-83 15,0 0-20 1,-9-27-7-16,9 27-14 0,0 0-96 15,0 0-138-15,0-4-221 16</inkml:trace>
  <inkml:trace contextRef="#ctx0" brushRef="#br0" timeOffset="18238.55">16538 4408 755 0,'0'0'183'0,"0"0"-91"16,0 0 73-16,-29-113-41 15,1 85-62-15,-12 8-25 16,-11 9-17-16,-7 10 0 0,-6 1-6 16,1 12-3-16,8 21-5 15,12 5 0-15,17 1-4 16,20 0-1-16,6 0-1 15,32-4-2-15,20-9 0 16,13-10-3-16,10-16-1 16,4 0-9-16,-4-23-38 15,-4-21 13-15,-8-15-35 16,-12-13 1-16,-7-17-9 16,-16-5 35-16,-15-2 24 15,-13 7 24-15,0 14 5 16,-24 16 12-16,0 14 27 15,4 18 11-15,7 13 43 16,7 9-28-16,5 5-21 16,-2 4-28-16,3 34-19 0,0 20-1 15,0 17 24-15,3 2-3 16,7 3-1-16,7 2-13 16,0-7-2-16,4-5 0 15,3-13-3-15,5-9 2 16,1-14-5-16,4-12-2 15,3-10 1-15,-1-10-4 16,1-2-16-16,-2-12 6 16,-5-23 3-16,-6-6 6 15,-8-5 0-15,-6-1 6 16,-10 4 0-16,0 2 4 16,-4 8 0-16,-12 1 8 0,-4 9-4 15,5 11 3-15,2 4-1 16,3 8-7-16,1 0 3 15,-1 13-6-15,1 20-3 16,1 9-1-16,8 6 4 16,2-3-4-16,25-2 2 15,12-4-6-15,10-7 5 16,6-11-15-16,5-7-17 16,-3-14-7-16,-3 0 11 15,-4-6 13-15,-5-20 5 16,-11-7 13-16,-10 1 6 15,-11 1-2-15,-8 0 21 16,-5 2 19-16,0 1-1 16,-11 6-12-16,-5 5-11 15,3 3-7-15,0 11-5 0,-4 3-2 16,5 0-6-16,-6 13 0 16,4 20-2-16,4 5 0 15,7 5-2-15,3 5 0 16,0 0 1-16,13-7-5 15,7-5-27-15,4-6-15 16,0-10-19-16,-2-6-9 16,-3-10-27-16,0-4 45 15,-2 0 31-15,-2-23 29 16,-4-9 4-16,-4 0 6 0,-3-4 24 16,-4 4 26-1,0 1 28-15,0 5-1 0,-5 6-11 16,-1 9-6-16,4 3-22 15,1 6-26-15,1 2-8 16,0 0 1-16,0 21-15 16,1 21-1-16,11 16 0 15,0 9 1-15,-3 11 0 16,-3 7-1-16,-6 7 1 16,0 4-2-16,0-4-13 15,0-11-13-15,0-12 26 16,0-13-26-16,0-11-10 15,0-8-29-15,-15-11 27 16,-12-11-48-16,-7-9 43 16,-7-6 9-16,-6-3 5 0,3-20 2 15,1-12-10-15,7-6-16 16,17-11-66-16,12-13-108 16,7-15-168-16</inkml:trace>
  <inkml:trace contextRef="#ctx0" brushRef="#br0" timeOffset="18657.66">17667 4112 981 0,'0'0'90'0,"0"0"-10"15,0 0 108-15,0 0-80 16,0 0-72-16,0 0-34 15,28-45-1-15,10 69-2 16,1 13-1-16,-7 2 0 16,-5 6-6-16,-12 0-21 15,-6 0-1-15,-6-4-9 16,-3-4-10-16,0-11 5 16,0-6-32-16,-12-6 20 15,-2-9 34-15,0-5 14 16,-4 0 8-16,0-2 0 15,0-19 7-15,2-5-4 16,4-6 4-16,4-7 22 0,5-6 4 16,3-2 5-16,3 0-14 15,17 4 3-15,4 12-14 16,0 5-2-16,2 13-11 16,-2 7 0-16,3 6-10 15,2 0-34-15,-2 17-59 16,-2 5-56-16,-5 3-129 15,-5-5-202-15</inkml:trace>
  <inkml:trace contextRef="#ctx0" brushRef="#br0" timeOffset="19012.66">18024 4318 734 0,'0'0'178'0,"0"0"-38"16,0 0 43-16,0 0-92 16,0 0-49-16,34-99-17 15,-8 78-14-15,0-3-9 16,3 0 1-16,-3-1-3 16,-6 2-1-16,-7 3 1 15,-5 2-5-15,-8 1 2 16,0 5 3-16,-2 5 0 15,-17 4-2-15,-7 3 2 16,-4 18-1-16,2 19 1 16,5 12-5-16,6 6 4 0,10 1-1 15,7 0 0-15,0-2-7 16,11-9-23-16,14-11-26 16,7-10-37-16,8-10-50 15,-1-11-67-15,3-3-146 16</inkml:trace>
  <inkml:trace contextRef="#ctx0" brushRef="#br0" timeOffset="19431.68">18491 4263 501 0,'0'0'290'0,"0"0"-235"15,0 0 84-15,0 0-36 0,0 0-66 16,0 0-25-16,-11-6 21 15,26 6-8-15,11-4 1 16,1-8-14-16,5-5-10 16,-3-9-2-16,-4-3-3 15,-6-5-23-15,-8 1-2 16,-8 0 15-16,-3 5 9 16,-3 7 3-16,-21 6 2 15,-9 12 0-15,-6 3 1 16,-5 0 5-16,4 29 4 15,0 13-3-15,11 5 9 16,5 3 8-16,10 1-3 0,7-5-2 16,7-1-8-16,7-12-3 15,20-5-9-15,15-15 2 16,10-4-3-16,6-9 1 16,-4 0-23-16,-3-10-39 15,-9-8-34-15,-8-2 2 16,-12 4 26-16,-9 4 32 15,-8 7 3-15,-5 3-21 16,0 2-87-16,-15 0-94 16</inkml:trace>
  <inkml:trace contextRef="#ctx0" brushRef="#br0" timeOffset="20511.78">19320 4225 670 0,'0'0'180'15,"0"0"-133"-15,0 0 108 16,0 0-22-16,-10-111-58 15,-19 95-29-15,-8 6-20 16,-12 10-14-16,-5 0-5 0,3 14-3 16,15 5 0-16,16 7-4 15,19 0 1-15,1 3-2 16,25-3 1-16,16-9-2 16,15-5 2-16,13-12-4 15,5 0-26-15,-1-26-16 16,-5-14-6-16,-11-12-10 15,-9-14 20-15,-15-11 12 16,-15-13 26-16,-12-1 2 16,-6 5 2-16,-14 12 11 15,-16 21 25-15,0 21 21 16,4 19 9-16,5 13 1 16,-3 19-21-16,1 42-30 15,-3 31 9-15,2 19 16 0,10 9-18 16,8 2-7-16,6 1-2 15,0-7-6-15,2-11-5 16,12-10-3-16,3-18-3 16,3-15 0-16,-1-17-8 15,-1-19-37-15,-5-18-7 16,1-8-13-16,-1-20 33 16,1-24 15-16,2-15-15 15,-4-6 2-15,-3-7 3 16,-9-1-3-16,0 1-3 15,0 8 28-15,0 12 8 16,0 18 7-16,0 11 21 16,0 9 10-16,13 6-18 0,14 4-14 15,8 0-5-15,4 4-1 16,7 0-1-16,-6 0-3 16,-1-3-42-16,-7-5-78 15,-6 0-111-15,-4-2-131 16</inkml:trace>
  <inkml:trace contextRef="#ctx0" brushRef="#br0" timeOffset="22040.66">20398 4061 862 0,'0'0'80'0,"0"0"-33"15,0 0 30-15,-84-97 49 16,48 97-57-16,-3 0-45 15,-6 25-16-15,2 14-8 16,9 7 3-16,13 5-2 16,12-2-1-16,9-4-1 15,5-5-1-15,23-8-1 16,10-9-5-16,7-12-3 16,-1-8-22-16,-1-3-3 15,-9-10-4-15,-5-17 16 16,-9-5-3-16,-8-3 11 15,-7 1 10-15,-5 1 6 16,0 5 0-16,0 7 12 16,-6 7 6-16,3 6 16 0,3 4 14 15,0 4-17-15,0 0-28 16,0 4-3-16,10 16 0 16,10 9 0-16,4 3 0 15,-1 3-3-15,0-4 3 16,-2 1-13-16,0-2-88 15,5-4-61-15,4-7-132 16</inkml:trace>
  <inkml:trace contextRef="#ctx0" brushRef="#br0" timeOffset="22565.77">21082 4046 853 0,'0'0'106'0,"0"0"-14"16,0 0 52-16,-71-106-45 15,52 97-55-15,0 9-20 16,-4 0-14-16,-2 22-7 16,-2 14-3-16,7 6-2 15,2 7 1-15,10-1-1 16,7-3 0-16,1-6-4 15,0-8-8-15,16-7-32 16,1-10-34-16,5-10-17 0,2-4-7 16,-1 0 24-16,-1-20 37 15,-3-6 42-15,-7-7 1 16,-1 1 3-16,-4 4 25 16,-4 2 39-16,-2 8 10 15,1 6 2-15,-2 6 15 16,0 4-5-16,1 2-48 15,-1 0-23-15,3 6-12 16,4 26-5-16,1 15 2 16,6 15 4-16,-1 5-4 15,1 4-3-15,-7 5 2 16,-2-1-2-16,-3-1 0 16,-2-2 0-16,0-8-2 15,-2-8-2-15,-12-12-36 0,-2-9-17 16,-4-9-16-16,-5-5-9 15,-6-9-1-15,1-3-58 16,-2-9-58-16,6 0-28 16,9-12-187-16</inkml:trace>
  <inkml:trace contextRef="#ctx0" brushRef="#br0" timeOffset="23494.66">21376 3950 844 0,'0'0'119'15,"0"0"-56"1,0 0 101-16,0 0-24 0,0 0-69 16,0 0-52-16,30-90-19 15,-5 100 0-15,7 16 0 16,-6 8-1-16,-4 6 1 15,-6 5-5-15,-6 0-12 16,-7 0-18-16,-3-3 1 16,-6-1-11-16,-13-8-16 15,-5-7 5-15,2-6 5 16,4-6 6-16,1-7 18 16,10-7 13-16,4 0 14 0,3-9 5 15,0-19 8-15,13-8 8 16,17-5 8-16,9-5-4 15,6-2-3-15,2 3-6 16,-2 4-2-16,-6 4 3 16,-9 6-5-16,-8 10 26 15,-10 8-7-15,-7 7 26 16,-5 6 4-16,0 0-20 16,0 0-17-16,0 3-21 15,-15 20-3-15,-2 18-3 16,-4 4 2-16,8 4 0 15,7-1 0-15,6-4-2 16,0-9 1-16,3-7-4 0,11-6 3 16,2-13-4-16,0-7-11 15,5-2 2-15,0-6 10 16,1-21 6-16,-1-6 0 16,-1-7 1-16,-5-5-1 15,-4 2 3-15,-5 7-2 16,-4 6 4-16,-2 12 1 15,0 10 4-15,0 5 15 16,3 3-8-16,2 0-17 16,2 18-11-16,8 14 4 15,7 6 6-15,-1-1-3 16,3-6-20-16,-2-4-8 16,0-10-14-16,0-6 3 0,0-11 11 15,8 0 16-15,3-22 4 16,1-11 11-16,7-8 1 15,-3-8 0-15,-1-13 1 16,-2-9 0-16,-6-12 2 16,-7-11 4-16,-8-2 15 15,-12 4 21-15,-2 12 17 16,-2 17-6-16,-12 21 19 16,3 21-26-16,5 11-11 15,-2 10-21-15,-4 21-10 16,-5 36-5-16,-4 33 0 15,2 24 7-15,4 10 0 16,8 6-5-16,7-1-2 16,0-6 0-16,0-7-1 0,0-8-2 15,2-10-23-15,4-10-45 16,-3-9-72-16,3-14-95 16,-1-21-50-16,2-20-74 15</inkml:trace>
  <inkml:trace contextRef="#ctx0" brushRef="#br0" timeOffset="24261.67">22525 3930 943 0,'0'0'74'0,"0"0"7"15,0 0 89-15,0 0-51 16,0 0-57-16,0 0-29 15,-6-83-24-15,30 87-9 16,9 20-1-16,4 7-2 16,0 12 0-16,-10 2-5 15,-6 4-9-15,-9-1-24 16,-12 0-10-16,0-3-9 16,-15-5-18-16,-16-7-19 15,-11-9 15-15,-6-9-25 16,-1-6 47-16,6-9 17 15,7 0 32-15,14-16 11 16,10-8 6-16,12-8 12 0,4-10 28 16,26-6-28-16,19-11 3 15,5-10 5-15,9-12-9 16,-1-12-7-16,-4-5 7 16,-6 5 0-16,-14 9 22 15,-14 20 25-15,-11 19 22 16,-11 17-17-16,-2 15 33 15,0 6-30-15,0 7-30 16,0 0-25-16,0 15-17 16,-9 27 0-16,-3 25 0 15,-6 19 3-15,9 7-3 16,4 7 0-16,5-7 2 0,0-4-2 16,2-16 0-1,10-9-5-15,1-15 5 0,4-14-2 16,-1-11-8-16,-2-12-16 15,3-10-6-15,-3-2 10 16,3-10 22-16,2-18 1 16,0-11 1-16,1-8 4 15,-1 0-6-15,-1 4 6 16,-6 6 0-16,1 15 10 16,-9 12 3-16,2 7-2 15,5 3-17-15,5 15-4 16,5 18 3-16,3 2-1 15,-2 3 0-15,-2-6-5 16,-2-6-17-16,2-8-14 16,-3-9-2-16,-1-9 13 0,4 0-3 15,-4-3 15-15,-1-17-2 16,0-6-8-16,-4 0-44 16,-1-1-36-16,-4 7-30 15,-5 8-57-15,-1 4-209 16</inkml:trace>
  <inkml:trace contextRef="#ctx0" brushRef="#br0" timeOffset="24905.67">23605 3904 886 0,'0'0'155'16,"0"0"-27"-16,0 0 22 0,0 0-32 16,0 0-71-16,0 0-34 15,-67-38-11-15,61 62 1 16,2 6-1-16,4 0-1 15,0-1 0-15,9-6-1 16,7-9-2-16,-3-5-4 16,3-6 2-16,-6-3-20 15,-1 0 0-15,-1-3 12 16,-3-10 5-16,-5-9-1 16,0 2-6-16,0 3-19 15,-16 7-25-15,-6 10-42 16,-7 0-64-16,-3 24-82 15,2 7-131-15</inkml:trace>
  <inkml:trace contextRef="#ctx0" brushRef="#br0" timeOffset="31434.66">1635 6502 998 0,'0'0'145'0,"0"0"-119"16,0 0 105-16,0 0-27 16,0 0-49-16,0 0-46 15,0 0-9-15,-19 32-1 16,5 24 1-16,-7 11 1 16,3 1-1-16,0-2 2 15,6-6-2-15,-1-12 0 16,7-12 0-16,0-14-2 15,6-12-18-15,0-4-9 16,0-6-5-16,0-8 10 16,0-32 7-16,12-22-10 0,10-18-6 15,-1-11 29-15,-4-5 4 16,-1-1 0-16,-3 2 0 16,-2 10 6-16,-1 16 0 15,-1 15 17-15,-3 19 5 16,-1 14 6-16,-5 10-8 15,4 7-4-15,-2 4-8 16,7 0-14-16,8 31 3 16,0 19 0-16,7 21 2 15,-9 15 1-15,-5 7-2 16,-2 4-2-16,-7-5-1 16,-1-8-1-16,0-8-2 0,0-12 2 15,0-15-3-15,0-12-14 16,0-15-37-16,3-8-32 15,-1-14-34-15,-2 0-15 16,0-11-49-16,0-25-256 16</inkml:trace>
  <inkml:trace contextRef="#ctx0" brushRef="#br0" timeOffset="31943.66">1673 6616 646 0,'0'0'178'0,"0"0"-120"16,0 0 78-16,0 0-20 0,0 0-54 16,0 0-17-16,4 2-17 15,24-2 41-15,12 0-2 16,11 0-33-16,7-12-18 16,0-8-12-16,-1-3-4 15,-8-1 0-15,-7 4-2 16,-15 6-16-16,-14 8-12 15,-8 3 2-15,-5 3 10 16,0 0 8-16,-12 8-1 16,-12 18 7-16,-4 7 4 15,2 4-2-15,5-2 1 16,8 0-1-16,7-6-2 0,6 0-2 16,0-7-6-16,21-3-3 15,3-8 3-15,6-7 5 16,4-4-12-16,-3 0 5 15,2 0 3-15,-6 0-22 16,-8 0 11-16,-8 0-13 16,1 0 4-16,-8 3-6 15,-4 8 4-15,0 3 6 16,-4 3 10-16,-17 1 0 16,0 2-1-16,-9-3 3 15,0-5-2-15,2 0 4 16,1-6 6-16,8-6 7 15,4 0 1-15,9 0 0 16,6-19-1-16,0-11-71 16,27-11-154-16,13-3-9 0</inkml:trace>
  <inkml:trace contextRef="#ctx0" brushRef="#br0" timeOffset="32251.68">2693 6455 811 0,'0'0'175'16,"0"0"-63"-16,0 0 88 16,0 0-59-16,0 0-75 0,0 0-25 15,-30-56-21-15,30 63-14 16,0 26-3-16,0 20-2 15,7 12 4-15,-1 9 0 16,-1 10-3-16,-5 1-1 16,0 1-1-16,0-7 0 15,-8-10 0-15,-5-11-14 16,4-12-40-16,1-17-45 16,4-11-52-16,2-14-99 15,2-4-133-15</inkml:trace>
  <inkml:trace contextRef="#ctx0" brushRef="#br0" timeOffset="32610.65">2723 6396 906 0,'0'0'102'15,"0"0"-10"-15,0 0 85 16,0 0-71-16,0 0-67 15,0 0-32-15,25-71-3 16,12 71-3-16,4 9-1 16,0 20 0-16,-2 3-8 15,-5 2-29-15,-4 4-22 16,-9-3-13-16,-3 1-17 0,-11-3 15 16,-7-3 21-1,0-1 19-15,-16-6 21 0,-14-3 9 16,0-3 3-16,-7-5 0 15,1 1 1-15,3-6 4 16,2-5 4-16,13-2 7 16,3 0-1-16,7 0-4 15,8-9-6-15,0-14-4 16,17-8-75-16,13-4-86 16,9-1-140-16</inkml:trace>
  <inkml:trace contextRef="#ctx0" brushRef="#br0" timeOffset="33346.65">3121 6571 681 0,'0'0'144'0,"0"0"-41"0,0 0 26 16,0 0-54-16,0 0-42 15,0 0 23-15,45-1-4 16,-17-16-29-16,-3-1-12 15,1-5 3-15,-4-6-9 16,2-1 0-16,-5-1-1 16,-5-2-3-16,-7 4 12 15,-4 5 1-15,-3 3 9 16,0 6 10-16,-9 6-15 16,-10 7-3-16,-2 2-6 0,-6 3-7 15,2 27-2-15,1 7 0 16,7 6-1-16,4 5 0 15,10-3 0-15,3-2 0 16,3-6 0-16,18-8-5 16,4-9 0-16,5-10-14 15,3-10-4-15,3 0 1 16,1-8 12-16,6-18 11 16,-5-3 1-16,-6-1 1 15,-4 1 1-15,-12 6 25 16,0 1-5-16,-4 0-1 15,1 7 4-15,-7 1-5 16,-1 10-15-16,1 4-5 0,0 0-2 16,4 0-5-16,2 10-15 15,-1 12-14-15,1 1-4 16,-8 0-5-16,-1 3-6 16,-3 2 2-16,0-5 7 15,-3 4 29-15,-15-1 11 16,-3-2-3-16,-1-1 4 15,4-7 7-15,6-1 14 16,6-5 16-16,4-6-1 16,2 0-4-16,0-4-4 15,8 0 12-15,20 0 5 16,8-8-12-16,5-8-24 0,1-1-5 16,-2-1-3-16,0 2 1 15,-7 3 0-15,-8 3-2 16,-8 4-3-16,-9 6 3 15,-3 0 0-15,-4 0 0 16,-1 0 0-16,0 0-5 16,0 0-21-16,0 6-32 15,0 4-51-15,-4-4-100 16,-4-2-191-16</inkml:trace>
  <inkml:trace contextRef="#ctx0" brushRef="#br0" timeOffset="35145.65">4570 6444 508 0,'0'0'360'0,"0"0"-288"16,0 0 53-16,-36-99 7 15,4 88-52-15,-11 8-42 16,-11 3-11-16,-10 19-2 16,-1 16 4-16,9 9-11 15,14 1 2-15,14-4-1 16,15 0-13-16,13-5-3 16,0-4-2-16,21-7-1 15,22-14 1-15,17-10 0 16,14-1 2-16,4-20-3 15,-2-16-6-15,-9-13-27 16,-5-12 4-16,-8-12 5 16,-14-12 2-16,-11-5 3 0,-8 3 13 15,-17 7 6-15,-4 8 5 16,0 14 1-16,-19 13 24 16,2 11 6-16,3 14 14 15,4 8-5-15,6 8-4 16,-3 4-23-16,1 22-10 15,1 26-7-15,-1 20 4 16,4 10 3-16,2 6-1 16,4 3-3-16,15-3-3 15,4-9 1-15,2-12-1 16,7-15-1-16,2-14-1 16,3-13 0-16,0-15-4 0,2-6 0 15,-3 0-4-15,-3-28 1 16,-6-12 1-16,-3-9 5 15,-5-7 1-15,-6-2 0 16,-9 6 1-16,-4 7 0 16,0 8 0-16,-6 9 3 15,-12 5 1-15,2 8 4 16,0 9-2-16,2 6 2 16,-4 0-8-16,2 24 1 15,0 16-1-15,8 9 0 16,8 10-1-16,0-2 1 15,17 0-1-15,16-9 0 16,14-12-1-16,5-10-9 0,1-13-21 16,-2-12-27-16,-4-1 19 15,-8-4 17-15,-4-23 12 16,-10-5 11-16,-3-1 0 16,-7-1 1-16,-7-2 8 15,-2 4 15-15,-6 0 16 16,0 3-2-16,0 5-11 15,-12 3-10-15,2 9-5 16,0 7-6-16,2 5-1 16,-5 0-2-16,-2 26-3 15,2 12-1-15,1 7 1 16,6 1 0-16,6 0-2 0,0-1-4 16,6-7-16-16,15-8-27 15,1-10-24-15,2-8-2 16,-1-7-13-16,-2-5-4 15,-1 0 44-15,-6-18 21 16,-3-12 24-16,-3-4 3 16,-2-8 4-16,-6 2 16 15,0 5 16-15,0 3 33 16,-3 7 4-16,-5 5 1 16,1 7-12-16,3 5 5 15,-1 4-17-15,3 4-16 16,2 0-17-16,0 6-7 15,0 29-8-15,0 14 0 16,0 16 4-16,0 4-5 16,7 1 1-16,-6 5-2 0,-1 2 0 15,0 6 0-15,2 6-3 16,9-9-11-16,3-5 4 16,2-19 5-16,-6-15-15 15,-6-13-27-15,-2-7 1 16,-2-6-30-16,0-8 9 15,-19-3 17-15,-8-4 2 16,-7 0 2-16,-3 0 32 16,0-11 0-16,0-4 4 15,2-4 0-15,8-7 3 16,8-7-1-16,13-6 1 16,6-6-38-16,13-4-32 0,18-2-4 15,5-1-3-15,5-3-108 16,1 0-58-16</inkml:trace>
  <inkml:trace contextRef="#ctx0" brushRef="#br0" timeOffset="35586.65">5721 6370 746 0,'0'0'148'0,"0"0"-46"15,0 0 74-15,0 0-25 16,-3-115-62-16,14 96-24 0,-2 5-28 16,5 2-6-16,-6 4-14 15,3 2-6-15,2 6-7 16,-1 0-4-16,7 16 0 16,-1 19-1-16,0 10 0 15,1 8-10-15,-5 2-16 16,-2-4-28-16,-2-6-6 15,-3-7-22-15,-3-12 11 16,-2-11-20-16,-2-6 31 16,0-7 27-16,0-2 34 15,-4-2-1-15,-8-22 2 16,2-10 18-16,1-9 17 0,4-10-5 16,2-10 4-16,3-4 5 15,0 6-18-15,0 6 4 16,11 15-4-16,-2 16 4 15,6 6-19-15,0 14-4 16,4 4-3-16,6 0-14 16,2 22-34-16,-2 9-62 15,0 4-45-15,-5-2-150 16</inkml:trace>
  <inkml:trace contextRef="#ctx0" brushRef="#br0" timeOffset="35926.65">6119 6380 401 0,'0'0'355'0,"0"0"-245"15,0 0 51-15,0 0-3 16,0 0-62-16,0 0-58 16,11-52-7-16,7 26-5 15,0 0-21-15,1-5 0 16,-2 0 2-16,-1 3-7 15,-4-2 1-15,-3 5 0 16,-5 6 1-16,-4 5 0 16,0 6 2-16,-8 8 2 15,-14 0-5-15,-1 25-1 16,-5 20 0-16,4 11-1 16,7 5 0-16,4 2 0 15,10-7-1-15,3-8 0 0,3-11-14 16,23-10-31-16,7-13-16 15,9-10-92-15,0-4-78 16,0 0-273-16</inkml:trace>
  <inkml:trace contextRef="#ctx0" brushRef="#br0" timeOffset="36391.94">6534 6386 754 0,'0'0'73'16,"0"0"-17"-16,0 0 73 0,0 0-74 16,0 0-26-16,0 0 17 15,30 14-13-15,-11-14-9 16,0-14-15-16,1-9-4 16,-2-4-2-16,-3-7-3 15,-4-3 6-15,-4-3-3 16,-7-1-1-16,0 7-2 15,-6 8 2-15,-13 8 3 16,-7 11-5-16,-8 7 8 16,-5 2-2-16,2 28 11 15,1 13 8-15,5 11-4 16,8 3 3-16,7 2 2 0,10-8 2 16,6-8-15-16,6-8-6 15,22-8-5-15,13-12 2 16,8-8-2-16,6-7 3 15,-1 0-4-15,2-14 0 16,-11-5-2-16,-9-3 1 16,-5 6 0-16,-14 1 0 15,-4 8 0-15,-8 3 1 16,-5 1-1-16,1 3-4 16,-1 0-44-16,0 4-45 15,0 11-59-15,-9 0-128 16,-5-1-411-16</inkml:trace>
  <inkml:trace contextRef="#ctx0" brushRef="#br0" timeOffset="38101.65">7582 6043 920 0,'0'0'69'0,"0"0"-37"15,0 0 140-15,0 0-54 16,0 0-48-16,0 0-56 15,-17-72-14-15,10 107 0 16,4 16-1-16,3 7 1 16,3 1-3-16,23 2-3 15,4-8-5-15,0-9-22 16,-3-9-5-16,-5-6-8 0,-7-6-13 16,-6-6-7-16,-9-3 10 15,-9-1 12-15,-22 3 18 16,-15 0-29-16,-3-3 6 15,2-5 22-15,12-2 26 16,18-6 1-16,14 0 1 16,3-17 5-16,33-21-4 15,16-17-1-15,14-4 3 16,10 1 2-16,-3 6-2 16,-3 5-2-16,-11 12 22 15,-10 5 2-15,-12 5 25 16,-12 8 3-16,-11 5 11 15,-8 8 24-15,-3 2 11 16,0 2-19-16,0-4-22 16,0 2-8-16,0 2-20 0,-3 0-22 15,-8 0-1-15,-2 21-7 16,2 9-1-16,4 10 0 16,3 0 0-16,4 7 0 15,0-2 0-15,19-5 0 16,9-8-3-16,8-7 2 15,8-10 0-15,2-13 1 16,-2-2-12-16,-3-10-2 16,-11-19-9-16,1-5 11 15,-10-6 1-15,-6-2 10 16,-9 3 1-16,-6 1 0 16,0 3 5-16,0 2-2 0,-9 7 2 15,-3 7 10-15,7 5 2 16,1 8 6-16,2 4-7 15,2 2-8-15,-1 0-7 16,-1 15-1-16,2 18 0 16,0 9-1-16,0 2 1 15,3 3-3-15,12-2 3 16,5-4-3-16,2-9-3 16,2-9-20-16,-2-13 0 15,2-10 6-15,-3 0 12 16,-3-10 7-16,1-18 1 15,-1-6 1-15,-6-4 6 16,-1 0 5-16,-2 2 4 16,-5-4 5-16,-1 5-3 15,3 3-5-15,-1 5 3 0,0 3-6 16,-2 11 3-16,1 6-5 16,-3 3-5-16,0 4 1 15,1 0-1-15,8 1-3 16,2 22-1-16,5 9 1 15,0 5-1-15,-3 3 2 16,-2 0-2-16,1-2 0 16,-2-6-8-16,-1-7-9 15,-1-9 0-15,-3-5 0 16,-1-7 3-16,1-4 7 16,3 0 8-16,1-24 0 0,3-8 1 15,-2-2 3-15,2-3 11 16,-4 1-7-16,2 1 4 15,-4 6-6-15,2 2 4 16,0 9-3-16,-3 5-1 16,-3 4 3-16,0 5-5 15,0 4-2-15,-1 0-1 16,4 0-1-16,3 20 0 16,1 7 0-16,-1 1 0 15,3 7 0-15,-5 0-2 16,-1-2-12-16,0-7-5 15,1-4-2-15,-2-10-9 16,-2-5 2-16,0-4 5 16,0-3 14-16,8-3 8 0,0-16 1 15,4-13 2-15,-1-1 5 16,-1-5 10-16,3 2-4 16,1-2 2-16,-4 11 4 15,1 5-7-15,-5 12-2 16,4 7-2-16,-2 3-5 15,-1 0 0-15,2 16-3 16,0 14 0-16,-3 2-1 16,-3 3-7-16,-3 2-38 15,1-3-36-15,-2-7-91 16,-2-2-141-16,0-6-272 16</inkml:trace>
  <inkml:trace contextRef="#ctx0" brushRef="#br0" timeOffset="39219.11">10319 6284 967 0,'0'0'126'0,"0"0"-51"16,0 0 47-16,0 0-9 16,0 0-54-16,0 0-36 15,15-33-20-15,55 22 3 16,32-7 4-16,17-4-10 15,7-2 0-15,-7-2-4 16,-13 0-16-16,-15 0-55 16,-15 1-47-16,-31 5-48 15,-23 8-38-15,-22 5-87 16,-36 7-231-16</inkml:trace>
  <inkml:trace contextRef="#ctx0" brushRef="#br0" timeOffset="39721.01">10317 6225 16 0,'0'0'679'15,"0"0"-527"-15,0 0-7 16,0 0 36-16,0 0-39 16,0 0-49-16,5-26-40 15,10 18-18-15,5 1-15 16,2 6-6-16,3 1-9 15,1 0-2-15,2 8-3 16,-1 23-6-16,-5 8 3 16,1 12 2-16,-13 10-6 0,-5 0-10 15,-5 7 3-15,-5-3 0 16,-20 3 4-16,-5-1 6 16,-3-4 3-16,-1-8 1 15,4-8 0-15,3-12 0 16,7-8 1-16,9-12-1 15,5-9 2-15,4-5-2 16,2-1 0-16,0 0 2 16,17 0 3-16,20 0 16 15,29-12 1-15,16-12-17 16,12 0 0-16,4 0-5 16,2 0-4-16,-4 3 1 0,-8 1-8 15,-14 8-7-15,-21-1-12 16,-24 10 3-16,-13 2 6 15,-14 1 4-15,-2 0 8 16,0 0 4-16,0 0-8 16,0 4-28-16,-1 9-19 15,-4-1-47-15,4 0-73 16,1-10-131-16</inkml:trace>
  <inkml:trace contextRef="#ctx0" brushRef="#br0" timeOffset="40455.65">11901 6453 829 0,'0'0'141'0,"0"0"-44"16,-80-109 68-16,38 83-64 15,-6 8-43-15,-9 17-35 16,-5 1 3-16,-1 23-9 15,6 15 3-15,12 4-11 16,17 0-4-16,16-1-1 16,12 0-1-16,10-4-3 0,24-6-2 15,19-13 2-15,12-15 2 16,8-3-2-16,1-15-11 16,-3-18-25-16,-10-12-1 15,-8-18 4-15,-6-15 10 16,-14-11 0-16,-10-7 16 15,-11-5 7-15,-11 4 4 16,-1 4 4-16,-9 17 6 16,-12 21 25-16,6 18-12 15,1 22 11-15,8 8-8 16,2 7-18-16,-6 40-12 16,0 27-1-16,-2 23 1 0,3 6 10 15,7 8-8-15,2-2 1 16,0-2-1-16,17-8-2 15,3-15-1-15,2-13-3 16,6-17-18-16,7-11-64 16,3-16-64-16,6-14-128 15,-3-6-205-15</inkml:trace>
  <inkml:trace contextRef="#ctx0" brushRef="#br0" timeOffset="40771.81">12543 5905 840 0,'0'0'137'0,"0"0"9"16,0 0 33-16,0 0-65 15,0 0-52-15,0 0-41 16,-39-31-11-16,9 87-7 16,-5 22 6-16,7 16 2 15,10 10-2-15,12 2-2 16,6-6-7-16,5-8 0 0,20-19-7 16,9-16-17-1,8-16-75-15,4-18-61 0,3-19-104 16,-3-4-208-16</inkml:trace>
  <inkml:trace contextRef="#ctx0" brushRef="#br0" timeOffset="41226.65">12823 5984 721 0,'0'0'268'0,"0"0"-159"15,0 0 51-15,0 0-9 0,-14-107-52 16,14 93-55 0,0 8-10-16,0 4-8 0,0 2-9 15,0 0-10-15,5 26-7 16,10 21-2-16,1 19 2 16,-5 7 0-16,-3 7 0 15,-3-5 0-15,-5-8 0 16,5-11-18-16,-2-16-4 15,1-13-3-15,1-7-5 16,-1-13 4-16,3-7 6 16,-1 0 20-16,4-29 1 15,10-21-1-15,1-14 3 16,-3-10 5-16,0-4 7 16,-2 1-5-16,2 8 2 0,-1 6 1 15,-4 11 1 1,4 4-5-16,-4 15-6 0,-3 12 1 15,-6 10-3-15,6 11 0 16,4 0-2-16,9 15-14 16,7 22-18-16,-5 15-38 15,-8 9-48-15,-6 6-60 16,-6 2-110-16,-4-1-438 16</inkml:trace>
  <inkml:trace contextRef="#ctx0" brushRef="#br0" timeOffset="41497.65">13405 6467 939 0,'0'0'126'0,"0"0"-3"16,0 0 67-16,0 0-67 15,0 0-66-15,0 0-44 16,-32-41-12-16,28 78 0 15,-2 12-1-15,1 10 1 16,1 1-1-16,-2-2 0 16,3-8-1-16,-1-12-11 15,2-7-30-15,2-10-40 16,0-10-28-16,0-11-61 0,9 0-33 16,7-22-54-16,4-19-138 15</inkml:trace>
  <inkml:trace contextRef="#ctx0" brushRef="#br0" timeOffset="41685.68">13367 6037 199 0,'0'0'698'16,"0"0"-590"-16,0 0 30 15,0 0-6-15,0 0-90 16,0 0-42-16,-25-29-11 15,37 46-27-15,4 8-57 16,5-2-47-16,-2-6-87 16,-1-6-223-16</inkml:trace>
  <inkml:trace contextRef="#ctx0" brushRef="#br0" timeOffset="41984.66">13503 5608 771 0,'0'0'213'15,"0"0"-94"-15,0 0 29 16,0 0-12-16,0 0-60 16,0 0-48-16,118-17 8 0,-63 77-12 15,-4 17-7-15,-11 13-10 16,-7 14 2-16,-9 11-9 15,-11 5 4-15,-12-3-4 16,-1-7-2-16,-8-15 0 16,-25-11-12-16,-10-8-38 15,-11-9-27-15,-3-12-45 16,-10-8-57-16,1-11-34 16,-2-11-114-16</inkml:trace>
  <inkml:trace contextRef="#ctx0" brushRef="#br0" timeOffset="43823.65">14242 6037 902 0,'0'0'131'0,"0"0"-35"16,0 0 32-16,0 0-25 0,0 0-61 16,0 0-9-16,-17-13-16 15,37 5-4-15,23-3-9 16,15 0-4-16,12 3-1 15,-1 5-6-15,-6 0-25 16,-10 3-74-16,-14 0-86 16,-15 0-47-16,-24 14-114 15</inkml:trace>
  <inkml:trace contextRef="#ctx0" brushRef="#br0" timeOffset="44003.83">14268 6296 435 0,'0'0'215'0,"0"0"-102"16,0 0-2-16,0 0 24 0,0 0-47 16,0 0-41-16,38 4-15 15,11-5-10-15,12-10-22 16,2 0-5-16,3-3-37 16,4-4-77-16,0-5-128 15,-6-4-230-15</inkml:trace>
  <inkml:trace contextRef="#ctx0" brushRef="#br0" timeOffset="44594.64">15295 5857 877 0,'0'0'102'0,"0"0"5"15,0 0 20-15,0 0-65 16,-103-74-33-16,70 72-28 16,-4 2 6-16,4 0-7 15,5 4 0-15,9 1-1 16,9-3-3-16,10-2 2 16,0 0-3-16,0 0 0 15,0 0-7-15,10-7-6 16,9-5 14-16,4-6 8 15,1 3-2-15,-10 5 1 0,-5 8 1 16,-4 2 1-16,-3 0-5 16,0 1-6-16,7 23 5 15,-2 12 1-15,2 9 6 16,-9 5-3-16,0 7-3 16,0 4 0-16,-4 4 0 15,-13 3 0-15,-5-1-1 16,-6-6 1-16,-2-6-1 15,-2-13 2-15,1-12-2 16,1-8 1-16,5-12-4 16,8-10-8-16,3 0 6 15,3-10 5-15,4-17 0 16,5-11 1-16,2-13-2 16,0-9 2-16,18-3 0 15,6 6 3-15,4 14-2 0,2 16 10 16,-2 15-10-16,2 12 7 15,1 0-6-15,4 23-1 16,-2 15-2-16,4 7 0 16,-6 6-11-16,-1 1-60 15,-1-6-70-15,-4-7-98 16,-1-12-189-16</inkml:trace>
  <inkml:trace contextRef="#ctx0" brushRef="#br0" timeOffset="44878.64">15616 5614 870 0,'0'0'89'16,"0"0"33"-16,0 0 36 15,0 0-27-15,0 0-75 16,0 0-31-16,-41-55-18 15,41 96-7-15,0 22 2 16,11 27 7-16,0 8 3 16,-1 4 2-16,-4 8-8 15,-5 1-2-15,-1-5-4 16,0-10-2-16,0-16-1 16,-3-17-47-16,3-15-90 0,0-15-101 15,8-15-197-15</inkml:trace>
  <inkml:trace contextRef="#ctx0" brushRef="#br0" timeOffset="45353.65">15929 5884 866 0,'0'0'131'0,"0"0"-14"15,0 0 32-15,0 0-75 0,0 0-63 16,0 0-11-16,-15 28-1 16,15 20 1-16,0 4 1 15,0 1 0-15,0 2 0 16,0-2-1-16,-2-10-4 16,2-9 1-16,0-11-27 15,0-13-30-15,0-8-20 16,0-2 12-16,0-9 42 15,2-24-6-15,13-18-10 16,-2-4 32-16,1-7 10 16,-3-5 1-16,-3 0 8 15,0 0 2-15,-5 1 28 16,-2 15 20-16,1 9-8 0,-2 8 21 16,0 12-5-16,0 4-5 15,0 9-24-15,0 6-4 16,6-1-20-16,10 1-14 15,12 0-6-15,10 3 4 16,2 0-15-16,-3 0-30 16,-8 16-23-16,-5 2-37 15,-8 6-20-15,-7 5-41 16,-9-3-98-16,0 5-133 16</inkml:trace>
  <inkml:trace contextRef="#ctx0" brushRef="#br0" timeOffset="45577.65">15981 6043 572 0,'0'0'193'15,"0"0"-12"-15,0 0-7 16,0 0-43-16,0 0-71 16,0 0-15-16,54-51-25 15,-21 39-11-15,3 5-5 16,-2 1-4-16,-1-1-5 15,-5 4-12-15,-5 3-52 16,-9 0-31-16,-4 6-30 16,-10 15-39-16,-8 1-45 15,-20 6-89-15</inkml:trace>
  <inkml:trace contextRef="#ctx0" brushRef="#br0" timeOffset="45748.64">15899 6322 541 0,'0'0'138'0,"0"0"52"16,0 0-21-16,0 0-77 16,82-27-30-16,-35 12-34 15,2 2-19-15,-3-1-9 16,-3 1-2-16,-2 1-68 16,-5-6-42-16,-4-2-79 15,-5-3-141-15</inkml:trace>
  <inkml:trace contextRef="#ctx0" brushRef="#br0" timeOffset="46094.64">16568 5474 749 0,'0'0'159'0,"0"0"-9"16,0 0 50-16,0 0-59 15,0 0-73-15,0 0-44 16,0-37-11-16,-7 84-8 0,0 28-5 16,-2 29 17-1,5 14 7-15,1 5-5 0,0 4-5 16,-3-2-11-16,-3-11-1 15,-4-11-4-15,0-21-2 16,3-18-4-16,1-13-54 16,8-13-45-16,1-2-53 15,0-10-16-15,1-7-9 16,5-9-560-16</inkml:trace>
  <inkml:trace contextRef="#ctx0" brushRef="#br0" timeOffset="48953.65">10812 7155 943 0,'0'0'101'0,"0"0"-58"16,0 0 27-16,0 0 41 16,0 0-28-16,0 0-57 15,0 0-23-15,6 45 2 16,4 8 4-16,-3 2-2 15,-4 4-5-15,-1-4-1 16,0-4-1-16,2-6 0 16,2-9-48-16,8-13-120 15,5-11-129-15</inkml:trace>
  <inkml:trace contextRef="#ctx0" brushRef="#br0" timeOffset="49755.65">10663 5547 929 0,'0'0'156'15,"0"0"-113"-15,0 0 83 16,0 0-9-16,0 0-48 16,0 0-37-16,0-16-21 15,0 16-11-15,4 22-5 16,6 10 2-16,0 8 0 16,0 2 3-16,0-3 3 15,-2-5-3-15,-1-7 1 16,-2-8-2-16,-1-5 1 15,2-6-2-15,-5-4 1 0,1-4 1 16,-1 0 0-16,4-4 3 16,6-19 4-16,2-17-6 15,3-10-1-15,1-8 3 16,-2-2-2-16,-1 5 0 16,2 3 0-16,-2 16-1 15,0 8 0-15,-1 13 1 16,-2 8-1-16,-1 7 2 15,8 0-2-15,4 14 0 16,4 16 0-16,5 9-1 16,-2 2 0-16,-6 2-3 15,-3 1-2-15,-4-3 5 16,0-3-1-16,0-6-14 0,0-8-65 16,-1-7-45-16,3-9-84 15,-2-8-160-15</inkml:trace>
  <inkml:trace contextRef="#ctx0" brushRef="#br0" timeOffset="50521.65">17012 6873 996 0,'0'0'70'0,"0"0"-52"16,0 0 104-16,0 0-21 15,0 0-74-15,0 0-27 16,40 11-1-16,-36 30 1 0,-4 8 0 16,0 2-7-16,0 1-64 15,-11-7-73-15,4-12-77 16,-1-13-271-16</inkml:trace>
  <inkml:trace contextRef="#ctx0" brushRef="#br0" timeOffset="51164.64">17519 5798 1090 0,'0'0'103'0,"0"0"-52"16,0 0 65-16,0 0-31 15,0 0-47-15,0 0-32 16,42-3-5-16,-22 39-1 16,-1 10 0-16,-9 7-5 15,-7 6 2-15,-3 2 3 16,0 4-1-16,-10-4 0 16,-3-8 1-16,2-9 2 0,5-15-2 15,0-12-8-15,6-8 6 16,0-9-6-16,0 0 5 15,0-6 3-15,0-24 6 16,2-15-1-16,10-14-4 16,0-9-1-16,2 1 0 15,1 10 1-15,0 7-1 16,-3 12 3-16,0 9-2 16,0 7 1-16,0 4-1 15,3 8-1-15,-1 6-2 16,2 4 2-16,2 0-1 15,3 9-3-15,2 17-2 0,0 6 5 16,-2 7-2-16,-7 5-1 16,-3 1 1-16,-6 0-3 15,-4 2 5-15,-1-9-5 16,0-2-8-16,0-10-13 16,0-3-6-16,0-13-8 15,0-5-17-15,0-5-26 16,6 0-38-16,14-15-35 15,10-15-124-15,4-10-227 16</inkml:trace>
  <inkml:trace contextRef="#ctx0" brushRef="#br0" timeOffset="51833.67">18411 5844 737 0,'0'0'224'15,"0"0"-96"1,0 0 37-16,0 0-33 0,0 0-67 16,0 0-40-16,-1-22-16 15,-2 31-9-15,-2 23-3 16,-2 13 3-16,3 0 0 16,0-2 0-16,4-2-3 15,0-7-1-15,6-6-4 16,18-7-51-16,11-13-24 15,5-8 0-15,8-4-16 16,-6-22 8-16,-5-11 26 16,-11-2 44-16,-8-4 21 15,-11-1 7-15,-7 7 24 16,0 6 43-16,0 9 3 16,-3 8-1-16,-3 5-14 0,3 6-13 15,3 3-21-15,0 0-28 16,0 0-4-16,6 16 4 15,13 6 0-15,1 4 0 16,3-1 1-16,0 1-1 16,-5-3 0-16,-2-1 0 15,-1-3-1-15,-3 5-3 16,-5-3-5-16,-2-3-21 16,-5 4 0-16,0-4 14 15,0 1 6-15,-11-2 2 16,-3-4 6-16,-5-3 2 15,-4-3 0-15,-6-7 0 0,-2 0 0 16,-3 0-18-16,-1-7-50 16,2-10-20-16,5-8-66 15,4-7-136-15</inkml:trace>
  <inkml:trace contextRef="#ctx0" brushRef="#br0" timeOffset="52043.64">18330 5706 927 0,'0'0'185'0,"0"0"-77"0,0 0 37 16,0 0-73-16,0 0-42 15,0 0-30-15,-3-10-1 16,3 6-30-16,3 0-97 15,14-8-159-15,-1-1-283 16</inkml:trace>
  <inkml:trace contextRef="#ctx0" brushRef="#br0" timeOffset="52807.07">19341 5767 873 0,'0'0'129'0,"0"0"-53"15,0 0 39-15,0 0 36 16,24-100-54-16,-24 94-44 15,1 6-27-15,-1 0-10 0,5 0-11 16,9 19-5-16,10 23-2 16,6 13 2-16,0 7 0 15,-3 4 0-15,-3-4 0 16,-2-7 0-16,-4-8 0 16,2-11 0-16,-5-12 0 15,-5-10-3-15,-1-10-6 16,-5-4 5-16,0 0 4 15,5-22 5-15,-1-19 1 16,4-19-6-16,-2-7 2 16,-2-1-2-16,1-3 0 15,-5 3 0-15,2 7-1 16,3 9 2-16,-2 11-1 0,-1 10 0 16,0 10 0-16,-4 11 0 15,2 5-9-15,-3 5-25 16,5 0-49-16,4 21-66 15,6 18 15-15,3 9-35 16,-3 5-115-16,-3 1-151 16</inkml:trace>
  <inkml:trace contextRef="#ctx0" brushRef="#br0" timeOffset="53647.63">19921 5915 94 0,'0'0'783'0,"0"0"-701"0,0 0 60 16,0-113-13-16,5 88-73 15,13 1-25-15,3 1-12 16,3 3-6-16,-2 2-7 16,-5 3 0-16,-3 5-2 15,-5 6 8-15,-6 2 4 16,-3 0 9-16,0 2 3 15,0 0-6-15,0 0-5 16,-6 0-4-16,-16 0-10 16,-9 17-3-16,-4 9 0 15,4 6 0-15,5 4 1 16,12 2-1-16,7-2-2 16,7-3-1-16,0-2-1 0,17-5 2 15,13-3 2-15,7-7 0 16,8-5 0-16,2-11-1 15,1 0 1-15,-7 0-1 16,-5-14 2-16,-9-3 2 16,-11-5-3-16,-3 3 1 15,-4-3 3-15,0-1 2 16,-6 0 5-16,3 1 0 16,-1 2-2-16,1 3-5 15,2 6-3-15,0 4-1 16,2 3 0-16,5 4-3 15,1 0-4-15,0 4-11 0,-4 15-2 16,-1 7-12-16,-6 1-1 16,-5 4 7-16,0-1-3 15,0 4 8-15,-12-5 2 16,-1 0 2-16,0-5 2 16,5-5 6-16,5-4-2 15,3-8-1-15,0-3-3 16,24-4-4-16,11 0 11 15,12-22-6-15,5-12-31 16,2-4-1-16,-1-10 12 16,-5-10 3-16,-6-5 13 15,-8-10 8-15,-9-7 2 16,-8-2 0-16,-7-2 8 0,-10 6 1 16,0 11 5-16,-6 13 25 15,-10 15 40-15,2 16 32 16,3 10-20-16,3 9-9 15,3 4-32-15,-3 18-24 16,-3 27-17-16,-2 19 3 16,2 14 6-16,7 7-7 15,4 1 2-15,0 0-2 16,3-4-3-16,6-5 0 16,0-13-6-16,-2-9-23 15,-1-12-81-15,3-11-87 16,3-11-118-16,2-9-310 0</inkml:trace>
  <inkml:trace contextRef="#ctx0" brushRef="#br0" timeOffset="53968.82">20802 5890 51 0,'0'0'924'15,"0"0"-820"-15,0 0 79 16,0 0-36-16,-8-95-59 15,8 79-49-15,2 4-17 16,13 2-4-16,4 4-13 16,11 6-5-16,5 0-1 15,2 8 0-15,-3 16-3 16,-4 5 2-16,-4 3-12 16,-6-2-4-16,-5 1-5 0,-9-2-6 15,-5-2 0-15,-1-2 0 16,0 1 2-16,-4-9 5 15,-4 3-11-15,-1-8-14 16,7-2-13-16,0-5-25 16,2-5-6-16,0 0-32 15,3-1-11-15,12-23-85 16,3-3-170-16</inkml:trace>
  <inkml:trace contextRef="#ctx0" brushRef="#br0" timeOffset="54166.15">21232 5539 755 0,'0'0'153'15,"0"0"-17"-15,0 0 49 16,0 0-63-16,0 0-57 16,0 0-27-16,-44-55-25 15,44 55-13-15,0 4-11 16,0 22-66-16,0 11-11 15,9 4-118-15,7-1-164 16</inkml:trace>
  <inkml:trace contextRef="#ctx0" brushRef="#br0" timeOffset="54418.64">21502 5729 148 0,'0'0'854'0,"0"0"-763"16,0 0 99-16,-30-100-54 16,19 90-55-16,-5 10-50 15,-2 0-20-15,-6 26-9 16,-3 21 2-16,6 14-4 16,6 4 0-16,11 0-1 15,4-2-1-15,9-4-1 16,16-7-19-16,8-11-90 0,6-14-71 15,2-15-96 1,0-12-167-16</inkml:trace>
  <inkml:trace contextRef="#ctx0" brushRef="#br0" timeOffset="55108.64">21691 5829 521 0,'0'0'254'16,"0"0"-131"-16,0 0 19 15,0 0-37-15,0 0-77 16,0 0-21-16,-12 16 0 16,12 6 19-16,10 0-4 15,7-6-11-15,5-2-5 16,2-9-1-16,3-5-4 16,-2 0 1-16,2 0-1 0,-3-19 1 15,-3-5 0-15,0-6-1 16,-5-2 12-16,-8-1 15 15,-4 6 1-15,-4 2 11 16,0 6 1-16,-6 6-9 16,-12 6-13-16,-3 7-14 15,-6 0-1-15,-4 27-4 16,3 10-2-16,2 8 2 16,7 4-1-16,9 3 1 15,7 0-1-15,3-4-1 16,0-3 1-16,16-5-23 15,8-12-32-15,4-7 0 0,8-16 5 16,6-5 11-16,0 0 34 16,0-24 5-16,-7-10 1 15,0-7 4-15,-10-6 2 16,-1 2 31-16,-5 4-9 16,-4 6 12-16,-5 7 3 15,-3 5 2-15,-2 9-6 16,0 6-16-16,-2 6-4 15,5 0-11-15,3 2-6 16,3 0-2-16,4 4 0 16,-3 14-2-16,1 4 2 15,-4 4-13-15,-3 0-15 16,-8 4-15-16,-1-3-10 0,0 4-12 16,0 0-20-16,-5 0-27 15,5 3 21-15,0-2 38 16,0-5 53-16,0-9 0 15,0-6 0-15,-19-8 1 16,-1-4-1-16,-1 0 1 16,3 0 1-16,0-13 1 15,7-4 0-15,6-6-3 16,5-3-11-16,2-7-202 16,20 0-492-16</inkml:trace>
  <inkml:trace contextRef="#ctx0" brushRef="#br0" timeOffset="55267.5">22641 6015 1034 0,'0'0'153'16,"0"0"-56"-16,0 0-10 16,0 0-68-16,0 0-19 15,0 0-101-15,-48-42-164 16,20 36-419-16</inkml:trace>
  <inkml:trace contextRef="#ctx0" brushRef="#br0" timeOffset="59458.63">2600 8815 748 0,'0'0'416'0,"0"0"-367"16,0 0 29-16,0 0 32 15,0 0-58-15,0 0-41 16,0 0-11-16,-36-21-9 16,-4 78 7-16,-12 17 2 0,-8 10 3 15,-4-4-2 1,3-2 1-16,11-4-2 0,4-11-1 15,12-17 0-15,9-13 0 16,8-17 0-16,10-10 2 16,7-5 0-16,0-1-1 15,0 0 1-15,0 0 0 16,0 0 4-16,16-5-3 16,17-12 1-16,15-4-1 15,19 2-1-15,0 3 1 16,6 3-2-16,-3 2-4 15,-3 3 4-15,-5-1-4 16,-6 9-27-16,-5 0-43 16,-11-4-29-16,-9 0-55 0,-11-4-48 15,-10-3-157-15</inkml:trace>
  <inkml:trace contextRef="#ctx0" brushRef="#br0" timeOffset="59720.63">2649 8825 875 0,'0'0'191'0,"0"0"-48"16,0 0 34-16,0 0-93 16,0 0-59-16,0 0-13 15,-9-31-12-15,9 43-2 0,14 24-5 16,8 12 7-16,4 7 0 15,-5 5 1-15,-2-5-1 16,-6 1-5-16,1-1 1 16,-4-10-9-16,0-7-75 15,-3-9-66-15,6-18-99 16,0-11-185-16</inkml:trace>
  <inkml:trace contextRef="#ctx0" brushRef="#br0" timeOffset="60208.63">3125 8632 864 0,'0'0'170'16,"0"0"-66"-16,0 0 72 15,0 0-78-15,0 0-54 16,0 0-29-16,-37-22-15 15,22 61-2-15,-4 17 2 16,-2 8 0-16,9 6 1 16,6-7-1-16,6-4 0 15,0-5-1-15,0-10-3 16,18-10 0-16,7-11 4 16,8-7 0-16,1-14 0 0,3-2-37 15,-1-8-16 1,-9-14-6-16,-6-5 6 0,-9-2 6 15,-9-1 20-15,-3 7 27 16,0 5 1-16,0 4 8 16,-3 8 32-16,3 3 3 15,-1 0 18-15,1 3-25 16,0 0-20-16,0 0-13 16,0 22-2-16,0 14 0 15,4 6 2-15,-1 11 0 16,-3 6 1-16,0 10-4 15,0-4-1-15,-6-2 0 16,-6-8-1-16,2-13-2 16,2-12-46-16,2-11-63 0,6-13-134 15,0-6-182-15</inkml:trace>
  <inkml:trace contextRef="#ctx0" brushRef="#br0" timeOffset="60695.64">3830 8806 764 0,'0'0'181'16,"0"0"-100"-16,0 0 88 15,0 0-45-15,0 0-76 16,0 0-34-16,-65-29-14 16,43 72 0-16,-8 14 0 15,0 2 0-15,0 1 0 16,5-7 0-16,4-2-4 15,3-6 2-15,5-11-4 16,3-8-53-16,4-9-80 16,4-17-55-16,2 0-105 15</inkml:trace>
  <inkml:trace contextRef="#ctx0" brushRef="#br0" timeOffset="60913.64">3609 8815 906 0,'0'0'107'0,"0"0"-41"16,0 0 38-16,0 0-52 15,0 0-39-15,0 0 12 16,55 75 5-16,-24-39-17 16,1 7-9-16,6-2-4 15,1-2-2-15,-3-3 2 16,0-9-31-16,-6-3-133 15,2-11-117-15,-5-9-510 16</inkml:trace>
  <inkml:trace contextRef="#ctx0" brushRef="#br0" timeOffset="61444.63">4137 8725 927 0,'0'0'143'0,"0"0"-26"15,0 0 64-15,0 0-104 16,0-97-41-16,0 93-18 16,3 4-4-16,1 0-14 15,7 4-3-15,2 21-7 0,2 12 6 16,2 8 0-16,-5 6 0 15,-5 4 3-15,-4-3-1 16,-1-5 1-16,-2-4-3 16,0-11-5-16,0-9-12 15,0-6-10-15,0-9 9 16,0-4 7-16,0-4 10 16,0 0 5-16,0 0 13 15,0-23 1-15,1-12-13 16,5-13 3-16,5-8-2 15,-1-7-1-15,6 4 4 16,-4 8 7-16,0 12 11 0,0 12 3 16,-5 10 4-16,-1 9-6 15,2 8-9-15,9 0-14 16,7 9-1-16,5 25-6 16,-1 10 5-16,0 5-4 15,-6 6-1-15,1-1 3 16,-2-5-5-16,-4-11-6 15,-3-5-26-15,-3-7-19 16,-2-13-25-16,-2-7-68 16,-4-6-76-16,0 0-305 15</inkml:trace>
  <inkml:trace contextRef="#ctx0" brushRef="#br0" timeOffset="63140.63">4837 8408 919 0,'0'0'121'15,"0"0"-40"-15,0 0 62 0,0 0-26 16,0 0-62-16,0 0-30 16,0 0-11-16,-24-41-8 15,24 41-6-15,28 26-2 16,15 10 2-16,20 5 4 15,4-3 1-15,3 1-1 16,-1-7-1-16,-6-6 0 16,-8-1-3-16,-8-5-2 15,-12-3 2-15,-10-4 0 16,-13-3-5-16,-6-4-8 16,-6-1 1-16,0 4 5 0,0 6 7 15,-14 10 0 1,-10 8 0-16,-5 2 1 0,-7 4 0 15,0 3-2-15,3-1 1 16,2-4 0-16,1 0-1 16,3-3 0-16,2-2 0 15,4-4 1-15,3-6 0 16,4-3-17-16,7-5-23 16,2-4-28-16,3-2-18 15,2-6-53-15,0-2-44 16,4 0-146-16</inkml:trace>
  <inkml:trace contextRef="#ctx0" brushRef="#br0" timeOffset="63673.13">5538 8965 681 0,'0'0'217'16,"0"0"-95"-16,0 0 39 15,0 0-43-15,0 0-58 16,0 0-28-16,0-6-19 0,-15 30-4 16,-8 11-6-16,-10 14 10 15,-7 9-2-15,-3 2 1 16,4 3-6-16,4-6-6 16,0-5 0-16,7-7 0 15,5-9-2-15,6-17 0 16,9-9-18-16,8-4-75 15,0-6-61-15,8-13-55 16,26-25-162-16</inkml:trace>
  <inkml:trace contextRef="#ctx0" brushRef="#br0" timeOffset="65533.65">6162 8555 808 0,'0'0'151'16,"0"0"-96"-16,0 0 42 15,0 0-1-15,0 0-63 16,-81-51-20-16,66 51-9 16,3 0-3-16,0 0 0 15,9 0 1-15,3 0-1 16,-3-4 2-16,3-7 7 15,-3-11 0-15,3-9-5 16,0-5-1-16,0-1-3 16,0 9-1-16,9 4 3 15,0 8-1-15,0 4-1 16,-3 6 0-16,-2 6 2 16,1 0-3-16,1 0 0 15,1 19-10-15,4 14 7 16,-5 9 2-16,-3 9 1 0,-3 4 3 15,0 7-2-15,-3 0-1 16,-11 0 0-16,-3-3 0 16,-3-8 0-16,-1-9-1 15,5-10 1-15,-1-6 0 16,0-9 0-16,7-8 0 16,0-6 1-16,0-3 1 15,-4 0 3-15,1-9-2 16,-2-18-2-16,-3-7 5 15,7-8-5-15,5-3-1 16,5 6 4-16,1 10-2 16,0 8-1-16,9 10 0 0,10 10-1 15,8 1-3-15,10 5 0 16,2 21-1-16,3 8-5 16,-2 3 9-16,0 1-8 15,-4 0 1-15,-2-6-91 16,1-3-62-16,-2-12-96 15,-3-11-249-15</inkml:trace>
  <inkml:trace contextRef="#ctx0" brushRef="#br0" timeOffset="65819.64">6498 8190 871 0,'0'0'177'16,"0"0"-74"-16,0 0 42 16,0 0-36-16,0 0-58 15,0 0-51-15,-24 30 2 16,24 34-2-16,0 19 3 16,7 6 3-16,1 2-3 15,1 0-2-15,-7-9 1 16,-2-4-2-16,0-11-2 15,0-10-1-15,0-9-3 16,0-9-70-16,0-13-55 0,11-10-107 16,6-10-117-16</inkml:trace>
  <inkml:trace contextRef="#ctx0" brushRef="#br0" timeOffset="66304.64">6794 8454 826 0,'0'0'148'15,"0"0"-79"-15,0 0 64 16,0 0-17-16,0 0-79 16,0 0-37-16,-18 17-7 0,18 23 7 15,0 4 1 1,0-1 1-16,0-2-4 0,-3-3 2 15,3-9-1-15,0-6 0 16,0-10-8-16,0-6-17 16,0-6-26-16,0-1-7 15,0 0 32-15,0-12 14 16,6-16-9-16,2-7 4 16,-3-6 16-16,-5-10 2 15,0-3 3-15,0-4 0 16,-7 2 13-16,-5 4 16 15,3 11 16-15,-2 6 17 16,7 11-10-16,1 7-12 16,3 7-2-16,0 3-13 0,0 0-8 15,7 3-13-15,19-4-4 16,10 4-3-16,10 0-7 16,-6 2 4-16,2 2-3 15,-6 0-3-15,-5 0-21 16,-5 0-26-16,-7 5-15 15,-4 10-38-15,-9 7-13 16,-6 5-68-16,-2 4-125 16</inkml:trace>
  <inkml:trace contextRef="#ctx0" brushRef="#br0" timeOffset="66546.05">6825 8634 657 0,'0'0'264'16,"0"0"-170"-16,0 0 49 16,0 0-15-16,0 0-76 15,0 0-37-15,69-18-7 16,-31 11-8-16,0-1 2 16,-5 3-2-16,-1-1-2 15,-6 0-6-15,-7 5-50 16,-7-3-34-16,-7 4-36 15,-5 0-57-15,0 4-90 16,-14 14-55-16</inkml:trace>
  <inkml:trace contextRef="#ctx0" brushRef="#br0" timeOffset="66801.64">6833 8795 686 0,'0'0'159'16,"0"0"0"-16,0 0 10 15,0 0-55-15,0 0-47 16,0 0-26-16,17 0-6 16,8-1-11-16,4-7-19 15,5-1-2-15,1 1-2 16,-1 0 1-16,-1-2-2 16,-3 1-5-16,-7-1-1 15,0 2-33-15,-10 0-11 16,-2 2-10-16,-5 1-16 0,-3-1-32 15,-3 5-29-15,0-1-93 16,0 0-197-16</inkml:trace>
  <inkml:trace contextRef="#ctx0" brushRef="#br0" timeOffset="67264.63">7349 7793 785 0,'0'0'147'15,"0"0"-21"-15,0 0 58 16,0 0-53-16,0 0-70 16,0 0-36-16,-15-26-25 15,15 88 1-15,0 25 2 0,13 21 19 16,-2 9 1-16,1 7-3 15,3 1 2-15,-3 0-8 16,1-8-11-16,-7-11-3 16,0-12 1-16,-3-16-2 15,-3-11 1-15,0-12-18 16,0-14-28-16,0-10-7 16,0-10-8-16,0-10-25 15,0-9-91-15,0-2 38 16,0-8-151-16</inkml:trace>
  <inkml:trace contextRef="#ctx0" brushRef="#br0" timeOffset="69381.6">7925 8763 236 0,'0'0'642'16,"0"0"-563"-16,0 0-7 0,0 0 43 15,0 0-49 1,0 0-49-16,-8-9-14 0,8 9-3 15,-1 0-2-15,1 0-4 16,-2 0 1-16,2 0 4 16,0 1-1-16,0-1-1 15,0 0 2-15,0 0-1 16,0 0-1-16,0 0-8 16,0 0 11-16,-3 0 0 15,-1-5-2-15,-1-3 0 16,0 4-1-16,0-2 3 15,2 6 1-15,-3-3 3 16,3 3-3-16,1 0-1 16,-2 0-2-16,0 0 1 0,2 0-3 15,-1 3-2-15,3 3 1 16,-2-5 4-16,2 2-2 16,0 0 2-16,0-3-2 15,0 0 1-15,0 0 2 16,4 0 0-16,6 0-7 15,-1 0 3-15,-3-10-10 16,-5 3-1-16,-1-3 1 16,0 2-1-16,0 4 5 15,-1 0-6-15,-8 4-2 16,1 0-5-16,-5 0-5 16,4 13-24-16,0 0-45 15,2-3-131-15,7-7-211 0</inkml:trace>
  <inkml:trace contextRef="#ctx0" brushRef="#br0" timeOffset="75231.64">8425 8310 788 0,'0'0'131'0,"0"0"-59"16,0 0 76-16,0 0 2 16,4-96-68-16,-6 88-47 15,-11 2-17-15,-6 6-2 16,-5 8-12-16,-9 30-4 16,-3 15-3-16,6 9 1 0,8-1-1 15,16 0-3-15,6-6-1 16,23-7 4-16,18-8 0 15,13-10 2-15,1-11 0 16,3-7-5-16,-4-3-9 16,-12-3-13-16,-8 2-10 15,-10-2-1-15,-11 0-8 16,-8 1-9-16,-5 5 10 16,0 4 6-16,-18 4 26 15,-12 2-4-15,-4-1-4 16,-2-2 8-16,2-3-1 15,5-1 1-15,4-5 8 16,11-6 2-16,4-2 2 16,10-2-9-16,0 0-19 0,14-23-43 15,23-12-57-15,12-10 4 16,5-9-26-16,4 4-282 16</inkml:trace>
  <inkml:trace contextRef="#ctx0" brushRef="#br0" timeOffset="84833.48">8498 8767 834 0,'0'0'113'0,"0"0"-101"16,0 0 43-16,0 0 37 15,0 0-36-15,0 0-42 16,0 0-9-16,0 0-5 15,-74-45-7-15,74 51 3 16,0 7-3-16,0 1-1 16,3 0-2-16,16-3-2 0,6-8-3 15,6-3-10-15,4-6-14 16,-6-20-6-16,-3-5-13 16,-9-6 12-16,-11-7 24 15,-6-1 12-15,-3 0 2 16,-19 1 8-16,-8 6 4 15,-7 7 5-15,-6 9 12 16,-6 8-3-16,4 13 21 16,0 1 0-16,12 0 0 15,9 16 6-15,8 7-28 16,9 6-9-16,2 0-5 16,5 4-1-16,0-2-2 0,21 2-4 15,7-8 4-15,6-4-1 16,4-10 3-16,5-7-1 15,-1-4-1-15,-6-1-5 16,-8-20-22-16,-6-3-5 16,-14-5 5-16,-8-1 3 15,0-4 0-15,-21 2 8 16,-7 4 15-16,-7 7 1 16,1 9 0-16,6 5 0 15,4 7 6-15,9 0-1 16,9 0 1-16,3 0-6 15,3 0-2-15,0 14-8 16,0 1 8-16,0 1-6 0,9-3-13 16,6-3-57-16,10-3-24 15,2-7-107-15</inkml:trace>
  <inkml:trace contextRef="#ctx0" brushRef="#br0" timeOffset="85484.61">9336 8361 880 0,'0'0'74'0,"0"0"-24"16,0 0 52-16,-85-43-32 16,57 43-53-16,-1 0-16 15,0 0 1-15,5 0-1 16,9 0 4-16,10-3-4 16,1-2 3-16,4-10 3 15,-3-9-6-15,3-8-1 16,0-11 1-16,0 2-1 15,0 2 0-15,6 3 1 0,4 6 3 16,-1 6-3 0,-1 4 5-16,-4 10 1 0,-1 4 2 15,-1 2-5-15,2 4-4 16,1 0-5-16,5 24 4 16,5 15 1-16,-5 11 0 15,-1 16 0-15,-6 11 1 16,-3 9-1-16,0 2 0 15,-7 4 0-15,-14-7 0 16,0-5-2-16,-3-7 1 16,-1-9 1-16,1-8 0 15,0-12-1-15,6-12 0 16,2-11 1-16,4-13 0 16,2-8 3-16,5 0-2 0,-7 0 1 15,3-22 6-15,0-11-4 16,-4-10-3-16,7-2-1 15,6-6-9-15,0 6 7 16,0 11-3-16,0 3 1 16,15 9-8-16,4 7-20 15,7 7-34-15,8 2-17 16,6 6-29-16,3 0-45 16,-1 0-109-16</inkml:trace>
  <inkml:trace contextRef="#ctx0" brushRef="#br0" timeOffset="86025.62">9539 8596 776 0,'0'0'180'0,"0"0"-55"16,0 0 49-16,-12-113-64 15,12 93-61-15,0 2-16 16,0 9-8-16,0 5-13 16,0 2-3-16,0 2-5 15,0 0-4-15,3 0-3 16,4 14-7-16,1 13 4 0,1 10 3 16,-1 8-1-16,-5 0 0 15,-3 1 0-15,0-7-3 16,0-4-10-16,0-11-9 15,0-5 3-15,0-11 7 16,0-6-1-16,0-2 14 16,0 0 3-16,0-2 10 15,2-21 9-15,1-11-11 16,0-5-4-16,0-2-1 16,3 2 2-16,2 2 3 15,1 7 1-15,-2 6 3 16,1 5-2-16,-1 7 5 15,2 8-13-15,3 4-2 16,8 0-5-16,3 10-5 16,7 13 3-16,0 7 0 0,-8 7 0 15,-1 0-14-15,-9-2-13 16,0 1-1-16,-6-5-20 16,-6-5-19-16,3-4-27 15,-3-11-4-15,0-3-34 16,0-8-111-16,0 0-152 15</inkml:trace>
  <inkml:trace contextRef="#ctx0" brushRef="#br0" timeOffset="86491.62">10379 8314 748 0,'0'0'91'16,"0"0"76"-16,0 0-31 15,0 0-58-15,0 0-32 16,0 0-8-16,-85-86-25 15,52 119-13-15,5 12 5 16,5 6-5-16,7 3-1 16,13 2-3-16,3-1 1 15,8-10-4-15,24-4-10 16,14-14-61-16,11-9-58 0,4-15-67 16,2-3-142-16</inkml:trace>
  <inkml:trace contextRef="#ctx0" brushRef="#br0" timeOffset="87195.99">10754 8373 687 0,'0'0'202'15,"0"0"-46"-15,0 0-13 16,0 0-36-16,0 0-55 16,0 0-24-16,-91-44-12 15,77 56-10-15,-2 14-1 16,6 7-4-16,2 3 1 15,2 1-2-15,6-2-1 16,0-2 1-16,6-4-4 16,9-5 4-16,2-8-5 0,3-2 3 15,0-10-8-15,2-4-11 16,-3 0-1-16,-1-13 12 16,-1-15 10-16,-4-2 1 15,-5-2 2-15,-4-3 1 16,-1 5 7-16,1 2 12 15,-4 6 3-15,3 5-7 16,-1 5 6-16,-2 8-2 16,2 4-11-16,-2 0-12 15,4 0-1-15,5 7-10 16,4 15 0-16,4 10 10 16,0-3-1-16,-3 0-17 0,0-3-3 15,-2-7-8-15,2-5-3 16,1-8-2-16,3-4 6 15,-3-2 14-15,3 0 14 16,-3-16 1-16,5-9 8 16,-1-8 16-16,0-5 11 15,3-2 11-15,-7 6-18 16,1 2 0-16,-2 5 1 16,1 9-6-16,-3 2-11 15,0 3-6-15,5 7-3 16,-3 6-2-16,4 0-1 15,0 0-3-15,-2 12-2 16,-1 11 1-16,-3 5-7 16,-4 1-23-16,-4 1-7 15,-4-2 2-15,0-2 0 0,0-4 0 16,-12-2 15-16,-4-4 7 16,-5-7 9-16,-1-1 5 15,-2-2 2-15,4-3 1 16,1-3 0-16,5 0-3 15,4 0 2-15,6 0-41 16,4-14-24-16,0-3-62 16,19-7-65-16,9-2-108 15</inkml:trace>
  <inkml:trace contextRef="#ctx0" brushRef="#br0" timeOffset="87534.62">11373 8425 599 0,'0'0'197'16,"0"0"-41"-16,0 0-4 16,0 0-61-16,0 0-45 15,95-32-14-15,-69 12-15 16,-1 2-10-16,-1-2-3 16,-5-4-3-16,-1 4 2 15,-6-1-1-15,-2 5-2 16,-7 1 0-16,-3 4 4 15,0 3 3-15,0 2 3 16,-9 6-4-16,-13 0-6 16,-6 21-1-16,0 14-2 0,2 6 0 15,4 3-1-15,7-3 3 16,4-5 1-16,4-5-7 16,7-4 3-16,0-6-8 15,7-3-27-15,16-9-28 16,10-6-10-16,5-3-55 15,2 0-192-15</inkml:trace>
  <inkml:trace contextRef="#ctx0" brushRef="#br0" timeOffset="88170.61">12203 8371 750 0,'0'0'150'16,"0"0"5"-16,-32-108-14 15,11 67-51-15,-9 3-45 16,-9 5-13-16,-1 11-11 16,3 11-12-16,7 9-7 15,8 2-2-15,12 16-4 16,7 12-7-16,3 3 9 15,9 0-8-15,27-9-9 16,12-12-36-16,6-10-35 16,3-12-20-16,-4-25-31 0,-8-8 40 15,-8-10 38-15,-10-1 63 16,-6-9 3-16,-9-3 47 16,-8-3 35-16,-4 3 14 15,0 13-30-15,-3 10 35 16,-5 23 4-16,2 12-42 15,-1 10-34-15,-2 32-24 16,-8 41-3-16,-7 32-5 16,-3 24 16-16,3 12-1 15,0 1 1-15,3-13-11 16,6-14-5-16,-2-17-2 0,10-9-1 16,7-18-1-16,0-15 0 15,17-15-3-15,2-20-14 16,-4-13-44-16,2-8 17 15,5-2-4-15,6-30 29 16,2-14 10-16,0-14 13 16,1-11 0-16,-1-8 3 15,-2-4 0-15,1 6 2 16,-5 12 21-16,-4 21-2 16,-10 19 8-16,-3 16 17 15,-4 9-19-15,0 0-30 16,4 0-1-16,1 16-12 15,8 2-41-15,-2-3-112 16,4-9-152-16</inkml:trace>
  <inkml:trace contextRef="#ctx0" brushRef="#br0" timeOffset="90439.59">12948 8284 275 0,'0'0'234'15,"0"0"-157"-15,63-124 54 16,-51 86 13-16,-8 5-4 15,-2 1-32-15,-2 7-37 16,0 3-8-16,-3 8-4 16,-8 4-2-16,-4 7-32 15,-8 3-12-15,-3 13-13 0,-5 23-3 16,1 15 1-16,6 7 1 16,9 3 0-16,13 4-5 15,2-10 4-15,8-6-5 16,22-9 0-16,13-11-23 15,11-15-26-15,7-14-22 16,3 0-21-16,2-20-4 16,-5-14-5-16,-4-3 11 15,-8 2 6-15,-9-2 71 16,-14 6 20-16,-6-1 61 16,-12 0 66-16,-3 5-16 15,-1 2 7-15,-4 1-9 16,0 2-41-16,0 1-19 0,-9 11-5 15,-3 3-15 1,1 7-8-16,-5 0-6 0,-3 7-15 16,-1 20-1-16,1 11-1 15,4 0-2-15,6 8 0 16,9-5 0-16,0 1 0 16,15-9-3-16,15-8 4 15,7-12-19-15,8-12-13 16,4-1 5-16,0-12 8 15,-5-15 6-15,-7-3 5 16,-7 1 11-16,-8 0 2 16,-10 1 4-16,-3-1 26 0,-5 3 11 15,-2 4-7 1,-2 3-4-16,0 7-2 0,0 5-9 16,3 4-3-16,-3 3-9 15,3 0-8-15,3 0-1 16,7 10-7-16,4 17 7 15,2 3 0-15,1 4 0 16,-1-1 0-16,0-2-1 16,-1-3 0-16,0-8-2 15,-5-2-4-15,1-9-6 16,-6-6 6-16,-2-3-3 16,1 0 10-16,2-3 1 15,3-20 3-15,4-3-2 16,-2-3-2-16,-2-2 7 15,-2 1-2-15,3 0 5 0,-2 5 2 16,-5 5-2-16,3 6 0 16,-5 5-2-16,2 6-4 15,-1 0-4-15,1 3-1 16,7 0 0-16,-2 11 0 16,4 15-3-16,-3 3-3 15,-1 6 6-15,-2 4-5 16,-1-5-9-16,4-1-10 15,-2-6-12-15,1-9 3 16,-1-2 5-16,-1-9-5 16,0-6 17-16,3-1 9 15,-2 0 8-15,4-8 4 0,-1-11-4 16,0-7 7-16,2 1 10 16,-1-3 7-16,1-2-1 15,-3 0-4-15,1 2-1 16,-1 1 9-16,-1 5-6 15,-1 0-5-15,-1 6-6 16,-3 3 2-16,-1 7-7 16,0 2 0-16,0 4-5 15,4 0-2-15,3 0-4 16,6 10 2-16,-2 15 1 16,2 5-2-16,-1 3-7 15,-1 2-9-15,-1-3-9 16,1-1-11-16,2-7-4 0,-1-5-9 15,2-7-5 1,0-8-9-16,-1-4 7 0,3 0 27 16,-3-8 12-16,1-15 20 15,-1-8 2-15,-1-7 1 16,-7-1 13-16,2-2 25 16,-9 1 25-16,3 7 1 15,-6 2 4-15,0 3 6 16,0 4-6-16,0 5-16 15,0 8-23-15,0 4 0 16,0 7-5-16,0 0-8 16,0 0-6-16,0 12-11 0,0 32-2 15,0 20 2 1,0 18 0-16,0 7 0 0,0 3-1 16,0-6-1-16,0-5 2 15,-10-5-3-15,3-7-7 16,7-12-50-16,0-8 39 15,0-13-85-15,3-13-38 16,2-12-64-16,-2-11-132 16,5 0-304-16</inkml:trace>
  <inkml:trace contextRef="#ctx0" brushRef="#br0" timeOffset="91355.63">14923 8012 686 0,'0'0'252'0,"0"0"-211"16,-8-96 85-16,8 78 24 15,0 4-62-15,12 7-60 16,5 7-23-16,9 0-5 16,4 16-2-16,-4 17 2 15,-3 8-4-15,-14 8 3 16,-9 6-10-16,-8 6-11 15,-23 2-1-15,-12-4-13 16,-2-8-16-16,2-11-10 16,10-12-5-16,16-8 17 15,13-14 5-15,4-6-49 0,19-14 40 16,16-26 53-16,8-16 1 16,6-15 3-16,-1-12 2 15,-3-7 7-15,-4-17 14 16,-6-6 28-16,-9 4-5 15,-10 15 12-15,-12 26 23 16,-4 22 21-16,-3 15-14 16,-11 14-22-16,1 4-25 15,0 11-7-15,1 2-15 16,-2 9-17-16,1 31-1 16,0 16-2-16,5 19-1 15,8 15 0-15,0 6 3 16,13 1 2-16,11-7-6 0,2-11 3 15,5-9-3 1,2-11-4-16,-3-16-1 0,1-12-1 16,-4-16-28-16,0-11-2 15,-4-4 16-15,0-8 15 16,-5-23 0-16,-3-11 5 16,-2-6 4-16,-7-6 0 15,-3-1-4-15,-3 0 4 16,0 6-1-16,0 10 6 15,-6 11 2-15,0 13 3 16,3 10 5-16,-2 5-10 16,-3 5-9-16,-3 25-3 0,0 14-2 15,3 5 2 1,8 3 1-16,0-1 0 0,10-2-2 16,15-8-6-16,4-12-27 15,8-14-30-15,5-14-14 16,5-1-7-16,0-22 19 15,2-15 21-15,-5-16 24 16,-1-14 24-16,-8-15 0 16,-2-16 3-16,-10-12 19 15,-8-2 16-15,-12 4 5 16,-3 15 4-16,-5 19 24 16,-12 22 5-16,3 18-6 15,4 17-20-15,4 14-16 16,0 3-13-16,-2 32-20 15,-2 29-1-15,1 23 0 0,1 20 0 16,7 8 0-16,1 10-3 16,0-3 2-16,0-12-7 15,-2-14-65-15,-1-14-84 16,3-19-153-16,0-18-346 16</inkml:trace>
  <inkml:trace contextRef="#ctx0" brushRef="#br0" timeOffset="91721.61">15865 8039 724 0,'0'0'248'0,"0"0"-195"16,0 0 67-16,0 0 2 15,0 0-87-15,0 0-22 16,60-27-1-16,-15 8-6 15,1-7-6-15,-4-7 0 16,-6-5-1-16,-7-2 0 16,-13-1-7-16,-8 6 0 15,-8 2 8-15,-5 14 0 16,-20 6 1-16,-8 13 0 16,-4 13-1-16,-1 26 0 15,9 12 0-15,5 5 3 16,8 0 4-16,13-6-1 0,3-1-5 15,5-5 1 1,22-7-3-16,12-8 2 0,9-14-2 16,6-12 1-16,1-3-42 15,-3-3-89-15,-9-19-82 16,-7 0-119-16</inkml:trace>
  <inkml:trace contextRef="#ctx0" brushRef="#br0" timeOffset="93760.6">16712 8106 607 0,'0'0'189'0,"0"0"-94"15,8-139 68-15,-8 88-24 16,-8 6-55-16,-16 8-32 16,-5 7-9-16,-7 15-9 15,0 15-17-15,-1 0-8 16,2 33-7-16,10 12-2 0,4 6-3 15,12 8 3 1,9-4-4-16,0-1 1 0,21-5 2 16,9-7 0-16,6-13-17 15,2-10-23-15,-3-12-17 16,-3-7 7-16,-9 0 0 16,-6-26 26-16,-4-7 25 15,-6 1 0-15,-3-1 6 16,-4 5 14-16,0 5 32 15,0 7 17-15,0 4-12 16,0 5 2-16,0 7-16 16,0 0-10-16,0 0-18 0,0 33-15 15,0 20 3 1,0 22-1-16,0 7-2 0,2 7 0 16,4 1 0-16,-3-8 1 15,-3-4-1-15,0-11-3 16,-3-6-33-16,-11-10-27 15,-4-10-39-15,1-11 51 16,-3-7-42-16,-3-13-6 16,-1-4 40-16,4-6-5 15,0 0 2-15,6-13 27 16,10-17 12-16,4-14 9 16,16-13-41-16,23-15 6 15,12-18 20-15,8-8 28 16,3-14 1-16,-2 0 21 15,-12 7 60-15,-8 12 19 0,-14 12 17 16,-9 17 4-16,-9 9-5 16,-3 10-16-16,1 12-34 15,-3 11-14-15,0 10-21 16,0 7-13-16,0 2-7 16,4 3-11-16,9 3-3 15,7 18 0-15,10 12 2 16,-2 7-5-16,-2-1 4 15,-2 4-4-15,-5-2-14 16,-2-6-18-16,-10-2-12 16,-4-5 2-16,-6-2-15 15,0-7 12-15,-22-2 0 0,-11-4 22 16,-2-7 14-16,1-4 6 16,4-2 9-16,10 0 5 15,9-4 0-15,9-13 20 16,2-7 32-16,16-10-43 15,18-4 3-15,13-1-4 16,7 2 8-16,2 0-5 16,-5 7 7-16,-11 4-1 15,-8 5 0-15,-10 4-5 16,-8 7-1-16,-8 4 8 16,-3 4 6-16,-3 0-6 15,0 2-13-15,0 0-7 16,0 2-4-16,-9 23-3 0,-4 9 2 15,2 7 1 1,8-1-2-16,3-5 0 0,0-4-2 16,7-3 0-16,9-9-3 15,-3-7-5-15,2-8 6 16,4-4 2-16,-3 0 4 16,3-12 0-16,0-11 0 15,-2-10 3-15,-3-5-2 16,-2-1 0-16,-1 0 1 15,-4 6-1-15,-4 15 1 16,1 9-1-16,-2 9 0 16,6 0-1-16,5 12-5 0,7 18 3 15,4 9 1 1,-1 1-10-16,-2-1-32 0,1-10-6 16,-2-6-23-16,0-11 13 15,2-11 6-15,2-1 30 16,-4-15 15-16,5-19 8 15,-1-14 0-15,0-11 2 16,-4-13 0-16,-4-9 10 16,-6-5 3-16,-5-3 6 15,-5 2 16-15,0-1 12 16,0 5 8-16,-6 12-14 16,-3 15 3-16,0 20-4 15,3 17-7-15,5 11-4 16,1 8-16-16,-2 0-14 15,-1 33-1-15,0 20 0 0,0 13-3 16,3-1 3-16,0 2 0 16,0 0 0-16,0-4-1 15,0 0-1-15,0 1 1 16,0-5 1-16,0 0-3 16,0-5 1-16,0-3 1 15,0-2-2-15,0 0-3 16,-3 5-9-16,-2-3-11 15,-2 2-12-15,1 1-13 16,-1-3 9-16,-1-3-3 16,-1-5-1-16,2-4 9 15,-1-5 17-15,2-4-2 0,-1-8 8 16,-1-2-4-16,2-4-25 16,0-4-40-16,3-1-38 15,0-3-76-15,3-4-75 16</inkml:trace>
  <inkml:trace contextRef="#ctx0" brushRef="#br0" timeOffset="94540.6">17983 7893 597 0,'0'0'149'0,"0"0"-20"15,0 0 21-15,0 0-22 16,-12-99-24-16,12 79-28 16,12-3-11-16,2 1-5 15,5 1-32-15,5 3-7 16,0 5-12-16,-1 6-6 15,-1 7-3-15,1 0 0 16,-4 0-2-16,1 19-2 16,1 10-9-16,-9 7-34 0,-6 4-3 15,-6 5-21 1,-1 0-11-16,-26 3-24 0,-9-5 15 16,-7-2-21-16,-3-3-9 15,0-3-3-15,9-9 70 16,10-9 14-16,7-5 33 15,12-10 7-15,8-2 1 16,0-7 17-16,18-24 17 16,16-8 25-16,10-10-5 15,8-11-23-15,6-16 3 16,5-12-5-16,-5-9 2 16,-1-7-1-16,-10 5 12 15,-11 15-2-15,-11 15 5 16,-11 16 15-16,-11 12 22 15,-3 10 7-15,0 12-22 0,0 9-17 16,0 6 1-16,0 4-24 16,-7 5-18-16,-4 30-9 15,-4 19 0-15,1 17 5 16,7 7-4-16,3 8 2 16,4 0-4-16,0 3-1 15,0-11 1-15,0-10-2 16,4-14 0-16,7-17-5 15,2-13-14-15,4-11-11 16,3-9 7-16,9-4 18 16,5-10 7-16,6-17-1 15,2-9 1-15,-2-2 0 0,-5 7 3 16,-7 8-2-16,-8 7 0 16,3 11-1-16,-2 5 0 15,0 0 0-15,-2 8-2 16,-2 9-17-16,-5 2-109 15,-6-5-89-15,-1-4-207 16</inkml:trace>
  <inkml:trace contextRef="#ctx0" brushRef="#br0" timeOffset="96499.61">19395 7680 843 0,'0'0'150'0,"0"0"-88"15,0 0 30-15,28-126 14 16,-8 97-28-16,0 6-34 16,-3 8-17-16,-2 5-9 15,-7 6-6-15,1 4-8 16,-1 0-4-16,1 13-11 15,2 21 10-15,-1 11 0 16,-6 8-2-16,-4 6-3 16,0-2-1-16,0-2-5 0,0-9-16 15,-3-11-5 1,0-11 4-16,2-13 10 0,1-4 6 16,0-7 13-16,0 0 0 15,0-4 10-15,0-29 1 16,0-10-8-16,0-12-1 15,3 0 1-15,7 3-3 16,0 4 3-16,3 9 2 16,-1 2-4-16,1 11-1 15,-1 5 0-15,0 9-5 16,4 9 1-16,8 3-47 16,1 0-88-16,7 11-49 15,-2 10-115-15</inkml:trace>
  <inkml:trace contextRef="#ctx0" brushRef="#br0" timeOffset="97706.6">19987 7687 742 0,'0'0'157'0,"0"0"-62"15,0 0 26-15,0 0-47 16,37-114-58-16,-19 96-14 16,-2 3-1-16,0 4-1 15,-6 2 1-15,-6 3-1 0,-2 2 3 16,-2 4-3-16,0 0 4 16,0-4-4-16,-4 4 0 15,-28 0-5-15,-14 8 5 16,-15 22 0-16,-9 10-3 15,9 7 2-15,13 3 1 16,19-1-1-16,22-2-6 16,7-12-2-16,31-6-3 15,26-9 7-15,20-14-19 16,15-6-25-16,-3 0-23 16,-5-26-28-16,-11-15-4 15,-8-15-20-15,-5-17 11 16,-6-9 8-16,-8-8-12 0,-9-3 45 15,-11 7 48 1,-11 13 24-16,-14 12 115 0,-1 13 55 16,-11 10-39-16,-9 5 22 15,-1 10-21-15,3 7-23 16,6 3-13-16,5 10-13 16,2 3-5-16,4 0-38 15,-1 0-27-15,-5 28-13 16,-1 18 3-16,-1 21-3 15,-1 10 7-15,0 5-4 16,6 0 0-16,4-2-3 16,0-4-1-16,11-4 0 0,12-10-5 15,13-12-47 1,11-17-53-16,5-19-52 0,3-12 11 16,-4-2 38-16,-7-24-6 15,-12-13 100-15,-11-4 15 16,-6 1 66-16,-12 5 68 15,-3-1 18-15,0 5-30 16,-9 2-40-16,-9 3-18 16,-3 5-17-16,3 8-7 15,2 6-14-15,5 7-2 16,-2 0-13-16,1 17-10 16,0 14-1-16,0 10-1 15,9 4-1-15,3 3-3 16,0-2 3-16,3-2 0 15,15-8-9-15,-1-10-15 0,0-9-7 16,1-11 8-16,-3-6 13 16,1 0 11-16,1-23 1 15,-2-14 0-15,0-9 5 16,-3-3 1-16,-3 3 3 16,-2 4 3-16,-1 13 14 15,-3 7 2-15,0 11-6 16,-1 6 0-16,3 5-8 15,3 0-14-15,7 6-5 16,7 20 3-16,4 3 0 16,-1 6 0-16,0-6-3 15,-2-3-4-15,5-6-16 0,-1-11 1 16,3-8 11-16,1-1 4 16,-1-16 2-16,1-21 6 15,1-7 1-15,-3-10 1 16,1-6 0-16,-6-8 3 15,-2-9-2-15,-8-7 0 16,-6-2 5-16,-6 4 2 16,-2 15 12-16,0 21 13 15,-7 21 2-15,1 14-6 16,3 9-10-16,-3 2-12 16,-9 32-8-16,-4 24-3 15,-2 21 3-15,0 6 0 16,7 4 0-16,5-2-1 0,5-2-1 15,4-7-3 1,0-7-1-16,0-7-49 0,0-14-68 16,0-8-64-16,0-18-84 15,15-13-186-15</inkml:trace>
  <inkml:trace contextRef="#ctx0" brushRef="#br0" timeOffset="97990.6">21383 7565 677 0,'0'0'255'0,"0"0"-65"0,0 0-6 15,0 0-57 1,0 0-69-16,0 0-17 0,11-88-14 16,1 82-12-16,7 2-6 15,7 4-6-15,1 0-3 16,1 17 0-16,0 13-4 15,-7 10 4-15,-6 6-5 16,-5 8-12-16,-7-2-11 16,-3-2-14-16,0-7-13 15,-9-7-13-15,-5-8-16 16,-2-5-52-16,3-9-16 16,3-10-60-16,2-4-124 15</inkml:trace>
  <inkml:trace contextRef="#ctx0" brushRef="#br0" timeOffset="98195.78">21665 7230 810 0,'0'0'93'0,"0"0"70"15,0 0-25-15,0 0-73 16,0 0-48-16,0 0-17 15,0 1-12-15,14 35-9 16,7 3-56-16,4 9-62 16,1-4-70-16,2-4-163 15</inkml:trace>
  <inkml:trace contextRef="#ctx0" brushRef="#br0" timeOffset="98817.63">21928 7525 678 0,'0'0'238'15,"0"0"-97"-15,0 0 32 16,0 0-66-16,6-100-59 16,-9 83-9-16,-10 3-7 15,-5 4-16-15,1 9-6 16,-5 1-7-16,1 6-3 16,-1 21-1-16,2 11 1 15,4 4-3-15,7 9-1 16,6 1 4-16,3-4-9 0,0-5-9 15,17-5-20 1,5-15-13-16,5-11-1 0,-2-8 12 16,5-4 22-16,-2-16 13 15,-2-17 5-15,-3-4 2 16,-2-4 5-16,-6 6 13 16,-1-1 23-16,-5 7 3 15,-3 5-1-15,-1 4-5 16,-1 10 12-16,-3 4-24 15,0 3-5-15,-1 3-16 16,2 0-6-16,4 10-1 16,2 17-4-16,2 10 4 0,-4 3-2 15,-3 0-2 1,-2-4-19-16,1-9-11 0,-2-6-11 16,3-8 10-16,-2-9 9 15,2-4 5-15,0 0 21 16,11-3 1-16,2-24 3 15,6-8-1-15,1-3 17 16,0-5-4-16,2 0 8 16,-3 0-1-16,2 12 11 15,-9 8-12-15,-4 9 2 16,-7 11-5-16,2 3-9 16,7 2-10-16,-3 22-2 15,1 11 2-15,-5 6 0 16,-6 1-8-16,0 0-28 15,0 0-38-15,1-3-20 0,12 3-10 16,11-6-79-16,4-6-22 16,2-4-115-16</inkml:trace>
  <inkml:trace contextRef="#ctx0" brushRef="#br0" timeOffset="99880.63">23057 7377 873 0,'0'0'161'16,"0"0"-92"-16,0 0 87 16,0 0-18-16,0 0-58 15,0 0-51-15,0-72-20 16,0 79-9-16,-7 26-5 15,-3 11 5-15,-1 10-1 0,5-2 1 16,3-3 0-16,3-2 0 16,0-9-2-16,14-8-2 15,11-9 0-15,6-14-14 16,5-7-9-16,3-3-3 16,-3-27 6-16,-6-6 3 15,-5-9 14-15,-7-6 0 16,-8 0 1-16,-7 0 5 15,-3 4 2-15,0 12-1 16,0 9 5-16,-4 12 20 16,1 6 18-16,1 7-5 15,2 1-22-15,0 0-16 0,0 13-3 16,17 20-1-16,10 5 3 16,1 1 1-16,-1-1-3 15,-6-2 0-15,-6-4-2 16,-4-4-26-16,-4-1-4 15,-5-5 3-15,-2-3-1 16,0-2 6-16,-17-4 16 16,-8 0 5-16,-10-5 1 15,-4-3 3-15,-3-5-1 16,-4 0-17-16,-3 0-23 16,4-5-42-16,6-13-29 15,10-7-63-15,9-6-164 16</inkml:trace>
  <inkml:trace contextRef="#ctx0" brushRef="#br0" timeOffset="100085.6">22956 7067 689 0,'0'0'294'0,"0"0"-240"15,0 0 21-15,0 0 26 16,0 0-66-16,0 0-35 16,-10-8-7-16,10 8-98 0,1 0-111 15,4 0-199 1</inkml:trace>
  <inkml:trace contextRef="#ctx0" brushRef="#br0" timeOffset="101217.62">23773 7298 764 0,'0'0'167'16,"0"0"-131"-16,0 0 76 15,0 0 23-15,0 0-63 16,0 0-37-16,47 0-10 16,-1-9 2-16,10-3-16 15,4-4-8-15,-6 0 0 16,0-4-3-16,-7-1-10 0,-13 2-34 15,-8 7-5-15,-16 2 10 16,-8 7 27-16,-2-1 12 16,-3 3-2-16,-22 1 2 15,-15 0-1-15,-14 5 2 16,-6 16-1-16,1 6 5 16,13 3 2-16,5 2 3 15,17 0 0-15,11 1-5 16,11 1-4-16,2-4-1 15,29-5 0-15,23-6 2 16,21-7 3-16,15-7-3 16,8-5 5-16,-1 0-7 0,-2-25 3 15,-4-8 2 1,-7-2-4-16,-18 0 0 0,-20 5-1 16,-17 5 1-16,-14-1 6 15,-12 3 37-15,-1-1-9 16,-13 3-6-16,-15 5-13 15,-12 4-7-15,-3 12 0 16,-4 0-4-16,3 18-2 16,7 9 1-16,10 11-4 15,10 1-4-15,11 2 1 16,6 1 3-16,0-7 0 16,20-6-2-16,10-8-4 15,4-11-25-15,3-5 2 16,-5-5 2-16,-1 0 9 15,-1-21 10-15,-6-2 2 0,-6-1 5 16,-6 1 1-16,-6 7 1 16,-3 1 1-16,0 6 22 15,-3 6-2-15,0 1 11 16,0 2-11-16,0 0-13 16,2 7-7-16,2 29 0 15,2 13 0-15,3 15 7 16,-3 13-8-16,-3 23 1 15,0 17-1-15,6 7-1 16,5 0 0-16,-4-17 0 16,-4-14-18-16,2-16-44 15,-2-21-88-15,9-18-95 0,8-20-184 16</inkml:trace>
  <inkml:trace contextRef="#ctx0" brushRef="#br0" timeOffset="102348.6">25179 7192 926 0,'0'0'87'15,"0"0"-22"1,-23-100 95-16,22 88-8 0,0 9-71 16,1 3-43-16,0 0-27 15,-2 9-11-15,-2 30-2 16,-2 15 2-16,1 8 1 16,2-1-1-16,3-2 0 15,0-8 1-15,0-6-2 16,11-7 0-16,4-8 0 15,1-9-5-15,2-12-19 16,3-9 8-16,1 0 9 16,4-19 7-16,-2-11 1 0,2-5 1 15,-9-4 1 1,-2 8-1-16,-6-1-1 0,-1 2 2 16,-2 6 4-16,-1 3 5 15,-1 4 3-15,3 7 4 16,-4 4-15-16,0 6 2 15,2 0-5-15,6 6-3 16,4 17 3-16,9 7-1 16,1 4 2-16,-1-2-2 15,1-2-2-15,-1 0-11 16,3-7-13-16,2-5 4 16,-1-10-3-16,4-8 6 15,-2 0 12-15,0-4 0 16,-3-16 8-16,-5-4 0 15,-6-1 1-15,-5-5-1 0,-5-1 10 16,-6-2 10-16,0 1 4 16,-1 3-8-16,-17 3-7 15,0 7-2-15,-3 2 3 16,1 8 0-16,4 5-7 16,-2 4-1-16,2 8-2 15,-2 18-1-15,3 9 0 16,4 4 1-16,7 2-2 15,4-2 1-15,0-1 1 16,15-2-3-16,8-7-4 16,3-7-15-16,2-9-1 15,1-11-2-15,-2-2 12 0,-5-8 11 16,-2-20 1-16,-4-5 1 16,-2-2 0-16,-4-6 1 15,-1 4 4-15,-2 1 6 16,-2 9 10-16,-1 9 4 15,2 10 1-15,-6 4-7 16,6 4-5-16,2 0-14 16,11 22-5-16,5 9 5 15,4 3 0-15,4 3 0 16,1-5 0-16,-2-5-13 16,0-9-12-16,1-9-6 15,-1-9 4-15,-1 0 17 16,0-20 8-16,-1-14 2 0,3-14 1 15,-1-13-1 1,-3-9 1-16,-4-17-1 0,-6-4 1 16,-12-13 3-16,-6-7-2 15,-5 4 4-15,-21 11 9 16,-3 23 11-16,4 28 14 16,4 20-9-16,9 15-8 15,0 10-5-15,-6 27-12 16,-2 40-6-16,0 22 1 15,7 20 0-15,13 6-1 16,0-3 0-16,11-2-2 16,12-11 0-16,3-11-3 0,3-17-10 15,-2-13-73 1,1-16-87-16,1-12-184 0</inkml:trace>
  <inkml:trace contextRef="#ctx0" brushRef="#br0" timeOffset="102537.6">26683 7318 1038 0,'0'0'100'16,"0"0"27"-16,0 0-1 15,0 0-71-15,0 0-48 16,0 0-7-16,-24-10-47 15,0 10-115-15,-10 0-183 0</inkml:trace>
  <inkml:trace contextRef="#ctx0" brushRef="#br0" timeOffset="196352.53">2362 11365 800 0,'0'0'213'15,"0"0"-124"-15,0-95 107 16,0 80-82-16,0 5-42 16,0 4-27-16,0 5-18 15,0 1-2-15,0 0-10 0,0 0-5 16,0 0-7-16,0 0-3 15,0 0-6-15,0 18 2 16,0 20-12-16,0 10 8 16,0 15-5-16,0 1 11 15,0-12 1-15,0-8-4 16,1-10 4-16,2-12 1 16,3-8-8-16,-2-10 4 15,-1-4 0-15,3 0 3 16,-3-7 1-16,3-25 7 15,5-10-5-15,-1-12-2 16,0 0 0-16,1 1-1 16,0 8 3-16,0 5-2 0,-3 11 2 15,-2 10-2 1,0 7 1-16,-2 11-1 0,7 1-3 16,2 0-2-16,5 19-7 15,7 11 0-15,-4 5-6 16,3 5-10-16,-7 0 2 15,-1-5 13-15,0-5-7 16,-2-9-8-16,2-7-8 16,-2-9-6-16,2-5 13 15,-1-2-1-15,1-29 10 16,-2-14-12-16,2-4 7 16,-1-8 6-16,-6 4 4 0,-7 4 9 15,-2 4 3 1,0 4 1-16,-8 4 2 0,-8 6 0 15,-2 5-6-15,2 7 2 16,-7 6 2-16,4 12-12 16,-1 1 3-16,4 0-45 15,3 21-63-15,-1 8-69 16,11 4-18-16,3-1-214 16</inkml:trace>
  <inkml:trace contextRef="#ctx0" brushRef="#br0" timeOffset="196790.52">2933 11539 709 0,'0'0'367'0,"0"0"-321"16,0 0 66-16,0 0 6 16,24-114-91-16,4 85-16 15,14-6-7-15,1 2-3 16,-7 2-2-16,-10 11-3 16,-9 4-4-16,-11 10-9 15,-6 3-5-15,0 3-2 0,-13 0 2 16,-17 0-7-16,-6 25 29 15,-7 8 2-15,7 11-2 16,3 3 0-16,9 3-2 16,9 0 2-16,7-9 0 15,8-6 0-15,0-8 0 16,4-6-1-16,22-4 1 16,4-10 5-16,11-7-4 15,6 0 8-15,4-13-9 16,-1-11-36-16,-1-7-80 15,0-4-114-15,-10 5-187 16</inkml:trace>
  <inkml:trace contextRef="#ctx0" brushRef="#br0" timeOffset="198094.52">3885 11320 353 0,'0'0'502'16,"0"0"-406"-16,-5-120 81 16,-9 91-27-16,-2 6-73 15,-3 9-38-15,-1 6-6 0,-3 8-9 16,-4 2-20-16,-3 29-3 16,0 14-2-16,5 8-4 15,12 5 3-15,9 0-1 16,4-7-5-16,22-6 0 15,16-10-14-15,17-11-51 16,13-13-3-16,2-11-36 16,3-4 6-16,-9-27-28 15,-6-8 22-15,-12-6 20 16,-13 1 76-16,-7 4 16 16,-13 4 61-16,-10 3 43 15,-3 1 41-15,0 8 3 0,-3 2-40 16,-10 4-23-16,-7 6-31 15,5 7-16-15,-4 5-9 16,-2 0-19-16,5 6 0 16,2 23-9-16,2 8-1 15,4 7 0-15,8 2 0 16,0-1-1-16,0-3 1 16,10-9-10-16,13-5 6 15,-3-11 0-15,5-7-9 16,-1-7-5-16,3-3-9 15,-1-7 24-15,1-21 2 16,-1-7-6-16,-2-6 7 16,-5-3 0-16,-5 2 0 15,-6 2 0-15,-6 8 0 16,-2 1 15-16,0 8 10 0,0 8-1 16,0 7 1-16,0 2-13 15,0 6-12-15,-2 0-3 16,-3 29-9-16,-3 11 8 15,3 9 1-15,5-1-5 16,0-2-6-16,8-6-13 16,10-6-11-16,6-11-15 15,0-7-13-15,3-10 15 16,1-6 22-16,-2 0 16 16,-2-18 13-16,-4-9 4 0,-2-7 3 15,-3-4 14 1,-5 1 10-16,-2-1 17 0,-5 2-3 15,0 6 8-15,-3 5-8 16,0 6-4-16,0 7-12 16,0 4 1-16,0 6-14 15,0 2-6-15,0 0-10 16,3 2-4-16,4 20-2 16,3 13 1-16,3 2 4 15,-2 1 0-15,-1-1-7 16,3-7-5-16,-3-7-12 15,-1-9-10-15,-1-5 6 16,-1-6 10-16,-1-3 16 16,3 0 3-16,3-16 8 15,3-18 0-15,9-11 9 0,-6-8-2 16,3 5-1-16,-1 5-1 16,-7 13 3-16,4 10 8 15,-6 10-12-15,-3 10 0 16,3 0-10-16,2 0-1 15,1 22-2-15,4 11-3 16,-2 6 0-16,1 6-4 16,-1-1-48-16,1 3-11 15,-3-4-94-15,-3-7-66 16,-3-9-208-16</inkml:trace>
  <inkml:trace contextRef="#ctx0" brushRef="#br0" timeOffset="200403.66">5705 11216 480 0,'0'0'358'15,"0"0"-286"-15,0-116 59 16,0 80 12-16,-11 7-72 16,-3 4-7-16,-6 6-15 0,-5 9-22 15,-7 10-13 1,-8 0-13-16,0 22 0 0,4 15-1 15,9 6-4-15,12 6 1 16,9 0-2-16,6 0 0 16,0-2 5-16,20-8-10 15,8-7 10-15,8-13 0 16,8-11-2-16,1-8-9 16,-2-8-20-16,-2-23 0 15,-9-9 7-15,-11-7-7 16,-10 1 12-16,-7-1 10 15,-4 5 8-15,0 5 1 16,-10 5 10-16,-3 8 13 16,4 12 21-16,5 3-4 0,0 9-10 15,4 0-27-15,0 4-3 16,0 24-12-16,0 7 7 16,0 13 3-16,8 1 2 15,2-2-3-15,6-3 2 16,1-9 0-16,6-9-1 15,5-10 1-15,3-14-24 16,5-2 0-16,4-19 7 16,0-23-10-16,0-19 10 15,-3-9-24-15,-9-15 16 16,-4-13 9-16,-11-7 7 16,-9-7 10-16,-4 4 5 15,0 16-3-15,-13 20 47 0,-2 22 9 16,-1 19 6-16,4 9-6 15,4 14-29-15,3 6-7 16,-3 2-4-16,2 23-18 16,-5 31 0-16,-2 23 1 15,4 20 1-15,0 10 6 16,6-1-2-16,3-2 1 16,0-14-6-16,6-9-1 15,15-7 0-15,6-16-6 16,6-11 2-16,8-17-10 15,0-19-61-15,-1-11 40 16,0-1-26-16,-7-33 20 0,-3-8 14 16,-10-8 3-16,-6-3 9 15,-11 2 15 1,-3 4 1-16,0 5 8 0,-10 9 42 16,-1 6-15-16,-2 9 22 15,4 9-26-15,7 3-12 16,0 6-1-16,2 0-19 15,0 1-12-15,11 20-2 16,15 9 9-16,3 4 5 16,10-1 0-16,-1 2-8 15,-4 1-23-15,-4-4 0 16,-2-1-17-16,-14 2-21 16,-2-3-17-16,-12 0-25 0,0-2 7 15,-16-4-51 1,-7-3 66-16,-7-4 17 0,0-7 56 15,5-7 16-15,4-3 6 16,12 0 9-16,9-7 30 16,0-19-16-16,15-12-20 15,18-9-9-15,10-6-15 16,4 2-24-16,-2 4-11 16,-9 13 37-16,-10 10 13 15,-10 9 37-15,-10 9 60 16,-3 2 23-16,-3 4-26 15,0 0 7-15,0 0-37 16,0 0-32-16,0 14-11 16,0 8-2-16,0 6 9 15,0 4-8-15,0 0-2 0,0 3-12 16,4-4-4 0,11 0 6-16,2-7-5 0,-1-6 2 15,5-6-6-15,0-8 2 16,0 0-1-16,3-4 9 15,0-4-1-15,-2-19-3 16,-1-5-4-16,-3-8 1 16,-8-4-4-16,-8-1-8 15,-2 3 0-15,-5 1 5 16,-15 11 0-16,-6 8 4 16,-8 17-2-16,0 1-3 15,-4 8 5-15,4 21-8 0,4 3-11 16,5 4-119-16,10 0-190 15</inkml:trace>
  <inkml:trace contextRef="#ctx0" brushRef="#br0" timeOffset="201994.52">7652 10985 664 0,'0'0'207'0,"0"0"-156"15,0-116 127-15,-6 89-39 16,-2 10-69-16,1 7-37 16,-1 5-17-16,1 5-16 15,-2 11-7-15,0 27-1 16,4 13 3-16,4 8-1 16,1-3-3-16,9-4-8 15,11-1-19-15,3-2 4 16,-6-10-18-16,-4-4-20 15,-11-9 8-15,-2-3-3 16,-15-7-13-16,-17 0 3 16,-11-6-47-16,-3-3 17 15,1-7 68-15,11 0 22 0,13-7 15 16,14-19 1-16,7-9 0 16,20-11 1-16,24-2 1 15,14-1 0-15,12 5 5 16,3 7 8-16,-4 2 5 15,-5 8 10-15,-6 2 13 16,-10 4 16-16,-11 4 3 16,-13 7-12-16,-15 4 27 15,-6 4 24-15,-3 2 27 16,0 0-23-16,-3 0-37 16,-13 0-38-16,-7 0-19 15,-1 11-12-15,0 12 6 0,9 6-6 16,3 3-3-16,5-3 2 15,7 3-2-15,0-2 1 16,3-5 0-16,15-2-2 16,0-11 3-16,10-5 1 15,-1-7 0-15,7 0 6 16,-2-8-1-16,0-19-2 16,-2-5 1-16,-3-2-2 15,-9 0-2-15,-9-2 0 16,-6 5 1-16,-3 1 2 15,0 5 30-15,0 9-4 16,0 2 1-16,-3 11-12 16,0-1-5-16,0 4-11 0,3 0-2 15,0 21-11 1,0 10 0-16,0 13 11 0,11 1-1 16,5-2-2-16,2-3 1 15,10-5-2-15,-4-4-28 16,6-11-1-16,-2-9 10 15,-1-8 3-15,-2-3 16 16,-2 0 4-16,-1-24 2 16,-3-7 4-16,-2-8-5 15,-2-3 4-15,-6-1-1 16,0 5 9-16,-3 0 7 16,4 5 0-16,-2 1-4 0,1 9-1 15,-1 4-7 1,0 8 0-16,-2 5-7 0,5 6-1 15,6 0-3-15,9 10-12 16,2 13 8-16,3 7 5 16,4 5-6-16,-4 0-4 15,5-3-12-15,-2-1-11 16,-1-10-6-16,-5-7-10 16,-2-6 12-16,-7-8 6 15,-4 0 13-15,-4-8 20 16,-1-20 2-16,-7-10 6 15,-3-5 5-15,0-2 17 16,0-2 4-16,0 8 16 16,-9 7-8-16,-1 4-3 0,2 11 6 15,5 9 1-15,3 4-15 16,-2 2-14-16,2 2 0 16,0 0-14-16,0 14-3 15,0 29-4-15,0 17 1 16,13 19 3-16,0 4-3 15,-3 13 1-15,-1 1 2 16,-3 0 0-16,1 3 0 16,-5-11-1-16,0-6-4 15,-2-10 1-15,3-14-11 16,-3-12-32-16,0-15 9 16,0-9 18-16,0-10-16 15,0-12-3-15,-6-1 24 0,-15 0 15 16,-9-17-1-16,0-13 2 15,0-9 3-15,8-11-2 16,3-2 1-16,17-6 4 16,2 1-7-16,6 3 4 15,20 5-4-15,12 2-4 16,10 3-37-16,13 5-72 16,-1 2-186-16,4 0-451 15</inkml:trace>
  <inkml:trace contextRef="#ctx0" brushRef="#br0" timeOffset="203418.56">10880 10526 1054 0,'0'0'124'16,"0"0"-88"-16,-3-118 80 16,-10 94-55-16,-3 6-29 15,0 13-17-15,-7 5-8 16,-7 19-7-16,-9 31-10 16,-1 20 7-16,7 17 2 15,13 1-5-15,16-2 5 16,4-3-7-16,12-13 4 15,14-11 4-15,4-7-5 0,0-11 5 16,1-4-2 0,-5-8 1-16,-3-2 0 0,-4-5-2 15,-1-3-10-15,-8-3-37 16,-2 2-13-16,-8-4-29 16,0 2 3-16,-2 1 30 15,-21-1 16-15,-10-1 16 16,-5-3 2-16,-2-4 12 15,4-6 13-15,6-2 3 16,7 0 4-16,8-2 4 16,6-18 23-16,3-5 28 15,6-10-5-15,0-6-31 16,3 0-8-16,16 1-9 16,5 6 1-16,3 8-8 15,4 1-2-15,1 8-1 0,2 7-7 16,3 7-44-16,-1 3-86 15,1 0-129-15,-7 0-224 16</inkml:trace>
  <inkml:trace contextRef="#ctx0" brushRef="#br0" timeOffset="204174.51">11618 10635 684 0,'0'0'169'0,"0"0"-62"15,0-103 71-15,-7 79-33 16,-2 6-76-16,-5 8-30 16,4 3-1-16,-10 7-26 15,-1 0-12-15,-16 31-1 16,-6 24-8-16,0 16 9 16,6 11 0-16,13 1-2 15,11-8-2-15,10-6-2 16,3-12 1-16,3-9 1 15,16-7 1-15,9-10-2 16,2-7 5-16,6-10-1 16,6-13-10-16,1-1-28 0,-3-13-16 15,-7-13-10-15,-8-5-14 16,-9-3 23-16,-9 4 39 16,-7 2 17-16,0 4 1 15,-3 6 13-15,-4 6 19 16,0 1 17-16,6 5 0 15,-2 5-12-15,3 1-18 16,0 0-9-16,0 0-11 16,0 0-7-16,0 11 3 15,0 12 4-15,0 9 0 16,0 7 9-16,0 12-3 16,0 0 3-16,-3 6-2 15,0 0-7-15,-1-2 0 0,-2-4-1 16,1-9-1-16,4-10-4 15,1-5-87-15,0-9-62 16,0-9-229-16</inkml:trace>
  <inkml:trace contextRef="#ctx0" brushRef="#br0" timeOffset="205489.52">12237 10712 873 0,'0'0'132'16,"0"0"-32"-16,0 0 50 15,0 0-69-15,0 0-59 16,0 0-20-16,-60-19-2 15,37 64-5-15,-7 7 4 0,2 2 0 16,0-2 1 0,2-6-2-16,6-5-3 15,3-6-27-15,4-13-52 0,3-8-51 16,6-13-32-16,4-1-124 16,0-13-210-16</inkml:trace>
  <inkml:trace contextRef="#ctx0" brushRef="#br0" timeOffset="205699.51">11980 10618 733 0,'0'0'177'0,"0"0"-101"16,0 0 42-16,0 0-48 16,0 0-56-16,0 0-5 15,12 46 14-15,12-7 7 0,6 8 0 16,3 2-15-16,4 0-9 15,6-3-6-15,-1-8 0 16,5-5-1-16,0-7-67 16,0-8-118-16,-3-12-178 15</inkml:trace>
  <inkml:trace contextRef="#ctx0" brushRef="#br0" timeOffset="206230.56">12593 10642 870 0,'0'0'171'15,"0"0"-51"1,0 0 62-16,22-116-92 0,-13 94-40 16,1 5-25-16,0 3-2 15,-3 5-3-15,1 8-17 16,-3 1 3-16,1 0-6 15,3 3-6-15,2 24-1 16,1 10-1-16,1 12 8 16,-4 10-1-16,-5 0-6 15,0 1 5-15,-4-2 2 16,0-16-18-16,0-5 1 16,0-15-8-16,0-10 0 0,0-5 6 15,0-7 6 1,0 0 13-16,0 0 4 0,2-26 4 15,8-14-1-15,-2-14-4 16,6-7-1-16,-5 1 2 16,6 5 0-16,-2 10 0 15,-1 11 12-15,2 9 0 16,-2 8-1-16,0 5-11 16,4 6 3-16,1 6-6 15,3 0-1-15,4 6-3 16,0 20 1-16,-1 12-5 15,-3 2 6-15,-2 10-3 16,-6-1 0-16,-3-3 1 16,-4-2-1-16,-1-8-14 0,-1-7-32 15,0-6-22-15,0-11-71 16,7-7-78-16,1-5-157 16</inkml:trace>
  <inkml:trace contextRef="#ctx0" brushRef="#br0" timeOffset="208609.51">13949 10357 394 0,'0'0'134'15,"0"0"-28"-15,0 0 74 16,0 0-19-16,0 0-45 16,0 0-20-16,0 0-22 15,21-61-7-15,-21 61-26 16,0 0-19-16,0 0-20 16,-19 0-2-16,-14 22-1 15,-15 11-1-15,-4 5 4 16,0-1 1-16,7-4-3 15,9-5-1-15,14-7-2 0,5-11 1 16,10-2 2 0,4-6-2-16,1-2 2 0,2 0 0 15,0 0 3-15,0 0-1 16,0 0 4-16,0 0 0 16,0 0 2-16,0 0 6 15,0 0-4-15,2 0-2 16,15 0-8-16,17 14-6 15,15 15 6-15,6 16-4 16,8 4 3-16,-1 6 0 16,-2-2-6-16,0-8 3 15,-11-8-50-15,-7-5-54 16,-12-9-72-16,-17-8-106 16,-13-5-279-16</inkml:trace>
  <inkml:trace contextRef="#ctx0" brushRef="#br0" timeOffset="208974.51">13454 10925 854 0,'0'0'226'15,"0"0"-146"-15,0 0 107 16,0 0-85-16,0 0-63 0,0 0-18 16,0-44-11-1,21 44-10-15,17 25-3 0,18 8 2 16,9 5 1-16,4 3 0 16,-2 2 0-16,-3 0-2 15,-10-5-6-15,-7-3-16 16,-12-9-18-16,-12-7-4 15,-10-6 5-15,-6-6 2 16,-7 2 5-16,0-5 1 16,0-2 13-16,0 1-11 15,-4-3-35-15,-10 0-45 16,0 0-99-16,5-4-107 16</inkml:trace>
  <inkml:trace contextRef="#ctx0" brushRef="#br0" timeOffset="210444.5">14677 10454 321 0,'0'0'447'15,"0"0"-355"-15,0 0 74 16,0 0-10-16,0 0-80 16,0 0-34-16,0 0-26 15,-49-61-13-15,27 61 3 16,-3 0-6-16,-5 0-3 15,4 0 3-15,4 1 3 16,4 4-3-16,7-5 0 16,5 0 0-16,3 0 0 15,3 0 0-15,0-8-11 16,0-16 1-16,2-3-2 16,8-3 5-16,5 1 5 15,-3 5 4-15,0 6-1 0,-3 5 3 16,-3 7 2-16,-1 4 7 15,-5 2-8-15,1 0-5 16,1 3-5-16,1 24-9 16,0 14 14-16,-3 9 0 15,0 5 2-15,-1 6 0 16,-15 4-2-16,-2 5 2 16,0-3-2-16,-1-4 0 15,1-10-1-15,3-14 1 16,0-12-1-16,9-11 1 15,0-7 0-15,6-9 0 16,-3 0 4-16,3 0-4 0,-4-20 13 16,4-8-7-16,0-13-2 15,0-6-4-15,0 2-8 16,7 4 7-16,3 19 1 16,5 6-5-16,2 12 4 15,4 4-4-15,6 1-4 16,1 30 1-16,5 4 4 15,3 7-6-15,0-2-40 16,5-6-60-16,1-2-23 16,0-15-93-16,1-5-206 15</inkml:trace>
  <inkml:trace contextRef="#ctx0" brushRef="#br0" timeOffset="210730.52">14987 10145 772 0,'0'0'105'0,"0"0"34"15,0 0 48-15,0 0-59 16,0 0-75-16,0 0-36 16,-28-65-11-16,28 97-6 15,0 20 0-15,0 16 9 16,0 10 5-16,8 5 6 15,-1 9-6-15,-1 4-10 16,3 0 0-16,0-2-4 16,-1-15-2-16,1-11-2 0,4-17-31 15,1-14-96-15,8-11-81 16,3-16-75-16,2-10-222 16</inkml:trace>
  <inkml:trace contextRef="#ctx0" brushRef="#br0" timeOffset="211210.5">15377 10400 262 0,'0'0'687'16,"0"0"-594"-16,0 0 72 16,0 0-6-16,0 0-100 15,0 0-36-15,-16-35-23 0,16 66-13 16,0 15 11-16,0 16 2 15,0 4 0-15,0-1-2 16,0-3 2-16,0-5-2 16,0-12 0-16,0-16 0 15,0-7 1-15,0-11-23 16,0-8-30-16,0-3 5 16,0-7 31-16,4-26 17 15,5-18-15-15,-3-16 4 16,-1-9 12-16,-3-5 1 15,-2-4 0-15,0 5 6 16,-7 6 12-16,-3 8 22 0,-1 12-23 16,2 15 28-16,3 16-18 15,6 10-3-15,-3 4 1 16,2 9-3-16,1-1-12 16,0 1-5-16,1 0-6 15,26 0-5-15,3 15 2 16,12 4 0-16,2 2 2 15,-2-1-1-15,1 0-27 16,-5 1-41-16,-6 0-18 16,-6-2-43-16,-14 0-47 15,-8-3-103-15,-4 3-200 16</inkml:trace>
  <inkml:trace contextRef="#ctx0" brushRef="#br0" timeOffset="211443.51">15350 10683 549 0,'0'0'232'15,"0"0"-96"-15,0 0 43 16,0 0-51-16,0 0-64 16,0 0-30-16,78-41-17 15,-41 27-5-15,5 1-11 16,-5 3-2-16,-6 5-3 15,-9 1-41-15,-9 2-30 0,-10 2-38 16,-3 0-49 0,-5 18-56-16,-17 12-61 0</inkml:trace>
  <inkml:trace contextRef="#ctx0" brushRef="#br0" timeOffset="211645.51">15390 10932 644 0,'0'0'200'16,"0"0"-19"-16,0 0-14 16,0 0-73-16,0 0-45 15,0 0-27-15,87-41-13 16,-51 31-6-16,4-1-3 16,-3-2 0-16,2 0-38 15,3-3-50-15,-6 3-74 0,-6-7-84 16,-6 0-187-16</inkml:trace>
  <inkml:trace contextRef="#ctx0" brushRef="#br0" timeOffset="212012.5">15939 10061 737 0,'0'0'201'0,"0"0"-14"16,0 0-15-16,0 0-79 16,0 0-56-16,0 0-10 15,-25-52-10-15,25 63-11 16,0 34-5-16,1 28-1 15,15 15 7-15,3 11 14 16,-2 2-6-16,-3 1-2 16,-5 0-10-16,-3-6-2 15,0-16-2-15,-5-17-2 16,-1-18-1-16,0-13-14 16,0-12-70-16,0-9-21 0,0-8-49 15,0-3-24 1,0-3-91-16</inkml:trace>
  <inkml:trace contextRef="#ctx0" brushRef="#br0" timeOffset="213032.5">16783 10138 552 0,'0'0'354'16,"0"0"-273"-16,4-97 63 0,-4 76 23 15,0 7-76 1,0 12-42-16,0-1-10 0,-2 3-16 15,-11 4-23-15,-16 30-2 16,-15 20 2-16,-10 10 3 16,-4 4-3-16,2 0-2 15,9-7 2-15,7-7 0 16,10-8 0-16,11-13-3 16,7-9 2-16,7-7 0 15,4-10-3-15,1-4-3 16,0-3 6-16,0 0 1 15,0 0 3-15,6 0 1 0,14 0-2 16,14 0 4 0,6 0-2-16,8 0-3 0,-1 0-1 15,1 13-2-15,-3 9 1 16,-1 6 1-16,-2 9-9 16,-3 2-2-16,-6 4-46 15,-2 2-39-15,-10-1-39 16,-9-2-23-16,-12-2-35 15,0-5-131-15</inkml:trace>
  <inkml:trace contextRef="#ctx0" brushRef="#br0" timeOffset="213303.42">16330 10891 974 0,'0'0'140'0,"0"0"16"16,0 0 20-16,0 0-105 16,0 0-34-16,0 0-19 15,29-30-8-15,8 42-6 16,14 11-3-16,5 13 3 16,2-3-4-16,-3 5 3 15,-9-1-6-15,-6-4-1 16,-9 0-28-16,-4-7-58 15,-8-4-43-15,-3-6-60 16,-6-7-50-16,-6-5-137 0</inkml:trace>
  <inkml:trace contextRef="#ctx0" brushRef="#br0" timeOffset="214331.52">17569 10009 833 0,'0'0'124'16,"0"0"-23"-16,0 0 52 0,0 0-33 16,0 0-74-16,0 0-31 15,-12-38-15-15,-16 76-9 16,-16 17 9-16,-13 13 2 16,-3 4 2-16,6-3-2 15,4-1-2-15,9-6 0 16,9-9-1-16,9-6 0 15,9-12-2-15,5-12 2 16,4-7 0-16,3-10-4 16,2-4 5-16,0-2 1 15,0 0-1-15,0 0 6 16,9 0 0-16,21-2-1 16,16-11 3-16,16-2 0 0,11 2-2 15,0 1-6 1,1 4 0-16,0 6 0 0,-6 2-1 15,-3 0-4-15,-7 0-13 16,-13 0-65-16,-11 0-33 16,-17 0-47-16,-16 0-112 15,-1-9-236-15</inkml:trace>
  <inkml:trace contextRef="#ctx0" brushRef="#br0" timeOffset="214601.51">17640 10132 884 0,'0'0'126'15,"0"0"36"-15,0 0-1 16,0 0-93-16,0 0-37 16,0 0-12-16,0-30-19 15,9 53-1-15,10 17 0 16,3 11 1-16,0 6 0 15,-4-2-2-15,-4 1 1 16,-4-4-1-16,2-5 0 16,-6-5-5-16,3-7-43 15,2-5-68-15,-2-12-77 16,8-11-51-16,-1-7-179 16</inkml:trace>
  <inkml:trace contextRef="#ctx0" brushRef="#br0" timeOffset="-214394.23">18270 9971 220 0,'0'0'628'15,"0"0"-516"-15,0 0 25 16,0 0 6-16,0 0-36 15,0 0-70-15,-12-90-9 16,3 90-19-16,-9 13-9 0,-12 31-6 16,-17 19 5-16,-1 15 1 15,2 0-2-15,13-3 2 16,15-3 0-16,13-10-1 16,5-6-3-16,3-7 2 15,20-11-2-15,12-9 3 16,8-15 1-16,3-10-25 15,0-4-34-15,-7-7 11 16,-8-17-9-16,-12-11 30 16,-9 0 21-16,-10 0 6 15,0 8 7-15,0 5 29 16,-5 10 21-16,-1 7-2 16,3 2-18-16,0 3-14 15,1 3-23-15,-5 23-1 16,1 14 1-16,-2 11 1 0,1 8 0 15,0 4 4-15,1 1-5 16,-1 1 1-16,5-7-1 16,0-6-1-16,2-11 0 15,0-10-36-15,4-10-99 16,17-14-132-16,11-7-270 16</inkml:trace>
  <inkml:trace contextRef="#ctx0" brushRef="#br0" timeOffset="-213605.22">18770 10304 333 0,'0'0'468'15,"0"0"-349"1,0 0 56-16,0 0-19 0,0 0-74 15,0 0-45-15,-11-55-23 16,-4 55-14-16,-9 20-1 16,-10 11 0-16,-2 5-1 15,1-1 0-15,7 0-1 16,6-5-2-16,5-3-1 16,4-9-45-16,6-5-34 15,3-7-60-15,4-6-72 16,0 0-88-16</inkml:trace>
  <inkml:trace contextRef="#ctx0" brushRef="#br0" timeOffset="-213394.82">18574 10209 646 0,'0'0'157'0,"0"0"-90"15,0 0 30-15,0 0-55 16,0 0-26-16,0 0 19 15,8 80 8-15,10-44-4 16,4 4-18-16,2-2-12 16,3-3-7-16,7 0-3 15,6-2 1-15,-1-4-45 16,2-5-120-16,0-10-191 16</inkml:trace>
  <inkml:trace contextRef="#ctx0" brushRef="#br0" timeOffset="-212872.23">19099 10220 834 0,'0'0'135'0,"0"0"-52"16,0 0 77-16,24-118-29 15,-14 103-88-15,4 3-9 16,-5 6-16-16,0 4-1 0,0 2-14 16,-2 0-3-16,2 8-1 15,2 12-5-15,-1 13-4 16,-2 6 4-16,-3 6 1 16,-4 6-1-16,-1 0 3 15,0-4-10-15,0-4-5 16,0-6-6-16,-1-8-19 15,-1-6 18-15,2-8-8 16,0-7 6-16,0-8 13 16,0 0 11-16,0-1 3 15,10-25 16-15,6-8-10 16,-2-11 4-16,2-2 17 16,-2-6 3-16,-1 3-5 0,-1 4 9 15,0 9-12 1,-1 11-7-16,-1 10 5 0,2 13 3 15,5 3-11-15,5 0-12 16,5 32-6-16,1 10 1 16,3 13 1-16,-6 2-4 15,-5 5 1-15,-4-2 5 16,-5-1-8-16,-5-6-16 16,-4 0-67-16,-1-8-78 15,-1-12-127-15</inkml:trace>
  <inkml:trace contextRef="#ctx0" brushRef="#br0" timeOffset="-199792.25">10215 10077 725 0,'0'0'180'0,"0"0"-125"16,0 0-30-16,0 0 63 16,0 0 14-16,0 0-47 15,0 0-35-15,0-45-10 16,0 45-10-16,0 3 0 15,0 27-1-15,0 17 1 16,6 18 3-16,3 13 3 16,2 12 6-16,-5 14-4 15,0 17 1-15,-4 12 1 16,-2 8 1-16,0 0-4 16,-4-4-3-16,-14-4-2 0,0-12-2 15,0-14 1-15,4-17 0 16,6-21-2-16,3-16-4 15,4-16-33-15,1-10-65 16,0-16-14-16,0-11 10 16,14 0-37-16,6-19-88 15,2-13-24-15</inkml:trace>
  <inkml:trace contextRef="#ctx0" brushRef="#br0" timeOffset="-197347.44">10274 9964 496 0,'0'0'26'16,"0"0"37"-16,0 0 53 15,0 0-24-15,0 0-42 16,0 0-21-16,-17-22-9 16,17 22-10-16,0-1-6 15,13 1 5-15,7 0-6 16,6 0-2-16,7 0 8 0,3 0-5 15,0 1 2-15,5 5-2 16,-1-5-1-16,8-1 0 16,1 0-3-16,3 0 1 15,1 0 0-15,3-4-1 16,12-6-1-16,13 0 0 16,13 0 2-16,13-1-1 15,-2 1 0-15,-4 3 0 16,-4 3 0-16,-10-2 0 15,-5 2 1-15,-9-2-1 16,-8 0 1-16,-8 0-1 16,-7-1 3-16,-10-2-1 15,-9 2-2-15,-3-3 0 16,-10 0 1-16,2 0 0 16,-3-3 1-16,4 1-3 0,2-2 2 15,7-4-1-15,8 5 0 16,9-4 0-16,6 4 0 15,7 4-1-15,1 1 1 16,5 4 0-16,-4 3 0 16,-1 1 0-16,-7 0-1 15,-7 0 1-15,-3 0 0 16,-8 0 0-16,4 0 2 16,-1 0 0-16,4 1-2 15,1 2 0-15,0-3 0 16,-5 0-1-16,-5 0 1 15,-1 0 0-15,1 0 2 0,0 0 1 16,-4 0-3-16,5 0-2 16,-5 0 2-16,0 0 0 15,2 0 2-15,3 0-5 16,5 0 4-16,3 0-3 16,10 0 1-16,2 0 1 15,4 0 2-15,4 0-2 16,-2 0 0-16,-7-7-1 15,-2-3 2-15,-3 2-1 16,0-3 1-16,1-1-1 16,-1 1 3-16,-2 2-3 15,-6-3 3-15,4 3-3 16,0 1 0-16,4-2 0 0,2 2 1 16,2-1-1-16,7 0 1 15,1 2 1-15,-1 1-1 16,-3-4-2-16,-2 2 1 15,5-2 0-15,5-1 0 16,1-1 0-16,1 2 0 16,-12 2 0-16,-2-1 0 15,-9 3-1-15,-3-2 2 16,0 3-1-16,1-1 0 16,3-1-1-16,0 1 0 15,5 0-1-15,7 0 0 16,5 2 1-16,3 3 1 0,2-3 0 15,-7 2 0-15,2 0 1 16,-5 2-1-16,-11 0-4 16,-3 0 0-16,-5-1-6 15,-6-2-9-15,4-3 18 16,0-4-2-16,10 3 2 16,7-3 1-16,5 4 0 15,6 2 0-15,-1 3 0 16,-2 1 1-16,-3 0-2 15,-3 0 2-15,-1 1-1 16,-2 10 0-16,-3-1-3 16,0-1 3-16,-5-2-8 15,-8-4-14-15,1-3 14 0,-2 0 5 16,11 0 2 0,11 0 1-16,6 0 0 0,2 3 4 15,-10-2-4-15,-6 1-2 16,2 3 1-16,6 0 0 15,5 4 0-15,4-2 1 16,-3-1-1-16,-5-2 0 16,-2-1-4-16,4 0-9 15,9 1 11-15,1 4 3 16,1-3 0-16,-7 1 2 16,-7 0-2-16,2-2 0 15,4 2-2-15,6 4 2 16,5-3 0-16,4 1 0 15,0 4 3-15,-1-1-6 0,-3-1 3 16,-4-1 0-16,1-2 0 16,-8-3 2-16,-4-2-2 15,-2-2 0-15,-3 0 0 16,5 0 1-16,-1 0-1 16,0-3 2-16,-5-5-2 15,1 2 1-15,1 4-1 16,-3-1 0-16,-1 0 0 15,0 3 0-15,-2 0 0 16,5 0 2-16,-3 0-2 16,-4 0-1-16,-5 0 1 15,-6 0-1-15,-3 0 1 16,-1 3-1-16,-1 4 2 0,-4 1-1 16,1-1 0-16,-6-1 1 15,-1 0-1-15,-1-2 0 16,0 0 0-16,1-1 0 15,2 4 1-15,-1-4-1 16,-2 2 0-16,-2-1 1 16,0 1-3-16,-2 1 2 15,0-2 0-15,-3 0 0 16,1 0 0-16,-2 0 0 16,-3-2 2-16,-1 2 2 15,-3-1-3-15,-1 1 3 16,-1-2 1-16,1 2 5 0,2 0 1 15,-2 1 3-15,3 0 11 16,-4 1-15-16,0 0 0 16,0 7 5-16,0-3-8 15,-3 2 4-15,2 0 10 16,-2 2-10-16,0 2-1 16,0-1 2-16,0 7 8 15,0-1-3-15,0-1-1 16,0 7-1-16,0 5-4 15,0 1 14-15,0 3 2 16,0-3-23-16,0 2 7 16,0-2 1-16,0 5-5 15,0-3 8-15,0 10-11 16,0-4 7-16,0 5-7 0,0-3-2 16,0-5 5-16,0 1-4 15,0-3-2-15,-5 2 2 16,2-3-3-16,-3 2 0 15,-1 1-2-15,0 3 7 16,0-1-5-16,4-6 2 16,-4-4-1-16,4 0-1 15,-3-2 1-15,2 2 3 16,2 1-4-16,1-5 1 16,1 3 4-16,0-2-4 15,0 2 0-15,0-2-1 16,0-2 0-16,0 2 0 15,0-5 1-15,0-3-1 0,0-7 0 16,0-2 3-16,0-6-3 16,0 0 0-16,0-4-1 15,0 1 1-15,0 3-1 16,0-1 4-16,0 4-4 16,0-1 1-16,0 0-3 15,0-2-5-15,0-2-101 16,0-2-135-16,0-8-176 15</inkml:trace>
  <inkml:trace contextRef="#ctx0" brushRef="#br0" timeOffset="-194489.33">10183 11793 188 0,'0'0'332'16,"0"0"-294"-16,0 0-13 16,0 0 55-16,0 0-3 15,0 0-29-15,0 0-22 16,-4-23-5-16,4 23-2 15,0 0 5-15,0 0-2 16,4 0-3-16,13 0 15 16,6 10-7-16,7 4-11 15,4-1 0-15,9 5-14 16,9-5 6-16,12 5-6 16,12-3 1-16,5 3-3 0,3-3 0 15,2-3 0-15,-4 2 0 16,-1-6 0-16,0-4 0 15,-4-4-1-15,-1 0 2 16,-6 0-1-16,-3 0 0 16,-4 0 0-16,-4 0 2 15,-5-8-1-15,-9 0 0 16,-1-2-1-16,-6 3 1 16,-2 1-1-16,-3 0 0 15,1-1 2-15,-1 2-2 16,5-1 1-16,4 0-1 15,7 0 0-15,4 2 0 0,11-3 0 16,6 0-1-16,5 0 1 16,3-3-1-16,-1 0 0 15,-7-1 1-15,-10 3 0 16,-8-2 0-16,-3 0 0 16,5 0 0-16,5 3 0 15,3 0 0-15,3 2 5 16,-5-1-5-16,3-2 0 15,3 3 2-15,6 2-2 16,2 3 0-16,0 0 0 16,-10 0-2-16,-6 0 2 15,-4 0 0-15,4 0 0 0,2 0 0 16,-2 0-5-16,-4 0 5 16,-6 0 0-1,2-10 0-15,8 7 1 0,8-2-1 16,6 2 0-16,4 3 1 15,-5 0 3-15,-7 0-3 16,-2 0-1-16,-9 0 0 16,-9 0 0-16,-3 0-2 15,-3 0 4-15,4-8-1 16,14-2 0-16,5-2-1 16,5 2 0-16,-4 2 0 15,-11-1-2-15,-5-3 2 16,1 2 0-16,14-3 1 0,3 6-1 15,5-1 0-15,4 3 0 16,-8-1 0-16,0 0 1 16,-3 6-1-16,0-6 1 15,-6 2-1-15,-5 0 0 16,-5 1 2-16,3-1-2 16,8 2 0-16,9 2 1 15,4 0 0-15,-7-3-1 16,-9 1 0-16,-7 1-1 15,-2-2 2-15,0 3-2 16,5 0 1-16,0 0-1 16,3 0 1-16,-5 0 0 15,-8 0 0-15,-4 0-1 16,0-1 2-16,4-5-1 0,11 2 2 16,10 2-2-16,5 2 1 15,1 0 0-15,-4 0 1 16,-10 0-4-16,-4 0 4 15,-2 2-2-15,4 4 0 16,3 2 0-16,-1-1 0 16,2 1 0-16,-2-4-3 15,-9 0 0-15,2-2 0 16,1 2 1-16,5-4 2 16,0 0-2-16,-4 0 2 15,-4 0-2-15,-7 0 0 16,-3 0 0-16,0 0 2 15,5 0-10-15,11 0-2 0,8 0 1 16,-1 6 11-16,1 0-5 16,-4-1 1-16,-2 0 4 15,2-2 0-15,-4 3-2 16,-1-3 2-16,1 1 0 16,-2-3 0-16,5-1 2 15,1 0 0-15,6 0-4 16,3 0-2-16,-1 0-13 15,-1 0-4-15,4 0-6 16,0 0 3-16,-7 0 8 16,-2-1 8-16,-9-2 4 15,-9 2 0-15,-3-1 4 0,-6 2-1 16,-3-1 1-16,-4-1 0 16,-2 0 1-16,-1 0 0 15,1-1 2-15,0 0-3 16,-1 0 0-16,4-1-3 15,0 0 7-15,-1 0-2 16,2 0-1-16,1 4 0 16,-2-4-1-16,-3 4 1 15,0 0 0-15,0 0-1 16,-4 0 2-16,2 0-2 16,-2 0 0-16,1 0 3 15,4 0-2-15,0 0 4 16,3-2-1-16,-2-2 3 0,-4 0-6 15,4 0 6 1,-1-1-6-16,1 0 0 0,-2 1 0 16,1 0-1-16,0 3 3 15,1-1 2-15,2-2-3 16,-2 2-1-16,1 2-1 16,-1 0 0-16,4 0-2 15,-2 0 3-15,-2 0-1 16,2 0 0-16,-2 0 0 15,-6 0 0-15,1 0 2 16,-5 0-1-16,1 0 0 16,1-3 2-16,4 0-1 0,-3 2-2 15,3-2 2 1,-2-1 0-16,2 1 2 16,0 2-3-16,0-2 1 0,-2 0-2 15,-1 1 4-15,-2 1-1 16,-1-2 1-16,-1 1 4 15,2 2-3-15,-4-1-5 16,1 1 4-16,-5-3-3 16,1 3 0-16,-4 0-2 15,-2 0 3-15,0 0-4 16,0 0-4-16,0 0-14 16,0 0-29-16,-10-2-54 15,-23-7-64-15,-14-10-314 16</inkml:trace>
  <inkml:trace contextRef="#ctx0" brushRef="#br0" timeOffset="-192959.25">20025 10948 461 0,'0'0'31'0,"0"0"-3"15,0 0 47-15,0 0 4 16,0 0-57-16,0 0-9 16,14-44-6-16,-5 40 10 15,-3 3-2-15,0-3 23 16,-3 4 5-16,-1-1 9 0,-2 1-6 15,0 0 6-15,0 0-11 16,0 0-15-16,0 0-1 16,0 0-12-16,0 0-4 15,0 0 2-15,0 0-10 16,2 0 1-16,-2 0 0 16,3 5 3-16,-3 10 9 15,0 3-3-15,0 7 6 16,0 3-1-16,-1 9-7 15,-11 7 4-15,0 4 0 16,-1-3-7-16,-1 1 3 16,1 0-2-16,0-3-5 15,1-1-1-15,-2-2 1 16,4-4-1-16,-1 1-1 16,3-6 0-16,-2-1 0 0,3-1 0 15,1-4 0-15,0-2-1 16,3-6 1-16,0-2 0 15,0-2 0-15,1-3 0 16,1-4 0-16,0 0 0 16,1-5 3-16,0-1-3 15,0 0 0-15,0 0 2 16,0 0 2-16,0 0 0 16,0 0-4-16,0 0 0 15,0 0-3-15,2-10-50 16,8 0-52-16,0 1-62 15,-1 5-80-15,-2 4-91 0</inkml:trace>
  <inkml:trace contextRef="#ctx0" brushRef="#br0" timeOffset="-192823.25">19945 11649 496 0,'0'0'190'0,"0"0"-63"15,0 0 7-15,0 0-31 16,0 0-56-16,0 0-40 15,-3-14-7-15,12 1-79 16,5 0-181-16</inkml:trace>
  <inkml:trace contextRef="#ctx0" brushRef="#br0" timeOffset="81196.57">1490 13316 521 0,'0'0'113'16,"0"0"-15"-16,0 0 24 15,0 0-28-15,0 0-41 16,0 0-11-16,0 0-3 0,0 0-12 16,0 0-7-16,0 0-14 15,0 0 4-15,0 0-3 16,0 0-4-16,0 0-1 16,0 0-1-16,0 0 6 15,0 0-3-15,0 0-4 16,0 0 1-16,0 0 0 15,0 0 0-15,0 0-2 16,0 0 2-16,0 0 2 16,0 0-3-16,0 0 0 15,0 0 0-15,0 0 5 16,0 0-4-16,0 0 5 16,0 0-3-16,0 0 7 0,0 0 3 15,0 0-5-15,0 0 13 16,0 0-9-16,0 0 6 15,0 0-4-15,0 0-3 16,0 0-4-16,0 0-5 16,0 3-2-16,0 20 0 15,0 14-1-15,-4 12 1 16,-4 13 7-16,-5 0-7 16,-1-4 0-16,4 1-1 15,0-7 1-15,3-6 0 16,0-6-5-16,1-13-9 15,6-15-61-15,0-6-38 0,0-6-18 16,0-12 0 0,0-28-187-16,0-12-17 0</inkml:trace>
  <inkml:trace contextRef="#ctx0" brushRef="#br0" timeOffset="81676.53">1420 13249 366 0,'0'0'337'0,"0"0"-207"15,0 0-41-15,0 0 4 16,0 0-42-16,0 0-35 16,4-14-3-16,10 31-11 15,4 10 24-15,6 8 23 16,-2 0-9-16,3-1-18 16,-5-1-13-16,4-3-8 15,-1-3-2-15,-1-7 1 0,-2-6-15 16,0-5-41-16,-1-9-18 15,2 0-20-15,1-10-11 16,-2-17-38-16,-2-14-14 16,-2-7-6-16,-9-12 66 15,-5-9 97-15,-2-3 12 16,0-3 21-16,-2 3 50 16,-9 10 22-16,0 10 32 15,2 15-2-15,-1 13-22 16,2 8 0-16,5 11-41 15,0 4-8-15,2 1-11 16,1 0-29-16,-2 0-13 0,1 24-11 16,1 25-1-16,-3 20 1 15,-4 10 12-15,-4 4-1 16,-3-2 8-16,-2-6-19 16,-3-4 4-16,8-5-4 15,4-13-4-15,7-12-2 16,0-10-78-16,15-15-64 15,22-16-32-15,11 0-47 16,7-22-93-16</inkml:trace>
  <inkml:trace contextRef="#ctx0" brushRef="#br0" timeOffset="82276.2">1996 13291 409 0,'0'0'385'15,"0"0"-274"-15,0 0 21 16,0 0-5-16,0 0-62 15,0 0-30-15,-48 6-12 16,36 17-9-16,-1 5 0 16,2 3 5-16,2-4-3 15,5-1-8-15,-2-3-4 16,6-5-4-16,0-8 2 16,0-2-2-16,0-6-7 15,2-2 1-15,8 0-39 16,5-6 2-16,4-20 4 15,2-13-34-15,-6-7-10 0,-9 1 5 16,-2 5 17 0,-4 8 48-16,0 8 13 0,-16 8 0 15,2 6 34-15,-3 5-12 16,2 5-12-16,6 0-6 16,4 0-3-16,5 0-1 15,0 0-10-15,3 0-14 16,21 3-22-16,12-3-37 15,12 0 20-15,10-18-38 16,-1-12 11-16,-5-9-12 16,-4-10 21-16,-10-8 18 15,-11-11 57-15,-7-9 6 16,-13-1 50-16,-7 13 2 16,0 13 90-16,-16 16 3 15,-2 20 7-15,7 6-1 0,4 9-68 16,1 1-30-16,-1 3-16 15,-4 34-27-15,0 21-8 16,-3 16 20-16,-1 12 0 16,7 6 8-16,-1 2-21 15,2-1 1-15,1-7 0 16,4-7-9-16,2-9 0 16,0-7-2-16,0-6-6 15,6-12-79-15,9-16-85 16,5-11-170-16,1-18-340 15</inkml:trace>
  <inkml:trace contextRef="#ctx0" brushRef="#br0" timeOffset="82637.53">2379 13336 925 0,'0'0'106'16,"0"0"9"-16,0 0 24 15,0 0-84-15,0 0-42 16,0 0-13-16,30-27 0 16,3 5 5-16,13-6-5 15,-4-6 0-15,-8-1-2 16,-13 5-32-16,-10 2-2 16,-11 7-9-16,0 7 19 0,-11 6 9 15,-17 8 12-15,-5 0 5 16,-3 15 0-16,4 19 2 15,6 8 14-15,5 3 4 16,6-1 9-16,9-3-5 16,6-2-13-16,0-5-6 15,6-3-1-15,15-7-1 16,11-4-3-16,9-13-4 16,13-7 2-16,4 0-68 15,-1-20-120-15,-5-11-236 16</inkml:trace>
  <inkml:trace contextRef="#ctx0" brushRef="#br0" timeOffset="83042.53">3027 13021 1040 0,'0'0'167'0,"0"0"-74"16,0 0-2-16,0 0-43 15,0 0-30-15,0 0-17 0,-40-11-1 16,40 19-5-16,0 6-9 15,0 3 7-15,0-1 6 16,0-7-17-16,0-3-16 16,4-6-13-16,-4 0 6 15,3 0 20-15,0 0 3 16,-3-14 18-16,0-7 0 16,0 2-26-16,0 6-10 15,-10 4 22-15,0 9-23 16,-6 0-14-16,-5 22-68 15,2 14-70-15,4 8-125 16</inkml:trace>
  <inkml:trace contextRef="#ctx0" brushRef="#br0" timeOffset="83348.52">3058 13436 862 0,'0'0'208'0,"0"0"-130"16,0 0 67-16,0 0-88 16,0 0-46-16,0 0-10 15,-33 29-1-15,33-19 0 16,0-4-1-16,0 3-7 16,2-6 4-16,4-3-5 0,1 0 8 15,-4 0-22-15,3 0 13 16,-4-13 6-16,-2-8 4 15,0-3-20-15,0 3-19 16,-3 4-4-16,-12 7 4 16,1 10-4-16,-11 0-20 15,1 6-51-15,-3 14-79 16,5-5-178-16</inkml:trace>
  <inkml:trace contextRef="#ctx0" brushRef="#br0" timeOffset="84668.52">3571 13025 636 0,'0'0'199'0,"0"0"-115"16,0 0 44-16,0 0-39 15,0 0-52-15,0 0-15 16,-46-21-10-16,33 20 6 16,-3-3-8-16,0-2-2 15,0 0 1-15,4-6-1 16,-2-2 3-16,3-7 2 16,3-10-8-16,2-13-5 0,3-12-10 15,3-11-11-15,0-1 14 16,0 5 3-16,6 13 1 15,0 17 3-15,-3 12 2 16,0 11 2-16,-1 6 1 16,-1 4-5-16,3 0-2 15,1 13-12-15,1 23 1 16,6 19 13-16,4 9 2 16,-4 13 1-16,-2 10-1 15,-8 6 1-15,-2 3 8 16,0 0-2-16,-2-3-5 15,-16-6-3-15,-5-6 1 0,5-10 0 16,-3-14 0 0,2-10-2-16,3-13-2 0,5-11 2 15,2-10-2-15,5-9-14 16,2-4 0-16,2 0 16 16,0-16 4-16,0-21-4 15,0-16-10-15,0-3 4 16,9-2 6-16,8 6 3 15,-1 4 13-15,3 8 18 16,-2 5-4-16,-1 7-9 16,-1 6-13-16,-3 7-6 15,-2 7 0-15,0 8-2 16,0 0-4-16,2 0-1 0,4 10-2 16,-4 17 4-1,6 9 2-15,-6 3 1 0,-6 6 3 16,4 0-3-16,-4-2-4 15,-1-5 1-15,-1-6-15 16,-1-8-11-16,0-9 7 16,0-5-4-16,1-8 15 15,-2-2 6-15,-1 0 5 16,1-21 14-16,1-17-1 16,0-8-7-16,3-6-2 15,2 5 9-15,2 4 11 16,0 7-4-16,1 7 8 15,2 6-8-15,-1 7-4 16,1 9-9-16,0 7-3 0,7 0-3 16,0 6-2-16,5 17-2 15,-1 7 1-15,-2 3 1 16,-4 5 1-16,-2 0-3 16,-6-2-13-16,-4-3-22 15,1-2-6-15,-4-5-21 16,-2-4-34-16,2-7-39 15,-3-7-100-15,0-8-148 16</inkml:trace>
  <inkml:trace contextRef="#ctx0" brushRef="#br0" timeOffset="85395.53">4465 13145 646 0,'0'0'101'16,"0"0"24"-16,0-96 42 15,0 79-61-15,-6 6-12 16,1 8-37-16,-2 3-22 15,-3 0-18-15,-4 10-16 16,-8 23-1-16,-5 13-1 0,2 6 0 16,5-2 0-16,10 0-2 15,10-9-1-15,0-5-5 16,28-7-33-16,13-7-38 16,14-16-25-16,9-6-1 15,7-2-36-15,-5-25-77 16,-5-7-8-16</inkml:trace>
  <inkml:trace contextRef="#ctx0" brushRef="#br0" timeOffset="86077.52">4857 13130 632 0,'0'0'220'15,"0"0"-51"-15,0 0-30 16,0 0-25-16,0 0-36 16,0 0-41-16,-52-69-4 0,33 69-15 15,2 14-10-15,-2 14-7 16,1 7 1-16,3 2-1 15,6 3-1-15,7 0-1 16,2-8-5-16,2 0-1 16,15-9 1-16,5-5-3 15,0-7-18-15,2-8-2 16,-4-3-3-16,0 0 12 16,-3-18 12-16,-1-8 8 15,-2-7 2-15,-4-4-2 16,-3 3 0-16,-5 1 0 15,-2 11 6-15,0 3 18 0,0 5 12 16,0 8-13 0,0 0-11-16,0 6-6 0,0 0-6 15,0 0-3-15,0 19-5 16,3 11-2-16,9 8 6 16,0 1 4-16,3-4-22 15,2-2-7-15,0-8-23 16,2-6-6-16,-1-8-18 15,-4-7 24-15,4-4 34 16,-5 0 18-16,2-10 9 16,0-14 14-16,-2-8 22 15,-2-7 1-15,-2-1-15 16,1 6 0-16,-4 3-2 16,1 10 0-16,0 1 0 0,-1 8-9 15,1 6-14-15,1 2 4 16,1 4-10-16,4 0-2 15,1 0-2-15,9 9 2 16,-3 10 0-16,2 3-2 16,-4 5-7-16,-6-1-18 15,4 3-21-15,-6-3-16 16,-3-3 1-16,-4 0 8 16,-3-3-1-16,0-2 6 15,-6-8 0-15,-16-1 30 16,-4-2 16-16,-4-5 3 15,3 2 3-15,-1-4-4 16,6 0 2-16,1 0-22 0,9 0-131 16,4-4-85-16,8-16-225 15</inkml:trace>
  <inkml:trace contextRef="#ctx0" brushRef="#br0" timeOffset="86483.6">5402 13255 775 0,'0'0'138'0,"0"0"-48"16,0 0 45-16,0 0-83 16,0 0-45-16,0 0 0 0,73-13 3 15,-48-4 4-15,-5-2-9 16,1-4 5-16,-6-4-1 15,-2-1 3-15,-9 0 1 16,-4 2-6-16,0 7 1 16,-6 4-3-16,-10 7 4 15,-2 8-2-15,-6 0-7 16,2 6-4-16,0 22 0 16,5 9-6-16,4 2 7 15,5 4 1-15,7-3 1 16,1-1-1-16,2-6 2 15,18-8-5-15,4-5 4 0,10-12 0 16,7-6-6 0,5-2 0-16,0-4-38 0,-5-20-40 15,-6-3-22-15,-12 1-45 16,-3 0-118-16,-14 7-114 16</inkml:trace>
  <inkml:trace contextRef="#ctx0" brushRef="#br0" timeOffset="87487.51">6333 13111 672 0,'0'0'193'15,"0"0"-115"-15,0 0 76 16,0 0-39-16,0 0-50 15,0 0-40-15,-37-30-18 16,20 30-4-16,-2 16-3 16,2 7-3-16,4 6 0 15,7-1-4-15,6-2 3 16,0-7 2-16,16-6-6 16,7-10-12-16,11-3 6 15,8-3 1-15,2-26 8 16,3-15-7-16,-5-14 1 15,-6-16 8-15,-6-18 2 0,-1-14-3 16,-13 2 4 0,-11 11 0-16,-5 19 9 0,-5 28 19 15,-8 20 24-15,4 18 1 16,2 8-24-16,-2 2-21 16,-5 49-8-16,-6 29-6 15,-9 34 6-15,2 17 3 16,6-3 14-16,7-9-5 15,11-16-8-15,3-8 0 16,0-16-4-16,14-16 0 16,0-18 0-16,4-18-7 15,-5-13-5-15,2-14-53 0,0 0-21 16,7-28 16-16,-5-24 2 16,2-17-8-16,-3-13-30 15,-5-4 8-15,-4-1-12 16,-2 14 110-16,1 17 12 15,-3 19 83-15,0 21-12 16,1 12 8-16,-1 4-45 16,8 0-46-16,7 19-1 15,7 7 1-15,5 1-2 16,9-5-1-16,3-6-123 16,2-10-157-16</inkml:trace>
  <inkml:trace contextRef="#ctx0" brushRef="#br0" timeOffset="89133.52">7485 13122 672 0,'0'0'359'0,"0"0"-299"15,0 0 29-15,0 0 52 16,0 0-72-16,0 0-43 16,0-51-5-16,-2 51-14 15,2 0-7-15,-3 9-2 16,-1 17-8-16,-2 6 10 16,-1 5 0-16,5 3 2 15,0-6-4-15,-2-4 2 16,4-8 0-16,0-9 0 15,0-5-11-15,0-8-10 16,0 0-8-16,0 0 12 0,4-18 5 16,7-19-7-16,2-8-6 15,1-6 6-15,-1 2 14 16,-7 4 5-16,3 0 4 16,-5 6-1-16,1 1 2 15,-4 4-4-15,2 8 7 16,-1 4 1-16,-1 8 1 15,2 9-2-15,-3 2-2 16,0 3-3-16,0 0-3 16,0 8-6-16,0 16-3 15,6 11 9-15,2 9 0 16,2 3 2-16,-1-4-2 16,-1-2 0-16,4-8 1 0,-2-7-1 15,3-4-6-15,-2-11-19 16,2-7-6-16,-2-4 13 15,5-2 4-15,2-23 14 16,-1-12 2-16,-3-5-1 16,0-3 1-16,-8 2 0 15,1 6 0-15,-2 0 1 16,-5 7 10-16,1 8 0 16,-1 4 15-16,0 12-7 15,0 3-8-15,0 3-2 16,0 0-11-16,0 0 0 15,2 9-10-15,5 20-4 0,4 11 14 16,2 5 4 0,0 3-3-16,1-2 0 0,-1-1-1 15,7-7 0-15,-3-6-1 16,6-13-15-16,4-8-12 16,0-9 3-16,1-2 3 15,-3-6 18-15,-4-19 1 16,-4-2 3-16,-7-7 5 15,-5 0-4-15,-5-1 16 16,0 5 16-16,0 2 3 16,-11 7 5-16,-2 6-13 15,2 6-5-15,1 5-8 16,4 2-12-16,-1 2-3 16,-1 2-2-16,-1 21-5 15,1 9 6-15,1 3-6 0,4 3 7 16,3-4 0-16,0-4-4 15,0-4 4-15,14-5-13 16,-1-5-24-16,6-5 9 16,-2-6-4-16,2-5 9 15,-2 0-1-15,2-19 18 16,0-11-2-16,-5-5-17 16,-5-1 1-16,1 5 21 15,-8 3 3-15,-1 11 5 16,1 1 25-16,-2 8 0 15,1 6-9-15,-1 2-13 16,3 0-8-16,5 0-2 0,8 16-14 16,8 9 16-16,4 8 0 15,6 3-27-15,4-3-11 16,10-3-28-16,8-5-55 16,8-7-21-16,5-12-108 15,-6-6-78-15</inkml:trace>
  <inkml:trace contextRef="#ctx0" brushRef="#br0" timeOffset="89348.51">8771 13042 505 0,'0'0'225'0,"0"0"-45"15,0 0 4-15,-46-104-58 16,28 91-45-16,1 6-21 16,2 7-20-16,-4 0-22 0,-5 14-11 15,-3 20-7-15,-3 9-1 16,3 0 0-16,2 8 0 15,4-2-1-15,2-4 1 16,7-4-3-16,1-8-16 16,3-7-54-16,3-10-48 15,4-10-27-15,1-6-85 16,0-3-82-16</inkml:trace>
  <inkml:trace contextRef="#ctx0" brushRef="#br0" timeOffset="89536.39">8448 12890 726 0,'0'0'191'0,"0"0"-138"15,0 0 50-15,0 0-31 16,0 0-39-16,0 0 13 16,104 101-24-16,-70-64-14 15,3 1-8-15,2-1-1 16,0-8-102-16,-3-2-110 15,-10-12-231-15</inkml:trace>
  <inkml:trace contextRef="#ctx0" brushRef="#br0" timeOffset="91207.52">9442 13166 456 0,'0'0'161'16,"0"0"-14"-16,0 0 28 15,0 0-24-15,0 0-55 0,0 0 0 16,-9-92-27 0,-4 85-28-16,-5 2-9 0,1 4-14 15,-6 1-2-15,3 0-10 16,-7 16-6-16,0 11 0 16,2 3-4-16,7-2 3 15,14-1-4-15,4-3-12 16,3-5 7-16,19-3 6 15,14-12-2-15,11-4 4 16,6-20-4-16,2-25 5 16,-1-16-14-16,-3-13-17 15,-1-19 3-15,-8-11-12 0,-6 3 1 16,-17 11-12 0,-13 20 48-16,-6 25 4 15,0 18 17-15,0 15 29 0,0 9 9 16,-3 3-24-16,2 0-21 15,-4 9-10-15,1 27-4 16,-4 19 4-16,4 13 3 16,2 11 6-16,2-2-1 15,0 1 0-15,14-7-5 16,10-9-1-16,10-11 0 16,5-8-2-16,5-15 0 15,0-9-2-15,6-13-12 16,-5-6-19-16,-4-2 10 15,-4-23-9-15,-8-11 9 16,-7-10 3-16,-9-8 1 0,-7 2-17 16,-6 0 18-16,0 10 18 15,-18 7 6-15,-2 4 14 16,-6 11 24-16,0 6-15 16,4 9 0-16,1 5-11 15,2 0-8-15,5 20-9 16,2 10-1-16,11 10-1 15,1 4-2-15,6-1 3 16,22 2-1-16,14-7-4 16,7-6 4-16,7-6-4 15,3-8 2-15,-3-9 1 16,-9-7-10-16,-4-2-5 16,-9-2 17-16,-8-14-6 15,-11-5 6-15,-9-1 1 16,-3 1 5-16,-3-1 12 0,0 3 23 15,-9-3 2-15,-5 7-15 16,0 2-19-16,1 8 1 16,3 5-5-16,3 0-5 15,1 0-5-15,-1 18-2 16,1 11 3-16,5 6 2 16,1 1-4-16,0-1 5 15,5 0-4-15,11-7-34 16,8-3-6-16,6-7-13 15,0-10 0-15,-3-4 11 0,1-4-14 16,-7 0 22 0,-5-22 31-16,-4-4 0 0,-3 1 8 15,-6 2 3-15,-3 7 38 16,0 4 45-16,0 2 13 16,0 3-15-16,0 3-25 15,-2 1-15-15,2 3-11 16,-1 0-10-16,1 0-16 15,-2 13-7-15,2 21-7 16,0 14 7-16,0 12 0 16,0 5-7-16,8 6 6 15,3-1 0-15,-4-3-3 16,-1-4-15-16,-3-14-23 16,-3-4-60-16,0-14 97 15,0-7-64-15,-3-9 16 0,-9-5 27 16,-3-6-3-16,-9-4 9 15,-3 0 4-15,-1-7 5 16,0-16-4-16,8-8-28 16,7-6-49-16,10-10-87 15,3-14-154-15</inkml:trace>
  <inkml:trace contextRef="#ctx0" brushRef="#br0" timeOffset="91615.52">10826 12891 688 0,'0'0'166'0,"0"0"-69"15,0 0 69-15,0 0-52 16,0 0-70-16,0 0-32 16,3-15-12-16,6 39-1 15,1 8 1-15,4 9 3 16,0-1-3-16,0-4 0 15,-2 0-1-15,-1-7-3 16,1-5-51-16,-6-10-12 16,-3-4 5-16,-1-5 3 15,-1-3 9-15,-1-2 17 16,0 0 32-16,-1-5 1 16,-12-17 0-16,0-5 4 0,1-7 1 15,-1-7 14-15,8-4 0 16,2-1 18-16,3 7 0 15,0 6 19-15,0 11-28 16,5 9-4-16,3-1-10 16,2 10-10-16,5-1-4 15,6 2-10-15,6 3-27 16,5 0-55-16,0 3-57 16,-2 6-133-16</inkml:trace>
  <inkml:trace contextRef="#ctx0" brushRef="#br0" timeOffset="91975.52">11134 13025 917 0,'0'0'108'16,"0"0"7"-16,0 0 22 15,0 0-71-15,0 0-46 16,0 0-11-16,60-55-9 15,-25 29 1-15,1-4-2 16,-5-3-10-16,-4 0-11 16,-9 1-8-16,-9 3 2 15,-9 6 13-15,0 4 9 16,-7 5 6-16,-11 5 2 16,-6 9 4-16,-6 0-4 15,-5 13-2-15,1 21 1 0,4 10 0 16,4 2 0-16,7 5-1 15,8-2 0-15,8-4 0 16,3-4-1-16,6-5 1 16,16-7-8-16,15-11-8 15,6-8-146-15,6-10-43 16,0 0-168-16</inkml:trace>
  <inkml:trace contextRef="#ctx0" brushRef="#br0" timeOffset="92597.53">11491 12993 331 0,'0'0'494'0,"0"0"-359"15,0 0 16-15,0 0-11 16,0 0-85-16,0 0-15 16,3 0-21-16,10 0-5 15,6 0-6-15,9 0-6 16,0 0-1-16,-2-12-1 16,-6 1-10-16,-4 0-9 15,-5-2-3-15,-4-3 9 16,-6 2 6-16,-1-3 2 15,0 1 0-15,-7 4-2 0,-9 2 7 16,-6 7-3-16,0 3 2 16,-5 0 0-16,1 15 1 15,2 15 0-15,2 3 1 16,3 6 1-16,8 4 8 16,6-3-3-16,5-5 5 15,0 0-11-15,19-7 2 16,13-4 0-16,5-11-2 15,5-9 1-15,7-4-2 16,0-4-17-16,-5-14-33 16,-5-5-52-16,-11-3-14 15,-10 4-47-15,-8 3-103 16,-8 5-137-16</inkml:trace>
  <inkml:trace contextRef="#ctx0" brushRef="#br0" timeOffset="96525.51">12422 12894 232 0,'0'0'104'0,"0"0"13"0,0 0 10 16,0 0 20 0,0 0-4-16,0 0-15 0,25-97-4 15,-23 91-24-15,-2 2-12 16,0 4-40-16,0 0-16 15,0 0-17-15,0 0-13 16,0 8-2-16,0 25-13 16,0 16 13-16,0 12 2 15,-7 1 3-15,1-3-5 16,0-11-1-16,2-6-16 16,3-11-76-16,1-8-16 15,0-13-53-15,0-10-33 16,1-2-59-16,11-29-93 15</inkml:trace>
  <inkml:trace contextRef="#ctx0" brushRef="#br0" timeOffset="96736.86">12403 12442 690 0,'0'0'120'0,"0"0"-49"15,0 0 58-15,0 0-32 16,0 0-54-16,0 0-40 16,-10-31-3-16,10 31-20 15,4 14-75-15,15 6-6 16,6 6-41-16,5-7-115 0,-2-3-117 16</inkml:trace>
  <inkml:trace contextRef="#ctx0" brushRef="#br0" timeOffset="97185.51">12694 12216 783 0,'0'0'124'16,"0"0"7"-16,0 0 7 16,0 0-40-16,0 0-66 15,0 0-20-15,-58-2-10 16,58 75 1-16,0 23 15 15,0 11 16-15,0 7 0 16,2 4-9-16,5 5-9 16,1-2 8-16,-1-4-15 0,-2-11-5 15,0-12-4-15,-3-12 0 16,1-12 0-16,0-14-6 16,-2-12 4-16,1-12-18 15,-2-12-17-15,0-8 1 16,0-8 3-16,0-4 15 15,0 0 12-15,-17 0 3 16,-9-20-19-16,-5-8 1 16,-3-6 10-16,4-7 10 15,10-8 1-15,6-6 2 0,8-2 4 16,6-1 10 0,0 4 4-16,14 6-1 0,10 4-1 15,4 3-12-15,4 5-6 16,1 2-4-16,4 3-13 15,4 2-59-15,3 3-92 16,-3 3-97-16,-8 2-419 16</inkml:trace>
  <inkml:trace contextRef="#ctx0" brushRef="#br0" timeOffset="98249.51">13287 12677 878 0,'0'0'146'16,"0"0"-73"-16,6-102 65 15,-2 78-52-15,2 5-39 16,-2 7-14-16,0 4-10 16,-3 7-5-16,2 1-18 15,6 0-4-15,2 27-5 16,8 20 9-16,-1 10 1 15,1 11-1-15,-2 3 0 16,-4-1-1-16,0-8-1 0,-5-14-12 16,1-12-8-16,1-11-9 15,-3-9-2-15,0-9 2 16,-3-7 9-16,-1 0 14 16,-3 0 8-16,6-20 4 15,0-18 0-15,0-11-3 16,6-8 1-16,-2-3 0 15,1-2-1-15,1 4 1 16,-3 2 0-16,0 8-1 16,-2 7-1-16,-1 10 0 15,-1 6-1-15,-2 10-14 16,2 10-44-16,-1 5-61 0,6 0-65 16,-1 23-116-16,0 8 34 15</inkml:trace>
  <inkml:trace contextRef="#ctx0" brushRef="#br0" timeOffset="99083.52">13745 12903 760 0,'0'0'159'15,"0"0"-91"-15,0 0 64 0,27-108-68 16,-14 80-42 0,-1-1-8-16,1 5-9 0,-4 1-1 15,-3 6-2-15,-3 1 4 16,-3 6 6-16,0 0 8 16,0 3 16-16,-9 4-19 15,-13 3-11-15,-6 0-2 16,-7 10-4-16,-2 23-4 15,4 5 2-15,5 3 0 16,7 4 1-16,9-4 0 16,7-3-4-16,5-2 3 15,8-4-7-15,22-5 4 0,10-9 2 16,11-6-5 0,2-8 8-16,-3-4-1 0,-3-4 0 15,-9-18 0-15,-7-4 1 16,-5 0 5-16,-9 1-3 15,-6 1 2-15,-5-1 8 16,1 2 19-16,-1 4-11 16,-4 0-9-16,2 5-7 15,-2 5-3-15,5 3-1 16,2 4-3-16,3 2 2 16,6 0-12-16,-2 12-18 15,1 12-6-15,-2 6-15 16,-8 4-3-16,-7 2 21 15,0-1-15-15,-4 1 22 16,-13-3 4-16,2-6 6 0,4-8-7 16,6-3-7-16,5-7-12 15,0-9-1-15,21 0-30 16,12-4-2-16,12-24 42 16,8-10 0-16,2-11-11 15,2-12 5-15,-2-13 11 16,-7-14 27-16,-9-6-1 15,-6-12 3-15,-11-3 28 16,-13 8 32-16,-9 15 23 16,0 21 36-16,-18 23 16 15,-3 20-15-15,2 12-13 16,4 10-34-16,-1 4-28 0,-1 31-34 16,-2 23-4-16,2 18 5 15,4 16-3-15,4 5 0 16,7 4-5-16,2 1-2 15,0-8-2-15,0-4-1 16,6-14-3-16,3-13-27 16,2-14-80-16,2-13-81 15,3-19-192-15</inkml:trace>
  <inkml:trace contextRef="#ctx0" brushRef="#br0" timeOffset="99376.24">14531 12850 744 0,'0'0'273'0,"0"0"-143"0,0 0 62 15,0 0-120-15,-6-105-28 16,6 86-17-16,4 3-10 16,9 3-10-16,4 6-6 15,4 4-1-15,3 3-4 16,3 3 2-16,1 20-3 15,1 6-10-15,-3 5-22 16,-2 4-2-16,-6-1-18 16,-4-1 0-16,-8-2-26 15,-3-6 9-15,-3-3 1 16,0-4-8-16,-9-3-20 16,-5-10-38-16,2-4-39 0,6-4-132 15</inkml:trace>
  <inkml:trace contextRef="#ctx0" brushRef="#br0" timeOffset="99600.51">14892 12407 829 0,'0'0'158'16,"0"0"-18"-16,0 0 25 15,0 0-87-15,0 0-55 16,0 0-15-16,-22-59-8 0,22 59-10 16,0 3-67-16,0 26-69 15,1 6 21-15,10 8-101 16,0-7-259-16</inkml:trace>
  <inkml:trace contextRef="#ctx0" brushRef="#br0" timeOffset="99984.51">15114 12619 845 0,'0'0'181'16,"0"0"-59"-16,0 0 24 16,0 0-79-16,0 0-44 15,-106-36-10-15,74 64-12 16,2 13 0-16,9 11-1 15,6 3-1-15,14 0 0 0,1-2-5 16,18-4 0 0,13-6 1-16,9-11-20 0,9-9-61 15,1-15-40-15,3-8-37 16,-6 0-63-16,-4-16-163 16</inkml:trace>
  <inkml:trace contextRef="#ctx0" brushRef="#br0" timeOffset="100650.2">15311 12828 898 0,'0'0'119'0,"0"0"-1"16,0 0 28-16,0 0-91 0,0 0-39 15,0 0-7-15,12 4-9 16,11-1 1-16,5-3 6 15,0 0-6-15,1-7-1 16,-1-12 4-16,-1-3-4 16,-3-6-2-16,-9 1-5 15,-8 4 7-15,-7 1 1 16,0 5 2-16,-1 1 6 16,-14 4-4-16,-6 8-4 15,-4 4-2-15,-2 0 1 16,-1 22-1-16,3 9 0 15,3 9-3-15,4 5 4 16,5 0-1-16,11 1-3 0,2-3 0 16,5-5-3-16,16-5 2 15,7-8 4-15,3-10-33 16,2-10 11-16,3-5-5 16,-3 0 22-16,4-13 3 15,-6-17 3-15,-2-7 1 16,-2-9 3-16,-5 0-1 15,-7 1 10-15,-1 3 7 16,-10 7 10-16,0 9 3 16,-2 7 3-16,5 6-12 15,-4 3-9-15,3 7-10 16,2 3 5-16,5 0-9 0,4 0-1 16,5 9-3-16,2 11-1 15,0 6 3-15,-2 0-1 16,0 3-5-16,-5-1-7 15,-1-3-28-15,-5-3-7 16,-8-1-8-16,0-1-6 16,-3-7 26-16,0 1 7 15,-11-3 19-15,-11-4 11 16,-2 1 0-16,-4 0-8 16,-4-4-30-16,-2 5-46 15,1-4-14-15,-3 2-43 16,-2-5-61-16,-1-2-177 15</inkml:trace>
  <inkml:trace contextRef="#ctx0" brushRef="#br0" timeOffset="102908.51">16506 12754 524 0,'0'0'115'0,"0"0"-14"16,45-123 9-16,-41 93 29 15,-4 8-30-15,0 3-31 16,-5 7 2-16,-6 6-35 15,1 2-24-15,-8 4-9 16,-3 21-12-16,-5 21 0 16,-1 15-1-16,1 7 0 15,10 4 0-15,8-3-1 16,8-4 1-16,3-8-4 16,27-12-3-16,17-11-7 15,11-12-47-15,11-15-12 16,3-3-9-16,1-17-24 15,-3-18 10-15,-9-9 21 0,-10-1-17 16,-14 1 54 0,-19 4 39-16,-10 7 55 0,-8 1 71 15,0 3 9-15,-9 3-48 16,-4 7 10-16,1 1-15 16,0 6-35-16,-1 5-8 15,2 5-14-15,-3 2-9 16,-7 0-12-16,-2 17-4 15,-3 12 0-15,4 5 0 16,4 4-1-16,7 0 0 16,7-1-2-16,4-1 2 15,0-5 0-15,4-7-1 0,16-5 2 16,11-7-12 0,2-11-8-16,5-1 16 0,5-8 0 15,0-20-11-15,-4-6-1 16,-5-3 1-16,-8 5 15 15,-7 2 0-15,-8 4 4 16,-4 5 9-16,-6-1 25 16,1 8-6-16,-2 1-9 15,0 4-6-15,1 6-8 16,-1 0-5-16,2 3 0 16,-2 0-4-16,0 0-10 15,3 0 6-15,1 19-6 16,5 4 10-16,1 5-1 15,1-2 0-15,4 0 1 16,0-7 0-16,2-4-4 0,-3-4-12 16,-1-8 4-16,1-3 5 15,-1 0 6-15,-3-5 1 16,4-12 1-16,0-5 0 16,-2-4 2-16,-1-3-2 15,0-4 0-15,-2 2 1 16,-2 1 1-16,1 4-2 15,-1 3 5-15,-1 8 1 16,0 5-6-16,0 0 3 16,-2 6-4-16,-4 4 2 15,4 0-4-15,0 0-1 16,4 2 0-16,3 13-1 0,1 5 1 16,2 5 2-16,-1 1-1 15,1 3 2-15,2-3-9 16,-2-3-12-16,-1-7 3 15,-1-5-2-15,-3-6 2 16,0-5 8-16,0 0 8 16,0-10 2-16,2-15 2 15,2-5 0-15,0-3-2 16,0 2 4-16,-4 1 0 16,-1 5 13-16,-1 2-7 15,-3 5 5-15,0 7 3 16,-3 4-12-16,-1 4 1 15,1 3-6-15,1 0-1 0,3 0-6 16,1 20-2 0,4 8 8-16,1 1-2 0,2 8-2 15,-1-3-1-15,0 3-12 16,2-7-12-16,-1-4-1 16,1-11-11-16,-1-3 24 15,1-10 3-15,-2-2 7 16,2 0 7-16,2-14 1 15,-1-6 0-15,2-6 4 16,-4-3 0-16,0 0 6 16,-2 0 3-16,-2 2-1 15,0 5 4-15,-3 0 0 0,-2 9-6 16,0 0 6 0,-3 7-3-16,-1 3 2 0,0 3-7 15,0 0-9-15,0 0-5 16,0 3-3-16,3 12-6 15,1 2 4-15,3-3-10 16,0-3-5-16,-3-4 7 16,1-4-5-16,-2-3 19 15,0 0 4-15,2 0 0 16,-3-13 7-16,2-6-2 16,-4-1-3-16,0 1 5 15,0 2 6-15,0 2 8 16,-10 3 3-16,3 5-9 15,1 4-3-15,-1 3-9 16,0 0-3-16,-4 7 0 0,1 17-5 16,3 4 3-16,5 3 1 15,2 7-7-15,0-5 5 16,14-1-25-16,6-3-24 16,7-10 13-16,-1-5-27 15,2-11 8-15,1-3 30 16,1 0 1-16,-5-9 17 15,-2-11 7-15,-7-6 3 16,-2-4 1-16,-6-2 0 16,-4 3 8-16,-2 1 6 15,-2 7 11-15,0 3 19 16,0 10 1-16,0 2 1 0,0 4-1 16,0 2-21-16,1 0-15 15,4 0-10-15,5 12-4 16,2 11 3-16,3 6 1 15,-3 3-3-15,-1 2 3 16,-3 0-8-16,-2 0-5 16,-3-3-17-16,-1-3-1 15,-2-2-6-15,0-4 4 16,-6-3 6-16,-10-2 7 16,-8-4-6-16,-3-2-8 15,-7-2-24-15,-2 0-1 16,-4-2-11-16,-1-2-58 15,1-4-57-15</inkml:trace>
  <inkml:trace contextRef="#ctx0" brushRef="#br0" timeOffset="104287.5">18911 12620 703 0,'0'0'230'16,"0"0"-157"-16,0 0 68 15,3-109-15-15,-3 91-60 16,0 2-34-16,0 6-1 15,0 6-9-15,0 4-7 16,0 0-7-16,0 0-8 16,0 3-5-16,0 25-1 15,0 10 3-15,0 9 3 16,0 4 0-16,0-1-2 16,10-2 2-16,8-5 0 15,5-9 0-15,4-11-1 16,1-9-7-16,-2-14-4 15,-1 0-2-15,-3-4 8 16,-2-20 2-16,-6-9 4 16,0-6 4-16,-2-3-3 0,-3 0 1 15,-1 0 5-15,0 7 3 16,0 3-6-16,-2 5 7 16,0 8-1-16,3 3-6 15,-3 4-2-15,0 8-2 16,0 4-2-16,4 0 0 15,1 3-4-15,1 16 5 16,8 7-2-16,-7 4 1 16,4 2 0-16,-5 1 0 15,2 1-1-15,-2-5-9 0,1-5-2 16,-3-3-12 0,1-8 2-16,-2-6 4 0,-5-7 9 15,4 0-5-15,1-7 16 16,4-22 4-16,3-3-3 15,-2-7 2-15,2-2-3 16,-1 7 9-16,-2 2 1 16,4 8-6-16,-2 5 10 15,0 4-4-15,0 8-9 16,0 4 2-16,0 3-3 16,1 7-2-16,4 16 0 15,-4 12 2-15,1-1-4 16,-1 1 4-16,-2 1-9 15,2-6-17-15,-2-3-27 16,3-9-19-16,0-10 2 0,2-8-16 16,5-3 7-16,1-27 2 15,2-12-34-15,-3-9 6 16,-2-11 43-16,-3-11 32 16,-4-12 17-16,-4-9 13 15,-7-6 21-15,-4 3 41 16,0 11 29-16,-10 12 61 15,-2 23-19-15,0 18-22 16,7 16 3-16,1 9-26 16,0 8-52-16,-2 19-36 15,-5 28 4-15,2 25-4 16,0 15 0-16,6 13 1 0,0 3-1 16,3-2-2-16,0-5 0 15,0-16-8-15,9-5-63 16,0-11-83-16,8-18-76 15,1-15-176-15</inkml:trace>
  <inkml:trace contextRef="#ctx0" brushRef="#br0" timeOffset="104694.73">20070 12515 845 0,'0'0'182'16,"0"0"-44"-16,0 0 31 15,0 0-106-15,0-96-36 0,0 91-13 16,5-2-7 0,0 6-7-16,-1 1-15 0,4 0-10 15,0 12-23-15,1 14 21 16,-1 5 1-16,-2 9 3 16,-2 1 12-16,1 4-6 15,-2 2-2-15,3-8 13 16,3-2-7-16,3-11-2 15,1-5-1-15,2-12 1 16,4-8 4-16,-2-1 4 16,0-1 7-16,3-21 7 15,-4-10 6-15,1-7 1 0,-1-10-7 16,-5-2-3 0,-5-2 3-16,-6-1 3 0,0 6-10 15,-8 9 12-15,-14 11-10 16,-5 12-2-16,-6 12-3 15,-12 4-16-15,-8 6-12 16,-8 14-38-16,-4 0-110 16,-3-7-177-16</inkml:trace>
  <inkml:trace contextRef="#ctx0" brushRef="#br0" timeOffset="104918.51">18888 12120 1073 0,'0'0'74'16,"0"0"-68"-16,0 0 75 15,0 0-14-15,0 0-57 16,0 0-10-16,-27-59-74 15,37 59-126-15,14 0-233 16</inkml:trace>
  <inkml:trace contextRef="#ctx0" brushRef="#br0" timeOffset="105608.51">21115 12099 518 0,'0'0'103'16,"69"-194"-22"-16,-55 95 29 15,-10 7-11-15,-4 17-5 16,-8 23 2-16,-11 23-20 16,2 19-23-16,-1 10-16 15,-4 47-37-15,0 39 1 16,-1 33-1-16,8 26 0 15,4 19 5-15,6 3 4 16,2-1 2-16,-3-11-4 0,-3-16-7 16,-6-11 0-16,-4-23-2 15,-1-22-15-15,0-16-94 16,3-24-89-16,5-24-138 16</inkml:trace>
  <inkml:trace contextRef="#ctx0" brushRef="#br0" timeOffset="106066.51">20975 12512 434 0,'0'0'473'0,"0"0"-399"16,0 0 56-16,0 0-3 15,-2-115-63-15,18 92-46 16,8 0-6-16,6 4-9 15,5 5-3-15,4 2 0 16,-2 10 0-16,-1 2 0 16,-4 0-2-16,-2 17-4 15,-1 6 1-15,-7 8-6 16,-2 4-17-16,-7 3-7 16,0 1-3-16,-10-4 6 15,0-1 8-15,-3-3 5 16,0-7 4-16,-4-5-18 15,-2-11 20-15,0-1 1 0,1-7 5 16,1 0 7 0,-3-10 5-16,-1-18-1 0,3-14 1 15,1-8 0-15,4-6 7 16,0 1-7-16,14 0-1 16,2 9 0-16,5 8-1 15,1 8-3-15,0 7 0 16,5 8-8-16,5 5-26 15,5 10-65-15,8 0-18 16,-1 0-39-16,-2 10-8 16,-5 3-132-16</inkml:trace>
  <inkml:trace contextRef="#ctx0" brushRef="#br0" timeOffset="106470.3">21783 12250 128 0,'0'0'262'0,"0"0"-144"0,0 0 58 15,0 0 9-15,0 0-84 16,0 0-28-16,-19-38-20 15,1 30-12-15,-6 7 4 16,-3 1-7-16,-7 3-14 16,1 23-3-16,1 8-3 15,3 6-10-15,7-2-2 16,7 1-6-16,9-2 1 16,6-2-1-16,0-5-3 15,6-4 3-15,15-9-8 16,3-7 4-16,1-6-6 15,2-4-4-15,-2-8 0 16,-3-19 0-16,-3-5-6 0,-6-1 6 16,-7 2 11-16,-2 3 3 15,-4 8 12-15,0 5 19 16,0 3 6-16,0 11-6 16,0-2-7-16,0 3-18 15,0 0-6-15,3 0-7 16,6 20 0-16,-1 9 3 15,5 5 4-15,3 2 0 16,1 0-5-16,2-7-42 16,7-3-44-16,4-8-16 15,4-8-64-15,9-9-70 16,2-1-153-16</inkml:trace>
  <inkml:trace contextRef="#ctx0" brushRef="#br0" timeOffset="106705.5">22185 12204 617 0,'0'0'220'0,"0"0"-132"16,0 0 43-16,0 0-34 15,0 0-51-15,-90-40-25 16,65 67-13-16,-1 14-5 16,3 7 5-16,3 4-8 15,7 3 2-15,8 0-2 16,5-7-3-16,2-3 1 15,25-9-12-15,13-10-64 0,14-16-45 16,10-10-15 0,1-6-61-16,1-28-9 0,-5-13-161 15</inkml:trace>
  <inkml:trace contextRef="#ctx0" brushRef="#br0" timeOffset="106913.5">22605 11832 266 0,'0'-100'254'16,"-4"13"-92"-16,-20 25 1 15,2 21-29-15,2 17-13 16,6 12-18-16,3 12-32 16,-4 14-51-16,0 30-19 15,-4 18 2-15,4 18 4 0,2 7-1 16,7 7 0 0,4 6-3-16,2 3-3 0,0-2 0 15,0-5-5-15,0-13-15 16,0-15-91-16,0-17-93 15,0-15-147-15</inkml:trace>
  <inkml:trace contextRef="#ctx0" brushRef="#br0" timeOffset="107213.7">22546 12377 812 0,'0'0'213'15,"0"0"-86"-15,0 0 50 16,-12-125-114-16,12 94-34 0,6 7-10 16,12 0-3-16,6 9-12 15,6 3-4-15,4 8-1 16,4 4-3-16,-1 8-1 16,0 18-1-16,-5 10-13 15,-4 7-2-15,-11 5-11 16,-3 1-8-16,-7 3 0 15,-4-4-17-15,-3-3-5 16,0-8-10-16,-7-4-9 16,-5-3-27-16,-3-11-15 15,3-5-70-15,5-13-76 16</inkml:trace>
  <inkml:trace contextRef="#ctx0" brushRef="#br0" timeOffset="107416.51">22969 11865 850 0,'0'0'128'16,"0"0"-64"-16,0 0 39 16,0 0-66-16,0 0-37 15,0 0-13-15,-34 50-5 16,42 2-77-16,16 7-41 15,2 5-59-15,4 1-139 0</inkml:trace>
  <inkml:trace contextRef="#ctx0" brushRef="#br0" timeOffset="108045.43">23239 12338 855 0,'0'0'210'0,"0"0"-73"15,0 0 5-15,-26-112-87 16,9 90-25-16,3 5-6 16,-3 7-14-16,4 6-2 15,-1 4-7-15,2 3-1 0,-3 21-3 16,5 11-2 0,4 6 4-16,6 2-3 0,0-1-7 15,10-6 0-15,17-1-23 16,1-12-2-16,4-8-8 15,-4-10 7-15,-4-5 1 16,-3 0 17-16,0-16 19 16,-2-15 1-16,-5-4 2 15,-3-3 5-15,-3 1 20 16,-3 2 12-16,-3 3-1 16,2 6-3-16,-3 5-10 15,2 7-8-15,-1 5-8 16,-1 8-4-16,-1 1-6 15,3 0-2-15,3 15-3 16,2 15-3-16,2 6 7 0,-2 6-2 16,0-5-12-16,-3-3-16 15,-2-5-6-15,3-7-3 16,-3-7 8-16,1-10-6 16,-4-1 7-16,7-4 21 15,-1 0 10-15,11-17 5 16,2-18 6-16,7-3 13 15,1-11 6-15,1 0-6 16,-2 2-5-16,-4 6 6 16,-4 14 4-16,-5 9-8 15,-4 12 2-15,-1 6-9 16,3 0-9-16,4 20-5 0,-1 11-1 16,-1 6 1-16,-3-1 0 15,0-1-4-15,-3-4-39 16,2 1-35-16,-3-6-51 15,0-5-66-15,0-6-184 16</inkml:trace>
  <inkml:trace contextRef="#ctx0" brushRef="#br0" timeOffset="108847.51">24585 11749 761 0,'0'0'104'0,"-29"-113"-24"16,10 86 63-16,5 13 5 0,4 14-75 16,-6 5-48-16,0 39-17 15,-6 22-7-15,-4 21 5 16,8 9 6-16,5 5-7 15,7 2-3-15,4-1-2 16,2-8 0-16,0-13-3 16,0-21-5-16,0-17-67 15,0-16-67-15,6-19-74 16,8-8-142-16</inkml:trace>
  <inkml:trace contextRef="#ctx0" brushRef="#br0" timeOffset="109974.51">24255 12020 741 0,'0'0'111'0,"0"0"-91"15,0 0 58-15,0 0-48 16,0 0-20-16,0 0-2 16,111 41-2-16,-31-38 2 15,11-3-2-15,3-10-6 16,0-22-3-16,-4-7-18 15,-9-14-15-15,-13-10 19 16,-17-1 13-16,-18-1 2 16,-12 8 4-16,-15 12 11 15,-6 13 26-15,-5 11 40 0,-10 8 9 16,-6 12-20 0,-1 1-18-16,-2 8-13 0,0 27-4 15,-1 12-1-15,-1 12 0 16,2 8 5-16,1 4-15 15,8 3-9-15,3-3-4 16,6-1-3-16,6-5-5 16,0-6-1-16,7-10 0 15,7-17-3-15,-1-11-2 16,4-12-13-16,-1-9-17 16,7 0 18-16,3-15-6 15,2-24-2-15,1-7-3 16,-4-9 6-16,-4 3-1 15,-4 9 3-15,-8 11 20 16,-5 14 1-16,-1 12 2 0,-3 6 17 16,0 0 0-16,3 5-19 15,1 22-1-15,6 12 0 16,4 4 1-16,-2 2 1 16,5-1-2-16,4-5 0 15,4-8 0-15,2-4-2 16,6-11 1-16,1-11 1 15,2-5 5-15,0 0-5 16,-3-21 2-16,-3-10-1 16,-4-12 1-16,-2-6 0 15,-6 0 3-15,-8 4-5 16,-10 11 4-16,0 5 7 0,-3 9 5 16,-14 3 15-16,1 7-16 15,-7 8-10-15,0 2-2 16,1 4-3-16,1 18 1 15,3 13-1-15,10 3-4 16,8 2 2-16,0 5-1 16,13-1 0-16,12-1-2 15,6-8 2-15,5-3 3 16,0-15 0-16,0-8-25 16,-2-9 10-16,-3 0 8 15,1-10 4-15,-4-18 3 16,-4-8 0-16,-8-4 3 15,-2 2-2-15,-7 6 0 0,-4 5 5 16,0 6 18 0,-3 8 0-16,0 6-9 0,1 3-4 15,-1 4-3-15,4 0-8 16,3 4-6-16,6 22 4 16,3 7-1-16,3 8 2 15,-1 1-3-15,-4-3-1 16,-4-10-2-16,3-10-13 15,-2-6-15-15,-1-12 17 16,2-1 10-16,1-1 5 16,8-21 3-16,-4-12 0 15,4-9 2-15,1-3 3 0,0-2 2 16,-1 3 14 0,1 8-10-16,-5 13 6 0,-2 10-2 15,-3 11-5-15,0 3-4 16,0 3-6-16,4 23-3 15,-1 7 3-15,1 5-2 16,-4 3 0-16,-1 0-7 16,1 0-33-16,-1-4-5 15,-3-9-78-15,4-6-83 16,0-9-142-16</inkml:trace>
  <inkml:trace contextRef="#ctx0" brushRef="#br0" timeOffset="111343.49">26709 12218 524 0,'0'0'217'16,"0"0"-132"-16,13-121 67 0,-13 97 20 15,0 3-57-15,0 11-37 16,0 3-32-16,-2 4-19 15,-5 3-12-15,-2 10-13 16,-5 21-2-16,-4 16-1 16,-1 9 1-16,6 0 1 15,7-7 1-15,6-4-4 16,0-10 1-16,10-5-2 16,12-10 3-16,5-11 0 15,6-9 0-15,1 0 0 0,5-20-2 16,-5-15-1-1,-2-12-11-15,-7-6-2 0,-8-2-10 16,-10 3-1-16,-7 8 19 16,0 10 5-16,-1 12 3 15,-7 9 13-15,-1 4 9 16,3 9-7-16,0 0-15 16,0 6 0-16,-2 22-3 15,1 7 2-15,3 5 0 16,4 2-1-16,0-5 2 15,2-2-2-15,17-4 2 16,5-9-2-16,5-9 2 16,7-10-1-16,0-3-1 15,3-3 2-15,-3-23 3 0,-3-8-1 16,-5-10-2-16,-9-4-12 16,-7 3 3-16,-7 4 0 15,-5 8 8-15,0 9 1 16,-1 6 9-16,-6 10 10 15,1 4-4-15,2 1-6 16,1 3-5-16,3 0-4 16,-2 9-9-16,2 17 9 15,0 3 0-15,0 4 0 16,9-2 4-16,8 2-3 16,6-1 3-16,9-8-1 15,7-3-1-15,-2-16-3 16,6-5 1-16,-7 0 0 0,-2-24 2 15,-3-12-2-15,-7-9 0 16,-7-7 0-16,-9-1-6 16,-8 3 4-16,0 8 0 15,-2 13 2-15,-13 9 11 16,-1 8-1-16,-2 10 2 16,1 2-12-16,-3 12-1 15,-1 21 1-15,6 11 0 16,4 6 3-16,7 7 0 15,4 0-1-15,9-2 0 16,14-6-2-16,7-8-4 16,6-8 3-16,6-13-50 0,7-6-75 15,-2-14-143-15,-4 0-190 16</inkml:trace>
  <inkml:trace contextRef="#ctx0" brushRef="#br0" timeOffset="112094.5">28481 11610 731 0,'0'0'119'15,"0"-116"-57"-15,0 86 74 16,-6 15-7-16,2 12-32 16,-1 3-74-16,-1 31-23 15,-6 34-4-15,-3 19 4 16,-1 16 4-16,-2 2-1 15,3-5-1-15,-3-3-2 16,2-4 0-16,5-5-2 16,5-13-1-16,6-13-48 0,0-19-83 15,3-24-100-15,13-16-132 16</inkml:trace>
  <inkml:trace contextRef="#ctx0" brushRef="#br0" timeOffset="112838.5">28162 12010 94 0,'0'0'740'15,"0"0"-699"-15,0 0-23 16,0 0 53-16,0 0-21 16,93 22-2-16,-26-19 13 15,11-3-10-15,9 0-18 0,1-15-6 16,-5-4-19-1,-15 1-7-15,-21 5 1 0,-18 1-2 16,-18 5 0-16,-9 1 1 16,-2 3-1-16,0-1 9 15,0 1-6-15,-12 3-3 16,-8 0-6-16,-6 13 2 16,0 9 4-16,4 2-1 15,3 1-1-15,10 2-1 16,7-2 1-16,2-2-1 15,0-5-1-15,2-5 1 16,12-3 3-16,4-7 1 16,9-3 0-16,5-2 1 15,1-20 1-15,-2-12 1 0,-6-4-4 16,-9-4-9-16,-5-2-12 16,-11 7-8-16,0 8 15 15,0 9 14-15,-3 10 10 16,-3 9 7-16,-3 1 1 15,3 1-18-15,-1 28-4 16,1 7 2-16,6 9 1 16,0-1 1-16,0 0-1 15,15-5 0-15,10-8-3 16,3-13 4-16,4-9-1 16,2-9 2-16,2-5 3 15,1-23-2-15,0-14 3 16,-2-6-2-16,-2-9 4 0,-3-13-3 15,-5-10-2-15,-3-7 0 16,-5-6-3-16,-8 9 2 16,-5 13 4-16,-4 17 6 15,0 24 25-15,0 18 3 16,-6 12 0-16,-1 0-23 16,-1 31-16-16,-10 25-5 15,-1 21 5-15,-4 9 5 16,4 5-3-16,6-4 1 15,4-2-2-15,3 1-1 16,6-8-1-16,0 1-5 16,1-8-51-16,20-12-90 0,8-14-65 15,8-19-156-15</inkml:trace>
  <inkml:trace contextRef="#ctx0" brushRef="#br0" timeOffset="113438.73">29561 11973 696 0,'0'0'293'16,"0"0"-251"-16,0 0 109 15,0 0-31-15,0 0-82 16,-85-79-21-16,73 79-11 16,-6 9-6-16,-3 18-2 15,-4 7 1-15,-3 8 1 0,5 4-4 16,4-1 3-1,7 0 0-15,5-7 0 0,5-9-6 16,2-6 1-16,0-11-14 16,0-6-20-16,0-6-8 15,9 0 3-15,8-15 41 16,6-16-5-16,1-2-4 16,3 0 9-16,-8 9 4 15,-5 9 7-15,-4 6 1 16,-2 6 10-16,2 3-9 15,2 0-9-15,4 7-9 16,8 19 9-16,0 5 2 16,3 5 0-16,4-2-2 15,1-4 0-15,-1-8 0 0,0-8-1 16,1-10-10-16,-2-4 2 16,-2-1 6-16,3-28 3 15,-8-8 4-15,1-14-1 16,-5-2 0-16,-4-6 1 15,-9-1 0-15,-6 8 0 16,0 7 1-16,0 12 23 16,-14 13 28-16,1 7-16 15,0 13-4-15,-1 0-20 16,-4 18-15-16,-6 19-1 16,2 8 6-16,6 7 3 15,7 4 1-15,9 3-8 16,3 0 3-16,19-7-5 0,19-9-4 15,13-12 2-15,16-15-71 16,4-13-74-16,2-3-225 16</inkml:trace>
  <inkml:trace contextRef="#ctx0" brushRef="#br0" timeOffset="115789.49">1757 14493 352 0,'0'0'526'15,"0"0"-420"-15,0 0-2 0,0 0 34 16,0 0-42-16,0 0-55 16,0 0-18-16,-3-58-15 15,0 58-5-15,0 1-3 16,0 25-8-16,0 12 2 15,3 8 6-15,0-2 2 16,0-5-2-16,3-13-5 16,12-6 2-16,3-5-36 15,0-8-11-15,6-7 8 16,-3 0 32-16,3-11-14 16,-2-17-5-16,2-8-25 15,-5-3 21-15,-7-2-9 0,-6 3 34 16,-3 5-4-16,-3 10 12 15,0 5 5-15,0 9 15 16,0 3 2-16,0 6 12 16,0 0-29-16,0 0-5 15,0 6-6-15,0 17-1 16,0 4 7-16,0 5 2 16,0-3-2-16,0-2-3 15,7-3 2-15,7-3-2 16,6-9-1-16,-1-4-39 15,9-8-27-15,-1 0 4 16,6-15 13-16,-2-15-15 16,-4-11-61-16,-7 0 69 0,-10-4 24 15,-3 3 36-15,-7 6 0 16,0 6 56-16,0 5 82 16,0 9-27-16,0 3 9 15,-3 6-19-15,2 5-29 16,-2 2-15-16,3 0-22 15,0 0-21-15,0 18-14 16,0 19 0-16,0 20 0 16,0 11 7-16,-3 7 2 15,-2 4-2-15,-1-1-2 16,-4 2 0-16,-2-5-4 16,2-6-2-16,-4-6 1 0,5-14-1 15,3-13-42-15,2-12-74 16,4-13-29-16,0-11-118 15,10 0-96-15</inkml:trace>
  <inkml:trace contextRef="#ctx0" brushRef="#br0" timeOffset="116359.51">2293 14340 769 0,'0'0'159'15,"0"0"-63"-15,0 0 36 16,0 0-62-16,0 0-50 16,0 0-20-16,30-70-2 15,0 70-3-15,2 0 4 0,0 0-8 16,-4 3-7-16,-4 11-10 16,-5 2 3-16,-5 2-7 15,-3 6-11-15,-6 2 0 16,-5 6-1-16,0 3-10 15,-5 1 22-15,-20 0 14 16,-8-1 10-16,0-3 1 16,-1-4 3-16,9-7 2 15,4-5 2-15,11-10 0 16,4-2 2-16,6-4-4 16,0-4 14-16,7-24-14 15,20-11-6-15,9-12-30 0,7-8-26 16,0 3-5-16,-7 6 38 15,-7 4 29-15,-12 17 20 16,-8 9 51-16,-9 11 20 16,0 6 45-16,0 3-27 15,0 0-51-15,0 0-17 16,0 0-24-16,0 7-11 16,0 23-6-16,0 19 5 15,0 14 32-15,-3 11 6 16,-1 5-14-16,-2-1-5 15,0 6-18-15,0-5-3 16,-4-6-3-16,2-9 0 16,-4-7-1-16,3-12 0 0,2-10-65 15,2-9-43 1,4-13-78-16,1-13-108 0,0 0-244 16</inkml:trace>
  <inkml:trace contextRef="#ctx0" brushRef="#br0" timeOffset="117303.49">2624 14283 777 0,'0'0'156'16,"0"0"-70"-16,0 0 42 0,0 0-32 15,0 0-74-15,0 0-22 16,28-67-2-16,4 67-5 15,-1 0 4-15,2 0-5 16,-5 14-9-16,-4 4-7 16,-4 3-4-16,-4 1 0 15,-4 3-13-15,-2-1-2 16,-4 2-7-16,-6 5-10 16,0-2-10-16,-9 6 19 15,-12-3 9-15,-7-3 6 16,1-3 0-16,3-5 14 15,5-5 12-15,4-8 10 16,6-4 0-16,3-4 3 16,6 0 25-16,0-8 64 15,12-19-50-15,12-9-31 0,13-9-4 16,4-4-7-16,3 0 3 16,-5 4 1-16,-2 6-1 15,-2 5 5-15,-10 7 36 16,-7 10 16-16,-9 6 4 15,-3 5-3-15,-6 6-7 16,0 0 0-16,0 0-23 16,0 0-20-16,0 0-11 15,-11 26-6-15,-7 12 4 16,-1 10 2-16,-2 5 0 16,6-5 0-16,6-3-2 15,9-4 2-15,0-12-4 0,7-9-3 16,13-4 6-16,13-13-8 15,7-3 3-15,2 0 5 16,1-19-6-16,-6-11-2 16,-5 1 4-16,-7-3 5 15,-2 0 4-15,-7 3 0 16,-7 4 8-16,-3 9 10 16,-1 5 6-16,-4 3-7 15,-1 4-7-15,0 3-11 16,3 1-3-16,0 0-7 15,5 1-30-15,0 15-24 16,4 2-8-16,0 5-6 16,-3-1-21-16,-3 3 26 0,-6-3 31 15,0-1 3-15,0-1 23 16,0-7 13-16,-3 0 1 16,-3-4 28-16,0-1 19 15,0-2 23-15,4-2 15 16,2 0-21-16,0-4-6 15,0 0-3-15,0 0-12 16,0 0-7-16,2 0-3 16,19 0-15-16,12 0-4 15,4-4-9-15,2-7-6 16,0-4 0-16,-6 1-23 16,-8 5-21-16,-5-1-4 0,-9 3 5 15,-6 3 0-15,-2 4 11 16,-3 0-2-16,0 0-22 15,0 0-54-15,-9 0-16 16,-7 7-153-16</inkml:trace>
  <inkml:trace contextRef="#ctx0" brushRef="#br0" timeOffset="119411.49">3868 13919 739 0,'0'0'129'15,"0"0"-28"-15,-7-100 45 16,1 85-19-16,1 8-51 15,4 3-40-15,-2 4-15 16,-1 0-13-16,-5 36-8 16,-8 15-3-16,-2 18 3 15,-4 10 1-15,2 6-1 16,2-7 1-16,4-5-1 16,6-12 0-16,2-11 0 0,5-11 0 15,2-13-5 1,0-8 3-16,0-12 0 0,2-6-8 15,12 0 5-15,0-2 5 16,8-20 3-16,5-11 6 16,3-3-7-16,-2-3 1 15,-5 4-1-15,4 3-1 16,-5 2 2-16,2 8-3 16,-3 4-1-16,1 6-1 15,-1 9-2-15,3 3-20 16,-5 0-26-16,1 17-9 15,-8 10-9-15,2 4-17 16,-10 7 23-16,0 5 21 16,-4 2 9-16,0 0 14 0,-12-1-4 15,-12-7-9-15,-6-2 3 16,-1-8-13-16,-2-5-33 16,6-8 36-16,5-8 31 15,8-6 7-15,7 0 5 16,4-2 2-16,3-21 8 15,10-8-4-15,16-13-4 16,14-5-6-16,7 2 1 16,3 2-2-16,-1 10 4 15,-10 4 2-15,-9 12 23 16,-5 7 25-16,-9 3-16 16,-9 6 17-16,-4 3 14 15,-3 0-2-15,0 0 4 0,0 0-16 16,0 0-32-16,0 0-19 15,0 13-4-15,-6 12-3 16,2 8-1-16,-1 10 4 16,2-1 1-16,3 0-1 15,0-8-1-15,0-5 0 16,4-6-3-16,10-9 2 16,2-9-9-16,6-5-11 15,1 0 20-15,1-19 2 16,9-15 0-16,-5-9-5 15,-3-6-4-15,-7-5-6 16,-8-1-10-16,-10 3 10 16,0 8-2-16,-10 11-6 0,-8 13 23 15,-7 11 27-15,5 7-9 16,0 2-9-16,-1 0-9 16,12 15-1-16,3 3-2 15,4 3-5-15,2-1 8 16,0-2-6-16,14-2 6 15,8-6 2-15,6-8 13 16,4-2 11-16,7 0-3 16,-3-6-11-16,-2-8 3 15,-1 0-9-15,-8 6-1 16,-9 0 0-16,-8 5-5 16,-5 3 2-16,-3 0-2 15,0 0-7-15,0 11 3 0,0 11 2 16,0 9 2-16,0 4 5 15,2-3-5-15,0 0 0 16,3-5 0-16,6-4 1 16,-1-5-3-16,6-5 2 15,2-8-2-15,8-5 0 16,2 0 2-16,0-7 10 16,3-17-7-16,-1-7 0 15,-2-7 0-15,-5-6 2 16,-6 3-1-16,-4 2 1 15,-9 0-4-15,-4 11 6 0,0 3 12 16,0 10 21 0,0 5-2-16,-4 7-9 0,1 3-19 15,-1 0-10-15,0 0-4 16,0 20-4-16,0 11 1 16,2 9 2-16,2 6 3 15,0-2 0-15,0-2 1 16,10-4-2-16,5-6-3 15,5-5-13-15,-1-8-6 16,5-9 4-16,-6-6 8 16,-1-4 5-16,-4 0 8 15,0-9 5-15,-1-13 0 16,-1-3 4-16,0-3 9 16,-5 2 2-16,0-1 6 15,-2 3 4-15,0 3-11 0,-1 5 0 16,1 8-5-16,-4 3-1 15,3 5-4-15,-3 0-9 16,0 0-4-16,6 1-5 16,3 17-2-16,3 6 8 15,3 7-1-15,1 2-4 16,1 0-4-16,-1-5-15 16,-2-2-16-16,-1-9 8 15,0-3-21-15,-5-6 23 16,4-8 10-16,-2 0 20 15,-2 0 2-15,1-7 1 16,2-15 11-16,-1-4 8 0,3-6 2 16,-4-1-9-16,3 4-7 15,-3 6 0-15,-2 5-5 16,0 8 1-16,-3 3-3 16,2 7-5-16,4 0-54 15,7 0-42-15,2 14-44 16,6 8-53-16,1 0-9 15,2 0-66-15</inkml:trace>
  <inkml:trace contextRef="#ctx0" brushRef="#br0" timeOffset="119862.49">5663 14348 532 0,'0'0'195'0,"0"0"-32"15,0 0 28-15,-15-98-77 16,-9 78-41-16,-3 14-39 15,-3 6-14-15,-4 0-12 16,6 18-8-16,1 16-5 16,3 9 0-16,9 0 5 15,4-1 0-15,10-2-4 16,1-9 2-16,0-6-1 16,15-9-12-16,10-8-29 15,4-8-17-15,8 0 45 16,-1-24 14-16,-2-10-1 15,-1-10 3-15,-6-8 2 16,-3-11 1-16,-6-6 8 16,-8-4 8-16,-1-7-10 15,-9-1 8-15,0-8 18 0,0 6 4 16,-6 13 6-16,-1 22-13 16,1 23 7-16,1 17 6 15,4 7-14-15,-1 1-10 16,-1 17-21-16,0 34-2 15,0 20 0-15,0 17 1 16,3 5 1-16,0-2-5 16,0-2 4-16,3-5-3 15,8-8-12-15,-2-9-66 16,-2-6-55-16,-7-7-59 16,3-11-237-16</inkml:trace>
  <inkml:trace contextRef="#ctx0" brushRef="#br0" timeOffset="121765.89">6353 13889 903 0,'0'0'155'0,"0"0"-120"16,0 0 69-16,0 0 15 15,0 0-73-15,0 0-21 16,0 0-13-16,0-60-8 16,0 73-4-16,0 28-5 15,-7 18 5-15,-5 15 4 0,-3 7-4 16,-1-3 3-16,0-3-2 15,5-9 0-15,1-11 0 16,7-11-1-16,3-14-1 16,0-13 0-16,0-8-3 15,7-6-13-15,6-3-14 16,4 0 26-16,6-22 5 16,3-4 3-16,-2-5-1 15,-5 1 5-15,1 0-6 16,-2-1 3-16,-3 4 3 15,-5 8-3-15,2 3 1 16,-4 9-3-16,-3 4-1 16,0 3-1-16,-1 0-12 0,5 14 1 15,1 14-30 1,4 8 9-16,-2 6-2 0,-4 3-13 16,-5 6 17-16,1-9 10 15,-4-2-24-15,0-6 2 16,-4-9-10-16,-11-7 2 15,-7-6 15-15,-1-9 22 16,-7-3 11-16,-3 0 1 16,-2-3 2-16,1-16-1 15,11-4 4-15,6-2-3 16,8-1-1-16,9-3 0 16,0 3-42-16,19-1-23 0,15 4-75 15,15-1 11 1,5 7-131-16</inkml:trace>
  <inkml:trace contextRef="#ctx0" brushRef="#br0" timeOffset="122133.76">6762 14426 153 0,'0'0'525'0,"0"0"-415"16,0 0 17-16,0 0 11 15,0 0-51-15,0 0-59 16,8-19-8-16,10-5-10 16,9-1 0-16,3-7-6 15,-1 3-4-15,-8-3 2 0,-8 5 0 16,-2 5-2-16,-11 7 6 16,0 4-6-16,0 4 5 15,-21 7-5-15,-13 0-7 16,-9 16 3-16,-2 14 2 15,6 6 2-15,8 6-2 16,10-1-1-16,10 0 2 16,7-4 0-16,4-2-4 15,15-6 0-15,21-4-6 16,16-10-58-16,15-9-46 16,8-6 10-16,4 0-71 15,-3-21-58-15,-8-11-168 0</inkml:trace>
  <inkml:trace contextRef="#ctx0" brushRef="#br0" timeOffset="123312.49">7362 14230 590 0,'0'0'212'16,"0"0"-115"-16,0 0 74 16,0 0-45-16,0 0-52 15,-58-99-30-15,45 96-12 16,-2 3-20-16,-2 0-9 15,-8 30-3-15,3 13-3 16,2 10 2-16,5 0-1 16,9 5-3-16,6-8 1 0,2-3-6 15,23-6 3-15,11-12-28 16,12-6-68-16,10-10 9 16,2-12 14-16,-1-1 12 15,-5-4 25-15,-5-19-9 16,-7-9-1-16,-6-7 39 15,-8 0 14-15,-11 0 22 16,-4 7-3-16,-10 1 56 16,-3 8 48-16,0 3-21 15,-6 3-18-15,-9 5-18 16,3 2-38-16,-4 6-6 16,2 4-3-16,1 0-16 0,-2 6-3 15,4 13-1-15,0 5-4 16,3 2-1-16,5 3-1 15,3 3 3-15,0-5-1 16,7 2-2-16,10-6-20 16,5-5-36-16,-1-5-8 15,3-6 21-15,-3-4 26 16,-2-3 0-16,-1 0 18 16,-4-14 6-16,-1-6 4 15,-5-6 4-15,-2 1-4 16,-2 1 4-16,0 3 20 15,-2 3 12-15,-1 2-1 0,1 5-1 16,0 3-15 0,-2 7-8-16,0-1-6 0,0 2-9 15,0 0-1-15,2 5-8 16,3 18-7-16,5 6 12 16,-1 7 3-16,3-5-9 15,-1-1-13-15,4-5-24 16,2-3-19-16,0-7 30 15,1-7 10-15,1-4-12 16,-4-4 19-16,3 0 19 16,-3-6 0-16,-3-15 10 15,2-8 34-15,-1-5 13 16,-3-7-7-16,-4-1 7 16,3-1-5-16,-3 7-24 15,-1 1 8-15,1 8-17 0,-2 6-9 16,0 11 9-16,-1 4-8 15,-3 6-8-15,2 0-3 16,0 0-6-16,5 19-1 16,1 13 1-16,1 3-2 15,1 5 0-15,-1 1-12 16,0-6-13-16,3-6-30 16,-3-6 13-16,-3-7 1 15,1-9 15-15,0-4 21 16,-2-3 13-16,5 0 1 15,3 0 12-15,1-19 37 16,6-9-14-16,-1-1-2 16,-1-1-11-16,1 1-7 0,-2 3 8 15,-1 6 1-15,-1 0-12 16,-2 8-4-16,-5 4-3 16,-2 2-5-16,0 4-1 15,1 2-4-15,1 0-1 16,1 10-2-16,4 12-23 15,-2 3-32-15,-2 2-7 16,-2 6 8-16,-2-3 12 16,-5 0 25-16,0-4-7 15,-8-3 22-15,-16-5-3 16,-1-4 12-16,-3-4 1 16,-1-4-1-16,7-3 2 0,4-2 5 15,3-1 0-15,8 0-3 16,3 0-3-16,4-9-2 15,0-12-55-15,11-5-128 16,17-6-72-16,4 0-25 16</inkml:trace>
  <inkml:trace contextRef="#ctx0" brushRef="#br0" timeOffset="123702.49">8537 14352 168 0,'0'0'278'16,"0"0"-166"-16,0 0 36 15,0 0-33-15,0 0-35 0,0 0-11 16,78-33-29 0,-53 11-10-16,-3-5-13 15,2-5-10-15,-5-3 0 0,-2-3 1 16,-2-3-7-16,-7 2 2 16,-2 4 0-16,-3 9 7 15,-3 7 10-15,0 11 18 16,0 2 0-16,0 5-16 15,-7 1-11-15,-2 0-11 16,-7 20-6-16,-5 15 3 16,-3 11 2-16,1 5 2 15,7 2 10-15,7-6-6 16,3-4-2-16,6-7 0 16,0-5-3-16,9-9 0 15,10-5-4-15,8-8 4 0,4-6-1 16,4-3-41-16,1 0-40 15,-2-16-7-15,-10-2-33 16,-5 1-57-16,-4 0 15 16,-10 4 18-16,-5 8-43 15</inkml:trace>
  <inkml:trace contextRef="#ctx0" brushRef="#br0" timeOffset="124676.49">9706 14169 750 0,'0'0'182'0,"0"0"-75"16,0 0 54-16,-12-119-68 15,-4 100-50-15,2 7-14 16,-3 6-14-16,-2 6-3 16,-4 1-10-16,-7 31-2 15,0 15 0-15,5 6 0 0,5 4-1 16,5-5 1-16,9-4 0 15,6-9-8-15,0-7 5 16,4-6 1-16,9-9-9 16,6-10 7-16,0-5-8 15,3-2-7-15,1-11-3 16,-1-21 0-16,0-6 3 16,-3 0 6-16,-3 0-6 15,-6 7 19-15,-6 7 1 16,0 5 3-16,-2 7 16 15,-2 6 1-15,0 5 6 16,0 1-20-16,0 0-7 16,7 4-7-16,2 19-1 0,2 10 8 15,2 4 0-15,-1-3-1 16,-1 3 1-16,2-7-1 16,-1-7-3-16,1-5-42 15,2-9-30-15,3-4-36 16,3-5-6-16,6 0 6 15,3-10-51-15,4-12 4 16,-4-1-67-16</inkml:trace>
  <inkml:trace contextRef="#ctx0" brushRef="#br0" timeOffset="125111.48">10081 14258 381 0,'0'0'192'0,"0"0"-49"0,0 0 41 15,0 0-31-15,0 0-67 16,0 0-14-16,-3-16-22 15,-7 16-17-15,-10 0-17 16,-8 2-13-16,-10 19-3 16,-4 9 0-16,2 4 3 15,6-2-3-15,15-4 0 16,7-6-3-16,10-9-7 16,2-2 5-16,3-6-3 15,24-5-12-15,13 0 7 16,6-18 11-16,7-11-13 15,-4-12 2-15,-4-7-4 0,1-14 5 16,0-15 0 0,-9-5-22-16,-7-8 8 0,-12-3 26 15,-12 8-6-15,-6 12 11 16,0 22-5-16,-9 22 46 16,0 19-2-16,1 10 7 15,-4 0-23-15,-5 23-24 16,-4 24-4-16,-2 24 2 15,3 10-1-15,5 3 0 16,9 0-1-16,6-7-6 16,0-6 2-16,25-3-8 15,14-9-40-15,15-10-81 16,8-11-83-16,3-13-56 16,-1-14-323-16</inkml:trace>
  <inkml:trace contextRef="#ctx0" brushRef="#br0" timeOffset="125747.48">10687 14220 738 0,'0'0'181'0,"0"0"-88"15,0 0 68-15,-98-78-68 16,67 78-55-16,6 0-22 16,-2 12-10-16,0 17-5 15,6 9 2-15,3 6-5 16,10-2 2-16,6-4-5 15,2 0 2-15,8-6-5 16,18-9-19-16,10-9-1 0,7-14-1 16,7 0-9-16,1-12 6 15,0-24 20-15,0-20 1 16,-2-15 3-16,-4-15 0 16,-3-15 5-16,-2-12 3 15,-7-15 2-15,-12-3 10 16,-12 6-6-16,-9 22 12 15,-5 27 30-15,-12 26 16 16,-1 21-14-16,4 16-23 16,-1 13-1-16,-3 14-24 15,-6 40-1-15,-2 23-2 16,4 21 2-16,8 12-2 16,8 8-2-16,6-6-3 0,0-8 5 15,15-10-7-15,9-20 1 16,2-9 1-16,5-20-42 15,1-13-28-15,3-13-2 16,-1-12 8-16,3-7-1 16,-7-1 32-16,-2-26 14 15,-1-7 25-15,-4-7 0 16,-1-2 5-16,-4-1 13 16,-2 9 9-16,-4 6 21 15,-3 12 16-15,-5 7 4 16,-1 6-1-16,-3 4-29 15,0 0-24-15,4 0-14 0,4 25-5 16,0 10 3 0,4 4 1-16,-5 3-1 0,-4-1 0 15,-3-2-17-15,0-6-40 16,0-5-10-16,-6-8-41 16,-7-8-41-16,5-11-152 15</inkml:trace>
  <inkml:trace contextRef="#ctx0" brushRef="#br0" timeOffset="125952.49">11280 13758 817 0,'0'0'150'0,"0"0"-105"16,0 0 65-16,0 0-52 15,0 0-58-15,0 0-14 16,0 0-13-16,-10 68-79 16,33-27-71-16,6-5-140 15</inkml:trace>
  <inkml:trace contextRef="#ctx0" brushRef="#br0" timeOffset="126206.12">11550 13467 779 0,'0'0'100'16,"0"0"25"-16,0 0 69 15,-31-96-56-15,28 92-89 16,1 4-26-16,-1 0-23 16,-1 38-3-16,-5 24-1 15,2 30 4-15,-1 14 1 16,2 4-1-16,-3 1 0 15,3-10-2-15,-3-8-2 16,3-9-3-16,-8-16-22 16,6-9-103-16,0-14-40 15,4-15-160-15</inkml:trace>
  <inkml:trace contextRef="#ctx0" brushRef="#br0" timeOffset="126522.37">11444 14173 828 0,'0'0'155'0,"0"0"-4"15,0 0 22-15,-7-104-88 16,7 87-36-16,3 7-20 16,10 2-10-16,-1 4-12 15,6 4-7-15,7 0-3 16,7 5-3-16,2 21-13 15,0 6-20-15,-4 6-6 0,-6-1-9 16,-7-4 3 0,-3-2-29-16,-6-2 2 0,-5-3 9 15,-3 0 7-15,0-3-6 16,-1-4 15-16,-13 0 29 16,-7-6-23-16,3-3-18 15,0-4-39-15,2-5-26 16,8-1-149-16</inkml:trace>
  <inkml:trace contextRef="#ctx0" brushRef="#br0" timeOffset="126702.49">11773 13759 476 0,'0'0'84'0,"0"0"-55"0,0 0-10 15,0 0-19-15,0 0-1 16,0 0 0-16,-16 145-10 16,35-85-52-16,4-2-133 15</inkml:trace>
  <inkml:trace contextRef="#ctx0" brushRef="#br0" timeOffset="127323.48">12055 14149 793 0,'0'0'150'0,"0"0"-13"16,0 0 20-16,-11-104-79 15,-1 85-35-15,-2 7-14 16,2 7-11-16,-2 5-10 16,-3 0-8-16,0 13-1 15,-2 19 1-15,0 11-1 16,6 2-3-16,4 3 1 15,9-2 0-15,0-6-17 16,3-3-27-16,16-14-8 16,3-7-15-16,-2-7 21 15,2-9 8-15,2 0 34 16,0-25 7-16,-1-8 4 16,1-11 13-16,-4-5 14 0,-2 3 21 15,-2 2-8-15,-6 9-2 16,4 8 0-16,-8 11-12 15,-4 5-3-15,-1 8-11 16,0 3-11-16,3 0-5 16,-2 21-5-16,8 13 3 15,-6 8 0-15,2 2 2 16,-6-3-10-16,2-5-9 16,-1-8-12-16,2-9 0 15,-1-9 5-15,-1-6 1 16,2-4 19-16,6 0 6 15,3-16 7-15,6-11 10 0,6-13-3 16,3-7 12 0,2 1-1-16,-2 2-5 0,-3 9 7 15,-7 13-3-15,-4 11 0 16,-6 6-2-16,3 5-11 16,0 2-11-16,-1 24 0 15,1 7-2-15,-2 6 1 16,-7 1 0-16,-1-3-8 15,0 0-30-15,0-6-24 16,0 0-30-16,0-4-69 16,2-4-38-16,-2-8-220 15</inkml:trace>
  <inkml:trace contextRef="#ctx0" brushRef="#br0" timeOffset="128382.75">13075 14154 809 0,'0'0'143'16,"0"0"-67"-16,0 0 29 15,0 0-6-15,0 0-57 0,-84-83-25 16,59 83-8 0,-4 16-9-16,3 17 3 0,5 6 1 15,5 1-2-15,8 3-2 16,8-8-6-16,0-5 6 16,11-7-1-16,15-9-9 15,12-14 7-15,9 0 0 16,7-25 0-16,6-18-7 15,-2-19-4-15,-4-10-1 16,-5-16-3-16,-9-10-5 16,-8-3 7-16,-12 7 16 15,-11 20 3-15,-7 27 6 16,-2 27 23-16,0 14 21 16,-3 8-31-16,-17 47-22 15,-8 31-1-15,-8 27 1 0,4 10 17 16,2-1-3-16,6-4 5 15,10-5-3-15,7-14-5 16,5-15-7-16,2-15 0 16,0-20-4-16,9-17-1 15,2-13-6-15,7-13-16 16,2-1-22-16,7-33 4 16,1-17-30-16,4-15-30 15,-4-15-18-15,-5-7 23 16,-5-5 39-16,-6 12 19 15,-4 20 38-15,-4 21 22 16,-1 21 44-16,-1 14 15 0,0 5-11 16,4 0-57-16,5 10-12 15,5 10 0-15,3 2 2 16,8 0-3-16,7-11-2 16,14-3-59-16,6-8-140 15,-1 0-359-15</inkml:trace>
  <inkml:trace contextRef="#ctx0" brushRef="#br0" timeOffset="129565.48">14354 14042 784 0,'0'0'164'0,"0"0"-95"15,0 0 28-15,0 0 35 16,0 0-46-16,0 0-46 16,3-32-19-16,-3 32-16 15,0 24-5-15,-5 16-1 16,-4 11 1-16,-3 11 3 15,2-1-3-15,1-2 1 16,3-8-2-16,-2-12 2 0,7-10-1 16,1-11 0-16,0-10-4 15,0-8 3-15,0 0-2 16,10-10-5-16,13-25 6 16,12-20-6-16,3-12-7 15,-1-5-2-15,-6 1 5 16,-7 8 7-16,-6 12 5 15,-6 13 0-15,-6 9 5 16,-3 14 3-16,-1 11 12 16,-2 4-4-16,0 0-11 15,0 0-5-15,3 10-8 16,3 21 3-16,2 10 2 16,3 3 5-16,-1 1-2 15,4 0 3-15,-2-6-3 16,0-4 0-16,4-8 0 0,-1-10 2 15,3-8-3-15,3-9 2 16,0 0-1-16,6-15 4 16,2-19-3-16,1-11 0 15,-4-4-1-15,-6-6 0 16,-6 6 0-16,-5 8 0 16,-3 5 2-16,-6 13 3 15,0 4 1-15,0 7 3 16,0 8 1-16,0 1-2 15,0 3-5-15,0 0-3 16,-6 0-2-16,-6 19 0 16,-4 8 1-16,-1 10 1 0,-1 2 0 15,6 0 0-15,5 1 0 16,7-3-3-16,0-2 1 16,10-5-3-16,20-8-1 15,12-5-12-15,10-13-42 16,5-4-28-16,2-4-19 15,-3-24-25-15,-9-5-11 16,-4-2-99-16,-10 3 33 16,-10 3-141-16</inkml:trace>
  <inkml:trace contextRef="#ctx0" brushRef="#br0" timeOffset="130127.49">15246 14014 331 0,'0'0'193'16,"0"0"-53"-16,0 0 13 15,0 0-12-15,0 0-30 0,0 0-8 16,-3-53 4-16,3 53-32 15,-2 0-25-15,1 0-18 16,-1 0-19-16,-2 0-7 16,-3 20-6-16,-1 9 0 15,0 11-1-15,-1 3 2 16,4 0 3-16,5 2-4 16,0-6 0-16,0-7 0 15,0-10 0-15,5-5-3 16,3-8 3-16,-4-5-6 15,1-4 1-15,3 0-4 16,2-23 6-16,0-6 1 0,-1-3-7 16,-2-1 5-16,-5 10 4 15,0 1 0-15,0 2 3 16,0 8 2-16,0 3 2 16,1 5 2-16,-2 4-2 15,2 0-5-15,3 0-2 16,6 0-6-16,6 8 6 15,3 12-1-15,5 7 1 16,-2 1 0-16,-1-1 1 16,-1-2 0-16,0-2-1 15,1-4 1-15,-2-8-1 16,3-5 0-16,-2-6-1 16,-1 0-3-16,1-18 3 0,1-13-5 15,-5-10 0-15,-3-6-7 16,-9-6-1-16,-6-3-3 15,0 1-2-15,-6 3-1 16,-14 11 13-16,-1 13 3 16,-6 11-1-16,-4 14-3 15,-3 3 3-15,-1 15-9 16,0 18-52-16,8 8-28 16,10 0-55-16,10-4-106 15,7-4-286-15</inkml:trace>
  <inkml:trace contextRef="#ctx0" brushRef="#br0" timeOffset="131381.49">16114 13955 452 0,'0'0'364'16,"0"0"-247"-16,0 0-46 15,0 0 75-15,0 0-33 16,0 0-47-16,22-95-17 16,-22 95-24-16,0 0-15 15,2 7-10-15,4 23-7 0,2 15 7 16,1 10 3-16,1 4-3 15,-3-1 0-15,2 3-3 16,-2-7 5-16,3-7-4 16,0-10 1-16,4-14 0 15,-6-11-8-15,4-5-11 16,-1-7 8-16,5-3 8 16,4-30 4-16,0-12 3 15,0-12-1-15,-4-5 0 16,-2-2 1-16,-2 1 0 15,-5 6-1-15,1 2 3 16,-2 8-3-16,-1 10 0 0,0 9-1 16,-2 9 0-16,-1 9-1 15,-2 10-3-15,0 0-17 16,4 2-74-16,5 27-90 16,3 10 15-16,1 9 16 15,-4 1-137-15</inkml:trace>
  <inkml:trace contextRef="#ctx0" brushRef="#br0" timeOffset="132176.47">16600 14142 794 0,'0'0'170'16,"0"0"-87"-16,0 0 37 15,17-100-67-15,-6 77-30 16,-1 1-19-16,4 2-1 16,-6 4-3-16,-2 4 2 15,-3 5 0-15,-3 0 4 16,0 6 4-16,0 1 15 16,0 0-7-16,0 0-9 15,0 0-9-15,-17 15 1 16,-9 11-1-16,-6 8 0 15,4 2 0-15,3-1-1 0,8 4 0 16,7-6 0 0,10 0-1-16,0-1 0 0,11-3-2 15,15-5 1-15,10-9 0 16,-1-9 3-16,-1-6 0 16,4 0 1-16,0-22-1 15,-2-9 3-15,-6 0-1 16,-7 5 1-16,-7 0-2 15,-8 3 23-15,-3 0 2 16,-5 1-1-16,0 4-5 16,0 5-14-16,1 6-3 15,-1 3-3-15,3 4-5 16,3 0-1-16,3 1-33 16,6 21-12-16,4 7 39 15,2-1 0-15,-4 5 1 0,-3-4 5 16,-3 0-12-16,1-3 4 15,0-9-6-15,0-3-4 16,5-10-6-16,9-4-10 16,4-1-19-16,7-29-21 15,2-12 14-15,0-10-2 16,-2-10 19-16,-4-12 3 16,-3-11 1-16,-5-14 45 15,-6-7 4-15,-9 1 22 16,-9 8-2-16,-1 19 54 15,-1 19 20-15,-12 21 35 16,3 17-25-16,3 12-15 0,1 9-51 16,-4 17-35-16,-3 34-4 15,-2 20-2-15,-1 17 4 16,5 12 0-16,2 6 1 16,5-6-4-16,4-3-2 15,0-12 0-15,0-13-7 16,4-7-14-16,11-12-95 15,6-16-66-15,4-17-119 16,1-14-369-16</inkml:trace>
  <inkml:trace contextRef="#ctx0" brushRef="#br0" timeOffset="132453.47">17430 14054 814 0,'0'0'189'0,"0"0"-40"15,0 0 26-15,0 0-106 16,0 0-35-16,0 0-1 16,1-99-26-16,10 96-5 15,5 3-2-15,5 0-7 16,2 13-6-16,2 13-15 16,1 9 2-16,-5 4 2 15,-2 2-9-15,-1 3-2 16,-3-1-11-16,-4-6-21 15,-3-3 4-15,-4-8-2 0,-2-9-23 16,-2-5-5 0,0-6-19-16,0-6-59 0,0 0-66 15</inkml:trace>
  <inkml:trace contextRef="#ctx0" brushRef="#br0" timeOffset="132664.47">17688 13649 852 0,'0'0'140'0,"0"0"-32"16,0 0 36-16,0 0-71 16,0 0-50-16,0 0-23 15,-37-56-7-15,37 69-49 0,0 21-70 16,0 13-1-16,0 2-102 15,7-2-196-15</inkml:trace>
  <inkml:trace contextRef="#ctx0" brushRef="#br0" timeOffset="132934.47">17933 13860 922 0,'0'0'167'0,"0"0"-32"16,0 0-11-16,0 0-71 15,0 0-40-15,-78-1-12 16,53 49-1-16,1 13 0 16,7 1-1-16,10 1 1 15,7 2-4-15,4-7 2 16,21-6-6-16,9-17-51 15,9-13-62-15,6-12-51 16,5-10-33-16,-2-5-138 16</inkml:trace>
  <inkml:trace contextRef="#ctx0" brushRef="#br0" timeOffset="133564.03">18234 14031 100 0,'0'0'783'0,"0"0"-691"15,0 0 36-15,0 0-9 16,0 0-75-16,0 0-35 16,-15-7-3-16,16 9-5 15,15 7 1-15,6 1 5 16,6-6-5-16,3-4 7 16,-1 0-4-16,2-7-2 15,-3-16 4-15,-3-6-5 16,-6 0 1-16,-7 2 4 15,-9-2 1-15,-4 5-2 0,0 3 4 16,-19 6-4 0,-8 6 1-16,-9 9-4 0,0 0-3 15,1 16 0-15,3 17-1 16,9 4-1-16,5 5 2 16,7-1-2-16,9 3 1 15,2-3-3-15,11 0-1 16,15-4 3-16,8-10 1 15,7-8-6-15,0-12 3 16,1-7-9-16,-1-1 11 16,-1-28-1-16,-6-12 3 15,0-6 3-15,-6-7-3 16,-4-5 5-16,-9 7-2 16,-3 4 10-16,-8 13 11 15,-2 6 0-15,-2 13 12 0,2 3-5 16,-2 9-16-16,0 1-4 15,2 3-11-15,6 0-7 16,12 14 0-16,4 11 4 16,2 5 0-16,-2 0 0 15,-2 1-5-15,-3 1-19 16,-3-7-15-16,-5-1-14 16,-5-5-6-16,-4-5-34 15,-2-6 14-15,0 0 25 16,-8-2 7-16,-8-2 17 15,-5 0 17-15,-3 0-2 16,-7-3-74-16,-6-1-116 0,-2 0-161 16</inkml:trace>
  <inkml:trace contextRef="#ctx0" brushRef="#br0" timeOffset="134974.47">19426 13836 826 0,'0'0'167'0,"0"0"-61"16,0 0 64-16,0 0-57 16,0 0-65-16,0 0-9 15,-3-84-18-15,-3 84-17 16,0 6-4-16,-3 21-2 15,0 13 1-15,1 2 1 16,6 2-2-16,2-3 0 0,2-7 1 16,15-6-3-16,4-6 1 15,-1-8-7-15,3-6-6 16,4-8-4-16,-1 0 10 16,2-13 1-16,-5-12 4 15,-4-2-5-15,-5-2 9 16,-3-5 1-16,-1 1 0 15,-4 0 1-15,-1 1 3 16,1 4-2-16,1 4 3 16,-5 6 1-16,2 8 1 15,-4 7-1-15,0 2-3 16,0 1-2-16,0 0-2 16,0 10-7-16,4 15 5 0,3 8 3 15,0 7-1-15,2-3 3 16,2 0-4-16,5-7 2 15,-1-7-7-15,6-2-7 16,0-11-1-16,0-5 0 16,0-5 0-16,1 0 12 15,-1-14 3-15,-2-12 1 16,2-7 1-16,-3-2-1 16,1-5 4-16,-1 5 0 15,-1-1 5-15,-1 6-2 16,-2 5 6-16,-1 5-7 15,-4 6-2-15,-2 7-2 0,-2 6 1 16,-3 1-3 0,5 0-1-16,2 8 0 0,-2 16-3 15,4 5 1-15,2 4 1 16,-2 6 1-16,2 0 0 16,-1-1 0-16,2-5-1 15,-1-2-17-15,0-8-14 16,1-7 6-16,-2-8 1 15,1-6-1-15,0-2 12 16,1 0 14-16,2-25 0 16,3-5 2-16,0-3-1 15,0-5 4-15,-4 4 1 16,1 2 5-16,-2 9 6 16,-4 5-7-16,-2 10 7 15,-2 6-2-15,-3 2-13 0,3 0-2 16,1 10-4-16,2 13 2 15,1 7 1-15,-6 5-4 16,-1-1-15-16,-3-4-29 16,0-4-33-16,0-6-8 15,-5-6-32-15,-10-10-38 16,0-4-107-16</inkml:trace>
  <inkml:trace contextRef="#ctx0" brushRef="#br0" timeOffset="135168.47">20236 13420 417 0,'0'0'492'0,"0"0"-416"16,0 0 22-16,0 0-30 15,0 0-68-15,0 0-1 16,-12-15-96-16,14 45-86 15,11 6 25-15,5 3-131 16</inkml:trace>
  <inkml:trace contextRef="#ctx0" brushRef="#br0" timeOffset="135647.46">20545 13426 851 0,'0'0'150'0,"0"0"-52"16,0 0 83-16,0 0-80 15,0 0-65-15,0 0-22 16,-24-78-14-16,18 113 0 16,-1 18-4-16,1 17 4 15,0 11 2-15,3 5-2 16,3-4 0-16,0-3-6 15,10-13 5-15,8-14-1 16,3-13-23-16,6-14-50 0,3-11-21 16,4-14-1-16,-1 0 21 15,1-26-6-15,-2-18 9 16,-7-11 21-16,-3-12 19 16,-7-9 8-16,-9-3 23 15,-1 0 2-15,-5 3 14 16,0 9 18-16,0 16 40 15,0 17 40-15,-3 19 0 16,1 10 6-16,0 5-55 16,2 2-53-16,0 30-9 15,0 16-1-15,0 17 3 16,0 9 6-16,9 7-9 16,2-3 0-16,-3-4-1 15,-1-10-8-15,0-13-98 0,-1-15-91 16,0-11-206-16</inkml:trace>
  <inkml:trace contextRef="#ctx0" brushRef="#br0" timeOffset="137771.51">21351 13719 722 0,'0'0'114'16,"0"0"-85"-16,0 0-4 15,0 0 55-15,0 0-31 0,0 0-28 16,18 21-6-16,16-13 15 16,18-7 2-16,11-1-21 15,4-13-8-15,-3-17-5 16,-3-11 2-16,-9-8-31 16,-7-8-15-16,-7-9-13 15,-11-8 12-15,-11-7 10 16,-13 3 37-16,-3 8 6 15,-2 16 15-15,-12 15 51 16,0 13-6-16,3 13 0 16,3 3 14-16,2 10-32 15,-3 0-28-15,-3 18-14 16,-5 27-3-16,-2 19 0 16,-3 13 11-16,4 5-1 15,0 4 4-15,0 0 3 0,4 3-9 16,1-7-1-16,9-7-2 15,2-11-6-15,2-16-3 16,0-15 1-16,9-11-2 16,7-12-3-16,1-10-2 15,7 0-7-15,5-26 0 16,3-17-4-16,1-11 0 16,-5-8 1-16,-3 5 0 15,-7 6 6-15,-5 14 8 16,-6 12 3-16,0 10 7 15,-7 8-2-15,0 7 10 16,0 0-14-16,6 0-1 0,4 17-8 16,5 13 7-16,8 6 2 15,2 2-2-15,1-4 1 16,4-6 0-16,-1-8 0 16,1-9 0-16,-1-10 0 15,-3-1 3-15,0-3-3 16,-4-19 3-16,-2-9-3 15,-4-5 5-15,-7-1 4 16,-3 2-4-16,-6 2 2 16,0 7 2-16,-2 6-1 15,-13 2 9-15,-4 11-13 16,1 7-2-16,-3 0-2 16,0 5-3-16,-1 19 2 0,2 9-3 15,3 5 3-15,6 3 1 16,4-1-7-16,7-1 4 15,0-6 2-15,0-2-7 16,13-7 8-16,7-6-13 16,4-9 4-16,6-7-3 15,2-2-14-15,1-11 19 16,-1-17-1-16,-7-11 6 16,-3-4-1-16,-5-2-7 15,-3 3 8-15,-2 7 0 16,-4 7 4-16,-2 11 2 15,-2 7 13-15,-2 7-2 0,-1 3-7 16,5 0-8 0,6 17 0-16,2 14 0 0,0 11 1 15,1 6-2-15,-1 1 1 16,-2-1 0-16,-2-4-10 16,3-6-63-16,0-10-39 15,2-5-58-15,4-15-117 16,2-8-168-16</inkml:trace>
  <inkml:trace contextRef="#ctx0" brushRef="#br0" timeOffset="138484.49">22691 13449 772 0,'0'0'218'0,"0"0"-81"16,0 0 31-16,0 0-55 15,0 0-54-15,0 0-27 16,-11-44-16-16,11 44-11 16,0 0-5-16,0 19-2 15,0 15-2-15,0 11 4 16,5 4 2-16,6 5-1 16,0-1 0-16,2-5-1 15,-1-6-3-15,-1-11 1 16,1-7 1-16,-3-9-31 15,0-9-2-15,0-6 3 16,-1 0 15-16,5-11 14 0,0-18 0 16,2-8 2-16,-2-7 0 15,-5 1 0-15,1 3 2 16,0 2-1-16,1 5 0 16,1 1 1-16,-2 5 0 15,1 5-1-15,0 7 3 16,2 3-2-16,0 6-2 15,0 6-1-15,5 0 1 16,2 0-1-16,2 14-1 16,3 1 0-16,2 0-9 15,-2-4-17-15,-4-5-9 16,-1-6-1-16,-5 0 12 16,-2 0 13-16,-4-18 5 0,-6-3 6 15,-2-5 0-15,0 4 1 16,-3 2 1-16,-13 5 9 15,-4 4 2-15,-2 8 2 16,-2 3-7-16,0 10 3 16,0 19-1-16,0 6 2 15,5 9 7-15,7 5 1 16,6 3-5-16,6 3 0 16,0-1-7-16,12-7 0 15,19-6-2-15,12-11 1 16,7-11-5-16,6-9-4 15,0-10-24-15,-2 0-19 0,-8-14-13 16,-13-4-22 0,-13 1 10-16,-14 5 7 0,-6 4 23 15,-12 8-28-15,-23 0-3 16,-9 0-119-16,-1 13-87 16</inkml:trace>
  <inkml:trace contextRef="#ctx0" brushRef="#br0" timeOffset="140193.46">23842 13255 395 0,'0'0'131'16,"29"-152"-19"-16,-20 77 48 16,-2 9-32-16,-6 17-36 15,-1 17 5-15,0 16 15 16,0 10-35-16,0 6-25 15,0 0-40-15,-1 40-12 0,-9 22-1 16,-2 22 1 0,-5 13 3-16,2-1 4 0,2-3-5 15,4-4 0-15,5-8-2 16,4-8-1-16,3-7-1 16,16-17-2-16,3-12-26 15,8-19-29-15,4-18-24 16,3 0 13-16,-1-30 10 15,2-18-5-15,-5-11-2 16,-6 2 36-16,-8-2 20 16,-9 13 11-16,-6 4 7 15,-4 10 29-15,0 9 42 16,0 5 2-16,-2 10 2 16,-1 5-20-16,-2 3-27 15,1 0-15-15,-5 1-14 0,-4 21-5 16,-4 11 4-16,1 2-4 15,-1 7 4-15,6 3-1 16,5 0 6-16,5-4-4 16,1-2 0-16,0-3-4 15,12-7 2-15,7-12-4 16,7-7 0-16,5-10 0 16,4 0 3-16,-2-27-1 15,1-12-2-15,-8-6-2 16,-2-4-15-16,-10-1-1 15,-8 7 9-15,-6 8 5 16,0 6 4-16,-1 7 3 0,-12 5-2 16,-3 8 5-16,2 2-1 15,-2 7-5-15,1 0 2 16,2 0-2-16,3 14-1 16,4 1-1-16,5-3-1 15,1 5 2-15,0-4 0 16,17-2 1-16,11-4 1 15,11-3 7-15,5-3 1 16,4-1-2-16,0 0-3 16,-3 0 6-16,-9-5-5 15,-9 0-4-15,-14 3 3 16,-7-2-4-16,-4 4 9 16,-2 0 7-16,0 0-2 0,0 0-9 15,0 0-5-15,0 18-3 16,-9 13 3-16,0 7 0 15,-3 3-1-15,9 2 1 16,3-4 0-16,0-4 0 16,0-9-1-16,3-7 1 15,7-10-1-15,2-7 1 16,2-2 0-16,4-10 6 16,5-20-6-16,-1-7 2 15,-3-7-1-15,-5 3 0 16,-3 3 0-16,-5 4 0 15,-1 12 0-15,-2 9 5 0,-2 6-5 16,-1 4 3 0,4 3-4-16,1 0-5 0,4 17 0 15,7 11 3-15,1 1 2 16,6 1 0-16,1-2-1 16,0-2 1-16,0-6 0 15,-2-10-1-15,1-8 0 16,-4-2-4-16,3-7 2 15,-2-19 3-15,0-12-2 16,0-5 2-16,-5-4-6 16,0-4-5-16,-9 0-4 15,-4 2-2-15,-2 8-5 16,0 10 21-16,-14 5-7 16,-6 13 8-16,0 7-1 15,-3 6-1-15,-2 0-1 0,-1 17-2 16,2 12-2-16,7 1-42 15,4 5-34-15,10 1-20 16,3 1-66-16,7-4-71 16,19-3-121-16</inkml:trace>
  <inkml:trace contextRef="#ctx0" brushRef="#br0" timeOffset="140922.47">25161 13521 937 0,'0'0'116'15,"0"0"30"-15,0 0-2 16,0 0-92-16,0 0-31 16,0 0-18-16,62-79-1 15,-30 57-2-15,0 2 1 16,-2-4-1-16,-7 2 1 15,-8 2 3-15,-8 0 0 16,-7 3-3-16,0 3 5 16,-5 5-4-16,-18 9-2 15,-12 0-2-15,-1 7-4 16,-3 19 6-16,6 9-1 16,6 2-7-16,12 0 5 15,6 5 0-15,9-1 0 16,0 2-5-16,22-4-3 0,10-6 2 15,5-11-4-15,9-10 2 16,-1-12 7-16,1 0 4 16,-2-28 2-16,-5-12 1 15,-6-2-2-15,-4-1 2 16,-6 6 2-16,-7 3-3 16,-6 7 8-16,0 5 3 15,-3 8-4-15,-3 7-7 16,1 5-1-16,-2 2-2 15,6 0-5-15,3 15-21 0,3 11-7 16,2 9 5 0,-4 1-21-16,0-3-14 0,-9 0 8 15,-1-2 17-15,-3-5 9 16,0-3 16-16,0-8 10 16,0-4 3-16,0-5 1 15,0-4 6-15,0 0 12 16,0-2 32-16,0 0 18 15,6 0 19-15,18-2-28 16,6-10-35-16,9 0-16 16,-1-4-5-16,-4 3-2 15,0-2 2-15,-8 4-3 16,-5 1-2-16,-7 3 2 16,-5 1 2-16,-6 0-2 15,-3 5 0-15,0-4-7 0,0 3-18 16,-6 2-22-16,-18 0-50 15,-9 0-58-15,-11 0-202 16</inkml:trace>
  <inkml:trace contextRef="#ctx0" brushRef="#br0" timeOffset="142744.46">26641 13397 622 0,'0'0'252'0,"0"0"-143"15,0 0 35-15,0 0-13 16,0 0-57-16,0 0-42 16,-19-69-13-16,-4 67-7 15,-8 2-12-15,-7 4 1 0,-3 22 0 16,2 5-2-16,6 4 0 15,6-2 0-15,8-1-1 16,7-5 1-16,8-6-3 16,4-6 4-16,0-4-4 15,9-7-1-15,16-4-6 16,12-4 11-16,8-27 0 16,8-12-3-16,2-13-9 15,-2-11-4-15,-8-14-2 16,-6-9-5-16,-7 1 3 15,-11 3 9-15,-10 10 9 16,-5 17 2-16,-6 18 0 0,0 18 18 16,0 9 15-16,0 12 8 15,0 2-22-15,-3 0-17 16,-11 28-2-16,-7 18 0 16,-4 17 0-16,-3 7 0 15,4 5 7-15,6-1-2 16,7-3 1-16,11-4-2 15,0-6-3-15,12-9-1 16,16-8 1-16,5-11-2 16,6-13-2-16,2-9 1 15,1-11 2-15,2-2-2 16,-1-27 2-16,-2-12-5 16,-7-5-12-16,-9-4 4 0,-9 4 5 15,-14 3 4-15,-2 8 4 16,0 9 8-16,-2 3 4 15,-6 10-2-15,0 5-2 16,4 7-1-16,0 1-7 16,-4 0-2-16,-2 19-1 15,-4 11-1-15,1 4 4 16,7 5-4-16,6 0 1 16,0-3 1-16,9-1 2 15,15-8-1-15,5-6-6 16,10-6 1-16,5-10 1 15,6-5 4-15,2 0 1 0,1-27 0 16,-2-10-1-16,-9-4-1 16,-8-4 2-16,-15 4 0 15,-12 3 2-15,-7 9 8 16,0 1 0-16,-2 11 4 16,-12 3-3-16,-2 6-6 15,-5 6-5-15,1 2 0 16,-5 0-1-16,-1 24-1 15,2 5 0-15,7 3 1 16,6 0-3-16,6 0-4 16,5-2 4-16,0-1-1 15,5 0-1-15,12-4-7 16,2-6-23-16,1-6 13 16,2-9-12-16,-1-4 3 15,3 0 24-15,-3-17 8 0,-4-5 0 16,-4-4 6-1,-6 3-6-15,-3 7 17 0,-4 3 26 16,0 8 17-16,0 1-21 16,0 1-7-16,0 3-5 15,0 0-2-15,2 0-14 16,1 0-11-16,6 27-1 16,3 14 0-16,4 14 1 15,0 12 2-15,0 11-2 16,-2 6 1-16,-3 5 1 15,-4-5-2-15,-1-3 0 16,-6-7 2-16,0-6-4 0,0-8-1 16,-6-7-30-16,-4-12-48 15,2-12 56-15,-2-9-22 16,-3-10-12-16,-8-9 28 16,-6-1 16-16,-5-4 0 15,-2-19 10-15,0-6 4 16,1-6 2-16,8-11-1 15,4-1 5-15,7-9-2 16,11-5-2-16,3 0-1 16,6-2-5-16,21 9-8 15,3 3-4-15,4 9 1 16,2 7-35-16,3 5-74 16,0 7-119-16,-4 4-245 0</inkml:trace>
  <inkml:trace contextRef="#ctx0" brushRef="#br0" timeOffset="143636.5">28290 12854 785 0,'0'0'101'0,"0"0"-9"15,0 0 13-15,0 0 45 16,0 0-63-16,0 0-58 15,0 0-27-15,-21-55-2 16,14 117-5-16,-2 19 5 16,1 9 0-16,4-2 0 15,-1-4-5-15,-1-13 4 16,1-8-5-16,-3-10-8 16,2-9-70-16,1-10-49 15,2-12-72-15,3-14-184 16</inkml:trace>
  <inkml:trace contextRef="#ctx0" brushRef="#br0" timeOffset="144777.46">28027 13197 673 0,'0'0'187'0,"0"0"-153"16,0 0 39-16,0 0 8 15,0 0-57-15,0 0-16 16,142-20 0-16,-64-1-8 16,5-7 3-16,-2-7-1 15,-7-10-4-15,-5-6 2 16,-12-4-20-16,-13 0-4 16,-17 6 24-16,-14 10 0 15,-10 9 8-15,-3 10 28 0,0 3 28 16,0 9 6-16,-3 4-37 15,-7 4-20-15,-5 8-13 16,-10 28-4-16,-6 16 4 16,-5 9 4-16,1 8 7 15,5-5-1-15,8-4-2 16,9-4 3-16,6-7-6 16,7-8-5-16,0-8 1 15,4-8-1-15,12-12 0 16,11-3-7-16,1-10 0 15,4 0 0-15,-1-12 3 16,-4-21-9-16,-3-6-1 0,-5-5-3 16,-4 0-5-1,-6 10 3-15,-7 9 19 0,-2 11 0 16,0 14 9-16,0 0 19 16,0 0-14-16,0 6-14 15,0 19-11-15,4 12 9 16,4 3 1-16,3 3 1 15,4-8 0-15,6-4-3 16,3-7 3-16,5-4 0 16,1-11 3-16,0-7-2 15,0-2 4-15,2 0-1 16,-3-20 1-16,5-13 5 16,-4-6 1-16,-7-4-7 0,-3-4-1 15,-10 2 1-15,-8 6-2 16,-2 7 2-16,0 10 4 15,-8 9 8-15,-6 9-5 16,-5 4-8-16,-2 0-3 16,-2 6 0-16,-1 19-3 15,3 9-2-15,6 3 5 16,5 2-5-16,6 0 4 16,4-2-4-16,4-3 5 15,18-3 0-15,8-3-2 16,7-6 1-16,6-11-3 15,2-7 2-15,-1-4 1 0,-4-3 1 16,-6-21 0 0,-4-6 3-16,-7-5-2 0,-6-1 1 15,-5-1 1-15,-6 10-2 16,-5 1 8-16,-1 10 5 16,0 7 11-16,0 7 4 15,0 2-15-15,0 0-10 16,0 0-4-16,2 8-6 15,2 11-1-15,2 13 5 16,4 1 2-16,-2 1 0 16,1-4 0-16,3-4 0 15,-3-4 0-15,3-6 0 16,0-9 0-16,-3-3 0 16,3-4 0-16,3 0 2 15,4-7-1-15,2-19 1 0,3-5-2 16,1-6 3-16,-1-1-2 15,-2 5-1-15,-2 5 3 16,-7 12 0-16,-4 9 4 16,-2 7 0-16,0 0-7 15,3 7 0-15,3 15-1 16,2 4 0-16,0 5 0 16,-3-5 1-16,1-1-1 15,0-4-44-15,2-9-76 16,1-8-122-16,3-4-244 15</inkml:trace>
  <inkml:trace contextRef="#ctx0" brushRef="#br0" timeOffset="149696.47">30299 13058 797 0,'0'0'274'0,"0"0"-200"16,0 0 41-16,0 0-26 15,0 0-47-15,0 0-19 0,0 0-10 16,-2-49-13-16,-9 76-7 15,-2 17-2-15,-5 14 9 16,-1 4 3-16,5-6-3 16,2-7 0-16,4-6-6 15,1-12-30-15,7-9 2 16,0-10 0-16,0-6-28 16,0-6 23-16,0 0 22 15,9-22 16-15,6-14 0 16,2-15 2-16,0-3 0 15,-2-2-1-15,-4 1 1 16,-5 3 0-16,-1 11 0 0,-3 4 5 16,-2 9 12-16,1 6 10 15,3 6-14-15,-3 9 11 16,-1 3-9-16,0 4-2 16,0 0-10-16,0 0-4 15,0 0-7-15,0 2-4 16,0 17 4-16,3 5 7 15,6 3 0-15,3-2 2 16,0-5-2-16,4-5-5 16,-1-8-11-16,3-3-2 15,-2-4 1-15,0 0 16 16,0-16-6-16,0-13 6 16,-5-1-1-16,-2-2 2 0,-1 0 2 15,-3 3-1-15,-2 3 4 16,-2 6 11-16,3 7 17 15,-3 5-16-15,0 4 6 16,1 0-6-16,-2 4-3 16,0 0-11-16,0 0 1 15,0 0-4-15,0 8-11 16,3 22 6-16,-2 10 5 16,3 13 3-16,-4 4-3 15,0 4 2-15,0-6 2 16,0-4-8-16,0-6-7 15,0-6-58-15,12-9-39 0,8-11-35 16,13-11-27 0,8-8-70-16,6-3-52 0</inkml:trace>
  <inkml:trace contextRef="#ctx0" brushRef="#br0" timeOffset="150102.46">30875 13077 582 0,'0'0'218'16,"0"0"-92"-16,0 0-13 15,0 0-14-15,0 0-56 16,-52-96 6-16,40 92-18 16,2 4-10-16,-2 0-12 15,-3 10-8-15,-2 13-1 16,0 5 0-16,1 5 0 16,3 2 2-16,6 1-2 15,6-4-5-15,1-6 5 0,0-4-8 16,4-6-2-16,10-2-18 15,2-10-40-15,4-4 18 16,-1 0 6-16,-2-14 5 16,-3-8 14-16,-3-1 14 15,-3 1 11-15,-5 3 8 16,0 5 30-16,-1 2 22 16,-1 7-20-16,1 0-7 15,-2 4-5-15,0 1-21 16,1 0-7-16,5 0-5 15,3 21-14-15,4 6 17 16,4 9 2-16,2-1-2 0,1 1-15 16,8-5-58-16,4-2-12 15,9-9-72-15,5-7-128 16,1-9-223-16</inkml:trace>
  <inkml:trace contextRef="#ctx0" brushRef="#br0" timeOffset="150326.46">31363 13116 704 0,'0'0'171'16,"0"0"-31"-16,0 0-19 15,0 0-49-15,0 0-37 16,0 0-16-16,-71-49-10 16,47 73-7-16,-7 11-2 0,-1 3-1 15,1 4 1-15,-1 0 1 16,3-3-1-16,-1-2-1 15,9-5-6-15,0-5-39 16,6-10-40-16,5-8-69 16,4-9-89-16,2 0-111 15</inkml:trace>
  <inkml:trace contextRef="#ctx0" brushRef="#br0" timeOffset="150544.46">31097 13067 653 0,'0'0'244'16,"0"0"-180"-16,0 0 20 0,0 0-14 15,0 0-40-15,0 0-26 16,27 52 21-16,-10-15-3 16,3 0-11-16,-3 4-4 15,1-4-7-15,-3 1-5 16,2-5-30-16,0-1-72 15,-2-9-81-15,3-7-126 16</inkml:trace>
  <inkml:trace contextRef="#ctx0" brushRef="#br0" timeOffset="151826.46">31922 13128 854 0,'0'0'215'0,"0"0"-134"15,0 0 69-15,0 0-71 16,0 0-56-16,-49-103-4 15,19 92-11-15,-8 7-6 16,-7 4 0-16,1 5-2 0,0 22-1 16,8 2 1-16,10 6-5 15,9-1 3-15,11 1-1 16,6-3-6-16,4-1-10 16,26-10-32-16,9-9-3 15,9-12 26-15,3 0-13 16,-1-22 3-16,4-21 2 15,-2-11-8-15,2-17-2 16,-8-7 16-16,-9-7 29 16,-11-2 1-16,-16 8 17 15,-7 10 32-15,-3 20 20 16,0 15 0-16,-9 15-1 16,3 9-17-16,2 9-27 0,0 1-5 15,2 0-19 1,-6 31-1-16,-2 20-4 0,-3 21 5 15,4 5 6-15,2 2-5 16,6-4 2-16,1-5-2 16,0-8-1-16,17-11-2 15,3-8 0-15,4-13-3 16,-1-7-5-16,4-15-23 16,-1-8 3-16,3 0 15 15,0-20 7-15,-2-15 7 16,0-12 1-16,-6-2 2 15,-6-2 2-15,-7 6 3 0,-7 8-1 16,-1 7 13 0,0 8 5-16,-3 7 4 0,-6 5-16 15,-3 6-6-15,0 4-4 16,0 0-4-16,-3 0-6 16,3 20 4-16,-2 5-1 15,8 5-2-15,4 5 6 16,2 3-8-16,0-1 5 15,22-2 2-15,5 0-16 16,9-8-6-16,6-9 0 16,-3-6-6-16,-1-11 2 15,-2-1 3-15,-6-5 22 0,-3-21 2 16,-10-3 2-16,-7-1 5 16,-9 1 12-16,-1 6 12 15,0 0 15-15,-7 4-3 16,-2 6-24-16,0 7-14 15,3 0-1-15,0 6-3 16,1 0-5-16,-2 6-5 16,-2 13 3-16,0 7 1 15,4 7 4-15,4-1 0 16,1 5-4-16,0-4 6 16,3-3-15-16,9-2-16 15,0-11-9-15,-1 0-1 16,0-9 19-16,-3-6 2 0,0-2 12 15,2 0 8 1,1-17 10-16,-1-5 15 0,1-1-8 16,-4 5 31-16,-3 3-5 15,-2 5 15-15,0 5-10 16,-2 2 0-16,0 3-8 16,0 0-16-16,0 0-3 15,0 0-13-15,0 0-8 16,0 10 0-16,0 21-8 15,2 14 8-15,0 10 0 16,-2 4 1-16,0-1-2 16,0 3 1-16,0-4-2 15,0-2 1-15,0-6-26 16,-4-4-16-16,-4-5 12 16,0-6 9-16,-4-8-18 0,0-7-11 15,-5-8-8-15,-3-7 20 16,-4-4 5-16,-2-5-1 15,-2-22 2-15,2-4-9 16,6-10-43-16,6-4-35 16,12-1-92-16,2-7-168 15</inkml:trace>
  <inkml:trace contextRef="#ctx0" brushRef="#br0" timeOffset="152238.47">32736 12974 850 0,'0'0'106'0,"0"0"3"15,0 0 39-15,0 0-77 16,0 0-52-16,0 0-11 16,22-38-8-16,-17 48-6 15,4 17 2-15,4 6 2 16,0 9 2-16,-3-3-1 15,-3-1-15-15,-3-4-13 16,-1-6-29-16,-3-6 11 16,0-5 2-16,0-5-5 15,0-5-1-15,-4-4 11 16,-2-3 14-16,-2 0 21 16,-1-10 5-16,3-12 0 15,-1-4 5-15,6-4 1 0,1-10-3 16,0 0 20-16,0-4 3 15,4 3-11-15,9 8 16 16,-3 7-2-16,0 10-23 16,-3 6-1-16,-1 6-5 15,0 4-4-15,4 0-51 16,4 7-68-16,4 10-87 16,-3 5-100-16</inkml:trace>
  <inkml:trace contextRef="#ctx0" brushRef="#br0" timeOffset="152568.49">32966 13087 552 0,'0'0'219'16,"0"0"-133"-16,0 0 34 15,0 0-63-15,0 0-45 16,0 0-8-16,92-106 0 15,-74 91-4-15,-4 0 3 16,-4 0 0-16,-6 1 2 16,-2 2-1-16,-2 1 27 15,0 3 8-15,-9 4-14 16,-12 4-24-16,-3 0-1 16,-6 23-3-16,1 11-2 0,6 3-2 15,7 7 3 1,7-4-2-16,4-1 3 0,5-3-19 15,3-7-54-15,17-8-27 16,10-4-45-16,5-11-73 16,4-6-109-16</inkml:trace>
  <inkml:trace contextRef="#ctx0" brushRef="#br0" timeOffset="152922.49">33301 13080 282 0,'0'0'465'15,"0"0"-367"-15,0 0-14 16,0 0-24-16,0 0-47 16,0 0-13-16,-6-3-5 0,12 9 4 15,9 0 1-15,4-4 6 16,5-2 0-16,-3 0 0 16,3-14-5-16,-5-8 12 15,-1-7-13-15,-7-4-4 16,-8-2 0-16,-3-3 4 15,0 8 5-15,-5 5 1 16,-11 15 14-16,-11 10-10 16,-3 0 1-16,-4 35-3 15,-1 10-3-15,-1 7 16 16,7 6 6-16,8 0-16 16,6-9 0-16,15-1-3 15,0-10-8-15,12-11-11 0,18-7 9 16,6-12-57-16,3-8-28 15,3 0-81-15,-4-12-304 16</inkml:trace>
  <inkml:trace contextRef="#ctx0" brushRef="#br0" timeOffset="154899.44">1760 15759 880 0,'0'0'153'0,"0"0"-143"15,0 0 69-15,0 0 33 16,0 0-56-16,0 0-40 15,-97-89-9-15,73 93-7 16,-4 25 1-16,2 13-3 0,1 4 0 16,6 1 2-16,8-4-1 15,6-8-8-15,5-6 4 16,0-9-32-16,5-8-38 16,12-8 7-16,10-4-6 15,4-16 5-15,3-20 8 16,-1-14-6-16,-3-6-44 15,-9-5 37-15,-6 2 15 16,-8 8 59-16,-4 13 31 16,0 11 39-16,-3 16 51 15,0 6 10-15,0 3-45 16,0 2-45-16,0 0-31 16,5 7-10-16,-2 24-4 0,4 20 4 15,2 12 5-15,-3 9-3 16,0 3 4-16,-6 3-3 15,0 4-1-15,0-3 1 16,-6-2-3-16,-12-6 0 16,-3-9-2-16,3-10-3 15,-4-14-10-15,6-10-9 16,-1-15-19-16,-2-5-14 16,5-8 4-16,1 0 19 15,1-8 19-15,6-23-13 16,3-12-23-16,3-15 47 15,0-14 4-15,22-10 12 0,4-15-5 16,8-3 22 0,2 3-3-16,4 13 25 0,-4 14 4 15,-6 18-2-15,-5 19-17 16,-9 11 5-16,-8 10 6 16,-2 8-25-16,-6 4-12 15,3 0-10-15,6 4-2 16,9 22-3-16,4 12 5 15,3 6 7-15,-5 8-7 16,1 0 0-16,-9 0 1 16,1-4-1-16,-7 0 0 15,-3-12-3-15,-3-3-5 16,0-11-2-16,0-8-12 16,0-6-14-16,-13-8-16 15,2 0-25-15,1-22-47 0,-1-15-124 16,1-13-175-16</inkml:trace>
  <inkml:trace contextRef="#ctx0" brushRef="#br0" timeOffset="155086.44">1981 15390 608 0,'0'0'142'16,"0"0"-100"-16,0 0 39 0,0 0-13 15,0 0-63 1,0 0-5-16,7 3-21 0,7 18-15 16,4 5-67-16,4 3-91 15,-1 1-187-15</inkml:trace>
  <inkml:trace contextRef="#ctx0" brushRef="#br0" timeOffset="156173.46">2270 15600 909 0,'0'0'162'0,"0"0"-91"16,0 0 108-16,0 0-83 15,0 0-46-15,0 0-23 16,-16-79-10-16,16 79-8 15,0 0-6-15,-3 0-3 16,3 7-3-16,0 15-1 16,0 9 4-16,0 9 1 15,6 1-1-15,0-4 0 16,3-6-1-16,0-3 1 16,-3-9-4-16,4-7-27 15,-7-8-4-15,0-4 3 16,2 0 5-16,-1-6 14 15,2-23 12-15,3-12 0 0,-3-7-2 16,0 3 2 0,-3 1 1-16,3 2 2 0,-1 9-2 15,2 0 0-15,-1 11 1 16,-2 7-1-16,1 6 0 16,-1 7-1-16,-2 2-6 15,7 0-2-15,3 7-8 16,6 12 3-16,1 3 0 15,5 3 1-15,-2-3 1 16,2-3-8-16,0-5-18 16,-2-4 11-16,-4-10-6 15,-1 0 0-15,-3 0 26 0,-3-8 7 16,-2-8 9 0,-3-1 7-16,-2 1 33 15,-4-2 5-15,0 3-25 0,0 2 14 16,0 4-17-16,-7 4-6 15,-2 0-9-15,2 5-11 16,1 0-1-16,-3 8-6 16,-6 16 2-16,0 11 2 15,3 4 2-15,3 5-1 16,2-4-1-16,7 2 1 16,0-7-3-16,7-6-1 15,9-7-14-15,7-9-9 16,0-7-1-16,2-6 4 15,0 0 25-15,0-25-2 16,-4-4 6-16,-3-7 0 0,-3 1-2 16,-6 0 26-16,-3 2-1 15,1 3-3-15,-1 4 5 16,-4 5-7-16,4 4-5 16,-6 6 2-16,3 4-12 15,-3 6-5-15,0 1 0 16,1 0-1-16,5 0-6 15,4 14-8-15,1 11 13 16,5 10-1-16,-2 1-1 16,-2 3 1-16,-2 0 1 15,1-5-16-15,-2-8-3 16,-1-5 0-16,-3-13-7 16,-2-1 10-16,0-7 11 0,0 0 6 15,0 0 3-15,9-15 7 16,-3-15 3-16,10-10-2 15,-2 0-8-15,0 5 6 16,0 5-2-16,-3 10-3 16,-1 6 5-16,-6 7-1 15,-2 7-2-15,-2 0-6 16,4 0 0-16,2 11-5 16,5 16 1-16,-1 4 4 15,-1 8 0-15,-2 3-5 16,-6-1-20-16,0-1-21 15,-2-6-62-15,-2-8-86 0,2-9-180 16</inkml:trace>
  <inkml:trace contextRef="#ctx0" brushRef="#br0" timeOffset="156398.44">3317 15565 1195 0,'0'0'86'0,"0"0"40"15,0 0-16-15,0 0-80 16,0 0-26-16,0 0-4 16,0 0-2-16,-14-15-26 0,14 15-82 15,-6 0-68-15,-13 5-140 16,-6 2-458-16</inkml:trace>
  <inkml:trace contextRef="#ctx0" brushRef="#br0" timeOffset="158213.46">3844 15416 488 0,'0'0'107'15,"0"0"-79"-15,0 0 87 16,0 0-2-16,0 0-37 15,0 0-32-15,-22-25-5 16,16 17 7-16,-2-7-18 16,-3-8-6-16,-1-3 3 15,-3-6-13-15,7-3-3 16,1-6-3-16,2-2 3 16,5-3-4-16,0 5-5 15,0 8 0-15,0 6 0 16,5 13 6-16,1 4-6 15,-2 8-3-15,1 2-2 0,-1 0-5 16,7 19-2 0,1 19 12-16,2 20 0 0,-3 12 6 15,0 9-3-15,-6 2-2 16,-3 7 4-16,-2 3-5 16,0-7 0-16,-15 2-3 15,-3-5 1-15,-6-13 2 16,0-13 2-16,5-13-2 15,0-9 0-15,8-15-3 16,2-7 3-16,5-7 0 16,4-4-1-16,0 0 1 15,0-10 7-15,0-19-1 0,3-17-5 16,16-10 1 0,9-4-1-16,5 4-1 0,0 9 2 15,-2 8 3-15,-3 10 3 16,-9 7 7-16,-4 8-2 15,-2 6-2-15,-7 8-11 16,-2 0 0-16,1 0-1 16,1 14-12-16,1 12 13 15,1 8 0-15,-1 7 0 16,-1 0 0-16,-3 2-6 16,-1-4-4-16,-2-7 0 15,0-6-1-15,0-10 0 16,0-6 1-16,0-6 10 15,0-4 1-15,0 0 0 16,3 0 10-16,4-26 46 0,6-7-30 16,4-8-26-16,3 1 16 15,-4 5-4-15,5 6-1 16,-2 9 18-16,-7 7-7 16,4 9-10-16,-6 4-8 15,3 0-5-15,2 17-3 16,1 9 2-16,-1-1 0 15,2 5-2-15,-2 2 3 16,-5 0-12-16,0-2-29 16,-2 5-29-16,-6-2-29 15,-2 1-83-15,0-8-196 16</inkml:trace>
  <inkml:trace contextRef="#ctx0" brushRef="#br0" timeOffset="159488.44">4672 15638 12 0,'0'0'707'15,"0"0"-617"-15,3-98 42 16,-3 79 44-16,0 5-51 16,-3 6-54-16,-7 4-30 15,0 4-22-15,-8 0-13 16,-2 26-5-16,-8 15-1 16,1 14-1-16,6 3 1 15,9 2 0-15,11-6-2 16,1-9-2-16,12-8-6 15,21-8-15-15,15-13-39 16,14-9 14-16,8-7-10 0,7-4-2 16,-9-22 10-16,-10-5 11 15,-13-1 1-15,-11-5 24 16,-14 10 15-16,-10-1 2 16,-10 4 62-16,0 1 52 15,-8 2-4-15,-8 3-44 16,-8 6-23-16,2 4-13 15,-2 5-6-15,6 3-9 16,0 0-1-16,4 11-11 16,0 15-3-16,3 7-2 15,2 4 1-15,2 1 0 16,7-1-3-16,0-6 1 0,0-2 1 16,14-7-3-16,2-6-3 15,3-5 5-15,2-5-8 16,0-6-7-16,3 0 10 15,2-15-4-15,-2-15 9 16,-4-5 2-16,0 3 0 16,-7-3 2-16,-3 8-2 15,-7 1 1-15,3 7-1 16,-6 7 3-16,3 4 2 16,-3 6 1-16,0 2-6 15,0 0 0-15,6 2-8 16,1 21 0-16,4 7 7 15,1 5 0-15,8 1-1 0,-3-5 2 16,0 1-17 0,5-9-6-16,-4-9-8 0,4-6-3 15,-4-8 9-15,-3 0 13 16,-2 0 12-16,0-19 3 16,-3-7-2-16,3-7 20 15,1-1 13-15,-4-5 1 16,3 6 8-16,-3 1-13 15,0 10 4-15,0 6 2 16,-2 3-17-16,-2 5-6 16,7 2-7-16,4 0-4 15,5 6-2-15,8 0 1 0,5 0-1 16,-1 6 0-16,-4 14-7 16,-1 1-16-16,-5 7-7 15,-6 3-5-15,-8 1-4 16,-4-1 3-16,-6 0 6 15,0-4 1-15,-10-1 5 16,-17-4 11-16,-5-5 3 16,-5 0 2-16,-6-3-4 15,0-4-11-15,0-1-32 16,0-4-24-16,5-1-62 16,7-4-177-16</inkml:trace>
  <inkml:trace contextRef="#ctx0" brushRef="#br0" timeOffset="160289.44">5833 15725 57 0,'0'0'581'0,"0"0"-510"16,0 0 32-16,0 0 36 15,0 0-58-15,0 0-20 16,0 0-6-16,0 0 3 15,2 0-22-15,6 0-14 16,6 1-4-16,5-1-1 16,5 0-3-16,-1 0-2 15,5-5-8-15,-3-15 1 0,-4-6-5 16,-6-3-1 0,-3-4 0-16,-8 0 0 0,-4 1 1 15,0 5 2-15,-15 5-1 16,-7 8 3-16,-2 8-4 15,-4 6 0-15,2 0 0 16,0 26-2-16,1 11 2 16,3 11 4-16,2 6-4 15,9 1 9-15,8 1 1 16,3-8-8-16,12-5 0 16,13-10-1-16,13-12 2 15,4-10-2-15,10-11-1 16,3 0-52-16,-4-11-83 15,2-12-76-15,-15-6-163 16</inkml:trace>
  <inkml:trace contextRef="#ctx0" brushRef="#br0" timeOffset="161304.46">6353 15624 772 0,'0'0'145'0,"0"0"-59"15,0 0 56-15,0 0-26 0,0 0-73 16,0 0-20 0,-30-50-11-16,26 50-3 0,-2 0-9 15,2 16 0-15,4 8 0 16,0 0-6-16,0 0-1 15,17-5 3-15,10-7-5 16,15-12-2-16,8 0-3 16,5-23-6-16,-3-17 13 15,-10-6 2-15,-6-14 1 16,-6-10 4-16,-7-15 0 16,-6-5 1-16,-8-3-1 15,-9 11 2-15,0 18 6 16,-5 19 8-16,-6 20 34 15,3 16-3-15,2 9-15 16,1 12-25-16,-4 41-7 16,-7 38-1-16,0 28 1 15,1 9 4-15,2 1 4 0,5-12-3 16,2-13-3-16,6-17 6 16,0-14-4-16,0-23-4 15,0-15-2-15,7-19-1 16,-2-10-1-16,2-6-41 15,2-17-19-15,5-28 16 16,4-18-41-16,1-16-7 16,0-5 10-16,-4-2 1 15,0 8 53-15,-4 17 30 16,-1 16 2-16,-5 19 41 0,-1 16 5 16,-2 10-13-16,0 0-26 15,4 26-1-15,5 7-5 16,4 5 5-16,1-1-6 15,8 0-1-15,10-5-77 16,11-15-184-16</inkml:trace>
  <inkml:trace contextRef="#ctx0" brushRef="#br0" timeOffset="162779.44">7629 15136 104 0,'0'0'581'0,"17"-174"-453"16,-17 109-40-16,0 20 77 16,0 18-16-16,0 16-61 15,-2 7-29-15,-1 4-42 16,0 9-13-16,-4 37-4 15,-1 25-1-15,-1 25 1 16,-1 12 1-16,5 0 0 0,3-2-1 16,2-10 0-16,0-14 5 15,2-11-5-15,13-16-6 16,2-14-1-16,4-14-6 16,5-12-23-16,4-12-34 15,5-3 13-15,2-18 22 16,-1-19-4-16,-6-8-3 15,-9-6 28-15,-5 0 9 16,-7 8 5-16,-8 5 7 16,-1 12 24-16,0 10 51 15,0 2-6-15,-4 10-35 16,-2 4-12-16,3 0-20 0,-2 4-8 16,-2 21-1-16,-2 7-7 15,3 9 6-15,2-4 1 16,1-3-1-16,3-5 0 15,0-6 1-15,0-3-1 16,9-7 1-16,3-3-8 16,1-10 6-16,9 0 2 15,1-14 3-15,7-17 4 16,-1-12-7-16,-6-6-11 16,-10-3 1-16,-8 2-7 15,-5 6 10-15,0 10 6 16,-3 10 2-16,-12 7 6 15,-2 10-3-15,-2 4 0 0,3 3-4 16,2 3 0 0,1 17-1-16,7 4-2 0,3 2-1 15,3-3 3-15,0 0-1 16,4-5-1-16,17-2 1 16,6-5 4-16,9-4 9 15,1-7 2-15,-1 0-8 16,-3 0 5-16,-1-1-7 15,-10-9-1-15,-6 3-1 16,-7 3 0-16,-6 2 2 16,-3 2 1-16,0 0 1 15,0 0-5-15,0 11-4 0,-5 21 1 16,-3 9 2 0,-1 8 2-16,3 0-1 0,4-5 0 15,2-4-1-15,0-10-2 16,4-8 0-16,7-9 2 15,1-5-1-15,1-8-3 16,5 0 5-16,1-12 5 16,1-19-2-16,2-10-3 15,-1-4 2-15,-4-6-1 16,-1 6-2-16,-7 7-1 16,2 5 2-16,-4 14 1 15,-3 8-1-15,-2 5 11 16,1 6-7-16,0 0-4 15,4 0-6-15,2 16-3 16,8 4 9-16,0 5 0 0,2-1-1 16,3-2 0-16,2-7 1 15,4-2 0-15,0-10 0 16,2-3-2-16,-3 0-6 16,-3-2-4-16,0-17 4 15,-2-8 6-15,-5-8-1 16,-2-6-3-16,-8-2 3 15,-4-6-1-15,-3 6 4 16,0 2-1-16,0 12 2 16,-12 10-1-16,-3 8 5 15,-3 11-1-15,-1 0-4 16,-5 25-4-16,-3 13 0 16,8 3 3-16,5 4-7 0,7-4 3 15,7-3-113-15,9 1-65 16,27-9-102-16,8-6-27 15</inkml:trace>
  <inkml:trace contextRef="#ctx0" brushRef="#br0" timeOffset="163494.44">8965 15669 28 0,'0'0'897'16,"0"0"-804"-16,0 0 76 15,0 0-39-15,0 0-77 0,0 0-32 16,-9-23 2 0,31 7-16-16,2-1-7 0,6-5 0 15,3-1-6-15,-6-7 2 16,-2-1-7-16,-9 4 1 16,-5-1 0-16,-8 2 9 15,-3 1 1-15,0 3 0 16,-9 3-5-16,-14 5 3 15,-2 8 1-15,0 6-5 16,-2 5 2-16,9 21-1 16,3 10-1-16,3 3-2 15,9 2 3-15,3-3-4 0,0-4-6 16,6-3-7 0,19-7-2-16,8-6-1 0,6-4 9 15,1-12-1-15,2-2 2 16,0-2 15-16,-5-18-2 15,-1-3 3-15,-4 1-1 16,-5-1 1-16,-1 0 0 16,-7 1 1-16,-5 2-2 15,1 6 0-15,-9 4 0 16,-2 3 1-16,-2 7-2 16,1 0 0-16,1 0-10 15,1 22-17-15,-4 4-1 16,2 4-4-16,-3 2 4 15,0 3 16-15,0-4 12 16,0 1-1-16,-3-5 2 0,2-3 2 16,-1-7 10-16,2-7 9 15,0 0 19-15,0-10 4 16,15 0 3-16,8 0 3 16,5-13-15-16,6-7-21 15,3-4-13-15,-1 2 2 16,0 2-1-16,-5 5-1 15,-5 6-1-15,-7 3-12 16,-10 2 4-16,-6 3 3 16,-3 1 4-16,0 0-1 15,-3 0-2-15,-18 0-11 16,-7 1-5-16,-4 9-79 0,2 1-43 16,2 1-188-16</inkml:trace>
  <inkml:trace contextRef="#ctx0" brushRef="#br0" timeOffset="166043.44">9855 15215 659 0,'0'0'101'0,"45"-126"21"16,-34 66 57-16,-2 7-58 15,-8 12-34-15,-1 13-3 16,0 8-21-16,0 9-7 0,0 8-27 16,0 3-11-16,0 0-18 15,0 24-1-15,-10 23 1 16,-1 16 0-16,-8 14 1 16,-2 5 0-16,0-3 0 15,6-4 1-15,3-12-2 16,5-16 0-16,7-9 0 15,0-15 0-15,0-7-4 16,1-7 4-16,10-6-6 16,-1-3 4-16,10 0 1 15,4-5 1-15,1-14 1 16,3-5 1-16,2-1-1 0,0 2-1 16,0-3 2-16,-2 6-2 15,-1 3 0-15,-4 5-1 16,-3 9 1-16,-2 3-2 15,-3 0-4-15,0 3-31 16,-3 18-16-16,1 7 7 16,-7 6 6-16,-3 3-17 15,-3 2-3-15,-6-1 8 16,-18-3 15-16,-12-2-2 16,-4-8-12-16,-2-1-10 15,2-9 19-15,9-5 10 16,7-6 16-16,7-4 16 15,9 0 0-15,6 0 5 16,2-14 6-16,0-11 11 16,28-13-9-16,15-4-11 0,13 1-3 15,8 1 1-15,3 8 0 16,-6 8 0-16,-8 5 1 16,-12 7 1-16,-11 1-1 15,-10 5 1-15,-10 3 22 16,-5 3 15-16,-4 0 17 15,-1 0 21-15,0 0-9 16,0 0-24-16,0 0-30 16,-1 13-14-16,-6 10 0 15,-1 7 1-15,3 7-1 0,2 0 0 16,3 1 0 0,0-5 0-16,0-4 0 0,11-5-6 15,5-7-7-15,6-10-26 16,5-7 15-16,3 0 18 15,0-14-8-15,-2-15 3 16,-2-5 2-16,-4-9 0 16,-7-4 8-16,-6-8-1 15,-9 2 2-15,0 8 0 16,-15 0 1-16,-10 13 2 16,-5 5 0-16,0 13-2 15,7 9 7-15,1 5 1 16,10 0 0-16,2 17-9 15,7 6-1-15,3 5 1 16,0 1 0-16,3-3 0 0,19-1 3 16,9-5 1-16,10-8 0 15,5-7 5-15,2-5 0 16,-3 0-4-16,-4 0-1 16,-9-7-1-16,-8-3 1 15,-11-3-4-15,-2 6 4 16,-7-1 3-16,-2 7-1 15,-1-2 9-15,-1 3-6 16,0 0-9-16,0 4-7 16,0 20-2-16,0 9 9 15,0 0 0-15,0 1 0 16,6-3 0-16,5-1-1 0,1-8 1 16,5-5-16-16,2-7-7 15,3-6 12-15,5-4 2 16,2 0 9-16,-1-14 0 15,3-10 1-15,-2-10 1 16,-2-4 1-16,0-4 0 16,-8 1 2-16,-2 2 12 15,-9-1 9-15,-5 9 3 16,-3 1-2-16,0 8-9 16,0 8 10-16,0 6-13 15,0 8-8-15,0 0-7 16,-1 8-1-16,-2 19-4 15,0 8 3-15,3 3 2 0,0 3 0 16,0-6 0 0,7 1-3-16,8-7-29 0,2-9-3 15,-2-6-10-15,5-7-1 16,-6-7 24-16,4 0 19 16,-3-13 3-16,2-15 3 15,0-6 16-15,0-2 2 16,-3 1 9-16,0 1-4 15,-2 5-7-15,1 3 2 16,-3 5-2-16,-3 9-8 16,-4 2-3-16,2 9-3 15,0 1-5-15,-1 0 0 0,4 11-7 16,2 11 7 0,-1 9 0-16,2-1-2 0,-2 4-1 15,4-2-23-15,-2-2-6 16,-1-3-16-16,2-5-6 15,-1-7 16-15,2-7 1 16,-1-4 15-16,1-4 19 16,2 0 3-16,3-12 1 15,0-12 9-15,0-1 17 16,-2-5 8-16,0-2-7 16,-2 2-5-16,-2 0 4 15,-3 3-7-15,-3 1-7 16,0 7-6-16,0 5-6 15,-3 6 2-15,1 8-3 16,3 0-3-16,0 15-8 0,6 11-15 16,1 7-26-16,2-2-2 15,2-1-10-15,6 2-42 16,6-9-35-16,1-5-48 16,3-6-2-16,0-10-5 15,-2-2 196-15,-4 0 69 16,-2-12 76-16,-7-8-17 15,-4-7 23-15,-3-5-13 16,-5-3-9-16,-4-4-40 16,-3 4-11-16,0 2 5 15,-3 3-36-15,-13 9-3 16,-2 12-23-16,-6 9-13 0,-3 0-5 16,-1 15-2-16,0 18 0 15,2 2 1-15,10 8-2 16,4-2-3-16,11 2 3 15,1-5-2-15,13-9 0 16,17-6-20-16,4-11-39 16,4-11-17-16,-2-1 20 15,-2-13 31-15,-3-22 26 16,-4-15 1-16,-2-19 0 16,0-14 6-16,2-7 5 15,-2-6 7-15,3-4 9 16,-2 2 10-16,-6 8 16 15,-8 16 18-15,-9 16 0 0,-3 27-7 16,0 14-15 0,0 8-17-16,-3 9-22 0,-7 15-10 15,-7 30 1-15,-4 22-1 16,2 16 0-16,6 10 0 16,7 10 0-16,6 2-2 15,0 0-5-15,0-5 6 16,0-17-51-16,2-18-104 15,1-26-151-15,0-14-455 16</inkml:trace>
  <inkml:trace contextRef="#ctx0" brushRef="#br0" timeOffset="171466.45">12972 15075 495 0,'0'0'327'0,"0"0"-195"16,0-99-1-16,0 84 22 15,0 6-57-15,0 7-46 0,0 2-21 16,0 0-15 0,0 0-8-16,0 20-6 0,-5 27-8 15,1 27 8-15,-4 10 0 16,1 9 5-16,-2-3-5 15,3-13-3-15,-3-5 2 16,-2-8-7-16,9-11-57 16,-4-11-61-16,4-11-77 15,-1-18-91-15,3-13-118 16</inkml:trace>
  <inkml:trace contextRef="#ctx0" brushRef="#br0" timeOffset="172194.45">12786 15371 781 0,'0'0'66'15,"0"0"53"-15,0 0 14 16,0 0-56-16,0 0-26 16,0 0-47-16,74-70 3 15,-10 40-4-15,9-3-6 16,5-8 2-16,-3-4-17 15,-8 0-26-15,-15 8-16 16,-18 9 34-16,-19 7 11 16,-11 7 15-16,-4 4 12 15,0 3 5-15,0 2 5 16,-4 5-5-16,-9 0-14 0,-9 15-3 16,2 17 3-16,-4 11-2 15,4 12 4-15,1 4 7 16,4 7 5-16,5-1 0 15,2-6 0-15,8-6-4 16,0-6-7-16,0-10-5 16,3-11-1-16,8-6-4 15,1-13-4-15,4-5 7 16,1-2-9-16,2-9 9 16,2-22-1-16,-4-13-5 15,3-3-1-15,-8 0 5 16,-2 10 3-16,-2 9 3 15,-4 13 5-15,0 9 22 0,-2 6-5 16,3 0-25 0,7 16-2-16,3 13 2 0,7 5 0 15,2-1 4-15,4-4-4 16,5-6 0-16,-3-7 4 16,0-8-4-16,-3-6 1 15,-5-2 0-15,-1 0 1 16,-3-21 2-16,1-9-2 15,-4-11 3-15,0-10-3 16,-7-10 0-16,-1-2-1 16,-7 1-1-16,0 13 0 15,0 15 1-15,0 17 1 0,-7 11 2 16,-7 6-4 0,-2 23-1-16,-5 22-1 0,4 11 2 15,2 0-4-15,7 2 3 16,8-10 0-16,0 1-5 15,18-11 0-15,11-5-8 16,9-11-27-16,11-13-95 16,8-9-211-16</inkml:trace>
  <inkml:trace contextRef="#ctx0" brushRef="#br0" timeOffset="173797.44">14451 15286 879 0,'0'0'162'16,"0"0"-90"-16,0 0-5 0,0 0 19 15,0 0-24-15,0 0-29 16,19-70-12-16,-19 70-10 15,0 0-11-15,3 22-3 16,-2 14-1-16,-1 9 4 16,0 1 0-16,0-1 4 15,0-1-2-15,0-8-2 16,-4-6 1-16,-1-8-2 16,4-9 0-16,1-6-6 15,0-4-7-15,0-3 4 16,0 0 10-16,0-15 2 15,7-19-2-15,5-13-1 16,2-6 0-16,-1 2 1 0,0-1 0 16,0 3 1-16,-3 4 1 15,2 6 0-15,-3 5-2 16,0 12 6-16,-2 9-2 16,-5 6 1-16,-2 7 2 15,0 0-4-15,0 0 0 16,0 0-3-16,0 16-8 15,0 10 8-15,0 13 0 16,0 2 2-16,0-2-2 16,0 0 0-16,6-12 2 15,3-6-2-15,-2-12-6 16,1-6 5-16,-3-3-1 0,3 0 1 16,2-10-2-16,5-20 2 15,2-8 0-15,1-2-1 16,-3-2 3-16,-2 2-1 15,4 5 0-15,-4 3 0 16,0 10 0-16,-6 8 1 16,0 5-1-16,-4 5 0 15,-3 4 0-15,4 0-1 16,2 0-3-16,5 22-4 16,2 8 7-16,2 8 0 15,3 4 1-15,-2-2 0 16,5-1-2-16,5-8 2 15,-1-8 0-15,5-6-3 0,2-12-5 16,-2-5-12 0,-3 0 9-16,-4-15 10 0,-5-12 1 15,-6-2 2-15,-5-6 0 16,-4-1 3-16,-3 1 5 16,0 3-2-16,0 13 10 15,0 3-1-15,-5 9-4 16,0 4-2-16,-1 3-7 15,-5 0-4-15,-4 8-1 16,0 17-3-16,-1 7 4 16,2 3 0-16,3 0-4 15,4 1 4-15,5-7-4 0,2-3-2 16,0-5 0 0,1-7-14-16,11-4-2 0,-2-6-1 15,3-4 0-15,3 0 7 16,3-18 6-16,-1-13 1 15,0-7-2-15,-5-1-1 16,-1 2 12-16,-1 8 1 16,-4 6 0-16,2 8 18 15,-4 8-6-15,0 5-5 16,5 2-6-16,2 2-2 16,5 24 0-16,6 9-3 15,-2 7 3-15,4 4-1 16,-1-5-22-16,6 2-67 15,7-8-57-15,1-2-50 16,6-8-113-16</inkml:trace>
  <inkml:trace contextRef="#ctx0" brushRef="#br0" timeOffset="174030.45">15792 15213 820 0,'0'0'104'0,"0"0"4"15,0 0 26-15,0 0-64 16,-93-68-40-16,68 75-19 16,-5 25-7-16,-3 6-2 15,2 8-2-15,-3 0 0 16,4 1-2-16,4-4 1 0,3-5 1 16,4-8-24-16,3-5-58 15,4-9-35-15,2-9-57 16,4-7-88-16,1 0-133 15</inkml:trace>
  <inkml:trace contextRef="#ctx0" brushRef="#br0" timeOffset="174218.93">15471 15152 372 0,'0'0'367'15,"0"0"-301"-15,0 0 12 16,0 0 41-16,0 0-46 15,69 125-29-15,-47-82-19 0,3-2-17 16,2 2-6 0,3-5-2-16,1-4-9 0,-1-3-98 15,-1-7-143-15,-8-7-316 16</inkml:trace>
  <inkml:trace contextRef="#ctx0" brushRef="#br0" timeOffset="175898.45">16575 15379 793 0,'0'0'139'16,"0"0"-40"-16,0 0 33 16,-14-104-29-16,-5 84-67 15,-6 3-11-15,-8 9-12 16,-6 8-11-16,-3 0 5 15,2 22-5-15,6 9 0 0,6 5 0 16,6 1-2 0,5-3 0-16,11-1 0 0,6-8-2 15,0-5-3-15,6-7 3 16,22-9-3-16,8-4-1 16,8-6 2-16,7-31 0 15,3-18-4-15,0-18-11 16,-6-15 6-16,-5-8-3 15,-9-4 0-15,-10 6 15 16,-11 10 2-16,-8 15 1 16,-5 18 9-16,0 26 16 15,0 15 12-15,0 10-2 0,0 0-24 16,0 10-13 0,-10 29-2-16,-1 16 2 0,1 15 10 15,1 1-6-15,5 1 8 16,1-1 0-16,3-4-9 15,0-6 1-15,5-10-2 16,10-10 0-16,2-11-3 16,6-11 1-16,3-12 0 15,4-7-1-15,4-1-2 16,4-33 2-16,-4-13-5 16,-4-10-10-16,-11 3-4 15,-6 5 3-15,-10 10 12 16,-3 7 5-16,0 9 1 15,-9 8 3-15,-7 5 6 16,0 10-5-16,-3 0-5 0,-1 0-3 16,1 21 1-16,3 6 2 15,6 9-3-15,7 0 1 16,3 6 1-16,0 0 1 16,13-4-1-16,16-1 0 15,11-11-1-15,8-8-1 16,2-13 3-16,0-5-4 15,-2-4 6-15,1-27-2 16,-1-7 0-16,-8-4 0 16,-11-3 0-16,-11 7 2 15,-12 5 2-15,-6 1 0 16,0 7 5-16,-1 4 6 0,-11 6-6 16,-5 8-5-16,1 5-2 15,3 2-2-15,0 0-2 16,-1 26 0-16,5 5 0 15,1 8-2-15,5 0 4 16,3 2-5-16,0 1 3 16,0-7-2-16,8-2-25 15,5-13 5-15,5-5-1 16,-1-11 0-16,2-4 4 16,1 0 11-16,-1-23 7 15,-3 0 3-15,-4-5 0 16,-4 8 2-16,-4 1 4 15,-1 9 24-15,-3 2 8 0,0 4-5 16,0 3-2-16,0 1-13 16,0 0-14-16,3 0-4 15,0 26-2-15,3 12 2 16,1 14 1-16,2 6-1 16,0 4 0-16,-3 5 0 15,-4 8 0-15,2 1 0 16,-4 0 0-16,0-3 0 15,0-12 0-15,0-12-3 16,-4-8-20-16,-6-14-11 16,-4-6-3-16,-3-10 7 15,-8-7 8-15,-5-4 6 0,-5 0-6 16,-2-11-7 0,-1-14-10-16,2-5 0 0,8-8-5 15,10-4-30-15,14-13-59 16,4-9-184-16</inkml:trace>
  <inkml:trace contextRef="#ctx0" brushRef="#br0" timeOffset="176326.17">17652 15089 924 0,'0'0'89'0,"0"0"17"16,0 0 8-16,0 0-91 0,0 0-22 16,0 0-1-16,-1 75 1 15,1-32 0-15,7-2-1 16,3 4 0-16,0-7-1 16,-4-1-3-16,-3-12-15 15,-2-4-33-15,-1-7-1 16,0-6 8-16,0-4 2 15,0-4 16-15,0 0 24 16,-3 0 3-16,-1-20 0 16,-2-10 1-16,2-6 0 15,4-11 13-15,0-4 15 16,2-4 2-16,10-1-1 0,4 8-9 16,1 12 0-16,-2 7-8 15,-2 11-1-15,-5 4-7 16,2 7-5-16,-2 5 0 15,-2 2-4-15,8 0-12 16,0 13-47-16,5 13-28 16,2 6-80-16,2 3-98 15</inkml:trace>
  <inkml:trace contextRef="#ctx0" brushRef="#br0" timeOffset="176697.24">17949 15383 420 0,'0'0'570'15,"0"0"-488"-15,0 0 82 16,0 0-41-16,0 0-80 16,0 0-33-16,28-108-6 15,2 81-4-15,1-5-1 16,2 2-5-16,-4-4-3 15,-7 2-15-15,-4 5 5 16,-10 2 0-16,-4 5 15 16,-4 8 4-16,-4 2 0 15,-15 9-1-15,-9 1-2 0,-3 5-1 16,-1 26 3 0,3 9-1-16,6 7 1 0,10 12-2 15,3-7-2-15,10-4 2 16,0-3-8-16,11-10-51 15,12-3-15-15,8-13-27 16,11-9-38-16,3-8-41 16,2-2-67-16</inkml:trace>
  <inkml:trace contextRef="#ctx0" brushRef="#br0" timeOffset="177136.33">18333 15238 567 0,'0'0'175'0,"0"0"-128"16,0 0 58-16,0 0-15 0,0 0-64 16,0 0-9-16,-19 31 0 15,35-23-4-15,7-8 8 16,5 0-14-16,4-9-4 16,-4-18 0-16,-2-7-3 15,-7-5-1-15,-3-7-3 16,-10 1 4-16,-6 4 4 15,0 4-1-15,-17 7 6 16,-6 11 3-16,-7 11-7 16,-1 8 4-16,-2 2 0 15,-2 30 3-15,10 11 0 16,5 8 3-16,8 8 2 0,10 2-1 16,2 1-1-16,11-7-6 15,19-6-4-15,10-14-5 16,7-10 0-16,6-11-7 15,4-13-33-15,-4-1-15 16,-5-3-12-16,-12-16-17 16,-11-3 16-16,-11 4 29 15,-11 5 39-15,-3-1 1 16,0 6-1-16,-8 0-4 16,-8 5-12-16,-4 3-66 15,-1 0-86-15,1 0-41 16</inkml:trace>
  <inkml:trace contextRef="#ctx0" brushRef="#br0" timeOffset="178621.42">19137 15190 929 0,'0'0'157'15,"0"0"-63"-15,4-105 39 16,10 68-50-16,5 8-30 0,-1 5-28 16,0 5-6-16,-4 8-2 15,-3 5-10-15,-5 6-4 16,-1 0-3-16,3 0-2 16,0 7-3-16,2 18-1 15,2 10-2-15,-5 9-7 16,-3 3-10-16,0 7 1 15,-1-3 0-15,-3-4-5 16,0-7-1-16,0-11-11 16,0-11-2-16,0-6 2 15,0-5-6-15,0-7 13 16,0 0 23-16,0-6 11 0,0-21 1 16,0-10 0-16,0-8-1 15,0-8 3-15,6-2-1 16,3-4 6-16,4 11 6 15,3 7 9-15,1 7-6 16,3 10 0-16,-1 7-11 16,2 4-4-16,-1 7-2 15,3 6-17-15,1 0-38 16,0 3-41-16,-3 14-58 16,-2 5-64-16,-3 3-22 15</inkml:trace>
  <inkml:trace contextRef="#ctx0" brushRef="#br0" timeOffset="179633.44">19656 15052 702 0,'0'0'194'15,"0"0"-70"-15,0 0 31 16,0 0-42-16,0 0-42 15,0 0-35-15,-17-87-2 16,13 87-14-16,-5 0-17 16,-3 16 1-16,-2 10-3 15,0 11-1-15,3-1 1 0,6 1-2 16,5 1-1 0,0-3-2-16,1-3 1 0,15-8-7 15,2-5 9-15,2-9-5 16,0-10-16-16,0 0-3 15,-4-10 10-15,2-17-8 16,-5-11-3-16,-2 0 2 16,-1 2 19-16,-5 7 4 15,-1 3 1-15,-1 10 4 16,0 5 7-16,1 3 11 16,-3 8-9-16,1 0-11 15,5 0-2-15,2 16-6 16,6 16 4-16,4 3 2 15,2 4 0-15,6-7-1 16,-1-3 1-16,3-12-3 0,1-11-6 16,2-6-7-16,-2 0 0 15,-2-22 14-15,2-17 1 16,0-13 1-16,-1-12-1 16,-2-6 1-16,-3-9 0 15,-6-5-3-15,-4 2-4 16,-8 3 7-16,-6 12 5 15,0 15 7-15,0 16 16 16,-10 17 6-16,2 8 2 16,3 8-13-16,1 3-13 15,-3 0-6-15,-2 20-4 16,-4 15 0-16,-1 18-4 0,0 11 5 16,6 1-1-1,3 5 2-15,5 1-1 0,0-3-2 16,9-4 1-16,12-9 0 15,2-3-2-15,1-11-3 16,1-8 4-16,-1-17-20 16,0-9-13-16,-4-7 12 15,0 0 11-15,-1-20 11 16,-2-5-1-16,-1-1 2 16,-3 0 0-16,-2 3 3 15,-1 4 2-15,3 1 4 16,0 3-8-16,6 4 0 15,2-3 0-15,1 4-2 0,1-4 0 16,-2 0 0 0,-2 0 0-16,-4-4 0 0,0-2 0 15,-6-7 0-15,-5-2 0 16,-4 0 0-16,0 3 4 16,-6 6 0-16,-11 3-3 15,-1 13 7-15,-6 4-2 16,-3 1-3-16,-2 30 1 15,-1 8 4-15,4 8 13 16,8 3 1-16,9 5-10 16,9 6-1-16,9-6-6 15,25 3-1-15,8-12-3 0,10-13-1 16,6-15-15 0,1-15-60-16,-3-3-53 0,-6-10-150 15,-10-13-203-15</inkml:trace>
  <inkml:trace contextRef="#ctx0" brushRef="#br0" timeOffset="181071.43">21303 14845 768 0,'0'0'175'0,"0"0"-61"16,0 0 51-16,0 0-59 15,0 0-43-15,12-99-29 0,-12 98 1 16,0 1-16 0,0 0-13-16,0 5-6 0,-5 24-4 15,-5 11 4-15,0 2 0 16,1 4 2-16,6-5-1 15,3-8-1-15,0-1-2 16,3-13-1-16,14-3-8 16,5-12-4-16,3-4 2 15,5 0 2-15,-2-10 6 16,-1-13-1-16,-5-3 4 16,-5-2 2-16,-3-2 1 15,-3-2-1-15,0 2 1 16,-1-1 0-16,-1 5 0 15,-6 9 3-15,1 5 3 16,-1 8 1-16,-3 4 0 0,0 0-6 16,0 0-2-16,0 8-7 15,2 17 3-15,2 7 4 16,7 1-2-16,-1 0 2 16,4-5-2-16,2-1-6 15,0-6-3-15,1-8-6 16,1-9 4-16,-3-4 1 15,0 0 9-15,2 0 3 16,-2-17 1-16,0-4 1 16,2-4 0-16,-4-2-2 15,3 1 0-15,0 0 6 16,0-1-6-16,0 5 8 0,-1 3-4 16,-1 5-1-16,-3 10 1 15,-5 0-4-15,0 4 0 16,-1 0-3-16,3 4 0 15,3 16 2-15,-3 5 1 16,5 6 0-16,-2-1-2 16,-1 2 2-16,-1-1-4 15,2-5 2-15,2-1-13 16,-5-8-8-16,5-7-2 16,-3-4 4-16,3-6 13 15,3 0 7-15,0-6 1 16,4-16 2-16,0-6 2 15,-1 0 3-15,1 0 6 16,-5 1 10-16,0 5-1 0,-2 3-9 16,-2 5 1-16,-1 8-1 15,-3 5-8-15,1 1-5 16,1 0-1-16,0 11 1 16,4 9-1-16,-2 8 1 15,-3-1-1-15,-3 4-5 16,-5-2-20-16,0 1-1 15,0-2-19-15,0-8-28 16,-10-5-23-16,0-8-19 16,-1-7-58-16,-1 0-110 15</inkml:trace>
  <inkml:trace contextRef="#ctx0" brushRef="#br0" timeOffset="181277.41">22216 14530 688 0,'0'0'141'0,"0"0"-61"15,0 0 44-15,0 0-52 16,0 0-42-16,0 0-30 16,-9-55-1-16,9 63-48 15,0 16-56-15,0 11-13 16,0 0-130-16,9-1-129 15</inkml:trace>
  <inkml:trace contextRef="#ctx0" brushRef="#br0" timeOffset="181764.44">22521 14497 755 0,'0'0'126'15,"0"0"-14"-15,0-123 63 16,-2 101-33-16,-1 12-59 16,3 8-30-16,-2 2-17 15,1 0-24-15,-2 18-12 16,-3 24 0-16,0 20 0 0,-1 14 0 16,2 2 1-16,4 3 0 15,1-5-1-15,0-4-1 16,7-10-1-16,12-10 1 15,2-11-3-15,3-11-17 16,3-12-29-16,3-14-6 16,0-4 20-16,3-14 6 15,-2-24 6-15,-1-10 9 16,-5-11-1-16,-3-6 11 16,-8-11 4-16,-4-2 1 15,-4 4 5-15,-4 12 8 16,-2 17 28-16,0 22 16 15,0 12 5-15,0 10-15 0,0 1-18 16,0 8-24-16,0 30-5 16,-3 17 0-16,2 15 0 15,1 5 0-15,0 1 0 16,0-1-1-16,0-5 0 16,0-5-5-16,0-10-77 15,1-7-104-15,8-11-185 16</inkml:trace>
  <inkml:trace contextRef="#ctx0" brushRef="#br0" timeOffset="183337.44">19463 15058 188 0,'0'0'106'15,"0"0"-45"-15,0 0 13 16,0 0-2-16,0 0-8 15,0 0 8-15,-7-96 38 16,7 89-19-16,0 2 3 16,0 1-18-16,0 2 5 15,0 2-9-15,0-2-18 16,0 2-13-16,0 0-22 0,0 0-8 16,0 0-10-16,0 0 3 15,4 19-4-15,5 10 3 16,-1 7 0-16,2 8 2 15,0 5-5-15,1 0 4 16,4 2-1-16,-1-5-2 16,3-6 1-16,3-11-2 15,0-11-6-15,0-9 4 16,5-9-17-16,4 0-3 16,-3-21-8-16,3-14 1 15,-4-10 0-15,-2-8 3 16,-6-2 7-16,-6 0 8 0,-1 2 11 15,-4 8 0-15,-1 8 4 16,-2 11-1-16,-2 7 22 16,1 9 15-16,-2 2 6 15,0 4-3-15,0 2-17 16,0 2-5-16,3 0-13 16,1 0-7-16,-1 4 3 15,4 16 4-15,0 7 7 16,2 9 0-16,-2 3-9 15,-2 7 1-15,-1-1-6 16,0 3 0-16,1-6-2 16,-2-1-47-16,3-7-87 15,4-12-137-15,7-12-300 0</inkml:trace>
  <inkml:trace contextRef="#ctx0" brushRef="#br0" timeOffset="185477.44">23265 14807 844 0,'0'0'173'16,"0"0"-68"-16,0 0 38 15,0 0-42-15,24-100-41 16,-23 97-21-16,-1 3-13 16,0 0-8-16,2 0-13 15,1 1-5-15,6 26-15 16,3 14 12-16,4 10 0 0,-3-1 3 16,1-3 0-16,-2-6 1 15,-2-3-1-15,2-6-2 16,-1-6 1-16,1-9-2 15,2-5 2-15,2-10-16 16,1-2-8-16,5-5 16 16,0-24 7-16,0-7-3 15,-1-3 3-15,-5-3 2 16,-4 3 2-16,-4-1-1 16,-2 3-1-16,-3 2 0 15,0 4 0-15,1 5 4 16,-1 3-4-16,4 6-1 0,-5 6 1 15,-1 6-1-15,2 2-14 16,0 3-44-16,7 0-54 16,5 12-39-16,9 14 28 15,1 1 9-15,3 5-67 16,-1-7-30-16</inkml:trace>
  <inkml:trace contextRef="#ctx0" brushRef="#br0" timeOffset="185724.44">23953 14845 637 0,'0'0'181'0,"0"0"-30"15,0 0-3-15,0 0-27 0,0 0-52 16,0 0-25 0,-35-74-25-16,32 74-19 0,-2 20-2 15,0 14 2-15,-4 10 1 16,0 0-1-16,-1-2 1 15,-2 2-1-15,1-5 0 16,-1-3-3-16,5-10-2 16,3-9-54-16,3-8-60 15,1-9-57-15,0 0-47 16,12-26-76-16</inkml:trace>
  <inkml:trace contextRef="#ctx0" brushRef="#br0" timeOffset="185910.48">23972 14503 740 0,'0'0'132'16,"0"0"-36"-16,0 0 16 16,0 0-56-16,0 0-54 15,0 0-2-15,0 0-49 16,0 35-49-16,0 10-55 15,7-2-123-15</inkml:trace>
  <inkml:trace contextRef="#ctx0" brushRef="#br0" timeOffset="186337.43">24207 14897 85 0,'0'0'842'15,"0"0"-701"-15,0 0 37 16,0 0-54-16,0 0-68 16,0 0-19-16,-60-69-21 15,48 73-14-15,-4 25-2 16,-1 5 0-16,4 3-3 16,7 1 2-16,6-1-4 15,0-6 0-15,4 1 4 16,14-9-5-16,0-5 4 15,6-10-16-15,5-8-14 0,1-5-1 16,0-22-12 0,-5-8-3-16,-5-10-10 0,-8-1-19 15,-9 1 21-15,-3 2 25 16,0 6 19-16,-13 8 11 16,-4 2 1-16,-5 6 0 15,-1 4 10-15,5 5-8 16,5 6 4-16,6 2-6 15,5 4-3-15,2 0-3 16,0 0-76-16,19 0-75 16,12 0 30-16,10 0-4 15,4-11-33-15,-2-12-59 0</inkml:trace>
  <inkml:trace contextRef="#ctx0" brushRef="#br0" timeOffset="186586.44">24553 14313 252 0,'0'0'167'0,"0"-100"-54"15,0 67 17-15,0 11 21 16,0 9-7-16,-3 4-47 16,0 8-13-16,3 1-2 15,0 0-37-15,0 0-25 16,0 17-15-16,-7 28-3 16,-4 22-2-16,2 13 37 15,-4 8-5-15,-1 0-15 0,4 1-6 16,3-5-11-1,7-4 0-15,0-5-2 0,13-10-7 16,15-13-75-16,15-10-68 16,3-17-68-16,6-12-66 15,-2-13-83-15</inkml:trace>
  <inkml:trace contextRef="#ctx0" brushRef="#br0" timeOffset="187200.44">24946 14816 554 0,'0'0'259'15,"0"0"-116"-15,0-106-1 16,-9 76-21-16,-5 6-45 16,4 6-17-16,0 6-23 15,3 8 1-15,4 2-12 16,-1 2-22-16,-4 0-3 0,-1 18-3 16,-4 13 2-16,2 4 0 15,3 3 1-15,1-4-1 16,7 3 0-16,0-8-6 15,0-6 4-15,0-5-4 16,7-8-33-16,-1-4-8 16,-1-6 2-16,1 0 22 15,0-12 24-15,6-16-8 16,-3-3 4-16,-3 0 4 16,0 2 0-16,-2 6 5 15,3 6 1-15,-1 8 14 16,1 3-8-16,0 6-12 15,5 0-1-15,2 6-4 0,8 13-1 16,3 5 6-16,2-1-1 16,3-1 0-16,1-7 1 15,-1-8-7-15,-3-7-4 16,1 0 6-16,-1-15 4 16,0-16 1-16,0-10 0 15,-1-14 1-15,1-6 5 16,-4-13-4-16,-1-7-2 15,-4-3 5-15,-7 4 1 16,-7 15 10-16,-4 13-1 16,0 21 28-16,0 17-1 15,-3 7-14-15,2 7-1 0,-6 4-20 16,-3 27-7 0,-3 20-6-16,-4 18 6 0,2 8-4 15,5 1 4-15,0 4 0 16,4-5 0-16,0-4 0 15,2-5-5-15,4-7-4 16,-3-11-49-16,3-9-83 16,0-12-113-16,5-12-143 15</inkml:trace>
  <inkml:trace contextRef="#ctx0" brushRef="#br0" timeOffset="187418.44">25346 14661 809 0,'0'0'172'0,"0"0"-58"15,0 0 64-15,0 0-77 16,0 0-67-16,0 0-23 16,55-92-11-16,-22 88-4 15,7 1-10-15,-1 3-32 16,3 0-44-16,-5 0-58 15,-4 3-60-15,-9 9-145 16</inkml:trace>
  <inkml:trace contextRef="#ctx0" brushRef="#br0" timeOffset="187809.44">25609 14825 458 0,'0'0'535'0,"0"0"-419"16,0 0 40-16,0 0-43 15,0 0-81-15,0 0-25 16,61-49-7-16,-18 27-3 16,-1-2-4-16,-3-1-16 15,-11-3 5-15,-6-1 6 16,-11 5 5-16,-7 0 7 15,-4 3 0-15,0 4 3 0,-15 3 1 16,-11 8-3-16,-8 6 5 16,-4 0-4-16,-1 22-2 15,-1 17-1-15,6 4 1 16,13 8 0-16,3-6 1 16,9 3-1-16,9-6 0 15,0-5-1-15,21-3-6 16,13-11 5-16,11-7 0 15,5-8-66-15,6-8-80 16,-2 0-57-16,-4-12-142 16</inkml:trace>
  <inkml:trace contextRef="#ctx0" brushRef="#br0" timeOffset="188116.31">26119 14783 863 0,'0'0'212'0,"0"0"-55"16,0 0 20-16,0 0-94 15,0 0-47-15,0 0-10 16,0-37-9-16,0 37-14 16,0 0-3-16,-2 0-1 15,2 0-6-15,0 13 6 16,0 1 0-16,0-2 0 15,0-4-2-15,0-4-12 16,0-2-2-16,0-2 8 0,0 0 5 16,0 0 2-16,0 0 2 15,-10-2-11-15,-14-5-40 16,-10 7-37-16,-2 0-107 16,5 7-180-16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0T05:49:46.1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1105 4567 918 0,'0'0'198'16,"0"0"-149"-1,0 0 44-15,0 0-1 0,0 0-29 16,0 0-27-16,0 0-24 15,0 0-6-15,0-63-4 16,0 96-2-16,-6 20 0 16,-1 17 0-16,-1 7 0 15,-5-2 5-15,3-3-5 16,-1-11 0-16,2-14-1 16,3-10 1-16,1-15-3 15,3-10-5-15,2-8-8 16,0-4-3-16,0 0 18 15,0-33-3-15,9-21 3 16,1-25-12-16,3-12 2 16,-4-4 8-16,-3-1 0 0,0 7-1 15,-1 14 2-15,-3 12 4 16,9 12 0-16,-5 12-1 16,5 4 2-16,2 11 1 15,-1 6-1-15,6 5-2 16,3 7-1-16,4 5-1 15,5 1-5-15,6 0 6 16,-4 13-5-16,-3 8-17 16,-7 3-35-16,-4 4-44 15,-9 2 1-15,-1 4-40 16,-8-4-38-16,0-3-126 16</inkml:trace>
  <inkml:trace contextRef="#ctx0" brushRef="#br0" timeOffset="232">1095 4737 905 0,'0'0'113'16,"0"0"4"-16,0 0 11 15,0 0-60-15,0 0-44 16,0 0-17-16,98-84-2 15,-50 71-3-15,4 1-2 16,-1-1-1-16,1 4-9 0,-7 5-61 16,-8 4-94-1,-18 0-69-15,-14 6-151 0</inkml:trace>
  <inkml:trace contextRef="#ctx0" brushRef="#br0" timeOffset="734">1572 4725 820 0,'0'0'174'0,"0"0"-83"16,0 0 87-16,0 0-70 15,0 0-49-15,-12-97-25 16,5 97-6-16,-7 0-12 16,-11 29-15-16,-5 16 2 15,0 10-3-15,2 6-1 16,13-5-2-16,13-5 2 16,2-9-6-16,0-5 5 15,21-8-5-15,5-11 4 16,5-10-6-16,5-8-3 15,4 0-5-15,-4-22 4 16,0-9-5-16,-8-8 0 16,-7-9-1-16,-15-4 6 0,-6-1-6 15,-4 6 10-15,-19 8 6 16,-1 9 0-16,-4 11 3 16,4 4 1-16,0 8 0 15,5 7 1-15,7 0 3 16,0 0-5-16,3 14 0 15,3 9-6-15,3 4 2 16,3 3-2-16,0 5-54 16,3-3-34-16,12-4-23 15,7-1-67-15,2-8-93 16</inkml:trace>
  <inkml:trace contextRef="#ctx0" brushRef="#br0" timeOffset="1244.03">1732 4867 870 0,'0'0'132'15,"0"0"0"-15,0 0 36 16,-5-120-84-16,5 94-40 15,15 3-21-15,2 4-3 16,3 4-2-16,1 4-3 0,-4 7-7 16,5 4-8-16,-1 0 0 15,0 11 1-15,1 18-2 16,-5 7 1-16,1 12-5 16,-6 1 4-16,-5 5-18 15,-4-8-19-15,-3-3 0 16,0-8-11-16,0-5 7 15,0-9-10-15,-3-8 7 16,-3-7 13-16,2-3 16 16,-1-3 16-16,-1 0 5 15,0-10-4-15,-4-19 16 16,5-5 3-16,2-7 8 0,2-6-9 16,1 0 2-1,0 0-6-15,6 3 7 0,10 7-9 16,2 2-3-16,3 12-5 15,1 4-4-15,-1 5-2 16,-3 8 0-16,3 6-20 16,-3 0-45-16,3 0-55 15,-2 5-65-15,-5 10-98 16,-4 0-237-16</inkml:trace>
  <inkml:trace contextRef="#ctx0" brushRef="#br0" timeOffset="1732.99">2670 4698 892 0,'0'0'94'0,"0"0"32"16,0 0 37-16,-25-116-61 15,7 101-61-15,1 8-15 16,-2 7-15-16,1 0-7 16,-1 20-4-16,3 16-2 0,5 8-2 15,11 2-3-15,0 5 2 16,24-6-6-16,9-4-17 15,4-5-3-15,5-7-19 16,-3-8 3-16,-5-5-14 16,-8-2 13-16,-12 0 4 15,-5-2-11-15,-9 1-8 16,0 4-4-16,-13 1 33 16,-17 0 1-16,-6 1-18 15,-10 0 19-15,4-2-10 16,3-5 23-16,5-5 5 15,7-3 14-15,14-4 1 16,7 0 11-16,6-3-12 0,4-19-12 16,26-9-20-16,18-8-65 15,12-3-41-15</inkml:trace>
  <inkml:trace contextRef="#ctx0" brushRef="#br0" timeOffset="1972">2964 4769 100 0,'0'0'658'0,"0"0"-520"16,0 0 46-16,0 0-30 16,0 0-61-16,0 0-38 15,-15-24-23-15,13 36-21 16,-2 17-10-16,-3 16 9 0,4 4-2 16,0 0-6-1,3-1-2-15,0-3 0 0,0-3-1 16,-3-8 0-16,3-6-13 15,0-7-47-15,0-8-35 16,0-6-46-16,0-7-44 16,0 0-103-16,13-20-42 15</inkml:trace>
  <inkml:trace contextRef="#ctx0" brushRef="#br0" timeOffset="2166.01">2921 4508 724 0,'0'0'124'0,"0"0"0"0,0 0 33 15,0 0-53-15,0 0-76 16,0 0-28-16,-6-33-10 16,21 56-10-16,2 10-54 15,-3 10-86-15,2 3-101 16,-8 1-302-16</inkml:trace>
  <inkml:trace contextRef="#ctx0" brushRef="#br0" timeOffset="3133.99">3152 4857 826 0,'0'0'145'15,"0"0"-3"-15,0-120 26 16,0 89-63-16,0 14-51 16,0 4-6-16,0 8-18 15,0 5-5-15,0 0-15 16,0 0-10-16,0 19 0 16,0 20-5-16,0 12 5 15,0 3 1-15,0 0-1 16,0-11-1-16,10-4-7 15,-2-9-17-15,4-9-4 16,0-8-7-16,-3-7 4 0,-2-6 6 16,2 0 21-1,-3-21 5-15,6-10 3 0,-4-4-1 16,-3 0 8-16,0-4 4 16,-2 0 1-16,0 1 4 15,0 5-2-15,0 9 4 16,0 4-7-16,0 10-9 15,-3 3 3-15,5 7-8 16,4 0-2-16,1 17-7 16,6 15 8-16,-2 2 1 15,2 4-8-15,-4 2-8 16,3-4-10-16,0-5-8 16,-3-4 4-16,4-6-10 15,-7-10-8-15,0-4 13 0,-3-5 7 16,0-2 17-16,0 0 11 15,3-12 7-15,3-10-4 16,-3-3 12-16,0-2-3 16,-1-3 4-16,0-1-4 15,0 2-1-15,1-1 3 16,-1 5 3-16,-1-1 0 16,-1 8 1-16,-2 1-6 15,2 7 5-15,-3 6-11 16,-3 4-2-16,4 0-4 15,3 4-2-15,6 23-3 16,3 8 3-16,-2 6-7 16,4 0-9-16,-2-3-21 0,2-7-10 15,2-5-15-15,0-6 4 16,0-7-15-16,-1-10 23 16,-2-3 11-16,-4 0 28 15,0-16 13-15,-4-12 1 16,-1-7 5-16,-3-3 12 15,-3-6 13-15,-2-1 23 16,0-1 8-16,-6 7 22 16,-4 3-2-16,-1 8-1 15,5 8-22-15,2 10-8 16,1 4-12-16,3 6-17 16,0 0-17-16,0 22-5 0,0 31 1 15,0 21-2-15,0 19 2 16,0 7-1-16,0 1 0 15,0 0-1-15,3-1 0 16,-3-6 0-16,0-3-3 16,-11-12-30-16,1-14-35 15,1-10-35-15,3-12-11 16,6-12-37-16,0-17-92 16,3-14-137-16</inkml:trace>
  <inkml:trace contextRef="#ctx0" brushRef="#br0" timeOffset="3680.99">3866 4667 826 0,'0'0'111'0,"0"0"-84"15,0 0 102-15,0 0 24 16,29-100-102-16,1 100-45 15,4 0 0-15,0 0 5 16,-5 15-5-16,-5 5-5 16,-5 7-1-16,-1 5 1 15,-6 5-2-15,-6 4-1 16,-6 4-20-16,0-1-29 0,-14-2-7 16,-20-4-8-1,-9-7-1-15,1-7-34 0,-1-7 21 16,6-8 30-16,17-6 28 15,7-3 22-15,10-4 2 16,3-27 5-16,14-12 15 16,15-14 7-16,11-10-4 15,5-8-3-15,0-9-1 16,-3 0 0-16,-6-6-5 16,1 0-6-16,-9 7 17 15,-10 13 6-15,-12 21 27 16,-6 18 39-16,0 15-5 15,0 6-27-15,0 10-18 16,-6 4-20-16,-6 30-17 16,-6 25-9-16,-1 17 12 0,5 10-1 15,5 11-10-15,8 6 1 16,1-3-5-16,0 0 0 16,7-10 0-16,8-18-3 15,3-16-38-15,3-12-63 16,5-14-88-16,2-13-65 15,6-13-238-15</inkml:trace>
  <inkml:trace contextRef="#ctx0" brushRef="#br0" timeOffset="4124.99">4429 4810 757 0,'0'0'100'0,"0"0"4"16,0 0 53-16,0 0-82 15,0 0-56-15,0 0 19 16,72-30-11-16,-44 17-17 16,-1-7-4-16,-2-3-5 15,-1-6-1-15,-7-2 0 16,-7-5-3-16,-4 4-13 16,-6 3-8-16,0 5 1 15,-19 7 16-15,-6 12 2 16,-7 5 5-16,1 0 3 15,-3 16-1-15,2 17 1 16,4 5-2-16,7 7 8 0,4 4 10 16,11 0-4-1,6-4 8-15,0-1-14 0,27-5 2 16,10-8 1-16,10-5-5 16,8-9-2-16,2-7-5 15,-1-10-2-15,-2 0 2 16,1 0-1-16,-3-4-6 15,-13-8 0-15,-10 4 7 16,-15 2-4-16,-11 4 4 16,-3 0 0-16,0 2-1 15,0 0-24-15,0 0-65 16,0 0-75-16,-3 0-150 0</inkml:trace>
  <inkml:trace contextRef="#ctx0" brushRef="#br0" timeOffset="6245.17">5415 4619 687 0,'0'0'102'16,"0"0"7"-16,9-104 45 15,-9 78-33-15,0 4-23 16,-4 4-46-16,-12 6-5 16,-6 5-9-16,-7 7-27 0,-7 0-8 15,-4 17-1-15,0 13-2 16,8 5 0-16,10 2 0 16,10 3 0-16,9-1-4 15,3 0 1-15,7-4 0 16,21-8-2-16,6-5-7 15,7-12-20-15,4-10-12 16,-6 0-21-16,-5-15-2 16,-4-12 11-16,-10-10 16 15,-6 4 21-15,-11 0 19 16,-3 3 1-16,0 4 9 16,-9 3 35-16,-6 7 16 0,0 3 30 15,6 7-31-15,6 4 10 16,0 0-18-16,2 2-28 15,-3 17-22-15,4 25 0 16,0 27 13-16,0 13-8 16,0 12-7-16,0 6 2 15,0 0-2-15,0 0 0 16,0-7-2-16,-3-13 2 16,-8-10-13-16,3-13-19 15,-6-8 3-15,0-12-17 16,-2-11-4-16,1-9 22 15,-6-9-40-15,-6-8 22 16,-5 0 11-16,0-8 13 0,4-18-3 16,8-10-7-1,13-9-28-15,7-15-70 0,19-12-81 16,19-8-4-16</inkml:trace>
  <inkml:trace contextRef="#ctx0" brushRef="#br0" timeOffset="7222.99">5711 4606 702 0,'0'0'136'0,"0"0"7"0,0 0 28 16,7-117-30-1,4 92-62-15,-2 2-35 0,7 3-8 16,1 1-6-16,3 3-14 15,7 4-9-15,0 5-6 16,6 7-1-16,0 0 0 16,-1 9-4-16,-5 15 1 15,-6 6-15-15,-9 7-16 16,-8 1-19-16,-4 6-11 16,-4 1 5-16,-22-2-4 15,-2-1 15-15,-6-9 14 16,4-4 7-16,5-9 18 15,8-7 7-15,4-7 2 16,7-6 1-16,6 0 6 16,0-23 30-16,16-15-22 0,23-6 0 15,16-3-5-15,10 1-1 16,2 7-4-16,-5 1 0 16,-11 8 5-16,-12 0 12 15,-6 6 15-15,-14 5-5 16,-6 3 0-16,-11 10 17 15,-2 2 8-15,0 2-20 16,-4 2-13-16,-14 0-20 16,-3 11-3-16,-3 16-1 15,4 8-2-15,10 0 2 16,1 4-1-16,9-3-1 16,0 3-3-16,9-7-1 0,10-7-2 15,2-5-7-15,2-9-3 16,-1-6 3-16,0-5 4 15,-4 0 2-15,-4-22 4 16,-1-5 3-16,-4-11 2 16,-5 0 2-16,0-1-1 15,-4 0 2-15,0 6 1 16,0 5 1-16,0 7 1 16,0 6-1-16,0 10 2 15,2 5-7-15,9 0-4 16,4 20 0-16,6 13 4 15,1 5-2-15,-2 2-2 16,2-2-20-16,-1-9-18 0,-1-5-7 16,0-8-1-1,1-10 18-15,0-6 8 0,0-2 21 16,1-24 3-16,-5-10 2 16,2-7-2-16,-8-11 7 15,-4-11 0-15,-4-9 35 16,-3-9 14-16,0 2-2 15,0 5-4-15,-3 16-16 16,-2 18 12-16,0 20-8 16,2 11-2-16,1 11-10 15,2 0-20-15,-4 43-5 16,-2 25 1-16,-3 25 1 16,0 15-3-16,-2 11 1 15,0 9-1-15,3 5 0 0,2-2 0 16,3-6-1-16,3-14-7 15,-3-15-23-15,-3-12-42 16,0-15-37-16,3-18-62 16,3-22-66-16,0-20-120 15</inkml:trace>
  <inkml:trace contextRef="#ctx0" brushRef="#br0" timeOffset="8044.98">6815 4537 868 0,'0'0'96'15,"0"0"-1"-15,0 0 80 16,13-108-65-16,12 91-75 16,7 7-25-16,5 6 0 15,-1 4-7-15,-3 0 0 16,-2 17-2-16,-7 9-1 15,-5 6-2-15,-10 7-7 16,-9 6-39-16,0 4-8 16,-28 9-38-16,-11-2-7 15,-10-5-23-15,-9-6-21 16,3-11-29-16,8-10 86 16,14-10 65-16,15-11 23 0,17-3 0 15,1-17 25-15,16-21 11 16,22-16 33-16,13-9 28 15,6-11-33-15,12-11-15 16,-3-8-7-16,-2-7-9 16,-7-6 17-16,-9 5 9 15,-10 14 4-15,-17 19 11 16,-14 16 23-16,-3 19-12 16,-4 15-13-16,0 10-22 15,0 8-13-15,0 0-24 16,-8 36-13-16,-7 23 3 15,-4 17 1-15,7 16-3 16,4 1 4-16,4 0-1 0,4-2-3 16,0-10 0-1,9-10-1-15,6-12-1 0,3-15 0 16,-2-17-5-16,-1-14-4 16,-3-11-9-16,4-2 4 15,1-16 9-15,5-23 4 16,2-11 2-16,-1-6 4 15,-1-6-4-15,2 11 3 16,-6 6-2-16,1 17 1 16,-5 8 1-16,-4 9 3 15,3 9 1-15,4 2-7 16,1 8 0-16,6 17 0 0,-2 6 0 16,-1 3-2-1,-2-2-3-15,-4-5-20 0,0-4-23 16,0-3-30-16,-3-11-4 15,1-5-7-15,2-4 36 16,-4 0 13-16,5-11 19 16,-5-8 18-16,0-3 3 15,-5 6 3-15,-4 1-2 16,1 4 2-16,-3 4 0 16,0 3 3-16,0 2-6 15,0 2-5-15,-3 0-46 16,-12 0-183-16,2 2-313 15</inkml:trace>
  <inkml:trace contextRef="#ctx0" brushRef="#br0" timeOffset="19603.98">8595 4198 809 0,'0'0'180'0,"0"0"-122"15,0 0 37-15,0 0 40 16,0 0-44-16,0 0-51 16,0 0-22-16,4-61-6 15,-4 67-9-15,-7 24-3 0,-5 9 4 16,1 10-3-16,7 0 1 15,4-6-2-15,0-1-3 16,13-11-2-16,8-2-2 16,6-7-22-16,0-9-11 15,0-8-9-15,-5-5 16 16,-7-3 7-16,1-19 18 16,-8-7 8-16,-2-4 3 15,-6 1 2-15,0-1 4 16,0 4 15-16,0 0 9 15,0 11 14-15,0 2-13 16,0 8 2-16,0 6-3 16,0 2-16-16,0 0-10 0,0 0-7 15,0 20-6-15,7 4 5 16,7 5 0-16,4 0 1 16,1-2 0-16,1-5-1 15,2-2 1-15,3-6-7 16,-3-6 4-16,-1-7-13 15,-4-1 4-15,-1 0 3 16,-4-16 3-16,-1-11 6 16,-4-5-1-16,-7-6 1 15,0 1 0-15,0 3 5 16,-6 4-4-16,-4 5 1 16,1 8 2-16,1 3 0 0,-1 6-2 15,5 8 0-15,2 0-2 16,-4 0-2-16,-3 10-7 15,-4 18-2-15,1 10-25 16,3 3-26-16,9 0-32 16,0 1-28-16,24-7-84 15,6-6-173-15</inkml:trace>
  <inkml:trace contextRef="#ctx0" brushRef="#br0" timeOffset="19992.97">9175 4463 837 0,'0'0'193'15,"0"0"-77"-15,0 0 43 16,0 0-63-16,0 0-75 16,0 0-18-16,0 0-2 15,102-82 2-15,-61 65-2 16,-5 0-1-16,-8-1-7 15,-11 1-10-15,-11 0 3 16,-6 2-2-16,-3-2 7 16,-24 4 0-16,-12 3 4 15,-5 6 5-15,-6 4 2 16,8 0-1-16,6 21 4 0,9 7-1 16,4 8 0-1,9 2 5-15,9-1 4 0,5 1-4 16,7-2-1-16,24-2-3 15,14-8-1-15,16-5 1 16,8-9-5-16,3-8 0 16,-1-4-9-16,-11 0-67 15,-11-10-49-15,-19-6-84 16,-11 0-104-16</inkml:trace>
  <inkml:trace contextRef="#ctx0" brushRef="#br0" timeOffset="21103.86">10334 4255 532 0,'0'0'163'0,"0"0"-23"16,14-118 23-16,-14 86-40 16,0 7-50-16,-5 9 7 15,-11 5-10-15,-2 9-31 16,-12 2-19-16,-8 16-11 16,-3 19-7-16,4 13 3 0,6 7-2 15,17 3-3-15,11-2-1 16,3-2-4-16,25-9-1 15,20-6-9-15,13-10-46 16,6-7-34-16,5-12-57 16,1-10-52-16,-4 0-73 15,-2-18-187-15</inkml:trace>
  <inkml:trace contextRef="#ctx0" brushRef="#br0" timeOffset="21882.97">10746 4259 709 0,'0'0'184'0,"0"0"7"15,0 0-39-15,-42-95-38 0,30 84-39 16,3 5-20-16,3 6-22 16,-8 0 0-1,-6 10-22-15,-4 15-9 0,0 12-2 16,5 7 1-16,7 3 0 16,9 2-1-16,3-6 0 15,5-2-4-15,20-7-2 16,8-7-7-16,3-9-23 15,-1-9-11-15,0-9 3 16,-5 0-4-16,-4-10 13 16,-4-19 25-16,-8-3 10 15,-2-3 1-15,-8-1 3 16,-4 0 6-16,0 2 21 0,0 3 5 16,-4 0-9-1,-4 9-3-15,0 5 4 0,2 9-8 16,2 4-3-16,0 4-2 15,0 0-11-15,-5 18-4 16,4 11-8-16,1 13 8 16,4 0-2-16,0 1-2 15,9-5 1-15,16-3-9 16,1-9-20-16,4-7-8 16,0-9-7-16,-1-10 2 15,-2 0 21-15,0-6 13 16,-5-21 11-16,-2-3 3 15,-3-3 1-15,-5 1 28 16,-4-5 4-16,-5 2 7 0,7 0 0 16,-7 2-17-16,2 8 4 15,-1 6-13-15,-2 7 0 16,1 8-5-16,0 4-6 16,0 0-2-16,5 2-4 15,0 21 0-15,7 8-2 16,0 6 2-16,-5 0 0 15,2-2 0-15,-4-3-5 16,-2-5-25-16,0-9-20 16,-2-6 12-16,-2-6 14 15,3-6 15-15,4 0 9 16,5-11 7-16,6-14 1 16,4-6 9-16,3-6 8 0,-1 3-1 15,-4-1-1 1,2 9-1-16,-6 10-5 0,-4 9-5 15,0 7-3-15,-2 0-6 16,2 15-3-16,-1 13 1 16,-4 6-3-16,-4 5-1 15,-1 0-13-15,-2 0-55 16,2-2-40-16,-1-4-105 16,1-3-125-16</inkml:trace>
  <inkml:trace contextRef="#ctx0" brushRef="#br0" timeOffset="23254.97">12215 4167 733 0,'0'0'148'0,"0"0"-57"16,0 0 63-16,23-102-9 16,-17 84-46-16,-3 10-39 15,0 3-15-15,-3 2-4 16,0 3-15-16,0 0-12 16,0 6-12-16,0 26 0 15,-12 13-1-15,1 10 2 16,4-3-2-16,4 0-1 15,3-7 2-15,1-6-4 16,18-10 2-16,4-7-5 16,6-12 3-16,2-10-5 15,0 0 0-15,0-10 2 16,-1-17 1-16,-3-4 1 0,-6-7 2 16,-4-4 2-1,-4 1 3-15,1-2-3 0,-5 3 4 16,2 6-5-16,0 2 6 15,-4 12-1-15,0 6-1 16,1 7-2-16,-6 7 0 16,-1 0-2-16,2 0-3 15,3 25-3-15,3 9 5 16,3 7 0-16,-3 2 1 16,2-1-2-16,0-5 2 15,2-6-8-15,1-8-9 16,2-7-5-16,1-7-1 0,0-9 13 15,9 0 4 1,-2-4 3-16,1-20 2 0,-3-8-1 16,-2-5 0-16,-3-4 2 15,-7-4 0-15,-3 0 2 16,-5-2-1-16,-2 10 1 16,0 7-2-16,0 5 1 15,-13 5 0-15,-5 8-2 16,0 6-1-16,-2 6 2 15,0 0-4-15,0 14-2 16,-2 13-11-16,3 9-19 16,7 3-13-16,7 5-20 15,5 0-31-15,12-1 3 16,19-4-74-16,11-7-88 16,1-6-269-16</inkml:trace>
  <inkml:trace contextRef="#ctx0" brushRef="#br0" timeOffset="23812.31">13060 4221 900 0,'0'0'137'16,"0"0"21"-16,0 0 1 15,11-119-75-15,3 90-40 16,-1 3-13-16,7 7-5 15,-2 3-7-15,-2 6-9 0,4 6-6 16,-3 2-2-16,-1 2-2 16,-1 0 0-16,1 24-2 15,-2 9 0-15,-4 12-2 16,-1 8-11-16,-8 4-23 16,-1-2-10-16,0-4-1 15,0-6-9-15,0-9 0 16,0-9-5-16,0-9 19 15,0-9 24-15,0-5 12 16,0-4 8-16,-1 0 3 16,-2-10 35-16,3-12 0 15,0-9 4-15,0-4 3 16,0-8-19-16,7-2-6 0,13-1-5 16,-1 1 4-1,5 6-4-15,0 4-3 0,-2 12 1 16,-2 4-5-16,-1 9-4 15,1 7-3-15,-1 3-1 16,0 0-4-16,-1 20 2 16,0 8-3-16,-5 5-13 15,-4-1-6-15,-6-1-11 16,-3-3-12-16,0-2-2 16,0-4-6-16,-10-4-4 15,4-5-2-15,2-5-30 16,2-4-27-16,2-4-44 0,0 0-28 15,9-14-211 1</inkml:trace>
  <inkml:trace contextRef="#ctx0" brushRef="#br0" timeOffset="24005.97">13743 3719 754 0,'0'0'157'15,"0"0"-33"-15,0 0 10 16,0 0-34-16,0 0-74 16,0 0-26-16,0 0-17 15,-16 0-10-15,28 41-50 16,4 3-17-16,-1-5-68 16,2-5-121-16</inkml:trace>
  <inkml:trace contextRef="#ctx0" brushRef="#br0" timeOffset="24245.65">13928 3674 106 0,'0'0'777'0,"0"0"-593"16,-16-109-7-16,13 95-18 16,3 13-78-16,-2 1-52 15,-2 13-14-15,-2 34-12 16,-6 21 1-16,0 20 9 15,-3 6-4-15,-5 3-8 0,6-7 0 16,-2-2-1-16,-1-11-3 16,9-10-30-16,1-13-61 15,7-10-66-15,0-6-77 16,21-10-177-16</inkml:trace>
  <inkml:trace contextRef="#ctx0" brushRef="#br0" timeOffset="24694.97">13896 4325 675 0,'0'0'228'0,"0"0"-147"16,0 0 70-1,0 0-18-15,0 0-81 0,0 0-38 16,110-45-5-16,-43 28-2 15,-3-3-1-15,-3-5-4 16,-9-3-1-16,-7-2 0 16,-10-1-1-16,-13 4-5 15,-11 5 3-15,-11 3 1 16,0 4 0-16,-19 4 2 16,-10 5 1-16,-9 6-2 15,-3 5 1-15,3 22 0 16,-1 10-1-16,11 8 2 0,9 3 0 15,10 0 9 1,9-3-4-16,3-7-4 0,24-1 3 16,10-10-3-16,12-5-3 15,4-9 0-15,6-12-5 16,-1-1-14-16,-4 0-29 16,-12-10-30-16,-11-4 2 15,-10 1 15-15,-12 4 28 16,-5 0 23-16,-4 6 10 15,-4 2-31-15,-14 1-121 16,-3 0-139-16</inkml:trace>
  <inkml:trace contextRef="#ctx0" brushRef="#br0" timeOffset="26456.98">15410 4291 872 0,'0'0'94'16,"0"0"-25"-16,-60-96 85 16,24 71-46-16,-4 12-47 15,-7 3-29-15,-4 10-17 16,0 0 0-16,-1 22-3 15,8 7-3-15,10 8-2 16,13 1-5-16,12-1-2 16,9-4 0-16,2-3-3 15,29-8 1-15,13-9-5 16,15-9 7-16,10-4 1 16,2-4-1-16,-5-30 0 0,-2-15-18 15,-7-15-4-15,-8-11-4 16,-10-13 7-16,-13-8 9 15,-12 3 10-15,-14 5 3 16,0 10-1-16,-16 20 3 16,-2 16 13-16,3 17 7 15,4 13 9-15,7 8-4 16,1 4-8-16,-3 13-17 16,-4 29-2-16,1 19 1 15,-3 13 7-15,7 4-3 16,5-2-2-16,0-3 0 15,5-6-3-15,13-7-2 0,4-10 1 16,8-7-2-16,7-15-1 16,6-7-1-16,1-13 0 15,2-8-6-15,-4 0-8 16,-5-12 1-16,-7-17 1 16,-8-2 8-16,-7-7 6 15,-7 2 0-15,-8 0 0 16,0 4 4-16,0 1 0 15,-12 8-1-15,1 4 2 16,-2 6 7-16,4 7-1 16,0 6-4-16,-3 0-2 15,0 4-5-15,-2 21 0 16,-3 6-3-16,7 9 1 0,8-1-2 16,2 1 2-1,12 1 1-15,22-4-7 0,10-4 7 16,9-11-3-16,5-10-6 15,2-8-4-15,-2-4 1 16,-5-4-4-16,-9-18 12 16,-8-3 3-16,-9-3 2 15,-9-3 1-15,-11-1 2 16,-7-1 9-16,0 2 7 16,-1 5 5-16,-13 4-9 15,-2 4-2-15,1 9-5 16,1 3 1-16,2 6-6 0,-1 0-3 15,0 20-3 1,2 9 0-16,2 7-1 0,5-1 3 16,4 2-1-16,0 3-7 15,16-5-8-15,6-3-24 16,4-6-8-16,-1-7-18 16,1-8-22-16,-5-9 7 15,-2-2 37-15,-3 0 21 16,-4-19 24-16,-6-3 3 15,-3-5 6-15,-3 1 24 16,0 0 17-16,0 1 21 16,-4 9 13-16,-1 6-7 15,4 7-10-15,-2 3-26 16,3 0-18-16,-1 0-13 16,1 23-6-16,0 25-3 0,0 17 3 15,0 15-1-15,7 15-3 16,3 17 0-16,0 10 0 15,1 5 0-15,1-2-2 16,-2-15 1-16,-1-10-4 16,-6-16-4-16,-3-19-12 15,0-14 1-15,-3-19-31 16,-16-13 22-16,-11-12 9 16,-7-7-22-16,-7-3 28 15,-3-23 9-15,1-14-2 16,5-6-7-16,13-12-9 15,13-8-33-15,15-9-52 0,11-10-44 16,31-5-84-16,12-2-86 16</inkml:trace>
  <inkml:trace contextRef="#ctx0" brushRef="#br0" timeOffset="26893.97">16581 4251 792 0,'0'0'118'16,"0"0"-10"-16,0 0 59 16,0 0-23-16,0 0-68 15,0 0-52-15,-12-94-22 16,12 102-2-16,16 19-2 0,5 14 2 16,3 2 0-1,-2 2 0-15,-5 1-3 0,-1-5-18 16,-4-2-22-16,-1-7-2 15,-5-3 0-15,-2-11-21 16,-1-3-14-16,-1-7 8 16,-2-6 2-16,0-2 38 15,0-6 31-15,-8-21 2 16,-2-10 3-16,-3-7 7 16,6-7 35-16,4-6 2 15,3-7 8-15,0-3 5 16,3 9-5-16,11 6-17 15,2 11-7-15,-1 14-7 16,3 9-15-16,-3 6-2 0,5 11-8 16,0 1-6-16,0 7-6 15,7 18-37-15,-4 7-20 16,1 6-46-16,-4-1-45 16,-1-8-95-16,-4-2-204 15</inkml:trace>
  <inkml:trace contextRef="#ctx0" brushRef="#br0" timeOffset="27266.97">16999 4314 864 0,'0'0'102'16,"0"0"57"-16,0 0-5 0,0 0-96 15,0 0-29-15,0 0-17 16,39-109-8-16,-7 86-4 16,3 1-1-16,-5-3 0 15,-5-2-5-15,-4 5-4 16,-9 1 1-16,-9 3 7 16,-3 5 2-16,0-1 3 15,-9 6-1-15,-15 8-2 16,-6 0-1-16,-4 8-1 15,-1 22 2-15,3 8 0 0,8 8 0 16,12 0 0-16,9 3-4 16,3 1 0-16,7-10-2 15,19-2-17-15,9-9-61 16,7-3-27-16,4-9-72 16,-2-11-79-16,3-6-188 15</inkml:trace>
  <inkml:trace contextRef="#ctx0" brushRef="#br0" timeOffset="27628.74">17462 4285 101 0,'0'0'753'0,"0"0"-633"0,0 0 58 16,0 0-52-16,0 0-68 15,0 0-32-15,-1-40-18 16,22 31-8-16,6 2-6 15,-1-3-2-15,-4-3-31 16,-2-2 4-16,-4-3-3 16,-6-8 2-16,-6 4 14 15,-4-1 11-15,-7 0 9 16,-14 4 2-16,-9 4 4 16,-4 7-4-16,-2 8 8 15,2 0 5-15,1 14-2 16,7 15 6-16,6 7-3 0,7 5 2 15,11-3 3 1,2 2-2-16,17-2-8 0,15-5-9 16,10-3 4-16,6-6-8 15,-2-3 1-15,-3-7-101 16,-7-11-131-16,-5-3-292 16</inkml:trace>
  <inkml:trace contextRef="#ctx0" brushRef="#br0" timeOffset="28581.97">18480 4247 534 0,'0'0'313'0,"0"0"-229"16,18-116 22-16,-18 80 23 0,-24 5-50 16,-13 6-33-1,-13 10-17-15,-4 10-12 0,3 5 0 16,6 5 3-16,12 16-8 15,14 3-12-15,8 2 3 16,11 3-3-16,4-2 0 16,33-4-8-16,20-9 8 15,14-11 0-15,8-3 0 16,2-15-11-16,-12-18-11 16,-10-12-4-16,-17-8 1 15,-8-7 5-15,-12-3 18 16,-8 5 2-16,-10 6 3 0,-4 18 5 15,0 11 5 1,0 13 31-16,-10 10 2 0,-10 22-31 16,-11 36-13-16,-12 21 7 15,-2 15 11-15,6 10-9 16,4-4-3-16,10 3-2 16,8-6-4-16,8-9-1 15,7-4-1-15,2-15-5 16,3-17-1-16,15-18-23 15,8-17-25-15,2-17 6 16,6-7-18-16,2-37-9 16,-2-16 27-16,-4-11-9 15,-7-8 27-15,-7 0 19 16,-4 7 11-16,-2 12 4 16,-4 17 9-16,-3 18 39 0,0 15 6 15,-1 9-14-15,4 1-35 16,8 3-9-16,8 18-5 15,9 10 1-15,2-1-87 16,1-4-101-16,-5-10-348 16</inkml:trace>
  <inkml:trace contextRef="#ctx0" brushRef="#br0" timeOffset="29854.96">19875 4245 707 0,'0'0'128'0,"0"0"-23"0,0 0 55 16,0 0-57-16,0 0-19 15,-46-95-36-15,7 82-18 16,-6 7-2-16,-6 6-11 16,5 0-9-16,3 12 4 15,9 14-9-15,11 3-2 16,10 6-1-16,11-1-1 15,2 1-1-15,11-4-4 16,20-5 0-16,10-8 1 16,5-5-16-16,4-8-20 15,-2-5-7-15,-3-5 8 16,-7-18-9-16,-12-10 12 16,-6-5 22-16,-14-1 15 0,-6 1 0 15,0 7 7-15,-10 4 0 16,-6 9 18-16,6 6 12 15,1 6 4-15,5 6-8 16,-1 0-25-16,-1 21-7 16,0 12-1-16,3 3 3 15,3 4-3-15,0-4 0 16,0-5 0-16,10-3-5 16,8-8 5-16,7-5-5 15,11-8 3-15,8-7 2 16,6 0 0-16,1-11 0 15,-2-17-2-15,-3-11-10 0,-5-10 4 16,-7-10 3-16,-4-8 5 16,-12-5 2-16,-8-1 1 15,-10 1 1-15,0 7 6 16,-13 16 12-16,-3 14 8 16,-1 12 12-16,8 13 19 15,2 7-25-15,4 3-15 16,-9 10-9-16,-5 32-10 15,-6 20-1-15,-3 18 7 16,8 5-1-16,9 4-1 16,8-4-2-16,1-8-4 15,5-7 0-15,15-7 0 16,7-14-4-16,7-9 3 0,2-11-4 16,4-17-25-1,4-12-1-15,-1 0 1 0,-1-30-3 16,-5-17-1-16,-4-16 2 15,-5-12 11-15,-6-9-3 16,-9-12 14-16,-10-4 5 16,-3 5 3-16,-2 8 2 15,-12 19 6-15,1 26 22 16,4 23 10-16,5 13 12 16,1 6-22-16,0 27-28 15,-5 28 3-15,4 20-2 16,1 10 2-16,3 2-2 0,0 3 0 15,5-6 0 1,8-3-2-16,-3-10-2 0,2-7-53 16,2-6-98-16,-2-6-156 15,-1-13-436-15</inkml:trace>
  <inkml:trace contextRef="#ctx0" brushRef="#br0" timeOffset="31056.97">21510 4215 1016 0,'0'0'114'0,"0"0"-29"16,0 0 60-16,0 0-59 16,0 0-36-16,0 0-28 15,9-46-6-15,-9 46-9 16,0 17-1-16,0 21-6 16,-14 11 4-16,-3 3-1 0,-1 0-2 15,5-7-1-15,1-3 0 16,6-8 0-16,6-10-2 15,0-5 0-15,0-11-4 16,0-8-5-16,0 0-3 16,9-14 14-16,12-19-1 15,7-12 1-15,0-8 0 16,-5 0 2-16,-4 0 0 16,-5 6-1-16,-1 8-1 15,-2 6 4-15,-3 11-3 16,-2 4 0-16,-1 8 6 0,-4 9 3 15,1 1-10 1,1 0 0-16,5 12-4 0,6 18 4 16,6 8 0-1,-2 7 0-15,2-3 0 0,4-3 0 16,-1-3-1-16,5-8-6 16,0-5-15-16,1-9-9 15,-1-8 8-15,-1-6 17 16,1 0 2-16,-2-23 4 15,-2-10 1-15,-5-2 0 16,-5-7 1-16,-7-1 2 16,-6 2 2-16,-1 1 12 15,0 7 2-15,0 11 8 16,0 7-6-16,0 7 0 16,-1 4-6-16,1 4-2 0,-3 0-11 15,-5 12-2-15,-1 21-1 16,-1 12 0-16,-2 6 0 15,7-2 1-15,5 0-2 16,0-5 0-16,15-4 0 16,6-6-2-16,6-7-2 15,5-5-2-15,0-11-7 16,0-9-5-16,-1-2 7 16,-1-13 4-16,-3-16 1 15,-5-9 6-15,0-3 0 16,-11-6 2-16,-7 0-1 15,-4 2 1-15,0 3 0 0,-15 9 2 16,-7 4-2-16,-2 12 2 16,-4 8-3-16,0 7 2 15,0 2-4-15,3 5 0 16,3 18-2-16,7 2-4 16,5 7-28-16,8 4-28 15,2-1-24-15,17 1-52 16,17-2-50-16,12-5-102 15,5-7-258-15</inkml:trace>
  <inkml:trace contextRef="#ctx0" brushRef="#br0" timeOffset="31496.96">22592 4422 925 0,'0'0'142'0,"0"0"-4"15,0 0 15-15,0 0-72 16,0 0-48-16,-110-41-18 16,78 41 0-16,4 14-8 15,7 3-3-15,12 1-3 16,8-1-1-16,1 3-2 16,7-5 0-16,23-5-1 15,10-7 3-15,5-3 0 16,6-6-12-16,-5-20-6 0,2-11 4 15,-8-5 1 1,-3-13 8-16,-5-7 5 0,-7-15 0 16,-9-11 4-16,-10-2-1 15,-6-2 0-15,0 15 17 16,-16 16 10-16,0 26 1 16,1 17-6-16,6 13 2 15,-2 5-8-15,-8 26-12 16,-8 28-5-16,-3 24 1 15,5 13 0-15,13 5-2 16,9 0-2-16,3-6 1 16,12-5-1-16,15-10-17 15,7-9-73-15,3-10-104 16,4-13-161-16,-1-11-410 16</inkml:trace>
  <inkml:trace contextRef="#ctx0" brushRef="#br0" timeOffset="31941.74">23080 4459 1009 0,'0'0'125'0,"0"0"19"16,0 0-14-16,0 0-75 16,0 0-38-16,0 0-10 15,30-30-7-15,3 16-1 16,-2-1-5-16,0-4-26 15,-4-3 0-15,-8-4-10 0,-8-1 3 16,-8 0 15-16,-3 1 7 16,-19 6 13-16,-15 6 2 15,-11 9 1-15,-2 5 1 16,3 7 0-16,5 23 1 16,6 7 4-16,6 4 8 15,10 3 9-15,10-2-6 16,7 2 1-16,5-1-5 15,29-4-8-15,11-6-3 16,14-11-1-16,4-13-3 16,0-9 0-16,-9 0-35 15,-8-9 11-15,-13-12 18 16,-11-1 9-16,-8 6 5 0,-7 4 4 16,-6 5 5-16,1 1-5 15,-2 2-9-15,0 4-2 16,-2 0-48-16,-17 0-107 15,-5 13-56-15,1 0-154 16</inkml:trace>
  <inkml:trace contextRef="#ctx0" brushRef="#br0" timeOffset="33305.97">24169 4295 699 0,'0'0'183'15,"0"0"-67"-15,0 0 23 16,2-103 15-16,-2 93-52 0,0 4-40 15,0 6-17 1,0 0-14-16,0 0-14 0,-4 10-14 16,-10 18-1-16,0 9-2 15,4 7 2-15,10-2-1 16,0-3-1-16,8-7-3 16,8 0 1-16,8-12-1 15,4-3 1-15,0-5-16 16,2-12-8-16,0 0-5 15,0-7-2-15,-7-15 5 16,-1-8 10-16,-6-2 17 16,-4-2 1-16,-2-2 1 15,-1-3 2-15,-2 3 7 16,1 7 17-16,1 1-2 16,-2 8 0-16,-2 8-6 0,-2 5 3 15,-1 7-8-15,-2 0-10 16,1 0-4-16,4 10-1 15,2 19-2-15,2 11 3 16,2 5 0-16,-3-4-3 16,3-3 0-16,-2-6 0 15,0-6-27-15,2-10 1 16,-5-9 12-16,-2-3 0 16,2-4 6-16,8 0 11 15,1-15 0-15,6-11 3 16,4-4 1-16,-3-4 5 15,2-1 8-15,0 3-2 0,-3 6 1 16,-2 10-6-16,-5 10-2 16,0 6-3-16,2 0-5 15,-4 11 1-15,4 18 1 16,-3 2-2-16,-6 7-6 16,-4-5-4-16,-3 0-36 15,0-3-22-15,0-7-41 16,-6-3-47-16,-8-14-79 15,-3-6-171-15</inkml:trace>
  <inkml:trace contextRef="#ctx0" brushRef="#br0" timeOffset="33516">23990 3879 984 0,'0'0'150'16,"0"0"-113"-16,0 0 32 16,0 0 23-16,0 0-62 15,0 0-30-15,-2-8-5 16,2 8-53-16,0 3-85 16,0 9-76-16,-10 2-110 15</inkml:trace>
  <inkml:trace contextRef="#ctx0" brushRef="#br0" timeOffset="34325.97">25809 4174 130 0,'0'0'731'0,"0"0"-621"15,0 0-2-15,3-117 19 16,-15 101-29-16,-3 9-37 16,-6 7-44-16,-6 3-12 15,-3 29-5-15,0 11 0 16,12 12-2-16,12 2-2 0,6 0-5 16,13-2 1-1,18-5-8-15,6-7-4 0,3-12-7 16,-2-5-1-16,-4-7-4 15,-4-3-9-15,-8-7-10 16,-13-4-23-16,-9 0-26 16,0-2 14-16,-19 3 48 15,-21 2 31-15,-4-2-18 16,-6-2-18-16,-3-4 22 16,6 0 16-16,8 0 5 15,9 0 0-15,9 0 2 16,10-10 0-16,8-4-2 0,3-4-5 15,17-7-75 1,21-5-67-16,16-3-123 0</inkml:trace>
  <inkml:trace contextRef="#ctx0" brushRef="#br0" timeOffset="35083.97">26156 4336 245 0,'0'0'559'16,"0"0"-441"-16,0 0 61 16,0 0-34-16,0 0-47 15,-29-101-56-15,51 78-31 16,7 1-10-16,7-4 2 16,-2-1-3-16,1 2 1 0,-8 3-1 15,-9 6 1-15,-11 6-1 16,-7-3 4-16,0 3 1 15,-10-2 0-15,-25 7-2 16,-17 5-2-16,-12 0-2 16,-6 11 2-16,9 18 0 15,11 2-1-15,18 5 1 16,14 6 1-16,17-1-2 16,2 0-8-16,38-4 4 15,19-1-3-15,21-13 4 16,11-7-3-16,1-10-9 15,-5-6-1-15,-1 0 1 0,-10-20 7 16,-11-4 7-16,-15-3 1 16,-18 5 0-16,-16-3 5 15,-11 1 2-15,-4 1 8 16,-5 3 16-16,-19 5-9 16,-6 9-11-16,-4 6-4 15,-2 0-2-15,5 17 0 16,2 13-5-16,7 7 0 15,9 4 0-15,9 1-4 16,4-2-1-16,5-2-3 16,20-5-14-16,7-5-23 15,3-9-11-15,1-7 1 16,-2-12-8-16,-2 0 20 0,-2-14 21 16,-5-16 20-1,-4-1 2-15,-7-6 3 0,-8 5 7 16,-5 5 10-16,-1 4 18 15,0 8 32-15,0 4-10 16,0 7 7-16,0 4-19 16,-1 0-23-16,-2 8-16 15,-1 25-8-15,-2 22 5 16,-1 20 7-16,4 17-12 16,-2 15 4-16,3 8-5 15,2 4-4-15,0-5 0 16,0-4 3-16,4-13-21 0,2-16-49 15,3-17-42 1,2-19-86-16,3-18-208 0,-1-15-186 16</inkml:trace>
  <inkml:trace contextRef="#ctx0" brushRef="#br0" timeOffset="36267.93">27050 4112 1028 0,'0'0'93'16,"0"0"13"-16,-8-107 56 0,8 92-77 15,0 10-45-15,0 5-16 16,0 0-19-16,0 13-5 15,0 26 0-15,6 12 0 16,5 7 1-16,-2 2-1 16,1-1 1-16,2-6-2 15,2-7-1-15,2-6 0 16,1-11-26-16,0-9-17 16,-2-10 9-16,-4-9 0 15,2-1 15-15,1-13 21 16,2-17 0-16,-1-7 6 15,-3-7-1-15,-3-1 0 0,-2-3 0 16,4 6 2-16,-2-2 3 16,1 8 1-16,3 6 0 15,-3 6-4-15,-3 10-2 16,-2 4 2-16,-3 9-5 16,4 1-2-16,3 0-5 15,5 23 1-15,8 6 4 16,2 8 0-16,1 2-1 15,4-3 0-15,-1-5-7 16,2-5-19-16,6-5 13 16,-2-13-9-16,0-6 2 15,-1-2 14-15,-4-3 7 16,-4-19 0-16,-5-8 3 16,-6-3 5-16,-5-3-2 15,-5-1 5-15,-4-2 8 0,0 5-3 16,-1-1-4-16,-15 8 0 15,-1 4-2-15,-7 7-5 16,1 6 3-16,-3 10-8 16,1 0 2-16,1 4-4 15,4 18 1-15,4 11-2 16,6 1-1-16,10 10 2 16,0 1-1-16,21 4-4 15,14-4 3-15,7-7-24 16,4-3 1-16,-2-15-2 0,-4-6-18 15,-7-10 14 1,-3-4 14-16,-8 0 19 0,-5-19 1 16,-4-6 10-16,-6-4 23 15,-1-2 11-15,-1 0-5 16,1-1-5-16,-5 2-12 16,4 5-7-16,-1 5-1 15,-2 6 5-15,2 3-12 16,-1 7 0-16,-2 2-5 15,1 2-3-15,0 0 0 16,3 6-10-16,-1 19 7 16,5 6 2-16,-2 7 1 15,1 1-2-15,2 0-1 16,-1-3-13-16,0-3-8 16,0-10-9-16,0-3-8 0,-3-10 3 15,-3-3 5-15,0-5 19 16,4-2 10-16,4-2 4 15,3-17 4-15,3-8 6 16,5-6 3-16,-4-5 7 16,3-1-4-16,0 0 6 15,-2-1-2-15,1 6-4 16,-5 3 3-16,-2 4-7 16,-2 14-3-16,-3 0 2 15,-3 11-4-15,-2 2-2 16,3 0-5-16,4 6-7 15,5 19 5-15,0 11 1 0,0 2-5 16,0 2-17-16,-4-2-23 16,3-7-10-16,0-5-11 15,2-9-27-15,5-5-30 16,0-12-9-16,4 0-52 16,1-7-18-16,0-15-127 15</inkml:trace>
  <inkml:trace contextRef="#ctx0" brushRef="#br0" timeOffset="36471.68">28608 3918 638 0,'0'0'189'0,"0"0"-15"16,0 0-26-16,0 0-27 0,0 0-33 16,0 0-33-1,-95-75-32-15,76 103-18 0,0 13-1 16,4 13-4-16,9 4-1 15,6 4-7-15,0 2-3 16,16-2-55-16,14-7-55 16,7-10-77-16,5-14-196 15</inkml:trace>
  <inkml:trace contextRef="#ctx0" brushRef="#br0" timeOffset="36854.97">28810 4190 855 0,'0'0'192'16,"0"0"-40"-16,0 0 0 15,0 0-90-15,0 0-51 16,0 0-11-16,3-25-10 16,22 30 10-16,7 5 0 15,0-8-14-15,-2-2-24 16,-4 0-4-16,-5 0 1 15,-3-18 26-15,-6-6 13 16,-5-2 2-16,-5 0 7 16,-2-1-1-16,-2 5 8 15,-16 4 0-15,-4 6-4 16,-5 8 10-16,-4 4-5 16,1 4-5-16,-4 18-6 0,4 11 8 15,8 1-8-15,7 8 2 16,10 2 0-16,5 1-3 15,11-4-3-15,21-3-4 16,9-10-7-16,6-7-58 16,0-11-112-16,-3-10-84 15,-6 0-179-15</inkml:trace>
  <inkml:trace contextRef="#ctx0" brushRef="#br0" timeOffset="37304.97">29378 4215 663 0,'0'0'384'0,"0"0"-220"16,0 0 24-1,0 0-81-15,0 0-58 0,0 0-25 16,-8-27-11-16,-1 27-9 15,-1 0-3-15,1 14-1 16,2 3 0-16,7-3-3 16,0-2-6-16,0-2 4 15,0-4-11-15,2-2 9 16,3-4-1-16,-4 0 2 16,-1 0 5-16,0 0-2 15,0 0-18-15,-6 0-61 16,-18 0-80-16,-6 2-164 0,-3 22-296 15</inkml:trace>
  <inkml:trace contextRef="#ctx0" brushRef="#br0" timeOffset="39177.96">1393 6299 952 0,'0'0'127'0,"0"0"-71"16,0 0 93-16,0 0-35 15,0 0-46-15,0 0-38 16,0 0-18-16,0-36-11 16,-3 73 0-16,-6 18-1 15,3 12 0-15,-1 0 2 16,7-5-2-16,0-8-2 16,0-9 2-16,0-6-3 15,10-16-4-15,-4-7-20 16,0-9 0-16,2-7-6 0,5-10 11 15,6-21 7 1,1-17 3-16,-1-2-2 0,-1-2 13 16,-5-2 1-16,-2 3 1 15,-5 4 7-15,0 8 1 16,1 8 11-16,-4 9-4 16,0 11-6-16,-1 11-2 15,1 0-8-15,6 11-1 16,4 18-2-16,9 9 2 15,2 7 2-15,-3 2-1 16,3-4 0-16,2-4-3 16,-4-9-2-16,5-7-18 15,-5-11 1-15,0-6 5 16,-1-6-15-16,2 0 9 16,-1-18 8-16,-4-13 4 0,-4-6 11 15,-1-10 0-15,-7-6 1 16,-6-6 1-16,0 0-2 15,0 6 3-15,-6 10-2 16,-9 11 1-16,-6 12 0 16,-7 7-2-16,-2 13-4 15,-1 0 1-15,-1 22-9 16,7 9 1-16,9 12-17 16,12-3-18-16,4-4-20 15,17-5 0-15,19-18-42 16,16-9 10-16,12-4-102 15,2-16 23-15</inkml:trace>
  <inkml:trace contextRef="#ctx0" brushRef="#br0" timeOffset="40175.96">2237 5800 630 0,'0'0'208'0,"0"0"-62"15,0 0 6-15,0 0-4 16,0 0-52-16,0 0-24 15,-64-72-33-15,57 73-28 16,4 33-6-16,-6 15-1 16,2 18 9-16,1 4-2 15,-2 7 1-15,2 0-5 16,3 8-2-16,3-4-4 16,0-9-1-16,0-8 0 15,0-18-4-15,9-16 3 0,3-9-12 16,-6-15-21-16,3-7-5 15,6 0 9-15,0-20 25 16,0-26 2-16,6-11 3 16,-7-7-1-16,-6 5 1 15,-2 4 2-15,-3 10-1 16,0 11 3-16,-1 10 9 16,-1 10-2-16,1 7 1 15,2 7-2-15,2 0-10 16,6 11-5-16,12 19-1 0,1 8 6 15,5 3 0 1,-2 0 0-16,3-4 0 0,-1-7 0 16,-3-8-2-16,3-9-6 15,-4-7 2-15,-3-6 6 16,-3 0 0-16,-1-23 3 16,-4-11-3-16,-6-5 0 15,2-3 5-15,-6 1 0 16,-5 3 0-16,0 7 5 15,-3 2 2-15,-16 6 0 16,1 10-5-16,-3 6 2 16,3 7 1-16,0 0-7 15,-1 14-3-15,7 18-3 16,0 7 0-16,11 6 3 16,1 4-7-16,0 5 7 0,22-2-1 15,6-7-5-15,4-12 1 16,2-7-17-16,2-11 2 15,-6-9 1-15,-5-6 1 16,-3 0 3-16,-8-17 15 16,-1-9 1-16,-4-7 2 15,-3 0 5-15,-1-1 16 16,-1 0-1-16,-4 3 1 16,3 8 2-16,-3 6-8 15,3 7-4-15,-3 7-6 16,3 3-7-16,4 0-2 15,4 14-1-15,7 16 1 16,0 10 0-16,-2 3 0 0,2 1-3 16,-3-7-6-16,-3-7-20 15,-2-9 4-15,-4-9 7 16,-4-8 4-16,2-4 7 16,-2 0 4-16,4-8 4 15,4-19 4-15,4-15 0 16,3-4 10-16,0-7-3 15,1 1-1-15,-2 9 3 16,-1 14 1-16,-6 9-1 16,-4 12 1-16,1 8-5 15,4 0-9-15,2 17 0 16,3 18 0-16,-2 13 0 0,-5 4-1 16,2 2-8-1,-6-4-33-15,-2-4-33 0,4-4-82 16,0-9-73-16,3-4-160 15</inkml:trace>
  <inkml:trace contextRef="#ctx0" brushRef="#br0" timeOffset="40978.96">4001 6144 872 0,'0'0'123'16,"0"0"-63"-16,0 0 73 16,0 0-8-16,0 0-79 15,0 0-31-15,-67-45-14 16,45 89 1-16,8 12-4 16,8 4 1-16,6 3-5 15,18-8-2-15,16-7-14 16,5-10-15-16,3-11-23 15,-3-5 12-15,-12-6 5 16,-1-5 2-16,-12-5-1 16,-8 0-13-16,-6 0-20 15,0 4 35-15,-16 6 36 16,-14-1-3-16,0 2-1 16,-8-2 7-16,-2-1-2 15,3-5 6-15,1 1-1 0,8-6-2 16,4-4 12-16,10 0 4 15,7 0 6-15,3-11-15 16,4-14-7-16,4-5-8 16,20-4-60-16,19-3-154 15,5 2-135-15</inkml:trace>
  <inkml:trace contextRef="#ctx0" brushRef="#br0" timeOffset="41720.94">4252 6460 662 0,'0'0'168'16,"0"0"-52"-16,0 0 68 15,0 0-59-15,0 0-88 16,0 0-16-16,70-87-6 16,-27 51-2-16,1 1-1 15,-6-2-2-15,-2 1-5 16,-9 2-2-16,-5 9-1 15,-9 8-1-15,-7 4 1 16,-4 4 4-16,-2 2 4 16,-5 3-9-16,-23 4 1 15,-12 5-2-15,-5 27 0 16,0 10 1-16,2 9-1 16,12 1 2-16,7 1-2 0,14-6-3 15,10-5 0-15,22-12-3 16,27-14 3-16,18-7 1 15,15-9-3-15,5 0-10 16,-4-22-3-16,-8-2 0 16,-9-3 5-16,-10 0-4 15,-15 2 15-15,-13 1 2 16,-13 2 2-16,-12 0 5 16,-3-1 17-16,-5 1 10 15,-20 5-16-15,-2 5-6 16,-3 12-5-16,2 0-5 15,3 12-2-15,6 17-1 0,3 6 0 16,9 2 0-16,6 2-1 16,1-4 0-16,1-1-3 15,18-6-1-15,7-4-3 16,9-7-26-16,-2-9-7 16,3-7-37-16,0-1 9 15,-7 0 28-15,-5-16-6 16,-4-9 29-16,-4-2 15 15,-6 0 4-15,1 3 7 16,-5 4 12-16,-6 8 39 16,0 5 5-16,0 1 1 15,0 6-7-15,0 0-12 16,0 0-20-16,0 28-18 16,0 16 8-16,-3 25 21 15,3 15-26-15,0 16-4 0,0 7 0 16,3 8-3-16,8 0-3 15,-4-9-2-15,2-6-40 16,-3-19-45-16,-3-14-64 16,0-18-58-16,-3-16-140 15</inkml:trace>
  <inkml:trace contextRef="#ctx0" brushRef="#br0" timeOffset="42884.96">5275 5998 881 0,'0'0'148'0,"0"0"-102"15,0 0 96-15,0 0 19 16,0 0-82-16,0 0-55 16,-21-79-24-16,21 110 2 15,7 15-2-15,6 8 3 16,0 8-1-16,-1 2 1 16,3-4-3-16,-3-4-3 0,0-11 1 15,3-8 1-15,-2-12-4 16,-1-12-12-16,-6-9-6 15,2-4 8-15,4-1 13 16,2-25 2-16,0-13 1 16,4-9 1-16,-6-1 2 15,-2 2-1-15,-4 4-1 16,0 5 2-16,-3 8 8 16,2 6-3-16,-5 10 5 15,3 7-3-15,-3 6-3 16,5 1-8-16,8 2-2 15,0 23-2-15,14 11 4 0,1 8 0 16,0 0 0-16,2 0-2 16,0-4-11-16,1-9-6 15,1-10-1-15,-4-10-1 16,0-8-1-16,-4-3 5 16,-3-6 15-16,0-23 2 15,-3-6 0-15,-5-9 6 16,-2-2-2-16,-7 0 12 15,-1 3 2-15,-3 7 1 16,0 2-1-16,-13 8 1 16,-1 7-7-16,0 6 3 15,0 7-5-15,3 6-3 16,-2 0-2-16,-2 13-5 0,-2 19 0 16,4 7-2-1,9 9 2-15,4 0-1 0,0 5-1 16,13-2 1-16,8-7-5 15,12-8 4-15,3-10-4 16,0-10-11-16,-1-12 0 16,-2-4 2-16,-3 0 6 15,-6-14 9-15,-5-9 0 16,-7-3 0-16,-1-4 5 16,-4-4 1-16,-4-4 14 15,2 2 7-15,-4 0-9 16,1 8-2-16,1 5-1 0,-2 5-5 15,1 10-1 1,0 6-4-16,-1 2-3 0,2 0-2 16,4 14-4-16,2 17 4 15,5 10 0-15,3 7 0 16,-5 1 0-16,3-5-1 16,-3-4-13-16,1-9-4 15,-5-9-6-15,1-7-1 16,-1-3 8-16,-3-8 8 15,1-4 6-15,5 0 3 16,1-4-1-16,6-19 2 16,-2-3 3-16,3-5 3 15,1-6-1-15,-2-3 5 16,0 3-1-16,-1 3 0 16,-3 4-5-16,-2 9 2 0,-2 8-3 15,-1 9 0-15,2 4-3 16,2 0 0-16,1 10-1 15,0 15-1-15,1 11-2 16,-1 0 3-16,-2 4-20 16,-4 0-12-16,8-3-9 15,-3-6-49-15,2-3-24 16,1-8-32-16,4-9-94 16,2-7-141-16</inkml:trace>
  <inkml:trace contextRef="#ctx0" brushRef="#br0" timeOffset="43107.75">6797 6029 745 0,'0'0'135'16,"0"0"36"-16,0 0 34 16,0 0-97-16,0 0-38 15,0 0-26-15,-81-92-33 16,78 125-11-16,0 13-2 15,3 14 2-15,0 7-1 16,0 0-5-16,13-4-39 16,9-8-56-16,0-16-90 15,1-11-115-15,2-13-371 16</inkml:trace>
  <inkml:trace contextRef="#ctx0" brushRef="#br0" timeOffset="43558.97">7010 6231 704 0,'0'0'176'0,"0"0"-11"16,0 0 31-16,0 0-87 15,0 0-73-15,0 0-25 16,6-35-6-16,18 35-3 16,2 0-2-16,1 0 0 15,1-5-5-15,-6-12-23 16,2-7-7-16,-9-4 4 15,-2-4 9-15,-8-1-3 16,-5 0 12-16,0 5 10 0,-2 7 3 16,-13 6 2-16,0 8 1 15,-7 7 11-15,-1 0 14 16,-3 23-14-16,-4 13 8 16,3 5 9-16,5 8-10 15,7 2 0-15,7-2 0 16,7-4-10-16,1-4-3 15,6-7-1-15,24-6 0 16,6-11-3-16,8-8-2 16,4-9-2-16,4 0-1 15,-4-9-4-15,-5-11-24 16,-4 4 0-16,-6-1 5 16,-9 5 7-16,-7 5 14 0,-12 4-27 15,-5 3 6-15,-3 0-76 16,-19 8-30-16,-5 11-54 15,-2-1-278-15</inkml:trace>
  <inkml:trace contextRef="#ctx0" brushRef="#br0" timeOffset="44636.95">7991 5980 653 0,'0'0'194'16,"0"0"-115"-16,0 0 54 15,0 0 33-15,0 0-50 16,0 0-40-16,4-85-27 16,-4 85-28-16,0 13-11 15,-18 24-7-15,1 12-3 16,0 8 3-16,6 4-3 16,7-3-1-16,4 0 0 0,0-10 1 15,19-10-3-15,5-11-1 16,6-9-5-16,4-14-14 15,2-4 6-15,1-10 6 16,-4-21-5-16,-3-11 0 16,-6-10 7-16,-9-3 1 15,0 4 5-15,-7 5 3 16,-2 7-1-16,-5 7 2 16,-1 6 0-16,0 7 11 15,0 8 12-15,0 6-8 16,0 5-1-16,0 0-7 15,0 0-8-15,0 0-1 0,0 13-2 16,6 10 0-16,7 9 3 16,2 2 0-16,3 3-1 15,3 0-2-15,3 0-11 16,-1-3-12-16,-2 0-5 16,-1-8-12-16,-1-4 3 15,-8-6-18-15,-4-3 8 16,-7 0 7-16,0 0 22 15,-13-4 7-15,-14 1 14 16,-8-2 0-16,-6-3 4 16,-4-2-4-16,-1-3 0 15,1 0-7-15,0 0-2 16,8-10-25-16,1-9-88 0,9-13-105 16,2-5-176-1</inkml:trace>
  <inkml:trace contextRef="#ctx0" brushRef="#br0" timeOffset="44847.96">7977 5685 1025 0,'0'0'137'0,"0"0"-79"0,0 0 59 15,0 0-65 1,0 0-46-16,0 0-6 0,-3-28-94 16,14 28-147-16,11 0-295 15</inkml:trace>
  <inkml:trace contextRef="#ctx0" brushRef="#br0" timeOffset="45904.95">8966 6283 796 0,'0'0'171'0,"0"0"-112"16,0 0 61-16,0 0 18 16,0 0-87-16,0 0-37 15,90-81-12-15,-48 56-1 16,1 1 0-16,3 0-1 16,-4-4 0-16,-5-2-10 15,-4-2-15-15,-9 1 7 16,-11 6 3-16,-10 2 11 0,-3 4 4 15,-4 2 7 1,-16 1-4-16,-9 8 4 0,-10 6 5 16,-3 2-4-16,-3 14 8 15,2 13 2-15,7 7-8 16,6 5 4-16,9 6-1 16,12 0-6-16,9 9-1 15,5-2-2-15,26-3-2 16,15-7-2-16,15-12-2 15,11-12 2-15,10-12 3 16,-3-6-3-16,-5-2-4 16,-12-27-22-16,-16-8 6 15,-11-4 4-15,-13 2 15 16,-11-1 1-16,-10 6 8 16,-1 2-3-16,0 8 24 0,-9 2 1 15,3 14 3-15,1 2 3 16,2 4-1-16,1 2-18 15,2 0-17-15,-2 23-6 16,1 12 5-16,1 14 1 16,0 3-1-16,-2 5 0 15,2-4-2-15,0-6-18 16,0-11-24-16,0-10-22 16,0-9-35-16,0-10-60 15,0-7-74-15,2-3-134 16</inkml:trace>
  <inkml:trace contextRef="#ctx0" brushRef="#br0" timeOffset="46101.96">9639 5647 836 0,'0'0'114'0,"0"0"-59"16,0 0 55-16,0 0-17 15,0 0-76-15,0 0-17 16,-12-7-38-16,30 30-20 16,7 10-34-16,5-4-77 15,2-4-91-15</inkml:trace>
  <inkml:trace contextRef="#ctx0" brushRef="#br0" timeOffset="46354.95">9973 5625 814 0,'0'0'171'0,"0"0"-84"15,0 0 83-15,0 0-33 16,0 0-63-16,0 0-48 16,-52-62-26-16,52 105 3 15,0 18-3-15,0 13 3 16,12 7-3-16,0-5-1 0,-2 1-1 15,-1-2 0 1,-3-1-11-16,-1-8-39 0,-4-11-36 16,1-11-73-16,-1-15-59 15,2-18-113-15</inkml:trace>
  <inkml:trace contextRef="#ctx0" brushRef="#br0" timeOffset="47443.96">9843 5992 664 0,'0'0'144'16,"0"0"-47"-16,0 0 32 15,53-100-68-15,-3 68-26 16,10-6-23-16,6-1-8 16,-1-10-1-16,-8-1-2 0,-4-5 1 15,-13 3-2-15,-11 9 1 16,-11 0 2-16,-11 12 8 15,-7 5 19-15,0 4 47 16,0 8 0-16,0 10-18 16,0 4 7-16,-2 0-31 15,-10 8-17-15,-5 27-6 16,-6 18-3-16,-3 10 7 16,8 12-6-16,2 1-2 15,8 3-3-15,4-2-2 16,4-6 2-16,0-6-5 15,0-10-2-15,2-7 2 0,6-13-1 16,0-13-1-16,0-11-15 16,-2-8-9-16,-2-3 6 15,6-1 14-15,8-29 1 16,3-11 5-16,1-7 1 16,-3 0 1-16,-5 7 1 15,-2 8-3-15,-6 9 0 16,0 9 4-16,-3 7 3 15,-1 6 1-15,4 2-8 16,4 10 0-16,2 17-1 16,9 10 2-16,-3 6-2 15,1-5 0-15,3-1 0 0,-5-3 1 16,4-8-17 0,1-6-11-16,1-8 8 15,3-10 13-15,4-2 0 0,-1-12 5 16,0-13 2-16,-3-8 0 15,-4-2 0-15,-7-5 0 16,-4 3 4-16,-6 3-3 16,-5 4 5-16,0 3 1 15,-3 6 6-15,-8 7-2 16,-2 6 3-16,3 4-1 16,0 4-2-16,-2 0-11 15,0 22 0-15,4 9 0 16,4 5-3-16,4 3 2 0,0 3 0 15,19-4-1 1,4 0-1-16,4-9-8 0,1-9-15 16,2-7 3-16,-2-13 3 15,3 0 3-15,-1-10 6 16,0-21 10-16,3-4 0 16,-2-1 2-16,-1 1 0 15,-5 5 0-15,-5 3 10 16,-1 4 4-16,-4 2-2 15,-3 8 2-15,-1 4-13 16,-3 5-2-16,1 4 1 16,-1 0-1-16,1 2-3 15,0 18-3-15,-5 7-6 16,-2 5-1-16,-2 0-8 16,0 0-12-16,0 1-7 0,0-6 12 15,-3 1 8-15,0-11 11 16,1-6 4-16,1-4 5 15,1-3 1-15,0-4-1 16,5 0 11-16,11 0 22 16,14-4-4-16,14-9-21 15,1-1-6-15,6-1 0 16,-6 1-1-16,-8 6-1 16,-10 0-4-16,-11 2-26 15,-5 6 11-15,-8 0 0 16,-3 0-6-16,0 0-52 15,-8 7-43-15,-10 7-51 0,0-3-163 16</inkml:trace>
  <inkml:trace contextRef="#ctx0" brushRef="#br0" timeOffset="49745.95">12086 5874 500 0,'0'0'399'0,"0"0"-303"16,0-111 9-16,0 93 54 16,0 7-70-16,0 6-26 15,0 5-19-15,0 0-26 16,0 0-8-16,0 8-10 16,-6 22-1-16,-5 15 1 15,5 0 0-15,6 3 1 16,0-3-1-16,10-5-9 0,15-6-5 15,4-7-15 1,4-9-5-16,3-11-21 0,-3-7 10 16,-2 0 8-16,-3-16 3 15,-5-13 14-15,-6-4 20 16,0 2 3-16,-5-6-2 16,-1 2 24-16,-1-3 13 15,-1 3-6-15,1 2-11 16,-1 7 8-16,1 3-2 15,-3 11-5-15,0 3-11 16,-4 8-6-16,2 1 2 16,1 0-7-16,3 18-1 15,4 13 1-15,-2 6 3 16,-2 3-1-16,-1 0-2 16,-3-2 0-16,3-3 0 0,-2-8-1 15,4-9-9-15,-3-5-13 16,-1-8 1-16,1-5 2 15,7 0 18-15,0-8 2 16,5-18 2-16,3-3 2 16,0-4 8-16,-2-1 8 15,-3 4-2-15,1 4 5 16,-6 10-3-16,1 3-6 16,-3 12 0-16,4 1-2 15,0 0-11-15,7 18 1 16,-1 11-4-16,-1 4 3 15,-8 5-2-15,1 1 0 0,-9 1-15 16,-2-6-16-16,-1-4-33 16,0-9-17-16,0-8-49 15,-13-11-43-15,-7-2-102 16,-8-21-366-16</inkml:trace>
  <inkml:trace contextRef="#ctx0" brushRef="#br0" timeOffset="49963.95">11942 5518 984 0,'0'0'78'15,"0"0"-11"-15,0 0 70 16,0 0-69-16,0 0-49 15,0 0-19-15,-3-35-9 16,3 35-77-16,0-4-110 16,0-2-252-16</inkml:trace>
  <inkml:trace contextRef="#ctx0" brushRef="#br0" timeOffset="52476.95">13378 5849 806 0,'0'0'133'16,"0"0"-59"-16,22-102 46 0,-11 70-11 16,-1 7-45-1,3 9-31-15,-5 5-14 0,-1 7-10 16,-1 4-7-16,3 0-2 15,2 4-3-15,2 18 3 16,-4 11 0-16,-2 4 0 16,-2 8 0-16,-5 0-2 15,0-1 1-15,0 1 0 16,0-8-24-16,0-7 3 16,0-6 4-16,0-10-15 15,0-8 14-15,0-6 2 16,0 0 17-16,6-11 5 0,12-22 6 15,6-8-7 1,4-4-2-16,-1-3 4 0,-3 6 4 16,0-2 8-16,-3 4-6 15,-2 9 8-15,-1 2-5 16,-2 11-10-16,-5 8 3 16,1 8-4-16,-2 2-4 15,1 2-7-15,2 22 3 16,1 11 3-16,-4 8-3 15,-4 2 0-15,-2 0-13 16,-1-4-11-16,-3-5-11 16,3-5-6-16,2-8-12 15,1-5-3-15,6-11-17 16,4-7 3-16,5 0 26 16,4-3 17-16,2-19-24 0,0-5 22 15,-2-6-2-15,-1-2 35 16,-4-2 10-16,-4 1 16 15,-4-2 37-15,-6 4 24 16,-4 2 16-16,-2 5-7 16,0 7-12-16,0 3 4 15,-2 6-25-15,-7 4-7 16,-2 7-24-16,1 0 4 16,-11 0-23-16,-1 25-10 15,-2 12-2-15,0 9 2 16,7 7-3-16,7-1-2 15,10 2 1-15,0-6 0 0,18-6-2 16,12-5-2-16,3-10-5 16,4-9-9-16,-3-12-6 15,-2-6 2-15,-4 0 10 16,-4-22-3-16,-4-7 12 16,-3-7 0-16,-8 0 4 15,-1-4 7-15,-8 3-4 16,0 5 2-16,0 2 15 15,0 6 12-15,0 2-5 16,0 3 7-16,0 1-12 16,4 6-5-16,5 0-3 15,-3 3-4-15,0 4-2 0,-1 2-6 16,2 3-2-16,2 0-1 16,2 7-3-1,3 17 4-15,-3 8 0 0,-2 7 0 16,-6 7-1-16,-3-1-9 15,0 0-13-15,0-3 1 16,0-5-14-16,-3 0 0 16,-3-11 2-16,1-7 6 15,4-8 13-15,-1-7 8 16,2-4 7-16,0 0 2 16,0-4 5-16,0-20 35 15,2-8-31-15,11-5 2 16,4-4 3-16,2-4-5 0,4 3 8 15,0 2-4 1,-3 6 0-16,-2 8-2 0,-7 9 2 16,-3 9-3-16,-2 8-5 15,6 0-7-15,1 8-2 16,5 22 1-16,0 9 0 16,-4 2 0-16,-4 4-1 15,-5 0-3-15,-3 0-25 16,-2-4-9-16,0-5 10 15,0-3-11-15,0-6-1 16,-2-6-34-16,-1-4-33 16,3-7-37-16,0-9-92 15,0-1-233-15</inkml:trace>
  <inkml:trace contextRef="#ctx0" brushRef="#br0" timeOffset="52669.95">14785 5967 734 0,'0'0'256'0,"0"0"-145"16,0 0 52-16,0 0-86 16,0 0-70-16,0 0-6 15,110-51-1-15,-78 47-59 16,-1-3-120-16,-7 2-185 15</inkml:trace>
  <inkml:trace contextRef="#ctx0" brushRef="#br0" timeOffset="53623.95">15374 5971 740 0,'0'0'161'16,"0"0"-75"-16,0 0 70 15,0 0-54-15,0 0-25 16,-73-96-39-16,25 96-18 15,-8 6-5-15,3 21 3 16,6 6 2-16,12 6-11 16,13 3-2-16,11 3-2 15,11 0-5-15,0-4 0 16,20-6-1-16,17-11-7 16,13-14 7-16,7-10-7 15,6-3-3-15,-3-30-13 16,-6-16-9-16,-7-12-9 15,-8-10 11-15,-5-10-4 0,-10-12 6 16,-12-6 5-16,-9-8 22 16,-3 4 1-16,-7 16 2 15,-12 16 20-15,2 26 10 16,2 20 27-16,8 15 9 16,2 10-17-16,2 0-30 15,-1 38-17-15,-1 19-1 16,-2 21 9-16,5 8-1 15,2 2-4-15,0 3 1 16,0-5-6-16,10 1 0 16,6-9-2-16,2-5-7 15,3-3-46-15,5-12-60 0,7-13-104 16,3-17-153-16</inkml:trace>
  <inkml:trace contextRef="#ctx0" brushRef="#br0" timeOffset="54245.95">15778 6075 816 0,'0'0'132'0,"0"0"-45"0,0 0 59 16,0 0-35-16,0 0-62 15,0 0-30-15,14-15-13 16,18 4-4-16,6-3-2 15,2-5-2-15,-3-1-8 16,-6-5-18-16,-8-1-6 16,-5 0 2-16,-9-3 3 15,-9 6 15-15,0 0 14 16,-12 4 0-16,-16 6 6 16,-7 13-2-16,-5 0 0 15,1 6 1-15,1 20 5 16,3 7 12-16,8 5-7 15,8 4-5-15,9-1-3 0,8 4-3 16,2-2-4-16,12 0-6 16,21-5-7-16,11-10-15 15,9-11-73-15,2-7-115 16,-1-10-117-16</inkml:trace>
  <inkml:trace contextRef="#ctx0" brushRef="#br0" timeOffset="54716.94">16218 5944 745 0,'0'0'168'0,"0"0"-23"16,0 0 49-16,0 0-83 15,4-97-51-15,6 80-14 16,5 2-13-16,-3 5-9 15,1 5-8-15,5 5-4 16,2 0-8-16,5 0-4 16,-3 22 1-16,-1 7-1 15,-1 9 0-15,-4 7-1 16,-2 7-3-16,-1 5-29 16,-4 2-27-16,-6-4-23 15,-3-4-33-15,0-12-6 16,0-9-6-16,0-8 22 0,-3-11 20 15,-4-7 12-15,1-4 54 16,-3 0 20-16,2-14 22 16,1-9 50-16,4-10 1 15,0-9 1-15,2-7-3 16,0-6-4-16,4-2-24 16,16 2-9-16,1 6-7 15,4 12-9-15,0 8-8 16,-1 9-3-16,-4 6-6 15,1 7-1-15,-2 7-7 16,-4 0-71-16,2 0-41 16,-4 17-58-16,-6 3-110 0</inkml:trace>
  <inkml:trace contextRef="#ctx0" brushRef="#br0" timeOffset="55963.95">16723 6115 803 0,'0'0'105'0,"0"0"55"16,0 0-18-16,0 0-78 16,0 0-34-16,39-117 1 15,-23 98-16-15,2-3-8 16,0 0-7-16,-2 2 2 15,-1 0-2-15,-4-1 4 0,-3 2-3 16,-5-2 0-16,-3-1 3 16,0 2 1-16,-11 4-4 15,-15 3 4-15,-5 5-5 16,-8 8 0-16,2 4 1 16,0 23-1-16,10 12-4 15,6 6 4-15,15 7-3 16,6 1-2-16,17 1 1 15,20-3-1-15,13-9-23 16,5-14-34-16,1-15-21 16,-2-13 33-16,-4 0 17 15,-5-17 23-15,-6-14 10 0,-7-8 3 16,-5 2 9-16,-6 0 13 16,-9 5 16-16,-4-1 22 15,-8 4-4-15,0 2-16 16,-2 3-11-16,-11 11-14 15,-2 0 2-15,0 11 0 16,0 2-4-16,0 0-8 16,0 8-5-16,0 18-3 15,4 7-2-15,4 2 2 16,6 5 0-16,1 1-3 16,0-2-5-16,8 0-22 15,5-9-21-15,4-7-7 16,-4-13-16-16,3-7 21 0,-2-3 37 15,4-10 5 1,1-18 11-16,0-10 3 0,-2-7-1 16,1 2 4-16,-4 1 5 15,2 4 9-15,-6 5 7 16,1 7 11-16,-4 4 6 16,-3 13-3-16,-3-1-8 15,-1 10-12-15,0 0-11 16,0 0-10-16,0 18-5 15,0 12 5-15,-3 10 0 16,0 1-5-16,3 1-19 16,0-5-20-16,0-4-28 0,6-10-9 15,11-9 6 1,5-13 15-16,7-1 26 0,3 0 34 16,0-22 8-16,1-8 23 15,-5-8 11-15,0-6 21 16,1-1-5-16,-4 3 27 15,-1 1-1-15,-8 4-22 16,0 8-9-16,-6 2-6 16,-1 10-16-16,-2 2-8 15,-3 9-8-15,-2 3-5 16,-1 0-6-16,4 3-4 16,7 6-3-16,2 18 2 15,2 13 1-15,-3 2-3 16,-7 4-5-16,-3 2-9 15,-3-1-25-15,0-1-17 0,0 0 0 16,0-2-10-16,0-8 10 16,0-7 44-16,0-5-80 15,0-12 53-15,0-4 17 16,0-5 2-16,0 0 23 16,0 0 1-16,0-12 25 15,0-12 2-15,0-7 6 16,2-7 10-16,14-6-9 15,3-1-14-15,9-4-1 16,0 4 1-16,1 4 9 16,0 9-7-16,-6 9 1 15,-3 6-5-15,0 8-4 0,-3 9-14 16,0 0 0-16,0 12-2 16,-1 16-2-16,-2 6 1 15,-5 8-4-15,-6-1-27 16,-3 5-14-16,0-4-25 15,0-3-12-15,-1-3-7 16,-7-6-87-16,-3-9-96 16,6-11-43-16</inkml:trace>
  <inkml:trace contextRef="#ctx0" brushRef="#br0" timeOffset="56166">18057 5543 802 0,'0'0'114'16,"0"0"50"-16,0 0-6 15,0 0-102-15,0 0-22 16,0 0-34-16,-17-55-7 16,17 87-56-16,0 13-5 15,6 5-66-15,2 2-95 16,3-4-177-16</inkml:trace>
  <inkml:trace contextRef="#ctx0" brushRef="#br0" timeOffset="57274.94">18393 5900 899 0,'0'0'147'16,"0"0"31"-16,0 0-8 15,-19-117-77-15,15 97-41 16,4 7-21-16,0 0-6 16,-3 8-13-16,3 5 0 15,0 0-7-15,-1 0-5 16,1 8-1-16,-3 19-6 16,3 11 7-16,0 6 0 15,0 2-2-15,0-4-3 16,10-3-12-16,-2-3-7 15,2-7-19-15,-1-9-12 0,-1-8 17 16,-3-9 12 0,4-3 16-16,3-5 10 0,3-20 7 15,4-9-4-15,1-5 8 16,0-3 9-16,-4 3-7 16,1 7 5-16,-2 3-3 15,-3 6-2-15,-3 4-7 16,1 3 3-16,-4 2-5 15,1 6-1-15,-5 4 0 16,0 2-1-16,1 2-2 16,0 0-6-16,7 14-4 15,1 10 10-15,4 5-2 0,0 3-5 16,1-1-22 0,2-1-6-16,0-5-5 0,2-6-15 15,0-8 7-15,1-8 25 16,3-3 13-16,2 0 10 15,0-13 7-15,2-9 1 16,-4-5 13-16,-8 0 2 16,1-3 13-16,-8 1-6 15,-3 3-8-15,-4 4-2 16,-2 6-3-16,0 5 11 16,0 5-14-16,-4 2-11 15,-12 4-3-15,-4 0 0 16,-4 0-2-16,1 21 1 0,2 7-2 15,1 11 1 1,6 0-6-16,4 8-7 0,7-1-15 16,3 0-21-16,0-5-11 15,8-7-37-15,6-10-26 16,4-13-24-16,0-11 12 16,0 0 5-16,1-15 81 15,0-15 51-15,-1-7 2 16,-1-3 77-16,-3 5 50 15,-2 2-16-15,-5 9 4 16,-4 6-14-16,-2 4-6 16,-1 7 3-16,0 3-22 0,0 2-20 15,0 0-13 1,0 2-19-16,0 0-18 0,0 6-8 16,-1 27 0-16,-4 22 0 15,4 25 1-15,1 16-1 16,0 17-1-16,7 6-5 15,5 4 4-15,-6-3 2 16,-6-4-2-16,0-4-10 16,-3-8-11-16,-6-8 4 15,0-8 12-15,1-15-3 16,-2-14-30-16,-5-14-4 16,-3-16-38-16,-3-15 27 15,-3-12-6-15,-6-2 45 16,-2-22 15-16,-1-17 0 15,3-12 1-15,12-9 11 0,6-7 21 16,12-7 15-16,12-6-3 16,27-8-12-16,16-2-21 15,9 0-6-15,5 7-5 16,-2 18-6-16,-3 16-36 16,-6 15-49-16,-10 10-94 15,-7 11-290-15</inkml:trace>
  <inkml:trace contextRef="#ctx0" brushRef="#br0" timeOffset="59457.95">19973 5905 562 0,'0'0'168'0,"0"0"-70"15,0 0 81-15,0 0-54 16,28-101-15-16,-28 76-36 16,0 3-26-16,-17-3-14 15,-13 5-6-15,-13 4-8 16,-14 9-13-16,-7 7 0 0,4 0-1 15,12 23-3 1,17 9-3-16,15 5 0 0,13 7-4 16,3 5-3-16,26-1-2 15,15-3-1-15,12-7 6 16,4-14-12-16,-1-8-6 16,-4-16 6-16,-7 0-3 15,-7-17 6-15,-7-13 12 16,-11-1 1-16,-4-6 6 15,-5 3 3-15,-7-2 4 16,2 5 12-16,2 4-2 16,-2 8-8-16,0 9 8 0,0 4-6 15,-3 6-8 1,2 0-4-16,2 0-5 0,3 14-6 16,4 13 3-16,-2 9 2 15,-5 4-1-15,-4 4-4 16,-3 4 0-16,0-4-15 15,0-7-12-15,0-3 1 16,-3-13-11-16,-1-11-3 16,1-7 20-16,-2-3 26 15,0-13 0-15,1-24 7 16,4-10 1-16,0-6-3 16,11-3 14-16,10-3-9 15,5 4-1-15,0 5-8 16,-1 9 3-16,-7 7-4 15,0 13-4-15,-7 9-27 0,-3 10-65 16,1 2-79-16,1 0-235 16</inkml:trace>
  <inkml:trace contextRef="#ctx0" brushRef="#br0" timeOffset="60536.95">21003 5770 812 0,'0'0'157'0,"0"0"-97"15,57-107 54-15,-37 80 1 16,-1 5-43-16,-5 6-31 15,-2 6-22-15,-2 2-10 0,-4 5-3 16,-4 3-6-16,3 0 0 16,1 18-3-16,1 16 3 15,-1 13 0-15,-6 6 0 16,0-1-2-16,-3-2-7 16,-16 0-10-16,1-7-13 15,1-7-7-15,3-7 7 16,5-13-12-16,4-5 4 15,1-8 20-15,4-3 18 16,0 0 2-16,0-21 12 16,13-14-7-16,4-4 2 15,5-6 6-15,-1 1 12 0,3 4 6 16,-2 0-9-16,-1 4 7 16,0 6 5-16,-5 4-13 15,2 10-4-15,-3 9-4 16,0 4-12-16,-1 3-1 15,-1 7-1-15,-1 19-7 16,1 10 6-16,-6 8-3 16,-7 2-4-16,0 2-9 15,0-3-6-15,-11-4-15 16,2-4-17-16,3-8 0 16,4-6-34-16,2-11-59 15,5-6-15-15,13-6-66 16,7 0-164-16</inkml:trace>
  <inkml:trace contextRef="#ctx0" brushRef="#br0" timeOffset="61279.33">21672 5667 651 0,'0'0'166'16,"0"0"-30"-16,0 0 37 15,0 0-57-15,0 0-38 16,0 0-24-16,0-39-24 15,-2 39-20-15,-13 25-8 16,-3 11-2-16,-6 11 8 16,0 3-1-16,5-1-2 15,7 2 1-15,2-3-3 16,6-7 1-16,4-4-4 0,0-8-3 16,10-7 2-16,10-8-2 15,3-8-5-15,5-6-6 16,1-6-15-16,-3-14 4 15,0-13-1-15,-3-8 7 16,-6-5 12-16,-4-1-2 16,-4-2 9-16,-3 6 1 15,-1 4 4-15,-1 5 9 16,3 7 13-16,0 6 6 16,-3 5 2-16,4 5-16 15,-2 1-6-15,-2 5-7 16,2 2 0-16,-4 2-6 15,2 1 0-15,4 0-4 0,3 16 0 16,0 14 3-16,-2 12 1 16,-6 2-1-16,-3 5-2 15,0 0-12-15,-12-2-3 16,1-2-11-16,-6 0 0 16,0-9-8-16,4-7-12 15,2-9 13-15,4-9-5 16,4-6 10-16,3-5 26 15,0 0 5-15,0-24 17 16,5-12 4-16,9-7-13 16,7-4 17-16,2-6-11 15,5 2 11-15,3 4-3 0,-5 8 3 16,-3 9-2-16,-3 7 12 16,-4 9 6-16,-4 10-27 15,2 4-5-15,-2 0-7 16,3 20 1-16,0 16-2 15,-2 6-1-15,-3 6 3 16,-4 1-3-16,-3 2-1 16,-3-2-1-16,0-3-11 15,0-4-13-15,0-5-13 16,0-8-8-16,-3-9-35 16,2-4-10-16,-2-12-47 15,3-4-68-15,0 0-102 16</inkml:trace>
  <inkml:trace contextRef="#ctx0" brushRef="#br0" timeOffset="61476.46">22221 5916 798 0,'0'0'188'0,"0"0"-91"16,0 0 54-16,0 0-45 15,0 0-74-15,0 0-25 16,89-16-7-16,-52 12-3 16,-4 0-66-16,0-4-87 0,-4-2-151 15</inkml:trace>
  <inkml:trace contextRef="#ctx0" brushRef="#br0" timeOffset="62405.91">22822 5628 821 0,'0'0'98'15,"0"0"-32"-15,0 0 67 16,0 0-55-16,0 0-60 15,0 0-17-15,-38 56 0 16,31-3 10-16,1 6-4 16,6-4-1-16,0-2-2 15,0-7-3-15,0-4-1 16,2-9-3-16,7-8-12 16,1-14-66-16,6-11-74 15,2 0-58-15,2-27-159 16</inkml:trace>
  <inkml:trace contextRef="#ctx0" brushRef="#br0" timeOffset="62615.94">22810 5365 225 0,'0'0'602'0,"0"0"-545"16,0 0 27-16,0 0 42 15,0 0-55-15,0 0-56 16,-21-20-15-16,21 20-18 16,1 8-31-16,10 15-26 15,1 3-81-15,-3 1-95 0,-5 1-156 16</inkml:trace>
  <inkml:trace contextRef="#ctx0" brushRef="#br0" timeOffset="63124.94">22993 5732 916 0,'0'0'76'0,"0"0"66"16,0 0 8-16,0 0-82 0,17-96-28 15,-16 96-16 1,-1 0-10-16,2 0-7 0,1 14-7 16,-2 17 0-16,-1 16 3 15,0 1 2-15,0 2-3 16,-1-1 3-16,-8-2-4 16,5-6-1-16,0-8 0 15,3-5 0-15,1-13-3 16,0-5-20-16,0-10-8 15,0 0-3-15,12-15 32 16,7-21-3-16,6-9 3 16,1 0 2-16,-4 4 2 0,1 0-1 15,-5 5 3 1,4 6 10-16,-3 6 1 0,-5 7 12 16,1 8-18-16,-3 7-9 15,1 2 0-15,1 4 0 16,2 25 0-16,-4 11-1 15,-5 8 0-15,-7 2 0 16,0-1-8-16,0-1-34 16,0 1-17-16,0-7-41 15,0-8-22-15,12-10-53 16,8-14-81-16,8-10 4 16</inkml:trace>
  <inkml:trace contextRef="#ctx0" brushRef="#br0" timeOffset="63350.94">23608 5800 381 0,'0'0'143'16,"0"0"20"-16,4-130 7 16,-15 101-17-16,-1 13-20 15,5 6-48-15,-3 9 2 16,3 1-38-16,-4 0-29 16,-3 23-15-16,-2 14 6 15,2 4-7-15,3 7 2 16,5 1-2-16,4-1-4 15,2 0-2-15,2-3-4 16,16-4-33-16,12-4-63 16,7-5-61-16,5-11-94 15,0-14-261-15</inkml:trace>
  <inkml:trace contextRef="#ctx0" brushRef="#br0" timeOffset="63763.94">23827 5798 709 0,'0'0'188'0,"0"0"-87"16,0 0 72-16,-7-110-30 15,7 92-79-15,7 5-32 16,2 3-1-16,6 4-14 16,6 6-8-16,3 0-6 15,2 9-1-15,-6 15-4 16,0 10 2-16,-3 8-2 0,-6 3 1 15,-3 5-7 1,-4 0-17-16,-1-1-14 0,-3-4-23 16,0-5-33-16,0-9-20 15,0-8 10-15,0-15 7 16,0-8 60-16,0 0 38 16,-3-14 4-16,-3-14 9 15,2-15 31-15,3-2 9 16,1-4 6-16,0-3-18 15,1 4-3-15,12 3-3 16,2 7-11-16,0 11-8 16,0 9-9-16,-2 7-3 0,3 8-4 15,3 3-36 1,3 0-47-16,2 19-46 0,-4 7-59 16,-3 4-136-16</inkml:trace>
  <inkml:trace contextRef="#ctx0" brushRef="#br0" timeOffset="64999.71">24255 5912 653 0,'0'0'133'15,"0"0"-11"-15,0 0 7 16,0 0-60-16,0 0-37 15,71-100-8-15,-48 84-12 0,-1 1-1 16,-1-3-4-16,-1 5-5 16,-6-1 1-16,-1-3 3 15,-6 0 4-15,0 0 13 16,-4-1 0-16,-3 4 4 16,0 1 8-16,-13 4-15 15,-15 3-9-15,-5 6-7 16,-11 0-4-16,4 19-1 15,3 14 1-15,9 9-1 16,9 6 1-16,12 3-6 16,7-2 1-16,13 3-3 15,25-4-14-15,15-9-32 0,11-6-10 16,-3-15-12-16,-1-15 10 16,-9-3 35-16,-6-17 21 15,-7-18 10-15,-8-3 6 16,-12-1 14-16,-3 3 33 15,-12-2 23-15,-3 3 8 16,0 5-20-16,-6 1-10 16,-10 7-21-16,-1 6-15 15,-1 9 4-15,4 7-10 16,0 0-5-16,0 12-7 16,-1 18-2-16,4 6 0 15,7 5 1-15,4 1-1 16,0 1-4-16,3-4 3 0,14 2-12 15,7-6-18 1,-1-9-16-16,0-12-4 0,-2-8 4 16,1-6 19-16,0-10 22 15,2-22 8-15,-4-4 3 16,0-6-1-16,0-2 2 16,-2 4 12-16,-2 2 7 15,-3 9-7-15,-7 2 9 16,-2 9-4-16,-4 4 7 15,0 8-5-15,0 3-12 16,0 3-10-16,0 0-1 16,0 13-13-16,0 15 6 0,0 9 7 15,-3 2 0 1,3 1-6-16,0-2-11 0,0-4-19 16,12-9-19-16,1-7 12 15,5-9 0-15,0-9 18 16,4 0 25-16,2-6 2 15,-3-17 8-15,3-10 25 16,-2-2 13-16,2 2 11 16,-4-2-2-16,-3 5-12 15,0 5-5-15,-1 1-9 16,-1 6-12-16,4-4-8 16,2 9-1-16,-1 0-10 15,0 4 6-15,-6 7-4 16,3 2-2-16,-4 0-5 15,0 15 1-15,0 11 4 0,-7 8-5 16,-1 2-4-16,-5 2-10 16,0 4-4-16,0-3-20 15,-1 0-7-15,-6-4-7 16,1-6-15-16,1-6 17 16,3-10 11-16,-1-6 14 15,3-4 10-15,0-3 11 16,0 0 9-16,0-12 6 15,3-9 12-15,10-7 22 16,4-4-10-16,0-1 1 16,7-5 3-16,-1-2-4 15,4 2-6-15,-1 5-1 0,-4 6 2 16,-2 9 5-16,-4 12-13 16,-6 6-6-16,-1 0-11 15,2 6-3-15,-1 17 1 16,-1 10-1-16,1 3 1 15,-2 5-14-15,-2 0-4 16,-3 5-25-16,-1-5-23 16,-2-4 7-16,0-3-3 15,0-7-75-15,0-10 12 16,0-12-196-16,0-5-119 16</inkml:trace>
  <inkml:trace contextRef="#ctx0" brushRef="#br0" timeOffset="65217.95">25579 5412 846 0,'0'0'131'0,"0"0"23"15,0 0-47-15,0 0-27 16,0 0-42-16,0 0-38 15,0 0-8-15,6-22-18 16,9 67-28-16,-2 8-79 16,-2 2-40-16,-5-6-141 0</inkml:trace>
  <inkml:trace contextRef="#ctx0" brushRef="#br0" timeOffset="66259.92">25758 5729 847 0,'0'0'161'16,"0"0"-14"-16,12-97 24 15,-9 77-81-15,0 8-44 16,-2 4-15-16,-1 8-7 16,0 0-10-16,0 0-13 15,0 13-1-15,0 19-5 16,0 16 5-16,-1 7 1 15,-2 0-1-15,3-5 0 0,0-5-5 16,0-7-23-16,0-9-19 16,0-7-2-16,4-9 0 15,3-9 6-15,3-4 22 16,6 0 21-16,5-23 5 16,3-9 0-16,-2-4 1 15,1-2 2-15,-1 0 0 16,-2-5 10-16,-1 2 1 15,-1 6-1-15,-4 5 1 16,-2 7-6-16,-3 7-5 16,-3 10 1-16,-1 2-4 15,0 4-2-15,5 0-3 0,3 5-7 16,3 20 6-16,2 6-1 16,0 5-2-16,-1-5-17 15,2-1-17-15,4-7 4 16,-2-5 11-16,2-7 2 15,-3-8 13-15,-1-3 8 16,2-5 1-16,-3-15 7 16,-2-9 6-16,-1-2 11 15,-4-6-3-15,-4 0 4 16,-3 5-6-16,-2 4 3 16,-2 5-1-16,0 5 4 15,-1 1-11-15,-16 7-11 16,-6 3 0-16,-5 7-3 15,0 3-2-15,2 27-1 16,3 6 1-16,7 12-5 0,8 4 0 16,8 5 3-16,0-3-15 15,5-3-23-15,7-8-34 16,1-10-27-16,0-10-23 16,-2-14 2-16,2-9 52 15,3-5 37-15,2-22 34 16,3-8 4-16,-1-6 11 15,-1-1 18-15,-1 1 22 16,-4 6 17-16,-5 6 15 16,-5 7-5-16,-1 6 27 0,-3 9-22 15,0 6-26 1,0 1-28-16,0 0-15 0,0 8-10 16,0 30-5-16,0 14-3 15,-3 22 9-15,1 19-5 16,2 27 0-16,0 13 6 15,11 12-8-15,3-6 0 16,-8-11-2-16,-6-8-2 16,0-18-3-16,-5-17-1 15,-10-16-30-15,-4-13-2 16,2-17 18-16,-1-13 5 16,3-11-6-16,-4-11 6 15,-7-4 5-15,-5-12 10 16,-6-24-1-16,-2-9-5 15,6-2-13-15,11-3 7 0,14-4 6 16,8-2 2-16,11-11-24 16,22 2-1-16,9 2-15 15,8 8-24-15,4 12-13 16,3 10-50-16,-3 2-104 16,-4 9-382-16</inkml:trace>
  <inkml:trace contextRef="#ctx0" brushRef="#br0" timeOffset="67309.7">27281 5692 339 0,'0'0'572'0,"0"0"-470"16,2-118 5-16,-7 91 46 16,-5 11-62-16,-2 5-46 15,-2 9-24-15,-7 2-2 16,-7 16-17-16,-6 19 0 15,1 10 1-15,5 8 0 16,7-1-3-16,10 2 0 16,8-9 0-16,3-8-5 15,5-9-1-15,17-6 4 0,8-5-4 16,3-15-4 0,0-2-2-16,4-5-1 0,0-24 3 15,-1-8-3-15,-2-11-2 16,-7-6 4-16,-9-2 5 15,-9 2 0-15,-9 5 3 16,0 14 3-16,-3 7 3 16,-13 7 2-16,-1 7 2 15,-5 8 2-15,-4 6-8 16,-2 0 0-16,0 8-1 16,-1 18 0-16,7 5-3 15,5 4-13-15,10 2-58 16,7 1-39-16,0-1-27 0,17-3-72 15,14-8-85 1</inkml:trace>
  <inkml:trace contextRef="#ctx0" brushRef="#br0" timeOffset="67745.92">27563 5659 835 0,'0'0'135'0,"0"0"0"15,0 0 27-15,6-100-65 16,-3 85-40-16,2 7-16 16,0 3-15-16,-2 3-13 15,-1 2-6-15,4 0-7 16,6 0-4-16,3 22-1 0,3 12 3 16,-3 9 0-16,-8 3-22 15,-1 2 3-15,-2 0-8 16,-2-6-21-16,-2-3 1 15,0-11-25-15,0-6-5 16,0-8 9-16,0-7 5 16,0-7 6-16,0 0 50 15,-7-6 9-15,2-18 15 16,2-8 9-16,3-6 25 16,0-5 4-16,3-7-9 15,16-9-8-15,7 3-4 16,0 3-3-16,1 10-10 15,1 9-3-15,-6 13-8 0,-3 8-8 16,-2 9 0-16,1 4-12 16,1 0-56-16,2 15-39 15,0 14-49-15,-5 3-104 16,0 3-214-16</inkml:trace>
  <inkml:trace contextRef="#ctx0" brushRef="#br0" timeOffset="68855.27">28157 5747 483 0,'0'0'420'0,"0"0"-305"16,0 0 48-16,0 0-67 15,0 0-55-15,-103-59-27 16,66 59-11-16,4 12 5 15,12 7-8-15,10 2 0 16,8-1-1-16,3-1-1 16,5-3-5-16,19-6 4 15,13-3 3-15,5-7 0 16,4 0-8-16,1-4 2 16,0-19-14-16,-3-9-2 15,-3-9-8-15,-3-12 6 16,-3-8-2-16,-3-6 9 0,-7-7 4 15,-8-3 9 1,-6-3 4-16,-8-1 2 0,-3 3 0 16,0 11 4-16,-8 7 15 15,-9 13 13-15,-1 11 6 16,6 13-2-16,1 11 16 16,0 12-17-16,-8 6-26 15,-9 33-9-15,-9 22 2 16,0 20-2-16,9 11 0 15,10 7-2-15,7 3 0 16,11-4-2-16,0-5-4 16,20-7 2-16,8-17-26 0,5-10-32 15,1-14-55 1,-1-14 7-16,0-14-37 0,-3-10 53 16,1-7 13-16,-1 0 51 15,0-11 30-15,0-12 12 16,-2-6 13-16,-3-6 27 15,-1-1 0-15,-3-3 27 16,-3-2-3-16,1 6-16 16,-5 1 8-16,-4 5-4 15,-4-1-9-15,-6 3-17 16,0 5-3-16,0-1-6 16,-3 6-4-16,-13 4-9 15,-8 4-9-15,-3 9-2 16,-6 0-5-16,2 9 0 15,4 21-3-15,3 5 3 0,5 9-3 16,13 2 1-16,6 3-3 16,0 2-1-16,21-3-3 15,11-9-28-15,7-6-5 16,2-14-15-16,-4-6-6 16,3-13 23-16,-5 0 19 15,2-9 21-15,-3-14 5 16,-6-4-3-16,0-1 12 15,-8 1 16-15,-2 1 18 16,-6 2-4-16,-2 5-1 16,-4 3-7-16,-3 8-8 15,0 2-10-15,-1 4 1 0,-1 1-9 16,-1 1-7-16,0 0-3 16,2 1-3-16,-1 23-5 15,4 8 7-15,0 5 1 16,2 1-9-16,-3-6-19 15,2-2-7-15,-1-8-7 16,2-9-12-16,5 0 9 16,-1-6 27-16,5-7 13 15,2 0 5-15,6-6 1 16,4-16 2-16,-1-5 4 16,1-9 2-16,-1 3 16 15,-1-1 1-15,-7 5-7 16,0 6 1-16,-4 3-3 15,0 8-6-15,-4 2-8 16,-5 4-3-16,-2 5-8 0,-4 1-54 16,4 0-88-16,3 0-148 15,4 4-272-15</inkml:trace>
  <inkml:trace contextRef="#ctx0" brushRef="#br0" timeOffset="69763.92">29767 5312 639 0,'0'0'166'0,"15"-122"-62"16,-15 87 72-16,0 14-26 16,0 12-44-16,0 9-62 15,-8 0-22-15,-8 39-22 16,-8 19 4-16,-2 22-1 15,-2 9 7-15,9 0-1 16,5-4-1-16,7-6-3 16,7-8-5-16,0-9-2 0,0-10-3 15,4-14-23 1,11-13-71-16,7-9-57 0,10-16-78 16,1 0-162-16</inkml:trace>
  <inkml:trace contextRef="#ctx0" brushRef="#br0" timeOffset="70857.92">29680 5580 675 0,'0'0'186'16,"0"0"-127"-16,0 0 62 16,0 0-27-16,0 0-60 15,0 0-31-15,12-15-1 16,45 20 0-16,16-2 8 15,8-3-5-15,3 0-5 0,-9-22-14 16,-1-7-1-16,-8-7-18 16,-16-4 9-16,-14 0 9 15,-17 5 11-15,-11 5 8 16,-8 5 11-16,0 9 16 16,-5 2 20-16,-6 8-5 15,-5 6-8-15,-5 0-15 16,-9 16-6-16,-3 17 0 15,-1 13 6-15,0 8-3 16,8 5-2-16,6 3-1 16,5 0-7-16,12-4-3 15,3-3-6-15,0-7-2 0,16-13 1 16,6-2-5-16,3-11-3 16,6-10-15-16,0-8-3 15,2-4-13-15,2-8 16 16,-2-19 10-16,1-9-4 15,-8 1 7-15,-6 2 10 16,-3 8 4-16,-6 6 3 16,-5 8 22-16,0 6 12 15,-5 1-22-15,0 4-13 16,4 0-6-16,4 12-5 16,6 15 0-16,5 9 5 15,2 2 1-15,5-1-1 16,2-3 0-16,4-5 0 0,0-10-3 15,2-5-1 1,-4-12-10-16,-1-2 6 0,-1 0 7 16,-5-20 1-16,-1-9 5 15,-2-2-4-15,-7-9 5 16,-4 3 3-16,-7 2 4 16,-3 3-2-16,0 5 2 15,-7 1 3-15,-6 8 5 16,1 4-9-16,3 9-4 15,2 3-3-15,-1 2-4 16,2 0-2-16,-1 10-3 16,1 13 0-16,3 12-3 0,3 4 3 15,0 1-2 1,11 1 5-16,11-2-3 0,0-7-2 16,1-7 3-16,-6-9-9 15,-2-9-21-15,2-6 6 16,-2-1 22-16,5 0 5 15,-1-18 6-15,4-9 5 16,-1 0-4-16,-2 1-3 16,-2 0 9-16,-3 4 8 15,-1 3-6-15,-4 5 1 16,2 5-5-16,-4 0 3 16,-4 8-8-16,2 1-6 15,0 0-4-15,8 1-5 16,-1 16 2-16,2 7-1 15,0 1-2-15,-1-2-11 0,-2-1-20 16,3-7 8-16,-3-3-15 16,-1-9 2-16,2-3 12 15,1 0 33-15,3 0 1 16,1-16 11-16,5-6 17 16,-3 4 15-16,0 0-3 15,-5 8-6-15,-5 1-13 16,-4 9-6-16,3 0-12 15,0 9-3-15,3 19-7 16,0 12 4-16,-1 5-5 16,0 1-45-16,-2-1-41 15,5-6-35-15,1-8-183 0</inkml:trace>
  <inkml:trace contextRef="#ctx0" brushRef="#br0" timeOffset="72334.92">1469 7457 997 0,'0'0'65'0,"0"0"-25"16,0 0 82-16,-52-96 3 15,49 96-56-15,3 0-52 16,0 19-17-16,0 32-6 16,0 20 6-16,0 19 1 15,0 5 0-15,0 1-1 16,0-2 0-16,0-10-4 15,-3-13-9-15,3-14-54 16,-2-17-56-16,1-14-84 16,-4-18-126-16</inkml:trace>
  <inkml:trace contextRef="#ctx0" brushRef="#br0" timeOffset="73513.23">1166 7790 826 0,'0'0'60'16,"0"0"-48"-16,0 0 44 15,0 0-19-15,0 0-22 16,105-10-3-16,-41-14-12 16,6-4 0-16,-4-10 0 15,2-5-12-15,-8-8-62 16,-5-5 26-16,-10-4-18 0,-9 4-18 15,-14 7 10 1,-13 12 74-16,-9 11 2 0,-3 12 35 16,-12 5 51-16,-1 4 9 15,7 5 0-15,-4 0-25 16,-1 8-31-16,0 20-1 16,-2 9 10-16,4 12 6 15,3 6-13-15,3 6-14 16,3 1-5-16,2 4-7 15,1 2-6-15,0 0-8 16,0-5-2-16,0-14-1 16,6-12 0-16,7-12-3 15,-2-12-1-15,-3-9-29 16,3-4 4-16,4-2-2 16,4-29 16-16,5-12-11 0,0-5 3 15,0-3 14-15,-5 8-8 16,-4 6 17-16,-6 11 3 15,-3 14 8-15,-6 5 3 16,0 4 13-16,2 3-8 16,5 3-19-16,3 19-8 15,3 11 8-15,8 6 1 16,-1 1 0-16,1-2-1 16,1-6 0-16,1-9 2 15,1-9-2-15,0-8-2 16,5-6 1-16,-4 0 2 15,0-16 3-15,-3-8-2 0,-1-9 4 16,-6-3-2 0,0 1 2-16,-9 0 4 0,-6 6 8 15,0 6 6-15,0 1-8 16,-6 8 7-16,-6 4 3 16,0 7-1-16,0 3-14 15,-3 0-2-15,0 21-9 16,3 7-1-16,5 8-2 15,2 2 3-15,5 3-4 16,0-4 1-16,14-3-3 16,11-8 6-16,5-5-3 15,0-9-7-15,3-9-15 16,-5-3 6-16,-3 0 5 0,-5-19 10 16,-1-10 2-1,-4-9 2-15,-6-2 0 0,-3-1 0 16,0 3 1-16,-6 8-1 15,3 8 1-15,-1 8 2 16,-2 9 0-16,2 3 14 16,0 2-15-16,1 0-2 15,3 21-8-15,9 10 8 16,0 8 0-16,6 1 0 16,-2-4-1-16,5-6-1 15,-2-9 0-15,-2-9-10 16,-1-12 3-16,2 0 2 0,-3-14 3 15,-1-16 4 1,0-11 1-16,-1-4 3 0,-2-8-2 16,-1-3-2-16,-5-7 3 15,-2-3-1-15,-3-4 0 16,-3 4 1-16,0 8 0 16,0 21 3-16,0 17 16 15,0 13 6-15,-5 7 4 16,-1 0-18-16,-3 33-14 15,-7 20 0-15,3 18 0 16,2 4 0-16,1 0 1 16,5 1-1-16,3-4-2 15,2-5-4-15,0-9-28 16,0-11-44-16,0-13-90 16,7-15-77-16,3-12-201 0</inkml:trace>
  <inkml:trace contextRef="#ctx0" brushRef="#br0" timeOffset="73701.92">2709 7741 748 0,'0'0'183'15,"0"0"-140"-15,0 0 36 16,0 0-5-16,0 0-67 15,100-13-7-15,-54-4-70 0,-4-1-140 16,-6-4-207-16</inkml:trace>
  <inkml:trace contextRef="#ctx0" brushRef="#br0" timeOffset="74390.92">3502 7602 1005 0,'0'0'89'0,"0"0"-58"16,-44-131 86-16,29 99 11 16,-1 8-56-16,4 10-37 15,7 11-16-15,2 3-7 16,3 3-12-16,0 27-10 15,3 13 4-15,15 5 2 16,12-1-27-16,8-6-2 16,0-6 0-16,0 0-9 15,-3-7-3-15,-5-6-11 16,-4 2-12-16,-13-7-3 16,-2 5-3-16,-11-3-13 0,0 4 16 15,-23 1 28-15,-7-8 7 16,-3 2 11-16,-4-6 19 15,-2-2 4-15,5-3 2 16,6-7 3-16,3 0 4 16,6 0 14-16,4-12 5 15,6-5-3-15,6-9-15 16,3-7-8-16,8-5-43 16,27 2-80-16,12 5-75 15</inkml:trace>
  <inkml:trace contextRef="#ctx0" brushRef="#br0" timeOffset="75134.1">3861 7722 726 0,'0'0'130'0,"0"0"1"16,0 0 29-16,0 0-59 15,0 0-60-15,0 0-32 16,67-100 2-16,-33 73 5 15,2-1-8-15,-5 4-3 16,-3 1-3-16,-9 5 0 16,-6 11 0-16,-7 2-2 15,-6 5 2-15,0 0-2 16,0 0 4-16,-11 0 0 16,-20 20-1-16,-9 13-3 0,-5 7 1 15,5 6-2-15,7 5 1 16,12-1 0-16,13 1-1 15,8-6-2-15,6-8-1 16,28-7-6-16,15-15 0 16,12-15-9-16,10 0-11 15,-3-7-4-15,1-19 14 16,-7-8 6-16,-7-1 11 16,-8-1 3-16,-8 2 0 15,-13 4 3-15,-8 1 25 16,-5 7 26-16,-10 2 0 0,-3 3-10 15,0 5-15 1,-20 8-11-16,-4 4-12 0,-3 10-5 16,-1 23 1-16,8 9-2 15,1 7 0-15,10 0-3 16,7 0 2-16,2-6-11 16,8-8-12-16,17-12-21 15,8-9-3-15,0-13 1 16,3-1-7-16,1 0 14 15,4-11 32-15,-8-13 8 16,-5-8 0-16,-9-10 1 16,-6-5 1-16,-1-2 0 15,-3 3 4-15,-6 8 16 16,1 9 30-16,-4 12 2 16,0 10 7-16,0 1-1 0,0 6-11 15,0 0-22-15,0 12-18 16,0 29-9-16,0 20 13 15,0 22-3-15,0 8-5 16,0 9-2-16,0 5-1 16,10 0-2-16,0-5-2 15,0-10-33-15,0-13-49 16,8-22-79-16,7-16-111 16,1-13-89-16</inkml:trace>
  <inkml:trace contextRef="#ctx0" brushRef="#br0" timeOffset="76407.92">4956 7560 979 0,'0'0'114'0,"0"0"17"16,0 0 35-16,0 0-65 16,0 0-47-16,0 0-26 15,-8-87-16-15,8 87-7 16,0 22-5-16,0 18 0 15,6 12 2-15,4 6-2 16,1 1 0-16,3-4 1 0,-1-10 1 16,3-10-2-16,-2-7-2 15,2-16-3-15,-6-2-5 16,4-10-4-16,0 0 1 16,0-12 13-16,0-16-4 15,-2-5 3-15,0-2-1 16,-3-2 2-16,-3 1-1 15,1 2 4-15,-1 5-3 16,-3 9 0-16,-1 9 1 16,-2 7 1-16,0 4-2 15,3 0 0-15,6 8-2 16,5 21-4-16,6 9 6 16,4 2-1-16,1-2-1 0,2-2-7 15,4-13-21-15,-1-4 0 16,0-11 12-16,4-8 2 15,-7 0 7-15,0-11 8 16,-4-16 1-16,-3-7 5 16,-5-7-4-16,-2-2 2 15,-9-3 4-15,-4 4 8 16,0 4 2-16,-3 3 1 16,-11 11-7-16,-1 7 3 15,2 6-1-15,-2 8-2 16,0 3-6-16,0 7-5 15,0 21-2-15,5 11-1 0,4 9 2 16,6 4-1-16,0-1 0 16,9-2-4-16,15-7 3 15,4-10-14-15,4-8-5 16,0-12 5-16,0-6 1 16,-4-6 10-16,-3 0 3 15,-3-16 3-15,-2-9-3 16,-4-5 6-16,-5 1-3 15,-1-4 6-15,-4 1 14 16,1 1 1-16,-1 4-1 16,-2 5-3-16,-1 10-4 15,1 4-5-15,-4 8-4 16,4 0-3-16,5 4-1 0,1 19-6 16,6 9 5-1,-2 6 1-15,2-1-2 0,-3-2-3 16,0-2-8-16,-2-7-9 15,0-7-4-15,-1-8 10 16,-3-4 8-16,3-7 0 16,1 0 5-16,0 0 3 15,1-8 2-15,8-13-2 16,-6-6 0-16,5-1 4 16,-4-5-2-16,3-3 1 15,0 2 6-15,-3-1-3 16,0 8 1-16,-3 9-2 0,-3 7 1 15,-2 5-3 1,1 6-3-16,1 0 0 0,4 6-3 16,0 23-1-16,0 7 2 15,-2 6 1-15,1 2-22 16,-2-3-12-16,7-4-56 16,1-6-40-16,3-9-15 15,4-9-55-15,5-8-116 16</inkml:trace>
  <inkml:trace contextRef="#ctx0" brushRef="#br0" timeOffset="76625.92">6488 7546 526 0,'0'0'108'0,"0"0"72"16,-18-103-31-16,3 84-25 0,4 7-13 15,0 8-12-15,-2 4-32 16,-1 4-40-16,0 22-17 15,-2 10 2-15,4 10-5 16,7 11-4-16,5 5-3 16,0-2-1-16,14-4-35 15,5-12-55-15,1-13-87 16,4-10-88-16,1-13-208 16</inkml:trace>
  <inkml:trace contextRef="#ctx0" brushRef="#br0" timeOffset="77096.92">6660 7708 767 0,'0'0'102'0,"0"0"57"15,0 0-5-15,0 0-64 16,0 0-69-16,0 0-16 16,-1-14-3-16,16 14 1 15,4 0-2-15,7 0 0 16,-2 0-1-16,-2-13 0 15,-2-9-3-15,-1-6-8 16,-5-7 4-16,-7 0-4 16,-7 5 8-16,0 4-6 15,0 8 6-15,-19 8 2 16,-5 10-4-16,-3 0 0 0,-5 14 4 16,9 17-2-1,-4 14 3-15,3 3 1 0,5 2 17 16,10-1-3-16,4-7-3 15,5-4-5-15,0-3 3 16,20-8 1-16,14-6-2 16,9-9-2-16,9-12-2 15,1 0-2-15,5-3-2 16,-4-13-1-16,-5 1 0 16,-10 4 0-16,-11 2 0 15,-8 6 5-15,-12 3-4 16,-6 0 10-16,-2 0-9 0,0 0-2 15,0 9 0 1,0 9-13-16,-6 0-46 0,-11 1-92 16,-1-5-107-16,1-2-329 15</inkml:trace>
  <inkml:trace contextRef="#ctx0" brushRef="#br0" timeOffset="78095.92">7855 7416 763 0,'0'0'185'16,"0"0"-93"-16,0 0 71 15,0 0-20-15,0 0-71 16,0 0-18-16,4-67-16 15,-4 67-19-15,0 4-12 16,-3 22-5-16,-7 11 0 16,-1 12-2-16,5 2 1 15,-1 2-1-15,7-7 0 16,0 0 0-16,7-11-2 16,8-9 0-16,3-12-4 15,3-12-11-15,1-2 0 16,1-16 3-16,2-21-3 0,-1-9-4 15,-2-9 6 1,-5 2-5-16,-2 2-4 0,-6 6 12 16,-5 11 11-16,-4 6 1 15,0 8 4-15,0 8 9 16,0 6 8-16,0 6-2 16,0 0-16-16,0 0-3 15,3 19-8-15,7 10 8 16,4 4-2-16,8 5 3 15,2-1-3-15,6 4 0 16,-4-3-19-16,0-2-3 16,-5-2-13-16,-8-4 3 15,-1-1-15-15,-11-6-6 16,-1-4 16-16,0-1 13 16,-4 0 11-16,-13-6-6 0,-3-1 5 15,-2-5 11-15,-5-4 2 16,-3-2-1-16,-3 0 4 15,0-2 0-15,-2-19-10 16,1-4-19-16,1-7-76 16,3-11-68-16,6-3-158 15</inkml:trace>
  <inkml:trace contextRef="#ctx0" brushRef="#br0" timeOffset="78291.97">7783 7179 347 0,'0'0'651'0,"0"0"-607"16,0 0 15-16,0 0 13 16,0 0-72-16,0 0-6 15,12 7-102-15,13 6-43 16,-1-8-165-16</inkml:trace>
  <inkml:trace contextRef="#ctx0" brushRef="#br0" timeOffset="80525.39">8702 7532 389 0,'0'0'184'0,"0"0"-108"16,75-110 80-16,-60 74-14 16,-7 3-30-16,-7 6-22 15,-1 6-15-15,0 6-12 16,0 5-18-16,-4 5-4 16,-16 5-12-16,-6 0-19 15,-8 26-8-15,-2 14-2 16,5 8 1-16,7 1-1 15,14 0-1-15,10 0-3 0,0 2-2 16,35-2-1-16,16-5-7 16,15-13-16-16,7-12-10 15,4-17-14-15,-9-2 1 16,-3-17-2-16,-13-13 7 16,-11-1 21-16,-14-5 13 15,-8 5 14-15,-10-2 21 16,-9 1 32-16,0 1 5 15,-2 3 18-15,-11 6-15 16,-4 5-11-16,0 5-12 16,4 6-8-16,-1 6-7 15,5 0-7-15,-2 10-13 0,0 19-2 16,-2 9-1 0,6 7-1-16,3 4 1 15,4 5-1-15,0-1 0 0,11-7-5 16,5-6 1-16,0-10-8 15,-1-12-6-15,0-7-4 16,4-11 1-16,-1 0 5 16,1-18 9-16,1-16 0 15,-1-7 3-15,-4-5-6 16,-3 3 7-16,-6 4 0 16,-1 8 3-16,-4 8 1 15,-1 8 0-15,0 7 5 16,0 6-4-16,0 2 1 0,0 14-2 15,-6 20-11 1,-6 14 11-16,2 4-3 0,4 0 2 16,6-7-7-16,0-11-26 15,1-7-18-15,20-13 22 16,9-10 4-16,7-4 8 16,10-14-5-16,2-19 6 15,-2-10 5-15,0-12-3 16,-5-9 8-16,-1-6 2 15,-5-8 5-15,-3-3 0 16,-3-6 0-16,-7-2 4 16,-9 6 3-16,-11 13 13 0,-3 16 29 15,0 16 10 1,-10 11 11-16,2 13-7 16,-4 8-6-16,0 6-16 0,-7 10-28 15,1 27-9-15,-9 22-3 16,6 14 7-16,5 9-8 15,4 2 8-15,7-3-7 16,5-3 0-16,0-4-2 16,5-8 0-16,13-6 0 15,4-12-1-15,9-13-5 16,5-15-7-16,2-18-11 16,9-2-4-16,-2-22 4 15,2-22-3-15,-7-15 8 16,3-11 6-16,-4-7 1 15,-4-9-4-15,-5-6 9 0,-10-2 7 16,-6-3 1-16,-11 13 0 16,-3 14 3-16,0 23 15 15,-3 17 18-15,-7 13 5 16,4 7 7-16,2 10-16 16,-4 0-12-16,-8 34-16 15,-7 26-3-15,-4 23-1 16,5 12 7-16,6 2-7 15,11-1 0-15,5-3 4 16,0-8-4-16,2-8-5 16,17-10 1-16,2-15 3 15,3-14-28-15,6-16-5 16,4-8 0-16,6-14 2 0,5 0 14 16,4-11 11-1,-1-19 3-15,-2-12 2 0,-4-5 2 16,-4-4 0-16,-7 1 0 15,-7 5 1-15,-8 5-1 16,-10 4 5-16,-1 8 12 16,-5 1 6-16,0 5-3 15,0 5 0-15,-13 1-4 16,-4 9 0-16,-4 7-9 16,-1 0-2-16,-7 11-4 15,5 16-1-15,2 7-1 16,5 5 1-16,7 6-3 15,7 4 0-15,3 0-1 0,10 2 1 16,13-7-3-16,11-9-35 16,2-10-15-16,2-17-33 15,3-8-5-15,6 0 3 16,14-7 13-16,2-15 67 16,-2-10 11-16,-12 3 5 15,-18-3-1-15,-12 5-1 16,-7 1 30-16,-5 3 35 15,-4 2 8-15,-3 5 11 16,0 2-18-16,0 6-15 16,-14 4-13-16,-9 4-14 15,-5 8-22-15,-8 22-2 16,0 14 2-16,4 8-5 16,10 2-1-16,8 3-2 0,8-5-1 15,6-13-3-15,2-10-26 16,19-10-15-16,9-13 7 15,6-6-4-15,3-9 5 16,0-25 22-16,1-19 16 16,-3-9 2-16,2-19 0 15,-3-13 3-15,-3-5-2 16,1-10 2-16,-10 2-1 16,-6-6 0-16,-11 12 7 15,-7 15 21-15,0 25 16 16,-12 23 15-16,-7 24 0 15,1 14-11-15,-6 13-37 0,-4 43-7 16,-1 28-4 0,3 18 3-16,8 13-5 0,13 0 0 15,2-2-3-15,3-6-3 16,0-12-51-16,0-4-96 16,30-12-160-16,22-19-169 15,11-9 402-15</inkml:trace>
  <inkml:trace contextRef="#ctx0" brushRef="#br0" timeOffset="81446.92">11411 7379 791 0,'0'0'172'16,"0"0"-91"-16,0 0 55 16,50-96 17-16,-41 83-70 15,-4 4-29-15,0 5-22 16,-4 3-7-16,-1 1-7 15,2 0-12-15,9 15-6 0,5 16 0 16,5 16 2-16,3 3 1 16,-5 2-2-16,3 2-1 15,-7-5 0-15,2-4-8 16,-3-5-11-16,0-12-11 16,-2-8-1-16,-4-11 7 15,-1-9 0-15,5 0 14 16,2-19 10-16,6-18 0 15,4-8 1-15,-4-4 0 16,4-1 0-16,2 0 1 16,-2-1-2-16,3-1 0 15,-3 1 3-15,-2 3-1 0,0 5-1 16,-6 9 1-16,-2 11-1 16,-8 9 0-1,-4 10 0-15,-1 4-1 0,-1 0-11 16,0 13-98-16,0 25-114 15,3 16 71-15,1 11-65 16,6-4-184-16</inkml:trace>
  <inkml:trace contextRef="#ctx0" brushRef="#br0" timeOffset="82541.92">12217 7471 486 0,'0'0'439'0,"0"0"-369"0,-27-117 65 16,10 85 5-16,3 6-56 15,1 13-25-15,6 5-11 16,1 8-10-16,-3 0-18 16,-4 9-15-16,-3 22-3 15,-2 8-1-15,4 5 0 16,7-1-1-16,7 2-1 15,0-2-1-15,15-3-2 16,9-9-6-16,4-9-16 16,2-8-11-16,1-11-2 0,-1-3-5 15,0-10 9 1,-6-20 15-16,-3-8 6 0,-8-5 9 16,-4-1 5-16,-2 8 0 15,-7-1 1-15,0 9 4 16,0 5 23-16,0 8 11 15,0 8 2-15,0 5-7 16,0 2-16-16,0 0-18 16,0 23 0-16,0 17-1 15,2 3 1-15,3 8 1 16,5-5-1-16,5-2-2 16,3-9 0-16,4-7-2 15,4-10-15-15,3-11-7 16,5-7 3-16,-2-6 12 15,-1-21 2-15,2-12 6 0,-1-4-4 16,-1-8-1-16,2-5-1 16,-3-8-12-16,-3-3 7 15,3-2 3-15,-7 5-8 16,-5 14 15-16,-9 9 4 16,-6 10 1-16,-3 7 11 15,0 0 2-15,0 0 11 16,-8 2-8-16,-5-1 0 15,-2-3-6-15,0-1 1 16,-3-6 1-16,0-1-8 16,3-5 8-16,0 3 3 15,0-6-4-15,4 3-1 16,2 5-1-16,3 12-4 0,3 8 7 16,1 10-2-1,1 4 1-15,-2 0-8 0,-3 12-4 16,-2 34-5-16,-5 22 5 15,-3 19 2-15,0 6 3 16,4 6-4-16,6 0 0 16,6 1 1-16,0-7-1 15,2-9-1-15,13-10-5 16,0-16 3-16,1-7-3 16,1-14-40-16,2-10-12 15,2-10 10-15,5-13-8 16,4-4 2-16,2-10 14 0,3-16 13 15,0-12-2 1,-5-1 10-16,0-6-23 0,-7 6 9 16,-3-1 16-16,-6 2 4 15,-4 4 12-15,-4 4 2 16,-3 5 22-16,0 7 27 16,-1 6 21-16,-2 6 8 15,0 5-17-15,0 1-18 16,0 0-31-16,0 15-13 15,0 19 1-15,1 9 0 16,0 6-1-16,-1 1 1 16,0-1-2-16,0-1 1 0,0-3-2 15,0-10-15 1,0-5-36-16,0-11-51 0,0-9-18 16,0-10-47-1,0 0-94-15,5-21-92 0</inkml:trace>
  <inkml:trace contextRef="#ctx0" brushRef="#br0" timeOffset="82707.92">13068 7081 806 0,'0'0'63'16,"0"0"4"-16,0 0-1 15,0 0-63-15,0 0-3 0,0 0-53 16,59 105-75-16,-30-57-176 16</inkml:trace>
  <inkml:trace contextRef="#ctx0" brushRef="#br0" timeOffset="83158.42">13498 7551 840 0,'0'0'151'16,"0"0"-22"-16,0 0 38 15,-66-119-74-15,30 103-58 16,-6 8-13-16,-5 8-6 0,6 0-7 16,5 23-2-1,11 11-7-15,10 7-1 0,14 3-6 16,1 1-1-16,17-4-1 15,20-7-21-15,3-15-14 16,12-15-20-16,-3-4-26 16,-4-26 7-16,-6-23 39 15,0-12 27-15,-3-16 15 16,-6-13 2-16,-3-14 0 16,-7-7 1-16,-7-11 1 15,-10-3 1-15,-3 5 1 16,0 20 15-16,-15 23 34 0,-3 30 35 15,2 23 4 1,-1 17-25-16,-5 11-30 0,-5 51-29 16,0 27-8-16,0 24 8 15,20 16-8-15,7 3-1 16,8 2-1-16,22-7-5 16,0-6-3-16,-1-8-93 15,-8-20-120-15,-6-19-251 16</inkml:trace>
  <inkml:trace contextRef="#ctx0" brushRef="#br0" timeOffset="83929.97">14446 7274 870 0,'0'0'60'0,"0"0"61"16,0 0-1-16,-40-101-24 15,23 95-44-15,-6 6-36 16,1 0-8-16,-1 29-8 16,5 10 0-16,10 10-2 15,8 2-3-15,3 0-3 16,26-5 0-16,7-4 4 16,7-8-3-16,0-3-17 15,-4-7-23-15,-11-1-23 16,-7-4-17-16,-14-2-35 0,-7 2-9 15,-13 3 0 1,-20-4 43-16,-8-3-3 0,-3-3 8 16,1-5 49-16,4-7 34 15,8 0 6-15,11 0 34 16,7-9 21-16,10-8 0 16,3-7-15-16,3-9-29 15,25-3-17-15,14 1-3 16,12 3-60-16,7 5-51 15,5 9-49-15</inkml:trace>
  <inkml:trace contextRef="#ctx0" brushRef="#br0" timeOffset="84417.93">14806 7432 470 0,'0'0'194'16,"0"0"-3"-16,0 0-19 0,0 0-83 15,0 0-2-15,0 0-3 16,-11-72-33-16,11 61-9 15,0-3-17-15,7-3-17 16,10 0-6-16,5-1-2 16,2 2 0-16,-3-2-1 15,0 4-1-15,-3 4 1 16,-6-3-8-16,-3 5-4 16,-4 0 10-16,-3 1 3 15,-2 1 4-15,0-2 3 16,0 3-3-16,-16 2-1 15,-12 3-1-15,-16 0-2 0,-11 8 1 16,-5 16 1-16,1 3-1 16,5 4 0-16,15 4 2 15,11-1-2-15,16-3-1 16,12 2-3-16,3-3 0 16,34 0 1-16,20-3-5 15,18-5 7-15,8-7 0 16,2-7 0-16,-9-1-4 15,-8-5-2-15,-7-2-9 16,-9 0-18-16,-8-9 14 16,-9-8-6-16,-8-4 1 15,-11-2 16-15,-7 7-1 0,-7-1 9 16,-2 4 1-16,0 3 3 16,-14 4-4-1,-4 6-24-15,2 0-52 0,1 13-88 16,6 10-167-16</inkml:trace>
  <inkml:trace contextRef="#ctx0" brushRef="#br0" timeOffset="85039.68">15587 7480 494 0,'0'0'94'16,"0"0"42"-16,0 0 43 15,0 0-51-15,32-117-30 16,-32 95-18-16,-12 1-16 0,-11 6-26 16,-2 4-14-16,-3 9-6 15,4 2-8-15,3 0-4 16,3 16-5-16,9 8-1 15,4 7 0-15,5 4-4 16,0 2-1-16,23-1-1 16,8-2 3-16,6-7-5 15,4-5-20-15,-5-9-19 16,-6-11 2-16,-7-2 6 16,-8 0 5-16,-4-6 26 15,-7-6 8-15,-2 5 2 16,-2 2 9-16,0 2 16 15,0 3 12-15,0 0-16 0,0 31-16 16,0 20-2-16,-8 24 23 16,1 13-11-16,3 6-9 15,4 2-8-15,0 0 0 16,0-3-5-16,0-6-32 16,7-9-27-16,3-7 41 15,5-18-71-15,2-16-180 16,1-11 51-16</inkml:trace>
  <inkml:trace contextRef="#ctx0" brushRef="#br0" timeOffset="86178.97">15989 7315 718 0,'0'0'214'16,"0"0"-128"-16,0 0 53 15,0 0 17-15,0 0-74 16,0 0-57-16,-19-93-16 16,16 105-9-16,1 21 4 15,-1 18-6-15,1 6 4 16,2 3-1-16,0-1-1 0,0-2-1 15,10-6-1 1,3-9-5-16,0-12-17 0,0-10-13 16,0-10-3-16,-3-10 21 15,2 0 12-15,0-23 7 16,6-14 4-16,-2-11-1 16,-1 2 4-16,0-4-4 15,-4 5 1-15,0 6-1 16,1 2 12-16,-3 4-3 15,0 9 2-15,0 7-4 16,-2 8-6-16,-1 5 2 16,-1 4-5-16,3 0-1 0,7 6-7 15,1 14 4 1,8 8 3-16,4 5-2 0,0 0 1 16,5 0-1-16,2-5-14 15,-1-5-2-15,2-5-7 16,-2-10-1-16,-7-8 1 15,-3 0 19-15,-7-10 6 16,-3-11 2-16,-3-7 3 16,-6 0 1-16,-3-2 3 15,-2 0 6-15,0 0 2 16,-12 1-1-16,-6 5-1 16,-4 7-3-16,-1 5-5 15,3 9-2-15,0 3 0 16,-2 0 2-16,7 3-3 15,-3 20-4-15,6 9 0 0,7 5 0 16,5 7-3-16,4 4 1 16,21 5-1-16,10-2 0 15,1-2 3-15,5-10-17 16,-4-11-6-16,-5-14-4 16,-7-10 3-16,-3-4 12 15,-4-8 12-15,-4-24 2 16,2-1 6-16,-4-2 6 15,-2-2 12-15,0 5 7 16,0 1-15-16,-1 4-7 16,0 1 6-16,0 4-3 15,-2 6 6-15,0 1-12 16,-2 7 0-16,-2 5 4 16,-3 3-6-16,4 0-6 15,1 9-9-15,2 17 5 0,1 14 4 16,3 2 0-16,-5 6-2 15,1 1-9-15,0-1-16 16,-1-9-13-16,-2-7 2 16,2-11-10-16,-1-7 9 15,-1-10 14-15,1-4 2 16,5 0 14-16,4-2 9 16,5-18 5-16,4-10 8 15,3-5 12-15,0-2 1 16,4-4-3-16,-1 2 2 15,-2 2-5-15,-3 7 7 16,-3 8-11-16,-6 8 2 0,-4 7-6 16,-2 7-5-16,0 0-7 15,-1 7 0-15,0 22-1 16,3 8-3-16,-6 4-7 16,0 1-27-16,-2-1-20 15,0-6-35-15,0-8-2 16,0-10-69-16,1-9-60 15,5-6-37-15</inkml:trace>
  <inkml:trace contextRef="#ctx0" brushRef="#br0" timeOffset="86998.92">17509 7457 524 0,'0'0'303'0,"0"0"-191"15,0 0 53-15,0 0-37 16,-42-97-58-16,36 92-35 16,1 5-15-16,1 0-20 15,0 12-2-15,1 5 0 16,3 5 0-16,0 1-3 16,9-5 0-16,10 2 1 15,4-7-2-15,0-6-7 16,0-4-11-16,-5-3 4 0,1 0 10 15,-5-13 5 1,0-4 3-16,-5-2 2 0,-3-4 0 16,-5 0 0-16,-1 1 1 15,0-1 8-15,0 5-8 16,-2 4 3-16,-8 4 11 16,-5 7 7-16,-7 3-4 15,-10 0-12-15,-11 15-5 16,-4 19 5-16,-3 13 5 15,12 7-2-15,8 11-8 16,16 6 1-16,14 3-2 16,8-5-10-16,28-9 4 0,15-13-26 15,4-14-62 1,5-18-108-16,-3-14-147 0</inkml:trace>
  <inkml:trace contextRef="#ctx0" brushRef="#br0" timeOffset="88009.92">17992 7754 941 0,'0'0'128'0,"0"0"-47"16,0 0 68-16,0 0-53 16,0 0-50-16,0 0-25 15,-41-60-19-15,41 60-2 16,0 10-6-16,0 8-2 16,0 4 3-16,10-6-11 15,6-6-4-15,0-6-3 16,2-4-3-16,-2 0 0 15,-2-14-6-15,-6-12 15 0,-6-4 2 16,-2 0-5-16,0 3-8 16,-20 9 18-16,0 7 5 15,-4 8-10-15,4 3-26 16,8 0-36-16,10 7-133 16,2 3-227-16</inkml:trace>
  <inkml:trace contextRef="#ctx0" brushRef="#br0" timeOffset="89202.9">18551 7457 794 0,'0'0'136'0,"0"0"-84"0,36-100 92 16,-30 82-11-16,1 7-50 16,-6 7-26-16,0 2-22 15,-1 2-20-15,0 0-1 16,0 4-13-16,0 24 1 16,0 10 1-16,0 9 0 15,5 1 0-15,3 0-2 16,2 0-1-16,2-6 0 15,1-8-3-15,2-8 3 16,0-9-2-16,-2-11-4 16,1-6 0-16,2 0-3 15,4-19 1-15,-1-13 2 0,-1-7 0 16,-3-2 5-16,-3 4-1 16,-2 2 4-16,-2 4-1 15,-2 8 2-15,0 10-1 16,-3 4 10-16,-3 8 2 15,0 1-5-15,1 0-9 16,4 11-8-16,3 21 2 16,6 7 6-16,3 8 0 15,2-4 1-15,-2-3-1 16,3-6 0-16,1-9-1 16,4-13-1-16,3-9 1 15,2-3-1-15,1-14 1 16,0-19 0-16,3-6-2 0,-5-12 2 15,-4-6-5 1,-4-2 1-16,-9 4 5 0,-5 3 0 16,-7 10 0-16,0 1 0 15,0 9 4-15,-15 5-2 16,2 9-2-16,-2 7 0 16,6 7 0-16,1 4-4 15,-4 0-1-15,-4 26-21 16,-4 16-23-16,2 11-18 15,12 2-59-15,6 5-27 16,6-4-90-16,23-5-192 16</inkml:trace>
  <inkml:trace contextRef="#ctx0" brushRef="#br0" timeOffset="89564.92">19439 7760 949 0,'0'0'95'16,"0"0"22"-16,0 0 17 15,0 0-89-15,50-105-39 16,-20 81-3-16,2-7-5 16,0 0 2-16,-4-3-1 15,-7-1-2-15,-5 2-19 16,-10 9 3-16,-6 3 7 15,-9 5-6-15,-20 11-1 0,-12 5 12 16,-7 0 6-16,1 17 1 16,2 12 1-16,11 11 7 15,8 5 6-15,13 6-3 16,10-3-4-16,3 1 2 16,18-7-1-16,22-8-8 15,16-9 1-15,9-13-1 16,5-12-25-16,-3 0-121 15,-6-30-140-15,-11-8-407 16</inkml:trace>
  <inkml:trace contextRef="#ctx0" brushRef="#br0" timeOffset="90523.92">20579 7473 580 0,'0'0'193'0,"0"0"-95"0,0 0 56 16,11-106-36-16,-21 84-40 16,-10 8-15-16,-7 9-41 15,-4 5-6-15,-4 2 1 16,1 24-13-16,6 10 7 16,2 3-8-16,6 3-1 15,9-3-2-15,8-3-2 16,3-5 2-16,0-2-3 15,19-7-4-15,5-10-1 16,6-11-9-16,2-1 2 16,0-16-7-16,-2-20-4 15,-3-6-11-15,-6 0 15 0,-8 2 10 16,-3 6 9-16,-7 8 3 16,-3 5 3-16,0 8 11 15,0 5 45-15,0 6-13 16,0 2-10-16,0 0-22 15,0 0-13-15,4 14-1 16,0 12 2-16,2 12-2 16,0 3 4-16,-3 1-3 15,0 5-1-15,-2-2 0 16,4-4-11-16,4-3-65 16,5-9-72-16,6-11-89 15,4-14-142-15</inkml:trace>
  <inkml:trace contextRef="#ctx0" brushRef="#br0" timeOffset="91588.92">20920 7373 789 0,'0'0'261'16,"0"0"-205"-16,0 0 66 15,0 0 24-15,0-96-73 16,0 94-27-16,0 2-18 15,0 0-6-15,0 0-13 16,0 0-7-16,0 19-2 16,0 18 0-16,0 11 1 0,1 4-1 15,4 1 1 1,2-2 0-16,0-3-1 0,2-9-1 16,2-4-19-16,2-11-15 15,-4-11-7-15,1-5 2 16,1-8 12-16,1-3 9 15,7-26 15-15,5-13 3 16,5-9 1-16,-4-4 0 16,-2 2 2-16,0 0-2 15,-7 6 2-15,-2 0 0 16,-4 2 5-16,-3 3 6 16,-2 7-1-16,0 8-5 15,-2 5-4-15,-2 12 3 16,2 4-3-16,-3 6-3 15,2 0-1-15,4 3-7 0,4 22-43 16,5 12 22-16,6 2-27 16,1 5-51-16,5-3-4 15,3-8-43-15,2-4-35 16,1-13-9-16,-1-3-26 16,-8-10 133-16,-5-3 91 15,-6 0 155-15,-6-10 36 16,-3-8-2-16,-2-3-22 15,-2-3-32-15,0-1-40 16,0 3-5-16,-8 1-10 16,-3 4-23-16,0 6-2 15,3 7-12-15,3 4-15 0,-3 0-8 16,-5 15-17 0,-7 17 0-16,-4 14 0 0,6 2 3 15,8-2-1-15,6 5-5 16,4-5 0-16,0-1-1 15,19-1-2-15,5-12-2 16,4-11 1-16,2-8-24 16,-1-13-3-16,0 0 4 15,-1-27 0-15,0-12-13 16,-6-2 9-16,-7-7-17 16,-3 2 6-16,-11 1 6 15,-1 5 16-15,0 9 20 16,-1 3 1-16,-13 4 10 0,1 7 16 15,4 3-11 1,0 7 22-16,6 5 1 0,2 2-9 16,1 0-15-16,0 0-7 15,0 0-8-15,0 0-1 16,1 11 1-16,18 4 2 16,7 0 6-16,4-2-3 15,1-3 1-15,0-4-5 16,-8 2-1-16,-6-4 0 15,-4 6 0-15,-8-2-2 16,-2 6-7-16,-3 5 0 16,0 8 1-16,0 1 4 0,0 3 4 15,-1-3-3 1,-6 4-2-16,2-3 1 0,2-4-1 16,3-1-4-16,0-5-1 15,0 0-2-15,0-5 0 16,0-8-7-16,0 0-18 15,3-6-11-15,12 0-14 16,3 0-57-16,4-19-69 16,2-7-115-16</inkml:trace>
  <inkml:trace contextRef="#ctx0" brushRef="#br0" timeOffset="91775.92">21891 7161 781 0,'0'0'102'16,"0"0"44"-16,0 0-30 15,0 0-73-15,0 0-39 16,0 0-4-16,-6 13-86 16,12 25 5-16,10 10-90 15,2 0-178-15</inkml:trace>
  <inkml:trace contextRef="#ctx0" brushRef="#br0" timeOffset="92218.07">22200 7577 107 0,'0'0'855'0,"0"0"-771"15,0 0 67-15,0 0 10 16,-78-100-97-16,41 100-24 15,-5 0-18-15,-1 7-4 16,7 21-9-16,6 7-6 16,11 7-2-16,14 1-1 15,5 2-2-15,11-7-2 16,26-8 0-16,9-12-21 16,7-10-8-16,-1-8-8 15,-8-12-6-15,-2-25 11 16,-4-20 12-16,-4-13 5 0,-4-13 4 15,-7-11-3 1,-7-8 0-16,-7-9-4 0,-9-4 18 16,0 10 4-16,-5 19 0 15,-12 25 14-15,1 23 36 16,6 24 8-16,2 14 7 16,-4 9-44-16,-4 42-21 15,1 25 0-15,3 20 2 16,9 12-1-16,3 1 0 15,6-3-1-15,14-8-7 16,0-9-4-16,0-12-107 16,-5-12-124-16,-6-20-259 0</inkml:trace>
  <inkml:trace contextRef="#ctx0" brushRef="#br0" timeOffset="92968.92">23091 6941 875 0,'0'0'83'0,"0"0"13"16,-32-101 2-16,19 90-4 15,4 11-25-15,-3 6-44 16,-6 33-25-16,-3 23 2 16,-2 20 5-16,7 6-3 15,9 7-2-15,3-2 1 16,4-1 0-16,0-7-3 15,-2-6-7-15,-2-11-1 16,-3-5-84-16,3-12-55 16,-1-20-71-16,4-17-150 0</inkml:trace>
  <inkml:trace contextRef="#ctx0" brushRef="#br0" timeOffset="93193.92">22698 7443 724 0,'0'0'111'15,"0"0"-65"-15,0 0 69 16,0 0-14-16,0 0-54 16,0 0-21-16,112-37 11 15,-60 23-12-15,3-1-14 16,-1-5-11-16,0 4-6 15,1-3-77-15,2 3-126 0,-6 6-126 16</inkml:trace>
  <inkml:trace contextRef="#ctx0" brushRef="#br0" timeOffset="93607.78">23235 7539 814 0,'0'0'127'15,"0"0"-49"-15,0 0 41 0,0 0-29 16,0 0-77-16,0 0-13 16,90-62-3-16,-53 52 1 15,-2-6-3-15,-5 3-22 16,-4-5-10-16,-8 0 8 15,-8 2-11-15,-4 1 31 16,-6 4 9-16,0 0 1 16,-9 1 2-16,-10 3-2 15,-10 7 5-15,-2 0-3 16,-5 6-3-16,-4 17 8 16,0 8-4-16,2 5-3 15,5 1 6-15,5 3-4 16,12-1-1-16,13-3-2 0,3-1-3 15,17-9-4 1,23-4-9-16,18-11-15 0,12-11-80 16,10 0-39-16,-2-24-88 15,-3-14-106-15</inkml:trace>
  <inkml:trace contextRef="#ctx0" brushRef="#br0" timeOffset="93896.92">23905 6994 582 0,'0'0'105'16,"0"0"14"-16,0 0 14 0,0 0-7 15,0 0-25 1,0 0-24-16,-25-62-20 0,23 62-16 16,-7 3-21-16,-9 29-14 15,-9 19 1-15,-7 16 1 16,5 3 4-16,5 3-4 15,9-1-3-15,7-5-3 16,8-6-2-16,0-12-1 16,19-4-6-16,11-7-10 15,6-15-46-15,7-15-42 16,8-8-7-16,0-5-38 16,6-30-36-16,-4-8-30 15,-4-14 16-15</inkml:trace>
  <inkml:trace contextRef="#ctx0" brushRef="#br0" timeOffset="94386.92">24304 6895 207 0,'16'-104'187'0,"-10"14"-39"16,-6 19-6-16,0 20 4 15,-2 21 5-15,-5 12-26 16,-2 13-20-16,6 5-27 16,-2 0-35-16,-5 15-22 15,-12 33-16-15,-5 24 1 16,-3 27 12-16,2 10 5 15,6 9-11-15,5 3 2 16,2-1 1-16,7-7-5 16,6-11-9-16,2-10-1 15,0-12 0-15,0-10-6 0,10-14-28 16,6-17-42-16,6-19-10 16,1-12-13-16,5-8 15 15,4-6-7-15,1-25 1 16,1-10 8-16,-3-5-16 15,-4-7 56-15,-3 6 3 16,-2 6 19-16,-8 4 19 16,-6 11 1-16,-5 3 21 15,-3 7 44-15,0 0 35 16,0 7-31-16,0 5 15 16,0 0 0-16,0 4-28 15,0 0-29-15,2 0-20 16,-1 0-6-16,3 20 1 0,-1 7-2 15,0 8 2-15,1 3 2 16,-4-1-3-16,2 3-1 16,-1-9 0-16,-1-2 0 15,3-7-57-15,1-9-47 16,2-7-55-16,5-6-92 16,2-2-254-16</inkml:trace>
  <inkml:trace contextRef="#ctx0" brushRef="#br0" timeOffset="94579.96">24500 7147 539 0,'0'0'135'0,"0"0"-34"15,0 0-30-15,0 0-12 16,0 0-55-16,0 0-4 15,17-2-45-15,5 20-21 16,-1 5-111-16,-10 3-102 16</inkml:trace>
  <inkml:trace contextRef="#ctx0" brushRef="#br0" timeOffset="95593.9">24664 7367 762 0,'0'0'179'0,"0"0"-50"0,0 0 22 15,0 0-63-15,0 0-33 16,0 0-22-16,0-43-14 16,0 43-11-16,0 0-3 15,0 8-5-15,0 23-2 16,0 8 2-16,0 5 2 15,2 1-1-15,2-4 0 16,0-3-2-16,0-6-22 16,6-9-23-16,-2-4-2 15,-2-12 3-15,6-7 4 0,6 0 22 16,4-16 6-16,3-14 13 16,1-5 1-16,1-4 0 15,-4 2 4-15,0 3-3 16,-4 2 2-16,-3 9 5 15,-2 4 5-15,-2 8 1 16,-6 3 8-16,-2 8-5 16,2 0-13-16,3 0-5 15,4 12-2-15,5 15 1 16,-1 6-1-16,1 1 1 16,0-1-11-16,2-3-30 15,6-3 4-15,4-6 6 16,4-9 26-16,0-6 4 15,-3-6 1-15,-3-2-1 16,0-21 3-16,-3-10-1 0,-1-3 1 16,-6-1 0-16,-6 4 8 15,-8 1 3-15,-4 6 18 16,0 3 4-16,-17 5-5 16,-11 7-3-16,-4 5-14 15,-5 6-6-15,1 0-6 16,3 21 0-16,6 11 0 15,5 5 0-15,8 5-7 16,6 6 5-16,8 4-6 16,3 2-7-16,18-5 4 15,9-6-36-15,4-9-19 16,0-13 13-16,6-9 16 0,-1-12-19 16,-5 0 41-16,-4-12 10 15,-8-21 5-15,-8 0 5 16,-5-1 16-16,-3 7 52 15,-5 4 10-15,-1 4 14 16,0 10-14-16,0 6-20 16,0 2-13-16,0 1-21 15,-1 0-16-15,-11 27-9 16,0 23-3-16,-1 18 11 16,8 18-9-16,5 15-3 15,5 16 2-15,16 15 1 16,4 1-3-16,-3-5 3 15,-9-9-3-15,-9-12-3 16,-4-16-4-16,-2-21-34 16,-16-17 7-16,0-15 8 0,-6-17-17 15,-4-13 23-15,-7-8 6 16,-3 0 6-16,-4-26 7 16,4-10 1-16,0-14 1 15,5-9 2-15,7-6-3 16,16-11 0-16,10-2 0 15,2-3-8-15,30 3-69 16,9 7-37-16,10 11-11 16,0 9-62-16,-3 2-164 15</inkml:trace>
  <inkml:trace contextRef="#ctx0" brushRef="#br0" timeOffset="96605.9">26225 7546 824 0,'0'0'158'16,"0"0"-36"-16,0 0 40 16,0 0-42-16,0 0-61 15,0 0-18-15,13-92-19 16,-13 92-14-16,0 0-7 16,0 29 0-16,0 17-1 15,-3 14 1-15,-3 2 0 16,2-2-1-16,0-11 0 0,1-10-33 15,3-13-13 1,0-10-31-16,0-10-13 0,0-6-52 16,10-17-7-16,3-27-77 15,0-14-201-15</inkml:trace>
  <inkml:trace contextRef="#ctx0" brushRef="#br0" timeOffset="96793.93">26238 7077 682 0,'0'0'131'16,"0"0"-53"-16,0 0 35 0,0 0-1 15,0 0-60 1,0 0-45-16,-13-18-7 0,13 18-13 16,0 18-5-16,7 4-59 15,2 4-40-15,4 0-77 16,1 0-110-16</inkml:trace>
  <inkml:trace contextRef="#ctx0" brushRef="#br0" timeOffset="97334.48">26502 7536 922 0,'0'0'153'0,"0"0"-77"16,11-97 85-16,-4 73-62 15,3 4-54-15,-2 9-22 16,0 4-9-16,-4 5-4 16,0 2-5-16,-3 0-5 15,2 0 0-15,0 19-5 16,1 12 5-16,-1 15 0 15,-3 5 2-15,0 11-2 16,-6-2 0-16,-4 0-1 16,2-8-6-16,1-9-18 15,4-12 2-15,0-14-11 0,2-8 6 16,1-9 9-16,0 0 15 16,0-11 4-16,11-22 4 15,6-16-1-15,3-4-3 16,0 0 1-16,-1 2 1 15,-1 10-1-15,-1 4 3 16,-3 8 11-16,0 7 5 16,-1 8-3-16,-1 5 0 15,-2 5-10-15,4 4-5 16,2 0-2-16,2 17-4 16,-1 12 3-16,-2 11 0 15,-5 10 0-15,-5 0-3 16,-5 1-21-16,0-2-28 0,0-8-13 15,0-10-44 1,0-5-25-16,0-13-88 0,0-9-66 16</inkml:trace>
  <inkml:trace contextRef="#ctx0" brushRef="#br0" timeOffset="97572.9">27092 7418 573 0,'0'0'185'15,"0"0"-55"-15,0 0 21 16,-23-102-24-16,11 94-39 16,-3 6-27-16,5 2-20 0,-5 2-22 15,2 18-5 1,-1 6 1-16,4 6-4 0,5 4-4 16,4 5-3-16,1 2-4 15,0 2-2-15,10 3-2 16,8-6-20-16,3 1-59 15,6-11-56-15,1-8-65 16,1-13-148-16</inkml:trace>
  <inkml:trace contextRef="#ctx0" brushRef="#br0" timeOffset="98007.9">27274 7471 791 0,'0'0'165'0,"0"0"-100"0,0 0 85 16,0 0-7-16,-6-104-75 16,6 92-36-16,6 6-4 15,1 0-9-15,1 2-11 16,1 4-7-16,2 0-1 16,5 2-3-16,0 20-1 15,1 10 1-15,3 8 1 16,-10 5-11-16,1 6-9 15,-8 2-11-15,-3-2-13 16,0-6-3-16,0-10-16 16,0-9-4-16,-7-8 6 15,0-10 17-15,5-8 8 0,0 0 36 16,-4-4 2-16,6-25 7 16,-3-11 17-16,3-9 8 15,0-7-7-15,9-4 7 16,9 2-13-16,4 3 1 15,1 12-13-15,-1 9 9 16,-4 13-6-16,-6 8-5 16,-1 6-5-16,-1 7-5 15,3 0-36-15,1 7-60 16,5 20-32-16,-3 4-104 16,-5 0-213-16</inkml:trace>
  <inkml:trace contextRef="#ctx0" brushRef="#br0" timeOffset="99284.9">27621 7583 629 0,'0'0'199'16,"0"0"-85"-16,0 0 24 15,0 0-71-15,0 0-42 16,0 0-15-16,75-75-4 15,-40 63-3-15,1 3-2 16,0-4 0-16,-1-1-1 16,-4-3 0-16,-6-2 1 0,-4-3 2 15,-7 4-2 1,-4 1 9-16,-6-4 7 0,-2 3 15 16,-2-2 3-16,0 6-25 15,-10 4-1-15,-16 6-7 16,-8 4 0-16,-3 10-2 15,-4 20-3-15,7 7 2 16,9 7-1-16,11 2 0 16,10 6-3-16,4 0-1 15,15-4-2-15,19-7-14 16,5-14-14-16,3-9-1 16,1-16 4-16,-3-2 9 15,-4-10 24-15,-3-17 2 16,-5-8-2-16,-2 0 7 15,-9 1 2-15,-6 0 14 0,-8 5 10 16,-3 0-2-16,0 0 5 16,-6 6-10-16,-9 4 1 15,0 7-9-15,-1 4-1 16,2 8-7-16,1 0-4 16,1 4-6-16,0 21-1 15,0 11-3-15,9 3-1 16,3 6 4-16,0 8-3 15,2-4-6-15,14-4-11 16,2-8-23-16,0-15-9 16,1-8 2-16,-2-10 17 15,1-4 11-15,1-4 22 0,0-18 1 16,0-11 2-16,1-4 1 16,-4-4-1-16,-1-1 1 15,0 5 7-15,-6 7 5 16,0 5 4-16,-2 6 4 15,-2 4-2-15,1 6 6 16,-4 3-10-16,1 2 0 16,-3 4-11-16,0 0-5 15,0 0-1-15,0 23-7 16,0 9 6-16,0 7 1 16,0 6-2-16,0-1-23 15,1-4-20-15,5-8-5 16,3-6-4-16,3-13 9 0,0-5 8 15,7-8 17-15,1 0 17 16,5-12 3-16,3-16 23 16,-1-7 19-16,0-4 12 15,-3 2 9-15,-2 2-5 16,-5 3-9-16,0 7 9 16,0 1-12-16,1 6-18 15,0 1-10-15,0 4-5 16,0 3-10-16,-5 4 5 15,1 0-6-15,-1 6-2 16,0 0 0-16,0 0-3 16,0 18-6-16,1 12-2 0,-3 8-18 15,-2 5 2 1,-3 2-26-16,-4 3 6 0,-2-6-20 16,0-3-3-1,-8-8 9-15,-5-6-3 0,-1-10 9 16,4-3 6-16,2-8 22 15,4-4 20-15,2 0 7 16,2 0 0-16,0-7 79 16,0-15-17-16,0-10 3 15,14-7-1-15,9-3-28 16,4-6 10-16,8-4-11 16,1 4-10-16,-2 6 2 15,-1 8-4-15,-8 10-3 16,-6 7-4-16,-7 11-6 15,-3 6-7-15,1 0-3 0,0 9-4 16,-3 22-3-16,-2 7 6 16,-5 7-20-16,0 6-12 15,0-2-3-15,-8-4-32 16,1-4 1-16,-2-10-28 16,1-11-14-16,5-12-105 15,2-8-22-15,1 0-72 16</inkml:trace>
  <inkml:trace contextRef="#ctx0" brushRef="#br0" timeOffset="99485.9">28993 7063 454 0,'0'0'442'0,"0"0"-337"16,0 0 6-16,0 0-8 15,0 0-62-15,0 0-41 16,0 0-23-16,-6 33-53 16,22 16 31-16,2 7-70 15,0 3-46-15,-5-7-133 16</inkml:trace>
  <inkml:trace contextRef="#ctx0" brushRef="#br0" timeOffset="100505.9">29187 7490 817 0,'0'0'156'0,"0"0"-48"15,0 0 73-15,0 0-67 16,0-96-69-16,0 88-11 16,0 5-5-16,0 0-14 15,0 3-13-15,0 0-2 16,0 4-7-16,0 20-13 15,0 13 13-15,0 4-1 16,4 4-17-16,0-3 3 16,1-5-23-16,3-7-2 0,-3-9-18 15,1-8 1 1,0-7 24-16,0-6 18 0,3 0 21 16,2-6 1-16,5-21 8 15,0-2 10-15,1-3 9 16,1-3-4-16,-1 6-10 15,-3 3-1-15,0 4-2 16,-3 5 3-16,-3 6-3 16,1 3 2-16,0 1-6 15,-5 4 0-15,-2 3-5 16,4 0-1-16,1 1-7 16,6 21 2-16,4 4 5 15,-2 5-8-15,0 0-18 16,0-5-13-16,0-5 1 15,-1-8 17-15,0-10 6 0,2-3 15 16,1 0 3-16,1-13 1 16,0-15 9-16,-3-4 6 15,0-3 2-15,-4 1-5 16,-5-1-4-16,-6 4 8 16,0 4-2-16,-6 1-5 15,-17 5-7-15,-6 9 5 16,-2 9-11-16,-2 3 0 15,2 7-4-15,-1 22 2 16,6 9-2-16,13 7-3 16,6 8-2-16,7 5-25 15,3-1-4-15,14-4-35 0,7-9-77 16,0-18-17-16,-1-13-4 16,1-12 81-16,-3-1 56 15,1-11 34-15,-1-17 57 16,2-12 24-16,-3-5 41 15,-3 1-22-15,-3 5-1 16,-6 12 26-16,-3 9-34 16,-5 8 13-16,0 6-9 15,0 2-46-15,0 2-17 16,0 0-14-16,0 0-17 16,0 33-1-16,-9 20 0 15,2 28 1-15,5 16-1 16,2 10-1-16,0 8-1 0,0-1-4 15,0-2 6 1,0-1-1-16,-11-8-1 0,2-7 2 16,2-8-4-16,0-12 4 15,1-17 0-15,0-15-1 16,-1-17-12-16,-6-14-37 16,-4-13 4-16,-7 0-3 15,-8-30 46-15,-1-12-1 16,5-5 3-16,7-2 1 15,14-2 1-15,7-2-1 16,3-2-1-16,20-4-7 16,9 4-18-16,4 8 10 15,1 10-38-15,0 11-29 16,-3 7-53-16,-3-1-72 0,-3 3-194 16</inkml:trace>
  <inkml:trace contextRef="#ctx0" brushRef="#br0" timeOffset="101397.9">30589 7554 660 0,'0'0'150'16,"0"0"-60"-16,0 0 110 15,13-100-37-15,-13 74-76 16,-2 0-33-16,-14 4-10 16,-6 3-19-16,-1 7-13 15,-4 4-8-15,-5 8-4 16,0 0 1-16,1 14-2 0,3 14-2 15,6 4-2 1,9 3-1-16,12 2-12 0,1-2-10 16,6-6 5-16,15-11-4 15,1-10 12-15,4-8 15 16,2-12 6-16,0-21 0 16,2-8-1-16,-5-3 1 15,-2 3 11-15,-4 2 5 16,0 3-3-16,0 6-2 15,-5 6 0-15,-1 8-5 16,-6 11-5-16,0 2-7 16,0 3 0-16,1 0-8 0,5 31-5 15,4 11-18 1,-1 12 2-16,-6 7-14 0,-6-2 10 16,-4 2-10-16,0-8-21 15,0-16-13-15,0-11 23 16,0-18 23-16,0-8 11 15,0 0 20-15,2-22 55 16,4-19 29-16,8-16-41 16,5-2-5-16,2 0-14 15,8 6-11-15,1 5-10 16,2 10-3-16,0 14-12 16,4 17-75-16,4 7-86 15,-3 2-254-15</inkml:trace>
  <inkml:trace contextRef="#ctx0" brushRef="#br0" timeOffset="103252.3">1630 9216 828 0,'0'0'159'16,"0"0"-108"-16,0 0 68 15,0 0 5-15,0 0-49 16,-73-100-42-16,43 100-22 15,-7 6-3-15,-8 25-7 16,0 16 0-16,2 6 0 16,9 0 1-16,14-2 0 15,10-3-2-15,10-11-1 16,0-8 0-16,10-9-6 16,19-12 0-16,14-8 6 0,6-4-3 15,5-30-8-15,-2-18-7 16,-2-13-13-16,-4-16 4 15,-1-5-10-15,-4-7-13 16,-8-8 32-16,-5-2 4 16,-11 6 6-16,-11 13 9 15,-6 17 4-15,0 16 13 16,-2 15 11-16,-13 13 18 16,2 12 9-16,3 8-25 15,2 3-6-15,-5 3-7 16,-2 30-10-16,-9 13-6 15,1 18-1-15,6 7 4 16,6 10 5-16,7 4-4 0,2 1-1 16,2-8-1-16,2-7-3 15,22-12 0-15,4-12-3 16,8-12 1-16,5-15-8 16,0-13-1-16,-1-7-11 15,-1-11-7-15,-2-23 13 16,-4-10-3-16,-5-2 9 15,-10-2 4-15,-6 3-3 16,-10 4 7-16,-2 5 2 16,0 4 5-16,-11 4 0 15,-6 5 3-15,-3 10 1 16,5 7 4-16,-4 6 2 0,1 0-10 16,-2 27-4-1,-2 10 3-15,1 5-4 0,5 3 0 16,8-2-2-16,5-2 4 15,3-7-4-15,5-1 0 16,18-7-5-16,9-9-1 16,11-8-20-16,5-9-55 15,12-6-45-15,-1-18-52 16,-2-6-80-16,-9-6-107 16</inkml:trace>
  <inkml:trace contextRef="#ctx0" brushRef="#br0" timeOffset="103485.9">2311 8893 296 0,'0'0'491'0,"0"0"-427"0,0 0 80 15,0 0-9-15,0 0-30 16,-85-73-47-16,70 73-25 16,0 5-15-16,-2 25-13 15,-5 11-1-15,7 8 0 16,5 5-4-16,8-2 0 15,2-1-2-15,8-4-3 16,14-3-10-16,14-9-48 16,8-9-37-16,6-9-53 15,2-11-56-15,-6-6-169 16</inkml:trace>
  <inkml:trace contextRef="#ctx0" brushRef="#br0" timeOffset="103880.9">2499 8963 767 0,'0'0'182'16,"0"0"-109"-16,0 0 69 15,0 0 7-15,0 0-81 16,-14-106-37-16,14 95-13 16,3 4-8-16,6 0-5 15,7 7-5-15,4 0-5 16,7 0 1-16,0 18-2 15,-4 12-12-15,-1 4-15 16,-3 6-7-16,-3-1-5 0,-5 0-21 16,-5-4-2-16,-2-3-12 15,-4-6 1-15,0-7-5 16,0-8 22-16,0-6 40 16,0-5 22-16,-3 0 5 15,-6-16 19-15,0-12 4 16,2-3 33-16,2-6-14 15,5-6-5-15,0-5-18 16,0 3-4-16,5 6-7 16,11 8-13-16,-4 11-1 15,3 8-12-15,3 11-46 16,3 1-48-16,6 6-65 0,-6 17-118 16</inkml:trace>
  <inkml:trace contextRef="#ctx0" brushRef="#br0" timeOffset="105094.9">2903 9066 651 0,'0'0'106'16,"0"0"9"-16,0 0 14 15,0 0-58-15,33-115-31 16,-12 90-24-16,-1 4-6 15,0-4-2-15,2 5-7 16,-4 1 2-16,-4 2-3 16,-5 2 1-16,-4 4 3 0,-5-1 2 15,0 3 11-15,0 5 11 16,-8 2-15-16,-19 2-5 16,-9 6-8-16,-4 22 0 15,1 8-1-15,6 7 1 16,9 5-1-16,11 5 1 15,13 0-5-15,0-5-2 16,27 0 0-16,18-11-21 16,12-9-21-16,6-16-50 15,4-12-3-15,-9 0 57 16,-8-18 42-16,-4-15 3 16,-10-5 4-16,-6 1 23 15,-7 0 31-15,-9-1 18 16,-8 5 1-16,-6 0 13 0,0 5-19 15,-12 3-31-15,-7 7-8 16,0 8-6-16,-3 10 4 16,0 0-21-16,1 10-4 15,0 19-1-15,2 9-4 16,10 2-3-16,4 2 0 16,5-1 2-16,0-2 0 15,12-3-12-15,11-7-11 16,2-7-14-16,0-12-1 15,-2-9 9-15,5-1 1 16,-7-6 16-16,5-17 11 0,-3-7 2 16,-5-5 1-16,-2-4 3 15,-5 4-1-15,-5-2 11 16,-3 5 5-16,0 4-1 16,-3 7 6-16,0 3-8 15,0 9 6-15,0 5-9 16,0 1-5-16,0 3-8 15,0 0 0-15,0 22-10 16,0 12 4-16,2 7 3 16,5-3-12-16,-1 1-6 15,3-8-6-15,2-5-12 16,2-5-26-16,0-8 14 0,1-7 19 16,10-6 12-1,5 0 16-15,5 0 4 0,6-21 11 16,-6-3 5-16,-4-5 25 15,-2-3-8-15,-9-2 12 16,1 3 8-16,-4 0 8 16,-4 4-18-16,3 4-9 15,-3 4 1-15,-3 4-5 16,1 5-14-16,0 5-7 16,-2 5-7-16,5 0-2 15,-2 7 0-15,8 20-2 16,-6 5 0-16,0 7-17 15,2 2-9-15,-8 1-1 16,2 1 5-16,1-6-26 16,-2 4 32-16,-2-11 13 0,0-10-51 15,-4-4 43-15,0-11-27 16,-2-5 12-16,0 0 28 16,0 0 7-16,0-21 23 15,0-5 1-15,3-9-2 16,3-7-3-16,2-1-4 15,8-5-3-15,1-1-2 16,2 1-5-16,5 7-7 16,-3 6 2-16,0 15-4 15,-5 13-1-15,2 7-2 16,3 3 0-16,-3 23-3 16,4 10 1-16,-6 2 0 0,-8 3-13 15,-2-1-15-15,0-7-8 16,-4-5 6-16,1-3-54 15,-3-10 15-15,0-4-48 16,-5-7 0-16,-7-4-27 16,4 0-6-16,0-5-56 15</inkml:trace>
  <inkml:trace contextRef="#ctx0" brushRef="#br0" timeOffset="105283.92">4248 8644 553 0,'0'0'118'0,"0"0"-35"16,0 0 3-16,0 0 11 15,0 0-45-15,0 0-45 16,-28-3-1-16,28 29-5 16,0 9-2-16,11 5-28 15,10 2-62-15,1-2-117 16</inkml:trace>
  <inkml:trace contextRef="#ctx0" brushRef="#br0" timeOffset="106356.9">4548 8857 911 0,'0'0'75'0,"0"0"41"16,0 0 49-16,0 0-63 15,0 0-54-15,0 0-7 16,-17-80-7-16,17 80-19 16,0 0-11-16,0 3-4 15,0 22-4-15,0 11 4 16,0 6 0-16,0-3-1 16,4 0-10-16,8-4-23 15,0-6-5-15,3-5-7 16,-5-7 0-16,2-6 9 15,0-11 4-15,-1 0 12 16,2-4 20-16,3-18 1 16,1-7 1-16,0-6 5 0,0-3 1 15,-2 1 8-15,0-2-1 16,-6 7 1-16,0 3 1 16,0 7-1-16,-3 7 0 15,0 5-6-15,-3 5-3 16,0 2 0-16,2 3-5 15,2 0-1-15,10 12-4 16,-3 13 3-16,4 3-3 16,1 0-16-16,-2-1-9 15,2-2-8-15,1-5-17 16,-1-7 5-16,2-8 15 16,-3-3 19-16,4-2 14 0,0 0 1 15,-2-13 2-15,0-7 13 16,0-6 14-16,-3-2 14 15,-4-2-2-15,-10 3-2 16,0 0-8-16,-3 5-1 16,0 2-9-16,-3 7 6 15,-10 6-16-15,-7 7-4 16,0 0-6-16,-1 0-1 16,-2 20 1-16,3 6-2 15,3 9 1-15,6 4-2 16,9 5-2-16,2-5-6 15,0-2-27-15,10-6-19 16,6-6-32-16,-2-12-6 16,6-9 19-16,-2-4 18 15,0 0 24-15,3-20 17 0,-3-11 16 16,3-5 2-16,-2-6 1 16,-3-5 12-16,-2 3 19 15,-4 5 12-15,-4 8 18 16,-4 9 15-16,-2 8 12 15,0 4-6-15,0 4-27 16,0 5-6-16,0-1-15 16,0 2-15-16,0 0-12 15,0 28-9-15,0 18 1 16,-1 15 1-16,-2 11-2 16,1 13 1-16,2 12-2 15,0 14 0-15,8 8-1 0,8 7 1 16,1-4 0-16,-4-9-4 15,-3-15 4-15,-2-28-17 16,-5-28-7-16,1-19-6 16,-4-17 9-16,0-3 16 15,0-3-2-15,-11 0-14 16,-19 0-2-16,-10-5 1 16,-13-18-16-16,2-9 20 15,2-8 8-15,7-14 6 16,11-7 4-16,7-7 0 15,12-2 2-15,8 7-2 16,4 12 0-16,0 9-8 16,0 9-72-16,0 8-54 0,0 8-87 15,0-1-284-15</inkml:trace>
  <inkml:trace contextRef="#ctx0" brushRef="#br0" timeOffset="107608.9">5851 8970 664 0,'0'0'154'0,"0"0"-103"0,0 0 72 15,-3-116 12-15,-5 97-47 16,-5 4-30-16,-2 10-25 15,-6 5-7-15,-4 0-11 16,-3 24-7-16,-2 14-8 16,7 3 2-16,4 2-1 15,10-4 1-15,7-3-1 16,2-5-2-16,5-4-5 16,19-5 3-16,3-6-2 15,7-10-9-15,3-6 1 16,-1 0 0-16,-6-16-6 15,0-13 2-15,-2-5-3 16,-4-3 5-16,-5-2-7 0,-5 0 13 16,-4 5 2-16,-7 1 7 15,-3 2 2-15,0 5 4 16,0 1-2-16,-3 5 2 16,-7 5 9-16,-4 1-2 15,-5 9 0-15,3 3-4 16,-2 2-9-16,1 0-1 15,1 12 0-15,4 12-14 16,3 6-30-16,7 4-33 16,2 0-37-16,5-1-16 15,20-7-56-15,5-7-98 16</inkml:trace>
  <inkml:trace contextRef="#ctx0" brushRef="#br0" timeOffset="108035.9">6141 8899 827 0,'0'0'86'0,"0"0"47"15,0 0 37-15,11-97-68 16,-5 78-38-16,2-1-27 16,0 3-8-16,3 6-12 15,-2 4-5-15,2 3-9 16,2 4-3-16,4 0 0 15,3 18-3-15,4 17 0 16,3 4-18-16,-6 6-11 16,1 3-17-16,-7-8-14 0,-6 0-36 15,-3-7 7-15,-2-7-2 16,-4-8-2-16,0-7 42 16,0-8 31-16,0-3 23 15,0 0 4-15,0-13 35 16,-6-13-21-16,-1-4 39 15,1-4-4-15,6-7-14 16,0-4-4-16,0-4-10 16,9 2-8-16,3 7-3 15,6 9-1-15,-1 8-5 16,-1 9-8-16,-1 10-3 16,10 4-19-16,3 0-40 0,4 15-40 15,-1 9-45-15,-4 3-188 16</inkml:trace>
  <inkml:trace contextRef="#ctx0" brushRef="#br0" timeOffset="109033.3">6704 8935 771 0,'0'0'51'0,"0"0"8"15,0 0 52-15,0 0-60 16,-80 26-33-16,71-14-12 0,6-1-1 16,1-2-3-16,2-3 5 15,0-5-6-15,3-1 3 16,17 0 3-16,13-1-2 16,5-21 1-16,3-11-3 15,1-5 1-15,-4-7-3 16,5-11 2-16,-7-4-2 15,-2-10 0-15,-5-4-1 16,-8-1 1-16,-11-4 2 16,-10 9 4-16,0 7-2 15,-12 16 29-15,-10 12 9 16,-2 17 12-16,-1 12 3 0,-2 6-12 16,-2 24-26-1,0 28-15-15,0 15-3 0,7 12 0 16,11 7 1-16,11-2-3 15,0-4 0-15,11-5 0 16,19-10 0-16,5-12-2 16,3-12-13-16,4-11-27 15,-5-13 4-15,2-9 6 16,1-8 8-16,-4 0 12 16,-2-14 12-16,-1-12 0 15,-2-4 0-15,-2-8 3 16,-3-1 0-16,-5-3 5 15,-3 0 8-15,-10 0-1 16,-2 3 3-16,-6 8 3 16,0 6-7-16,0 8 11 0,0 6-5 15,-14 8 1-15,-4 3-11 16,-7 3-6-16,-2 28-1 16,0 9-3-16,2 6 0 15,8 6-2-15,10 1 2 16,6-4 0-16,1-3 0 15,7-11-5-15,14-11-25 16,7-7 2-16,4-12 6 16,4-5 15-16,-3 0 6 15,6-22 1-15,-1-9 1 16,1-10 1-16,-2-1 12 16,-5-2 6-16,-3 4 0 0,-8 7-3 15,-5 11-3-15,-4 5-3 16,-4 8-2-16,-2 2-3 15,-3 7-2-15,7 0-4 16,-2 14-7-16,2 14 4 16,1 2-18-16,-7 6-16 15,-1-2-3-15,-3 0 6 16,0-3-28-16,0-2 21 16,0-3 22-16,-12-3 15 15,-3-5 4-15,0 0 0 16,3-7 0-16,6-1 0 15,3-5 3-15,3-4 14 0,0 2 21 16,0-3-1-16,17 0-2 16,13 0-5-16,2-9-27 15,7-5 1-15,0 0-4 16,0-4-21-16,-8-2-75 16,-10-3-27-16,-18 2-65 15,-3 3-91-15,-9 6-109 16</inkml:trace>
  <inkml:trace contextRef="#ctx0" brushRef="#br0" timeOffset="109632.9">6737 8794 321 0,'0'0'111'16,"0"0"-21"-16,0 0 4 15,0 0 11-15,0 0-17 16,0 0-23-16,33-43 11 16,-33 42-2-16,0-3-8 0,0 0-9 15,0 1-8-15,0-1-14 16,-12 1-10-16,0 3-13 15,-7 0-8-15,5 14-4 16,-6 13 0-16,3 6 0 16,6 2 0-16,1 1 0 15,7-3-1-15,3-3-2 16,0 0-52-16,13-7-93 16,7-10-201-16</inkml:trace>
  <inkml:trace contextRef="#ctx0" brushRef="#br0" timeOffset="111006.9">8408 8511 687 0,'0'0'118'0,"9"-100"-27"16,-6 66 66-16,-3 11-37 15,2 5-20-15,-2 11-27 16,0 6-26-16,0 1-10 16,0 0-17-16,0 0-6 15,0 19-14-15,-8 23 1 16,-8 20 6-16,-5 9-7 0,2-3 6 16,2-1-6-1,6-8 0-15,6-8 1 0,5-9-1 16,0-12-2-16,0-9-6 15,13-11-3-15,-1-7-2 16,9-3 6-16,6-7 6 16,2-18 2-16,7-7 0 15,-3 0 0-15,-5-4 1 16,0 4 5-16,-9 3-2 16,2 5 10-16,-6 6-9 15,-2 4 3-15,-2 8-8 16,-4 6-1-16,3 0-1 15,2 6-6-15,0 19 0 16,5 12-7-16,-5 6-2 0,-5 5-9 16,-4 4-5-16,-3-4-2 15,0-3-10-15,-2-10-16 16,-9-7 9-16,-3-7-2 16,-5-9 18-16,1-5 16 15,-6-7 10-15,0 0 6 16,-4-11 1-16,4-10 2 15,-1-3 6-15,2-5-2 16,4 1-2-16,11 0 0 16,7-1-4-16,1 2-2 15,16 1-21-15,23 7-63 16,13 3-45-16,7 9-68 16,2 7-55-16</inkml:trace>
  <inkml:trace contextRef="#ctx0" brushRef="#br0" timeOffset="111396.9">8939 8880 573 0,'0'0'189'16,"0"0"-98"-16,0 0 45 16,0 0-27-16,0 0-59 15,0 0-40-15,63-52 10 16,-33 29-4-16,-3 1 0 15,-2-4-2-15,-2 1-8 0,-7 5 2 16,-2 2-8-16,-10 3 2 16,-1 2 8-16,-3 0 4 15,-3 5 13-15,-21 4-17 16,-9 4-2-16,-16 0-8 16,-2 26 2-16,-4 9 0 15,7 8 0-15,11-1-2 16,11 3-1-16,13-4 1 15,13-2-3-15,0-3-5 16,31-7-5-16,14-10-20 16,15-9-34-16,11-10-25 15,-2 0-16-15,4-13-12 16,-10-11-20-16,1-5 11 0,-9-1 44 16,-5 3-30-1,-15 1-20-15</inkml:trace>
  <inkml:trace contextRef="#ctx0" brushRef="#br0" timeOffset="112911.9">9547 8795 340 0,'0'0'337'0,"0"0"-238"0,22-101 42 15,-21 77 23-15,-1 7-70 16,0 2-11-16,0 5-25 15,-10 8-10-15,-9 2-15 16,-2 0-25-16,-6 18-3 16,0 13-2-16,3 9-3 15,6 2 0-15,11 3-1 16,7-1-3-16,0-4-1 16,15-4-6-16,16-10 0 15,13-9-30-15,5-11-6 16,6-6-21-16,0 0 1 15,-2-16 12-15,-3-10 21 0,-4-8 8 16,-10 0 17-16,-6 2 6 16,-8 1 3-16,-10 4 3 15,0 2 23-15,-9 4 28 16,0 2 17-16,-3 6 0 16,0-1-22-16,-3 2-5 15,-10 5-7-15,3 3-11 16,-4 4-13-16,2 0-5 15,-3 4-7-15,3 16-1 16,0 6-1-16,2 6-2 16,5-1-1-16,5 1 2 15,0-4-2-15,0-6-4 16,8-3-15-16,6-5-2 0,0-5 1 16,4-7 1-1,5-2 12-15,-3 0 8 0,2-15 2 16,1-10 1-16,-7-2 1 15,-1-2-1-15,-6-1 2 16,0 6-1-16,-2 1 4 16,-2 6-5-16,-1 5 5 15,-2 3 9-15,0 5 2 16,-2 4-7-16,1 0-6 16,2 4-3-16,3 18-7 15,6 10 6-15,-3 1 0 16,0 1-1-16,5-1 2 15,-6-8-19-15,7-2-10 16,1-10-17-16,2-3 7 0,2-9 15 16,-1-1 21-16,1 0 3 15,-3-10 0-15,3-7 1 16,-5-11 3-16,-1 1 3 16,-3-6 8-16,0 1 9 15,-3 4 4-15,-2 2-3 16,-1 4 4-16,-3 6 3 15,0 2-4-15,0 6 1 16,-1 4-11-16,-1 3 6 16,0 1-13-16,0 0-10 15,0 0-1-15,3 12-7 16,6 16 2-16,-2 8 4 16,1 5-1-16,-2-3-9 0,0-5-13 15,1-2-15-15,1-8-3 16,-2-9-2-16,3-2 12 15,3-6 13-15,1-6 17 16,4 0 2-16,1-2 0 16,1-15 6-16,-1-9 3 15,0-3 13-15,1-5 4 16,-1 1-5-16,0-2 7 16,-1 8 1-16,-1-1-2 15,-1 8-6-15,3 2 0 16,-4 4-8-16,0 5-1 15,1 5-4-15,0 4-5 16,0 0-1-16,1 0-2 0,-1 16-2 16,0 9-1-16,-3 8 1 15,-2 0 0-15,-4 3-21 16,4 0-8-16,-3-2-9 16,4-3 28-16,-3-6-20 15,0-6-20-15,0-3-12 16,-8-6-18-16,2-2 77 15,-2-7-63-15,-6-1 35 16,-16 0 19-16,-8 0 11 16,-2 0 1-16,3 0-1 15,0-5 1-15,9-3 2 16,7-2 0-16,2-2 0 0,11-7 0 16,0-3-7-1,15-6-81-15,17 2-33 0,6 2-145 16</inkml:trace>
  <inkml:trace contextRef="#ctx0" brushRef="#br0" timeOffset="113360.89">11014 8839 657 0,'0'0'183'0,"0"0"-110"15,0 0 38-15,0 0-46 16,0 0-27-16,105-90-18 0,-74 61 4 16,1-1-5-16,-2-4-1 15,-4 2-13-15,-5 4-2 16,-10 2 3-16,-9 5 0 16,-2 2-1-16,0 4 3 15,-7 5 3-15,-14 7 4 16,-7 3-4-16,-3 6-11 15,-2 21 0-15,3 9 0 16,6 5 0-16,6 3 1 16,5-2-1-16,11-2 5 15,2-5-4-15,0-6 1 16,24-3-1-16,8-7 2 16,5-5 0-16,9-9-2 0,-2-5 0 15,0 0-1-15,-3 0 1 16,-9-11-2-16,-8 0 2 15,-7 2-2-15,-6 3 1 16,-11 5 0-16,0 1-13 16,0 0-28-16,-10 0-85 15,-10 0-61-15,-8 11-96 16</inkml:trace>
  <inkml:trace contextRef="#ctx0" brushRef="#br0" timeOffset="117574.89">11969 8380 614 0,'0'0'154'0,"0"0"-79"15,0-113 59-15,0 97 38 16,-5 11-48-16,5 5-58 16,-2 0-37-16,1 0-16 15,-4 27-13-15,-3 22 2 16,-5 22-1-16,-2 7 8 16,5 4-6-16,-2-7 0 15,8-2-3-15,-1-7 0 16,4-8-2-16,1-6-15 0,0-11-73 15,0-14-71 1,4-13-74-16,9-14-138 0</inkml:trace>
  <inkml:trace contextRef="#ctx0" brushRef="#br0" timeOffset="118634.9">11722 8693 232 0,'0'0'545'16,"0"0"-472"-16,0 0 16 16,0 0 40-16,0 0-59 15,0 0-55-15,62-30-11 16,-8 17 2-16,9-3-6 16,0-8-3-16,0-2 0 0,-7-5-17 15,0-6-41-15,-8 0-10 16,-12 2 2-16,-12 5 25 15,-12 5 36-15,-9 6 8 16,-3 3 18-16,0 3 33 16,0 4 18-16,0 6 2 15,0 2-6-15,0 1-11 16,-8 0-11-16,-5 0-12 16,-2 19-5-16,-8 15-6 15,4 10-2-15,0 8 2 16,4 6-1-16,6 0-9 15,7-6-5-15,2-4-3 0,2-9-2 16,17-8-3-16,5-7 2 16,4-9-11-16,4-11-2 15,-2-4-15-15,-6 0 9 16,3-11 7-16,-7-9 13 16,-7-6 0-16,4-1 5 15,-8 1-1-15,-1 0 4 16,0 1 4-16,-2 2 15 15,2 1-6-15,0 5 0 16,-1 4-7-16,0 4-2 16,-1 4-6-16,1 5-4 15,-3 0-2-15,9 7-4 16,0 17 0-16,4 7 4 16,-2 4 0-16,1-2-2 15,-1 1 0-15,2-4 2 0,-1-5-21 16,-1-6-2-16,-3-11-2 15,-2-4 1-15,1-4 15 16,2 0 5-16,7-12 4 16,-1-9 5-16,0-3-2 15,-1-1-2-15,-6 0 10 16,3 3 1-16,-4 2-3 16,-3 4 4-16,1 3 4 15,-3 3-2-15,-1 4-10 16,-2 3-2-16,-2 3-3 0,4 0-3 15,1 3-3 1,3 19 4-16,1 4 2 0,1 7 0 16,-2-4-1-16,-2 0-6 15,1 0-5-15,0-4-14 16,1-6 1-16,0-5 10 16,-1-10-13-16,1-2 6 15,4-2 13-15,-3 0 9 16,10-19 6-16,-1-4 1 15,1-4 2-15,-2-2 19 16,0 3-1-16,-2 0 6 16,-2 2-8-16,2 4-5 15,-2 4-5-15,-3 4-2 16,1 6-4-16,-1 5-4 16,5 1-5-16,-2 0-1 0,4 11-3 15,-3 13-3-15,-1 6 7 16,-3 6-3-16,-8-2-16 15,0 0-4-15,-3-2-4 16,0-7-4-16,-3-3 3 16,-12-8-4-16,-6-4-13 15,-8-7 4-15,-3-3-41 16,-5 0-59-16,1-13-121 16,0-14-220-16</inkml:trace>
  <inkml:trace contextRef="#ctx0" brushRef="#br0" timeOffset="118835.89">12809 8432 802 0,'0'0'115'0,"0"0"-48"16,0 0 43-16,0 0-48 15,0 0-62-15,0 0-4 16,0-51-91-16,10 51-91 16,-8 0-161-16</inkml:trace>
  <inkml:trace contextRef="#ctx0" brushRef="#br0" timeOffset="120207.9">13783 8653 769 0,'0'0'176'0,"0"0"-106"0,2-100 78 16,-2 76 3-16,0 6-75 16,-4 11-15-16,3 3-25 15,-1 4-9-15,2 0-9 16,-3 0-14-16,-3 11-4 16,0 19 2-16,-2 10-2 15,3 3 0-15,5-1 0 16,0-2-1-16,0-4-1 15,11-5-1-15,4-9 1 16,-2-7-8-16,-2-9-8 16,-1-6-2-16,1 0 2 15,4-6 10-15,3-17 3 16,0-7 5-16,0-2 3 0,-1-3-3 16,-2-1 3-1,0 0-2-15,-1 1 1 0,-2 1 3 16,-1 7 3-16,-1 1 0 15,-4 11-3-15,-3 5 1 16,0 9-2-16,-3 1-2 16,0 0-2-16,2 7-2 15,0 21-9-15,4 12 11 16,1 5-1-16,2 4 2 16,2-2-2-16,-1-4-2 15,0-5-18-15,2-7-3 16,-1-11-8-16,-4-10-1 0,-2-6 10 15,1-4 8 1,0 0 10-16,4-12 5 0,5-13 6 16,2-3 2-16,2 0 2 15,-2-1 2-15,0 3 3 16,-1-1 1-16,-2 8-2 16,-2 3-4-16,0 3-3 15,-6 5-1-15,3 7-6 16,-5 1 0-16,8 0-6 15,2 15 5-15,4 11 0 16,-3 4-2-16,0 4 2 16,-3-4-4-16,-1-2-15 15,0-7-3-15,-5-6-1 16,1-5 1-16,-4-7 3 16,1-3 7-16,3 0 5 0,3 0 4 15,7-14 4-15,4-7 0 16,-1-5 1-16,3 3 1 15,-5-4 2-15,1 3-2 16,-4 4 0-16,-2 8 1 16,-5 6 1-16,1 5-2 15,0 1-2-15,0 0-1 16,3 9 1-16,2 11 0 16,0 6 0-16,-6 1-3 15,-3 4 3-15,-3 1-5 16,-2-3-24-16,0 0-17 15,0-7-32-15,0-2-9 0,-2-10-67 16,-2-7-32-16,-1-3-49 16</inkml:trace>
  <inkml:trace contextRef="#ctx0" brushRef="#br0" timeOffset="120447.89">14527 8220 347 0,'0'0'599'0,"0"0"-521"0,0 0 73 16,0 0-43-1,0 0-75-15,0 0-33 0,-11-91-2 16,11 119-67-16,2 15-59 15,11 14 0-15,2 4-64 16,0-6-124-16</inkml:trace>
  <inkml:trace contextRef="#ctx0" brushRef="#br0" timeOffset="120935.9">14871 8341 848 0,'0'0'157'16,"0"0"-40"-16,0 0 58 15,-6-95-64-15,5 93-60 16,-1 2-30-16,-1 19-21 16,-1 28 1-16,-1 20-1 15,2 10 1-15,2-1 1 16,1-5-1-16,0-9 2 15,3-7-3-15,10-12 0 16,2-9-6-16,3-14 1 16,3-11-33-16,7-9-2 15,8 0-5-15,-1-29-4 16,3-9 5-16,-7-9 8 16,-2-9 2-16,-4-11 6 0,-4-4-3 15,-5-5 3-15,-2-3 17 16,-6 2 11-16,-5 9 2 15,-3 15 30-15,0 22 24 16,0 17 27-16,0 14 9 16,0 0-41-16,-3 28-39 15,-3 25-9-15,-2 18 22 16,3 13-1-16,3 2-12 16,2 0-5-16,0-4-6 15,0-11 1-15,0-11-4 16,0-13-16-16,2-9-66 15,3-15-108-15,-2-9-134 0</inkml:trace>
  <inkml:trace contextRef="#ctx0" brushRef="#br0" timeOffset="122645.35">15750 8645 680 0,'0'0'158'15,"0"0"-26"-15,0 0 51 0,0 0-49 16,0 0-61-16,0 0-25 16,18-72-6-16,-15 70-12 15,-2 1-12-15,-1 1-7 16,2 0-10-16,1 0-1 16,3 28-3-16,3 13 3 15,1 13 1-15,-4 2 0 16,-1-4 0-16,-3-2-1 15,1-8 0-15,1-10-4 16,0-12-6-16,1-6-5 16,-2-8 1-16,0-6 2 15,6 0 12-15,5-26 2 16,6-20 0-16,2-9-1 16,2-3-1-16,-4 0 0 15,-1 7 3-15,-1 6-3 0,-3 3 2 16,0 11 0-16,-5 7 0 15,0 6 1-15,-4 11 5 16,-2 5-6-16,-2 2-2 16,6 0-4-16,7 20-4 15,3 14 5-15,3 6 3 16,2 3 1-16,-3-2-1 16,-1-1-13-16,-1-9-8 15,-1-5-29-15,1-12-5 16,-4-10-10-16,6-4 12 0,6-5 11 15,1-18 31 1,1-5 4-16,-5-1 7 0,-5-1 2 16,-6 0 14-16,-4-2 14 15,-6 4 13-15,-2-1-6 16,0 9 6-16,-10 4-10 16,-2 2 9-16,-1 8-9 15,1 6-15-15,-2 0-8 16,-2 10-5-16,-2 14-3 15,2 10-2-15,2 2 0 16,7 4-1-16,7-2-3 16,0 0-1-16,7-3 4 15,13-8-4-15,1-5 2 16,3-9-14-16,-1-11-3 16,0-2-5-16,0-4 2 0,-1-25-12 15,-6-7 16-15,-3-7-4 16,-6 1 4-16,-7 0 7 15,0 7 6-15,-4 3 6 16,-9 10 3-16,2 5 7 16,3 3 13-16,0 10 4 15,2 2-6-15,6 2-18 16,0 0-3-16,0 0 0 16,0 0-8-16,0 14-8 15,4 4-1-15,14-3 4 16,0-4-10-16,9-8 3 15,0-3-6-15,3 0 3 0,0-25 2 16,-1-13-2-16,-3-13 0 16,-7-9 5-16,-8-7 6 15,-2-1 12-15,-8 9 2 16,-1 10 2-16,0 18 28 16,0 11 20-16,0 11 22 15,0 9 5-15,0 0-50 16,-4 19-16-16,-4 22-12 15,-4 19 6-15,2 11 12 16,6 7-13-16,0 3 4 16,3-2-7-16,1-1-1 15,0-8-4-15,0-5 2 16,7-13-14-16,1-10-56 16,8-14-66-16,-1-13-57 15,4-15-171-15</inkml:trace>
  <inkml:trace contextRef="#ctx0" brushRef="#br0" timeOffset="122811.89">16760 8584 610 0,'0'0'272'16,"0"0"-207"-16,0 0 45 15,0 0-18-15,0 0-84 16,0 0-8-16,63-11-13 0,-16 5-112 15,0-8-153 1</inkml:trace>
  <inkml:trace contextRef="#ctx0" brushRef="#br0" timeOffset="125106.89">17538 8683 684 0,'0'0'170'15,"0"0"-107"-15,9-123 88 0,-9 95-28 16,0 4-34-16,-12 12-28 15,-2 5-23-15,-7 7-6 16,-6 0-8-16,-5 16-18 16,-1 17-2-16,3 4 0 15,10 4-3-15,10-1 0 16,10-6-2-16,0-2 1 16,15-5-8-16,11-9 0 15,9-5 6-15,2-13 2 16,2 0-10-16,-3-5-14 0,-3-20-2 15,-2-7-10 1,-9-2-2-16,-5 0 20 0,-10 6 12 16,-7-1 6-16,0 6 3 15,0 4 4-15,-1 7 6 16,-4 8 11-16,4 4 6 16,-1 0-14-16,2 0-15 15,0 21-1-15,0 13-1 16,0 8 0-16,0 3 2 15,0 0-1-15,0-4 0 16,10-3-3-16,8-7 1 16,4-9-9-16,6-7-6 15,5-11-22-15,7-4-8 16,0 0-25-16,-1-26 27 16,-3-9-6-16,-6-8 9 0,0-10-5 15,-6-9 12-15,-2-6 8 16,-9-3 10-16,-5-6 17 15,-4 0 1-15,-3 5 2 16,-1 8 20-16,0 12 46 16,0 17 12-16,-7 9-12 15,3 13 42-15,-1 8-34 16,2 2-23-16,3 3-20 16,-3 0-17-16,0 15-13 15,-7 33-4-15,-3 20 0 16,-1 21 5-16,-2 2 7 15,3-3-2-15,5-7-6 16,5-7-1-16,3-13-2 0,0-7-1 16,18-15-1-16,8-13-3 15,8-9-4-15,13-13-8 16,5-4-11-16,3-11 1 16,-4-25-8-16,-3-12 4 15,-6-13-1-15,-1-13-1 16,-11-10 3-16,-3-8-10 15,-9-4 22-15,-6 1 7 16,-9 15 8-16,-3 16 2 16,0 16 12-16,0 23 40 15,-6 9 13-15,2 12-10 16,1 4-13-16,0 0-20 0,-3 20-15 16,-7 23-2-1,-2 21 2-15,1 17 12 0,0 7-11 16,5 3 1-16,3 0-1 15,1-8-4-15,5-6-3 16,0-11-1-16,11-9-1 16,9-14 0-16,3-13-7 15,6-13-28-15,6-14-6 16,3-3 7-16,5-9 12 16,-1-23-1-16,0-9 8 15,-6-8 9-15,-10-3 4 16,-4-1 3-16,-9 7 0 0,-7 9 3 15,-5 6 2 1,-1 11 13-16,0 5 19 0,0 5 3 16,-6 6 0-16,-4 4-14 15,-3 0-20-15,-4 10-2 16,1 15-4-16,1 3 0 16,1 5 0-16,8 4 0 15,6-3-1-15,0-2 0 16,3-2-5-16,15-6-1 15,5-6 1-15,5-7 4 16,2-10-14-16,1-1-4 16,1-4 2-16,-1-22-6 15,-4-10-1-15,-1-9-6 16,-9-1 9-16,-8 2 6 16,-5 3 11-16,-4 10 5 0,0 8 1 15,-13 5 3-15,-4 7 8 16,-5 4 5-16,0 7 2 15,1 0-9-15,3 0-8 16,8 14 0-16,3 1-1 16,7-2 4-16,0 4 0 15,3-4 1-15,23 1 2 16,8-6-1-16,9-2 10 16,2-2-7-16,-4-4-7 15,-7 0 0-15,-3 0-2 16,-8 0 5-16,-10-7-5 15,-4 4 0-15,-9 3 0 0,0 0 5 16,0 0-6-16,0 10-1 16,0 17-2-16,0 7 1 15,-4 5 2-15,1-1 0 16,3-8 0-16,0-5-3 16,0-8-9-16,10-7 5 15,2-3 6-15,0-7 1 16,4 0 0-16,3 0 7 15,0-20-3-15,1-4-2 16,-3-4 6-16,1-4 0 16,-2-3 1-16,0 2-8 15,-3 3 0-15,-2 9 6 16,-5 10-5-16,-4 7 3 0,2 4 3 16,0 0-8-1,7 14-3-15,4 14 0 0,1 5 3 16,1 7 0-16,-2-5-1 15,-2-2 1-15,2-7-3 16,2-8-7-16,4-7 4 16,1-9-1-16,4-2-2 15,0 0 9-15,1-19-4 16,-2-8 4-16,-1-5 0 16,-4-6-1-16,-4-3-1 15,-6-2 0-15,-9-6 2 16,-1 1 0-16,-7 0 0 0,-17 12-4 15,-10 13-4 1,-7 16-6-16,-12 7-10 0,-4 9-16 16,-2 19-55-16,13 3-80 15,7-5-235-15</inkml:trace>
  <inkml:trace contextRef="#ctx0" brushRef="#br0" timeOffset="127032.88">20257 8899 556 0,'0'0'392'0,"0"0"-336"16,0 0 36-16,0 0 45 15,0 0-69-15,0 0-35 16,-106-79-18-16,52 79-10 16,-11 0 9-16,-2 19-7 0,4 3 2 15,11 3 3-15,15-1-12 16,14-2 3-16,12 1-3 15,9-5-3-15,2 2-2 16,21-8 3-16,24-6-2 16,19-6-4-16,12-1 6 15,4-26-14-15,1-14-15 16,-5-14 4-16,-5-10 1 16,-6-16 5-16,-13-10 2 15,-12-3 6-15,-18 5 13 16,-14 11 5-16,-8 14 4 15,0 16 20-15,-18 17 15 0,3 13-3 16,2 12 2-16,2 6-13 16,-5 7-11-16,-1 31-12 15,-5 17 0-15,1 16 1 16,5 3 1-16,7 8 6 16,7-3-7-16,2-5-2 15,3-5-4-15,14-12 0 16,5-15-2-16,2-7-1 15,1-15-3-15,3-9 4 16,2-8-4-16,3-3-11 16,0-7-1-16,-2-23 9 15,-1-6 2-15,-7-5-1 16,-1 0-2-16,-11 2 7 0,-3 4-1 16,-3 9 2-1,-5 5 2-15,0 8 3 0,0 7 5 16,0 3 5-16,0 3-2 15,0 0-9-15,0 9-4 16,0 24-5-16,-5 8 5 16,2 6 1-16,3-2-1 15,0-1-1-15,17-9 1 16,8-8-2-16,12-5 1 16,4-11-2-16,-1-11-6 15,1 0-1-15,-6-7-6 16,-3-23 13-16,-2-4 2 15,-7-11-2-15,-3-7 3 16,-5 3-1-16,-8 1 0 0,-3 11 1 16,-4 8 1-16,0 13 2 15,0 6 2-15,0 5 7 16,0 5 10-16,0 0-7 16,0 0-7-16,0 0-4 15,0 0-4-15,0 8-2 16,0 19 2-16,0 8 0 15,0 7 1-15,0-1 0 16,11-3-1-16,5 0 0 16,7-9-1-16,2-3-1 15,3-10-9-15,5-7-18 16,-1-6 3-16,4-3 0 16,1-9-1-16,4-14 1 0,0-11 6 15,-3-10 1-15,-3-5 3 16,-2-1 6-16,-12 1 1 15,-5 10 8-15,-7 4 1 16,-9 11 6-16,0 4 6 16,0 2 19-16,0 7 17 15,0 1-7-15,0 6 5 16,0 3-15-16,0-1-6 16,0 2-2-16,-2 0-10 15,1 0-7-15,-4 10-4 16,-1 19 0-16,-2 20 0 15,-1 12 7-15,-2 8-4 0,-1 10-1 16,-1 4 0-16,-4 8-4 16,-1 3 0-16,-4-1-1 15,-5 1-1-15,-2-9-23 16,0-11-46-16,7-7-74 16,8-6 40-16,13-10-31 15,1-12 30-15,3-19-461 16</inkml:trace>
  <inkml:trace contextRef="#ctx0" brushRef="#br0" timeOffset="127332.88">21489 8746 818 0,'0'0'97'0,"0"0"-15"16,0 0 49-16,0 0-22 16,0 0-63-16,51-101-17 15,-27 100-18-15,0 1-6 16,1 0-3-16,0 17-1 16,-5 9-2-16,-2 11-1 15,-7 2-8-15,-5 4-20 16,-6 5-28-16,-3-3-32 0,-22 0 3 15,-12-4-34 1,-6-4-13-16,-6-11-81 0,2-8-12 16</inkml:trace>
  <inkml:trace contextRef="#ctx0" brushRef="#br0" timeOffset="127843.89">21430 9029 86 0,'0'0'269'0,"0"0"-111"15,125-143-57-15,-73 77 9 16,4-12 3-16,2-10-57 15,0-10-18-15,0 1 15 16,-8 1-8-16,-12 17 9 16,-14 15-4-16,-15 14 41 15,-9 15-19-15,0 8-14 16,-3 13-8-16,-3 9-7 16,-3 5-23-16,-7 9-13 0,-11 34-7 15,-3 18 0-15,-1 21 2 16,4 11-2-16,8 1 1 15,10 5-1-15,7-8 2 16,2-10-2-16,2-17-4 16,12-13 0-16,3-17-1 15,2-13-10-15,2-11-14 16,0-10 9-16,3 0 8 16,4-16 9-16,2-17 3 15,3-8 2-15,-3-4 0 16,-5 0-2-16,-5 4 1 15,-4 10 2-15,-6 10 12 0,-4 7 1 16,-2 9 13-16,0 3 0 16,-3 2-22-16,7 4-7 15,1 24-4-15,2 13 4 16,-2 8 1-16,-4 3 0 16,-5 1-1-16,0-2 0 15,0-3-3-15,0-11-5 16,-2-6-21-16,-2-12 0 15,0-6-2-15,4-8-43 16,0-4-14-16,0-1-19 16,0-3-46-16,0-19-186 15</inkml:trace>
  <inkml:trace contextRef="#ctx0" brushRef="#br0" timeOffset="128751.89">22257 8440 810 0,'0'0'179'0,"0"0"-126"16,0 0 61-16,0 0 8 15,0 0-60-15,0 0-41 16,0 0-16-16,-26-59-5 16,26 59-1-16,0 0-16 15,0 0-53-15,0 0-70 16,0 4-55-16,0 0-111 16</inkml:trace>
  <inkml:trace contextRef="#ctx0" brushRef="#br0" timeOffset="129747.79">22628 8587 726 0,'0'0'147'16,"0"0"-72"-16,0 0 53 0,0 0-15 15,-58-94-59-15,38 87-24 16,-5 7-12-16,-8 0 4 15,0 10-17-15,-6 12 5 16,7 5-1-16,5 7 4 16,8 3-12-16,11 4 1 15,8 3-1-15,11 0-1 16,26-6-1-16,19-6-1 16,12-8-6-16,8-12-14 15,0-8-6-15,-9-4-5 16,-8 0 0-16,-5-23 4 15,-10-7 3-15,-7 1 6 0,-10-2 20 16,-10 7 0-16,-9 2 4 16,-6-1 15-16,-2 3 25 15,0 1 6-15,-2 7-13 16,-7 0 6-16,-3 7-17 16,0 5-9-16,-3 0-5 15,0 0-8-15,-2 11-2 16,0 12-2-16,2 5 1 15,2 3-1-15,7 3 0 16,1-1-2-16,5 0-1 16,0-6 3-16,9-5-2 15,6-4-4-15,1-10-1 16,0-4-15-16,1-4 6 0,0 0 12 16,1-20 1-16,1-8-7 15,-6-7 0-15,-2-2-5 16,-2 5 5-16,-5 8 9 15,0 10 1-15,-4 7 6 16,1 6 14-16,-1 1 0 16,3 0-20-16,1 19-2 15,10 11-1-15,-2 9 3 16,5 0 0-16,3-4 0 16,1-6 0-16,3-8-2 15,4-10-2-15,3-11-4 16,4 0-4-16,2-11 7 0,-3-20 4 15,2-14-2 1,-3-13 3-16,-3-9 0 0,3-8 3 16,-5-10-1-16,-3-9-2 15,-5-2 2-15,-8 0 1 16,-11 15 3-16,-1 19 12 16,0 21 17-16,-12 20-1 15,-1 14 5-15,-5 7-14 16,-8 31-17-16,-6 35-7 15,-1 21 0-15,8 12 0 16,10 2-1-16,13-2-2 16,2-4-1-16,4-7-11 15,13-13-58-15,1-13-52 16,0-13-103-16,6-19-216 16</inkml:trace>
  <inkml:trace contextRef="#ctx0" brushRef="#br0" timeOffset="130102.89">23562 8750 454 0,'0'0'449'0,"0"0"-345"16,0 0 62-16,0 0-25 16,0 0-89-16,0 0-45 15,39-51-7-15,-2 38-1 16,-1-2 0-16,-2-2-19 15,-3-3-16-15,-7-6-13 0,-7-3 0 16,-7 1-11-16,-7 3 6 16,-3 7 47-16,-6 6 7 15,-14 9 2-15,-14 3 13 16,0 3-13-16,-5 27 4 16,5 7 11-16,9 9 12 15,10-1-1-15,7-1 12 16,8-1-16-16,0-7-4 15,23 2-16-15,11-9 6 16,6-8-10-16,5-9-11 16,4-5-63-16,2-7-90 15,-6 0-225-15</inkml:trace>
  <inkml:trace contextRef="#ctx0" brushRef="#br0" timeOffset="131114.87">24606 8795 817 0,'0'0'178'0,"0"0"-84"15,0 0 59-15,0 0-18 16,8-97-63-16,-8 92-31 15,0 2-15-15,1 3-5 16,-1 0-12-16,2 0-8 16,2 11-1-16,6 26-1 15,4 9 1-15,1 8 0 16,-3-6 2-16,1-2-2 0,-4-5 0 16,2-5 0-1,-2-10 0-15,1-10 1 0,-2-7-2 16,-2-6-2-16,2-3-7 15,1 0 1-15,11-27 7 16,5-10 2-16,5-13-1 16,1-8-1-16,-3-1 2 15,-4-6-1-15,0 4 1 16,-6 9 0-16,0 3 0 16,-3 7 0-16,0 9 0 15,-4 8 3-15,-1 9-1 16,-4 6-1-16,-2 4-1 0,-2 6-5 15,0 0-8 1,4 0-53-16,2 29-34 0,6 8 30 16,-2 14-14-16,-1 4-48 15,-5 1-74-15,-3-7-97 16</inkml:trace>
  <inkml:trace contextRef="#ctx0" brushRef="#br0" timeOffset="132634.87">25309 8780 892 0,'0'0'92'16,"0"0"61"-16,0 0 0 0,0 0-50 15,0 0-48-15,-26-97-14 16,6 94-21-16,-10 3-10 15,0 7-3-15,-3 22-7 16,0 10 1-16,8 4 0 16,7-2-1-16,6 0 0 15,12-5-2-15,0-3-5 16,10-5 5-16,17-3-10 16,8-12-10-16,3-10-7 15,3-3 5-15,0-3 7 16,-2-21-5-16,-7-8 3 15,-6-5 6-15,-7 2 1 0,-6-1 12 16,-6 3 0-16,-2 6 3 16,-4 5 4-16,1 3 17 15,0 10 2-15,-2 3-1 16,0 3-5-16,0 3-9 16,1 0-11-16,5 13-5 15,1 17 2-15,4 7 3 16,2 1 3-16,1-2-3 15,-2-4-1-15,2-2-1 16,1-8 2-16,3-5 0 16,0-5-10-16,5-9-5 15,5-3-4-15,5 0 4 16,7-7-2-16,0-17-5 0,2-5-6 16,-2-4 9-1,-6-7 0-15,-4-5 5 0,-9-2-9 16,-3 2-5-16,-6 6 12 15,-7 2 15-15,-3 5 1 16,-2 6 1-16,0-1 1 16,-2 5 6-16,-6 2-3 15,2-1-1-15,3 3 1 16,-3-1 5-16,3 2-1 16,0-3 2-16,-1-3 6 15,0 1 5-15,2-4-6 16,0-2 5-16,-1-1 3 15,3 0-1-15,0 1-2 16,-1 8-4-16,1 7 12 0,-2 5-7 16,2 8 1-16,0 0-10 15,0 0-6-15,-3 0-3 16,0 21-4-16,-8 23-7 16,-1 23 7-16,-5 15 2 15,4 1-1-15,2 2-1 16,4-4 1-16,4-6 3 15,3-11-4-15,0-11-3 16,0-11 1-16,10-12 1 16,4-11-8-16,2-8-8 15,4-7-4-15,3-4 7 16,4 0 6-16,1-15 1 16,1-10 1-16,-1-4 0 0,-4-2-2 15,0-6 3-15,-5-1 1 16,-4-2-1-16,-3 6 4 15,-6 7 1-15,-2 5 1 16,-2 4 3-16,0 4 1 16,-1 5 14-16,-1 3 3 15,0 4 5-15,0 2-9 16,0 0-6-16,0 0-8 16,0 0-4-16,0 22-2 15,0 7 2-15,0 10 1 16,0 0-1-16,0 0 0 15,0-5-1-15,6-7 0 0,6-1 0 16,-3-12-13-16,2-6-9 16,2-7 8-16,2-1 13 15,3 0 1-15,4-14 1 16,-2-11 1-16,0-7-1 16,0-2-1-16,-7 0 1 15,-1 2 0-15,0 8 1 16,-5 2 0-16,3 5 0 15,0 4 2-15,-3 5 2 16,-1 4-2-16,0 4 4 16,3 0-7-16,2 8-1 15,4 16-1-15,3 8 1 16,-2 4 0-16,5 0-1 0,1-4 3 16,2-2-3-1,4-4 1-15,1-11-1 0,-2-5-7 16,0-10 3-16,2 0 2 15,-2-7 2-15,0-21 2 16,-6-2 1-16,-2-9-1 16,-2-6 1-16,-5-3 0 15,-6-1 0-15,-6 5 0 16,0 4 3-16,0 12-1 16,-11 8 1-16,-2 13 2 15,-4 7 10-15,-5 7-11 16,-2 28-4-16,-3 8-1 0,5 5 7 15,10 1-4 1,9 3 1-16,3-5-4 0,0-4-1 16,19-7 0-16,-1-8-21 15,3-11-34-15,0-9-56 16,3-8-72-16,-2 0-77 16,-1-6-240-16</inkml:trace>
  <inkml:trace contextRef="#ctx0" brushRef="#br0" timeOffset="132815.9">26998 8851 545 0,'0'0'482'16,"0"0"-371"-16,0 0 7 0,0 0-13 15,0 0-69-15,0 0-31 16,-8 0-5-16,5 0-62 15,-3 0-92-15,-4-4-160 16</inkml:trace>
  <inkml:trace contextRef="#ctx0" brushRef="#br0" timeOffset="135771.87">27432 8363 758 0,'0'0'130'16,"0"0"-45"-16,0 0 54 16,0 0-3-16,0 0-42 15,0 0-33-15,0-79-24 16,0 79-13-16,0 0-14 16,0 5-8-16,-5 34-2 15,-6 13 0-15,-5 17 2 16,-3 4-1-16,-4 1 3 15,4-4-4-15,0-11 0 0,4-7-2 16,4-11 1-16,3-13-5 16,3-8-27-16,4-9-11 15,-1-5-1-15,2-5 19 16,0-1 22-16,0-11 4 16,9-18 1-16,9-13-1 15,5-6-8-15,0-8 8 16,4-3 0-16,-5 1 0 15,2 2 0-15,-3 8 0 16,2 5 2-16,-4 8-2 16,-5 6 9-16,0 4-2 15,-5 9-2-15,0 5 4 16,-7 7-3-16,-1 4-5 0,2 0 0 16,-3 0-1-1,2 0-4-15,3 18-9 0,2 13 8 16,-4 6 4-16,0 7-3 15,-3 2-4-15,0-1-2 16,-14 3-10-16,-11-5-4 16,-2-3 1-16,-1-7 5 15,1-8 1-15,7-8 7 16,10-8 1-16,7-5 4 16,3-4-1-16,0 0 6 15,0 0 3-15,0 0 10 16,18-8 25-16,9-3-26 0,6 0 0 15,4 5 0 1,-1 3-1-16,1 3-6 0,-7 0 2 16,-3 0-3-16,-5 0-4 15,-4 17 0-15,-3 2-1 16,-5 7-1-16,-5 6-2 16,-5 0-5-16,0 0-9 15,-15 1-14-15,-11-3 11 16,-6-3-1-16,-7-6-3 15,-3-9-7-15,2 1-13 16,6-8 12-16,4-5 11 16,7 0 12-16,11 0 10 15,7-12 1-15,5-7 1 16,5-10-2-16,31-3-21 16,17-6 14-16,15 1 7 0,4 6-3 15,-2 2 5-15,-9 5-2 16,-9 6 5-16,-12 2 18 15,-13 3 16-15,-9 3 17 16,-9 3-2-16,-6 4 14 16,-3-3 1-16,0 0 0 15,0-1-24-15,0 0-16 16,0 0-3-16,0 4-6 16,0 0-6-16,0 3-8 15,-1 0-6-15,-8 9 0 16,3 15-3-16,-3 6 2 15,3 4 1-15,6-1-3 0,0 2 0 16,0-3 2-16,6-3 1 16,9-7-13-16,1-9-19 15,5-5 7-15,0-8 5 16,2 0 9-16,0-4 4 16,-2-13 2-16,-1-4 4 15,-4 0 1-15,0-4-1 16,-5-4 2-16,-1 0-1 15,-2 3 6-15,1 4 0 16,0 2 4-16,-5 6-2 16,0 3 2-16,-4 7-3 15,0 4 10-15,0 0-11 16,0 0-6-16,0 4-2 16,0 24-7-16,0 6 9 15,0 4 0-15,4 0-1 0,3-2 0 16,2-4-11-16,3-7-9 15,1-4-5-15,1-9-1 16,-3-6 6-16,2-4 9 16,-3-2 6-16,3-2 6 15,2-16 4-15,2-7 0 16,-2-2 0-16,-2 1 12 16,-2 4-5-16,-1-1 8 15,2 5 6-15,-3 0-6 16,2 3-3-16,-3 4-5 0,1 6-5 15,-3 1 0 1,2 4-6-16,-1 0-1 0,1 1-1 16,-1 18-1-16,3 7-1 15,-2 3 4-15,-2-2-2 16,-3-1-4-16,1 0-17 16,-1-3-5-16,1-6-8 15,-1-8 2-15,-1-3 2 16,3-6 13-16,1 0 17 15,4 0 2-15,5-14 1 16,2-8 6-16,3-3-5 16,1-2 3-16,-3 0-2 15,1 3-2-15,-6 4 0 16,-5 8-1-16,-1 4-30 16,-5 6-113-16,0 2-70 0,1 0-239 15</inkml:trace>
  <inkml:trace contextRef="#ctx0" brushRef="#br0" timeOffset="136273.4">28573 8463 496 0,'0'0'322'0,"0"0"-222"16,2-102 55-16,-2 82 14 0,-3 11-52 16,0 2-64-1,1 7-23-15,-8 7-22 0,-2 38-8 16,-7 18-2-16,0 23 2 15,6 4 4-15,3 0-2 16,7-2-2-16,3-13-2 16,0-8-2-16,0-12 4 15,0-14-23-15,3-10-40 16,7-9-30-16,6-13-40 16,4-7-41-16,7-2-76 15,-2-12-167-15</inkml:trace>
  <inkml:trace contextRef="#ctx0" brushRef="#br0" timeOffset="136461.87">28539 8905 872 0,'0'0'212'16,"0"0"-104"-16,0 0 62 15,0 0-66-15,0 0-74 16,0 0-23-16,78 0-3 15,-23 0-4-15,1-10-40 16,1-8-86-16,-4-4-134 16,-10-8-279-16</inkml:trace>
  <inkml:trace contextRef="#ctx0" brushRef="#br0" timeOffset="138754.87">29370 8944 554 0,'0'0'281'0,"0"0"-169"0,0 0-6 16,0 0 40-16,0 0-41 15,0 0-52-15,42-81-25 16,-39 79-4-16,-2 2-3 16,-1 0-13-16,0 0-5 15,0 0-3-15,0 16-6 16,0 16-2-16,3 13 8 16,0 7 2-16,0 2-2 15,4-2-6-15,-3-4-20 16,2-9-6-16,3-13 2 0,-2-13 10 15,-1-10 8 1,0-3 6-16,4-6 6 0,6-20 4 16,4-12-3-16,3-7 0 15,-1-1 5-15,-1 2-5 16,-6 4 6-16,2 7 10 16,-4 5-3-16,3 3 4 15,-4 2 6-15,0 6-14 16,0 4-3-16,-6 6 0 15,-2 4-4-15,1 3-3 16,-1 0-1-16,3 3-4 16,3 20-1-16,3 9 5 15,3 5 0-15,0 1-4 16,4 0-15-16,2-5-14 16,-2-7-5-16,4-3-8 0,1-12-7 15,1-10 12-15,-1-1 16 16,1-10 21-16,-1-19 5 15,3-3 1-15,-6 0 0 16,-5 0 27-16,-4-1 6 16,-4 3 21-16,-3 2-13 15,-3 5-8-15,0 4 2 16,-3 7-8-16,0 2-6 16,0 3-2-16,0 4-1 15,0 1-7-15,0 2-6 16,-4 0-6-16,-10 0-2 15,-7 18 0-15,-4 8 1 0,-2 7-3 16,5 2 3-16,7 6 0 16,6-2-8-16,9-1-17 15,0-1 2-15,6-6-12 16,12-5 9-16,8-7 2 16,1-12 3-16,3-7 8 15,1-1 4-15,1-26 2 16,-3-9 3-16,-4-5-6 15,-4-3 4-15,-4 4 2 16,-5 5 5-16,-6 8 5 16,-1 1 14-16,1 3 9 15,-2 2-5-15,2 4 0 16,0 1 4-16,0 5-2 16,0 2-7-16,1 3-7 15,-2 1-4-15,-2 5-2 0,-1 0-2 16,-2 0-1-16,3 0-2 15,0 0 0-15,1 20-9 16,6 14 6-16,-2 3 3 16,-4 3 0-16,-2 2-1 15,-2-3-16-15,0 0-12 16,0-2 17-16,0-7-16 16,0-8 0-16,0-7-6 15,0-9 4-15,0-4 15 16,0-2 15-16,0 0 3 0,0-9 12 15,0-20 37 1,12-8-41-16,4-4-4 0,3-10 9 16,3 6-3-16,-1 3-6 15,1 8 0-15,-6 8 12 16,-3 7 2-16,-2 8-9 16,-2 4 1-16,0 7-8 15,-2 0-2-15,1 0-3 16,3 23-1-16,5 8-2 15,-3 8 1-15,1 7 0 16,-5 5 0-16,-3 4-8 16,-2-6-16-16,-4 0-22 15,0-9-29-15,0-8-22 16,-3-8-36-16,-3-9-41 16,2-7-97-16</inkml:trace>
  <inkml:trace contextRef="#ctx0" brushRef="#br0" timeOffset="138981.9">30717 8987 912 0,'0'0'126'16,"0"0"-11"-16,0 0 3 15,0 0-82-15,0 0-36 0,0 0-10 16,91-42-30-16,-59 41-53 16,3 1-46-16,-6 0-62 15,-1-2-136-15</inkml:trace>
  <inkml:trace contextRef="#ctx0" brushRef="#br0" timeOffset="139265.87">31163 8815 611 0,'0'0'369'16,"0"0"-249"-16,0 0 50 0,0 0-48 16,0 0-60-1,0 0-44-15,-2-46-12 0,-9 60-6 16,-8 19-5-16,-2 16 5 15,-3 8 0-15,6 4 0 16,3-3-5-16,9 1-1 16,4-6-16-16,2-12-34 15,0-9-37-15,13-13-22 16,6-13-5-16,11-6-54 16,5-3-43-16,1-29-46 15</inkml:trace>
  <inkml:trace contextRef="#ctx0" brushRef="#br0" timeOffset="139467.87">31235 8601 560 0,'0'0'112'0,"0"0"-15"15,0 0 30-15,0 0-30 16,0 0-49-16,0 0-23 15,0-1-25-15,3 1-12 16,13 22-44-16,2 6-40 16,0 5-146-16,-2-1-276 15</inkml:trace>
  <inkml:trace contextRef="#ctx0" brushRef="#br0" timeOffset="139977.6">31483 8890 694 0,'0'0'351'0,"0"0"-295"16,0 0 106-16,0 0-26 16,0 0-86-16,0 0-28 15,0-75-8-15,0 75 1 16,0 0-11-16,0 0-4 15,0 7-4-15,-2 18-12 0,-6 11 13 16,-2 3 2 0,0 4-3-16,6-2-4 0,0-2-14 15,4-4-18-15,0-9-17 16,0-6 10-16,0-8-11 16,0-11 13-16,4-1 27 15,4 0 13-15,6-9 5 16,6-17 15-16,2-7-1 15,4-3 3-15,0-3 2 16,-1 0 7-16,-4 4-12 16,-4 6 8-16,-3 6 1 15,-2 10-10-15,-4 6 5 16,-4 3-10-16,-2 4 1 16,1 0-9-16,0 0-6 15,5 17-5-15,1 10-6 0,-2 5 4 16,0 9-23-16,0 1-16 15,-7-3-18-15,2-2-2 16,0-8-44-16,2-7-30 16,3-9-71-16,5-9-6 15,6-4-75-15</inkml:trace>
  <inkml:trace contextRef="#ctx0" brushRef="#br0" timeOffset="140622.87">31942 8880 456 0,'0'0'117'0,"0"0"47"15,13-131-29 1,-13 100-20-16,0 11-24 0,0 6-25 16,-5 7 0-16,0 3-19 15,2 4-31-15,-8 0-16 16,-7 21-2-16,-1 14-3 16,-2 13 3-16,5 4 1 15,10 3-4-15,6-3-6 16,0-3-2-16,6-5-43 15,10-10-21-15,4-7-30 16,-1-11-14-16,5-11-50 16,4-5 56-16,2-1 73 15,2-23 37-15,-3-5 5 16,-2-3 35-16,-2-8 87 16,-3 0-5-16,-3 4 11 0,-1-3-16 15,-5 8 0-15,-2 7-27 16,-4 3-24-16,0 10-2 15,0-1-23-15,-3 4-2 16,1 0-21-16,-2 4-4 16,-3 3-2-16,3 1-5 15,-3 0-2-15,0 0-6 16,1 4-7-16,2 19-8 16,4 12-1-16,-7 8 3 15,0 1-15-15,0-3-3 16,0-4-19-16,-3-4-14 15,-4-7-5-15,3-3-6 0,2-11 2 16,2-3-3-16,0-8 44 16,0-1 38-16,0-4 12 15,0-18 19-15,6-8 4 16,6-2 17-16,0-6 6 16,4-3-15-16,2-4 7 15,3-2-33-15,1 5 14 16,-3 3-15-16,0 8 0 15,-7 8-10-15,1 7 0 16,-4 8-6-16,-1 2-8 16,-1 6-21-16,6 0-58 15,-3 3-56-15,6 16 40 16,-6 1-147-16,-2 5-154 0</inkml:trace>
  <inkml:trace contextRef="#ctx0" brushRef="#br0" timeOffset="142106.87">32530 8905 625 0,'0'0'144'0,"0"0"-33"16,0 0 14-16,0 0-76 15,0 0-25-15,89-51-12 16,-68 38 16-16,-3-3-8 0,-1 1-1 15,-4-1-4 1,-4-3 9-16,-5-1-12 0,-1 4 5 16,-3 1 1-16,0 0-6 15,-6 4-12-15,-17 6-7 16,-7 2 6-16,-8 3-6 16,-3 8 4-16,5 19-1 15,2 9-2-15,6 8-2 16,12 2-2-16,2 2 1 15,14-3-6-15,0-5-12 16,6-6-11-16,14-12-10 16,1-5 6-16,1-11 8 15,4-6 16-15,1 0 18 16,2-15 8-16,1-15 15 16,-3-3 7-16,-2-3 13 0,-6 3 2 15,-3 3-19-15,-7 4 10 16,-3 7 8-16,-2 6-19 15,-2 1-8-15,-2 8 8 16,0 4-20-16,0 0-5 16,0 0-2-16,0 3-16 15,-2 21-40-15,-8 7 51 16,1 5 1-16,1 0-13 16,4-1 4-16,4-3-5 15,0-6-12-15,0-6-3 16,1-5-2-16,8-8 8 15,5-7 22-15,4 0 7 0,1 0 12 16,4-17 0-16,0-8 25 16,1 0 16-16,-2-2 4 15,-2-2-11-15,-2 7 2 16,-3 0-8-16,-2 5-7 16,-2 4-10-16,-2 2-6 15,3 2-2-15,-3 0-6 16,-2 4-5-16,2 0 1 15,-6 2-5-15,-2 3-2 16,1 0 0-16,-2 0-2 16,4 4-4-16,-1 19-23 15,0 8 6-15,0 5-18 16,-3 2 12-16,0 2-16 0,-9-5 1 16,-1-3-2-1,3-9-13-15,-1-8 21 0,4-5 15 16,1-6 5-16,1-4 20 15,2 0 5-15,0 0 6 16,0-18 54-16,9-4-29 16,6-4 6-16,0-5-19 15,4-1 18-15,4 2-11 16,2-1-18-16,2 2 11 16,-2 5-7-16,-4 3 2 15,-2 10 2-15,-2 3-14 16,0 8-6-16,3 0-8 0,2 14 2 15,5 12 0 1,-4 6 0-16,-2 5 5 0,-2 1-8 16,-11 1-13-16,-3-8-9 15,-4-8-32-15,-1-3 15 16,0-10 5-16,0-1-12 16,1-9 17-16,1 0 36 15,2 0 2-15,5-17 5 16,6-6-2-16,3-5 5 15,2-3 5-15,0 0 4 16,4-3 16-16,-3-5-2 16,1 1 12-16,-1 0 0 15,-6 4-15-15,-2 9 12 16,-7 9-3-16,-3 5-3 16,-3 6 4-16,0 1-10 0,0 4-23 15,0 0-5-15,0 18-15 16,-17 19 11-16,-1 12 3 15,1 6 2-15,8 0-1 16,9 2 0-16,0-2-2 16,2-7-1-16,12-6-5 15,2-10 4-15,-3-9-1 16,0-7 5-16,-3-5 1 16,-3 1-1-16,0 2 2 15,2 8-1-15,-3 7 0 16,-2 8-2-16,-4 10 0 15,0 6-1-15,0 10-1 0,-8 13-1 16,2 6-13-16,-3-3 14 16,2-3-13-16,-6-19-54 15,-4-14 24-15,-8-17 19 16,-3-14 26-16,-6-12 1 16,-8-2 16-16,-10-32 11 15,-10-13 8-15,-3-9-13 16,10-2-9-16,15 6 0 15,22 8-6-15,15 5 16 16,3 0-19-16,16-2-4 16,22 1-34-16,12 9-82 15,11 6-72-15,-2 7-218 16</inkml:trace>
  <inkml:trace contextRef="#ctx0" brushRef="#br0" timeOffset="144320.87">1508 10456 791 0,'0'0'161'16,"0"0"-124"-16,0 0 13 15,0 0 66-15,0 0-34 16,0 0-51-16,0 0-17 16,-64-57-12-16,34 90 1 15,-3 12 0-15,0 0-3 16,8 0 1-16,7-2-1 15,9-4 0-15,6-5-1 16,3-8 0-16,0-7-9 16,12-9-1-16,12-9-28 15,9-1 22-15,10-19 17 16,-1-14 0-16,-2-5 0 16,-10-1 0-16,-5 6 3 0,-7-2 6 15,-4 5-3-15,-5 5 26 16,0 2 8-16,-5 7 0 15,2 4-19-15,-3 6-8 16,1 4-9-16,2 2-3 16,2 0-1-16,4 13-11 15,3 19 6-15,7 10 1 16,-4 3 3-16,-3 4-8 16,-5-4 0-16,-4 1-10 15,-3-7-13-15,-1-5 0 16,-1-10-12-16,-1-9 10 15,0-6 11-15,0-6 14 16,0-3 9-16,0-3 5 0,2-28 24 16,-1-14-7-16,1-13-17 15,4-5-3-15,1-5 11 16,2-1-1-16,3-2-11 16,3 10 3-16,0 9 2 15,3 12-6-15,-6 12-1 16,1 7 0-16,-1 7-32 15,4 9-69-15,4 4-92 16,2 1-163-16</inkml:trace>
  <inkml:trace contextRef="#ctx0" brushRef="#br0" timeOffset="145858.87">2372 10351 479 0,'0'0'494'0,"0"0"-412"15,0 0 31-15,0 0 45 16,0-97-98-16,0 87-35 16,0 6-9-16,0 3-3 15,0 1-8-15,0 0-5 16,4 0-9-16,1 16 2 16,4 18 3-16,1 9 4 15,-8 6-18-15,-2 2 5 16,0-2-10-16,0-5 13 15,0-8-8-15,-6-4 8 16,4-10-5-16,-2-9 1 16,4-6 1-16,0-7 3 0,0 0 10 15,0-11 0-15,4-20 3 16,11-13-1-16,0-9-2 16,3-3 0-16,0 0 2 15,-3 4-1-15,-2 7 4 16,-4 7 5-16,-1 11 2 15,-4 11 0-15,0 7-6 16,0 6-3-16,-3 3-3 16,8 0-8-16,6 18-15 15,0 16 4-15,1 9 11 16,-2 4-16-16,-1 2-10 0,-3 0-2 16,1-6-5-1,0-11-16-15,0-9 4 0,3-7-1 16,2-12-14-16,4-4 18 15,2 0 21-15,2-17 15 16,-1-10 14-16,-6-8 19 16,-2-4 15-16,-6-2 23 15,0-3 15-15,-4 5-2 16,-2 2-1-16,-3 6-9 16,0 7 7-16,0 5-14 15,0 7-9-15,-5 2-9 16,-4 10-12-16,-1 0-4 15,-7 0-12-15,-4 27-7 16,-1 13-2-16,1 7 1 0,6 3 1 16,3 2-1-16,8-4-5 15,4-2 3-15,0-8-13 16,13-8-17-16,5-10 3 16,7-8 1-16,-1-6 0 15,4-6 6-15,-1 0 13 16,-4-23 10-16,1-8 5 15,-3-5-2-15,-8-8 4 16,4 0 9-16,-7 2 5 16,-4 5 4-16,1 5 12 15,-4 1-8-15,3 6-10 16,0 3 4-16,0 6-9 16,-3 5-1-16,0 6-9 0,-3 5-3 15,6 0-1-15,2 0-4 16,5 20-9-16,4 12 1 15,-3 6-5-15,-2 3-2 16,-9 1 2-16,0 1-8 16,-3-5 0-16,0-5-2 15,0-5 2-15,0-7 4 16,0-6-11-16,0-8 6 16,0-3 5-16,0-4 20 15,0 0 1-15,0 0 11 16,0-21 34-16,9-10-27 15,4-10 2-15,1-6-9 16,5-2 9-16,-5 3-3 0,2 6-2 16,-2 8-2-16,-4 11 9 15,-3 13-4-15,-2 4-4 16,3 4-8-16,5 2-6 16,0 20-3-16,4 11 2 15,-1 8 0-15,-7 0 1 16,-1 3-9-16,-4-3-24 15,-3-1-14-15,-1-9-15 16,0-4-7-16,0-6-16 16,0-9-5-16,0-2-41 15,0-8-49-15,0-2-95 16</inkml:trace>
  <inkml:trace contextRef="#ctx0" brushRef="#br0" timeOffset="146061.87">3377 10345 267 0,'0'0'660'0,"0"0"-560"16,0 0 13-16,0 0 1 15,0 0-86-15,0 0-27 16,93-10-1-16,-61 0-77 15,-2-1-98-15,-4-4-224 16</inkml:trace>
  <inkml:trace contextRef="#ctx0" brushRef="#br0" timeOffset="147305.87">4049 10393 511 0,'0'0'329'15,"0"0"-259"-15,0 0 51 16,0 0 16-16,0 0-43 16,0 0-53-16,0 0-19 15,-78-72-12-15,39 91-2 16,-7 18-4-16,3 2 8 0,4 5-2 15,12-4-4 1,11-5-3-16,10-5-2 16,6-5-1-16,0-6-1 0,19-8-1 15,15-11 1-15,10 0 1 16,10-23 1-16,8-18-1 16,-7-11-5-16,-5-12-5 15,-6-11-12-15,-11-10-5 16,-2-8 1-16,-7-7-15 15,-10 13 20-15,-9 13 12 16,-5 19 9-16,0 19 0 16,-4 13 18-16,-3 13 22 15,2 8 4-15,0 2-11 16,-3 2-21-16,2 31-8 16,-5 19-4-16,0 15 0 0,3 7 8 15,4-1 5-15,4-1 2 16,0-3-8-16,1-7-1 15,11-9-3-15,3-10-3 16,3-11 0-16,3-10 0 16,1-12 0-16,6-8 4 15,4-2-4-15,-1-15-1 16,5-20-1-16,-3-10-4 16,-3-8-1-16,-7-2-6 15,-7 1-7-15,-5 5 8 16,-8 9 5-16,-3 13 7 15,0 5-2-15,-11 8 4 0,-2 12 2 16,-3 2 4-16,0 10-7 16,-6 24-1-16,1 9 0 15,1 10 2-15,4 0-2 16,5 2-2-16,5-4 2 16,6-6-1-16,0-10-2 15,24-6-5-15,10-12-65 16,10-16-80-16,6-1-79 15,0-4-204-15</inkml:trace>
  <inkml:trace contextRef="#ctx0" brushRef="#br0" timeOffset="147570.87">4771 10194 779 0,'0'0'164'0,"0"0"-67"15,0 0 66-15,0 0-33 16,0 0-84-16,0 0-26 16,-66-62-13-16,47 90-6 15,-5 11 2-15,6 8-2 16,2 3 0-16,10 5 0 16,3-3-2-16,3-6 1 15,0-6-3-15,7-11-26 16,11-5-48-16,10-7-59 15,5-15-6-15,0-2-62 16,3-5-147-16</inkml:trace>
  <inkml:trace contextRef="#ctx0" brushRef="#br0" timeOffset="147980.84">4897 10273 709 0,'0'0'223'15,"0"0"-129"-15,0 0 66 16,0 0-3-16,0 0-91 16,0 0-33-16,32-96 1 15,-20 90-12-15,1 4-13 16,1 2-8-16,2 2-1 16,-2 21 1-16,2 9-2 0,-4 8-1 15,-2 8-5-15,-8-1-26 16,-2-4-6-16,0-5-15 15,0-3-12-15,0-6-11 16,0-7 41-16,0-2 17 16,0-12-30-16,1-3-3 15,2-5 36-15,-3 0 5 16,2-22 11-16,0-9 3 16,2-11 6-16,0-6 10 15,0-5 6-15,7 0-5 16,0 2-13-16,-1 11 14 15,2 10-11-15,-3 10-6 0,2 6-2 16,-1 8-2-16,1 6-29 16,2 0-55-16,5 10-104 15,2 13-137-15</inkml:trace>
  <inkml:trace contextRef="#ctx0" brushRef="#br0" timeOffset="149173.96">5364 10489 837 0,'0'0'76'0,"0"0"39"0,0 0 30 16,0 0-73-1,0 0-54-15,0 0-9 0,45-102-4 16,-15 81-4-16,6 0 0 15,-2 1 0-15,0-2 0 16,-8 3 0-16,-6 0-1 16,-6 2 1-16,-6 1 0 15,-6 4 1-15,-2 1-2 16,0 2 0-16,-13 9-6 16,-12 0-5-16,-6 3 9 15,0 22-3-15,-4 8 5 16,7 5 0-16,4 2-4 15,6-2 4-15,8 1 1 0,10-4-1 16,0-6-1-16,10-5-5 16,17-10 0-16,13-6 2 15,8-8-1-15,6 0-8 16,2-6 3-16,-2-15 7 16,-7-8 3-16,-6-1 0 15,-7-2 0-15,-10 1 0 16,-6-2 15-16,-4 4 18 15,-9 1-1-15,-5 1 6 16,0-1 3-16,-5 8-12 16,-9 3-11-16,0 9-11 15,3 8 3-15,-1 0-5 16,-4 4-5-16,8 23 0 16,0 6 0-16,4 7 0 0,4 1-1 15,0-2 0 1,0-2-10-16,10-9-16 0,0-5-7 15,10-9-1-15,-3-7 6 16,2-6 8-16,3-1 4 16,-2-4 11-16,5-19 6 15,-1-13 0-15,1-5 0 16,-8-4 2-16,2 0-1 16,-7 4 4-16,0 5-3 15,-6 7 9-15,0 8 6 16,0 3 8-16,-3 8-4 15,-3 6-4-15,3 4-5 0,1 0-12 16,7 4-6-16,1 18 4 16,6 4 2-16,-5 3 0 15,3-3-11-15,-8-1-5 16,4-8-6-16,-2-3 0 16,-2-5 9-16,0-5 10 15,6-4 3-15,-2 0 0 16,3-5 2-16,-2-17 8 15,5-4 15-15,-1-5 0 16,4-5-6-16,-1 0 2 16,-1 3-1-16,1 5-4 15,-6 5-2-15,4 8-1 16,-2 5-3-16,-1 6-8 0,1 4-2 16,-2 0 0-1,-2 10-2-15,3 12 1 0,-3 6-7 16,4 5-12-16,-1 3-6 15,7-3 18-15,-5-4 6 16,-4 0-31-16,-1-7-23 16,0 0-21-16,-3-3 35 15,-2-9 40-15,-2-3-8 16,-5-7-3-16,2 0 9 16,0 0 4-16,1 0 4 15,0-14 17-15,3-4-7 16,-1-4 3-16,4 1-1 0,1-3-3 15,2 2-7 1,3 2 0-16,0-1-3 0,0 9-3 16,0 5 0-16,0 7-2 15,2 0 0-15,4 6-6 16,1 15 5-16,0 8-26 16,-3 3-6-16,-2 3-4 15,-7-2-53-15,-4-3-96 16,0-5-121-16,2-6 4 15</inkml:trace>
  <inkml:trace contextRef="#ctx0" brushRef="#br0" timeOffset="149399.87">6846 9757 7 0,'0'0'671'16,"0"0"-654"-16,0 0-10 15,0 0 41-15,0 0-9 16,0 0-24-16,-6 124-11 16,24-73-4-16,2-4-89 15,6-6-112-15</inkml:trace>
  <inkml:trace contextRef="#ctx0" brushRef="#br0" timeOffset="149884.84">7061 10106 487 0,'0'0'374'16,"0"0"-286"-16,0 0 76 15,0 0-26-15,0 0-68 16,0 0-44-16,-2-33-13 15,-4 33-6-15,2 26-4 16,1 13-2-16,1 10 3 16,2 3-4-16,0 4 2 15,0-2 0-15,5 0 1 16,6-3-3-16,-1-5 0 0,3 2 0 16,-3-2 0-1,4 2 0-15,0 3 1 0,0 1-2 16,3 6 1-16,-2 3-1 15,-2 3 0-15,-5 5-10 16,-4 4-29-16,-1-5 30 16,-3-3-20-16,0-12-43 15,-7-9 2-15,-5-10 17 16,-3-12 34-16,-6-11 7 16,-3-11 13-16,-3 0 0 15,-7-3 8-15,3-22 43 16,4-6 30-16,3-13 10 0,9-11-23 15,6-6-24 1,9-14-11-16,0-7-17 0,21-5-10 16,12 4-6-16,7 16-12 15,-4 18-48-15,-5 23-26 16,-6 11-60-16,-3 3-131 16,-2 2-451-16</inkml:trace>
  <inkml:trace contextRef="#ctx0" brushRef="#br0" timeOffset="151867.4">7861 10094 777 0,'0'0'112'15,"0"0"-9"-15,0 0 31 0,0 0-16 16,-6-100-37-16,-3 96-50 16,0 4-15-16,-6 0-13 15,-7 11-3-15,-7 23 0 16,1 10 0-16,4 2 0 16,6 0-1-16,12-3-4 15,6-6 4-15,0-1-6 16,12-9 1-16,16-5-13 15,8-9-22-15,9-13-2 16,6 0-18-16,5-14-5 16,6-21-16-16,-1-4-12 15,-8 3 19-15,-12 2 25 16,-14 7 45-16,-12 4 5 0,-11 2 52 16,-1 3 43-1,-3 3 13-15,0 3-15 0,0 1-12 16,0 4-24-16,0 4-6 15,-3 3-25-15,-3 0-5 16,-7 0-8-16,-1 7-9 16,-5 19-4-16,-2 7 0 15,7 2 0-15,2 1 0 16,5-5-2-16,7 1-1 16,0-6 1-16,15-6-6 15,7-2 1-15,4-10 7 16,7-8-11-16,1 0 0 0,6-11 4 15,-3-15 0 1,-4-6 1-16,-6 0 2 0,-7 2 4 16,-10 0 2-16,-3 0 2 15,-7 4 2-15,0-2 5 16,0 8 6-16,-7 5-2 16,-3 4-9-16,-7 8-2 15,2 3-4-15,-3 0 0 16,-1 17-2-16,5 11-1 15,4 5-1-15,1 5 1 16,9 1-2-16,0-1 0 16,5-3 2-16,17-8-7 15,6-5-12-15,7-13 2 16,3-6 9-16,0-3 1 16,0-6 3-16,-3-16 4 0,-4-8 1 15,-4-5 4-15,-3 2 0 16,-8-1 2-16,-3 1 2 15,-5 2 8-15,-2 3 10 16,-3 8-2-16,0 3 0 16,-1 7-6-16,-1 4-1 15,1 5 1-15,-2 1-15 16,2 0-1-16,3 0-2 16,4 17-5-16,3 11 2 15,7 6 3-15,1 4 2 16,-4-3-2-16,2-2 1 15,-5-1-17-15,4-7-2 0,-4-5-3 16,0-10 1-16,-2-4-4 16,-2-6 14-16,1 0 6 15,1-6 6-15,1-21 2 16,6-8 1-16,-3-3 2 16,-2 1 10-16,-1 3 8 15,0 8-12-15,-3 7 9 16,1 8-2-16,3 6-9 15,1 5-9-15,6 0-2 16,4 12 1-16,1 14-1 16,0 1-6-16,-4 3-48 15,1 7-44-15,-4-6-89 16,-2-5-152-16</inkml:trace>
  <inkml:trace contextRef="#ctx0" brushRef="#br0" timeOffset="152766.87">9881 9953 786 0,'0'0'114'0,"0"0"-45"15,0 0 92-15,-10-112-50 16,-6 97-56-16,-3 5-29 0,-7 10-13 16,-2 0-7-1,-4 19-5-15,4 17 0 0,2 9-2 16,8 3 1-16,8 0-2 15,6 0-2-15,4-7 0 16,4-4-2-16,21-10-20 16,8-8-42-16,16-12-16 15,6-7-30-15,2 0-14 16,2-20-46-16,-8-9-23 16,-8-4 0-16,-11-1-107 15</inkml:trace>
  <inkml:trace contextRef="#ctx0" brushRef="#br0" timeOffset="153621.87">10125 9996 223 0,'0'0'236'0,"0"0"-66"15,0 0 28 1,0 0-52-16,0 0-34 0,0 0-26 16,-10-92-14-16,0 89-17 15,0 3-16-15,-3 0-19 16,1 0-12-16,-7 14-5 16,2 12-3-16,-2 8 0 15,4 1 1-15,6 1-2 16,8-2 0-16,1-2-3 15,0-3-2-15,16-6 0 16,3-7-10-16,4-6-13 16,4-10 18-16,0 0 2 15,3-9 6-15,1-12 3 16,-6-4 1-16,0-1 2 16,-8-2-3-16,-2 2 6 0,-6 3 8 15,-2-3 17-15,-2 4-7 16,-1 3 0-16,-1 7-5 15,-2 0-3-15,-1 9-3 16,3 0-13-16,-3 3 0 16,0 0 0-16,4 0-2 15,5 21-8-15,1 7 3 16,1 6 5-16,-1 3-2 16,-1 1-10-16,-2-3 0 15,-1-6-24-15,-3-6-8 16,0-6 17-16,0-8 4 15,0-5-2-15,-1-4 16 0,1 0 11 16,1-6 3-16,3-18 14 16,1-8-10-16,4-10-5 15,0 1 2-15,-3 0 0 16,0 1-4-16,3 7 6 16,-5 4 14-16,-1 8 2 15,0 10-2-15,0 4-5 16,-2 5-8-16,4 2-7 15,4 0-1-15,6 18-3 16,4 11 4-16,-2 8-4 16,-4 3-2-16,-4 0-26 15,-2-5-6-15,-2-5-12 16,-1-8-16-16,4-6-11 16,6-10-23-16,1-6 45 15,4 0 15-15,2-22 16 0,2-11 7 16,-1-9 16-16,2-9 1 15,-4-7 4-15,4-11 8 16,-4-8-6-16,-3-7 1 16,-7 1 1-16,-7-2 19 15,-4 8-6-15,-2 20 36 16,0 18 40-16,-2 15 0 16,-5 15-8-16,1 9-8 15,-3 1-47-15,-1 41-31 16,-3 25-3-16,-1 21 1 0,6 6-1 15,7 6-1 1,1-8-3-16,0-8 1 0,0-12-40 16,0-10-77-16,12-11-80 15,18-10-115-15,13-15 213 16,6-13-379-16</inkml:trace>
  <inkml:trace contextRef="#ctx0" brushRef="#br0" timeOffset="154587.87">10900 10010 937 0,'0'0'110'16,"0"0"-26"-16,0 0 78 0,0 0-91 15,85-68-66-15,-20 48-5 16,9 2 0-16,0-1-1 15,-8 4 0-15,-10 0 0 16,-9-1-11-16,-13 5-16 16,-9-1-5-16,-14 7 4 15,-1 4 7-15,-8 1 9 16,-2 0 3-16,0 0 6 16,0 0-9-16,0 0-11 15,-2 0 10-15,-8 6-7 16,2 4 9-16,4-2 9 15,-1-1 2-15,2 0 1 0,3-6-1 16,0 3 1-16,0-4-3 16,0 0 3-16,0 0 0 15,0 0 0-15,0 0-1 16,0 0 2-16,0 0-2 16,0 2 2-16,0-2-1 15,0 0 3-15,0 0-1 16,0 0 1-16,0 0-3 15,-4 0 4-15,-3 0 9 16,-4 0 0-16,-8 0-7 16,-5 0 0-16,-6 4-2 15,-2 7 10-15,6 2-1 16,6 4-1-16,8 5 1 16,5 1-9-16,7 5-1 15,0 3-3-15,22-3 0 0,10-3-6 16,4-5 3-16,4-10-5 15,-6-3 4-15,-2-7-5 16,-4 0 8-16,-7-13 1 16,-2-11 2-16,-7-1-1 15,-2-6 5-15,-5 3 9 16,-5 0 2-16,0 5 3 16,0 5 2-16,0 7 6 15,0 3 7-15,0 6-10 16,0 2-2-16,0 0-16 0,0 0-7 15,9 7 0 1,4 15-5-16,4 5 5 0,0 4 0 16,-1-5 2-16,4-4-2 15,-8-1-12-15,3-7-8 16,-3-6-3-16,1-4 3 16,-2-4 12-16,0 0 5 15,3-8 3-15,1-14 3 16,2-8 0-16,-2-5 2 15,5-3 10-15,-6-7 2 16,4 0-4-16,-3 9-1 16,-2 7 0-16,-2 7-1 15,-1 15 2-15,-3 7-3 16,4 0-9-16,4 22-1 16,2 18 0-16,-3 5-1 0,-6 1 0 15,-2 2-2-15,-4-7-22 16,-2-7-31-16,1-8 7 15,-1-9-48-15,0-5-15 16,0-12-70-16,0 0-53 16,0-6-39-16</inkml:trace>
  <inkml:trace contextRef="#ctx0" brushRef="#br0" timeOffset="154775.84">11842 9520 866 0,'0'0'82'16,"0"0"14"-16,0 0 24 15,0 0-84-15,0 0-36 16,0 0-34-16,15 60-19 16,11-8-58-16,1-4-99 15,-2-6-199-15</inkml:trace>
  <inkml:trace contextRef="#ctx0" brushRef="#br0" timeOffset="155241.87">12157 9883 573 0,'0'0'401'15,"0"0"-331"-15,0 0 102 0,0 0-25 16,0 0-77-16,0 0-28 15,-14-87-14-15,14 85-1 16,0 2-11-16,0 0-10 16,0 0-5-16,0 2-1 15,0 20-6-15,0 11 4 16,0 9 2-16,7-3 0 16,0-1 0-16,-4-7-6 15,3-4-14-15,-1-6-8 16,1-9-13-16,0-6 15 0,-2-4 2 15,-1-2 2 1,3 0 16-16,6-12 6 0,3-13 3 16,6-3-1-16,-3-11 2 15,3-4 4-15,-2 0 0 16,1 2 2-16,0 7 1 16,-8 7-4-16,2 13 10 15,-2 6 1-15,1 8-10 16,2 0-7-16,7 22-1 15,-1 16-2-15,1 6 2 16,-5-2-5-16,-3-1-25 16,-5-6-25-16,-2-8-40 15,-3-9-73-15,-4-8-68 16,0-10-188-16</inkml:trace>
  <inkml:trace contextRef="#ctx0" brushRef="#br0" timeOffset="157431.64">13243 9993 423 0,'0'0'95'0,"0"0"-38"16,0 0 113-1,0 0-9-15,0 0-28 0,0 0-52 16,0 0-21-16,12-67 10 15,-20 52-36-15,-13 3-8 16,-12 0-15-16,-6 12-3 16,-17 0-5-16,3 21-3 15,-2 12 0-15,10 5-3 16,13-1 1-16,16 1 1 16,6-5-8-16,10-4 5 15,0-4-5-15,16-6-2 16,10-8-4-16,8-5 7 0,9-6 7 15,5-4-5 1,3-19-4-16,0-15-12 0,-2-9-10 16,-3-13-1-16,-3-17-3 15,-7-12 3-15,0-5-7 16,-6 0 15-16,-8 9 23 16,-10 16 2-16,-6 14 20 15,-4 12 10-15,-2 14 21 16,0 12 3-16,0 8-10 15,0 6 12-15,-2 3-24 16,-2 0-16-16,-7 20-8 16,-4 24-7-16,-4 18 1 15,-2 9 7-15,3 0-2 16,7-3 0-16,7 0 1 16,4-9 0-16,0-10-7 0,15-9 0 15,12-11-1-15,8-6 0 16,6-14 0-16,5-9-3 15,2 0-10-15,-6-13-3 16,-4-17 6-16,-10-6 8 16,-6-4 0-16,-7-1 2 15,-5 2 4-15,-7 2 4 16,0 4 0-16,-3 7 11 16,0 7-2-16,0 7 0 15,0 6 5-15,0 6-9 16,0 0-7-16,0 0-6 15,0 0-6-15,0 19 1 0,1 13 1 16,4 6 4-16,4 0 0 16,-2 0-1-16,1-7 3 15,1-4-4-15,3-7-2 16,-3-8-14-16,0-4 0 16,-1-8-1-16,3 0 7 15,3 0 7-15,3-12 5 16,3-10-1-16,1-7 1 15,-2 1 0-15,-6 1 2 16,1 5-2-16,-4 3 1 16,-2 11-2-16,1 0 1 15,-2 8-1-15,6 0-4 16,4 0-5-16,5 12-5 0,1 7-1 16,1 6-16-1,-2-2-25-15,0-2 14 0,2-9-7 16,0-6-25-16,-2-6-1 15,0 0 31-15,-2-13 11 16,0-13 10-16,-4-4 24 16,-3-7 0-16,-5-4 19 15,-5 4 19-15,-3-1 13 16,0 9 0-16,0 2 25 16,0 5 2-16,0 8 4 15,0 6-8-15,0 4-10 16,-1 4-20-16,1 0-18 0,0 0-16 15,-2 12-7 1,2 34-1-16,-3 22-2 0,3 22 2 16,0 8 1-16,0 8 4 15,0-6-7-15,0-6 0 16,-3-4 0-16,0 0-2 16,3-5-19-16,3-6-10 15,15-7 28-15,4-14-132 16,-1-14-68-16,-6-14-122 15,-1-15-118-15</inkml:trace>
  <inkml:trace contextRef="#ctx0" brushRef="#br0" timeOffset="158224.84">14322 9622 878 0,'0'0'51'16,"0"0"0"-16,0 0 91 15,5-102-86-15,20 84-34 16,8 10-17-16,7 5-5 16,2 3-2-16,-5 8-2 15,-1 19-1-15,-6 12-7 16,-6 5-2-16,-8 8-18 15,-6 5-4-15,-10 2-2 0,0-1-11 16,-19-6-27-16,-15-1 1 16,-5-10-3-16,-7-11-33 15,2-11 23-15,6-9 3 16,11-10 32-16,15 0 48 16,12-16 2-16,9-19-12 15,25-13 15-15,7-12 29 16,9-11 25-16,6-15-23 15,3-11-6-15,1-12-12 16,3-8 19-16,-7-2 3 16,-13 16 19-16,-16 19 18 15,-13 23 27-15,-14 24 20 16,0 12-13-16,-6 9-27 0,-14 7-29 16,-4 9-26-16,-7 9-17 15,-5 28-4-15,-1 23 3 16,4 19 13-16,6 13-9 15,10 4 4-15,9 1 9 16,8-8-8-16,0-3-5 16,6-10-7-16,18-6 1 15,6-13-4-15,5-16-3 16,2-14 1-16,-1-15-4 16,-4-12-31-16,-4 0 5 15,-5-17 22-15,-1-17 10 16,-1-8-1-16,-3-2 2 0,-3-1-1 15,-6 5 4 1,-3 7 2-16,0 6 8 0,-1 6 18 16,-1 6-4-16,0 8-8 15,-1 5-3-15,-1 2-14 16,2 0-3-16,5 23-1 16,4 12 1-16,1 15-1 15,-4 4 0-15,-4 4-3 16,-4-2 4-16,-2-7-11 15,0-8-26-15,0-12-23 16,0-10-25-16,0-12-21 16,-3-7-65-16,-2 0 21 15,4-22-83-15</inkml:trace>
  <inkml:trace contextRef="#ctx0" brushRef="#br0" timeOffset="158421.84">15076 9370 644 0,'0'0'167'15,"0"0"-126"-15,0 0 94 16,0 0-37-16,0 0-88 16,0 0-10-16,-12-20-64 15,16 41-59-15,10 13 35 16,1 3-90-16,0-2-140 15</inkml:trace>
  <inkml:trace contextRef="#ctx0" brushRef="#br0" timeOffset="159291.84">15384 9577 758 0,'0'0'147'15,"0"0"-28"-15,0 0 50 16,0 0-74-16,0 0-56 16,0 0-16-16,-86-90-14 15,55 100-7-15,-1 25-3 16,7 13 1-16,7 7-4 0,12 3 2 16,6 3 1-1,7-5-3-15,27-7-8 0,12-9 9 16,6-13-37-16,-1-11-18 15,-2-10-16-15,-9-6 19 16,-2-7 35-16,-6-19 20 16,-6-6 0-16,-4-3 12 15,-7-1 24-15,-5 5 6 16,-5 1 24-16,-5 5-11 16,0 3-10-16,-3 5-10 15,-7 3-1-15,-1 7-11 16,3 4-5-16,3 3-7 0,-2 0-8 15,-3 8-3 1,4 20-3-16,-5 5 2 0,7 1-3 16,1 2-2-16,3 0 5 15,0-3-3-15,3-4 1 16,5-7-7-16,5-6-10 16,-3-6-1-16,-1-7 0 15,0-3 7-15,4 0 6 16,1-12 8-16,4-16 0 15,0-8 1-15,-1-4 0 16,-7 1 2-16,1 3-1 16,-2 10 2-16,-5 10 2 15,0 9 4-15,-4 7 3 16,2 0-11-16,5 7-2 16,4 20-6-16,4 9 5 0,-1 5-1 15,-2-8 1-15,0-5-4 16,0-6-1-16,2-9-12 15,2-9 10-15,4-4 4 16,11 0 4-16,6-23 4 16,1-12-4-16,2-7 1 15,-4-17 0-15,-5-5-1 16,3-10 0-16,-4-11-1 16,-6-1 1-16,-5-7 2 15,-7 3 2-15,-9 9 2 16,-3 20 3-16,0 18 12 15,-1 23 7-15,-4 13 0 0,-4 7-8 16,-9 21-17-16,-4 38-3 16,-8 24 0-16,3 15 0 15,7 2-2-15,6-6-3 16,5-8-4-16,5-9-10 16,1-9-55-16,3-7-47 15,12-12-59-15,23-11 52 16,5-15-107-16</inkml:trace>
  <inkml:trace contextRef="#ctx0" brushRef="#br0" timeOffset="159681.84">16224 9736 828 0,'0'0'152'0,"0"0"-76"16,0 0 74-16,0 0-56 15,0 0-71-15,0 0-16 16,78-32-6-16,-30 21-1 16,-5-2 0-16,-1-4-1 15,-10-5-13-15,-2-3 7 16,-7-4-4-16,-10 2-2 16,-8 2 5-16,-5 4 3 15,0 6 5-15,-24 10-5 16,-9 5 1-16,-7 6 3 15,-5 29 0-15,3 13-1 16,8 4 2-16,6 2 3 0,14-2 0 16,4-3 7-16,10-5-2 15,7-5 3-15,19-8 0 16,10-9-4-16,10-9-7 16,2-10-2-16,1-3-3 15,1 0-34-15,-5-16-61 16,-9-6-64-16,-9-5-82 15,-13-1-139-15</inkml:trace>
  <inkml:trace contextRef="#ctx0" brushRef="#br0" timeOffset="160796.84">16970 9736 763 0,'0'0'147'0,"0"0"-48"0,0 0 35 16,0 0 3-16,0 0-56 15,0 0-38-15,0 0-16 16,14-70-11-16,-10 70-16 16,4 15-1-16,7 22-3 15,9 12 4-15,1 6 2 16,3-6-2-16,-1-2 1 15,0-5-1-15,1-6 0 16,-5-10-3-16,1-7 2 16,-2-7-16-16,-9-10-2 15,-1-2 11-15,-3 0-7 16,2-9 11-16,3-17 4 16,5-15 0-16,3-10 1 15,-1-6-1-15,-3-2 2 16,0 1-1-16,-3 0-1 0,-2 7 2 15,-5 5 3-15,2 4 5 16,-3 7-2-16,0 7-3 16,-2 7-1-16,-2 8-2 15,-1 8-2-15,-2 4-2 16,1 1-1-16,1 0-28 16,2 19-70-16,3 20-36 15,3 14 65-15,-1 4-53 16,1 2-53-16,-3-4-78 15</inkml:trace>
  <inkml:trace contextRef="#ctx0" brushRef="#br0" timeOffset="161997.84">17716 9738 816 0,'0'0'92'16,"0"0"28"-16,0 0 33 15,0 0-34-15,0 0-63 16,0 0-19-16,-73-93-16 16,56 103-13-16,-2 24-8 15,-1 9 0-15,10 5 0 16,2 0-1-16,8-1-4 16,0 0 5-16,8-12-2 15,8-5-2-15,1-7-9 0,-1-9-9 16,-3-10-6-16,-1-4-5 15,2 0-4-15,2-4 18 16,0-20 3-16,-3-9-11 16,-2 0 10-16,-4-2 5 15,-7 1 7-15,0 8 5 16,0 9 1-16,0 5 3 16,0 8 15-16,0 4 12 15,0 0-15-15,-1 6-16 16,1 21-7-16,0 9 4 15,0 0 3-15,7-5-5 16,10-3 5-16,4-11-2 16,5-4-3-16,2-13-6 15,4 0 9-15,1-13 2 0,1-21 2 16,-2-8 5-16,0-14-3 16,0-12-2-16,-7-9 4 15,-1-11-5-15,-6-6 2 16,-9 1-2-16,-8 4 0 15,-1 13 2-15,-7 15 5 16,-4 25 20-16,1 18 5 16,5 8 6-16,0 10-7 15,2 0-20-15,-7 25-12 16,-2 31-2-16,-1 23 1 16,1 13 1-16,5 1 3 15,7 1 1-15,0-7 1 16,0-3-1-16,6-14-4 0,6-14-1 15,2-12-2 1,0-12 1-16,2-6-8 0,-1-13-15 16,0-5 14-16,-1-8 5 15,-1 0 1-15,4-17 5 16,-2-13 3-16,2-2-2 16,-3-6-1-16,-3 2 1 15,-3 7 0-15,-2 1 1 16,0 7 2-16,-2 7 8 15,-1 3 4-15,0 3-4 16,-1 4 0-16,0 4-7 16,-1 0-3-16,4 0-2 0,4 5-3 15,5 20-1-15,6 9 4 16,0 4 0-16,-2-3-1 16,-2 0-1-16,-2-8 0 15,1-2 1-15,2-8-5 16,-1-7-10-16,2-7 2 15,0-3 7-15,5-3 5 16,1-19 2-16,2-8 1 16,-1-9-1-16,2-6 0 15,-5-6 2-15,0-4-2 16,-6 4 3-16,-3 2-2 16,-5 10 1-16,-3 6 2 15,-4 4 8-15,-1 9 0 0,0 5-2 16,0 3 1-16,0 5 3 15,0 1-3-15,-9 6-2 16,-3 0-7-16,-8 3-2 16,0 28-2-16,-3 6 2 15,2 7-2-15,5 5 0 16,9-3 1-16,6 1-3 16,1-7-1-16,1-5 1 15,16-6 2-15,7-7-12 16,0-8-1-16,6-8-4 15,0-6 0-15,0 0-11 16,0-2 0-16,-3-12-10 0,-1-1-15 16,-1-2-10-16,-3 4-24 15,-3 2-21-15,-8 4-93 16,-6 3-331-16</inkml:trace>
  <inkml:trace contextRef="#ctx0" brushRef="#br0" timeOffset="162792.84">18361 9787 486 0,'0'0'295'0,"0"0"-178"15,0 0 20-15,0 0 4 16,0 0-31-16,0 0-52 16,-22-77-21-16,22 77-15 15,0 0-13-15,0 0-6 16,0 8-3-16,0 15 1 16,0 7-2-16,0 5 3 15,8-2-2-15,8 1 0 0,7-6-2 16,4-3 2-16,4-9-2 15,1-2-3-15,2-10-4 16,-2-4-16-16,-2 0 9 16,-4-19-3-16,-5-11 0 15,-8-8 9-15,-3-3 4 16,-7-4-1-16,-3-1 3 16,0 5 4-16,0 7 1 15,0 7 4-15,0 6 14 16,-2 9 13-16,1 5 2 15,1 1-4-15,0 6-4 16,0 0-10-16,0 0-10 0,0 0-6 16,0 25-4-16,0 12 1 15,8 14 3-15,5 6 0 16,-3 2 0-16,6 0 0 16,-2-8-3-16,6-6-33 15,0-10-50-15,-1-9-100 16,2-14-121-16</inkml:trace>
  <inkml:trace contextRef="#ctx0" brushRef="#br0" timeOffset="163309.84">18885 9939 574 0,'0'0'352'0,"0"0"-249"15,0 0 45-15,0 0 7 16,0 0-102-16,0 0-38 16,33-34-11-16,-4 16-3 0,3 1-1 15,-1-2 0-15,-4-4-3 16,-3-1-10-16,-8 0-2 16,-6 3-7-16,-4 3 7 15,-6 5 13-15,0 3 2 16,-10 6 2-16,-14 4 1 15,-6 0-2-15,-6 12-1 16,-2 17 0-16,5 6 0 16,10 1 9-16,6-1-7 15,9 3 6-15,5-9-6 16,3 0 1-16,0-3 0 16,15-3-5-16,13-3 2 15,5-7-3-15,9-7-13 0,3-6-60 16,-2 0-101-16,-1-4-115 15,-8-13-410-15</inkml:trace>
  <inkml:trace contextRef="#ctx0" brushRef="#br0" timeOffset="163541.84">19231 9965 862 0,'0'0'186'0,"0"0"-71"16,0 0 61-16,0 0-81 0,0 0-52 16,0 0-27-16,-5-23-9 15,5 23-7-15,0 0 0 16,0 0-3-16,0 0-20 16,0 0-33-16,0 0-18 15,-1 0-54-15,-8 0-36 16,-6 0-123-16</inkml:trace>
  <inkml:trace contextRef="#ctx0" brushRef="#br0" timeOffset="165332.84">19938 9602 785 0,'0'0'111'0,"0"0"-47"16,0 0 60-16,6-102 39 16,-6 97-56-16,0 4-59 15,0 1-30-15,0 0-11 16,-2 22-2-16,-5 25-5 16,1 18 1-16,1 11 4 15,5-3-4-15,0-12-1 16,0-6 0-16,9-13 0 15,8-7-1-15,-3-12 1 16,-3-11 0-16,0-7-1 0,-5-5-1 16,0 0-8-16,4-10 3 15,0-17 5-15,4-7-7 16,-1 0-1-16,-4 6 10 16,-3 0 2-16,1 1-1 15,1 5 0-15,-1 3-1 16,1 5-1-16,-1 10 1 15,-4 4 4-15,0 0-4 16,2 0 0-16,2 17-5 16,7 11 5-16,1 5 0 15,4 1-1-15,1-4 0 16,3-3 0-16,1-6 1 16,0-10-13-16,0-8-13 15,0-3 1-15,-2 0 7 16,2-25 9-16,-2-12 4 0,-2-13 5 15,-1-9 0-15,-4-5-1 16,-7-1 1-16,-7 10 1 16,-1 6 0-16,-3 10 2 15,-18 6 8-15,-7 7-9 16,-2 7 2-16,-4 5-3 16,1 10-2-16,3 4 2 15,2 4-2-15,5 24-2 16,5 7-9-16,2 10-46 15,7 6-39-15,7 7-14 16,2 1-79-16,17-4-56 16,17-7-164-16</inkml:trace>
  <inkml:trace contextRef="#ctx0" brushRef="#br0" timeOffset="165692.84">20585 10022 785 0,'0'0'192'0,"0"0"-119"15,0 0 51-15,0 0-25 16,0 0-75-16,32-106-17 16,-7 80-1-16,0 0-5 15,-1-3 0-15,-3 2 0 0,-10 3 0 16,-4 3-2-16,-7 6 1 15,0 3-1-15,-7 1 1 16,-22 11 0-16,-10 0 0 16,-5 7-1-16,-1 24-1 15,6 10 2-15,9 4 0 16,11 2-2-16,10-2 1 16,7-2-1-16,2-5-1 15,12-5-2-15,18-4-4 16,12-11-20-16,12-8-41 15,8-7-62-15,5-3-58 16,-1-10-138-16</inkml:trace>
  <inkml:trace contextRef="#ctx0" brushRef="#br0" timeOffset="167102.84">21376 9851 963 0,'0'0'162'0,"0"0"-72"16,0 0 65-16,0 0-60 15,0 0-46-15,0 0-18 16,-16-61-16-16,16 61-2 0,-1 0-13 15,-6 16 0-15,-3 13 1 16,1 11-1-16,-4 3 1 16,2-1-1-16,5-6 0 15,1-4-1-15,4-5 0 16,1-5-1-16,0-6-2 16,0-10-5-16,0-6-14 15,3 0 6-15,7-2 10 16,6-22 5-16,7-10 1 15,-2-1-6-15,-3 1 2 16,-2 3 5-16,-3 4 2 16,0 2-2-16,-4 5 1 0,-2 6 0 15,2 2 2-15,-4 5 1 16,1 7 0-16,0 0-4 16,5 0-1-16,3 15-2 15,8 11 1-15,1 7 2 16,-1 0-1-16,2-1-1 15,-3-1-12-15,-2-7-12 16,2-7-3-16,-2-7 4 16,2-4 9-16,-4-6 8 15,2 0 8-15,2-15 1 16,1-9-1-16,-2-5 0 16,-1-4 4-16,-3 1-2 15,-5 3 7-15,-5 0-5 0,-4 1 7 16,-2 8 6-16,0-3-5 15,-3 4 0-15,-11 2-1 16,-2 8-4-16,-1 0-2 16,4 9-5-16,-2 0 1 15,3 3-2-15,3 15 1 16,2 10-2-16,1 6 0 16,6 3-2-16,0 3 1 15,19 3-1-15,13-8 2 16,5-8 0-16,3-5-17 15,-3-12 4-15,-2-6 3 16,-4-4 9-16,-3 0-1 0,1-18 4 16,-1-9 0-1,0-4 1-15,-3-5 0 0,-3 1-1 16,-5 1 1-16,-4 7-1 16,-4 4 3-16,-4 7 5 15,-2 1 3-15,-3 4 3 16,0 5-1-16,0 2 0 15,0 1-4-15,0 3-1 16,-13 0-6-16,-6 0-2 16,-2 10 0-16,-3 13-1 15,3 2 2-15,3 6-2 16,9 3 1-16,4 1-4 16,5 1-3-16,6 0-2 15,23-4-11-15,4-8-3 16,7-6-6-16,2-11 0 0,1-7 1 15,0 0 10-15,-3-10 5 16,2-16 8-16,-3-5 4 16,1-6 1-16,-6 4-1 15,-8 4 1-15,-2 5 1 16,-13 2 1-16,-1 4 2 16,-7 3 9-16,-3 1 13 15,0 4-6-15,0 2-3 16,-3 1-2-16,-12 4-5 15,-8 3-7-15,-6 0-3 16,-7 5 1-16,-3 16 0 16,3 4 1-16,8 7-4 0,8 2 1 15,10 0-2-15,7 1 3 16,3-5-11-16,6-8-20 16,21-5-1-16,4-10-6 15,7-7 2-15,1 0 1 16,-5-11 27-16,3-19 4 15,-4-10 4-15,-3-13 8 16,-3-11 0-16,-7-13 5 16,-6-9 2-16,-8-4-8 15,-6 1-4-15,0 8 0 16,0 19 2-16,-9 21 6 16,2 20 16-16,2 14 0 15,3 7 7-15,-2 12-30 0,0 38-4 16,1 22-3-16,1 20 3 15,2 4 0-15,0-1-4 16,0-7 3-16,0-16-21 16,0-11-116-16,0-18-152 15,0-9-303-15</inkml:trace>
  <inkml:trace contextRef="#ctx0" brushRef="#br0" timeOffset="167989.63">23523 9525 860 0,'0'0'88'0,"0"0"-39"16,0-119 63-16,-3 103 35 16,-2 9-71-16,5 7-46 15,-5 0-24-15,-4 29-6 16,-7 32-5-16,-3 21 5 15,-1 11 1-15,3-1-1 16,4-2-1-16,2-8-2 0,4-7-2 16,2-7-39-16,3-11-64 15,2-12-60-15,0-18-155 16</inkml:trace>
  <inkml:trace contextRef="#ctx0" brushRef="#br0" timeOffset="168491.84">23115 9934 870 0,'0'0'135'0,"0"0"-92"16,0 0 31-16,0 0 39 15,0 0-70-15,0 0-30 16,140-9 8-16,-76 0-5 0,0 2-10 15,3-2-6-15,-10-1-2 16,-10 3-2-16,-12 3-29 16,-15 0-20-16,-14 4-13 15,-6 0 2-15,0 0 23 16,-7 21 26-16,-9 5 15 16,0 3 0-16,2 0 0 15,8-4 0-15,6-2-2 16,0-9 0-16,9-3-6 15,18-7 4-15,7-4-1 16,6 0 5-16,3-2 13 16,-1-15 1-16,0-6-5 0,-6-5-6 15,-4-6 5-15,-6-4-4 16,-11 0-4-16,-7 0 1 16,-8 3 0-16,0 4-1 15,-14 9 0-15,-10 7 8 16,-7 11-6-16,-5 4 4 15,-2 0 1-15,-3 17-5 16,8 5 0-16,9 7-2 16,9-3-3-16,13 4-2 15,2-1-49-15,17-5-115 16,20-7-146-16</inkml:trace>
  <inkml:trace contextRef="#ctx0" brushRef="#br0" timeOffset="168821.84">24440 9410 924 0,'0'0'101'0,"0"0"-35"16,0 0 62-16,0 0-18 0,0 0-57 16,0 0-35-16,-28-69-17 15,28 108-1-15,0 22 0 16,-3 18 0-16,-1 10 1 16,-2 1-1-16,-3-2 0 15,1-5 0-15,-3-11-3 16,5-9-24-16,6-8-56 15,0-14-68-15,7-14-59 16,20-16-124-16</inkml:trace>
  <inkml:trace contextRef="#ctx0" brushRef="#br0" timeOffset="169240.86">24775 9718 833 0,'0'0'125'0,"0"0"-76"16,0 0 75-16,0 0-1 16,-81-74-72-16,65 74-26 15,1 0-16-15,-3 10-5 16,0 17 0-16,-3 10-4 16,0 8 3-16,3 0-1 15,-2 0-2-15,2-5 2 16,6-7-2-16,6-8-1 15,3-9 1-15,3-6-5 16,0-7 1-16,0-3-1 16,0 0 1-16,0 0 3 0,3-10 1 15,13-15 4-15,7 2-4 16,-2-3 1-16,2 7 0 16,-5 6-1-16,0 5 1 15,-1 8 1-15,0 0-2 16,7 8-2-16,0 18 0 15,2 6-1-15,0 2 1 16,-4 3 0-16,-3-6-28 16,-3-5-55-16,-1-3-32 15,2-9-36-15,0-11-87 16,2-3-201-16</inkml:trace>
  <inkml:trace contextRef="#ctx0" brushRef="#br0" timeOffset="170096.84">25006 9883 651 0,'0'0'201'0,"0"0"-156"16,0 0 47-16,0 0-6 16,0 0-46-16,0 0-12 15,14-6-10-15,10-1 4 16,6-3-2-16,-2-5-11 15,2-4-2-15,-2-3-2 16,-5-2-5-16,-6 1 1 0,-7 2 4 16,-8 3 1-16,-2 6 3 15,-3 0 7-15,-23 5-7 16,-5 7-7-16,-13 0 1 16,-1 17-3-16,0 15 0 15,8 5 0-15,9 6 2 16,14 0-2-16,12-3-4 15,2-5 0-15,16-4 0 16,19-9-1-16,10-4-3 16,4-8-17-16,1-10 11 15,-2 0 6-15,-3-6 8 16,-3-16 0-16,-2-5 3 16,-4-7-2-16,-6 2 3 15,-5-1-4-15,-9 6 14 16,-5 1 9-16,-3 3 12 0,-7 1-13 15,1 7 4-15,-2 3 1 16,0 4-5-16,0 2 3 16,0 6-8-16,-3 0-10 15,-14 0-7-15,-5 6-1 16,-7 17 1-16,-2 7 0 16,6 4-1-16,7 2-3 15,7 0 1-15,10 2-1 16,1-3-2-16,8-2 4 15,21-8-2-15,4-5-18 16,5-12-13-16,2-8-2 16,-3 0 11-16,1-1 3 0,0-22 6 15,1-9 8-15,-3-4 0 16,-4-2-3-16,-2 1 4 16,-6 6 6-16,-10 5 2 15,-6 6 1-15,-3 3 12 16,-5 5 21-16,0 5-1 15,0 4 5-15,0 3-4 16,0 0-8-16,0 0-9 16,0 0-6-16,0 0-3 15,0 7-8-15,0 17-1 16,-9 12 1-16,-3 11 3 16,-4 8 5-16,-1 3-5 15,2 2-2-15,-1 2-1 0,3 7-2 16,10 4 1-16,3-1 2 15,0-4-3-15,6-7-8 16,5-8-59-16,0-5-87 16,-3-7-91-16,-1-12-249 15</inkml:trace>
  <inkml:trace contextRef="#ctx0" brushRef="#br0" timeOffset="170458.84">25804 9812 812 0,'0'0'180'16,"0"0"-129"-16,0 0 105 15,0 0-12-15,0 0-89 16,0 0-34-16,30-76-14 15,-2 76-6-15,4 18-1 16,2 9-4-16,0 4 2 16,-2 6-6-16,-3-3-24 15,-5-2-19-15,-9-6-4 16,-4-2-36-16,-11-5-3 16,0-6-6-16,-23-4 2 15,-13-3 61-15,-13-6 13 16,-9 0 7-16,-5 0-10 0,-8-6-23 15,1-4 5-15,3-3-27 16,10 1-42-16,8-3-207 16</inkml:trace>
  <inkml:trace contextRef="#ctx0" brushRef="#br0" timeOffset="172827.55">26819 10151 673 0,'0'0'218'15,"0"0"-158"-15,0 0 51 16,0 0-3-16,0 0-43 15,0 0-42-15,-56-56-13 16,15 56 0-16,-18 0-8 16,-5 15 2-16,-1 10-4 0,5 1 2 15,18 0-1-15,17-4-1 16,18 1 0-16,7-6-5 16,3-1 0-16,26-8-9 15,14-8-15-15,13 0 16 16,5-13 11-16,4-26-12 15,-3-9-19-15,-1-13 7 16,-4-13-19-16,-2-10 10 16,-8-9-15-16,-8-1 5 15,-15 8 17-15,-12 9 24 16,-9 17 4-16,-3 16 11 16,0 13 34-16,-7 8 20 15,-4 9-11-15,4 10 0 0,-1 4-3 16,-1 0-17-16,-8 20-19 15,-6 23-9-15,-4 20 8 16,3 5 7-16,3 10 14 16,9-1-10-16,6-5-10 15,5-6 0-15,1-11-10 16,7-10 0-16,16-11-3 16,5-14-1-16,5-9-1 15,3-11 0-15,1 0-2 16,-1-9 1-16,-6-17 1 15,-3-7 0-15,-8 1-3 16,-4 1-1-16,-9 4 4 0,-4 1 1 16,-2 3 3-16,0 5-1 15,0 4 3-15,0 7 1 16,0 3 1-16,0 4-2 16,0 0-3-16,0 0-3 15,0 0-1-15,0 2-3 16,0 19-1-16,7 9 2 15,2 5 2-15,3 3 1 16,3-4 0-16,-2-6 0 16,2-5 0-16,0-9-3 15,0-4-9-15,-3-8-10 16,0-2 0-16,0 0 10 16,0-6 11-16,4-14 1 15,2-6 2-15,4-5-2 16,1 0 1-16,-4 0 0 0,1 5 0 15,0 0 1-15,-2 5-2 16,3 0 1-16,-2 5-2 16,-5 8 2-16,-1 3-2 15,-5 5-1-15,-5 0 2 16,4 0-5-16,-5 0-18 16,4 0-25-16,0 0 21 15,0 3-13-15,-3-3 24 16,-3 0 7-16,3 0 9 15,-3 0 1-15,1 0 2 16,2-12 5-16,-1-7 0 16,-1-1 10-16,2 1-1 0,-3 5 8 15,0 0 4-15,0 4 4 16,0 3-3-16,0 0-3 16,0 4-3-16,0-3-14 15,0 6 0-15,0 0-7 16,0 0-1-16,0 0-2 15,0 0 1-15,0 0-2 16,0 0 1-16,0 0 0 16,0 0-1-16,0 0 1 15,0 0-1-15,0 0 0 16,0 0 0-16,0 0 1 16,0 0 1-16,0 0-1 15,0 0-1-15,0 0 1 0,0 0 1 16,0 0-1-16,0 0 1 15,0 0-1-15,0 0 0 16,0 0 0-16,0 0-1 16,0 0 2-16,0 0-1 15,0 0 0-15,0 0 0 16,0 0-1-16,0 0-1 16,0 9-3-16,-4 13 5 15,2 8 0-15,-2 8 0 16,4 3-3-16,0 3 6 15,0-3-3-15,0-5 0 16,10-7-3-16,6-3 3 16,6-9-8-16,4-5-15 0,7-6-10 15,2-6-7-15,-1 0 5 16,1-21-4-16,-5-7 3 16,-3-7 8-16,-4-4-2 15,-4-5-8-15,-3 1-6 16,-5 8 12-16,-7 12 14 15,-2 5 14-15,-2 7 1 16,0 4 3-16,0-1 4 16,0 4-4-16,0 2 0 15,0 0 1-15,0 0 7 16,0 2 3-16,0-1 10 16,0 1 8-16,0-3 10 15,0 3-4-15,0 0 4 16,0 0 1-16,0 0-2 0,0 0-9 15,0 0-9-15,0 0-8 16,0 3-11-16,0 20-1 16,0 15 0-16,3 14 1 15,1 7 4-15,-4 5 2 16,0 5-3-16,0 0 6 16,-10 4-5-16,-1 6-4 15,2 2-1-15,7 2 0 16,2-6 0-16,0-8-1 15,0-4-69-15,0-13-86 16,2-10-57-16,2-16-102 16</inkml:trace>
  <inkml:trace contextRef="#ctx0" brushRef="#br0" timeOffset="173638.84">28062 9816 880 0,'0'0'106'0,"0"0"-73"16,0 0 94-16,0 0-14 15,0 0-79-15,0 0-23 0,19-84-11 16,-3 84-3-16,11 0-2 15,3 17-6-15,1 15-24 16,2 9-16-16,-7 8-4 16,-10 2-7-16,-12 0 14 15,-4-2-27-15,-13-6-31 16,-18-3 15-16,-7-10 16 16,-4-5-4-16,-1-12 31 15,6-5 23-15,4-2 16 16,11-6 9-16,11 0 12 15,11-18 35-15,0-12 7 16,17-12-40-16,17-10-12 0,11-9 1 16,10-8 26-16,3-11 6 15,3-10-10-15,-3-6 19 16,-8-3-11-16,-10 6 3 16,-14 16 42-16,-13 17 2 15,-7 15 4-15,-6 11 0 16,0 15-11-16,-3 5-14 15,-6 10-29-15,-3 4-20 16,-3 18-8-16,-7 25-1 16,-4 22-2-16,3 14-1 15,4 7 2-15,11 3 2 16,5 0-1-16,3-5 1 16,5-13-2-16,12-12 0 15,5-12-1-15,-1-16-4 16,2-9 3-16,1-13-2 0,-4-9-7 15,1 0 4-15,-1-9 7 16,0-22 3-16,0 0-2 16,-2-7 0-16,-4 4 2 15,-3 6-1-15,-3 3 2 16,-2 9 7-16,-2 2 9 16,1 7 0-16,-3 4-9 15,0 3-6-15,0 0-5 16,2 3 0-16,5 23-7 15,1 7 6-15,1 9 0 16,-5 2 0-16,-3-3 0 16,-3-3-10-16,0-5-28 0,0-8-15 15,0-6-42-15,-3-10-36 16,-3-7-53-16,6-2-58 16,0-8-111-16</inkml:trace>
  <inkml:trace contextRef="#ctx0" brushRef="#br0" timeOffset="173823.84">28722 9583 315 0,'0'0'473'0,"0"0"-451"15,0 0 23-15,0 0 49 0,0 0-85 16,0 0-9-16,-11-17-98 15,24 38-33-15,0 8-21 16,2 0-152-16</inkml:trace>
  <inkml:trace contextRef="#ctx0" brushRef="#br0" timeOffset="174718.52">29085 9770 501 0,'0'0'424'0,"0"0"-348"15,0 0 43-15,0 0 27 16,0 0-95-16,0 0-40 16,-76-70-6-16,43 70-5 15,-1 22-1-15,3 15 0 16,8 6-3-16,10 8 2 15,12-3-9-15,1 0-20 16,20-7-17-16,16-5-17 16,10-9 17-16,3-13 9 15,1-8 8-15,-5-6 3 16,-4 0 28-16,-5-16 2 16,-6-9 2-16,-2-6 12 15,-8 3 31-15,-4 0 2 16,-7 5 8-16,-5 5 15 0,-4 1-18 15,0 3-5-15,0 2-14 16,-10 6-15-16,2 0-2 16,-1 5-15-16,2 1-3 15,1 0 0-15,-4 3-5 16,0 19-3-16,2 5 7 16,-1 3-2-16,6 0 0 15,0 0-2-15,3-4-6 16,0-1-13-16,0-6-10 15,4-6-1-15,1-7 5 16,1-4 8-16,-2-2 8 16,6 0 14-16,4-8 0 0,7-16 11 15,1-9-11-15,-1-4 5 16,-1-1 7-16,-2 5 3 16,-5 4 0-16,-4 11 9 15,0 10-6-15,-6 6 0 16,-1 2-5-16,-1 0-13 15,2 5-3-15,10 24-13 16,0 8 13-16,0-2 3 16,1 1-2-16,-2-9-3 15,0-8-5-15,3-5-4 16,-1-10 1-16,1-4 8 16,4 0 4-16,8-8 1 15,6-21 1-15,5-8-1 0,4-8-3 16,0-8-2-16,0-10 0 15,-6-5 1-15,-2-9 4 16,-9 0 0-16,-11 9 6 16,-7 13 12-16,-7 24 8 15,0 13 13-15,0 14-2 16,0 2-2-16,-6 2-28 16,-9 13-7-16,-12 32-6 15,-2 23 5-15,-4 16 1 16,7 2-10-16,7 2 2 15,6-11-8-15,2-11-43 16,4-11-46-16,5-9-65 0,2-12-48 16,9-9-168-16</inkml:trace>
  <inkml:trace contextRef="#ctx0" brushRef="#br0" timeOffset="175099.84">29879 9942 802 0,'0'0'213'0,"0"0"-191"15,0 0 84-15,0 0 9 16,0 0-84-16,0 0-31 0,36-8 0 16,1 2 3-1,8-4-1-15,3-3-2 16,-5-5-3-16,-9-4-1 0,-4-2-2 15,-8-5-1-15,-7 2 1 16,-12 2 6-16,-3 6 0 16,0 4 6-16,-10 11-2 15,-14 4-4-15,-8 0-6 16,-8 35 3-16,-1 7 3 16,6 1 0-16,5 8 2 15,15-6 0-15,9-3 8 16,6 0-5-16,6-7-2 15,24-5-6-15,10-7-1 16,14-9 1-16,7-10 0 16,1-4-70-16,-1-3-129 0,-11-21-157 15</inkml:trace>
  <inkml:trace contextRef="#ctx0" brushRef="#br0" timeOffset="176802.84">1365 11789 434 0,'0'0'641'0,"0"0"-572"15,0 0-14-15,0-96 83 16,0 88-48-16,0 6-44 16,0 2-20-16,0 0-8 15,0 0-15-15,0 0-3 16,0 17-1-16,13 15-8 15,7 11 7-15,2 10 2 16,2-2 0-16,-6 0 0 16,4-8-2-16,-4-6-14 15,-3-2-8-15,0-13-1 0,-6-6-1 16,-5-9-2-16,-2-7 17 16,-2 0 11-16,0-3 5 15,3-25 4-15,4-9-4 16,-1-12-3-16,5-4-2 15,0-7-1-15,0 0 1 16,4-2 0-16,0 4 0 16,4 3 3-16,-4 3-1 15,-3 7-2-15,0 11 1 16,-3 5-1-16,-3 13 0 16,-3 9-15-16,2 4-33 15,-4 3-49-15,5 7-87 16,3 27-80-16,-2 14 64 0,5 11 13 15</inkml:trace>
  <inkml:trace contextRef="#ctx0" brushRef="#br0" timeOffset="178167.84">1953 11736 861 0,'0'0'229'0,"0"0"-186"16,0 0 92-16,0 0-27 0,0 0-74 15,0 0-24 1,-89-81-4-16,73 91-6 0,1 18-1 16,-1 11 0-16,7 0 0 15,4 2-2-15,5-2 0 16,0-9 2-16,5-7-11 15,8-7-27-15,1-4-6 16,2-9 2-16,-2-3 12 16,-1 0 22-16,8-15-2 15,-5-15-22-15,-1-8 5 16,-4-3 10-16,-8 5-1 16,-3 6-3-16,0 7 22 15,0 10 1-15,-5 4 22 16,-1 6 5-16,6 3-4 0,0 0-24 15,0 13-7-15,0 21-5 16,0 9 12-16,0 6 0 16,0-6-2-16,14-7 2 15,2-9-27-15,2-13-16 16,7-6-2-16,2-8 14 16,0-3 11-16,1-23 14 15,-1-12 6-15,3-14 8 16,-9-12 4-16,3-11 21 15,-9-10-23-15,1-8 0 16,-10 0 0-16,-3 0-7 16,-3 11 8-16,-6 15 6 15,-9 19 41-15,-3 18 11 0,6 18-16 16,5 5 7-16,-2 7-25 16,0 1-24-16,2 36-11 15,-4 22-3-15,4 18 3 16,1 10-3-16,6 6 2 15,0-7 0-15,0-4-1 16,12-13 2-16,4-8-1 16,5-12 0-16,1-8-4 15,-1-12-12-15,-1-9-26 16,-4-13 6-16,2-7 15 16,-5 0 2-16,2-4 15 15,2-26 2-15,-1-8 2 16,-4-4 1-16,-6 0 3 0,1 7-2 15,-7 3 4 1,0 10-3-16,0 5 18 0,0 1 7 16,0 6-5-16,0 3 3 15,0 3-13-15,0 4 0 16,0 0-9-16,0 0-3 16,0 0-4-16,3 5-6 15,5 20 1-15,5 8 8 16,-2 4 1-16,5 3 0 15,-3-2 0-15,-2-4 0 16,-2-3-1-16,-3-10-29 16,1-7-14-16,-3-4 0 15,1-6-2-15,-2-4 25 16,-1 0 18-16,2-6 3 0,1-20 5 16,2-10-4-16,-1-6 4 15,2 3 7-15,-2 1 5 16,1 8 6-16,1 5 10 15,-4 6 0-15,2 7-1 16,0 7-6-16,1-1-14 16,1 6-11-16,4 0-1 15,7 1-5-15,2 20-1 16,3 3 6-16,4 8-1 16,1 2 3-16,-1-1-4 15,9-4 4-15,-1-6-1 16,2-8-1-16,-3-11-3 0,-7-4-15 15,-3 0 9-15,-6-22-1 16,1-4 10 0,-10-10 3-16,-1-8 0 0,-8-8 2 15,-1-4-3-15,0 5 6 16,-18 6-4-16,-1 12 10 16,-3 11 8-16,1 15 1 15,1 7 0-15,5 7-6 16,0 30-14-16,3 12-3 15,-1 10 15-15,10 3 12 16,3-5-6-16,3 1-10 16,21-12-8-16,9-10 0 15,4-8-3-15,8-13-6 0,8-7-49 16,10-8 0-16,2 0-7 16,-3-10 31-16,-16-8-104 15,-19-3-49-15,-21-1 16 16,-6 3-141-16</inkml:trace>
  <inkml:trace contextRef="#ctx0" brushRef="#br0" timeOffset="179322.84">3745 11249 922 0,'0'0'84'16,"0"0"-56"-16,0 0 98 16,0 0-1-16,0 0-67 15,0 0-38-15,-24-40-13 16,22 66-7-16,-7 26 4 15,0 21-4-15,-3 12 1 16,-1-2 0-16,7-5-1 16,1-7 1-16,5-10-1 15,0-12 0-15,0-10-1 16,2-14 0-16,4-11-5 16,2-8-22-16,-6-6 2 15,4 0 11-15,6-11 15 0,6-19 5 16,3-11-1-16,4-6-1 15,-1 2-1-15,-2 9-1 16,-5 3 2-16,-3 11 4 16,-4 3-1-16,4 5-5 15,-2 7-1-15,-2 5-3 16,8 2-3-16,1 0-4 16,0 9-36-16,2 14-19 15,-1 13 14-15,-4 3 7 16,-7 8 10-16,-1-1 12 15,-8 1-16-15,0-2-15 16,-2-7 5-16,-16-4 27 16,-3-10 3-16,-6-9 7 0,-1-7 4 15,1-6-1 1,-7-2 8-16,8 0 0 0,-2-12 7 16,1-8 0-16,11-6 2 15,5-3 4-15,8-2-4 16,3 0-9-16,11-3-33 15,22-1-70-15,13-2-92 16,9 6-298-16</inkml:trace>
  <inkml:trace contextRef="#ctx0" brushRef="#br0" timeOffset="179711.84">4180 11838 448 0,'0'0'304'0,"0"0"-230"16,0 0 20-16,0 0 11 15,0 0-71-15,0 0-28 16,68-96-1-16,-40 64 0 16,4-5-2-16,-5 3 1 15,-3-1-3-15,-9 7 0 16,-6 3-1-16,-9 6 4 15,0 3 7-15,-9 4 17 16,-15 11 12-16,-10 1-32 16,-10 9-8-16,-4 25 1 15,1 10-1-15,4 2 0 0,12 5-1 16,15-2 1 0,9-2 0-16,7-4-2 0,0 1-3 15,15-7-2-15,16-6 3 16,14-13-30-16,15-14-23 15,11-4-23-15,1-12-45 16,1-24-88-16,-10-6-7 16,-14-3-194-16</inkml:trace>
  <inkml:trace contextRef="#ctx0" brushRef="#br0" timeOffset="181130.89">4652 11645 495 0,'0'0'109'0,"0"0"14"16,0 0 1-16,0 0-15 0,0 0-37 15,0 0 10 1,-32-52-11-16,28 49 0 0,-4 3-26 16,1 0-16-16,-4 1-15 15,-5 24-10-15,-5 10-1 16,0 9-3-16,3 5 3 16,8-3-2-16,10 0-2 15,0-1 1-15,16-7-1 16,17-8-18-16,12-12-38 15,7-12-16-15,6-6 4 16,3-2-18-16,-1-27-19 16,-2-9 58-16,-8-7-2 0,-12-2-26 15,-9 6 22 1,-13 6 52-16,-8 8 2 0,-4 5 38 16,-4 4 46-16,0 0-6 15,0 6 6-15,-1-1-24 16,-8 6 6-16,7 2-13 15,-4 1 0-15,4 3-17 16,-2 1-5-16,0 0-13 16,1 0-8-16,0 0-1 15,-1 0-6-15,-8 1-3 16,-4 21 0-16,-5 11 0 16,-4 6 1-16,0 1-1 15,3-1 0-15,12-2 0 16,6-1 0-16,4-3-2 15,0-6 1-15,0-5-1 0,14-8-17 16,10-8-28-16,5-6 21 16,5 0 13-16,2-20-1 15,-4-9-5-15,-2-7 2 16,-6-1 1-16,-4 1 1 16,-11 6 13-16,-3 4 2 15,-6 3 2-15,0 5 15 16,0 2 11-16,0 9 4 15,0-2-2-15,0 8 0 16,0 0 1-16,-3 1-6 16,-3 0-6-16,0 0-16 15,-4 11-3-15,-1 15-2 0,2 8 1 16,-1 1 0 0,10 2 0-16,0 0 1 0,0-9-4 15,7-2-20-15,8-13-17 16,3-1-10-16,2-8 23 15,2-4 14-15,2 0 3 16,-2-12 0-16,-1-14-3 16,3-5 4-16,-5-10 10 15,-4 0-2-15,0 0 4 16,-6 4-1-16,-3 3-1 16,0 7 5-16,-3 4 4 15,-1 4 18-15,-1 2 1 0,2 3 5 16,-2 3-15-16,-1 4 0 15,0 4-5-15,0 3-6 16,0 0-1-16,0 0-2 16,0 6-4-16,0 17-5 15,0 10 5-15,0 5 0 16,0-1 0-16,0 0 1 16,0-1-1-16,2-7 0 15,7-6-1-15,1-7 1 16,5-4-4-16,0-8-16 15,3-4-4-15,6 0 6 16,-4-12 11-16,8-12 3 16,-6-9 4-16,3-2 1 0,-5-3 0 15,-4-1 1 1,-4 3-2-16,-6 4 1 0,-3 8 0 16,0 5-1-16,-3 4 2 15,0 4 1-15,0 3 3 16,0 1 7-16,0 1 3 15,0 2 0-15,0-1-9 16,0 1 1-16,0 1-7 16,0 3 2-16,0-4 1 15,0 4-1-15,0 0 1 16,0 0 0-16,0 0-2 16,0 0 1-16,0 0-2 15,0 0 0-15,0 7-1 16,-6 18-4-16,-2 8 4 0,-3 12 0 15,-1 2 1-15,5-2 4 16,3-4-5-16,3-4 0 16,1-10 0-16,0-5 1 15,1-8-1-15,14-2-8 16,6-8-18-16,9-4 5 16,10 0 15-16,2 0 5 15,0-10-8-15,-6-11 2 16,-9-5-13-16,-5 1-17 15,-14 5 5-15,3 1 23 16,-8 2 6-16,-1 4-2 16,-2 2-14-16,0 1-16 15,0 3-17-15,0-2-56 0,0-3-1 16,0-2-97-16,-2 0-46 16</inkml:trace>
  <inkml:trace contextRef="#ctx0" brushRef="#br0" timeOffset="181566.84">5843 11525 682 0,'0'0'183'0,"0"0"-80"0,0 0 67 16,0 0-16-16,0 0-87 15,0 0-39 1,-19-13-12-16,15 25-12 0,2 14-3 16,-1 7-1-16,3 2 1 15,0-4 0-15,6-7-1 16,10-2-1-16,4-6-3 16,2-5-11-16,-1-1-11 15,2-6-5-15,-3 0 1 16,-3-4-8-16,-4 0-23 15,-4 2-1-15,-4 1-20 16,2 6-24-16,-4 0-12 16,-3 5-55-16,0 2 110 0,-3-2 16 15,-18 4-26 1,-7-5 13-16,3 4 41 0,-5-7-12 16,2 0 17-16,1-4 14 15,1-4 0-15,7-2 20 16,4 0 13-16,4-2-19 15,11-19-14-15,0-7-131 16</inkml:trace>
  <inkml:trace contextRef="#ctx0" brushRef="#br0" timeOffset="182015.56">6141 11764 801 0,'0'0'90'16,"0"0"23"-16,0 0 16 16,0 0-75-16,104-93-38 15,-76 64-8-15,2-4-6 16,-3-3 2-16,-6-1-2 16,-5 2-2-16,-8 7-7 15,-8 6-1-15,0 6 6 16,-2 5-1-16,-22 9 0 15,-4 2 3-15,-6 2-4 16,-1 25 3-16,1 13 1 16,8 4 1-16,2-2 4 15,8 2 19-15,0-6 9 0,10-4 3 16,4-6-9-16,2-1 0 16,2-4-11-16,22-5-2 15,6-3-4-15,7-9-5 16,5-6-5-16,4 0-13 15,-4 0-24-15,-5-7-12 16,-7-6-12-16,-9 4 4 16,-12 3 6-16,-2 2 23 15,-7 3 8-15,0 1 0 16,0 0-54-16,-7 0-21 16,-5 0-78-16,-4 0-76 15</inkml:trace>
  <inkml:trace contextRef="#ctx0" brushRef="#br0" timeOffset="187859.46">6988 11683 874 0,'0'0'90'16,"0"0"-7"-16,0 0 68 0,0 0-57 15,0 0-48 1,0 0-19-16,0 0-11 0,-2-61-10 16,2 61-6-16,0 0-1 15,0 13-6-15,2 13 2 16,8 8 4-16,5 3 1 15,-1 1-1-15,2-2 1 16,-4-6-9-16,3-6-18 16,0-5 3-16,-7-5-1 15,3-10 3-15,-2-4-1 16,-3 0 3-16,0 0 13 16,7-24 7-16,1-7 5 0,2-7-3 15,-1 0 2 1,0-3 5-16,-4 1 9 0,0 3 6 15,-2-1 2-15,-1 4 4 16,0 6-17-16,-2 8 0 16,-2 10 1-16,-4 4-1 15,0 6-3-15,0 0-6 16,0 0-4-16,4 13-8 16,5 17 2-16,-1 11 6 15,7 7 4-15,-2-3-4 16,2-2-8-16,0-9-4 15,6-6-17-15,-6-7-7 16,6-11 4-16,-4-9 7 16,0-1 13-16,1-4 8 15,-2-21 4-15,1-5-1 0,-2-2 2 16,-2-3-1-16,-7 1 0 16,-3 0 4-16,0 2 1 15,-3 5 12-15,0 2 4 16,0 5-7-16,0 8-9 15,0 6 9-15,0 5-6 16,0 1-8-16,0 0-1 16,0 0-5-16,0 19-9 15,0 12 8-15,9 3 6 16,4 5 0-16,2-6-1 16,5-3-5-16,5-6-8 15,2-7-10-15,3-8-3 0,0-6 1 16,-2-3 8-16,-4-4 13 15,-2-18 6-15,-3-5 1 16,-5-3 3-16,-1-3 13 16,-5 1 13-16,-5 1 10 15,-3 1 1-15,0 6-4 16,-2 0-11-16,-9 9 2 16,0 6-6-16,-3 3-8 15,0 6-4-15,-3 0-7 16,-1 8-3-16,-1 18-1 15,4 7 0-15,0 5 1 16,9 0-7-16,6 0 2 16,0-3 5-16,2-2-6 0,17-5-8 15,5-8-12 1,-3-11-5-16,6-5 1 0,-5-4 5 16,-1 0 6-16,-2-8 7 15,-4-15 4-15,0-3 6 16,-6-3 2-16,-2 3-2 15,-4-1 2-15,-3 5 2 16,0 3 3-16,0 4-4 16,0 4 8-16,0 4 5 15,0 3-3-15,0 1 0 16,0 3-2-16,0 0-2 16,0 0-7-16,0 0-4 0,0 14-8 15,2 11 11 1,4 4-1-16,1 0 1 0,5-2-1 15,3-5-12-15,6-1-16 16,1-7-23-16,5-10 5 16,-1-4-11-16,2 0 6 15,-7-4 9-15,-1-17 2 16,-4-1 20-16,-4-1 2 16,-2 1-7-16,-5 3 8 15,-4 0 13-15,-1 4-1 16,0 4-9-16,0 4-24 15,-1 0-33-15,-1 5-10 16,1-1 37-16,1 1 11 16,0 2 26-16,0 0 9 15,0-1 11-15,0-2 19 0,0-1 32 16,0 3 29-16,0-1 0 16,0-2 1-16,0 2-1 15,0-1-11-15,0-1-8 16,0 4 6-16,0-3-22 15,0 3-5-15,0 0-20 16,0 0-7-16,0 0-8 16,0 0-6-16,0 0-8 15,0 3-2-15,0 20 2 16,0 9-3-16,1 3 2 16,2 1 0-16,0-2 0 15,3-3-1-15,1-3 0 0,0-9 1 16,0-5-1-16,-1-7 0 15,0-4-5-15,3-3-6 16,-3 0 10-16,7-14 0 16,2-14 2-16,0-8-1 15,0 0 0-15,-6 1 0 16,1 5 0-16,-3 5 1 16,-2 2 0-16,-2 7 0 15,2 4 0-15,-1-2 0 16,1 7-1-16,-2 6 0 15,7 1-1-15,2 0-4 16,4 12 2-16,4 14-2 16,2-1 3-16,-2 2 1 0,2-2-4 15,-1-2-20 1,3-10-12-16,-3-3 6 0,-2-6 6 16,-3-4 5-1,-2 0 11-15,-1-4 9 0,-2-14 2 16,-1-9 0-16,-1 0 0 15,-4-6 1-15,-2 3 3 16,-3 2 13-16,0 4 3 16,0 3 16-16,0 6 9 15,0 7-4-15,0 3 6 16,0 5-11-16,0 0-7 16,0 0-15-16,0 5-7 15,6 28-7-15,4 16 6 16,0 18 3-16,-4 11-8 0,-1 11 2 15,-2 4-5-15,3 2-1 16,-6 3 1-16,6-4 0 16,-1-4 1-16,-1-12-3 15,-1-18-11-15,-3-20-6 16,0-12-20-16,-12-11-17 16,-9-9 11-16,-7-4 21 15,-10-4 8-15,-6 0 11 16,-3-8 4-16,0-13-6 15,4-7-7-15,-1-6-7 16,8-8-16-16,5-6-52 16,17-7-51-16,11-4-28 15,3 5-126-15,11 8-41 0</inkml:trace>
  <inkml:trace contextRef="#ctx0" brushRef="#br0" timeOffset="189206.83">9217 11649 296 0,'0'0'761'0,"0"0"-700"16,0 0 11-16,13-101 76 16,-8 81-67-16,-1 8-44 15,1 5-20-15,-1 2-9 16,1 4-3-16,2 1-4 16,-1 0-1-16,6 7-4 15,2 22 4-15,-4 8 0 16,3 8-1-16,-2 4 0 15,-5-1 1-15,-2-7-11 16,-1-6-9-16,-3-9-8 16,2-8 2-16,-1-8 0 15,2-7 4-15,-3-3 14 0,7-2 8 16,3-27 6-16,10-10-4 16,3-10-2-16,-2 2 1 15,-2 4-1-15,-4 5 0 16,-2 3 4-16,-3 5 6 15,-3 6 5-15,-1 4 2 16,1 6-5-16,1 8-8 16,-4 4-4-16,1 2 0 15,5 0-1-15,1 17-7 16,8 14 0-16,-3 7 6 16,-2 3 0-16,1 1-1 15,-5-7-10-15,2-6-4 0,-3-9 2 16,3-10 2-16,3-6-4 15,0-4 6-15,9-2 8 16,0-22 3-16,4-10 3 16,-3-7-1-16,1-5 0 15,-7 1 4-15,-5 3 1 16,-5 5 10-16,-7 4 8 16,-2 7 4-16,0 6-6 15,0 6 2-15,0 8 6 16,0 3-1-16,0 3-16 15,0 0-9-15,0 9-5 16,-4 20-2-16,-2 12 2 16,5 8 0-16,1-2 0 15,0-2 0-15,0-7 2 16,9-4-2-16,7-8-1 0,6-7 1 16,3-9 0-16,4-9-13 15,-1-1 1-15,0-4 4 16,-2-18 2-16,-1-8 4 15,-3-7-2-15,-5-2 1 16,-7-2-1-16,-5-4 0 16,-5 6-1-16,0 3 2 15,-8 8 2-15,-9 4 1 16,-2 6 0-16,-4 8-1 16,-1 7 2-16,-3 3-2 15,-1 3 1-15,0 20 0 16,-1 6-1-16,9 5 0 0,3 7-3 15,11 2-61 1,6 0-62-16,9-7-100 0,25-9-199 16</inkml:trace>
  <inkml:trace contextRef="#ctx0" brushRef="#br0" timeOffset="189888.83">10451 11663 935 0,'0'0'103'16,"0"0"-88"-16,0 0 132 15,0 0-40-15,-103-27-76 0,72 45-22 16,-1 9-1 0,8 3-7-16,6 3 2 0,6-4-3 15,8-5 2-15,4-5-2 16,6-9 2-16,22-8-5 15,11-2 3-15,4-13 0 16,2-19 0-16,-1-13 3 16,-6-12-2-16,-1-14 1 15,1-18-1-15,-3-12-2 16,-6-10-2-16,-5-5-4 16,-10 0 5-16,-11 8-2 15,-3 16 3-15,-7 25 1 0,-12 22 19 16,-2 22 4-16,7 13 5 15,-2 10-7-15,1 37-20 16,-3 36-1-16,3 17 0 16,2 20 6-16,13 3 0 15,0-4-2-15,8-3-1 16,15-12 1-16,7-16 0 16,3-16-4-16,5-15-2 15,1-17 0-15,-1-14-5 16,-1-10-16-16,0-6 3 15,-4-7 6-15,-2-23 7 16,-1-10 4-16,-7-6 3 16,-4-6-1-16,-8-3 1 0,-10 2-2 15,-1 8-2 1,-1 12 4-16,-13 15 2 0,-1 13 7 16,2 5 1-16,-2 13-5 15,4 22-4-15,2 10 6 16,6 7 23-16,3-1-6 15,0-5-6-15,12-8-7 16,12-5-5-16,9-14-3 16,6-7-3-16,4-10-22 15,0-2-67-15,-2 0-36 16,-4-14-54-16,-4-5-5 16,-12-1-5-16,-10-1 8 0</inkml:trace>
  <inkml:trace contextRef="#ctx0" brushRef="#br0" timeOffset="190976.83">11720 11339 940 0,'0'0'95'16,"0"0"-60"-16,-4-100 112 0,1 81-35 15,-1 11-48 1,0 7-31-16,4 1-9 0,-1 0-13 16,-2 17-11-16,0 22 1 15,0 14-3-15,3 6 4 16,0-2 0-16,1-2-1 15,16-7-1-15,5-10 2 16,6-6-2-16,-2-15-2 16,2-11-7-16,-8-6-5 15,0 0 2-15,0-22 6 16,-5-11 2-16,1 0 4 16,-5-5 0-16,-4-1 0 15,-1 0 0-15,1 1 3 16,-2 4 5-16,3 6 2 0,-4 8 1 15,-2 8 2-15,4 6-10 16,2 6-3-16,1 3-2 16,2 23-7-16,7 9 6 15,-1 7 1-15,-2 4 1 16,-1-5 1-16,-2-3 0 16,-3-8 0-16,-3-8 0 15,3-8-6-15,-5-8 2 16,-1-6 3-16,1 0 1 15,2-2 2-15,5-20 7 16,6-11-1-16,6-4 0 16,1-7 2-16,-1 5-3 15,-3 6 1-15,-2 11-3 0,-4 10 1 16,-5 5-2 0,4 7-4-16,0 0 0 0,2 22-3 15,2 10 3-15,-1 4 0 16,-4 1-3-16,-4-2-6 15,-2-3-29-15,-5-4-20 16,-1-11-29-16,0-3-54 16,0-13-55-16,-15-1-89 15,-4-13-399-15</inkml:trace>
  <inkml:trace contextRef="#ctx0" brushRef="#br0" timeOffset="191209.83">11754 10955 891 0,'0'0'61'0,"0"0"-43"16,0 0 14-16,0 0 32 15,0 0-64-15,0 0-23 16,-4-43-95-16,21 43-106 16,6 4-93-16</inkml:trace>
  <inkml:trace contextRef="#ctx0" brushRef="#br0" timeOffset="192245.83">13023 11342 658 0,'0'0'135'0,"0"0"-93"16,-3-117 102-16,-9 88-7 16,1 6-64-16,-4 10-21 15,-1 7-20-15,-3 6-19 16,-1 0-9-16,-2 27-3 16,0 14-1-16,5 10 0 15,7 0-1-15,5-4-2 16,5-3 1-16,0-10 0 15,5-7-8-15,12-8-17 16,0-10-17-16,6-9 0 16,6 0 20-16,0-14 5 0,-3-17-8 15,-3-8 8 1,-7-6 11-16,-4 2 6 0,-6-2 2 16,-1 9 5-16,-4 7 6 15,-1 7 26-15,0 9 36 16,0 3-4-16,0 10-14 15,0 0-16-15,0 0-17 16,4 12-12-16,3 31-9 16,6 22 2-16,5 21 11 15,4 8 3-15,-1 9-3 16,-4-2-9-16,-3 1-4 16,-6-4-1-16,-3-8 2 0,-5-11-4 15,0-9-2 1,-2-14-30-16,-9-12-17 0,-2-14-9 15,0-11-15-15,-4-11 14 16,-2-5 15-16,-7-3 10 16,-2-3-34-16,0-22-28 15,2-6-48-15,8-13-27 16,7-9-120-16</inkml:trace>
  <inkml:trace contextRef="#ctx0" brushRef="#br0" timeOffset="193197.83">13264 11242 871 0,'0'0'54'16,"0"0"50"-16,0 0 72 15,0 0-83-15,0 0-51 16,0 0-24-16,11-39-11 15,4 39-7-15,7 8 1 16,8 11-1-16,3 6 0 16,3-1-2-16,-2 1-12 15,-1-1-19-15,-8-3-18 16,-7-3-19-16,-11 2-5 16,-7-4 0-16,0 0-7 15,-16-3-7-15,-14 1 67 0,-7-2-11 16,0-5-3-16,7-1 17 15,12-4 18-15,6-2 1 16,11 0 23-16,1-8 38 16,8-18-15-16,25-16-25 15,17-5-10-15,14-3-4 16,4 1 0-16,-5 6 7 16,-13 5 17-16,-11 6 16 15,-13 9 16-15,-7 8-13 16,-10 5-1-16,-4 5 8 15,-3 3-7-15,-2 2-9 16,0 0-20-16,0 0-15 16,0 6-6-16,-2 21-10 0,-9 13 10 15,-1 12-4 1,4-3 4-16,1-1 0 0,6-5 0 16,1-12-4-16,0-7-11 15,0-8 4-15,8-11 9 16,2-5 1-16,5 0-5 15,6-15 6-15,2-18 2 16,3-8 2-16,-1-4-4 16,-4-3 1-16,-5 6-3 15,-7 6 4-15,-3 8-2 16,-3 11 0-16,-3 9 5 16,0 7 2-16,0 1-7 0,3 4-2 15,6 24-10 1,5 15 6-16,5 4 5 0,4 2 1 15,0-8-12-15,4-7-9 16,0-7-17-16,-3-14-2 16,-3-12 9-16,4-1 13 15,-1-17 14-15,1-21 4 16,1-14 3-16,-3-12-3 16,0-6 1-16,-2-6 3 15,-5-8-1-15,-2 0 8 16,-5-3 9-16,-5 14 16 15,-4 21 16-15,0 16 0 16,0 21 1-16,0 8-7 16,0 7-14-16,0 0-22 15,0 37-10-15,0 30-5 0,-3 29 5 16,0 13 0-16,-1 13-2 16,1 8 2-16,-3-3 0 15,-5-2-1-15,-4-14-2 16,-5-14-5-16,-3-16-56 15,-2-14-41-15,4-15-114 16,5-18-216-16</inkml:trace>
  <inkml:trace contextRef="#ctx0" brushRef="#br0" timeOffset="193886.83">14370 11138 686 0,'0'0'289'0,"0"0"-275"15,0 0 63-15,0 0 79 16,6-96-110-16,18 89-46 16,10 7-1-16,5 0-13 15,1 9-28-15,0 18-30 16,-10 10 6-16,-12 9 19 15,-13 0-20-15,-5 5-13 16,-11-2 19-16,-23-4 4 16,-5-7-7-16,-12-6 13 0,2-12-3 15,9-9-6 1,13-7 47-16,14-4 13 0,11 0 6 16,2-25 30-16,15-13 32 15,19-14-2-15,9-12 47 16,8-14-42-16,6-18-9 15,1-10-8-15,-3-12-21 16,-7 6-8-16,-7 15 19 16,-17 20 7-16,-11 28 25 15,-9 17-7-15,-2 13-1 16,-2 12-18-16,0 4-26 16,0 3-24-16,-6 34-6 0,-14 26 6 15,-1 25 2 1,4 11-2-16,4 6 1 0,6-7 0 15,6-4 2-15,1-15-1 16,0-11-2-16,5-18 0 16,6-14-1-16,4-13 0 15,0-14 1-15,5-6-4 16,5-4 3-16,5-24 1 16,4-16 0-16,4-11 0 15,0-1 0-15,-5 4 0 16,-7 13 2-16,-9 13 0 15,-7 13 2-15,-2 12 13 16,-1 1-11-16,6 0-6 16,3 11-2-16,3 6 0 15,-1 4-1-15,0-4-25 0,-3-7-56 16,6-6-112-16,3-4-133 16,0-4-267-16</inkml:trace>
  <inkml:trace contextRef="#ctx0" brushRef="#br0" timeOffset="195558.84">15908 10961 723 0,'0'0'103'16,"0"0"1"-16,0-110 67 15,0 84-76-15,-6 4-35 16,0 9-9-16,2 10-8 15,-2 3-22-15,-7 0-18 16,-6 25-3-16,-9 20 0 16,-2 12-3-16,3 6 2 15,8 2-2-15,6-3 0 16,7-6 0-16,6-5-3 16,6-7-5-16,20-12-34 15,15-11-48-15,14-17-15 0,12-4-17 16,5-18-20-16,-1-24-114 15,-9-7-91-15</inkml:trace>
  <inkml:trace contextRef="#ctx0" brushRef="#br0" timeOffset="196360.81">16275 10951 609 0,'0'0'172'0,"0"0"-111"16,0 0 84-16,0 0-28 15,0 0-37-15,0 0-22 16,-62-86-21-16,53 86-13 15,-2 0-12-15,-2 22-9 16,-1 7-3-16,2 9 0 16,2 1 2-16,4 0-1 0,4-1-1 15,2 0 0 1,0-6 0-16,6-6-1 0,9-7-4 16,0-10-8-16,6-7 5 15,-1-2 8-15,5-11-9 16,3-18 2-16,-2-1-9 15,-4 1 6-15,-10 5 6 16,-3 2 8-16,-7-1 3 16,-2 5 6-16,0-1 9 15,0 5 4-15,0 7-5 16,0 3 3-16,-7 3-16 16,-2 1-7-16,-3 0-2 0,-5 22-4 15,3 6 5 1,1 6-3-16,4 2 1 0,6 1-2 15,3 0-1-15,0-3 0 16,13-8-8-16,7-7-25 16,4-12 17-16,1-7 16 15,2 0 5-15,-2-10 3 16,-1-10 1-16,-3-2-4 16,-6-4 4-16,-5 4-1 15,0-3 6-15,-8 2 24 16,-1 6 0-16,-1 0-10 15,1 3-6-15,-1 7-6 16,3 1 2-16,-2 6-6 16,-1 0-5-16,0 0-2 15,2 0-7-15,7 18-2 0,0 9 3 16,3 7 4 0,-2 2-2-16,2 2 1 0,-5-2-5 15,1-6-12-15,-1-6-4 16,2-7-5-16,-3-8 6 15,-1-5 3-15,1-4 8 16,2 0 6-16,1-9 6 16,5-18 2-16,2-8 2 15,1-6 4-15,-2 4 1 16,0 2-8-16,-2 6 11 16,-5 10 2-16,2 6 10 15,-3 8-9-15,0 3-4 0,0 2-7 16,2 0-4-16,4 23-4 15,-1 8 1-15,1 9 3 16,-4 3-1-16,-1 5-16 16,-4-7-49-16,3-2-48 15,0-11-129-15,3-13-246 16</inkml:trace>
  <inkml:trace contextRef="#ctx0" brushRef="#br0" timeOffset="197487.83">17159 11159 859 0,'0'0'116'16,"0"0"-89"-16,0 0 88 16,0 0-13-16,0 0-76 0,0 0-24 15,25 4 4 1,17-18-6-16,13-7-2 0,3-10-18 15,-3-2-16-15,-10-6 6 16,-5-9 2-16,-9-13 14 16,-3-9-5-16,-9-7 0 15,-7-5 19-15,-2 0 0 16,-10 15 10-16,0 12 11 16,0 20 23-16,-2 13 23 15,-9 11-7-15,2 11-20 16,-3 0-14-16,-9 23-20 15,-6 28-6-15,-3 25 3 16,0 15-1-16,4 3 5 16,4-2 4-16,8-14-4 15,7-9-3-15,7-10-3 0,0-14-1 16,0-10-3-16,8-9 1 16,5-14-2-16,4-8-3 15,5-4-8-15,5-10 14 16,6-20-6-16,-2-11-6 15,-2-6 3-15,-4-6 1 16,-7 3 1-16,-2 2 4 16,-6 12 0-16,-4 13 4 15,-2 12 6-15,-1 10-4 16,-3 1 2-16,7 12-4 16,1 25-8-16,4 8 4 15,2 7 7-15,0-3-6 0,1-1 3 16,0-5-1-16,3-9 1 15,0-10 0-15,3-9-5 16,3-5 1-16,4-10 2 16,1 0 2-16,1-18 3 15,-1-11-3-15,-4-9 4 16,-1-5-3-16,-5-7 5 16,-6 0 2-16,-2 3-2 15,-8 6 8-15,-3 6 6 16,0 9 0-16,-7 9-1 15,-6 9-7-15,-3 4-6 16,-8 4-6-16,-4 18-1 16,0 16 1-16,3 8-1 0,5-1 1 15,10 4-5 1,6 2 2-16,4-2 1 0,5-4 2 16,16-3-5-16,3-9 0 15,0-13-29-15,1-6 2 16,1-10-4-16,0 0 24 15,-5-18 5-15,-1-11 7 16,-4-10 0-16,-2-7 4 16,-4-5 2-16,-4 4 2 15,-5 8 4-15,1 9 9 16,-2 10 12-16,0 11 8 16,0 5-18-16,0 4-3 0,0 0-17 15,1 0-3 1,1 24-2-16,2 15 1 0,6 10 1 15,0 3 0-15,0 0 0 16,1 0 0-16,0-7-36 16,-1-7-49-16,-1-11-59 15,2-6-90-15,3-13-159 16</inkml:trace>
  <inkml:trace contextRef="#ctx0" brushRef="#br0" timeOffset="198244.83">18210 10921 781 0,'0'0'183'0,"0"0"-121"0,0 0 111 16,0 0-25-16,0 0-88 16,0 0-15-16,-6-57-10 15,6 52-3-15,0 3-14 16,0 2-12-16,6 0-6 15,7 12-8-15,3 19 1 16,1 9 6-16,-3 5-13 16,-2 2-12-16,-5-6-13 15,-1 0-8-15,-1-13-2 16,-2-4-7-16,1-11-6 16,2-9-5-16,-1-4 31 15,4 0 36-15,3-24 14 0,2-13 1 16,0-4 14-16,0-4 9 15,-2-2-14-15,2 0-7 16,-4 1 9-16,3 9 5 16,-2 6-10-16,0 4-7 15,-2 6-2-15,1 5-3 16,1 6 0-16,2 6-4 16,2 4-5-16,7 0-2 15,4 7-1-15,-1 13-5 16,2-2-18-16,-2-1-13 15,3-8 4-15,-3-2-3 16,1-7 5-16,1 0 9 16,-6-8 12-16,0-15 4 0,-7-5-6 15,-3-2 4 1,-5-3 10-16,-4 7-1 0,-2 2 2 16,0 6 3-16,0 6 19 15,-11 6-3-15,-3 6-13 16,-9 2-2-16,-4 28-4 15,-8 14 3-15,0 9 14 16,4 2 8-16,6 2-14 16,6-4 7-16,10-2-4 15,9-5-9-15,0-3-5 16,14-7 5-16,17-6-5 16,10-8 2-16,9-15-2 0,-3-7 0 15,0 0-1 1,-6-19-16-16,-4-5 3 0,-10 1 7 15,-8 4-1-15,-10 4 3 16,-6 6 4-16,-3 5-2 16,0 3-19-16,0 1-48 15,-15 0-37-15,-11 0-119 16,-2 10-155-16</inkml:trace>
  <inkml:trace contextRef="#ctx0" brushRef="#br0" timeOffset="200456.81">19605 10755 881 0,'0'0'98'16,"0"0"-18"-16,0 0 51 0,0 0-67 15,-27-101-44 1,13 101-11-16,-3 0-9 0,-1 21-2 15,4 14-1-15,6 9-3 16,8 6 0-16,7 5 4 16,24-2-21-16,13-6-16 15,5-3 14-15,0-9-3 16,-4-6 1-16,-9-2-2 16,-11-6-33-16,-13 0-20 15,-12-2 17-15,-1-1 15 16,-31-1 0-16,-8 1 22 15,-11-6 11-15,1 0-3 16,3-5 18-16,7-1 1 16,10-6 1-16,11 0 2 15,11 0 2-15,8 0 13 0,0-13-2 16,24-15-15-16,15-12-32 16,12-8 18-16,10-1-46 15,7 0-50-15,1 4 65 16,-3 11 44-16,-10 5 1 15,-13 6 17-15,-15 6 40 16,-11 2 44-16,-6 6-4 16,-6 5 7-16,-4 0 5 15,-1 1-16-15,0 0-12 16,0-1-29-16,-5 4-20 16,-11 0-15-16,-8 0-12 15,-6 14-3-15,-1 9 0 0,4 6 0 16,3-2-2-16,8 0 2 15,6-2-2-15,8-2 0 16,2 2-3-16,6-2-2 16,19-4-5-16,11-9 8 15,9-6-1-15,4-4 3 16,5-7-18-16,-2-18-14 16,-5-5-4-16,-9 2 7 15,-11 2 7-15,-11 0 14 16,-11 3 8-16,-5-2 2 15,0 3 13-15,-8-1 4 16,-12 6-4-16,0 7-6 16,-2 4-1-16,0 6-4 0,2 0 0 15,3 1-3 1,5 17-1-16,2 9 0 0,8 1-1 16,2 5 1-16,2-1-2 15,20-3 1-15,5 0-1 16,6-3 1-16,1-13 1 15,2-4 2-15,-1-9 3 16,-2 0-2-16,-7-12 2 16,-2-8-4-16,-9 1 3 15,-2-4 1-15,-5-2 14 16,-3-2 15-16,-1 2 0 16,-4-1-8-16,3 4 0 15,-2 2-1-15,1 5 1 16,-2 4-5-16,0 1-7 0,3 6-2 15,-3 3-5-15,0 1-6 16,4 0-1-16,-2 10-5 16,6 18-3-16,6 9 6 15,-4 4 4-15,5 4-4 16,-3-4 2-16,2 1-9 16,2-9-18-16,-4-4-2 15,0-9-5-15,-3-6 14 16,-1-8 6-16,2-6 7 15,3 0 7-15,0-25 0 16,6-7 2-16,-2-6 0 16,-3 3 1-16,0-2 0 15,-1 4 2-15,1 2 2 0,-3-1 2 16,0 10 7-16,-4 5-6 16,-1 4-3-16,-1 9-2 15,-4 4-5-15,2 0-1 16,3 14-7-16,3 15 0 15,3 7 4-15,-3 4-15 16,4 1-2-16,-8 4-8 16,5-4-11-16,-1-4-4 15,-1-7 4-15,1-9 2 16,1-9 10-16,4-8 3 16,0-4 11-16,3 0 14 15,-1-11 1-15,0-15 8 0,0-4 16 16,0-4 2-16,-4 0 7 15,6 2-6-15,-5 1 0 16,-4 2 3-16,5 5-9 16,-4 3-5-16,-3 5-8 15,2 6-6-15,-3 6 3 16,3 4-6-16,3 0-2 16,5 4 0-16,4 18 1 15,0 1 0-15,1-1-3 16,3 1-11-16,1-6-5 15,-2-8-7-15,1-7 18 16,0-2 4-16,-1-2 2 16,-1-18 3-16,-5-10 1 0,1-6 0 15,-7-3 2 1,-4-4 2-16,-8 3 1 0,0 4 15 16,-4 1 10-16,-12 12-18 15,-4 7 1-15,-4 15-7 16,1 1 4-16,-3 24-8 15,2 14 2-15,4 7 1 16,8 2 1-16,6 2 2 16,6-1 0-16,0 1-3 15,21-1 1-15,11-9-6 16,6-7 3-16,4-11-3 16,0-12-1-16,-3-9-25 0,-4 0-9 15,-10-5-3 1,-8-13 4-16,-7 2 1 0,-7 0-19 15,-3 7-37-15,-8 3-41 16,-17 5-111-16,-6 1-178 16</inkml:trace>
  <inkml:trace contextRef="#ctx0" brushRef="#br0" timeOffset="202315.83">22213 10921 747 0,'0'0'152'0,"0"0"-108"15,0 0 63-15,0 0 26 16,-21-106-65-16,5 92-34 16,-7 8-6-16,-5 6-11 15,-15 0-13-15,-8 23-2 16,-1 14-1-16,1 7 0 0,8 1 1 15,11 0-4 1,13-2-2-16,13-11 0 0,6 0 0 16,3-8-4-16,25-8 6 15,17-10 2-15,12-6 0 16,12-10-12-16,4-29 1 16,0-16-9-16,-1-17 10 15,-3-14-21-15,-4-7-5 16,-14-7-7-16,-12 3 35 15,-19 15 8-15,-12 14 0 16,-8 15 3-16,0 20 9 16,0 7 26-16,-8 12 5 15,-2 9-18-15,0 5-13 16,-10 13-9-16,-2 30-2 16,-5 14 3-16,4 15 4 0,2 7 9 15,9 5 6-15,5 1-9 16,7-9-9-16,2-11-1 15,18-6-2-15,9-16-2 16,7-10-4-16,6-13 4 16,5-13 0-16,2-7 3 15,-1 0-3-15,0-23 0 16,-3-10-12-16,-8-7-3 16,-7-3 0-16,-9 4 14 15,-15-3 1-15,-6 4 5 16,0 1-2-16,-17 7 6 15,-7 6-5-15,-6 8 3 0,-3 11-3 16,-2 5-1-16,3 0-3 16,2 26 4-16,8 8-4 15,7 10 1-15,8 1-1 16,7 0-2-16,0 0 1 16,22-5-4-16,13-5 4 15,10-6-4-15,8-7 5 16,5-8 1-16,0-13 0 15,-6-1 2-15,-8-4-2 16,-4-19 1-16,-7-9-1 16,-3 1 2-16,-9-2-2 15,-7 1 4-15,-7 2 11 16,-7 2 6-16,0 1-2 16,0-1-5-16,-6 8-8 0,-5 5 2 15,-5 8-7-15,-2 7-2 16,0 0 0-16,-3 9-6 15,0 17 6-15,5 6-3 16,1 6 2-16,6 2 0 16,6-2-1-16,3 4-1 15,0-6 1-15,10-4-3 16,11-6-9-16,0-9-17 16,0-8-12-16,0-9 4 15,0 0 12-15,-3-13 9 16,-1-15 15-16,-4-3 3 0,-5-2 5 15,-5 5-1 1,-1 6 16-16,-2 5 12 0,0 3 9 16,0 5 1-16,0 5-8 15,0 3 5-15,0 1-8 16,0 0-12-16,0 0-12 16,2 9-4-16,5 24-1 15,2 12 1-15,3 14-2 16,-2 9 0-16,-2 9 1 15,-4 3 0-15,-2 1-2 16,-2-3-1-16,-2-7-3 16,-10-1-18-16,0-6-20 15,0-4 10-15,3-9 26 16,-2-12-61-16,-7-11 14 16,-5-12 7-16,-8-13-76 0,-5-3 52 15,-1-7 37-15,-1-19 4 16,5-12-10-16,8-9-27 15,13-12-71-15,12-10-105 16</inkml:trace>
  <inkml:trace contextRef="#ctx0" brushRef="#br0" timeOffset="202728.84">23259 10787 879 0,'0'0'77'0,"0"0"11"16,0 0 78-16,0 0-80 16,0 0-60-16,0 0-20 15,58-42-6-15,-36 70-1 16,4 11-1-16,-4 8 2 16,-2 3-2-16,-4 2 1 15,-6-2-3-15,-6 0-20 16,-1-7 8-16,-3-5-6 15,0-13-19-15,0-5-4 16,0-13 0-16,0-4-2 16,-4-3 21-16,-1 0 26 15,1-16 3-15,-3-14-1 16,0-10 5-16,5-5 8 0,2-10-5 16,0-5 4-16,0-1 15 15,13 3-12-15,3 7-6 16,-2 15 1-16,-1 11 5 15,0 6-8-15,0 8-9 16,-1 8-21-16,5 3-35 16,1 6-53-16,4 21-90 15,0 7-105-15</inkml:trace>
  <inkml:trace contextRef="#ctx0" brushRef="#br0" timeOffset="203088.81">23699 10989 546 0,'0'0'264'15,"0"0"-178"-15,0 0 55 0,0 0-47 16,0 0-54-16,0 0-19 16,64-93-11-16,-34 70-4 15,0-4-4-15,-2-1-1 16,-1 1-1-16,-6 1-1 15,-10 7-4-15,-8 1 5 16,-3 6 2-16,0 1 5 16,-19 7-7-16,-10 4 1 15,-12 11-1-15,-3 23 0 16,1 11 1-16,8 6-2 16,9 1 1-16,13 0-3 0,10-3 0 15,3-2 2-15,14-6-3 16,17-9-2-16,9-9-15 15,5-16-59-15,0-7-44 16,-3 0-31-16,-4-19-70 16,-3-11-126-16</inkml:trace>
  <inkml:trace contextRef="#ctx0" brushRef="#br0" timeOffset="203433.99">24044 10939 439 0,'0'0'251'16,"0"0"-155"-16,0 0-11 15,0 0 12-15,0 0-51 0,0 0-13 16,-4-3 0-16,4 11-12 16,0-3 4-16,6 1-2 15,13-2 20-15,6-4-9 16,4 0-10-16,-1-8-12 16,0-15-7-16,-3-9-2 15,-4-5-1-15,-3-7 3 16,-7-2-3-16,-6 1-2 15,-5 8 2-15,0 7 1 16,-10 12-2-16,-8 14 1 16,-6 4-2-16,-3 19 2 15,-2 23-5-15,1 7 4 16,4 3-1-16,5 2 0 0,9 1 1 16,9-4-1-16,1 1 0 15,10-6-2-15,17-7-2 16,9-7-97-16,6-16-141 15,3-10-247-15</inkml:trace>
  <inkml:trace contextRef="#ctx0" brushRef="#br0" timeOffset="203651.81">24597 11083 430 0,'0'0'442'0,"0"0"-401"0,0 0 105 15,0 0 5 1,0 0-95-16,0 0-32 0,-12 0 8 16,11 0 1-16,1 0-11 15,0 0-7-15,0 0-2 16,-2-6-6-16,-7-12-7 16,-8-6-19-16,-10-5-160 15,-5 8-271-15</inkml:trace>
  <inkml:trace contextRef="#ctx0" brushRef="#br0" timeOffset="-212311.53">1951 13148 851 0,'0'0'99'15,"0"0"-37"-15,0 0 51 16,0 0-17-16,0 0-40 16,0 0-26-16,0 0-11 15,6 1-14-15,0 54 1 16,-3 18 9-16,0 17 2 16,-3-2 0-16,0-1-8 15,0-8-7-15,0-3 0 16,-3-7-2-16,-3-6-1 0,-1-17 1 15,2-16-17 1,2-13-12-16,2-10-14 0,-4-7 0 16,-4 0 5-16,-4-10-24 15,-1-20-17-15,-2-4 30 16,0-2 18-16,12-2 21 16,2 6 10-16,2 1 6 15,0 0 12-15,16-4 4 16,11 3-9-16,4-7-4 15,11 0-1-15,7-12-6 16,8-4-1-16,1-6-1 16,-3-5-1-16,-10-5-3 0,-5 2 4 15,-13 7 1 1,-13 13-1-16,-13 6 7 0,-1 11-3 16,-6 8 12-16,-6 7 25 15,0 3-5-15,5 7 2 16,1 2-4-16,3 5-7 15,0 0-3-15,0 4-10 16,-2 35-9-16,-8 20-1 16,1 16 15-16,-3 17-8 15,-4 0 3-15,4 0-7 16,4-2 0-16,1-7-6 16,5-9-1-16,5-13-2 15,0-9-2-15,11-15-52 16,17-16-63-16,8-15-95 15,6-6-102-15,10-26-111 0</inkml:trace>
  <inkml:trace contextRef="#ctx0" brushRef="#br0" timeOffset="-211877.93">2561 13446 581 0,'0'0'252'16,"0"0"-95"-16,0 0-3 15,0 0-36-15,0 0-48 16,0 0-30-16,-34-49-7 15,28 49-8-15,-6 8-10 16,-4 18-5-16,-5 8-4 16,5 4 0-16,2 1-2 15,5-1-4-15,6-4 4 0,3-4-4 16,0-8-1-16,0-1 0 16,9-11 1-16,10-3-6 15,1-7-10-15,2 0-2 16,-1-17-7-16,0-12 6 15,-6-8 0-15,-2-1 6 16,-4 3 2-16,-4 5 7 16,-5 5 4-16,0 7 1 15,0 4 5-15,0 8 7 16,0 5 2-16,0 1-2 16,0 0-5-16,1 0-8 15,10 10-1-15,2 13 1 16,5 4 3-16,0 5-1 0,-3-2-1 15,-2-2 0 1,1 0-1-16,-3 1-1 0,-3-7-2 16,1-1-32-16,4-6-56 15,-2-8-40-15,1-7-184 16,3 0-67-16</inkml:trace>
  <inkml:trace contextRef="#ctx0" brushRef="#br0" timeOffset="-211403.93">2887 13387 949 0,'0'0'166'16,"0"0"-60"-16,0 0 23 15,0 0-53-15,0 0-30 16,0 0-14-16,-15-86-6 15,15 86-13-15,0 0-13 16,7 27-4-16,14 16 4 16,4 12 4-16,-1 2 0 15,-3 2-2-15,-6-10-2 16,-3-4 0-16,1-4-1 16,-1-8 1-16,-4-7-5 15,5-10-14-15,-5-7-9 16,-2-8-6-16,2-1 21 15,3-10-3-15,4-24 8 0,3-10 7 16,-2-9 1-16,1-3 3 16,-1-2-1-16,-4 3-1 15,3 3 1-15,-5 6 1 16,-1 8 8-16,-3 7-2 16,-1 5 2-16,-1 5-3 15,2 3-3-15,-3 9-4 16,-1 4-1-16,-1 5-5 15,-1 0-12-15,2 0-29 16,5 26-86-16,3 11-139 16,1 8 4-16,1-1-269 15</inkml:trace>
  <inkml:trace contextRef="#ctx0" brushRef="#br0" timeOffset="-210796.92">3364 13499 511 0,'0'0'445'0,"0"0"-351"15,0 0 63-15,0 0-25 16,0 0-90-16,0 0-21 16,3-50-5-16,3 46-8 15,2-3-8-15,8 0 1 16,2 0-1-16,2-4-1 0,0-1 1 15,-2-2-4 1,-3 1-1-16,1-7-1 0,-4 2 2 16,-3 1 3-16,-5-2 1 15,-4 4 3-15,0 1 3 16,0 4 0-16,-11 5 9 16,-9 5-4-16,-10 0-7 15,-13 29 2-15,-2 20-3 16,-1 14 0-16,7 1 1 15,11-4-4-15,16-4 0 16,9-5-1-16,3-9-1 16,21-8 0-16,25-17-13 0,9-13-16 15,9-4-11 1,2-19-16-16,-6-18 8 0,-4-11 28 16,-6-14 13-16,-6-14 8 15,-5-10 0-15,-7-14 0 16,-10-8 0-16,-10 2-2 15,-9 12 3-15,-3 18 0 16,0 24 6-16,-11 26 18 16,-2 16 31-16,6 10-6 15,-1 0-16-15,-1 20-18 16,-1 26-3-16,-3 18 2 16,2 16 4-16,5 1-2 15,6 3-9-15,0-5-3 16,0-4-4-16,0-9-3 15,0-10 0-15,0-12-87 0,0-10-226 16,0-18-316-16</inkml:trace>
  <inkml:trace contextRef="#ctx0" brushRef="#br0" timeOffset="-208627.92">4476 13148 636 0,'0'0'188'0,"0"-112"-122"15,0 57 56-15,0 12 14 16,0 15-42-16,0 13-20 16,0 14-18-16,0 1-20 15,0 0-11-15,0 12-17 16,0 33-7-16,7 19 3 0,-1 18 7 15,0 4-2 1,-4-4-4-16,3-2-2 0,-3-6-2 16,-2-12 0-16,0-8-1 15,0-13-1-15,0-11-2 16,0-14-29-16,0-8-28 16,0-8-67-16,0 0 28 15,0-2 29-15,-11-19-25 16,-9-5 35-16,6 0 49 15,-2-1 11-15,10 3 23 16,3 7 31-16,3-3 4 16,0 3 2-16,3-5-26 0,17 3-23 15,7-7-4 1,9-7-2-16,6-4 2 0,8-7-6 16,-6 0 5-16,-1-10 0 15,-6-3 0-15,-7-5 0 16,-13-3-2-16,-3 6 0 15,-12 11 10-15,-2 14 5 16,0 13 27-16,-13 6-5 16,6 8-3-16,1 5-8 15,2 2-14-15,3 0-6 16,-1 15-4-16,-1 28-4 16,-1 23-1-16,-8 15 8 15,3 6 2-15,4-3 0 16,4-5-3-16,1-4-2 15,0-9-6-15,4-11 0 0,10-16 0 16,10-9-1-16,5-13-1 16,1-11-11-16,6-6-10 15,0-2-7-15,0-24-3 16,-2-10-1-16,-7-9 15 16,-3-3 7-16,-4-4 12 15,-9 10 1-15,-10 9 4 16,-1 11 16-16,-1 9 13 15,-11 4-2-15,-1 6-3 16,1 1-11-16,6 2-3 16,-6 0-7-16,4 15-7 15,-4 15 0-15,-2 7-1 0,8 5 1 16,0-1-1-16,4-4 0 16,2-8 0-16,0-4 0 15,2-5-3-15,8-10 2 16,2-4-1-16,5-6-1 15,0 0-7-15,2-4-1 16,2-20-1-16,-1-9-1 16,-2-4 7-16,-5-8-10 15,-5 1 3-15,-2 5 2 16,-1 10 10-16,-2 11 1 16,-3 13 6-16,0 2-5 15,0 3 6-15,0 0-7 16,7 13-14-16,5 16 8 0,7 11 6 15,-1 1 5-15,4-7-5 16,2-4-1-16,-4-7 1 16,4-6 0-16,-2-11 2 15,2-6-4-15,-3 0-3 16,5-13-1-16,-6-16 6 16,0-10-2-16,-2-13 2 15,-1-9-2-15,0-7 4 16,-3-15 0-16,0-9-2 15,1-12 0-15,-6 4 1 16,-8 17 1-16,-1 23 4 16,0 24 13-16,-7 23 3 0,-2 11 13 15,3 2-11 1,3 0-10-16,0 22-14 0,3 23-1 16,-3 20 1-16,-5 15 5 15,5 10 1-15,-1-2 3 16,4-5-1-16,0-2-7 15,0-10-1-15,0-6 2 16,0-6-5-16,4-9-3 16,1-14-49-16,-2-11-96 15,6-12-115-15,3-9-115 16,6-4-140-16</inkml:trace>
  <inkml:trace contextRef="#ctx0" brushRef="#br0" timeOffset="-207947.93">5735 13152 848 0,'0'0'170'15,"0"0"-84"-15,0 0 105 16,0 0-87-16,0 0-59 16,0 0-23-16,-39-27-4 15,28 27-12-15,-11 20-2 16,-4 16-2-16,-2 9-2 15,-4 8 1-15,8-4-2 16,4-3 2-16,1-4-2 16,8-9-4-16,4-9 4 15,4-10-8-15,3-6-8 0,0-6-6 16,0-2 1-16,0 0 10 16,6-2 5-16,9-20 6 15,4-6 0-15,4-3 1 16,-2 4 1-16,7 1-1 15,-3 3 0-15,2 5 0 16,-3 7 3-16,0 6 1 16,3 5-2-16,-5 0-1 15,-1 5-1-15,1 16 0 16,2 1 0-16,-3 5-2 16,-3-1 1-16,1-3 1 15,-2-1-1-15,6-7-9 16,-3-7-15-16,1-5-22 0,-4-3-6 15,5 0 11 1,-4 0 19-16,-2-15 14 0,1-8 9 16,-3-5 2-16,0-6 5 15,1-4 13-15,-3-3 11 16,1-4-4-16,-3 0 3 16,0 7-4-16,0 11 3 15,-3 7-3-15,-2 9-2 16,-5 11 2-16,0 0-6 15,0 0-13-15,0 19-7 16,7 11 0-16,0 14 1 16,1 4 3-16,-8 5-4 0,0-6 1 15,0-2-2 1,-10-10 0-16,4-6-20 0,0-9-36 16,0-8-48-16,1-8 1 15,1-4-19-15,1 0-22 16,2-17-74-16,1-13-108 15</inkml:trace>
  <inkml:trace contextRef="#ctx0" brushRef="#br0" timeOffset="-207750.53">6190 12881 693 0,'0'0'218'0,"0"0"-156"15,0 0 78-15,0 0 6 0,0 0-89 16,0 0-51-16,-16-8-6 16,16 8-12-16,0 4-47 15,0 18-67-15,5 7-67 16,-2 5-133-16</inkml:trace>
  <inkml:trace contextRef="#ctx0" brushRef="#br0" timeOffset="-206716.72">6522 13293 1090 0,'0'0'30'15,"0"0"85"-15,0 0 40 16,-22-100-97-16,20 88-32 16,2 6 4-16,0 5-11 15,0 1-6-15,0 0-13 16,0 0-7-16,0 16-4 16,-4 19 7-16,4 7 3 15,0 7 1-15,0-5 2 16,0-4-2-16,0-8-1 0,10-6-11 15,1-8-14 1,4-7-14-16,-3-11-5 0,1 0 8 16,-2 0 11-16,2-20 24 15,-4-11 2-15,0-5 1 16,-1-4 4-16,-3-1 2 16,-2 3 3-16,-1-1 8 15,-1 8 7-15,1 3-4 16,1 4 6-16,-2 5-9 15,1 5-3-15,1 7-1 16,0 3-7-16,-3 4-4 16,3 0-3-16,0 1-9 0,6 21-4 15,3 9 8 1,4 6 5-16,0 2 2 0,1-1-1 16,-4-2-2-16,2-5-1 15,-3-6-18-15,-1-7-23 16,0-5-10-16,0-6-2 15,-3-6 23-15,-1-1 16 16,2 0 16-16,0-17 0 16,4-9 2-16,-1-7 3 15,1 2 7-15,-2 1 6 16,3 2 7-16,-7 1-3 16,2 2-2-16,-2 3-7 15,-1 6 2-15,-2 2-3 16,3 5-4-16,2 3 2 15,-5 4-1-15,-4 2-9 0,3 0-4 16,2 14-5-16,6 10 7 16,0 7 1-16,-1 6 2 15,-1-2-1-15,-3-3 0 16,-1-2 0-16,2-5-1 16,1-7-21-16,-4-9 3 15,4-2 0-15,-4-6 1 16,2-1 18-16,5 0 1 15,2-15 6-15,4-11 1 16,2-5 1-16,0-7 3 16,-1-1 13-16,0-6-11 15,4 7 1-15,-4 1 1 0,-3 8-3 16,-1 10 10-16,-5 6-4 16,-6 10-5-16,-1 3-3 15,-2 0-10-15,5 4-1 16,7 23-8-16,7 9 8 15,-2 6 0-15,-4 6 0 16,-8-4 0-16,-5-6-1 16,0-1-3-16,0-10-11 15,0-8-28-15,0-8-50 16,0-5-16-16,-3-6 4 16,-6 0-24-16,1 0-50 15,-1-22-131-15,3-5-26 16</inkml:trace>
  <inkml:trace contextRef="#ctx0" brushRef="#br0" timeOffset="-206512.92">7215 12810 926 0,'0'0'82'0,"0"0"6"15,0 0 43-15,0 0-88 16,0 0-43-16,0 0-1 16,-8-34-52-16,8 34-91 0,-7 0-112 15,-14 0-272 1</inkml:trace>
  <inkml:trace contextRef="#ctx0" brushRef="#br0" timeOffset="-205706.06">8031 12722 744 0,'0'0'177'16,"0"0"-70"-16,0 0 80 0,-15-102-42 15,13 98-67-15,-2 4-30 16,1 0-24-16,3 0-10 15,0 26-14-15,0 29 2 16,0 17-1-16,0 18 7 16,0-1-8-16,0-5 4 15,3-5-2-15,-3-3-2 16,0-7 0-16,0-6 0 16,-3-11-11-16,-3-13-62 15,0-11-173-15,1-14-96 16,1-14-142-16</inkml:trace>
  <inkml:trace contextRef="#ctx0" brushRef="#br0" timeOffset="-204087.92">7831 13111 753 0,'0'0'129'15,"0"0"-65"-15,0 0 86 16,0 0-54-16,0 0-60 15,0 0-30-15,94-56-5 16,-34 29 2-16,2-2 0 16,-1-4-1-16,0-8-2 15,-7-3-3-15,-12-5-4 16,-9-2-6-16,-8 2 5 16,-10 4 8-16,-9 9 0 0,-6 11 4 15,0 10 23-15,0 8 35 16,-3 3-3-16,-1 4-19 15,0 0 0-15,-3 4-21 16,-5 34-14-16,-7 21 5 16,2 20 2-16,0 8 1 15,2 1-5-15,9-5 2 16,5-7-6-16,1-9-3 16,0-13 0-16,5-10-1 15,4-14 0-15,5-11-1 16,-1-12-2-16,0-7-4 15,7-1 2-15,2-28 1 16,6-11-3-16,-1-9 6 0,-1-5 0 16,-4-2-3-16,-3-1 2 15,-4 12-1-15,-4 14 3 16,-4 13 0-16,-5 15 0 16,-2 3 0-16,0 0-1 15,3 23-14-15,9 11 13 16,5 5 1-16,0 2 0 15,-2 0 1-15,-2-7 0 16,-4-5 0-16,8-7 0 16,0-9-3-16,0-7-2 15,4-6-7-15,-3 0 2 16,6-8 9-16,-2-14 1 0,3-7 6 16,-4-6-3-16,3-8-3 15,-7-2 3-15,6 2 0 16,-6-5-3-16,-5 7 6 15,-2 4-5-15,-7 8 2 16,-3 10 3-16,0 5 0 16,0 6 4-16,-3 1-3 15,-7 6-1-15,-1 1-4 16,-6 4-2-16,-7 29-4 16,0 5 1-16,1 10 2 15,6 4 0-15,6-4 1 16,10 1 0-16,1-6 0 15,3-7-3-15,20-9-5 16,7-10-19-16,6-10-29 16,4-7-23-16,2 0 17 0,-2-17 36 15,1-13 20-15,0-8 6 16,0-7 1-16,-3-2 5 16,-8 4-5-16,-9 2 23 15,-9 8 7-15,-8 7 22 16,-4-2-11-16,0 11-4 15,0 3-4-15,0 6-5 16,0 7-9-16,-2 1 0 16,0 0-5-16,-5 2-10 15,-2 27-5-15,-8 12 0 16,4 12 0-16,3 6 0 16,3-4 1-16,7-7-1 0,0-6 1 15,0-10-2-15,0-8-2 16,11-8-4-16,1-6-11 15,6-6-3-15,5-4-2 16,3 0 9-16,-2-14 12 16,1-9-4-16,-1-5 3 15,-1-5-3-15,-1-10 3 16,0-1 0-16,0-5 3 16,-5 0 0-16,-11 11 0 15,-6 5-1-15,0 11 0 16,-15 9 2-16,-3 4 1 15,-2 9 1-15,-8 0-2 16,0 0 1-16,-2 19-2 0,5 3-1 16,8 5-1-16,7-1-1 15,1 2 1-15,9-5-2 16,0-4-13-16,0-4-36 16,15-5-5-16,4-7 19 15,5-3 7-15,1 0 13 16,5-14 19-16,-3-11 1 15,6-3 5-15,-1-3 27 16,-4 1 33-16,2-3-13 16,-6 4 1-16,-3 5-4 15,-11 7-12-15,-3 7-9 16,-4 6-9-16,-3 4-5 0,0 0-15 16,5 4-4-16,1 22-5 15,4 12 5-15,0 11 1 16,-4 3 3-16,-5-1-1 15,-1-6-1-15,0-4-11 16,0-8-18-16,0 0 9 16,4-7 0-16,7-7 5 15,-7-8-25-15,0-6-86 16,-4-5 102-16,0 0-13 16,0-5 31-16,0-17 8 15,0-8 0-15,5-10 3 16,4-9 15-16,0-6-9 15,7-5 11-15,-1 4 2 16,3 5 16-16,-3 12 3 16,3 10-8-16,-2 7-14 0,1 6-13 15,3 6-4-15,-3 10-2 16,-2 0-5-16,-2 4-6 16,-1 18-48-16,0 0-75 15,-4 7-84-15,5-3-140 16</inkml:trace>
  <inkml:trace contextRef="#ctx0" brushRef="#br0" timeOffset="-203097.93">10014 13009 899 0,'0'0'83'16,"0"0"9"-16,0 0 73 15,0 0-91-15,0 0-57 16,0 0-11-16,44-50-5 16,-20 35-1-16,5-3 1 15,-3 1 0-15,0-5-1 16,-3 0 0-16,-4 3 2 16,-6 1-2-16,-7 0 3 15,-5 5 2-15,-1-4-2 16,0 2 3-16,-13 2-4 15,-14 3-2-15,-16 10 0 16,-7 0-6-16,-3 25 3 0,11 17-7 16,14 10-17-16,16 3 1 15,9-1 9-15,3-9 1 16,3-8-24-16,19-8-21 16,8-10 5-16,6-4 10 15,4-10-11-15,3-5 19 16,-1 0 35-16,0-4 3 15,-5-15 7-15,-6-7 22 16,-4-1 23-16,-7-2 21 16,-4 1 9-16,-5 2 16 15,-4 1-33-15,-1 5-17 16,-2 1-5-16,-2 3-10 0,1 6-6 16,0 4-4-16,-3 5-11 15,0 1-2-15,0 0-10 16,5 3-6-16,-2 21-6 15,1 11 9-15,3 4 2 16,-3-1 1-16,-2-5-6 16,2-4-3-16,-3-5-16 15,2-7-6-15,0-8-10 16,0-4 3-16,0-5 29 16,4 0 9-16,3-9 7 15,0-17 1-15,7-7 1 16,-1-6 10-16,-2-5 5 15,0 0 1-15,-3 6-6 0,0 6-9 16,-3 8 7 0,-1 9-4-16,0 5-2 0,-2 5-4 15,-2 5-1-15,-3 0-3 16,6 0-3-16,2 8-8 16,0 15 3-16,3 9 3 15,-4-1 2-15,-2 0-2 16,-2-5 1-16,3-3-2 15,-3-5-5-15,0-7-9 16,1-5-9-16,1-3 7 16,6-3 5-16,-1 0 4 15,12-14 9-15,-3-11 1 16,5-7 0-16,0-4 5 16,1-5-2-16,-2 4 7 0,-1 3 9 15,-4 7-3-15,-6 10 4 16,3 12-6-16,-4 5 2 15,2 0-15-15,0 30-1 16,-3 9 0-16,0 8-1 16,-6 1-1-16,-4-2 2 15,3-4-2-15,-2-11-16 16,2-7-19-16,-1-9-93 16,-2-8-65-16,0-6-106 15,0-1-360-15</inkml:trace>
  <inkml:trace contextRef="#ctx0" brushRef="#br0" timeOffset="-199491.96">11701 12969 756 0,'0'0'96'16,"0"0"18"-16,0 0 37 15,0 0-52-15,0 0-47 16,0 0-25-16,0 0-2 15,-33 34 2-15,31-12-10 16,2-2-7-16,0 0-2 16,17-5-3-16,13-8-1 15,20-7 2-15,10 0-1 16,9-29 1-16,1-11-6 16,-9-9-10-16,-15-7-8 0,-11-9-3 15,-12-8-2-15,-9-5-7 16,-12-7 6-16,-2-1 24 15,0 2-1-15,-16 9 1 16,-4 22 4-16,-4 20 4 16,0 28 14-16,-3 5-7 15,3 17-1-15,4 25 0 16,0 17 1-16,-4 17-4 16,2 10 12-16,1 6-6 15,6-4 1-15,6 4-3 16,2-2-7-16,7-9-3 15,0-9 0-15,4-11-4 16,12-13-1-16,7-15-1 0,-1-12 0 16,1-13-1-16,3-8-2 15,0 0-8-15,2-17-12 16,3-19 2-16,-1-11 13 16,0-10 4-16,-2-2 5 15,-8 6-1-15,-4 6 2 16,-10 18 3-16,-3 8 3 15,-3 10 7-15,1 5 4 16,-1 6-6-16,0 0-8 16,4 0-4-16,4 17-11 15,4 16 11-15,6 7 0 16,-3 6 1-16,-1-5 1 16,-4 0-1-16,2-7-1 15,1-5 0-15,-2-9 1 0,1-6-2 16,-2-7 1-16,0-7 0 15,0 0-1-15,6 0-2 16,1-22-3-16,5-11 4 16,3-8-2-16,4-4 4 15,3-2-1-15,-2 5-4 16,-6 7 3-16,-4 6 2 16,-4 3 2-16,-4 7-1 15,-2 2-1-15,-4 2 3 16,-1 6-2-16,-2-2-1 15,0-3 0-15,0-1 1 16,-2-1 1-16,-1-1 3 16,0-1-5-16,0 2 13 0,-1 1-3 15,-10 3-1-15,-5 5 0 16,-2 7-2-16,-1 0-7 16,-9 20 1-16,1 22 1 15,-6 15-2-15,3 9 1 16,7-2-1-16,9-3 1 15,12-5 1-15,2-7-2 16,15-5-1-16,16-11 0 16,12-8-2-16,11-12-1 15,6-13-39-15,4 0-62 16,-3-19-105-16,-13-18-61 16,-8-8-255-16</inkml:trace>
  <inkml:trace contextRef="#ctx0" brushRef="#br0" timeOffset="-199159.92">12842 12318 801 0,'0'0'111'0,"0"0"33"16,-36-106 12-16,25 94-34 0,3 9-63 16,3 3-25-16,-2 17-16 15,-1 33-12-15,-7 24-2 16,1 22 7-16,0 8-3 16,8 3 1-16,6-2-4 15,0-5-2-15,0-12-1 16,2-11-2-16,10-15-1 15,8-13-4-15,3-16-80 16,8-17-93-16,7-16-108 16,-1 0-79-16</inkml:trace>
  <inkml:trace contextRef="#ctx0" brushRef="#br0" timeOffset="-198733.94">13108 12819 229 0,'0'0'531'0,"0"0"-392"0,0 0 26 15,0 0 8-15,0 0-64 16,0 0-53-16,-11-24-22 16,8 53-16-16,-3 16-3 15,-7 16 7-15,4 12-8 16,2 4-3-16,2-1-1 15,-1 10-4-15,-8 0-2 16,-5-4-4-16,-2-5 1 16,2-10-1-16,4-15-5 15,9-16-28-15,0-12-84 16,6-16-55-16,0-8-36 16,15-8-53-16,7-20-17 0</inkml:trace>
  <inkml:trace contextRef="#ctx0" brushRef="#br0" timeOffset="-198117.92">13160 12926 721 0,'0'0'119'16,"0"0"-11"-16,0 0 64 16,0 0-45-16,-33-102-44 15,33 94-37-15,0 2-19 16,12 1-11-16,7 1-16 15,10 4 0-15,7 0 0 16,5 0 0-16,-2 5-4 0,-7 14 4 16,-7 4-3-16,-7 6-3 15,-5 3 4-15,-7-1-11 16,-4-1-27-16,-2 0-17 16,-11 2 9-16,-17 1-9 15,-10-1 10-15,-5-4-5 16,3-1-5-16,6-10 10 15,8-1 23-15,12-8 9 16,7-4-1-16,7-4 7 16,5-7 8-16,25-19-5 15,11-16 6-15,7-10 3 16,9-14 8-16,1-6-5 0,0-1 8 16,-9 9 18-16,-10 15 7 15,-17 19 24-15,-11 11-1 16,-9 13 12-16,-2 5-12 15,0 1-17-15,0 0-19 16,0 0-17-16,-15 26-5 16,4 10-3-16,1 11 0 15,7-1-1-15,3-4-1 16,13-7 0-16,10-2 1 16,2-8-1-16,-2-5-3 15,0-5-21-15,0-4-9 16,-5-2-6-16,-5-4-7 15,-6-1-6-15,-5 0-13 0,-2 0 3 16,0 3 12 0,-12 0 30-16,-12 1-11 0,-13 1-16 15,-1-3-5-15,0-2-66 16,-4 0-29-16,3 2-80 16</inkml:trace>
  <inkml:trace contextRef="#ctx0" brushRef="#br0" timeOffset="-196700.93">14289 12846 532 0,'0'0'185'16,"0"0"-117"-16,0-101 65 16,0 75 21-16,0 4-61 0,0 12-30 15,-1 10-12-15,-4 0-7 16,2 0-19-16,0 7-22 15,-4 27-3-15,-3 17 0 16,-3 12 0-16,3-1 0 16,9-4 0-16,1-6 1 15,9-8-1-15,18-9 0 16,11-13 0-16,1-12-1 16,-3-7-6-16,-8-3-6 15,-6-6-9-15,0-23 22 16,-2-6 0-16,1-9 3 15,-9 3 0-15,-4-2 0 16,-4 7 2-16,-1 1 2 0,-1 4 4 16,-1 8 5-16,0 8 1 15,-1 5-6-15,2 6 0 16,-2 4-10-16,3 0-1 16,2 0-4-16,1 14-11 15,6 12 14-15,-2 8 1 16,6 3 0-16,-8-2-1 15,5 1 0-15,-5-5 0 16,0-5 0-16,2-6-23 16,-3-11-12-16,1-8 6 15,-3-1 16-15,1 0 14 16,2-7 0-16,7-18 8 0,3-8-4 16,1-7-3-16,5 0 8 15,-5 5 3-15,-2 2 5 16,-2 7 4-16,0 7-3 15,0 11-3-15,-2 5-5 16,0 3-7-16,4 4-3 16,1 17-1-16,-1 6-2 15,0 4 3-15,-2 0-1 16,-9-1-1-16,1-4-5 16,-7-6-43-16,0-3-25 15,0-7-10-15,-4-8-63 16,-20-2-63-16,-6-8-202 15</inkml:trace>
  <inkml:trace contextRef="#ctx0" brushRef="#br0" timeOffset="-196474.93">14250 12419 91 0,'0'0'837'0,"0"0"-747"15,0 0-7-15,0 0 9 16,-8-110-69-16,2 94-23 16,4 4-41-16,2 0-87 0,0-5-152 15</inkml:trace>
  <inkml:trace contextRef="#ctx0" brushRef="#br0" timeOffset="-194751.94">15892 12674 634 0,'0'0'162'0,"0"0"-88"16,0-100 96-16,0 75-48 16,0 2-26-16,-3 8-23 15,-8 4-31-15,-7 8-8 16,-7 3-16-16,-12 22-8 16,-9 23-6-16,-2 13 2 15,5 10-2-15,7 0-3 16,16-2-1-16,12-9 0 15,8-3-1-15,11-14-1 16,20-11-9-16,13-12 4 0,14-17-27 16,5 0-28-1,6-18-30-15,2-23-56 0,-4-8-71 16,-9-13-97-16</inkml:trace>
  <inkml:trace contextRef="#ctx0" brushRef="#br0" timeOffset="-193581.92">16289 12090 623 0,'0'0'88'0,"0"0"48"16,0-96 25-16,-7 77-9 15,3 8-42-15,-2 5-13 0,5 2-30 16,-2 4-23-16,3 0-22 15,0 17-14-15,-6 28-3 16,3 22 13-16,-3 19-2 16,-6 10-2-16,3 2 2 15,3-2-4-15,0-10-4 16,4-6-7-16,2-8-1 16,0-10 3-16,0-11-3 15,11-16-2-15,3-15 0 16,-1-11-10-16,-1-9-6 15,2 0 0-15,-4-16 9 16,0-21 9-16,2-8 0 16,-3-3 0-16,-2 3 0 0,0 10 0 15,-2-1 3-15,-1 11-1 16,0 3-2-16,0 8 4 16,-1 5-3-16,0 5-1 15,0 4-1-15,4 0-3 16,3 11-2-16,6 14 1 15,5 6 3-15,5 6 1 16,0 1 2-16,0-5 2 16,4-4-3-16,-1-10-1 15,-2-5-2-15,0-10 2 16,-3-4-3-16,0 0-1 16,-1-21-2-16,-3-9 4 0,-1-4 2 15,-4-9 1-15,-2 1 1 16,-5 0 0-16,-5 9 0 15,-3 3 4-15,0 6-5 16,0 4 2-16,-1 9 4 16,-5 7-2-16,-2 4 1 15,-4 0-2-15,-4 18-3 16,-6 16-7-16,-1 11 3 16,2 4 3-16,5 2 0 15,10-2 0-15,6-4 0 16,0-5-5-16,26-10 2 15,13-8-11-15,15-14-51 16,9-8-33-16,5 0-27 0,-2-16-42 16,-3-14-27-16,-10-5 16 15,-11-1 53-15,-9 0-37 16,-11 5 45-16,-12 5 118 16,-7 4 47-16,-3-1 82 15,0 2 6-15,0-1 20 16,0 0-19-16,0 3-7 15,0-1-12-15,0 7-20 16,-5 4-26-16,-3 5-13 16,-2 4-16-16,-5 0-24 15,-6 32-15-15,-4 11 1 16,-1 14-2-16,6 2 1 0,14 0-3 16,6-5-3-16,10-4-1 15,26-13 0-15,12-14-35 16,11-17-50-16,2-6-23 15,1-12-7-15,-4-26-7 16,-6-10 108-16,-6-15 3 16,-1-13 3-16,-7-16 12 15,-6-12 0-15,-4-13 1 16,-13-4 18-16,-4 4-4 16,-10 9-1-16,-1 22 23 15,0 19 38-15,-7 26 15 16,-4 20 2-16,4 15-20 15,2 6-10-15,5 0-26 16,-1 9-25-16,-2 35-4 16,-6 22 10-16,1 19 13 0,-6 9-8 15,8 5-5-15,3 2-9 16,0-1-8-16,1-8-1 16,2-17 0-16,0-11-32 15,0-12-141-15,14-16-102 16,8-13-226-16</inkml:trace>
  <inkml:trace contextRef="#ctx0" brushRef="#br0" timeOffset="-192957.94">17778 12432 719 0,'0'0'240'0,"0"0"-151"15,0 0 91-15,0 0-49 16,0 0-80-16,0 0-19 15,-75-83-12-15,67 85-9 16,-3 22-10-16,-2 12-2 16,-1 11 3-16,3-1-2 15,2 1 0-15,6-1-3 16,3-8 3-16,0-6 0 16,0-5-6-16,7-11-19 15,9-7-20-15,2-9 12 16,2 0 13-16,0-6 7 15,3-17 9-15,-2-6 3 16,-2-2 2-16,3 1-1 0,-4 1 1 16,-4 7 1-16,-3 5 2 15,-1 5 2-15,-2 7-1 16,0 5 0-16,2 0-5 16,2 0-1-16,2 15-1 15,2 6-1-15,-4 3 2 16,2 1 1-16,-4 0-2 15,4-5 2-15,-5-5-1 16,0-5-5-16,2-6-2 16,0-4 4-16,2 0 4 15,3-9 7-15,-2-11-2 16,2-5 1-16,-2-4 5 0,0-2 9 16,-2-1 2-16,3-3-8 15,-2 5-1-15,0 5-8 16,-2 7 0-16,-5 12 0 15,-4 6 0-15,2 0-5 16,3 11-5-16,1 19 1 16,-2 8 1-16,-6 4 3 15,0 4-1-15,0-5 1 16,0-5-8-16,-1-7-54 16,-4-11-39-16,1-7-34 15,1-5-53-15,2-6-63 16,1-3-45-16</inkml:trace>
  <inkml:trace contextRef="#ctx0" brushRef="#br0" timeOffset="-192754.93">18209 12030 829 0,'0'0'93'15,"0"0"-1"-15,0 0 9 16,0 0-87-16,0 0-14 16,0 0-2-16,-8 105-4 15,16-49-93-15,5 1-111 16,-1-2-214-16</inkml:trace>
  <inkml:trace contextRef="#ctx0" brushRef="#br0" timeOffset="-191661.94">18417 12463 864 0,'0'0'169'0,"0"0"-16"16,0 0 30-16,0 0-96 15,0 0-50-15,0 0-21 16,-13-56-6-16,13 56-10 15,0 11-5-15,0 15-4 16,0 10 8-16,3 4 1 0,3 4 0 16,0-4 1-16,3-6-1 15,3-2-2-15,-2-12-20 16,4-6-30-16,-4-8-11 16,0-6-3-16,1 0 28 15,3-6 27-15,-1-18 8 16,3-7 3-16,-2-6 3 15,2-1-2-15,-2-2 2 16,0 0-2-16,-1 9 0 16,-2 4 5-16,-2 6 0 15,-1 9 3-15,-2 3 1 16,3 8-2-16,0 1-7 0,1 0-1 16,5 22-5-16,0 5 4 15,1 2 1-15,0 3-2 16,4-9 2-16,1-1-6 15,0-9-6-15,1-3-1 16,4-4 9-16,0-6 2 16,3 0 2-16,-3-10 0 15,3-12 3-15,-2-8 3 16,-2-4 3-16,-4-5 14 16,-2 0-4-16,-8 1 2 15,-4 5-4-15,-7 10 7 16,0 7-1-16,0 6-5 15,-9 8-1-15,-10 2-17 16,-7 2-1-16,-4 24 1 0,-1 5-7 16,7 4 5-16,8 5-1 15,3 4 0-15,6-6-1 16,7 3 0-16,0-9-21 16,0-5-51-16,14-4 4 15,2-9 2-15,1-6 12 16,0-8 17-16,2 0 25 15,2-17 16-15,-1-17 0 16,2-2 22-16,0-12 11 16,-2-1 17-16,-3-3 4 15,-4 5 10-15,-5 9 11 16,-3 10-12-16,-4 8 10 16,-1 8-20-16,0 6-15 0,0 6-6 15,0 0-7-15,0 0-9 16,0 0-4-16,0 32-9 15,0 13 7-15,-1 20 7 16,1 9 1-16,0 10 3 16,0 3-7-16,0 3-7 15,0 6-1-15,4-6-3 16,-2-5-3-16,-1-7 0 16,-1-10-1-16,0-6 0 15,0-9-4-15,-6-8-18 16,-5-6-20-16,3-11-34 15,-3-7-50-15,1-12-32 0,-3-9 21 16,-4 0 29-16,-4-6 59 16,-4-20 36-16,0-10 14 15,-1-1 1-15,8-8 20 16,5-5 16-16,9-4 14 16,4-5-10-16,14-2-19 15,14 2-14-15,11 2-5 16,7 8-3-16,-2 13-5 15,-6 10-14-15,-4 2-38 16,-5 7-32-16,-5-2-74 16,-7 0-164-16</inkml:trace>
  <inkml:trace contextRef="#ctx0" brushRef="#br0" timeOffset="-190857.94">19820 12326 797 0,'0'0'100'15,"0"0"-40"-15,0-94 58 16,0 74 28-16,0 12-47 16,0 7-48-16,0 1-29 15,0 6-13-15,0 31-8 16,0 16 4-16,0 9 7 15,0 2-3-15,0-4-4 16,-7-3-2-16,-1 1-3 16,1-10 1-16,-1-9-1 15,8-16-35-15,-2-7-80 16,2-16-53-16,0 0-54 16,5-32-20-16,6-20-157 0</inkml:trace>
  <inkml:trace contextRef="#ctx0" brushRef="#br0" timeOffset="-190295.94">19786 11926 641 0,'0'0'73'16,"0"0"-40"-16,0 0 36 16,0 0-34-16,0 0-25 15,0 0-6-15,19 39-4 16,11-29 4-16,8-6-4 0,10-4-1 15,1 0-30 1,-4-14-3-16,-4-13 9 16,-9-7 19-16,-5-14 6 0,-7-5 6 15,-8-6 3-15,-6 4 14 16,-6 10 20-16,0 10 7 16,0 7 25-16,-6 13 28 15,0 13-18-15,0 2-19 16,-2 6-26-16,-8 43-21 15,-3 27 18-15,1 23 14 16,2 16-13-16,14 12 1 16,2 10-5-16,0 6-6 15,13 4-8-15,-1-6-15 16,-3-10 0-16,-6-11-5 16,-3-14 2-16,0-15-2 0,0-11 0 15,0-15-2-15,0-10-40 16,-3-17-33-16,0-12-46 15,2-8-6-15,-3-14 4 16,0-4-8-16,-12-4 79 16,-2-26 13-16,-8-13 26 15,-2-9 13-15,2-9 4 16,0-13 19-16,9-11 49 16,11-4 21-16,6 3-7 15,6 3-47-15,18 10-10 16,6 12-5-16,10 12-19 15,3 5-5-15,10 6-22 16,4 4-138-16,1-1-136 0</inkml:trace>
  <inkml:trace contextRef="#ctx0" brushRef="#br0" timeOffset="-188849.22">21093 12394 693 0,'0'0'115'16,"0"0"-79"-16,3-107 72 15,-3 78-14-15,-16 3-44 16,-4 8-19-16,-6 8-7 16,-2 10-9-16,-2 2-8 15,0 30-2-15,3 10-5 16,5 0 3-16,6 1-3 15,8-4-5-15,7-5 5 16,1-5-5-16,4-6 1 16,20-10 1-16,6-12-28 15,6-1-26-15,4-11 1 16,-3-18-23-16,-4-3 30 0,-9-7 16 16,-6 5 13-16,-11 7 10 15,-5 5 10-15,-2 7 8 16,0 3 15-16,0 5 32 15,0 4 1-15,0 3-11 16,0 0-17-16,0 14-11 16,0 20 1-16,3 12 17 15,2 12 23-15,1 2-19 16,-2 6 3-16,2 9-15 16,-2 5-7-16,1 11-9 15,-5 2-2-15,0 0-8 16,-2-5-1-16,-15-4 2 15,0-11-2-15,-3-10 0 16,-1-12-7-16,2-13-37 16,2-12-14-16,3-10 12 0,1-10 7 15,2-6-7-15,1 0 18 16,-4-27 13-16,5-10 5 16,3-17 6-16,6-18-6 15,3-14-4-15,23-18-6 16,14-19-22-16,12-11 28 15,6-6 3-15,6-1 11 16,-2 12 3-16,-9 24 14 16,-12 26 23-16,-15 28-11 15,-12 24 17-15,-6 13-3 16,-5 10 1-16,-1 2-10 16,-2 2-19-16,3 0-15 0,5 11-5 15,5 24 5-15,5 11 2 16,-2 14 4-16,-5 3 12 15,-2 0 1-15,-5-2-10 16,-4-5-6-16,0-2 0 16,0-5-2-16,0-8-1 15,-7-5 0-15,1-13-14 16,0-11-66-16,1-11-46 16,0-1-23-16,2-23-60 15,1-15-200-15</inkml:trace>
  <inkml:trace contextRef="#ctx0" brushRef="#br0" timeOffset="-188652.94">21482 11942 536 0,'0'0'105'15,"0"0"10"-15,0 0 4 16,0 0-44-16,0 0-47 15,0 0-28-15,3-26-1 16,3 26-58-16,5 22-45 16,-2 13-76-16,-5 4-101 15</inkml:trace>
  <inkml:trace contextRef="#ctx0" brushRef="#br0" timeOffset="-187588.94">21709 12291 98 0,'0'0'920'16,"0"0"-863"-16,-5-111 84 15,5 96 1-15,0 5-75 16,0 9-32-16,0 1-14 0,0 0-12 15,0 0-9 1,0 26-3-16,0 22 3 16,0 14 1-16,0 3 5 0,0 0-5 15,0-8 1-15,0-6-2 16,0-8 0-16,5-7 0 16,5-9 0-16,0-12 0 15,0-8-10-15,0-7-13 16,1 0 3-16,5-22 9 15,2-15 0-15,0-8 8 16,0-4 0-16,-3-6 2 16,-1 1 0-16,0 4 2 15,-4 1-1-15,1 4 0 16,-1 5 0-16,1 3 1 16,5 12-1-16,-2 5-2 0,-1 8 2 15,-3 8-2-15,4 4 1 16,1 0-4-16,9 16 0 15,1 10 5-15,3 0-2 16,1 3 1-16,-2-3 0 16,0-9-6-16,-1-4-2 15,-3-9-11-15,-6-4 3 16,-5 0 11-16,-4-10 6 16,-3-7 4-16,-3-4 5 15,-2-1 0-15,0 0-4 16,-13 4 3-16,-9 5-1 15,-8 9-4-15,-6 4 3 16,-3 0-1-16,2 16 3 0,6 13 1 16,7 4-1-16,9 8-6 15,9 4 0-15,6 0 1 16,0 4-3-16,18-1 0 16,13-7-3-16,8-5 4 15,3-10-2-15,-1-12 1 16,-2-9 0-16,-6-5 0 15,-3-6-1-15,-3-20 0 16,-4-5 2-16,-6-2 0 16,-5-3 2-16,-5 2 0 15,-4 0 1-15,0 2 0 16,0 8 0-16,-1 3 11 0,2 5-1 16,0 9-4-16,3 6-7 15,2 1-3-15,7 0-4 16,4 21 2-16,5 7-3 15,-1 3 5-15,-5 5 0 16,-4-3 0-16,-4-3-1 16,-2-7 0-16,-1-5-1 15,-3-10-3-15,-1-1-8 16,-1-7 3-16,3 0 0 16,3 0 10-16,5-15 0 15,5-15 1-15,3-7 1 16,1-5 2-16,1-2-4 15,2 5 4-15,-2 6-3 16,-3 11-1-16,-3 12 11 0,-6 10-1 16,4 0-4-16,-2 18-3 15,0 15-2-15,-4 5-1 16,-1 2 0-16,-5-4-3 16,3-1-11-16,-3-4-95 15,0-9-115-15,2-10-221 16</inkml:trace>
  <inkml:trace contextRef="#ctx0" brushRef="#br0" timeOffset="-184603.09">23714 12287 714 0,'0'0'99'0,"0"0"-16"16,0 0 40-16,0 0-46 16,0 0-47-16,-102-63-11 15,61 74-8-15,-4 19-3 16,-3 9 0-16,5 5 2 0,6 2-1 16,6 2 2-16,9-5-9 15,10-6 1-15,9-3-3 16,3-7 0-16,8-10-4 15,21-8 0-15,14-9 4 16,12-8 0-16,8-28-1 16,1-17-16-16,-4-10-10 15,-4-21-2-15,-11-16 4 16,-4-11-1-16,-11-11 7 16,-10-1 11-16,-9 3 8 15,-7 11 3-15,-4 16-3 16,-5 22 11-16,-10 28 27 0,3 24 2 15,5 15 7 1,4 4 4-16,2 15-37 0,-1 36-8 16,-6 20 11-16,1 17 31 15,1 10-11-15,0-6-15 16,6 4 0-16,0-5-5 16,0-1-2-16,16-8-5 15,10-13-5-15,4-14-4 16,5-20 1-16,3-14 1 15,2-15-3-15,4-6-2 16,-1-13 2-16,0-21 0 16,-6-11-6-16,-9-7-5 15,-8 4 5-15,-10 3 2 16,-8 10 4-16,-2 7-1 16,-2 5 2-16,-14 11 3 0,-4 7-3 15,-2 5-1-15,-2 0-2 16,-4 20 2-16,0 12 0 15,2 10-1-15,5 0 1 16,7 3 1-16,8-3-1 16,6-7 0-16,0 0 1 15,17-9-1-15,14-5 0 16,12-11 0-16,9-10 2 16,3 0-1-16,3-13 0 15,0-17-1-15,-2-9 1 16,-4-4 2-16,-9-1-3 15,-11 5-3-15,-12 7 3 0,-9 6 3 16,-10 0-2-16,-1 10 4 16,0 3 0-16,-7 8 2 15,-11 4-4-15,-5 1 0 16,-8 8-2-16,-2 23 2 16,-1 13-3-16,5 5-1 15,9-1 1-15,6 1-1 16,10-6 1-16,4-5-2 15,0-9-1-15,22-6 3 16,6-8 0-16,5-11 0 16,3-4-2-16,-3-3-1 15,-3-20-6-15,-5-14 0 16,-6-3 1-16,-6 1 3 0,-7 0 2 16,-6 7 3-16,0 9 2 15,0 10 0-15,0 6 3 16,0 3 0-16,0 4 1 15,0 0 8-15,-2 0-7 16,-2 28-3-16,4 13 6 16,0 14-2-16,0 7 1 15,6 5 1-15,5 8-5 16,0 11 0-16,-4 6-5 16,-2 2 0-16,-5 1 0 15,0-9 0-15,-3-7-1 16,-11-11-3-16,-3-4-4 0,-3-15-6 15,-2-11-12 1,-2-9-30-16,-6-13 17 0,-3-6-1 16,-1-10-2-16,-4 0-4 15,8-17 9-15,2-13-13 16,11-12-42-16,12-14-77 16,5-17-105-16,24-17-286 15</inkml:trace>
  <inkml:trace contextRef="#ctx0" brushRef="#br0" timeOffset="-184183.17">24784 12197 719 0,'0'0'89'0,"0"0"4"0,0 0 53 15,0 0-54-15,0 0-28 16,21-96-19-16,-14 96-24 15,4 0-13-15,2 23-4 16,5 8 1-16,0 11-4 16,-3 7 2-16,-2 0-2 15,0-4-1-15,-5-5 0 16,2-9 0-16,-4-6 0 16,-4-9-6-16,2-8-27 15,-4-4-6-15,0-4 9 16,0 0 27-16,0-12 3 15,0-14 4-15,-3-9-4 0,-4-11 0 16,-3-2 0-16,4-5 1 16,4 4-1-16,2 5 5 15,0 12-2-15,0 6 4 16,8 3-2-16,8 5-5 16,2 8-2-16,4 0-1 15,5 8-8-15,1 2-33 16,2 0-83-16,1 2-51 15,-2 12-76-15,-5-1-114 16</inkml:trace>
  <inkml:trace contextRef="#ctx0" brushRef="#br0" timeOffset="-183829.93">25199 12269 518 0,'0'0'203'0,"0"0"-86"15,0 0 27-15,0 0-17 16,0 0-54-16,0 0-44 16,34-51-18-16,3 24-7 15,0-3-4-15,-4 1 1 16,-3-6-1-16,-10 2 1 16,-7 1 0-16,-8 6-1 15,-5 7 0-15,0 7 0 16,-21 4 0-16,-9 8 0 0,-10 0 0 15,0 23 0 1,-4 17 0-16,8 6-1 0,6 10 1 16,12-1 0-16,6 2 0 15,11-2 0-15,1-10-1 16,13-6-1-16,14-11 2 16,13-7-9-16,7-15-71 15,5-6-84-15,0 0-33 16,-3-13-102-16</inkml:trace>
  <inkml:trace contextRef="#ctx0" brushRef="#br0" timeOffset="-183454.94">25564 12242 614 0,'0'0'169'16,"0"0"-77"-16,0 0 31 0,0 0-52 15,0 0-41-15,0 0-11 16,25-2-1-16,11 0 8 15,5-12-12-15,0-7-5 16,-7-5-8-16,-5-1 1 16,-8-4-2-16,-8-1 2 15,-7-3-2-15,-6 3-8 16,-1 9-10-16,-20 5-4 16,-9 14 15-16,-7 4 3 15,-4 2 4-15,1 26 0 16,5 9 1-16,6 11 3 15,8 4 7-15,6 3 10 0,9-2 9 16,6-6-6-16,0-8-5 16,25-10 1-16,15-14-7 15,14-14-1-15,6-1-5 16,0-10-7-16,-4-17-3 16,-9-7-20-16,-8-3-84 15,-8-4-95-15,-8 6-66 16,-12 3-20-16</inkml:trace>
  <inkml:trace contextRef="#ctx0" brushRef="#br0" timeOffset="-182614.94">26666 12019 775 0,'0'0'151'16,"0"0"-71"-16,0 0 66 16,0 0-26-16,-4-100-62 15,-5 92-25-15,2 6-14 16,1 2-7-16,0 3-12 15,4 23-5-15,2 11-1 0,0 7 4 16,10 1 0-16,19 0 0 16,10-3 0-16,7-6 1 15,0-2-7-15,-3-4-17 16,-11-5-25-16,-11-2-4 16,-9-4-12-16,-11-2 13 15,-1-1-4-15,-15 0 25 16,-14 0 6-16,-7 1-2 15,-2-6 1-15,-2-2 8 16,0-3 7-16,4-4 1 16,1-2 3-16,7 0 4 15,5 0-1-15,6-9-15 16,11-13-31-16,6-4-119 0,3-7-103 16</inkml:trace>
  <inkml:trace contextRef="#ctx0" brushRef="#br0" timeOffset="-181865.95">27066 12206 226 0,'0'0'614'16,"0"0"-517"-16,0 0 61 15,0 0-29-15,-26-109-81 16,48 79-26-16,8-2-10 15,4 1-4-15,5-3-3 16,-3-2 1-16,-2 5-6 0,-6 1 1 16,-8 9-1-16,-13 7 0 15,-5 8 2-15,-2 0 2 16,-5 6-3-16,-25 0 0 16,-13 10-1-16,-11 21 0 15,-5 11 1-15,2 5-1 16,8 2 2-16,12 0-2 15,17 0 0-15,15-2 0 16,7-6-3-16,34-6 1 16,23-9 1-16,20-13-2 15,13-13 5-15,5 0-5 16,-3-30 3-16,-6-10 0 16,-14-5-1-16,-13 1 1 0,-19 8 0 15,-15 2 2-15,-17 7 1 16,-10 1 5-16,0 3-4 15,-22 5 0-15,-8 4-1 16,-9 11 2-16,1 3-5 16,-1 0 1-16,9 10 5 15,13 13-4-15,6 6-2 16,8 4 0-16,3 1-2 16,3 2 2-16,17-4-1 15,8-4-1-15,6-7-1 16,6-9 0-16,-3-8-19 15,-2-4-8-15,-5-7 4 0,-7-15 3 16,-3-8 2-16,-7-1 7 16,-7 4 12-16,-2 2 2 15,-4 6 2-15,0 5 6 16,0 7 13-16,0 6 15 16,0 1-9-16,0 0-6 15,0 8-9-15,-1 32-6 16,0 22 0-16,1 19 4 15,0 11-5-15,0 6-3 16,6-3-1-16,4-5-1 16,-2-6-1-16,-1-10 0 15,-1-7-34-15,1-16-73 16,1-10-63-16,7-12-76 0,6-15 17 16</inkml:trace>
  <inkml:trace contextRef="#ctx0" brushRef="#br0" timeOffset="-180672.59">28014 11785 157 0,'0'0'731'15,"0"0"-663"-15,0 0 41 16,-18-105 39-16,18 96-57 0,0 8-43 16,0 1-29-16,0 0-15 15,0 19-4-15,0 17 0 16,0 10 4-16,3 9-2 16,5-2 2-16,5-2-4 15,2-2 2-15,4-6-2 16,4-6 4-16,1-6-3 15,1-7-1-15,-1-13-2 16,-4-8-2-16,-5-3-11 16,3-8-2-16,-4-18 9 15,-1-7 3-15,-4-2 5 16,-4-1 0-16,-1 2 1 16,-2-2 3-16,-2 5 0 0,0 1-3 15,0-1 0 1,3 9 0-16,1 1 2 0,-1 9-3 15,1 3 2-15,1 8-2 16,2 1-3-16,7 0-5 16,5 14-3-16,5 13 9 15,3 5 2-15,3-1-2 16,1 2 2-16,2-5 0 16,-2-8-2-16,-1-8 2 15,-3-7-7-15,-4-5-7 16,-4 0 3-16,-3-13 11 15,-5-7 3-15,-2-8 2 0,-2-3 0 16,-6-4 0-16,-1 3 4 16,0-3-4-16,-10 4 2 15,-8 5 2-15,-3 3-6 16,-1 9 1-16,2 8 4 16,3 6-6-16,1 0 1 15,3 9-1-15,3 17-2 16,2 6 1-16,6 5-3 15,2 4 2-15,4 2 0 16,23-2 0-16,10-3 1 16,5-9-1-16,2-6-1 15,-3-9-1-15,-7-12 1 16,-6-2-1-16,-4 0 2 0,-6-19 3 16,-3-3 0-16,-4-1 1 15,-2-7 1-15,-4 3 0 16,0-2-1-16,-2 1 1 15,-2 4 3-15,1 1 1 16,2 8 1-16,-2 7-1 16,5-1 0-16,-7 5-6 15,4 4-3-15,0 0-1 16,2 0-5-16,3 15-3 16,1 10 7-16,4 9 2 15,1-1-1-15,-2 4 2 16,-1-4-2-16,-3-3 2 0,1-5-2 15,-2-5 0 1,-2-3-7-16,-2-7-9 0,1-2 1 16,-1-8 7-16,-1 0 6 15,1 0 3-15,6-2 8 16,2-19-4-16,1-5-1 16,5-5-1-16,-3-1 0 15,5 2-2-15,-3 3 0 16,-2 2 4-16,-2 6 0 15,0 4 2-15,-3 1 3 16,-1 9-3-16,-3 1-1 16,-1 4-5-16,0 0-2 15,1 8-4-15,2 14 2 16,1 5 2-16,1 6 1 16,-1 0 1-16,0-2-8 0,3-1-32 15,4-1-32-15,1-7-8 16,9-6-38-16,4-10-36 15,3-6-41-15,1 0-30 16,2-12-61-16</inkml:trace>
  <inkml:trace contextRef="#ctx0" brushRef="#br0" timeOffset="-180484.95">29543 11732 64 0,'0'0'427'15,"0"0"-282"-15,0 0 25 16,0 0-30-16,0 0-39 15,0 0-31-15,-84-78-31 0,60 105-12 16,1 13-2-16,4 5-13 16,8 5-8-16,11 5-4 15,0 0-8-15,13-4-9 16,14-2-101-16,10-11-99 16,2-9-146-16</inkml:trace>
  <inkml:trace contextRef="#ctx0" brushRef="#br0" timeOffset="-180034.95">29730 11956 731 0,'0'0'208'16,"0"0"-68"-16,0 0 25 0,0 0-63 16,0 0-66-16,0 0-17 15,-5-26-16-15,5 26-3 16,21 0-9-16,9 0 7 15,4 0-1-15,-2 0-28 16,-4-10-21-16,-5-3 11 16,-6-5 15-16,-5-6 11 15,-6 1 14-15,-6-3 1 16,0 7 2-16,-13 2-2 16,-12 7 7-16,-6 6-7 15,-7 4 9-15,-1 9 0 16,3 22 7-16,5 8 0 0,5 6 7 15,7 0 3 1,10 0-2-16,9 1-9 0,0-2 1 16,20-4-3-16,20-4-4 15,13-9-3-15,9-10-3 16,5-12-1-16,-6-5-2 16,-12 0-1-16,-9-15-24 15,-8-4-48-15,-10 4 11 16,-9 1 9-16,-5 2-27 15,-6 6 15-15,-2 4 6 16,0 2-51-16,-16 0-133 16,-4 10-89-16</inkml:trace>
  <inkml:trace contextRef="#ctx0" brushRef="#br0" timeOffset="-178423.94">30705 11889 814 0,'0'0'116'0,"0"0"-89"16,0 0 73-16,-7-99 74 15,6 92-73-15,-1 5-58 16,0 2-28-16,1 0-15 16,-1 26-5-16,0 16 0 15,2 9 5-15,0 1 5 16,0 0-5-16,7-6 0 16,3-2 1-16,2-6-1 0,2-6-1 15,-2-9-2-15,2-10-5 16,-5-7-5-16,5-6 0 15,2 0 13-15,3-15 1 16,1-12 1-16,-1-9 1 16,2-5 1-16,-4 0-2 15,-1 0 0-15,-4 3 0 16,-1 3 0-16,0 7 0 16,-5 1 2-16,0 9 6 15,-1 1 1-15,-2 11-1 16,-3 2 2-16,0 4-2 15,0 0 2-15,0 0-12 0,0 0-4 16,0 16-4-16,3 6 7 16,4 5 1-16,-1-5 1 15,3-6 0-15,-3-6-1 16,1-4 0-16,-1-6 0 16,2 0 3-16,7-6-2 15,1-17 1-15,6-6-2 16,-3-1-2-16,0-3 2 15,-4 6 1-15,-8 4-1 16,-3 6 3-16,-4 3 0 16,0 5 2-16,0 4-3 15,0 2-1-15,0 3-1 16,-2 0-1-16,-11 0-2 0,0 0-1 16,-3 3 3-16,4 6-3 15,4 1 3-15,-1-5-1 16,6 0 0-16,0-3 2 15,3-1 0-15,0-1 0 16,0 0-1-16,0 0 1 16,0 0 1-16,0 0 1 15,0 3-4-15,0-2 2 16,-2 5-3-16,-1 4-1 16,-1 6 3-16,-1 3 0 15,-1 7 0-15,0 1 2 16,3 2 0-16,3-3-1 0,0 0 1 15,0-2-2 1,2 1-2-16,12-2 3 0,5-2 2 16,3-3-2-16,2-2 0 15,1-5 0-15,0-2 1 16,-2-2-1-16,-4-1-2 16,-4 2 2-16,-3-4 1 15,-3 6-1-15,-3 2 0 16,-1 5-7-16,-1 6 7 15,-3 1-3-15,-1 6-7 16,0 2-16-16,0 1-6 16,0-6-9-16,-8-5 5 15,-4-9 1-15,-6-1 17 16,-5-8 11-16,-7-4 4 16,-10 0 3-16,-3-10 0 0,-2-8-2 15,0-6 1-15,6-5-3 16,2-4-13-16,6-4-42 15,2-4-69-15,7-3-74 16,10-2-179-16</inkml:trace>
  <inkml:trace contextRef="#ctx0" brushRef="#br0" timeOffset="-178212.95">30568 11535 1010 0,'0'0'192'0,"0"0"-126"15,0 0 51-15,0 0-38 16,0 0-56-16,0 0-23 16,-3-89-3-16,3 85-57 15,4 4-124-15,5-3-218 16</inkml:trace>
  <inkml:trace contextRef="#ctx0" brushRef="#br0" timeOffset="-176195.07">1787 14966 1080 0,'0'0'165'0,"0"0"-121"15,0 0 39-15,0 0 37 16,0 0-41-16,0 0-40 16,0 0-20-16,-36-69-9 15,36 69-8-15,0 0-2 16,6 20-11-16,16 22 5 15,8 15 6-15,0 4 1 16,-4 0-1-16,-7-2 0 16,-1-4-2-16,-5-7 1 0,-1-8-2 15,0-9-16-15,-6-15-8 16,0-6-3-16,-2-10 12 16,1 0 4-16,1-20 14 15,6-26 1-15,4-14 0 16,1-14 1-16,5-4-1 15,-5-5-1-15,-1-1 1 16,2 8-1-16,-8 9 2 16,-2 6-1-16,-2 14-1 15,-2 10 4-15,-1 8-4 16,-3 14-1-16,0 8 1 16,0 7-5-16,3 0-33 15,2 9-75-15,2 27-64 0,6 15 55 16,-2 9-58-1,1 2-93-15</inkml:trace>
  <inkml:trace contextRef="#ctx0" brushRef="#br0" timeOffset="-175106.82">2396 14935 913 0,'0'0'159'0,"0"0"-108"16,0 0 96-16,0 0-21 0,-81-99-66 16,69 99-28-16,2 0-16 15,1 6-4-15,0 20-12 16,-1 10-4-16,2 8 2 16,5-1 2-16,3-5 0 15,0-6-2-15,9-8-4 16,6-2 0-16,-3-12-9 15,4-3-24-15,-4-5 7 16,0-2-2-16,-3 0 0 16,-3-11 12-16,2-13 3 15,-4-8 6-15,-4-2-6 16,0 0 3-16,0 8 15 16,0 9 1-16,0 5 1 0,-4 11 3 15,2 1-3 1,-1 0-1-16,0 26-22 0,3 13 12 15,0 9 10-15,0-3 0 16,0-6-2-16,15-9 2 16,4-7-3-16,4-15-7 15,8-8-19-15,6-3 10 16,6-27 8-16,-2-11 4 16,-1-10 7-16,-7-10 3 15,-3-11 1-15,-5-11 6 16,-7-8-4-16,-9-5 9 15,-6-4-8-15,-3-1 7 16,0 6 8-16,-10 13-5 16,-10 23 26-16,1 21 4 0,5 23 13 15,2 15-16-15,-1 0-9 16,-4 39-28-16,-3 27-7 16,3 24 2-16,7 14 4 15,7 3-3-15,3-5-1 16,7-5 1-16,13-12-2 15,3-12-1-15,0-12 0 16,2-18 0-16,-1-14-7 16,-3-11-18-16,-3-10-7 15,3-8 11-15,-2 0 14 16,-1-10 5-16,1-18 2 16,-2-9 4-16,2-4-2 15,-5-4 1-15,-4 2 1 0,-1 4-1 16,-4 5 10-16,-1 7 7 15,1 10-1-15,-4 9-1 16,3 2-4-16,0 6-8 16,-3 0-6-16,5 13-2 15,6 17-2-15,-3 11 3 16,-3 6 2-16,-2 2 2 16,-2-1-3-16,-2-8 0 15,0-8-1-15,3-5 0 16,-2-9 0-16,1-8-10 15,1-7-2-15,-3-3 1 16,4 0 4-16,3 0 6 0,-3-10 2 16,6-15 0-16,-1-8 1 15,2-5-1-15,-1-6 0 16,-1-1 0-16,-2 1 1 16,-1 11-1-16,-3 9 1 15,0 13-1-15,-1 8 1 16,-2 3-1-16,4 9-3 15,1 22-7-15,2 12 7 16,-1 8 0-16,-6 0 3 16,0-4 0-16,0-8-1 15,-3-6-29-15,3-6-65 16,0-6-42-16,3-6-26 16,14-11 36-16,-1-4-392 0</inkml:trace>
  <inkml:trace contextRef="#ctx0" brushRef="#br0" timeOffset="-174762.95">2852 14571 938 0,'0'0'140'15,"0"0"-42"-15,0 0 60 16,0 0-60-16,0 0-60 15,0 0-29-15,-10-12-9 16,10 12 0-16,0 0-11 16,0 0-67-16,0 0-101 15,10 15-138-15,5 8-56 16</inkml:trace>
  <inkml:trace contextRef="#ctx0" brushRef="#br0" timeOffset="-174137.95">3303 14885 604 0,'0'0'212'0,"0"0"-137"15,0 0 74-15,0 0-17 16,0 0-54-16,0 0-36 16,-36-40-4-16,27 40-10 15,-6 0-14-15,-6 24-5 16,-7 14 1-16,-2 10 9 15,0 7-4-15,4 3 5 16,0 3-9-16,12-5-6 16,3-7-1-16,8-9-4 15,3-13-1-15,0-9-4 16,13-9 3-16,11-9-7 16,10-4-9-16,5-33-1 0,3-12 0 15,2-8-1 1,-1-17 6-16,-2-11-2 0,-8-12-13 15,-5-12 7-15,-10-10 1 16,-10 1 7-16,-8-3 1 16,-3 3 4-16,-21 20 9 15,0 21 0-15,1 28 5 16,3 26 26-16,10 15 13 16,3 8-12-16,0 18-15 15,5 34-13-15,2 25 0 16,0 20 23-16,9 6-15 15,15 3-3-15,-1-6-5 16,3-6-3-16,-2-10 0 16,-3-10-1-16,-3-18-33 0,-6-12-147 15,0-18-170-15</inkml:trace>
  <inkml:trace contextRef="#ctx0" brushRef="#br0" timeOffset="-173013.95">4095 14787 689 0,'0'0'122'16,"0"0"-93"-16,0 0 52 16,-25-112 8-16,8 98-1 15,-2 5-40-15,-5 9-22 16,-1 0-6-16,2 3-4 15,1 19-5-15,4 6-8 16,6 3 3-16,4 6-6 16,8-3-2-16,0-3 0 0,0 2-1 15,14-7 2-15,5-6 0 16,5-5 1-16,3-9 2 16,0-6-2-16,-3 0 0 15,3-12 0-15,-4-11 0 16,-7-4 0-16,1-1 1 15,-5-1 2-15,0 0 4 16,-6 0-2-16,3 4 8 16,-1 5 4-16,-1 1-1 15,-1 5-7-15,-3 8-5 16,3 3-4-16,-3 3-4 16,3 0-2-16,4 0-7 15,2 17 7-15,2 8 5 0,1 7 1 16,-6 3-1-16,2 2 1 15,-4-2-2-15,-1-3-3 16,0-3-3-16,1-9-7 16,-7-8-4-16,4-10 8 15,1-2 9-15,-1 0 2 16,0-12 12-16,1-19 3 16,0-8-15-16,5-13 0 15,2 1 0-15,3 0-2 16,-3 8 1-16,2 10 1 15,-4 10-2-15,-1 8 1 16,-3 6-17-16,0 7-46 16,7 2-65-16,9 1-58 0,4 18-62 15,4 6-61-15</inkml:trace>
  <inkml:trace contextRef="#ctx0" brushRef="#br0" timeOffset="-171874.95">5051 14687 957 0,'0'0'93'16,"0"0"-52"-16,0 0 108 0,0 0-37 15,0 0-71-15,0 0-26 16,-62-67-10-16,57 89-5 16,-1 11 0-16,-1 12 0 15,2 4 0-15,3 1 1 16,0-1-1-16,2-7 0 16,0-6-1-16,0-8 0 15,4-7 0-15,5-9 0 16,-2-3-6-16,-1-8-4 15,0-1-7-15,1-3 12 16,4-21 6-16,3-14 1 16,2 0-1-16,-1-7 1 0,0 0 2 15,3 1-2-15,-3-1 0 16,0 3-1-16,1 5 1 16,-3 3 0-16,-2 9 0 15,0 5-2-15,-3 11 1 16,-6 5-1-16,0 4-1 15,5 0-8-15,0 25-4 16,3 8 8-16,4 9 6 16,-2 3-1-16,2 0 0 15,2-2-1-15,2-9-19 16,3-7-23-16,1-8-9 16,2-11 1-16,-4-8 24 15,2 0 21-15,0-9 7 0,-7-17 3 16,0-5 8-1,-5-5 21-15,-2-2 9 0,-3 0 6 16,-5 0 14-16,0 4-16 16,0 6-14-16,-5 6-7 15,-5 6 0-15,-1 9-6 16,0 5-4-16,1 2-6 16,-4 5-8-16,2 23-3 15,2 8-3-15,-1 3 4 16,6 0 1-16,5 0-3 15,0-2 3-15,9-1-1 16,8-9-2-16,11-5-5 0,-2-13-23 16,3-5-12-16,-4-4 10 15,-4 0 4-15,-4-19 5 16,-5-8 17-16,-6-9 8 16,-6-5-2-16,0-4 1 15,0 0 1-15,-15-1 0 16,-3 7-1-16,4 8 0 15,1 11 1-15,4 8 2 16,6 7-2-16,3 3 0 16,0 2 0-16,0 0-17 15,11 13-27-15,15 9-1 16,9 1 1-16,6-5-34 16,-3-4-17-16,-1-13 4 15,-1-1 21-15,-6 0-1 16,-4-25 36-16,-8-8 35 0,-3-6 23 15,-3-9 49-15,-3-7-9 16,-7-7-7-16,-2-6 17 16,0 7-9-16,0 6 8 15,-8 11-4-15,-2 15 10 16,2 13-9-16,4 7-7 16,2 9-14-16,-4 0-22 15,-1 23-21-15,-2 30-4 16,-3 24 5-16,3 13 4 15,2 4-1-15,7 2-8 16,0-6 0-16,0-5 0 16,0-11-2-16,0-9-2 0,0-11-51 15,0-12-121-15,10-20-102 16,0-17-173-16</inkml:trace>
  <inkml:trace contextRef="#ctx0" brushRef="#br0" timeOffset="-171687.18">5896 14616 514 0,'0'0'493'16,"0"0"-395"-16,0 0 50 16,0 0-33-16,0 0-96 15,0 0-19-15,77-92-7 0,-37 68-47 16,4-2-116-16,-8-3-152 15,-8-1-480-15</inkml:trace>
  <inkml:trace contextRef="#ctx0" brushRef="#br0" timeOffset="-170898.95">6597 14515 638 0,'0'0'167'0,"0"0"-76"16,0 0 27-16,0 0 13 16,0 0-43-16,0 0-48 15,-3-22-22-15,3 44-11 16,-3 15-7-16,0 16 12 16,3 3-7-16,-3-3 0 15,0-5-5-15,0-1 2 0,0-8-2 16,0-11 0-16,3-7 0 15,0-11-25-15,0-10-58 16,-1 0-8-16,1-27-14 16,-2-18-136-16,2-15-147 15</inkml:trace>
  <inkml:trace contextRef="#ctx0" brushRef="#br0" timeOffset="-170696.95">6568 14195 526 0,'0'0'127'16,"0"0"-66"-16,0 0 22 0,0 0 1 16,0 0-41-16,0 0-30 15,-1-2-13-15,1 4-6 16,5 9 3-16,14-3-6 16,11-6-48-16,4-2-26 15,7-3-55-15,-3-23 17 16,-2-6-33-16,-2-4-5 15</inkml:trace>
  <inkml:trace contextRef="#ctx0" brushRef="#br0" timeOffset="-170305.95">6855 13915 88 0,'0'0'284'0,"0"0"-86"15,-7-104-4-15,-4 86-62 16,-1 6-6-16,2 8-33 16,2 4-20-16,1 0-13 15,-1 37-22-15,-2 23-17 16,7 21 23-16,3 18-13 0,0 11-2 15,15 6 0-15,6 7 1 16,3 0-13-16,1-1-6 16,-4-1-5-16,-2-7-1 15,-8-7-3-15,2-10-1 16,-9-10-1-16,4-9-5 16,-4-16 1-16,1-15-32 15,-2-18-20-15,-3-15-19 16,0-11 2-16,0-3 52 15,-9-3 18-15,-10-26-4 16,-5-11 3-16,-2-10 2 16,-2-9 2-16,3-7 0 0,7-5 1 15,9-1-1-15,7-1 3 16,2 6 0-16,5 12-2 16,10 8 2-16,6 8-3 15,-1 4-3-15,-3 3-3 16,7 1-26-16,1 2-118 15,6 1-53-15,4 2-121 16</inkml:trace>
  <inkml:trace contextRef="#ctx0" brushRef="#br0" timeOffset="-169293.95">7573 14435 811 0,'0'0'157'16,"0"0"-68"-16,0 0 58 16,-27-100-14-16,19 91-70 0,4 8-19 15,-1 1-13 1,4 0-14-16,-2 10-11 0,-1 21-6 15,-1 13-1-15,2 5 1 16,0-1 1-16,3 0 0 16,0-10-1-16,6-2 1 15,7-10-2-15,-1-10 2 16,-1-8-1-16,-1-4 0 16,1-4-3-16,0 0-5 15,2-25 1-15,0-9-2 16,0-4-3-16,-1-2 2 15,-3 4 6-15,-1 1 2 16,-1 4 2-16,-2 4 4 16,-1 7-1-16,-2 6-2 0,-1 6 8 15,2 4-4-15,-3 4 0 16,0 0-5-16,3 0-1 16,5 20-6-16,2 10 4 15,3 7 2-15,2 2 1 16,-1 2 3-16,-1 0-3 15,1-7 0-15,-1-5 0 16,-1-10 0-16,4-5-1 16,-5-6 0-16,-1-8 0 15,1 0 1-15,-2 0-4 16,6-15 4-16,2-11 2 16,0-7-2-16,4-5 0 15,-5 1 1-15,-1 0-2 0,-2 4 2 16,-2-1-1-16,-5 4 2 15,-3-1-2-15,-3 0 1 16,0 0 1-16,0 1-1 16,-11 3-1-16,-5 2-2 15,0 6 0-15,-1 6-4 16,2 5 1-16,2 8-9 16,-1 0 0-16,1 0-9 15,1 14-4-15,-1 7-9 16,4 1-28-16,0 4-22 15,7-3-27-15,2 2-57 16,0-5-103-16,0-4-196 0</inkml:trace>
  <inkml:trace contextRef="#ctx0" brushRef="#br0" timeOffset="-168844.05">8011 14471 616 0,'0'0'171'15,"0"0"-107"1,0 0 80-16,0 0-36 0,0 0-57 15,0 0-14-15,30 0-7 16,3-3-8-16,6-17-8 16,1-4-11-16,-9-3 1 15,-10-4 1-15,-6 0-5 16,-9-1 0-16,-6 5 0 16,0 5-3-16,-3 4-2 15,-15 11 5-15,-3 7 2 16,-7 0-1-16,3 26 1 15,-1 14 1-15,6 10 5 16,3 2 6-16,9 3 4 16,5-4 2-16,3-8-6 0,3-4-6 15,15-9 0-15,11-7-6 16,2-15-2-16,11-8-1 16,4 0-49-16,6-24-134 15,-4-12-257-15</inkml:trace>
  <inkml:trace contextRef="#ctx0" brushRef="#br0" timeOffset="-153327.98">9263 14615 511 0,'0'0'162'15,"0"0"-54"-15,0 0 39 16,0 0-33-16,0 0-42 16,0 0 4-16,3-91-14 15,-3 83-16-15,-6 3-5 16,-10 5-19-16,-11 0-9 16,-3 8-10-16,-7 21-3 15,-2 13 1-15,3 6 0 16,6-3-1-16,6 2 0 15,10-6-2-15,6-5 0 16,8-11-2-16,0-5-1 0,10-13 0 16,13-7-4-16,14 0 0 15,8-27 4-15,4-12-21 16,0-12-15-16,-1-8-9 16,-6-13-4-16,-3-7 4 15,-11-11 8-15,-9-7 18 16,-10 0 13-16,-7 4 11 15,-2 12 3-15,0 12 2 16,-6 19 17-16,-5 17 11 16,1 15 18-16,7 11 6 15,-4 7-3-15,1 0-22 16,5 19-26-16,-5 26-3 0,-4 18 0 16,3 12 9-16,1 3-3 15,4 4-2-15,2-5-4 16,0-6-3-16,0-16 0 15,17-10-2-15,11-14-7 16,3-13-35-16,11-12-37 16,3-6 8-16,7-2-23 15,-4-24-10-15,-5-8 14 16,-10-4 47-16,-11 2 44 16,-8 5 1-16,-11 5 30 15,-3 2 65-15,0 9 5 16,-6 6 4-16,-9 4-26 15,4 5-14-15,-2 0-30 0,-5 0-10 16,6 20-13 0,-3 10-2-16,3 7-1 0,-1 4 2 15,10 1-1-15,0 1-4 16,3-3-2-16,0-4 4 16,9-6-7-16,7-9 1 15,5-8-1-15,3-7-3 16,3-6 3-16,6 0-1 15,-2-14-3-15,-1-13 2 16,-3-10-12-16,-8-5-12 16,-2-3 5-16,-7 3 4 15,-6 4 10-15,-2 11 7 16,-2 4 1-16,0 5 3 16,0 8-2-16,0 0 3 15,2 0 5-15,2 0 0 16,2 2-4-16,8 1 0 0,-4-1-6 15,3 2 5-15,-3 4-5 16,-5 2 5-16,4 0 1 16,-6 0-3-16,3 8-1 15,-2 12 1-15,2 9 1 16,-1 4 1-16,-1 7-5 16,1-2 2-16,2 0 4 15,-2-6-6-15,1-5-2 16,1-4 2-16,-1-11 1 15,1 0 1-15,-2-10-2 16,-2-2 0-16,0 0 1 0,3 0 5 16,0-8 3-16,6-12 5 15,0-5-1-15,2-1 6 16,-1 0-8-16,0 0 0 16,5 0-4-16,0 4-1 15,-2 3-5-15,2 7 0 16,-1 2 0-16,-3 8-2 15,3 2 0-15,1 0 0 16,0 17-3-16,1 12 3 16,-1 4 1-16,-6 9 0 15,0 0-2-15,-5-2 2 16,-7-2-10-16,0-6-31 16,0-5-22-16,0-6-33 0,0-9-35 15,0-9-49-15,0-3-61 16,0-12-46-16</inkml:trace>
  <inkml:trace contextRef="#ctx0" brushRef="#br0" timeOffset="-153110.97">10361 13891 806 0,'0'0'144'15,"0"0"-67"-15,0 0 51 16,0 0-36-16,0 0-65 16,0 0-27-16,-34-39-8 0,34 61-22 15,8 8-38-15,9 8-20 16,4-5-55-16,10-1-70 16,5-9-109-16</inkml:trace>
  <inkml:trace contextRef="#ctx0" brushRef="#br0" timeOffset="-152863.98">10716 13834 392 0,'0'0'491'0,"0"0"-362"16,-30-130 7-16,23 106 21 16,-2 13-47-16,5 11-38 0,1 0-34 15,-5 38-27-15,3 32-10 16,-2 22 3-16,1 20 10 15,5 4-9-15,1 0-2 16,0-3-3-16,0-7 0 16,0-14-1-16,0-12-2 15,0-19-78-15,0-17-61 16,0-18-80-16,11-19-117 16,8-7-130-16</inkml:trace>
  <inkml:trace contextRef="#ctx0" brushRef="#br0" timeOffset="-152690.97">10700 14330 732 0,'0'0'164'16,"0"0"-82"-16,0 0 63 16,0 0-26-16,0 0-73 15,0 0-46-15,49-23-9 16,-3 1-12-16,11-8-157 15,3-8-232-15</inkml:trace>
  <inkml:trace contextRef="#ctx0" brushRef="#br0" timeOffset="-151091.98">11277 14352 791 0,'0'0'183'16,"0"0"-128"-16,0 0 21 15,0 0 13-15,0 0-43 16,0 0-32-16,0 0-5 15,-27 39-2-15,29-23-7 16,23-8-3-16,13-8-3 16,12 0 3-16,10-24 0 15,-2-19-5-15,-1-8-32 16,-11-11-6-16,-7-9-1 16,-11-10 28-16,-5-5-1 0,-13-8 17 15,-6-5 3 1,-4 9 1-16,-5 12 8 0,-12 29 13 15,2 20 25 1,3 17 17-16,0 12-2 0,-3 15-35 16,-1 34-17-16,-4 24 4 15,3 18 28-15,4 4-11 16,3 0-3-16,3-7-1 16,7-5-9-16,0-8-5 15,6-9-4-15,7-10-4 16,5-13-2-16,-4-11-2 15,3-13-1-15,-2-9-2 16,3-10-2-16,-1 0-3 16,5-10-20-16,5-19-7 15,-2-7-3-15,-2-9 3 0,-4-3 11 16,-7 0 6-16,-2 5 13 16,-8 15 4-16,-1 8 1 15,2 13 1-15,-3 7-1 16,0 0 0-16,6 2-1 15,8 23-4-15,8 7 4 16,5 7 5-16,1-4 0 16,1-3 0-16,-4-6-2 15,0-9 2-15,-2-5-3 16,-1-10 2-16,-1-2-4 16,-1 0 5-16,0-18 2 15,1-8-5-15,-4-4 1 0,-1-8-2 16,-2 1 0-16,-7-3 2 15,-7 4 0-15,0 0-2 16,0 11 2-16,-10 3-2 16,-1 12 4-16,-2 8-2 15,-2 2-2-15,-5 11 1 16,1 22-2-16,-2 12 0 16,3 3 4-16,7 1-3 15,7-1-1-15,4-11 0 16,0-6-1-16,9-5 1 15,12-12-4-15,7-6 1 16,4-8 2-16,3 0 1 16,-1-13-1-16,-2-13-1 0,-4-6-6 15,-5-3-4 1,-8-9 3-16,-2-3 2 0,-8 5 4 16,-2 4 2-16,-3 9 1 15,0 10 3-15,0 12 1 16,0 3 3-16,2 4 8 15,0 0-12-15,4 30-3 16,7 8 0-16,2 15 8 16,0 2-2-16,-2 1-3 15,3-4-2-15,-2-4-2 16,3-8-3-16,0-10-15 16,2-8-69-16,2-10-73 15,4-12-74-15,1 0-131 16</inkml:trace>
  <inkml:trace contextRef="#ctx0" brushRef="#br0" timeOffset="-150446.97">12608 14031 816 0,'0'0'168'0,"0"0"-56"15,0 0 88-15,0 0-80 16,0 0-52-16,0 0-27 15,-28-50-15-15,28 50-17 16,0 6-9-16,0 27-2 16,2 16 2-16,6 11 3 15,4 6-1-15,-2 4-2 0,1-5 0 16,1-8 0-16,1-9-1 16,-1-13-1-16,-1-12-16 15,-3-6-16-15,-3-12-2 16,1-5 6-16,2 0 18 15,2-25 8-15,0-10 4 16,0-9 0-16,6-5 0 16,-4 1 1-16,-1-1 1 15,0 4-1-15,-1 2 0 16,1 11-1-16,-1 3 5 16,0 10 0-16,0 7 3 15,0 6-7-15,2 3-1 0,3 3-3 16,5 0-2-16,3 9 2 15,4 7 2-15,0-3 1 16,0-2-3-16,-2-4 1 16,-2-7-19-16,-1 0-12 15,-3 0 9-15,-2-18 10 16,-5-9 8-16,-6 0 4 16,-5-5 2-16,-1 1 0 15,0 9 3-15,-17 5 1 16,0 11 4-16,-6 6 3 15,-1 4-8-15,-2 30 0 16,3 11 11-16,1 10 11 16,7 4 5-16,8-4-8 0,7 2-9 15,0-5-4 1,17-10-4-16,13-8-3 0,8-13-2 16,4-14-1-16,10-7-23 15,0 0-74-15,-3-24-90 16,-4-10-117-16,-8-3-340 15</inkml:trace>
  <inkml:trace contextRef="#ctx0" brushRef="#br0" timeOffset="-149074.75">13987 14061 503 0,'0'0'162'16,"0"0"-40"-16,4-103 24 16,-4 67-36-16,-15 5-31 15,-4 6-21-15,-5 5-7 16,-5 16-17-16,2 4-14 15,-2 4-4-15,0 25-7 16,6 9-4-16,3 5-5 16,10 1 1-16,7 1-1 15,3-3 0-15,7-1-3 0,17-5-4 16,6-13-3-16,4-6-7 16,0-14-24-16,-2-3-8 15,-2-1 20-15,-8-22 1 16,-7-6 11-16,-6-5 2 15,-5 1 10-15,-4 6 5 16,0 2 3-16,0 6 5 16,0 7 21-16,0 1 26 15,-4 8-1-15,4 3-8 16,0 0-20-16,0 0-15 16,0 15-6-16,0 18-2 15,0 16 12-15,10 13-3 0,2 5 0 16,2 7-5-16,-4 1-7 15,-1 2 3-15,-4 1-3 16,-5-1 1-16,0-9-1 16,0-5-1-16,-7-12-16 15,-3-10-24-15,-6-11-20 16,-1-7-13-16,-2-11-11 16,-2-4 0-16,-6-6-31 15,-4-2 3-15,-1 0-56 16,0-19 9-16,5-11-243 15</inkml:trace>
  <inkml:trace contextRef="#ctx0" brushRef="#br0" timeOffset="-148107.5">14261 13946 191 0,'0'0'644'15,"0"0"-560"-15,0 0 65 16,0 0 3-16,0 0-72 16,0 0-34-16,0-80-25 15,0 80-21-15,14 0-3 16,9 20 3-16,7 9-1 16,-1 5 2-16,-6 0-2 0,-3 3-1 15,-10 3-7 1,-4-1-25-16,-3 0-17 0,-3-2-20 15,0-5-5-15,-3-3-10 16,-9-6-9-16,-3-6 25 16,-4-6 22-16,4-7 21 15,0-4 20-15,6 0 7 16,5-8 25-16,4-21 37 16,0-12 1-16,27-8-22 15,11-6-22-15,13 0-3 16,7 5-9-16,-1 2-6 15,-5 5 2-15,-3 7 2 16,-11 5 5-16,-10 10-6 16,-9 6 6-16,-11 2-4 15,-1 9 15-15,-7 4 18 0,0 0-12 16,0 0-15-16,0 0-7 16,-7 23-5-16,-5 10 8 15,-4 7 2-15,4 1-1 16,3-2-4-16,4-1-1 15,5-7-3-15,0-1 2 16,0-8-3-16,7-7 0 16,4-6-3-16,3-4 0 15,2-5 3-15,6 0 2 16,-1-18 1-16,-2-8 0 16,-2-7-2-16,-2-4 1 15,-6 0 1-15,-3 3-2 0,-3 4 3 16,1 11-1-16,-4 8 3 15,0 6 4-15,2 5 3 16,1 0-13-16,6 12-7 16,7 16 3-16,5 5 4 15,3 2 0-15,3-3 0 16,-1-5 0-16,3-7-11 16,-1-7-18-16,2-11-12 15,-2-2 0-15,-2-7 19 16,-1-19 14-16,-1-7 8 15,-2-11 0-15,-4-8 4 16,-1-5 5-16,-7-10 19 16,-2 0 12-16,-8 1 14 0,0 7 11 15,0 10 22 1,-12 12-14-16,-3 13-19 0,3 12 1 16,2 12-23-16,-3 0-14 15,-2 42-17-15,-2 26 1 16,0 25 4-16,2 13-2 15,2 7-3-15,4 3 1 16,-1-1 0-16,-1-7-2 16,-2-5-4-16,-2-14 2 15,-3-10-38-15,1-18-65 16,4-12-63-16,7-17-85 16,6-16-144-16,0-12-186 0</inkml:trace>
  <inkml:trace contextRef="#ctx0" brushRef="#br0" timeOffset="-147259.66">15192 13855 822 0,'0'0'96'0,"0"0"-50"16,0 0 107-16,0 0-33 15,0 0-77-15,0 0-29 16,40-85-11-16,-20 85-3 16,5 23-5-16,3 13 3 15,-2 6 1-15,-3 3-1 0,-3 4 0 16,-9 2-15-16,-3-2-37 16,-6 0-15-16,-2-2-7 15,-2-2-11-15,-15-7-5 16,-9-5 44-16,-3-6-2 15,-2-9-4-15,2-4 13 16,6-6 13-16,8-7 28 16,9-1-2-16,6-1 0 15,0-24-27-15,20-13-13 16,10-11 29-16,8-12 12 16,4-11 1-16,4-14 0 15,2-12 8-15,3-13 17 0,-4 0 7 16,-3 5 44-16,-8 20 20 15,-12 21 9-15,-12 20 2 16,-6 14 8-16,-6 13-2 16,0 7-19-16,0 8-35 15,0 3-21-15,-9 0-22 16,-8 32-7-16,-5 18-3 16,-1 20 7-16,5 15 9 15,5 9 0-15,0 6-10 16,9-4-5-16,4-9-4 15,0-13 0-15,0-14-3 16,0-11-2-16,11-13 1 16,-3-12-3-16,3-10-25 0,1-12-1 15,4-2 10 1,6-11 14-16,5-21 6 0,-1-12 0 16,3-6 1-16,-4-4-3 15,-4 2 3-15,-2 9-1 16,-5 13 0-16,-4 12 1 15,-5 15 0-15,1 3-1 16,1 11-4-16,5 18 0 16,0 2 2-16,-1 2 1 15,1-4 1-15,-2-10-4 16,4-4-1-16,-1-4-17 16,4-11 5-16,6 0 11 0,1 0 5 15,1-12-2 1,-1-9-5-16,-7-5-8 0,-4 3-10 15,-6 1-12-15,-2 6 1 16,-5 5-8-16,0 7-23 16,0 4-41-16,-12 0-99 15,-6 18-32-15,3 3-247 16</inkml:trace>
  <inkml:trace contextRef="#ctx0" brushRef="#br0" timeOffset="-146958.97">16309 13942 927 0,'0'0'170'0,"0"0"-29"16,0 0 33-16,0 0-73 15,0 0-65-15,0 0-26 16,-37-37-9-16,37 47 0 15,0 6-2-15,3 2 1 16,11-6-4-16,-4-2-2 16,0-6-16-16,-4-2-16 15,-3-2 0-15,-1 0 15 16,-2-2 5-16,0-17-14 16,-4 1-27-16,-11-1-30 15,-11 5-49-15,-3 6-69 0,-7 8-188 16</inkml:trace>
  <inkml:trace contextRef="#ctx0" brushRef="#br0" timeOffset="-145643.97">16972 13832 870 0,'0'0'109'0,"0"0"-3"16,0 0 66-16,-8-100-52 16,8 97-46-16,0 3-27 15,0 0-24-15,0 0-15 16,0 23-7-16,2 18 1 15,10 22 4-15,4 10-5 16,-2-2 2-16,0-2 3 16,-4-2-6-16,-4-6 0 0,1-8 0 15,0-13 0-15,-4-13 0 16,3-9-1-16,-1-11-4 16,1-7-7-16,2 0-5 15,4-28 17-15,5-21-5 16,-2-15-2-16,-1-9 1 15,-3-10 5-15,-3-7 2 16,-5-13-1-16,-3 3 0 16,0 3 1-16,0 12 0 15,0 14-1-15,0 14 2 16,0 12-1-16,3 6 0 16,9 11-1-16,4 3-1 15,8 7-2-15,4 8-5 0,6 8 1 16,4 2 1-16,2 8-3 15,-3 22-33-15,-7 7-25 16,-10 6-35-16,-7 9-36 16,-13 4-60-16,0 2-34 15,-25 4-65-15</inkml:trace>
  <inkml:trace contextRef="#ctx0" brushRef="#br0" timeOffset="-145432.97">17145 14061 524 0,'0'0'215'0,"0"0"-68"16,0 0 5-16,0 0-22 15,0 0-47-15,0 0-24 16,102-101-21-16,-65 79-22 16,-1 4-11-16,1 7-5 15,-5 5-5-15,1 3-18 16,-6 3-91-16,-1 0-80 15,-7 19-101-15,-10 4-218 16</inkml:trace>
  <inkml:trace contextRef="#ctx0" brushRef="#br0" timeOffset="-144944.72">17476 14171 729 0,'0'0'204'0,"0"0"-109"16,17-102 75-16,-10 75-26 16,2 4-64-16,-3 5-14 15,0 7-26-15,0 4-11 16,-2 1-19-16,5 6-7 16,0 0-2-16,5 0-2 15,4 9 0-15,1 15-1 16,2 4 2-16,-2 8-1 15,-4 0-1-15,-2 6 1 16,-3-1-13-16,-4-4-21 16,-5-2 3-16,1-10-5 0,-2-5 3 15,0-5-1-15,0-8-2 16,0-3 5-16,0-4 18 16,0 0 14-16,0-6 3 15,0-20 4-15,0-9-3 16,0-17 3-16,0-1 5 15,0-8 0-15,10 3 0 16,3 4 4-16,4 8-4 16,1 10-3-16,3 10-3 15,-1 9-6-15,0 7 0 16,0 9 0-16,0 1-10 16,0 0-19-16,2 11-46 15,0 12-42-15,1 3-30 0,4 1-31 16,-1 6-70-16,1-4 2 15</inkml:trace>
  <inkml:trace contextRef="#ctx0" brushRef="#br0" timeOffset="-144112.5">18103 14076 294 0,'0'0'208'0,"0"0"-20"16,0 0 6-16,0 0-49 16,0 0-34-16,0 0-10 15,-9-56-24-15,-3 45-29 16,-2 2-13-16,-2 2-10 15,1 4-5-15,0 3-9 16,2 0-6-16,1 14-3 0,1 8-1 16,5 4-1-16,5 2-1 15,1 2 0-15,0 2 0 16,14-5-2-16,12-3 3 16,4-7-4-16,6-10 1 15,4-7 1-15,-6 0-8 16,1-10-4-16,-9-7 1 15,-6-5 13-15,-4 0 0 16,-5 1 3-16,-5 1-2 16,1-2 5-16,-4 0 6 15,0-1 10-15,4 4-9 16,-3-3-2-16,2 4 2 16,1 3-8-16,1 3 1 0,-2 2-2 15,0 6-1 1,-3 4-2-16,3 0-1 0,4 14-3 15,2 17 2-15,1 10-2 16,0 3 5-16,0 2-4 16,0 1 2-16,-4-4-11 15,3-5-21-15,-5-7 2 16,2-11 6-16,1-6 4 16,-5-8 6-16,1-6 10 15,2 0 3-15,1-22 1 16,9-10 5-16,-2-10 0 15,3-2 9-15,-1 0-1 16,0 2-4-16,-2 5 9 16,-2 6-1-16,-2 3 2 0,-2 6-5 15,0 5-2-15,0 7-3 16,-1 6-6-16,0 4-3 16,1 0-2-16,4 4-3 15,-2 18 4-15,2 0-2 16,0 5 1-16,-1-2 1 15,-2-2-4-15,-1-1-12 16,0-4-10-16,0-6-3 16,-3-6 12-16,1-6-2 15,2 0 11-15,4-9 9 16,2-16 4-16,2-4-2 16,2-8 6-16,-3-3 3 15,0 3 9-15,3 2 3 0,-8 9 2 16,1 11-2-16,-4 8-3 15,-1 7-11-15,1 0-9 16,3 18-4-16,-3 16 4 16,0 7 0-16,0-3-3 15,-6 2-3-15,-3-2-37 16,0-3-52-16,0-7-78 16,0-7-154-16</inkml:trace>
  <inkml:trace contextRef="#ctx0" brushRef="#br0" timeOffset="-141397.98">19847 14074 755 0,'0'0'120'16,"0"0"-39"-16,0 0 64 16,0 0-37-16,0 0-37 15,0 0-28-15,0 0-6 16,-70-69-17-16,11 71-14 15,-11 22-3-15,-14 13-1 16,7 5 2-16,6 3-2 16,18 3 2-16,17-3-3 15,17-2-2-15,15-5 0 16,4-6-4-16,37-8-1 16,23-14 6-16,16-10-4 0,9-2-1 15,1-32-10 1,-5-9-14-16,-7-15-12 0,-11-10 1 15,-11-12-11-15,-14-8 13 16,-14-5 12-16,-14-10 19 16,-10 3 7-16,0 16 3 15,-15 16 0-15,-3 26 14 16,3 17 20-16,2 15 16 16,5 8-6-16,4 2-24 15,-2 21-16-15,0 27-7 16,2 20 6-16,2 14 11 15,2 7 2-15,0-3-3 16,2-6-1-16,11-7-11 16,5-12 0-16,6-6-3 0,4-12-1 15,6-9 2-15,2-14-2 16,3-10-2-16,3-10 2 16,-2 0-1-16,2-23-11 15,-5-13-6-15,-4-6 2 16,-6-6 9-16,-11 1 2 15,-4 6 5-15,-11 0 2 16,-1 12-2-16,0 6 6 16,-8 8 0-16,-6 10 2 15,-4 5-6-15,-1 0-1 16,-5 20-1-16,-1 10 0 16,3 5 1-16,8 0-1 15,5 1 1-15,9-4-1 0,0 0 0 16,9-3-1-16,18-8 0 15,14-5-3-15,9-11 4 16,3-5 3-16,1 0 0 16,-5-15-2-16,-4-8 0 15,-3-7-1-15,-8 5 2 16,-8-5-2-16,-5 8 1 16,-10 3 2-16,-3-1 3 15,-7 5 10-15,-1 5 6 16,0 4 5-16,0 2-3 15,0 4-9-15,0 0-8 16,0 0-7-16,-11 10-4 0,-4 21-4 16,-8 9 7-16,4 6-1 15,2 4 2-15,10-4-3 16,7-2 0-16,0-8-6 16,6-9-14-16,19-8-5 15,10-13 7-15,5-6 2 16,2 0-15-16,-5-26 10 15,-3-10 16-15,-8-6 8 16,-7-6-1-16,-4 0 1 16,-7 5 4-16,-7 12 7 15,-1 5-1-15,0 12 17 16,0 5 14-16,0 4-6 16,0 4 3-16,0 1-13 0,0 0-5 15,-1 0-12 1,-4 22-8-16,2 14 5 0,-2 17 2 15,1 14 10-15,2 10-4 16,0 3 0-16,2 8-5 16,0-5-6-16,0-2-2 15,-3-10 0-15,-2-6-2 16,-1-8-8-16,-1-8-24 16,-2-11-19-16,-2-8-30 15,-5-11-12-15,-7-6-13 16,-8-7 35-16,-8-6 20 15,-7 0 31-15,-3 0 3 16,1-13-19-16,3-12-23 16,6-9-2-16,16-10-57 0,16-9-96 15</inkml:trace>
  <inkml:trace contextRef="#ctx0" brushRef="#br0" timeOffset="-140954.98">21151 13889 333 0,'0'0'746'16,"0"0"-685"-16,0 0 73 16,0 0 4-16,-10-102-75 15,10 102-43-15,4 0-20 0,12 0-3 16,11 24-1-16,1 11 4 15,2 5 0-15,-3 3-1 16,-10-3-1-16,-4 0-5 16,-6-4-12-16,-5-2-15 15,-2-7-2-15,0-2-10 16,0-7 2-16,0-9 12 16,-6-3 15-16,2-6 11 15,-3 0 6-15,-1-3 0 16,-1-20 2-16,-1-5 3 15,2-7 7-15,2-9 7 16,6-4 1-16,0-4 0 0,0 4-5 16,14 7-3-1,3 9-6-15,2 11-1 0,-3 9-2 16,0 9-3-16,-1 3-6 16,3 0-46-16,1 11-50 15,4 15-55-15,-1 3-73 16,-2-2-144-16</inkml:trace>
  <inkml:trace contextRef="#ctx0" brushRef="#br0" timeOffset="-140608.98">21497 14075 764 0,'0'0'229'16,"0"0"-110"-16,0 0 35 0,0 0-67 15,0 0-57-15,0 0-16 16,80-110-11-16,-48 83 0 16,-3-4-2-16,-2 1-1 15,-7-2-3-15,-5 6-6 16,-9 0-2-16,-6 10 4 16,0 1 6-16,-4 5 1 15,-22 7-1-15,-2 3 1 16,-7 15-3-16,1 21 2 15,4 10 2-15,6 5-1 16,9-3 1-16,7-2-1 16,8-2 0-16,0-4-2 0,11-6-4 15,16-7-19-15,7-5-66 16,7-11-74-16,1-9-64 16,-1-2-132-16</inkml:trace>
  <inkml:trace contextRef="#ctx0" brushRef="#br0" timeOffset="-140182.98">21919 14075 688 0,'0'0'271'16,"0"0"-142"-16,0 0 50 16,0 0-54-16,0 0-63 15,0 0-30-15,47-11-21 0,-12-4-11 16,6-6 2-16,-7-2-2 15,-4-7-5-15,-7-3-10 16,-6-6-24-16,-10 0-6 16,-5 7-13-16,-2 6 15 15,-6 9 23-15,-18 11 3 16,-6 6 3-16,-5 7 14 16,-1 25 0-16,3 10 0 15,0 5 3-15,5 2 4 16,5-2 9-16,7-2 8 15,10-7-7-15,4-3 2 16,2-2 8-16,8-8-1 0,22-1 1 16,10-7 0-16,12-12-15 15,5-5-3-15,0 0-9 16,-1-16-1-16,-5-6-5 16,-11 2-34-16,-10 3 6 15,-11 5-4-15,-8 1-21 16,-7 5-24-16,-4 3-37 15,0 3-99-15,-12 0-232 16</inkml:trace>
  <inkml:trace contextRef="#ctx0" brushRef="#br0" timeOffset="-139378.98">22963 13564 901 0,'0'0'114'15,"0"0"-24"-15,0 0 58 16,0 0-57-16,0 0-42 16,0 0-35-16,-1-67-13 15,-8 108 0-15,5 14-1 16,4 4 0-16,0 4-1 15,24-7 0-15,6-5 1 16,8-7-4-16,6-6 3 0,-4-8-7 16,-5-4-9-1,-9-3-28-15,-11-2-10 0,-11-3-7 16,-4 2 4-16,-13 2 8 16,-19-1 15-16,-8 0 6 15,-4-2-19-15,-1-6 6 16,6-1-2-16,0-7 16 15,6-2 21-15,2-3 7 16,4 0 0-16,7 0 3 16,0-8-6-16,10-13-5 15,10-3-47-15,0-6-125 16,16-3-47-16</inkml:trace>
  <inkml:trace contextRef="#ctx0" brushRef="#br0" timeOffset="-138653.99">23311 13961 682 0,'0'0'166'0,"0"0"-30"16,0 0 30-16,0 0-53 16,0 0-63-16,0 0-27 15,56-109-13-15,-13 76-10 16,7-5 0-16,0-3-2 15,-2 4 2-15,-14 4 0 16,-11 9-4-16,-13 4 4 16,-10 7 1-16,-7 0 2 0,-27 6-1 15,-15 7-2-15,-8 0 1 16,-1 23 0-16,6 13-1 16,7 7 2-16,14 6-1 15,14 0-1-15,16 0-2 16,1-1 1-16,36-7-4 15,21-7 2-15,20-12 2 16,16-9 0-16,5-13-5 16,-7 0 3-16,-11-13-6 15,-12-13 5-15,-13-6 4 16,-13-4 0-16,-15 5 1 16,-13 1 2-16,-14 1 5 15,0-3 3-15,-21 5-7 0,-10 2 4 16,-9 9-3-16,-6 10 0 15,3 6-1-15,9 6 1 16,4 21-3-16,10 7-2 16,12 5-1-16,8-2 0 15,0 0-2-15,8-5 1 16,13-3-1-16,4-6-3 16,5-5-18-16,2-11-8 15,1-7-5-15,-1 0 18 16,-8-5 6-16,-3-15 7 15,-4-3 6-15,-9 0 2 16,-3 1 3-16,-5 4 0 0,0 7 18 16,0 3 13-16,0 4 0 15,0 4-8-15,0 0-18 16,0 28-7-16,-4 22 0 16,-1 17 3-16,1 19 7 15,0 8-7-15,-2 6 1 16,0 8-6-16,2-7-1 15,4-2 0-15,0-13-4 16,0-15-39-16,9-16-82 16,5-16-55-16,-1-16-232 15</inkml:trace>
  <inkml:trace contextRef="#ctx0" brushRef="#br0" timeOffset="-137482.97">24169 13532 990 0,'0'0'27'16,"0"0"54"-16,0 0 80 16,0 0-66-16,0 0-66 0,0 0-25 15,-13-2-2-15,13 46 1 16,5 12 1-16,5 7-2 16,5-4 3-16,-1-1-1 15,4-9-2-15,3-8-2 16,0-10 1-16,0-7-2 15,-2-11 0-15,-1-10-4 16,-1-3-5-16,0-3 0 16,-1-27 8-16,2-5 1 15,-2-8-6-15,-2-3 6 16,-4 2 0-16,-4 3 1 16,-5 5 2-16,1 5-1 15,-2 9 9-15,1 4 2 0,2 9-1 16,-3 3 0-16,0 5-4 15,1 1-6-15,5 0-1 16,5 15-9-16,7 16 9 16,0 4 0-16,4 0-2 15,0-2 2-15,1-3-1 16,2-8 0-16,1-4 0 16,-3-11-2-16,0-7 1 15,-2 0 1-15,3-21-1 16,2-9 3-16,-6-9-1 15,-6-6 3-15,-3 3 0 16,-5 0 1-16,-6 5 3 0,0 7 1 16,0 4-1-16,-13 9 0 15,-1 4-7-15,0 4 1 16,0 9-2-16,-2 0 1 16,4 14-4-16,-3 16 2 15,3 9 0-15,6 4 1 16,6 2 1-16,0 0-3 15,0-6-2-15,18-4 3 16,6-6 0-16,3-7-2 16,5-10-1-16,0-8-1 15,-2-4 0-15,-3-6 3 16,-2-15 2-16,-7-5 2 16,-1-1 2-16,-4-2-1 0,-2 0 1 15,-2 2 8 1,-3 0 3-16,0 3 1 0,0 6-2 15,0 7-3-15,-1 5-4 16,-1 2-4-16,1 4-2 16,1 0 0-16,4 4-5 15,4 15 1-15,0 7 3 16,0 8 1-16,1 0-1 16,-6-2 0-16,0 0-1 15,-3-3-2-15,2-7-11 16,-2-5-3-16,-1-7 9 15,0-3 1-15,-2-4 5 16,0-3 3-16,4 0 0 16,3-3 3-16,4-17 0 0,4-6-2 15,1-3 0-15,-1-3 2 16,1 1 2-16,-2 1-4 16,4 1 6-16,-2 3-1 15,-2 7-1-15,-3 9-2 16,-1 4-1-16,-2 6-1 15,1 0-1-15,0 8-3 16,0 15-1-16,0 10 4 16,0 3-3-16,0-1-14 15,-4 1-21-15,-1-5-62 16,5-5-37-16,0-5-64 16,4-9-78-16,7-8-73 15</inkml:trace>
  <inkml:trace contextRef="#ctx0" brushRef="#br0" timeOffset="-137272.98">25738 13435 747 0,'0'0'161'0,"0"0"-17"16,0 0 20-16,0 0-76 15,0 0-55-15,-85-16-15 16,59 52-4-16,5 13-9 15,7 8-2-15,5 7-3 16,6-2 0-16,3-5-25 0,0-8-83 16,9-13-89-16,14-10-157 15</inkml:trace>
  <inkml:trace contextRef="#ctx0" brushRef="#br0" timeOffset="-136806.98">25868 13687 852 0,'0'0'186'16,"0"0"-102"-16,0 0 59 16,0 0-93-16,0 0-47 0,85-7-1 15,-53 7-2 1,-1 0-15-16,-3-11-24 0,-3-6-5 15,1-10 12-15,-8-1 6 16,-4-5 13-16,-6-3 13 16,-5 1 0-16,-3 1 4 15,0 7 1-15,-11 9 3 16,-8 9 4-16,-3 9-5 16,-7 0 6-16,1 19 8 15,-1 16 1-15,0 10 21 16,8 9-7-16,5 1-1 15,7 1-2-15,9-6-10 16,0-3-4-16,12-6 6 16,21-8-10-16,11-11-9 0,9-9-4 15,7-11-2-15,1-2-5 16,-5 0-47-16,-5-15-30 16,-12-2-14-16,-8 1 33 15,-7 1 31-15,-7 1 3 16,-6 4-10-16,-5 9-50 15,-3-1-48-15,-3 2-154 16</inkml:trace>
  <inkml:trace contextRef="#ctx0" brushRef="#br0" timeOffset="-134355.99">27089 13593 848 0,'0'0'167'15,"0"0"-55"-15,0 0 27 16,0 0-39-16,1-110-39 16,10 96-18-16,-1 0-12 15,-1 8-6-15,-3 2-11 16,-3 4-8-16,0 0-6 16,2 9-1-16,1 24 1 15,-2 10 0-15,-1 17-1 16,-3-1 2-16,0 6-1 15,0-8 0-15,0-6 0 16,0-11-2-16,6-12-15 0,3-9 6 16,-2-9-4-16,5-9 8 15,5-1 5-15,7-23 2 16,5-15 0-16,4-11-1 16,-6-2-1-16,-6 2 2 15,-2 0 0-15,-8 6 1 16,-5 2 0-16,1 10 0 15,-5 5 2-15,2 7-2 16,-4 8 0-16,2 4-1 16,-2 4 0-16,0 3-1 15,1 0-2-15,4 0-7 16,6 21 3-16,3 10 4 16,7 10 3-16,3 4 0 0,1-4-2 15,1-3 3 1,0-3-2-16,-2-9-6 0,-7-14-22 15,2-8 1-15,-3-4 11 16,-2 0 8-16,1-22 9 16,-2-9 0-16,0-7 1 15,-4-1 3-15,1-1-4 16,-4 3 5-16,-1 2-1 16,0 6 4-16,1 2 7 15,0 9-9-15,1 2 5 16,-1 6 0-16,-1 9-4 15,-2-2-4-15,0 3-3 16,4 0-2-16,1 21 1 16,1 9 1-16,4 5 1 0,1 9 0 15,-1-2 0-15,-1 0-1 16,3-3-2-16,0-9 2 16,1-5 0-16,2-12-4 15,0-7-6-15,0-6-2 16,1 0 7-16,0-19 0 15,1-13-2-15,-1-6-1 16,-1-6 2-16,-4 3 3 16,-4 4 3-16,-1 3 0 15,-5 7 0-15,-4 9 0 16,0 3 3-16,0 3 1 16,0 5 2-16,0 2 0 15,0 1-1-15,0 2 1 0,0 2-3 16,0 0-3-16,0 0 0 15,0 0 3-15,0 0-3 16,0 0 0-16,0 0 0 16,0 0-2-16,0 0-1 15,0 0 3-15,0 0-1 16,0 0 0-16,0 0-1 16,0 0 2-16,0 0-3 15,0 0 3-15,0 0-2 16,0 0 2-16,0 0-2 15,0 0 1-15,0 0 1 16,0 0 0-16,0 0 0 0,2 0-1 16,-2 0-1-16,0 0-2 15,0 0 2-15,0 0-1 16,0 0 3-16,0 0 0 16,0 0-1-16,0 0 1 15,0 0 0-15,0 0-2 16,0 0 1-16,0 0 1 15,0 0-1-15,0 0 3 16,0 0-5-16,0 0 3 16,0 0 0-16,0 0 0 15,0 0 0-15,0 0-1 16,0 0 0-16,0 0 1 16,0 0-1-16,0 0 0 0,0 0 1 15,0 0-3 1,0 0 2-16,0 0 0 0,0 0 1 15,0 0 0-15,0 0 1 16,0 0-1-16,0 0 1 16,0 0 1-16,0 0 1 15,0-1-3-15,0-2 0 16,0 3 2-16,0 0 4 16,0 0-4-16,0 0-2 15,0 0 0-15,0 16-3 16,-2 13 3-16,-4 5 0 15,3 6 0-15,3-2 1 16,0 2-1-16,3-7 0 16,14-2-3-16,4-5 3 0,7-8-14 15,2-9-8-15,1-7-20 16,1-2 6-16,-2-3 3 16,-4-20 2-16,-5-10-6 15,-1-4 7-15,-4-6 3 16,-5 0 4-16,-2 3 14 15,-5 3 5-15,-2 9 4 16,-1 3 4-16,-1 6 12 16,1 5 19-16,1 3 4 15,0 2 3-15,-2 2-7 16,1 1-1-16,-1 2-8 16,2 4 2-16,-2 0-12 15,0 0-8-15,0 0-8 0,0 8-3 16,0 17 0-16,5 11 3 15,1 4 0-15,2 0 2 16,1-1-3-16,4 0 1 16,4-3-8-16,7-9-46 15,5-9-30-15,7-15-21 16,6-3-61-16,0-13-22 16,-2-21-32-16,-5-10 9 15</inkml:trace>
  <inkml:trace contextRef="#ctx0" brushRef="#br0" timeOffset="-133986.98">28696 12758 201 0,'0'0'91'16,"0"0"-24"-16,0 0 30 15,0 0-7-15,0 0 1 16,0 0 19-16,-7-23-27 16,5 19-2-16,0 1 3 15,2-1-7-15,0 0-10 16,0 3-8-16,-3 1-10 16,2 0-22-16,-1 0-16 0,-1 17-8 15,-1 30-3 1,-2 25 9-16,2 15 15 0,-5 11 5 15,-2 2 0-15,5-2-11 16,-2-2-7-16,7-4-10 16,1-2-1-16,1-7 0 15,20-12-15-15,9-12-84 16,11-22-85-16,8-16-129 16,3-15-425-16</inkml:trace>
  <inkml:trace contextRef="#ctx0" brushRef="#br0" timeOffset="-133545.47">28728 13467 910 0,'0'0'116'0,"0"0"-2"16,0 0 30-16,0 0-78 16,0 0-48-16,99-91-12 15,-62 80-5-15,-1 4 1 16,-8 1-2-16,-2 4-2 16,-6 1-3-16,-4 1-19 15,-4 0-10-15,-8 0-5 0,-1 0 13 16,-3 0-4-16,0 12 7 15,0 7 14-15,0 10 7 16,0 4 2-16,0 1 1 16,-3 3 0-16,0-4-1 15,0-3 1-15,1-2-1 16,2-6 1-16,0-2 0 16,0-4-1-16,0-4 0 15,2-3 2-15,10-5-1 16,8-4-1-16,3 0 0 15,4-4-46-15,3-17-102 16,0-6-27-16,-3-8-134 0</inkml:trace>
  <inkml:trace contextRef="#ctx0" brushRef="#br0" timeOffset="-133343.08">29018 13189 646 0,'0'0'271'16,"0"0"-173"-16,0 0 39 15,0 0-22-15,0 0-78 16,0 0-27-16,-9-37-10 16,9 37-30-16,0 0-80 0,0 0-83 15,0 0-178 1</inkml:trace>
  <inkml:trace contextRef="#ctx0" brushRef="#br0" timeOffset="-131969.98">29076 12920 731 0,'0'0'87'16,"0"0"30"-16,0 0-1 16,0 0-7-16,0 0-34 15,0 0-44-15,-18-7-25 16,9 67-4-16,0 22 40 15,3 8 3-15,5 3-32 16,1 0-6-16,0-2-2 0,1 0-2 16,5-5-3-16,-1-4 2 15,-1-8-2-15,-1-14-25 16,3-15-55-16,-2-16-53 16,0-14-81-16,5-12-63 15,-2-3-143-15</inkml:trace>
  <inkml:trace contextRef="#ctx0" brushRef="#br0" timeOffset="-131534.98">29060 13542 715 0,'0'0'205'15,"0"0"-120"1,0 0 62-16,0 0-26 0,0 0-63 15,0 0-32-15,19-61-20 16,12 44-6-16,12-5-2 16,4 0-5-16,2 3-43 15,-4 1-14-15,-8 9-23 16,-10-1-14-16,-7 6-8 16,-13 2 35-16,-6 2 26 15,-1 0 41-15,0 0 7 16,0 0 11-16,0 0-3 15,0 0-2-15,0 16 8 16,-4 1 23-16,1 6 32 16,-2 1 6-16,3 2-6 0,-3 0-14 15,-1 0-19-15,3 2 0 16,-1 4-19-16,1 2-11 16,1 2-4-16,2-5-2 15,0-2 0-15,0-9-1 16,0-8-7-16,0-6-45 15,2-6-33-15,5 0-20 16,5-18-24-16,-2-13-100 16,-2-9-141-16</inkml:trace>
  <inkml:trace contextRef="#ctx0" brushRef="#br0" timeOffset="-131354.99">29372 13222 845 0,'0'0'125'0,"0"0"-15"16,0 0-17-16,0 0-51 15,0 0-42-15,0 0-10 16,-11-29-98-16,26 45-100 16,11 13-8-16,6 0-121 15</inkml:trace>
  <inkml:trace contextRef="#ctx0" brushRef="#br0" timeOffset="-131038.99">29617 13416 916 0,'0'0'212'0,"0"0"-114"16,0 0 50-16,0 0-30 15,0 0-58-15,0 0-33 16,-20-36-14-16,20 43-10 16,-2 32-2-16,-2 22 3 15,4 16 10-15,-3 11-5 16,2 2-7-16,-3-2-2 16,1-3 0-16,-6-9 0 0,1-2 0 15,-6-10-1 1,1-10-11-16,4-9-32 0,2-18-39 15,3-9-42-15,4-14-65 16,0-4-70-16,2-3-89 16</inkml:trace>
  <inkml:trace contextRef="#ctx0" brushRef="#br0" timeOffset="-130109.98">29749 13354 893 0,'0'0'58'0,"0"0"56"0,0 0 50 15,-12-106-76-15,12 88-51 16,1 7-20-16,16 1-12 16,10 5-5-16,10 5-7 15,4 0 3-15,2 15-1 16,-3 8-13-16,-10 9-11 15,-3 1-5-15,-10 2 0 16,-9 3 0-16,-8 2 4 16,0 5-7-16,-15 0 2 15,-11 0 12-15,-6-1 1 16,0-11-16-16,2-4-2 16,6-9 4-16,13-8 25 15,3-8-9-15,8-4 0 0,2 0 10 16,26-17 5-16,15-15 5 15,10-9 12-15,8-2 2 16,-3-3 30-16,-6 3 10 16,-10 6 0-16,-9 12 6 15,-12 3 11-15,-12 10 8 16,-8 2-2-16,-1 5-16 16,0 1-11-16,0 0-15 15,-6 2-16-15,-10 2-12 16,-6 0-3-16,-2 10-4 15,3 16 0-15,2 6-1 16,2 4 0-16,10 3-1 0,3 0-1 16,4 1 2-16,0-3-2 15,4-10-1-15,4-5-7 16,4-4 5-16,0-11-5 16,3-7 5-16,0 0 2 15,3-14 1-15,1-17-6 16,0-8-1-16,-3-3-1 15,-3 2 10-15,-5 9 1 16,-2 6 3-16,-2 9 0 16,-1 9-1-16,1 3-2 15,3 4-1-15,3 0-10 16,6 14-6-16,4 7 12 16,8 5 2-16,-3-5-14 0,-1-5-5 15,-4-6-7 1,1-10 15-16,0 0 5 0,-3-11 9 15,4-18 1-15,0-10 7 16,-1-9-2-16,-4-15 2 16,1-8-5-16,-6-11 1 15,-2-10-1-15,-6-4 0 16,-4 3-1-16,0 16 8 16,-7 13 15-16,-10 25 22 15,-1 19-4-15,-1 17-12 16,0 4-17-16,-5 46-14 15,0 24 2-15,4 21 1 16,12 14 2-16,8 6-2 16,10-4-2-16,17-4-1 0,5-12-1 15,4-16-14-15,1-7-70 16,7-18-108-16,1-16-174 16,-5-14-409-16</inkml:trace>
  <inkml:trace contextRef="#ctx0" brushRef="#br0" timeOffset="-128302">1981 16060 1014 0,'0'0'95'16,"0"0"-52"-16,0 0 34 15,0 0 49-15,0 0-50 16,0 0-50-16,0 0-25 0,-36 5-1 16,36 53-7-16,0 22 7 15,0 20 1-15,0-2-1 16,0 2-1-16,-15 0 1 16,-4-4 0-16,-8-2-21 15,3-10-41-15,3-19-24 16,6-21-50-16,8-25-38 15,4-15-45-15,3-4-84 16,1-35-79-16</inkml:trace>
  <inkml:trace contextRef="#ctx0" brushRef="#br0" timeOffset="-126665.79">1978 16036 649 0,'0'0'149'16,"0"0"-26"-16,-33-120 34 15,26 97-45-15,2 9-17 16,2 3-41-16,3 7-16 16,0 2-20-16,0 0-18 15,11 2 0-15,17 0-9 16,18 0 4-16,2 17 3 16,4 3-15-16,-7 7-10 15,-5 1-21-15,-10 3 4 16,-12 0-22-16,-6 5 12 15,-12 1 6-15,0 5 8 16,-25 0-1-16,-10 0 1 0,-5-5 13 16,-2-2 11-16,9-6 4 15,4-7 12-15,15-10-2 16,7-4-3-16,7-8-34 16,0 0 13-16,4-10-40 15,23-23 9-15,15-15 25 16,13-3 23-16,3 2-5 15,-4 8 14-15,-12 10 7 16,-14 12 26-16,-11 5 58 16,-10 10-17-16,-6 2 10 15,-1 2-8-15,0 0-19 16,0 0-24-16,0 0-17 0,0 14-8 16,0 15-1-1,0 6 7-15,0 9-1 0,0 1-5 16,0-4-8-16,0 0 0 15,6-8 0-15,6-4-1 16,2-10-6-16,4-8-3 16,-2-7-14-16,4-4-11 15,-1 0 2-15,2-15 3 16,-4-17 8-16,-3-6 11 16,-1-8-6-16,-8-8-2 15,-5 2-1-15,0-3 3 16,-18 4 14-16,-1 6 3 0,-4 9 4 15,1 9 27 1,-2 11-2-16,2 10 10 16,1 4-9-16,6 2 1 0,3 0 1 15,5 0-10-15,2 10-9 16,1-2-4-16,4 5-3 16,0 0 3-16,4-2 2 15,18 1 9-15,10-6 0 16,11-6-4-16,2 0-6 15,3 0-6-15,-5-14 1 16,-3-4-4-16,-7 5-1 16,-9 3 0-16,-8 3 1 15,-10 4-1-15,-6 3 1 16,0 0 0-16,0 0-1 16,0 0-2-16,0 0 1 0,-3 16-4 15,-3 10 3-15,-3 0 1 16,8 2 1-16,-1-2-2 15,2-1 1-15,0-3-3 16,0-3 3-16,5-4-2 16,5-4 2-16,2 1 1 15,5-5-1-15,-4 0 0 16,4 0 1-16,-4-2-2 16,1 1-1-16,-3-1-18 15,-2 5-16-15,4-2-16 16,-4 3-18-16,-1-3-17 15,-5 4-22-15,0 0-42 16,-3 1 13-16,0-2 49 0,-8-1 51 16,-7-1 39-16,-4-1 27 15,1 1 26-15,-3-4 14 16,5-1 15-16,4-4 13 16,8 0-25-16,4 0-18 15,0-15 22-15,4-18-29 16,18-14-45-16,12-8-8 15,2-3 5-15,-3 9-5 16,-6 7 8-16,-3 13 3 16,-11 9-1-16,-5 7 14 15,-5 8 21-15,-3 2 20 16,0 3-14-16,0 0-15 0,0 0-22 16,0 0-6-16,0 8-3 15,0 13-2-15,0 5 5 16,0 3 0-16,0 0 0 15,11-5 0-15,-1 0 0 16,3-5-2-16,4 0 2 16,3-2-6-16,0-4 6 15,1 1-10-15,1-3-21 16,-7-1-20-16,4 0 30 16,-5 2-32-16,-7 0-15 15,-4-1 41-15,-3-2-42 16,0 1 21-16,-3-3 2 15,-1-3 16-15,4 0 25 16,0-4 2-16,0 0 3 16,0 0 4-16,4-4 38 0,10-21-5 15,2-10-19-15,1-7 10 16,7-1 16-16,2-2 22 16,-3 2 1-16,-4 7-17 15,2 3 10-15,-9 9-1 16,1 10 1-16,-4 1-16 15,-3 9-17-15,0 4-15 16,3 0-8-16,0 0-4 16,3 21-1-16,1 5 0 15,-2 5 1-15,-4 3-1 16,-2 2 1-16,-2 1-9 16,-3-2-17-16,0-3-14 0,-3-1-2 15,-8-2-7-15,-2-5 12 16,-5-2-13-16,3-5-25 15,2-9-13-15,-1-4-50 16,4-4-85-16,2-4-291 16</inkml:trace>
  <inkml:trace contextRef="#ctx0" brushRef="#br0" timeOffset="-126471.38">3388 15758 966 0,'0'0'56'15,"0"0"1"-15,0 0 67 0,0 0-75 16,0 0-45-16,0 0-4 16,-27-37-47-16,27 37-95 15,0 0-177-15</inkml:trace>
  <inkml:trace contextRef="#ctx0" brushRef="#br0" timeOffset="-125302">3529 15613 638 0,'0'0'138'16,"0"0"-34"-16,3-110 51 15,-3 94-28-15,0 10-26 16,0 5-37-16,0 1-30 16,0 0-17-16,0 0-11 15,0 5-5-15,0 29-1 16,0 12-1-16,8 14 1 16,1 6 3-16,0 1 0 15,-2-2-2-15,0-7-1 16,0-7 1-16,-1-8-1 15,1-9 0-15,1-9-2 16,-2-11 2-16,0-8 0 0,0-6-6 16,1 0 1-16,5 0 4 15,6-16 1-15,3-6 1 16,6-4-1-16,1 1 0 16,2-2 1-16,-2 8-1 15,-1 0 0-15,-3 4 0 16,-6 5 0-16,-2 4 0 15,-2 6-4-15,-3 0-2 16,0 5-29-16,-5 18-1 16,-3 10 4-16,-3 6-1 15,0 6 2-15,-9 3 6 16,-10 3-1-16,-6-2-5 0,-6-4-9 16,0-2-6-16,1-8-9 15,1-7 6-15,5-11 19 16,6-7 13-16,8-8 8 15,4-2 9-15,2-10 0 16,4-23-1-16,0-20-27 16,24-14-27-16,12-21-14 15,9-17-51-15,5-13 14 16,4-9-18-16,-2 2 21 16,-7 10 103-16,-12 15 63 15,-15 23 35-15,-12 21 21 16,-6 18-34-16,0 15 39 0,-3 13-32 15,-3 6 9 1,0 4-31-16,0 7-30 16,-3 34-27-16,3 22 0 0,3 13 38 15,0 6 15-15,3 1-14 16,0-4-19-16,0 0-15 16,0 2-13-16,9-5-3 15,1-2-1-15,0-11-1 16,0-8-2-16,8-10-33 15,4-14-103-15,2-17-92 16,6-14-241-16</inkml:trace>
  <inkml:trace contextRef="#ctx0" brushRef="#br0" timeOffset="-124910.99">4282 16030 401 0,'0'0'487'0,"0"0"-408"16,0 0 45-16,0 0-3 16,0 0-77-16,0 0-32 15,34-19-8-15,3-6-4 16,8-5-1-16,-6 0-20 16,-9 1-22-16,-8-2-12 15,-14 6 8-15,-8 1 8 16,0 4 13-16,-26 14 5 15,-8 6 12-15,-6 0 9 16,-8 24 7-16,4 13 9 0,7 4 9 16,7 7 5-16,11-2 3 15,7-2-9-15,6-6-1 16,6 0-1-16,0-7 5 16,15-1 1-16,15-8-7 15,10-7-5-15,9-6-6 16,9-9-9-16,-4 0-1 15,3-1-3-15,-8-19-52 16,-1-2-68-16,-1-3-65 16,-13 2-177-16</inkml:trace>
  <inkml:trace contextRef="#ctx0" brushRef="#br0" timeOffset="-123981.56">5330 15856 818 0,'0'0'44'16,"0"0"5"-16,0 0 86 15,0 0-55-15,0 0-53 16,0 0-18-16,-4-1-7 16,-1 27 0-16,4 4-1 15,1 4 0-15,0 0-1 16,4 0-1-16,13-2 0 16,6-3 1-16,1-3-2 15,2-2-2-15,-5 0-8 16,1-1-40-16,-7 3-14 15,-9-2-45-15,-6 5 12 16,0-2-13-16,-19-1 28 16,-13 0 35-16,1-7-11 0,0-2 37 15,4-10 0-15,10-5 23 16,6-2 9-16,8-5 25 16,3-22 12-16,8-12-43 15,18-10 9-15,17-10-11 16,8-5 1-16,6 4-1 15,-2 9 1-15,-8 10 35 16,-14 14 43-16,-12 9 12 16,-11 7-27-16,-8 7 23 15,-2 1 3-15,0 3-18 16,0 0-28-16,0 0-15 0,0 7-18 16,0 16-12-16,0 10 0 15,0 5 5-15,3 5 7 16,3-3-1-16,0-4 4 15,-1-3-9-15,-1-1-4 16,-3-8-1-16,1-3-2 16,-2-8 2-16,3-4-3 15,-3-8-8-15,3-1-54 16,-2 0-21-16,2-14-17 16,2-20-84-16,-2-15-193 15</inkml:trace>
  <inkml:trace contextRef="#ctx0" brushRef="#br0" timeOffset="-123792.99">5693 15620 681 0,'0'0'68'16,"0"0"-7"-16,0 0 2 15,0 0-30-15,0 0-33 16,0 0-1-16,-6 46-3 15,18-15-4-15,0 2-58 16,7 3-99-16,3-1-103 16</inkml:trace>
  <inkml:trace contextRef="#ctx0" brushRef="#br0" timeOffset="-122764.99">5970 15945 860 0,'0'0'85'15,"0"0"71"-15,0 0 6 16,0 0-68-16,0 0-34 16,0 0-20-16,-31-66-15 15,31 66-14-15,0 0-9 16,0 11-2-16,0 14-3 15,4 8 3-15,6 4 1 16,4-5 0-16,-2 1 0 0,0-7 0 16,3-1-1-16,-1-3 1 15,-1-10-1-15,-4-5-1 16,3-4-1-16,-5-3-4 16,1 0-1-16,4-19 6 15,5-10 0-15,0-3 0 16,-2-5 0-16,3 0-1 15,-5 2 2-15,-6 3 0 16,4 1 2-16,-5 7 0 16,-3 7-1-16,1 1-1 15,-4 9 1-15,2 2-1 16,0 5 0-16,-2 0-1 0,1 0-3 16,5 6-7-16,3 12 0 15,3 9 9-15,1 5 2 16,1-1-4-16,-2 5-5 15,4-5-9-15,-2-2-2 16,2-5-10-16,-6-6-10 16,1-7 12-16,-4-5 5 15,-5-2 9-15,2-4 14 16,-1 0 1-16,3-13 9 16,1-9-5-16,10-5 0 15,-6-1 3-15,2 0-1 16,-1 4 0-16,0 1-3 0,-3 4 1 15,2 3 3 1,-7 5-6-16,3 4-1 16,1 3 1-16,-7 4-2 0,4 0 0 15,-2 0-6-15,5 15 3 16,1 8 1-16,2 2-1 16,0 5 0-16,0-1-9 15,1-2-7-15,-1-1-18 16,2-2-13-16,-4-8-4 15,3-3 1-15,-3-6 17 16,3-3-11-16,0-4 8 16,-2 0 30-16,1 0 9 15,4-13 0-15,-3-5 2 16,4-5 2-16,-3-2 3 16,1 1 4-16,-1-1-1 0,-2 1 5 15,5 0-3-15,-2-1 9 16,-1 2-3-16,-4-1 14 15,-1 0 14-15,-3 5 11 16,-2 3 3-16,0 2 6 16,-3 6-7-16,0 4-8 15,0 4-10-15,0 0-20 16,0 0-15-16,0 16-6 16,0 21-2-16,0 14 2 15,0 16 1-15,-1 4 0 16,-2 3 0-16,-4-2-1 15,-1-1 0-15,2-1-2 0,-3-6-2 16,-2-8-28-16,1-9-85 16,-3-9-72-16,6-13-77 15,3-13-310-15</inkml:trace>
  <inkml:trace contextRef="#ctx0" brushRef="#br0" timeOffset="-122188.99">6773 15762 103 0,'0'0'694'16,"0"0"-656"-16,0 0 97 15,0 0-16-15,0 0-72 0,0 0-36 16,0 0-11-16,85-69 1 15,-52 91-1-15,0 8-2 16,-8 4-5-16,-4 4-17 16,-5 4-7-16,-7-4-1 15,-4 6 1-15,-5-2-18 16,0-2 6-16,-8-1 5 16,-11-4 0-16,-2-3 10 15,-1-3 1-15,0-8-4 16,12-9 16-16,3-4 11 0,4-6-4 15,3-2 2 1,0-8 6-16,3-23 14 0,18-11-4 16,5-13 7-16,6-13 1 15,5-10-15 1,-1-17 4-16,-3-10 9 0,0-11-8 16,-5-3 1-16,-7-4 10 15,-5 14 15-15,-10 15 31 16,-6 20 9-16,0 30 20 15,-9 21-3-15,0 16 10 16,-1 7-46-16,1 28-41 16,-2 34-10-16,0 24 13 15,3 18 8-15,8 6-2 16,0-3-11-16,2 3-9 16,15-4 1-16,0-6-4 0,1-16 0 15,-2-10-1-15,-1-20-39 16,-1-13-78-16,3-16-99 15,6-19-117-15</inkml:trace>
  <inkml:trace contextRef="#ctx0" brushRef="#br0" timeOffset="-121761">7463 15811 764 0,'0'0'195'0,"0"0"-108"15,0 0 62-15,0 0-50 16,0 0-60-16,0 0-19 0,13-18-7 16,8 10-6-16,9-3-3 15,1-4-4-15,1-3-3 16,-8 2-30-16,-9-2-11 16,-6 4 7-16,-9-2 25 15,0 5 12-15,0 7 2 16,-7 0-1-16,-6 4 0 15,-7 0 0-15,-4 19 1 16,-1 14-1-16,-1 5 3 16,5-1 9-16,5 1 4 15,6-5-4-15,8 1 1 16,2-1 0-16,0-4 2 0,19-2 4 16,10-5 0-16,1-7 0 15,3-5-6-15,0-8-8 16,1-2 0-16,-3 0-5 15,-4 0-1-15,-8 0 0 16,-8 0-3-16,-8 0-16 16,-3 0-36-16,-3 0-51 15,-24 3-84-15,-6 11-134 16</inkml:trace>
  <inkml:trace contextRef="#ctx0" brushRef="#br0" timeOffset="-120734">8529 15624 592 0,'0'0'101'15,"0"0"-54"-15,0 0 41 16,-21-110-11-16,-4 93-28 0,1 7-19 16,-6 10-11-16,-1 0-4 15,1 20-8-15,1 18-6 16,6 4 1-16,9 6-2 15,7 1-2-15,7-7 0 16,0-2-2-16,16-9 2 16,11-9-6-16,6-9 5 15,4-13-17-15,-1 0-7 16,0-8-5-16,-3-19 11 16,-6-4-12-16,-7-3-10 15,-9 2-7-15,-4 6 5 16,-7 4 45-16,0 8 10 0,0 5 24 15,0 4 21 1,0 2-4-16,0 3-4 0,0 0-6 16,0 0-18-16,0 5-7 15,0 24-10-15,0 11 17 16,0 9 21-16,8 7-8 16,-2 4-11-16,1 6-3 15,-1 5-10-15,-4 3-7 16,-2 1-3-16,0 0 0 15,0-1-2-15,-2-4-2 16,-11-11-1-16,-1-4-30 16,-4-14-18-16,-1-6 1 15,-2-11-24-15,-4-8-4 16,-4-6 7-16,1-10-51 16,-2 0-35-16,6-16-78 0</inkml:trace>
  <inkml:trace contextRef="#ctx0" brushRef="#br0" timeOffset="-119796">8774 15565 708 0,'0'0'93'0,"0"0"-47"16,0 0 77-16,0 0 1 15,0 0-68-15,0 0-40 0,10-25-13 16,7 33 0-16,9 13-4 16,4 3 1-16,0 3 0 15,-4 1 0-15,-3 1-1 16,-6 4-2-16,-10-2-16 16,-5-1-10-16,-2 0 1 15,-3-2-3-15,-17-2-11 16,-6-6 11-16,1-5 0 15,5-8 10-15,5-4 16 16,12-3 5-16,3 0 5 16,0-21 6-16,16-16-5 15,14-4 0-15,13-2 3 16,4-5 1-16,-1 7 2 0,-1 1 4 16,-11 8 11-16,-7 6 3 15,-9 5-6-15,-7 7 6 16,-7 6-2-16,-4 1 2 15,0 6-1-15,0 1-15 16,0 0-7-16,-2 1-7 16,-7 24 0-16,-4 9 0 15,5 10-3-15,2-2 2 16,6 2 0-16,0-6-1 16,0-2 1-16,0-10-1 15,8-6 2-15,2-10-1 16,2-5-4-16,0-5 4 0,5 0 2 15,-1-25 2 1,3-8-3-16,-4-6-4 0,0-6-7 16,-6 4 2-16,0 3 4 15,-4 5 5-15,-2 10 1 16,2 5 0-16,-1 6 0 16,-2 6 0-16,4 5 1 15,2 1-2-15,13 0-3 16,2 15 2-16,4 7 1 15,2-5 0-15,3 1-1 16,-1-5 1-16,-2-8-6 16,1-5-10-16,-3 0-9 15,0-8 2-15,-2-20 14 16,-2-5 5-16,-4-9 4 16,-1-6 0-16,-6-4 3 0,1-4 3 15,-8-5 5-15,-5-2 8 16,0 4 18-16,0 10 7 15,-7 14-5-15,-7 16 13 16,5 12 1-16,2 7-11 16,-2 7-28-16,0 45-11 15,-3 28-3-15,0 24 6 16,4 11-1-16,4 4-2 16,1 5-1-16,3-9-2 15,-2 1 0-15,0-16-2 16,-2-10-1-16,-3-18-45 15,2-10-66-15,1-14-65 0,4-18-110 16,0-18-274-16</inkml:trace>
  <inkml:trace contextRef="#ctx0" brushRef="#br0" timeOffset="-119046">9719 15481 217 0,'0'0'712'0,"0"0"-682"15,0 0 93-15,-31-101 8 16,31 89-79-16,0 2-28 0,12 6-22 16,18 4-2-16,10 0-2 15,3 4-2-15,-3 18-1 16,-8 3-15-16,-8 6-10 15,-9 5-8-15,-6 2 8 16,-9 6 3-16,0-1-5 16,-13 2-1-16,-14-2-9 15,-3-2 5-15,-4-5-9 16,-4-9-7-16,5-5 20 16,5-9 11-16,13-7 12 15,6-6 5-15,9 0 5 16,0-23-3-16,12-18-8 0,15-11 9 15,12-14 2 1,6-8 5-16,7-15-5 0,4-10 0 16,0-8-3-16,-4 2 3 15,-9 12 4-15,-12 22 0 16,-13 23 24-16,-13 21 28 16,-2 12 35-16,-3 9 9 15,0 5-23-15,0 1-33 16,-3 7-30-16,-8 25-7 15,-2 19 15-15,-5 12 15 16,7 16-9-16,0 8 1 16,3 4-8-16,2-7-12 15,4-7-4-15,2-9 1 16,0-7-6-16,0-15 0 16,2-10 0-16,6-12 0 0,1-13-1 15,2-9-2-15,2-2-1 16,6-6 4-16,2-23 0 15,3-9 0-15,1-7 0 16,0-7 1-16,-1 6 0 16,-6 6 1-16,-2 14-2 15,-8 12 0-15,-2 13 0 16,3 1 0-16,1 10-3 16,-1 17 0-16,2 8 0 15,-2 0 1-15,-3-3-1 16,-2-6-3-16,2-1-62 15,-1-8-41-15,-1-7-35 0,-1-4-89 16,-3-6-228-16</inkml:trace>
  <inkml:trace contextRef="#ctx0" brushRef="#br0" timeOffset="-117515">11067 15528 182 0,'0'0'495'0,"16"-98"-409"16,-16 48 4-16,0 4 42 15,0 5-29-15,-9 9-39 16,-4 9 3-16,2 9-5 16,1 9-26-16,1 5-10 15,-3 1-10-15,0 34-10 16,-1 11-5-16,-5 13 6 16,5 1 3-16,2-5-1 15,8-5-6-15,3-4 2 16,4-4-5-16,23-7 3 15,12-8-3-15,6-5 0 0,7-12-3 16,2-4-4-16,-2-6-13 16,0-6-16-16,-4-17 1 15,-7-9 5-15,-11 1 9 16,-6 0 6-16,-10 3 13 16,-8 2 2-16,-3 4 3 15,-3 5 12-15,0 1 15 16,-5 6 2-16,-7 1-10 15,-5 8-5-15,-2 1-4 16,-9 0-9-16,0 18-4 16,1 6 1-16,3 8-1 15,6 1 1-15,6-1-1 16,6 0-2-16,6-2 2 0,0-7-4 16,3-1 2-1,20-12-1-15,8-6-1 0,9-4 4 16,6 0-2-16,-4-22-9 15,-1-8 5-15,-4-7-1 16,-7 2 1-16,-9-3 4 16,-5 4 1-16,-10 4 1 15,-6 6 0-15,0 3 8 16,0 9-2-16,-8 4-1 16,-3 8 2-16,2 0-1 15,0 0-6-15,-3 12 0 16,5 15-3-16,-1 7 3 0,2 1 0 15,3 1 0 1,3-3 0-16,0 2-1 0,0-7-2 16,9-7 3-16,3-5-1 15,4-6-2-15,-2-6 3 16,6-4 1-16,-6 0-1 16,4-11 4-16,0-14-2 15,-4-8-1-15,0 1 1 16,1-4-1-16,-4 4 1 15,-1 4 4-15,-4 5 4 16,0 6 8-16,-3 5-10 16,0 9 3-16,-3 3-4 15,3 0-7-15,4 2-1 16,2 18-3-16,5 8 4 16,0-1 0-16,0 1 1 0,-1-2-1 15,-1-2 0-15,-5-6 1 16,4-8-1-16,-4 0-5 15,-3-7 4-15,2-3 1 16,5 0 0-16,0-17 2 16,10-7 1-16,0-7-2 15,3-3-1-15,-1-1 4 16,-1 6-4-16,-5 6 2 16,-2 9-1-16,-5 11 2 15,0 3 0-15,-1 0-3 16,1 21 4-16,-3 8-4 15,0 4 0-15,-3 5-1 0,-1 3-5 16,-3 4 5-16,0-7-42 16,0 2-56-16,-4-9-98 15,-10-9-230-15</inkml:trace>
  <inkml:trace contextRef="#ctx0" brushRef="#br0" timeOffset="-116443.14">12879 15459 637 0,'0'0'34'0,"11"-129"9"16,-11 67 47-16,0 5 32 16,-11 12-30-16,-2 17-20 0,3 10 0 15,3 15-20-15,0 3-10 16,0 47-32-16,-5 27-6 15,1 23 24-15,1 8 0 16,1 1-7-16,6-4-4 16,3 2-2-16,0-10-1 15,9-6-8-15,6-13-4 16,4-15-2-16,1-13 1 16,2-15 0-16,2-12 0 15,1-16-1-15,2-4-6 16,0-4-5-16,0-28-3 15,-3-7-9-15,-4-8-5 0,-9-6 11 16,-9-6 4-16,-2-2 2 16,0 7 0-16,-14 5 8 15,-2 13 3-15,1 12 3 16,0 10 0-16,1 11 13 16,1 3-2-16,1 6-4 15,-3 21-8-15,3 9 0 16,5 5 6-16,2-3-3 15,5 0 2-15,3-2 3 16,13-10-5-16,14-3-1 16,5-10-2-16,8-11 1 15,0-2 2-15,0 0-5 16,-4-21 1-16,-3-9 0 0,-9-5 0 16,-6-14-1-16,-11 1 0 15,-7-4-2-15,-3 4 0 16,0 14 1-16,-3 12 1 15,-7 14 3-15,0 8 1 16,-4 8-1-16,1 27-1 16,1 16-1-16,1 4 16 15,4-4-4-15,7-4-10 16,0-7 3-16,24-7-6 16,6-6 0-16,6-9-2 15,14-12-3-15,7-6-39 16,4-2-73-16,3-26-100 0,-4-8-214 15</inkml:trace>
  <inkml:trace contextRef="#ctx0" brushRef="#br0" timeOffset="-115491">14413 15707 549 0,'0'0'132'0,"0"0"-35"0,0 0 42 16,0 0-19-16,0 0-45 15,0 0-19-15,-50-83-20 16,18 83-8-16,-4 12-9 15,-4 22-3-15,4 9 6 16,5 2-9-16,4 0-5 16,11 0-1-16,8-4-6 15,8-7 0-15,0-11-1 16,15-5 1-16,16-11-1 16,14-7 1-16,10-6-2 15,5-25 1-15,1-14-2 16,-5-14-10-16,-7-16-12 0,-5-11-6 15,-8-14 3 1,-10-8 6-16,-7-7 4 0,-15 5 15 16,-4 4 2-16,0 20 0 15,-4 19 3-15,-10 25 7 16,4 20 17-16,4 12 17 16,2 10-17-16,-1 17-17 15,1 33-7-15,-2 28 9 16,2 19 20-16,4 10-11 15,-1-3-5-15,1-5-5 16,0-9-6-16,0-11-4 16,3-8-1-16,9-11-2 15,7-14-22-15,10-11-66 16,14-16-72-16,9-15-87 16,2-4-111-16</inkml:trace>
  <inkml:trace contextRef="#ctx0" brushRef="#br0" timeOffset="-114719.99">14944 15585 697 0,'0'0'163'0,"0"0"-54"15,0 0 56-15,0 0-24 16,0 0-58-16,0 0-32 16,-13-92-10-16,13 84-18 15,0 3-10-15,13 0-11 16,4 5-2-16,2 0-2 15,5 0-1-15,0 20 2 0,-7 5 0 16,-3 5 0-16,-5 4-2 16,-4 6-4-16,-5-2-14 15,0 3 3-15,0-3-7 16,0-2-17-16,-12-6 1 16,0-7 2-16,-3-7-5 15,0-6 10-15,0-7 18 16,2-3 12-16,4-3 3 15,4-23 1-15,5-13 0 16,0-14-1-16,27-8-2 16,16 1 3-16,10 2 0 15,12 6 0-15,0 13 0 16,-3-1 0-16,-10 5 2 0,-12 7-2 16,-11 1 3-16,-10 8 7 15,-8 1 13-15,-7 7 9 16,-3 6 10-16,-1 1-3 15,0 4-4-15,-4 0-11 16,-15 9-13-16,-13 24-9 16,-2 12 4-16,-4 10 2 15,3 1-2-15,7 1-4 16,8-2 2-16,5-2-4 16,8-6 0-16,7-9 0 15,0-5 0-15,7-11 0 16,14-9 0-16,3-9-7 0,5-4 3 15,-3-1-2-15,1-28 0 16,-1-10 0-16,-6-9-2 16,-3-7 4-16,-4 2-1 15,-5 5 5-15,-5 5 1 16,-3 10 0-16,0 11 4 16,0 11 1-16,0 5 11 15,0 6 1-15,0 0-17 16,0 0-1-16,0 22 0 15,4 12 0-15,2 4 0 16,0 7 1-16,2 2 0 16,-4 0-1-16,1-2 0 15,2-6-1-15,-2-4-1 16,2-11-21-16,2-6-46 16,3-6-41-16,3-8-53 0,6-4-57 15,5-6-134-15</inkml:trace>
  <inkml:trace contextRef="#ctx0" brushRef="#br0" timeOffset="-113616.02">15777 15423 787 0,'0'0'138'0,"0"0"-28"15,0 0 57-15,0 0-25 16,0 0-67-16,0 0-22 15,-47-67-17-15,47 67-16 0,0 0-10 16,0 8-7-16,-1 25-3 16,1 10 2-16,0 8 2 15,0 6-4-15,0-2 2 16,0 0-2-16,0-6 1 16,2-8-1-16,7-12 0 15,1-9-2-15,-5-7 0 16,-1-9-4-16,-2-4-2 15,2 0 7-15,2-21-1 16,3-10 2-16,1-12-1 16,1-1 1-16,-2 5 4 15,1 6-4-15,-2 6 0 16,-1 9 2-16,-1 5-4 0,0 4 4 16,-3 8-4-16,1 1 4 15,2 0-4-15,5 0 0 16,4 11-1-16,0 5 2 15,0 6 1-15,4 1 0 16,2-4 0-16,1-3-2 16,3-6-4-16,1-7-11 15,1-3 0-15,-2 0 2 16,1-20 6-16,-4-8 6 16,-1-7 2-16,-2-2 1 15,-3-8 0-15,-3-5 1 16,-6 0-1-16,-4 2 0 0,-3 6 0 15,0 3 3 1,-12 10-1-16,-9 8 1 0,-2 11 0 16,-4 10-3-16,-1 0 0 15,2 28-1-15,5 4-1 16,8 4 0-16,8-2-1 16,5 4-4-16,5-3-27 15,21-7-28-15,10-1-17 16,4-10-17-16,6-8-5 15,-3-7-12-15,-5-2 35 16,-2 0 40-16,-6-18 33 16,-6-3 5-16,-7-3 13 15,-4 0 42-15,-9 1 38 16,1-2 14-16,-5 3-29 16,0 1 0-16,0 2-11 0,0 4-4 15,0 4-5-15,0 2-20 16,0 0-11-16,0 8-6 15,0 1-10-15,0 0-11 16,0 7 0-16,0 16-5 16,0 16 5-16,0 8 0 15,0 5 1-15,0-3 0 16,0 2-1-16,3-9 0 16,2-4-2-16,0-11-4 15,0-11-12-15,-3-6 1 16,0-8 6-16,4-2 11 15,6-4 0-15,0-23 1 0,8-10 1 16,3-7 1-16,-2-5-2 16,3-2 0-16,-1 2 0 15,-1 7 0-15,-3 6 1 16,-5 10 0-16,1 11 0 16,-5 7 1-16,1 7-2 15,5 1 0-15,1 6-1 16,1 16 0-16,0 7-1 15,-3 1-2-15,-3 1 1 16,-1-3-1-16,-4-1-11 16,0-1-17-16,0-5-30 15,-3-5-22-15,0-4-32 16,-2 2-33-16,1-4-65 0,2-3-163 16</inkml:trace>
  <inkml:trace contextRef="#ctx0" brushRef="#br0" timeOffset="-113269.55">17201 15340 960 0,'0'0'146'0,"0"0"42"16,0 0-14-16,0 0-87 0,-22-99-48 15,20 96-18 1,-2 3-13-16,-1 0-8 0,-2 22-1 16,1 5 0-16,2 9 1 15,2-5-4-15,2-5-1 16,0-1 2-16,2-10-14 16,6-4-7-16,-2-7 4 15,-3-3-1-15,-1-1 6 16,0 0 11-16,-2-4 4 15,0-12-6-15,-2-3-14 16,-17 8-24-16,-11 8-44 16,-9 3-75-16,-5 0-126 15,4 18-353-15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0T05:55:48.2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1138 1647 954 0,'0'0'221'15,"0"0"-171"-15,0 0 59 16,0 0 28-16,0 0-54 15,0 0-49-15,0 0-17 16,-20-37-9-16,20 52-5 16,0 32 0-16,0 22-2 15,0 20 5-15,0 7 1 16,0-1-1-16,0-2-6 16,2-9 0-16,0-8 0 15,1-14-1-15,1-16-4 16,-1-13-12-16,0-15-14 15,-3-10-17-15,3-8-10 0,-3 0 23 16,3-23 16 0,0-26 6-16,0-24-22 0,-3-13 20 15,0-10 13-15,0-13-8 16,-6-8 10-16,-8 4 0 16,1 8 5-16,-2 19 4 15,4 20 8-15,9 12 4 16,2 10-8-16,0 6 1 15,0 9-2-15,22 1-9 16,5 11-3-16,9 4-7 16,6 10 6-16,1 3 0 15,-3 0-3-15,-7 19 4 16,-8 9-5-16,-11 8-14 16,-4 5 6-16,-10 4-13 0,0 4 11 15,-18-2 5-15,-13 1 4 16,-2-2 5-16,-7-5 1 15,2 0-3-15,3-11-2 16,9-8-6-16,10-11-4 16,7-7-4-16,9-4-18 15,0 0-5-15,0 0-17 16,6 0-49-16,16-8-23 16,8-5-17-16,6 8-15 15,-2 0-48-15</inkml:trace>
  <inkml:trace contextRef="#ctx0" brushRef="#br0" timeOffset="1948.99">1433 2076 635 0,'0'0'225'0,"0"0"-67"15,0 0 23-15,0 0-44 16,-13-104-50-16,13 77-24 16,0 1-13-16,0-1-11 15,4 5-9-15,5 3-14 16,2 1-8-16,-1 8-7 0,-2-1 0 16,1 10-1-1,8 1-5-15,6 0 5 0,2 8-3 16,-1 14 1-16,-1 8 1 15,-4 8-15-15,-6 2-5 16,-8 1-8-16,-2-1-13 16,-3-3 5-16,0-2 12 15,-7-6-14-15,-7-3 18 16,-3-9 3-16,-2-7 16 16,3-6 2-16,2-4 3 15,3 0 0-15,3-16-1 16,2-9 1-16,6-12 5 15,0-4-8-15,22-3 0 0,5-1-3 16,12 5-1 0,1 5-3-16,1 0-26 0,5 6-37 15,-2 6-30-15,-3 1-51 16,-2 7-26-16,-8 3-57 16,-6-2 32-16,-11 6-5 15,-7-2 207-15,-7 3 17 16,0 3 202-16,0-1-29 15,0-1 7-15,0 2-6 16,0 1-52-16,-4 1-13 16,1 2-27-16,3 0-23 15,-3 0-23-15,1 0-27 16,-4 20-12-16,-3 14-10 16,1 14 7-16,0 4 2 0,2-3-7 15,6-1-4-15,0-3 1 16,0-2-2-16,14-8-2 15,5-6 1-15,0-7-3 16,4-6-1-16,-1-12-18 16,2-4-19-16,-3 0-1 15,4-26-7-15,-7-4 12 16,-4-8-6-16,-6-7 7 16,-8-4 5-16,0-6 12 15,-5 0 9-15,-15 6 10 16,-4 9 0-16,-3 6 6 15,-1 8 2-15,2 7 18 16,1 8-3-16,9 6-3 0,4 5-9 16,3 0 6-16,8 0-14 15,1 0 1-15,0 13-4 16,0 7 0-16,14 1 2 16,16-3 3-16,9-4 3 15,12-6 3-15,5-7-11 16,-2-1 3-16,-3 0-3 15,-4-1 0-15,-11-5-3 16,-9 0 3-16,-12 2 0 16,-7 4-1-16,-7 0 2 15,-1 0-1-15,0 0 7 16,0 0 0-16,0 0 2 0,-3 0-4 16,-7 19-3-16,-5 7 4 15,4 3-6-15,7-1 4 16,2-2-2-16,2-1-2 15,0-1 0-15,8-3 0 16,5-2-3-16,7-4 2 16,-1-4-4-16,5-3 4 15,-3-4-2-15,4-4-2 16,-1 0-13-16,-2 0-11 16,-4-4 4-16,-6-12 1 15,0 0 4-15,-6-9 13 16,-3-4 6-16,-3-4-2 0,0-5 0 15,0-1 2-15,-9 0 0 16,-7 2 1 0,-4 11 0-16,-2 7 1 0,-2 8-1 15,0 11-1-15,0 0-1 16,5 0-7-16,7 11 8 16,7 0-16-16,5 5-32 15,2-1-22-15,25-5-33 16,10-6 8-16,8-4 22 15,4 0-66-15,-1-19-27 16,-5-13 8-16,-7-7-9 16,-6-6 168-16,-5-10 69 15,-5-4 10-15,-7-4 24 16,-7-1-17-16,-6 5 37 16,-3 11 9-16,-19 8 19 0,-2 8-5 15,-1 13 0-15,1 7-58 16,10 8-21-16,1 4-10 15,-5 24-21-15,3 31-18 16,2 21 8-16,2 17 1 16,5 17-6-16,6 14-6 15,0 13 0-15,0 6-10 16,-3 1 1-16,3-5-6 16,-1-12-2-16,1-13 0 15,0-23-1-15,0-23-13 16,1-23-10-16,5-18-3 15,0-16-19-15,0-11-7 16,5-2 17-16,-1-34 35 0,6-19-5 16,-2-16 3-16,-5-15 2 15,-5-12-4-15,-4-10-8 16,0 1-5-16,0 10 15 16,-4 15 5-16,-5 23 0 15,-1 15 6-15,3 16 14 16,3 14 15-16,2 7 5 15,2 7-8-15,0 0-21 16,0 0-11-16,0 4-2 16,9 16-7-16,9 5 8 15,6 2 2-15,1 1-1 16,2-5 0-16,-1-4 0 0,-4-3 1 16,2-9-3-16,-8 0 0 15,-2-7-1-15,-4 0-10 16,-7 0 1-16,0 0 8 15,0 0-2-15,-2 0 6 16,-1-4-2-16,0 1 2 16,0 3-1-16,0 0 1 15,0 0-5-15,0 4 5 16,0 14-10-16,0 8 7 16,3-3 4-16,5 1-1 15,1-4 0-15,4-6-2 16,1-5-7-16,5-9-16 15,1 0-35-15,2-4-23 0,0-19-39 16,-5-7-32-16,-4-9-6 16,2-8-98-16,-12-10-135 15</inkml:trace>
  <inkml:trace contextRef="#ctx0" brushRef="#br0" timeOffset="2123">2817 1531 539 0,'0'0'190'16,"0"0"-109"-16,0 0 55 16,0 0-1-16,0 0-77 15,0 0-42-15,-5-2-16 16,13 8-10-16,8 14 9 16,3 6-59-16,-2 4-109 0,-1 2-161 15</inkml:trace>
  <inkml:trace contextRef="#ctx0" brushRef="#br0" timeOffset="3022.99">3011 1747 831 0,'0'0'179'0,"0"0"-101"16,0 0 102-16,-1-100-35 15,1 90-57-15,0 6-47 16,0 4-16-16,0 0-2 0,0 0-15 16,0 0-8-16,1 31-4 15,9 13 4-15,-1 12 4 16,4 3-3-16,1-6 3 16,2-2-4-16,-1-7 3 15,9-7-6-15,-4-10 1 16,-1-9 2-16,-4-10-22 15,-2-8 0-15,0 0 9 16,-1-7 6-16,3-22 7 16,0-6-2-16,-1-6 4 15,-1 1-2-15,-4 1 1 16,0 6-1-16,1 5 2 0,-4 4-2 16,2 5 2-16,-1 4-2 15,0 5 0-15,0 4 0 16,3 6-1-16,3 0-4 15,-3 5 0-15,12 18-2 16,-4 6 2-16,3 0 5 16,-1 1-10-16,0-2-15 15,1-5 6-15,-2-9-15 16,-2-3 8-16,0-7 0 16,-3-4 10-16,2 0 10 15,-2-11 5-15,-5-13 1 16,1-12 4-16,-5-3 0 0,-4-4 1 15,-1 0 0-15,0 6 11 16,-6 5 11 0,-7 9-2-16,3 9 10 0,3 9-7 15,2 5-4-15,3 0-5 16,-7 0-14-16,2 23-2 16,1 18 6-16,2 18-1 15,1 9 3-15,3 2-6 16,0 2-3-16,0 2-1 15,7 5-1-15,16 3 1 16,7 4-1-16,6-5-1 16,-9-7 1-16,-9-7 0 15,-7-1-2-15,3 2 0 16,8 0-12-16,10 4 10 16,2 1-2-16,-1-10 5 0,-6-3 0 15,-14-6-31-15,-11-11-21 16,-2-2-5-16,-3-15 7 15,-27-15 12-15,-15-11 38 16,-14-11 2-16,-4-28 13 16,0-19 36-16,4-9 5 15,19-15-14-15,16-16-14 16,16-6-13-16,8 3-13 16,27 12-1-16,22 16-7 15,23 13-19-15,13 12-89 16,12 7-147-16,-3 3-520 15</inkml:trace>
  <inkml:trace contextRef="#ctx0" brushRef="#br0" timeOffset="3875.97">4550 1240 816 0,'0'0'121'16,"-15"-115"-8"-16,7 85 59 15,4 14-33-15,1 13-45 16,3 3-53-16,-3 26-37 15,-4 29-1-15,-1 28 3 16,1 8 10-16,1-1-12 16,4-1-1-16,2-3-3 0,0-6 2 15,0-7-4-15,6-13-1 16,5-16-39-16,2-15-55 16,5-17-82-16,0-12-51 15,-1-9-112-15</inkml:trace>
  <inkml:trace contextRef="#ctx0" brushRef="#br0" timeOffset="4992.96">4365 1509 761 0,'0'0'151'0,"0"0"-62"0,0 0 21 16,0 0 19-16,0 0-64 15,0 0-53-15,115-52 4 16,-42 26-2-16,2-6-11 15,5-6-3-15,-7-4 0 16,-4-5-2-16,-12-1-17 16,-16 4-27-16,-18 7 15 15,-12 9 3-15,-11 9 28 16,0 5 2-16,-7 8 12 16,-8 6 19-16,-5 0 9 15,-5 16-17-15,-3 18 13 16,-2 11 3-16,6 10 3 15,4 9-6-15,6 2-9 0,8 2 3 16,6-4-11-16,0-5-16 16,11-4 2-16,9-7-5 15,2-6-2-15,4-8 1 16,1-9-1-16,0-12-3 16,5-13 3-16,-6 0-12 15,-1-21-2-15,-2-16-1 16,-5-6-4-16,-3-5 1 15,-4 3 7-15,-5 8 3 16,-1 9 8-16,-3 7 0 16,1 9 3-16,-3 5-1 15,1 7 5-15,1 0-2 16,6 0-5-16,6 15-6 16,8 10 6-16,5 3 0 0,1 4 0 15,2-5 1-15,3-5-1 16,0-5 0-16,5-11 1 15,-4-6 1-15,-4 0-2 16,-4-1 0-16,-5-17 0 16,-3-8 3-16,-5-3-1 15,-8-3 4-15,-5 3-1 16,0 6 2-16,-10 1 8 16,-5 8-2-16,-7 4-2 15,8 7 1-15,-2 3-8 16,2 0 2-16,2 10-5 15,5 15 0-15,1 5-1 16,5 6 2-16,1 3-2 0,0 1 0 16,13-3-3-16,6-3 3 15,5-6 0-15,1-7-3 16,-1-10 1-16,-3-5-11 16,-2-6 4-16,-3-4 5 15,-2-18 4-15,-3-11 0 16,-2-8 1-16,-5-1 0 15,-1-2 2-15,0 4-3 16,-3 7 2-16,1 11 0 16,-1 10 0-16,3 5 5 15,-3 7 3-15,8 0-8 16,6 0-2-16,9 18-5 0,6 9 1 16,-4 2 6-16,2 0-3 15,-5-3 1-15,-1-6-2 16,1-6 2-16,-2-10-3 15,-2-4-2-15,4-3 5 16,-5-20 0-16,2-8 0 16,-1-11-1-16,-1-8 2 15,-6-10 0-15,-3-12 0 16,-7-7 0-16,-1-5 1 16,0 2 0-16,-6 18 1 15,-4 20 1-15,4 21 1 16,1 17 15-16,2 6-11 15,-6 41-9-15,-7 26-1 0,-1 23 1 16,1 10 3 0,9-2-3-16,5-12-1 0,2-7-1 15,0-12-1-15,2-13-45 16,10-9-66-16,7-17-122 16,8-15-120-16,7-13-214 15</inkml:trace>
  <inkml:trace contextRef="#ctx0" brushRef="#br0" timeOffset="5157.99">6061 1430 854 0,'0'0'124'0,"0"0"-6"16,0 0 2-16,0 0-66 0,0 0-31 15,0 0-19-15,80-5-4 16,-49 1-66-16,-6-12-163 15,2-9-359-15</inkml:trace>
  <inkml:trace contextRef="#ctx0" brushRef="#br0" timeOffset="6740.99">7038 1531 747 0,'0'0'155'16,"0"0"-83"0,0 0 76-16,-31-113 10 0,3 90-69 15,-11 10-41-15,-6 10-11 16,-6 3-5-16,-6 15-7 16,4 21-8-16,8 6-9 15,10 7 3-15,14 2-3 16,12 2-5-16,9-2 3 15,3-4-6-15,27-11 1 16,19-13-1-16,18-17 2 16,18-6 0-16,4-24-2 15,-1-21-5-15,-4-17-13 16,-11-11-11-16,-4-15 2 16,-11-10 1-16,-16-10-1 0,-15-3 19 15,-20 4 6-15,-7 15 2 16,-3 18 4-16,-19 24 2 15,2 18 16-15,4 18 25 16,4 14-17-16,-3 4-4 16,3 41-18-16,-1 21-1 15,7 13 22-15,6 5-11 16,0-2-1-16,15-3-2 16,11-7-11-16,4-5 4 15,3-8-5-15,6-14-3 16,1-12 0-16,-2-8 0 15,-1-12-1-15,-1-11 0 0,-5-2 0 16,2-11-1-16,-3-19-5 16,-4-12 0-16,-6-5-7 15,-7-3-3-15,-7 0 3 16,-6 5-1-16,0 12 6 16,0 9 8-16,-12 8 1 15,-4 7 1-15,0 6-1 16,-1 3-3-16,-5 9 3 15,1 18-2-15,3 12 3 16,10 6-3-16,8 1 2 16,0-1-2-16,17-7 2 15,17-4-1-15,11-8 1 16,7-7-4-16,7-9-2 0,-3-10 2 16,-1 0-16-16,-4-4-5 15,-3-23 17-15,-7 1 3 16,-8-4 5-16,-13-1 0 15,-10 5 0-15,-10 2 2 16,0-1 6-16,-19 8 6 16,-5 4 13-16,-1 8-13 15,-2 5-7-15,6 0-5 16,2 5 0-16,5 20-2 16,5 5 0-16,3 6-3 15,6 0 3-15,0 3-3 16,9-1 1-16,11-5 0 15,6-5-4-15,7-5-18 0,1-7-23 16,-2-11-11-16,-1-5 2 16,-5 0 2-16,-7-8 28 15,-4-18 23-15,-2-10 3 16,-4-4 2-16,-9 1 2 16,0 2 0-16,0 8 28 15,-9 9 16-15,-4 6 19 16,7 9-2-16,1 5-22 15,1 0-10-15,1 4-15 16,0 25-15-16,1 16 16 16,2 14-8-16,18 17-2 15,17 14 6-15,4 10-14 16,-4 2 0-16,-7 6 0 16,-9-1 0-16,-6-6-1 0,-9-5-1 15,-4-14-1-15,0-13-8 16,-14-14-9-16,-2-13 3 15,-4-16 6-15,-7-12-29 16,-4-8-4-16,-7-6 0 16,-5 0-21-16,-6-16 11 15,1-13-33-15,9-8-36 16,9-10 11-16,21-14-3 16,9-14-134-16,15-15-411 15</inkml:trace>
  <inkml:trace contextRef="#ctx0" brushRef="#br0" timeOffset="7153.99">8386 1320 874 0,'0'0'115'0,"0"0"-19"15,0 0 79-15,0 0-62 16,0 0-74-16,0 0-32 15,79-52 0-15,-39 76 1 16,0 4-6-16,-2 6-1 16,-5 2-1-16,-1-2 0 15,-8-1 0-15,-4-2-3 16,-7-5-22-16,-9-5-12 0,-2-6-19 16,-2-6-9-16,0-5 8 15,-9-4 29-15,-12 0 18 16,-3-6 7-16,2-15 3 15,2-6 3-15,4-3-3 16,7-6 16-16,5 1 4 16,4-6 10-16,0 7 1 15,16 3-12-15,5 8-7 16,6 10-5-16,-5 3-7 16,7 8-3-16,-7 2-5 15,2 0-37-15,0 17-57 16,-1 6-100-16,-3-1-100 15,-3-1-295-15</inkml:trace>
  <inkml:trace contextRef="#ctx0" brushRef="#br0" timeOffset="7475.4">8913 1456 692 0,'0'0'147'0,"0"0"10"16,0 0 12-16,0 0-63 15,0 0-60-15,0 0-31 16,32-36-5-16,-11 21-9 16,3-4 4-16,0-2-3 15,-6 1-1-15,0-4 0 16,-9 5-1-16,-8-1 1 16,-1 4 2-16,-3 4-2 0,-19 5 3 15,-4 7-2-15,-8 0-1 16,-2 21-1-16,4 16 0 15,9 5 0-15,8 5 0 16,11 2 0-16,4-4 0 16,10 3-7-16,17-5 0 15,12-12-5-15,10-8-80 16,-1-9-101-16,1-14-156 16</inkml:trace>
  <inkml:trace contextRef="#ctx0" brushRef="#br0" timeOffset="7917.01">9322 1474 767 0,'0'0'127'0,"0"0"-1"16,0 0 32-16,0 0-74 16,0 0-55-16,0 0-13 15,28-5 3-15,6 0-10 16,3-6-7-16,-4-5-2 15,-2-1-6-15,-7-4-34 16,-7-3 7-16,-10-1 9 16,-7 2 3-16,0 4 11 15,-22 6 2-15,-11 8 5 16,-7 5 3-16,-4 2 1 0,4 26 10 16,1 9 5-16,11 8 3 15,4 0 13-15,9 0 0 16,14-1 3-16,1 0-6 15,10-6-11-15,21-9 5 16,16-4-1-16,9-16-7 16,4-8-14-16,0-1-1 15,-4-2-1-15,-8-18-6 16,-5 1-29-16,-9-1-5 16,-11 7 6-16,-12 3 8 15,-5 7 11-15,-2 3 4 16,-4 0-8-16,-4 1-47 0,-9 18-31 15,-7 2-90-15,-3-2-190 16</inkml:trace>
  <inkml:trace contextRef="#ctx0" brushRef="#br0" timeOffset="8675.99">10765 1250 765 0,'0'0'56'0,"0"0"13"16,-65-97 62-16,25 85-10 16,-3 12-34-16,2 0-41 15,7 23-18-15,11 18-14 16,13 10-8-16,10 5 3 0,21 1-2 16,31-6-4-16,17-7-3 15,14-9-2-15,1-10 0 16,-8-8-7-16,-17-3-37 15,-17-6-10-15,-18-5-11 16,-18 0 16-16,-6 0-6 16,-22 6 18-16,-20 5 38 15,-15 2-2-15,-7 4 1 16,-2-4 1-16,2 0 2 16,5-5-1-16,11-3 3 15,18-4-3-15,12-4 0 16,13 0 0-16,5-4-9 15,26-18-52-15,21-9-18 0,11-10-68 16,10 0-131-16</inkml:trace>
  <inkml:trace contextRef="#ctx0" brushRef="#br0" timeOffset="9432.99">11116 1405 684 0,'0'0'150'0,"0"0"-32"16,0 0 78-16,0 0-49 16,0 0-82-16,0 0-33 15,51-68-26-15,-10 50 0 16,-2-2 1-16,-3 1-6 16,-4 2 4-16,-8-1-5 0,-8 4 2 15,-8 3 0-15,-8 2-1 16,0 0 8-16,-20 3-6 15,-13 4 0-15,-12 2-3 16,-8 2-1-16,-1 21 1 16,6 5 3-16,5 7-2 15,13 3-1-15,12-1 0 16,16 4 0-16,2-8 0 16,33-3-7-16,24-7 7 15,18-8-2-15,9-8 0 16,3-7-3-16,-8 0 0 15,-7-4-6-15,-15-22-4 16,-7-3-5-16,-12-2 13 0,-10 0 5 16,-10 0 2-16,-10 2 0 15,-8 6 2-15,0 3 9 16,-14 4 9-16,-10 3-4 16,0 7 5-16,0 6-2 15,3 0-6-15,-1 7-7 16,6 19-6-16,4 6 1 15,6 6-3-15,6 2 0 16,0-3 1-16,18-3-4 16,10-7-4-16,8-5-12 15,1-7-16-15,0-11-16 16,0-4-12-16,-7 0 21 0,-4-10 7 16,-8-10 12-16,-4-9 20 15,-6-1 5-15,-6-1 2 16,-2 1 4-16,0 4 8 15,-10 4 31-15,-1 10 17 16,4 4 7-16,5 6-24 16,-2 2-5-16,2 2-20 15,0 28-17-15,2 17 26 16,0 19 0-16,21 16 8 16,9 18 2-16,6 15-31 15,-6 8-2-15,-8 1-6 16,-6-8-5-16,-6-6-12 0,-6-20-58 15,-4-16-24-15,0-19-70 16,0-17-124-16,0-21-62 16</inkml:trace>
  <inkml:trace contextRef="#ctx0" brushRef="#br0" timeOffset="10595.74">12169 1055 956 0,'0'0'46'0,"0"0"-13"15,0 0 120-15,0 0 18 16,0 0-94-16,0 0-60 15,-2-36-16-15,7 87 7 16,0 9 1-16,2 2-8 16,-1-4 4-16,3 0-5 15,4-10-1-15,2-9 1 16,5-9 0-16,-1-8-6 16,4-12-9-16,-1-7-13 15,2-3 13-15,-2-7 8 16,-1-25 4-16,-2-3 3 15,-4-4 0-15,-4-3 2 0,-1 1 0 16,-2 3 0-16,-4 4 2 16,1 8 5-16,-2 3 6 15,3 11 9-15,-5 6-1 16,1 6-7-16,1 0-10 16,6 0-6-16,7 12-9 15,7 15 9-15,5 5-1 16,2 3 1-16,1-2 0 15,3-2-4-15,2-6-2 16,1-8-11-16,-4-7-2 16,-2-7 3-16,-7-3 4 15,-2-3 12-15,-6-17 0 16,-6-8 1-16,-2-5 3 0,-8-2 3 16,0 2 1-16,0 3 11 15,-8 3 0-15,-5 5-1 16,-5 5-6-16,1 3-1 15,-2 7-2-15,-1 4-6 16,6 3 2-16,-3 0-5 16,8 14-1-16,0 15-1 15,5 6-1-15,4 5 0 16,0 4 1-16,21-4-4 16,5-1 5-16,8-5 0 15,-1-11-4-15,-1-5-8 16,-3-10-6-16,-6-5-1 0,-2-3 12 15,-4-3 8-15,-3-14 0 16,-2-11 3-16,-2 2 1 16,-5-3 0-16,-2-1 14 15,0 5 2-15,0 1 8 16,2 5-10-16,-1 1-3 16,1 3-3-16,-2 7-4 15,0 1-1-15,-3 5-4 16,4 2-3-16,4 0-5 15,4 16 0-15,4 10 5 16,4 9 0-16,-3 2-4 16,-7 0 3-16,6-3-5 15,-8-4-15-15,2-7-3 16,-2-6-6-16,0-6 11 16,-2-6 2-16,-2-3 4 0,1-2 10 15,4 0 3-15,1-6 0 16,7-13 2-16,1-4 2 15,1-3-4-15,1-6 3 16,0 3-2-16,1 0 1 16,-1-3 1-16,-1 5-2 15,-1 2 1-15,-5 6 0 16,-2 6 1-16,-1 3 1 16,-4 6-1-16,-3 2 4 15,4 2-7-15,0 4-6 16,3 17 5-16,3 8-1 15,-5 5 2-15,1 0-3 0,1-1-29 16,-3-3-22-16,9-5-39 16,-2-9-23-16,3-2-5 15,7-10-70-15,-3-4-66 16,9 0-162-16</inkml:trace>
  <inkml:trace contextRef="#ctx0" brushRef="#br0" timeOffset="10798.99">13707 1085 579 0,'0'0'208'16,"0"0"-44"-16,0 0 16 15,0 0-46-15,-40-97-38 16,36 95-22-16,1 2-33 0,-5 10-33 16,1 24-7-16,-2 17 0 15,3 5-1-15,6 5-2 16,0-5-7-16,3-5-58 15,9-9-88-15,3-9-96 16,4-11-177-16</inkml:trace>
  <inkml:trace contextRef="#ctx0" brushRef="#br0" timeOffset="11241.29">13870 1271 641 0,'0'0'162'0,"0"0"5"0,0 0 10 15,0 0-58-15,0 0-69 16,0 0-35-16,-3-40-12 16,21 40-1-16,4 6-2 15,1 0 0-15,2-4-4 16,-1-2-27-16,0 0-8 16,-2-12 4-16,-4-7-5 15,-9-7 14-15,-1-2 12 16,-4-1 11-16,-4 3 3 15,0 6 2-15,-7 4 5 16,-10 7 17-16,-7 9 8 16,-3 0-7-16,-5 28-6 15,2 9 10-15,6 4 0 0,6 2-1 16,10-2 2 0,8-1-10-16,0-6-5 0,26-4 2 15,11-9-4-15,5-4-1 16,6-7-12-16,-3-10 1 15,-5 0-1-15,-2 0-3 16,-8 0-1-16,-9-4-18 16,-10-2 4-16,-5 4 9 15,-6 2-17-15,0 0-1 16,0 0-44-16,-15 8-67 16,-6 6-54-16,2-1-146 15</inkml:trace>
  <inkml:trace contextRef="#ctx0" brushRef="#br0" timeOffset="12433.99">15091 1102 883 0,'0'0'109'15,"0"0"-1"-15,0 0 72 16,1-98-60-16,-1 94-43 15,0 4-35-15,0 0-25 0,-3 19-17 16,-3 21 2-16,-1 12 2 16,4 5-3-16,3-2 1 15,3-7-2-15,16-7 0 16,8-6 0-16,6-11-3 16,3-10-1-16,0-9 0 15,-1-5-16-15,-4-4-3 16,-3-25-4-16,-5-8 5 15,-8-12 6-15,-6-5 3 16,-6-6 6-16,-3 7 4 16,-3 8 3-16,-10 7 1 15,-1 12 4-15,4 9-2 16,4 9 16-16,2 7 5 0,4 1-14 16,0 5-10-16,10 21-2 15,13 10-1-15,7 4 4 16,6-1-1-16,0-3 0 15,-3-5 0-15,-3-2-1 16,-10-9-3-16,-4-1-7 16,-9-5-12-16,-4-3 8 15,-3 2 4-15,0-2-1 16,-10 2 8-16,-13 2 4 16,-4 1 0-16,-3-5-3 15,-1 2 3-15,2-5 0 16,1-1-1-16,0-3-4 0,0-4-37 15,1 0-48-15,2 0-51 16,-2-19-88-16,3-11-160 16</inkml:trace>
  <inkml:trace contextRef="#ctx0" brushRef="#br0" timeOffset="12636.21">15026 869 1017 0,'0'0'87'0,"0"0"-1"16,0 0 17-16,0 0-79 16,0 0-24-16,0 0-25 0,30 13-61 15,-9-3-111-15,-4 0-222 16</inkml:trace>
  <inkml:trace contextRef="#ctx0" brushRef="#br0" timeOffset="13445.98">16383 1220 769 0,'0'0'131'16,"0"0"-24"-16,10-112 47 15,-7 86-24-15,1 10-31 16,-4 9-27-16,2 3-36 0,-1 2-6 15,1 2-16-15,4 0-7 16,6 19-7-16,9 20 0 16,4 18 4-16,1 10-1 15,-1 6-2-15,-4-2 3 16,1-7-2-16,0-5-2 16,-1-8 0-16,1-12-3 15,-5-13 3-15,-2-13-3 16,-3-11-3-16,1-2 4 15,1-23 2-15,2-18 3 16,-1-16-1-16,-3-5-1 16,-6-3 1-16,-4-5 0 15,-2 2-2-15,0 7 2 16,0 8 0-16,0 12-1 16,0 8-1-16,0 11 0 0,1 10 0 15,7 8-1 1,8 4-6-16,8 0-3 0,7 12-26 15,6 18-23-15,-5 9-54 16,-4 8-44-16,-8 0-63 16,-1-3-71-16,-4-9-179 15</inkml:trace>
  <inkml:trace contextRef="#ctx0" brushRef="#br0" timeOffset="14323.63">17154 1223 755 0,'0'0'122'16,"0"0"-22"-16,0 0 60 16,-69-102-10-16,51 95-55 15,3 2-45-15,-5 5-19 16,4 5-8-16,-1 18-16 16,1 14 2-16,3 4-6 15,7 1 0-15,6 6 1 16,0-3-4-16,16-3 0 15,9-9-1-15,6-5 0 16,2-12 1-16,-2-9-6 16,-2-7-17-16,-4 0-17 15,-7-12 7-15,-7-13 2 16,-9-9 4-16,-2-6-1 0,0-1 18 16,-13 3 9-16,-5 6 1 15,2 11 3-15,5 11 3 16,5 4 13-16,3 6 12 15,1 6-31-15,1 24-6 16,1 11 3-16,0 2 2 16,9-4 1-16,14-4-2 15,7-11-2-15,7-9 4 16,6-12-1-16,6-3 1 16,3-13 1-16,-2-18-1 15,-4-9 1-15,-6-13 0 16,-3-9 1-16,-7-12 1 0,-4-7-2 15,-4-10 1-15,-10-7 2 16,-11-7-2-16,-1 2 0 16,-6 16 5-16,-14 21 13 15,1 25 26-15,-1 19 4 16,5 17-11-16,-2 5-12 16,-2 24-17-16,1 31-3 15,-3 18 0-15,8 15 3 16,11 7-3-16,2-3-7 15,6-1 3-15,21-5-2 16,6-8 0-16,6-10-2 16,4-11 1-16,2-12-1 15,-2-14 0-15,1-13-11 16,-7-8-3-16,-4-10-9 16,-3 0 3-16,-7-7 9 0,-5-22 9 15,-6-8 3-15,-4-6 0 16,-6 4 2-16,0 4-2 15,0 7 6-15,-2 7-2 16,3 9 11-16,-3 6 4 16,1 6-9-16,1 0-5 15,6 0-5-15,6 21-2 16,3 15 2-16,2 5 0 16,-5 6 1-16,-2 0-1 15,-4-3-2-15,-2-6 2 16,-2-7-6-16,-4-5-9 15,0-8-36-15,0-7-30 0,0-4-27 16,0-7-56-16,0-7-3 16,0-19-87-16,0-13-300 15</inkml:trace>
  <inkml:trace contextRef="#ctx0" brushRef="#br0" timeOffset="14481.98">17936 959 694 0,'0'0'143'16,"0"0"-73"-16,0 0 44 16,0 0-32-16,0 0-82 15,0 0-22-15,19 22-18 16,18 14-77-16,6 3-134 0,2 0-412 16</inkml:trace>
  <inkml:trace contextRef="#ctx0" brushRef="#br0" timeOffset="14924">18535 1311 967 0,'0'0'147'16,"0"0"18"-16,0 0-23 15,-94-115-72-15,51 104-35 16,-8 8-17-16,-7 3-8 0,5 14-8 15,9 20-1-15,16 6 1 16,16 2-2-16,12 2-6 16,20-2 3-16,27-7-2 15,16-8-3-15,8-11-24 16,-2-13-34-16,-3-3-4 16,-6-22-12-16,-10-17 17 15,-9-19 27-15,-7-14 31 16,-8-14 7-16,-11-16 5 15,-12-14-2-15,-3-12 4 16,-24-4 18-16,-14 7 15 16,-7 24 23-16,7 29 13 15,8 34-33-15,12 26 26 16,8 17-21-16,4 59-44 16,4 34 0-16,2 31-2 0,16 9 1 15,21-1-3-15,4-12-2 16,-1-12 1-16,-7-13-23 15,-5-18-98-15,-10-18-134 16,-6-19-338-16</inkml:trace>
  <inkml:trace contextRef="#ctx0" brushRef="#br0" timeOffset="16505.28">19605 1224 791 0,'0'0'166'16,"0"0"-43"-16,-21-101 38 15,8 83-31-15,7 9-52 16,1 5-36-16,2 4-15 16,-3 3-16-16,-7 25-11 15,-2 15 1-15,0 11 6 16,6 1-5-16,7-3-2 0,2-3 0 15,0-5-1-15,20-7-5 16,7-8 4-16,6-13-13 16,6-8-15-16,3-8-28 15,2-5 2-15,-5-26-9 16,-8-4 11-16,-8-12 0 16,-9-6 37-16,-10-7 10 15,-4 1 7-15,-2 7 2 16,-13 10 4-16,-1 12 14 15,4 10 37-15,6 8-1 16,3 8 2-16,3 4-21 16,0 0-24-16,7 4-13 15,17 18 0-15,6 9 1 16,0 3-1-16,-3 1 1 16,-5 3 1-16,-4-2 0 0,-6-1-2 15,-3-3 0-15,-2-2-4 16,-2-1-4-16,-2-4-12 15,-3-3-6-15,0-1 3 16,0-3-6-16,-2-2 2 16,-11-2 6-16,-4-4-6 15,-8-7 5-15,-6-3-13 16,-10 0-19-16,-8-1-39 16,-3-21-63-16,1-6-12 15,-1-9-42-15,10-2-296 16</inkml:trace>
  <inkml:trace contextRef="#ctx0" brushRef="#br0" timeOffset="16707.98">19508 895 680 0,'0'0'293'16,"0"0"-172"-16,0 0-2 15,0 0 2-15,0 0-80 16,0 0-36-16,-13-3-5 16,13 3-27-16,13 0-107 15,6 10-61-15,2-4-228 16</inkml:trace>
  <inkml:trace contextRef="#ctx0" brushRef="#br0" timeOffset="17925.03">21143 1288 673 0,'0'0'146'0,"0"0"-69"15,-28-103 55-15,-2 75-25 16,-13 11-47-16,-12 10-23 16,-6 7-8-16,-5 10 1 15,2 22 7-15,9 8-18 16,13 5-2-16,15 0-1 15,18 0-16-15,9-3 3 16,3-7-3-16,24-2 1 16,12-11-2-16,13-12-1 15,9-10-1-15,8 0 3 16,-1-22-8-16,-1-17-6 0,-3-12-19 16,-7-14 2-16,-9-15 6 15,-9-10-2-15,-9-4 9 16,-14-7 7-16,-13 5 11 15,-3 11 2-15,-3 15 1 16,-13 20 8-16,1 20 23 16,1 13 4-16,8 13 5 15,-1 4-13-15,-4 27-19 16,-4 28-4-16,-1 21 15 16,3 7 4-16,8-1-5 15,5 3-9-15,0-5 6 16,9-3-8-16,13-10-9 0,10-9 1 15,7-13-2-15,10-11 3 16,7-11-6-16,3-14 1 16,-2-9-18-16,-4 0-14 15,-11-14-11-15,-7-17 7 16,-12-4 3-16,-8-8 13 16,-11 4 15-16,-4 2 7 15,0 5 2-15,-8 5 4 16,-4 5 3-16,4 8 27 15,2 9-3-15,5 4 16 16,-1 1-14-16,2 0-26 16,0 3-6-16,0 25-1 15,0 12-2-15,0 7 7 16,0 4-5-16,0-3 1 16,0 0-3-16,0-7 3 0,0-7-6 15,0-7 3-15,0-7-26 16,0-10-42-16,0-7-44 15,0-3-52-15,6-15-35 16,5-19-113-16</inkml:trace>
  <inkml:trace contextRef="#ctx0" brushRef="#br0" timeOffset="18117.98">21658 809 704 0,'0'0'93'0,"0"0"-16"0,0 0 43 16,0 0-44-16,0 0-48 16,0 0-28-16,-15-17-13 15,18 37 4-15,11 7-22 16,0 3-73-16,1 3-27 16,0-4-110-16,0-3-237 15</inkml:trace>
  <inkml:trace contextRef="#ctx0" brushRef="#br0" timeOffset="18455.75">21950 798 592 0,'0'0'80'0,"-20"-113"26"16,11 73 41-16,7 14-32 15,2 9-27-15,-1 14-3 16,1 3-27-16,0 3-39 16,0 40-15-16,0 24 3 15,6 26 11-15,10 13 0 16,10 9-4-16,0 4 9 16,1 2-3-16,-4 3-5 15,-7 4-7-15,-6 1-5 16,-5-7-3-16,-5-11-1 15,-5-16-4-15,-17-13-35 16,-11-9-56-16,-5-11-42 0,-3-13-13 16,1-12-111-16,7-20 37 15,9-16-189-15</inkml:trace>
  <inkml:trace contextRef="#ctx0" brushRef="#br0" timeOffset="18741.98">22450 676 805 0,'0'0'31'16,"-59"-145"66"-16,36 110 18 16,10 17 24-16,5 18-28 0,1 24-76 15,1 45-33-15,-2 32 16 16,5 25-5-16,3 5-3 15,0 4-4-15,2 1-1 16,-2-5 1-16,0-5-3 16,-8-4-1-16,-15-16-2 15,-4-12-3-15,-3-16-23 16,3-24-88-16,3-15-91 16,8-20-129-16,10-16-345 15</inkml:trace>
  <inkml:trace contextRef="#ctx0" brushRef="#br0" timeOffset="19107.41">22104 1390 613 0,'0'0'407'16,"0"0"-327"-16,0 0 89 15,0 0-30-15,-36-114-56 16,60 94-51-16,14-1-20 15,14 3-9-15,9 3-2 16,3 5-1-16,-4 0-2 16,-7 8 2-16,-11 2-10 15,-9 0-18-15,-12 6-19 16,-8 13-6-16,-7 7 2 0,-6 3 13 16,0 5 14-16,0 2 17 15,-10 1 0-15,-2 1 7 16,1-3 1-16,4 1-1 15,-2-2 0-15,5-4 0 16,4-4 0-16,0-4 0 16,0-5-3-16,7-7-14 15,10-7-56-15,7-3-36 16,6-7-50-16,-1-19-96 16,-2-6-103-16</inkml:trace>
  <inkml:trace contextRef="#ctx0" brushRef="#br0" timeOffset="19296.28">22615 988 696 0,'0'0'137'0,"0"0"-42"16,0 0 47-16,0 0-29 16,0 0-55-16,0 0-52 15,-39-37-6-15,42 50-18 16,11 15-13-16,3 6-51 15,4 6-71-15,2 2-79 16,0-5-155-16</inkml:trace>
  <inkml:trace contextRef="#ctx0" brushRef="#br0" timeOffset="20195.98">22946 1237 241 0,'0'0'607'0,"0"0"-495"16,0 0 46-16,0 0-2 16,-33-110-70-16,15 100-44 15,-3 7-19-15,-7 3 0 16,0 1-12-16,-4 25-6 16,7 12-3-16,4 7-1 15,10 6 1-15,11-2-2 16,0-1 1-16,23-4 0 15,14-4-1-15,9-8-3 0,3-8 3 16,2-9-6-16,-6-11-6 16,-2-4-19-16,-9-4 19 15,-4-21 6-15,-7-7 6 16,-5-3 3-16,-8 2-1 16,-5-2 5-16,-3 5 15 15,-2 2 5-15,0 4 1 16,0 3-4-16,0 10 2 15,0 3-2-15,0 6-10 16,0 2-2-16,0 0-6 16,0 0-6-16,0 0 0 15,2 7-5-15,5 18 3 16,4 8-1-16,-2 2 5 0,1 1-2 16,1-1 0-16,-1-2-2 15,-1-4-12-15,-1-6-14 16,-1-7-9-16,-4-4 9 15,4-8 9-15,-1-4 10 16,5 0 9-16,5-25 1 16,2-5-1-16,2-3 5 15,-4-8-1-15,2 6-1 16,-3 3-3-16,0 6 4 16,-3 7 4-16,1 4 0 15,-2 6 2-15,2 7-10 16,1 2 2-16,3 4-4 0,1 20-1 15,-1 4 2-15,-1-1 0 16,2 1-12-16,-3-5-14 16,5-9-5-16,-2-8-6 15,2-6 8-15,2 0 7 16,0-10 20-16,1-18 1 16,0-5 2-16,-3-16 5 15,-1-9-2-15,-6-14 3 16,-6-14 0-16,-7-8 2 15,0-12 23-15,-1-11 0 16,-13-1 0-16,-2 8 15 16,4 24 0-16,0 30-20 15,6 24 10-15,2 22-14 16,0 10 6-16,0 28-28 16,-3 40-2-16,1 30 2 0,1 23 0 15,5 3 1-15,0-1-2 16,8-8-2-16,10-12-2 15,-2-13-32-15,4-19-58 16,3-15-58-16,6-14-75 16,4-16-6-16,7-13-173 15</inkml:trace>
  <inkml:trace contextRef="#ctx0" brushRef="#br0" timeOffset="20443.98">24164 760 712 0,'-11'-110'182'0,"-9"14"-11"16,-5 20 10-16,4 24-54 16,6 25-31-16,8 16-18 15,5 11-36-15,2 35-37 16,0 34 1-16,6 24-4 16,4 17 2-16,1 9-4 15,-3 0 0-15,-4-9 3 16,-4-10-5-16,0-13 2 15,0-18-9-15,0-12-45 16,-6-11-73-16,3-15-93 16,3-11-100-16,0-13-227 15</inkml:trace>
  <inkml:trace contextRef="#ctx0" brushRef="#br0" timeOffset="20608">24176 1245 960 0,'0'0'127'0,"0"0"18"16,0 0-29-16,0 0-97 15,0 0-19-15,112-45-4 16,-71 31-109-16,-4-4-166 16,-1-10-302-16</inkml:trace>
  <inkml:trace contextRef="#ctx0" brushRef="#br0" timeOffset="22266.22">25287 888 634 0,'20'-98'93'0,"-18"2"14"16,-2 13 21-16,-5 13 21 15,-12 21-32-15,0 17-22 16,8 15-19-16,3 11-10 16,4 6-20-16,-8 23-36 15,-3 37-7-15,1 28 8 16,0 18 0-16,8 5 1 0,4-5-11 15,0-4 11-15,4-9-7 16,14-8-3-16,4-14-2 16,2-12 0-16,-1-15-1 15,5-15 1-15,-2-13-17 16,1-15-8-16,0-1-12 16,-1-19 6-16,-5-18-2 15,-1-13 15-15,-10-5 10 16,-10-6 8-16,0 3-2 15,0 7 2-15,-16 7 2 16,-1 9-1-16,-1 9 8 16,1 7 5-16,1 7 4 15,-4 11-2-15,4 1-11 16,-2 1 0-16,1 27-4 16,7 4-1-16,4 4 1 0,6 3 1 15,0-3-2-15,18 0 0 16,15-3 2-16,10-7-2 15,8-7 3-15,5-8-2 16,2-8-1-16,-3-3 1 16,-6-3-1-16,-12-16 0 15,-7-5 0-15,-12-7 2 16,-6 1 0-16,-8-1 2 16,-4-2 15-16,0 7-3 15,0 3 2-15,0 9 2 16,-1 4-10-16,-1 6 1 15,2 4-3-15,0 0-7 0,0 0-2 16,0 18-4-16,0 12 3 16,0 9-1-16,3 6 5 15,8 0-2-15,2-2 0 16,0-3-4-16,1-6 2 16,2-10-4-16,-3-7-7 15,-5-10-6-15,-2-4 1 16,0-3 7-16,3 0 9 15,5-21 0-15,2-9 2 16,2-9 2-16,3-4 0 16,-3 2-3-16,4 2 6 15,-1 7-5-15,2 5 3 16,-3 9-2-16,-4 4-1 0,1 9 2 16,2 5-2-1,4 0 0-15,3 13-3 0,2 11 3 16,0 2 0-16,-3-3-4 15,2-4 3-15,-9-7 0 16,2-6-2-16,-3-6 0 16,0-4-1-16,2-25 4 15,3-12 0-15,0-12 1 16,-2-9 0-16,-5-9 0 16,-3-12 2-16,-7-9 1 15,-5-10-3-15,0 5 6 16,-9 10 18-16,-2 22-1 0,-1 28 7 15,5 23 6-15,0 14-2 16,-1 19-27-16,-7 46-7 16,2 28-1-16,2 18 1 15,5 7 1-15,6 0-2 16,0-9 0-16,0-10-5 16,0-15-10-16,6-14-56 15,2-14-63-15,5-16-159 16,10-16-161-16</inkml:trace>
  <inkml:trace contextRef="#ctx0" brushRef="#br0" timeOffset="22416.67">26695 1055 943 0,'0'0'111'15,"0"0"44"-15,0 0-60 16,0 0-92-16,0 0-3 15,115-22-100-15,-74 22-218 16</inkml:trace>
  <inkml:trace contextRef="#ctx0" brushRef="#br0" timeOffset="26922.98">27601 933 450 0,'0'0'319'0,"0"0"-194"16,0 0 27-16,0-94 1 15,0 82-24-15,0 4-54 16,0 8-17-16,0 0-27 16,0 0-16-16,1 20-13 15,9 13-2-15,1 16 7 0,-4 4-3 16,-4 2-3 0,-3 1-1-16,0-6 5 0,0-5-10 15,0-5 0-15,-1-11-46 16,1-10-42-16,0-8-70 15,0-11-43-15,0 0-86 16,0-26-87-16</inkml:trace>
  <inkml:trace contextRef="#ctx0" brushRef="#br0" timeOffset="27125.97">27556 615 161 0,'0'0'618'0,"0"0"-517"0,0 0 12 16,0 0 19-16,0 0-41 16,0 0-56-16,-14-62-27 15,14 62-8-15,0 10-15 16,0 12-13-16,4 12-63 16,-4 1-80-16,0-1-96 15,0-5-253-15</inkml:trace>
  <inkml:trace contextRef="#ctx0" brushRef="#br0" timeOffset="27703.97">28081 995 809 0,'0'0'123'15,"0"0"-22"-15,0 0 37 16,0 0-36-16,0 0-46 16,0 0-18-16,-76-90-25 15,43 93 0-15,-10 26-6 16,-5 10-3-16,3 6 5 0,8 4-6 15,10 0 3-15,12-2-6 16,15-4 3-16,0-3-3 16,24-7 1-16,17-7-2 15,9-14 0-15,4-12-1 16,-2 0-3-16,-3-22-15 16,-5-20-21-16,-7-10 3 15,-11-17 2-15,-6-10-13 16,-16-11 8-16,-4-11 27 15,0-7 14-15,-13 1 0 16,-8 13 3-16,2 20 1 16,1 23 26-16,12 25 23 15,2 13-2-15,2 13 2 16,2 0-28-16,0 16-21 16,0 25-1-16,12 24 4 0,2 13 8 15,0 10 0-15,-2 4-1 16,-4-1-10-16,-3-7 0 15,-4-6-4-15,-1-8-2 16,2-9-10-16,3-6-72 16,5-12-81-16,10-15-143 15,8-15-322-15</inkml:trace>
  <inkml:trace contextRef="#ctx0" brushRef="#br0" timeOffset="28715.28">28317 1050 791 0,'0'0'101'15,"0"0"-12"-15,0 0 70 16,0 0-66-16,0 0-85 16,104-35-6-16,-50 31 0 15,-5-3 0-15,-8-2-2 16,-6-5 0-16,-14-4 1 15,-6-2 1-15,-9-2-4 16,-6 3 4-16,0-3 1 16,-19 3 2-16,-13 5-4 15,-7 4 0-15,-6 10-1 16,-5 0 0-16,4 6-2 16,-1 16-1-16,8 5 3 15,10 5 0-15,12 3-1 0,14 1-1 16,3-1 1-16,33 1-9 15,15-3 10-15,13-7-1 16,5-6 1-16,-1-8-2 16,-3-3 2-16,-7-9-2 15,-12 0 2-15,-12 0-4 16,-7-13 4-16,-9-10 2 16,-3-2 4-16,-7-1 8 15,-2 0 24-15,-2 2 27 16,-1-1-8-16,3 2-7 0,0 5-13 15,1 2-12-15,-1 2-9 16,2 10-1-16,-2-1-6 16,0 5 1-16,0 0-8 15,8 0-2-15,0 5-1 16,4 16 1-16,1 10 0 16,-5 3 1-16,-2 4 1 15,0-3 0-15,-2 2-2 16,-1-6-3-16,2-5 2 15,-1-6-10-15,-2-11-14 16,-2-3 1-16,1-6 9 16,5 0 11-16,5-12 3 15,4-14 2-15,4-8 2 16,-1-6-3-16,-2-2 2 16,2 3 1-16,-7 7-2 0,0 10 3 15,-3 7 0-15,-5 10-4 16,-2 5 3-16,2 0-3 15,2 5-5-15,2 24 1 16,5 11 4-16,-4 2 0 16,-1 1 0-16,-3-1-12 15,1-7-45-15,7-6-23 16,0-7-21-16,8-10-14 16,2-11-44-16,5-1 16 15,2-15-35-15,-1-18 87 16,1-9 25-16,-4-9 58 15,-1-11 8-15,-5-11 58 0,-1-13-10 16,-12-10 27-16,-6-11 39 16,-3-3-38-16,-9 9 32 15,-13 19 22-15,1 19-18 16,2 26 5-16,2 15-43 16,10 16-8-16,1 6-26 15,-1 28-34-15,-2 27-3 16,1 27-2-16,5 16 2 15,3 8-2-15,0 1 2 16,11-4-3-16,-1-13 0 16,-3-8-17-16,-5-15-46 15,-2-8-88-15,0-12-88 16,0-12-160-16</inkml:trace>
  <inkml:trace contextRef="#ctx0" brushRef="#br0" timeOffset="29067.97">29388 999 826 0,'0'0'149'16,"0"0"-7"-16,0 0 38 15,0 0-79-15,0 0-47 16,0 0-28-16,61-49-12 0,-18 40-11 15,-1 5 0-15,-5 0-3 16,-4 2-1-16,-10 2 1 16,-6 0-1-16,-8 0-9 15,-1 10-12-15,-2 9-30 16,-3 9 16-16,1 8 3 16,-4-1 3-16,0 2 12 15,0-2-10-15,0-2-10 16,0-5 5-16,-4-6 0 15,-1-10-8-15,2-3-11 16,2-4-40-16,1-5-23 16,0 0-55-16,0-7-67 15</inkml:trace>
  <inkml:trace contextRef="#ctx0" brushRef="#br0" timeOffset="29271.97">29755 672 268 0,'0'0'577'0,"0"0"-452"15,0 0-16-15,0 0-10 16,0 0-77-16,0 0-22 16,-13-35-27-16,37 66-17 15,2 3-59-15,7 1-37 16,-3-7-130-16,-2-5-170 15</inkml:trace>
  <inkml:trace contextRef="#ctx0" brushRef="#br0" timeOffset="29846.96">30075 485 233 0,'0'0'585'0,"0"-144"-514"15,0 91 87-15,-7 12-7 16,0 15-27-16,-1 16-41 15,0 10-21-15,-10 39-43 16,-5 35-18-16,-11 32 10 16,1 24 10-16,9 12-4 15,6 6 3-15,3-6-4 16,1-3-13-16,3-6 5 0,5-7-8 16,6-4 0-16,0-9-4 15,0-17 2-15,3-17-10 16,5-19-33-16,0-20-48 15,0-14-11-15,-4-11 2 16,-1-13-58-16,-3-2 45 16,0-12 100-16,0-23-24 15,-9-14-14-15,-8-12 40 16,-5-10 13-16,2-8 2 16,0-3 39-16,7 2 43 15,7 11 15-15,6 5 17 16,0 8-28-16,26 1-12 15,4 7-19-15,12 6-31 16,7 6-2-16,4 6 0 0,-4 6-16 16,-4 3 1-16,-7 3-3 15,-9 6-5-15,-10 1 2 16,-3 7-3-16,-12 1-3 16,2 3 3-16,-3 0-16 15,1 5-14-15,2 24-14 16,-2 9 15-16,2 8 1 15,-1 4 10-15,-3-1-2 16,0-2-14-16,-2-6-28 16,0-7 1-16,0-9-23 15,0-9-51-15,-4-8-44 16,-4-8-37-16,4 0-108 16</inkml:trace>
  <inkml:trace contextRef="#ctx0" brushRef="#br0" timeOffset="30057.93">30152 627 454 0,'0'0'342'16,"0"0"-226"-16,0 0 30 16,0 0-35-16,0 0-44 15,0 0-45-15,-24-78-22 16,24 78-12-16,14 15 2 15,0 15-24-15,6 13-36 0,-4 2-45 16,0 4-59-16,1 0-124 16</inkml:trace>
  <inkml:trace contextRef="#ctx0" brushRef="#br0" timeOffset="30943.97">30580 819 659 0,'0'0'191'15,"0"0"-120"-15,0 0 78 16,-6-98-9-16,-3 88-79 0,0 7-30 16,-8 3-14-16,-6 0-14 15,-7 25-3-15,-3 17 0 16,5 8-2-16,4 5 2 15,13 2-5-15,10 2 3 16,1-2-2-16,21-5-6 16,16-4-15-16,11-7-15 15,7-11-23-15,1-11-28 16,-2-13 14-16,-7-6 32 16,-8-8 45-16,-2-19 0 15,-6-12 11-15,-5-5 16 16,-7-1 29-16,-7 2 25 0,-6 6-17 15,-6 5 7-15,0 5-10 16,-11 5-33-16,-4 7-7 16,1 7-16-16,0 5 2 15,-2 3-7-15,0 0-7 16,1 16 7-16,0 9-1 16,4 5-8-16,4 6 6 15,7-1 3-15,0 5-5 16,0-4-1-16,17-4-11 15,0-3-25-15,1-9-13 16,-2-7 8-16,1-9 5 16,-4-4 7-16,0 0 30 15,-1-23 5-15,2-12 9 16,-2-1-2-16,-3-3 9 16,-1 4 4-16,-3 5 11 0,-1 9-6 15,-2 6-5-15,0 6-8 16,-2 7-10-16,3 2-2 15,0 0-12-15,1 22-14 16,3 3 14-16,2 5-9 16,0-3-8-16,8-2 6 15,4-9-9-15,6-4 30 16,4-8-5-16,-1-4-8 16,0-6 12-16,0-24 3 15,-1-12 5-15,0-9 5 16,-2-14-3-16,-2-9 29 15,-4-14-9-15,-5-9-4 0,-10 5 18 16,-6 6 19-16,0 12-5 16,-12 18 10-16,-4 15-5 15,8 18-7-15,2 16-5 16,2 7-25-16,-3 12-23 16,-6 36-6-16,1 22 6 15,2 20-5-15,7 10 5 16,3 1-1-16,2-4-3 15,11-6-48-15,-1-11-45 16,-4-9-43-16,-5-13-85 16,-3-11-77-16,0-15-148 15</inkml:trace>
  <inkml:trace contextRef="#ctx0" brushRef="#br0" timeOffset="31196.96">31335 914 754 0,'0'0'98'0,"0"0"72"16,0 0-27-16,0 0-48 15,0 0-50-15,0 0-8 16,11-89-17-16,6 89-20 16,7 8-4-16,3 16 4 15,2 7-2-15,-5 10 0 16,-8-1-1-16,-6 1-21 0,-6 0-8 15,-4-4-30-15,0 0-18 16,0-8-17-16,-14-3-70 16,0-4-36-16,-2-15-91 15</inkml:trace>
  <inkml:trace contextRef="#ctx0" brushRef="#br0" timeOffset="31401.97">31480 654 679 0,'0'0'137'16,"0"0"-81"-16,0 0 51 16,0 0-56-16,0 0-51 0,0 0-37 15,25 17 18-15,-3 29-42 16,1 9-79-16,2 0-107 15</inkml:trace>
  <inkml:trace contextRef="#ctx0" brushRef="#br0" timeOffset="32016.01">31920 1047 801 0,'0'0'155'0,"0"0"-31"15,-7-100-4-15,-12 67-43 0,-6 3-50 16,-3 5-12 0,-7 6-6-16,4 6-5 0,2 13-1 15,4 0-3-15,6 12-1 16,5 21-3-16,8 9-9 16,6 7 10-16,0 5-8 15,23 1-3-15,7-6-21 16,5-7-31-16,0-9-4 15,-3-12-11-15,-10-14 2 16,2-7 71-16,-7 0 8 16,-2-22 18-16,0-10 9 15,-1-7 43-15,-1 0-2 16,-3-3-18-16,-2 2 14 0,-2 6-30 16,0 9 0-16,-2 11-3 15,-1 6-12-15,1 4-4 16,-2 4-15-16,3 0 0 15,1 8-17-15,1 18 13 16,3 7 1-16,-3 1 2 16,-1-1-7-16,1-7-8 15,-3-6-10-15,2-6-2 16,-3-7 1-16,0-3 8 16,-1-4 14-16,3 0 5 15,3-3 13-15,3-15 7 16,-1-5-8-16,2-4 15 0,0 1 9 15,-3 3-13-15,1 5 11 16,-4 7-6-16,-1 10 9 16,3 1-30-16,2 22-7 15,2 23-5-15,0 12 0 16,-5 7 3-16,-4-1-14 16,-3-4-38-16,0-6-30 15,2-6-73-15,5-12-76 16,1-6 62-16</inkml:trace>
  <inkml:trace contextRef="#ctx0" brushRef="#br0" timeOffset="33862.96">1250 3660 994 0,'0'0'118'16,"0"0"-77"-16,-103-19 79 15,51 19-25-15,-5 16-44 16,0 17-26-16,8 10-5 16,16 3-10-16,11 0-3 15,16 0-7-15,6 1-1 16,15-12 1-16,19-3-2 15,14-15-2-15,12-17 1 16,4 0-17-16,7-22-14 16,-8-17-3-16,-12-10-8 15,-8-12 6-15,-10-7 12 16,-14-10 9-16,-10-5-1 16,-6-5 8-16,-3-5 11 15,-9-1 4-15,-9 10-1 0,-1 15 12 16,7 25 34-16,3 23 2 15,6 14 12-15,1 7-7 16,2 0-27-16,0 38-26 16,2 34 0-16,7 31 17 15,0 19 11-15,-9 7-15 16,0 3-5-16,0-2-4 16,0-5-3-16,0-14-2 15,0-15-2-15,3-16-3 16,7-14 3-16,1-19-5 15,-2-16-17-15,4-20-19 0,2-11 2 16,1-10-10 0,1-32 23-16,2-10-10 0,-4-15 3 15,-6-11-8-15,-7-3-5 16,-2-4 1-16,-9-1 25 16,-12 7 11-16,-3 15 8 15,0 17 1-15,6 23 15 16,8 14 29-16,5 10-10 15,5 8-24-15,0 20-8 16,15 6-2-16,13-1 1 16,4-11 3-16,4-12-4 15,4-10-5-15,2 0-8 16,-7-19-35-16,-5-10-51 16,-9-7-92-16,-10 0-129 0</inkml:trace>
  <inkml:trace contextRef="#ctx0" brushRef="#br0" timeOffset="34214.98">2115 3514 1006 0,'0'0'148'16,"0"0"-52"-16,0 0 65 15,0 0-45-15,0 0-67 16,0 0-34-16,-76-9-13 16,72 61-2-16,-1 18 2 15,5 1-1-15,0-3-2 16,0-4 1-16,11-14-1 15,3-6-4-15,0-15-15 16,2-15-37-16,1-10-24 16,2-4-53-16,7-18-13 15,-3-20-51-15,1-14-69 16,-7-11-124-16</inkml:trace>
  <inkml:trace contextRef="#ctx0" brushRef="#br0" timeOffset="34395.97">2118 3205 742 0,'0'0'105'16,"0"0"37"-16,0 0 27 15,0 0-86-15,0 0-53 16,0 0-30-16,-21-24-2 16,32 29-17-16,11 18-18 15,8 9-43-15,1 6-85 16,2-1-63-16,-6 4-137 15</inkml:trace>
  <inkml:trace contextRef="#ctx0" brushRef="#br0" timeOffset="34912.96">2339 3689 931 0,'0'0'149'16,"0"0"-35"-16,0-104 43 16,0 76-50-16,6 2-38 15,4 7-36-15,-5 9-12 16,-1 3-5-16,-2 3-7 16,-2 4-8-16,4 0-1 0,2 14-6 15,3 20 6-15,0 15-3 16,-3 3 1-16,-1 6 1 15,-1-1 0-15,-1-4-6 16,0-10-4-16,2-8-5 16,-1-9 0-16,-2-10-9 15,2-10 1-15,-1-5 16 16,0-1 8-16,6-9 0 16,4-23 5-16,4-13-4 15,2-12 3-15,2-2-4 16,-3-4 0-16,0 7 7 15,1 11 6-15,-8 9-2 16,-1 13 15-16,-4 9-9 0,1 13-4 16,4 1-13-16,6 7 0 15,5 26 0-15,5 11 0 16,-5 10 2-16,-2-1-2 16,-3 4-9-16,-6-4-13 15,0-9-33-15,-7-7-13 16,2-8-39-16,-3-7-44 15,3-9-55-15,2-11-118 16</inkml:trace>
  <inkml:trace contextRef="#ctx0" brushRef="#br0" timeOffset="35378.98">2940 3563 142 0,'0'0'827'15,"0"0"-727"-15,0 0 40 16,0 0 28-16,0 0-54 16,0 0-53-16,-46-83-27 15,46 83-18-15,0 4-14 16,6 24-2-16,12 13 2 16,-3 8-2-16,6 6 2 15,-5 0-2-15,-5-3 0 16,-1-4 0-16,1-11-4 0,-3-9-14 15,0-5-4 1,-1-8 3-16,5-10-2 16,0-5 2-16,2 0 10 0,2-18 8 15,1-14 2-15,-3-10-1 16,-3-7 3-16,2-5 1 16,-2-4 1-16,-1 3 4 15,0 0 4-15,1 7 0 16,1 4-3-16,-4 4-1 15,2 13 2-15,-1 5-9 16,1 10-1-16,-2 11 1 16,7 1-4-16,1 10-3 15,8 22 0-15,-2 10-15 16,-5 1-42-16,3 0-30 16,-10-2-64-16,7-3-61 0,-5-10-98 15,2-9-160-15</inkml:trace>
  <inkml:trace contextRef="#ctx0" brushRef="#br0" timeOffset="36241.97">3595 3650 219 0,'0'0'336'0,"0"0"-97"15,0 0-40-15,6-115-22 16,-6 90-34-16,-9 6-43 16,-4 4-15-16,-2 5-24 15,-3 9-19-15,4 1-23 16,0 11-12-16,0 22-6 15,1 11 0-15,8 12 0 0,1-2-1 16,4 2 0-16,0-5-1 16,0-12 0-16,9-7-12 15,4-9-10-15,1-10-3 16,2-8 5-16,-1-5 1 16,2 0 10-16,-1-19 9 15,2-16 1-15,-5-3 0 16,1-9 1-16,-7-4-1 15,-1 2 1-15,0 8 1 16,0 8-1-16,-3 14 3 16,0 12-1-16,4 7-1 15,4 7-2-15,7 27-3 16,1 11 2-16,-1 6-3 0,-2-2 0 16,-1-5-32-16,3-13-31 15,3-10-3-15,11-11 9 16,9-8 23-16,4-2 23 15,-2-11 14-15,-1-19 1 16,-9-11 1-16,0-12 3 16,-6-9 6-16,1-9 16 15,-9-12 16-15,-1-13-9 16,-5-12-19-16,-7-7 1 16,-4 1-2-16,-2 1 17 15,0 12 13-15,-5 16-4 16,-9 21 17-16,0 25-20 0,4 22-5 15,2 17 3-15,-1 11-19 16,-1 49-12 0,-6 29 0-16,6 27-1 0,3 14-2 15,7 1 0-15,0-4 0 16,0-9-2-16,0-22 1 16,7-17-15-16,-3-17-18 15,8-11 2-15,5-18-16 16,3-11 5-16,8-14 28 15,-1-8-2-15,3 0-26 16,0-26 34-16,-3-11 9 16,7-10 0-16,-4-5 2 15,-5-6 0-15,1 6 6 16,-10 4 14-16,0 13 3 16,-5 8 9-16,0 9 1 0,-8 14-13 15,2 4-5-15,3 0-12 16,2 27-4-16,0 10-2 15,-6 6 1-15,-2 5 0 16,-2-1 0-16,0-2-6 16,0-5-21-16,0-9-10 15,0-4-15-15,0-11-15 16,0-7-69-16,0-9-35 16,0 0-46-16,0-14-32 15</inkml:trace>
  <inkml:trace contextRef="#ctx0" brushRef="#br0" timeOffset="36413.97">4480 3063 762 0,'0'0'121'16,"0"0"-23"-16,0 0 34 15,0 0-41-15,0 0-88 16,0 0-3-16,51 77-24 15,-17-15-114-15,-1 2-161 16</inkml:trace>
  <inkml:trace contextRef="#ctx0" brushRef="#br0" timeOffset="36900.96">5028 3453 821 0,'0'0'194'0,"0"0"-42"16,0 0 32-16,-32-104-56 16,-2 90-61-16,-8 13-38 15,-7 1-13-15,1 23-9 16,4 22-4-16,6 10-3 16,11-2 0-16,12 2-1 15,11-6-2-15,4-6-1 16,16-11-10-16,14-11-11 15,8-12-1-15,6-9-1 16,2 0-3-16,2-21 3 16,-5-11 5-16,-2-10 18 0,-4-12 1 15,-6-14 3-15,-7-10 1 16,-6-15-1-16,-7-8 0 16,-8-7 1-16,-3 0-1 15,0 3 3-15,-17 6 3 16,-2 18 21-16,-1 16 17 15,5 25 9-15,5 18-7 16,2 22 5-16,-2 28-36 16,4 44-12-16,4 31 4 15,2 25-1-15,0 9-4 16,8 2-2-16,8-7 0 16,-6-16-1-16,-4-22-10 0,-2-18-32 15,-1-17-27-15,4-15-68 16,2-17-97-16,5-18-191 15</inkml:trace>
  <inkml:trace contextRef="#ctx0" brushRef="#br0" timeOffset="37770.96">5779 3143 617 0,'0'0'148'16,"0"0"-110"-16,0 0 45 15,0 0 83-15,103-92-46 16,-89 82-40-16,-7 5-17 15,-7 3-3-15,0 2-23 16,0 0-25-16,0 17-11 16,0 24 1-16,0 14 2 15,0 7-4-15,6 0-1 16,18-4 0-16,10-11-3 16,5-8-3-16,3-11-7 0,-2-7-4 15,-7-9-4-15,-9-2-2 16,-14-4-25-16,-7 0-16 15,-3 2 6-15,-17 5 35 16,-22 3 23-16,-15 0-22 16,-7 2-7-16,0-2 23 15,7 1-1-15,9-7 5 16,14-3 3-16,13-2 0 16,8-5 0-16,10 0-19 15,4-12-37-15,22-18-112 16,21-9-84-16,17-8-58 15</inkml:trace>
  <inkml:trace contextRef="#ctx0" brushRef="#br0" timeOffset="38490.99">6263 3351 793 0,'0'0'101'16,"0"0"51"-16,0 0 43 15,0 0-83-15,0 0-62 16,0 0-45-16,80-98-1 16,-20 66-3-16,3-3 0 15,-7 4 2-15,-11 1-3 16,-12 9 1-16,-14 3-1 0,-11 10 0 16,-8 0 1-16,0 4-3 15,-25 4 3-15,-15 0-1 16,-11 15 0-16,-5 16-2 15,-1 4 2-15,11 6 2 16,13 1-2-16,14 3 0 16,16-5-2-16,3-4 2 15,40-5 1-15,20-11 1 16,18-7-2-16,9-12-2 16,5-1 2-16,-7-7 0 15,-9-17-4-15,-9-11 0 16,-13-6-2-16,-18-1 4 15,-14 5 0-15,-16 3 3 0,-6 5-1 16,-5 7 6-16,-22 6-2 16,-9 5 5-16,-8 11 3 15,0 0-4-15,1 13 6 16,10 23-7-16,11 9-4 16,10 9-3-16,5 4-1 15,7-6 1-15,7-4 0 16,16-8-5-16,7-9-11 15,4-8-16-15,3-10-25 16,-4-9-1-16,0-4 31 16,-8 0-1-16,-6-21-18 15,-2-9 31-15,-7-4 15 16,-2-4 0-16,-4 2 0 16,-1 10 5-16,0 7 11 0,-1 8 33 15,-2 10 2-15,1 1-18 16,5 16-18-16,5 28-10 15,5 17 36-15,11 18-20 16,10 16-1-16,3 6 2 16,5 5-19-16,-6-8-2 15,-2-12-1-15,-10-15-42 16,-8-12-56-16,-8-14-45 16,-11-15-142-16,0-15-83 15</inkml:trace>
  <inkml:trace contextRef="#ctx0" brushRef="#br0" timeOffset="39877.96">7361 3010 995 0,'0'0'67'15,"0"0"40"-15,0 0 70 16,0 0-63-16,-48-98-51 16,48 98-46-16,0 9-17 15,9 29 1-15,6 15 0 16,3 14 0-16,-3 9 1 16,6-4-3-16,-2-1 1 15,-4-16 0-15,3-10-2 0,-2-16-15 16,-8-13-12-16,1-8 2 15,-2-8-5-15,1-4 26 16,1-31 5-16,4-12 2 16,-4-6-1-16,-2-6 2 15,1 1-1-15,-2 0 0 16,1 6 1-16,5 10 0 16,0 9 1-16,2 11 0 15,2 7 0-15,0 11-2 16,2 4 0-16,5 1-1 0,-1 25-1 15,2 8 1-15,0 9 0 16,-2 2 1 0,2 1-1-16,-2-2 0 0,-1-11-1 15,3-7-4-15,-3-11-5 16,3-9 0-16,0-6 2 16,-2-6 7-16,-2-23 1 15,-4-5 1-15,-2-11 0 16,-6 0 4-16,-6-3-3 15,-2 4 9-15,0 9 5 16,0 6-3-16,-5 6 4 16,-8 8-2-16,5 9-3 15,-3 6-5-15,-1 0-7 16,-6 24-1-16,3 18 1 16,2 10 0-16,5 6 0 0,8 8 0 15,0-2-1-15,19-3-1 16,13-12 0-16,9-12 1 15,6-13-1-15,0-10-10 16,1-10-17-16,-9-4-1 16,-8-8 14-16,-4-18 10 15,-11-14 5-15,-2-8 1 16,-6-7 0-16,-4-4 2 16,-1 2 2-16,-3 11 0 15,2 8 8-15,0 9 4 16,1 7-8-16,0 7 8 15,0 4-5-15,2 4-4 0,-1 3-2 16,-1 0-5-16,-1 2 1 16,-2 2-3-16,0 0 0 15,0 0 2-15,3 0 0 16,-3 0-5-16,4 0 5 16,-1 0 2-16,-3 0-2 15,0 0-1-15,0 0 1 16,0 0 0-16,0 0 0 15,0 0 0-15,0 0 0 16,0 0-1-16,0 0 3 16,0-3-2-16,0-4 1 15,0 4-1-15,0-1 0 16,0 1 0-16,-3 1-1 0,3 0 1 16,-4 0 0-16,4 2 0 15,-3-2 0-15,1 2 0 16,2-1 0-16,-1 1 0 15,1 0 0-15,0 0 0 16,0 0 0-16,0 0 0 16,0 0-1-16,0-3 1 15,0 3 0-15,0 0 0 16,0 0-1-16,0 0 0 16,0 0 2-16,0 0-3 15,0 0 2-15,0 0 0 16,0 0 3-16,0 0-3 0,0 0 0 15,0 0 0-15,0 0 1 16,0-2-1-16,-2 1 2 16,2-2-2-16,-1 3 0 15,1 0 0-15,0 0-1 16,0 0-1-16,-2 0 2 16,2 0 3-16,0 0-3 15,-1 0 0-15,-4 0-2 16,-4 20-2-16,-1 8 4 15,-2 11 0-15,4 9 0 16,5 10 0-16,3 4 1 16,0-2-1-16,22-2 0 15,10-12-4-15,7-11 0 16,4-13-14-16,4-11-69 16,0-8-66-16,2-3-16 0,-5-7-37 15,-1-16-126-15</inkml:trace>
  <inkml:trace contextRef="#ctx0" brushRef="#br0" timeOffset="40530.94">8609 3153 692 0,'0'0'127'0,"0"0"-58"15,0 0 71-15,0 0-37 0,0 0-74 16,0 0-17-16,81-38 4 16,-54 25-9-16,-3-4 0 15,-2-4-5-15,-5-3-1 16,-5-1 4-16,-3 0-4 16,-5 5 4-16,-4 0 3 15,0 3 8-15,-18 5 6 16,-9 9-6-16,-7 3-1 15,0 0-4-15,-2 29 2 16,3 8-4-16,5 13 6 16,4 6-4-16,15 5 2 15,9-4-13-15,0-8 6 16,16-8-6-16,13-10-1 0,8-10 1 16,3-8-1-16,1-13-7 15,-3 0-6-15,-1-3 4 16,-4-22 10-16,-3-5 3 15,-3-12-3-15,-6-9 2 16,-3-4 0-16,-6 0 0 16,-5 8 5-16,-1 16 11 15,-4 9 8-15,1 12 16 16,-3 8-1-16,3 2-12 16,4 0-23-16,6 20-6 15,1 11 2-15,4 6-2 16,-3 3 1-16,0-1-2 0,-2 0 0 15,-2-4-19 1,-1-2-3-16,-4-3-18 0,-3-5 5 16,-3-3 2-16,0-3 6 15,0-3 11-15,-12 2 1 16,-7-6-2-16,-5-2-3 16,2-2-27-16,-3-1-15 15,-4-3-12-15,2-2-23 16,-3-2-10-16,0 0-48 15,0 0-49-15</inkml:trace>
  <inkml:trace contextRef="#ctx0" brushRef="#br0" timeOffset="41977.96">9949 3112 896 0,'0'0'110'0,"0"0"-57"16,0-124 90-16,0 105-13 16,0 7-52-16,0 8-29 15,0 4-22-15,0 0-20 16,0 8-6-16,0 26 0 15,0 12 3-15,0 11 3 16,6 8-3-16,6-2-4 16,3-4 3-16,6-9-3 15,4-10-1-15,3-13 0 16,-2-13 1-16,4-10 0 16,-5-4 0-16,-1-8-3 0,-3-22 1 15,-6-9 0-15,-6-8 2 16,-2-4-1-16,-5-2 3 15,-2 1-2-15,0 7 2 16,2 5-1-16,0 9 2 16,2 9 2-16,0 8 3 15,-1 6 2-15,0 6-8 16,5 2-2-16,0 0-2 16,6 24-2-16,2 8 4 15,-1 10 0-15,0 3 0 16,-3 4 1-16,-3-4-1 15,6-7-2-15,-3-6 2 0,-1-15-12 16,0-4 5-16,3-13-4 16,1 0 10-16,1-17 1 15,5-14 0-15,0-6 0 16,2-7 5-16,-3 1-4 16,1 0 0-16,-2 2 1 15,-1 7 6-15,-2 4 3 16,0 9-6-16,-6 6 6 15,4 6-5-15,-6 6-5 16,2 3-2-16,-1 0 0 16,1 14 0-16,0 15-1 15,3 10 2-15,-5 5 0 16,-2 1 0-16,4 0 1 0,-2-4-2 16,1-5 1-16,1-10-10 15,-3-10 1-15,3-6-5 16,-1-8 4-16,5-2 6 15,0-6 3-15,8-18 1 16,0-9 1-16,1-2 2 16,-2-4-3-16,3 0 2 15,-2 3-1-15,-1 11-1 16,0 4 1-16,-3 12 1 16,-3 9 0-16,1 0-2 15,-4 3 0-15,6 22-1 16,-8 8 1-16,-6 9 0 0,-2 3-2 15,-2-1 1-15,0-6-17 16,-9-5-23-16,-1-8-21 16,0-13-17-16,-1-5-30 15,-2-7-5-15,2 0-46 16,-1-26-64-16,5-12-57 16</inkml:trace>
  <inkml:trace contextRef="#ctx0" brushRef="#br0" timeOffset="42158.48">10942 2676 596 0,'0'0'126'0,"0"0"-32"16,0 0 22-16,0 0-34 16,0 0-70-16,0 0-12 0,-19-1-6 15,24 34-1-15,10 2-71 16,3 2-38-16,1-1-95 15,-2-5-172-15</inkml:trace>
  <inkml:trace contextRef="#ctx0" brushRef="#br0" timeOffset="42661.96">11268 2720 725 0,'0'0'136'0,"0"0"9"0,-6-104 21 16,3 86-33-16,-1 8-52 16,1 7-25-16,3 3-11 15,-4 3-18-15,2 33-20 16,-2 22-7-16,2 17 15 16,0 8-11-16,0 1 6 15,2-2-9-15,0-7 0 16,0-5 0-16,0-16-1 15,2-14-3-15,10-14-3 16,3-11-23-16,5-15 1 16,7 0 5-16,4-19-9 15,5-24 2-15,-1-11-3 16,0-11 10-16,-4-6 10 0,-4 0 11 16,-8-4 2-16,-3 1 1 15,-10 1-1-15,-4 7 7 16,-2 15 4-16,0 17 12 15,0 18 9-15,0 12 19 16,0 4-13-16,0 26-35 16,-1 28 1-16,-5 20 11 15,-2 10-1-15,-2-1-5 16,4 4-7-16,0-2-1 16,1-5-2-16,2-2 0 15,3-9-36-15,17-6-12 16,16-10 40-16,11-9-174 0,-1-20-180 15,5-12-316-15</inkml:trace>
  <inkml:trace contextRef="#ctx0" brushRef="#br0" timeOffset="43356.95">12107 2447 908 0,'0'0'49'16,"13"-100"-13"-16,-9 72 121 16,-4 13 32-16,0 15-86 0,0 4-59 15,-8 45-39-15,-15 27 0 16,-7 22 19-16,2 11-7 15,5-6-10-15,13 1 6 16,6-8-11-16,4-9 0 16,7-9-2-16,17-15 0 15,7-15-2-15,7-20-2 16,7-18 1-16,5-10-9 16,2-4-9-16,1-31 10 15,-7-12 2-15,-6-12 7 16,-8-3 2-16,-10-8-1 15,-10 4 1-15,-11 5 0 0,-1 6 2 16,-13 8-2-16,-17 14 1 16,2 13 0-16,-4 16 3 15,-2 4 0-15,4 26-2 16,5 19 1-16,7 10-3 16,14 4 5-16,4-1-5 15,17 0 0-15,21-3 0 16,5-15-1-16,8-9 0 15,2-15-1-15,-5-12-5 16,-2-4 1-16,-10-12 0 16,-6-21 6-16,-5-8-1 15,-5-8 2-15,-10-6-1 16,-8 2 2-16,-2 5-1 0,-6 8 1 16,-17 12-1-16,-5 11 2 15,1 17-2-15,-2 0-1 16,6 33 1-16,2 12 2 15,8 4 1-15,13 9 6 16,4 0-3-16,29-2 0 16,13-8-7-16,8-11 0 15,2-15-5-15,-1-11-44 16,1-11-108-16,-2 0-97 16,-5-8-180-16</inkml:trace>
  <inkml:trace contextRef="#ctx0" brushRef="#br0" timeOffset="45667.96">13512 2992 343 0,'0'0'501'0,"0"0"-398"0,0 0 34 15,0 0 18-15,0 0-54 16,0 0-44-16,-14-90-31 16,14 90-14-16,2 0-7 15,28 0-3-15,18 0 0 16,13 3 0-16,6-3-1 16,-3 0-1-16,-6 0 0 15,-9-9-5-15,-10-8-3 16,-7-9-8-16,-10-3 3 0,-7-5 4 15,-9 1 3-15,-6 0 6 16,0 4 0-16,-12 5 2 16,-13 4-1-16,-7 10 0 15,-5 6 5-15,-3 4 3 16,0 8 0-16,-1 18 6 16,5 5 1-16,8 8-4 15,10 0 0-15,12 1-5 16,6-1-5-16,12-2 2 15,28 0-3-15,19-6 2 16,14-10 0-16,10-4-3 16,-1-17 0-16,-3 0 1 15,-9-10 2-15,-10-18-6 16,-8-5 1-16,-11-2 2 16,-13 0 0-16,-10 3 1 0,-15-1 2 15,-3 4 1-15,-3 1 3 16,-18 1 7-16,-4 9 1 15,-2 4 2-15,6 9-2 16,0 5-4-16,1 0-3 16,3 20-7-16,0 12-1 15,2 6 0-15,6 2 0 16,4 2 0-16,5-1 0 16,0-2-3-16,6-5 3 15,11-7-3-15,0-5-1 16,4-11 0-16,-2-7-7 15,3-4 10-15,-2-4 1 0,1-21-3 16,-1-7 3-16,-4-1-1 16,-2-2 1-16,-6 0 1 15,-2 5 0 1,-3 1-1-16,1 7 0 0,-2 9 3 16,2 6-3-16,-2 4 1 15,7 3-1-15,4 3-4 16,4 19 1-16,2 8 3 15,-1 5 0-15,-6-3 0 16,3-1-2-16,-2-4 0 16,1-1 2-16,-1-8-15 15,4-7-5-15,0-11 4 16,4 0 11-16,-1-2 5 0,3-22-1 16,-2-5 2-16,3-6-2 15,1-6 1-15,0-4 0 16,1-4 4-16,0 2-4 15,-6 6 7-15,-3 7 11 16,-1 8-3-16,-5 7 7 16,-2 5 1-16,0 7-14 15,-3 3 6-15,0 4-8 16,1 0-7-16,6 7 0 16,3 20 1-16,0 9 0 15,-3 4-2-15,2 4-4 16,-3 1-14-16,-3-1-11 0,1-5-26 15,-2-4-7-15,-2-3-22 16,-6-9 6-16,0-4 33 16,0-7-22-16,-9-5 48 15,-15-4 3-15,-3-3 4 16,3 0 12-16,5 0 0 16,11 0 1-16,8 0 2 15,0-10 1-15,19-7 5 16,13-7-8-16,13-1 1 15,6-7-1-15,9-1 0 16,5-2 0-16,-5 3 1 16,-6 3 10-16,-13 5-1 15,-15 5 16-15,-12-1 20 16,-6 3 20-16,-6 0 3 16,-2 0-8-16,0 2-14 0,0 4-8 15,0 5 2-15,0 3-15 16,0 3-18-16,-2 0-2 15,-1 10-6-15,1 21-1 16,2 11-1-16,0 4 3 16,0-1-2-16,5-1 1 15,4-7-12-15,3-6-14 16,3-7-23-16,7-3 4 16,8-7 17-16,3-10 24 15,0-4 4-15,-5-1 0 16,-4-22-4-16,-5-9 4 15,1-4-1-15,-4-5 1 0,-2 2 5 16,-5 1-3-16,-5 5 22 16,1 4 13-16,-4 7 9 15,-1 6 1-15,0 6-11 16,0 6-2-16,0 4-1 16,0 0-19-16,0 0-6 15,0 27-7-15,0 17 0 16,0 19 6-16,-4 10 0 15,2 12-4-15,2 17-1 16,0 12-1-16,7 4-1 16,1 0 0-16,-5-9-4 15,-3-5-1-15,-6-10-10 16,-12-15-10-16,1-15-2 0,0-15-9 16,5-13 5-16,-2-7 5 15,2-11-25-15,-4-5 32 16,-2-13-64-16,-7 0 32 15,-2-13 41-15,3-18 7 16,0-11 3-16,5-7 0 16,4-9 2-16,7-13 4 15,8-2 9-15,2 1-7 16,23 5-2-16,7 14-4 16,5 6 1-16,3 8-2 15,-2 8-1-15,0 3 0 16,0 7-15-16,-7 7-57 0,0 2-115 15,-4 8-66-15,-3 0-182 16</inkml:trace>
  <inkml:trace contextRef="#ctx0" brushRef="#br0" timeOffset="46747.96">16104 2712 273 0,'0'0'699'0,"0"0"-637"15,0 0 19-15,0 0 51 16,0 0-45-16,0 0-51 16,-33-77-26-16,33 77-10 0,0 15 3 15,0 10-2-15,13-2-1 16,8-3 2-16,-2-4-2 15,-2-9 0-15,-3-5 0 16,-8-2 0-16,-2 0-1 16,-4-9-1-16,0-13-9 15,-2 0-14-15,-11 5-5 16,1 4-22-16,1 10-31 16,1 3-38-16,7 14-138 15,3 13-178-15</inkml:trace>
  <inkml:trace contextRef="#ctx0" brushRef="#br0" timeOffset="81383.92">1396 5565 1072 0,'0'0'148'16,"0"0"-74"-16,0 0 57 15,0 0-38-15,0 0-41 16,0 0-33-16,0 0-16 15,0 0-3-15,-21-2-3 0,18 51 3 16,-1 12 0-16,-2 3 1 16,-3 1 0-16,1-7-1 15,-2-6-1-15,4-11 0 16,0-8-41-16,6-14-40 16,0-9-52-16,0-10-51 15,6 0-98-15,9-31-121 16</inkml:trace>
  <inkml:trace contextRef="#ctx0" brushRef="#br0" timeOffset="81812.25">1266 5357 715 0,'0'0'154'0,"-103"-16"-69"15,57 16 49-15,3 2 15 16,2 24-53-16,3 13-47 15,5 16-15-15,3 11 2 16,5 11-2-16,4 7 4 16,6 9-18-16,6-2-14 15,6-4 4-15,3-5-10 16,3-13 2-16,24-7-2 16,10-5 0-16,15-14 0 15,11-17 0-15,14-18-1 16,7-8-1-16,7-32 1 0,-3-19-3 15,0-11-5-15,-10-12-19 16,-14-13-1-16,-10-3-3 16,-20-7-7-16,-19 0 24 15,-15-3-2-15,-21 2 17 16,-27 7 4-16,-16 22-4 16,-15 17 8-16,-18 24 10 15,-7 19-6-15,-1 9 12 16,14 15-11-16,21 25-7 15,18 7-6-15,19 5-8 16,21 6-43-16,12-6-146 16,18-13-174-16</inkml:trace>
  <inkml:trace contextRef="#ctx0" brushRef="#br0" timeOffset="83333.69">2293 5339 791 0,'0'0'144'0,"0"-113"-45"16,0 73 42-16,0 14-15 15,-3 11-35-15,-5 14-27 16,-5 1-27-16,-8 7-18 16,-7 32-19-16,-1 15 2 0,1 10-1 15,13 8-1-15,10-2-1 16,5-2-3-16,5-6 1 15,22-5-1-15,1-5-1 16,6-7 2-16,-1-9-6 16,-6-6-17-16,-1-8 3 15,-7 0-13-15,-3-6-10 16,-8-2-13-16,-2-4-18 16,-6 4-5-16,0-4 6 15,-8 1 7-15,-14 1 50 16,-6-4 12-16,-7-1 5 15,-3 0 2-15,2-3 5 0,1-1 0 16,6-3-4-16,3 0 3 16,13 0-2-16,8-7-2 15,5-11 0-15,11-5-21 16,32-8-53-16,15-3-7 16,9-1-47-16,5 4-29 15,-3 1-74-15,-8 1 30 16,-9 5 201-16,-12 0 82 15,-16 3 86-15,-8 5 10 16,-11 4 0-16,-5-1 19 16,0 1-21-16,0 0-41 15,-4 1-15-15,-3 4-17 16,0 2-31-16,4 5-6 16,3 0-17-16,0 0-21 15,0 0-7-15,-3 0-7 0,2 5-12 16,1 21 3-16,0 9 0 15,0 4 3-15,0-3-5 16,7-1 0-16,11-3-3 16,6-7 0-16,0-5 0 15,3-8 0-15,1-8 0 16,0-4-3-16,-2 0-8 16,-3-12-11-16,-6-18 1 15,-1-7 1-15,-5-6 1 16,-5-2 11-16,1 3 2 0,-7 5 6 15,0 6 0-15,0 9 3 16,0 7-2-16,0 5 3 16,0 8 4-16,0 2-1 15,0 0-6-15,0 0-1 16,0 17 0-16,0 15-3 16,-7 11 3-16,4 4 0 15,0-4 1-15,3-1-3 16,0-7 1-16,3-6 1 15,18-7-6-15,10-14-32 16,8-8-48-16,5 0-34 16,6-14-51-16,-4-12-31 15,-1-5-38-15,-8-6-83 16</inkml:trace>
  <inkml:trace contextRef="#ctx0" brushRef="#br0" timeOffset="83976.92">3203 5546 448 0,'0'0'245'0,"0"0"-91"15,0 0 40-15,0 0-1 16,0 0-74-16,0 0-37 16,0 0-10-16,-69-41-30 15,69 41-23-15,0 0-13 16,0 17-2-16,0 12-1 16,0 9 2-16,0 4-4 15,0-6-1-15,0 1 1 16,0-5-1-16,2-5 0 15,8-4-1-15,2-5 0 0,-5-7 1 16,0-8-4-16,0-3-3 16,3-3-4-16,2-22 8 15,-1-6 2-15,2-3 0 16,-4-2-1-16,-4 4 4 16,1 0 0-16,-1 2 3 15,0 4-4-15,1 1 9 16,0 9-1-16,0 2-3 15,3 5 1-15,-4 4-6 16,2 5-2-16,2 0-1 16,7 5-2-16,5 19 4 15,-4 4 0-15,0 6-1 16,-3 0 1-16,-2-2 0 0,-2-4 0 16,1-5-1-16,-4-2-5 15,-2-9-9-15,0-3 1 16,-1-6-2-16,-3-3 3 15,-1 0 5-15,3 0 8 16,6-23 6-16,3-9-4 16,1-5-2-16,-2-2 2 15,2 1-1-15,-1 7 5 16,0 7 3-16,-4 5 6 16,5 4 0-16,2 8-6 15,-3 3-3-15,1 4-6 16,4 0 2-16,-1 12-2 0,-4 14 0 15,4 2 0-15,-7 2 0 16,-1 4-1-16,-4-1 0 16,-2 0-6-16,-2-5-38 15,0-4-35-15,0-3-73 16,0-7-64-16,0-2-148 16</inkml:trace>
  <inkml:trace contextRef="#ctx0" brushRef="#br0" timeOffset="84615.09">4127 5580 803 0,'0'0'132'15,"0"0"22"-15,0 0 25 16,-50-101-65-16,34 85-52 15,-5 6-21-15,-3 10-12 16,-9 0-14-16,0 27-10 16,-1 9-4-16,10 5-2 15,11 0 1-15,10-3-4 16,3-4 2-16,19-9-3 16,24-10-2-16,9-11-7 15,4-4-18-15,8-8-23 16,-9-24-2-16,-1-11-11 15,-7-12 34-15,-5-15 20 0,-9-11 14 16,-6-9 2-16,-10-4-1 16,-14 10 10-16,-3 16 30 15,-17 20 40-15,-14 21-10 16,1 15-2-16,2 12-6 16,1 26-28-16,-3 36-22 15,3 29 6-15,6 20-6 16,8 9-3-16,11-1 1 15,2-5-11-15,0-8 4 16,3-12-4-16,7-15-1 16,-2-7 0-16,10-15 0 15,5-11-13-15,-3-16 12 16,2-20-35-16,-6-10-12 0,8-17 7 16,2-25-11-16,2-13 2 15,-8-13-1-15,4-12 12 16,-5-5-1-16,-5 5 19 15,2 13 11-15,-6 24 9 16,-2 21 2-16,-3 15 4 16,-4 7 17-16,6 0-9 15,4 0-12-15,1 3 0 16,7 9-1-16,-1-4-5 16,-3-2-110-16,4-6-220 15</inkml:trace>
  <inkml:trace contextRef="#ctx0" brushRef="#br0" timeOffset="86693.92">5390 5565 839 0,'0'0'155'16,"0"0"-111"-16,0 0 99 0,-58-112-26 15,22 100-55-15,-10 10-26 16,-7 2-20-16,-9 12 7 15,-4 21-1-15,9 5-12 16,10 5 7-16,14-2-4 16,19-6-10-16,11 0 1 15,3-9-3-15,30-6-1 16,23-14 2-16,27-6-1 16,13-16 2-16,3-22-1 15,2-14 0-15,-9-13-2 16,-10-9-13-16,-15-11-18 15,-18-8 17-15,-20-4 1 0,-17 7 9 16,-9 6 1-16,-9 17 3 16,-18 19 8-16,-9 17-1 15,3 10 17-15,5 14 16 16,9 7-16-16,6 13 2 16,5 29-17-16,-1 19 2 15,6 10 9-15,3 8-9 16,2 3 2-16,14 2-2 15,3-5-8-15,4-6 4 16,1-12-7-16,4-13 0 16,0-10 0-16,-1-14-3 15,0-10 3-15,1-11 0 16,-1-3-7-16,6-14 5 0,-2-20-9 16,-4-10-2-16,-3-10 9 15,-6-3-8-15,-6 3 11 16,-6-1-1-16,-3 11 4 15,-3 9-2-15,0 6 0 16,0 13 2-16,-3 4 4 16,-1 11-1-16,0 1 7 15,-3 0-12-15,-8 29 2 16,-3 12-2-16,3 11 0 16,6-4 0-16,9 0-1 15,0-6 0-15,14-6 1 16,21-10 0-16,14-9-3 0,14-14 1 15,13-3 2-15,0-3-2 16,0-25 1-16,-10-9-5 16,-9-4 5-16,-15-4-2 15,-14 3 2-15,-11 7 1 16,-12 5 1-16,-5 1 2 16,0 6 5-16,-16 6-7 15,1 3 8-15,-3 7-2 16,-1 7-6-16,-1 0 4 15,2 10-5-15,-1 21 0 16,3 7-1-16,8 5 0 16,8 2-3-16,0 0 4 15,7-7-6-15,13-2 5 16,4-10-6-16,6-6-7 16,0-8-7-16,0-8-19 0,-5-4-3 15,-3 0 2-15,-5-22 1 16,-4-9 28-16,-3-9 2 15,-6 1 6-15,-4 2 2 16,0 4 4-16,0 9 2 16,-4 7 20-16,-6 8 22 15,7 6 5-15,0 3-8 16,0 0-19-16,3 0-7 16,-4 19-15-16,4 19 6 15,0 13 18-15,0 9-20 16,0 11 2-16,1 8-3 15,6 9-2-15,2 9-3 0,5 0 4 16,2 3-4-16,-2-2 0 16,-4-7-6-16,-10-3 5 15,0-17-16-15,-3-10-16 16,-12-18-2-16,-11-15-29 16,-8-8 38-16,-4-17-43 15,-4-3 29-15,-3-7 26 16,-4-24 1-16,8-17-8 15,6-18-19-15,20-13-33 16,15-10-33-16,6-1-64 16,28 3-131-16,10 4-85 15</inkml:trace>
  <inkml:trace contextRef="#ctx0" brushRef="#br0" timeOffset="87113.92">6666 5346 377 0,'0'0'592'15,"0"0"-511"-15,0 0 88 16,-9-111-21-16,15 88-67 16,10 6-46-16,2 5-15 15,6 6-4-15,0 6-9 16,1 0-5-16,-1 27-2 0,-3 10 0 15,3 8 0-15,-8 4 0 16,-1 2-2-16,-3-6-3 16,-3-3-18-16,-2-9-8 15,-1-5-5-15,-6-11-6 16,0-7 2-16,0-6 3 16,0-4 12-16,-10 0 25 15,-10-15 1-15,-3-13 4 16,5-10-3-16,0-3 1 15,10-1 6-15,7 2-2 16,1 5 1-16,0 5 4 16,15 5-12-16,8 7 3 15,3 6-3-15,8 6-16 16,2 6-46-16,3 0-88 16,0 9-104-16,-4 4-172 0</inkml:trace>
  <inkml:trace contextRef="#ctx0" brushRef="#br0" timeOffset="87444.89">7129 5412 540 0,'0'0'297'0,"0"0"-185"16,0 0 75-16,0 0-70 15,0 0-51-15,0 0-33 16,24-104-18-16,8 76 0 15,4-3-11-15,1 0-3 0,-4-3 1 16,-4 5-2-16,-9 6 1 16,-7 6-2-16,-10 10 4 15,-3 1-2-15,-9 6-1 16,-21 0-4-16,-11 17-2 16,-1 21 3-16,3 9 0 15,9 2 0-15,8 3 0 16,11-4-1-16,8-3-9 15,3-9-10-15,20-10-19 16,16-10-20-16,10-8-42 16,12-8-80-16,-1 0-147 15</inkml:trace>
  <inkml:trace contextRef="#ctx0" brushRef="#br0" timeOffset="87825.92">7573 5271 620 0,'0'0'181'16,"0"0"-80"-16,0 0 58 15,0 0-65-15,0 0-60 16,0 0 2-16,-21 51-8 16,45-47-11-16,4-4-2 15,6 0-13-15,-4-11-1 16,-3-12-1-16,-3-2 0 0,-6-7-5 15,-5-2-11-15,-8 0 8 16,-5 4 5-16,0 5 3 16,-15 8 0-16,-12 8 6 15,-4 9-4-15,-5 0 4 16,0 26-5-16,5 17 2 16,4 7 10-16,7 9-4 15,9-3 4-15,6-3-11 16,5-6 0-16,5-10-2 15,18-8 0-15,7-10-4 16,3-8-6-16,10-11-47 16,-1 0-91-16,-2-2-99 15,-2-18-263-15</inkml:trace>
  <inkml:trace contextRef="#ctx0" brushRef="#br0" timeOffset="88454.93">8320 5086 757 0,'0'0'112'15,"0"0"52"-15,0 0 45 0,0 0-73 16,0 0-47-16,0 0-27 16,-3-82-32-16,-6 93-21 15,-4 27-9-15,1 15 3 16,-1 8-3-16,8 2 1 16,5-7-2-16,0-8-1 15,16-11-4-15,5-10 2 16,9-13-21-16,0-10-10 15,1-4 0-15,5-10 4 16,-6-20 8-16,-6-5 12 16,-2-8 4-16,-5-6 7 15,-10-5 0-15,-1-1 0 16,-4 4 3-16,-2 7-3 0,0 14 7 16,0 13 3-16,0 8 14 15,0 8 7-15,0 1-19 16,0 0-12-16,10 20-7 15,5 12 7-15,9 5-1 16,-3 1 1-16,3 2 0 16,-4-5-1-16,-3-1-15 15,1-5-20-15,-8-8 9 16,-3-3-6-16,-2-5 5 16,-5-2 3-16,0-1 14 15,0-2 1-15,-18-3 0 16,-10-1 10-16,-3-1 0 0,-5-3-1 15,0 0-5-15,-1 0-46 16,-2 0-29-16,8-1-24 16,3-13-50-16,9-5-99 15,7-7-260-15</inkml:trace>
  <inkml:trace contextRef="#ctx0" brushRef="#br0" timeOffset="88657.92">8330 4839 915 0,'0'0'141'0,"0"0"15"16,0 0-18-16,0 0-62 0,0 0-55 15,0 0-21-15,9-75-15 16,15 68-107-16,-1 3-151 15,1-2-349-15</inkml:trace>
  <inkml:trace contextRef="#ctx0" brushRef="#br0" timeOffset="90316.93">9248 5129 844 0,'0'0'113'0,"0"0"13"16,0 0 51-16,0 0-59 16,0 0-58-16,0 0-6 15,-15-53-22-15,18 44-19 16,24-1-10-16,12-6-3 16,11 0 0-16,-3-5-1 0,-8-2-6 15,-9-1-5-15,-11-5-21 16,-6-3-16-16,-13 5 22 15,0 2 12-15,-28 6 1 16,-20 12 5-16,-10 7 7 16,-6 2 0-16,9 24 3 15,11 12-1-15,12 9 8 16,15 3-1-16,7 5 1 16,10-2 2-16,0-2-8 15,21-5 2-15,15-8-4 16,13-9 2-16,9-11-5 15,9-13 0-15,0-5-39 0,-2 0-75 16,-8-12-68-16,-7-18-42 16,-6-12-146-16</inkml:trace>
  <inkml:trace contextRef="#ctx0" brushRef="#br0" timeOffset="91357.92">9752 4906 764 0,'0'0'119'15,"0"0"28"-15,0 0 33 16,-10-96-56-16,9 74-46 16,1-1-14-16,0 8 0 15,0 4-20-15,0 6-10 16,0 5-8-16,-2 0-11 0,2 7-15 16,0 25 1-16,11 16 2 15,9 11 0-15,3 1-1 16,1 2-2-16,1-4 0 15,-4-6 0-15,3-9-3 16,-4-12 0-16,-3-9-4 16,-6-15-9-16,0-7-1 15,0-7 8-15,3-26 8 16,0-10-1-16,-2-6-1 16,-6 0 3-16,0 0 0 15,-3 0 1-15,0 1 1 16,2 4-2-16,2 5 1 0,0 7-1 15,4 6 0-15,0 13 0 16,1 4 0-16,2 9-3 16,6 0 1-16,6 22-1 15,1 7 3-15,1 3-1 16,-1 0-1-16,-4-3 2 16,1-3-6-16,0-7-10 15,-1-5-5-15,-6-9 1 16,1-5 0-16,-6 0 13 15,-2-11 4-15,-1-13 3 16,-6-5 3-16,-3-1 0 16,0-3 1-16,0 3 7 15,-6 4 10-15,-9 4-5 16,0 6-5-16,-3 6 0 16,-1 6-4-16,-1 4-3 0,0 18-2 15,1 13-2-15,3 10 0 16,8 5-1-16,6 0-1 15,2 3 2-15,6-4 0 16,21 0-5-16,5-5 3 16,7-7 0-16,-3-7-6 15,-1-12-6-15,-7-11-9 16,-1-3 12-16,-6-6 8 16,-5-21 3-16,-2-1 1 15,-6-5 1-15,-2 0 2 16,-1 1 6-16,-1-3 5 15,1 6 5-15,-1 3-4 0,2 1-6 16,0 7 2-16,0 4-6 16,1 3-2-16,1 7-4 15,4 4-1-15,4 0 0 16,-2 22-1-16,6 11 2 16,-6 3-1-16,0 3 1 15,-2-2-3-15,-1 0 2 16,-4-8-5-16,1-3-1 15,-2-10-5-15,-1-7-3 16,-5-5 3-16,5-4 8 16,3 0 4-16,3-17 1 15,5-13 3-15,2-7-1 16,0-7-1-16,1 1-1 0,-2 1 9 16,0 6-4-16,-1 11 8 15,-2 5 3-15,-1 10-14 16,0 10 9-16,3 0-11 15,2 22 0-15,-3 9-1 16,3 7 0-16,-6 4 0 16,-3-6 0-16,5 3-7 15,-6-8-20-15,0-4-48 16,3-6-68-16,-2-10-174 16,-2-11-247-16</inkml:trace>
  <inkml:trace contextRef="#ctx0" brushRef="#br0" timeOffset="94260.9">1563 7099 816 0,'0'0'138'15,"0"0"-42"-15,0 0 50 16,0 0-42-16,0 0-50 16,0 0-25-16,0 0-17 15,-76-39-7-15,58 39-5 16,3 3 1-16,2 1 0 16,7-1 0-16,6 0-1 15,0-3 0-15,0 0 1 0,0-18-2 16,0-12-7-16,6-8-22 15,7 4 27-15,2 3-3 16,0 5 5-16,0 7 1 16,-6 5 0-16,-3 6 2 15,-3 6 3-15,-3 2-2 16,6 0 0-16,0 8-3 16,0 22 2-16,0 8 7 15,-3 10-9-15,-3 3 8 16,0 1-5-16,-2 0-3 15,-7-3 0-15,-4-5-3 16,1-9 3-16,-1-9 0 0,-1-4 3 16,-2-4-6-16,2-12 2 15,-2 0-1-15,-2-6 1 16,-1 0 1-16,-1-14-1 16,-1-10 1-16,3-6-2 15,5-5 2-15,7 4 0 16,3 2 0-16,3 7 0 15,0 4 3-15,15 8 3 16,6 7-2-16,7 3-1 16,2 3 0-16,4 25 0 15,-1 5-3-15,-3 7 0 16,-3 1 0-16,-5-6-1 16,-1 2-26-16,0-9-81 0,-2-9-36 15,2-7-79-15,-6-12-129 16</inkml:trace>
  <inkml:trace contextRef="#ctx0" brushRef="#br0" timeOffset="94689.16">1611 6728 689 0,'0'0'148'15,"-103"-78"-33"-15,49 58 45 16,-4 10-15-16,7 10-52 15,7 4-27-15,6 32-18 0,4 16-14 16,4 19-2 0,5 11-8-16,5 6 0 0,10 3-5 15,10-1-6-15,0-2 1 16,18-5-6-16,13-8-4 16,8-12 0-16,15-16-4 15,11-17 1-15,14-15-2 16,8-14 2-16,5-1-2 15,4-18 0-15,-5-16-17 16,-6-12-7-16,-8-12-5 16,-17-10-2-16,-15-5 2 15,-17-6 11-15,-17-1 18 16,-11-8 1-16,-30 1 3 16,-27-2 5-16,-25 11-1 15,-16 17 17-15,-8 25 1 0,3 23-20 16,10 13-1-16,14 25-4 15,11 23-5-15,14 14-10 16,23 13-119-16,16-11-183 16,15-11-374-16</inkml:trace>
  <inkml:trace contextRef="#ctx0" brushRef="#br0" timeOffset="98153.9">2885 7115 554 0,'0'0'252'16,"0"0"-150"-1,21-115 33-15,-15 85 25 0,-5 7-30 16,3 12-38-16,-3 6-34 16,0 5-17-16,1 0-19 15,2 0-15-15,4 13-7 16,14 20 2-16,2 12-1 15,2 10 1-15,2 0 1 16,-6-1-3-16,-1-2 0 16,-1-10 2-16,-7-2-2 15,-1-10 0-15,-1-9-1 16,-7-9 1-16,0-6-15 16,-2-6 5-16,-2 0 9 0,3-18 0 15,1-21-3 1,-4-13 4-16,2-10-1 0,2-1-1 15,3-3 1-15,1-1 1 16,1 4 0-16,7 0 1 16,-1 10-1-16,0 8 0 15,0 10 0-15,-2 15-2 16,1 8-8-16,4 12 2 16,3 0-35-16,3 20-38 15,1 23-24-15,-1 9-35 16,-9 8-71-16,-5 1-80 15,-4 0-178-15</inkml:trace>
  <inkml:trace contextRef="#ctx0" brushRef="#br0" timeOffset="98992.9">3452 7290 745 0,'0'0'119'15,"0"0"-6"-15,0 0 46 16,0 0-69-16,18-96-46 16,3 75-25-16,9-5-7 15,-2 1 6-15,-1 3-11 16,-8 3 0-16,-5 5 1 16,-8 0-6-16,-5 6 14 15,-1 3 12-15,0 1-2 0,-7 4-1 16,-20 0-19-16,-9 5-1 15,-6 21-2-15,2 6-2 16,7 3-1-16,12 4 0 16,8-4 1-16,11 1-3 15,2-6 1-15,12-3-4 16,24-4 4-16,9-8 1 16,9-8-3-16,10-7 5 15,-7 0-2-15,-6-5 0 16,-8-18 2-16,-8-3-2 15,-8-3 1-15,-9 1 0 16,-9 5 1-16,-6 0 1 0,-3 1 3 16,0 0 9-16,0 6-3 15,1 2 8-15,1 7-7 16,1 3-12-16,0 4-1 16,7 0 0-16,7 0-9 15,4 11 9-15,7 9-2 16,-7 4-3-16,-5 3-8 15,-7 2-13-15,-7 3-1 16,-2 1-3-16,-5 2-6 16,-17-4 12-16,-1-2-1 15,1-5 17-15,10-8 3 16,2-7-3-16,10-5 6 16,0-4-12-16,22 0 3 0,15-13 7 15,12-13 3 1,1-10-9-16,5-9-13 0,-6-6-27 15,-4-6-11-15,-2-9-27 16,-5-9-5-16,-12-4 26 16,-14-1 15-16,-10 8 37 15,-2 7 15-15,-14 14 17 16,-8 14 56-16,0 11 47 16,6 11-18-16,5 7 17 15,6 6-41-15,3 2-15 16,-3 21-44-16,0 24-18 15,3 20 21-15,-2 11-2 0,4 1-11 16,0 0 2 0,4-2-10-16,8-3-1 0,-2-4 0 15,5-11 0-15,-6-6-16 16,5-6-71-16,-6-12-89 16,7-11-112-16,1-10-209 15</inkml:trace>
  <inkml:trace contextRef="#ctx0" brushRef="#br0" timeOffset="99292.9">4366 7222 522 0,'0'0'362'0,"0"0"-261"16,0 0 75-16,0 0-15 0,-19-106-86 15,19 94-24-15,2 0-24 16,17 5-11-16,6 6-15 15,5 1-1-15,6 0 0 16,0 20-5-16,0 6 5 16,-5 3-2-16,-4 1-3 15,-2 3-1-15,-7-6-17 16,-2 1-6-16,-3-5 6 16,-6-3-17-16,-6-5-15 15,-1-1 1-15,0-6-7 16,0 2 8-16,-4-10-14 15,0 0-45-15,4 0-43 16,0-14-182-16</inkml:trace>
  <inkml:trace contextRef="#ctx0" brushRef="#br0" timeOffset="99503.9">4735 6831 781 0,'0'0'75'16,"0"0"61"-16,0 0 9 16,0 0-60-16,0 0-63 15,0 0-22-15,-18-29-9 16,18 58 0-16,3 9-28 16,10 3-68-16,4 0-42 0,6-3-94 15,-3-5-224 1</inkml:trace>
  <inkml:trace contextRef="#ctx0" brushRef="#br0" timeOffset="99742.92">5042 6989 717 0,'0'0'196'0,"0"0"-11"15,0 0-10-15,0 0-70 16,-88-71-48-16,63 71-20 15,-2 18-27-15,2 23 0 0,8 7-9 16,7 8 3 0,10 1-4-16,0-3-1 0,23-7-1 15,11-6-3-15,6-13-44 16,2-7-61-16,5-11-84 16,-5-10-102-16,-3 0-300 15</inkml:trace>
  <inkml:trace contextRef="#ctx0" brushRef="#br0" timeOffset="100801.79">5243 7118 528 0,'0'0'157'0,"0"0"-40"16,0 0 50-16,0 0-39 15,0 0-34-15,0 0-31 16,-60-96-5-16,56 96-16 16,0 0-28-16,2 0-9 0,0 10-4 15,2 8 0 1,0-1 4-16,0 1-1 0,10-3-3 15,14-3-1-15,8-2 2 16,6-10 0-16,4 0-2 16,-3 0 0-16,-7-4-2 15,-2-10 2-15,-13-4-4 16,0 2-2-16,-9-4-2 16,-5-1 8-16,-3-2 0 15,0 1 2-15,-9 3-2 16,-10 4 0-16,2 5 0 15,-3 6-1-15,1 4 2 0,0 0 0 16,0 5 4 0,1 17 0-16,-3 7 7 0,3 8-2 15,1 1 1-15,7 3 0 16,7 2-6-16,3-2 1 16,9-5-6-16,18-4 3 15,7-6-4-15,10-10 1 16,10-6-4-16,2-7 1 15,2-3-24-15,-8 0-3 16,-5-21 11-16,-10-6-2 16,-7-9 19-16,-7-5-2 15,-10-5 4-15,-8-4 4 16,-3 6-3-16,0 6 6 16,-6 10 5-16,-6 9 0 15,6 11 13-15,5 4-9 0,1 4-4 16,0 0-12-16,0 14-4 15,17 13 4-15,7 1 0 16,3 3 1-16,-1-3-1 16,2-1 0-16,-3-5-5 15,-4-1-4-15,-4-2-19 16,-6-6-9-16,0-2-15 16,-8-1-1-16,-3-2-2 15,0 2-3-15,-8-2 16 16,-11 3 9-16,-6-1-32 15,-2-1-8-15,-2 2-24 16,-2-2-68-16,1 0-22 0</inkml:trace>
  <inkml:trace contextRef="#ctx0" brushRef="#br0" timeOffset="102194.92">6528 6939 601 0,'0'0'195'16,"0"0"-102"-16,0 0 83 15,17-104-9-15,-17 91-57 16,0 5-29-16,0 6-21 16,0 2-11-16,0 0-22 15,0 4-15-15,-7 24-11 16,6 12 0-16,1 8 3 15,0 0-2-15,5-3 1 16,17-7-3-16,8-9 0 0,5-6 1 16,3-8-1-16,1-11 1 15,0-4-2-15,-5 0 2 16,-1-26-1-16,-6-5 0 16,-11-6 3-16,-3-4-3 15,-6-5 0-15,-6 1 1 16,1 2 5-16,-2 3-6 15,2 5 3-15,-1 8 9 16,3 9-5-16,-4 8-2 16,3 9-1-16,0 1-4 15,6 1-1-15,6 24-3 16,4 10 4-16,5 9-1 0,0 1-1 16,-3 0 1-16,3-4 0 15,-5-6-2-15,0-9 2 16,-4-12-10-16,-6-6-4 15,-1-6 9-15,-1-2-1 16,2-4 7-16,3-22 7 16,3-7-6-16,6-2 2 15,-5-4 0-15,-1 4 4 16,2-4 6-16,-3 7-6 16,0 0 2-16,0 9 1 15,-4 7-9-15,-1 9 4 16,-1 2-5-16,8 5-2 15,2 0 0-15,1 17-2 0,3 8 4 16,-5 4 0 0,-2 2-2-16,-3 1 1 0,1-5-1 15,-4-5-6-15,2-6-8 16,-5-5-8-16,-2-9 10 16,0 1 3-16,-2-3 5 15,5 0 6-15,3-22 3 16,7-4-3-16,-2-7 3 15,0-1-1-15,3 3-2 16,-2 2 4-16,-2 10-3 16,-1 8 2-16,0 10-1 15,-2 1-1-15,1 0-1 16,1 12-1-16,-2 15 1 16,2 8 0-16,-7 3 1 0,-4-2-2 15,-2 0 1-15,0-7-13 16,0-3-25-16,0-11-39 15,0-2 0-15,-6-8-45 16,0-5-36-16,-3 0-23 16,1-19-94-16,1-13-262 15</inkml:trace>
  <inkml:trace contextRef="#ctx0" brushRef="#br0" timeOffset="102377.9">7534 6337 769 0,'0'0'67'16,"0"0"53"-16,0 0-8 15,0 0-85-15,0 0-27 16,0 0-13-16,0 0-4 16,54 82-89-16,-32-41-80 15,3-1-185-15</inkml:trace>
  <inkml:trace contextRef="#ctx0" brushRef="#br0" timeOffset="102872.9">8007 6459 763 0,'0'0'130'16,"0"0"1"-16,-63-128 53 0,47 105-28 15,8 10-76-15,4 9-27 16,2 4-11-16,1 14-38 16,1 34-4-16,0 21 0 15,0 13 3-15,10 3 0 16,11-3 0-16,3-7-3 16,6-9 0-16,1-17 0 15,1-14 0-15,5-13-13 16,-3-9-26-16,1-13-5 15,-6 0 0-15,-2-16 11 0,-5-16 2 16,-4-16 3 0,-1-10 10-16,-7-7 6 0,-5-6 10 15,-5-7 1-15,0-4 0 16,-15-9 1-16,-4 3 1 16,0 15 3-16,6 20 22 15,0 27 19-15,7 16 19 16,4 10 7-16,2 13-49 15,0 42-16-15,0 26 5 16,2 20 9-16,11 9-3 16,-1-4-16-16,3-6 2 15,-4-8-2-15,-4-17-1 16,-3-13-1-16,-1-17-61 16,-1-15-75-16,5-9-104 0,14-12-234 15</inkml:trace>
  <inkml:trace contextRef="#ctx0" brushRef="#br0" timeOffset="103725.9">9029 6680 248 0,'0'0'381'15,"0"0"-231"-15,0 0 30 0,0 0 10 16,0 0-48 0,24-106-54-16,-39 99-11 0,-7 7-28 15,-14 0-22-15,-5 25-12 16,-2 18-9-16,9 12 4 16,11 2-4-16,15 4-6 15,8-4 2-15,11-8-2 16,22-8 0-16,15-15-1 15,7-13-4-15,2-11 3 16,3-2-10-16,-8-12-12 16,-9-19 1-16,-13-4-1 15,-6-9 3-15,-15-5 7 0,-9-5-4 16,-3-1 11 0,-24 6-4-16,-4 10 2 0,-4 12 8 15,4 10-1-15,8 10 2 16,7 4 3-16,7 3-1 15,4 0-4-15,1 15 1 16,3 8-4-16,1 9 2 16,0-1-12-16,13-1-69 15,13 0-39-15,6-8-59 16,7-5-99-16,6-7-241 16</inkml:trace>
  <inkml:trace contextRef="#ctx0" brushRef="#br0" timeOffset="104192.9">9633 6694 18 0,'0'0'773'0,"0"0"-668"0,0 0 67 16,0 0-15-16,0 0-55 16,-46-102-44-16,23 102-17 15,-11 0-10-15,-5 12-11 16,-4 19-8-16,0 9 4 15,13 9-3-15,9-2-5 16,12-4-5-16,9-2-3 16,10-6 0-16,28-11 0 15,14-10-3-15,10-13 3 16,2-1-3-16,-2-11-21 0,-3-16-11 16,-12-9-2-16,-7-13 15 15,-6-10 9-15,-8-8-1 16,-10-9 11-16,-10-6 0 15,-6-6-2-15,-7-6 4 16,-18 4 0-16,-2 13 1 16,4 20 8-16,4 25 6 15,8 15 16-15,4 13 19 16,6 4-24-16,1 26-25 16,0 29 8-16,0 23-4 15,8 10 1-15,9 1-4 16,3-9 1-16,4-3-2 15,-1-9-6-15,4-9-39 0,4-11-68 16,4-12-97 0,3-9-121-16,10-13-302 0</inkml:trace>
  <inkml:trace contextRef="#ctx0" brushRef="#br0" timeOffset="104590.85">10253 6661 526 0,'0'0'235'16,"0"0"-38"-16,0 0 2 15,-45-108-41-15,20 100-61 16,-3 8-30-16,-5 8-18 16,-1 23-30-16,2 15 2 15,9 3-14-15,10 3-5 16,13-3-2-16,0-7 0 16,20-9-2-16,18-14-3 0,8-13-8 15,3-6-13-15,2-3-17 16,-5-23 1-16,-7-11 12 15,-5-10 4-15,-4-15 13 16,-5-13 11-16,-5-11 0 16,-5-17 2-16,-12-9 0 15,-3-11 0-15,-18 3 0 16,-12 17 0-16,-4 21 5 16,1 34 22-16,6 25 12 15,0 23 1-15,9 23-18 16,2 43-19-16,10 27 8 15,6 23-6-15,4 7-1 16,20-4-4-16,2-12-3 0,0-14 2 16,-6-19-33-16,-4-17-78 15,-7-12-137-15,4-14-263 16</inkml:trace>
  <inkml:trace contextRef="#ctx0" brushRef="#br0" timeOffset="105854.9">10727 6612 680 0,'0'0'147'0,"0"0"-66"0,0 0 66 15,-3-100-6-15,13 73-44 16,-1 2-31-16,0 9-17 15,-1 4-5-15,-3 5-22 16,-2 7-17-16,2 0-5 16,1 16 0-16,0 19 0 15,0 11 7-15,-2 7-7 16,3 3 6-16,-5-1-6 16,3-2 1-16,2-6-4 15,5-9 3-15,0-11-1 16,6-8-1-16,-2-12-1 15,6-7 3-15,1-3 0 16,0-27 1-16,2-12-1 0,-4-10 4 16,-6-6-3-16,1 0 1 15,-10 4-1-15,-1 8 1 16,-5 7 3-16,0 3-1 16,1 9 2-16,1 10-1 15,-2 10 11-15,4 5-6 16,3 2-10-16,8 6-3 15,9 23-1-15,6 11 4 16,1 4 0-16,-1-2 0 16,-2 3 0-16,2-7 0 15,-3-8-5-15,-3-9 4 16,0-10-12-16,-3-11-8 0,-3 0 11 16,-1-14 10-1,-4-17 0-15,-2-8 2 0,-5-5-1 16,-4-2 2-16,-2 0 2 15,0 4-3-15,-2 4 17 16,-8 6-6-16,0 11 14 16,6 9 1-16,0 9-3 15,3 3-4-15,0 0-18 16,-3 23-3-16,0 16 0 16,2 11 0-16,2 2 3 15,0-4-3-15,11-3-4 16,9-2 3-16,7-10 1 15,-1-4-1-15,7-11 0 0,1-11-11 16,0-7 3 0,-4 0-9-16,-2-19 2 0,-10-13 7 15,-3-7 2-15,-6-4 1 16,-6-8 6-16,-3 0-7 16,0-1 6-16,-9 8-1 15,-12 7-1-15,-2 15 3 16,0 10-1-16,-2 12 1 15,1 0-3-15,0 8 2 16,6 22 1-16,3 5 0 16,6 2-8-16,8 3 6 15,1 0-11-15,2-3-61 16,22-4-70-16,8-7-90 16,3-7-196-16</inkml:trace>
  <inkml:trace contextRef="#ctx0" brushRef="#br0" timeOffset="106081.9">11964 6667 627 0,'0'0'463'0,"0"0"-357"16,0 0 41-16,0 0-35 15,0 0-76-15,-63-97-25 16,63 97-11-16,0 0-6 0,0 0-78 16,0 9-104-16,17 12-80 15,0 1-105-15</inkml:trace>
  <inkml:trace contextRef="#ctx0" brushRef="#br0" timeOffset="106703.86">12328 6522 757 0,'0'0'158'0,"0"0"-56"15,0 0 41-15,-83-36-25 16,52 36-78-16,4 0-18 15,6 4-15-15,12 8-3 16,6-2-4-16,3 0-2 16,6-4-11-16,27-6 5 15,6 0-2-15,12-24-5 16,-2-13-9-16,-3-14-2 16,-5-6 10-16,-7-14 1 15,-6-11 4-15,-5-2 10 16,-10 1 2-16,-6 11 2 15,-7 13 10-15,0 18 24 0,-11 9 22 16,-3 15-1 0,1 14 3-16,-10 6-9 0,-5 46-36 15,-2 25 19-15,0 35 5 16,12 17-24-16,11 8 2 16,7 0-5-16,0-11-7 15,1-19-6-15,14-15 2 16,0-20-3-16,1-21 1 15,-2-19-10-15,-3-13-20 16,3-16-9-16,0 0-2 16,4-17 19-16,1-21-16 15,3-11 6-15,-4-12 6 16,-2-4-16-16,6-5 18 16,-3 8 15-16,-2 10 9 0,-3 20 1 15,-2 12 1-15,-1 11 15 16,1 7 17-16,3 2-21 15,1 0-5-15,5 0-7 16,1 5-1-16,-4 1-4 16,0-3-106-16,-3-3-200 15,2 0-349-15</inkml:trace>
  <inkml:trace contextRef="#ctx0" brushRef="#br0" timeOffset="109089.9">13485 6500 358 0,'0'0'392'16,"0"0"-309"-16,0 0 45 0,11-115 39 16,-11 85-55-16,-11 4-22 15,-13 5-37-15,-13 9-25 16,-17 11 2-16,-9 1-16 15,-5 15 3-15,4 9 1 16,11 5-4-16,19 3 0 16,14-2-8-16,16 0-4 15,4-4-2-15,20-3 1 16,28-5-1-16,16-15 0 16,16-3-1-16,1-6 0 15,-4-24-3-15,-7-18-2 16,-4-13-4-16,-10-19-20 15,-6-12 12-15,-11-4-4 0,-11-8 7 16,-8 11 13 0,-16 8 2-16,-4 15 2 0,0 14 3 15,-12 19 0-15,-3 11 21 16,3 16 17-16,1 10-13 16,-3 5-15-16,-6 32-10 15,4 19 3-15,-5 13 6 16,11 8-9-16,10 5 5 15,0 4 0-15,0-1-6 16,21-7 1-16,7-8-5 16,5-15 0-16,7-12-1 15,2-13-3-15,3-9 4 16,-5-12-6-16,0-9-9 16,-5 0-3-16,-6-5-3 0,-8-20 2 15,-6-3 5-15,-6-7-3 16,-4 0 7-16,-5-1 6 15,0-2 1-15,0 1 3 16,-9 3-2-16,-5 4 2 16,-2 5 1-16,1 5 0 15,-4 5 2-15,1 4-1 16,-6 8-1-16,-3 3 0 16,-4 6-1-16,-1 26 0 15,2 16 1-15,6 5 2 16,11 8 7-16,12-4 0 15,1-4-7-15,28-5 4 16,23-8-6-16,16-9 0 16,11-9-2-16,2-15-23 0,-2-7-82 15,-5-3-158-15,-17-20-305 16</inkml:trace>
  <inkml:trace contextRef="#ctx0" brushRef="#br0" timeOffset="110529.39">14467 6229 541 0,'0'0'186'0,"0"0"-80"15,0 0 51-15,0 0-19 16,-10-107-33-16,-7 97-51 15,-10 4-15-15,-7 6-22 0,-5 0-9 16,-1 23-3 0,15 5 0-16,10 5 0 0,8-1-5 15,7 3 1-15,2-3-3 16,22-2 0-16,12-5-5 16,6-9 5-16,1-3-15 15,0-12-27-15,-13-1-3 16,-6 0-7-16,-9-7 15 15,-7-13 16-15,-5 1 20 16,-3-7 3-16,0 7 1 16,0 3 2-16,-7 4 20 15,1 4 29-15,3 5 20 16,2 3-20-16,1 0-22 16,-2 15-17-16,2 21-7 0,0 13 40 15,0 9-17-15,2 7-15 16,10 9 4-16,1 5-12 15,0 0-4-15,-7-5-2 16,-3-7 0-16,-3-8-1 16,0-13-5-16,-7-7-31 15,-11-11-17-15,-7-8 2 16,-5-7 0-16,-7-7-8 16,-3-6 2-16,-2 0 2 15,1 0-12-15,8-15-3 16,8-7-25-16,15-8-98 15,10-13-100-15</inkml:trace>
  <inkml:trace contextRef="#ctx0" brushRef="#br0" timeOffset="110971.9">14695 6161 798 0,'0'0'93'0,"0"0"0"16,0 0 67-16,0 0-6 16,0-98-68-16,0 98-47 15,3 0-25-15,15 2-11 16,9 23 5-16,4 13-7 16,0 8 2-16,-6 11-3 0,-6 0-2 15,-3-4 1-15,-5-4-1 16,-4-9-13-16,-2-7-23 15,-1-4-7-15,-4-9-29 16,0-6-2-16,0-6 8 16,0-8 11-16,0 0 37 15,0 0 20-15,-6-19 7 16,-4-11-3-16,-1-8 33 16,3-7-7-16,3-4 3 15,3-8 12-15,2 1-5 16,0 4-6-16,14 4-9 15,1 14-15-15,3 11 4 0,-3 11-14 16,4 8-4 0,0 4 2-16,5 0-52 0,0 17-34 15,0 11-73 1,-3-1-106-16,-5 1-252 0</inkml:trace>
  <inkml:trace contextRef="#ctx0" brushRef="#br0" timeOffset="111361.9">15101 6250 552 0,'0'0'165'0,"0"0"-57"15,0 0 44-15,0 0-54 16,0 0-56-16,0 0-10 15,15-28-5-15,0 16-17 16,4-2-2-16,-2 1-5 16,1-7 0-16,-4 1 1 15,-3-3-3-15,-4-1 4 16,-4 0-2-16,-3 4-2 16,0-1 7-16,-4 8-1 15,-13 6-3-15,-4 6 3 16,-5 0-1-16,0 18-1 15,3 21 0-15,2 10-4 16,7 9 8-16,10-1-6 0,4-1-3 16,13-5 0-16,17-8-6 15,9-8 0-15,4-10-22 16,5-12-79-16,-3-9-122 16,-4-4-178-16</inkml:trace>
  <inkml:trace contextRef="#ctx0" brushRef="#br0" timeOffset="111774.9">15462 6353 216 0,'0'0'615'16,"0"0"-536"-16,0 0 68 15,0 0-20-15,0 0-86 16,0 0-31-16,24-45-10 16,6 28-1-16,0-5 1 15,2-3-1-15,-2-5 0 16,-3-7 1-16,-7 0-6 16,-8-1-4-16,-10 7 10 15,-2 1 0-15,-8 9 0 16,-21 3 8-16,-8 14-8 15,-3 4 8-15,1 14-2 0,5 25 7 16,4 15 5 0,7 2-4-16,11 5 5 0,8-3-4 15,4-6-2-15,13-4-1 16,17-13-10-16,10-9-2 16,8-11 0-16,3-8 0 15,0-7-35-15,-4 0-74 16,-3-12-119-16,-7-10-205 15</inkml:trace>
  <inkml:trace contextRef="#ctx0" brushRef="#br0" timeOffset="113873.5">16474 6008 667 0,'0'0'158'16,"0"0"-78"-16,0 0 58 15,0 0 10-15,0 0-51 0,0-96-23 16,0 96-10 0,0 0-22-16,0 0-16 0,0 0-13 15,0 16-13-15,0 17 2 16,0 12-1-16,0 9-1 16,0-2 0-16,1 5 2 15,18-1-4-15,4-8 2 16,5-9-1-16,4-15 1 15,-3-9-1-15,-3-11-7 16,-4-4 0-16,-1-5-11 16,-6-26 16-16,-3-5 0 15,-2-8 3-15,-6 0 4 16,0-1-3-16,-4 0 0 16,0 5 4-16,0 3-4 0,1 5 6 15,4 6 9-15,-2 9-7 16,1 3 5-16,-2 10-7 15,-1 4-3-15,3 0-4 16,6 0-7-16,3 18 5 16,7 12 0-16,0 6 3 15,0 2-1-15,-2 0 0 16,1 1 0-16,-3-4-2 16,2-5-2-16,-4-7 1 15,-2-13-16-15,-5-2-2 16,-3-8 14-16,3 0 3 15,0-18 4-15,6-12 2 16,-1-5 0-16,2 0 0 0,-2-1 4 16,0 3-6-16,2 2 6 15,-1 3-2-15,4 1 0 16,-5 5 1-16,4 3-4 16,-2 5 6-16,-2 3-5 15,0 8-1-15,-3 3-2 16,0 0 1-16,3 2-1 15,0 14-3-15,5 7 3 16,-4-1 1-16,4 3 1 16,-4 1 0-16,4-7-2 15,-5-4-2-15,3-4-3 16,-2-7-8-16,1-2-5 0,1-2 3 16,0 0 1-16,2-12 4 15,-5-5 8-15,1-1 1 16,-7 4 2-16,-3 6 1 15,0 6 1-15,-3 2-3 16,0 0 1-16,3 10-7 16,-3 22-4-16,4 9 7 15,0 6-2-15,-4 0-13 16,0 0-39-16,0-6-43 16,0-7-39-16,0-11-65 15,2-12-133-15</inkml:trace>
  <inkml:trace contextRef="#ctx0" brushRef="#br0" timeOffset="114353.9">17290 5606 793 0,'0'0'99'16,"0"0"-14"-16,0 0 75 15,-13-104-42-15,11 96-60 16,2 4-32-16,0 4-23 0,0 0-3 16,0 0-10-16,0 5-59 15,0 22-32-15,7 2-19 16,5 4-102-16,0-7-104 16</inkml:trace>
  <inkml:trace contextRef="#ctx0" brushRef="#br0" timeOffset="114983.9">17630 5539 628 0,'0'0'127'16,"0"0"14"-16,0 0 9 16,0 0 14-16,0 0-53 15,0 0-51-15,-27-92-14 16,24 95-25-16,3 33-17 15,-3 18 5-15,3 21 6 0,0 6 0 16,0 2-6 0,0-2-9-16,10-6 5 0,0-5-4 15,3-10 0 1,3-7-1-16,2-11-5 0,2-12 0 16,4-14-17-16,2-14-30 15,2-2 4-15,2-18-12 16,0-21-2-16,-3-10 7 15,-4-4 6-15,-1-7 26 16,-6-7-2-16,-3-4 14 16,-5-6 10-16,-8-7 2 15,0 2 0-15,0 9 7 16,-2 17 24-16,-6 18 29 16,2 19 27-16,1 12-18 0,1 7-10 15,1 7-37-15,-5 34-21 16,2 18 19-16,-1 17 2 15,5 3-8-15,2 4 0 16,0-4-14-16,0-2 1 16,3-3-2-16,0-11-3 15,-1-1-2-15,1-8-80 16,-3-9-93-16,4-9-124 16,1-17-383-16</inkml:trace>
  <inkml:trace contextRef="#ctx0" brushRef="#br0" timeOffset="115749.9">18482 5276 868 0,'0'0'92'16,"-8"-101"19"-16,-1 71 79 0,1 14-64 16,5 12-47-16,-3 4-38 15,-8 52-35-15,-5 28-3 16,-7 30 16-16,7 13-2 15,8-5-10-15,11-4 5 16,0-5-7-16,4-5-3 16,16-11-4-16,4-9 5 15,3-22-4-15,4-14 1 16,3-20-13-16,2-19-6 16,1-9-10-16,1-8 7 15,1-25 15-15,-5-15-7 16,-4-7 8-16,-6-10 5 15,-5-1-1-15,-7 1 2 0,-10 1 0 16,-2 5 0 0,0 8 2-16,-17 10-1 0,-3 14 3 15,4 13-1-15,-6 10-2 16,0 4 2-16,4 15-3 16,-2 23 0-16,10 7 1 15,7 2 1-15,3 2-2 16,12-6 0-16,19-2 0 15,10-5-1-15,8-11 1 16,1-8-2-16,-1-12 2 16,-5-5-4-16,-7-5 1 15,-4-21 1-15,-6-10 2 16,-7-5 0-16,-4-4 0 16,-8-7 0-16,-8 4 6 0,0 3-4 15,-8 11-2-15,-14 13 3 16,-5 21 0-16,-3 0-3 15,2 29 0-15,2 20 0 16,7 8 9-16,13 4-8 16,6 0 2-16,12-2-2 15,21-8-1-15,14-12 0 16,4-13-4-16,3-17-33 16,-1-9-108-16,-8 0-87 15,-5-18-142-15</inkml:trace>
  <inkml:trace contextRef="#ctx0" brushRef="#br0" timeOffset="116830.9">19577 5855 596 0,'0'0'221'15,"0"0"-78"-15,0 0 31 16,0 0-19-16,0 0-62 0,0 0-36 16,0-14-23-16,1 10-11 15,17 1-16-15,17-2-1 16,15-6-6-16,8-5 2 16,1-3-2-16,-7-4-3 15,-7-5 3-15,-14-2-1 16,-12-2-13-16,-11-1-15 15,-8 8-3-15,-3 1 11 16,-29 6 8-16,-14 11 1 16,-13 7 7-16,-6 4 3 15,3 27 3-15,7 11-1 16,13 7 6-16,13-1-3 0,14 4 3 16,12-6-1-16,3-4-2 15,6-7 0-15,21-2-2 16,11-8-2-16,11-11 1 15,11-6-6-15,6-8 4 16,3 0-43-16,-2-9-72 16,-4-14-72-16,-6-7-70 15,-11-2-285-15</inkml:trace>
  <inkml:trace contextRef="#ctx0" brushRef="#br0" timeOffset="117811.9">20183 5714 670 0,'0'0'187'16,"0"0"-109"0,0 0 86-16,0 0-9 0,11-104-49 15,-9 99-37-15,-2 2 1 16,0 3-16-16,0 0-26 16,0 0-10-16,0 8-16 15,3 22 0-15,3 11-2 16,5 14 6-16,6-2-6 15,0-3 1-15,5-3 0 16,5-7-1-16,-2-6 0 16,2-11-7-16,-3-8-4 15,-5-8-18-15,-5-7 1 16,-4 0 5-16,-2-25 18 16,-2-10 3-16,-3-10 0 0,-3-4 2 15,0 0 2-15,0 0 2 16,0 4-4-16,0 10 1 15,0 2 2-15,0 11 0 16,0 6 8-16,2 9-7 16,5 4-1-16,7 3-3 15,9 3-11-15,11 17 11 16,2 6 0-16,3 6 1 16,-2-5-2-16,-4-2-4 15,0-5 5-15,-3-5-12 16,-5-8-15-16,-5-7 0 15,-3 0 13-15,-5-17 14 16,-5-11 1-16,-6-5 0 0,-1-1 6 16,-1 1-4-16,-15 0 2 15,-4 7 13-15,-3 6 4 16,2 6-10-16,0 7 8 16,0 7-14-16,-3 0 5 15,5 24-11-15,0 13 1 16,8 2-3-16,8 6 2 15,3 3 0-15,3 0-2 16,21-3-2-16,9-6 4 16,6-7 0-16,1-10 1 15,-4-8-2-15,-6-13-2 16,-6-1 3-16,-3-1 0 0,-1-25 1 16,1-12 0-16,-3-8 1 15,-1 0-2-15,-7 2 5 16,-3 6-2-16,-3 6-2 15,3 6 7-15,-3 7 1 16,1 8 3-16,1 6-1 16,4 5-11-16,10 0-1 15,3 4-3-15,6 16 4 16,-3 8-1-16,1 3-4 16,-3-2 5-16,-3-3-1 15,-2-7 0-15,-5-3 0 16,-6-10-14-16,-6-6 1 15,2 0 4-15,-1 0 7 16,4-3 3-16,5-17 6 16,3-10-5-16,0-3 3 0,-1 1 0 15,-3 9 4-15,0 6 6 16,-3 10-8-16,0 7 7 16,5 4-11-16,2 26-1 15,3 14 4-15,3 8-4 16,-7-1-1-16,-3-1 0 15,-3-4-4-15,-5-5-33 16,-1-4-86-16,-2-7-130 16,0-8-216-16</inkml:trace>
  <inkml:trace contextRef="#ctx0" brushRef="#br0" timeOffset="119628.84">2211 6251 618 0,'0'0'161'0,"0"0"-84"16,0 0 75-16,0 0-28 15,0 0-47-15,-96-45-40 16,75 74-25-16,-1 12-4 15,6 11 13-15,5 1-15 16,8 5 1-16,3-1-1 16,3-4-2-16,18-6-8 15,7-4 3-15,7-11-4 16,2-13-7-16,8-10-55 16,1-9-32-16,-3 0-65 0,-4-5-77 15,-8-14-129-15</inkml:trace>
  <inkml:trace contextRef="#ctx0" brushRef="#br0" timeOffset="121015.9">2412 6429 596 0,'0'0'146'0,"0"0"15"16,0 0 14-16,0 0-51 16,0 0-48-16,0 0-24 15,-55-44-17-15,43 51-18 16,3 17-14-16,0 10 13 15,0 2-10-15,8 3 1 0,1-3 1 16,0 3-6-16,15-8 1 16,4-2-3-16,5-10 0 15,3-9-1-15,1-7-4 16,0-3-16-16,-4-2-19 16,-6-18-13-16,-3-5 12 15,-6-5 5-15,-3-2-6 16,-6-4 12-16,0 1 9 15,-6 4 10-15,-12 6 8 16,-3 7 3-16,-3 6 5 16,-4 8 1-16,7 4 13 15,3 0-3-15,9 0-1 16,3 0 6-16,6 0-4 0,0 0-5 16,2 0-5-16,23 0 6 15,8 0 13-15,3 0-5 16,6 0-19-16,-8-10 8 15,-6-2-10-15,-7 4 1 16,-10 5 1-16,-7-1-1 16,-1 4 0-16,-3 0 6 15,0 0-5-15,0 0-2 16,-3 11 0-16,-5 9 0 16,-2 8 0-16,4-2 0 15,6-1 0-15,0-5-1 16,0-1-4-16,13-4 5 0,4-7 0 15,7-4 1-15,1-4-1 16,7 0 0-16,-2-1 0 16,-4-14 0-16,1 0-2 15,-9-3 0-15,-2 2-4 16,-7-3-3-16,-4-2 7 16,-5-1 2-16,0 0 1 15,0 0 1-15,0 5-2 16,-7 4 8-16,1 8 0 15,-2 1 7-15,2 4 6 16,0 0-15-16,0 0-2 16,-3 19-4-16,0 7 0 15,3 3 1-15,5-3-1 0,1 2-1 16,0-3 0 0,13-3-4-16,8-3 5 0,4-4-2 15,2-8 0-15,1-4-1 16,-3-3 1-16,0 0-5 15,-4-14 6-15,-5-7 1 16,-5-2 0-16,-5-4 5 16,-2 1-2-16,-4-3 1 15,0 5 4-15,0 2 11 16,0 5 8-16,0 1-2 16,0 6 2-16,0 5-2 15,0 3-13-15,0 2 3 16,0 0-14-16,0 0-1 15,0 0-3-15,3 3-7 0,5 15 10 16,1 7-3-16,1-3 6 16,-1 1-3-16,1-3 0 15,1-2-2-15,-4-5-3 16,2-6-9-16,-3-4 3 16,-3 0 6-16,0-3-1 15,0 0 6-15,6-4 4 16,3-14-2-16,0-4 0 15,-2-1-1-15,1-3-1 16,-1 0 3-16,-1-3-1 16,-2 7-1-16,-3 2 0 15,2 6-1-15,-2 12 3 16,-4-1-2-16,3 3 0 0,3 0-1 16,-1 11-12-16,3 12 12 15,1-1 0-15,-1 1 1 16,2-5-3-16,-2-5 1 15,2-3 0-15,0-4-4 16,1-6-22-16,7 0 17 16,-3-11 7-16,1-14 1 15,-2-8 1-15,2-2 2 16,-4-8-1-16,-6-2 2 16,-3-4-1-16,-3-1 3 15,0 0 2-15,0 5 4 16,-3 11 19-16,-3 9-10 0,1 13 7 15,2 9 3-15,0 3-13 16,-1 7-10-16,1 26-6 16,-3 16 0-16,0 15-2 15,2 2 3-15,2-3-1 16,2-7 0-16,0-11-8 16,0-11-30-16,0-5-34 15,8-9-60-15,1-6-96 16,2-10-126-16</inkml:trace>
  <inkml:trace contextRef="#ctx0" brushRef="#br0" timeOffset="121217.89">3381 6273 577 0,'0'0'283'0,"0"0"-154"16,0 0 33-16,0 0-39 15,0 0-94-15,0 0-27 16,62-77-2-16,-31 64-2 16,-7-1-33-16,-4 5-56 15,-6 5-80-15,-4 4-103 16,-3 0-319-16</inkml:trace>
  <inkml:trace contextRef="#ctx0" brushRef="#br0" timeOffset="121906.89">3819 6283 725 0,'0'0'194'0,"0"0"-66"16,0 0 46-16,0 0-43 16,-58-97-63-16,42 97-35 15,-2 0-16-15,1 19-16 16,0 12 1-16,0 3-2 0,11 2 1 16,6-5-2-16,0-1-5 15,11-11-1-15,15-9-12 16,10-7-20-16,1-3 7 15,2-7-6-15,0-15-9 16,-9-8 22-16,-6-4 13 16,-1-9 12-16,-11-6 6 15,-4-2-3-15,-8 0 13 16,0 2 18-16,0 10 17 16,-6 13-1-16,-5 11 4 15,5 7-10-15,-4 8 1 16,-2 21-32-16,-3 29-9 0,-2 29 0 15,-5 15 3-15,9 5-3 16,1-9-4-16,6-8 0 16,3-9-1-16,0-10 2 15,3-12-3-15,0-12-1 16,0-12-2-16,0-13-13 16,0-8-7-16,6-6 5 15,6 0 7-15,1-17 5 16,5-14-4-16,0-9-10 15,-2-1-4-15,-6-4 11 16,3-3 0-16,-3-1 11 16,-3 7 3-16,0 7 1 15,-4 12 1-15,-3 15 2 0,3 8 3 16,1 0 2 0,8 0-8-16,0 0 0 0,3 8-1 15,-6 0-1-15,0 0-20 16,-3 0-120-16,-6-2-140 15,0 1-181-15</inkml:trace>
  <inkml:trace contextRef="#ctx0" brushRef="#br0" timeOffset="122837.89">2615 7053 699 0,'0'0'143'0,"0"0"-40"16,0 0 73-16,0 0-5 16,0 0-57-16,0 0-35 15,6-80-28-15,-6 80-14 16,0 4-25-16,-6 25-6 15,-12 15 2-15,-6 12 5 16,-1 5-4-16,1-3-1 16,2-3-5-16,5-3-1 15,7-9-2-15,5-13 0 16,4-11 0-16,1-8-1 16,0-7 0-16,0-4-4 0,0 0 1 15,16-15 2-15,8-20-3 16,7-15-3-16,-5-9 1 15,2-5-10-15,-11-1 4 16,-1-2-6-16,0 5 12 16,-5 5 3-16,-5 14 2 15,1 17 2-15,-4 14 5 16,0 5-1-16,-3 7 17 16,3 0-14-16,6 0-5 15,6 22 0-15,3 11 5 16,4 9 7-16,0 2-3 15,-5 5-7-15,0 2 4 0,-1-2-8 16,2 0-1-16,-6-5 1 16,-2-6-27-16,1-5-57 15,-8-7-109-15,-2-8-194 16</inkml:trace>
  <inkml:trace contextRef="#ctx0" brushRef="#br0" timeOffset="-147409.07">1933 8729 902 0,'0'0'217'0,"0"0"-141"16,0 0 44-16,0 0-24 15,0 0-31-15,0 0-47 16,0 0-2-16,-13-45-8 0,13 45 2 15,0 0-12 1,0 25 2-16,0 16-16 0,0 14 16 16,0 10 0-16,0 4 2 15,0-8-2-15,0-10 6 16,0-9-6-16,0-17 0 16,0-7-6-16,3-10-2 15,-3-7-33-15,0-1 26 16,4 0 8-16,-4-20 14 15,3-21-2-15,-3-21-5 16,0-11-2-16,0-3-1 16,0 1 4-16,0 6-1 15,0 10 0-15,0 4 4 16,0 3-4-16,0 5 2 0,0 8 1 16,15 2 2-16,0 7-5 15,0 1-1-15,4 9-1 16,2 3-14-16,3 5 14 15,3 9-5-15,1 3-36 16,1 3-20-16,-4 20-36 16,-7 7-22-16,0 10-18 15,-12-2-71-15,-6 4-118 16</inkml:trace>
  <inkml:trace contextRef="#ctx0" brushRef="#br0" timeOffset="-147174.07">1923 8886 816 0,'0'0'173'0,"0"0"-87"16,0 0 49-16,0 0-48 15,0 0-65-15,0 0-18 16,62-48-4-16,-29 34 0 15,5 2-11-15,-3 6-16 16,-5 6-68-16,-10 0-42 16,-16 6-77-16,-4 17-140 15</inkml:trace>
  <inkml:trace contextRef="#ctx0" brushRef="#br0" timeOffset="-146980.07">1805 9183 551 0,'0'0'170'16,"0"0"-82"-16,0 0 71 16,0 0-56-16,0 0-51 15,0 0-10-15,88-38-15 16,-45 23-3-16,6-3-24 16,1 5-6-16,2-2-6 15,2-2-93-15,-5 5-61 16,-2-3-150-16</inkml:trace>
  <inkml:trace contextRef="#ctx0" brushRef="#br0" timeOffset="-146718.07">2530 8760 744 0,'0'0'182'16,"0"0"-73"-16,0 0 85 15,0 0-79-15,0 0-62 16,0 0-21-16,-36-32-30 16,24 42 5-16,-7 25-7 15,-11 14 3-15,-3 13-5 16,-1-1 2-16,1-1 0 0,8-5-5 16,1-7-8-16,9-12-33 15,3-10-46-15,9-11-88 16,3-15-30-16,0 0-188 15</inkml:trace>
  <inkml:trace contextRef="#ctx0" brushRef="#br0" timeOffset="-146491.07">2390 8722 441 0,'0'0'421'0,"0"0"-341"16,0 0 22-16,0 0 15 15,0 0-70-15,0 0-36 0,25 17-8 16,-4 9 30-16,4 3-15 16,2 5-11-16,0 1-3 15,0-2-4-15,-3 3 0 16,6-9-2-16,-2-2-84 16,2-9-53-16,1-6-107 15,-1-10-307-15</inkml:trace>
  <inkml:trace contextRef="#ctx0" brushRef="#br0" timeOffset="-145270.07">2921 8694 800 0,'0'0'177'0,"0"0"-87"15,0 0 80-15,0 0-60 16,0 0-64-16,0 0-9 15,-84-68-15-15,75 68-2 16,-7 6-20-16,4 22 5 16,-3 8-5-16,5 7 0 15,4 1-1-15,3-3-4 16,3-5-5-16,4-5 10 16,15-6 0-16,7-9-17 15,4-8-11-15,8-8-18 16,-4 0-17-16,-4-11 25 15,-4-13-9-15,-8-4 23 16,-2-3 24-16,-7 1-1 0,-3 4 1 16,-4 3 8-16,-2 5 11 15,0 1 26-15,0 1-9 16,0 5 13-16,0 2 2 16,0 3-42-16,-2 3 27 15,2 2-14-15,-1 1-22 16,1 0 0-16,0 4-12 15,0 16 12-15,0 9-6 16,1-1 3-16,10 3-3 16,2-7 6-16,-1-4-19 15,3-5 8-15,0-6-12 16,0-5 12-16,0-4 10 0,-1 0-7 16,0-4 8-16,-1-12 2 15,-6-6-2-15,3-1 13 16,-4-2-11-16,-3 0 24 15,1 2 12-15,-3-3-25 16,1 4 19-16,0-1-12 16,-1 7-9-16,0 3 15 15,1 3-18-15,0 6 0 16,-2 4-7-16,0 0 4 16,1 0-7-16,5 6 2 15,2 17-9-15,5 5 5 16,-1 6-2-16,0-1 6 15,-3 0-2-15,3-3-25 0,2-6 6 16,-4-3-13-16,-1-8 4 16,-2-3 12-16,-1-6 1 15,2-4 17-15,-4 0-5 16,5 0 11-16,0-4-6 16,-1-12 5-16,8-2-5 15,-8-5 8-15,2 2-4 16,-1 1 1-16,-2-1 5 15,2-1-5-15,0 2 6 16,1-2 6-16,1-1-16 16,-2 3 11-16,0-1-7 15,1 5 2-15,-4 6-7 0,0 4 7 16,-1 5-7-16,2 1 0 16,1 0-8-16,4 5 7 15,2 15-5-15,-4 7-5 16,3 1 0-16,-2 0-24 15,3 0 15-15,1-2-10 16,0-4-17-16,6-5-3 16,3-9-32-16,2-4 41 15,0-4-35-15,-2 0 4 16,0-4 27-16,-9-14 23 16,0-5 22-16,-6-6 0 15,-6-4 8-15,-2 1 25 16,-1 0 40-16,0 5 5 0,-4 2 23 15,-7-1 8 1,2 10-45-16,0 1 19 0,5 7-33 16,0 6-15-16,3 2-7 15,1 0-21-15,-1 16-5 16,1 23-2-16,0 20 1 16,0 12-4-16,0 11 3 15,0 1 0-15,9 0-2 16,4 0 3-16,-1-13-1 15,-3-7 0-15,0-6-10 16,-5-9-10-16,-2-14-64 16,-2-8-5-16,0-15-39 15,0-11-40-15,0 0 32 16,0-29-173-16,0-16-155 0</inkml:trace>
  <inkml:trace contextRef="#ctx0" brushRef="#br0" timeOffset="-144534.07">3835 8634 748 0,'0'0'160'0,"0"0"-93"15,-4-99 119-15,4 72-37 16,11 5-104-16,5 3-16 16,5 6-14-16,4 4-4 15,0 9-10-15,5 0 4 16,-3 10-5-16,2 16 0 15,-1 5-8-15,-6 10 4 0,-4 4-36 16,-6 1-15-16,-10 3-7 16,-2-1-35-16,0-3 14 15,-17-3-32-15,-10-5-13 16,-3-9-50-16,2-5 58 16,6-10 82-16,4-10 36 15,10-3 4-15,8 0 19 16,0-32 37-16,5-8 3 15,16-18 14-15,4-5 2 16,8-15-21-16,1-8-2 16,-2-16-14-16,6-4 7 15,-5 2-2-15,-9 14-9 0,-4 22 34 16,-13 23-1-16,-7 17 26 16,0 16 4-16,0 8-40 15,0 4-17-15,0 19-42 16,-3 30 9-16,-1 22-12 15,0 18 3-15,4 7 0 16,0 2 6-16,0-4-3 16,11-11 4-16,4-15-7 15,9-12 1-15,0-18-4 16,5-9 3-16,-2-11-2 16,0-14-2-16,-2-4-2 15,-2-3 6-15,1-23 0 16,-2-12 0-16,-4-8 0 0,-5-12 0 15,-4-5 1 1,-7-5-3-16,-2 2 10 0,0 10-8 16,-6 13 0-16,-5 18 8 15,0 17-3-15,1 8-4 16,-6 17 2-16,2 28-3 16,-6 19-3-16,10 4 3 15,5-3 0-15,5-3-5 16,0-12 2-16,3-10 3 15,9-12-5-15,8-12 3 16,0-9-48-16,3-7-12 16,2 0-38-16,3-13-90 15,11-15-76-15,9-3-415 16</inkml:trace>
  <inkml:trace contextRef="#ctx0" brushRef="#br0" timeOffset="-144130.08">4905 8332 985 0,'0'0'155'15,"0"0"-25"-15,0 0 29 0,0 0-74 16,0 0-68-16,0 0-13 16,-36-21-5-16,36 50 1 15,0 4 0-15,0-4-2 16,11-3 2-16,2-9-2 16,-2-3 1-16,-1-6-48 15,-4-8 19-15,-3 0-5 16,0 0 7-16,0 0 27 15,0-20 0-15,-3 2 1 16,0-1-1-16,0 5 7 16,0 5-7-16,0 3 1 15,0 5-15-15,0 1-10 0,-3 4-52 16,0 22-66-16,-3 11-5 16,4 2-168-16</inkml:trace>
  <inkml:trace contextRef="#ctx0" brushRef="#br0" timeOffset="-143792.07">4996 8839 704 0,'0'0'224'0,"0"0"-173"16,0 0 90-16,0 0-26 0,0 0-83 15,0 0-26 1,-8 3 2-16,8-1-5 0,0 0-2 16,0-1 2-16,0 2 1 15,0-3-3-15,4 0 1 16,2 0-2-16,0-12-1 16,2-10 0-16,-6-3 0 15,-2 1-13-15,0 3 6 16,0 3-9-16,0 5 4 15,-10 4 12-15,0 5-34 16,-2 4-3-16,-6 0-37 16,-1 0-59-16,-3 3-70 15,3 4-238-15</inkml:trace>
  <inkml:trace contextRef="#ctx0" brushRef="#br0" timeOffset="-142253.07">5818 8449 921 0,'0'0'124'0,"0"0"-91"16,0 0 96-16,0 0-22 15,0 0-91-15,0 0-16 16,0 5-2-16,0 27 2 15,0 16-1-15,0 2 2 16,0 1-1-16,0-3 0 16,-9-7-2-16,2-5-1 15,3-6 3-15,2-11-65 16,2-10-32-16,0-9-63 0,0 0-35 16,0-28-133-16</inkml:trace>
  <inkml:trace contextRef="#ctx0" brushRef="#br0" timeOffset="-142008.07">5802 8194 736 0,'0'0'172'15,"0"0"-111"-15,0 0 71 0,0 0 4 16,0 0-102-16,0 0-16 16,-5-21-18-16,5 21-4 15,0 0-2-15,0 0-91 16,0 0-56-16,0 0-95 16,0 4-326-16</inkml:trace>
  <inkml:trace contextRef="#ctx0" brushRef="#br0" timeOffset="-141273.06">5830 8247 340 0,'0'0'360'16,"0"0"-263"-16,0 0 8 15,0 0 48-15,0 0-58 16,0 0-29-16,-6-41-32 16,6 41-32-16,0 6 9 15,0 26-11-15,0 15 0 16,0 13 10-16,3 4-8 15,-2 0 11-15,1-2-13 0,0-5 7 16,-2-6-10-16,1-6 3 16,1-10-6-16,2-9-38 15,2-10-97-15,6-16-72 16,4 0-195-16</inkml:trace>
  <inkml:trace contextRef="#ctx0" brushRef="#br0" timeOffset="-140800.04">6011 7815 836 0,'0'0'104'0,"0"0"8"16,0 0 31-16,0 0-54 0,0 0-44 16,0 0-35-16,6 3 1 15,25 53 8-15,12 14-17 16,4 10 37-16,3 12-11 16,-5 4-14-16,-2 6 8 15,-10 0-20-15,-5 4 0 16,-16-4-2-16,-12-4-2 15,-19 2-1-15,-30-6-40 16,-17-11-128-16,-15-12 51 16,-11-16-144-16,3-17-222 15</inkml:trace>
  <inkml:trace contextRef="#ctx0" brushRef="#br0" timeOffset="-138692.25">7301 7945 826 0,'0'0'98'16,"0"0"-77"-16,0 0 82 16,0 0-17-16,0 0-50 15,0 0-36-15,-55 79-8 16,27 19 8-16,2 15 8 16,5 9-7-16,11-2 10 15,10-10-9-15,0-4-2 16,4-16 0-16,14-16-11 0,6-15 8 15,6-20-93 1,7-21-72-16,2-18-171 0</inkml:trace>
  <inkml:trace contextRef="#ctx0" brushRef="#br0" timeOffset="-138040.28">7849 8225 866 0,'0'0'117'0,"0"0"-63"0,0 0 90 16,0 0-41-16,0 0-60 15,0 0-38-15,-33-13 1 16,9 26-6-16,-3 6 0 15,0 0-4-15,8-5 0 16,6-6 4-16,8-4 0 16,2-4-1-16,3 0-25 15,0 0 15-15,0-12 7 16,0-14-32-16,12-5-3 16,6 1 37-16,1 0 4 15,-2 5 4-15,1 5-1 16,-5 4-1-16,0 8 14 15,-5 6-16-15,-2 2 11 0,1 0-13 16,1 21 1 0,1 16-2-16,-2 16 14 0,-7 10-13 15,0 9 0-15,-7 1 7 16,-10 0-5-16,-2-3 0 16,-2-6-2-16,-3-8 0 15,2-11 3-15,1-10-3 16,0-9 0-16,7-13 1 15,4-5-1-15,4-8 1 16,-1 0 3-16,-2-11-3 16,-2-15 8-16,1-11-9 15,4-7 0-15,3 2-11 0,3 4 11 16,0 9 0 0,13 9 0-16,1 8-4 0,8 8 6 15,2 4-2-15,6 4 0 16,0 18-4-16,-2 10 3 15,0 3 1-15,-5 4-8 16,3 0 7-16,-3 0-86 16,1-1-47-16,-2-6-69 15,1-8-139-15</inkml:trace>
  <inkml:trace contextRef="#ctx0" brushRef="#br0" timeOffset="-137748.08">8196 8745 1017 0,'0'0'79'16,"0"0"72"-16,0 0-11 15,0 0-47-15,0 0-78 16,0 0 8-16,-16-39-23 15,16 55-3-15,-2 17-1 16,-1 13 5-16,-2 4-1 16,0 1 0-16,-4-4 0 15,6-5-9-15,0-8-7 16,1-10-66-16,2-7-31 0,0-12-74 16,5-5-66-16,13-5-197 15</inkml:trace>
  <inkml:trace contextRef="#ctx0" brushRef="#br0" timeOffset="-137088.03">8559 8106 474 0,'0'0'350'0,"0"0"-273"16,0 0 109-16,0 0-25 15,-5-110-81-15,5 81-32 16,8 6-30-16,1 1 12 16,0 1-1-16,3 4-27 15,1 0 18-15,2 5-17 16,0 1 0-16,6 5-4 15,1 6 4-15,1 0-3 16,-4 0 0-16,-1 17-21 16,-5 9 20-16,-4 8-7 15,-1 5-5-15,-8 3 0 0,0 4-12 16,0 2 4-16,-14 0 8 16,-3-6-20-16,0-4 24 15,4-9 3-15,1-6 6 16,6-9-5-16,3-7 9 15,1-5-4-15,2-2 7 16,0 0-2-16,0 0 10 16,0 0 12-16,3 0 0 15,15 0 4-15,10-4-21 16,4-1 4-16,3 1-14 16,-4 4 6-16,-5 0-8 15,-3 0 2-15,-7 16-9 16,-1 6 6-16,-3 5-8 0,-6 5-9 15,-3 1 5 1,-3 4-23-16,0-1 17 0,-12-3 10 16,-9 0-16-16,-4-9 26 15,-2-3-14-15,2-6 11 16,3-8 4-16,3-1-9 16,6-6 9-16,5 0 0 15,2 0-29-15,6-4-34 16,0-10-93-16,6 0-78 15,21 3-247-15</inkml:trace>
  <inkml:trace contextRef="#ctx0" brushRef="#br0" timeOffset="-136824.08">9230 8750 521 0,'0'0'509'16,"0"0"-397"-16,0 0 78 16,0 0-76-16,0 0-55 15,0 0-29-15,-40-40-18 16,40 40-9-16,-3 22-3 16,0 13 0-16,-3 8 1 15,-1 4-3-15,1 1 0 16,-3-4 2-16,0-2-2 15,-5-4-102-15,2-8-72 0,0-8-192 16</inkml:trace>
  <inkml:trace contextRef="#ctx0" brushRef="#br0" timeOffset="-134539.1">9623 8010 122 0,'0'0'626'0,"0"0"-541"16,0 0 40-16,0 0 32 15,0 0-45-15,0 0-49 16,5-71-30-16,12 42-6 15,6 2-9-15,1 4-13 16,-1 2-1-16,-2 7 0 0,1 4-2 16,-1 1-3-16,-4 7 1 15,-3 2-3-15,-3 0 1 16,1 11-22-16,-2 13 15 16,-5 11-5-16,-5 3-11 15,0 7 8-15,-3 0-6 16,-15 2 4-16,-1-5 12 15,2-1-15-15,-2-8 22 16,8-7-3-16,2-5 6 16,5-8-4-16,1-6 2 15,3-3-1-15,0-1 3 16,0-2 5-16,0 3-8 0,0-1 0 16,18 4 5-16,4 0 2 15,5-1-7-15,-1 0 2 16,-1 4-2-16,-1-2 2 15,-4 3-2-15,-3 5 0 16,-1-2-1-16,-4 8-3 16,-4-3 4-16,-4 2-2 15,-4 1-2-15,0 3-13 16,-10 1 16-16,-10 0 1 16,-7-7-9-16,-3 1 8 15,-2-8-10-15,2-3 11 16,1-6-7-16,1-3 13 15,2 0-6-15,3 0 0 0,2-11-17 16,3-8-9 0,6-2-59-16,8 1-53 0,4 2-79 15,9 2-66-15</inkml:trace>
  <inkml:trace contextRef="#ctx0" brushRef="#br0" timeOffset="-134109.08">10206 8965 803 0,'0'0'179'0,"0"0"-116"16,0 0 82-16,0 0-69 15,0 0 4-15,0 0-70 16,0-14 1-16,0 14-11 0,0 8-10 15,0 17 8 1,0 6 2-16,0 8 0 0,0 1-2 16,-12 4 2-16,-3-3-10 15,-3 2-4-15,-1-9-51 16,2-6 6-16,1-7-33 16,2-8-11-16,4-7-39 15,7-6-130-15,3-4-133 16</inkml:trace>
  <inkml:trace contextRef="#ctx0" brushRef="#br0" timeOffset="-133578.12">10749 8300 809 0,'0'0'151'0,"0"0"-60"16,0 0 21-16,0 0 5 15,0 0-69-15,0 0-45 0,-34 36 0 16,29-2 2 0,5 6-5-16,0 1 0 0,6-3-1 15,9-2-1-15,5-6 2 16,1-2-3-16,-2-6-4 16,2-3-2-16,-1-4 1 15,-4-1-15-15,2-4-24 16,-5 0 20-16,-3 0-10 15,-4-3-4-15,-5 1 24 16,-1 0-1-16,0 2 4 16,-4 3 10-16,-14-1-15 15,-5-3 19-15,-2 2 0 0,-10-3 2 16,5 0-7-16,-4-5 10 16,4 0-5-16,3-3 0 15,4 0 4-15,3 0-12 16,6-18 0-16,7-5-83 15,7-9-113-15,3-8-149 16</inkml:trace>
  <inkml:trace contextRef="#ctx0" brushRef="#br0" timeOffset="-133314.25">10855 8363 89 0,'0'0'890'0,"0"0"-793"16,0 0 64-16,0 0-15 15,0 0-77-15,0 0-22 16,0 0-39-16,34-92-4 16,5 76-4-16,6-3-2 15,7 1-4-15,-7 0-6 16,-2 5-59-16,-8 3-16 15,-10 3-55-15,-10 6-41 16,-11 1-68-16,-4 0-231 16</inkml:trace>
  <inkml:trace contextRef="#ctx0" brushRef="#br0" timeOffset="-132414.08">11397 8980 942 0,'0'0'109'16,"0"0"-89"-16,0 0 82 15,0 0-29-15,0 0-65 16,0 0-8-16,0 25 0 15,-2 18-8-15,-9 9 5 16,-4 1-1-16,1-2-70 16,-1-4-47-16,6-11-23 15,6-17-175-15</inkml:trace>
  <inkml:trace contextRef="#ctx0" brushRef="#br0" timeOffset="-131861.09">11847 8199 1014 0,'0'0'57'0,"0"0"24"16,0 0 83-16,0 0-77 16,0 0-35-16,0 0-51 15,-27-57 10-15,27 84-11 0,0 20-10 16,1 17 8-16,15 5 2 16,4-2 0-16,4-4-3 15,5-10 6-15,3-10-3 16,4-10 0-16,8-13-17 15,0-13 3-15,1-7-53 16,1-1-4-16,-10-28 7 16,-6-6-12-16,-9-10 23 15,-15-9 25-15,-6-3 8 16,0-8 20-16,-15 5 2 16,0 6 17-16,-3 13 27 15,6 12 7-15,5 11 34 16,1 13-12-16,6 4-43 0,0 1-5 15,0 0-27 1,0 32 1-16,0 17-3 0,0 14 4 16,6 7 1-16,0 0-3 15,1 1 3-15,-1-4-6 16,2-2 3-16,2-3-8 16,-1-2 3-16,6-8-116 15,1-4-107-15,7-15-239 16</inkml:trace>
  <inkml:trace contextRef="#ctx0" brushRef="#br0" timeOffset="-131560.08">12539 8942 939 0,'0'0'172'0,"0"0"-150"16,0 0 107-16,0 0-26 15,0 0-44-15,0 0-59 16,-12-56-1-16,12 80-3 16,0 10-1-16,0 9 5 15,0 2 0-15,-3 4-6 16,-4 0-1-16,1 0-5 15,2-6-66-15,4-8-27 0,0-12-82 16,0-16-65-16,13-7-291 16</inkml:trace>
  <inkml:trace contextRef="#ctx0" brushRef="#br0" timeOffset="-131058.08">12819 8161 948 0,'0'0'81'16,"0"0"26"0,0 0 48-16,0 0-66 0,0 0-80 15,0 0 6-15,-10-37-15 16,13 73 0-16,15 12-3 15,2 9 4-15,-1 0-1 16,5-6 0-16,-4-6 3 16,9-4-4-16,-2-11 1 15,-2-8-13-15,1-8-49 16,-6-10-13-16,-6-4 7 16,0 0 31-16,-7-21 16 15,-3-14 21-15,-4-6 7 16,0-7-6-16,0-8 17 0,-4-3 10 15,-6 6 18 1,4 7-8-16,1 17-8 0,2 12 30 16,3 9-19-16,-2 7-24 15,2 1-1-15,0 1-16 16,0 33 0-16,0 16-1 16,0 17 10-16,0 6-9 15,2 2 0-15,5 0 4 16,-5-4-8-16,3-4 4 15,-2-9-1-15,4-5-5 16,3-9-114-16,2-12-80 16,6-15-204-16</inkml:trace>
  <inkml:trace contextRef="#ctx0" brushRef="#br0" timeOffset="-130668.06">13126 7416 840 0,'0'0'80'0,"0"0"4"16,0 0 58-16,0 0-24 16,0 0-55-16,0 0-44 15,53 15-6-15,-15 56 17 16,9 27-28-16,4 20 29 16,9 13-12-16,0 9 3 15,-1-7-8-15,-10 0-7 16,-13-7-7-16,-15-8 0 15,-21-13-9-15,-5-10 7 16,-38-11-44-16,-19-13-83 16,-18-11-51-16,-17-11-12 15,-10-7-98-15</inkml:trace>
  <inkml:trace contextRef="#ctx0" brushRef="#br0" timeOffset="-128605.09">6373 10415 915 0,'0'0'99'0,"0"0"-81"16,0 0 80-16,0 0-41 15,0 0-40-15,0 0-17 16,-90-19 6-16,61 27-6 16,-1 3 1-16,4-4 3 15,10-1-3-15,2-2 0 16,8-4-1-16,4 0 4 16,0-4 4-16,2-18-8 15,0-4 0-15,0-3-16 16,4 3 16-16,6 4-1 15,2 6 1-15,-2 2 9 16,-2 4-6-16,-1 4 9 0,-3 3-2 16,1 3-9-16,1 0-1 15,5 6 0-15,0 15 0 16,0 10 0-16,-5 8-2 16,-3 9 2-16,-3 4 6 15,0 3-6-15,-9-1 2 16,-13 1-1-16,-3-5 2 15,-1-3-3-15,-3-7 1 16,2-9-1-16,3-5 3 16,1-11-1-16,3-11-1 15,1-4 0-15,5 0 1 16,-3-13 2-16,0-19 4 0,0-2-4 16,4-9 0-16,2-2 2 15,7 6-2-15,4 4-3 16,0 8 6-16,2 9 6 15,14 6-6-15,-1 7-5 16,9 5-2-16,6 0-4 16,4 10 1-16,1 15 3 15,-4 5 0-15,-3 4-4 16,-4 2-19-16,-3 1-30 16,-3-2-25-16,1-6-40 15,-2-10-40-15,4-12-134 16,-5-7-302-16</inkml:trace>
  <inkml:trace contextRef="#ctx0" brushRef="#br0" timeOffset="-128176.23">6194 10087 677 0,'0'0'123'15,"-98"-61"-51"-15,49 45 59 16,5 10 14-16,4 6-79 15,0 6-17-15,6 29-16 16,-1 17-26-16,3 15 16 16,2 9-11-16,6 12 2 15,5 6 17-15,5 2-24 0,7 6 11 16,7 0 5-16,0-6-21 16,7-5 10-16,16-15-12 15,11-13 1-15,13-17-6 16,7-14 0-16,20-16 5 15,4-16 0-15,7 0-4 16,0-31-5-16,-7-10-2 16,-12-15-21-16,-1-14 10 15,-17-17-14-15,-9-5 26 16,-16-3 5-16,-15 0 3 16,-8 5 2-16,-20 4 4 15,-21 5 2-15,-13 12 22 0,-9 20-24 16,-10 22 12-16,-3 21-16 15,-1 6 4-15,6 20-10 16,9 19-20-16,17 12-105 16,21-7-184-16</inkml:trace>
  <inkml:trace contextRef="#ctx0" brushRef="#br0" timeOffset="-125807.08">7822 10328 877 0,'0'0'118'0,"0"0"-74"16,0 0 85-1,0 0-39-15,0 0-82 0,0 0 10 16,0 0-18-16,-61 16 1 16,32 5-3-16,3-1 4 15,5-6-2-15,7-3 0 16,8-7-4-16,2-3 4 15,4-1 0-15,0 0-7 16,0-26-14-16,0-9-40 16,13-9 27-16,5 0 33 15,0 4-18-15,0 11 19 16,-6 9 6-16,0 7-4 0,-6 4 15 16,-5 9-7-1,2 0 5-15,2 0-15 0,1 22-2 16,3 13 2-16,-2 13 4 15,-4 10-3-15,0 1 3 16,-3 5-4-16,0 1 5 16,-3-6-5-16,-9 4 4 15,-7-4-4-15,-2-4 0 16,1-10 2-16,1-11 0 16,3-11-1-16,2-10-1 15,2-9 1-15,-1-4 10 16,2 0-5-16,-3-11 3 15,0-15-8-15,4-11 10 16,-1-1-11-16,7-2 0 16,2 8 10-16,2 5-6 0,0 11 11 15,0 4 1-15,13 6-9 16,4 6 5-16,11 0-11 16,2 0-1-16,0 19 0 15,4 7 1-15,-1 6-1 16,1 1 0-16,-7 2-10 15,2 1-14-15,-6-1-47 16,-1-3 0-16,-3-6-95 16,-6-10-161-16</inkml:trace>
  <inkml:trace contextRef="#ctx0" brushRef="#br0" timeOffset="-125492.09">8176 10969 953 0,'0'0'208'0,"0"0"-160"16,0 0 86-16,0 0-41 15,0 0-70-15,0 0-19 16,-5-23-4-16,4 34-15 0,-4 19 15 16,-1 11-1-1,-3 8 8-15,-3 2-19 0,0-2 3 16,-4-6-55-16,7-8-33 16,4-13-81-16,5-16-57 15,2-6-203-15</inkml:trace>
  <inkml:trace contextRef="#ctx0" brushRef="#br0" timeOffset="-125078.82">8483 10430 299 0,'0'0'738'16,"0"0"-689"-16,0 0 79 15,0 0 2-15,0 0-113 16,0 0-10-16,-12-5-7 16,24 31-4-16,7 6 4 15,5 1 0-15,0 2 0 16,1-3-5-16,-4 0 2 16,-2-5 3-16,-2-2 0 15,-2-2-37-15,-3-3 11 16,-3-2-17-16,0-1-19 15,-5-5 30-15,-2 2-10 16,-2 2 21-16,0-2 0 16,-8 1 2-16,-11-3 12 0,-4 2 6 15,-1-6 1-15,-1-1-5 16,-3-3 12-16,4-4-7 16,2 0 0-16,2 0 8 15,4-2-10-15,5-15 2 16,1-10-19-16,10-8-70 15,0-7-144-15,2-9-82 16</inkml:trace>
  <inkml:trace contextRef="#ctx0" brushRef="#br0" timeOffset="-124794.44">8656 10442 424 0,'0'0'483'0,"0"0"-350"16,0 0 52-16,0 0-50 15,0 0-57-15,0 0-48 16,-5-58 4-16,13 45-18 16,11-1-7-16,8-2-6 15,7 1-3-15,7 3 0 16,-1 1-9-16,-3 1-10 15,-2 4-18-15,-10 0-17 16,-6 6-62-16,-3 0-19 0,-9 0-33 16,-6 8-57-1,-1 6-128-15</inkml:trace>
  <inkml:trace contextRef="#ctx0" brushRef="#br0" timeOffset="-124426.09">9072 11018 860 0,'0'0'172'0,"0"0"-154"15,0 0 121-15,0 0-9 16,0 0-105-16,0 0-10 16,-13 33-14-16,8-7-1 15,-4 11 4-15,-4 5 0 16,-1 6 0-16,-3-1-4 15,-2-1-3-15,3-7-4 16,-2-2-19-16,2-9-106 16,7-13-78-16,-1-11-174 0</inkml:trace>
  <inkml:trace contextRef="#ctx0" brushRef="#br0" timeOffset="-122955.09">9424 10325 819 0,'0'0'161'0,"0"0"-84"16,0 0 97-1,0 0-45-15,0 0-87 0,0 0-26 16,-16-62-16-16,16 69-6 16,0 26 6-16,6 12-7 15,7 7 14-15,5-1-7 16,2-2 0-16,5-7 0 15,5-5-3-15,4-8 5 16,2-9-2-16,4-9 0 16,0-11-36-16,-1 0-4 15,-7-11-12-15,-7-16 16 16,-7-7 28-16,-9-3-16 16,-6-10 24-16,-3-2 4 15,0 0 4-15,-8 3 3 0,-5 7 20 16,4 12 5-16,1 5 28 15,5 10-36-15,0 5 16 16,1 3-8-16,2 4-36 16,0 0 1-16,0 14-1 15,0 21-1-15,6 20-14 16,7 9 17-16,2 7-2 16,-3 7 0-16,0 3 3 15,-2 2-8-15,4-5 2 16,-3-1-35-16,0-15-61 15,1-8-105-15,3-16-86 16</inkml:trace>
  <inkml:trace contextRef="#ctx0" brushRef="#br0" timeOffset="-122664.41">10085 11051 1009 0,'0'0'199'0,"0"0"-172"15,0 0 114-15,0 0-49 16,0 0-53-16,0 0-32 16,0-2 5-16,3 24-12 0,1 10 0 15,-2 5 2-15,-1 4-5 16,-1 3 9-16,0-2-6 15,0 0 0-15,-3-3-8 16,-4-12-12-16,0-3-83 16,-1-8-115-16,2-11-70 15,2-5-528-15</inkml:trace>
  <inkml:trace contextRef="#ctx0" brushRef="#br0" timeOffset="-118996.09">10539 10325 826 0,'0'0'169'15,"0"0"-126"-15,0 0 87 16,0 0 4-16,0 0-67 0,0 0-22 16,-30-76-42-1,33 55 19-15,11 2-14 0,3 0-3 16,1 2-4-16,-3 5-1 15,0 5 0-15,-3 3-1 16,-6 2-12-16,4 2 11 16,-4 0-5-16,0 12-28 15,-4 12 7-15,-2 8-3 16,0 6 8-16,0 1 11 16,-8 3-33-16,-4-4 28 15,0-1 0-15,5-7-6 16,1-7 23-16,5-9-3 15,1-1 3-15,0-4-3 16,0-2 3-16,0-4 0 16,4 0 0-16,8 1 6 0,10-2-3 15,3 0 1-15,4 0-4 16,1-2 0-16,-1 3 5 16,-2 0-5-16,-4 3 0 15,1 2 1-15,-4 5-4 16,-6 3 0-16,-1 3-7 15,-6 7 10-15,-5 6-50 16,-2 3 32-16,-3 4-12 16,-20 0-7-16,-4 1 14 15,-4-2-38-15,-7-7 21 16,5-2-5-16,-1-6-20 16,4-1-32-16,8-9-34 0,10-7-103 15</inkml:trace>
  <inkml:trace contextRef="#ctx0" brushRef="#br0" timeOffset="-118688.08">11113 10883 1094 0,'0'0'130'16,"0"0"-54"-16,0 0 57 0,0 0-39 16,0 0-67-1,0 0-20-15,-16-62-7 0,16 62-1 16,0 7 0-16,0 20-1 16,0 13-5-16,0 9 4 15,0 2 3-15,0-1 0 16,0 2-2-16,-5-4-46 15,2-6-32-15,3-7-57 16,0-15-74-16,9-10-110 16</inkml:trace>
  <inkml:trace contextRef="#ctx0" brushRef="#br0" timeOffset="-118178.09">11528 10261 992 0,'0'0'101'0,"0"0"-60"15,0 0 137-15,0 0-73 16,0 0-91-16,0 0 0 15,-15-36-14-15,15 62-10 16,0 12 10-16,3 9 0 16,9 4 0-16,6-8-3 0,-2-3 6 15,7-7-3-15,2-8 0 16,1-5-13-16,3-16-16 16,-2-4-44-16,-3 0 18 15,-5-22 10-15,-4-8-5 16,-8-7 50-16,-7-10 5 15,0-4 1-15,-7-4 18 16,-8 2 5-16,-4 12 10 16,10 12 32-16,0 13-32 15,4 9 14-15,4 4-5 16,-2 3-46-16,3 0 15 16,-4 30-17-16,2 21 0 0,2 17-1 15,0 7 9-15,0 3-3 16,2 1-5-16,8-3 8 15,-4 2-15-15,2-7 7 16,-4-10-43-16,-1-12-105 16,3-20-204-16</inkml:trace>
  <inkml:trace contextRef="#ctx0" brushRef="#br0" timeOffset="-115554.09">7513 10157 898 0,'0'0'40'16,"0"0"-7"-16,-52-129 55 16,34 106 48-16,4 11-41 0,1 3-69 15,9 8 10-15,0 1-36 16,1 0-1-16,-3 35-4 15,-2 22-12-15,0 19 17 16,2 12-7-16,6-5 8 16,0-5-1-16,0-11 0 15,9-8 2-15,2-8-11 16,0-10 8-16,-5-9-11 16,-4-5-6-16,-2-10-32 15,0-5 28-15,0-2 3 16,0 2-13-16,-8 2 24 15,-3-2-15-15,0 1 3 16,2-1 16-16,5-4-21 0,4 0 4 16,0 1-5-1,4-1-2-15,10 0 23 0,-2 0-1 16,-1-1 0-16,-6 2 3 16,-2 1-1-16,-3 5 4 15,0 10 0-15,-3 6-11 16,-13 7 11-16,-1 3 1 15,-1-1 0-15,6 1-1 16,5 0 3-16,1 3-3 16,5-2 0-16,1 1 2 15,0-8-2-15,0-1 0 16,4-4 0-16,-1-4-1 0,0-1 3 16,-2-2 1-1,1 0-3-15,-2 1 9 0,0-2-9 16,0-1 0-16,0 0 1 15,0-1-7-15,0-3 3 16,1-6-56-16,13-8-171 16,5-3-186-16</inkml:trace>
  <inkml:trace contextRef="#ctx0" brushRef="#br0" timeOffset="-114332.1">11739 9540 913 0,'0'0'37'15,"0"0"-28"-15,0 0 51 16,0 0 34-16,0 0-85 0,0 0 9 16,11-28-18-1,4 32 2-15,7 22-8 0,10 12 9 16,2 8-3-16,-3 9 0 15,-5 2 5-15,-10-2-5 16,-3 3 0-16,-4-1-9 16,-1-4 8-16,0-2-1 15,-3-3 2-15,-2-6 0 16,0-3-5-16,0-3 5 16,-3-9 0-16,0-6 2 15,0-2-6-15,0-8 4 16,3-3 0-16,-3-5 0 15,1 0 7-15,1-3-7 16,0 0 0-16,0 0 3 16,12 0 4-16,-2-14-7 0,6-5 1 15,-1 1-5-15,-3 4 3 16,-4 5 1-16,-8 5 0 16,0 4 7-16,-2 0-14 15,0 0 6-15,0 8-23 16,-8 19 20-16,-6 10 2 15,-3 4 2-15,-1 0 0 16,6 1 5-16,2-4-6 16,0-3 4-16,9-2-3 15,1-6 0-15,0 1 6 16,0-6-6-16,5-2 0 16,5 0 10-16,0-2-7 0,1-1-3 15,-1-1 0-15,-1 2-5 16,-2 3 10-16,-1 3-5 15,-2 4 0-15,-1 7-1 16,-2-1-5-16,-1 9 2 16,0 2 4-16,0 0-1 15,0 1-1-15,0-4 2 16,-1-4 0-16,-11-3-1 16,-2-2-2-16,-2-4-7 15,-5-6 5-15,-6 2 3 16,-6-8-41-16,-5-3-40 15,4-9-81-15,5-5-174 16</inkml:trace>
  <inkml:trace contextRef="#ctx0" brushRef="#br0" timeOffset="-98183.11">14185 8467 998 0,'0'0'117'0,"0"0"-98"15,0 0 78-15,0 0-12 16,0 0-10-16,0 0-47 16,0 0-12-16,-24-16-16 15,61 16 1-15,17 0-1 16,18 0 2-16,4 0-2 15,1-10-40-15,-1-2-75 16,-4-7-81-16,-11-2-71 16,-16-5-398-16</inkml:trace>
  <inkml:trace contextRef="#ctx0" brushRef="#br0" timeOffset="-97816.11">14649 8077 868 0,'0'0'158'16,"0"0"-50"-16,0 0 53 15,0 0-71-15,0 0-50 16,0 0-18-16,-37-32-7 16,37 32-9-16,0 0-6 0,13 9-8 15,12 12 8-15,10 3 0 16,4 2-1-16,-2 3 0 15,-3 0-2-15,-7-2-3 16,-9 3-18-16,-11 1 7 16,-7 4 1-16,0 3 9 15,-15 5 4-15,-12 0 3 16,-5 0-1-16,-3-1 1 16,4-4 0-16,3-7-1 15,7-5 1-15,6-4-10 16,8-7-28-16,5-5-25 15,2-4-61-15,0-6-57 16,13 0-38-16,14-7-160 0</inkml:trace>
  <inkml:trace contextRef="#ctx0" brushRef="#br0" timeOffset="-97359.13">15263 8232 974 0,'0'0'151'15,"0"0"-17"-15,0 0-9 16,0 0-50-16,0 0-35 0,0 0-20 16,-77-48-2-1,58 70-13-15,-2 14-5 0,6 7 1 16,4 7-1-16,7-4 3 15,4 1-3-15,3-12-3 16,14-2 3-16,8-13-5 16,6-6 4-16,4-12-6 15,3-2-16-15,-2-10-8 16,-3-18 5-16,-8-3 2 16,-7-4 7-16,-8-9 16 15,-7 0 2-15,-3-1 1 16,0 5-1-16,-14 7 8 15,-8 5-7-15,-3 11-1 16,-3 5 5-16,0 10-6 16,2 2 0-16,4 2 0 0,5 20-1 15,2 9-1-15,11 5-5 16,1 1 1-16,3 1-58 16,14-4-54-16,20-4-44 15,8-12-49-15,7-11-291 16</inkml:trace>
  <inkml:trace contextRef="#ctx0" brushRef="#br0" timeOffset="-96872.11">15744 8295 710 0,'0'0'203'15,"0"0"-66"-15,0 0 56 16,0 0-71-16,0 0-66 16,0 0-23-16,-81-22-19 15,34 38-3-15,-2 17-2 16,4 8-3-16,12 4-6 16,9-4 1-16,11-5 0 15,8-5-1-15,5-6-1 16,3-6-6-16,22-9 1 15,13-10-8-15,8 0-20 16,8-17-5-16,0-18-27 0,-7-6 19 16,-7-7 3-1,-7-14 13-15,-13-3 14 0,-9-5 17 16,-11-11 3-16,0 3 6 16,-10 3 17-16,-8 9 9 15,-1 15 25-15,5 19-14 16,3 13-12-16,2 11-2 15,7 8-6-15,1 0-13 16,1 12-13-16,-4 29 0 16,3 23-2-16,-1 13 1 15,2 6 0-15,0 1-4 16,7-6-1-16,6-7-29 0,6-10-87 16,7-14-93-1,2-17-148-15</inkml:trace>
  <inkml:trace contextRef="#ctx0" brushRef="#br0" timeOffset="-96444.11">16171 8157 893 0,'0'0'208'16,"0"0"-38"-16,0 0-33 15,0 0-67-15,0 0-41 16,-85-62-13-16,62 89-12 15,-1 12-1-15,2 12-1 16,10 0 0-16,5-4-1 0,7-6-1 16,0-5-6-16,13-9 5 15,11-9-3-15,8-10-26 16,2-8-9-16,6 0 5 16,-3-24-2-16,-2-11-3 15,-2-11 8-15,-8-12 15 16,-6-11 10-16,-7-4 6 15,-9-5 6-15,-3-6-3 16,-6 0 13-16,-14 6 18 16,1 18 3-16,5 23-11 15,0 19 0-15,6 15 3 16,-2 3-11-16,-6 39-15 16,-5 23-3-16,3 23 0 0,4 3-1 15,13-1-1-15,1 0-5 16,3-8-3-16,15-8-23 15,-2-7-100-15,2-9-112 16,-4-11-263-16</inkml:trace>
  <inkml:trace contextRef="#ctx0" brushRef="#br0" timeOffset="-95154.11">17026 8225 862 0,'0'0'144'0,"0"0"-96"0,0 0 84 16,-8-100 1-16,8 77-60 15,6 5-40-15,2 1-2 16,-2 5-9-16,1 7-5 16,-4 4-7-16,-2-2-8 15,-1 3-2-15,3 0 0 16,3 14-3-16,0 15 3 15,2 7 0-15,-2 8 1 16,-5 3 0-16,-1-2-1 16,0-6 0-16,0-4 0 15,0-11-4-15,0-6-4 16,0-10-12-16,1-4 5 16,1-4 4-16,2 0 0 0,4-12 11 15,3-20 0-15,5-8 0 16,-1-8-3-16,-2 3 3 15,-1 3 2-15,2 4 3 16,-2 5-2-16,2 1 4 16,-1 4 6-16,3 5-3 15,-3 7-6-15,-2 5-1 16,4 8 0-16,-2 3-3 16,5 0-1-16,0 16-1 15,2 14 0-15,-5 5 0 16,-2-1 2-16,-4 7-3 15,-2 1 2-15,0-4 1 0,0-6-5 16,-1-9 0-16,3-7-2 16,-2-7-4-16,0-6 5 15,4-3 3-15,2 0 2 16,2-25 1-16,1-8 0 16,-2-6 4-16,-5-4-4 15,-2 2 1-15,-5 3 4 16,-2 6 8-16,0 10 8 15,0 6-1-15,0 8 0 16,0 5 1-16,0 3-7 16,-3 0-10-16,-4 7-4 15,-1 22 0-15,-3 10 0 16,3 5 0-16,6-3 1 0,2-1-2 16,0-5-2-1,9-4-1-15,11-7 4 0,5-8-3 16,8-9-1-16,0-7-8 15,4 0-7-15,-6-13 0 16,-2-15-3-16,-7-5 9 16,-6-6 6-16,-8-5 0 15,-8-2 6-15,0 2-1 16,-11 2 2-16,-11 13 0 16,-2 6 3-16,0 7-3 15,3 11 5-15,-2 5 2 16,3 0-5-16,3 14-2 15,0 10 0-15,5 8-7 16,5 2 4-16,4 0-36 16,3 1-42-16,3 1-43 0,19-5-33 15,5-5-95-15,5-9-224 16</inkml:trace>
  <inkml:trace contextRef="#ctx0" brushRef="#br0" timeOffset="-94906.11">17910 8280 959 0,'0'0'154'16,"0"0"-67"-16,0 0 65 15,0 0-63-15,0 0-63 16,0 0-20-16,-31-52-6 16,31 52-27-16,0 0-77 15,0 0-122-15,3 8-171 16</inkml:trace>
  <inkml:trace contextRef="#ctx0" brushRef="#br0" timeOffset="-94267.11">18249 8155 979 0,'0'0'99'15,"0"0"68"-15,0 0-35 16,0 0-77-16,-97-57-26 15,70 57-14-15,-3 0-13 16,6 18-2-16,10 5-1 16,8-1-1-16,6 3-5 15,6-5 2-15,25-6-21 16,19-14-9-16,6 0-24 0,5-18-17 16,-6-15-19-1,-8-11 6-15,-6-8 11 0,-8-11 37 16,-4-12 41-16,-7-7 6 15,-12-1 33-15,-7 7 36 16,-3 21 32-16,-4 16 2 16,-8 19-16-16,3 13-34 15,-3 7-27-15,-2 18-19 16,-6 42-6-16,-2 27-1 16,1 20 11-16,10 8 4 15,2 0-10-15,7-6-7 16,2-9 0-16,0-13-2 15,2-17-4-15,7-15-3 16,1-19-1-16,-3-13-21 0,-1-15-24 16,1-8-4-16,3-2 18 15,2-29 28-15,6-18-12 16,-3-10-14-16,-2-12 11 16,-3-7 7-16,-4 5 8 15,-2 8 9-15,3 16 2 16,0 20 7-16,-5 18 18 15,0 7 5-15,2 4 4 16,7 0-30-16,6 8-5 16,1 9 4-16,3-7-5 15,0 4 0-15,1-6-53 16,1-5-112-16,1-3-234 16</inkml:trace>
  <inkml:trace contextRef="#ctx0" brushRef="#br0" timeOffset="-92708.54">19197 8135 667 0,'0'0'205'0,"0"0"-136"16,0 0 69-16,0 0-33 15,-14-103-44-15,-4 100-20 16,-6 3-24-16,-8 6-8 15,-4 26-5-15,2 7-2 16,5 5-2-16,12 0 3 16,13-3-2-16,4-6-1 0,3-5-5 15,18-8-6-15,7-9 9 16,8-12 1-16,4-1 0 16,-2-4-6-16,1-26-13 15,-5-5-12-15,-6-10-16 16,-9 0-13-16,-10 3 7 15,-9 1 9-15,0 7 30 16,-19 6 12-16,0 6 3 16,1 8 9-16,4 4 33 15,5 4-6-15,2 3-10 16,6 3-11-16,-1 0-13 16,2 12-2-16,0 11-7 0,0 7 6 15,0 1-8-15,18-3-25 16,7-1-40-16,9-8-57 15,10-5-168-15</inkml:trace>
  <inkml:trace contextRef="#ctx0" brushRef="#br0" timeOffset="-92258.11">19641 8077 749 0,'0'0'134'16,"0"0"15"-16,0 0-10 15,-104-57-32-15,69 55-53 0,-1 2-25 16,-1 6-7-16,0 20-3 16,5 7-10-1,6 6-2-15,8 0-6 0,10-1 3 16,8-5-4-16,0-2 0 16,18-10-3-16,15-12-2 15,10-9 3-15,11 0-1 16,2-28-7-16,-3-17-18 15,-4-10-13-15,-5-15-3 16,-8-15 0-16,-3-13 1 16,-13-10 26-16,-12-3 17 15,-8 7 0-15,-5 20 4 16,-15 22 5-16,-2 21 23 16,6 19 6-16,6 11 2 15,6 11-3-15,0 0-19 0,-1 36-15 16,1 24 0-16,4 26 2 15,0 13 4-15,0 5 1 16,16-5-3-16,5-11-6 16,6-13-1-16,6-8-3 15,4-15-47-15,7-10-61 16,6-14-53-16,2-15-70 16,-1-11-147-16</inkml:trace>
  <inkml:trace contextRef="#ctx0" brushRef="#br0" timeOffset="-91861.08">20166 8067 536 0,'0'0'239'0,"0"0"-88"16,0 0 18-16,0 0-67 15,-101-45-4-15,68 45-42 16,-3 0-26-16,0 23-7 16,8 3-10-16,8 5-6 15,7 2-2-15,10 1-5 16,3-4 0-16,1-1-2 15,22-10-4-15,11-9 4 16,10-10-5-16,6 0-8 16,2-25-21-16,-3-17-9 15,-5-10 4-15,-4-17 5 16,-8-14 5-16,-7-14 13 16,-8-9 18-16,-10-6 2 0,-7 11 3 15,-4 17 5-15,-16 23 38 16,-1 25-5-16,4 14 5 15,7 15-20-15,4 7-11 16,3 3-6-16,-4 39-11 16,4 24 1-16,0 20 8 15,3 11-1-15,0 0-2 16,3-3-5-16,10-5-2 16,5-17-6-16,0-7-50 15,6-14-107-15,0-12-170 16</inkml:trace>
  <inkml:trace contextRef="#ctx0" brushRef="#br0" timeOffset="-90490.31">21042 7980 931 0,'0'0'143'0,"0"0"-46"16,0 0 45-16,-106-91-53 0,63 86-53 16,-8 5-15-1,-6 14-13-15,1 22 1 0,4 5-2 16,11 4-3-16,14-2-4 15,14 0 3-15,13-5-3 16,0-5-5-16,16-5-2 16,24-15 3-16,14-13 2 15,10 0-11-15,1-35-22 16,2-16-5-16,-9-12-10 16,-1-13 11-16,-11-16 15 15,-12-9 10-15,-10-6 14 16,-15 9 4-16,-9 15 1 0,0 21 22 15,-9 24 20 1,0 15-5-16,-1 11-12 0,4 8-2 16,0 4-6-16,-8 26-19 15,1 26-2-15,-5 19 8 16,7 9 4-16,8 3-2 16,3-1-7-16,5-8 1 15,19-7-4-15,6-8 2 16,5-14-3-16,4-4-2 15,4-14-4-15,1-9-3 16,-5-11-15-16,-1-7-2 16,-7 0 10-16,-3-22-2 15,-3-12 10-15,-4-7 5 16,-6-4 3-16,-5-2 0 16,-8 5 2-16,-2 2 0 0,0 6 9 15,-8 8 12-15,-7 6 2 16,-2 6 0-16,0 4-8 15,-3 9-13-15,1 1 2 16,1 0-5-16,2 18-2 16,9 12 1-16,4 4 0 15,3 4-2-15,1 3-1 16,23 1-1-16,10-7-1 16,11-2-3-16,4-9-21 15,2-7-9-15,-3-8-15 16,-4-9-4-16,-6 0 5 15,-5-15 22-15,-8-15 17 0,-7-2 13 16,-5 3 0-16,-7 0 11 16,-6 3 24-16,0 4 25 15,0 2-7-15,0 5-17 16,-9 1-7-16,-3 8-19 16,-4 6 1-16,2 0-9 15,-4 0-2-15,3 22 0 16,2 3-6-16,6 6 3 15,2 7-2-15,5 1-2 16,0-1-7-16,6-1-24 16,11-2-22-16,2-10-4 15,2-3-30-15,-5-11-3 16,1-8 14-16,-4-3 44 0,-2-6 37 16,-1-20 2-1,-1-3 33-15,-3-2 34 0,-4 3 16 16,-2 6 18-16,0 3 11 15,0 9-24-15,0 0-19 16,0 9-20-16,0-1-15 16,0 2-12-16,0 0-10 15,0 0-7-15,0 26-5 16,-4 22 1-16,0 15-1 16,-1 11 0-16,-3 5-1 15,-3-1 1-15,-5 6-1 16,-2-5-2-16,7-3-11 0,7-5 7 15,4-16 6 1,0-10 0-16,0-10-13 0,0-8-15 16,0-6-11-16,0-8-31 15,0-9 36-15,0-4-16 16,-3 0 22-16,-13 0 21 16,-8-20-3-16,-8-2 11 15,1-8-2-15,-1-6 4 16,8-5 1-16,7-8 22 15,8-6 0-15,9-2 7 16,0-2-14-16,13 7 2 16,14 8 2-16,9 5-17 15,6 6-5-15,2 8-1 16,4 6-18-16,-2 7-21 16,3 2-49-16,0 3-66 0,-3 1-129 15,-6-2-327 1</inkml:trace>
  <inkml:trace contextRef="#ctx0" brushRef="#br0" timeOffset="-90255.59">22106 8060 889 0,'0'0'232'0,"0"0"-113"0,0 0 33 16,0 0-43 0,0 0-61-16,0 0-28 0,-11-45-12 15,11 36-8-15,0 1-5 16,0-1-52-16,0-1-145 16,0 1-184-16</inkml:trace>
  <inkml:trace contextRef="#ctx0" brushRef="#br0" timeOffset="-89454.13">22412 7763 793 0,'0'0'197'0,"0"0"-130"16,0 0 52-16,0 0 32 0,0 0-72 15,0 0-40-15,13-38-16 16,-11 35-5-16,6 3-8 15,3 7-8-15,11 23-1 16,5 15 0-16,0 11 1 16,0 2-2-16,-3 3 0 15,-2-8-1-15,-4-8 3 16,0-6-4-16,-6-11-17 16,2-9 1-16,-7-9 7 15,-6-6 5-15,4-4 6 16,1-14 1-16,2-21 3 15,3-18-3-15,-2-10 4 0,-3-10-2 16,-1-3 0-16,0-1 3 16,-2 7-2-16,2 13 5 15,-1 8 1-15,4 12-5 16,-1 11-1-16,1 11-3 16,-1 8-2-16,8 7-6 15,8 0-47-15,8 19-59 16,3 20-16-16,1 10-32 15,-6 8-100-15,-8 4-241 16</inkml:trace>
  <inkml:trace contextRef="#ctx0" brushRef="#br0" timeOffset="-88645.08">22971 8032 805 0,'0'0'152'15,"0"0"-33"-15,0 0 32 16,0 0-82-16,26-94-43 16,-3 68-11-16,7 0-6 15,0-1-3-15,-2 2-3 16,-5 2-2-16,-7 2 2 16,-9 5 2-16,-5-3 14 15,-2 2 10-15,0 1-2 16,-18 4-9-16,-9 8-7 0,-8 4-8 15,-1 0-3 1,0 24-2-16,5 9 2 0,7 10-3 16,10-2 0-16,8 1 2 15,6 1-6-15,0-4 5 16,18-2-3-16,15-4-4 16,10-7 7-16,5-13-3 15,2-7-8-15,-3-6 3 16,-2 0 1-16,-10-15 2 15,-5-7 6-15,-8 1 0 16,-8-2 1-16,-5 2 4 16,0-2 9-16,-3 0 3 15,1 0 4-15,1 2-4 16,4 4-10-16,-3 3-3 16,0 6-3-16,6 2-2 0,-3 6-2 15,2 0-10-15,-1 2-10 16,0 14-8-16,-3 6-10 15,-5-1 4-15,-5 7-1 16,0 1 7-16,-5-2 19 16,-9 1 8-16,4-5 3 15,3-1 1-15,5-5-4 16,2-6-1-16,0-4-5 16,20-7-11-16,14 0 16 15,14-4 4-15,6-21-15 16,1-9-1-16,-7-9-3 15,-2-9 10-15,-5-17 8 0,-7-7 3 16,0-13 1 0,-7-6-1-16,-8-2 12 0,-8-1 8 15,-11 10 15-15,0 17 19 16,-4 22 48-16,-6 22-24 16,1 16-30-16,5 10-13 15,-4 2-25-15,-8 41-7 16,-2 26-3-16,0 19 1 15,4 7 0-15,7 6-1 16,3 0-1-16,1-6-3 16,1-12 1-16,2-15-54 15,0-14-66-15,0-12-57 16,2-11-57-16,14-12-27 0</inkml:trace>
  <inkml:trace contextRef="#ctx0" brushRef="#br0" timeOffset="-88390.13">23907 7932 454 0,'0'0'257'0,"0"0"-108"16,0 0 55-16,6-100-34 15,-2 80-52-15,1 7-70 16,1-3 2-16,-2 10-20 16,6-1-14-16,6 4-5 15,1 3-11-15,9 4-2 16,2 18-1-16,-3 7 0 0,-1 4-5 15,-6 5-37 1,-3-1-15-16,-6 0-17 0,-8-3-44 16,-1-3 27-16,0-6-26 15,0-5-4-15,-7-3-45 16,0-12 2-16,0-5-104 16</inkml:trace>
  <inkml:trace contextRef="#ctx0" brushRef="#br0" timeOffset="-88172.13">24261 7536 514 0,'0'0'244'15,"0"0"-154"-15,0 0 44 16,0 0-38-16,0 0-79 15,0 0-17-15,-1 19-16 16,1 18-12-16,0 11-62 16,0-4-74-16,11-3-171 15</inkml:trace>
  <inkml:trace contextRef="#ctx0" brushRef="#br0" timeOffset="-87947.13">24550 7671 866 0,'0'0'186'0,"0"0"-87"0,0 0 81 15,0 0-72-15,-80-66-58 16,56 73-41-16,-1 28-9 16,-2 20 1-16,8 6-2 15,4 6 1-15,13-3-5 16,2-8-31-16,2-6-52 15,17-12-75-15,7-15-93 16,8-9-252-16</inkml:trace>
  <inkml:trace contextRef="#ctx0" brushRef="#br0" timeOffset="-87340.26">24642 7900 737 0,'0'0'225'16,"0"0"-149"-16,0 0 48 16,0 0-43-16,0 0-68 15,0 0-7-15,6 15 4 16,10-8-2-16,2-1-5 16,6-6-1-16,0 0-2 15,1-2-3-15,2-16 2 16,-4-9 1-16,-1-1 0 0,4-9 2 15,-1 1 0 1,-3 0 26-16,-2 2 9 0,-13 5-1 16,-3 9 2-16,-4 6-12 15,0 12 8-15,-18 2-19 16,-5 22-11-16,-7 21-3 16,2 7-1-16,6 2-2 15,8-3 2-15,9-2-7 16,5-8-14-16,0-9-34 15,19-9-20-15,7-13 12 16,10-6-14-16,1-2 28 16,1-6 22-16,0-17 25 15,-3-6 2-15,-4-6 2 16,-4-9 17-16,-3-2 31 16,-2-2 13-16,-8 7-7 0,-3 11 7 15,-5 14-8-15,-5 10-11 16,3 6-20-16,2 3-22 15,1 20 0-15,0 14 0 16,-4 5 0-16,-3 1-2 16,0-1 1-16,-4-4-1 15,-14-5-2-15,-3-5-3 16,-3-5-1-16,-7-3-11 16,-8-1 1-16,-3-4-7 15,-13-5-43-15,-13-3 10 16,-13-7-192-16,-11 0-59 15,-2-4-272-15</inkml:trace>
  <inkml:trace contextRef="#ctx0" brushRef="#br0" timeOffset="-85600.13">12873 10616 694 0,'0'0'166'15,"0"0"-136"-15,0 0 62 0,0 0-14 16,0 0-62-16,114-107-11 16,-33 62-3-16,20-8 2 15,17-7-2-15,10-7-2 16,8-7 0-16,1-8 0 15,-4-7-3-15,-11-9 2 16,-5-5-30-16,-3-3 3 16,-8-1-7-16,-4 6 10 15,-5 2 17-15,-9 9 7 16,-3 8-3-16,-4 6 5 16,-1 9-1-16,-2 8 2 0,-10 7-2 15,-5 2-2-15,-12 7-30 16,-8 2 7-16,-10 8-33 15,-13 6 24-15,-11 6 21 16,-9 6 13-16,-3 1 9 16,-23 9 8-16,-9 1-4 15,-9 4-9-15,-4 0 20 16,-7 9 5-16,4 11 1 16,3 3 0-16,8-1 0 15,9-1-14-15,10-7-7 16,4 0-3-16,10-10 1 15,5 0-1-15,2-4-1 0,0 0 5 16,0 0-1-16,0 0 18 16,23 0-10-16,9-14 12 15,12-3-10-15,2 0-12 16,-1 0-5-16,-5 4-1 16,-8 1 0-16,-6 8-1 15,-5-2 1-15,-7 6-1 16,-3 0 0-16,-3 0-1 15,-2 0-1-15,1 10 2 16,2 8 2-16,-1 2 4 16,-1 6 9-16,-5 6-4 15,-2 7 1-15,0 5 3 16,-6 8 2-16,-12 0-10 16,-5 4-1-16,1-3-6 15,0-2-4-15,5-8-57 0,7-11-103 16,5-15-239-16</inkml:trace>
  <inkml:trace contextRef="#ctx0" brushRef="#br0" timeOffset="-79660.11">1563 13354 600 0,'0'0'302'15,"0"0"-250"-15,0 0 20 16,0 0 57-16,0 0-40 15,0 0-44-15,0 0-6 16,-19-67-4-16,19 49-7 16,0-2-11-16,0 3-5 15,0-2-5-15,1-1 1 16,7 7-4-16,5-5-3 16,1 5-1-16,0 4-2 0,-3 3-1 15,-1 4-10-15,-2 2-3 16,-1 0-25-16,2 0-23 15,-3 17 17-15,-1 5-9 16,-5 10 28-16,0 0 25 16,0 7-6-16,-3-6 4 15,-8-2 5-15,1-4 0 16,4-5 1-16,1-9-1 16,1-7 1-16,4-2-1 15,0-4 0-15,0 0 0 16,0 0 0-16,7 0 2 15,7 0-2-15,10-4 10 0,4-5-6 16,-4-1 1-16,0 2-5 16,-5 4 0-16,-5 3-2 15,-1 1 2-15,-7 0-6 16,0 2-6-16,-2 19 0 16,-4 6 2-16,0 7 5 15,-13 5-2-15,-11 6 0 16,-6-6-2-16,-4 2 1 15,-3-4-4-15,4-7 4 16,2-8-15-16,2-8-22 16,7-14-13-16,4 0-3 15,6-21-53-15,9-21-151 16</inkml:trace>
  <inkml:trace contextRef="#ctx0" brushRef="#br0" timeOffset="-79224.13">1616 12776 580 0,'0'0'297'0,"0"0"-203"15,0 0 14-15,-102-12 13 16,66 43-55-16,-9 20-31 16,-1 17-6-16,4 17 2 15,4 9-10-15,6 10-2 16,7 8-6-16,10 1 4 15,12-7-9-15,3-4 2 16,14-10-4-16,17-7-2 0,15-9-4 16,12-17 0-16,12-18-1 15,14-23-1-15,11-18 1 16,13-18 1-16,4-31-1 16,0-16-16-16,-11-7-6 15,-13-10-12-15,-13-5 5 16,-17-9 1-16,-21-4 13 15,-22-4 8-15,-15 1 8 16,-19 3 0-16,-36 1 9 16,-22 9 22-16,-17 13 10 15,-7 24-7-15,-5 27-5 16,3 26-8-16,12 7-10 16,16 30-11-16,13 13-1 15,26 11-14-15,16 10-85 16,13 6-103-16,7-11-155 0</inkml:trace>
  <inkml:trace contextRef="#ctx0" brushRef="#br0" timeOffset="-77972.13">2776 13287 495 0,'0'0'179'0,"0"0"-98"15,0 0 70-15,0 0 13 0,0 0-45 16,0 0-37-16,6-78-17 16,-6 78-18-16,0 0-15 15,0 0-7-15,0 0-11 16,3 0-11-16,-3 19-3 16,3 20-1-16,3 14 1 15,0 10 10-15,0-8-3 16,0-2-3-16,1-14-4 15,-1-8 0-15,-5-15 0 16,1-6 0-16,-2-10-7 16,0 0-8-16,3 0 8 15,2-22 1-15,1-19-4 16,0-19-10-16,4-17 10 0,-5-1 3 16,1-3 7-1,-2 9 0-15,5 9 2 0,-3 19-2 16,0 13 0-16,-3 12 12 15,0 9-2-15,0 8-6 16,2 2-4-16,0 0-1 16,6 0-2-16,5 13-1 15,11 15-4-15,0 9 8 16,0 4 0-16,-5 5-5 16,-2-5-35-16,-4 0-43 15,5-8-46-15,-3-7-58 16,6-10-94-16,4-16-221 0</inkml:trace>
  <inkml:trace contextRef="#ctx0" brushRef="#br0" timeOffset="-77732.13">3452 12874 771 0,'0'0'176'0,"0"0"-106"16,0 0 69-16,-88-28-9 15,68 28-77-15,1 18-23 16,-5 21-24-16,-1 16-4 16,-1 6 2-16,1 3-4 15,6-2 0-15,5-3-1 16,7-7-9-16,7-8-34 16,0-14-75-16,9-11-1 0,16-18-81 15,9-1-62-15,7-28-149 16</inkml:trace>
  <inkml:trace contextRef="#ctx0" brushRef="#br0" timeOffset="-77506.13">3482 12761 718 0,'0'0'215'16,"0"0"-103"-16,0 0 30 15,0 0-32-15,0 0-68 16,0 0-28-16,-27 22-11 15,27 26-2-15,0 16 7 0,0 7 2 16,0 3-6 0,0 0 2-16,0-3-6 0,0-4 0 15,0-5-3-15,3-11-43 16,18-10-90-16,10-15-58 16,8-13-147-16</inkml:trace>
  <inkml:trace contextRef="#ctx0" brushRef="#br0" timeOffset="-77071.13">3891 13093 723 0,'0'0'236'16,"0"0"-109"-16,0 0 67 0,0 0-79 16,0 0-59-1,0 0-21-15,-56-51-5 0,43 51-15 16,1 10-11-16,-7 18-4 15,-2 12 4-15,1 7-8 16,4 5 4-16,3-6 0 16,11-4 0-16,2-7-8 15,0-12 4-15,2-5-25 16,17-8-26-16,-4-6 14 16,4-4-9-16,1 0 20 15,-1-17 2-15,-1-14 16 16,-1-9 12-16,-7-8 0 0,0 0 7 15,-6 2-4 1,-2 9 2-16,0 10 7 0,0 7 16 16,-1 8 1-16,0 8 0 15,1 3-17-15,1 1-1 16,3 0-11-16,7 21-3 16,5 8 3-16,4 11 0 15,2 4-1-15,1-2-11 16,2-1-51-16,2-5-50 15,9-7-69-15,9-13-124 16,11-11-70-16</inkml:trace>
  <inkml:trace contextRef="#ctx0" brushRef="#br0" timeOffset="-76832.13">4622 13015 903 0,'0'0'222'0,"0"0"-82"15,0 0 14-15,0 0-81 16,0 0-44-16,-87-34-13 16,66 66-8-16,-3 7-8 15,-3 12 2-15,1 2-2 16,2 4 0-16,6-5-1 16,-3-1 0-16,6-9-33 15,0-7-29-15,0-6-45 16,3-9-47-16,0-10-71 15,2-10-106-15,-3 0-266 0</inkml:trace>
  <inkml:trace contextRef="#ctx0" brushRef="#br0" timeOffset="-76630.13">4266 13107 687 0,'0'0'231'0,"0"0"-156"16,0 0 29-16,0 0-18 15,0 0-43-15,0 0-3 16,81 59 10-16,-40-28-22 16,4-2-20-16,-2 5-8 15,-2-3 0-15,1 0-1 16,-6-4-43-16,0-5-113 0,-6-6-124 16,-5-2-376-1</inkml:trace>
  <inkml:trace contextRef="#ctx0" brushRef="#br0" timeOffset="-75256.86">5296 13183 839 0,'0'0'143'0,"0"0"-42"16,0 0 68-16,0 0-71 15,0 0-57-15,0 0 0 16,-29-92-10-16,25 92-14 15,-5 0-17-15,-4 24 0 16,-4 13-1-16,-2 11 1 16,7 0 0-16,5-9-4 15,7-2-8-15,0-7-27 16,21-8-4-16,9-7-13 0,8-9 4 16,5-6-4-1,1 0 2-15,-5-18 17 0,-5-5 18 16,-10 1 19-16,-8-2 4 15,-10 1 3-15,-3-4 28 16,-3-1 29-16,0-1-7 16,0 0-1-16,-6 7-12 15,1 6-14-15,1 5-12 16,0 6 0-16,2 5-7 16,1 0-3-16,-1 0-8 15,2 2-3-15,0 24-9 16,0 6 7-16,0 7 4 0,5-2 0 15,5-3-6 1,7-5-18-16,2-6-2 0,0-7-7 16,4-7 4-16,-3-7 8 15,4-2 10-15,-8 0 5 16,2-5 7-16,-1-17 1 16,-5-6 5-16,0-3 1 15,-3-3 9-15,-2 1 20 16,-1 2-7-16,-3 8 2 15,0 3-1-15,-1 6-4 16,0 5-9-16,-1 4-2 16,-1 2-11-16,3 3 2 15,0 0-6-15,4 0-9 16,5 17-5-16,3 11 9 16,6 5 2-16,1-2 1 0,-1 4-7 15,0-7 0-15,0-2-15 16,1-9-16-16,-5-5 11 15,-1-2 10-15,-7-10 12 16,-1 0 7-16,2 0 1 16,-4-6 2-16,8-12 13 15,0-9-3-15,1-3 4 16,6-3-5-16,-6-4-5 16,0 6 1-16,2 3 0 15,-4 6 1-15,-4 9 3 16,-3 3-1-16,1 8-6 15,-1 2-5-15,3 0 0 0,3 0-4 16,6 15-5-16,4 5-20 16,0 3-40-16,9-1-42 15,4 0-5-15,4-8-28 16,1-2-22-16,-2-9-91 16,-1-3-11-16</inkml:trace>
  <inkml:trace contextRef="#ctx0" brushRef="#br0" timeOffset="-74845.14">6458 13200 45 0,'0'0'320'0,"0"0"-79"15,0 0-7-15,0 0-36 16,12-117-51-16,-24 95-6 16,-10-1-37-16,-5 6-37 15,-3 6-16-15,0 10-20 16,0 1-11-16,1 10-9 0,2 20-7 16,12 8-2-1,4 3-2-15,9 5-2 0,2-5-2 16,14-4-8-16,18-12-20 15,6-11-38-15,7-12-6 16,3-2-13-16,0-12 10 16,-10-17 19-16,-6-7 35 15,-4-6 15-15,-9-13 10 16,-2-12 3-16,-4-11 0 16,-7-9 1-16,-6-6 13 15,0 0 5-15,-11 1 19 16,-6 9 14-16,2 16-14 0,5 15 0 15,2 22 11 1,1 18 9-16,4 12-16 0,3 0-28 16,0 26-17-16,0 31-1 15,0 20 0-15,0 17 0 16,3 3 1-16,12 1 0 16,-2-6 0-16,-1-7-1 15,-6-9-43-15,-3-3-85 16,-3-7-79-16,-6-8-274 15</inkml:trace>
  <inkml:trace contextRef="#ctx0" brushRef="#br0" timeOffset="-73982.13">7192 12930 811 0,'0'0'259'0,"0"0"-148"16,0 0 78-16,0 0-90 15,0 0-47-15,0 0-16 16,-18-75-18-16,17 75-8 16,-2 0-10-16,-3 21-1 15,-3 23-5-15,0 11 6 16,0 10 1-16,0-8 0 0,4-12 1 15,5-7-2 1,0-15-4-16,0-10-14 0,0-9-11 16,0-4-2-16,0 0 9 15,0 0 17-15,9-27 3 16,2-17 2-16,-1-18 0 16,-2-7-1-16,-5-9 1 15,-3 3 0-15,0 1 2 16,0 11 0-16,0 18 1 15,0 11 5-15,1 15 5 16,2 9-1-16,2 10-9 16,5 0-3-16,13 8-7 15,8 22-1-15,8 12 6 16,7 7 0-16,-4 3-12 16,-3-2-22-16,1-4-53 0,-4-7-53 15,1-10-67-15,-3-14-117 16</inkml:trace>
  <inkml:trace contextRef="#ctx0" brushRef="#br0" timeOffset="-73771.78">7728 12694 809 0,'0'0'210'0,"0"0"-148"15,0 0 94-15,0 0-58 16,-97-27-79-16,65 61-15 15,-2 11-3-15,4 8 3 0,8 3-4 16,13-5-4-16,5-5 1 16,4-3-47-16,10-13-40 15,17-11-29-15,12-14-81 16,8-5-131-16</inkml:trace>
  <inkml:trace contextRef="#ctx0" brushRef="#br0" timeOffset="-73546">7792 12494 872 0,'0'0'210'15,"0"0"-105"-15,0 0 60 16,0 0-44-16,0 0-84 0,0 0-27 16,-45-7-10-1,45 58-1-15,3 25 1 0,9 11 2 16,-3 9-2-16,2-2 0 15,-4-4-3-15,-4-9-15 16,4-7-90-16,-5-13-72 16,5-16-117-16,4-18-228 15</inkml:trace>
  <inkml:trace contextRef="#ctx0" brushRef="#br0" timeOffset="-73276.13">8138 12873 1007 0,'0'0'107'0,"0"0"69"16,0 0-26-16,0 0-94 16,0 0-45-16,0 0-11 15,-13 26-4-15,13 21 4 16,-2 10 1-16,1 1-1 15,-1-3-1-15,-1-4 0 16,3-9-18-16,0-13-41 16,-4-7-34-16,4-13-60 15,0-9-55-15,0 0-94 16,12-27-100-16</inkml:trace>
  <inkml:trace contextRef="#ctx0" brushRef="#br0" timeOffset="-73096.13">8110 12609 816 0,'0'0'156'0,"0"0"-81"16,0 0 66-16,0 0-62 16,0 0-75-16,0 0-4 15,0 0-69-15,25 21-76 16,5 14-47-16,4 4-240 15</inkml:trace>
  <inkml:trace contextRef="#ctx0" brushRef="#br0" timeOffset="-72586.13">8386 12938 218 0,'0'0'765'15,"0"0"-644"-15,0 0 33 16,7-107-27-16,1 86-61 16,-1 5-23-16,-1 2-17 15,-3 7-4-15,0 3-4 16,-3 4-12-16,0 0-6 0,5 2-1 16,1 24-8-1,4 13 2-15,-1 12 4 0,-2 2-20 16,-4 0 1-16,-3-4-14 15,0-6-14-15,0-8-3 16,0-10-11-16,0-6-15 16,0-9 28-16,0-7 21 15,0-3 26-15,0 0 4 16,0 0 4-16,2-15 40 16,7-17 11-16,3-9-26 15,9-13-2-15,1-7-9 16,5-3 4-16,-5 4-9 15,2 11 7-15,-7 15-4 16,-4 16 2-16,-2 11 3 0,2 7-5 16,2 7-16-16,3 23-1 15,3 12 1-15,-2 10-2 16,-4 1 0-16,-2 1-7 16,-2-6-21-16,-2-6-44 15,-6-6-25-15,4-8 7 16,-5-7-64-16,-2-10-108 15,1-10-302-15</inkml:trace>
  <inkml:trace contextRef="#ctx0" brushRef="#br0" timeOffset="-70457.14">9560 13062 747 0,'0'0'198'0,"0"0"-104"15,0 0 69-15,-13-101-59 16,0 82-41-16,-10 5-24 16,-9 8-9-16,-17 6-16 15,-12 0-7-15,-2 26-1 16,5 9-6-16,11 4 0 15,15 1-1-15,10-5 0 16,14-4 1-16,8-7-1 16,0-5-6-16,21-5-3 15,19-10 0-15,17-4 9 16,12-20-4-16,13-27-6 0,6-17-24 16,-3-21-32-1,-8-14-21-15,-11-10-12 0,-20-2 12 16,-17 8 21-16,-22 16 56 15,-7 17 11-15,-12 18 34 16,-13 16 12-16,4 13 50 16,3 10-15-16,7 12 0 15,4 1-34-15,4 4-33 16,-7 41-13-16,3 17 0 16,-4 17 1-16,8 4 1 15,3 5 1-15,0-5-3 16,7-2 1-16,10-11-2 0,7-13 0 15,5-12-1 1,4-12-4-16,3-14 0 0,3-12 4 16,5-7-4-16,-6 0-1 15,-1-25-18-15,-4-14 6 16,-6-9 4-16,-7-11 0 16,-12 2 3-16,-8 6 8 15,0 10 3-15,-14 7 5 16,-10 11 8-16,-2 6 14 15,-1 12 4-15,2 5-18 16,1 0-3-16,1 22-5 16,3 13-5-16,10 10 0 15,4 2 0-15,6 2 0 16,4-6-2-16,21-4-2 16,12-7 0-16,13-8 0 0,9-9 1 15,4-9-3-15,-2-6 6 16,-4 0-8-16,-7-13 2 15,-8-11 4-15,-10-4 2 16,-10 0 0-16,-7 2 0 16,-8 4 3-16,-7 0 15 15,0 1 21-15,-5 3-1 16,-9 6-2-16,2 4-12 16,-3 6-11-16,1 2-8 15,1 5-5-15,1 21 0 16,-1 9-3-16,6 9 1 15,2 1-5-15,5 0 2 0,0-4-4 16,15-3-22-16,6-10-22 16,6-5 2-16,1-12-2 15,2-5-28-15,0-6 0 16,-7 0 15-16,-3-13 14 16,-7-15 52-16,-7-7 1 15,-4-2 9-15,-2 2 14 16,0 3 54-16,-11 6 20 15,-3 6 7-15,1 4-6 16,2 6-37-16,5 7-6 16,1 3-25-16,4 0-22 15,1 0 13-15,0 4-21 16,0 31-1-16,0 15-3 0,6 16 1 16,7 8 1-1,-1 1-1-15,0 0 1 0,0 0-1 16,-5-5 0-16,-1-7-11 15,-6-8-12-15,0-12 2 16,0-9-26-16,-5-7-4 16,-3-10 4-16,-5-9 12 15,-4-2 14-15,-5-6 15 16,-4 0 0-16,-2-7 3 16,-2-14 1-16,2-5-6 15,9-6-23-15,8-13-22 16,11-10-45-16,0-11-86 0,17-6-44 15,15-6-42 1</inkml:trace>
  <inkml:trace contextRef="#ctx0" brushRef="#br0" timeOffset="-70043.13">10761 12577 949 0,'0'0'63'16,"0"0"87"-16,0 0-2 16,0 0-91-16,0 0-46 15,0 0-11-15,67-52-1 16,-43 83-3-16,6 10 3 16,-6 11-5-16,-5 5-20 0,-5 2-20 15,-7-3-10-15,-3-6-8 16,-4-11-6-16,0-7-9 15,0-12-40-15,-4-7 51 16,-6-11-17-16,-6-2 19 16,0-2 60-16,1-21 6 15,-2-7 41-15,7-5 61 16,-4-10-53-16,6-10 24 16,6-4 11-16,2-2-30 15,0 5-35-15,4 9 4 16,13 13 11-16,-4 10-33 15,4 8-1-15,3 13-9 0,2 3-9 16,10 0-46-16,2 19-42 16,-1 7-54-16,-2 2-189 15</inkml:trace>
  <inkml:trace contextRef="#ctx0" brushRef="#br0" timeOffset="-69699.13">11125 12773 827 0,'0'0'103'0,"0"0"28"16,0 0 16-16,0 0-90 0,0 0-38 16,0 0-10-1,74-60-7-15,-48 34 2 0,-4-3-2 16,-1-1-1-16,-4-1 0 15,-7 4 0-15,-7 2 5 16,-3 2 1-16,0 7 1 16,-15 4-2-16,-4 7 1 15,-7 5-7-15,0 5-2 16,2 29 2-16,6 12-3 16,2 8 3-16,8 5-4 15,8 0 3-15,0-6-6 16,8-6-1-16,16-13-32 0,6-10-72 15,4-12-97 1,4-12-139-16</inkml:trace>
  <inkml:trace contextRef="#ctx0" brushRef="#br0" timeOffset="-69257.14">11491 12735 840 0,'0'0'102'15,"0"0"25"-15,0 0 15 16,0 0-86-16,0 0-36 16,0 0-15-16,31 0-1 15,-4 0-2-15,4-9-2 16,-1-8 2-16,-5-5-4 16,-5-4-11-16,-7-1 1 0,-7 0 11 15,-6-1 1-15,0 8 3 16,-6 3-3-16,-13 7 0 15,-1 8-1-15,-4 2-1 16,-1 12 2-16,0 20-2 16,-2 6 2-16,7 8 4 15,4 1 2-15,7-2 9 16,6-4 4-16,3-4-7 16,0-4 4-16,14-7-1 15,12-4-11-15,9-13-3 16,6-9-1-16,4 0 0 15,0-5 0-15,0-17-37 0,-6 2-2 16,-10 3 22-16,-8 5 12 16,-12 2 5-16,-6 6 1 15,-3 4-1-15,0 0-11 16,0 0-94-16,-9 14-127 16,-4 2-136-16</inkml:trace>
  <inkml:trace contextRef="#ctx0" brushRef="#br0" timeOffset="-67231.98">12529 12415 750 0,'0'0'132'16,"0"0"-62"-16,-16-97 82 15,2 78-58-15,-2 10-41 16,1 6-27-16,-4 3-17 16,-5 25-7-16,1 21-1 15,-1 10 1-15,4 4-2 16,13 1 0-16,7 4 1 15,0-7-2-15,23-3-1 16,9-10-8-16,12-13 2 16,9-13-7-16,7-15-48 15,3-4-29-15,3-14-36 16,-4-20-6-16,-7-9-87 0,-8-2 3 16,-16 2-72-1,-9 3 290-15,-18 7 1 0,-4 6 218 16,0 3 5-16,-2 1 16 15,-9 3-53-15,-3 4-77 16,1 5-18-16,0-1-16 16,-2 9-28-16,3 3-19 15,-2 0-5-15,-3 1-18 16,-3 24-2-16,1 9-4 16,1 3 0-16,1 2 0 15,13 1 2-15,1-3-2 16,3-4 0-16,11 0-10 15,17-9 3-15,9-7 3 16,7-12 2-16,1-5-25 0,-1-1 5 16,-2-26-7-16,-6-5-5 15,-3-2 10-15,-8 0 18 16,-7 3 6-16,-8 4 12 16,-6 1 25-16,0 4 18 15,-1 3-9-15,0 7-8 16,-2 2-11-16,-1 5-14 15,3 5 1-15,-3 0-14 16,0 0-2-16,6 1-6 16,-2 22-5-16,6 8 13 15,1 3-1-15,-2-2 2 16,1 5-2-16,-2-5 1 16,0-2-1-16,-2-6-7 0,0-10 1 15,-3-4-10-15,3-6 5 16,-5-4 8-16,2 0 4 15,3-16 6-15,2-13 1 16,3-10-7-16,4-3 0 16,-3 5 1-16,2 0-1 15,0 5 0-15,3 3 3 16,-2 6 2-16,0 5-1 16,3 10-1-16,1 4-3 15,5 4-1-15,0 6 0 16,6 19-2-16,-7 6 3 15,-1 7-5-15,-5-1 2 0,-3 2-17 16,-2-5-23-16,1-2-4 16,-2-11-9-16,1-7 8 15,0-9-1-15,3-5 15 16,6 0 5-16,1-23 27 16,2-13 2-16,-4-6 3 15,2-7 3-15,-3-5 2 16,-4-8 12-16,-4-2 6 15,-6 3 8-15,-5 8 9 16,0 13 18-16,0 14 12 16,0 13-7-16,0 6-17 15,0 4-20-15,0 3-24 16,0 0-5-16,0 20-4 0,6 15-5 16,13 6 7-1,6 7 2-15,0-4 1 0,3-3-1 16,-3-3-2-16,-1-2-3 15,-1-4-3-15,-2 1-14 16,-4-3-10-16,-1 0-5 16,-7 0-13-16,-4 5-6 15,-5-1-23-15,0 0 18 16,-2 1 22-16,-10-5-15 16,0-5-33-16,-1-7 30 15,5-9 50-15,2-5 7 16,4-4 4-16,2 0 42 0,0-14 66 15,0-18-26 1,2-14-29-16,16-8-10 0,6-8-23 16,2-2-5-16,1 5 8 15,0 6-7-15,-6 12 2 16,-3 7 1-16,-2 9-9 16,-7 11 1-16,0 8-8 15,3 6-6-15,0 0-1 16,5 22-7-16,2 11 3 15,0 6-2-15,-4 2-8 16,1-1-9-16,-5 0-11 16,-4-3-19-16,-3-2 0 15,-4-6 14-15,0-3 8 16,0-4 0-16,-5-9 6 0,-4 0-18 16,-2-6-34-16,0-7-7 15,3 0-98-15,1-10-228 16</inkml:trace>
  <inkml:trace contextRef="#ctx0" brushRef="#br0" timeOffset="-67014.14">14321 12038 901 0,'0'0'193'0,"0"0"-119"0,0 0 62 16,0 0-48-16,0 0-76 16,0 0-12-16,-5-3-2 15,5 18-26-15,-4 10-58 16,-5 5-95-16,-2-7-159 16</inkml:trace>
  <inkml:trace contextRef="#ctx0" brushRef="#br0" timeOffset="-66199.14">14628 12415 553 0,'0'0'298'15,"0"0"-186"-15,0 0 68 16,0 0-33-16,0 0-61 15,0-97-39-15,-5 93-14 16,-3 4-17-16,-3 0-11 16,-5 18-5-16,-5 16-1 15,7 10-1-15,3 4 0 16,9-3-8-16,2-3-1 16,10-2-10-16,14-9-24 15,6-2 7-15,3-7-10 16,0-6 0-16,0-2-21 15,-6-2 7-15,-7-5-14 16,-9 3-21-16,-7-1 13 0,-4 5-24 16,-6-2 52-16,-15 3 5 15,-7-1 21-15,-2-3 25 16,-1-3 5-16,-1-1 4 16,3-4 1-16,0-3 15 15,6 0 7-15,3-5 10 16,7-12-6-16,8-7-31 15,5-7-8-15,0-5-94 16,15-3-148-16</inkml:trace>
  <inkml:trace contextRef="#ctx0" brushRef="#br0" timeOffset="-65874.59">14946 11828 835 0,'0'0'133'0,"0"0"-29"15,0 0 81-15,-28-103-85 16,26 100-60-16,2 3-25 0,0 26-12 15,0 32-2 1,0 25 0-16,0 18 6 0,11 15 7 16,-1 3-8-16,4-2-5 15,-1-10-1-15,-1-14-4 16,1-10-31-16,-2-21-91 16,2-14-86-16,0-24-193 15</inkml:trace>
  <inkml:trace contextRef="#ctx0" brushRef="#br0" timeOffset="-64405.14">15045 12515 655 0,'0'0'170'0,"0"0"-67"0,0 0 70 15,0 0-48-15,0 0-65 16,0 0-34-16,46-28-7 15,-1 15-4-15,8-6-7 16,-7-2-3-16,-4-2-3 16,-8 1 1-16,-8-1-3 15,-9 1 0-15,-8 3 1 16,-4 0 4-16,-5 3 9 16,0-1 3-16,-15 5-2 15,-11 3-7-15,-9 9-7 16,-7 0-1-16,5 21 0 15,2 15-1-15,9 0 0 0,9 6 1 16,8-1 0-16,9 1-4 16,0-2-4-16,20-2 2 15,17-7-3-15,5-6 0 16,7-10-22-16,-2-12-22 16,-3-3-14-16,-8-3 14 15,-6-19 36-15,-5 0 16 16,-6-2 1-16,-5-1 1 15,-7-1 30-15,-2 1 29 16,-3-2-4-16,0 1 0 16,-2 7-18-16,0-1-11 15,2 7 5-15,-2 2-5 16,0 7-11-16,0 4-6 0,1 0-10 16,5 0-1-1,2 16-6-15,5 16 3 0,5 1 3 16,-2 5 1-16,-1-5-1 15,-1-2-8-15,1-4-26 16,-5-5 4-16,0-9-2 16,-2-6 7-16,-3-3 10 15,-1-4 12-15,2 0 4 16,3 0 6-16,1-20 3 16,5-7 3-16,0-9 2 15,0-2-6-15,2-3-2 16,0-1-3-16,-2 5-2 0,1 7 0 15,-3 4 0 1,-3 5 6-16,-1 8-5 0,-3 2 9 16,-3 6-8-16,0 2-2 15,0 3-1-15,2 0-1 16,4 12-4-16,3 14 4 16,-2 0-1-16,4 0 2 15,-4-2-4-15,6-2-13 16,1-5-11-16,2-5 6 15,6-4 1-15,4-6 8 16,2-2 10-16,2 0 0 16,-5-11 2-16,-2-8 2 15,-3-10 0-15,-1-3 3 16,-3-3 4-16,-3-5 11 0,-5 2 6 16,-5 0 5-16,-5 2-4 15,-1 6 2-15,0 8-4 16,0 9-4-16,0 0-7 15,0 9 1-15,0 3-3 16,0 1-6-16,0 0-5 16,-1 12-6-16,-2 20 0 15,3 10 1-15,0 7-3 16,0 0-10-16,8 1-13 16,6-11-13-16,1-10-1 15,0-6-9-15,-2-12 11 16,2-7 22-16,0-4 12 15,1-4 9-15,2-20 0 0,-1-5 3 16,-1-10-1-16,-4-3 14 16,-1 3 13-16,-1 1-11 15,-2 7 7-15,0 4 9 16,2-1 5-16,0 4-5 16,-1 4-4-16,4 2 4 15,-1 2-7-15,-1 8-3 16,-2 0-8-16,-3 7 0 15,-2 1-6-15,-2 0-2 16,6 5-5-16,4 23-2 16,0 17 2-16,-3 19 3 15,-2 11-5-15,-5 11 3 0,-2 7-1 16,0 2 1 0,0 0-4-16,-3 0 1 15,-1-1-1-15,2-7 0 0,2-7-2 16,0-6 1-16,0-16-9 15,0-6-19-15,0-10-12 16,0-10-26-16,0-9 5 16,0-9 2-16,-10-6 12 15,-4-8 20-15,-9 0 15 16,-1-12 12-16,4-15 0 16,6-15 1-16,6-7 10 15,6-11 19-15,2-14-4 16,6-8-3-16,15-1-4 0,6 3-7 15,1 8-2 1,4 11-5-16,-2 13-4 0,-1 6-3 16,1 10-42-1,-1 12-65-15,0 4-213 0,0 10-396 16</inkml:trace>
  <inkml:trace contextRef="#ctx0" brushRef="#br0" timeOffset="-57371.15">3449 14583 778 0,'0'0'169'0,"0"0"-52"16,0 0 45-16,0 0-54 0,0 0-52 16,0 0-28-16,0 0-7 15,-3-51-9-15,3 51-8 16,0 0-4-16,0 16-5 15,0 21 2-15,0 12 3 16,0 4 0-16,3 6 3 16,-3-4-2-16,0-4-1 15,0-8-16-15,0-12-47 16,0-7-34-16,0-13-41 16,0-11-45-16,0 0-74 15,6-19-57-15</inkml:trace>
  <inkml:trace contextRef="#ctx0" brushRef="#br0" timeOffset="-55591.91">3388 14503 172 0,'0'0'232'16,"0"0"-162"-16,0 0 17 16,0 0 42-16,0 0-27 15,0 0-30-15,-54-74-1 16,41 69 10-16,-2 5-23 16,0 0-18-16,-9 6-18 15,-7 28-4-15,-4 17-7 16,-4 15 4-16,2 8 11 15,5 2 7-15,9 0-4 0,10-6-16 16,10-5 0-16,3-7-11 16,9-6 0-16,16-11-2 15,8-10 0-15,11-9-3 16,3-13 2-16,14-9-10 16,9-7 6-16,3-24 5 15,-4-9-5-15,-5-8 0 16,-9-7-13-16,-11-12-3 15,-9 2-9-15,-15-8 6 16,-13-3 11-16,-7 3 12 16,-17-2 1-16,-23 4 3 15,-10 8 7-15,-13 18 20 0,-1 19 0 16,-2 18-12-16,3 8-7 16,7 10-9-16,8 22-2 15,12 8 0-15,14 5-37 16,19-1-141-16,6-9-261 15</inkml:trace>
  <inkml:trace contextRef="#ctx0" brushRef="#br0" timeOffset="-52900.47">4592 14622 390 0,'0'0'393'16,"0"0"-305"-16,0 0 62 15,0 0-5-15,0 0-43 16,0 0-39-16,-47-115-20 16,47 94-21-16,0 5-7 15,11-2-6-15,1 2-5 16,3 1-4-16,-2 4-3 16,3 4 2-16,-2 7-1 15,2 0-5-15,-6 0 0 16,3 18-21-16,-3 13-15 0,-4 10 5 15,-6 4-7 1,0 3-3-16,-6 0 17 0,-13-3-3 16,5-5-2-16,0-9 24 15,6-6 6-15,4-9 6 16,2-6 0-16,2-4 0 16,0-6 2-16,0 0 7 15,0 0 14-15,8 0 3 16,12 0-5-16,3-6 8 15,1-4 0-15,3 2-16 16,-5 1-9-16,-4 7-4 16,0 0 0-16,-6 0 0 15,3 0-3-15,-5 15 1 16,-2 8-4-16,-4 5-6 0,-4-1 0 16,0 4-1-16,0-2-1 15,-16 0 5-15,-1-7-9 16,-5-3 13-16,-2-4-7 15,3-4-3-15,-3-4 1 16,5-4 6-16,0-3 2 16,2 0-11-16,5 0-8 15,6-18-72-15,6-9-53 16,2-11-139-16</inkml:trace>
  <inkml:trace contextRef="#ctx0" brushRef="#br0" timeOffset="-52128.15">5287 14475 656 0,'0'0'150'16,"0"0"16"-16,0 0-5 16,0 0-51-16,0-110-41 15,0 93-19-15,0 5-20 16,0 2-12-16,0 3-6 16,1 1-4-16,7 0-8 15,1 6-5-15,4 0-2 16,3 0-3-16,1 15-19 0,-2 11-24 15,1 7-5 1,-8 1-18-16,-2 9 11 0,-6-4 5 16,0 6 10-16,-8-1 23 15,-12-4 6-15,0-5 16 16,4-6 4-16,2-9 2 16,3-4 4-16,3-10 8 15,5-2 21-15,3-4 3 16,0 0 9-16,0 0 3 15,0 0-8-15,0 0-5 16,18 0-15-16,4-1-3 16,6-4-8-16,-2 1-10 15,2 4 0-15,-4 0 0 16,-6 0 0-16,0 2-1 0,-6 12-4 16,-2 3-5-16,-2 4-11 15,-5 2-3-15,-3 3 10 16,0 3 2-16,-3-4 5 15,-13-1-4-15,-4-1 6 16,-6-1-2-16,1-5 7 16,-4-2-5-16,2-4 3 15,-3-2-3-15,0 0-6 16,3-6-38-16,-1-2-39 16,11-1-91-16,1 0-223 15</inkml:trace>
  <inkml:trace contextRef="#ctx0" brushRef="#br0" timeOffset="-51850.15">5236 15017 871 0,'0'0'159'0,"0"0"-86"16,0 0 63-16,0 0-84 15,0 0-39-15,0 0-13 0,7 19 0 16,-7 16 3-16,0 9-3 16,0 5-22-16,0 2-56 15,-10-1-56-15,4-4-111 16,6-12-196-16</inkml:trace>
  <inkml:trace contextRef="#ctx0" brushRef="#br0" timeOffset="-51550.11">6025 14981 1053 0,'0'0'173'0,"0"0"-111"16,0 0 77-16,0 0-74 16,0 0-51-16,0 0-13 15,-20 26 1-15,6 3-2 16,-4 6-1-16,-4 4 1 15,1-5-39-15,2-3-36 16,1-2-51-16,4-7-56 16,4-10-112-16,6-9-324 15</inkml:trace>
  <inkml:trace contextRef="#ctx0" brushRef="#br0" timeOffset="-48715.08">6273 14448 679 0,'0'0'163'0,"0"0"-70"16,0 0 76-16,0 0-37 15,-22-112-73-15,22 89-16 16,0 3-18-16,0 4-3 15,0 3-5-15,0-3-9 0,3 4 2 16,3 1-7-16,0 6-3 16,4 1-3-16,-1 4 1 15,1 0-3-15,1 0-1 16,2 19 0-16,-5 14-22 16,2 3-9-16,-7 8 4 15,-3 5 5-15,0-1-9 16,0 0 12-16,-3-7 9 15,-4-4 11-15,0-8 3 16,3-7 2-16,0-6 2 16,4-8-2-16,0-2 1 15,0-3 0-15,4-3-1 0,11 0 8 16,8 0 4-16,3 0 6 16,3-10-10-16,-2 3-4 15,-5 0-3-15,-2 6-1 16,-3 1 0-16,0 0-2 15,-4 5-2-15,-4 15 0 16,-1 4-12-16,-4 7 2 16,-4 5-1-16,0 3-5 15,-7 4-1-15,-11 0 4 16,-8-4 0-16,0-3-5 16,-1-6-3-16,4-6 5 15,1-3-3-15,9-4-33 16,8-7-42-16,5-3-84 0,1-4-167 15</inkml:trace>
  <inkml:trace contextRef="#ctx0" brushRef="#br0" timeOffset="-48430.15">6798 14977 1071 0,'0'0'78'16,"0"0"45"-16,0 0 15 15,0 0-69-15,0 0-35 16,0 0-17-16,-8-64-10 0,8 64-6 16,-2 1-1-16,1 23-2 15,-3 12 0-15,0 6-2 16,1 3-8-16,-3 1-29 15,4-5-22-15,1-3-41 16,1-8-62-16,0-14-85 16,12-14-247-16</inkml:trace>
  <inkml:trace contextRef="#ctx0" brushRef="#br0" timeOffset="-48160.15">7135 14116 160 0,'0'0'906'16,"0"0"-792"-16,0 0 15 16,0 0-47-16,0 0-52 15,0 0-18-15,-8 69-9 16,27-2 11-16,2 11 6 15,-3 3-11-15,0-2-2 16,-7-5-7-16,-4-7 0 16,-7-5-27-16,0-7-92 15,0-10-131-15,-12-14-271 0</inkml:trace>
  <inkml:trace contextRef="#ctx0" brushRef="#br0" timeOffset="-46862.14">4359 13946 643 0,'0'0'114'15,"0"0"-76"-15,0 0 97 16,0 0-8-16,0 0-65 16,-83-27-34-16,41 64-12 15,0 16-2-15,0 12 9 16,6 3 3-16,11 4-8 16,9-3-16-16,10-7 9 15,6-4-6-15,0-13 0 16,10-7-2-16,10-4-3 0,9-6-2 15,-2-5 1 1,0-3-3-16,-4 0 4 0,-4-1 0 16,-7-3 0-16,0 7-6 15,-6 1-13-15,-3 5 8 16,-2 7 6-16,-1 3 0 16,0 0 1-16,0 1-2 15,0-2-4-15,0-8 7 16,0 0 2-16,2-5-1 15,1-7 2-15,-2-3 0 16,3-2 2-16,-4-3-2 16,0 0 0-16,0-1 0 15,0 4 0-15,0 1 0 16,0 2-2-16,0 3-3 0,0 3-14 16,0-5-31-16,0 1 8 15,14-1-16-15,4-1 5 16,3-4 17-16,0 2 17 15,-6-1 7-15,-4 5 3 16,-11 8 3-16,0 7 4 16,-11 5-1-16,-15 6 0 15,-4 1 3-15,0 0 3 16,3-4-3-16,4-1-4 16,4-9 0-16,2 1-17 15,9-9-110-15,3-7-153 16</inkml:trace>
  <inkml:trace contextRef="#ctx0" brushRef="#br0" timeOffset="-45730.15">7690 14034 749 0,'0'0'88'0,"0"0"24"0,0 0 18 16,0-115-41-16,0 99-24 15,0 3-38-15,0 6-13 16,0 4-5-16,11 3-9 15,10 0-6-15,7 9 0 16,6 15 4-16,-2 5-4 16,-2 6-19-16,-11-3-16 15,-7 4 5-15,-6-2-3 16,-6 6 33-16,0 5 6 16,-9-2 0-16,-12 8 10 15,-3-6-7-15,0-4 11 16,-1-4-2-16,4-3 5 15,5-4 0-15,5-4-9 0,5 0 1 16,6-7-1-16,0 3-8 16,5-4 0-16,16 1-6 15,4-3 0-15,1 0 2 16,2-4-5-16,0-5-28 16,-7 1-15-16,-8-4-13 15,-4 3 32-15,-7 0 12 16,-2 1 13-16,0 6 8 15,-7 3 6-15,-7 6-1 16,3 1-3-16,1 0 3 16,4 1 0-16,6 1-5 15,0-4 0-15,3 1-2 0,13-4-5 16,9-1 2 0,0-3-2-16,2-4 3 0,-5 0-14 15,-1-3-27-15,-9 0 0 16,-3-4 18-16,-5 2 20 15,-4-2 2-15,0 4 3 16,0 3 2-16,-10 1 0 16,-1 2 0-16,0-2-2 15,0-2-6-15,2 1-7 16,-1-3 4-16,1-4 10 16,0 2-4-16,4-6 2 15,2 0-11-15,3-10-62 16,0-13-148-16</inkml:trace>
  <inkml:trace contextRef="#ctx0" brushRef="#br0" timeOffset="-44604.16">8478 14545 667 0,'0'0'144'15,"0"0"-75"-15,0 0 58 16,0 0-18-16,0 0-35 16,0 0-40-16,21-65-15 15,2 53-10-15,7 5-9 16,4 4-2-16,3 0-5 16,2 0-12-16,4 3-63 15,-1 0-76-15,-2-4-80 16,-5-6-177-16</inkml:trace>
  <inkml:trace contextRef="#ctx0" brushRef="#br0" timeOffset="-44268.15">8703 14165 730 0,'0'0'118'0,"0"0"-30"15,0 0 67-15,0 0-62 16,0 0-43-16,0 0-31 15,-68-15-16-15,71 38 3 16,16 7-5-16,8 2-2 16,6 2 0-16,6-4 0 15,0-3 0-15,-1-1-4 0,-8-1 5 16,-9 1-19-16,-6 0-13 16,-12 4 9-16,-3 0 4 15,0 5 8-15,-10 1 9 16,-13 1-2-16,-4-4-1 15,2-2-1-15,0-5-2 16,4-4 1-16,4-5-5 16,4-7-18-16,10-4-2 15,3-6-45-15,0 0-42 16,9 0-108-16,15-26-98 16</inkml:trace>
  <inkml:trace contextRef="#ctx0" brushRef="#br0" timeOffset="-43361.16">9472 14075 645 0,'0'0'133'0,"0"0"-60"16,0 0 32-16,-100-53-32 15,69 38-21-15,1-1-20 16,6-1-2-16,3-5-9 0,6-5 4 16,5-8-5-16,7 0 1 15,3-4-12-15,0 4-9 16,1 6-1-16,10 6 1 15,2 5-6-15,1 7 5 16,3 4-2-16,-3 3 3 16,4 4-1-16,-2 0-1 15,-2 2-2-15,1 18 3 16,-2 9-2-16,-3 6 1 16,-2 12 2-16,-5 6 0 15,-3 6 6-15,0 0-5 16,0 8 3-16,-12 1-4 15,-4 1 2-15,-5-2 1 0,4-9-3 16,1-3 0-16,-1-10-1 16,4-9 2-16,6-13-2 15,-1-11 2-15,5-2-1 16,3-10 1-16,0 0 0 16,0 0 5-16,0-6 5 15,2-17 2-15,11-6-6 16,5-5-5-16,6 3 7 15,0-4-8-15,8 3 2 16,-5 2 7-16,-4 5-5 16,-2 9-1-16,-5 2 2 15,-6 7-4-15,-2 6-2 0,-1 1 0 16,-4 0-3-16,3 16-1 16,-1 16 4-16,-2 4 0 15,1 5 2-15,-1 3-2 16,-3-3 0-16,0-3 0 15,0-9 0-15,0-6-1 16,2-7 0-16,2-10-1 16,-4-6-3-16,3 0 2 15,1 0 3-15,0-10 4 16,9-19 1-16,2-13-5 16,3-5 3-16,1-2 4 15,-2 5-5-15,-1 8 5 16,2 9 5-16,-6 11-3 0,-3 6 1 15,3 8-9 1,-2 2-1-16,5 0-2 0,6 20-2 16,4 6 2-16,0 5 2 15,-1-2-1-15,-5 4-6 16,-6-5-16-16,-2-1-26 16,-9 1-43-16,-2-9-36 15,0-1-57-15,0-7-185 16</inkml:trace>
  <inkml:trace contextRef="#ctx0" brushRef="#br0" timeOffset="-42588.78">10485 14065 110 0,'0'0'414'15,"0"0"-331"-15,0-113 74 16,0 90-5-16,-4 5-31 0,2 11-21 15,-1 3-33 1,3 4-33-16,-1 0-18 0,1 19-16 16,0 23-1-16,0 21 1 15,0 12 3-15,0 2-3 16,-3 1 2-16,3-6-2 16,0-9 0-16,0-12-3 15,0-10-55-15,0-9-58 16,0-13-55-16,3-13-105 15,1-6-174-15</inkml:trace>
  <inkml:trace contextRef="#ctx0" brushRef="#br0" timeOffset="-41484.16">10322 14228 607 0,'0'0'129'16,"0"0"-35"-16,0 0 14 15,0 0-40-15,0 0-49 16,0 0-9-16,102-47 0 16,-41 25-10-16,3-8-2 15,4 0 1-15,-5-4-3 16,-8-3-25-16,-11 0-12 16,-13 1 15-16,-12 3 17 15,-10 8 9-15,-9 5 8 16,0 5 28-16,-3 5 29 15,-4 4-2-15,-3 5-3 0,4 1-18 16,2 0-10-16,-4 17-17 16,-4 14-7-16,6 11 13 15,-2 6-2-15,2 5-5 16,3 2-7-16,1 4 6 16,2-2 5-16,0-5-9 15,2-7-2-15,11-9-5 16,0-10-1-16,4-9 1 15,1-5-4-15,-4-10-4 16,1-2 3-16,-2 0-14 16,1-8-8-16,0-16 12 15,2-11 4-15,-2-4 3 16,-1 2 2-16,-3 4 4 0,-1 7 0 16,-3 7 3-16,-1 8-1 15,-1 4 0-15,-1 4 3 16,3 3-5-16,1 0 0 15,4 0-3-15,3 18 3 16,3 2 0-16,2 8 1 16,-2-1 0-16,5-2-1 15,-4-3 1-15,0-4-1 16,0-6 0-16,-5-2-1 16,4-7 0-16,-4-1-1 15,3-2 2-15,-3 0-1 16,1-5 1-16,1-13 2 0,-4-4-2 15,4-3 2 1,-3-1-2-16,-2-1 4 0,-4 5-4 16,2 3 6-16,-4 7-5 15,1 0 3-15,-4 2 7 16,3 4 0-16,-2 5-6 16,-2 1-2-16,1 0-3 15,4 0-2-15,1 3-4 16,3 17 5-16,5 2 0 15,-1 4 1-15,4 3 0 16,-3-5 0-16,4 0 0 16,0-3-2-16,1-6-16 15,-1-4-1-15,-3-3-3 16,0-6 0-16,-5-2 8 0,1 0 14 16,-1-2 1-16,-1-17 2 15,-1-5 2-15,-2-6 4 16,-2-5 3-16,2 4 4 15,-2 3-3-15,2 3 5 16,-2 7-1-16,0 6 3 16,-2 2-4-16,1 7-1 15,-3 3-2-15,0 0-8 16,5 0-5-16,1 0 0 16,2 11-1-16,4 7 0 15,4 9 1-15,-2-1-1 16,2 3 0-16,-2-1-11 15,-3-1-22-15,-1-5 4 0,-6 0 4 16,-4-6-4-16,0-1 5 16,0 0 14-16,-14-3 5 15,-11 0-4-15,-5-4 9 16,-9-2-10-16,-6-6-26 16,-5 0-37-16,2 0-19 15,5 0-14-15,7-14-171 16</inkml:trace>
  <inkml:trace contextRef="#ctx0" brushRef="#br0" timeOffset="-41274.16">11319 13926 978 0,'0'0'107'0,"0"0"-36"16,0 0 55-16,0 0-71 16,0 0-55-16,0 0-4 15,-10-23-114-15,30 23-135 16,6-6-208-16</inkml:trace>
  <inkml:trace contextRef="#ctx0" brushRef="#br0" timeOffset="-25707.18">12511 13721 891 0,'0'0'183'0,"0"0"-67"15,0 0 4-15,0 0-60 16,0 0-27-16,0 0-12 16,0 0-5-16,0 0-8 15,-8-69-8-15,-5 114-3 16,-6 24 3-16,-7 17 1 16,0-3 3-16,-1-8-2 15,7-11-1-15,4-14-1 16,5-13-2-16,5-13-2 15,5-8-20-15,1-11-27 16,0-5 0-16,0 0 19 16,0-2 11-16,6-22 13 15,1-2 5-15,0 0 3 16,4 7 0-16,-6 7 0 0,1 2 4 16,1 8-4-16,8 2-4 15,8 0-1-15,8 8 0 16,6 9 3-16,0 2-22 15,-1-2-30-15,-1-2-15 16,-6-5-8-16,-5-4-1 16,-6-3 19-16,-6-3-4 15,-1 0 9-15,-8-7 43 16,0-11 11-16,-3-5 9 16,0 0 20-16,0-1 6 15,0 3 22-15,-3 3 27 16,-1 2 2-16,0 5 3 0,3 1 0 15,1 6-20-15,0 3-14 16,0 1-20-16,0 0-17 16,0 0-10-16,0 5-8 15,0 24 1-15,0 16 0 16,6 7 3-16,-3 8-4 16,1 4 0-16,-1-4 0 15,-3-5-2-15,0-8-61 16,0-9-43-16,0-12-69 15,4-14-71-15,11-9-306 16</inkml:trace>
  <inkml:trace contextRef="#ctx0" brushRef="#br0" timeOffset="-25197.18">13085 13842 1065 0,'0'0'108'15,"0"0"24"-15,0 0-3 0,0 0-60 16,0 0-35-16,0 0-23 15,0-31-11-15,11 62-1 16,7 13 0-16,0 12 1 16,0-1 2-16,-6-3-2 15,-2-8 2-15,-4-2-2 16,-2-9-2-16,-1-10 1 16,1-4-6-16,0-8-10 15,-1-7 5-15,1-1 2 16,2-3 0-16,2-11 10 15,4-21 1-15,1-11-1 16,3-12 0-16,-5 2 2 16,-1 2-1-16,-3-1 0 15,0 7 1-15,0 4 2 16,-4 7 0-16,2 6 3 0,-1 7-3 16,-1 8-3-16,0 8-1 15,0 3-1-15,6 2-11 16,1 10-73-16,7 23-47 15,-1 12-10-15,-1 6-99 16,-4-3-179-16</inkml:trace>
  <inkml:trace contextRef="#ctx0" brushRef="#br0" timeOffset="-24542.17">13515 14074 784 0,'0'0'109'16,"0"0"-25"-16,0 0 70 15,0 0-96-15,0 0-34 16,85-99-3-16,-68 84-1 16,-1 0-3-16,-6 0 3 15,-1 0 0-15,-4 3 11 16,-2-1 2-16,-3 3 7 15,0-3 3-15,0 2-17 16,-14 4-11-16,-2 3-7 16,-8 4-4-16,2 0-2 15,-2 15-2-15,1 15 0 0,1 9-3 16,9 1 3-16,5 5-5 16,8-1-1-16,0-5-17 15,9-7-20-15,16-7-15 16,7-10-5-16,6-11 13 15,0-4 10-15,-1 0 21 16,-10-21 16-16,1-2 3 16,-8 3 3-16,-4-4 9 15,-5 4 37-15,-3 1 18 16,-2 1-13-16,1-1-16 16,-3 3-10-16,1 4-6 15,0 0-7-15,3 3-11 0,-1 1-2 16,4 5-2-16,2 0-3 15,-1 3-5-15,0 0-17 16,0 0 6-16,0 12-4 16,-5 5 7-16,-2 1-2 15,-4 8 8-15,-1-3 5 16,0 6 3-16,0-3 1 16,0-1 2-16,0-5-2 15,0-7 1-15,0 1-1 16,0-7 0-16,8-3 2 15,7-4-1-15,7 0 1 16,7 0-2-16,0-9 1 16,3-8-73-16,-7-1-149 15,-6 2-277-15</inkml:trace>
  <inkml:trace contextRef="#ctx0" brushRef="#br0" timeOffset="-23883.26">14167 13665 505 0,'0'0'111'0,"11"-133"67"15,-11 80 0-15,0 6-41 16,0 18-19-16,0 13-33 16,-2 8-6-16,1 8-41 15,0 0-21-15,-3 26-17 0,3 30-4 16,1 25 4-1,0 21 4-15,0 6 1 0,0-4-2 16,0-5-1-16,0-18-2 16,0-8-2-16,3-14-6 15,0-13-49-15,3-14-75 16,2-19-77-16,3-13-97 16,1-5-218-16</inkml:trace>
  <inkml:trace contextRef="#ctx0" brushRef="#br0" timeOffset="-23522.17">14109 13958 653 0,'0'0'181'0,"0"0"-68"0,0 0 83 16,0 0-52-1,0 0-69-15,0 0-45 0,-9-39-13 16,21 29-14-16,9 1-2 15,5 2-1-15,4 4 0 16,5 3-1-16,-1 0-13 16,-1 3-21-16,-3 17-10 15,-5 1 5-15,-6 1-3 16,-8 3-3-16,-7 1 15 16,-4-2 17-16,0 5 12 15,-1-4 2-15,-10 3 3 16,3-3-3-16,0-2 0 0,5-3 0 15,0-2 0-15,3-7-8 16,0-4-11-16,0-7-39 16,17 0-13-16,5-4-21 15,6-24-64-15,2-5-39 16,-3-9-166-16</inkml:trace>
  <inkml:trace contextRef="#ctx0" brushRef="#br0" timeOffset="-23311.34">14525 13675 722 0,'0'0'174'0,"0"0"-40"0,0 0 47 16,0 0-59-16,0 0-58 16,0 0-38-16,-31-50-9 15,31 50-17-15,0 0-3 16,0 0-48-16,1 24-81 15,17 14-10-15,6 7 0 16,4 4-131-16,-2-8-268 16</inkml:trace>
  <inkml:trace contextRef="#ctx0" brushRef="#br0" timeOffset="-23058.17">14835 13897 779 0,'0'0'200'15,"0"0"-50"-15,0 0 36 16,0 0-76-16,0 0-55 16,0 0-19-16,-65-59-17 15,45 83-15-15,-1 14-3 16,0 8-1-16,7 5 0 16,8 1-1-16,6-4 1 15,0-7-3-15,12-6-8 16,15-7-18-16,7-12-38 15,11-12-22-15,4-4-41 16,3-4-60-16,-4-20-89 16,-12-4-157-16</inkml:trace>
  <inkml:trace contextRef="#ctx0" brushRef="#br0" timeOffset="-22488.5">15037 14005 592 0,'0'0'244'0,"0"0"-119"16,0 0 31-16,0 0-45 15,0 0-54-15,0 0-38 16,-30-8-14-16,30 18 2 16,10 3-4-16,8 1 3 15,8-6-3-15,4-5 1 16,-1-3 0-16,1 0-4 16,-5-7-2-16,-3-11-6 15,-3-5 1-15,-7-5 7 16,-3 1 0-16,-6 1 6 0,-3 7 0 15,-2 2 0-15,-16 4 5 16,-7 6 9-16,-1 6-15 16,-3 1-3-16,5 7 0 15,0 20 2-15,8 6-3 16,4 2-1-16,9 4 0 16,3-4-3-16,4-1-2 15,20-6-1-15,7-5 4 16,8-8-29-16,-1-8 7 15,3-7-9-15,-3 0-2 16,-7-10 17-16,-4-8 13 16,-8-9 5-16,-4-4 0 15,-3-6 4-15,-7 1 7 0,-1 8 17 16,-4 4 15 0,0 12 12-16,0 6-13 0,0 4-3 15,0 2-19-15,2 0-20 16,9 0-3-16,6 18-2 15,1 2 5-15,3 2-1 16,-2 0-1-16,-4-1-11 16,0 3-28-16,-6-1-20 15,-6-1-2-15,-3 4 2 16,0-3-32-16,-21 3 0 16,-4-1-20-16,-5-1-61 15,-3-2-80-15,3-3-155 0</inkml:trace>
  <inkml:trace contextRef="#ctx0" brushRef="#br0" timeOffset="-21147.18">15959 13819 689 0,'0'0'217'0,"0"0"-116"0,0 0 94 16,0 0-58-16,0 0-65 16,0 0-20-16,3-70-23 15,-3 70-13-15,0 15-16 16,0 24-4-16,-6 10 4 15,6 6 0-15,0-4 0 16,6-4-1-16,19-10-4 16,5-8 3-16,6-9 1 15,1-10-6-15,0-10-18 16,-1 0-1-16,-1-14 4 16,-4-13 6-16,-6-9 0 15,-11-2 9-15,-4 4 7 0,-10-2 3 16,0 5 3-16,0 2 11 15,-10 3 14-15,4 6 4 16,0 3-6-16,4 11-7 16,2 0-2-16,0 6-7 15,0 0-9-15,0 0-4 16,0 0-7-16,6 23-1 16,9 7 7-16,6 2 0 15,-1 2-1-15,1-8-3 16,-2 0-9-16,-2-9-3 15,0-3-7-15,-2-7 7 16,-5-6 4-16,-2-1-1 16,2 0 12-16,-2-4 2 15,1-9 0-15,1-9 0 16,-3 0 2-16,1-3 1 0,1 1 2 16,-3-1 6-16,4 3-5 15,-1 4 5-15,-3 6 0 16,1 5-4-16,-4 3 0 15,2 4-4-15,3 0-3 16,4 4-5-16,4 18 3 16,3 5 1-16,-4 7-1 15,1-1-3-15,-4-1-8 16,-2 0-12-16,4-5-1 16,-6-7-7-16,1-6-1 15,0-3 15-15,-3-10 9 16,2-1 5-16,2 0 4 0,4-8 1 15,0-14 4-15,2-8 5 16,1-5 6-16,1-7 7 16,-1-2-9-16,0 7-2 15,-2 5-1-15,0 12-2 16,-4 6 4-16,-3 10 1 16,-2 4-8-16,1 0-5 15,6 12 0-15,-2 11-1 16,0 9 0-16,-3 1 1 15,-3-2-3-15,-2 1-8 16,-3-5-28-16,0-5-6 16,0-9-15-16,0 0-41 15,0-8 12-15,-3-5-39 0,-2 0-30 16,2-8-150-16</inkml:trace>
  <inkml:trace contextRef="#ctx0" brushRef="#br0" timeOffset="-20972.35">16856 13424 844 0,'0'0'81'0,"0"0"9"16,0 0 7-16,0 0-91 15,0 0-6-15,0 0-139 0,53 28 37 16,-7 0-226-16</inkml:trace>
  <inkml:trace contextRef="#ctx0" brushRef="#br0" timeOffset="-20718.18">17193 13331 819 0,'0'0'145'0,"0"0"-35"15,0 0 111-15,-15-97-89 16,14 93-70-16,-1 4-30 16,2 0-21-16,0 29-11 15,0 25-11-15,4 24 11 16,8 14 0-16,0 6 0 0,-4 1-1 16,-2-5-6-16,-2-12-29 15,-2-16-65-15,2-19-69 16,6-15-78-16,7-14-161 15</inkml:trace>
  <inkml:trace contextRef="#ctx0" brushRef="#br0" timeOffset="-20162.16">17170 13681 848 0,'0'0'71'0,"0"0"69"0,0 0 21 15,0 0-90-15,0 0-59 16,90-37-3-16,-35 19-8 16,0-2 0-16,-3-6 1 15,-12-4-2-15,-3-2-9 16,-9-5-3-16,-6-2-3 16,-8 0 5-16,-8 0 8 15,-6-1 2-15,0 7 0 16,0 6 6-16,-9 5 11 15,-2 2 19-15,2 9 20 16,4 6 3-16,1 3-19 16,3 2-5-16,0 0-9 15,1 2-20-15,-4 34-5 0,3 19-1 16,-2 19 1 0,1 5 0-16,2 3-1 0,0-1-1 15,0-7-2-15,0-12 0 16,0-14-12-16,0-13-12 15,4-15-7-15,-2-12 7 16,4-8 16-16,5 0 7 16,4-14 4-16,5-17 3 15,7-13 0-15,2-5-3 16,-2 2 1-16,1 8 4 16,-2 10 2-16,-4 13 4 15,-6 12 2-15,2 4 1 0,-2 0-12 16,-2 19-2-16,1 10-2 15,-5 5 1-15,1 3 0 16,-2 5-16-16,-1-3-36 16,0 0-67-16,-2-3-61 15,-1-7-189-15</inkml:trace>
  <inkml:trace contextRef="#ctx0" brushRef="#br0" timeOffset="-19382.16">18410 13648 420 0,'0'0'149'16,"0"0"-2"-16,0 0 59 15,0 0-54-15,0 0-34 16,0 0-24-16,18-75-22 0,-31 75-21 16,-13 0-37-16,-7 26-8 15,-4 15-2-15,3 10-4 16,7 2 1-16,9 0-1 15,14-8 0-15,4-6-5 16,4-9-3-16,21-10 4 16,9-9 1-16,4-11 1 15,5 0-6-15,-2-16-3 16,-2-17-6-16,-7-5-7 16,-8-7-2-16,-8-4 3 15,-13-1 4-15,-3 4 9 0,-1 7 2 16,-17 8 2-16,4 13 6 15,-2 8 2-15,6 7 3 16,2 3-4-16,1 0-2 16,3 3-1-16,2 20-8 15,2 7-21-15,0 2-73 16,24-1-38-16,12-4-26 16,11-8-127-16</inkml:trace>
  <inkml:trace contextRef="#ctx0" brushRef="#br0" timeOffset="-18926.18">18987 13700 114 0,'0'0'802'0,"0"0"-710"0,0 0 62 16,0 0-12-16,-108-62-72 15,72 62-42-15,-7 10-11 16,0 22-3-16,3 9-3 15,7 4-5-15,12 3-3 16,8-7-3-16,12-6 0 16,1-3-5-16,4-9-4 15,23-7 2-15,10-8 5 16,11-8-19-16,6-4-5 16,-2-23 4-16,-5-14-4 15,-8-14-11-15,-7-12 13 16,-8-15 11-16,-3-11 9 0,-10-4 1 15,-10-5 3-15,-1 1 6 16,-7 5 0-16,-13 14 14 16,0 26 34-16,3 22 5 15,6 21-22-15,5 9-8 16,3 4-12-16,-2 27-17 16,0 34-3-16,3 23 2 15,2 16 1-15,0 0 2 16,15 0-2-16,7-4-2 15,1-5-4-15,6-10-17 16,2-14-77-16,2-14-95 16,5-21-130-16,1-14-459 15</inkml:trace>
  <inkml:trace contextRef="#ctx0" brushRef="#br0" timeOffset="-18475.18">19465 13687 961 0,'0'0'139'15,"0"0"25"-15,0 0-24 16,0 0-80-16,-108-71-30 16,71 71-15-16,-3 0-6 15,1 22-4-15,5 15-5 16,5 9 0-16,12 3 0 15,9-4-5-15,8-4 4 0,0-8-5 16,22-7-10-16,13-10-35 16,10-12 1-16,4-4-18 15,0-10-6-15,-1-25-18 16,-8-10 28-16,-8-13 34 16,-8-11 18-16,-9-11 12 15,-12-3 3-15,-3-3 2 16,-3-4 5-16,-20-2 25 15,-3 2 22-15,-4 18-18 16,6 21 29-16,5 26-2 16,8 18-17-16,4 7-23 15,3 45-26-15,4 27-10 16,0 25 7-16,9 8-2 0,15-1 0 16,3-2-3-16,-5-7-29 15,-3-5-52-15,-5-8-83 16,-4-16-175-16</inkml:trace>
  <inkml:trace contextRef="#ctx0" brushRef="#br0" timeOffset="-16928.93">20388 13680 513 0,'0'0'240'16,"0"0"-76"-16,0 0 26 16,0 0-43-16,0 0-47 15,-38-103-53-15,2 95-8 16,-15 6-25-16,-9 2-6 16,-1 10-3-16,7 19-4 15,17 7 2-15,14 3-3 16,10 5-3-16,12-2 2 15,1-2-3-15,14-7-6 16,20-13 4-16,15-14 4 16,11-6-5-16,8-17 0 15,0-28-10-15,-2-19-4 16,-9-11 5-16,-6-16-2 0,-9-7-1 16,-9-7 4-16,-13-2 12 15,-11 7 3-15,-9 19 6 16,0 24 2-16,-15 26 19 15,3 19 3-15,3 10-3 16,-2 2-15-16,-6 40-12 16,2 20-2-16,2 19 2 15,7 6 1-15,6-4 6 16,0-10-3-16,12-7 2 16,4-12-5-16,7-10-1 15,3-6 0-15,6-9-1 16,5-9 0-16,2-8 1 0,2-10-8 15,1 0 5-15,0-20-14 16,0-11-9-16,-6-9-6 16,-9 1 1-16,-10 2 3 15,-11 4 16-15,-6 9 12 16,0 5 6-16,-13 3 10 16,-8 9 12-16,0 7-7 15,-4 0-8-15,0 3-8 16,1 17-1-16,6 5-2 15,5 1-1-15,8 7-2 16,5-2-1-16,0 3 1 16,18 1-2-16,13-4 1 15,11-3-2-15,13-9-2 0,5-10 4 16,4-9-2-16,-4 0-7 16,-9-13-1-16,-11-16 2 15,-8 0 7-15,-12-4 3 16,-10 5 0-16,-10 0 7 15,0 7 1-15,-11 3 4 16,-9 4 7-16,-2 5-3 16,2 7-5-16,1 2-7 15,9 0-4-15,4 5-2 16,1 16 0-16,5 9-4 16,0 6 3-16,0-1-2 15,6 2 3-15,9 1-1 0,1-7-3 16,2-3-19-16,0-9-10 15,0-4-12-15,1-5-13 16,-2-10 8-16,-1 0 27 16,-1-3 8-16,-1-14 16 15,-6-7 1-15,1 0 6 16,-5 3 17-16,-1 7 30 16,-3 4 24-16,0 6 4 15,0 2-13-15,0 1-18 16,0 1-11-16,0 0-18 15,0 9-18-15,4 27-1 16,2 16-2-16,7 16 0 16,-2 6 2-16,4 4-1 15,-3 5-1-15,-2 4 1 16,-3-6-2-16,-2-4-5 0,-5-15-26 16,0-11-15-16,-2-12-7 15,-15-10-13-15,-7-9 22 16,-6-8-30-16,-4-5-16 15,-1-7 8-15,0 0-22 16,6-11 2-16,7-14-69 16,11-10-30-16</inkml:trace>
  <inkml:trace contextRef="#ctx0" brushRef="#br0" timeOffset="-16511.19">21600 13403 915 0,'0'0'119'15,"0"0"-15"-15,0 0 93 16,0 0-106-16,0 0-60 16,0 0-30-16,2-34-1 15,15 66-6-15,6 9 6 16,-5 8 0-16,-2 2-1 15,-2 2 1-15,-4 0-7 16,-4-4-22-16,-6-4-18 16,3-7-6-16,-3-12-31 15,0-10-12-15,0-4 14 0,0-10-15 16,0-2 66-16,-6-4 31 16,-4-22 6-16,-1-13 4 15,5-3 50-15,2-13-4 16,4-1 8-16,0-4-3 15,0 3-15-15,10 6-21 16,6 10-20-16,-2 10 3 16,-1 9-6-16,1 8-2 15,2 11-4-15,3 3-41 16,7 1-73-16,5 27-43 16,-1 1-142-16</inkml:trace>
  <inkml:trace contextRef="#ctx0" brushRef="#br0" timeOffset="-16157.18">21964 13630 742 0,'0'0'220'16,"0"0"-86"-16,0 0 50 16,0 0-78-16,0 0-50 15,0 0-24-15,-6-49-16 16,23 33-15-16,6-7-1 15,4 1-2-15,0-5-4 16,1-1-13-16,-5-2-5 16,-7 4 5-16,-10 4 9 15,-2 2 7-15,-4 9 3 16,0 4 5-16,-19 7 1 0,-9 0-5 16,1 9-1-16,-3 20 0 15,3 12 1-15,8 4-1 16,4 2-1-16,7-2 0 15,8-4-4-15,0-1 1 16,8-9-4-16,13-4-2 16,10-9-66-16,5-8-77 15,10-10-85-15,-1 0-174 16</inkml:trace>
  <inkml:trace contextRef="#ctx0" brushRef="#br0" timeOffset="-15804.4">22310 13530 737 0,'0'0'188'0,"0"0"-108"16,0 0 60-16,0 0-58 15,0 0-55-15,0 0-17 16,7-6-1-16,13 3 1 16,2-5-8-16,4-6 5 15,-4-5-7-15,-2-3-4 16,-5-4-6-16,-8 0 0 15,-4-1 8-15,-3-4 1 16,0-1-2-16,-12 7 1 16,-8 9-2-16,3 10 4 15,-3 6 0-15,1 8-1 0,0 25 1 16,2 11 0-16,3 5 8 16,4 3 13-16,3 0 0 15,7 0-9-15,0-5-4 16,0-4-8-16,13-5-3 15,5-11 1-15,5-6-30 16,9-12-68-16,3-9-122 16,2 0-276-16</inkml:trace>
  <inkml:trace contextRef="#ctx0" brushRef="#br0" timeOffset="-15618.15">22861 13552 1098 0,'0'0'145'16,"0"0"1"-16,0 0-11 16,0 0-85-16,0 0-36 15,0 0-11-15,0 0-3 16,-2 0-2-16,2 0-38 16,0 0-82-16,-13 0-105 15,-2-6-262-15</inkml:trace>
  <inkml:trace contextRef="#ctx0" brushRef="#br0" timeOffset="-14216.18">23386 13248 834 0,'0'0'194'0,"0"0"-99"16,0 0 44-16,0 0-14 15,0 0-73-15,0 0-26 16,1-45-13-16,-1 45-13 16,0 12-1-16,4 28-9 15,-4 18 10-15,2 9 4 16,-2 2-2-16,0-8 1 15,0-2-3-15,0-8-1 16,0-6 1-16,0-10 1 16,0-9-1-16,0-12-2 15,0-9-7-15,0-5-7 16,0 0 11-16,0-7 3 0,6-25 4 16,5-16-4-16,-1-15-2 15,3-7 4-15,-2-6-7 16,0-4 1-16,-1 1 6 15,-1 8-2-15,2 8 4 16,-1 13-3-16,-1 6 2 16,2 7 1-16,-2 5 1 15,-1 5-2-15,3 5-1 16,-1 3 0-16,-3 8-1 16,1 3-4-16,0 6 2 15,-4 2-9-15,0 0-20 16,2 14-32-16,0 17 35 0,0 15 18 15,-6 11 8-15,0 2-13 16,-10 4 3-16,-14-2 8 16,3-5-3-16,-3-5-9 15,5-10 9-15,4-11-2 16,3-15 0-16,7-5 9 16,2-6 1-16,3-4 3 15,0 0 2-15,0 0 29 16,6-6 9-16,15-10-23 15,11-3-15-15,2 1-5 16,5 0 1-16,-1 9-1 16,-5 5 2-16,-3 4-2 15,-6 0-1-15,0 6-2 0,-3 16 2 16,-6 11-4 0,-2 3-8-16,-7 6-17 0,-5 3-6 15,-1 6-2-15,-1-2-22 16,-18-2 11-16,-4-8-3 15,-5-6 21-15,-4-11 11 16,-2-10 20-16,0-11-1 16,1-1 1-16,2 0 2 15,7-19 8-15,3-3 4 16,6-8 0-16,9-8 5 16,6-5-19-16,2-5-12 15,25 2-32-15,15 8-22 0,4 11-16 16,6 13-85-16,-4 7-41 15</inkml:trace>
  <inkml:trace contextRef="#ctx0" brushRef="#br0" timeOffset="-13137.15">23958 13521 178 0,'0'0'182'0,"0"0"-23"16,0 0 28-16,0 0-21 15,0 0-43-15,0 0-5 16,68-99-16-16,-61 77 1 16,-1-2-30-16,-5 9-14 15,1 6-18-15,-2 5-11 0,0 4-8 16,0 0-6-16,0 0-6 16,0 0-8-16,0 0-2 15,0 16-3-15,0 17-5 16,2 6 8-16,7 5 2 15,4-3-2-15,4-7-3 16,2-6 0-16,-1-5-19 16,0-11-5-16,-3-8 2 15,-1-4-5-15,-4 0 14 16,3-18 11-16,0-12 4 16,-4-8-4-16,-1-3 0 15,-1 1 2-15,-4 5 3 0,0 2 0 16,-1 7 1-1,0 7 4-15,2 7 5 0,-1 4-2 16,3 6 2-16,4 2-10 16,5 0-7-16,9 18 3 15,5 9 1-15,1 1 3 16,-4-1-2-16,-1-5 2 16,-1-6-4-16,-1-3-10 15,-3-8 0-15,-3-5 0 16,-1 0 10-16,-2-12 2 15,6-21 2-15,-6-11 1 16,0-8-1-16,-3-8 2 16,-5-9 2-16,-6-5-2 15,0-9 3-15,0 3 2 16,-13 10 13-16,2 21 9 0,0 20 1 16,8 21 2-16,0 5-4 15,-1 3-19-15,4 0-8 16,-3 36-1-16,2 24-6 15,1 21 5-15,0 9 0 16,0-3-1-16,0-3 1 16,0-10 1-16,4-9-7 15,0-10-44-15,5-10-62 16,-1-14-72-16,4-14-65 16,6-16-152-16</inkml:trace>
  <inkml:trace contextRef="#ctx0" brushRef="#br0" timeOffset="-12962.18">24699 13297 441 0,'0'0'378'16,"0"0"-279"-16,0 0 14 16,0 0-16-16,0 0-63 15,0 0-34-15,36-6-4 16,-5 2-21-16,8-6-146 15,-1-3-197-15</inkml:trace>
  <inkml:trace contextRef="#ctx0" brushRef="#br0" timeOffset="-12010.33">25534 13100 549 0,'0'0'190'16,"0"0"-101"-16,0 0 91 16,0 0-40-16,-9-113-61 15,9 81-15-15,13 2-20 16,7 4-27-16,1 3-2 16,0 5-12-16,2 6 1 15,-2 8-4-15,-2 4 0 16,1 0-2-16,-6 6 1 0,-2 20-11 15,-8 13-6-15,-4 7-10 16,0 8-6-16,-3 0-6 16,-14 1-6-16,1-2-12 15,-2-3 3-15,3-11 1 16,1-10 20-16,5-8 13 16,4-9 20-16,2-8 1 15,3-4 1-15,0 0 20 16,0 0 30-16,0 0 20 15,3 0-22-15,17 0-14 16,7-4-14-16,3-3-11 16,-1 2-9-16,-7 5-1 15,-2 0 0-15,-5 0-3 0,-3 17-2 16,0 8-23-16,-6 2 4 16,-3 6 7-16,-3 1 0 15,0-3-7-15,0 2-2 16,-12-5 2-16,-4-6 12 15,-4-6 5-15,-3-5 6 16,-1-3-1-16,-1-7 1 16,-1-1 1-16,0 0 0 15,5-1-1-15,2-17 1 16,8-2-40-16,8-11-153 16,3-2-224-16</inkml:trace>
  <inkml:trace contextRef="#ctx0" brushRef="#br0" timeOffset="-10480.18">26300 13203 752 0,'0'0'200'16,"0"0"-94"-16,0 0 47 15,0 0-41-15,28-99-52 16,-28 98-22-16,1 1-9 16,-1 0-17-16,2 0-12 15,4 12-7-15,7 25-4 16,4 11 11-16,0 8 1 15,0-2 4-15,-1-4-5 16,-4-10-3-16,-1-12-3 16,-2-7-10-16,-3-11 4 15,-2-4-1-15,-1-6 3 0,0 0 10 16,6-4 0-16,3-26 3 16,4-14-2-16,1-7-1 15,-2 0 3-15,-5-4 3 16,-2 5-5-16,-2 0-1 15,1 3 3-15,-4 6 4 16,0 3-1-16,4 7-1 16,-5 2 2-16,3 6-7 15,-2 6-1-15,4 8-4 16,-3 5-1-16,5 4-42 16,-1 0-78-16,5 27-46 15,0 14-1-15,-3 10-33 0,-3 1-126 16</inkml:trace>
  <inkml:trace contextRef="#ctx0" brushRef="#br0" timeOffset="-9670.25">26780 13287 800 0,'0'0'170'15,"0"0"-68"-15,15-98 33 16,-7 69-77-16,6 1-30 16,-8 6-19-16,2 3 2 15,-2 3-9-15,-4 6 2 16,3 0 0-16,-5 3 5 0,0 1 0 16,0 4 2-16,-2 0 7 15,-14 2-10-15,-3 0-4 16,-5 14-4-16,-5 19-2 15,0 8 1-15,2 2 2 16,5 4-2-16,9-3 1 16,9-3-4-16,4-4-1 15,3-1-3-15,22-9-1 16,11-8-1-16,8-8 7 16,8-11-2-16,-1 0 1 15,1-18 3-15,-6-12 0 16,-9-3 2-16,-10-1-1 0,-11 3 6 15,-7 6 0-15,-6 0 17 16,-3 9 8-16,0 1-10 16,0 4-7-16,0 7 3 15,0 2-17-15,0 2 0 16,0 0-6-16,3 0-18 16,5 2-28-16,6 15-4 15,2 5 31-15,1 2-4 16,-3-1-5-16,-5 2 8 15,-4-5-6-15,-5 2 10 16,0 0 13-16,0-3 6 16,0-5 1-16,0-5-3 15,0-2-6-15,8-6-15 0,7-1-8 16,12-8-14-16,10-22 24 16,8-12 14-16,1-13-12 15,-5-11 4-15,-6-13 7 16,-3-10 10-16,-9-8-1 15,-7-6 2-15,-13 3 1 16,-3 13 3-16,-5 16 58 16,-17 19 20-16,-1 21 17 15,5 12-19-15,7 14-3 16,3 5-42-16,2 23-28 16,3 30-6-16,0 26-1 15,3 14 3-15,0 7-3 0,0-3 2 16,0-7-2-16,6-8-1 15,1-13-5-15,4-9-18 16,-4-11-71-16,1-10-49 16,5-11-90-16,5-18-239 15</inkml:trace>
  <inkml:trace contextRef="#ctx0" brushRef="#br0" timeOffset="-9415.18">27526 13190 473 0,'0'0'357'0,"0"0"-218"16,0 0 40-16,0 0-49 16,0 0-56-16,0 0-36 15,7-101-9-15,7 92-8 16,2 3-6-16,1 6-11 0,4 0-4 16,1 3-2-16,2 17-2 15,-3 11 3-15,0 3-5 16,-5 1-13-16,-1 3-26 15,-3-6-20-15,-3-2-20 16,-2-3-34-16,-5-6-12 16,-2-2-5-16,0-7-72 15,0-9-26-15</inkml:trace>
  <inkml:trace contextRef="#ctx0" brushRef="#br0" timeOffset="-9198.18">27787 12869 473 0,'0'0'528'0,"0"0"-453"16,0 0 47-16,0 0-13 16,0 0-53-16,0 0-41 15,-55-90-15-15,55 92-47 16,3 27-71-16,10 15-21 15,9 11 39-15,5-5-107 16,2-3-163-16</inkml:trace>
  <inkml:trace contextRef="#ctx0" brushRef="#br0" timeOffset="-8958.18">28068 13019 613 0,'0'0'395'0,"0"0"-266"15,0 0 44-15,0 0-59 16,-38-97-52-16,28 95-19 16,-5 2-22-16,-2 2-16 15,-2 34-5-15,-3 12-2 16,8 12 0-16,1 6 1 16,13-1-5-16,0-6-1 15,6-8-14-15,15-9-50 0,7-15-42 16,12-12-59-1,9-13-69-15,2-2-150 0</inkml:trace>
  <inkml:trace contextRef="#ctx0" brushRef="#br0" timeOffset="-8328.25">28294 13145 948 0,'0'0'116'16,"0"0"13"-16,0 0-3 15,0 0-84-15,0 0-30 16,0 0-8-16,-6-3-4 16,21 10 0-16,6 0 1 15,3-3 2-15,6-4 0 16,-2 0-2-16,-1-8 4 0,-3-10-4 16,-6-2 0-16,-6-1 0 15,-5 2 3-15,-7 4 2 16,0 0 3-16,-4 1 0 15,-16 5 15-15,-8 6-22 16,-3 3-1-16,-2 1-1 16,5 24-1-16,3 2-1 15,9 6-1-15,3 3-2 16,13 1 2-16,0 1-5 16,10-1 1-16,17-4-34 15,6-9-23-15,4-9 3 16,2-9-3-16,-2-6 31 0,-1-2 33 15,-2-21 1-15,-2-7 2 16,-4-7 32-16,-3-11 24 16,-3-4-17-16,-3-1 6 15,-5 6-22-15,0 8 13 16,-8 10 10-16,5 7-6 16,0 6-23-16,5 9-9 15,6 4-11-15,5 3 0 16,1 3-2-16,2 16 0 15,-5 2 1-15,-7 3-6 16,-4 2-20-16,-4 3-2 16,-4-2-4-16,-5 2 0 15,-1-1-9-15,0-1-2 0,-3-2 9 16,-13-1 0-16,-5-3 12 16,-10-4 1-16,1 1 10 15,-6-3-10-15,-1-3-12 16,-8 2-40-16,0-1-57 15,1-1-99-15,5-7-302 16</inkml:trace>
  <inkml:trace contextRef="#ctx0" brushRef="#br0" timeOffset="-6746.17">29234 12973 781 0,'0'0'69'0,"0"0"-19"15,0 0 70-15,0 0-21 16,0 0-58-16,0 0-24 0,-21 26-3 15,35-21-2-15,19 0 0 16,18-5-5-16,12 0-7 16,3-12 0-16,-3-16-23 15,-8-13-9-15,-9-7-4 16,-13-11 8-16,-5-8 10 16,-10-8 18-16,-9-4 1 15,-9-2 10-15,0 6 20 16,-6 11 19-16,-10 16 24 15,1 16 21-15,4 19-19 16,4 6-26-16,4 7-21 16,-6 1-18-16,-6 43-11 15,-6 25 1-15,-4 26 2 0,6 6 0 16,10 3-2-16,6-11-1 16,3-7 0-16,0-17-4 15,12-14-2-15,6-16-3 16,4-13-16-16,-1-7-20 15,3-9 6-15,2-10 6 16,1 0 9-16,5-8 7 16,-3-16 4-16,0-10 7 15,-3-4 6-15,0-7 0 16,-5 2 2-16,-3 5-1 16,-5 9 3-16,-5 16 0 15,-3 7 0-15,-2 6 9 0,1 0-11 16,6 11-2-1,6 15-10-15,4 5 10 0,1 4 0 16,-2-5 0-16,-2-6-17 16,0-5-19-16,1-5-12 15,3-8 22-15,0-5 19 16,2-1 3-16,-1 0 0 16,4-13 4-16,-6-9 5 15,-2-2-1-15,-2-7 2 16,-8-2 11-16,-2-3 7 15,-6 4 3-15,0 0 13 16,-8 4 8-16,-11 5-13 16,-1 7-3-16,-1 9-14 15,-5 7-10-15,5 0-5 16,-2 15 0-16,1 18-4 0,3 9 1 16,8 3-8-1,11 2 5-15,0-4-3 0,8-1-21 16,13-9-33-16,2-10-4 15,2-7 12-15,0-7-17 16,-1-8 25-16,-2-1 33 16,-4-3 11-16,1-18 8 15,0-7 17-15,-3-7 1 16,0 2 4-16,-4 1 6 16,-3 5-3-16,0 5 3 15,-3 9 8-15,-1 3-24 16,-3 7-1-16,0 3-7 0,4 0-12 15,3 3-2-15,2 20-4 16,-1 6 4-16,4 1 2 16,-4-2-17-16,0-3-12 15,0-7-12-15,-4-5 2 16,2-7 10-16,1-6 14 16,1 0 15-16,4-1 2 15,2-21 0-15,-1-6 4 16,3-9 9-16,-5-5-4 15,4-6 8-15,-2-3 16 16,-1 5 16-16,-4 8-4 16,-4 8 1-16,-2 15 5 15,-1 8-14-15,-3 7-9 0,0 0-22 16,3 3-8 0,1 26-5-16,2 14 5 0,3 8 0 15,-1-1-4-15,-1-2-7 16,-1-4-34-16,-3-6-18 15,2-2-12-15,-2-13-15 16,0-3-17-16,-2-5 18 16,-1-2-11-16,0-5 30 15,0-4 40-15,0 0 4 16,-17-4 2-16,-8 0 16 16,-4 0 8-16,-1 0-51 15,0-4-166-15</inkml:trace>
  <inkml:trace contextRef="#ctx0" brushRef="#br0" timeOffset="-4893.2">31221 12560 917 0,'0'0'130'0,"0"0"-45"16,0 0 71-16,0 0-57 16,0 0-63-16,0 0-21 15,-3-18-9-15,0 31-6 16,-4 19-8-16,1 19 8 0,0 5 0 16,3 0 0-16,1-5-1 15,1-10 0-15,1-12 0 16,0-13-6-16,0-6 0 15,0-7-10-15,0-3 8 16,0 0 9-16,6-23 3 16,5-18-3-16,3-16-12 15,0-9 4-15,-4-5-1 16,-1-1-5-16,-3 6 11 16,-2 11 3-16,-3 12 3 15,0 12 7-15,-1 15 0 16,0 6 10-16,0 5-5 0,0 5-2 15,0 0-13-15,0 0-3 16,0 1-4-16,0 28-7 16,0 12 4-16,8 8 7 15,6-2 3-15,-1-6-5 16,4-6-10-16,4-11-14 16,0-7-5-16,1-10-2 15,2-7 5-15,2 0 11 16,-1-23 10-16,4-14-7 15,-4-12 10-15,-6-7-7 16,-7-7 14-16,-7 1 2 16,-5 8 8-16,0 9 8 15,0 11 23-15,0 9 10 0,0 11 2 16,0 8-14 0,0 3-13-16,0 0-13 0,0 3-8 15,0 0-5-15,0 12-4 16,0 29-3-16,-2 21 5 15,-1 14 2-15,-2 8 0 16,4-5 3-16,1-4-3 16,0-1-1-16,21-10-7 15,10-5-33-15,11-15-27 16,10-14-30-16,-1-15 11 16,6-11-20-16,-2-4 10 15,-6-13 40-15,-8-18 17 0,-10-10 36 16,-10-4 4-16,-15-1 29 15,-6 0 38-15,-2 4 27 16,-22 9-3-16,-4 2 4 16,-6 9-16-16,6 4-23 15,7 12-19-15,3 4-13 16,1 2-7-16,1 7-15 16,-4 20 2-16,4 9-6 15,1 2 2-15,6 2-8 16,6-2 0-16,3 0 3 15,0-7-2-15,8-3-16 16,7-6-23-16,7-11 19 16,5-7-8-16,3-4 5 15,1-5-6-15,-3-20 14 16,-1-10 5-16,-7-4 9 0,-3-1 8 16,-4 2 0-16,-5 12 8 15,-2 7 9-15,-6 9 12 16,0 4 14-16,0 4-19 15,0 2-24-15,0 0 0 16,6 18-11-16,5 16-11 16,8 10 20-16,5 5-30 15,4-2-47-15,5-5-67 16,3-10-55-16,0-8-80 16</inkml:trace>
  <inkml:trace contextRef="#ctx0" brushRef="#br0" timeOffset="-4668.2">32374 12732 404 0,'0'0'295'0,"0"0"-129"16,-10-112 25-16,0 89-51 15,-2 7-36-15,4 9-21 16,2 4-42-16,-1 3-16 16,-8 4-24-16,-4 25-1 15,-5 12-1-15,-2 11-1 16,0 0-8-16,5-2 8 15,1-3-3-15,5-6-27 16,5-8-56-16,4-7-47 16,2-10-34-16,4-9-111 15,0-7-194-15</inkml:trace>
  <inkml:trace contextRef="#ctx0" brushRef="#br0" timeOffset="-4466.2">32193 12579 390 0,'0'0'526'0,"0"0"-422"16,0 0-15-16,0 0 13 15,0 0-69-15,0 0-19 16,0 0 31-16,46 111-6 16,-24-65-30-16,0 1-6 15,9 1-3-15,0-6-3 0,2-5-57 16,-3-7-111-16,-4-9-169 15</inkml:trace>
  <inkml:trace contextRef="#ctx0" brushRef="#br0" timeOffset="-1820.2">3637 16336 655 0,'0'0'248'16,"0"0"-169"-16,0 0 72 15,0 0-27-15,-85-60-51 16,35 60-40-16,-10 5-15 16,-9 31-2-16,-1 16-8 15,9 3 1-15,9 2 0 16,17-6-5-16,12-8-1 0,9-7-3 15,14-6-1-15,0-3-3 16,18-12-8-16,12-12 9 16,13-3-18-16,9-21 6 15,6-21 0-15,2-15-12 16,-2-13-10-16,-10-7 4 16,-11-7-7-16,-10-9 3 15,-14 1-2-15,-13 0 30 16,0 3 9-16,-26 13 5 15,0 15 5-15,1 20 29 16,1 20 29-16,9 13-1 16,7 8-7-16,3 0-32 0,3 12-25 15,1 33-3-15,1 22 0 16,0 21 1-16,10 0 2 16,5 4 1-16,8-10-3 15,-3-5 6-15,7-15-7 16,0-8-2-16,1-13 0 15,4-15-5-15,-4-12 2 16,5-10 1-16,4-4-8 16,3-13-17-16,-1-20-5 15,-3-9 9-15,-3-7-6 16,-11-3 4-16,-10 1 2 16,-9 2 8-16,-3 9 14 15,0 13 3-15,-9 9 0 0,-9 10 14 16,-1 8 10-16,-8 0 8 15,2 22-24-15,-2 14-7 16,2 9 2-16,5 4-3 16,12-1 2-16,5-1 2 15,3-3 0-15,5-11-4 16,20-5-1-16,8-16-2 16,12-11-3-16,12-1-2 15,5-10-8-15,-2-21-11 16,-8-6-7-16,-10-3-1 15,-8-3 14-15,-10 3 8 16,-9 6 11-16,-6 2 2 16,-9 12 1-16,0 3 27 0,0 8 19 15,-15 1 18-15,0 7-19 16,-5 1-12-16,3 0-20 16,-2 12-10-16,4 17-4 15,4 5 0-15,3 1 1 16,4 3-2-16,4-2 1 15,0-4-2-15,0-6 1 16,14-7-2-16,6-7-31 16,-4-8-11-16,10-4 0 15,0 0-9-15,-3-14 7 16,-3-9 1-16,-4-3 13 16,-5-1 26-16,-8-6 7 15,0 3 1-15,-3 0 8 16,0 5 24-16,0 9 19 0,-6 4 28 15,1 6 10-15,1 3-16 16,1 3-15-16,0 0-14 16,0 0-17-16,-1 10-14 15,2 23-5-15,2 8-3 16,0 12 7-16,0 4-4 16,6 4-6-16,6 0 0 15,-3 2-3-15,1 3 0 16,-2 6 3-16,-4 1-3 15,-4-2-7-15,0-7-9 16,0-6-10-16,-12-16-16 16,0-8 4-16,-2-5 20 15,-3-10 2-15,0-7 1 0,-2 0 7 16,-3-9 6 0,2 0-4-16,-8-3 0 0,3 0-4 15,4-10-12-15,5-17-30 16,7-22-51-16,9-16-48 15,0-21-10-15,23-8-144 16,9-3-231-16</inkml:trace>
  <inkml:trace contextRef="#ctx0" brushRef="#br0" timeOffset="-1251.2">4403 16172 542 0,'0'0'314'16,"0"0"-223"-16,0 0 42 0,0 0 22 15,-17-110-64 1,17 96-42-16,0 2-9 0,4 6-5 16,3 2-18-16,3 4-11 15,6 0-6-15,4 0-1 16,4 22-3-16,0 6 1 15,2 6-15-15,-6 6-20 16,-4 3-19-16,-4-1-14 16,-2-1-22-16,-7-4 9 15,-3-8 14-15,0-2 27 16,0-9 19-16,0-9 7 16,-7-5 17-16,1-4 2 15,0 0 14-15,0-9 19 16,0-16 10-16,-1-5 0 0,2-6 7 15,4-5-32-15,1 2-7 16,0-1 2-16,3 5-11 16,10 7 2-16,-1 8-5 15,1 7 0-15,2 5-2 16,0 7-37-16,2 1-43 16,5 0-64-16,-1 1-151 15</inkml:trace>
  <inkml:trace contextRef="#ctx0" brushRef="#br0" timeOffset="-890.19">4729 16236 166 0,'0'0'642'0,"0"0"-534"15,0 0 24-15,0 0 7 16,0 0-78-16,0 0-39 15,48-55-8-15,-21 29-6 16,-2-1-6-16,-1-4 5 16,-6 2-6-16,-2-1 1 15,-7 5-2-15,-6 3 7 16,-3 10-4-16,0 4 5 16,-3 6 0-16,-16 2 4 15,-4 5-1-15,-4 24-8 0,-3 14-6 16,8 8 4-16,7 2-1 15,5 0 0-15,4-6-4 16,6-10 2-16,0-4-2 16,6-11-6-16,13-9-39 15,5-9-44-15,10-4-40 16,2-11-115-16,0-14-429 16</inkml:trace>
  <inkml:trace contextRef="#ctx0" brushRef="#br0" timeOffset="-425.74">5114 16158 486 0,'0'0'314'15,"0"0"-234"1,0 0 70-16,0 0-3 0,0 0-72 16,0 0-38-16,3 4-3 15,13-4-7-15,1 0-13 16,6-16-7-16,-3-4-4 15,-2-1-3-15,-5 0-4 16,-4-1-11-16,-6 2 2 16,-3 1 6-16,0-1 4 15,-3 7 1-15,-17 6 2 16,0 7-1-16,-4 0 2 16,0 8 0-16,2 21 4 15,4 7 0-15,0 8 1 16,6 1 2-16,2 1 0 0,7-5 5 15,3-4-3-15,0-7 1 16,0-8-6-16,16-7-1 16,9-9-4-16,8-6 8 15,8 0-1-15,6-19-4 16,1-9-3-16,-2 1-9 16,-5 1-33-16,-10 8-3 15,1 4 14-15,-9 9 12 16,-8 1 9-16,-5 4 6 15,-8 0-53-15,-2 0-1 16,0 0-58-16,0 9 18 16,-2-2-115-16,-8 0-167 0</inkml:trace>
  <inkml:trace contextRef="#ctx0" brushRef="#br0" timeOffset="1432.8">6179 15911 677 0,'0'0'99'15,"0"0"-65"-15,0 0 89 16,0 0-42-16,0 0-35 0,0 0-30 15,0 0-3-15,-77-22-9 16,77 57-4-16,0 10-4 16,9 3 0-16,14 3 1 15,5-6-3-15,2-8 5 16,-4-3-2-16,-1-8 3 16,-8-1-10-16,-4-4-8 15,-8 4-14-15,-5-3-12 16,0 4 8-16,-18-3 5 15,-3-3 9-15,-5-3 8 16,1-5 2-16,-1-3 3 16,9-5 4-16,2-4 5 15,6 0 0-15,7-13 0 0,2-16-5 16,2-13-25-16,25-8-22 16,9-6-33-16,8 1-22 15,4 6 19-15,-3 12-13 16,-13 14 83-16,-6 9 18 15,-14 10 26-15,-9 4 44 16,-3 0 35-16,0 18 10 16,-11 12 8-16,-8 8-22 15,-2 3-7-15,1-3-15 16,3-1-22-16,7-5-10 16,7-5-18-16,3-5-11 15,0-1-5-15,11-5-2 0,8-6 7 16,9-5-7-16,3-5 0 15,5 0 1-15,-3-12-7 16,5-13-5-16,-5-1-1 16,-10-7 1-16,-1 4 0 15,-9-3 0-15,-11-1-12 16,-2 4 4-16,-5-1 1 16,-14 7 7-16,-2 2 3 15,-4 13-1-15,-2 8-2 16,-3 0-2-16,5 10-2 15,1 11-13-15,13 1-49 16,10-3-94-16,1-8-189 16</inkml:trace>
  <inkml:trace contextRef="#ctx0" brushRef="#br0" timeOffset="6818.79">7386 15879 590 0,'0'0'214'15,"0"0"-143"-15,0 0 68 16,0 0-2-16,0 0-45 16,0 0-48-16,0 0-14 0,0-72-10 15,-9 79-10-15,-4 31-7 16,-8 17 4-16,-2 12-3 16,1-3-1-16,0-2 0 15,10-12-3-15,0-10 0 16,6-13 0-16,4-9-1 15,2-11-2-15,0-7-8 16,0 0-16-16,0 0-4 16,0 0 4-16,1-17 10 15,5-5 3-15,1-5 2 16,-1 9 10-16,-2 5 2 16,-2 6 2-16,-2 5-1 15,1 2-1-15,2 0-1 0,8 0-10 16,5 10 2-16,8 9 7 15,3 1 2-15,-2 0-3 16,1-4 2-16,1-5-1 16,-4-1-14-16,-2-6-22 15,-3-4 12-15,-3 0 5 16,-6 0-4-16,0-4 8 16,-2-13 5-16,-5-5 12 15,-2-2 1-15,0-1 2 16,0 0 3-16,0 5 3 15,0 1 6-15,-5 4 27 16,3 5-5-16,0 3 11 0,0 3 0 16,1 4-21-16,0 0-9 15,1 0-8-15,0 2-5 16,0 26-2-16,0 11-3 16,0 10 6-16,0 7 1 15,0-3-6-15,0 1-1 16,0-8 0-16,-2-3-2 15,-1-5-20-15,3-13-72 16,0-9-29-16,0-12-83 16,11-4-111-16</inkml:trace>
  <inkml:trace contextRef="#ctx0" brushRef="#br0" timeOffset="7118.79">7767 15397 792 0,'0'0'88'16,"0"0"10"-16,0 0 39 15,0 0-68-15,0 0-39 16,0 0-16-16,-12-28-9 15,12 68-5-15,0 20 0 16,0 17 11-16,0 6 2 16,-2 1-10-16,1-10-1 0,-4-5-2 15,5-10-2-15,0-14-37 16,0-12-87-16,0-13-77 16,0-16-120-16</inkml:trace>
  <inkml:trace contextRef="#ctx0" brushRef="#br0" timeOffset="7672.79">7650 15765 357 0,'0'0'277'16,"0"0"-159"-16,0 0-4 16,0 0-35-16,0 0-40 15,0 0-31-15,37-36-7 0,-1 17 8 16,6-7-9-16,1-6 0 15,-1-4-4-15,-3-4-4 16,-3-1-45-16,-6-3-5 16,-14 3-1-16,-7 4 11 15,-9 3 45-15,0 7 3 16,0 10 24-16,-11 5 25 16,0 2-10-16,3 6 30 15,4 4 3-15,2 0-12 16,1 0-26-16,1 0-23 15,0 19-4-15,0 13-1 16,0 12 19-16,0 6-14 0,7 3 2 16,-1 2 5-16,3-10-9 15,-3-4-5-15,0-8-4 16,1-7 0-16,-3-7 0 16,-1-10-1-16,1-6-6 15,2-3-10-15,-2 0 4 16,5-13 8-16,-1-15 5 15,4-10 4-15,1-5 0 16,0 4 1-16,-2 8 1 16,-2 13 11-16,-2 10-4 15,-2 8-5-15,4 0-3 16,3 18-5-16,10 16 9 16,-1 8 1-16,1 2-8 15,-4-2 0-15,0 2-2 16,-3-7-5-16,1-3-67 0,-2-4-57 15,1-9-149-15,0-10-470 16</inkml:trace>
  <inkml:trace contextRef="#ctx0" brushRef="#br0" timeOffset="8513.79">8478 15929 717 0,'0'0'204'0,"0"0"-100"16,0 0 59-1,0 0-55-15,0 0-37 0,5-97-32 16,-5 95-11-16,0 2-9 16,4 0-11-16,-1 0-8 15,8 22-1-15,5 19 1 16,5 7 0-16,3 8 2 15,0 3 0-15,2-6-2 16,-3-4 0-16,-2-10-1 16,-2-8 0-16,-5-11-3 15,-2-9-3-15,-8-8-8 16,0-3 6-16,-2 0 2 16,1 0 7-16,0-23 2 15,8-19-1-15,-1-13 1 16,-3-4-1-16,-1-7 0 0,-1 8 1 15,2 2 0-15,1 8-2 16,-2 7 1-16,-2 6-1 16,1 11 1-16,-1 9-1 15,0 5-1-15,1 9-1 16,4 1-19-16,8 0-83 16,8 12-30-16,8 21-5 15,-1 8-99-15,-8 3-97 16</inkml:trace>
  <inkml:trace contextRef="#ctx0" brushRef="#br0" timeOffset="9135.4">9059 16083 813 0,'0'0'188'16,"0"0"-94"-16,0 0 50 15,3-102-77-15,8 73-35 16,0 1-24-16,7 1-3 16,-5 5-4-16,-2 3 3 15,1 4-3-15,-9 6 1 16,-3 6 0-16,0 0 23 16,0 3 9-16,0 0-8 15,-18 0-11-15,-5 15-14 0,-5 15 0 16,0 10 1-16,7 4-2 15,5-2-1-15,8-3-1 16,8 0 0-16,0-9-4 16,3-7-4-16,18-9 4 15,10-6-3-15,8-8 4 16,9 0 5-16,1-19 0 16,-4-7 3-16,-5-5-1 15,-7-5-2-15,-5 5 0 16,-9 3 1-16,-8 5-1 15,-6 8 3-15,-4 4 6 16,2 7 12-16,-3 2-4 0,0 2-8 16,0 0-9-16,2 0-6 15,3 10-17-15,4 15-8 16,8 2 4-16,1 1-17 16,4-2-7-16,1-4 9 15,-7-5 16-15,4-6 20 16,-10-4 5-16,-1-3 1 15,-5-2-1-15,0 0 2 16,-1 2-2-16,-3 0 1 16,4-1 0-16,0 4 0 15,5-2 0-15,1-1-1 16,4 2 0-16,2-2-4 16,10-4-64-16,2 0-67 15,2-4-105-15,3-21-376 16</inkml:trace>
  <inkml:trace contextRef="#ctx0" brushRef="#br0" timeOffset="9750.79">9836 15740 519 0,'0'0'97'15,"19"-153"64"-15,-17 73-20 16,-2 3-28-16,0 16-13 16,-6 18-10-16,0 18 0 15,-1 21-39-15,5 4-24 16,-2 0-14-16,-1 49-13 15,-1 25 4-15,2 26-2 16,0 12 3-16,4 0-4 0,0-4 1 16,0-1-2-16,0-14-1 15,0-9-1-15,0-13-17 16,0-16-71-16,0-14-68 16,0-19-72-16,8-22-155 15</inkml:trace>
  <inkml:trace contextRef="#ctx0" brushRef="#br0" timeOffset="10073.54">9887 15977 708 0,'0'0'127'16,"0"0"-26"-16,0 0 53 15,0 0-50-15,0 0-51 16,0 0-27-16,-2-15-26 0,7 15-2 15,14 0 0-15,7 0 1 16,3 2 0-16,4 11 1 16,-7 7-7-16,-3 3-23 15,-1 3-10-15,-8 4 1 16,0 1 4-16,-1-3-7 16,-7 2 11-16,-3-4 9 15,-3-1 8-15,0-1 11 16,0-5 0-16,0-4 3 15,0-4 0-15,0-6-40 16,0-5-25-16,1 0-27 16,5-6-92-16,3-16-39 0</inkml:trace>
  <inkml:trace contextRef="#ctx0" brushRef="#br0" timeOffset="10275.79">10188 15646 655 0,'0'0'123'15,"0"0"-44"-15,0 0 62 16,0 0-45-16,0 0-78 16,0 0-18-16,-27-6-29 15,33 28-61-15,13 9-6 0,7 1-83 16,3-5-137-16</inkml:trace>
  <inkml:trace contextRef="#ctx0" brushRef="#br0" timeOffset="10523.91">10496 15741 866 0,'0'0'125'0,"0"0"45"16,0 0-28-16,0 0-73 15,-98-31-28-15,79 57-16 16,-2 15-15-16,4 14-4 0,6 6-4 16,6-2 1-16,5-2-3 15,0-4-2-15,16-12-4 16,8-8-1-16,8-10-8 16,9-13-47-16,13-10-40 15,4 0-59-15,5-24-68 16,-6-8-145-16</inkml:trace>
  <inkml:trace contextRef="#ctx0" brushRef="#br0" timeOffset="11161.54">10778 15907 648 0,'0'0'207'16,"0"0"-93"-16,0 0 39 15,0 0-37-15,0 0-58 16,0 0-41-16,-57 9-5 0,58-2-5 15,17 0 4-15,5-3-1 16,5-4-1-16,7 0-7 16,-2-5 0-16,-3-17-1 15,-4 0 2-15,-5-1-3 16,-7-3 0-16,-6 4 3 16,-5 1-2-16,-3 2 8 15,0 4-1-15,-21 1-2 16,-6 10 2-16,-4 4-2 15,1 0-3-15,4 21 3 16,3 6-3-16,5 10-2 16,6 3 0-16,7 1-2 15,5-6 1-15,5 0-4 0,17-7-1 16,9-5 1-16,8-11-4 16,8-6 6-16,4-6-18 15,-3 0-4-15,-3-12 3 16,-6-11 13-16,-7-3 6 15,-7-7 2-15,-7-6 1 16,-9-3 1-16,-6 1 2 16,-3 4 2-16,0 12 23 15,0 9 1-15,0 5 1 16,0 6 10-16,0 5-15 16,0 0-15-16,0 0-11 15,6 0-3-15,16 9 3 0,6 8-3 16,0-2 3-16,-1 5 0 15,-5-2-10-15,-4 1-32 16,-8-1 3-16,-1 1-8 16,-9 3 10-16,0-2 15 15,-6 2 18-15,-9 2 0 16,-4-6 3-16,0-4-1 16,-2 2 0-16,-3-3-5 15,1-2-13-15,0 0-34 16,1 3-21-16,3-5-82 15,2 0-189-15</inkml:trace>
  <inkml:trace contextRef="#ctx0" brushRef="#br0" timeOffset="12622.79">12004 15626 365 0,'0'0'144'0,"0"0"-15"16,34-106 43-16,-30 85-16 16,-4 9-6-16,0 6-42 15,0 6-21-15,-7 0-35 0,-11 0-29 16,-7 26-16-16,1 13-3 15,-2 8-1-15,3 8-2 16,5 0 3-16,11 1-6 16,5-8 2-16,2-10-3 15,15-9-3-15,13-13-5 16,17-9 4-16,8-7 7 16,9-14-23-16,3-21 3 15,1-3-2-15,-8-7-2 16,-10 1-7-16,-8 7 0 15,-17 8 4-15,-12 9 20 16,-9 2 7-16,-2 4 16 0,-8 2 29 16,-14 2-6-16,-4 9-15 15,0 1 5-15,1 0-10 16,2 17-12-16,4 7-1 16,5 1-6-16,6 3 0 15,3-1-2-15,5 2 1 16,0-1-3-16,9-9-4 15,15-3 1-15,6-9-13 16,7-7 14-16,3 0-8 16,-1 0 0-16,-3-19 8 15,-4-3-5-15,-6-5 5 16,-4 2 1-16,-8 3 2 16,-8 2 3-16,-4 3 3 15,-2 1 2-15,0 1 5 16,-2 1 6-16,-6 6 6 0,2 3 0 15,2 2-12-15,2 3 5 16,2 0-15-16,0 0 0 16,0 20-9-16,0 5 7 15,0 5 0-15,6-3-2 16,8-1-1-16,4-1 2 16,2-3-2-16,3-9-1 15,1-4-3-15,0-9 1 16,-5 0 5-16,-2 0 3 15,-4-9 0-15,0-8 4 16,-5-6-1-16,-2-5 1 16,4-2 11-16,-4 1 0 0,-4 6 3 15,0 5 1-15,2 4-5 16,-3 6-5-16,2 7 1 16,4 1-10-16,1 0-2 15,4 6 2-15,4 14-1 16,1 2 1-16,-1 4-1 15,-1-5 1-15,3 1-2 16,-4-2-9-16,2-6-2 16,-4-5-4-16,0-9 12 15,-2 0 1-15,2 0 4 16,1-18 2-16,1-7-1 16,1-2 1-16,-3-5 0 15,4-7 7-15,-2 1 3 0,2 1-5 16,-1 4-1-16,0 10-1 15,-2 13-3-15,4 9-2 16,-1 1 0-16,6 8 0 16,4 18 0-16,-2 7-1 15,3 1-2-15,-2 1-5 16,3-2-62-16,-1 2-71 16,-2-7-118-16,-3-6-300 15</inkml:trace>
  <inkml:trace contextRef="#ctx0" brushRef="#br0" timeOffset="14085.8">13855 15501 933 0,'0'0'83'0,"0"0"2"16,0 0 76-16,0-96-70 16,0 91-42-16,0 5-16 15,0 0-12-15,0 0-12 16,0 1-7-16,0 28-2 16,-4 10-3-16,-2 11 3 15,3-1 1-15,3-10-1 0,0-2-2 16,0-11 1-16,3-7-10 15,3-9-5-15,1-8 10 16,-4-2-3-16,4 0 7 16,7-27 2-16,4-17 0 15,1-9-1-15,-3 0 1 16,-3 1 0-16,-4 6 1 16,-3 3-2-16,-1 6 2 15,-1 11 1-15,-3 10-1 16,2 9-1-16,-3 3 0 15,6 4 0-15,3 0-3 16,9 8-4-16,6 15 4 0,1 7 2 16,0 3 1-16,1 0-2 15,1-3 2-15,-2-1-5 16,-1-9-13-16,-5-3-12 16,-2-9 5-16,-2-7-3 15,-4-1 0-15,0 0 18 16,-2-22 10-16,1-6-1 15,-2-5 3-15,-5-4 2 16,-3 3 1-16,0 1 5 16,0 4 7-16,-5 6 19 15,-3 8-7-15,-1 4-7 16,4 7-2-16,-1 4-10 16,3 0-10-16,-4 19-2 15,-1 15-2-15,5 9 4 16,0-4-3-16,3 1 0 0,0-6-3 15,5-4 0-15,11-6-6 16,0-12-13-16,7-7 7 16,-1-3-2-16,2-2-5 15,-4-6 18-15,-1-16-8 16,-6-9 4-16,-6-8 5 16,-7-4 2-16,0-8 2 15,-4 5 0-15,-12 2 2 16,0 10 1-16,0 12 7 15,9 11 2-15,3 6 7 16,4 2 5-16,0 3-17 16,0 0-5-16,10 0-13 0,15 8 11 15,7 7-2-15,4-3 4 16,1-4-2-16,-1-3-18 16,0-5-1-16,-5 0 5 15,-3-18-1-15,-4-8 15 16,-7-7 2-16,-4-2 3 15,-7-7 1-15,-6-4 7 16,0-3-3-16,0-1 15 16,-12 5 10-16,-2 14 6 15,6 12 2-15,3 9-8 16,1 9-3-16,3 1-15 16,0 11-15-16,-1 34-3 15,0 19 3-15,2 13 5 0,0 3-3 16,0 3-2-16,0-6 0 15,6 0-1-15,7-10-3 16,3-11-23-16,4-14-68 16,5-14-59-16,4-14-84 15,-1-14-210-15</inkml:trace>
  <inkml:trace contextRef="#ctx0" brushRef="#br0" timeOffset="14259.8">14906 15246 805 0,'0'0'201'0,"0"0"-133"16,0 0 43-16,0 0-52 15,0 0-58-15,0 0-1 16,98-24-2-16,-52 17-84 16,-1-1-79-16,-4-2-85 15,-10 2-413-15</inkml:trace>
  <inkml:trace contextRef="#ctx0" brushRef="#br0" timeOffset="16125.8">15399 15419 669 0,'0'0'150'0,"0"0"-99"16,0 0 29-16,0 0 9 15,0 0-33-15,0 0-35 16,-15 13-12-16,44-13-3 15,16-4 5-15,10-27-5 16,4-8-3-16,-5-10-3 16,-6 0-1-16,-15-4 0 0,-9 1-26 15,-9-6 8-15,-9-1 5 16,-6-3 8-16,0 3 4 16,-12 7 2-16,-5 11 5 15,-1 16 9-15,5 9 22 16,2 9-3-16,5 6 15 15,2 1 0-15,0 0-25 16,-1 30-11-16,-4 19-1 16,2 14 10-16,0 13 14 15,0 2-12-15,-2 6-4 16,6 2-4-16,0-3-3 16,3-10-7-16,0-12 0 15,5-18-3-15,8-13-2 0,-4-11-2 16,0-11-6-16,-4-7-5 15,2-1-11-15,-1-1 3 16,6-29 10-16,6-11 7 16,-3-8-5-16,-2-6 9 15,-5-4-2-15,-4 9 2 16,-1 10 0-16,-3 17 1 16,0 13 4-16,0 10-5 15,2 0 0-15,6 12-10 16,7 20 2-16,6 9 8 15,6 1 0-15,3-5 1 16,1-5-2-16,5-10 0 0,1-10 0 16,2-7 1-16,0-5 0 15,1 0 1-15,-5-8 1 16,-8-16-2-16,-1-3 0 16,-9-2 1-16,-6-5 4 15,-6 1-2-15,-5-2 0 16,0 5 3-16,-5 7-2 15,-11 5 0-15,-3 9 2 16,-4 9 1-16,-3 0 1 16,2 9-5-16,0 23-3 15,9 3 4-15,5 4-4 16,4-4 0-16,6-3 0 16,0-6 0-16,4-7 0 15,14-3-2-15,5-9-2 16,7-4 2-16,3-3-1 0,3 0 1 15,-3-19 2-15,-2-2-1 16,-7-6-8-16,-7-5 0 16,-4-1-2-16,-7-2 1 15,-6 3 4-15,0 9 4 16,0 3 2-16,0 11 4 16,0 5 10-16,0 4 6 15,0 0-11-15,0 0-6 16,0 22-3-16,9 14 0 15,4 7 4-15,1 5-4 16,-1-5 1-16,1-6-2 16,-1 0 1-16,2-8 0 0,-1-4-5 15,0-6-41-15,0-8-47 16,7-6-30-16,2-5-73 16,0 0-35-16,-2-20-135 15</inkml:trace>
  <inkml:trace contextRef="#ctx0" brushRef="#br0" timeOffset="16852.79">16557 15174 669 0,'0'0'237'16,"0"0"-113"-16,0 0 48 16,0 0-39-16,0 0-56 15,0 0-18-15,-22-70-18 0,22 70-12 16,0 0-12-16,0 0-10 15,0 0-7-15,0 13-1 16,6 16-2-16,11 18 3 16,2 5 2-16,2 0-2 15,-2-1-1-15,-1-9-10 16,-1-13-25-16,0-10-1 16,-7-7 0-16,-3-7 10 15,-3-5 3-15,0 0 10 16,1-17 14-16,1-14 2 15,-3-11 0-15,-1-4 1 16,2-5-1-16,-2 3-1 16,3 5 0-16,0 7 1 0,1 9 0 15,1 6 4-15,-1 9 1 16,2 5 4-16,4 4-11 16,7 3 0-16,10 0-1 15,3 10-1-15,4 9-1 16,-2 0 3-16,-2 2-8 15,-3-3-17-15,-3-6-19 16,-6-5-10-16,-6-4 9 16,-5-3-1-16,0-3 32 15,-8-15 14-15,-1-5 0 16,0-2 8-16,-3 1-3 16,-11 3 0-16,-2 7 6 15,0 2 21-15,3 8 14 16,0 4 0-16,-1 2-25 0,-2 25-15 15,2 5 5-15,3 12 2 16,7 1 3-16,4 3-4 16,0-5-5-16,20-6-5 15,7-6-1-15,11-12-1 16,8-14-2-16,7-5 0 16,5 0 2-16,-1-21-17 15,-7 1-9-15,-12 1 10 16,-13 3 14-16,-13 8-8 15,-7 4 10-15,-5 4 2 16,0 0-2-16,0 0 0 16,0 0-13-16,-11 6-7 0,-3 7-32 15,1 0-58-15,-2-2-85 16,0-1-133-16</inkml:trace>
  <inkml:trace contextRef="#ctx0" brushRef="#br0" timeOffset="30811.8">18067 15093 659 0,'0'0'240'15,"0"0"-188"-15,0 0 76 16,0 0-31-16,-54-94-44 16,33 80-28-16,0 5-7 15,-10 7-7-15,-3 2-5 0,-3 0-2 16,-6 17-4-16,3 13 0 15,2 8 0-15,6 4 0 16,10 5 2-16,9 2-1 16,10-5-1-16,3-2 2 15,12-12-2-15,21-8-3 16,8-15 1-16,10-7-8 16,0-7 8-16,4-27-23 15,-2-11-33-15,-3-7-7 16,-6-8-3-16,-9-9 19 15,-13-3-5-15,-15-6 31 16,-7-1 23-16,-7 4 7 0,-15 11 3 16,-7 15 41-16,6 15 9 15,2 15 2-15,7 11 6 16,8 8-23-16,3 0-29 16,0 12-15-16,2 25-1 15,1 18-2-15,0 13 2 16,6 5 3-16,6 1 8 15,2-6 10-15,5-4-8 16,3-11-1-16,5-6-3 16,2-9-5-16,3-11-3 15,0-11-1-15,2-15 0 16,0-1-8-16,3-17 4 16,-2-19-10-16,-1-9-8 15,-6-3 10-15,-7-4 4 16,-6 7 8-16,-11 8 1 0,-4 7 7 15,-3 7 13-15,-17 9 4 16,-8 11-8-16,-3 3-9 16,2 7-4-16,1 22-2 15,8 7-1-15,6 3 1 16,13 2-2-16,1-2-3 16,11 0 0-16,17-8-1 15,12-8 0-15,9-6 3 16,9-12 0-16,6-5-2 15,-8 0 1-15,-4-11 1 16,-9-9 1-16,-9-6 0 16,-10 1 2-16,-6 2 4 0,-15 3-6 15,-3-1 10-15,0 3 3 16,-13 6 0-16,-8 1-2 16,-1 7-6-16,-5 4 0 15,1 0-3-15,6 12-4 16,9 16 0-16,7 3 2 15,4 7-9-15,1-1 3 16,17-1 0-16,3-6-1 16,4-7-19-16,1-7-9 15,0-6-24-15,0-6 1 16,-6-4 39-16,-2 0-1 16,-5-19 20-16,-3-2 1 15,-6-2 2-15,-1 1 13 0,-3 5 31 16,0 3 19-16,0 8 8 15,0 2-28-15,0 2-3 16,0 2-11-16,0 0-12 16,0 0-9-16,0 4-8 15,0 26-2-15,2 19-2 16,5 11 2-16,3 7-2 16,0 0 1-16,-1-5-1 15,-2-2-2-15,2-7-1 16,-1-5-2-16,-2-6-27 15,-3-9-14-15,-3-10-6 16,0-8 8-16,0-8 15 0,0-1 20 16,-4-6 10-16,-18 0 4 15,-4 0-2-15,-6-6-1 16,1-14 0-16,0-5 0 16,5-3 2-16,5-3-1 15,9-4-2-15,12-4-6 16,0 0-33-16,24-6-45 15,12 3-3-15,10 4-32 16,1 7-24-16,-4 4-117 16</inkml:trace>
  <inkml:trace contextRef="#ctx0" brushRef="#br0" timeOffset="31292.78">19443 15130 995 0,'0'0'155'0,"0"0"-116"15,0 0 87-15,0 0-59 16,0 0-46-16,0 0-14 16,-36 0 0-16,36 0-7 0,2-6-3 15,9-17-4-15,6-7 3 16,0-6-16-16,-2-9-3 16,-7-5 5-16,-8-7 1 15,0 2 11-15,-1 6 6 16,-12 12 3-16,0 15 7 15,6 12 9-15,4 7-1 16,0 3-3-16,1 2-13 16,0 24-2-16,2 15-1 15,0 12 1-15,0 5 4 16,2 3-3-16,4-2 0 16,-1 2-1-16,-1 0-1 15,2-1-2-15,-3-1-12 16,-2-3-59-16,-1-8-80 0,0-10-91 15,0-14-219-15</inkml:trace>
  <inkml:trace contextRef="#ctx0" brushRef="#br0" timeOffset="31486.79">19377 15320 748 0,'0'0'159'0,"0"0"1"15,0 0-23-15,0 0-77 16,0 0-44-16,0 0-13 0,70-33-2 16,-30 21-2-16,-4-2-10 15,-6-2-83-15,-2 0-45 16,-6-6-57-16,-11 1-126 16</inkml:trace>
  <inkml:trace contextRef="#ctx0" brushRef="#br0" timeOffset="31710.79">19095 14917 734 0,'0'0'187'0,"0"0"-86"16,0 0 44-1,0 0-53-15,0 0-78 16,0 0-4-16,-45 128 12 0,45-49-4 15,13 8-7-15,4-1-10 16,2-3-1-16,5-11-2 16,0-17-56-16,6-16-117 15,3-16-140-15</inkml:trace>
  <inkml:trace contextRef="#ctx0" brushRef="#br0" timeOffset="32002.77">19759 14759 1138 0,'0'0'83'16,"0"0"10"-16,0 0 8 15,0 0-59-15,0 0-25 16,107 76 5-16,-66-24-7 15,-3 7-8-15,-10 2-6 16,-9 0 0-16,-11 7-1 16,-8-3-2-16,-10 2 1 15,-23-7-9-15,-9-9-16 16,-13-7-16-16,-6-12-25 16,-3-3-36-16,-6-6-81 15,5-11-145-15</inkml:trace>
  <inkml:trace contextRef="#ctx0" brushRef="#br0" timeOffset="36494.78">25760 7665 526 0,'0'0'243'15,"0"0"-157"-15,0 0 79 16,0 0 17-16,0 0-57 0,0 0-36 15,0 0-17-15,30-98-23 16,-26 88-19-16,-1 4-3 16,-2 5-10-16,1-2-7 15,1 3-4-15,8 4-6 16,6 25-5-16,7 16 4 16,7 11 0-16,-5 10 1 15,-1-1-3-15,-3-2 2 16,-2-12-8-16,-4-10-13 15,-1-10-13-15,-2-13-3 16,-5-5-5-16,-3-7-3 16,-1-6 20-16,-4 0 26 0,4-23 1 15,1-18 1-15,-1-14 0 16,-1-2 1-16,2-2-1 16,1-1 8-16,4 5 6 15,-2 5 3-15,2 4-2 16,5 11-6-16,-2 6-5 15,1 9-1-15,-1 6-5 16,2 7 0-16,4 7-3 16,5 0-6-16,2 6-26 15,2 14-8-15,-1 9-30 16,-1 5-44-16,-1-1-32 16,-1 0-54-16,-4-5-151 0</inkml:trace>
  <inkml:trace contextRef="#ctx0" brushRef="#br0" timeOffset="36736.21">26502 7647 824 0,'0'0'173'16,"0"0"-45"-16,0 0 49 16,0 0-74-16,0 0-57 15,0 0-33-15,-16-32-13 16,16 62-3-16,0 10 2 15,0 7 2-15,0 1-2 16,0-6 1-16,0-4-7 0,0-5-9 16,0-10-51-16,0-9-31 15,0-6-71-15,0-8-40 16,0-6-56-16,6-22-100 16</inkml:trace>
  <inkml:trace contextRef="#ctx0" brushRef="#br0" timeOffset="36906.75">26486 7341 631 0,'0'0'165'0,"0"0"-99"16,0 0 55-16,0 0-30 0,0 0-70 16,0 0-21-1,0 0-14-15,22 28-6 0,10 8-66 16,-1 4-89-16,2-2-180 15</inkml:trace>
  <inkml:trace contextRef="#ctx0" brushRef="#br0" timeOffset="37350.75">26916 7740 936 0,'0'0'148'15,"0"0"2"-15,0 0 1 16,0 0-64-16,0 0-52 16,0 0-16-16,-91-50-10 0,69 71-3 15,3 12-6-15,2 6-1 16,4 3 1-16,7-6 1 16,6-1-1-16,0-9-2 15,2-3 0-15,15-8-4 16,9-8 2-16,4-7-14 15,2 0-10-15,2-23-12 16,-3-13-2-16,-3-5-5 16,-7-10-6-16,-12-5 10 15,-7-4 0-15,-2 1 1 16,-12 9 23-16,-15 6 16 16,2 9 3-16,-4 10 5 15,-2 5 2-15,4 4 6 0,8 10-5 16,4 2-7-16,13 4-2 15,2 0-1-15,0 9-10 16,21 10-7-16,12-2-37 16,10-4-41-16,6-7-15 15,-1-6-50-15,-3 0-26 16,-8-6-88-16</inkml:trace>
  <inkml:trace contextRef="#ctx0" brushRef="#br0" timeOffset="37575.78">27212 7147 61 0,'0'0'322'0,"2"-96"-196"16,-2 59 38-16,-4 7 14 0,-3 5-35 16,3 7-32-16,0 8-20 15,2 4-15-15,-1 3 7 16,3 3-39-16,-1 0-31 16,-2 0-8-16,3 7-5 15,0 23-1-15,-2 16 1 16,1 12 0-16,1 14-1 15,0 9-3-15,0 9-24 16,3-1-53-16,10-4-66 16,5-5-122-16,2-12-296 15</inkml:trace>
  <inkml:trace contextRef="#ctx0" brushRef="#br0" timeOffset="38407.91">27245 7367 427 0,'0'0'147'15,"0"0"-61"-15,0-97 73 0,0 65-28 16,0 6-28-16,-1-1-20 16,-1 5 8-16,1 8-6 15,-2 3-17-15,2 5-8 16,-1 3-20-16,2 3-6 15,0 0-20-15,-2 5-14 16,0 31 2-16,2 22-3 16,-2 19 1-16,2 7 0 15,0 4 7-15,0 2-7 16,2 0-1-16,9-6-2 0,1-10-1 16,2-15 3-1,5-17-63-15,2-13-52 0,6-14-70 16,3-12-76-16,-2-3-116 15</inkml:trace>
  <inkml:trace contextRef="#ctx0" brushRef="#br0" timeOffset="39075.92">27647 7687 730 0,'0'0'196'16,"0"0"-69"-16,0 0 49 16,0 0-52-16,0 0-66 0,-54-96-19 15,36 94-20-15,2 2-10 16,-4 2-7-16,1 22-1 16,4 8-1-16,3 6-1 15,7-1 1-15,5 0-6 16,0-6 2-16,8-3 0 15,12-7-4-15,5-5-19 16,3-10 2-16,-2-6 0 16,-3 0-4-16,-5-5 3 15,-4-17 16-15,-4-10 7 16,-7-7 4-16,-3-2-1 16,0 3 6-16,0 4 1 0,0 12 10 15,-3 8 11-15,2 8-1 16,1 6-3-16,0 2-24 15,4 24-3-15,14 15 1 16,6 4 2-16,-2 0-4 16,2-4 2-16,0-11-4 15,1-9-29-15,2-10 2 16,3-10 0-16,-1-1 12 16,-3-16 10-16,1-23 10 15,-3-10 2-15,0-12 3 16,-4-10-1-16,-3-9 1 15,-6-8 4-15,-6-10 4 16,-5-8 6-16,0 2 4 0,-5 12 16 16,-4 25 4-16,1 30 17 15,2 21-13-15,2 14-11 16,1 4-22-16,0 42-13 16,-2 28-1-16,1 25 1 15,2 10-1-15,2 5-1 16,0-4-2-16,0-3 1 15,6-7 2-15,0-11-59 16,-1-19-74-16,-1-19-75 16,1-17-97-16,-1-17-283 15</inkml:trace>
  <inkml:trace contextRef="#ctx0" brushRef="#br0" timeOffset="39690.75">28035 7636 775 0,'0'0'163'16,"0"0"-87"-16,0 0 60 15,0 0-38-15,0 0-67 16,0 0-24-16,-14 27 7 16,28-5 3-16,15-3 7 15,7-5-7-15,9-4-9 16,2-10-3-16,-1 0-2 15,-5-14-3-15,-5-15 3 16,-8-5-1-16,-4-3-1 16,-3-3 4-16,-10 1 4 0,-7 0 17 15,-4 8 7-15,0 5 1 16,0 3-8-16,-9 8-7 16,-1 6-5-16,-5 7-8 15,-2 2-5-15,-2 15-1 16,-2 21 0-16,5 9-2 15,8 5 1-15,8 6-1 16,0-1-5-16,2-3 1 16,17-10-34-16,5-6-6 15,4-14 13-15,4-13-4 16,-2-9 12-16,-2 0 10 16,2-12 9-16,-2-17 5 0,0-2 1 15,-3-6 2-15,-2 3-1 16,0 8 0-16,-4 5 0 15,-4 15-1-15,-1 4-1 16,-1 2 0-16,-3 0-1 16,1 19-4-16,-3 7-40 15,-3 8-22-15,-5-1 11 16,0 1 28-16,-7-4-1 16,-14-4 8-16,-5 0 17 15,-6-8 1-15,-3-3 3 16,2-3 1-16,5-2 0 15,3-7 1-15,8 1-1 16,6-4-19-16,7 0-109 0,4-6-202 16</inkml:trace>
  <inkml:trace contextRef="#ctx0" brushRef="#br0" timeOffset="39863.75">28945 7665 1039 0,'0'0'201'0,"0"0"-126"16,0 0 42-16,0 0-57 15,0 0-60-15,0 0-4 16,0-10-98-16,-6 5-187 0,-11-6-629 16</inkml:trace>
  <inkml:trace contextRef="#ctx0" brushRef="#br0" timeOffset="41073.75">20418 15216 864 0,'0'0'139'0,"0"0"-123"15,0 0 45-15,0 0 43 16,0 0-68-16,87-64-36 0,-26 38-4 15,6 4-31 1,5-1-65-16,-5 3-66 0,-11-1-122 16,-11 0-260-16</inkml:trace>
  <inkml:trace contextRef="#ctx0" brushRef="#br0" timeOffset="41417.78">20696 14828 801 0,'0'0'186'16,"0"0"-67"-16,-83-41 39 16,75 37-41-16,3 4-56 15,4-3-25-15,-2 3-11 16,3 0-10-16,0 0-15 16,0 0 0-16,22 10-11 0,12 13 11 15,8 6 3-15,2-2-3 16,-4 3-15-16,-9 0-27 15,-5 2 9-15,-9 0-4 16,-6 5 2-16,-7 1 7 16,-4 4 13-16,0 0 4 15,-16-1 4-15,-5-2 2 16,0-6 4-16,0-1-3 16,-1-10 4-16,5-6-5 15,3-3-22-15,6-5-30 16,7-3-24-16,1-1-54 15,3-4-113-15,19 0-68 0</inkml:trace>
  <inkml:trace contextRef="#ctx0" brushRef="#br0" timeOffset="42339.77">21345 14993 723 0,'0'0'161'15,"0"0"-37"-15,0 0 24 16,-93-110-44-16,68 101-44 0,3 9-25 15,5 0-23 1,-1 19-12-16,9 14-4 0,9 10 3 16,0 1-6-16,11 1 1 15,17-3-3-15,4-2-10 16,3-6-42-16,-4-7 0 16,-6-6 5-16,-8-5-1 15,-8-2 5-15,-7-1 7 16,-2 5 13-16,-5-1 17 15,-18 2 9-15,-9 0 2 16,1 3 1-16,3-5 3 16,5-4 1-16,8-3-1 15,9-6 2-15,3-4-2 16,3 0 1-16,0 0 1 16,24-24 9-16,13-11-11 0,10-13-4 15,9-11-17-15,-5 2-19 16,-5 5-6-16,-9 12 28 15,-12 12 18-15,-14 15 25 16,-9 7 74-16,-2 4 45 16,0 2-7-16,0 0-47 15,0 0-39-15,0 0-28 16,0 0-14-16,-6 15-6 16,-1 7 0-16,-1 8-2 15,5 4 3-15,3 2-4 16,0 0 0-16,3-4-2 15,15-3 0-15,4-10-1 0,4-3 1 16,2-11-4-16,2-5-15 16,0 0 12-16,-5-14-9 15,0-11 13-15,-4-8 2 16,-3-5-5-16,-6-2 7 16,-5 0 1-16,-5 1 0 15,-2 6 7-15,-4 3 0 16,-11 8 7-16,-9 9-1 15,-4 10-12-15,-8 3-1 16,-8 0-2-16,-2 23 2 16,0 6-24-16,1 6-56 15,8 5-108-15,5-6-149 16</inkml:trace>
  <inkml:trace contextRef="#ctx0" brushRef="#br0" timeOffset="44613.77">22317 14950 143 0,'0'0'597'0,"0"0"-500"16,36-96 20-16,-30 66 13 15,-4 7-29-15,-2 7-36 16,0 7-11-16,0 6-23 15,-2 3-23-15,-8 0-8 16,-5 6-6-16,-5 28-9 16,-3 12 15-16,8 12 0 15,9 5-1-15,6-3-1 16,7-3-2-16,22-9-9 16,3-7-31-16,1-7 3 0,-1-8-14 15,-7-8-25-15,-7-3-5 16,-12-4-6-16,-6-1-23 15,0 3-12-15,-15 0 84 16,-15-1-23-16,0-2 8 16,0-4 49-16,8-2 8 15,7-4 4-15,11 0 6 16,4-2 31-16,4-23 20 16,20-15-36-16,9-9-5 15,12 0-4-15,2 1 1 16,-2 10 11-16,-6 8 27 15,-9 8-6-15,-14 11 6 0,-6 5 10 16,-8 6 12-16,-2 0-11 16,0 0-45-16,0 14-16 15,0 15 0-15,3 10 18 16,3 5 1-16,0 2-10 16,5-4 0-16,-4-4-6 15,0-4 0-15,-5-6-1 16,1-5-5-16,-3-1 1 15,0-9-1-15,0 1 0 16,0-3-2-16,0-1 0 16,0-5-5-16,0-3-6 15,0-2-50-15,0 0-27 16,0-4 1-16,0-21-88 0,0-15-167 16</inkml:trace>
  <inkml:trace contextRef="#ctx0" brushRef="#br0" timeOffset="44807.77">22750 14861 664 0,'0'0'153'16,"0"0"-76"-16,0 0 33 15,0 0-61-15,0 0-49 16,0 0 0-16,-7 20-13 0,19 12-12 15,0 3-80 1,1 1-91-16,-1-3-137 0</inkml:trace>
  <inkml:trace contextRef="#ctx0" brushRef="#br0" timeOffset="45758.75">23007 15097 764 0,'0'0'175'0,"0"0"-67"16,0 0 52-16,-30-97-44 15,26 84-53-15,0 7-19 16,3 2-13-16,1 4-12 16,-1 0-11-16,1 0-8 0,-2 13-3 15,0 18-7-15,1 10 10 16,-1 8 2-16,2 0-2 15,0 1-2-15,0-8-3 16,8-11 4-16,1-7-3 16,-1-12-20-16,-1-7 4 15,0-5 6-15,1 0 8 16,5-19 6-16,1-12 3 16,2-7-3-16,-1-1 5 15,-3 2-5-15,1 1 2 16,-4 5 3-16,-1 3 0 15,-1 7 8-15,-2 6-2 0,-1 5-1 16,-2 7 0-16,-1 1-8 16,1 2-2-16,4 0-4 15,5 3-9-15,4 18 9 16,5 3 2-16,-4 5-4 16,4 0-5-16,-4 3-2 15,0-4-7-15,1-1-11 16,-4-10-6-16,-1-3 7 15,2-7-5-15,-4-6 7 16,1-1 7-16,2 0 15 16,1-14 6-16,2-11 5 15,-1-2 0-15,3-1 7 16,-3-2 1-16,2 5 8 0,-3-2 1 16,-1 5-5-1,-1 6 3-15,0 0 0 0,-3 7-2 16,-1-1-8-16,-4 4-4 15,1 5-4-15,2 1-2 16,4 0-2-16,4 0-1 16,4 7 0-16,3 12-3 15,-1 0-14-15,-1 4-9 16,-3-1-4-16,1-1-9 16,0-3-13-16,0-5 4 15,0-5 8-15,0-8 14 16,-3 0 12-16,-1 0 12 0,-1-10 5 15,-1-10 11 1,-1-6 14-16,-2-6 31 0,1 2 6 16,-2 1-10-16,-3-2 10 15,-1 5 2-15,-2 3-13 16,-1 1-4-16,0 7-12 16,-1 7 7-16,0 1-16 15,0 7-3-15,0 0-8 16,0 0-10-16,0 0-5 15,4 22-3-15,2 21-1 16,1 21 4-16,-2 7 1 16,-4 12-1-16,-1 2 0 15,0-3-5-15,-5-7-19 16,-8-9-14-16,0-11-28 16,-2-8-40-16,4-14-36 0,2-13-123 15,5-11-207-15</inkml:trace>
  <inkml:trace contextRef="#ctx0" brushRef="#br0" timeOffset="46517.77">23941 14814 918 0,'0'0'64'0,"0"0"54"0,0 0 32 16,0 0-78-16,7-98-44 16,10 96-26-16,4 2-2 15,5 5-3-15,2 18-5 16,-3 10 3-16,-3 5-15 16,-7 3-3-16,-8 2 3 15,-7 2-9-15,0-3 1 16,-4-5 4-16,-14 0-12 15,-3-8 2-15,-3-5 8 16,0-3 5-16,2-8 5 16,8-6 5-16,3-4-5 15,8-3 9-15,3 0 1 16,0-23 3-16,11-12-21 0,11-14 18 16,7-6 6-16,4-13 15 15,0-9 4-15,3-15 12 16,-5-8-3-16,-4-4 27 15,-6 10 1-15,-11 16 16 16,-7 23 16-16,-3 25-4 16,0 16-18-16,0 13-20 15,0 1-32-15,-3 23-14 16,-4 36 0-16,0 27-1 16,5 14 1-16,2 7-3 15,0-8 2-15,15-5 1 16,4-13-5-16,2-15-2 0,-4-16 6 15,0-14-4 1,-3-10-3-16,1-13-10 0,-3-9-3 16,5-4 11-16,-1-10 7 15,4-23 3-15,1-8 1 16,-1-8-1-16,-4-7 0 16,-5-5-1-16,-5 3 0 15,-6 4 1-15,0 20 2 16,0 15 4-16,0 14 4 15,-2 5-1-15,-9 6-9 16,-3 26-3-16,0 13 2 16,-1 10 0-16,11-7-1 15,4-2 0-15,0-8-8 16,10-5 7-16,7-10-19 16,10-8-45-16,2-12-40 0,6-3-76 15,5 0-64-15,-1-19-351 16</inkml:trace>
  <inkml:trace contextRef="#ctx0" brushRef="#br0" timeOffset="47409.78">25007 14932 472 0,'0'0'157'16,"0"0"-11"-16,17-113 6 15,-17 77-31-15,0 5-17 16,-9 7-15-16,-11 6-21 0,-6 9-29 15,-4 8-22 1,-5 1-8-16,-2 22-9 0,3 17 3 16,3 10-3-16,8 3-3 15,12-1 3-15,11-5-3 16,0-5-2-16,22-5 1 16,9-10-5-16,8-8-8 15,4-13-30-15,-3-5-7 16,-2 0 2-16,-8-23 20 15,-8-4 1-15,-11-9 31 16,-9-1 1-16,-2 1 3 16,0 9 8-16,-2 4 15 15,-4 8 33-15,-1 8 3 16,3 3-4-16,2 4-29 16,2 0-13-16,0 12-17 0,0 21 2 15,0 14 0-15,14 8 5 16,4 13 0-16,0 7-2 15,2 7-3-15,1 1-1 16,-9-1-1-16,-6-4-2 16,-4-7 1-16,-2-4-2 15,-2-12-15-15,-13-10-34 16,-4-10-6-16,-3-11 7 16,-1-12 11-16,-5-9-4 15,-2-3-19-15,2 0-35 16,-2-19-23-16,6-14-50 15,5-8-64-15</inkml:trace>
  <inkml:trace contextRef="#ctx0" brushRef="#br0" timeOffset="48294.75">25330 14822 706 0,'0'0'173'0,"0"0"-48"15,0 0 42-15,0 0-35 16,0 0-73-16,0 0-25 16,4-91-19-16,2 91-14 15,5 0-1-15,3 15-5 16,5 12 3-16,-2 9 1 0,-2 3 1 16,-3 3-1-1,-4-3-12-15,-6 1-7 0,-2-5-3 16,0-3-8-16,-4-6 3 15,-3-7-1-15,-2-7-5 16,3-5 18-16,3-7 6 16,3 0 10-16,0-3 5 15,0-23-5-15,11-7-5 16,13-5 4-16,7-4 1 16,2 4 7-16,1 1 0 15,-6 8-2-15,-4 6 8 16,-12 11 14-16,-3 3 3 15,-6 6-1-15,-3 3 4 16,0 0-10-16,0 0-17 0,0 0-2 16,0 0-4-16,-5 21-6 15,-5 6 6-15,1 5 0 16,6 1-5-16,3-3 5 16,0-4-5-16,3-3-7 15,13-5-10-15,4-6-1 16,4-9 7-16,-1-3 0 15,4 0 4-15,-4-19 6 16,-3-9 2-16,-2-2 1 16,-6-4-2-16,-5 0 5 15,-6 5 1-15,-1 3 4 16,0 10 4-16,0 7 9 16,0 5-2-16,0 4 3 0,0 0-19 15,0 0-9 1,6 16-3-16,11 7 12 0,3 4-2 15,7-5-8-15,0-3-14 16,3-8-1-16,0-8-5 16,-2-3-7-16,-3-7 20 15,0-19 10-15,-1-11 7 16,-1-8 5-16,-4-6-4 16,-1-7 6-16,-8-4 12 15,-5-8 16-15,-5-5 10 16,0 11 13-16,-5 12-7 15,-5 17-4-15,-1 15-19 0,7 15-7 16,1 5-8-16,0 0-7 16,-3 41-6-16,-6 25-7 15,2 29 7-15,-1 17 1 16,3 3 0-16,2-2 1 16,0-2-1-16,-2-6-1 15,-1-5-5-15,1-10-3 16,-2-15-79-16,4-18-81 15,2-19-65-15,4-18-223 16</inkml:trace>
  <inkml:trace contextRef="#ctx0" brushRef="#br0" timeOffset="48999.77">26292 14776 803 0,'0'0'163'0,"0"0"-46"16,0 0 45-16,-24-97-59 16,24 87-52-16,0 5-19 15,0 2-11-15,0 3-21 16,3 0-5-16,13 4-8 16,7 17 0-16,4 9 1 15,-2 4-15-15,-7 1 2 16,-8 5-1-16,-7 0-8 0,-3-5 0 15,-13 1 6 1,-11-6 5-16,-7-3 4 0,-4-7 6 16,-1-8 7-16,10-5-1 15,6-4 2-15,7-3 3 16,13 0 2-16,0-3-2 16,0-22-8-16,20-8-16 15,6-11 26-15,7-9 8 16,5-8-4-16,3-10 4 15,-1-9 3-15,-2-6 13 16,-2 0 12-16,-11 15 7 16,-9 19 16-16,-10 22 7 15,-6 16-1-15,0 13-14 16,0 1-28-16,0 0-22 16,0 27-1-16,0 24-6 0,-3 20 4 15,3 10 2-15,0-1 3 16,3-2-3-16,11-8-3 15,1-11 3-15,-3-16 0 16,-2-12-3-16,-1-12 1 16,-3-12 1-16,-2-3 1 15,0-4 0-15,3 0 0 16,6-6 1-16,7-18 6 16,4-11-6-16,4-4 0 15,2-6 1-15,1 4-2 16,-2 11 2-16,-6 11-2 15,-2 16 0-15,-3 3-1 0,3 9-1 16,0 20-1-16,-2 4-4 16,1 5 1-16,-2-3-11 15,0 0-49-15,1-5-30 16,0-7-49-16,2-7-4 16,3-7-201-16,-3-8-329 15</inkml:trace>
  <inkml:trace contextRef="#ctx0" brushRef="#br0" timeOffset="50477.6">27601 14607 646 0,'0'0'151'16,"0"0"-71"-16,0 0 62 0,7-114-30 15,-6 102-35-15,2 2-32 16,-1 7-20-16,2 3-10 15,4 0-15-15,4 0-5 16,7 13 0-16,3 16 4 16,2 6 2-16,-6 6 2 15,-4 7-3-15,-8-2 0 16,-6 4-2-16,0-4-2 16,-6-2 3-16,-12-6-4 15,4-11-6-15,1-5 5 16,2-9 5-16,5-8-1 15,3-4 2-15,3-1 4 0,0 0-3 16,0-1 11-16,0-25 11 16,5-12-13-16,10-9-7 15,6-8-3-15,3 3 2 16,-1 1 0-16,3 8-2 16,-5 9 5-16,-6 7-1 15,-3 9 10-15,-6 8 3 16,-3 5-1-16,0 5-10 15,-2 0-6-15,5 11-9 16,5 19-6-16,2 13 15 16,0 0 0-16,1 1-2 15,-4-3-6-15,2-3 1 16,0-8 0-16,-3-5-2 0,2-7-3 16,-1-10-3-1,-1-6 3-15,1-2-2 0,1 0 8 16,5-16 6-16,1-11 0 15,1-9 2-15,-3-2-2 16,-2 0 1-16,-4 2 1 16,-6 6 3-16,1 8-5 15,-1 6 18-15,-3 8 12 16,0 4-6-16,0 2-7 16,0 2-11-16,0 0-6 15,0 6-5-15,0 18-2 16,0 5 7-16,0 7 0 0,0-1 0 15,0-2-1 1,9-4 0-16,6-3-4 0,4-3 5 16,4-11-4-16,2-2 0 15,2-10 0-15,-3 0 1 16,-3 0-4-16,-6-23 3 16,-2-6 4-16,-5-5-1 15,-7-6 1-15,-1-5 0 16,-4 0-12-16,-16 4 12 15,-2 8 8-15,-1 10-5 16,4 7 4-16,3 10 4 16,5 2-6-16,7 4-3 15,1 0-2-15,3 0-8 16,0 7 2-16,0 7-4 16,12 0 5-16,13 0-26 0,5-7-7 15,6-7 2-15,-2 0 23 16,-1-7 4-16,0-23 7 15,-3-7 2-15,-3-12 1 16,-5-10 3-16,-5-8-2 16,-7-8 5-16,-10-1 10 15,0 14 18-15,0 11 15 16,0 24 9-16,-6 15-24 16,1 12 0-16,1 0-17 15,-1 12-18-15,-5 37-3 16,1 21 0-16,-3 24 3 15,5 4 0-15,5-7 0 0,2-5-2 16,0-14-2-16,0-6-4 16,0-11-27-16,6-13-65 15,7-8-65-15,4-13-105 16,7-17-211-16</inkml:trace>
  <inkml:trace contextRef="#ctx0" brushRef="#br0" timeOffset="50629.05">28609 14603 601 0,'0'0'254'0,"0"0"-153"15,0 0 24-15,0 0-41 16,0 0-76-16,0 0-8 0,67-10-4 16,-19 8-91-1,4-6-142-15</inkml:trace>
  <inkml:trace contextRef="#ctx0" brushRef="#br0" timeOffset="51265.75">29319 14534 926 0,'0'0'96'0,"0"0"13"16,0 0 33-16,0 0-44 15,0 0-56-15,0 0-17 16,-17-72-21-16,13 107-4 15,0 20-1-15,-1 22 1 0,2 13 0 16,-2 5 7-16,3-2-7 16,-3-1 0-16,-3-7-2 15,-1-7-5-15,-1-8 2 16,0-12-14-16,4-18-69 16,2-18-35-16,4-16-51 15,0-6-84-15,13-18-56 16</inkml:trace>
  <inkml:trace contextRef="#ctx0" brushRef="#br0" timeOffset="52508.75">29344 14500 702 0,'0'0'162'15,"0"0"-70"-15,0 0 24 0,0 0-7 16,0 0-38-16,0 0-26 15,-28-81-37-15,43 81-8 16,21 0-3-16,12 11-2 16,7 11 4-16,-2 6-23 15,-9 2-23-15,-14 2-11 16,-10 1-2-16,-17 3 3 16,-3-1 1-16,-19 2-1 15,-18-6 8-15,-11-3 15 16,2-9 17-16,4-1-3 0,11-10 5 15,12-2 1 1,13-6-6-16,6 0-14 0,19-17-89 16,24-14 57-16,12-9 62 15,8-9-6-15,2-10 1 16,-5 4 7-16,-9-1 2 16,-11 15 21-16,-13 13 58 15,-17 11 50-15,-9 8 27 16,-1 5-5-16,0 4-52 15,0 0-41-15,-1 0-20 16,-9 0-25-16,-3 20-9 16,1 13-3-16,0 10 3 15,3 6-2-15,4 5 1 16,4 2-2-16,1-7 2 16,0-4-3-16,0-8-1 0,7-9-6 15,10-7-2-15,2-8-34 16,7-12-33-16,6-1 5 15,0-8 12-15,-1-21-15 16,-4-9 14-16,-6-7-57 16,-9-6-53-16,-8-3 71 15,-4 2 57-15,-4 4 42 16,-15 8 4-16,-6 11 54 16,0 8 8-16,1 10 38 15,7 1-3-15,6 7-29 16,3 1-9-16,5 0-15 15,3 2-15-15,0 0-14 0,0 0-9 16,0 0 0-16,3 2-2 16,16 7 18-16,3 1 28 15,6-5-19-15,2-3-15 16,0-2-10-16,9 0-5 16,-1 0-2-16,-4 0-3 15,-5 0 0-15,-14-2-1 16,-4 2-3-16,-7 0-3 15,-4 0-16-15,0 0-13 16,0 17 13-16,0 9 16 16,-9 5 6-16,-1 0 1 15,0 1-10-15,0-2 5 16,4-1 0-16,2-2-2 0,2-5 2 16,2-3 3-1,0 3 1-15,0-3 1 0,0 2 0 16,0-4 0-16,0 1-2 15,0-1 0-15,0 0 0 16,0-3 2-16,0 0-13 16,-1-4-14-16,-1-3-10 15,2-1-4-15,0-3-4 16,0-2 7-16,0-1 17 16,0 0 10-16,18-11 9 15,14-15 4-15,11-7-2 16,6-8 0-16,6-8-2 0,0-4-9 15,-3 2-7 1,-13 10 18-16,-10 7 0 0,-14 11 25 16,-10 5 28-16,-5 6 50 15,0 5-12-15,0 1-30 16,-5 4-39-16,-6 2-16 16,-1 0-6-16,-3 13-2 15,-2 16-1-15,1 5 0 16,6 3-3-16,5-1 1 15,5-1-1-15,0-2 2 16,11-5-3-16,8-3-32 16,1-1-3-16,2-4 11 15,0 1 7-15,-5-2-24 16,-2 1 8-16,-6 2-21 16,-6 1-51-16,0 3-1 0,-3-3-22 15,0-3-199-15</inkml:trace>
  <inkml:trace contextRef="#ctx0" brushRef="#br0" timeOffset="52786.9">30465 14959 323 0,'0'0'81'0,"0"0"17"16,49-101-4-16,-17 52-28 16,6-2-22-16,3 2 0 15,-4 8 12-15,-9 11 1 16,-11 12 12-16,-11 11 37 15,-6 5-4-15,0 2-31 0,0 0-42 16,0 2-29-16,0 23-13 16,0 8 11-16,0 10 2 15,0 2-1-15,0-1-21 16,0-1-32-16,0-4 15 16,0-7-10-16,0-5 6 15,0-6-7-15,-2-9-12 16,1-4-45-16,1-8-98 15,0 0-134-15</inkml:trace>
  <inkml:trace contextRef="#ctx0" brushRef="#br0" timeOffset="52989.77">30791 14344 128 0,'0'0'796'15,"0"0"-717"-15,0 0 37 16,0 0 22-16,0 0-67 16,0 0-55-16,-34-67-16 15,34 67-15-15,0 10-92 16,15 20-77-16,6 11 24 16,1-2-133-16</inkml:trace>
  <inkml:trace contextRef="#ctx0" brushRef="#br0" timeOffset="53763.75">30961 14225 718 0,'0'0'217'0,"0"0"-96"16,0 0 56-16,0 0-41 15,0 0-68-15,0 0-30 16,0-89-15-16,0 89-15 16,0 6-8-16,0 32-12 15,0 18 4-15,-9 18 8 16,1 5 0-16,-1-2 2 16,2-7-2-16,4-9 0 0,3-12-6 15,0-12-27-15,0-11 3 16,1-13 3-16,8-5 0 15,6-8 6-15,4 0 21 16,7-8 4-16,5-13 3 16,1-5-5-16,-3-3 9 15,0 5 0-15,-6 5-5 16,-5 2 6-16,-6 8 2 16,-6 1 5-16,0 8-12 15,0 0-7-15,0 0-2 16,3 14-12-16,3 14-20 15,-2 3-17-15,0 6-14 0,-6 0-43 16,-4 1 4-16,0-2-24 16,0-4 41-16,-17-6-23 15,-3-1 32-15,-6-8 35 16,1-4 19-16,-2-6 18 16,1-3 6-16,3-2 2 15,2-2 5-15,6 0 10 16,3 0 16-16,6-9 10 15,3-8 5-15,3-11-2 16,5-5-46-16,20-9-31 16,9-9-42-16,12-6 0 15,5-13-37-15,5-9-44 16,-1-13-60-16,-2-2 214 0,-11-2 39 16,-11 9 176-1,-13 13 58-15,-13 17-73 0,-5 10-12 16,0 19-45-16,-6 8-31 15,2 15-53-15,-2 5-35 16,-5 22-24-16,-5 35-4 16,-6 27 3-16,-1 26 1 15,1 3-2-15,6-5 2 16,2-6-4-16,0-15-1 16,1-13-37-16,2-11-96 15,7-14-79-15,4-13-194 16</inkml:trace>
  <inkml:trace contextRef="#ctx0" brushRef="#br0" timeOffset="54098.75">31535 14683 820 0,'0'0'181'15,"0"0"-75"-15,0 0 27 16,0 0-79-16,0 0-45 15,0 0-7-15,34 0 5 16,-10-4-3-16,3-7-3 16,-5-2-2-16,1-4-14 15,-6-2-2-15,-7-3 7 16,-4-1 7-16,-3-3 3 16,-3 8 6-16,0 4 0 0,0 11 4 15,0 3-10-15,-17 3-4 16,-8 26-7-16,-6 11 5 15,-3 5 6-15,6-1 0 16,7-8-4-16,9-4 2 16,6-6-28-16,6-4-55 15,0-7-27-15,10-6-123 16,20-4-122-16</inkml:trace>
  <inkml:trace contextRef="#ctx0" brushRef="#br0" timeOffset="54257.75">31869 14776 73 0,'0'0'876'0,"0"0"-774"0,0 0 53 15,0 0-41-15,0 0-87 16,0 0-26-16,0-1-1 16,-19-5-75-16,-8 2-234 15,-4 0-579-15</inkml:trace>
  <inkml:trace contextRef="#ctx0" brushRef="#br0" timeOffset="56347.18">4793 17329 800 0,'0'0'163'16,"0"0"-141"-16,0 0 79 15,0 0-10-15,0 0-51 16,0 0-29-16,0 0-7 16,-61-6-2-16,39 21-2 0,-1 2 1 15,8-4-1 1,-1-3-1-16,10-5 1 0,6-5-4 16,-2 0-12-16,2-4-3 15,0-23-18-15,0-10-40 16,2-7 34-16,10 7 40 15,4 6 3-15,-2 7 10 16,-4 7 10-16,-2 7 10 16,-6 6-9-16,0 4-1 15,-2 0-11-15,3 0-9 16,3 16 0-16,1 16 0 16,1 10 3-16,-2 5 1 15,-3 6-4-15,-3-5 0 16,0-2 0-16,0-2 2 15,-3-10-1-15,-5-5-1 0,-3-10 0 16,0-3-1-16,2-6 1 16,-1-7 0-16,1-3 2 15,-1 0 2-15,-1-2 1 16,-4-15-3-16,7-6 4 16,-3 1-6-16,5 2 7 15,3 7-2-15,3 8 9 16,0 5-6-16,0 0-8 15,6 5-11-15,16 16 1 16,3 13 8-16,2-1-7 16,0 0-44-16,-1-4-36 15,2-7-50-15,2-12-130 0,-2-10-164 16</inkml:trace>
  <inkml:trace contextRef="#ctx0" brushRef="#br0" timeOffset="56781.59">4601 17021 658 0,'0'0'123'0,"-94"-8"-76"16,52 8 66-16,8 4 24 15,4 23-68-15,0 14-44 16,8 14-8-16,5 16-4 0,7 11 4 15,7 9-6 1,3 1-3-16,0 1-1 0,16-6 3 16,4-3-2-16,5-9-6 15,8-6-1-15,7-15-2 16,6-14 0-16,11-18-2 16,15-19 2-16,8-3-3 15,9-34-5-15,-6-9-9 16,-4-11-13-16,-12-1 7 15,-6-7-5-15,-15-6 6 16,-11-5 0-16,-20-5 17 16,-12-2 3-16,-3-1 3 0,-26 3 5 15,-17 7-4 1,-5 7 20-16,-9 12 23 0,-7 12-13 16,-4 15-23-16,4 20-4 15,1 5-4-15,5 25-21 16,11 11-97-16,11 7-197 15</inkml:trace>
  <inkml:trace contextRef="#ctx0" brushRef="#br0" timeOffset="58957.75">5792 17079 358 0,'0'0'625'16,"0"0"-579"-16,0 0 22 15,0 0 21-15,0 0-16 16,-87-69-42-16,86 69-21 16,-4 3-10-16,2 24-7 15,0 14-1-15,3 10 6 0,0 2-1 16,0-8-3-16,12-7 2 16,1-9-7-16,3-6-44 15,-5-5 0-15,-2-4 11 16,-3-4 1-16,-2-3 5 15,-4 3 3-15,0 4 14 16,0 7 13-16,-10 5 6 16,-3 5 2-16,1-1 2 15,4-4-2-15,2-3-3 16,6-5 0-16,0-6-3 16,0-1-11-16,6-3 5 15,3-4-2-15,-1 3 5 16,-1 0 5-16,0 1-9 15,-1 6 4-15,-4-1 1 0,-2 9-4 16,0 3 0-16,0 2-13 16,0-1 8-16,0 3 2 15,0-3-2-15,0-3-3 16,0-3 12-16,4-4 8 16,-4-3 0-16,2-2 0 15,0-4 4-15,-2 3-2 16,3 0-2-16,-3 2 2 15,0 0-2-15,0 2 0 16,0-1-4-16,0-2 2 16,0-3-32-16,0-1-88 0,0-7-95 15</inkml:trace>
  <inkml:trace contextRef="#ctx0" brushRef="#br0" timeOffset="59288.77">6237 17152 957 0,'0'0'117'15,"0"0"-31"-15,0 0 64 0,0 0-73 16,0 0-46-16,0 0-17 16,-28-37-14-16,28 58-3 15,0 17-5-15,0 18 8 16,6 9 0-16,0 4 0 16,0-2 0-16,-3-7-1 15,0-1 1-15,1-10-33 16,-1-6-64-16,5-11-81 15,4-13-141-15</inkml:trace>
  <inkml:trace contextRef="#ctx0" brushRef="#br0" timeOffset="59595.75">6500 17756 788 0,'0'0'233'0,"0"0"-183"16,0 0 105-16,0 0-38 16,0 0-75-16,0 0-27 15,0-1-11-15,0 8-4 16,0 15 2-16,0 8-4 0,0 8 3 15,0 4-1 1,-6-2 0-16,-3-3-29 0,0-3-37 16,0-8-29-16,2-9-49 15,2-7-75-15,5-10-218 16</inkml:trace>
  <inkml:trace contextRef="#ctx0" brushRef="#br0" timeOffset="60261.8">6785 17123 729 0,'0'0'248'0,"0"0"-182"16,0 0 74-16,0 0-21 15,0 0-64-15,0 0-30 16,-23-106-9-16,23 99-13 15,0 0-1-15,8 4-2 0,-2 3-4 16,3 0-3-16,3 0-29 16,-5 17-21-16,3 6 9 15,-6 6-6-15,-1 2 17 16,-3 3 4-16,0 0 7 16,0 1 10-16,0-2 1 15,0-5 10-15,-3-6 2 16,3-7 3-16,0-5 2 15,0-6-2-15,0-2 5 16,0-2 1-16,0 0 16 16,0 0 6-16,13 0-11 15,2 0 5-15,7 0-11 0,1-2-11 16,-2-2 0-16,-1 4-1 16,0 0-5-16,-8 0-10 15,1 2-11-15,-5 15-1 16,-4 5 6-16,-2 4 11 15,-2 5 5-15,0 0 2 16,-16 0-4-16,-1-1 3 16,-1-4-7-16,2-3-4 15,-4-4-13-15,5-4 1 16,-4-5-2-16,10-7 12 16,-1-3-28-16,4 0-74 15,5-7-94-15,1-21-202 16</inkml:trace>
  <inkml:trace contextRef="#ctx0" brushRef="#br0" timeOffset="60869.75">7274 17456 773 0,'0'0'185'15,"0"0"-130"-15,0 0 69 16,0 0-44-16,0 0-58 15,0 0-17-15,2 6-5 16,-2 23 0-16,0 11-1 16,0 3 2-16,-8 3-2 15,-9-4-10-15,0-1-37 0,3-5-13 16,0-10-37-16,3-10-52 16,4-8-146-16</inkml:trace>
  <inkml:trace contextRef="#ctx0" brushRef="#br0" timeOffset="61499.75">7505 16681 894 0,'0'0'135'0,"0"0"-61"15,0 0 58-15,0 0-3 16,0 0-77-16,0 0-30 16,8-76-12-16,-2 76-9 15,2 0-1-15,5 0-12 16,2 21 1-16,3 5-23 15,-5 6-21-15,-2 7 6 16,-7 0-7-16,-4 8 9 16,0-2 22-16,0-2 9 15,-9-4 9-15,-1-6 4 16,2-3-2-16,2-6 3 0,0-3 2 16,6-7 2-16,0-3-2 15,-4-6 1-15,4-1 1 16,0-3 0-16,0-1 19 15,0 0 1-15,0 0 5 16,4 0-4-16,5 0-2 16,4 2-16-16,1-2-1 15,3 3-3-15,2 2-2 16,-1-1 0-16,0 4-31 16,-5 2-23-16,-1 0 7 15,-3 3 13-15,-3-2 13 16,-4 2 14-16,-1 3 6 0,-1-1 1 15,0 3 1-15,0 1 1 16,-9 0 1-16,-3 4-1 16,-4-2 0-16,-1 1 0 15,-1 1 0-15,2-2-1 16,1-4-1-16,4 1-79 16,5-8-147-16,5-5-153 15</inkml:trace>
  <inkml:trace contextRef="#ctx0" brushRef="#br0" timeOffset="61791.75">8035 17442 954 0,'0'0'197'15,"0"0"-85"-15,0 0 54 16,0 0-82-16,0 0-49 16,0 0-16-16,-13-11-10 15,13 16-7-15,0 17-2 16,0 5 1-16,-2 8-1 16,-4 0 1-16,-1 4-3 15,-5-4-11-15,2-2-41 16,-4-5-39-16,1-8-39 15,1-7-96-15,1-6-182 16</inkml:trace>
  <inkml:trace contextRef="#ctx0" brushRef="#br0" timeOffset="62960.8">8298 16958 859 0,'0'0'112'0,"0"0"-40"16,0 0 99-16,0 0-48 15,0 0-70-15,0 0-30 16,-11-51-18-16,11 65-5 16,0 19-1-16,0 12 1 0,0 4-2 15,3-2 2 1,12-6-3-16,0-7 3 0,6-8-3 16,7-5-23-16,7-9-31 15,2-11-7-15,2-1-21 16,-2 0 4-16,-11-13 13 15,-7-7 26-15,-12-2 18 16,-7-5 24-16,0-2 4 16,0-5 2-16,-16 1 15 15,1 0 8-15,1 10 14 16,6 8 19-16,3 6-1 16,2 7 8-16,2 2-25 15,1 0-27-15,0 6-14 16,0 25-3-16,10 10 0 0,-1 8 1 15,0 6-1-15,1-4 0 16,-2 2-3-16,1-2-12 16,0-3-83-16,0-10-61 15,3-5-123-15</inkml:trace>
  <inkml:trace contextRef="#ctx0" brushRef="#br0" timeOffset="63239.75">8831 17580 1102 0,'0'0'63'0,"0"0"59"0,0 0 53 15,0 0-100-15,0 0-43 16,0 0-12-16,0-11-8 15,0 11-6-15,0 12-5 16,0 18 0-16,0 7-1 16,0 2-1-16,-4 4-8 15,-12 1-27-15,-3-3-61 16,-2-6-72-16,-3-4-149 16,12-12-564-16</inkml:trace>
  <inkml:trace contextRef="#ctx0" brushRef="#br0" timeOffset="63778.71">9258 16955 415 0,'0'0'525'0,"0"0"-467"15,0 0 20-15,0 0 42 16,0 0-60-16,0 0-55 16,0 0-5-16,-17 38-1 15,33 3 1-15,1 0 0 16,3-1-3-16,1 0 3 0,-4-2-1 15,1 3 0-15,-6-6-30 16,-2 1-20-16,-7-6-1 16,-3-3 5-16,0-3 12 15,-9-5 2-15,-9-4 0 16,-6-4-5-16,-4-7 0 16,1-3-8-16,-1-1-8 15,-1 0-42-15,7-6-23 16,1-17-11-16,6-6-130 15</inkml:trace>
  <inkml:trace contextRef="#ctx0" brushRef="#br0" timeOffset="63997.7">9332 16984 789 0,'0'0'185'0,"0"0"-112"15,0 0 66-15,0 0-44 16,0 0-49-16,30-104-35 16,1 79-10-16,9 1-1 15,11 3-4-15,5 2-36 16,7 12-36-16,3 7-71 16,-9 0-65-16,-11 23-181 15</inkml:trace>
  <inkml:trace contextRef="#ctx0" brushRef="#br0" timeOffset="64281.75">9821 17580 918 0,'0'0'198'0,"0"0"-132"16,0 0 63-16,0 0-39 16,0 0-51-16,0 0 6 0,-19 94-14 15,13-58-13 1,-2 5-9-16,-1-1-4 0,-6 2-5 16,1-3 0-16,-4-1 0 15,5-6-61-15,0-3-75 16,3-6-114-16,7-4-193 15</inkml:trace>
  <inkml:trace contextRef="#ctx0" brushRef="#br0" timeOffset="65196.88">10364 16836 568 0,'0'0'171'15,"0"0"-98"-15,0 0 36 16,0 0 22-16,-24-100-34 16,14 100-36-16,-1 14-37 0,-5 39-22 15,-6 25 0 1,1 21 4-16,4 0-3 0,5-7 5 16,8-8-4-16,4-13-3 15,0-7-2-15,18-15-3 16,3-12 3-16,3-10-1 15,1-13-4-15,5-14-16 16,-2 0-35-16,5-12 4 16,-6-18-9-16,-8-9 7 15,-7-2-3-15,-11-2 34 16,-1 2 6-16,-17 8-18 16,-13 7 25-16,3 8 11 15,1 16 4-15,2 2 6 16,4 10-1-16,2 23-7 0,0 7 4 15,6 5-6-15,2 0-2 16,10-4-2-16,0-4-38 16,7-15-249-16</inkml:trace>
  <inkml:trace contextRef="#ctx0" brushRef="#br0" timeOffset="65549.75">10623 17662 780 0,'0'0'160'0,"0"0"-83"16,0 0 76-16,0 0-42 15,0 0-66-15,0 0-24 16,-5-16-18-16,-4 26-3 16,-3 21-3-16,-5 12 3 15,-5 5 0-15,3-2-9 16,0 0-40-16,3-5-46 0,7-10-48 15,8-8-70 1,1-16-171-16</inkml:trace>
  <inkml:trace contextRef="#ctx0" brushRef="#br0" timeOffset="66007.7">11067 16832 871 0,'0'0'136'0,"0"0"-69"0,0 0 70 16,0 0-20-16,0 0-75 15,0 0-28-15,-50 3-12 16,30 61 3-16,3 17-1 15,0 1 1-15,3-4-2 16,4-1-1-16,5-4-2 16,5-8 0-16,0-11-2 15,5-11-1-15,11-11-2 16,5-9-4-16,4-13-13 16,5-10-35-16,3 0 0 15,0-10-12-15,-3-17-9 16,-8-7 12-16,-10 1-7 0,-8-1 45 15,-4 0 14-15,-9 6 13 16,-13 6-1-16,-7 12 2 16,1 6 9-16,1 4-5 15,2 5-1-15,6 18-2 16,4 6-1-16,6 1-4 16,3-5-8-16,6-8-178 15,11-10-320-15</inkml:trace>
  <inkml:trace contextRef="#ctx0" brushRef="#br0" timeOffset="66989.75">11548 16595 739 0,'0'0'326'0,"0"0"-256"0,0 0 47 16,0 0-3-16,0 0-62 15,0 0-16-15,-11-61-19 16,11 61-17-16,0 0-1 15,0 4-8-15,11 18-10 16,6 11 9-16,3 4-17 16,-3 4-16-16,-7 5-16 15,-4 5 2-15,-4 1 8 16,-2 3 16-16,-3-3 14 16,-16-3 17-16,-5-2 2 15,0-8 0-15,0-5 1 16,5-6 3-16,4-8 3 0,4-6 18 15,5-4 4-15,2-4 1 16,4-5-8-16,0 2-11 16,0-3-5-16,0 3-2 15,0 2-4-15,4 6 0 16,7 5-2-16,7 1 1 16,-4 1-13-16,-1 3-24 15,2 1-5-15,-6 4 9 16,-2-2-3-16,0-1 2 15,-2-1 11-15,-5-1 13 16,4-4 2-16,-4-1 7 16,2-2 1-16,0 1 1 15,-2-1 0-15,3-3 1 0,0 4-1 16,0-1-1-16,2-2 1 16,1 3 0-16,0 0-2 15,2 0 0-15,1-4-47 16,1 1-20-16,-3-4 14 15,0 1-2-15,-4 0-31 16,-3 1 0-16,0 2 26 16,0 6 32-16,-5-2-32 15,-10 6-33-15,-6-3 15 16,2 3-14-16,-1-2 20 16,-2-4 9-16</inkml:trace>
  <inkml:trace contextRef="#ctx0" brushRef="#br0" timeOffset="67680.39">12220 17062 499 0,'0'0'266'15,"0"0"-193"-15,0 0 6 0,0 0 28 16,0 0-32-16,0 0-37 16,17-10-27-16,20 10-10 15,20-4-1-15,15-8-1 16,6-3-50-16,1-3-51 15,-5 2-47-15,-10-2-116 16,-12 1-180-16</inkml:trace>
  <inkml:trace contextRef="#ctx0" brushRef="#br0" timeOffset="68887.75">12554 16765 689 0,'0'0'233'15,"0"0"-141"-15,0 0 33 16,0 0 7-16,0 0-52 15,0 0-49-15,0-7-7 16,0 7-12-16,0 0-12 16,12 18-3-16,15 15 3 0,9 3 0 15,1-3 0 1,-1 3 0-16,-4-2 0 0,-4 2 0 16,-8-1-5-16,-5-2-12 15,-7 2-15-15,-8 1 2 16,0-3 8-16,0 1 8 15,-5 0 3-15,-9-2 9 16,-3-5-1-16,-2-7 2 16,-3-3-3-16,3-3-3 15,-1-6-22-15,1 5-12 16,3-8-7-16,3 0-22 16,7-1-24-16,6-4-29 15,0 0-109-15,6 0-204 16</inkml:trace>
  <inkml:trace contextRef="#ctx0" brushRef="#br0" timeOffset="69276.73">13225 16731 522 0,'0'0'250'16,"0"0"-182"-16,-83-50 65 15,56 48-11-15,3 2-57 16,4 4-39-16,3 22-18 16,8 5-4-16,6 9 1 15,3 3-5-15,0-1 1 0,12 0-1 16,9-3-2-16,2-7-3 16,5 0 1-16,-3-6-39 15,-3 0-9-15,-5-3-15 16,-2-1-1-16,-8 5-3 15,-7 1 7-15,0-1-10 16,-10 1 28-16,-13 0 20 16,-2-4 16-16,-2 0 10 15,-2-4 1-15,10-7 3 16,2-4-4-16,9-6 2 16,8-3-2-16,0 0-4 15,18-15-54-15,22-17-27 0,6-7-38 16,10-3-116-16</inkml:trace>
  <inkml:trace contextRef="#ctx0" brushRef="#br0" timeOffset="69877.75">13472 17052 562 0,'0'0'177'16,"0"0"-41"-16,0 0 5 16,0 0-36-16,0 0-39 15,0 0-8-15,-73 29-12 16,58-9-10-16,1 2-20 15,7-1-8-15,4-1-6 16,3 0-2-16,0-4-1 16,0 1-2-16,15-4 3 0,10-4-6 15,4-7-2 1,2-2-18-16,-1-2-3 0,-2-18 1 16,-6-9 8-16,-4-6 3 15,-4-6-1-15,-7-3 4 16,-7-3 5-16,0-4 9 15,-9-1 0-15,-16 0 3 16,-5 1 8-16,0 5-6 16,3 10 13-16,4 10 13 15,9 7-8-15,6 8-7 16,3 3-6-16,5 5-3 16,0 0-6-16,0-2-1 15,0 1-16-15,16-4-30 16,14-1 16-16,4-1 4 0,2-6-13 15,-5-4 1-15,-2 2 1 16,-9-5 11-16,-4-5 14 16,-6-3 12-16,-6 0 1 15,-4-1 9-15,0 2 1 16,0-1 29-16,-4 6 11 16,-3 2 9-16,1 9 5 15,3 6 4-15,1 5-21 16,-1 3-14-16,3 0-21 15,0 7-6-15,0 29-7 16,0 20 0-16,0 13 0 16,0 15 1-16,5 9 0 15,4 8-2-15,1 2 0 0,0-6-3 16,4-13-5-16,2-14-86 16,6-10-86-16,4-20-155 15</inkml:trace>
  <inkml:trace contextRef="#ctx0" brushRef="#br0" timeOffset="70566.73">13902 16910 879 0,'0'0'142'15,"0"0"3"-15,-38-107 21 0,29 80-71 16,5 13-40-16,4 4-20 15,0 8-6-15,0 2-24 16,0 10-5-16,3 25-5 16,11 12 4-16,6 10 1 15,-4-1 1-15,2-1-1 16,-3-7-1-16,-1-6-2 16,-2-10-20-16,-1-8 1 15,-3-6-12-15,-3-11 11 16,-1-2 17-16,-2-5 4 15,1 0 2-15,1-11 6 16,2-19-5-16,1-8 2 16,-1-4 2-16,2-6-2 0,1-4 0 15,-2 4 3 1,1-1 2-16,-1 4 4 0,0 5-3 16,-2 7-2-1,2 13 1-15,-2 6-4 0,1 8 0 16,3 6-4-16,3 0-3 15,7 4-1-15,3 16 2 16,0 0-6-16,-3 1-19 16,1-3-1-16,-6-2 6 15,-1-8-2-15,-2-8-1 16,-5 0 20-16,3-4 4 16,-5-22 2-16,3-7 0 15,0-7 4-15,-4 1 9 16,0-1-2-16,-3 2-1 0,0 7 6 15,0 6-1-15,0 8 10 16,-5 7-7-16,-1 3-10 16,-3 7 1-16,-1 3-10 15,-8 29-4-15,2 19 2 16,-1 12-2-16,8 5 2 16,6 3-6-16,3-4 3 15,0-8-4-15,15-10-29 16,3-12-13-16,7-10-10 15,4-9-45-15,4-12-26 16,3-6-43-16,-1 0-78 16,0-6-139-16</inkml:trace>
  <inkml:trace contextRef="#ctx0" brushRef="#br0" timeOffset="70777.75">14659 17000 964 0,'0'0'186'15,"0"0"0"-15,0 0-15 16,0 0-105-16,0 0-40 16,0 0-11-16,6-56-12 15,-6 51-3-15,-1 2-50 0,-8 3-139 16,-1 0-272-16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0T06:12:07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1022 910 957 0,'0'0'262'15,"0"0"-210"-15,0 0 11 16,0 0 11-16,0 0-38 15,0 0-29-15,0 0-7 16,0 0-9-16,-3 30-7 16,3 22 8-16,0 15 8 15,-3 0 0-15,-2-1 3 16,-1-8-3-16,3-6 0 0,3-9-1 16,0-13-3-1,0-7 4-15,0-12-11 0,0-6-22 16,0-5 10-16,0 0 17 15,0-5 6-15,0-29 7 16,0-16-7-16,0-15-14 16,0-9 12-16,3-8-9 15,0-3 3-15,0-1 7 16,3 12 1-16,-1 13 3 16,1 13 1-16,1 10-2 15,-1 11 0-15,0 5-1 16,1 4 0-16,4 3-1 15,-5 5-2-15,7 1 0 16,-2 0 2-16,4 3-8 16,2 2-21-16,0 0-2 0,2 4 2 15,-2 0 1-15,-4 0-13 16,4 0 18-16,-3 0 3 16,1 6-11-16,2-1 0 15,-4 4-17-15,4 2-24 16,-2 1-23-16,-6 6-34 15,-4 2-93-15,-5 6-251 16</inkml:trace>
  <inkml:trace contextRef="#ctx0" brushRef="#br0" timeOffset="238.99">1011 1192 332 0,'0'0'665'0,"0"0"-582"16,0 0 25-16,0 0 38 15,36-100-87-15,-12 74-48 16,4 7-7-16,5 1-4 16,3 6-2-16,-3 6-4 15,-5 6-42-15,-7 0-68 16,-6 26-55-16,-11 7-75 15,-4 6-134-15</inkml:trace>
  <inkml:trace contextRef="#ctx0" brushRef="#br0" timeOffset="433">1014 1480 602 0,'0'0'170'0,"0"0"-79"16,0 0 78-16,0 0-45 15,0 0-68-15,0 0-21 16,111-49-10-16,-62 32-17 16,1 1-7-16,3 0-1 15,-1 3-47-15,0 4-92 16,-9-1-116-16,-7 1-354 0</inkml:trace>
  <inkml:trace contextRef="#ctx0" brushRef="#br0" timeOffset="1647.97">1547 1102 1046 0,'0'0'103'0,"0"0"40"15,-11-103-9-15,11 82-54 16,0 9-30-16,0 6-25 15,0 5-8-15,0 1-6 16,0 0-11-16,0 0-1 16,6 29-10-16,12 16 6 0,5 8 1 15,-1 6 4-15,2 0 0 16,-3-6-5-16,1-8-8 16,2-6-13-16,1-11-17 15,-4-9-19-15,-1-12 4 16,-1-7 0-16,-4 0 33 15,3-19 22-15,-6-12 3 16,-3-12 3-16,-3-5 12 16,3-1-7-16,-5 0 17 15,-1 4 7-15,-2 4-6 16,1 4 2-16,2 4 3 16,-1 7-12-16,0 7-5 0,-2 7-2 15,6 9-10-15,-4 3-2 16,11 0-1-16,5 0-10 15,6 11 2-15,2 8 2 16,3 3-5-16,-2 0-13 16,2-3-9-16,-2-5-4 15,2-6-12-15,0-8 5 16,-6 0 3-16,-3 0 12 16,-5-5 13-16,-8-9 17 15,-2-3 1-15,-3-3 18 16,-3 1 2-16,0-1 35 15,-3 1-16-15,-11 3-15 16,-2 2-1-16,1 5-1 0,-6 3-18 16,0 6-4-1,-1 0-1-15,4 10-1 0,0 17-1 16,1 12-2-16,4 3 2 16,6-1 1-16,7 0-7 15,0-4 4-15,10 0 3 16,17-9 0-16,9-6-5 15,4-9-9-15,8-9-14 16,-5-4 1-16,-4 0 6 16,-5-6 8-16,-7-11 11 15,-2-5 3-15,-8-2 2 16,-2-3 1-16,0 1-3 0,-2-1 5 16,-1 2 0-1,-1-2 6-15,2 1-1 0,-3 1 22 16,2 0-20-16,0 5 7 15,-3 1-6-15,1 3 8 16,-5 3 4-16,1 6-10 16,-3 6 5-16,-3 1-11 15,3 0-7-15,7 0-2 16,-1 22-8-16,2 9 6 16,-1 10 2-16,-3 5-3 15,-5-1 0-15,-2-5-8 16,0 2-24-16,0-7 5 15,0-4-5-15,0-7-2 16,0-8 18-16,0-5-2 16,0-8 12-16,0-2 6 0,0-1 3 15,0 0 4-15,0 0 5 16,6-9 55-16,5-21-17 16,3-7-27-16,3-10 8 15,1-6 2-15,0-2-9 16,1-1 3-16,-1 8-4 15,-3 10-7-15,-3 14 5 16,-5 8-3-16,1 10 0 16,1 6-10-16,12 0-5 15,2 8-1-15,2 19-5 16,-3 14 3-16,-6 0 0 16,-2 4-19-16,-7-1-9 0,1-3-5 15,-4-6-7-15,-4-4-3 16,3-5-3-16,-3-7 6 15,3-4-20-15,-3-4-58 16,0-3-35-16,0-4-118 16,-3-4-349-16</inkml:trace>
  <inkml:trace contextRef="#ctx0" brushRef="#br0" timeOffset="3418.98">3572 1063 712 0,'0'0'124'16,"0"0"32"-16,17-122 46 15,-17 89-93-15,0 9-34 16,-4 6-17-16,-5 6-19 0,-7 11-20 16,-4 1-11-16,-10 13-5 15,-4 23-3-15,1 16-5 16,5 0 1-16,10 5 4 16,10-3-4-16,8-7 0 15,5-3 1-15,20-11 1 16,8-8 1-16,3-11-2 15,1-9 2-15,0-5-7 16,-4-9-18-16,0-18-4 16,-6-13-8-16,-9-5-2 15,-10-4 9-15,-8 0 18 16,0 7 12-16,-14 3-1 0,-3 11 2 16,1 8 16-1,10 12 11-15,3 6 5 0,3 2-32 16,0 10-2-16,0 27-19 15,9 13 17-15,12 4 2 16,-3-2 0-16,6-4 1 16,0-7-17-16,4-11-30 15,0-11-7-15,5-12-8 16,1-7-1-16,0-7 11 16,-6-24 26-16,2-10 18 15,-7-12 9-15,-3-11 1 16,-7-9 20-16,-10-9 43 15,-3-7 3-15,-3 8-7 16,-15 15 13-16,-1 23 4 16,10 21-12-16,1 11-7 0,5 11-31 15,0 7-20-15,-4 45-7 16,-8 34 0-16,3 33 1 16,-1 15 8-16,2-1 3 15,3-5-7-15,0-9-5 16,2-17 0-16,6-14-4 15,0-21 0-15,0-18-1 16,4-16-13-16,6-19-33 16,2-10-32-16,2-4 24 15,6-29 14-15,8-23 24 16,2-12-35-16,-4-13-13 16,-7-8 25-16,-7-1 6 0,-11 3-27 15,-1 16 18-15,-6 14 44 16,-18 19 3-16,2 13 29 15,-2 11 10-15,4 9-17 16,7 1 4-16,6 3-26 16,7 20-3-16,7-1-6 15,23-2 7-15,11-9 2 16,9-11-3-16,1 0-24 16,5-10-9-16,-8-18-3 15,3-12 9-15,-6-10-7 16,-7-12 36-16,-5-10 1 15,-9-13 5-15,-9-5 33 16,-11 0-3-16,-4 2 23 0,-8 10-11 16,-15 21 67-16,4 21-38 15,5 14 9-15,8 16-6 16,3 6-35-16,3 3-29 16,-3 46-15-16,-4 27-7 15,4 22 7-15,-4 18 13 16,6 2-4-16,1 1 1 15,0-5-10-15,11-12-2 16,2-14-6-16,-7-12 4 16,2-16-51-16,-2-15-123 15,2-16-154-15,6-18-501 16</inkml:trace>
  <inkml:trace contextRef="#ctx0" brushRef="#br0" timeOffset="4048.98">4433 1086 244 0,'0'0'739'15,"0"0"-672"-15,0 0 4 16,0 0 34-16,0 0-87 16,0 0-17-16,38 9 5 15,1-4 3-15,2-5 1 16,2 0-5-16,1-15-1 15,-4-10-2-15,-4-2 1 16,-6-2-3-16,-9 3 5 16,-11 2-2-16,-8 3 1 0,-2 7 0 15,-4 3 3-15,-22 8-3 16,-2 3-4-16,-7 6 0 16,-1 24 0-16,7 10-1 15,6 8-3-15,11-1 0 16,12 0 3-16,0-4-1 15,14-11 0-15,16-10-3 16,11-11-2-16,4-11-17 16,6 0 16-16,-3-20 6 15,4-13 2-15,-6-5 6 16,-6 0 1-16,-7 5 18 16,-9 4 20-16,-10 6-4 0,-5 10 14 15,-4 5-21-15,-5 7-25 16,0 1-9-16,0 0 0 15,2 19-16-15,-1 8-2 16,2 10-30-16,-1-1-26 16,-1-3-4-16,-1 0-33 15,0-4 25-15,0-5 25 16,0-4 39-16,-3-7 20 16,0-7 2-16,0-2 2 15,3-1 31-15,0-3 12 16,0 0-1-16,0 0 27 15,6 0 3-15,10-8-34 0,10-6-7 16,1 0-26-16,5-3-7 16,-4 5 0-1,-2-2-69-15,-10 2-112 0,-8 4-182 16</inkml:trace>
  <inkml:trace contextRef="#ctx0" brushRef="#br0" timeOffset="6274.57">5827 1160 861 0,'0'0'185'16,"0"0"-124"-16,0 0 104 16,0 0-69-16,0 0-42 15,0 0-43-15,-33-34-11 16,36 34 0-16,24 0-4 15,15 0 4-15,11-7 0 0,3-12 2 16,-4-3-2-16,-7-9-2 16,-9-1-14-16,-8-5-8 15,-9-8-6-15,-12 0 8 16,-7-4-8-16,0 5 27 16,-24 10 1-16,-12 10 4 15,-9 14 0-15,-7 10-1 16,-2 13 11-16,-1 29 0 15,10 16-1-15,8 12 0 16,11 4 0-16,13-3-8 16,13-3 3-16,13-12-6 15,29-9 0-15,13-17 0 16,13-15 0-16,7-15-1 0,1 0 0 16,-8-22 1-1,-1-19 1-15,-11-14-1 0,-6-16 0 16,-7-19-1-16,-7-18-11 15,-15-15-5-15,-11-7 7 16,-10-1 1-16,-10 16 9 16,-15 22 5-16,0 36 4 15,6 28 29-15,7 15 2 16,5 14 1-16,3 0-18 16,2 41-23-16,-3 34-1 15,4 28 1-15,1 16 2 16,0-4 6-16,0-3-5 0,12-3-3 15,4-9-1-15,5-10 1 16,0-15-1 0,6-14 1-16,1-22-4 0,2-10 0 15,4-17 0-15,-2-12-12 16,2 0-3-16,-1-19 2 16,1-19 7-16,-1-9 7 15,-10-7 2-15,-3-4 0 16,-10 6 0-16,-8 3 1 15,-2 5 5-15,0 11-3 16,-10 8 1-16,-8 5 2 16,1 8 11-16,-2 7-1 15,-2 5-13-15,2 0-2 16,-2 24-4-16,4 11 0 16,4 5 2-16,4 5-1 15,9 6 1-15,0-3 0 0,3-2 1 16,22-6 1-16,4-7-5 15,8-9-8-15,5-9-18 16,1-8-11-16,2-7 9 16,-5 0 7-16,-1-22 16 15,-8-6 8-15,-6-3 2 16,-7-1 0-16,-6 3 3 16,-6 0 19-16,-4 1 25 15,-2 3-13-15,0 3-2 16,0 3 2-16,0 7-14 15,0 2 1-15,0 6-9 0,0 4-3 16,0 0-7-16,0 0-2 16,3 10-8-16,4 17 3 15,5 9 5-15,0-1-3 16,1 2 2-16,-2-4-4 16,4-7-15-16,0-3-2 15,2-8-12-15,0-8 12 16,-4-7 5-16,4 0 12 15,-2-2 5-15,3-18 2 16,-3-5 1-16,3-5 1 16,-6 1 8-16,1 0 8 15,-4-3 5-15,1 2-4 16,1 2-4-16,-4 4-3 0,1 6-4 16,-2 8-1-1,-3 1-3-15,1 8-3 0,-2 1-3 16,5 0 0-16,2 1-4 15,6 22 2-15,3 5 0 16,0 1 0-16,-6 1-10 16,4 0-11-16,-3-2-11 15,-4-6-8-15,-1-3 7 16,1-7-1-16,-1-4 9 16,-4-6 15-16,5-2 11 15,-2 0 1-15,3-8 3 16,3-12 0-16,2-5-1 0,-2-2 6 15,-1-1 8 1,-1 1 5-16,2-1-3 16,-1 1 5-16,1 4-11 0,-1 1-4 15,1 2 4-15,-2 4-1 16,-2 3-6-16,-3 3 7 16,1 2-11-16,-5 8 5 15,4 0-6-15,1 0-5 16,1 14 5-16,1 12-2 15,0 5-2-15,-3 6-9 16,-2-1-19-16,-2-5-18 16,0-2 1-16,2-7-13 15,3-4-16-15,-1-9 18 16,6-5 34-16,3-4 16 16,-2 0 10-16,5-4 4 0,-1-18-3 15,-1-4 23-15,3-2 20 16,-2-4 12-16,1-1 3 15,1-2-18-15,0 3 6 16,0 5-10-16,-2 3-14 16,-3 7-5-16,-1 7-1 15,-1 10-5-15,3 0-10 16,-3 10-3-16,3 15 3 16,-3 11-4-16,-3 6 1 15,0 3-1-15,4 0-1 16,-4-3-7-16,3-3 1 15,-3-10-54-15,-3-7 14 16,-3-8-79-16,-2-6-16 0,-1-8-13 16,0 0-139-16</inkml:trace>
  <inkml:trace contextRef="#ctx0" brushRef="#br0" timeOffset="6470.98">7999 556 877 0,'0'0'137'15,"0"0"-17"-15,0 0-1 16,0 0-89-16,0 0-30 0,0 0-6 16,30 59-7-1,-12-11-112-15,-5 0-79 0,-5 5-250 16</inkml:trace>
  <inkml:trace contextRef="#ctx0" brushRef="#br0" timeOffset="7534.98">8308 943 883 0,'0'0'144'15,"0"0"-44"-15,-13-103 89 16,13 84-76-16,0 8-53 16,0 7-24-16,0 4-12 0,0 0-9 15,0 3-15-15,0 25-3 16,0 15 0-16,0 14 3 16,0 1 0-16,3-2-1 15,10-5-2-15,-1-8 2 16,4-8-2-16,-2-11-12 15,1-9-11-15,-2-8 3 16,4-7 6-16,-1 0 12 16,0-21 5-16,2-10 5 15,2-13-3-15,-5-1 2 16,1 0 1-16,-5 4-3 16,-3 1 8-16,0 6 5 0,-2 5-6 15,0 9 2-15,1 9-3 16,-4 5-6-16,2 6-2 15,4 0-1-15,7 16-7 16,7 14 5-16,-1 5-3 16,3 3-7-16,-1-1-5 15,2-5-11-15,1-9-10 16,2-7-5-16,-6-10 9 16,5-6 17-16,-4 0 18 15,-3-6-1-15,0-14 2 16,-5-5 3-16,-7-5 6 15,-3 3 8-15,-6-3 13 16,0 1-9-16,0 6-4 16,-3 5-7-16,-6 3 1 0,-6 7-10 15,0 3 1-15,0 5-3 16,1 0 0-16,1 10-1 16,3 12-1-16,3 5-1 15,6 5 3-15,1 1-1 16,1-2-5-16,18-2 2 15,2-9-26-15,3-4-11 16,-2-10 0-16,-2-6 3 16,-1 0 10-16,0 0 15 15,-4-13 12-15,-3-9 1 16,0-1 0-16,-6-1 8 0,0 4 4 16,0 3 11-1,-3 4 0-15,1 6 5 0,-1 5-16 16,1 2-12-16,6 6-1 15,2 16-1-15,4 9-2 16,-4 5 0-16,0 2 4 16,-3-3-5-16,4-4 2 15,1-8-13-15,2-11 1 16,4-5 3-16,1-7 10 16,3 0 2-16,-2-22 2 15,3-12 0-15,-1-11 0 16,-3-7 4-16,-2-14 2 15,-2-9 2-15,-8-11 10 16,0-7-1-16,-5-4-4 16,3 0 33-16,-3 7-6 0,2 16-5 15,-2 25-7-15,-4 23-9 16,0 20 5-16,0 6-9 16,0 38-17-16,0 32-6 15,-6 27 2-15,-6 16 4 16,0 1-1-16,0-10-3 15,-1-4-1-15,4-14-6 16,3-18-47-16,6-9-47 16,0-14-43-16,12-11-50 15,12-15-38-15</inkml:trace>
  <inkml:trace contextRef="#ctx0" brushRef="#br0" timeOffset="7797.96">9466 999 821 0,'0'0'136'0,"0"0"24"16,0 0 25-16,0 0-78 15,-7-107-45-15,13 90-21 16,10 3-9-16,6 6-18 16,2 8-10-16,6 0-4 15,0 17-3-15,3 19 3 16,-6 8-2-16,-6 5-4 15,-8 2-11-15,-4-2-27 16,-7-8-27-16,-2-7-18 16,0-8-31-16,-4-9-24 0,-8-8 19 15,4-8-68-15,0-1-95 16</inkml:trace>
  <inkml:trace contextRef="#ctx0" brushRef="#br0" timeOffset="8000.98">9851 698 185 0,'0'0'685'16,"0"0"-594"-16,0 0 10 0,0 0 21 16,0 0-99-1,0 0-23-15,-8 33-3 0,22 14-1 16,10 5-43-16,4-2-85 15,0-5-52-15,-1-10-164 16</inkml:trace>
  <inkml:trace contextRef="#ctx0" brushRef="#br0" timeOffset="8608.98">10115 995 376 0,'0'0'328'16,"0"0"-122"-16,0 0-20 15,17-100-40-15,-17 71-60 16,-4 6-42-16,-15 4-11 15,-8 4-15-15,1 8-10 16,-3 7-4-16,0 0-1 0,6 15-3 16,0 18 0-16,6 5-2 15,6 11 1-15,7-2-2 16,4-2 0-16,1-5-1 16,15-10-20-16,4-8-20 15,1-10 1-15,3-5 13 16,-1-7 16-16,-2 0 11 15,3-17 3-15,0-10 3 16,-3-9 4-16,0-5-4 16,-2 0 12-16,-5 0 6 15,-3 9 9-15,-5 5-1 16,-1 10 9-16,-2 9-12 16,-3 2 5-16,3 6-19 0,-1 0-9 15,2 0-3-15,3 22-6 16,1 11 5-16,-2 5-1 15,-3 0-3-15,-3-2-8 16,3-9-29-16,-2-5-7 16,1-7 8-16,-2-7-1 15,3-6 0-15,6-2 21 16,0 0 19-16,4-9 2 16,5-15 3-16,4-7 3 15,-5-5 4-15,0 2 21 16,-1 1 13-16,-5 8 7 15,-3 9 1-15,-2 6 13 16,-3 6-30-16,3 4-10 0,5 0-19 16,-1 14-6-16,8 14-2 15,-3 5 1-15,2 4-1 16,0-1 1-16,4-7-11 16,3-2-35-16,1-9-31 15,6-10-27-15,10-5-79 16,1-3-89-16,2-3-459 15</inkml:trace>
  <inkml:trace contextRef="#ctx0" brushRef="#br0" timeOffset="10564.98">11425 850 850 0,'0'0'156'15,"0"0"-11"-15,1-107 48 16,-1 91-88-16,0 6-49 16,0 9-16-16,0 1-20 15,0 0-6-15,0 0-14 16,0 5-1-16,0 34-6 16,0 15 4-16,-1 12 3 0,-3 1 2 15,3-4-2-15,1-9 0 16,0-7-4-16,7-11 3 15,10-13-1-15,0-8-1 16,2-8 2-16,-2-7-14 16,2 0 1-16,0-17 5 15,0-17-3-15,-1-8 1 16,-2-10 7-16,-2 0 0 16,1-2 3-16,0 1 1 15,-5 8 0-15,3 4 4 16,-3 8-4-16,-4 7 2 15,2 13 0-15,-4 7 3 0,-2 6-5 16,2 0-3-16,-1 30-8 16,0 14-1-16,0 11 11 15,-3 0 1-15,0 0-1 16,0-4-3-16,3-9 2 16,3-6-14-16,3-11-18 15,4-12 8-15,4-10 7 16,4-3 13-16,5-3 6 15,0-23 2-15,-1-6 2 16,-1-7 3-16,-2 1 14 16,-1-2 4-16,-4 2 11 15,-1 5-6-15,2 2-11 16,0 3-4-16,0 8-5 16,0 3-6-16,-1 9-2 15,2 6-2-15,2 2-3 0,1 4 3 16,-1 23-7-16,0 7 1 15,-1 7-7-15,-5 6-10 16,0 2-8-16,-7 0-14 16,-4-4 0-16,-4-4-15 15,0-5-1-15,0-8-4 16,-6-7 14-16,-10-6 22 16,5-7 27-16,2-7 2 15,-2-1 2-15,5 0 15 16,-1-13 35-16,7-10-11 15,0-8 10-15,0-5-20 16,21-9-5-16,9-6-5 0,6-4-5 16,4 0 1-16,-4 9 1 15,-4 10-6-15,-9 12 1 16,-6 10 5-16,-7 11-4 16,0 3-14-16,4 6-1 15,-2 23-1-15,0 13-1 16,-2 4-1-16,-4 5 3 15,-1-2-2-15,-1-1-42 16,-2-7-10-16,-2-8-13 16,0-7-27-16,0-11 3 15,0-8-27-15,0-7 4 16,0 0-54-16,0-17 2 16,0-14-321-16</inkml:trace>
  <inkml:trace contextRef="#ctx0" brushRef="#br0" timeOffset="10746.73">12527 602 514 0,'0'0'235'16,"0"0"-146"-16,0 0 51 16,0 0-66-16,0 0-74 15,0 0-1-15,-14 48 1 16,17 1 0-16,8 6-36 15,-2 0-110-15,2-3-183 0</inkml:trace>
  <inkml:trace contextRef="#ctx0" brushRef="#br0" timeOffset="11781.45">12701 981 847 0,'0'0'183'0,"0"0"-29"15,-3-97 14-15,3 70-49 16,0 7-64-16,0 8-25 16,0 4-19-16,0 7 1 15,0 1-4-15,0 0-8 16,0 24-1-16,10 14-2 0,0 9 3 16,0 4 0-1,4-2-3-15,-6-4 1 0,0-7-4 16,3-9-24-16,-5-9-17 15,1-7-12-15,-2-9 10 16,0-4 8-16,2 0 36 16,3-8 5-16,4-17 3 15,4-5 1-15,-2-7-2 16,2-4 4-16,-3 0-1 16,1 3-1-16,1 3-1 15,-5 8 11-15,0 5-2 16,-1 6-5-16,-3 5 4 15,-2 3-1-15,-1 4-9 16,2 4 0-16,3 0-1 16,4 16-2-16,2 12-1 0,-2 3-4 15,-1 0-4-15,0-2-28 16,-2-3-10-16,5-8-11 16,5-9 10-16,0-4 16 15,6-5 31-15,3-7 3 16,3-18 3-16,1-8-1 15,2-5 9-15,-5-3 26 16,-7 1-8-16,-6-1 8 16,-9 6-4-16,-9 2-3 15,0 4 2-15,-3 9-10 16,-15 7-12-16,-8 12-4 16,-2 1-6-16,1 4-1 0,4 26-1 15,3 11 2-15,7 8-4 16,8 2 4-16,5 5-2 15,0-5-1-15,9-9-3 16,9-4-32-16,3-12-50 16,-2-8-11-16,1-10 8 15,-1-8 16-15,0 0 38 16,1-8 33-16,-5-19 4 16,0-9 9-16,-3-5 26 15,-5-2 21-15,-2 4 22 16,-5 5 10-16,0 10 1 15,0 6-8-15,0 8-6 16,0 6-23-16,0 4-13 0,-1 0-18 16,-4 0-10-16,0 16-11 15,2 33 1-15,3 21-2 16,0 21 2-16,9 10 0 16,17 5-1-16,3 6 0 15,-2-8 0-15,-3 3 0 16,-10-2 0-16,-12-7-1 15,-2-12-5-15,0-13-8 16,-10-20-21-16,-5-14 21 16,3-10-7-16,0-9-10 15,0-8 20-15,0-7 9 16,-5-5-9-16,-6 0 11 0,-5-14 0 16,-2-16-3-1,8-8 3-15,12-11 0 0,10-14 2 16,2-13-2-16,25-10 0 15,13-1-1-15,14 11-4 16,5 13-38-16,6 18-67 16,-4 9-75-16,-9 5-118 15</inkml:trace>
  <inkml:trace contextRef="#ctx0" brushRef="#br0" timeOffset="14953.97">14270 859 426 0,'0'0'196'0,"0"0"-102"15,0 0 51-15,0 0 14 0,0 0-35 16,0 0-40-16,0 0-24 16,-12-47-21-16,15 21-12 15,13 0-10-15,2-1-8 16,8 3 1-16,2 5-6 16,-1 0-3-16,3 5-1 15,-2 7 0-15,-9 6-1 16,1 1-3-16,-5 1-3 15,0 24-3-15,-6 9-2 16,-8 7-6-16,-1 11-8 16,-4 2 6-16,-14-2-2 15,-6-3 9-15,0-6 3 16,0-6-2-16,5-10 5 0,8-10 6 16,2-6 1-16,8-8 0 15,1-3 0-15,0 0 4 16,0 0 1-16,0 0 13 15,12 0 9-15,13-10-10 16,5-3-8-16,3 1-6 16,-6 7-3-16,-5 3 0 15,-4 2-1-15,0 0 1 16,-5 11-2-16,1 17-3 16,-4 3 0-16,-7 3 2 15,-3 7-7-15,0 1-8 16,-6-6-6-16,-15 0 4 15,-5-5 5-15,-5-9 7 16,-4-7 7-16,-1-7-2 0,0-6 6 16,2-2-1-16,1 0 0 15,8-19-1-15,4-7-2 16,7-7-7-16,10-7-111 16,4-6-157-16,13-2-475 15</inkml:trace>
  <inkml:trace contextRef="#ctx0" brushRef="#br0" timeOffset="15830.4">15295 1021 567 0,'0'0'214'0,"0"0"-95"15,0 0 34-15,0 0 9 16,0 0-79-16,0 0-24 16,16-94-15-16,0 69-19 15,1 3-4-15,0 7-11 16,4 4-7-16,2 7-2 16,4 4 0-16,2 0-1 15,-4 19-2-15,1 14-3 16,-9 2-5-16,-2 8 1 0,-4 2-6 15,-7 0-11 1,-4-4-4-16,0-3-12 0,0-7 14 16,-13-3-1-16,2-12 2 15,-2-5 4-15,4-6 14 16,-3-5 9-16,0 0 4 16,1-16 1-16,0-12-2 15,2-8 0-15,5-9 10 16,4-7 5-16,0-1-8 15,13 0 1-15,6 10 1 16,5 11-7-16,-2 9-1 16,5 11-3-16,0 5-2 15,4 7-3-15,1 0-6 16,-4 19-45-16,2 10-51 16,-2 2-63-16,-2 1-58 0,-2-3-159 15</inkml:trace>
  <inkml:trace contextRef="#ctx0" brushRef="#br0" timeOffset="16489.98">15953 972 502 0,'0'0'172'16,"0"0"-41"-16,0 0 54 16,-24-100-33-16,17 87-52 15,4 4-20-15,0 2-7 16,2 7-19-16,1 0-28 15,-1 0-12-15,-1 0-12 0,-1 18-2 16,-1 17-6-16,4 12 6 16,0 9 2-16,0 0-1 15,0-3-1-15,17-7-1 16,9-8-1-16,0-10 1 16,2-7-3-16,-2-9-2 15,-3-9-17-15,0-3-6 16,-7-2 13-16,-1-21 14 15,-3-10 2-15,0-11 2 16,-5-2 0-16,-1-6-2 16,2 4 3-16,-3 9 1 15,3 7-1-15,-2 10 2 16,0 12 4-16,-1 7 0 0,3 3-3 16,6 0-6-1,8 15-11-15,4 15 6 0,-1 1 1 16,-1 2 2-16,-2-3 1 15,2-7 1-15,-3-5-5 16,0-8-14-16,-1-10 11 16,-4 0 0-16,5-18 4 15,-5-19 4-15,-1-8 0 16,-3-14 1-16,-4-8 0 16,-6-7 1-16,-2-7 1 15,0-5-1-15,-10-2 3 16,-8 4 1-16,0 12 1 0,4 20 16 15,0 22 5 1,8 16 0-16,4 13-6 0,2 1-15 16,-1 24-7-16,1 34-14 15,0 27 14-15,0 17 0 16,0 2-1-16,9 3 2 16,6-8-3-16,0-5 2 15,6-14-6-15,0-9-14 16,4-16-103-16,3-16-139 15,1-14-229-15</inkml:trace>
  <inkml:trace contextRef="#ctx0" brushRef="#br0" timeOffset="17134.97">16748 1024 142 0,'0'0'740'0,"0"0"-643"15,0 0 82-15,0 0-56 16,0 0-90-16,0 0-30 16,15-20 0-16,17 20-1 15,6-4-1-15,-4-4 2 16,-2 0-1-16,-6-7 0 16,-3-3 0-16,-7-2-2 15,-4-3 2-15,-5 0 4 16,-7-1-3-16,0 2 12 15,-2 2 4-15,-16 3 3 0,-9 7-9 16,-4 6-9-16,-4 4-1 16,-1 4-3-16,4 23-1 15,7 13-4-15,4 7 2 16,11 6-1-16,10 2 3 16,0 0-1-16,22-7 1 15,17-5 1-15,5-11 1 16,4-13-1-16,1-7-7 15,-3-12-17-15,-5 0 6 16,-6-18 11-16,-5-13 7 16,-1-10 0-16,-7-10 2 15,-5-1 2-15,-4 0 0 16,-7 5 8-16,-6 8 17 0,0 8 3 16,0 13 5-1,0 8-9-15,0 7-3 0,0 3-8 16,6 0-17-16,14 1-3 15,6 21-4-15,8 3 4 16,1 7 0-16,-4-1-4 16,-4 0-15-16,-5-1-30 15,-5-3 5-15,-7-6 5 16,-3-2-12-16,-5-6 5 16,-2 0 22-16,-2-4 11 15,-18-2 13-15,-10-3-1 16,-8-2 3-16,-2-2-15 0,-2 0-17 15,4 0-41 1,5 0-72-16,5-3-146 0</inkml:trace>
  <inkml:trace contextRef="#ctx0" brushRef="#br0" timeOffset="21334.97">17695 1298 745 0,'0'0'164'0,"0"0"-56"16,0 0 24-16,0 0-17 15,0 0-63-15,0 0-32 0,0 0-12 16,0-41-8-16,0 48-9 16,3 17 0-16,0 9 9 15,-1 7 0-15,-2 1-5 16,0-3-2-16,-13 1-57 16,-2-8-59-16,-3-8-94 15,2-13-142-15</inkml:trace>
  <inkml:trace contextRef="#ctx0" brushRef="#br0" timeOffset="23899.96">18121 927 775 0,'0'0'117'16,"0"0"9"-16,0 0 40 16,0 0-35-16,8-97-61 15,-8 92-5-15,0 5-25 16,0 0-15-16,0 0-12 16,0 0-12-16,0 22-1 15,-1 19-10-15,-9 18 10 16,6 0 1-16,4-2-1 15,0-6-3-15,11-12 1 0,12-10-3 16,5-7-9 0,3-12-6-16,1-10 0 0,-1 0 3 15,0-20 8-15,-5-11 5 16,-6-13-3-16,-8-5 7 16,-5-4 0-16,-7-1 3 15,0 5-3-15,0 5 4 16,0 11 0-16,-3 10 0 15,1 11 8-15,2 8 12 16,-2 4-11-16,2 0-13 16,0 7-9-16,4 23-3 15,14 10 12-15,1 0 0 16,3 2 0-16,0-4-2 0,4-4 1 16,-1-7-4-16,2-7-15 15,-3-10-3-15,0-4-2 16,-5-6 2-16,-2 0 9 15,-3-23 6-15,-2-9 4 16,-1-9 0-16,-2-5 3 16,-6-8 1-16,-3 1 0 15,0 2 0-15,0 9 1 16,-5 8 2-16,-5 10-1 16,-1 7 1-16,2 6-1 15,-1 10-2-15,-4 1-2 16,-2 1-7-16,-2 23-2 0,2 13 5 15,8 7-49 1,8 4-45-16,2 1-27 0,26-5-53 16,8-7-179-16</inkml:trace>
  <inkml:trace contextRef="#ctx0" brushRef="#br0" timeOffset="24282.96">18908 1047 850 0,'0'0'160'0,"0"0"-14"15,0 0 39-15,0 0-95 16,0 0-67-16,0 0-22 16,85-104 4-16,-43 88-3 0,-4-5-2 15,-8-1 0-15,-8-1 0 16,-9-1-1-16,-7 1-8 15,-6 4-5-15,-9 2-2 16,-23 8-5-16,-10 6 10 16,-12 3 3-16,-1 16 8 15,2 16 0-15,8 10-1 16,11 1-1-16,14 5 0 16,12-3-2-16,8-4 3 15,2-2 1-15,23-6 2 16,14-7 2-16,17-8-2 15,9-11 1-15,2-7 0 0,-4 0-3 16,-5-9-3-16,-14-11-116 16,-11-2-142-16,-12 2-253 15</inkml:trace>
  <inkml:trace contextRef="#ctx0" brushRef="#br0" timeOffset="25204.96">19763 856 708 0,'0'0'80'0,"0"0"10"15,23-119 40-15,-21 94-11 16,-2 8-54-16,0 8 3 16,0 3-28-16,-9 6 1 15,-10 2-22-15,-12 30-18 16,-10 18 0-16,1 7-1 15,5 10 0-15,12-4-3 16,14-4-4-16,9-6 5 16,6-11-5-16,27-10 4 15,19-13-3-15,9-12-49 16,11-7-50-16,1-9-23 0,-1-19-37 16,-8-10-70-1,-6-7-29-15</inkml:trace>
  <inkml:trace contextRef="#ctx0" brushRef="#br0" timeOffset="26000.96">20213 802 454 0,'0'0'147'0,"0"0"48"16,0 0-42-16,0 0-27 15,0 0-26-15,0 0-22 16,-63-91-8-16,51 91-37 16,-3 0-14-16,0 16-14 15,-3 14 1-15,3 5-5 16,5 6 2-16,7 1-3 0,3-3 0 15,0-3-1 1,20-6 1-16,6-8 0 0,7-9 2 16,1-4-2-16,1-9-5 15,-3 0-4-15,-3-14-4 16,-9-8-2-16,-6-2 4 16,-5 0 8-16,-8-5 3 15,-1 2 3-15,0 0-1 16,-7 1 4-16,-5 7 1 15,1 5 11-15,-1 2-6 16,4 8-2-16,0 4 0 16,-8 2-10-16,4 24-7 15,-4 11 5-15,6 8 1 16,7 0-3-16,3-2 1 16,3-2 0-16,20-6 1 0,10-9-29 15,2-4-8-15,5-12 0 16,-3-9 7-16,-3-1-5 15,-4 0 19-15,-5-19 17 16,-6-5 1-16,-5-1 0 16,-4-8 8-16,-5 0 21 15,-4-1 19-15,-1 2 13 16,0 5-20-16,0 2-5 16,0 5-1-16,0 4-6 15,0 6-18-15,0 7 1 16,2 3-6-16,2 0-6 15,9 2-7-15,3 22 4 0,4 12 3 16,-1 5-2-16,-6 5 0 16,0-1 0-16,-7-6 0 15,1-5-17-15,-2-7-15 16,1-10 1-16,-4-9 3 16,2-4 15-16,-2-4 8 15,4 0 7-15,5-10 8 16,4-13-5-16,5-11 3 15,-1-3 23-15,-4-1-10 16,3 0 5-16,-3 2-2 16,0 10-6-16,0 9-2 15,-3 8-7-15,1 6-4 16,0 3-1-16,4 6-2 0,-2 24 0 16,-2 5-1-16,-5 8 0 15,-5-2 0-15,-3-2-33 16,0-3-44-16,0-2-63 15,0-7-123-15,3-5-160 16</inkml:trace>
  <inkml:trace contextRef="#ctx0" brushRef="#br0" timeOffset="27094.74">21504 896 947 0,'0'0'107'16,"0"0"-34"-16,0 0 110 15,-71-94-59-15,68 84-61 16,3 10-33-16,0 0-11 16,0 0-15-16,0 13-4 15,0 21-4-15,-2 12 4 16,1 6 1-16,-1-3-1 15,2-2 0-15,0-2 0 16,0-8 0-16,0-11-1 16,5-7-4-16,1-8 3 15,-2-7-20-15,-1-4 3 16,6 0 16-16,3-18 3 16,4-9 3-16,1-11-1 0,1-3-2 15,-3-2 2-15,-3-1 4 16,1 4-6-16,-1 4 5 15,-2 5 1-15,-1 5 3 16,-1 9 3-16,0 8-10 16,-3 6-2-16,1 3 0 15,6 0-3-15,6 22 1 16,4 11 1-16,2 6 0 16,-1 5 1-16,1-4-7 15,2-5-12-15,0-9-24 16,1-7-8-16,1-7 5 15,1-10 5-15,-4-2 20 0,-1 0 19 16,-5-18 2-16,-4-5 0 16,-4-8 7-16,-4-2 18 15,-1-3 25-15,-6 5-15 16,0-2 11-16,-7 4-13 16,-7 6-10-16,0 5-16 15,0 7 8-15,2 7-6 16,-2 4-7-16,1 8-2 15,-2 25-2-15,3 11 1 16,7 4-3-16,5 1 3 16,0-1 0-16,19-7 0 15,7-10-1-15,4-6-26 16,-3-10-6-16,0-6-2 0,-5-9 4 16,-5 0 26-16,-2-2 6 15,-5-20 0-15,1-7 0 16,-2-6 0-16,-5-6 4 15,-4-5 0-15,0 0-3 16,0-2 4-16,0 7-1 16,0 11 1-16,0 7 1 15,0 12 6-15,0 6 2 16,0 5-6-16,3 0-8 16,9 13-8-16,7 13 4 15,6 6 3-15,2-2-1 16,1-5-3-16,-2-5-22 15,3-11-19-15,-3-9-1 16,0 0 29-16,-3-9 13 0,1-24 3 16,-1-9 2-16,-4-9 2 15,-4-8 0-15,-8-9 3 16,-7-11 10-16,0-10 16 16,-16-11 3-16,-6 4 6 15,-1 12 9-15,1 22-6 16,7 28-12-16,5 19 0 15,5 15-6-15,4 18-19 16,1 44-6-16,0 34 0 16,0 24-1-16,7 5 0 15,2-6 0-15,-4-12-1 16,-1-14-4-16,-4-17-19 16,0-16-76-16,0-12-44 0,-4-15-87 15,4-11-102 1,0-13-63-16</inkml:trace>
  <inkml:trace contextRef="#ctx0" brushRef="#br0" timeOffset="27266.96">22431 812 224 0,'0'0'649'0,"0"0"-545"15,0 0 17-15,0 0 17 16,0 0-91-16,0 0-44 15,94-30-1-15,-63 23-2 0,-1-4-26 16,-1-10-133-16,-4-1-168 16</inkml:trace>
  <inkml:trace contextRef="#ctx0" brushRef="#br0" timeOffset="29224.97">23435 790 784 0,'0'0'60'16,"19"-110"-24"-16,-10 75 73 15,-6 14 24-15,-3 8-8 16,0 10-61-16,0 3-39 16,0 8-25-16,-16 33-4 15,-7 16 4-15,-3 9-1 16,18-3-3-16,8-1-1 16,8-10 0-16,28-9 4 0,12-7-1 15,5-12-9 1,1-6-25-16,-11-8-20 0,-12 1-19 15,-14-5-17-15,-17 4-19 16,-9 1 26-16,-36 3 38 16,-16 2 14-16,-8-1-17 15,1-4 33-15,14-1 17 16,18-6 5-16,15 0 6 16,17-4 25-16,4 0 16 15,27-6-30-15,23-20-9 16,22-11-6-16,15-8-3 15,9-5-3-15,-1-2 2 0,-8 1-2 16,-15 10 4-16,-18 8 0 16,-19 9 22-16,-14 8 23 15,-15 6 13-15,-6 0 27 16,0 1 26-16,-17-3-64 16,-12 4-25-16,-5 8-8 15,0 0-1-15,-1 8 0 16,3 16-3-16,9 4 0 15,6 5-6-15,6 0-4 16,11 2-3-16,0-2 2 16,14-1-2-16,19-4 1 15,8-11 1-15,7-5-3 16,1-12 3-16,1 0-4 0,-5-3 0 16,-3-22 4-1,-9-8-4-15,-10-5 0 0,-7-5 0 16,-10 4-5-16,-6 4 4 15,0 3 1-15,-10 7 0 16,-5 5 2-16,1 7-1 16,8 5 2-16,2 6-2 15,2 2 5-15,-1 0-6 16,-6 6-2-16,5 21 1 16,-2 12 0-16,2 5-1 15,4-2-1-15,0 0 3 16,17-3 0-16,7-9 0 0,6-6 0 15,4-7 0 1,3-13-3-16,2-4-7 0,0 0-15 16,0-10-1-16,-2-14 1 15,-3-7 6-15,-8 2 1 16,-6-3 10-16,-5 6 3 16,-4-1 4-16,-7 2 1 15,1 5-1-15,-2-1 3 16,1 7-2-16,2-2 1 15,-2 4 0-15,2 1 5 16,-4 1-3-16,0 6 3 16,1 2 5-16,-3 0 10 15,0 2 1-15,0 0-7 16,0 0-8-16,0 0-3 16,0 0-4-16,0 0 0 0,0 0-1 15,0 0 0-15,0 0 0 16,0 0 1-16,0 0 0 15,0 0 1-15,0 0-1 16,0 0 1-16,0 0-1 16,0 0 1-16,0 0 2 15,0 0-1-15,0 0 3 16,0 0 2-16,0 0 2 16,0 0-3-16,0 0 0 15,0 0-3-15,0 0-1 16,0 0-2-16,0 4-2 15,-3 21-1-15,-4 9 2 0,1 8 0 16,5 3 1-16,1-1-1 16,6-3 1-16,18-5-2 15,10-9 0-15,8-9 2 16,9-9-2-16,0-9-15 16,0 0-18-16,-3-4 7 15,-9-16 4-15,-8-6 8 16,-4-6 5-16,-11-6 3 15,-2-6 5-15,-8 5 3 16,-6 3 0-16,0 5 1 16,0 7 2-16,0 5 13 15,0 9 14-15,-2 3 3 16,2 4 0-16,0 3-3 0,0 0-14 16,0 0-6-16,0 0-2 15,0 0-1-15,0 20-4 16,0 17 22-16,0 12 16 15,4 10-17-15,3 8-10 16,1 11-5-16,-1 8-5 16,0 2-3-16,-4 3-1 15,7 6 3-15,1-4-3 16,1 7 0-16,5-6-3 16,-10-2 2-16,-3-13-16 15,-4-13-17-15,0-20-17 16,-4-13 1-16,-9-11 12 0,-4-13 1 15,-8-9 20 1,-7 0 15-16,-5-17 2 0,-7-19 3 16,2-17 2-16,6-7 19 15,8-15-3-15,16-13-10 16,12 2-6-16,19 1-5 16,27 13-2-16,14 16-18 15,12 15-47-15,4 10-138 16,1 9-219-16</inkml:trace>
  <inkml:trace contextRef="#ctx0" brushRef="#br0" timeOffset="31219.95">25868 937 666 0,'0'0'134'15,"0"0"-87"-15,14-116 79 16,-14 87 1-16,0 9-38 16,0 4-45-16,0 3 3 15,0 9-18-15,-5 4 6 16,2 0-23-16,-3 0-12 16,-11 8-1-16,-9 20-1 0,-2 6 2 15,-4 7 0-15,-1 5-1 16,-1 1 1-16,6 2-2 15,2-8-1-15,7 0-6 16,12-7-13-16,7-7-8 16,0-5-3-16,29-5 9 15,10-11-2-15,9-6-3 16,3 0 6-16,-2-9-2 16,-1-11 8-16,-2-8 5 15,-4-3 3-15,-6-6 2 16,-9-3 4-16,-7-3-1 15,-10 2 0-15,-6-2 2 0,-4 11 1 16,0 6 1-16,0 5 3 16,-4 7 6-16,2 7 16 15,0 3 23-15,2 4-5 16,0 0-14-16,0 0-17 16,0 0-3-16,-2 6-4 15,1 18-5-15,-2 9 6 16,3 5 2-16,0 4-4 15,0 0-1-15,6-3-1 16,15-4-2-16,6-6 1 16,1-5-1-16,4-11 0 15,-4-3 0-15,2-10 0 16,-1 0-2-16,-5-4-10 16,0-16 6-16,-4-6 6 15,-7-3 0-15,1 0 0 0,-5-1 1 16,0 3 5-16,0-3 14 15,-1 2 17-15,-2 7 10 16,1 2-10-16,-3 6 1 16,-2 7-13-16,-2 4-8 15,7 2-13-15,0 4-4 16,8 23-7-16,6 12 6 16,0 6 0-16,-4 1 1 15,-3-1 0-15,-2-5-4 16,-1-10 4-16,-1-6-14 0,-4-6-14 15,0-8 7 1,-1-7 1-16,-2-3 13 0,7 0 7 16,2-12 1-16,6-16 5 15,-2-6-5-15,2-2 3 16,-4-1 1-16,2 3 5 16,-2 3 2-16,2 1 2 15,-3 2-8-15,2 4-3 16,-1 8-1-16,-2 7 0 15,-2 2-4-15,4 7 0 16,-1 0-1-16,0 17-1 16,1 8 1-16,2 3 2 15,2 2 1-15,0 0-7 16,6-1-15-16,1-7-6 16,3-6-13-16,4-2 10 0,-1-9-6 15,-4-5-2-15,0 0 10 16,-8 0 20-16,-1-3 9 15,-6-13 0-15,-1-4 1 16,-1-5 22-16,-4-4 8 16,-1-1 12-16,-5 2-2 15,0-1 0-15,0 7 10 16,0-1-13-16,0 8-2 16,0 4 8-16,0 4-8 15,0 4-5-15,0 3 0 16,0 0-11-16,0 3-12 15,0 29-6-15,0 20-1 0,0 25 1 16,0 11 1-16,0 10 1 16,0 13-3-16,6 9 0 15,14 3 0-15,3 3-1 16,3-4-2-16,-9-20-1 16,-11-14-26-16,-6-17-16 15,0-26-10-15,-2-14 1 16,-13-10-17-16,-4-14 5 15,-4-7 40-15,-7 0 25 16,-6-30 1-16,-8-13 5 16,-5-10 2-16,3-10 14 15,10-13-2-15,18-5-9 16,18 0-10-16,18 4 0 16,35 10-1-16,21 14-43 15,10 12-91-15,8 8-113 0,-5 7-241 16</inkml:trace>
  <inkml:trace contextRef="#ctx0" brushRef="#br0" timeOffset="31984.96">28132 876 778 0,'0'0'90'0,"0"0"-37"16,7-111 35-16,-7 89 52 15,0 6-48-15,0 10-39 0,0 5-18 16,0 1-28-16,-5 13-7 16,-5 29-21-16,4 16 20 15,6 11-1-15,0-7-7 16,23-2 6-16,11-12-6 16,3-5-23-16,-4-9 4 15,-6-12-7-15,-5-1 8 16,-10-13-4-16,-9 0-13 15,-3-2 3-15,-6 0 15 16,-25 1 20-16,-8 1-6 16,-7-2-11-16,-1-2 14 15,4-4 9-15,8 0-2 16,9 0 2-16,10 0 0 0,8 0 2 16,8-5 0-16,0-15-2 15,14-4-51-15,25-6-48 16,14-3-92-16,10 2-165 15</inkml:trace>
  <inkml:trace contextRef="#ctx0" brushRef="#br0" timeOffset="32719.96">28555 1040 722 0,'0'0'158'16,"0"0"-22"-16,0 0 58 0,0 0-75 15,0 0-70-15,0 0-36 16,60-93-13-16,-19 67 4 16,-2-3-4-16,-1 0 3 15,-7 3-1-15,-10 5-2 16,-9 7 0-16,-9 4 1 16,-3 4 3-16,-4-2-4 15,-25 6-1-15,-18 2-7 16,-10 10 2-16,-4 23 2 15,4 11 1-15,12 3 0 16,18 3 0-16,15 1 2 16,12-2 0-16,18-5-4 15,33-7 3-15,25-8 1 16,13-13 0-16,4-8-2 16,-6-8 0-16,-7 0 1 0,-8-16 0 15,-14-13 2-15,-10-5 0 16,-15 0 1-16,-16 3 1 15,-12-2 1-15,-5 2 1 16,-12 4 4-16,-12 1-5 16,-11 4 4-16,-1 10 0 15,4 5-2-15,6 7-1 16,7 0-4-16,6 29-5 16,6 9 1-16,4 11 4 15,3-1-1-15,10 4 0 16,17-9 1-16,13-6-2 15,0-6-3-15,-2-13-30 0,-2-6-26 16,-7-11-10-16,-3-1 23 16,1-3 29-16,-9-20 13 15,-2-5 4-15,-7-4 4 16,-2-1 0-16,-6 6 4 16,-1 2 12-16,0 9 38 15,0 4 19-15,0 8-1 16,0 0-18-16,0 4-19 15,0 0-29-15,0 29-8 16,0 22-2-16,0 22 2 16,4 16 0-16,12 8 0 15,3 13 4-15,4 4-4 16,-4 3-4-16,1-5 4 0,-4-16 0 16,-3-19-95-16,-2-24-27 15,1-20-109-15,-2-19-291 16</inkml:trace>
  <inkml:trace contextRef="#ctx0" brushRef="#br0" timeOffset="34370.94">29604 861 949 0,'0'0'164'0,"0"0"-108"16,0 0 79-16,-7-100-28 15,7 95-59-15,0 5-32 16,0 0-16-16,0 10-3 16,0 29-7-16,10 17 9 15,3 8 0-15,-2 3 1 16,2-4 0-16,-1-9-4 15,2-6-2-15,-1-11-22 16,-1-11-9-16,0-11 1 16,-4-9-3-16,-1-6 16 15,-1 0 23-15,3-17 2 16,2-13 4-16,-3-7-2 16,4-1 1-16,-4-5 14 0,4 0-5 15,-1 2-4-15,2 4-4 16,0 7 3-16,-3 7 2 15,-1 9-3-15,-1 6-6 16,0 6-2-16,3 2-1 16,4 0-5-16,6 21-1 15,5 7 3-15,5 5 0 16,2-1 1-16,4 0 2 16,-1-6 1-16,1-10-4 15,-4-8-8-15,-5-6 2 16,-4-2 9-16,-2-6 1 15,-4-17 2-15,-4-3 5 0,-5-7-3 16,-5 2 12-16,-4-1 9 16,0 3-10-16,0 8 6 15,-9 2-6-15,-1 6-5 16,0 3-6-16,0 8-4 16,1 2-5-16,0 0-6 15,-4 16-5-15,-4 17 3 16,3 12 10-16,6 8 2 15,7-1 1-15,1 3-3 16,9-7 2-16,19-2-12 16,5-6-14-16,4-12-9 15,0-7 0-15,-1-13-5 16,-1-8-9-16,-8 0 24 0,1-5 25 16,-6-19 1-1,-2-6 4-15,-3-5 4 0,0 2 2 16,-2-1 0-16,0 0-2 15,-2 4-4-15,-5 0-1 16,-2 5 0-16,-3 5-2 16,-3 3 1-16,0 5 0 15,0-2 1-15,0 10-3 16,0 0 0-16,0 3 1 16,0 1 0-16,0 0-1 15,0 0 0-15,0 0-2 16,0 0-3-16,0 0 5 0,0 0 2 15,0 0 2 1,0 0-3-16,0 0 1 0,0 0 2 16,0 0-4-16,0 0 4 15,0 0-4-15,0-3-1 16,0 3 1-16,0 0 0 16,0 0-1-16,0-2 0 15,0 2 1-15,0 0 0 16,0 0 0-16,0 0 0 15,0 0 0-15,0 0 0 16,0 0 1-16,0 0-1 16,0 0 0-16,0 0 2 15,0 0-3-15,0 0 1 16,0 0-3-16,0 0 3 16,0 0-1-16,0 0 2 0,0 0-4 15,0 0 2-15,0 0 1 16,0 0 1-16,0 0 1 15,0 0-2-15,0 0 1 16,0 0-1-16,0 0 0 16,0 0 0-16,0 0 0 15,0 0-1-15,0 0 1 16,0 0-1-16,0 0 2 16,0 0 1-16,0 0-2 15,0 0 1-15,0 0-1 16,0 0 2-16,0-2 2 15,0 2-3-15,0-2 0 0,0 1 2 16,0-3 2-16,0 0-3 16,0 0 1-16,0 4-3 15,0 0 0-15,0 0 0 16,0 0 2-16,0 0-2 16,0 0-3-16,0 0 3 15,0 0-1-15,0 0 1 16,0 0-1-16,0 0 0 15,0 0-3-15,0 0 4 16,0 0 0-16,0 0 4 16,0 0-8-16,0 0 4 15,0 0 0-15,0 0 1 16,0 0-1-16,0 0 0 0,0 0 0 16,0 0 2-16,0 0-1 15,0 0-1-15,0 0 0 16,0 0 0-16,0 0-1 15,0 0-1-15,0 0 2 16,0 0-2-16,0 0 2 16,0 0 0-16,0 0-1 15,0 0-1-15,0 0 2 16,0 0-1-16,0 0-1 16,0 0-3-16,0 0-2 15,0 0-24-15,0 0-23 16,0 0-29-16,0 0-39 0,0 0-77 15,0 0-116 1</inkml:trace>
  <inkml:trace contextRef="#ctx0" brushRef="#br0" timeOffset="36349.94">30592 902 684 0,'0'0'212'15,"0"0"-129"-15,0 0 61 16,0 0-4-16,0 0-57 16,0 0-45-16,0 0-8 15,0-32-12-15,0 32-13 16,0 0-5-16,0 26-8 0,0 15 5 16,0 7 2-16,0 3 2 15,-3-5-2-15,3-7-1 16,0-6 2-16,0-8-2 15,3-8 1-15,0-5 0 16,0-9 0-16,-1 0-2 16,-2-3-3-16,5 0 6 15,2-18 0-15,7-15 0 16,4-11-6-16,3-3 4 16,-3 1-2-16,0 8 4 15,2 5 0-15,-4 7 1 16,8 2-1-16,0 7 0 15,-1 7 0-15,3 8-1 0,-4 2-2 16,2 8-4-16,-6 19-3 16,3 9-1-16,-8 5 6 15,-1 0 0-15,-5-1-35 16,-1-5-23-16,2-8-34 16,-1-4-16-16,2-6-30 15,5-9-60-15,5-8-47 16,6 0-178-16</inkml:trace>
  <inkml:trace contextRef="#ctx0" brushRef="#br0" timeOffset="36565.94">31253 872 551 0,'0'0'210'0,"0"0"-58"0,0 0 13 16,-21-102-21-1,7 92-68-15,0 4-32 0,-2 6-29 16,-6 3-15-16,-5 32 0 15,-5 12-2-15,2 10-1 16,9 4 3-16,12 1-1 16,9-5-8-16,3-6 6 15,24-7-9-15,16-7-65 16,9-14-77-16,10-9-49 16,-4-12-149-16</inkml:trace>
  <inkml:trace contextRef="#ctx0" brushRef="#br0" timeOffset="36912.94">31468 1036 639 0,'0'0'232'0,"0"0"-129"16,0 0 38-16,0 0-64 16,0 0-64-16,0 0-13 15,0 0-1-15,37-3 1 16,-3 3 3-16,1 0-2 15,-2-3-1-15,-6-16-14 16,-7-4-3-16,-6-5 3 16,-8-5-1-16,-6 1 5 15,0 3 8-15,-8 6-1 16,-17 10 3-16,-6 10 4 0,-2 3 2 16,-2 26-1-16,4 16-5 15,3 13 9-15,9 1 14 16,8 2-6-16,11-3-2 15,10-3-3-15,24-8-7 16,13-9 1-16,13-14-1 16,7-16-5-16,5-5-52 15,-6-6-195-15</inkml:trace>
  <inkml:trace contextRef="#ctx0" brushRef="#br0" timeOffset="38730.71">1259 2640 706 0,'0'0'203'0,"0"0"-104"0,-6-105 57 15,-2 82-17-15,-2 9-63 16,7 6-16-16,0 6-26 15,0 2-16-15,1 2-10 16,-5 34-8-16,-1 17-1 16,1 13 0-16,6 0 2 15,1-8-2-15,3-7 1 16,17-10-1-16,6-10 1 16,1-9-1-16,1-15 1 15,-1-7 1-15,-2 0-1 16,-1-19-7-16,-3-14 2 15,-6-9-5-15,-6-3-5 16,-9 0 9-16,0-1 3 16,0 6 3-16,0 4 0 0,-2 3 1 15,-2 8-1-15,4 9 0 16,0 9-1-16,0 4 0 16,0 3 0-16,4 3-9 15,17 20 1-15,3 6 7 16,2 5 2-16,-1 0-1 15,-1 0-3-15,-2-6 4 16,2-5-14-16,-5-5-17 16,2-8-6-16,-6-7 9 15,0-3 8-15,-3 0 5 16,1-13 13-16,-5-17 0 16,-2-7 2-16,-3-4 0 15,-3-6 0-15,0-5 0 0,-9 4 4 16,-2 3-4-16,-2 6 0 15,0 7 1-15,2 12-2 16,-2 9 2-16,1 11-2 16,-3 0 1-16,2 11-3 15,-2 19-4-15,4 7-6 16,8 1-54-16,3-4-18 16,3-9-3-16,25-10-7 15,10-13-39-15,10-2-58 16,4-21-4-16,0-17-131 15</inkml:trace>
  <inkml:trace contextRef="#ctx0" brushRef="#br0" timeOffset="39389.96">1942 2060 350 0,'0'0'152'0,"0"0"27"16,-27-115 12-16,12 96-43 16,-1 12-34-16,7 0-9 15,5 7-43-15,0 0-17 16,-1 18-31-16,-3 27-9 15,-1 21-3-15,-1 14 4 16,10 8 4-16,0 1-3 16,0 1-1-16,6-7 0 15,9-9-5-15,0-14-1 16,6-14 1-16,-2-12-1 16,3-11 0-16,-4-13-1 0,0-7 1 15,0-3 0 1,-3-6-3-16,1-23 3 0,2-10 1 15,-2-6-1-15,-5-3 1 16,-2 5 1-16,-4 1-1 16,2 3 2-16,-3 7 2 15,-1 4 15-15,0 12 15 16,-1 5-15-16,-1 8-9 16,2 3-11-16,5 7 0 15,8 18-7-15,5 15 6 16,0 5 1-16,0 6 0 15,-3-2-3-15,1-4 2 16,-2-4-5-16,2-9-16 16,-3-9-7-16,-5-9 1 0,2-6 1 15,-4-7 13-15,-1-1 8 16,1 0 6-16,1-12 4 16,2-12-2-16,0-7 0 15,-2-4 6-15,-1-4 4 16,-3 2 10-16,-1 3-6 15,1 6 2-15,0 11 0 16,1 8-5-16,-5 5-1 16,4 4-12-16,3 0-2 15,4 13-1-15,4 13 2 16,-3 10 1-16,-2 4 0 16,-3-1 0-16,-3 1-2 15,-4-9-8-15,-2-5-28 0,0-7-10 16,0-6-9-16,0-8-44 15,0-5-24-15,0 0-28 16,-5-14-109-16,-1-16-236 16</inkml:trace>
  <inkml:trace contextRef="#ctx0" brushRef="#br0" timeOffset="39556.94">2454 2136 681 0,'0'0'162'0,"0"0"-41"16,0 0-13-16,0 0-60 0,0 0-48 16,0 0-8-16,0 0 5 15,15 115-40-15,7-64-124 16,2-3-207-16</inkml:trace>
  <inkml:trace contextRef="#ctx0" brushRef="#br0" timeOffset="39728.94">2852 2426 498 0,'0'0'3'15,"0"0"-3"-15,0 0-2 16,0 0-105-16</inkml:trace>
  <inkml:trace contextRef="#ctx0" brushRef="#br0" timeOffset="40545.94">2863 2502 639 0,'0'0'154'0,"0"0"-48"15,0 0 66-15,0 0-32 16,0 0-83-16,-81-76-27 16,44 76-15-16,-5 17-8 15,-1 19-2-15,7 8-4 0,12 0 2 16,14 4-2-16,10-6-2 15,0-8-2-15,28-5 3 16,14-12 0-16,16-11-1 16,9-6-6-16,3-2-37 15,-1-23-48-15,-12-9-23 16,-5-8 5-16,-13-8 41 16,-13-10 46-16,-9-10 8 15,-7-5 15-15,-7-8 0 16,-3 0 1-16,-7 3 8 15,-10 8 39-15,-8 16 4 16,4 17 79-16,3 17-16 0,8 12-9 16,7 7-34-16,1 3-14 15,2 8-33-15,0 33-22 16,0 20-3-16,0 23 11 16,5 10 4-16,13 6-3 15,1-2-8-15,-1-10-3 16,-1-11 1-16,-3-16-2 15,-2-16 0-15,-4-18-1 16,1-9 0-16,-5-14-1 16,2-4 0-16,5 0-7 15,5-19 8-15,3-17 1 16,5-9 0-16,-1-8 0 16,-1 3 1-16,-1 8 0 15,-6 13-1-15,-2 13 1 16,2 10 1-16,0 6-2 0,6 6-1 15,0 20 1-15,-2 6-1 16,-1 2 1-16,-3 1-23 16,-3 0-89-16,3-7-83 15,-7-6-80-15,-8-8-231 16</inkml:trace>
  <inkml:trace contextRef="#ctx0" brushRef="#br0" timeOffset="41738.08">4319 2590 214 0,'0'0'335'0,"0"0"-259"0,0 0 101 15,0 0 14-15,46-98-68 16,-46 80-36-16,-6 1 7 16,-21 9-33-16,-13 8-32 15,-18 0-14-15,-6 29-8 16,-3 12-1-16,13 3 0 15,15-5-1-15,19 2-2 16,13-5-3-16,7-4 0 16,10-4-4-16,25-13 4 15,17-12 0-15,18-3 4 16,8-30-1-16,0-12-3 0,-10-13-8 16,-9-11-7-16,-19-12-1 15,-9-8 2 1,-8-8 0-16,-12-2 5 0,-11 4 9 15,0 7 0-15,-17 21 4 16,-5 19 1-16,3 23 2 16,4 12 13-16,7 10-4 15,-2 16-9-15,3 33-7 16,0 27 0-16,5 18 1 16,2 0 3-16,9-4-1 15,16-5 1-15,11-15-1 16,3-13-3-16,5-16 0 15,0-15 0-15,3-11 0 16,-5-11 0-16,-9-4 0 16,-4 0 0-16,-9-17 1 0,-6-9 0 15,-8-6 3-15,-2-7-3 16,-4-3 1-16,0 4 1 16,-16 5-3-16,6 11 4 15,-1 9-2-15,4 9 4 16,3 4 1-16,2 4-5 15,0 27-2-15,2 12-2 16,0 7 2-16,0-2-1 16,12-4 1-16,9-9 0 15,4-9 0-15,6-5 0 16,2-9 0-16,3-12 0 16,-1 0 0-16,-4 0 0 0,-6-22 1 15,-1-2-1-15,-10-11 1 16,-3 0 0-16,-8-6-1 15,-3-4 0-15,-7-1 0 16,-12 6 0-16,-7 4 0 16,-5 13 0-16,1 11 0 15,0 12 0-15,3 0 2 16,-2 21-2-16,6 15-7 16,0 9 7-16,9 4-6 15,11 4 2-15,3-5-21 16,9-2-87-16,22-8-104 15,9-9-169-15</inkml:trace>
  <inkml:trace contextRef="#ctx0" brushRef="#br0" timeOffset="42824.68">5681 2402 937 0,'0'0'89'0,"0"0"1"16,0 0 65-16,0 0-49 16,0 0-67-16,0 0-34 0,-36-52-5 15,30 88-4 1,-2 13 4-16,1 6 1 0,-4-4 0 15,10-4 0-15,0-8-1 16,1-9 0-16,0-7-1 16,0-8 1-16,6-8-1 15,4-7 0-15,4 0 1 16,0-7 1-16,3-19 1 16,4-9-1-16,-6-9 0 15,3-3 1-15,-6-1 0 16,2 2 2-16,-2 5-3 15,-4 9 4-15,2 7 0 16,-7 10 10-16,0 8-9 16,0 7 1-16,4 0-7 0,10 8-6 15,5 21 2 1,4 7 4-16,4-1-2 0,4-1-1 16,2-7-7-16,0-6-18 15,-2-9-7-15,-3-8 0 16,-1-4 7-16,-3 0 15 15,-3-4 11-15,-2-12 2 16,-1-7 0-16,-6-6 1 16,-3-4 2-16,-6 1 9 15,-3 0 13-15,-3 0 6 16,0 4-2-16,-12 6-7 16,-9 4-8-16,-2 11 3 15,4 7-7-15,-2 2-8 16,-1 29-2-16,4 6-1 0,5 4 0 15,12 1-1-15,1 1 2 16,7-8-3-16,17-6 1 16,7-8-4-16,1-8-25 15,3-12-3-15,-3-1 2 16,-7 0 4-16,0-9 13 16,-6-13 12-16,-4-5 3 15,-8-5 0-15,-3-6 1 16,-4-3 0-16,0-4 2 15,-3 0-3-15,-9 5 7 16,0 9 2-16,0 9-3 0,5 12 0 16,2 6 2-16,2 4-8 15,0 10-1-15,3 21-6 16,0 6 5-16,3 1 1 16,14-6 0-16,5-8-16 15,6-6-13-15,2-14-26 16,0-4-6-16,1 0 33 15,1-22 26-15,-4-11 3 16,2-13-1-16,-9-10 2 16,-4-6-1-16,-7-6 8 15,-9-7 11-15,-1 0 16 16,-7 4 8-16,-17 6 14 16,4 15 13-16,-2 20-15 15,7 10-3-15,6 20-10 0,2 16-24 16,-2 41-18-16,-3 31 4 15,9 14-4-15,3 10 1 16,0-4-1-16,13-8 0 16,-1-10 0-16,0-15 0 15,-3-17-5-15,-2-16-65 16,1-11-69-16,4-17-79 16,0-8-96-16,0-6-425 15</inkml:trace>
  <inkml:trace contextRef="#ctx0" brushRef="#br0" timeOffset="42998.95">6633 2402 755 0,'0'0'172'16,"0"0"-73"-16,0 0 37 16,0 0-62-16,0 0-57 15,0 0-14-15,94-17-2 16,-63 10-1-16,-4-5-100 15,-5 0-141-15,-4-6-457 16</inkml:trace>
  <inkml:trace contextRef="#ctx0" brushRef="#br0" timeOffset="44130.95">7598 2359 888 0,'0'0'144'16,"0"0"10"-16,-18-112-3 16,9 79-47-16,6 11-43 15,0 9-20-15,3 8-12 16,0 5-9-16,0 0-11 15,0 5-5-15,8 26-4 16,11 18-2-16,4 11 1 16,0 2 2-16,-2 0-2 0,0-5 1 15,-3-7-1-15,3-10-1 16,-5-8-3-16,1-11-15 16,-4-10 4-16,4-8-5 15,0-3 10-15,0-8 6 16,-2-22 4-16,4-13 0 15,-7-3 1-15,-2-9 0 16,-2-5 1-16,-2 2-1 16,0-1 0-16,-3 4 0 15,-1 8 0-15,1 8 4 16,2 12 1-16,0 7-3 16,-1 12-2-16,1 8 0 0,4 0 0 15,7 0 0-15,7 19-5 16,1 11 4-16,1 7-25 15,-3-1-44-15,1-1-17 16,3-2-4-16,-6-7-46 16,4-7-19-16,-5-6 4 15,-7-9-55-15,2-4 60 16,-4 0 15-16,-4 0 113 16,-2-18 19-16,-1-3 116 15,-3-2 42-15,0 0 12 16,0-3-24-16,0 4-32 15,0 3 7-15,-3 5-17 16,-1 6-40-16,4 4 15 0,-2 4-28 16,2 0-23-16,0 3-19 15,0 24-9-15,0 14-2 16,0 10 2-16,-4 6 0 16,4-4 1-16,-2-4-1 15,1-4-1-15,1-12-13 16,0-5-57-16,0-12-59 15,0-10-64-15,0-6-32 16,0-5-191-16</inkml:trace>
  <inkml:trace contextRef="#ctx0" brushRef="#br0" timeOffset="44318.95">8141 1896 811 0,'0'0'87'0,"0"0"17"16,0 0 20-16,0 0-78 15,0 0-46-15,0 0-7 16,21 28-16-16,6 5-117 16,-6 2-183-16</inkml:trace>
  <inkml:trace contextRef="#ctx0" brushRef="#br0" timeOffset="45653.57">8680 2295 671 0,'0'0'195'0,"0"0"-130"15,0 0 97-15,0 0-18 16,0 0-65-16,0 0-40 16,-88-68-18-16,71 80-11 0,-2 21-6 15,0 10-4-15,2 6 0 16,8-1 2-16,9 0-3 15,0-6 1-15,11-7 0 16,15-8 0-16,6-11-2 16,4-10 2-16,1-6-3 15,-6 0-16-15,-6-15-4 16,-4-15 0-16,-7-6 6 16,-8-6 3-16,-5-9-2 15,-1 2-3-15,-1-4 3 16,-17 0 6-16,-6 5 0 15,-1 4 10-15,-1 10 0 16,7 11 1-16,4 7-1 0,8 10 0 16,5 4 1-16,2 2-1 15,0 0-4-15,6 0-10 16,22 2-11-16,8 4 4 16,5-6-24-16,3 0 8 15,-5 0-6-15,0-18-11 16,-6-9 19-16,-8-1 22 15,-4-12 7-15,-11-6 6 16,-5-7 0-16,-5 0 4 16,0 1 20-16,-2 7 43 15,-11 7 1-15,0 12 29 16,5 10-16-16,2 7 0 0,3 5-27 16,1 4-22-16,0 4-20 15,-6 35-12-15,2 24 0 16,0 25 3-16,3 8 0 15,3 8 2-15,0 0-5 16,15-6-1-16,8-7 0 16,5-19 1-16,6-11-2 15,-1-18-1-15,3-13-45 16,1-13-34-16,-1-11 24 16,-3-6 2-16,-6-4 36 15,2-21 20-15,-12-7 0 16,1-5 7-16,-9-3 33 15,-5-1 9-15,-4 0 8 16,0 0 0-16,-7 4-18 16,-11 7-10-16,3 7-11 0,-3 9-2 15,3 6-7-15,4 8 0 16,-2 0-7-16,1 18-2 16,3 19 0-16,-1 8-1 15,7 4-1-15,3 0 2 16,0-6-1-16,16-7 1 15,2-3-1-15,2-11-3 16,3-7-21-16,-5-8-11 16,2-7 11-16,-5 0 18 15,1-16 5-15,-2-16 4 16,1-3-2-16,-5-5 0 16,3-1 1-16,-4 4 2 0,-1 6-3 15,2 10 4-15,-7 12 1 16,6 9 2-16,3 0-7 15,6 20-5-15,3 13 3 16,4 2 1-16,-7 0-1 16,2-7 0-16,-1-8-7 15,8-6-19-15,4-14-4 16,8 0 19-16,7-20 12 16,0-13 0-16,0-8 2 15,-2-11-1-15,-7-8 0 16,-7-7 1-16,-6-8 0 15,-10-4-1-15,-10-8 2 16,-4 1 2-16,-2-1 5 16,-16 9 21-16,-1 15 14 15,1 19-2-15,8 18-2 0,4 14-8 16,0 12-12-16,-2 29-20 16,-5 42 1-16,2 22-2 15,1 16 2-15,4-1-2 16,0-5 1-16,3-12-4 15,-4-9 4-15,7-13-14 16,0-17-61-16,0-10-83 16,20-12-108-16,12-9-133 15</inkml:trace>
  <inkml:trace contextRef="#ctx0" brushRef="#br0" timeOffset="46290.82">9824 2188 764 0,'0'0'151'0,"0"0"-77"15,0 0 86-15,0 0-36 16,0 0-93-16,0 0-28 16,-19-2-1-16,61 21 1 15,8 0 4-15,10-10-6 16,6-2 1-16,-4-7 1 15,-8 0-3-15,-5 0 0 16,-10-21 1-16,-6-6 1 16,-12-8 0-16,-6-4 2 0,-14 3-2 15,-1 4 1-15,-3 7-1 16,-12 12-1-16,-4 9 1 16,-5 4 1-16,-2 13 0 15,-1 26-2-15,0 11-1 16,7 9 2-16,8 3-2 15,8-1 0-15,4-6 0 16,11-7 0-16,16-13 1 16,9-8 0-16,6-13 1 15,1-11-2-15,-5-3-2 16,-3-4 1-16,-5-19 0 16,-6-13 2-16,-6-1 0 0,0-8 1 15,-5-4-1-15,-4 5-2 16,-3 6 4-16,-1 14-3 15,-4 13 20-15,-1 9 21 16,3 2-4-16,3 8-37 16,3 19 2-16,4 10-2 15,2 4 1-15,0 0 0 16,0 1-1-16,0-4 0 16,0-7-6-16,-4-2-32 15,-5-9-4-15,-6-5-19 16,0 0 20-16,-10-5 12 15,-12 1-1-15,-6-2-16 16,-1 1-2-16,1-5-22 0,1-1-14 16,0-1-18-16,-1-3-85 15,1 0-90-15</inkml:trace>
  <inkml:trace contextRef="#ctx0" brushRef="#br0" timeOffset="49882.94">11574 2429 546 0,'0'0'143'0,"0"0"-70"15,0 0 47-15,0-119-13 16,-2 101-20-16,-8 4-11 15,0 6-28-15,-2 7-12 16,-4 1-18-16,-8 3-11 16,-1 27-7-16,-1 5 1 15,-2 10-2-15,10 2-1 16,4-2-1-16,12-4 0 0,2-6 1 16,0-3-5-16,19-9 6 15,10-8 1-15,6-13-7 16,3-2-7-16,-2-3-9 15,-6-24 0-15,0-2-4 16,-12-7 11-16,-2 4 6 16,-8 0 10-16,-7-2 5 15,-1 1-2-15,0 7 6 16,0 6 8-16,-3 7 15 16,0 9-5-16,0 1-5 15,3 3-13-15,-3 0-9 16,0 25-9-16,-4 8 7 15,2 12 1-15,5-7 0 16,0 2-1-16,2-6 1 16,18-5-2-16,4-9 3 0,8-9 0 15,3-8 0-15,-1-3-1 16,2-8-1-16,1-18 1 16,-9-5 1-16,-2-3-2 15,-9-4 4-15,-8 2 3 16,-3 1-1-16,-4 4 4 15,2 2 4-15,-1 8 14 16,1 6 0-16,-4 7 2 16,3 7-11-16,-3 1-2 15,2 0-14-15,6 0-1 16,1 13-10-16,8 13 8 16,-3 10 0-16,4 3 3 0,-1 1-2 15,0-1 1-15,1-1-1 16,-3-10-1-16,1-3-4 15,-2-12 4-15,2-3-2 16,-2-10-16-16,-1 0 5 16,0 0 14-16,1-23 1 15,4-6 2-15,-1-2 0 16,-3-6 0-16,-2 4 2 16,1-1-2-16,-2 1 2 15,2 5 0-15,-2-2-2 16,-1 4 0-16,-1 2 6 15,-3 5 0-15,3 5 3 16,-5 8-6-16,-2 4 2 0,0 2-5 16,2 0-2-16,6 7-6 15,-1 19 1-15,8 6 4 16,-4 0 1-16,-1 2-4 16,1-3 1-16,0-5 0 15,-2-6 1-15,0-8-6 16,-1-8-5-16,2-4 6 15,0 0 7-15,0-8 0 16,4-12 2-16,-3-7 0 16,0-1 0-16,-6 1 1 15,0-1 0-15,-3 11 1 16,-2 3 0-16,2 7-2 0,-4 7 6 16,4 0-8-16,2 4-2 15,3 17-15-15,7 9 15 16,4 4 2-16,1-4-2 15,1-4-3-15,2-5-12 16,-1-8-23-16,3-9-11 16,-2-4 15-16,-3 0 11 15,-3-11 12-15,-2-13 5 16,-4-7 8-16,-1-3 2 16,-4-1 2-16,-4 1 2 15,-1 3 16-15,-2 6 30 16,0 5 5-16,0 10-3 15,0 3-6-15,0 7 5 16,0 0-19-16,0 0-22 16,0 33-12-16,0 20 0 0,0 19 0 15,-5 11 7-15,1 8-4 16,-2 5 2-16,2 1-3 16,0 3-3-16,4 8 1 15,0 4-2-15,2-2 1 16,13 0 0-16,-2-13 1 15,-5-18-1-15,-4-20-42 16,-4-14-20-16,0-12 3 16,-6-15-4-16,-16-11 34 15,-12-7 24-15,-4-10 6 16,-4-28 0-16,2-10 0 16,3-18 4-16,11-12 1 0,11-14-2 15,11-2 3-15,4 5-5 16,25 9-1-16,13 17-10 15,11 11-57-15,9 7-93 16,-1 5-187-16</inkml:trace>
  <inkml:trace contextRef="#ctx0" brushRef="#br0" timeOffset="50978.95">13868 2404 658 0,'0'0'185'0,"0"0"-81"16,0 0 47-16,-17-109-8 16,-6 98-59-16,-6 11-55 15,-1 0-14-15,-3 22-6 16,0 19-8-16,6 4-1 15,8 6-4-15,11-4 2 16,8-6 0-16,11-6-1 16,23-13 1-16,11-14 1 15,7-8-3-15,2-10-13 16,-5-26-5-16,-4-12-3 16,-8-11 0-16,-3-10-3 0,-10-7-2 15,-12-7 10-15,-9-1 19 16,-3 3 0-16,-4 7 2 15,-8 17 4-15,4 17 2 16,2 18 15-16,6 10 30 16,0 8 1-16,-3 4-27 15,3 2-18-15,0 40-8 16,11 26 0-16,2 26 7 16,-4 22 7-16,-9 13 11 15,0 4-17-15,-3-1 16 16,-7-10-13-16,-1-11-8 15,5-16-3-15,2-14-1 16,4-20 1-16,0-21-7 0,0-12 4 16,4-21-5-1,10-7-18-15,5-17 17 0,6-27 5 16,1-13-17-16,-2-15-2 16,-9-9-16-16,-9-7-14 15,-6-1 1-15,0 6 14 16,-15 16 29-16,-5 20 9 15,7 19 0-15,1 17 8 16,6 8 27-16,3 3-13 16,1 8-22-16,2 16-5 15,0 4 5-15,4-5 0 16,13-9 1-16,6-11 0 0,4-3 1 16,1-7-2-1,2-22-34-15,-2-3-57 0,-9-6-91 16,-6 5-160-16</inkml:trace>
  <inkml:trace contextRef="#ctx0" brushRef="#br0" timeOffset="52033.95">14998 2139 1006 0,'0'0'100'0,"0"0"6"15,0 0 31-15,-105-100-84 16,76 94-31-16,-1 6-11 15,1 4-5-15,0 28-6 16,8 9-2-16,4 10 1 16,8 0-2-16,9-2 2 15,0-4-3-15,4-4 3 16,15-12-4-16,8-5 5 16,0-9-3-16,2-9-15 0,-2-6-25 15,-6 0-7-15,-3-13 4 16,-3-15 2-16,-6-5 15 15,-5-8 16-15,-2 4 13 16,-2 3 0-16,0 9 3 16,0 11 4-16,0 6 0 15,0 8 20-15,-2 0-14 16,2 8-13-16,0 23-13 16,0 6 12-16,0 7 1 15,15-2-1-15,8-10-3 16,10-6 3-16,2-11-30 15,8-15-40-15,1 0-23 16,3-17-26-16,-3-19 21 16,-5-10-24-16,-6-12 70 15,-4-6 31-15,-6-13 22 0,-5-7 9 16,-5-7 16-16,-7 5 13 16,-6 4 51-16,0 18 0 15,-3 16 45-15,-8 19-20 16,4 13-4-16,-2 9-33 15,6 4-27-15,-4 3-28 16,-6 18-16-16,-4 21-5 16,-5 22 2-16,3 10 0 15,3 7 3-15,6 9 6 16,0 1-6-16,5-2-3 0,3-5 0 16,2-13-3-16,0-13-2 15,3-16-2-15,9-13 3 16,-4-12 0-16,-2-7 1 15,3-7-1-15,6 0 2 16,2-22 3-16,4-9 1 16,-1-2-3-16,-1-3 3 15,-1 1 0-15,1 2 2 16,-2 4 13-16,2 1-5 16,-1 7-6-16,3 7-8 15,0 10-1-15,4 4 0 16,-1 4-8-16,3 24-1 15,-8 7 6-15,0 6-8 16,-8 2-5-16,-8 0-14 16,-3-3-26-16,0-3 5 0,-13-6 5 15,-11-9-2-15,-8-5 30 16,-7-5 10-16,-5-8-1 16,-2-4 8-16,1 0 1 15,5 0 1-15,9-6 2 16,10-7 0-16,12-2 0 15,9-4 0-15,2-6-3 16,28-5-17-16,17-2-47 16,14 2-63-16,10 6-33 15,4 2-133-15</inkml:trace>
  <inkml:trace contextRef="#ctx0" brushRef="#br0" timeOffset="52417.95">15912 2188 453 0,'0'0'276'0,"0"0"-81"15,0 0-19-15,0 0-24 16,0 0-44-16,0 0-42 16,-23-72-14-16,17 72-23 15,-6 2-13-15,-1 27-15 16,-5 12 2-16,1 12-1 16,4 2-2-16,7 3 1 15,6-8-1-15,0-7-4 16,11-8 4-16,11-9-6 15,3-11 1-15,2-12-17 16,3-3-11-16,1-3 4 0,-1-24 7 16,-2-9 8-16,-3-6 4 15,-7-12 5-15,-6-2 0 16,-6-5 5-16,-6 2-4 16,0 4 3-16,-2 12-1 15,-14 13 2-15,2 13 2 16,-1 11-2-16,1 6 0 15,-4 4-3-15,2 27-9 16,-1 15 6-16,6 8-9 16,10 3-69-16,1-2-69 15,8-12-54-15,14-7-243 16</inkml:trace>
  <inkml:trace contextRef="#ctx0" brushRef="#br0" timeOffset="53122.95">16324 2264 711 0,'0'0'175'0,"0"0"-34"15,-23-121 35-15,14 88-33 16,3 7-63-16,2 7-15 16,4 8-21-16,-3 4-13 15,3 7-8-15,0 0-13 16,0 0-7-16,0 10-3 15,0 25-6-15,6 16 6 16,10 11-1-16,-1 2 1 16,-1-6 0-16,0-5-2 0,-7-12-27 15,1-13-17 1,-4-11-18-16,-1-9 19 0,3-8 22 16,0 0 22-16,6-19 0 15,3-17 2-15,1-11 1 16,1-4-2-16,-2-1 4 15,1-2-4-15,-1 8 3 16,-5 4-1-16,-1 9 5 16,-1 8 2-16,1 13-2 15,-2 5 5-15,7 7-9 16,6 0-3-16,9 17-4 16,1 8 4-16,2 1 0 0,-5-4-3 15,-1-5 0-15,-1-8 0 16,-2-9-15-16,-1 0 9 15,-6-5 2-15,0-20 3 16,-8-2 4-16,-6-6 0 16,-2 4 0-16,0 1 0 15,-14 4 0-15,-10 11 1 16,-2 11-1-16,-4 2-3 16,-1 18 3-16,1 25 0 15,3 10 1-15,3 4 4 16,7 4 1-16,10-3 4 15,7-4-2-15,1-8-6 16,24-10 2-16,14-12-3 0,3-11 4 16,9-13-3-16,6 0-1 15,-2-10-1-15,-3-15-3 16,-4-1-6-16,-17 7 3 16,-13 3 1-16,-6 6 4 15,-8 7-1-15,-4 3-7 16,0 0-45-16,-14 0-96 15,-6 13-86-15,0 0-155 16</inkml:trace>
  <inkml:trace contextRef="#ctx0" brushRef="#br0" timeOffset="53953.93">17249 2202 688 0,'0'0'176'16,"0"0"-89"-16,0 0 27 16,59-123 27-16,-36 97-30 15,-1 6-55-15,0 6-23 16,1 6-4-16,1 6-10 16,6 2-13-16,1 10-1 15,2 24-4-15,-1 15-1 16,-6 14-1-16,-4 7-3 15,-2-1 0-15,-3-4 0 16,-4-8-18-16,1-9-22 0,-4-11-20 16,-4-8 2-16,-1-15 0 15,-4-8 17-15,-1-6 21 16,0 0 24-16,0-17 7 16,0-17-2-16,-1-12-3 15,-2-9-1-15,1-3 2 16,2-7 1-16,0 1 2 15,3 6 8-15,15 7-3 16,3 8 0-16,3 11-2 16,4 10-5-16,3 5-4 15,0 11 0-15,3 6-2 16,-1 0-12-16,-3 13-42 0,-4 17-87 16,-4 7-100-16,-12 5-176 15</inkml:trace>
  <inkml:trace contextRef="#ctx0" brushRef="#br0" timeOffset="54713.68">18074 2160 448 0,'0'0'395'16,"0"0"-281"-16,-22-96 54 15,11 77-10-15,1 4-70 16,4 6-38-16,2 8-14 16,4 1-11-16,0 0-17 0,-4 15-8 15,2 20-5-15,-2 15 5 16,3 4 1-16,1 3 0 16,0-7 0-16,11-1-1 15,8-9-1-15,5-12-1 16,0-7 0-16,3-11 2 15,-3-10-1-15,-4 0 1 16,-3-14-6-16,-1-16 0 16,-7-4 0-16,-4-6 6 15,-2 1 0-15,-2 2 0 16,-1-2 0-16,2 6 4 16,1 5-2-16,2 5 2 0,0 7 4 15,-2 12-5-15,0 2 2 16,5 2-5-16,8 0-3 15,8 19-1-15,4 8 1 16,1 7 0-16,-2 2 2 16,-1-6-3-16,1-2-1 15,-3-8 1-15,1-12-14 16,1-8-8-16,-1 0 7 16,3-7 8-16,4-21 4 15,-1-8 7-15,4-11 1 16,-4-9-1-16,-1-5 0 15,-4-8 0-15,-8-4 1 16,-8-7 4-16,-6-8-1 0,-4 1-2 16,0 8 4-16,-17 13 5 15,-4 17 10-15,4 18 5 16,4 8-6-16,4 10-2 16,5 8-7-16,1 3-3 15,-1 2-8-15,-4 24-2 16,-4 32-8-16,-1 29 10 15,5 21 0-15,7 5 0 16,1 0 1-16,1-1-2 16,19-10 0-16,1-9-2 15,9-18-1-15,0-17-6 16,4-14-37-16,0-17-37 0,5-9-69 16,-6-10-35-16,-4-6-119 15,-7 0-331-15</inkml:trace>
  <inkml:trace contextRef="#ctx0" brushRef="#br0" timeOffset="55148.94">19033 2272 742 0,'0'0'151'16,"0"0"2"-16,0 0 22 0,0 0-76 15,0 0-60-15,0 0-21 16,-4-15-3-16,28-2-11 16,10-4-3-16,-1-3 1 15,0-6-1-15,-6-2-1 16,-7 1 0-16,-9 1-11 15,-8 5-2-15,-3 9 3 16,-9 9-4-16,-18 7 2 16,-7 0 8-16,-7 19 2 15,2 18-1-15,3 10 3 16,9 0 1-16,6 0-1 16,13-4 11-16,8-3 1 15,2-4 3-15,29-6-2 0,14-8-3 16,11-10-1-16,5-8-6 15,-3-4-3-15,-3 0-11 16,-5-17-102-16,-6-4-126 16,-11 1-243-16</inkml:trace>
  <inkml:trace contextRef="#ctx0" brushRef="#br0" timeOffset="56557.93">20001 2355 434 0,'0'0'167'16,"0"0"27"-16,56-104-22 15,-48 68-26-15,-6 5-26 16,-2 4-33-16,0 5-24 16,0 8-11-16,0 7-9 0,0 7-19 15,-4 0-11-15,-1 0-13 16,-5 33-1-16,-3 16-7 15,-1 14 8-15,7-1 0 16,7-3-1-16,0-9 1 16,10-5-4-16,11-11 3 15,3-12-2-15,3-10-1 16,0-12-6-16,3 0 0 16,0-16 10-16,-3-13-4 15,-4-6-1-15,-8-5 4 16,-3-2 1-16,-6-2 2 15,-1 2-1-15,-4 1-1 16,0 1 2-16,3 8 1 0,-3 7-3 16,0 11 3-16,4 7 2 15,-5 7-4-15,0 0-1 16,4 3-2-16,4 23-11 16,4 11 9-16,4 8 3 15,0 0 0-15,0-1 1 16,-1-4-2-16,2-8-1 15,-4-6-10-15,4-9-18 16,-5-11 8-16,3-6-3 16,0 0 17-16,1-6 8 15,0-19 1-15,0-5 1 16,-1-3 1-16,-2-5 1 0,0 1 0 16,-4 0 3-16,-1 4 13 15,2 3-1-15,-1 5-7 16,0 2 7-16,-3 10-5 15,-1 4-8-15,-1 5-1 16,-4 4-4-16,6 0-4 16,8 17-11-16,-1 13 15 15,6 5-2-15,-3 9 0 16,-2 0 2-16,-2-4-2 16,2-5-3-16,-2-8-14 15,-1-4-13-15,-2-9-2 16,-1-7 8-16,-1-4 8 15,1-3 12-15,4-4 6 16,1-17 1-16,5-6 2 16,-3-4 1-16,3-1-3 0,0-2 6 15,0 0 3-15,1 5 5 16,-3 6-4-16,-1 7 3 16,-3 8 0-16,2 8-7 15,1 0-7-15,2 12-1 16,0 14 0-16,-2 9 0 15,-5 3-1-15,-5 2-1 16,-3-2-1-16,-2-5-10 16,0-4-48-16,0-11-49 15,-10-6-25-15,-1-12-32 16,2 0-102-16,3-8-220 16</inkml:trace>
  <inkml:trace contextRef="#ctx0" brushRef="#br0" timeOffset="56744.94">20936 1769 610 0,'0'0'154'0,"0"0"-92"16,0 0 27-16,0 0-19 15,0 0-70-15,0 0-23 16,-10 42-8-16,29 1-65 15,2 1-149-15,0-2-263 16</inkml:trace>
  <inkml:trace contextRef="#ctx0" brushRef="#br0" timeOffset="57248.93">21295 1819 721 0,'0'0'150'0,"0"0"-12"16,0 0 26-16,-28-101-12 15,27 97-67-15,1 4-50 16,-3 1-31-16,-2 35-4 0,-2 24-5 16,-1 21 5-1,4 9 1-15,2 2 3 0,2-3-4 16,0-11-1-16,6-11-2 15,9-15-4-15,5-12 1 16,2-15-1-16,8-13-26 16,0-9-11-16,7-3-2 15,-3-11 3-15,-1-22 4 16,-2-8 7-16,-5-10 13 16,-3-10 13-16,-7-6 0 15,-8-11 6-15,-2 0 1 16,-6-5 1-16,0 10 1 15,0 13 9-15,-4 20 32 16,-2 23 21-16,6 10 13 16,-3 7-14-16,2 0-40 0,-1 32-24 15,-2 21 0-15,1 24 0 16,1 11 6-16,1 6-1 16,1-2-4-16,0-7-1 15,0-9-4-15,0-9-4 16,10-5-62-16,17-5-53 15,12-13-170-15,9-11-277 16</inkml:trace>
  <inkml:trace contextRef="#ctx0" brushRef="#br0" timeOffset="58063.93">22252 1685 680 0,'0'0'153'16,"-10"-104"-35"-16,1 64 50 0,-1 13-3 16,3 9-78-16,4 14-45 15,3 0-15-15,0 4-11 16,-4 4-9-16,-7 45-7 16,-5 29 0-16,-2 26 3 15,-2 10 9-15,8 2-2 16,5-8 1-16,4-4-4 15,3-14-6-15,0-15-1 16,8-17-1-16,8-13-3 16,3-18 1-16,1-12-1 15,4-9-1-15,2-6-7 16,4-7 2-16,0-20 6 0,-4-16 1 16,-2-6 0-16,-5-4 3 15,-4-6 0-15,-8 4-1 16,-7 7 1-16,0 4 4 15,0 15 0-15,-9 9 1 16,2 14-1-16,-2 6 1 16,-7 23-5-16,-4 22-12 15,-1 15 12-15,6 0-3 16,14-1 1-16,1-6 0 16,13-9 0-16,20-10 1 15,6-10 0-15,8-10-2 16,5-11 1-16,-5-3 1 15,-2-3-1-15,-6-24 1 16,-5-7 2-16,-6-7-1 16,-6-10 2-16,-10-6-2 0,-7-2 2 15,-5 4 0-15,0 8 1 16,-19 11 1-16,-2 13-2 16,-2 15 2-16,0 8 0 15,-2 16-2-15,0 28-2 16,1 13 3-16,9 5 1 15,8 3-1-15,7-4-1 16,10-7 0-16,20-9-2 16,9-11-1-16,7-12 0 15,6-11-1-15,-2-11-50 16,-4 0-89-16,-6-4-117 16,-13-18-182-16</inkml:trace>
  <inkml:trace contextRef="#ctx0" brushRef="#br0" timeOffset="61193.93">23311 2310 796 0,'0'0'146'0,"0"0"-57"16,28-128 34-16,-20 93 34 16,-2 8-76-16,0 9-35 0,-2 11-15 15,-2 7-7-15,0 0-7 16,-2 0-6-16,0 0-9 16,4 10-2-16,2 32-9 15,10 17 5-15,2 20 4 16,0 0 2-16,0-8-2 15,0-6 0-15,1-12 0 16,-1-12 0-16,-2-15 0 16,0-11-6-16,-7-7 3 15,-2-8-10-15,3-6 1 16,6-26 11-16,3-16 2 16,1-13-1-16,-3-5 1 0,-1-4-1 15,-2 2 3-15,0 3-1 16,-1 7-2-16,0 9 0 15,-1 11 1-15,-4 13-1 16,-2 15 0-16,-2 8-4 16,2 2-24-16,3 19-40 15,9 22-67-15,0 14 23 16,-1 9-49-16,-3 0-52 16,-4-5-135-16</inkml:trace>
  <inkml:trace contextRef="#ctx0" brushRef="#br0" timeOffset="62092.42">24073 2347 798 0,'0'0'118'0,"0"0"25"15,-57-96 22-15,42 81-51 16,2 12-62-16,-3 3-30 15,0 10-14-15,-8 23-8 16,5 9-1-16,2 3-2 16,6 0 2-16,6-2 1 15,5-6 0-15,0-2-1 16,7-9 0-16,7-8 0 0,0-6-1 16,-1-9-3-16,0-3-10 15,5 0-15-15,-5-18 5 16,3-12 3-16,-6-4 2 15,-3-6 7-15,0 1 7 16,-7 3 6-16,0 10 1 16,0 10 1-16,0 10 2 15,0 6-2-15,0 0-2 16,0 17-8-16,0 10-12 16,0 10 20-16,0-2 0 15,0-3 0-15,3-6 0 16,12-7-1-16,9-8-1 15,8-11 1-15,5 0-3 16,4-20 4-16,0-19 4 16,-1-9-4-16,-2-14 4 0,-1-12-4 15,-3-9 0-15,-6-5 3 16,-8-4-1-16,-7 2 3 16,-10 8 0-16,-3 11 7 15,-2 20 23-15,-11 19 14 16,2 18-30-16,4 11-3 15,-6 3 0-15,-7 33-13 16,-8 21-3-16,-4 21-1 16,4 12 1-16,12 5 4 15,13 2-1-15,3-2 0 16,6-5-3-16,17-12 0 16,8-9-3-16,2-15 2 0,8-12 0 15,-2-10 0-15,-3-13 1 16,-6-8-11-16,-6-8-4 15,-9 0 3-15,1-16 10 16,-2-13 4-16,-3-7-4 16,0-2 3-16,-4 1-1 15,1 1 6-15,1 7-3 16,-2 3 8-16,1 12-1 16,-4 4 11-16,-2 6-2 15,-1 4-7-15,6 0-12 16,4 18-2-16,4 18-6 15,0 7 6-15,-3 9 1 16,-5-1-3-16,-3-2 1 16,-3-4-2-16,0-7 2 15,1-10-14-15,-2-9-18 0,0-11-11 16,0-2-20-16,2-6-19 16,2 0-4-16,2-22-15 15,8-14-143-15,-4-9-165 16</inkml:trace>
  <inkml:trace contextRef="#ctx0" brushRef="#br0" timeOffset="62265.6">24702 1995 651 0,'0'0'171'0,"0"0"-45"15,0 0 1-15,0 0-62 16,0 0-65-16,0 0-7 15,10 38-29-15,16 15-53 16,2 8-128-16,3 2-199 16</inkml:trace>
  <inkml:trace contextRef="#ctx0" brushRef="#br0" timeOffset="62739.37">25158 2406 913 0,'0'0'131'15,"0"0"25"-15,0 0-31 16,0 0-65-16,-69-98-44 16,22 98-11-16,-8 0-3 15,-5 26-2-15,8 9 0 16,9 5-2-16,14 2-1 15,18-3 0-15,11-3 0 16,11-5 0-16,32-9 1 16,15-11 2-16,9-11-24 15,1 0-34-15,-9-16-4 16,-5-21 5-16,-12-14 17 16,-7-14 25-16,-9-15 15 0,-8-14 0 15,-11-14 6-15,-4-4 0 16,-3 4 4-16,-3 16 28 15,-11 29 9-15,2 25 38 16,3 21-40-16,1 14-19 16,4 3-12-16,-2 35-14 15,-2 36-7-15,2 33 7 16,6 23 6-16,0 4 0 16,8-3-3-16,7-15-3 15,2-13-4-15,-7-15-6 16,0-16-108-16,-6-20-202 15,-2-17-649-15</inkml:trace>
  <inkml:trace contextRef="#ctx0" brushRef="#br0" timeOffset="63578.93">26025 2205 607 0,'0'0'110'16,"0"0"-11"-16,0 0 31 0,-2-103 5 15,-14 96-38-15,-2 7-58 16,-7 7-27-16,-5 31-12 15,2 10-1-15,8 11 0 16,10 0 1-16,10-2-5 16,22-5 5-16,20-10-1 15,13-7 0-15,3-12 1 16,-3-7-5-16,-8-4 5 16,-11-1-40-16,-13-2-19 15,-12-2-17-15,-8-1-18 16,-3 4 14-16,-10 4 28 15,-20-2 39-15,-8 2-5 16,-4 0-8-16,-1-5 9 16,3-4 11-16,4-2 5 0,5-3 1 15,7 0 3-15,5 0-3 16,10 0 0-16,7-12-2 16,2-9-82-16,8-3-170 15</inkml:trace>
  <inkml:trace contextRef="#ctx0" brushRef="#br0" timeOffset="64312.93">26419 2486 129 0,'0'0'668'15,"0"0"-545"-15,0 0 69 0,0 0-46 16,0 0-71-16,0 0-47 15,10-90-25-15,22 68 1 16,2-5-1-16,1 5-2 16,-7-1 1-16,-6 6-1 15,-11 8-1-15,-4 2 1 16,-7 1-1-16,0 2 5 16,-16 2-5-16,-19 2-2 15,-14 2-2-15,-5 24 0 16,-1 8 0-16,7 6 4 15,14 1-4-15,14-1 4 16,11-2-5-16,9-4 1 16,17-1 3-16,29-7-1 0,23-9 2 15,12-9 1-15,3-8 0 16,-2 0 0-16,-8-17 0 16,-6-12 1-16,-11 0-1 15,-9-2-1-15,-19 4 5 16,-14 1-1-16,-15 4-3 15,0-1 5-15,-17 5-2 16,-10 4-1-16,-9 9 1 16,0 5-3-16,0 0-1 15,5 26-1-15,6 8-2 16,7 6 2-16,5 3-1 16,8-1 0-16,5-2 2 0,0-1-4 15,15-9 1-15,6-8 1 16,6-7-10-16,2-11-18 15,2-4 4-15,3 0-1 16,-2-19 7-16,-1-11-1 16,-6-2 11-16,-6-2 2 15,-6 4 7-15,-6 6 1 16,-3 5 4-16,-1 7 4 16,-3 7 28-16,0 2 8 15,0 3-16-15,0 6-28 16,0 27 3-16,3 16-3 15,3 12 3-15,1 13-3 16,2 5 0-16,4 7-3 0,2 5 1 16,5-1-1-16,4 0 0 15,0-10-15-15,-1-16-99 16,-2-20-99-16,-1-16-266 16</inkml:trace>
  <inkml:trace contextRef="#ctx0" brushRef="#br0" timeOffset="65430.93">27257 2281 839 0,'0'0'139'16,"0"0"-32"-16,0 0 69 15,0 0-54-15,0 0-79 16,0 0-22-16,-31-85-21 16,31 114-6-16,1 15 3 15,9 12 3-15,1 1 0 16,1 4 0-16,5-4-2 16,0-4-1-16,0-10 1 15,7-8-3-15,-2-9-3 16,1-16-30-16,-6-6 2 15,-3-4 14-15,-2-7 17 16,1-22 5-16,-1-6 1 16,0-5 1-16,-1 1 1 0,-2-1 1 15,1 6-1-15,1-4 1 16,-3 9 12-16,-1 6-3 16,0 3 2-16,-4 12-9 15,0 3 5-15,-2 5-3 16,4 0-8-16,7 12-7 15,7 15 3-15,11 8 4 16,3 1 0-16,4-4 0 16,2-2 0-16,1-7 0 15,-1-11-12-15,-5-6-5 16,-2-6 5-16,-3 0 8 16,-6-19 1-16,-5-11 6 0,-5-1-2 15,-7-3 7-15,-6-4-7 16,0 4 5-16,0 1 8 15,-4 3 0-15,-14 5-6 16,-3 3-4-16,2 12-1 16,-3 4 1-16,2 6-4 15,-1 0 0-15,2 22-3 16,2 11 0-16,4 8 0 16,8 7 2-16,5 1-2 15,3-3 3-15,24-1-1 16,10-5 0-16,5-7 1 15,-2-7 0-15,0-14-14 16,-7-10-10-16,-4-2 3 0,-7-7 13 16,-1-20 8-16,-4-4 1 15,-7-3 1-15,0-1 6 16,-4 2 8-16,2 1 6 16,-4 4 4-16,1 3-11 15,-1 6-3-15,-2 5 3 16,2 7-4-16,-4 6-4 15,2 1 0-15,-1 0-7 16,4 1-1-16,6 23-14 16,4 7 15-16,2 7 0 15,-4-1 0-15,1-1-3 16,-2-5 1-16,1-1-7 16,-2-7-12-16,-4-7-1 0,-1-7-3 15,0-3 16-15,-1-6 3 16,2 0 6-16,3-3 2 15,5-19 2-15,3-4 1 16,0-3-1-16,0-2 4 16,1 0 3-16,-1-1-3 15,-1 4 2-15,-1 5-3 16,-2 3 1-16,-3 8-2 16,-3 1 0-16,-4 8-4 15,2 3-2-15,4 0-1 16,0 7-4-16,6 16 2 15,-2 5 0-15,1 3 2 16,-4-3-5-16,1 1-11 16,6-4-36-16,2-5-23 0,5-6-49 15,5-9-71-15,7-5-98 16,-3 0-167-16</inkml:trace>
  <inkml:trace contextRef="#ctx0" brushRef="#br0" timeOffset="65632.92">28884 2302 243 0,'0'0'297'16,"0"0"-137"-16,-29-114-6 16,8 87-34-16,4 9-28 15,-1 10-5-15,2 8-25 16,0 0-26-16,-3 12-25 16,-1 21 1-16,1 11 0 0,2 6-7 15,7 6-4-15,9 5-1 16,1-5-3-16,11-5-2 15,17-8-98-15,6-13-126 16,1-11-293-16</inkml:trace>
  <inkml:trace contextRef="#ctx0" brushRef="#br0" timeOffset="66014.92">29027 2366 771 0,'0'0'164'0,"0"0"-5"16,0 0-33-16,0 0-76 0,0 0-47 16,0 0-3-16,-15 14 0 15,15 10 1-15,16-2-1 16,5-1 1-16,3-11 4 16,1-7-5-16,-1-3-7 15,-3 0-6-15,0-11 1 16,-3-13 12-16,-6-5 5 15,-5-3-4-15,-2-2 1 16,-5 2 6-16,0 6 11 16,0 4 2-16,-12 8 12 15,-10 13-12-15,-7 1-15 16,-4 12-6-16,2 25-3 0,1 9 1 16,4 5-3-16,9 3 1 15,14-1 1-15,3-6-1 16,3-7 3-16,21-7-19 15,5-14-62-15,7-6-71 16,2-10-84-16,-1-3-255 16</inkml:trace>
  <inkml:trace contextRef="#ctx0" brushRef="#br0" timeOffset="66263.66">29490 2482 589 0,'0'0'373'0,"0"0"-217"16,0 0 14-16,0 0-67 0,0 0-50 15,0 0-21-15,-20-35-6 16,20 35-10-16,0 0-15 16,0 0-1-16,0 0-3 15,0 0-5-15,0 0-3 16,0 0-37-16,0 0-17 15,-5 4-26-15,-14 2-37 16,-15 1-48-16,-6-1-210 16</inkml:trace>
  <inkml:trace contextRef="#ctx0" brushRef="#br0" timeOffset="69096.92">1605 3940 472 0,'0'0'69'16,"0"0"-27"-16,0 0 87 15,0 0 23-15,0 0-58 16,0 0-21-16,-9-28-6 16,7 28 5-16,-2 0-35 15,-9 6-20-15,-7 25-17 16,-7 18-7-16,-3 14 7 15,5 5-1-15,10-2-2 16,9-8-2-16,6-3 4 16,6-10-4-16,21-12 0 15,9-7 4-15,7-16 1 16,6-10 3-16,-1 0 0 0,-3-1-3 16,-8-8-13-1,-19 5-40-15,-8 4-10 0,-10 0-32 16,0 14 32-16,-19 11 44 15,-11 7 0-15,-8 1-20 16,2 0 5-16,6-7 26 16,3-3 3-16,5-9 5 15,1-2 0-15,9-8 0 16,3-4 3-16,0 0 3 16,9-16-6-16,0-15-12 15,0-9-113-15,19-7-19 16,8-2-249-16</inkml:trace>
  <inkml:trace contextRef="#ctx0" brushRef="#br0" timeOffset="69464.92">1960 4225 449 0,'0'0'246'16,"0"0"-93"-16,0 0-15 15,0 0-11-15,0 0-47 16,0 0-40-16,-33 38-16 15,14-3 3-15,6 3-6 16,5 2-3-16,8-4-12 16,0 3 0-16,5-8-5 15,14-5 2-15,6-8-2 16,8-9 0-16,9-7-1 16,7-2 0-16,3-7 1 0,-4-21 1 15,-5-7-2-15,-11-3-10 16,-13-6-18-16,-11-5-1 15,-8-2 6-15,-11 2 7 16,-16 8 7-16,-12 11 9 16,-4 16 3-16,-6 14 0 15,-3 0-2-15,1 19-1 16,3 16 2-16,12 3-2 16,14 7-1-16,16 1-10 15,6-3-147-15,28-8-244 16</inkml:trace>
  <inkml:trace contextRef="#ctx0" brushRef="#br0" timeOffset="73805.03">3068 3805 525 0,'0'0'171'0,"0"0"-42"16,0-101-1-16,0 78 35 15,0 8-46-15,0 8-44 16,0 7-15-16,0 0-26 16,0 0-19-16,0 0-13 15,0 36-1-15,0 20 1 16,0 23-2-16,0 9 3 15,0-1-1-15,0-1 0 0,-7-4 0 16,0-10-2-16,1-9-1 16,-2-12-25-16,5-14-51 15,-4-11-97-15,2-13-71 16,-2-13-185-16</inkml:trace>
  <inkml:trace contextRef="#ctx0" brushRef="#br0" timeOffset="74335.92">2746 4182 755 0,'0'0'199'0,"0"0"-152"16,0 0 36-16,0 0 16 15,0 0-34-15,121-54-42 16,-70 40-9-16,1 2-8 15,-1 4-1-15,0-2-5 16,-7 2-1-16,-2 3 1 16,-10-1-14-16,-13 5-39 15,-9 1 2-15,-4 0 8 16,-6 0 30-16,0 0 10 16,0 0 2-16,0 12 2 15,-6 10-1-15,-3 4 2 16,2 0-1-16,0 0-1 0,5 0 1 15,2-3-1 1,0-5 1-16,0-2 1 16,4-5 0-16,10-5 2 0,14-6 0 15,5 0 6-15,7-6-5 16,-2-17-2-16,-3-3-3 16,-11-3 2-16,-6-3 0 15,-6-4-1-15,-9-4 5 16,-3 2-3-16,0 1 2 15,-16 7-2-15,-7 8 15 16,-1 11-7-16,-1 10-3 16,-3 1-1-16,2 8-7 15,1 19 0-15,4 5-3 16,2 6 1-16,5 0-4 16,4-1-26-16,10-1-104 0,0-11-110 15,18-9-351-15</inkml:trace>
  <inkml:trace contextRef="#ctx0" brushRef="#br0" timeOffset="74862.82">3959 3957 719 0,'0'0'117'15,"0"0"-5"-15,0 0 44 16,-7-110-35-16,-4 98-62 15,-2 11-26-15,-11 1-15 16,-1 17-16-16,-10 24-2 16,2 12-1-16,7 7 0 15,8 0 0-15,16-1 1 16,2-7-4-16,15-9 1 16,18-11 2-16,12-10-3 15,9-15-12-15,8-7-70 16,1 0-65-16,-9-23-75 0,-1-6-190 15</inkml:trace>
  <inkml:trace contextRef="#ctx0" brushRef="#br0" timeOffset="75574.92">4429 3975 465 0,'0'0'264'16,"0"0"-160"-16,0 0 12 15,0 0 36-15,0 0-63 16,0 0-32-16,2-83 2 16,-2 76-10-16,-8 1-21 15,-6 2-16-15,-15 4-3 16,-4 0-6-16,-6 21-2 16,-3 9 0-16,4 8 0 0,10 4-1 15,8 3-2-15,10-1 0 16,10 0 0-16,0-7 2 15,19-7-1-15,20-7 0 16,9-12 0-16,8-10-4 16,-3-1-28-16,-4-5 7 15,-10-17 4-15,-5-8 11 16,-4-4 9-16,-8-4 2 16,-3 2 1-16,-7 5 5 15,-4 1-6-15,-1 1 25 16,-4 7 18-16,1 1-9 15,-4 8-10-15,2 2 0 16,2 7 2-16,-4 1-14 0,1 3-6 16,0 0-6-16,4 0 0 15,2 22-9-15,3 8 6 16,0 8 3-16,-1 3 0 16,-1-4-5-16,-1 1-14 15,-3-9-15-15,0-3 5 16,1-11-9-16,-2-8 8 15,0-6 12-15,-3-1 14 16,4 0 4-16,2-5 2 16,3-21 4-16,6-10-3 15,-3-7-2-15,3-4 6 16,2-2 1-16,-7 2 8 16,4 8-1-16,-4 6 8 15,0 11-3-15,0 8-1 0,-2 7-3 16,7 7-10-16,1 0-5 15,2 13-1-15,3 17-4 16,-3 8 2-16,-4 6 0 16,-4-1-2-16,-4 0-22 15,-5-3-17-15,-1-7-24 16,0-6-55-16,0-6-39 16,0-11-56-16,-1-6-169 15</inkml:trace>
  <inkml:trace contextRef="#ctx0" brushRef="#br0" timeOffset="76233.89">5036 3890 79 0,'0'0'102'16,"94"-68"30"-16,-47 20-49 15,-7-11 41-15,-10-5-10 16,-6-7 30-16,-11-7-33 16,-10-9-38-16,-3-1 6 15,-9 10 5-15,-15 15-6 16,0 24 1-16,-1 22-44 15,3 17-1-15,-5 51-22 16,-3 47-10-16,3 38-1 16,6 25 4-16,15 3 1 15,6-2 0-15,0-13 2 16,15-10-4-16,-3-23-4 16,-9-18 0-16,-3-16-1 0,0-17-9 15,-3-14-81-15,-6-18-88 16,3-15-61-16,2-11-118 15</inkml:trace>
  <inkml:trace contextRef="#ctx0" brushRef="#br0" timeOffset="76624.42">5180 4031 945 0,'0'0'87'15,"0"0"26"1,0 0 41-16,-30-97-62 0,30 82-61 16,3 1-4-16,24 5-22 15,10 2-5-15,9 7 0 16,5 0-1-16,-5 7-2 16,-4 15-16-16,-5 0-10 15,-4 2-31-15,-9 1-4 16,-6 1-2-16,-9-2 18 15,-6 1 14-15,-3-1 13 16,-9 2 17-16,-13 0 4 16,-1-1 1-16,3 0-1 15,7-5-2-15,6-1 1 16,7-3 1-16,0-2 0 16,10-6 0-16,13-5 1 0,8-3-1 15,9 0 1-15,-1-19-1 16,-1-7-71-16,-1-4-111 15,-10-5-98-15,-5-9-283 16</inkml:trace>
  <inkml:trace contextRef="#ctx0" brushRef="#br0" timeOffset="76826.92">5544 3655 737 0,'0'0'160'0,"0"0"-39"16,0 0 49-16,0 0-62 16,0 0-61-16,0 0-37 15,-31-49-10-15,31 57-11 16,13 21-61-16,14 14-71 16,1 5-129-16,-2-3-392 15</inkml:trace>
  <inkml:trace contextRef="#ctx0" brushRef="#br0" timeOffset="77315.62">5736 4019 920 0,'0'0'89'0,"0"0"38"15,0 0 47-15,2-115-82 16,9 91-39-16,-2 8-24 16,1 1-9-16,1 3-7 15,2 5-4-15,4 2-6 16,2 5-1-16,4 0-4 16,5 12 2-16,-1 18-1 15,-3 8-4-15,-5 3-3 16,-5 2-22-16,-7-3-21 15,-4 0 1-15,-3-7-15 16,0-6-10-16,-13-6 2 0,-2-7 29 16,0-8 16-16,4-2 19 15,5-4 9-15,-1 0 6 16,4-10 2-16,0-14 10 16,3-4 27-16,0-8-5 15,3-5-2-15,17-5-6 16,6-6-4-16,4 4-8 15,2 4-8-15,-4 7-7 16,0 11-1-16,-7 11-4 16,-3 11 0-16,0 4 0 15,0 1-20-15,-2 25-71 16,-6 6-68-16,-4-1-98 16,-1-2-386-16</inkml:trace>
  <inkml:trace contextRef="#ctx0" brushRef="#br0" timeOffset="78086.92">6240 3963 758 0,'0'0'164'0,"0"0"-67"15,0 0 75-15,17-114-29 16,-14 91-74-16,0 6-28 15,0 6-7-15,1 5-7 0,-4 3-13 16,0 3-6 0,3 0-8-16,-3 3 0 0,6 24-9 15,-2 11 9-15,0 3-2 16,0 2-7-16,1-4-16 16,-1-4-6-16,2-9-5 15,-3-7-6-15,3-8 1 16,-2-8 18-16,3-3 10 15,4 0 13-15,-2-9 4 16,2-17 0-16,5-7 5 16,-2-3 14-16,-3-3 8 15,0 2 1-15,0 0-6 16,-3 8 7-16,0 3-4 0,-2 3-14 16,-3 7 4-16,0 6-6 15,0 4-6-15,-3 6 0 16,0 0-7-16,9 0-1 15,0 20-3-15,3 13-3 16,1 2 7-16,-3 4-6 16,-2-1-7-16,2-7-7 15,-7-3-16-15,2-7 1 16,-1-8 13-16,-1-3-1 16,-2-9 10-16,-1 2 6 15,0-3 7-15,7 0 0 16,2-10 4-16,1-9-1 0,3-4 1 15,-2-3 8 1,3-3 7-16,-1-1-1 0,1 1 10 16,-3-2-9-16,4 7-7 15,-5 5 3-15,-1 6-3 16,-4 4-6-16,-1 3-5 16,2 6-1-16,-2 0 0 15,9 0-4-15,-3 19 4 16,1 6-5-16,1 2 2 15,-5 0-19-15,0-2-7 16,-1-5-9-16,2-5-13 16,-2-4-17-16,3-3-36 15,3-6 14-15,0-2 7 16,3 0 13-16,6-2 14 16,-2-11 11-16,0-2-14 0,-5 4-61 15,-2 1-74-15</inkml:trace>
  <inkml:trace contextRef="#ctx0" brushRef="#br0" timeOffset="80022.92">7565 3453 535 0,'0'0'145'0,"-10"-124"-58"16,-2 81 61-16,3 10-13 16,0 17-23-16,6 10-37 15,3 6-30-15,0 14-41 16,0 37-4-16,-1 22 0 0,-4 18 3 16,5 2 0-16,-3 1-1 15,3-5 2-15,0-4-4 16,0-14-1-16,0-10 0 15,3-12-4-15,2-12-48 16,1-11-111-16,-1-15-105 16,-2-11-332-16</inkml:trace>
  <inkml:trace contextRef="#ctx0" brushRef="#br0" timeOffset="80742.92">7395 3734 596 0,'0'0'120'16,"0"0"-34"-16,0 0 80 0,0 0-53 16,0 0-76-16,0 0-21 15,66-64-15-15,-11 37 3 16,6-2-1-16,-7-3-3 16,-3-3 2-16,-7-3-1 15,-8-2-1-15,-9 5-1 16,-11 3 1-16,-11 3 0 15,-5 7 1-15,0 5 0 16,-9 7 7-16,-6 6-5 16,2 4-3-16,-4 11 4 15,1 27-4-15,-2 14 0 16,3 15 5-16,6 6 0 16,4 3 7-16,5 2 0 0,0-4 4 15,8-10-1-15,11-5-8 16,1-18-7-16,4-8 0 15,-2-14 1-15,0-9 1 16,-1-10 0-16,-4 0-1 16,-2-13 1-16,-2-14 3 15,-4-8-3-15,1-7 2 16,-3 1-3-16,-2 10 1 16,-3 7 1-16,-1 11 3 15,-1 6 7-15,2 7 27 16,7 0-38-16,7 13 0 15,7 13-2-15,7 6 0 0,2 5 0 16,3-1 0-16,0-9 0 16,1-4 0-16,-6-9-3 15,-2-6 3-15,-7-8-1 16,-3 0 2-16,-1-9 0 16,-4-16 1-16,2-9 2 15,-5-6-4-15,-5-5 2 16,-5-4 1-16,0 0-1 15,-2 6 0-15,-11 12 1 16,4 13 0-16,0 10 7 16,5 8 7-16,-2 8-14 15,-1 27-3-15,3 12 0 16,1 11 1-16,3-6-1 16,5-1 1-16,20-9-1 15,9-11-1-15,8-8-4 0,1-12 4 16,4-10-79-16,-3-1-152 15,-9-4-391-15</inkml:trace>
  <inkml:trace contextRef="#ctx0" brushRef="#br0" timeOffset="81476.8">9065 3640 783 0,'0'0'108'0,"0"0"-13"16,0 0 81-16,13-113-42 15,-13 104-73-15,-1 7-29 0,-16 2-23 16,-8 13-9-16,-3 27-1 16,1 9-2-16,7 9 1 15,14-1-3-15,6-4 4 16,15-2-2-16,15-8 1 16,6-8 0-16,1-10-11 15,-4-8-21-15,-8-7 4 16,-8-1-12-16,-8 1-27 15,-9 2 5-15,-2 2 30 16,-26 5 13-16,-8 3-4 16,-6-1-3-16,-4 0 0 15,6-4 5-15,8-8 4 16,9-1 16-16,12-6-4 0,5-2 3 16,6 0-5-16,3-6-49 15,22-21-95-15,13-7-64 16,7-11-220-16</inkml:trace>
  <inkml:trace contextRef="#ctx0" brushRef="#br0" timeOffset="82203.95">9332 3967 636 0,'0'0'153'0,"0"0"12"16,0 0 9-16,0 0-68 0,0 0-48 15,0 0-16 1,54-58-32-16,-10 23-6 0,1-5 6 16,-5 1-7-16,-4 3-1 15,-9 3-1-15,-8 11-1 16,-11 4 2-16,-8 6 1 16,0 2 2-16,-15 6 0 15,-19 4-5-15,-14 13 0 16,-12 20 0-16,-3 12-2 15,7 4 2-15,14 2 0 16,17 0-2-16,17-4-3 16,8-4-2-16,27-10 4 15,28-8 3-15,21-11-2 16,12-14 1-16,2 0-1 16,-2-11-3-16,-3-14 1 0,-10-5-1 15,-10-2 4-15,-17 1-3 16,-17 8 2-16,-13 1 2 15,-15 3 1-15,-3 5 2 16,-1-3 0-16,-20 7-1 16,-8 5 2-16,1 5 2 15,-5 0-3-15,8 3 4 16,4 18-4-16,5 9-2 16,8 6-1-16,5 2-2 15,3 1 2-15,3-3-2 16,18-4 0-16,8-8 2 15,0-6-6-15,6-8-13 0,0-10-15 16,-2 0 2-16,-3 0 23 16,-7-17-9-16,-1-7 11 15,-5-4 7-15,-3 1 0 16,-4 1 0-16,-5 6 1 16,-4 7 1-16,-1 2 10 15,0 10 19-15,0 1 0 16,0 0-10-16,0 0-17 15,0 19-4-15,0 26-6 16,0 19 6-16,0 20 0 16,0 12 2-16,6 10-2 15,-1 8 0-15,-2-5 0 16,0-5 0-16,0-16-64 0,6-16-99 16,0-27-111-16,0-21-220 15</inkml:trace>
  <inkml:trace contextRef="#ctx0" brushRef="#br0" timeOffset="83352.89">10406 3634 1001 0,'0'0'73'16,"0"0"-4"-16,0 0 90 15,-24-98-60-15,24 98-43 16,0 0-49-16,0 21-7 16,0 18-7-16,5 20 7 15,6 7 0-15,3 2 0 16,2-8 1-16,2-7-2 15,1-10 1-15,1-12-1 16,-3-9-2-16,0-14-1 16,-5-8-7-16,0 0 5 15,3-8 6-15,3-17 0 16,-1-11 0-16,-4-1 0 16,0-3 3-16,-2 1-3 0,-4 0 2 15,3 4-1-15,-6 7-1 16,5 7 3-16,-6 7-2 15,1 6 2-15,-1 6-3 16,1 2-1-16,8 6-3 16,6 22 0-16,3 7-1 15,5 4 5-15,-1 0-4 16,5-7 4-16,2 0 0 16,1-13-2-16,2-5-11 15,-4-13-8-15,1-1 6 16,-4 0 8-16,-6-21 6 15,-1-3 1-15,-5-5 1 0,-7-4 2 16,-4 2 0-16,2-3 2 16,-7 2-2-16,0 3 4 15,-10 6 1-15,-7 0-4 16,-3 10 1-16,1 1-5 16,-3 11 2-16,4 1-2 15,5 1 0-15,0 25 0 16,5 11-1-16,7 6 0 15,1 3-1-15,6 2 0 16,22-3 1-16,9-5 1 16,7-9-2-16,3-5 2 15,-1-13-6-15,-8-8-19 16,-8-5-11-16,-2 0 18 0,-6-15 18 16,-7-5-1-16,-2-2 2 15,-5-4 2-15,0 1 19 16,-4 3 16-16,-2 2-5 15,1-1-4-15,1 6-1 16,-3 2-6-16,2 3-8 16,0 7-5-16,-1 3-4 15,-1 0-3-15,4 0-2 16,4 4-2-16,6 18 1 16,-2 8 0-16,0 4-2 15,-4-1 1-15,-1 1 0 16,-2-5-1-16,0-5-8 0,-2-7-11 15,0-5-3 1,0-5 4-16,-2-4 6 0,2-3 9 16,5 0 6-16,4-3 2 15,2-16-2-15,6-4 1 16,-2-4 2-16,1-7 0 16,1 5 2-16,-1-1-1 15,-1 5 1-15,-3 5 2 16,-4 7-2-16,-6 3-2 15,4 9 2-15,-6 1-3 16,6 0-2-16,0 20 0 16,0 10-4-16,0 5 1 15,-4-2 0-15,-2 1-5 16,2-4-22-16,0-5-35 16,0-8-28-16,3-4-34 0,7-12-29 15,2-1-19-15,5 0-74 16,2-14-114-16</inkml:trace>
  <inkml:trace contextRef="#ctx0" brushRef="#br0" timeOffset="83540.89">11944 3753 219 0,'0'0'222'0,"0"0"-62"16,4-96 36-16,-4 80-48 16,-10 8-24-16,-2 6-27 15,0 2-31-15,-4 5-35 16,-2 23-15-16,-1 12-4 15,5 7-7-15,4 6-4 0,8 0-1 16,2-5 0-16,0-4 0 16,18-11-112-16,4-10-191 15,1-12-334-15</inkml:trace>
  <inkml:trace contextRef="#ctx0" brushRef="#br0" timeOffset="83997.9">12141 3853 326 0,'0'0'502'0,"0"0"-358"16,0 0 40-16,0 0-45 15,0 0-78-15,0 0-51 16,2-31-4-16,18 31-6 16,4 0 2-16,6 0 0 0,1 0-4 15,-2 0 0-15,-4-14-20 16,-2-8-10-16,-6-4 9 15,-7-4 2-15,-5-2 8 16,-5 0 5-16,0 6 2 16,-9 4 6-16,-17 6 1 15,-4 10-1-15,-2 6 0 16,1 6 3-16,3 21 0 16,0 8 11-16,9 7 12 15,2 3 0-15,4 0 1 16,9-1-9-16,4-5-2 0,7-6-7 15,19-5-4 1,11-11 2-16,13-7-4 0,6-10-2 16,5 0 1-16,-4 0-2 15,-6-14 0-15,-7-2-3 16,-14 1-11-16,-6 5-5 16,-15 4-1-16,-4 4-1 15,-4 2 8-15,-1 0 1 16,0 0-46-16,-15 8-84 15,-7 2-46-15,-2-1-186 16</inkml:trace>
  <inkml:trace contextRef="#ctx0" brushRef="#br0" timeOffset="84986.73">13475 3655 827 0,'0'0'115'0,"0"0"13"16,0 0 46-16,0-102-69 15,0 96-47-15,0 2-14 16,0 4-15-16,0 0-22 0,-8 27-4 15,-4 21-2 1,-1 14 2-16,3 1-3 0,7-4-1 16,3-8 1-16,0-8 0 15,16-9-2-15,11-11 1 16,10-10 0-16,2-13-10 16,0 0-18-16,-1-23 5 15,-3-11 6-15,-5-8 2 16,-7-6-2-16,-6-5 1 15,-8-1 0-15,-8 5 4 16,-1 5 8-16,0 10 5 16,-6 14 1-16,2 8-1 15,1 9 5-15,3 3 2 16,0 7-7-16,6 20-7 16,16 10 7-16,6 5 0 0,4-5 3 15,-2-4-3-15,-5-7-2 16,-1-4 2-16,-6-5-2 15,-9-3 1-15,-3-1-1 16,-5-3-4-16,-1 6 0 16,0 0-1-16,-18 2 3 15,-7-1-9-15,-5-1-5 16,-4-3-5-16,0-3-16 16,-3-2 12-16,-1-4-17 15,1-4-11-15,-2 0-33 16,3-4-28-16,5-21-99 15,8-7-215-15</inkml:trace>
  <inkml:trace contextRef="#ctx0" brushRef="#br0" timeOffset="85190.9">13441 3398 903 0,'0'0'166'0,"0"0"-98"16,0 0 11-16,0 0 2 15,0 0-67-15,0 0-14 16,-28-18-43-16,47 18-172 0,0 10-194 16</inkml:trace>
  <inkml:trace contextRef="#ctx0" brushRef="#br0" timeOffset="85962.9">14443 3666 675 0,'0'0'221'16,"0"0"-133"-16,0 0 26 16,0 0 48-16,30-101-63 15,-26 93-39-15,-2 2-16 16,-1 5-15-16,-1 1-12 16,2 0-10-16,7 7-5 15,6 27-2-15,7 18 0 16,9 17 1-16,-1 0-1 15,-4-3 0-15,2-8-1 0,-1-10 0 16,-2-12 1-16,-1-13 0 16,-8-15-7-16,-5-8 1 15,-1 0 1-15,4-18 5 16,2-21 0-16,8-19 0 16,-4-7 0-16,0-9 5 15,0-2-5-15,-2 4 2 16,-2 4-2-16,-2 8 1 15,-1 9 0-15,0 10 0 16,-2 6 0-16,1 11-1 16,1 7 0-16,-3 11-1 15,4 6 0-15,2 4-7 16,4 27-43-16,-1 16-9 16,-1 12-41-16,-4 8-54 15,-2-2-59-15,1-4-138 0</inkml:trace>
  <inkml:trace contextRef="#ctx0" brushRef="#br0" timeOffset="86876.93">15301 3629 787 0,'0'0'118'0,"0"0"-2"15,0 0 36-15,-96-104-42 16,77 97-53-16,5 5-17 0,1 2-21 15,3 5-12 1,-1 27-4-16,2 11-3 0,2 4 3 16,7 5-3-16,0-4-2 15,4-5 1-15,16-4 1 16,1-11 0-16,3-7 1 16,-1-15-1-16,0-6-1 15,-2 0-15-15,-3-6-3 16,-2-21 1-16,-7-8-4 15,-3-1 4-15,-3-6 8 16,-3 3 6-16,0 4 2 16,0 12 4-16,-5 11-1 15,1 6 1-15,4 6 6 16,-3 0-8-16,0 28 0 16,0 14-6-16,3 5 5 0,0-1 1 15,5-3 0-15,14-11-1 16,9-7 1-16,8-13 0 15,1-12 0-15,5 0-2 16,0-20 2-16,2-17 3 16,0-11-3-16,-4-15 0 15,0-10 3-15,-8-7-3 16,-3-9 1-16,-9-9 1 16,-9-6-2-16,-7 1 1 15,-4 10 2-15,-8 22 3 16,-14 20 18-16,-3 22 11 15,1 15-7-15,-1 14 0 0,-7 3-8 16,1 39-10-16,2 29-8 16,4 22 10-16,12 14-1 15,11 6-4-15,2-3-1 16,13-11-5-16,15-8 0 16,10-16-1-16,4-14 0 15,0-16 0-15,-3-12-2 16,-4-15-2-16,-5-10-10 15,-2-8 5-15,-4 0 4 16,-4-23 3-16,2-9 2 16,-3-5 1-16,-3-2-1 15,-4 1 0-15,-1 2 2 16,-2 6 1-16,1 2-3 0,1 6 8 16,0 1-1-16,-2 7 4 15,0 7-4-15,-3 3-1 16,3 4-6-16,6 0-1 15,-1 23 1-15,3 10 0 16,-8 11-4-16,-2 1 4 16,-4 1-2-16,0-6 1 15,-3-8-2-15,3-5-6 16,1-9-7-16,-2-6-11 16,0-6 0-16,2-5 9 15,5-1-4-15,0 0 2 16,4-1-3-16,1-14-41 0,-1-4-77 15,-7-2-43 1,-3-1-182-16</inkml:trace>
  <inkml:trace contextRef="#ctx0" brushRef="#br0" timeOffset="87132.9">16081 3179 959 0,'0'0'73'16,"0"0"24"-16,0 0 16 0,0 0-2 15,0 0-82-15,0 0-29 16,-36-53-2-16,36 84-15 15,0 8-51-15,0 6-139 16,5-10-178-16</inkml:trace>
  <inkml:trace contextRef="#ctx0" brushRef="#br0" timeOffset="88219.9">16599 3766 635 0,'0'0'192'0,"0"0"-107"16,0 0 58-16,0 0 6 15,-5-100-68-15,-23 91-33 16,-18 7-29-16,-14 2-8 16,-8 12 1-16,6 16 6 15,17 2-6-15,16 0-5 16,20-3-5-16,9 3-2 15,0-1 0-15,32-4 0 0,18-11 3 16,14-9-1-16,6-5-2 16,-3-15 1-16,-7-24-1 15,-12-14-5-15,-4-19-8 16,-12-16-8-16,-6-12-1 16,-10-13-4-16,-13-7 6 15,-3 1 11-15,-8 13 3 16,-16 24 6-16,2 29 5 15,5 23 1-15,7 19 34 16,4 11-9-16,-1 26-24 16,1 40-3-16,-1 34 0 15,7 20 8-15,0 6-8 16,19-1 0-16,12-3 0 0,3-15-4 16,7-16 0-16,-1-13-1 15,-1-19-100-15,-5-22-235 16</inkml:trace>
  <inkml:trace contextRef="#ctx0" brushRef="#br0" timeOffset="89755.9">17389 3589 848 0,'0'0'114'16,"0"0"-62"-16,0-103 56 15,-3 83 20-15,-1 11-47 16,3 3-39-16,1 6-22 16,0 0-14-16,0 0-6 15,-3 18-4-15,3 19 3 16,-2 14 1-16,2 1 0 16,0-4 0-16,2-1 1 15,14-8-1-15,5-8 0 16,1-9 0-16,3-9-1 0,1-10 2 15,-1-3 0 1,-2-3-1-16,-2-25-2 0,1-6-3 16,-8-3-2-16,-7-3 4 15,0 3 3-15,-7 0 1 16,0 7 0-16,0 4 1 16,0 10-2-16,0 6 4 15,0 5 3-15,0 5 1 16,0 0 0-16,0 0-8 15,0 7-1-15,0 20-5 16,0 9 5-16,4 3 1 16,7 0 0-16,4-1 0 15,-3-7 0-15,4-6 0 16,-2-10 0-16,4-7 0 16,-1-8 1-16,2 0 0 0,2-10-1 15,1-14 1-15,-2-6 3 16,-1-4-3-16,-8-1 1 15,-3 0-1-15,0 3 0 16,-4 5 0-16,2 4 1 16,-2 4 0-16,0 6 2 15,-3 9 5-15,-1 0-2 16,0 4-2-16,0 0-5 16,1 0 0-16,4 7-3 15,3 16-2-15,2 10 5 16,-1 5 0-16,3 2-1 15,0-2 1-15,0-5 0 0,1-5 0 16,-1-12 0 0,-1-5-4-16,0-7 3 0,-1-4-2 15,6 0 2-15,-2-14 0 16,4-9 2-16,2-6 0 16,-1-3-1-16,-2 4 0 15,4-3 2-15,-1 7-2 16,0 1 3-16,0 5-1 15,0 3-2-15,-2 3 1 16,-2 8 0-16,-2 4 2 16,-1 0-6-16,-1 3 3 15,2 19-2-15,-4 12 1 16,-2 7 1-16,-5 0-1 0,-3 6-2 16,0-1 1-16,0-6 1 15,0-8-8-15,-1-6-29 16,-5-9-37-16,1-11-61 15,2-3-25-15,3-3-77 16,0-13-160-16</inkml:trace>
  <inkml:trace contextRef="#ctx0" brushRef="#br0" timeOffset="90973.42">18243 3684 519 0,'0'0'292'0,"0"0"-181"16,0 0 17-16,0 0 0 16,0 0-60-16,0 0-32 15,-7 6-15-15,7-6-2 16,6 0-13-16,17 0-4 15,11 0 3-15,0 0-4 16,3 0-1-16,-10-10 1 16,-2-7-1-16,-6-5-1 15,-2-1-12-15,-5-4-17 16,-6-5 0-16,-4-2 5 16,-2 1 13-16,0 6 3 0,-14 5 9 15,-1 8 0-15,3 6 5 16,0 8 0-16,2 0 14 15,-5 14-6-15,-4 24-7 16,-1 10 14-16,6 10-1 16,0 3 0-16,8 1-1 15,6-4-5-15,0-6-8 16,4-11-2-16,15-9-3 16,10-13 0-16,11-11-4 15,14-8-42-15,7-8-163 16,-5-22-354-16</inkml:trace>
  <inkml:trace contextRef="#ctx0" brushRef="#br0" timeOffset="92914.9">19149 3322 685 0,'0'0'158'15,"0"0"-66"-15,0 0 15 16,0 0 39-16,0 0-40 15,0 0-39-15,12-96-37 0,-12 96-19 16,0 19-10-16,0 28 0 16,-4 18-1-16,-4 13 3 15,0-1-2-15,-2-1 0 16,5-7-1-16,2-11 0 16,3-10 0-16,0-15 0 15,0-11 0-15,0-14-1 16,4-6 0-16,2-2 0 15,8-19 0-15,2-23 0 16,4-7-2-16,-6-3 3 16,-3 1 0-16,-3 6 0 15,-4 6 0-15,2 3 0 16,0 6 1-16,1 8 0 0,-2 8 0 16,-1 9 0-1,-3 5-1-15,5 0 0 0,4 10-4 16,5 17-4-16,0 10 8 15,1 5 1-15,0 3-1 16,-2-3-1-16,4-3 0 16,2-7 1-16,2-9-2 15,5-8 1-15,1-11 1 16,6-4 0-16,2-4-5 16,-2-24 5-16,0-7 0 15,-6-9 2-15,-5-1-5 16,-6 0 3-16,-5 1 0 0,-8 6 1 15,-4 1 2 1,0 7-1-16,0 5 3 0,-4 9-1 16,-5 4 5-16,5 6-5 15,-1 6 2-15,-3 0-4 16,-2 14 0-16,-3 16-2 16,-1 7 0-16,4 8 0 15,9-6-2-15,1 4 2 16,3-6 0-16,19-3 0 15,14-8 0-15,11-9-1 16,4-10-1-16,1-7 2 16,2 0 3-16,-8-14-3 15,-3-13 1-15,-5-7-1 16,-9-4 0-16,-2-3 1 16,-15 4 1-16,-3 2-2 0,-9 3 2 15,0 5-2-15,0 2 4 16,-7 6-2-16,-4 7-2 15,2 2 3-15,-5 6-1 16,1 4-1-16,-4 0 0 16,-1 17 0-16,-3 12 0 15,0 8-1-15,6 4-2 16,7 3 2-16,8 1 0 16,0 0-3-16,20-2 2 15,20-3 0-15,13-6 1 16,11-8-1-16,7-11 1 15,1-10-6-15,-5-5-25 0,-5 0-13 16,-11-16 6-16,-8-10 8 16,-8-7 15-16,-11 3 9 15,-9 0 5-15,-12 4 1 16,-3 1 3-16,0 4 10 16,-15 4 14-16,-6 1 0 15,-3 6-7-15,-1 7-4 16,-1 3-10-16,-3 0 2 15,-1 15-2-15,1 11-4 16,5 3-1-16,3 1-1 16,9 2 0-16,11-1 0 15,1 0 0-15,16-3-1 16,19-11 1-16,11-5 0 0,5-12 1 16,1 0 0-16,-3-14-2 15,-3-18-8-15,-4-12 1 16,0-11-1-16,-5-15 6 15,-7-8-4-15,-11-10 4 16,-11-6-7-16,-8 2 4 16,0 13 5-16,-19 20 1 15,-1 20 3-15,1 18 1 16,4 9 10-16,8 12 7 16,-1 0-11-16,-1 34-10 15,-3 26 3-15,3 20-3 16,5 8 6-16,4 8-3 0,0-3-1 15,0 1-1 1,0-4-1-16,4-9 0 0,-1-11-4 16,6-8-74-16,6-14-145 15,3-11-218-15</inkml:trace>
  <inkml:trace contextRef="#ctx0" brushRef="#br0" timeOffset="93214.9">21502 3027 817 0,'0'0'114'0,"0"0"-35"15,0 0 47-15,-45-96 38 16,43 94-81-16,0 2-63 15,-5 32-20-15,-3 34-2 16,-2 28 2-16,0 11 3 16,3 4 0-16,4-4-2 15,4-2 0-15,1-12-1 16,0-10-4-16,0-11 4 16,0-18-55-16,0-12-125 15,0-15-128-15,1-18-319 16</inkml:trace>
  <inkml:trace contextRef="#ctx0" brushRef="#br0" timeOffset="93693.9">21275 3551 732 0,'0'0'302'15,"0"0"-190"-15,0 0 61 16,0 0-51-16,0 0-57 15,0 0-27-15,-38-30-21 16,53 28-6-16,28 2-8 16,17-1 0-16,7 1-2 15,-6 0-1-15,-10 0 0 16,-18 0 0-16,-9 7-4 0,-12 7-18 16,-6 4-10-16,-6 5 7 15,0 9 13-15,-12 3 11 16,-5 4-1-16,4-1 2 15,4-5-2-15,5-5-1 16,4-5 2-16,0-5-2 16,21-7 2-16,11-5 0 15,9-6 2-15,6 0-1 16,1-6 3-16,-8-12-3 16,-1-3 0-16,-8-3-2 15,-6-5-2-15,-6 2 0 16,-12-7-1-16,-7-4 5 0,0-2-2 15,-16 0 0 1,-14 3 0-16,-12 6-2 0,-3 15 2 16,-1 8-4-16,-5 8-3 15,2 5-6-15,1 21-32 16,2 5-68-16,6 3-69 16,7-2-139-16</inkml:trace>
  <inkml:trace contextRef="#ctx0" brushRef="#br0" timeOffset="94895.9">22283 3804 500 0,'0'0'240'0,"59"-120"-132"15,-37 63 37-15,-7 10 34 16,-6 10-58-16,-5 12-32 16,-2 9-9-16,-1 9-33 15,1 4-5-15,-2 3-20 16,0 0-16-16,0 4-6 16,0 35-1-16,0 15 1 15,0 14 0-15,0 0 0 16,10-3 0-16,7-6 0 0,5-12 0 15,4-12 0 1,0-13-1-16,1-9 1 0,-2-13-2 16,2 0 1-16,1-17-1 15,1-17-2-15,-4-7-4 16,-4-5 2-16,-5-1 2 16,-5 0 3-16,-4-1 0 15,-2 8 1-15,-3 6 1 16,2 6-1-16,-4 10 1 15,1 11-1-15,-1 5 1 16,0 2-1-16,3 0 0 16,3 12-4-16,6 21-4 15,2 8 8-15,-1 6-2 16,2 3 1-16,-4-4 1 16,1-6-1-16,-2-9-4 0,3-9-10 15,-2-9-18-15,2-5 8 16,2-8 10-16,2 0 14 15,3-18 2-15,1-11-1 16,0-6 2-16,1-7-1 16,0 0 0-16,-3 3 3 15,2 1-3-15,-1 5 1 16,-3 5 2-16,2 6 7 16,-2 9 0-16,-1 3-8 15,1 6-2-15,4 4-1 16,4 0 0-16,2 26-2 15,1 10 0-15,-7 6-3 0,-3 5 3 16,-5 2-4-16,-5-4-11 16,-8-3-21-16,0-6-14 15,-8-10-2-15,-13-4 12 16,-9-9 6-16,-3-4 13 16,-6-6 13-16,3-3 7 15,3 0 0-15,9 0 3 16,5-8-2-16,11-7-1 15,8-1-40-15,0-6-58 16,21-3-72-16,13-4-90 16,14-3-268-16</inkml:trace>
  <inkml:trace contextRef="#ctx0" brushRef="#br0" timeOffset="95338.57">23553 3808 406 0,'0'0'421'16,"0"0"-282"-16,0 0 9 16,0 0-10-16,0 0-97 15,0 0-37-15,69-58 3 16,-39 34 0-16,1 0-4 16,-3-4-1-16,-4-3 1 15,-6 0-3-15,-8 3 1 16,-8 3 1-16,-2 6 1 0,-18 4-3 15,-15 8-4 1,-7 7 3-16,-3 0 1 0,0 15-1 16,3 17 0-16,7 8 1 15,7 5 0-15,4 0 3 16,14-4-3-16,6-1 4 16,2-4 3-16,18-7 2 15,22-6 0-15,13-7-3 16,14-6-3-16,0-8-2 15,-2-2-1-15,-9 0 0 16,-8-7 0-16,-11-7 0 16,-13 6-1-16,-12-2-1 15,-6 8 2-15,-6 0 1 16,-2 2-1-16,-17 0-3 16,-8 0-22-16,-1 4-63 0,-2 10-88 15,6-2-202-15</inkml:trace>
  <inkml:trace contextRef="#ctx0" brushRef="#br0" timeOffset="97585.89">24543 3766 400 0,'0'0'251'16,"0"0"-150"-16,0 0 11 15,0 0 45-15,0 0-62 16,0 0-49-16,-87-51-21 16,77 54-7-16,0 8 2 15,6 1-14-15,2 4-1 16,2 1 2-16,0-1-5 15,18-1-1-15,15-2 6 16,9-13-4-16,8 0 2 16,2-10-5-16,-5-20 0 15,-7-15 0-15,-3-14-10 16,-4-10-24-16,-10-15 1 16,-2-8 12-16,-8-12 14 15,-9-3 6-15,-4 1 2 0,0 9 5 16,0 25 8-16,-10 21 30 15,3 24 14-15,0 13-4 16,3 10-15-16,2 4-27 16,-8 27-12-16,-8 36 6 15,-6 34-6-15,-5 20 13 16,3 5-2-16,7 3 3 16,1-9-1-16,7-6-3 15,7-13-1-15,4-13-3 16,0-15-3-16,1-19-3 0,10-17-1 15,1-11 1 1,6-11 0-16,0-11-1 0,6-1 1 16,4-28 0-16,2-12-6 15,-3-8 5-15,-4-9-4 16,-6-1-2-16,-1 2-2 16,-4 11 9-16,1 11 0 15,0 11 0-15,3 9 0 16,3 12 0-16,10 3 0 15,5 11-3-15,2 23 2 16,2 7-2-16,-3 4 1 16,-7 4-4-16,-5-2 4 15,-4-4-2-15,-4-6 1 16,-6-8 0-16,-3-7-31 16,-1-8-65-16,-3-10-60 0,3-4-113 15,1-4-337-15</inkml:trace>
  <inkml:trace contextRef="#ctx0" brushRef="#br0" timeOffset="101125.89">25569 3737 610 0,'0'0'127'15,"0"0"1"-15,0 0 28 0,28-116-25 16,-28 97-32-16,0 1-34 16,-6 4-22-16,-13 10-12 15,-10 4-21-15,-10 10-6 16,-3 28-4-16,-2 7 0 15,8 8 1-15,9-2-1 16,12-2-1-16,12-4-2 16,3-8 2-16,6-7 0 15,19-9 1-15,7-9-1 0,6-9 1 16,-1-3-2-16,-2-7-10 16,-3-16-15-16,-10-3-12 15,-7-7-2-15,-11 2 7 16,-4-1 2-16,0 3 11 15,0 10 20-15,0 6 1 16,0 7 5-16,0 5 21 16,0 1-3-16,0 0-14 15,0 10-9-15,0 16-2 16,5 10 2-16,2 5 4 16,1-5-3-16,2-1 1 15,-2-2-2-15,-2-4 1 16,3-3-2-16,4-7-6 0,5-4-103 15,6-10-129 1,2-5-204-16</inkml:trace>
  <inkml:trace contextRef="#ctx0" brushRef="#br0" timeOffset="101561.9">25855 3718 865 0,'0'0'159'15,"0"0"-83"-15,0 0 57 16,0 0 1-16,0 0-64 16,0 0-26-16,-15-81-14 15,15 81-12-15,0 0-9 16,0 6-9-16,0 18-2 16,5 15 2-16,5 8 0 0,-3 2 1 15,1-2-2-15,-1-6 0 16,4-3 1-16,-1-6-1 15,-1-10-3-15,1-6 1 16,-2-9-18-16,-2-7-13 16,3 0 4-16,4-15 26 15,1-18 4-15,4-9 0 16,-3-7-1-16,-1-5 1 16,-1 5 0-16,-3-2 0 15,2 6 2-15,-2 3-1 16,0 5 6-16,4 6-6 15,-5 7 1-15,1 10 0 0,-2 9-2 16,-1 5-3-16,4 0-1 16,4 17-21-16,2 17-57 15,-3 10-23-15,-2 6-38 16,-3 1-59-16,0-8-172 16</inkml:trace>
  <inkml:trace contextRef="#ctx0" brushRef="#br0" timeOffset="102145.89">26331 3826 818 0,'0'0'149'16,"0"0"-51"-16,0 0 47 15,0 0-78-15,0 0-50 16,0 0-14-16,42-97-3 15,-20 89 0-15,0-1 0 16,-4 1 1-16,-3 2-1 16,-8-2 0-16,-2 3 1 15,-5 1-1-15,0-4 4 16,0-2-1-16,-9 2-2 16,-15 4 3-16,-12 4-4 15,-11 4 1-15,-3 21 0 16,1 7 1-16,6 9-1 0,9 1 5 15,10 0-5 1,13 3-1-16,11-5-1 0,3-2 1 16,30-6-1-16,17-9 0 15,12-13 0-15,10-7-3 16,-2-3-34-16,-8-9-12 16,-5-24 1-16,-9-12 20 15,-6-16 10-15,-11-11 10 16,-7-17 6-16,-11-6 2 15,-6-8 0-15,-7 2 2 16,0 12 5-16,-7 21 24 16,-3 24 37-16,0 21 0 15,5 15 0-15,2 8-30 16,-1 34-34-16,-1 24 2 16,0 26-5-16,2 9 9 0,3 7 0 15,0 0 4-15,0 0-6 16,0-8-7-16,6-11 0 15,3-15-1-15,2-11-22 16,2-12-142-16,1-16-175 16,1-9-515-16</inkml:trace>
  <inkml:trace contextRef="#ctx0" brushRef="#br0" timeOffset="102380.9">26925 3986 176 0,'0'0'872'0,"0"0"-770"16,0 0 29-16,0 0 9 16,0 0-85-16,0 0-47 15,67-22-6-15,-26 15-2 16,3 0-2-16,-1 0-23 15,-3-2-113-15,-5-3-155 16,-12-4-561-16</inkml:trace>
  <inkml:trace contextRef="#ctx0" brushRef="#br0" timeOffset="106765.89">27694 3550 712 0,'0'0'113'16,"0"0"-13"-16,0 0 16 16,0-107 24-16,0 104-35 15,0 3-60-15,0 0-33 16,0 0-5-16,0 17-7 16,0 24 0-16,0 22 0 15,0 12 5-15,-4 1 4 16,0 2-7-16,-1-5-1 0,1-8-1 15,-1-8 0 1,3-11-3-16,2-12-3 0,0-8-6 16,0-9-68-16,0-9-42 15,0-6-26-15,0-2-1 16,0-6 24-16,0-20-7 16,0-7 27-16,0 0 70 15,-5-1 35-15,-6 5 3 16,5 3 57-16,2 7 28 15,2 9 21-15,2-2 0 16,0 1-31-16,14-2-19 16,14-4-48-16,12-1 3 15,6-1 3-15,4-3-8 16,-4-5-2-16,-6-6-6 0,-5-5 2 16,-10-7-3-16,-7 0 2 15,-9 0-2-15,-6 2 2 16,-3 8 4-16,0 3-3 15,-2 10 10-15,-4 6 25 16,2 5 23-16,2 7 12 16,0 4-25-16,2 0-19 15,0 0-23-15,-2 11-6 16,-1 27-2-16,-1 15 2 16,-2 16 15-16,-1 3-6 15,1 6 0-15,-1-1-5 16,1-3-4-16,3-9-2 15,3-6-2-15,0-10-6 16,0-9-116-16,14-13-89 0,9-12-196 16</inkml:trace>
  <inkml:trace contextRef="#ctx0" brushRef="#br0" timeOffset="107417.89">28320 3770 712 0,'0'0'257'16,"0"0"-169"-16,0 0 44 16,0 0-2-16,-79-90-74 15,74 88-30-15,2 2-12 0,-3 0-8 16,-6 17-6-16,-3 14 0 16,-1 7 6-16,1 2-6 15,3-3 0-15,6-1-1 16,3-7-1-16,3 0 1 15,0-7-1-15,0-3 1 16,8-6-2-16,5-8-22 16,0-5-34-16,4 0 7 15,1-18 18-15,-1-13 2 16,-3-8 15-16,-4 0 14 16,-5 2 2-16,-4 7 1 15,1 8 6-15,-2 8-1 16,0 9 12-16,3 5 11 0,-3 0-18 15,3 4-10 1,4 19-10-16,2 12 10 0,6 1 0 16,1-3 1-16,6-4 0 15,0-7-1-15,6-6 0 16,4-10 1-16,2-6-1 16,3 0 0-16,1-26 1 15,-3-11-1-15,0-12 2 16,-4-12-2-16,-4-11 1 15,-6-10-1-15,-4-7 0 16,-6-1 0-16,-8 0 0 16,-3 13 0-16,0 22 10 0,0 22 5 15,-3 17 25 1,-1 12 8-16,-1 4-24 0,-3 16-24 16,-3 27-3-16,-6 21 3 15,-1 10 3-15,5 4 0 16,1-2-1-16,5 3 0 15,4-6-2-15,0-3-3 16,3-13 0-16,0-5-6 16,0-12-80-16,15-10-101 15,7-14-90-15,5-9-374 16</inkml:trace>
  <inkml:trace contextRef="#ctx0" brushRef="#br0" timeOffset="108057.22">28945 3643 917 0,'0'0'114'16,"0"0"-2"-16,0 0 22 15,0 0-55-15,0 0-53 16,0 0-4-16,-34-54-1 16,28 54-13-16,-9 13-8 15,-8 18-1-15,-6 9-2 16,-1 2 3-16,1 6 1 15,7-3-1-15,1-4-1 16,7-8-2-16,5-6 0 16,7-10-1-16,2-8 0 15,0-4-11-15,0-5-20 16,0 0 10-16,14-6 23 0,9-19 2 16,4-7 2-1,1 0-2-15,-6 5 1 0,0 4 2 16,-5 6 0-16,-2 5-2 15,0 9 3-15,1 3-4 16,2 0 0-16,3 11-2 16,3 15 0-16,-4 5 1 15,-1 4-3-15,1-3 3 16,-6-2-3-16,2-8-1 16,1-1-2-16,-2-7-28 15,1-7-6-15,-1-7 11 16,0 0 15-16,0-2 14 0,-3-17-1 15,2-3 4 1,-6-7 0-16,0-2 0 0,-2-7 11 16,3-1 16-16,-4 5 2 15,-1 1-8-15,-1 13 10 16,0 7 0-16,-3 9-1 16,0 4 5-16,0 0-14 15,4 4-23-15,1 24-4 16,-1 11 4-16,1 8-1 15,-3-2-2-15,0-1 1 16,-2-6-2-16,0-2-5 16,0-10-19-16,0-6-52 0,0-9-21 15,0-6-68 1,2-5-67-16,7-5-124 16</inkml:trace>
  <inkml:trace contextRef="#ctx0" brushRef="#br0" timeOffset="108252.77">29327 3434 699 0,'0'0'193'16,"0"0"-76"-16,0 0-10 16,0 0 5-16,0 0-76 15,0 0-33-15,-14-22-3 16,14 22-9-16,0 13-24 15,0 13-75-15,0 7-79 0,3-3-141 16</inkml:trace>
  <inkml:trace contextRef="#ctx0" brushRef="#br0" timeOffset="109264.89">29512 3919 624 0,'0'0'437'16,"0"0"-384"-16,8-107 91 16,-3 80-17-16,1 5-71 0,0 4-29 15,-1 9-8-15,-1 3-8 16,-2 5-5-16,-2 1-5 15,0 0-1-15,1 0-1 16,-1 7-5-16,3 21-2 16,-3 10 8-16,0 1-2 15,0 5-2-15,0-7-7 16,0-2-7-16,0-6-10 16,0-9 6-16,0-7-3 15,0-11 8-15,0-2 7 16,0 0 10-16,5-9 4 0,5-18 9 15,8-13-12 1,-3-1 2-16,2 0 1 0,-4-3 7 16,0 4-1-16,-1 2 7 15,-2 3-7-15,0 7-4 16,-2 5 1-16,-2 9 1 16,-1 7-5-16,-4 6 0 15,2 1-3-15,2 0-2 16,2 17-8-16,2 11 3 15,0 6 7-15,1 7-2 16,0-2-3-16,-2-1 3 16,4-2-5-16,0-8-11 0,0-4-9 15,1-8-2 1,1-9-4-16,-5-3 4 0,1-4 13 16,4 0 16-16,4-19 0 15,0-5 1-15,0-7 3 16,1-3-1-16,-4 1 3 15,-2-1 6-15,-1 1 6 16,-4 6 8-16,2 2-10 16,-4 4-2-16,0 4-3 15,-1 6-3-15,-4 8 2 16,2 1-3-16,-3 2-2 16,0 0-5-16,0 0-2 15,0 12-8-15,2 15 1 16,2 11 8-16,0-1 1 15,2 3 0-15,1-3-1 0,3-6-1 16,0-5-3-16,-1-9-19 16,-1-7-8-16,-4-4 9 15,2-6 12-15,0 0 11 16,2 0 3-16,4-7 4 16,4-16 0-16,1-6 0 15,2-3 11-15,-2-4 0 16,0 2-2-16,-1 2 2 15,-2 5-3-15,-1 5-2 16,-4 9-7-16,-1 6 3 16,-4 3-6-16,1 4 0 15,0 0-3-15,3 14-8 0,1 18 1 16,0 10 7-16,0 5-2 16,-6 0 0-16,-3-4-3 15,0-2-2-15,0-12-16 16,0-4-27-16,-1-9-8 15,-6-4-30-15,3-8-25 16,-2-4-55-16,2 0-113 16</inkml:trace>
  <inkml:trace contextRef="#ctx0" brushRef="#br0" timeOffset="109452.89">30158 3416 945 0,'0'0'138'16,"0"0"-30"-16,0 0 6 15,0 0-72-15,0 0-37 16,0 0-5-16,-3-14-37 16,3 10-122-16,0 0-128 15</inkml:trace>
  <inkml:trace contextRef="#ctx0" brushRef="#br0" timeOffset="110247.15">30972 3157 776 0,'0'0'132'15,"0"-123"-38"-15,-7 91 34 16,3 18 4-16,2 7-55 0,0 7-55 16,2 0-22-16,-1 44-9 15,-1 31-18-15,2 30 27 16,-2 12 7-16,1-2-7 16,0-9-1-16,-4-13 0 15,2-5-3-15,-1-16 0 16,1-11-7-16,3-14-110 15,0-17-80-15,0-19-215 16</inkml:trace>
  <inkml:trace contextRef="#ctx0" brushRef="#br0" timeOffset="111477.89">30780 3533 719 0,'0'0'192'15,"0"0"-147"-15,0 0 33 16,0 0-8-16,0 0-56 16,0 0-13-16,98-31 2 15,-38 13-2-15,4-6-2 16,1-7 1-16,1-8-2 16,-3-8-29-16,-6-8-13 15,-12-9 26-15,-12-3 10 16,-12 2 7-16,-11 9 1 15,-9 12 25-15,-1 13 23 0,0 10 11 16,-1 10 16-16,-4 3-10 16,2 6-24-16,1 2-26 15,0 0-15-15,-6 12 0 16,-8 31-19-16,-8 30 17 16,-4 17 2-16,2 10 3 15,4 0-3-15,6-10 3 16,10-7-1-16,6-9-2 15,0-17 0-15,4-9-1 16,11-16 1-16,0-12-2 16,1-10-6-16,1-10-30 15,4 0-1-15,1-18 6 0,2-19 14 16,-3-9 12-16,-4-2-1 16,-3 3 8-16,-5 6 2 15,-5 12 2-15,-2 6 12 16,-1 11 20-16,2 3 0 15,-3 7-16-15,2 0-20 16,1 0-2-16,3 11-13 16,6 17 2-16,1 11 13 15,5 4 0-15,-1 1 0 16,3-7 1-16,3-6 0 16,-1-5-1-16,2-9 0 15,0-12-13-15,0-5-3 16,-3 0 7-16,3-15 8 0,-1-12 1 15,-3-8 0 1,-1-8 0-16,-4-2 3 0,-4 1 0 16,-7 3 3-16,-4 4-1 15,0 5-4-15,-2 5 8 16,-7 8 19-16,-1 3-5 16,1 8-11-16,3 4-2 15,0 4-10-15,-1 0-2 16,-6 6-9-16,0 18 0 15,0 11 4-15,3 6 3 16,6 0 1-16,4 2 2 16,0 0-1-16,13-3-3 0,18-3 5 15,8-7-2 1,7-7-25-16,6-15-20 0,-2-8 8 16,0 0 7-16,-5-17 6 15,-8-18 13-15,-11-4 8 16,-7-2 5-16,-11 1 3 15,-8 5 7-15,0 3 29 16,0 6 21-16,0 4 3 16,-7 9-13-16,4 6-12 15,-1 4-20-15,2 3-8 16,2 0-10-16,-7 0-4 16,0 22-10-16,1 11 8 15,-4 12 6-15,-1 10-1 16,6 0 1-16,4-1-1 15,1-2-1-15,0-10 1 0,13-6 2 16,4-10-4-16,2-7 4 16,-2-7-2-16,0-12 2 15,0 0 5-15,5-4-5 16,5-24 6-16,0-14-3 16,-2-8-3-16,-4-9 1 15,-5 1-1-15,-12-1 1 16,-4 11-2-16,0 8 1 15,0 12 4-15,-13 7-5 16,-2 10 1-16,-8 4-1 16,-3 7-5-16,-4 0 0 15,-1 14-3-15,4 11-1 0,3 4 3 16,7 7-18-16,5 1-33 16,11 0-35-16,1 5-27 15,17-3-18-15,20-4-74 16,3-8-124-16</inkml:trace>
  <inkml:trace contextRef="#ctx0" brushRef="#br0" timeOffset="111904.89">32394 3619 821 0,'0'0'200'15,"0"0"-69"-15,0 0 35 16,0 0-92-16,0 0-39 0,0 0-9 15,0-94-8 1,4 90-9-16,0 2-8 0,0 1-1 16,2 1-1-16,6 1-10 15,2 23-1-15,6 13 0 16,-3 8 4-16,0 6-9 16,0 2-17-16,-5-4-12 15,-3-8-13-15,0-7-47 16,-5-10 16-16,-2-9-23 15,-1-11 10-15,-1-4 40 16,0 0 62-16,0-22 1 16,0-11 3-16,0-4 8 15,0-4 12-15,0-4 8 16,0-3 8-16,0 2-5 0,0 4-9 16,8 7 10-16,1 9-14 15,1 7-10-15,1 5-4 16,-2 8-4-16,5 4-3 15,2 2-8-15,1 0-11 16,1 22-38-16,-1 3-42 16,-4 1-104-16,-1 5-185 15</inkml:trace>
  <inkml:trace contextRef="#ctx0" brushRef="#br0" timeOffset="112895.89">32752 3695 521 0,'0'0'362'0,"0"0"-217"0,0 0-30 15,0 0-25-15,0 0-69 16,0 0-16-16,17-49-5 16,2 37-3-16,5-3-9 15,1 5-3-15,-2-7-6 16,-3 4-1-16,-6 0 7 15,-5-2 8-15,-3 3 6 16,-6-2 1-16,0 1 1 16,-4 3-1-16,-18-1-2 15,-9 10-10-15,-6 1 12 0,-3 5-10 16,4 21 4-16,6 10-1 16,8 5-5-16,8 7 6 15,10-2 0-15,4 2 3 16,7-6-3-16,23-3-28 15,10-13-22-15,6-9-18 16,-4-14 32-16,-3-3 9 16,-7-3 28-16,-7-21 5 15,-6-7 4-15,-5-4 48 16,-4-2 17-16,-3 4-10 16,-4 2 23-16,-1-1-15 15,-1 10-10-15,-1 5-31 16,0 0 22-16,0 11-18 0,0 0-10 15,0 3-4 1,0 3-12-16,0 0-4 0,0 0-8 16,0 10-12-16,0 16-3 15,3 9 18-15,-3 4-1 16,0-4-15-16,1-3-8 16,0-6-13-16,1-9-16 15,2-3-2-15,-1-9 27 16,4-2 16-16,-1-3 17 15,2-4 7-15,5-19 5 16,4-7 0-16,2-6 22 16,-2 1-13-16,-1 2 5 0,-3 6 8 15,-1-1-13 1,-4 12 3-16,0 1 0 0,-6 3-6 16,2 6 2-16,-4 2 0 15,1 4-16-15,0 0-4 16,-1 0-3-16,3 4-17 15,-3 18-3-15,4 7 22 16,1 9-3-16,-1 0-11 16,-2 0-6-16,-1-9-15 15,2-3-6-15,-2-7 1 16,0-5-2-16,4-6 23 16,-1-4 4-16,3-4 16 15,3 0 2-15,5 0 6 16,6-16-2-16,9-10 8 15,1-4 21-15,-3-6 2 0,-2-1-7 16,-2 3 25-16,-8 3-15 16,4 8-7-16,-6 1-8 15,-1 8-2-15,-6 6-5 16,-2 6-5-16,-2 2-13 16,2 0-1-16,5 14-16 15,0 12 9-15,3 10-3 16,-3 1-18-16,-6 2-15 15,-2 1-27-15,3-2-46 16,1-6-37-16,8-5-101 16,3-9-431-16</inkml:trace>
  <inkml:trace contextRef="#ctx0" brushRef="#br0" timeOffset="113059.25">33697 3734 494 0,'0'0'586'0,"0"0"-481"16,0 0-4-16,0 0-36 15,0 0-65-15,0 0-35 16,-28-15-152-16,11 15-360 16</inkml:trace>
  <inkml:trace contextRef="#ctx0" brushRef="#br0" timeOffset="114703.88">1801 5867 1075 0,'0'0'102'15,"0"0"-34"-15,0 0 25 16,0 0 19-16,0 0-59 16,0 0-29-16,0 0-15 0,-45-42-9 15,59 42-7 1,21 1 5-16,14 4 2 0,6-5-3 15,-1 0-7-15,-6-12-19 16,-9-12-22-16,-9-4 1 16,-13-7-3-16,-9-2 7 15,-8-5 12-15,-3 4 14 16,-17 8 17-16,-13 12 3 16,-7 14 3-16,-9 4 0 15,-3 22-1-15,2 25 0 16,7 13 1-16,12 15 0 15,7 2-2-15,15 1 0 16,9-8 1-16,0-5-2 16,17-14 5-16,9-8-5 15,4-10-5-15,8-12 5 0,3-12-1 16,4-9 1 0,3 0-22-16,-3-24-159 0,-4-6-203 15</inkml:trace>
  <inkml:trace contextRef="#ctx0" brushRef="#br0" timeOffset="114898.89">2203 5922 908 0,'0'0'137'0,"0"0"-42"0,0 0 54 16,0 0-60-16,0 0-70 15,0 0-18-15,-25-59-1 16,25 59-71-16,0 0-141 16,1 0-214-16</inkml:trace>
  <inkml:trace contextRef="#ctx0" brushRef="#br0" timeOffset="115514.89">2524 5710 798 0,'0'0'181'16,"0"0"-95"-16,0 0 83 0,-52-114-74 16,40 103-49-16,-6 10-28 15,0 1-10-15,-4 8-7 16,1 22-1-16,4 5-2 15,6 3-2-15,11-1 4 16,0-2-5-16,7-6 5 16,14-7-2-16,9-10-18 15,6-8-28-15,2-4-1 16,-2-5-12-16,-6-16-6 16,-8-4 11-16,-8-3 14 0,-7-2 34 15,-5 1 4 1,-2 3 4-16,0 3 6 0,0 11 34 15,0 5 44-15,0 1-1 16,0 6-13-16,0 0-41 16,0 7-21-16,0 25-8 15,0 19 1-15,0 18 8 16,4 10-3-16,7 7 6 16,8 7 0-16,-1 3-4 15,-3 4-4-15,-2-1-3 16,-7-3 1-16,-4-14-3 15,-2-14 2-15,0-13-2 16,0-15-10-16,-6-7-20 16,-5-7 3-16,-1-13 20 15,-3-3 5-15,-7-10 3 0,-5 0 0 16,2-10 1-16,4-19-1 16,3-16 4-16,15-20-4 15,3-17 0-15,14-18-1 16,18-4 1-16,5 7-12 15,4 16-69-15,-2 21-59 16,-5 15-97-16,-9 11-451 16</inkml:trace>
  <inkml:trace contextRef="#ctx0" brushRef="#br0" timeOffset="117500.34">3786 5434 816 0,'0'0'122'0,"21"-97"-91"16,-15 58 52-16,-6 5 63 16,0 11-32-16,0 12-62 15,0 5-27-15,0 6-3 0,0 0-14 16,-13 25-8-16,-7 20-6 15,-5 14 5-15,4 6 0 16,12-4-3-16,9-9 0 16,0-6 0-16,18-9-13 15,1-10-18-15,2-5 4 16,-3-5 5-16,0-5 10 16,-4 0-5-16,-4-4-3 15,-7 2 0-15,-3 8 5 16,0 9 17-16,-8 2 1 15,-11 6-1-15,-2 1 2 16,3-3 1-16,2-3 0 16,5-3-1-16,7-5 0 15,4-5-1-15,0-5-3 16,0 2 3-16,10-2 0 0,1-3 1 16,-1-2-1-16,-1 0-1 15,-3 1 2-15,-3 3-6 16,-1 4-7-16,-2 9 5 15,0 1 5-15,0 9-2 16,-8 2-7-16,1 4 2 16,-1-2 1-16,5-4 1 15,-4-6 5-15,5-5-2 16,1-10 4-16,1 0 1 16,0-8 0-16,0-1 0 0,0-2-1 15,0 0 2 1,-2 2-3-16,1 2-12 0,-1-6-55 15,0 0-71-15,1 0-135 16</inkml:trace>
  <inkml:trace contextRef="#ctx0" brushRef="#br0" timeOffset="118917.88">4338 5592 461 0,'0'0'333'0,"0"0"-236"16,0 0 28-16,0 0-8 16,0 0-26-16,-9-101-51 15,24 80-29-15,7 2-4 16,0 5-3-16,0 5-3 16,-1 3-1-16,-6 6 1 15,2 0-2-15,-4 0 1 16,0 3-2-16,-3 15 0 15,-2 6 2-15,-5 7-6 16,-3 10 4-16,0 5 1 16,-8 5-1-16,-17 5 2 0,-6 2-4 15,-4-3 2 1,-2-3 2-16,9-4-1 0,1-8-1 16,12-9-1-16,3-6 3 15,6-7-1-15,2-8-2 16,4-2 2-16,6-4 0 15,22-4 1-15,11 0 0 16,7-7 0-16,6-12-2 16,-1 0 1-16,1-1-64 15,0 1-96-15,-8-1-168 16</inkml:trace>
  <inkml:trace contextRef="#ctx0" brushRef="#br0" timeOffset="119174.92">4738 5874 842 0,'0'0'160'0,"0"0"-44"16,0 0 46-16,0 0-63 16,0 0-66-16,0 0-26 15,-9-11-7-15,9 40 1 16,0 9 0-16,-6 7 0 15,-5 4 0-15,-2-2 1 16,-5 2-3-16,2-6 1 16,1-6-39-16,4-9-69 15,6-12-86-15,5-13-101 0,4-3-268 16</inkml:trace>
  <inkml:trace contextRef="#ctx0" brushRef="#br0" timeOffset="119774.86">5062 5350 906 0,'0'0'102'16,"0"0"26"-16,0 0 29 16,0 0-56-16,0 0-48 15,0 0-18-15,3-75-20 16,1 75-6-16,-4 0-9 16,7 0-3-16,3 0 0 15,3 15-1-15,-1 7-5 16,-3 3-28-16,-6 5 8 15,-3 4 12-15,0 4 5 16,-6 2 2-16,-8-1 6 16,-2 0-1-16,4-8 1 0,2-4 4 15,3-2-3 1,6-8 2-16,1-7-1 0,0-1 0 16,0-4 2-16,8-1-1 15,13-4 1-15,1 0 2 16,3 0-2-16,-2 0 4 15,-2 0-3-15,-5 0-1 16,-4 0 1-16,-1 4-1 16,-3 5-2-16,-2 8 2 15,-1 4-1-15,-5 6 2 16,0 6-3-16,0 1 1 16,-8 3-23-16,-8-4-30 15,-1-3-22-15,-3-3 30 16,-3-8 16-16,1 1-12 0,-2-8 1 15,6 0 8-15,3-8-10 16,5-3-24-16,6-1-103 16,4 0-216-16</inkml:trace>
  <inkml:trace contextRef="#ctx0" brushRef="#br0" timeOffset="120231.89">5509 6112 973 0,'0'0'75'0,"0"0"38"0,0 0 49 16,0 0-74-16,0 0-48 15,0 0-29-15,-4 0-7 16,4 0-4-16,0 13 1 16,0 13-1-16,0 13 1 15,0 2-1-15,-12 2 1 16,-3-2-1-16,-1-3-6 16,0-7-34-16,2-11-20 15,8-8-49-15,2-6-69 16,4-6-76-16,0 0-256 15</inkml:trace>
  <inkml:trace contextRef="#ctx0" brushRef="#br0" timeOffset="120807.87">5797 5290 338 0,'0'0'579'0,"0"0"-515"16,-9-100 86-16,9 74 20 16,0 6-78-16,0 5-52 0,4 5-14 15,2 3-15 1,5 3-6-16,1 4-3 0,6 0-2 15,3 4-7-15,3 21 2 16,-5 9-1-16,-3 3-28 16,-12 0 2-16,-4 2 1 15,0 1-6-15,-6 1 9 16,-11-1 10-16,-1-2 1 16,1-2 6-16,3-9 4 15,8-4 3-15,3-8 1 16,1-8 3-16,2-1-4 15,0-2 3-15,0 0 0 16,2 0 0-16,7 0 1 16,9-3 1-16,-3 1 2 15,1-1 0-15,5 5-2 0,-3 0 2 16,3 1-1-16,-2 5-1 16,1 2 0-16,-6 0-1 15,-2 3 0-15,-4 4 0 16,-5 3 1-16,-3 6-1 15,0 1 1-15,-9-1-1 16,-13 3 0-16,-2-2-13 16,-4 0-31-16,-2-3-24 15,0 1-20-15,3-3-29 16,6-3-22-16,8-1-134 16</inkml:trace>
  <inkml:trace contextRef="#ctx0" brushRef="#br0" timeOffset="121079.78">6224 6186 892 0,'0'0'126'16,"0"0"-71"-16,0 0 91 15,0 0-37-15,0 0-74 16,0 0-29-16,3 30 1 16,-3 9 7-16,-3 5-11 0,-9 2 1 15,-3-1-1 1,0-5-3-16,0-7-10 0,2-4-89 16,1-9-114-16,4-10-241 15</inkml:trace>
  <inkml:trace contextRef="#ctx0" brushRef="#br0" timeOffset="122421.88">6751 5491 319 0,'0'0'559'0,"0"0"-492"16,0 0 31-16,-21-107 37 16,18 84-34-16,3 7-42 15,0 0-35-15,3 3-15 16,14 2-6-16,6 4-3 16,8 1-1-16,-2 6-1 15,-6 0-5-15,-6 0-1 16,-6 14-27-16,-4 9-3 15,-7 5 1-15,0 6 12 16,-3 3 9-16,-14-4 9 16,-5 0 7-16,-3-5 2 15,4-4-2-15,0-3 0 0,10-5 0 16,5-4-2-16,2-1 2 16,4-2-1-16,0 1-2 15,4 0 3-15,13-4-4 16,8 0 4-16,4-2 0 15,-1-2 1-15,2 0-1 16,-9 2-2-16,1 0 2 16,-4 0-3-16,-6 2-8 15,1 2-18-15,-5 3 8 16,-5 3-10-16,-3 2 17 16,0-1 2-16,0 5 3 15,-9-4 6-15,-9 0 0 0,1-1-2 16,-2-1 5-16,-2-3 2 15,-1-6-1-15,4 0-2 16,2-3 2-16,4-2-2 16,6 0-16-16,1 0-69 15,5 0-42-15,0 3-139 16</inkml:trace>
  <inkml:trace contextRef="#ctx0" brushRef="#br0" timeOffset="122713.87">7149 5996 295 0,'0'0'711'15,"0"0"-629"-15,0 0 70 16,0 0-33-16,0 0-48 15,0 0-38-15,-17-47-24 16,17 47-7-16,0 4-2 16,0 22-6-16,0 11 6 15,-4 10 1-15,-5 2-1 16,-3 4 0-16,-4-6-7 16,8-2-52-16,-2-11-71 0,7-11-93 15,3-15-140 1</inkml:trace>
  <inkml:trace contextRef="#ctx0" brushRef="#br0" timeOffset="123357.87">7497 5164 877 0,'0'0'114'0,"0"0"-18"16,0 0 62-16,0 0-49 15,-17-100-51-15,17 87-29 16,3 2-14-16,5 1-10 15,5 2-3-15,4 4-2 16,3 4-3-16,1 0-2 16,-1 1-5-16,-5 17-27 15,-5 8-9-15,-7 1-1 16,-3 5 9-16,0 3-7 16,0 0 4-16,-6-1 10 15,-6-3 18-15,-1-4 8 0,-1-5 5 16,4 1 0-16,4-3 0 15,3-5 0-15,3 0 0 16,0-4-3-16,0 0 3 16,9 0 0-16,7-5 1 15,3 0-1-15,5-2 0 16,0-3 0-16,2 1 0 16,-7 1 2-16,-4-2-2 15,-1 3 0-15,-6 1 2 16,0 4-2-16,-2 5-1 15,-2 2-3-15,1 3 4 16,-5 4-1-16,0 3-1 16,0 0-9-16,0 3-23 0,-6-3-6 15,-9-1-5 1,-6-5-18-16,-2-2 18 0,-3-3 13 16,-1-3-6-16,3-5-36 15,3-4 9-15,6-3-20 16,8 0-59-16,7-2-168 15</inkml:trace>
  <inkml:trace contextRef="#ctx0" brushRef="#br0" timeOffset="124094.88">7928 4933 881 0,'0'0'180'15,"0"0"-84"-15,0 0 58 16,0 0-56-16,0 0-50 16,0 0-25-16,-15-73-10 15,18 73-11-15,24 0-2 16,10 14 0-16,12 8-1 15,-10 3-1-15,-6 1 0 16,-12 1-19-16,-9 1-22 16,-6 0 7-16,-6 5 3 15,0 4 8-15,-5 3 14 0,-13 1 11 16,-7 4 0 0,-6 0-1-16,4 0 0 0,-2-1 1 15,8-6 0-15,5-2 0 16,8-9-3-16,4-2 3 15,4-3-2-15,0-1 0 16,0-4 2-16,13-2-1 16,2-6 0-16,-1-2 1 15,-1 0-3-15,-2-2 0 16,5 1-20-16,-7-1-47 16,-1 3 21-16,-4 2 14 15,-3 3 12-15,-1 3 15 0,0 7 8 16,-3 2 3-16,-10-1-3 15,4 2 0-15,-1-1-2 16,5-3 3-16,5-2-1 16,0 2 0-16,5-3-1 15,17-5 1-15,8-2-1 16,3-2 1-16,4-3-22 16,-2 1 6-16,-7-4 15 15,-3 0-59-15,-14 6-5 16,-1-8 63-16,-10 5 1 15,0 3 1-15,0 2 3 16,-6 5-2-16,-9 2 2 16,-1 4-1-16,-2 0-1 0,-7 2 1 15,3-2-2 1,-3-4-1-16,1-1-3 0,4-4-22 16,3-8-10-16,9-2-29 15,5-4-107-15,3 0-112 16</inkml:trace>
  <inkml:trace contextRef="#ctx0" brushRef="#br0" timeOffset="124438.9">8800 5598 964 0,'0'0'84'0,"0"0"12"16,0 0 53-16,0 0-60 15,0 0-42-15,0 0-34 16,-16-48-13-16,46 48 2 16,21 0-2-16,16 0 0 15,6 0-30-15,-3 0-83 0,-15 0-85 16,-10 0-100-16,-15-11-351 16</inkml:trace>
  <inkml:trace contextRef="#ctx0" brushRef="#br0" timeOffset="124767.87">9133 5264 594 0,'0'0'200'15,"0"0"-70"-15,0 0 28 16,0 0 1-16,0 0-47 16,0 0-51-16,-68-45-14 15,63 45-15-15,-2 0-12 0,1 15-2 16,3 12-1-16,3 12-14 15,9 6-2-15,22 5 4 16,11 1-4-16,10-1 1 16,0-3-1-16,-8-10-1 15,-10-3 0-15,-16-7-15 16,-14-1-3-16,-4 3 11 16,-28 3 6-16,-12 3 0 15,-11 2-1-15,-4 0 2 16,2 1-1-16,1-5 0 15,6 3-14-15,7-9-63 16,9 0-106-16,9-5-136 16,5-11-220-16</inkml:trace>
  <inkml:trace contextRef="#ctx0" brushRef="#br0" timeOffset="126794.88">9838 5428 442 0,'0'0'89'15,"0"0"-32"-15,0 0 80 16,0 0-28-16,0 0-46 16,0 0-14-16,-84 0-2 15,66-6 11-15,4-11-27 0,-2-4-7 16,6-6 0-16,6-10-14 15,4-9-3-15,0-9-5 16,4-5-2-16,12-1 4 16,2 10-3-16,0 12 1 15,-6 11 3-15,-5 11 2 16,-2 7 8-16,-5 7 11 16,3 3-13-16,1 0-11 15,3 1-2-15,6 28-2 16,1 16 2-16,0 11 3 15,-2 14-2-15,-2 9 1 16,-4 7-1-16,-4 4 0 16,-2 0 0-16,0-2 0 0,-8-5 2 15,-9-13-3 1,0-5 1-16,-1-12-1 0,6-13 0 16,2-13 0-16,7-12 0 15,0-7-2-15,3-4-5 16,-2-4-11-16,2 0 18 15,0-25-1-15,0-15 2 16,12-7-1-16,3-5 1 16,3 1 0-16,0 5 3 15,1 2 0-15,3 5 4 16,-6 7 9-16,0 5 1 16,-4 9 4-16,-3 8-4 0,-3 4-3 15,-3 6-10 1,-1 0-5-16,4 0 0 0,7 10-1 15,4 14 0-15,0 4 1 16,1 8-2-16,-3-1 2 16,-2 1 0-16,-2-3 0 15,-5-3 0-15,3-11 2 16,-5-1-2-16,-2-9-4 16,0-3 4-16,-1-6 0 15,-1 0 0-15,1 0 1 16,-1-11 10-16,2-15-4 15,1-11-6-15,0-1 0 16,4-2 2-16,3 2-2 16,0 5 4-16,0 4 4 15,0 5 4-15,2 4-4 0,0 8-2 16,0 7-2-16,0 5-5 16,3 0 0-16,7 3-3 15,-2 21 3-15,1 6-3 16,-5 4 3-16,-3 6-2 15,-3-1 1-15,-4 0-3 16,-5-2-9-16,-1-6-31 16,0-2-28-16,0-6-49 15,0-6-62-15,0-11-123 16</inkml:trace>
  <inkml:trace contextRef="#ctx0" brushRef="#br0" timeOffset="127087.88">10751 5047 852 0,'0'0'111'15,"0"0"-6"-15,0 0 65 16,0 0-56-16,0 0-74 15,0 0-27-15,-26-52-12 16,26 85-1-16,0 19 0 16,2 19-1-16,5 9 1 0,-4 8 0 15,-2-6 0 1,-1-4 0-16,0-7-1 0,0-11-17 16,0-7-111-16,5-16-138 15,1-15-242-15</inkml:trace>
  <inkml:trace contextRef="#ctx0" brushRef="#br0" timeOffset="128181.88">10578 5451 748 0,'0'0'86'0,"0"0"27"15,0 0 2 1,0 0-78-16,77-94-31 0,-13 66-5 15,8-1-2-15,1-1 1 16,-3-6 0-16,-7-2-2 16,-3-1-12-16,-10 0-13 15,-13 4 8-15,-11 5 9 16,-14 7 9-16,-6 7 1 16,-6 0 9-16,0 7 47 15,0 1 4-15,0 7 14 16,0-2-20-16,0 3-19 15,0 0-15-15,-3 13-17 16,-8 22-2-16,-2 14 5 16,6 9-1-16,1 5 0 15,4-1 4-15,2 0-5 0,0-6-1 16,0-11-2-16,4-8 1 16,4-8-2-16,6-10 0 15,-6-10 0-15,3-3 0 16,0-6 0-16,-1 0 1 15,10-10 0-15,-4-17 5 16,7-10-2-16,-2-1-2 16,-6 1 1-16,0 1 1 15,-4 2-1-15,-3 7 1 16,1 3 2-16,-2 8 2 16,-3 4 5-16,-2 11-7 15,0 1-6-15,4 0 0 0,2 14-4 16,10 15 4-16,-2 8-4 15,-2 3 2-15,-1 3 1 16,3-5-4-16,-1-3 2 16,0-9-15-16,-1-7-19 15,0-5 4-15,-2-8 7 16,4-6 10-16,-3 0 12 16,4-2 4-16,-3-18 0 15,2-4 1-15,0-5 2 16,1 2-2-16,-3-2 0 15,-1 2 2-15,-4 0 4 16,2 5 4-16,-3 3 2 16,1 2-5-16,-3 5 3 0,-2 2-5 15,0 10-5 1,-1 0-1-16,3 0 0 0,3 10-4 16,0 7 1-16,4 11-1 15,-1-3-1-15,-1-1 5 16,0-2-11-16,-5-7-10 15,0-8 2-15,-2-4-2 16,6-3 11-16,-2 0 9 16,3-13 1-16,5-11 2 15,1-6 0-15,1-3 5 16,-6 0 9-16,0 2 14 16,-5-1 9-16,1 3-17 0,-2 6 3 15,-2 4-1 1,-1 8-3-16,1 2 0 0,-1 7-7 15,-3 2-5-15,0 0-5 16,2 0-4-16,10 7-4 16,4 18 1-16,4 5 2 15,-1 7 1-15,-3-2-2 16,-2 2-7-16,-3-1-17 16,-1-5-10-16,-6-2-9 15,-1-7-3-15,-3-5 7 16,0-1 7-16,-6-4 15 15,-13-2 10-15,-9-3 7 16,-8-1-1-16,-6-2 0 16,-6 0-28-16,0-2-26 15,2-2-31-15,4 0-28 0,8 0-45 16,7-16-214-16</inkml:trace>
  <inkml:trace contextRef="#ctx0" brushRef="#br0" timeOffset="128376.87">11635 4995 260 0,'0'0'770'0,"0"0"-677"15,0 0 39-15,0 0-52 0,0 0-62 16,0 0-18-16,0 0-16 15,-1-64-167-15,14 58-255 16</inkml:trace>
  <inkml:trace contextRef="#ctx0" brushRef="#br0" timeOffset="131384.17">12732 5267 837 0,'0'0'99'0,"0"0"13"15,0 0 33-15,0 0-38 16,0 0-45-16,0 0-25 16,0 0-14-16,0-93-8 15,0 93-13-15,0 9-2 16,-4 20-4-16,4 8 4 0,0 6 0 16,0-1 0-16,0-5 0 15,14-6-1-15,1-4 1 16,3-9-1-16,2-5 1 15,-1-8 2-15,-3-5-2 16,-1 0 0-16,-3-14-3 16,0-12 0-16,-1-4-9 15,-5-4 9-15,-2 1 3 16,-4-3 0-16,0 1-1 16,0 4 1-16,0 1 0 15,0 8 1-15,3 7 1 16,-3 5 0-16,1 8 0 0,-1 2-2 15,0 0 0 1,5 2-2-16,1 23-6 0,2 9 7 16,6 7-2-16,-2-1 3 15,4-3 0-15,2-3-1 16,6-8 1-16,3-6-5 16,0-10-5-16,-3-6-18 15,-2-4 1-15,-1-2 12 16,0-21 12-16,-4-8 3 15,-3-11-5-15,-3-4 4 16,-7-4 1-16,0-1-2 16,-4 6-2-16,0 7 4 15,-4 9 0-15,-8 3 0 16,-7 10 1-16,-2 7-1 16,2 7 0-16,-4 2-2 0,3 9 1 15,0 19-9-15,4 8 2 16,7 6-25-16,9 3-86 15,0 0-1-15,23-3-62 16,16-13-167-16</inkml:trace>
  <inkml:trace contextRef="#ctx0" brushRef="#br0" timeOffset="131748.87">13369 5335 894 0,'0'0'125'0,"0"0"14"16,0 0-13-16,0 0-84 15,0 0-32-15,66-98-9 16,-23 73 1-16,-1-1-2 16,-4 1-1-16,-9-1-1 15,-10 3-9-15,-10 6-19 16,-9-1-2-16,-1 8 5 15,-26 7-14-15,-15 3 20 16,-12 0 15-16,-1 25 5 16,4 8 1-16,8 6 1 15,13 8 0-15,12-5 10 0,11 2 0 16,7-3 0-16,3-5 6 16,25-6-1-16,17-9-1 15,13-9-6-15,15-12-6 16,8 0-3-16,-4-10-8 15,-8-13-195-15,-18-7-393 16</inkml:trace>
  <inkml:trace contextRef="#ctx0" brushRef="#br0" timeOffset="132635.87">14298 5205 544 0,'0'0'100'15,"0"0"-26"-15,30-105 59 16,-25 85-12-16,-3 4-26 15,-2 11-17-15,0 1-23 16,0 4-12-16,0 0-25 16,-17 28-17-16,-10 19 0 15,-4 12-1-15,5 1 0 16,11-4 0-16,11-4-2 16,4-4 2-16,13-10-4 15,20-14 2-15,21-11-3 16,13-13-45-16,11 0-41 0,2-30-36 15,-1-14-43 1,-4-9-84-16,-8-4-96 0</inkml:trace>
  <inkml:trace contextRef="#ctx0" brushRef="#br0" timeOffset="133431.87">14907 5044 456 0,'0'0'152'16,"0"0"21"-16,0 0-24 15,0 0-40-15,0 0-42 16,0 0-18-16,-77-56-22 15,55 80-15-15,-1 5-3 16,-1 7 0-16,7 5-4 16,4-2 0-16,6 0 0 15,5-4-4-15,2-5-1 16,0-7 0-16,18-6-1 0,3-10 1 16,7-7-1-16,4 0 1 15,0-12-1-15,1-17-15 16,-3-7-6-16,-6 0-1 15,-9-2 10-15,-6 6 11 16,-8 3 2-16,-1 6 0 16,0 1 4-16,-4 5 0 15,-4 8 13-15,-4 5 1 16,0 4-1-16,-5 0-14 16,-2 20-3-16,0 13-1 15,4 8 0-15,8 1 1 16,5 2-2-16,2-1 2 15,9-7-4-15,18-1 3 0,9-11-3 16,3-10 4-16,4-6 0 16,0-8 0-16,-4 0 0 15,-5-12 0-15,-8-11 4 16,-5-3-4-16,-5-3 1 16,-8 2 1-16,-6-5 3 15,-2 3-1-15,0-1 7 16,0 6 3-16,0 3 14 15,0 5-9-15,0 5 0 16,0 6 2-16,0 5-1 16,0 0-9-16,0 0-11 15,6 0-2-15,3 10-3 0,3 19 3 16,5 7 4-16,-4 5-2 16,4 4 0-16,-4-3-1 15,0-2-3-15,-2-10 2 16,-1-8-1-16,-3-10-9 15,-1-6-11-15,-4-5 7 16,0-1 8-16,2-6 8 16,5-21 3-16,2-10-1 15,5-8-1-15,-2 0 1 16,3-1-1-16,3 6 3 16,-2 8-2-16,0 6 3 15,-3 10 10-15,1 6-3 16,0 9-7-16,-1 1-4 0,4 0-1 15,-2 22-1 1,2 9 0-16,-2 6-1 0,-2 4-1 16,-5 4-5-16,1 0-39 15,-1-5-90-15,-1-7-122 16,0-11-313-16</inkml:trace>
  <inkml:trace contextRef="#ctx0" brushRef="#br0" timeOffset="134515.84">16058 4980 915 0,'0'0'112'0,"0"0"-9"16,0 0 42-16,0 0-50 15,0 0-56-15,0 0-29 16,-26-65-9-16,22 81-1 16,1 18-2-16,-2 11 2 15,1 4 1-15,-1 0 0 16,5 2-1-16,0-6 0 16,0-8-1-16,0-7 0 15,0-11-1-15,5-9 1 16,-2-8-2-16,0-2-5 15,3 0 4-15,3-8 4 0,4-22 0 16,4-10 1-16,-4-1 0 16,1 2-1-16,-3 3 0 15,0 4 3-15,0 3-2 16,-3 4 1-16,-1 7-1 16,-2 4 1-16,0 9-1 15,2 5-1-15,2 0-2 16,4 7-2-16,7 19 2 15,2 6 0-15,1 3-1 16,-1 2 0-16,2 1 3 16,4-6-5-16,-2-3-8 15,1-13-26-15,-2-6-4 0,-2-10 15 16,-1 0 17-16,-5-6 11 16,-3-16 2-16,-2-11 3 15,-3 2-1-15,-3-3 10 16,-2-1 16-16,-4 6 2 15,0 2-1-15,0 5-3 16,-6 4-11-16,-6 9 1 16,0 4-7-16,-3 5-7 15,-1 0 0-15,-5 9-4 16,7 18-2-16,1 6 1 16,6 5-3-16,7 4 0 15,0 0 2-15,3-4 0 16,14-2 2-16,6-10-3 0,-2-10-6 15,1-7-15 1,0-9 4-16,-4 0 4 0,-2-8 9 16,-2-16 6-16,-2-6 1 15,-4-8 1-15,-2-5-1 16,-6-2 1-16,0 0 0 16,0 1-1-16,0 9 1 15,0 8 1-15,0 10-1 16,0 10-1-16,0 3 1 15,0 4-1-15,1 0 0 16,12 8-8-16,4 10 7 16,3 1 0-16,0-1 0 15,3-8-1-15,0-4-4 16,3-6-15-16,0 0 11 0,2-14 6 16,-3-11 3-16,-1-11 1 15,0-9 0-15,-5-11 0 16,-2-5 1-16,-4-4 0 15,-8-6 0-15,-3 4 6 16,-2-2 2-16,0 8 21 16,-10 13 1-16,0 19-5 15,3 13 10-15,4 12-5 16,-4 4-9-16,-2 30-22 16,-3 25 4-16,-4 28-4 15,4 18 0-15,6 5-1 16,4-2-1-16,2-8 0 15,0-16-1-15,0-12-23 0,0-10-78 16,5-17-133 0,2-17-152-16</inkml:trace>
  <inkml:trace contextRef="#ctx0" brushRef="#br0" timeOffset="134690.87">17041 4922 769 0,'0'0'210'0,"0"0"-134"16,0 0 33-16,0 0-48 15,0 0-58-15,0 0-3 16,77-14-31-16,-48 4-158 16,-6-2-316-16</inkml:trace>
  <inkml:trace contextRef="#ctx0" brushRef="#br0" timeOffset="136615.84">17739 4720 749 0,'0'0'107'0,"0"0"-47"0,0 0 54 16,0 0 28-16,0 0-60 16,0 0-53-16,-7-67-20 15,-17 106-9-15,-5 16 0 16,4 12 0-16,11-5-2 15,14-7 0-15,0-9 1 16,18-5-1-16,14-9 0 16,3-8-6-16,2-9-9 15,-5-2-14-15,-8-7-22 16,-11 4 2-16,-7-6-28 16,-6 6-28-16,-9 3 31 15,-24 3 29-15,-11 2-42 16,-4-1 22-16,2-5 59 0,11-1 8 15,13-8 1 1,12-1 18-16,10-2 22 0,0 0-13 16,31-23 0-16,18-11-17 15,14-11 5-15,5 0-4 16,1 2-4-16,-9 4 9 16,-7 1 18-16,-14 6 15 15,-9 5 1-15,-12 13 1 16,-9 4 9-16,-8 6 8 15,-1 4 20-15,0-1-25 16,-1 1-20-16,-20 0-23 16,-10 4-18-16,-7 19-2 15,4 10-1-15,6 5 2 16,9 1 0-16,8-1-2 16,7-2 1-16,4-4-1 0,0-3 0 15,17-3 0-15,9-10 0 16,9-10 1-16,4-6 1 15,5-6 1-15,3-20-1 16,-2-9-1-16,-2-1-1 16,-9 0 0-16,-8 0 0 15,-12 2 2-15,-8 4 1 16,-6-1-1-16,0 4-1 16,-2 8 0-16,-7 3 6 15,4 10-4-15,1 2-2 16,1 4 6-16,2 0-7 15,-1 16 0-15,-1 16-5 0,3 12 5 16,0-2 0-16,0 2-1 16,5-2 1-16,9-5 0 15,2-6-2-15,3-6 3 16,0-8-2-16,-2-8-2 16,2-9 3-16,2 0 0 15,-2-15 3-15,3-12-1 16,-2-5-2-16,-1-4 0 15,-2 0 3-15,-6 0-2 16,-1 2 0-16,0 3 0 16,0 2-1-16,-2 7 6 15,0 3-5-15,0 7-1 16,-2 2 0-16,0 10 1 0,6 0-3 16,2 3 2-1,5 21-1-15,1 4 1 0,0 6-2 16,1 0 0-16,-1 0 0 15,3-4 2-15,-2-5 0 16,-2-4 0-16,3-9-3 16,-5-4 1-16,0-8-7 15,-1 0-6-15,1 0 11 16,-1-20 2-16,0-9 1 16,-5-4 1-16,2-4 0 15,-6 3 0-15,-4 2 1 16,1 6 1-16,-1 7 12 0,-3 6 16 15,0 3 21 1,0 7-5-16,0 2-11 0,0 1-16 16,0 0-8-16,0 18-9 15,0 31-1-15,0 22 1 16,0 24 3-16,0 15-4 16,7 9 2-16,3 10 0 15,10-6-3-15,-4-6 1 16,1-10 1-16,-6-13-4 15,-10-16 2-15,-1-15-7 16,0-16-7-16,-12-11-23 16,-7-11 27-16,-6-15-19 0,-8-10 27 15,-6-3-2 1,-6-29-1-16,-4-10 0 0,4-14 0 16,8-8-19-16,19-10-10 15,15-6-33-15,3-5-76 16,31 6-61-16,12 11-31 15,8 12-227-15</inkml:trace>
  <inkml:trace contextRef="#ctx0" brushRef="#br0" timeOffset="137291.84">19708 4657 560 0,'0'0'100'16,"0"-97"-13"-16,0 62 55 15,0 10-4-15,0 14-27 16,0 4-20-16,0 7-32 16,0 0-27-16,0 18-32 15,0 33 0-15,0 27 0 16,0 17 2-16,-3 2 1 15,2-3-3-15,1-5 0 16,0-8-2-16,0-7 1 16,0-12-9-16,0-13-93 0,0-19-87 15,0-18-156 1</inkml:trace>
  <inkml:trace contextRef="#ctx0" brushRef="#br0" timeOffset="138304.87">19483 4933 827 0,'0'0'97'15,"0"0"-57"-15,0 0 42 16,0 0-32-16,112-38-43 16,-32 16 1-16,7-8-7 15,-2-5 0-15,-2-6-1 16,-5-5 0-16,-11 0-1 15,-12 2 0-15,-17 7-11 0,-16 6-1 16,-16 3 13-16,-6 8 1 16,0 3 3-16,0 4 28 15,-6 5 10-15,4 6 4 16,-1 1-5-16,-2 1-15 16,-6 8-12-16,-5 28-11 15,-4 13 6-15,2 18 10 16,6 5-6-16,2 8 1 15,5-3-1-15,5-11-5 16,0-6 0-16,4-12-8 16,10-8 2-16,0-9-2 15,2-9-1-15,-3-11 1 0,1-7 3 16,2-4-2-16,1-4 0 16,3-19 3-16,0-9-2 15,-2-1 0-15,-5 1-1 16,-1-1 2-16,2 0-1 15,-2 6 2-15,1 0-3 16,-1 5 1-16,1 6 1 16,0 6 3-16,1 8-4 15,4 2-1-15,2 6-1 16,-1 21 0-16,2 4 0 16,0 9 0-16,-4 0 1 15,0-2-3-15,0-4 2 16,-1-5-1-16,-2-6 1 0,-1-7-3 15,-3-6 2-15,-3-8-1 16,3-2 0-16,5 0 2 16,4-21 2-16,2-5-1 15,3-4 0-15,-3 0-1 16,-3-2 0-16,0 1 1 16,-3 1 2-16,1 4 2 15,-2 3-3-15,-1 9 8 16,-3 4-4-16,-7 5 0 15,2 5-5-15,2 0-1 16,2 7-4-16,1 18 3 16,7 9 1-16,-2 4 0 0,4-1 0 15,-3-2-1 1,1-4-2-16,-1-11-1 16,-2-8-5-16,0-5-3 0,-1-7 9 15,1 0 3-15,8-17 1 16,0-11 1-16,-1-8-1 15,1-3 3-15,-1-1-2 16,-2 3 1-16,-2 5 5 16,-1 7 4-16,-5 7 0 15,-1 6-3-15,-2 9 0 16,1 3-8-16,4 0-1 16,2 18 0-16,0 12-1 15,0 8 0-15,-3 1 0 16,-6 0 1-16,-3 2-3 15,-3-7-3-15,0-3-15 0,-6-7-1 16,-9-2-1-16,-8-11-20 16,-5-7-26-16,-6-4-33 15,-7 0-37-15,-6-15-55 16,-1-14-146-16</inkml:trace>
  <inkml:trace contextRef="#ctx0" brushRef="#br0" timeOffset="138500.87">20751 4589 864 0,'0'0'105'16,"0"0"-35"-16,0 0 51 15,0 0-72-15,0 0-43 16,0 0-6-16,-6-36-46 15,6 34-127-15,-4-4-265 16</inkml:trace>
  <inkml:trace contextRef="#ctx0" brushRef="#br0" timeOffset="139454.73">21937 4918 873 0,'0'0'129'0,"0"0"-66"16,0 0 65-16,0 0-2 15,0 0-52-15,0 0-49 16,-24-65-14-16,21 72-11 16,0 25-7-16,0 16 4 15,0 10 3-15,3-1 0 16,0-4 1-16,0-6 0 15,0-7-2-15,13-11 0 16,1-6 1-16,-2-9-1 16,6-11-2-16,3-3-12 15,1-7-9-15,4-26-8 16,-3-10-7-16,0-4 13 0,-7-4-6 16,-2 1-5-16,-5 5 26 15,-9 2 11-15,0 8 4 16,0 7-2-16,0 9 21 15,0 7 11-15,0 8-7 16,0 4-5-16,0 0-22 16,3 10-4-16,9 21 1 15,10 9 3-15,3-1 2 16,5 6-2-16,1-6 0 16,1-1 0-16,-4-6 0 15,-4-4-1-15,-9-6-1 16,-4-3-13-16,-6-4-12 0,-5 1 7 15,0-2 7 1,-21 1 4-16,-11-1 2 0,-7 1-3 16,-9-2-11-16,-4 0-13 15,-2-3-11-15,-4-3-14 16,3-7-46-16,1 0-15 16,8-3-89-16,10-22-187 15</inkml:trace>
  <inkml:trace contextRef="#ctx0" brushRef="#br0" timeOffset="139662.81">21895 4751 975 0,'0'0'105'16,"0"0"-50"-16,0 0 46 15,0 0-19-15,0 0-64 16,0 0-18-16,-4-23-16 16,10 23-121-16,12 0-131 15,4 0-194-15</inkml:trace>
  <inkml:trace contextRef="#ctx0" brushRef="#br0" timeOffset="140449.84">23115 5159 776 0,'0'0'160'16,"0"0"-99"-16,0 0 56 0,11-109 30 15,-8 88-61 1,-1 10-31-16,-1 5-15 0,1 2-10 16,-2 2-8-16,0 2-12 15,1 0-10-15,7 4 0 16,8 27-4-16,7 14 2 16,5 13 2-16,-3 6 0 15,-1-2 0-15,0-4 0 16,-1-7 1-16,1-8-1 15,-2-14-1-15,-1-7 1 16,-8-15-3-16,-1-7 1 16,0 0-1-16,7-29 3 0,5-14 1 15,4-15 0 1,1-9 0-16,-2-4 0 0,-4-1-1 16,-1 5 5-16,-6 2-5 15,1 4 0-15,-3 6 0 16,-1 9 0-16,-3 8 1 15,0 10 2-15,-3 13-3 16,-1 7 0-16,2 8-2 16,5 3-7-16,7 27-51 15,5 15 9-15,-1 11-25 16,-6 6-27-16,0 3-47 16,-2-3-56-16,0-8-160 15</inkml:trace>
  <inkml:trace contextRef="#ctx0" brushRef="#br0" timeOffset="141364.87">23985 5167 644 0,'0'0'186'0,"0"0"-91"16,-35-97 44-16,15 72 13 16,0 2-72-16,0 11-20 15,4 2-22-15,3 10-8 16,0 0-12-16,2 14-15 15,-2 19-2-15,0 10-1 16,5 4 0-16,5 5-1 16,3 0 1-16,0-7-1 15,0-5 1-15,14-9-2 0,-4-12-1 16,1-6-2-16,-4-11-18 16,2-2-4-16,3 0 3 15,0-22 11-15,3-10-7 16,-6-4-1-16,-4 2 9 15,-4-2 2-15,-1 9 10 16,0 9 1-16,0 9-1 16,0 7 3-16,0 2 6 15,0 4-9-15,0 25-4 16,0 13 1-16,10 6 2 16,11-3 1-16,5-5 0 15,4-11 0-15,5-7 0 16,1-12 0-16,1-10 0 0,0 0-2 15,-3-15 0 1,1-19 2-16,0-11 0 0,-1-11 1 16,-3-10 0-16,1-9 0 15,-5-11 0-15,-7-4-1 16,-8-11 3-16,-10-1-1 16,-2 8-2-16,-8 14 5 15,-11 23 5-15,-1 22 20 16,0 16 10-16,6 12-7 15,-5 7-8-15,-5 23-14 16,0 29-9-16,0 28 1 16,4 14 1-16,13 11-2 0,7 3 0 15,3-5-1 1,24-9-1-16,6-11 1 0,4-15-1 16,1-15 0-16,-1-15-1 15,-3-15-2-15,-4-9-17 16,-9-10 4-16,-2-4 2 15,-5-6 12-15,1-22-2 16,-6-12 4-16,1-2 1 16,0 1-1-16,-4 0 3 15,-2 5-2-15,2 6-1 16,1 5 4-16,0 8 7 16,1 7 0-16,4 2-3 15,6 8-8-15,1 0 0 16,4 0 0-16,-2 18-2 15,-1 9 2-15,-6 9 0 0,2 4 0 16,-6-4-2-16,-2-1 3 16,-2-5-2-16,-2-6-1 15,2-5 2-15,-6-8-7 16,3-3-11-16,-2-3-9 16,1-5-11-16,0 0-15 15,0 0-15-15,3 0-13 16,0-16-34-16,1-4-81 15,-2-4-162-15</inkml:trace>
  <inkml:trace contextRef="#ctx0" brushRef="#br0" timeOffset="141626.84">24748 4784 905 0,'0'0'135'16,"0"0"-42"-16,0 0 36 16,0 0-27-16,0 0-72 15,0 0-27-15,-18-23-3 16,16 52-13-16,2 10-50 0,0 11-91 15,0-8-124 1,8-4-157-16</inkml:trace>
  <inkml:trace contextRef="#ctx0" brushRef="#br0" timeOffset="142158.94">25210 5306 882 0,'0'0'86'0,"0"0"14"0,0 0 56 16,0 0-60-16,0 0-33 15,0 0-39-15,-55-91-7 16,8 88-4-16,-10 3-5 15,0 0-2-15,8 22-2 16,11 5-1-16,16 4-2 16,14 1-2-16,8 1 1 15,1 0-3-15,28-7 2 16,16-8 1-16,12-11-3 16,6-7-15-16,-5-4-13 15,-6-28-1-15,-7-16 8 16,-6-15 5-16,-6-19 7 15,-7-9 12-15,-6-15-3 0,-11-8 3 16,-9-5-2-16,0 6 4 16,-17 21-2-16,-4 27 2 15,4 34 17-15,5 17 17 16,8 11 1-16,0 3-16 16,-5 36-21-16,-1 31-2 15,-1 33 1-15,5 9 2 16,6 6-1-16,0 0 4 15,5-9-4-15,10-10-2 16,5-10 0-16,0-16-3 16,-1-16-103-16,2-15-164 15,1-13-268-15</inkml:trace>
  <inkml:trace contextRef="#ctx0" brushRef="#br0" timeOffset="142841.84">25994 5279 897 0,'0'0'98'16,"0"0"-24"-16,0 0 62 15,0 0-42-15,0-112-43 16,-11 92-28-16,-11 2-13 0,-10 4-2 15,-8 11-7 1,-9 3 0-16,-1 0 0 0,3 18 0 16,7 9-2-16,7 5 0 15,13 1-1-15,10 2 1 16,10-2-6-16,0-3 1 16,23-1 1-16,17-7-14 15,6-9-3-15,2-8-5 16,-6-5 7-16,-5 0 8 15,-7-13 7-15,-5-10 5 16,-1-4 0-16,-6-1 1 16,-2-3 1-16,0 1 2 0,-5-2 11 15,3 1 16 1,-4 1 10-16,3 4-16 0,-5 3-3 16,0 5 3-16,0 8-5 15,0 3-3-15,0 7-13 16,6 0-3-16,4 7-1 15,4 24-5-15,2 11 4 16,-5 8-1-16,-4 4-2 16,-2-6-14-16,-6-3-16 15,0-7-13-15,-5-12-12 16,-2-9-4-16,0-7-3 16,0-7 28-16,0-3 28 15,0 0 10-15,0-19 8 16,4-14 0-16,-1-7-1 15,3-3 15-15,1-8-3 0,3-4-2 16,-2 2 2-16,0 5-10 16,2 9-5-16,0 10-1 15,-4 10-3-15,1 13 1 16,2 6-2-16,1 0-1 16,7 12-48-16,-1 20-33 15,2 5-108-15,-6 1-180 16</inkml:trace>
  <inkml:trace contextRef="#ctx0" brushRef="#br0" timeOffset="143742.37">26650 5137 466 0,'0'0'501'15,"0"0"-427"-15,0 0 53 16,7-103 14-16,-5 97-51 16,-1 0-35-16,-1 5-27 15,2 1-11-15,-2 0-8 16,0 0-8-16,0 4-1 16,0 24-8-16,0 11 8 15,0 9 0-15,0-2 0 16,0-1-1-16,0-5-1 15,0-9-9-15,0-7-20 16,0-9-1-16,6-10 8 0,0-5 8 16,5 0 13-16,6-5 3 15,3-24 1-15,3-7 0 16,-1-3 2-16,-3-3 3 16,0-2-6-16,-1 1 0 15,-4 9 3-15,-1 4 1 16,-4 8 1-16,-1 8 1 15,-1 4-4-15,-3 8 2 16,-2 2-4-16,4 0-3 16,3 8 0-16,6 22-3 0,0 6 6 15,1 9-2 1,-2-1-9-16,2-5-26 0,1-3-44 16,3-10-11-16,-1-10-5 15,0-6 9-15,0-10 31 16,-3 0 40-16,2-2 17 15,-1-21 3-15,-2 2 1 16,-3-7 36-16,1-3 10 16,-3 1 21-16,0-3-50 15,0 4 18-15,-3 0 6 16,-4 9-28-16,0 2 15 16,-3 6 6-16,0 4-10 15,0 4-11-15,0 4-10 16,-3 0-7-16,-16 17-6 15,-2 19 0-15,-4 8 5 0,5 2-1 16,7 2 0-16,5-7-1 16,7-4-4-16,1-8-12 15,0-10-8-15,9-8-8 16,8-9 9-16,5-2 18 16,0-4 7-16,3-20 0 15,-1-6 1-15,-3-6 4 16,0-6-3-16,-6-5-1 15,-3-2 7-15,-6 0-2 16,-6 0 5-16,0 8-2 16,-2 9-1-16,-11 8 0 15,-2 11-3-15,-3 5 6 0,0 8-8 16,-6 0-4-16,0 12 2 16,0 14-7-16,5 3 4 15,4 8-4-15,5 0-46 16,8 2-69-16,2-3-37 15,2-7-163-15</inkml:trace>
  <inkml:trace contextRef="#ctx0" brushRef="#br0" timeOffset="144236.47">27502 4967 409 0,'0'0'233'0,"0"0"-97"16,0 0 28-16,40-97-6 16,-32 70-42-16,-8-8-37 15,0-2-9-15,0 0-32 16,0-3-4-16,0 3-5 15,0 2-11-15,0 3-4 16,0 2-1-16,9 7-8 16,1 1-3-16,-1 5 1 15,0 5-3-15,-6 5 4 16,0 3-3-16,-3 3-1 0,0 1 1 16,0 0-1-16,0 0-1 15,0 0-1-15,0 0-2 16,0 3 1-16,0 24 0 15,-9 18 2-15,-6 18 0 16,0 14 1-16,0 8-1 16,2 4 1-16,3 1-1 15,4-6-1-15,3-3 1 16,3-15-4-16,0-10-8 16,8-16-40-16,10-8-22 15,3-13-20-15,3-9-39 16,3-10-52-16,0 0-66 15,-3-4-84-15</inkml:trace>
  <inkml:trace contextRef="#ctx0" brushRef="#br0" timeOffset="144424.7">27650 5053 769 0,'0'0'140'16,"0"0"21"-16,0 0 20 15,0 0-88-15,0 0-39 16,0 0-22-16,31-35-21 16,5 21-11-16,1 0-2 15,2 1-42-15,-3 1-127 0,-7-3-154 16</inkml:trace>
  <inkml:trace contextRef="#ctx0" brushRef="#br0" timeOffset="145008.84">28020 5190 805 0,'0'0'172'16,"0"0"-69"-16,0 0 45 15,0 0-43-15,0 0-58 16,0 0-32-16,-5-50-9 16,4 54-6-16,-2 12-6 15,3 7 4-15,0-1 2 16,0-3 0-16,0-6 0 16,0-3-4-16,3-7-9 15,0 0-11-15,-2-3 4 16,4 0 3-16,-2-3-20 15,-2-6-71-15,-1 2-14 0,0 1-80 16,-15 4-285-16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0T06:24:49.2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 11399 700 0,'0'0'194'0,"0"0"-125"16,0 0 55-16,0 0 18 16,0-98-51-16,0 94-40 15,0 4-12-15,0 0-1 16,0 0-22-16,0 33-13 15,0 20-1-15,0 22 8 16,0 17 2-16,0 3-3 0,0 8-2 16,-3 0-3-1,-7-6-3-15,4-13-2 0,-2-10 2 16,8-16-2-16,0-13-11 16,0-14-13-16,0-12-11 15,-3-13-5-15,3-5-16 16,-6-1 15-16,-6 0-29 15,-4-22 38-15,-8-10-19 16,3-7 22-16,2 2 22 16,10 4 8-16,0 3 15 15,7 2-2-15,2 3 9 16,0 2 0-16,11 1-10 16,17-2-1-16,10 1-8 15,9-2-1-15,7-5-2 0,2-1-1 16,0-4 0-16,-4-6-3 15,-4-7-22-15,-2-11-1 16,-7-7 7-16,-11 1 0 16,-13 8 12-16,-9 6 8 15,-6 10 4-15,0 4 15 16,-12 0 18-16,-1 5 23 16,-1 7-4-16,4 5-3 15,4 7-5-15,3 9-9 16,1 4-18-16,1 0-2 15,1 9-17-15,0 35-2 16,0 20 0-16,0 23 8 16,0 8 3-16,-3-1-5 0,1-1-2 15,1 0-4-15,1-6-1 16,0-6 0-16,0-15 0 16,4-15-51-16,13-16-39 15,10-13-62-15,10-16-8 16,8-6-27-16,10-10-44 15,0-25-33-15</inkml:trace>
  <inkml:trace contextRef="#ctx0" brushRef="#br0" timeOffset="432.52">2518 11811 448 0,'0'0'174'16,"0"0"72"-16,0 0-32 16,0 0-49-16,-12-102-59 0,2 88-25 15,-4 2-26-15,1 9-18 16,-4 3-12-16,1 0-5 15,-3 11-11-15,2 17-7 16,-2 11-2-16,4 3 0 16,7 6 0-16,5-3-2 15,3 0-2-15,2-10 2 16,16-7-3-16,7-7-4 16,1-8-11-16,4-6-10 15,-1-7-2-15,-1 0 0 16,-5-14 0-16,-4-13 17 15,-8-7 7-15,-4-5 0 16,-7-4 6-16,0 3 2 16,0 5 2-16,-7 6 4 15,2 7 5-15,1 7 21 0,4 6-6 16,-2 6-7-16,2-1-5 16,0 4-13-16,0 0-1 15,9 21-4-15,11 13 4 16,0 8 0-16,0 3 1 15,-4 4-1-15,-1-7 0 16,-3 1-21-16,0-11-40 16,-1-4-42-16,1-9-61 15,-2-5-111-15,6-14-23 16,-2 0-45-16</inkml:trace>
  <inkml:trace contextRef="#ctx0" brushRef="#br0" timeOffset="882.99">2900 11700 898 0,'0'0'150'0,"0"0"-21"16,0 0 34-16,0 0-56 16,0 0-44-16,0 0-20 15,-22-88-14-15,22 88-9 16,0 0-17-16,0 16-3 15,10 22-1-15,8 11 1 16,3 7 2-16,-1 1 0 16,0-2-1-16,-6-6-1 0,2-8 0 15,-2-9-2-15,0-9-8 16,1-9-8-16,0-4-5 16,-5-6 7-16,-2-4-4 15,-2 0 11-15,0-7 9 16,2-23 3-16,1-12-2 15,-5-5 1-15,0-2-2 16,4 0 1-16,-1-2 0 16,2 2 6-16,-1 2-3 15,2 4 4-15,0 5-2 16,0 7-2-16,0 12-3 16,-2 7-1-16,2 12-2 0,2 0-2 15,6 2-12-15,2 24-9 16,0 8-33-16,3 6-64 15,-6 1-148-15,-3 0-154 16</inkml:trace>
  <inkml:trace contextRef="#ctx0" brushRef="#br0" timeOffset="1505.99">3562 11948 784 0,'0'0'191'15,"0"0"-94"-15,0 0 89 0,0 0-93 16,0 0-62-16,0 0-18 16,20-92 4-16,7 72-11 15,1-4-4-15,-1 2 0 16,-2-1-2-16,-4 1 2 15,-6-1-2-15,-6 1 0 16,-3 3 5-16,-6 1-2 16,0 0 4-16,-13 1 4 15,-13 7-1-15,-11 8 7 16,-5 2-14-16,-4 16-1 16,2 21 2-16,8 9 0 15,7 9-2-15,8 0 2 0,15 1-3 16,6-3-2-16,15-7 0 15,28-7 0-15,11-13-3 16,10-15-4-16,3-11-18 16,-5 0-10-16,-9-18-9 15,-5-16-1-15,-8-19 3 16,-1-15 16-16,-5-18 5 16,-8-15-15-16,-7-8 1 15,-10 2-10-15,-9 6 46 16,0 9 1-16,-6 21 12 15,-9 15 55-15,-3 18 19 16,3 16 3-16,2 7-31 16,5 11 0-16,2 4-14 0,2 15-20 15,-2 38-21-15,0 26 1 16,2 19 7-16,4 8-2 16,0 4-7-16,0-12-2 15,4-6-1-15,8-14-4 16,-2-13-23-16,4-14-116 15,5-21-204-15,8-19-595 16</inkml:trace>
  <inkml:trace contextRef="#ctx0" brushRef="#br0" timeOffset="3431.99">4570 11595 256 0,'0'0'467'15,"0"0"-422"-15,0 0 0 16,0 0 50-16,0 0-25 0,0 0-47 16,-19-12-4-1,19 12-5-15,0 0-2 0,8 0-2 16,10 0 9-16,-1 0 1 16,-3 4-2-16,-2 0-10 15,-4-2-4-15,-5-2 1 16,-2 0-2-16,1 0 9 15,-2 0-5-15,0 0-3 16,0 0 3-16,0 0 4 16,0 0 4-16,0 0 4 15,0 0-8-15,0 0-2 16,0 0-7-16,0 0-2 0,0 0 1 16,0 0 1-1,0 0-1-15,0 0-1 0,0 0 3 16,0 0-1-16,0 0-2 15,0 0 0-15,0 0 0 16,0 0 4-16,0 0-3 16,0 0-1-16,0-2-2 15,0-6 1-15,0-2-13 16,0-2-16-16,0-5 2 16,0-3-1-16,0-9 5 15,0-2 20-15,-2-8 4 16,-2 1 2-16,2-1 5 15,-2 1 17-15,1 11 17 16,-2 5 15-16,-1 6-3 16,3 5 19-16,-1 7-26 0,1 2-1 15,3 2-17-15,-2 11-14 16,-2 33-8-16,-2 23 2 16,-2 15 7-16,0 1 3 15,0-2-10-15,2 0-2 16,1 1-4-16,1-3-1 15,2-6 0-15,-2-9-1 16,4-11 0-16,0-16-1 16,0-12-4-16,0-10-13 15,0-10-22-15,0-5-7 16,0 0 6-16,0 0 15 16,0-23 11-16,-4-10 0 0,-4-12-3 15,4-6 5-15,0 0 0 16,4 4 7-16,0 7 6 15,6 9 3-15,14 1 1 16,7 3 1-16,11-5-4 16,6 2-1-16,10-1 0 15,1-2 0-15,-3 3 0 16,-6-4 3-16,-7 1-3 16,-9-3 0-16,-6-2 2 15,-9-3 0-15,-4-3-2 16,-9 2 3-16,-2-1 1 15,0 6 3-15,0 5 5 16,-9 6 11-16,2 5 2 0,-1 6 5 16,4 6-1-1,1 6-3-15,1 3-2 0,-1 0-10 16,0 32-12-16,-5 26 0 16,-6 30 1-16,-1 11 6 15,-2 5-3-15,-1-1-3 16,8-6-3-16,4-7 2 15,6-8-2-15,0-15-5 16,0-12-28-16,16-20-49 16,12-9-63-16,8-17-42 15,9-9-72-15,4-8-5 16,4-25-50-16</inkml:trace>
  <inkml:trace contextRef="#ctx0" brushRef="#br0" timeOffset="4085.98">5296 11665 623 0,'0'0'195'0,"0"0"-29"16,0 0 20-16,0 0-65 16,0 0-44-16,-73-96-8 15,55 93-10-15,0 3-18 16,2 3-18-16,-2 19-12 16,6 8-5-16,1 8-2 15,4 3-3-15,6 4 1 16,1 0-2-16,0-3 0 15,16-4 0-15,2-5-3 16,9-11-4-16,-3-9-8 0,5-9-7 16,-2-4-8-16,-6 0 3 15,-6-12 12-15,0-14-2 16,-6-13 8-16,-6-4 8 16,-3-4 0-16,0 4-1 15,0 0 2-15,-5 12 2 16,-1 5 3-16,1 10 3 15,2 6 9-15,-2 8-6 16,5 2-9-16,0 6-2 16,0 23-12-16,12 9 11 15,3 10 0-15,4-2 1 16,1-5 0-16,2-4-2 16,8-9 1-16,1-8-25 15,2-12 3-15,9-8-9 16,-1 0 0-16,-3-20 7 0,-4-17 20 15,-4-14 5-15,-3-14 1 16,-2-16 1-16,-4-16 3 16,-5-12-1-16,-8-12 0 15,-6 5 3-15,-2 12 10 16,0 21 6-16,-14 27 15 16,-2 19 10-16,4 18-10 15,1 13 0-15,4 6-19 16,3 25-12-16,-4 34-6 15,-1 24 0-15,-3 20 1 16,6 5-2-16,3 5 1 0,0-6-1 16,3-5 0-16,0-12-2 15,0-17-26-15,0-13-51 16,9-13-95-16,7-13-46 16,4-13-77-16,10-15-162 15</inkml:trace>
  <inkml:trace contextRef="#ctx0" brushRef="#br0" timeOffset="4776.99">6085 11518 819 0,'0'0'148'16,"0"0"-51"-16,0 0 85 15,-85-73-79-15,61 67-52 0,1 6-15 16,-3 0-2-16,2 10-18 15,0 21-9-15,2 13-6 16,0 8 1-16,2 4 0 16,3 1 0-16,9-4-2 15,6-5-1-15,2-8-2 16,0-6-1-16,0-9-8 16,9-9-21-16,6-9-7 15,-1-4-2-15,0-3 16 16,3-11 20-16,7-18 6 0,-2-8 0 15,5-4 3 1,-4-1 2-16,-1 2-5 0,0 2 8 16,-2 9 1-16,-1 2 6 15,0 9-4-15,-4 6 0 16,0 11-3-16,5 1-6 16,-1 3 0-16,2 23 2 15,1 10-4-15,-1 4 1 16,-4 5-1-16,-1 0-1 15,-4-4 0-15,0-4-15 16,-2-7-12-16,-2-11 3 16,7-5 4-16,-3-6 5 15,1-8 3-15,-1 0 8 16,3-4 5-16,0-15 2 16,-1-9 2-16,3-7 5 0,-2-7 5 15,0-5 10-15,-1-2-2 16,-3 0-11-16,0 4 2 15,-5 9 4-15,1 11-2 16,-2 12 7-16,-4 10 1 16,1 3-10-16,4 3-13 15,1 21 1-15,2 19-1 16,0 6 1-16,-5 3 0 16,-2 4 1-16,-2-3-1 15,4-5-2-15,0-3-4 16,0-9-38-16,2-13-3 15,-2-7-88-15,-4-9 53 0,0-7-185 16,0 0-8-16,0-24-220 16</inkml:trace>
  <inkml:trace contextRef="#ctx0" brushRef="#br0" timeOffset="4978.99">6475 11219 863 0,'0'0'134'16,"0"0"-45"-16,0 0 68 15,0 0-29-15,0 0-82 16,0 0-42-16,-44-65-4 0,44 70-12 16,3 21-59-1,11 8-57-15,5 4-98 0,2 2-142 16</inkml:trace>
  <inkml:trace contextRef="#ctx0" brushRef="#br0" timeOffset="6029.24">6798 11619 916 0,'0'0'100'0,"0"0"11"16,0 0 72-16,-8-120-85 16,8 97-53-16,0 6-21 15,0 7 0-15,0 3-11 16,0 7-7-16,4 0-6 15,0 0 0-15,2 13-7 16,5 19 0-16,-1 6 5 16,2 6 0-16,-1 1-12 15,-1 0-7-15,0-4-14 16,0-5-28-16,0-9 5 16,0-9 4-16,-2-6 8 0,-6-8 22 15,2-4 21-15,3 0 3 16,-2-22 25-16,1-9 5 15,2-9 0-15,-3-1 24 16,2-3-13-16,-2 2-1 16,-2 0-11-16,3 2-3 15,-2 3-1-15,1 7-4 16,1 5-2-16,-2 9-5 16,-1 5-4-16,0 8-3 15,3 3-7-15,6 0-5 16,5 24 0-16,5 11 4 15,-1 8 0-15,1 3 1 16,-1-1-3-16,-3-1-5 16,0-6-12-16,0-5-10 15,-5-8-3-15,-2-6-4 0,4-8 3 16,-6-7 7-16,-1-4 3 16,0 0 20-16,1 0 4 15,5-21 7-15,3-9-1 16,-3-4 10-16,5-5 5 15,-5-1 0-15,-1-1-3 16,1 1 6-16,-4 6-3 16,-3 5-1-16,1 6-2 15,-2 4-4-15,1 8-5 16,-1 3-2-16,-1 8-5 0,1 0-2 16,3 9-8-1,4 20 3-15,4 7 5 0,-4 2-3 16,-3 4 3-16,-2-3-8 15,1-7-23-15,-2-3 3 16,-4-10-6-16,0-8 3 16,0-7 12-16,-2-2 3 15,1-2 16-15,5 0 5 16,1-12 5-16,5-11 3 16,4-8 2-16,-2-3 2 15,3-2 1-15,-5 1-2 16,2-1 4-16,-2 2 0 15,-2 10-7-15,2 4-1 16,-5 14-6-16,1 3-4 16,4 3-2-16,-1 8-2 0,3 18 0 15,0 9 1-15,0 6 0 16,-6 3 0-16,0 0 0 16,-2-3-6-16,-4-3-25 15,-1-9-11-15,-2-5-32 16,0-6-41-16,0-7 28 15,0-2 2-15,0-9-95 16,-12 0 81-16,1-10-100 16,1-20-276-16</inkml:trace>
  <inkml:trace contextRef="#ctx0" brushRef="#br0" timeOffset="6230.99">7701 10904 953 0,'0'0'88'15,"0"0"3"-15,0 0 62 16,0 0-95-16,0 0-58 16,0 0-2-16,-9-14-37 15,9 36-86-15,6 5-114 16,-3-3-258-16</inkml:trace>
  <inkml:trace contextRef="#ctx0" brushRef="#br0" timeOffset="7768.99">8583 11170 695 0,'0'0'158'15,"0"0"-73"-15,-5-99 88 16,2 83-24-16,-1 6-45 16,2 7-50-16,2 3-17 15,0 0-21-15,0 25-16 16,0 24 2-16,-4 20-2 16,-2 10 3-16,-3 2-2 15,-9-1 0-15,3-2-2 16,-6-8-24-16,2-7-46 15,4-8-55-15,3-14-54 0,10-19-143 16,2-21-57-16</inkml:trace>
  <inkml:trace contextRef="#ctx0" brushRef="#br0" timeOffset="8952.71">8369 11190 642 0,'0'0'95'0,"0"0"4"16,11-131 47-16,13 90-21 16,7 0-51-16,6 4-23 15,4 1-8-15,2 5-11 16,0 4-9-16,-2 9-12 0,-1 6-5 16,-3 8-3-1,0 4-1-15,-1 8-2 0,-4 22-1 16,-7 11-2-16,-1 14-3 15,-7 10 4-15,-6 13-5 16,-8 3-10-16,-3 1 7 16,0 0 1-16,-6-10-3 15,-6-7-4-15,2-15 3 16,1-10-5-16,4-14 0 16,2-10 7-16,3-10 5 15,0-6-1-15,0 0 7 16,0 0 7-16,0-22 14 15,5-15 3-15,5-7-12 16,5-3 1-16,0-3-5 0,0 2-1 16,-3 9 7-16,-2 7-1 15,3 7 8-15,-6 12 2 16,3 9-7-16,-1 4-14 16,3 3-2-16,5 25 0 15,0 15-1-15,1 6 1 16,-3 5 2-16,0-2 0 15,-3-4-2-15,-1-7 0 16,3-7-2-16,0-9 0 16,4-10-6-16,1-7 2 15,5-8 3-15,0 0 3 16,3-9 0-16,0-18 0 16,3-9 4-16,-4-8 0 0,1-5-4 15,-3-6 2-15,-9-3-1 16,-8 3 1-16,-7 0 6 15,0 10 3-15,-5 3 8 16,-12 7 13-16,-2 8 9 16,-1 6-11-16,1 8-15 15,4 9-1-15,0 4-11 16,0 12-3-16,0 25-1 16,0 14 1-16,2 11-1 15,10 3-1-15,3-4-1 16,3-2 3-16,19-6-6 15,11-11 1-15,12-11-11 0,7-11-17 16,3-9-14-16,2-11-8 16,-4 0-4-16,-6-13 12 15,-7-19 9-15,-7-3 21 16,-8-7 14-16,-5 3 3 16,-10-1 3-16,-10 0 8 15,0 5 22-15,-4-1 15 16,-11 6 23-16,0 6-25 15,6 6 6-15,0 6-7 16,3 8-7-16,2 4-14 16,2 0-13-16,1 0-6 15,-2 20-5-15,-2 21-3 16,-1 11 3-16,3 7 0 0,3-2 2 16,0-2-1-1,0-6-1-15,14-8-2 0,7-9 1 16,4-6-3-16,0-13-1 15,2-7-13-15,-3-6 5 16,1 0 3-16,-1-9 4 16,-4-15 4-16,-4-10 1 15,-4-6 1-15,-5-6 1 16,-5-5-1-16,-2-6 0 16,0 0-1-16,-12 7-1 15,-4 9 2-15,-7 11 0 16,2 8 0-16,0 11-1 15,0 6-1-15,1 5 0 16,3 0 2-16,2 15-11 0,2 12-4 16,7 2-14-16,6 5-36 15,0 0-20-15,19 0-28 16,11-4-43-16,6-5-60 16,4-7-130-16</inkml:trace>
  <inkml:trace contextRef="#ctx0" brushRef="#br0" timeOffset="9389.34">10056 11334 769 0,'0'0'170'0,"0"0"12"16,0 0-14-16,25-122-75 16,-17 97-36-16,-1 4-5 0,6 6-15 15,-7 6-19-15,4 9-5 16,2 0-13-16,5 14-1 15,2 23 1-15,2 8-1 16,-2 7-1-16,-5 6 2 16,0-7-2-16,-7-1-10 15,-1-8-30-15,-3-5-10 16,3-6-34-16,-2-9 20 16,-1-4-24-16,0-8-6 15,-3-7 5-15,0-3 9 16,0 0 72-16,-3 0 10 15,-4-13 15-15,1-13 28 16,3-3 8-16,3-9 9 0,0-4-13 16,0-6-6-16,3 2 0 15,14 2-8-15,3 5-9 16,-3 7-11-16,2 7-4 16,0 6 0-16,-3 8-9 15,-2 5 0-15,-2 6-7 16,5 0-21-16,-1 0-73 15,12 18-68-15,1 4 14 16,0 0-318-16</inkml:trace>
  <inkml:trace contextRef="#ctx0" brushRef="#br0" timeOffset="10392.99">10677 11503 816 0,'0'0'119'0,"0"0"-6"16,0 0 64-16,0 0-87 15,0 0-45-15,0 0-27 16,32-84-13-16,2 62-5 16,1 4 0-16,-3-5 0 15,-4-1 0-15,-4 0-1 16,-9-3 1-16,-7 3 4 15,-3 5 1-15,-5 0 0 16,0 0 0-16,-20 8 4 16,-10 5-9-16,-7 6 0 0,-8 6 0 15,0 25 0-15,2 10 0 16,6 10-1-16,10 2 0 16,15-2-3-16,12-2 0 15,0-4-1-15,23-7-12 16,11-10-38-16,15-9-9 15,6-11-20-15,-1-8-12 16,-4 0 8-16,-5-13 40 16,-4-13 33-16,-1-10 15 15,-6-2 4-15,-6-2 2 16,-8 0 31-16,-4 3 44 16,-8 3 8-16,-2 0 2 0,-5 6-17 15,-1 3-23 1,0 5-11-16,0 7-10 0,0 5-1 15,0 5-9-15,0 3-7 16,0 0-13-16,0 14-4 16,0 19-5-16,0 8 9 15,0 2 0-15,7 1 0 16,1-7-2-16,0-6-5 16,-2-7-22-16,2-8 1 15,-3-8-5-15,-1-4-1 16,0-4 18-16,0 0 16 15,2-16 4-15,6-13 5 16,-2-7-5-16,-2-3 8 0,2-2 8 16,-4 0 1-16,0 4 1 15,2 1 0-15,-1 5-1 16,0 5-5-16,-3 6-3 16,1 7 0-16,0 7-6 15,-1 6-4-15,1 0-3 16,6 8-6-16,2 18 3 15,1 8 2-15,-1 5-2 16,-3 5-1-16,0-5-1 16,-3-1-28-16,-1-5 4 15,-2-7-18-15,5-6 4 16,-2-8 1-16,-1-4 24 0,-1-3-8 16,-2-5 9-1,3 0 17-15,8-18 6 0,-4-8 1 16,4-7 16-16,1-6 15 15,2-8 0-15,-1 1-7 16,2-1-1-16,-1 3-10 16,2 10 11-16,-1 8-12 15,-3 11-3-15,1 9-3 16,-2 6-11-16,0 4-2 16,0 28-5-16,-2 9 5 15,-2 8-2-15,-4 3 0 16,-2 2-2-16,0-5-28 15,0-4-27-15,2-5-83 16,0-9-49-16,0-7-145 0</inkml:trace>
  <inkml:trace contextRef="#ctx0" brushRef="#br0" timeOffset="12831.07">12684 10991 797 0,'0'0'87'16,"0"0"-50"-16,6-124 98 15,-6 96-2-15,-6 9-44 16,-8 9-50-16,-3 10-20 16,-7 8-15-16,-1 29-4 15,-1 17 1-15,7 3-1 16,7 9 0-16,12-4-3 15,0 0 2-15,16-6-3 16,9-8-4-16,7-7 2 0,-1-7 1 16,-1-5-11-16,-6-6-27 15,-9-1-28-15,-8-3-23 16,-7-1-36-16,0 0-11 16,-19-2-5-16,-14-1 48 15,-10 0-31-15,-2-5 2 16,0-5 83-16,10-2 44 15,11-3 56-15,10 0 28 16,13-3 0-16,1-13-36 16,9-6-21-16,24-10-6 15,14-4-19-15,14-4 7 16,11-4-7-16,4 5 0 16,-1 0-1-16,-7 7 5 0,-11 1-6 15,-9 4 14-15,-11 5 25 16,-13 2 16-16,-8 3 20 15,-11 3 24-15,-5 5 21 16,0 1-32-16,-5-3-18 16,-11 4-4-16,-5 5-30 15,-6 2-14-15,0 0-4 16,0 16-4-16,6 11-8 16,2 9 3-16,3 1-6 15,8 2 0-15,2 1-2 16,6-5 1-16,0-2-2 15,9-4-1-15,15-8 0 16,3-8 1-16,9-9 0 16,0-4 0-16,1 0-3 15,3-17-3-15,-7-11-4 0,-5-4-3 16,-8-1 0-16,-8-2 8 16,-9 1 5-16,-3-1 7 15,0 4-2-15,-9 5 5 16,-3 7 0-16,3 9 9 15,3 4 1-15,3 5-5 16,1 1-5-16,0 0-10 16,0 17-1-16,1 16-4 15,1 8 5-15,0 3 0 16,1-3 0-16,17-1-1 0,4-4-2 16,3-8-5-1,4-5 7-15,1-10-2 0,0-8-4 16,0-5-12-1,-2 0 0-15,3-11 2 0,-3-12 5 16,-4-9 4-16,-3-2-3 16,-6-3 11-16,-6-2 2 15,-3 3 0-15,-5 6 6 16,-1 1-2-16,0 9 2 16,0 4 14-16,0 7 3 15,0 4-11-15,0 2-4 16,0 3-2-16,0 0-6 15,0 0-2-15,0 0-2 16,0 0 0-16,0 0-3 0,0 0 3 16,0 0-1-16,0 0 1 15,0 0 2-15,0 0 1 16,0 0-1-16,0 0 1 16,0 0-1-16,0 0 1 15,0 0 0-15,0 0-1 16,0 0 2-16,0 0-1 15,0 0-1-15,0 0 3 16,0 0 0-16,0 0-2 16,0 0-1-16,0 0 0 15,0 0 1-15,0 0-1 16,0 0-1-16,0 0 1 16,0 0 0-16,0 0 0 0,0 0 0 15,0 0 0-15,0 0 0 16,0 0 0-16,0 0 0 15,0 0 0-15,0 0 1 16,0 0 0-16,0 0 0 16,0 0 1-16,0 0 2 15,0 0-1-15,0-6 1 16,0-1-1-16,0 0-2 16,0-1 1-16,0 3 2 15,0-1 3-15,0 0 3 16,0 2-3-16,0 2 1 15,0 2 1-15,0 0-3 0,-1 0 2 16,-1 0-3-16,-1 0-5 16,1 2-1-16,-3 21-4 15,2 7 5-15,-3 8 0 16,6 2 1-16,0-3-2 16,0-3-1-16,16-3-1 15,8-5-2-15,8-4-5 16,1-7-15-16,4-7-7 15,-3-5-12-15,-1-3-8 16,-3 0-1-16,-7-7 10 16,-4-12 4-16,-7-7 10 15,-4-2 14-15,-6-2 15 16,-2-1 0-16,0 3 9 0,0 4-4 16,0 2 16-1,0 6 16-15,-2 5-12 0,2 3 3 16,0 3-11-16,0 2-14 15,0 3 0-15,0 0 0 16,0 0 1-16,0 0-4 16,-1 0-1-16,1 0 1 15,0 0 2-15,0 0-2 16,0 0 3-16,0 0-3 16,0 0 1-16,0 0 2 15,-1 0 2-15,1 0 7 16,0 0 1-16,0 0 1 15,0 0 6-15,0 0 3 16,-2 0 1-16,2 0-6 0,-2 0 2 16,0 0-5-16,1 0 0 15,-1 8-8-15,-1 23-1 16,-2 17 9-16,-1 13 4 16,-1 7-1-16,0 4-5 15,-3 13-8-15,0 7-2 16,-2-2-3-16,1-3-1 15,4-3-3-15,7-4-19 16,0-2 6-16,11-7 4 16,8-6-44-16,-7-14-22 15,-6-12-50-15,-6-2-20 16,0-17 10-16,-11-12-111 16,-15-8 152-16,-4 0-221 0</inkml:trace>
  <inkml:trace contextRef="#ctx0" brushRef="#br0" timeOffset="13189.99">13563 12109 147 0,'0'0'154'15,"-12"-129"26"-15,12 52-57 16,22-10-53-16,17-4 19 16,12-2-7-16,7 5-9 15,4 5-19-15,-3 5-1 16,-1 4 4-16,-3 7-9 16,-10 2-12-16,-5 10 1 15,-13 13-24-15,-12 10 6 16,-8 6-3-16,-7 13 5 15,0 1 5-15,0 10-9 0,0 2-7 16,-6 0-9-16,-4 15-1 16,1 17-7-16,-3 13 4 15,9 6 2-15,3 0-2 16,0-2 3-16,13-4-7 16,7-6 3-16,1-7 4 15,-2-7-5-15,-4-7-9 16,-6-5-6-16,-2-7-23 15,-5-2 0-15,-2-2-20 16,0-2-9-16,0 0 22 16,-15 0 30-16,-7 0-25 15,-7 0-11-15,-2 0-33 16,0 0-81-16,0 0-108 16</inkml:trace>
  <inkml:trace contextRef="#ctx0" brushRef="#br0" timeOffset="14338.98">14974 10710 768 0,'0'0'59'0,"-13"-123"23"16,5 84 68-16,-1 11-43 15,5 17-15-15,1 8-27 16,1 3-13-16,-2 16-43 15,1 35-6-15,-3 28-3 16,-3 23 9-16,2 3-8 16,0 2-1-16,3-6 0 15,0-5 0-15,-2-10-1 16,4-9-23-16,2-16-80 16,0-16-63-16,2-19-66 0,10-19-180 15</inkml:trace>
  <inkml:trace contextRef="#ctx0" brushRef="#br0" timeOffset="15508.98">14619 11134 776 0,'0'0'76'0,"0"0"-29"15,0 0 40-15,0 0-21 16,0 0-56-16,118-49-1 15,-45 23-8-15,8-7-1 0,-5-6 1 16,-8-6-1-16,-6-6 2 16,-13-5-2-16,-12-2-11 15,-10-1-1-15,-12 5 1 16,-10 6 1-16,-5 13 10 16,0 5 8-16,-8 9 24 15,-3 7 22-15,4 7 3 16,0 6 8-16,2 1-11 15,-2 0-24-15,-6 27-13 16,0 21-4-16,-3 18 23 16,2 13-10-16,1 8 0 15,9 4-10-15,-1-4-1 16,5-3-7-16,0-10-5 0,0-9-2 16,5-8-1-1,5-10 0-15,6-15 0 0,-4-13 0 16,3-10-16-16,0-9-31 15,5 0 11-15,2-16 0 16,2-20 11-16,-5-9 11 16,-4-4 14-16,-7-2 0 15,-1 4 3-15,-4 8-3 16,-2 12 8-16,-1 12 5 16,2 8 10-16,-2 4 3 15,4 3-18-15,5 3-8 16,5 19-2-16,5 11 2 15,5 2 2-15,0 4 0 16,3-5 1-16,-1-3-3 0,1-3 1 16,3-11-1-16,0-3 0 15,-3-10 0-15,1-4-1 16,-1 0 2-16,-5-22-1 16,0-6 2-16,-8-8-2 15,-6-6 2-15,1 1 0 16,-9 1-1-16,0 5 3 15,-9 6 1-15,-5 1 3 16,-3 9-3-16,0 7 3 16,-1 4 2-16,6 8 0 15,0 0-8-15,3 0-1 16,1 22-1-16,2 6-3 16,5 8 2-16,1 3 0 15,1 3 0-15,21-1 1 16,6-2-1-16,8-2-3 0,6-9-1 15,-3-9 2-15,-1-6-6 16,-3-10-8-16,-7-3 6 16,-4-2 0-16,-4-25 9 15,-6-8 2-15,-2-8 1 16,-5 1 2-16,-2-1 1 16,-3 6 0-16,2 2 4 15,-1 5 6-15,0 5 4 16,4 5-3-16,-1 8-6 15,2 6-5-15,1 6-4 0,5 0-4 16,2 11 3-16,1 16 1 16,-1 5 2-16,-2 2-2 15,-3 0-1-15,1-2 1 16,-3-3 0-16,-3-10-2 16,4-2-1-16,-4-7-11 15,-2-7 6-15,0-3 3 16,2 0 4-16,3-14 1 15,4-15 5-15,2-9-5 16,2-3 5-16,-1 0-2 16,1 4 3-16,-3 7 4 15,0 16 1-15,-7 4-3 16,2 10-6-16,3 0-2 0,0 20 0 16,8 11-1-1,-3 7 1-15,0 1 0 0,-1-5-4 16,2 0-27-16,0-6-50 15,4-5-192-15,3-11-213 16</inkml:trace>
  <inkml:trace contextRef="#ctx0" brushRef="#br0" timeOffset="17524.98">16975 10855 452 0,'0'0'467'0,"0"0"-362"16,0 0-23-16,0 0 41 16,0 0-48-16,0 0-52 15,-18-23-19-15,18 61-4 16,0 14 4-16,0 9-1 16,-2 0-2-16,-3-5 0 15,2-5-1-15,-2-5 0 16,2-4-8-16,3-14-55 15,0-8-41-15,0-13-54 0,0-7-51 16,2-1-43-16,5-28-96 16</inkml:trace>
  <inkml:trace contextRef="#ctx0" brushRef="#br0" timeOffset="17742.98">16857 10590 653 0,'0'0'81'15,"0"0"5"-15,0 0 13 16,0 0-39-16,0 0-42 0,0 0-18 16,-6-13-2-1,6 13-13-15,0 0-53 0,0 0-63 16,0 2-90-16,6 4-103 15</inkml:trace>
  <inkml:trace contextRef="#ctx0" brushRef="#br0" timeOffset="18243.99">17179 10348 658 0,'0'0'95'0,"0"0"11"0,0 0 50 16,0-102-20-16,-2 95-31 16,0 7-33-16,0 0-41 15,-3 34-20-15,0 32-1 16,1 23 23-16,0 22 12 15,4 17-21-15,0 11 0 16,0 9-6-16,4-2-12 16,5-1 2-16,2-10-8 15,-3-11-2-15,2-18 2 16,0-16-5-16,-6-19 0 16,-1-14-33-16,-3-18-17 0,0-16-5 15,0-10 0-15,0-12 22 16,-10-1 23-16,-11 0-8 15,-8-21-18-15,-4-11 18 16,2-8 15-16,2-8 8 16,10-11 0-16,9-6 0 15,10-9 10-15,4 0 0 16,22 7 7-16,9 7-11 16,4 11 8-16,4 5-6 15,-2 8-8-15,-1 6-6 16,1 6-62-16,-3 6-108 15,-5 4-201-15</inkml:trace>
  <inkml:trace contextRef="#ctx0" brushRef="#br0" timeOffset="18993.97">17913 10890 1014 0,'0'0'75'0,"0"0"13"15,0 0 58-15,0 0-56 16,0 0-43-16,0 0-22 16,-37-51-11-16,34 71-13 15,0 17-1-15,2 7 6 16,1 5-5-16,0-6 1 16,4-2-2-16,12-3-1 15,5-7 1-15,2-6 0 16,-1-7-1-16,0-9-8 15,-6-9-18-15,-2 0-4 16,-5-5 12-16,-1-21 4 0,-5-12 10 16,-3-6-1-16,0 1 6 15,0 0 1-15,0 9 3 16,-6 5 2-16,1 7 10 16,4 7 7-16,-1 11 2 15,2 4-12-15,0 0-12 16,0 0-1-16,0 21-8 15,12 13 4-15,8 7 4 16,-1 0 0-16,1 4 4 16,2-4-4-16,1-6 1 15,0-5-2-15,2-5 1 16,0-10-2-16,1-8-4 16,-1-7-2-16,-2 0 1 0,0-15-2 15,-4-17 9-15,-4-7-2 16,1-8 2-16,-8-8 2 15,-3-3-2-15,-4-2 1 16,-1-5 1-16,0 5-2 16,0 10 0-16,-10 10 1 15,-4 10 0-15,-4 11-1 16,-8 5-10-16,-2 11-9 16,1 3-17-16,2 9-6 15,4 20-41-15,5 14-19 16,9 10-84-16,7 2-8 15,11 0-160-15</inkml:trace>
  <inkml:trace contextRef="#ctx0" brushRef="#br0" timeOffset="19378.98">18515 11081 974 0,'0'0'114'16,"0"0"22"-16,0 0-12 15,0 0-94-15,0 0-29 16,104-92-1-16,-60 68-1 0,-4-1 0 16,-10-5-4-1,-7 0-26-15,-12 0 2 0,-10 0 12 16,-1 4 15-16,-18 1 2 15,-13 6 4-15,-8 11 4 16,-4 8 3-16,4 0 5 16,3 15-8-16,6 23 3 15,10 9-6-15,14 6-1 16,6 3-1-16,10-1-1 16,22-4-1-16,9-4-1 15,10-9-5-15,3-13-6 16,2-5-71-16,-2-14-129 15,-10-6-120-15,-8 0-332 16</inkml:trace>
  <inkml:trace contextRef="#ctx0" brushRef="#br0" timeOffset="20292.98">19256 10944 796 0,'0'0'182'0,"0"0"-87"16,0 0 48-1,19-98-6-15,-6 62-57 0,7 1-37 16,2 6-22-16,5 5-1 15,-1 7-11-15,4 6-3 16,0 4-6-16,3 7-3 16,2 0 3-16,-4 14-3 15,-2 13 0-15,-4 9-2 16,-5 6-3-16,-8 3-10 16,-5 4 1-16,-7-1-16 15,0-3 2-15,-5-3-4 16,-12-6-5-16,-4-3-3 15,0-9-4-15,3-7 12 16,2-7 12-16,4-9 22 0,2-1 1 16,0 0 1-16,1-16 3 15,6-14 10-15,0-14 24 16,3-8-14-16,3-13-7 16,18-3-6-16,5 5 8 15,2 4-9-15,4 12-5 16,-1 14 1-16,0 8-6 15,-1 10-1-15,0 10-21 16,-2 5-30-16,3 0-29 16,1 15-83-16,-4 13-108 15,-6 5-192-15</inkml:trace>
  <inkml:trace contextRef="#ctx0" brushRef="#br0" timeOffset="20653.98">19989 10932 897 0,'0'0'50'0,"0"0"57"16,46-111 17-16,-27 77-77 15,2-1-38-15,-3 3 0 16,0 5-6-16,-7 4 1 15,-6 5-3-15,-3 4 2 0,-2 2 5 16,-6 1 3-16,-18 4 4 16,-12 7-11-16,-6 0-3 15,-4 20 0-15,4 17-1 16,6 10 1-16,8 6-1 16,13 2 0-16,8-2-2 15,7-5 1-15,0-4-1 16,24-5-4-16,12-7-1 15,13-7-15-15,6-9-84 16,6-10-77-16,-3-6-68 16,-7 0-203-16</inkml:trace>
  <inkml:trace contextRef="#ctx0" brushRef="#br0" timeOffset="21851.97">20340 10810 749 0,'0'0'154'0,"0"0"-68"16,0 0 69-16,0 0-19 16,-14-107-63-16,14 97-20 15,0 4-15-15,0 2-5 16,0 4-18-16,0 0-13 16,0 11-2-16,0 19 0 15,0 11 0-15,0 10 3 16,0 0-3-16,0 0-5 15,0-6-27-15,0-5-14 16,0-11-25-16,0-7 15 0,0-10-1 16,4-11 15-16,1-1 24 15,2-4 13-15,1-24 5 16,2-7 4-16,0-4 2 16,1-4 15-16,-2-2 11 15,1 0 2-15,1-2 1 16,-1 4 2-16,-1 2-6 15,3 5-1-15,-6 7-9 16,0 6 2-16,-2 8-9 16,2 8 3-16,0 5-14 15,2 2-3-15,2 9-1 16,4 23 1-16,-2 12 0 16,2 6 0-16,-1 9-3 0,-3-3-12 15,2-4-20 1,-2-11-31-16,-4-8-29 0,0-11-5 15,-1-9 9-15,-1-9 19 16,2-4 43-16,3 0 29 16,-5-13 3-16,5-9 8 15,-1-11 17-15,1 1 16 16,0-4-9-16,4-7 9 16,-3 1-10-16,1 1 10 15,0 0-14-15,-1 8 10 16,4 4-16-16,-2 6-2 15,-1 8-3-15,-2 5-1 0,-1 10-16 16,5 0-2-16,-2 0-2 16,2 21 2-16,0 6-2 15,-5 11 1-15,-2 1-7 16,-1 3-7-16,-4-2-2 16,-1-2 0-16,0-6-7 15,1-9 1-15,1-4-20 16,0-7 9-16,5-8-1 15,0-1-8-15,7-3 0 16,4-4 18-16,2-17 9 16,3-6 6-16,5-4 10 15,-1-2 1-15,0-5 1 16,-2-1 2-16,-4 1-4 0,0 4-1 16,-3 6-14-1,-2 4 3-15,-3 6 7 0,-3 3 2 16,-2 4 3-16,-3 2 0 15,0 2 3-15,-2 1 19 16,-2 2 20-16,1 0 8 16,-2 0 6-16,0 2 9 15,0 2 4-15,0 0-3 16,0 0-22-16,0 0-18 16,-6 17-15-16,-4 15 5 15,-4 13 2-15,1 8-10 16,5 0-8-16,5 2 4 15,3-10-4-15,0-6 0 16,8-10-2-16,12-5-3 0,6-12-6 16,7-8 0-16,-4-4 0 15,3-1 5-15,-2-20-1 16,-3-6 6-16,-4-6 1 16,-3-5 0-16,-1-7 1 15,-4-6-1-15,-4-2 1 16,-3 1-1-16,-6 4 0 15,-2 9-4-15,0 11 3 16,-10 9 0-16,-7 9 0 16,-10 9-1-16,0 1 1 15,-2 0 0-15,2 20 1 16,4 12-2-16,4 5 1 16,3 4-11-16,7 7-81 0,7 0-46 15,2-5-81-15,4-5-180 16</inkml:trace>
  <inkml:trace contextRef="#ctx0" brushRef="#br0" timeOffset="22639.97">21663 10801 928 0,'0'0'159'0,"-38"-100"-89"15,25 55 101-15,-1 5-45 0,5 11-66 16,3 6-21-16,3 10-14 16,2 4-5-16,1 6-5 15,0 3-7-15,0 0-8 16,0 28-5-16,4 17 4 16,10 18 1-16,2 4 0 15,2 6 3-15,2-7-3 16,-1-7-5-16,0-12-13 15,-4-12-30-15,0-13-13 16,-9-11-4-16,3-11 21 16,-3 0 33-16,3-17 11 15,-1-18 5-15,3-11-1 16,0-7 0-16,-2-5 7 0,1-5 3 16,1 4-5-1,-2 2 5-15,1 8-4 0,-1 6 5 16,0 10-3-16,2 11-3 15,-1 10-3-15,6 10-6 16,5 2 0-16,11 6-1 16,2 21 0-16,4 4-6 15,-3 4-1-15,-5-6-18 16,-4-7-9-16,-6-5-10 16,-5-13-2-16,-6-4 31 15,-1-6 16-15,-4-23 2 16,-1-5 1-16,-3-7 2 15,0 4 1-15,-3 0 2 16,-14 4 2-16,-2 7 4 0,0 7 9 16,-1 10-2-16,0 9 9 15,0 0-13-15,-5 22 1 16,2 17 1-16,6 16 1 16,6 10-3-16,11 5-8 15,0 5-1-15,11-6 1 16,18-6-7-16,5-17-2 15,1-14-3-15,1-11 0 16,-1-14-23-16,0-7 2 16,-1 0-4-16,-2-16 15 15,-6-6 12-15,-3-1 1 16,-11 5 3-16,-6 7-3 16,-3 1 3-16,-3 9 6 0,0-1-9 15,0 2-1-15,0 0-37 16,0 0-78-16,-5 10-13 15,-8 3-56-15,3-4-64 16,-3-5-182-16</inkml:trace>
  <inkml:trace contextRef="#ctx0" brushRef="#br0" timeOffset="25220.97">22891 10579 890 0,'0'0'129'0,"0"0"-60"0,0 0 69 15,0 0-24-15,0 0-56 16,0 0-26-16,-30-80-16 16,25 80-14-16,-1 19-1 15,-1 15-2-15,-1 11 2 16,1 6-1-16,5-3 1 16,2-2-1-16,0-8-1 15,2-6 0-15,13-9-2 16,1-4-2-16,1-9-1 15,6-7 2-15,0-3-14 0,1 0 0 16,-1-16-8 0,0-7-9-16,-5-11 9 0,-3-6 7 15,-3-8 12-15,-3-4-3 16,-5-1 8-16,-1 4 4 16,-3 9-2-16,0 8 4 15,-9 7 4-15,-10 6 5 16,-3 5-3-16,-6 7 5 15,-1 7-9-15,-4 0-2 16,-4 7-4-16,5 19 0 16,4 3-1-16,7 3 1 15,10 1-2-15,11 4 0 16,0 0-19-16,23 1-50 16,14-5-48-16,14-4-46 15,7-13-51-15,9-3-55 0</inkml:trace>
  <inkml:trace contextRef="#ctx0" brushRef="#br0" timeOffset="26419.97">23383 10680 561 0,'0'0'314'0,"0"0"-180"16,0 0 11-16,0 0 13 15,-36-109-57-15,30 98-28 16,3 6-14-16,3 1-22 15,0 2-13-15,0 2-11 16,0 0-9-16,0 0-4 0,0 26-1 16,0 15 1-16,5 13 3 15,4 0-3-15,1-1 1 16,2-5-1-16,1-6 0 16,1-10 0-16,-2-10-5 15,2-7-4-15,-6-5 1 16,-2-7-11-16,0-3 3 15,2-3 10-15,2-27 4 16,-1-9 0-16,1-10 1 16,-3 1 2-16,1-4 0 15,-2 7 0-15,2 0 0 16,2 4 2-16,1 8-3 16,3 4 2-16,0 6 1 0,0 11-3 15,2 2 4-15,6 10-4 16,2 0-4-16,-2 16 3 15,4 13 1-15,-3 9 2 16,0 5-2-16,-4 2-2 16,3-1-1-16,-5-7 3 15,0-10-13-15,3-6-16 16,-6-7 3-16,4-8 1 16,-3-6 3-16,2 0 10 15,2-9 9-15,0-15 3 16,-6-7 2-16,1-3-2 15,-8-3 3-15,-2 1 1 0,-4 5-1 16,0 2 1-16,0 9 2 16,0 3 2-16,0 3-3 15,0 4-3-15,0 4 1 16,0 3 1-16,0 2-3 16,0 1 1-16,-1 0-1 15,1 0 1-15,0 0-1 16,0 0-2-16,0 0 2 15,-3 0-2-15,3 0 1 16,0 0 0-16,0 0-1 16,0 0 1-16,0 0 0 15,0 0 0-15,0 0 0 16,0 0 0-16,0 0 1 0,0 0 0 16,0 0-1-1,0 0 0-15,0 0 1 0,0 0-1 16,-2 0 1-16,1-2 0 15,0-1-1-15,-1 0 0 16,0 3 0-16,1-1 0 16,1 1 1-16,0 0-2 15,-1 0 2-15,1-3-1 16,-2 1 0-16,0 2 0 16,-2-1 0-16,4-2 0 15,0 3 0-15,-2 0 0 16,2-1 0-16,-1 1 1 15,1 0-1-15,0 0 0 16,0-2 0-16,0 2 0 0,0 0 0 16,0 0 0-16,-3 0 0 15,3 0 0-15,0 0 0 16,0 0 0-16,0-2 0 16,0 0 0-16,0-1 1 15,-2 0-1-15,1-4 0 16,-2 3 0-16,1 2 2 15,1-2-2-15,-2 3 2 16,0-3-2-16,2 3 0 16,-3-2 1-16,3 3 0 15,1 0 2-15,-2 0-3 16,-2 0 0-16,-3 4-1 16,-3 18 1-16,1 5 1 15,5 7-1-15,4 5 2 16,4 2 1-16,19 5-3 0,10-7-1 15,8-7 1-15,7-12-4 16,5-6-14-16,-1-14-42 16,-1 0-98-16,-6-5-95 15,-7-17-98-15</inkml:trace>
  <inkml:trace contextRef="#ctx0" brushRef="#br0" timeOffset="27440.75">24590 10559 845 0,'0'0'106'15,"0"0"5"-15,0-96 44 16,0 75-29-16,0 11-51 16,2 3-34-16,3 2-11 15,-5 3-14-15,3 2-9 16,6 0-7-16,3 22 1 16,6 15-1-16,3 6 2 15,-3 8 0-15,2 6-1 16,-4 2-1-16,5-7-3 15,-2-4 0-15,0-11-10 0,2-15-8 16,-3-7-8 0,-4-11 3-16,-4-4 17 0,2-1 2 15,0-31 7-15,1-9 6 16,1-12-4-16,-1-10 1 16,-4 0-2-16,2 0 1 15,-4 8 0-15,3 3 4 16,-1 10-2-16,-2 5 1 15,3 6-1-15,-4 9-2 16,0 8-1-16,-4 9-1 16,3 5-5-16,4 0-50 15,4 19-86-15,4 16-30 16,4 13-37-16,-5 1-111 0</inkml:trace>
  <inkml:trace contextRef="#ctx0" brushRef="#br0" timeOffset="28257.96">25161 10735 715 0,'0'0'168'16,"0"0"-80"-16,0-113 69 15,5 78-44-15,-1 4-59 16,5 7-17-16,-3 3-7 15,-2 4-8-15,-1 6-7 16,-3 1 5-16,0 7 2 0,0-1-2 16,0 4-4-16,-9 0-6 15,-14 0-7-15,-9 5-2 16,-4 17-1-16,4 5 1 16,5 8 0-16,9 4 0 15,9 2-1-15,9 3-1 16,0 1-1-16,22-5-1 15,18-3-4-15,10-10 5 16,7-7 1-16,4-11-7 16,-4-9-1-16,-5 0 1 15,-10-19-4-15,-8-13 12 16,-7 3-2-16,-7-6 2 16,-7 2 1-16,-2 1 1 0,-8 3 6 15,0 3 3-15,-1 5 7 16,-1 5-8-16,0 4-6 15,1 4-1-15,0 4-3 16,-2 4-2-16,4 0-3 16,5 3-12-16,2 20-4 15,1 6 6-15,-2 7-16 16,-7 5-4-16,-3-2-5 16,0-4 7-16,-2-1 14 15,-8-3 5-15,1-9 10 16,3-6 0-16,4-5 1 15,2-5 0-15,0-3-6 0,23-3-10 16,11 0 2-16,12-17-7 16,8-14 3-16,-3-8-1 15,-1-14 0-15,-6-10 4 16,-4-9 17-16,-4-9-2 16,0-5 3-16,-6-8 0 15,-7-3 1-15,-13 1 3 16,-10 14 6-16,0 13 30 15,-17 23 45-15,-2 14 14 16,1 15-14-16,3 10-34 16,4 7-11-16,1 22-17 15,1 27-19-15,-1 25-1 16,4 14 5-16,4 13-6 0,2 5-1 16,0 1 1-1,0-1-2-15,3-3 0 0,2-12-21 16,-4-11-63-16,4-19-88 15,1-17-114-15,1-18-135 16</inkml:trace>
  <inkml:trace contextRef="#ctx0" brushRef="#br0" timeOffset="28550.97">25965 10715 758 0,'0'0'221'15,"0"0"-63"-15,0 0 28 16,-3-114-84-16,3 94-30 0,2 3-32 16,10 2-21-16,7 4-8 15,9 8-9-15,4 3-1 16,4 4-2-16,-4 22-1 16,-3 6-4-16,-8 10 1 15,-6 6-24-15,-5 0-15 16,-7-2-14-16,-3-2-12 15,0-5-8-15,0-9-14 16,-6-4-6-16,-1-10-26 16,1-4 22-16,-2-6-81 15,2-6-1-15,5 0-229 16</inkml:trace>
  <inkml:trace contextRef="#ctx0" brushRef="#br0" timeOffset="28790.97">26369 10396 724 0,'0'0'165'16,"0"0"-53"-16,0 0 42 15,0 0-46-15,0 0-55 16,0 0-21-16,-17-82-17 15,17 82-15-15,-2 8-6 0,1 19-20 16,-2 8-19-16,3 6-63 16,0 0-97-16,6 1-147 15</inkml:trace>
  <inkml:trace contextRef="#ctx0" brushRef="#br0" timeOffset="29043.96">26653 10459 877 0,'0'0'184'0,"0"0"-53"16,0 0 38-16,0 0-70 0,0 0-47 16,-84-93-23-1,58 104-17-15,-1 28-7 0,2 16 0 16,8 19-5-16,6 7-1 15,11 2 1-15,0-5-4 16,17-10-29-16,11-14-63 16,10-15-103-16,4-14-118 15,-1-15-330-15</inkml:trace>
  <inkml:trace contextRef="#ctx0" brushRef="#br0" timeOffset="29674.97">26767 10706 824 0,'0'0'158'0,"0"0"-38"15,0 0 24-15,0 0-76 16,0 0-48-16,0 0-5 16,6 14 1-16,20-2-4 15,7-5-2-15,7-4-5 16,-1-3-1-16,-1 0-4 15,-7-14 0-15,-3-9 1 16,-3-3 0-16,-5-1 1 16,-5-1 0-16,-6 4-2 15,-8-1 8-15,-1 5-3 16,-1 3 2-16,-16 4-3 16,-5 6 4-16,-6 7-1 0,-4 0-2 15,-5 31-2-15,1 13-1 16,6 12 0-16,10 7-2 15,9 5 0-15,11-6-1 16,0-8-3-16,11-11-21 16,17-9-42-16,11-11-21 15,8-8 57-15,1-8 31 16,-3-7 0-16,-9-7 1 16,-3-24-1-16,-5-9 2 15,-1-13 0-15,-6-9 1 16,-3-2 9-16,-8 4 16 15,-1 9 19-15,-5 13 0 0,-2 13-8 16,1 9 15-16,0 6-16 16,1 9-13-16,11 1-18 15,5 1-4-15,7 23-2 16,-1 6-1-16,-3 4 0 16,-4 0 0-16,-3-1-12 15,-2-3-24-15,-2-7-15 16,-5-2 11-16,-2-5-17 15,-5-2 0-15,0-2 1 16,-11-2 7-16,-17-2 13 16,-9-3-14-16,-6 1-15 15,-1 2-71-15,5-4-129 16</inkml:trace>
  <inkml:trace contextRef="#ctx0" brushRef="#br0" timeOffset="30409.96">28228 10539 333 0,'0'0'203'16,"81"-145"-104"-16,-57 55 62 15,-16-10-24-15,-8 5-46 0,-2 6-10 16,-22 18 0-16,-3 23 0 16,5 22-13-16,3 26-2 15,-1 19-31-15,-4 47-26 16,-3 31 2-16,7 26 21 16,7 9-13-16,7 11-8 15,4 10-4-15,-3-2 3 16,-1-6-9-16,-9-11-1 15,-4-17-4-15,-6-15-17 16,-2-17-69-16,1-22-104 16,4-26-104-16,4-25-58 15</inkml:trace>
  <inkml:trace contextRef="#ctx0" brushRef="#br0" timeOffset="30861.88">28079 10732 863 0,'0'0'165'15,"0"0"-104"-15,0-110 110 16,5 84-47-16,7 3-69 16,10 5-29-16,11 5-14 15,9 9-5-15,7 4-7 16,5 0 0-16,-7 10-3 15,0 13 2-15,-10 7 1 16,-4 8-2-16,-6 3-17 0,-5 5-17 16,-4-3 6-16,-3-3-16 15,-6-11-10-15,-3-8-7 16,-5-7 8-16,-1-6-4 16,0-2 17-16,0-3 20 15,0-3 16-15,-9 0 6 16,-3 0 1-16,2-9 1 15,3-8 8-15,2-8 23 16,5-10 15-16,0-5-12 16,3-12-6-16,16 0-17 15,7 2 1-15,8 7-11 16,1 10-3-16,-1 8-3 16,3 9-7-16,-4 6-44 0,1 10-30 15,4 0-51-15,-3 4-99 16,-3 15-152-16</inkml:trace>
  <inkml:trace contextRef="#ctx0" brushRef="#br0" timeOffset="31774.97">29034 10642 577 0,'0'0'241'0,"0"0"-138"16,0 0 57-16,0 0-56 15,0 0-32-15,12-100-16 0,-12 88-9 16,-6 0-16-16,-9 6-9 16,-8 5-18-16,-9 1-4 15,-1 0-1-15,0 17 0 16,8 7 0-16,10 11 0 16,5 0-2-16,10 7-3 15,0 0-16-15,12 1-14 16,18-9-13-16,7-8 3 15,3-11-12-15,-1-14 8 16,-2-1 4-16,-5-7 14 16,-3-20 24-16,-5-3 8 15,-3-3 7-15,-9 1 15 16,-3 0 41-16,-2 2 4 0,-2 1-5 16,-2 3-22-1,0 3-2-15,-2 5-12 0,4 5-7 16,-2 3-2-16,0 4-9 15,1 5 1-15,-2 1-6 16,1 0-2-16,1 0-1 16,4 17 0-16,1 7 1 15,0 12-1-15,1 5 0 16,-1 3 0-16,-3 1 0 16,-1-8-5-16,0-6-27 15,-2-5-13-15,0-10 3 16,0-6 18-16,0-10 7 15,-1 0 17-15,4-7 0 16,3-17 11-16,0-9-8 0,4-10 9 16,0-2 6-16,0-4 3 15,2 5 3-15,-5 6-3 16,3 4 4-16,-2 6-4 16,5 4-11-16,1 0 4 15,-1 8 4-15,-1 4-9 16,-5 4-2-16,0 6-5 15,0 2-1-15,-3 0-1 16,4 16-4-16,1 13-1 16,-5 5 5-16,1 3-1 15,-1 7 0-15,-1 0-8 16,0-4-17-16,1-5-2 16,-2-6-10-16,1-9 16 15,-3-10-9-15,0-3 9 16,-2-7 22-16,1 0 0 0,2 0 0 15,5-21 16-15,1-4-6 16,3-11 3-16,4-5 5 16,4 0-4-16,3-2 1 15,-1 10-6-15,-2 5-1 16,-4 11 2-16,0 8 3 16,-5 8-7-16,0 1-2 15,2 1-3-15,2 25-1 16,1 5-3-16,0 9 1 15,-4 4-27-15,-2 2-78 0,-2-1-73 16,0-4-82-16,-2-2-417 16</inkml:trace>
  <inkml:trace contextRef="#ctx0" brushRef="#br0" timeOffset="33530.97">30512 10520 866 0,'0'0'158'0,"0"0"-78"15,0 0 57-15,27-95-37 16,-20 84-52-16,-3 3-35 16,-2 6-2-16,1 2-10 15,-2 0-1-15,1 2-1 16,1 22-8-16,1 12 6 16,-1 10 0-16,-2 7 0 15,-1 4-7-15,0 1-7 16,0-6-1-16,0-7-4 15,3-10-13-15,1-5-4 16,2-15 1-16,-1-7 9 0,-1-4 11 16,0-4 9-16,3-4 9 15,3-23 0-15,3-17 3 16,3-8 9-16,1-7 2 16,0 0 5-16,1 2 0 15,-4 6-2-15,2 8 7 16,-2 4-8-16,-1 9 1 15,0 3 8-15,-2 9-8 16,-1 7-9-16,-5 4-3 16,-1 7-5-16,5 0-1 15,3 14-5-15,2 18 4 16,2 9-4-16,-2 4 3 16,-6 0-16-16,3 2-15 0,-4-3-9 15,1-4-10-15,4-10-13 16,6-8-25-16,2-13-30 15,-1-9 5-15,2 0 9 16,0-9 81-16,-2-17 26 16,-5-7 2-16,-5-4 30 15,-2-1 99-15,-7-1-43 16,0 5-2-16,0-1 0 16,-5 6 3-16,-4 7 9 15,0 5-35-15,2 10-7 16,2 3-22-16,4 4 2 15,-1 0-23-15,-2 0-8 0,-6 23-2 16,-1 12-3 0,-3 12 5-16,4 3 0 0,4 2 0 15,6 0-4-15,0-4 0 16,0-3-1-16,16-6 0 16,4-9-1-16,7-11-4 15,4-11 3-15,2-8-12 16,1 0 4-16,0-12 1 15,-1-23-1-15,-5-8 8 16,-2-8-6-16,-7-2-1 16,-8-2 1-16,-8 1 5 15,-3 2 3-15,-2 5 0 16,-16 10 0-16,-6 11 1 0,-4 7-1 16,-3 10-2-1,-3 6 1-15,4 3-3 0,3 4 2 16,2 23-6-16,5 4-41 15,2 5-41-15,11 1-39 16,7 0-76-16,4-7-56 16,25-4-392-16</inkml:trace>
  <inkml:trace contextRef="#ctx0" brushRef="#br0" timeOffset="34743.96">31411 10455 702 0,'0'0'164'16,"0"0"-59"-16,0 0 38 15,0 0-54-15,0 0-54 16,0 0-20-16,32-90-9 15,-26 90-6-15,1 0 0 16,5 0-3-16,-3 19 1 0,5 8 2 16,-2 7-1-16,-6 6-6 15,-2 3-5-15,-4 6-6 16,0-2-2-16,0 0-4 16,-4-2-9-16,-5-7-3 15,0-9 1-15,1-8 0 16,5-7 9-16,0-11 1 15,3 0 16-15,0-3 9 16,0 0 4-16,0-12 23 16,0-13-1-16,0-8-5 15,0-6 12-15,0-5-15 16,6-5 1-16,4-2 6 16,0-2 3-16,0 2-8 0,4 6 13 15,-2 10-12-15,-1 11 5 16,-1 9-10-16,-3 7-4 15,3 7-4-15,4 1-8 16,5 1-5-16,5 24 2 16,1 9 2-16,-2 8-1 15,-7 6-1-15,-2 5-3 16,-8-1-20-16,-4-1-22 16,-2-3-5-16,0-9-20 15,0-7-8-15,0-6-36 16,-5-10-53-16,2-7-20 15,3-8-130-15</inkml:trace>
  <inkml:trace contextRef="#ctx0" brushRef="#br0" timeOffset="35074.97">31851 10660 651 0,'0'0'271'0,"0"0"-152"16,0 0 44-16,0 0-52 15,0 0-57-15,0 0-23 16,-4-51-19-16,13 46-12 16,4-3-6-16,5-1-15 15,6 3-30-15,2-2-36 16,7 2-101-16,-3 4-93 16,-6 1-275-16</inkml:trace>
  <inkml:trace contextRef="#ctx0" brushRef="#br0" timeOffset="36281.98">32354 10561 664 0,'0'0'219'0,"0"0"-69"16,0 0-5-16,0 0-55 16,0 0-39-16,0 0-15 15,-111-97-8-15,71 97-15 0,0 0-4 16,6 6-8-16,5 18 4 15,11 2-1-15,4 6-4 16,8 3 0-16,6-2-5 16,0 3-4-16,26 1 1 15,7-10-26-15,9-8-43 16,6-12 29-16,-6-7-8 16,2-8 7-16,-4-21 25 15,-5-10 18-15,-2-11 1 16,-4-9 5-16,-1-8 1 15,-2-11 1-15,-4-6 1 16,-7-8-1-16,-5 2 2 0,-9 13 27 16,-1 14 17-16,0 23 25 15,-1 19 6-15,-4 11-18 16,0 9-27-16,2 1-18 16,-6 18-16-16,-2 30-1 15,-1 17 1-15,-3 16 2 16,6 5 0-16,5 3-1 15,4-8-2-15,0-6 1 16,0-11-2-16,10-13-7 16,2-8-25-16,-2-11-28 15,5-7 2-15,-2-12-9 16,7-7 8-16,-1-6 14 16,5 0 27-16,0-21 16 0,1-9 2 15,-1-10 4-15,0-5 1 16,-2-2 11-16,-1-5 11 15,-7 0 7-15,-5 8 8 16,-5 8 14-16,-4 10-2 16,0 13 14-16,0 4-15 15,-1 9-8-15,-6 0-29 16,-7 0-14-16,-12 28-1 16,-3 10 0-16,-3 10 1 15,4-3-1-15,13 0 0 16,5 2-1-16,9-4-3 15,1 1-2-15,2-5-34 0,20-4-55 16,5-8-33-16,8-11-77 16,2-10-115-16</inkml:trace>
  <inkml:trace contextRef="#ctx0" brushRef="#br0" timeOffset="36583.96">33013 10436 736 0,'0'0'192'0,"0"0"-88"16,0 0 35-16,0 0-47 0,0 0-44 16,0 0-26-1,-20-51-9-15,20 51-1 0,0 0-10 16,-8 8-2-16,-10 21-3 15,-3 13 3-15,-3 6 1 16,2 0 1-16,8 0-4 16,8-2 2-16,6 1-7 15,0-2 0-15,20-8-53 16,10-10-75-16,6-16-54 16,2-11-59-16,1 0-140 15</inkml:trace>
  <inkml:trace contextRef="#ctx0" brushRef="#br0" timeOffset="39530.74">30811 10781 583 0,'0'0'174'0,"0"0"-100"16,0 0-3-16,0 0 54 15,0 0-18-15,0 0-21 16,64-65-54-16,33 46-23 15,41 5 0-15,41 1 2 16,29 3-6-16,17-1-4 16,3 0 3-16,-6 1-4 15,-24 4-9-15,-38 4-23 16,-41 2-23-16,-44 0-38 16,-38 0 0-16,-22 0 48 0,-15 0 45 15,0 0 13-15,-37 0 12 16,-27 0-25-16,-30 4 2 15,-26 17-2-15,-13-2 0 16,-10-6 1-16,-16-3 4 16,-3-10-3-16,-4 0-2 15,13 0 0-15,33 0 5 16,37 0 18-16,37 0 2 16,40 6-22-16,25 10-3 15,58 3-25-15,46 5 25 16,47-7 10-16,27-9-10 15,9-8-9-15,-5 0-1 0,-18-8-23 16,-30-9-19 0,-36-3-14-16,-45 10-13 0,-31 0 8 15,-32-2 71-15,-9-5 12 16,-40 5 56-16,-33-2-62 16,-32 7-6-16,-33 5 1 15,-17-4 4-15,-13-4 20 16,-12 0 2-16,0-3-5 15,10 4-9-15,24 3 17 16,45 5 26-16,43 1-22 16,32 0-31-16,26 1-3 15,10 13-74-15,43 2 19 16,29-6-18-16,24-10 61 0,19 0-67 16,7-8-25-16,-3-14-18 15,-13 1 9-15,-30 5 37 16,-35 8-21-16,-44 5 67 15,-26 3-61-15,-61 0 80 16,-40 0 11-16,-31 0 0 16,-12 4-59-16</inkml:trace>
  <inkml:trace contextRef="#ctx0" brushRef="#br0" timeOffset="41179.94">1502 13390 298 0,'0'0'559'16,"0"0"-466"-16,0 0 5 15,0 0 48-15,0 0-44 0,0 0-54 16,-12-113-17-16,12 92-13 16,2 3 6-16,6 5-8 15,-3 3-4-15,4 2-5 16,-3 7-7-16,3 1-1 16,0 0-3-16,3 16-3 15,4 17 0-15,3 9 3 16,-5 3-11-16,-4 4-7 15,-8-2 5-15,2 2 7 16,-4-11 2-16,0-2-2 16,0-10 3-16,-4-7 6 15,2-7 0-15,-2-9 1 16,4-3 1-16,0 0 1 16,0 0 0-16,0-14 5 15,0-17 5-15,10-17-11 0,4-5-1 16,4-6 2-16,1 4 0 15,1 7-1-15,-4 6 3 16,0 9 0-16,-5 11 5 16,-5 6-1-16,-3 9 0 15,1 4-8-15,2 3-1 16,2 0-3-16,6 19-9 16,3 10-1-16,3 14 4 15,-3 2-6-15,-6 0-6 16,2 3-3-16,-4-6-13 15,-2-4-22-15,0-9 1 16,0-7-7-16,-1-8-35 0,3-11 6 16,4-3-65-16,4-3-19 15,8-26 76-15,2-7-108 16</inkml:trace>
  <inkml:trace contextRef="#ctx0" brushRef="#br0" timeOffset="41891.97">2063 13287 199 0,'0'0'289'16,"0"0"-132"-16,0 0 49 15,-11-97-48-15,1 84-28 16,3 5-27-16,-2 5-27 16,3 3-30-16,1 0-17 15,-1 0-12-15,-4 9-16 16,-4 22-1-16,-2 11 2 0,2 3-1 16,4 4 2-16,6-4-3 15,4-6 0-15,0-1-3 16,9-11 2-16,10-4-1 15,11-9-10-15,1-10 7 16,2-4-21-16,1 0-17 16,-2-19 13-16,-7-11 20 15,-6-4-5-15,-11-6 10 16,-5-4 5-16,-3 3 5 16,0 4-2-16,-11 5 7 15,-5 3 12-15,7 6 20 16,-1 0 0-16,4 3-12 15,4 2-5-15,2 4-3 0,0 2-9 16,0 6-11-16,0-1 4 16,0 4-6-16,5 3-4 15,2 0-2-15,2 0-1 16,0 22 3-16,8 11 1 16,-7 9 1-16,3 3-1 15,-8 3-2-15,5 4-2 16,-5-3-9-16,-1-5-12 15,-2-8-16-15,-1-12-4 16,2-6 0-16,-3-11 16 16,0-6 26-16,0-1 6 15,2 0 3-15,3-18 36 16,-1-14-4-16,6-13-21 0,2-7-1 16,0-6-2-1,0 2-2-15,1 5-6 0,-2 9 6 16,-1 13 5-16,-1 6 2 15,-3 12-6-15,3 4-4 16,-1 7-5-16,5 0-1 16,2 13-4-16,0 15 1 15,8 8 0-15,-6 3 2 16,-3 3 0-16,-1-4-13 16,-4 0-6-16,-3 0-6 15,1-2-2-15,-7-5-2 16,0-3-9-16,0-9-4 15,0-5-33-15,0-5-39 16,0-9-32-16,0 0-133 0</inkml:trace>
  <inkml:trace contextRef="#ctx0" brushRef="#br0" timeOffset="42132.97">2607 13290 378 0,'0'0'533'16,"0"0"-420"-16,0 0 26 16,0 0-11-16,0 0-90 0,0 0-33 15,45-45-5-15,-24 38-1 16,4 7-44-16,4 0-94 15,-1 0-133-15,-4 0-421 16</inkml:trace>
  <inkml:trace contextRef="#ctx0" brushRef="#br0" timeOffset="42642.96">3146 13234 860 0,'0'0'144'0,"0"0"-46"16,0 0 67-16,-98-67-80 16,59 64-45-16,0 3-25 15,-4 10-1-15,7 22-6 16,6 4-7-16,5 9 0 15,9-4-2-15,8 0 1 16,8-4 0-16,0-5-1 16,21-5-1-16,13-9-5 15,14-14-21-15,4-4-22 16,3-14-27-16,-4-17-8 0,-6-11 5 16,-12-9 34-1,-8-11 26-15,-7-6 20 0,-9-9 0 16,-6-10 3-16,-3-7 4 15,0-8 8-15,-10 12 20 16,-7 15 11-16,4 23 54 16,2 22-24-16,1 18-1 15,4 9-32-15,1 3-17 16,3 3-26-16,2 35 0 16,0 29-4-16,0 22 3 15,0 7 2-15,10 1-1 16,3-3 0-16,2-11-1 15,4-9-10-15,1-11-92 16,2-14-117-16,4-16-145 0</inkml:trace>
  <inkml:trace contextRef="#ctx0" brushRef="#br0" timeOffset="43041.96">3343 13152 754 0,'0'0'167'15,"0"0"-95"-15,0 0 88 16,0 0-54-16,0 0-70 0,0 0-14 16,46 0 0-16,-11-4-7 15,-1-12-4-15,-1-2-10 16,-2-7 2-16,-7 1-1 15,-5-6-2-15,-7 1-5 16,-7 3 2-16,-5 5 3 16,0 2 5-16,-2 7 4 15,-13 4 0-15,-4 6 0 16,-6 2-8-16,-5 12 2 16,2 23-3-16,-2 9 0 15,4 5 2-15,10-1-2 16,6 1 0-16,10-4 0 15,0-3 0-15,11-9-3 0,18-4 2 16,8-13-36-16,9-8-81 16,8-8-126-16,-6 0-116 15</inkml:trace>
  <inkml:trace contextRef="#ctx0" brushRef="#br0" timeOffset="43295.96">3798 13015 707 0,'0'0'176'0,"0"0"13"16,0 0-28-16,0 0-45 16,0 0-34-16,0 0-21 15,-73-71-24-15,65 92-21 16,-6 13-9-16,6 9 1 0,0 6-3 16,4 0-1-1,4 0-2-15,0-6-2 0,0-6 0 16,12-9-2-16,3-5-2 15,0-9-30-15,5-12-30 16,2-2-44-16,3-1-31 16,-1-21-55-16,-2-8-98 15,-8-4-244-15</inkml:trace>
  <inkml:trace contextRef="#ctx0" brushRef="#br0" timeOffset="44215.95">3998 12997 674 0,'0'0'239'0,"0"0"-170"16,0 0 61-16,0 0 0 16,0 0-58-16,0 0-28 15,15-81-16-15,0 65-7 0,0 7-10 16,3 5-7-16,-3 4 6 16,0 0-10-16,4 19 0 15,-2 11-1-15,0 8 2 16,1 9-1-16,-3 3 0 15,-3 5-6-15,-3-4-16 16,-2-3-7-16,-5-12-5 16,-1-4 0-16,-1-9-3 15,0-9-3-15,0-9 19 16,0-5 20-16,-3 0 1 16,-7 0 2-16,-2-21-2 15,0-10 3-15,2-10 5 16,4-12 3-16,1-6 0 15,5-1-11-15,0 5 9 16,11 13-2-16,5 9 3 0,-1 7-5 16,7 7-1-16,-2 7-4 15,2 5-5-15,4 5-7 16,3 2-43-16,4 0-52 16,0 13-66-16,-3 6-118 15,-3 1-210-15</inkml:trace>
  <inkml:trace contextRef="#ctx0" brushRef="#br0" timeOffset="45491.95">4521 13142 643 0,'0'0'251'16,"0"0"-203"-16,0 0 75 15,0 0-23-15,19-104-61 16,0 76-30-16,2-1-6 16,4 0 2-16,1-1-2 15,1 5-1-15,-3 1-2 16,-7 5-1-16,-4 3 1 16,-9 6 3-16,-3 3 3 15,-1 2 6-15,0 5 1 16,-18 0 1-16,-9 4-9 15,-13 22-5-15,0 11 0 16,4 6 1-16,9 4 1 0,8-5-4 16,13 1 0-16,6-8 0 15,0-3-1-15,28-8-9 16,15-9 3-16,13-10 2 16,8-5-22-16,3 0-15 15,-10-17 17-15,-7-5 10 16,-9-2 17-16,-10-2 1 15,-10-2 3-15,-8 2 8 16,-10 0 20-16,-3 3 18 16,0-2 1-16,-7 5 0 15,-10 4-12-15,-5 3-20 0,4 5-12 16,0 8 3-16,2 0-8 16,5 11 3-16,1 15-5 15,4 7-2-15,3 1 2 16,3-1-1-16,0-3 1 15,3-1-7-15,11-5 5 16,6-5-6-16,4-5-15 16,3-10-8-16,0-4 4 15,-2 0 11-15,-3-4 3 16,-8-19 5-16,2-9 5 16,-6 0 3-16,-4-7 3 15,-2 4-1-15,-1 3 3 16,-3 3-2-16,0 7 7 15,0 5 14-15,0 7-1 16,0 7-1-16,0 3-16 0,0 0-6 16,0 13-5-16,0 20-9 15,4 8 14-15,2 4-1 16,1 1-5-16,1-1-16 16,4-8-29-16,0-7-28 15,4-9 3-15,3-9-20 16,1-12 16-16,4 0 5 15,-4-4 0-15,3-20 75 16,-5-5 0-16,-3-8 13 16,-3-5 11-16,-3-4 50 15,0 0-20-15,-1-1 10 16,-1 12 11-16,-3 2 12 0,-1 7 4 16,-1 8-11-16,-1 7-29 15,1 6-21-15,0 5-7 16,0 0-17-16,6 0-6 15,5 9-1-15,4 19-2 16,3 6 2-16,0 7 0 16,-2 2-12-16,-2 5-20 15,-1-3-22-15,-3-6-20 16,-6-4-12-16,0-3 11 16,-6-11 4-16,0 0 71 15,0-8-37-15,-3-3 5 16,-8-4 13-16,0-5 19 15,-3-1 1-15,7 0 3 0,0 0 16 16,5-1 22-16,2-14 16 16,0-9 14-16,0-8-23 15,9-10-10-15,16-5-22 16,2 2 10-16,-1 4-3 16,-1 8-9-16,-7 13 19 15,-5 9-3-15,-5 6-5 16,1 5-14-16,2 0-5 15,-3 9-6-15,0 13-1 16,9 8 0-16,-8 5-2 16,-1 1 1-16,-1 2-22 15,-7-5-32-15,0-2 8 0,0-5-13 16,0-3 11 0,0-7 7-16,0-6-13 0,0-4 11 15,0-6-16-15,0 0-107 16,0-15-10-16,0-18-356 15</inkml:trace>
  <inkml:trace contextRef="#ctx0" brushRef="#br0" timeOffset="45672.97">5696 12520 787 0,'0'0'135'0,"0"0"-71"15,0 0 71-15,0 0-81 16,0 0-54-16,0 0-8 0,-9 61-12 16,26-14-79-16,5 2-87 15,-3-4-201-15</inkml:trace>
  <inkml:trace contextRef="#ctx0" brushRef="#br0" timeOffset="46790.96">5994 12854 901 0,'0'0'164'0,"0"0"-40"0,0 0 60 16,-31-100-81-16,28 92-47 15,3 7-21-15,0 1-19 16,0 0-8-16,0 0-5 15,0 16-3-15,0 17-7 16,13 9 7-16,1 3 1 16,5 2 0-16,-1-2-1 15,-3-8-1-15,4-5-4 16,-5-8-20-16,-5-7-14 16,1-7-3-16,-5-6 9 15,-1-4 12-15,2-4 21 16,0-18 1-16,6-9 2 15,-2-9 1-15,1-2 0 0,-2-6-4 16,-1 3 1-16,2 5 3 16,-3 6 6-16,2 8-1 15,-6 3 3-15,0 9 4 16,-1 6-9-16,-2 4-4 16,1 4 1-16,2 0-4 15,6 8-2-15,3 14-4 16,6 8 6-16,-2 4 0 15,2 1-1-15,2-3-7 16,-4 1-23-16,2-5-2 16,0-5-13-16,-4-9-3 15,3-2 9-15,-5-12 16 16,3 0 13-16,-1 0 11 16,0-7 0-16,-1-14 4 0,-2-2 8 15,-2-4 16-15,-3-2 12 16,-2-3-5-16,-4 3-1 15,0 4-4-15,0 6 4 16,0 3-7-16,-7 7 8 16,-2 4-11-16,-4 5-20 15,1 0-4-15,-6 16-4 16,3 26-6-16,-2 9 4 16,7 11-20-16,6 2-12 15,4-2-22-15,0-7-52 16,4-10-37-16,10-10-106 15,5-15-65-15,5-8 10 16,-3-12 171-16,4 0 139 0,-3-5 32 16,-12-19 142-1,4-8 37-15,-8-6-29 0,2-6-8 16,-6 0-29-16,2 3-28 16,-1 4-1-16,-3 6-12 15,0 5-21-15,0 8-8 16,0 7-21-16,0 4-15 15,0 6-5-15,0 1-11 16,0 0-11-16,0 11-8 16,0 28-2-16,4 19-2 15,2 16 4-15,0 13-4 16,-1 7 1-16,1 3 0 0,2 7-1 16,0-4 0-16,1-4-1 15,-3-3-4-15,1-15 4 16,-2-10-17-16,-2-17 1 15,-2-16-15-15,-1-15 1 16,0-11-16-16,0-9 37 16,-3 0 5-16,-16-4 5 15,-8-26 1-15,-1-9 0 16,1-10 11-16,6-10 5 16,9-6 3-16,6-11-9 15,6 3-7-15,0 1-4 16,5 7 0-16,18 16 1 15,1 8-1-15,0 13-5 0,1 7-21 16,-4 9-28-16,0 5-75 16,0 2-85-16,0 3-187 15</inkml:trace>
  <inkml:trace contextRef="#ctx0" brushRef="#br0" timeOffset="49939.96">7406 12987 699 0,'0'0'166'16,"0"0"-105"-16,0 0 57 15,0 0-4-15,0 0-30 16,-11-104-27-16,2 94-17 16,-10 1-12-16,-11 3-10 15,-16 6-16-15,-14 3 3 16,-9 27-5-16,0 9 0 16,16 5 1-16,11-3 0 15,17 3-1-15,16-6 0 16,9-3-12-16,21-3 1 15,24-9 1-15,18-13-5 0,20-10-28 16,5-7-25 0,-2-24 5-16,-11-9-2 0,-11-9-9 15,-13-8-1-15,-14-10 18 16,-13-8 15-16,-10-9 8 16,-13 2 34-16,-1 3 4 15,-9 9 11-15,-10 18 35 16,2 15 25-16,4 18-2 15,4 9 21-15,6 6-27 16,0 4-30-16,1 4-20 16,1 28-13-16,-1 17-1 15,2 13 8-15,0 8 8 0,0-1 1 16,2 1-4 0,10-6-6-16,1-12-6 0,6-7 1 15,1-13-2-15,1-9-1 16,0-11-1-16,4-11-1 15,-1-1 2-15,-2 0-2 16,-1-19-2-16,-1-8-11 16,-7-10 9-16,-1-4-1 15,-6 0-3-15,-6 6 6 16,0 3 2-16,0 9 5 16,-12 4 2-16,-3 6-1 15,0 12 4-15,-1 1-1 16,-3 4-3-16,2 25-4 15,0 4-1-15,7 5-1 16,7 3 1-16,3-1-2 0,6-1 0 16,21-5 0-16,12-8 1 15,10-6-3-15,11-13 0 16,1-7 3-16,-1 0 2 16,-7-6 1-16,-8-15-3 15,-8-3-5-15,-8-6 4 16,-10 1 1-16,-10 1 4 15,-6 0 6-15,-3 2 1 16,0 1 9-16,-14 5 10 16,-5 5-6-16,0 5-5 15,1 9-1-15,-3 1-10 16,4 1-8-16,1 24-1 0,3 6 1 16,8 10-6-16,5 3 3 15,0 0 0-15,0-5 2 16,15-3-9-16,5-9 2 15,3-1-25-15,3-12-7 16,1-6-7-16,-5-7 4 16,-4-1-1-16,-3-1 7 15,-9-21 30-15,1-5 7 16,-5-4 7-16,-2-4 0 16,0 1 4-16,0 8 12 15,0 6 18-15,0 6 4 16,0 5 4-16,0 7-12 15,0 2-10-15,0 0-15 0,0 0-7 16,0 9-5-16,0 25-3 16,0 15 3-16,7 9 0 15,1 7 2-15,-1 2-2 16,-4 1-1-16,0-3 1 16,-3 0-9-16,0-12-20 15,0-2-19-15,-10-12 6 16,-4-5 15-16,-1-9-31 15,-5-3 4-15,-5-8-4 16,-7-6 13-16,1-8-1 16,-3 0-13-16,6 0-12 15,7-17 0-15,8-10-47 0,11-14-85 16,2-15-237-16</inkml:trace>
  <inkml:trace contextRef="#ctx0" brushRef="#br0" timeOffset="50360.78">8466 12705 847 0,'0'0'88'0,"0"0"42"16,0 0 30-16,0 0-80 15,0 0-51-15,0 0-27 16,29-38 0-16,-11 62-2 15,4 13 0-15,-1 4 3 16,-2 0-3-16,-4 3-2 0,-3-1 1 16,-2-4-15-16,-6-5-32 15,3-5-13-15,-4-10-9 16,-3-7-13-16,0-4-9 16,0-4 30-16,0-4 39 15,-11 0 20-15,-2 0 3 16,-3-6 4-16,-1-15 28 15,2-3 25-15,2-8-3 16,4-7-1-16,6-8 3 16,3-5-24-16,0 2-11 15,14 7-6-15,5 9-6 16,5 10-3-16,0 8-6 0,4 11-6 16,-4 5-23-16,4 0-46 15,-1 0-54-15,-3 16-42 16,-2 2-159-16</inkml:trace>
  <inkml:trace contextRef="#ctx0" brushRef="#br0" timeOffset="50697.13">8808 12881 696 0,'0'0'172'0,"0"0"-39"15,0 0 16-15,0 0-77 16,0 0-42-16,0 0-17 16,45-75-11-16,-21 50 1 0,-2-2-3 15,1-3 3-15,-6 3-3 16,-4 5 0-16,-9 5 2 16,-4 7 2-16,0 0 4 15,0 10 4-15,-4 0-8 16,-19 0-3-16,-7 23-1 15,-1 20 0-15,1 7 0 16,9 6-1-16,9-2-3 16,12-8 0-16,0-7-7 15,6-8-30-15,18-8-29 0,7-11-50 16,10-8-77-16,0-4-98 16</inkml:trace>
  <inkml:trace contextRef="#ctx0" brushRef="#br0" timeOffset="51146.49">9194 12819 717 0,'0'0'128'0,"0"0"-47"16,0 0 20-16,0 0-61 15,0 0-16-15,0 0 0 16,51 5-11-16,-27-5-5 15,0-8-6-15,-2-11 0 16,-5-2-2-16,-1-5-3 0,-8-2 0 16,-4-4-3-16,-4 0 1 15,0 4-1-15,-11 2 0 16,-14 9-2-16,-5 7 2 16,-1 10 4-16,1 0 1 15,2 23 1-15,1 11 5 16,5 9 9-16,5 4 7 15,4 2 3-15,7-2 2 16,6-3-8-16,0-8-3 16,3-6 1-16,15-2-2 15,6-11-11-15,6-5-1 16,5-8-2-16,4-4-1 0,-2 0-2 16,2-4-20-16,-9-10-25 15,-3-4-1-15,-9 3-8 16,-6 0 0-16,-6 3-15 15,-6 2-18-15,0 6-63 16,-11 4-65-16,-14 0-122 16</inkml:trace>
  <inkml:trace contextRef="#ctx0" brushRef="#br0" timeOffset="51920.95">10277 12656 437 0,'0'0'428'0,"0"0"-322"15,0 0 40 1,8-114 8-16,-8 91-55 0,-15 4-62 16,-4 2-13-16,-5 9-9 15,3 8-7-15,1 0-8 16,1 19-1-16,6 17 1 16,4 5-7-16,9 7 2 15,0-2-4-15,22-2-22 16,10-3-15-16,2-4-8 15,-1-8-6-15,-5-7-5 16,-7-1 16-16,-9-4-22 16,-5 1-12-16,-7-3 10 15,0 1 38-15,-10 3 17 16,-14-2 10-16,-6-1 8 0,-7-2-1 16,3-2 1-16,-4-5 0 15,3-3 1-15,4-3 6 16,5-1 3-16,5 0-3 15,9 0 5-15,6-1-10 16,6-16-2-16,0-10-11 16,21-3-111-16,24-4-77 15,13 2-226-15</inkml:trace>
  <inkml:trace contextRef="#ctx0" brushRef="#br0" timeOffset="52684.45">10552 12775 529 0,'0'0'336'16,"0"0"-203"-16,0 0 39 16,0 0-39-16,0 0-58 15,0 0-40-15,4-53-10 16,16 32-16-16,10-5-8 16,7 0-1-16,-1-3-1 15,-4 3 1-15,-5 2 0 16,-10 5 0-16,-5 2-1 15,-9 3 2-15,-3 4 1 16,0-3-2-16,-24 5 0 16,-11 6 0-16,-15 2-4 15,-8 7 3-15,0 24-2 0,9 4 2 16,15 6 1-16,14 0-3 16,10 4 0-16,10-4 3 15,2-2-8-15,30-7 4 16,26-10-6-16,13-11-16 15,11-11-25-15,-1 0-11 16,-1-7 5-16,-9-15-13 16,-7-2 28-16,-12-5 3 15,-7 3 26-15,-14-1 13 16,-10 4 7-16,-9-2-1 16,-12 2 35-16,0 1 26 15,-6 3-12-15,-12 5-14 16,-5 7-8-16,0 7-19 15,2 0-7-15,-3 19-7 16,6 12 2-16,5 7-1 0,5 4-2 16,8-5-3-16,0-3 1 15,5-5-10-15,13-9-32 16,6-9-18-16,5-8 6 16,1-3-9-16,-3 0 10 15,0-14 22-15,-9-6 31 16,-2-9 3-16,-5-5 13 15,-2-7 26-15,-1-4 0 16,-2 1 18-16,-4 10-13 16,0 5 20-16,-2 16 4 15,0 3 7-15,0 6-5 16,0 4-23-16,0 0-16 0,0 11-13 16,0 27-13-16,0 21 10 15,0 16 8-15,0 11-16 16,0 5 0-16,-4-4-5 15,-6-1-4-15,0-8 0 16,4 3-36-16,6-9 12 16,10-9-91-16,19-8 91 15,5-20-51-15,-3-18-245 16,-2-13-122-16</inkml:trace>
  <inkml:trace contextRef="#ctx0" brushRef="#br0" timeOffset="54281.94">11537 12645 511 0,'0'0'205'0,"0"0"-90"16,0 0 74-16,0 0-23 15,0 0-46-15,0 0-30 16,5-97-21-16,-5 91-11 0,0 2-20 16,0 4-17-16,0 0-6 15,0 0-14-15,0 11-1 16,0 17 0-16,0 15 0 15,0 8 1-15,1 4-1 16,10-2 3-16,3-7-6 16,0-6 2-16,6-10-2 15,0-9-9-15,0-11-10 16,1-6 1-16,1-4-16 16,-3-4 14-16,-1-19 7 15,-3-15 2-15,-5-6 10 16,0-6 0-16,-8 1-4 15,2 4 7-15,-4 6 1 0,0 6 0 16,0 5 4-16,0 6 4 16,0 5 1-16,0 9-2 15,0 4 0-15,2 4-7 16,6 0 0-16,8 12-5 16,2 15 3-16,12 8 3 15,-2 0-1-15,3 4 0 16,1-3-2-16,-2-4 1 15,0-7-2-15,2-9-13 16,-3-8-5-16,-3-8-8 16,-2 0 15-16,-3-10 8 15,2-16 6-15,-3-7 4 0,-2-2-2 16,-6-4 4-16,-4 0 8 16,-7 1 5-16,-1 2 4 15,0 4 6-15,-15 3 0 16,-6 4-2-16,-2 8-14 15,-3 10-4-15,2 7 0 16,4 0-5-16,2 27-2 16,4 14-2-16,8 4-1 15,4 7 0-15,2 0-1 16,13-3-1-16,15-4 0 16,8-6-4-16,4-11-20 15,3-11 2-15,-1-9-12 16,-6-8 19-16,-6 0 9 15,-5-4 9-15,-6-17 2 16,-2-3-1-16,-4-3 2 0,-4-1 4 16,-3 1 13-16,-3 0 4 15,1-1-5-15,1 5-2 16,-2 1-3-16,0 8-4 16,3 1-3-16,-3 3-2 15,0 6-4-15,2 3 0 16,-1 1 0-16,3 0-2 15,1 6 1-15,1 16-6 16,3 4 6-16,-2 3 0 16,2 0-1-16,0 4 0 15,-2-5-5-15,-2-1-14 16,2-3-9-16,-1-9 5 16,-3-6 9-16,-1-3 7 0,1-6 5 15,-2 0 3-15,2 0 1 16,0-14 4-16,5-8 4 15,-1-9-3-15,4-1 10 16,0-1-9-16,0-2 0 16,1 4-4-16,-3 5-1 15,-1 5 0-15,-3 6 0 16,-2 8-2-16,-1 3 2 16,-2 4-2-16,0 0-5 15,3 13 5-15,1 11-3 16,-1 6 1-16,0 3-19 15,-2 4-28-15,0-3-36 0,7-1-55 16,-2-8 2-16,6-5-99 16,3-12-66-16</inkml:trace>
  <inkml:trace contextRef="#ctx0" brushRef="#br0" timeOffset="55115.95">12971 12556 342 0,'0'0'301'0,"0"0"-106"16,0 0-2-16,0 0-38 16,-13-105-66-16,0 98-30 15,1 7-8-15,-8 0-26 0,10 7-10 16,-7 22-15-16,5 6 2 16,2 6 1-16,3 0-3 15,7 4 0-15,0-4-5 16,6-4 3-16,12-5-13 15,7-9-45-15,-1-11-20 16,3-8-30-16,-2-4-1 16,-1 0 5-16,-1-16 39 15,-3-9 29-15,-3-1 24 16,-2-1 14-16,-6 4 6 16,-3-2 41-16,-4 6 31 15,2 1 11-15,-1 3-2 16,0 5-25-16,1 2-17 15,-2 6-20-15,2 2-8 16,4 0-10-16,2 4-7 0,2 16 1 16,0 7-1-16,3-1 0 15,-1 0-3-15,3-1-38 16,3-4-14-16,3-5 19 16,1-8-20-16,-3-6 15 15,0-2 16-15,-3 0 4 16,-3-20 21-16,0-2 1 15,-3-8 5-15,1-2 23 16,-2-5 20-16,0-4 1 16,-2 1-3-16,0 7 15 15,-7 2 7-15,0 10 20 16,-2 4-14-16,0 8-4 0,0 4-25 16,0 2-5-16,0 3-9 15,0 0-19-15,-3 8-6 16,-5 25-6-16,2 21 3 15,-4 17 3-15,1 12 0 16,0 6 0-16,-3 4-2 16,6 0-5-16,0-6 0 15,-2 1-1-15,1-13-1 16,1-8-26-16,5-14 10 16,1-10-59-16,0-11-39 15,1-11-43-15,7-9-68 16,-4-11 114-16,-4-1 38 15,0-8 68-15,-6-19 7 0,-12-10 37 16,-1-5 30-16,-2-3-13 16,10-6-3-16,2-5-23 15,9-1 8-15,0 1-14 16,6 2-16-16,15 13-3 16,0 10-2-16,3 3-1 15,3 6-19-15,1 1-47 16,4-1-59-16,-3 0-131 15</inkml:trace>
  <inkml:trace contextRef="#ctx0" brushRef="#br0" timeOffset="55841.94">14415 12345 699 0,'0'0'106'0,"-6"-151"-25"15,-11 89 85-15,4 17-57 16,0 16-29-16,4 13-4 15,3 9-8-15,1 7-22 16,5 10-35-16,0 38-9 0,0 26-2 16,0 24 4-16,0 7-2 15,0 0-2-15,-3-9 1 16,-3-11-2-16,0-13-12 16,6-9-87-16,0-12-94 15,0-20-139-15</inkml:trace>
  <inkml:trace contextRef="#ctx0" brushRef="#br0" timeOffset="56989.94">14057 12480 801 0,'0'0'112'0,"0"0"-87"16,0 0 43-16,0 0-31 15,134-55-21-15,-55 34-5 16,10-8-9-16,1-4-1 16,-8-5-1-16,-7-5 0 15,-11-2-5-15,-15 0-10 16,-13-1 4-16,-15 8 11 16,-14 3 2-16,-7 7 12 15,0 5 3-15,-4 5 54 16,-9 8-6-16,2 4-3 15,0 6-17-15,0 0-17 16,-3 10-8-16,-4 23-8 0,2 13 8 16,1 14 1-16,4 14 1 15,5 6-6-15,5 1-6 16,1-6-5-16,0-7-4 16,7-14-1-16,8-15 0 15,5-10 0-15,-1-10-4 16,1-9-2-16,-1-7-17 15,2-3 2-15,1-10-1 16,2-17 4-16,-2-9-8 16,2-4 2-16,-4-5 13 15,-4 0 6-15,-5 7-1 16,-5 12 6-16,-1 11 2 0,-5 10 5 16,2 5 6-16,0 0-4 15,2 4-8-15,6 18-1 16,7 10-1-16,1 1 1 15,4 4 2-15,0-4-2 16,0-3 0-16,1-5 0 16,1-11 3-16,-1-5-3 15,-4-8 3-15,2-1-3 16,-1-1 1-16,-1-20 6 16,1-7-1-16,-3-8 4 15,-2-5 0-15,-8-1-1 16,-4-1-1-16,-3 3 0 15,0 3-2-15,-7 5 13 0,-11 7-3 16,3 6-5-16,-3 11-2 16,3 8 3-16,0 0-5 15,0 18-4-15,3 13-2 16,3 13 1-16,2 5-2 16,7 1-2-16,0 1 2 15,18-3-1-15,4-6 0 16,8-6-1-16,3-11 0 15,-2-9-11-15,1-5-9 16,-6-11 8-16,0 0 4 16,-5-7 10-16,-2-23 0 15,-3-3 0-15,-4-4 1 0,0-2 0 16,-4 0 2-16,-2 1-1 16,0 9 1-16,-2 3-2 15,2 7 6-15,-2 11 3 16,-2 4-4-16,1 4-1 15,3 0-5-15,4 19-2 16,-1 13 2-16,2 5-2 16,-1 5 4-16,-2-1-3 15,1-3 1-15,0-6-7 16,-1-8-7-16,-1-9-11 16,0-5-9-16,-1-6 8 15,2-4 13-15,3 0 4 16,3-15 9-16,5-13 3 15,3-4 2-15,1-8 8 16,2-2 8-16,-1 3-4 0,-4 8-3 16,-4 13-7-16,-3 10-1 15,-2 8-3-15,-1 0-2 16,2 13-2-16,-1 12 0 16,1 5-1-16,0 1-25 15,-3-4-48-15,3-2-68 16,1-8-151-16,-1-7-335 15</inkml:trace>
  <inkml:trace contextRef="#ctx0" brushRef="#br0" timeOffset="61623.94">16560 12240 325 0,'0'0'169'0,"0"0"-39"15,17-139 75-15,-16 88-65 16,-1 10-33-16,0 3-31 15,0 12 1-15,-4 9-3 16,-1 8-6-16,2 9-20 16,-3 0-19-16,-4 23-22 15,-4 29-7-15,-5 21 1 16,5 18 1-16,4 6-2 0,4 0 0 16,6-1-1-16,0-16-6 15,0-11-42-15,3-10-45 16,7-15-59-16,1-16-99 15,0-14-139-15</inkml:trace>
  <inkml:trace contextRef="#ctx0" brushRef="#br0" timeOffset="62352.97">16363 12375 388 0,'0'0'384'15,"0"0"-337"-15,0 0 49 0,0 0-1 16,0 0-63-16,0 0-26 16,112-114 5-16,-51 74-10 15,5-4 3-15,-2 2-8 16,-1-3 8-16,-7 5-8 16,-15 6-2-16,-17 8 0 15,-14 7 6-15,-10 4 3 16,0 4 11-16,-19 4 10 15,1 7 18-15,-6 0-4 16,2 11-17-16,-1 23-5 16,1 13 11-16,5 10 5 15,1 10 2-15,3 3-6 0,6 1 2 16,6-7-15-16,1-8-4 16,0-7-3-16,0-7-7 15,10-13 2-15,7-8 1 16,1-10-4-16,4-8-1 15,5-3 1-15,-3-5-5 16,0-18-8-16,-4-8-1 16,-6-5-1-16,-4-1 7 15,-5 2 8-15,-4 7 0 16,0 14 3-16,-1 8 4 16,0 3 5-16,0 3 4 15,4 0-15-15,5 15-1 16,8 15-2-16,6 5-1 15,3-1 6-15,4-3-3 16,-2-8 1-16,6-5-1 0,-1-5 1 16,2-12-1-16,-2-1 0 15,-1 0 1-15,-4-24 0 16,-4-7-1-16,-4-6 0 16,-7-8 0-16,-6-7 0 15,-7-5 0-15,0 3-2 16,-2 16 2-16,-11 11 4 15,1 13 0-15,2 14-3 16,-3 0 8-16,0 24-7 16,0 23 0-16,5 8-2 15,6 4 2-15,2-3-1 16,9-7-1-16,18-6-2 0,7-11 1 16,12-10-10-16,8-12-83 15,7-10-110-15,2 0-201 16</inkml:trace>
  <inkml:trace contextRef="#ctx0" brushRef="#br0" timeOffset="63611.93">18318 12406 450 0,'0'0'173'0,"0"0"-8"15,32-125 19-15,-29 86-45 0,-3 6-54 16,0 4-7-16,-6 8-25 16,-8 7-11-16,-1 5-9 15,-4 9-11-15,-5 0-4 16,1 22-13-16,-3 11-1 16,6 12-2-16,8 0-2 15,7-4 0-15,5 0 1 16,3-7-1-16,18-5-3 15,8-7 0-15,5-11-3 16,4-7 4-16,-3-4-2 16,-4-5-7-16,-3-21-12 15,-2-9-6-15,-8-3 4 0,-5-3 3 16,-8 3 12-16,-5 4 9 16,0 8 1-16,0 3 6 15,-3 7 1-15,-3 8 5 16,3 6 5-16,0 2-6 15,3 0-9-15,0 2-2 16,0 19-5-16,0 9 5 16,0 5 1-16,3 1-1 15,10 1 0-15,1-8-5 16,7-3-10-16,5-7-47 16,4-6-46-16,10-7-30 15,4-6-35-15,1 0-50 16,-5-5 8-16,-8-12-123 15</inkml:trace>
  <inkml:trace contextRef="#ctx0" brushRef="#br0" timeOffset="64002.88">18817 12314 250 0,'0'0'237'16,"0"0"-50"-16,0 0-9 15,0 0-62-15,-39-102-14 16,14 89-27-16,-3 9-13 16,-6 4-8-16,-2 0-6 15,1 21-25-15,7 5-2 16,7 5-8-16,12-4-4 15,6 1-5-15,3-4-4 16,11-1 0-16,23-11 0 16,12-10 0-16,7-2-1 15,6-15 1-15,-5-19-6 16,-5-13-14-16,-6-14 11 0,-7-7-5 16,-3-13 10-16,-6-2-6 15,-6-6 10-15,-13-2 0 16,-8 7 3-16,0 14 4 15,-17 20-2-15,-4 17 23 16,0 19-6-16,0 14 11 16,6 1-4-16,-2 39-18 15,4 19-5-15,3 14 1 16,4 10-4-16,6 3 0 16,0 4-3-16,10 6 0 15,6-6 0-15,7-4-2 16,1-8-45-16,1-15-65 15,4-14-109-15,-2-19-177 0</inkml:trace>
  <inkml:trace contextRef="#ctx0" brushRef="#br0" timeOffset="64422.94">19153 12510 475 0,'0'0'419'0,"0"0"-343"16,0 0 6-16,0 0 0 15,55-104-59-15,-28 69-14 0,0-4 1 16,-5 2-1-16,-8 1-3 16,-8 9-2-16,-6 7 7 15,0 7 0-15,0 1 32 16,-2 6 4-16,-8 6 1 15,2 0-22-15,-4 0-13 16,1 19-4-16,-1 13-2 16,4 13 3-16,2 6-7 15,3 12 0-15,3 4 2 16,0 1-3-16,0 10-2 16,0 1 0-16,0 3-1 15,-7-2-1-15,-7-11-18 16,0-9-33-16,0-9 12 15,5-11-41-15,3-8 24 16,1-10-22-16,4-9 55 0,-2-7-121 16,-3-6-19-16,-5 0-5 15,-2-16-178-15</inkml:trace>
  <inkml:trace contextRef="#ctx0" brushRef="#br0" timeOffset="64655.84">19298 11838 826 0,'0'0'67'15,"0"0"27"-15,0 0 37 16,0 0-91-16,0 0-40 15,0 0-6-15,-7 22-23 16,14 15-53-16,5 4-84 16,1-2-140-16</inkml:trace>
  <inkml:trace contextRef="#ctx0" brushRef="#br0" timeOffset="65651.92">19550 12228 874 0,'0'0'166'16,"0"0"-77"-16,0 0 74 16,-19-104-35-16,15 89-53 15,3 7-24-15,0 6-16 16,1 0-16-16,0 2-6 15,0 0-13-15,0 4 1 16,0 23-1-16,0 14 0 16,0 8 0-16,2 3 1 15,8 0-1-15,6-4 1 0,1-8-1 16,3-6-3-16,0-12-8 16,-4-7-16-16,-1-9-7 15,-5-6-4-15,0 0 6 16,1-12 13-16,3-18 7 15,0-9 2-15,-2-4 6 16,1-2 4-16,-3 0 0 16,-1 4 3-16,0 6-2 15,0 5 2-15,-2 8 2 16,1 5 8-16,-2 9-3 16,-3 4-6-16,1 4 1 15,2 0-5-15,2 16-5 16,3 16 4-16,0 8 1 15,2 6 0-15,-6-1-2 16,4-4-7-16,-3-7-9 0,-1-10-6 16,0-7-13-16,3-8 1 15,-3-4 8-15,2-5 13 16,4 0 15-16,2-18 0 16,5-12 7-16,-2-5 5 15,1-7 8-15,-1 0 1 16,-2 4-8-16,-5 5 3 15,2 7 2-15,-5 10-4 16,1 3-1-16,1 5-7 16,-1 4-5-16,3 4-1 15,0 0-2-15,3 8 0 16,1 15-8-16,0 9-19 0,-2 6-21 16,-4 7 0-16,-6-1-29 15,-4 1-19-15,0-3-45 16,-12-1 29-16,-14-5 2 15,-5-6 31-15,-2-6 32 16,6-4 25-16,4-8 12 16,10-5 12-16,9-7-59 15,4 0-37-15,0-18 59 16,18-19 13-16,10-9 24 16,8-13 23-16,1-13 11 15,2-12 32-15,2-8-19 16,3-8 3-16,-7-5 7 15,-2-1 27-15,-8-2 7 0,-10 13-6 16,-9 16 20-16,-8 23 44 16,0 19-22-16,0 15-52 15,-3 16-2-15,-4 6-24 16,0 19-28-16,-4 33-21 16,-4 22 0-16,3 19 4 15,4 7-4-15,4 4 2 16,4-4-2-16,-2 0-3 15,2-14-4-15,0-4-77 16,0-16-81-16,0-17-137 16,12-15-218-16</inkml:trace>
  <inkml:trace contextRef="#ctx0" brushRef="#br0" timeOffset="66021.92">20475 12277 840 0,'0'0'59'0,"0"0"52"16,0 0 26-16,0 0-64 16,0 0-41-16,13-100-21 15,10 73-4-15,5-3-5 16,2 0 0-16,-3 5 1 15,-5 2-2-15,-4 5 0 16,-9 6 1-16,-6 4 0 0,-3 1 9 16,0 7-5-16,-5 0-1 15,-20 0-5-15,-10 23 0 16,-7 11-1-16,1 11 0 16,8 7 0-16,11 3-1 15,9 0-3-15,13-6-2 16,7-8-29-16,33-7-58 15,22-13-33-15,14-12-43 16,7-9-61-16,-4 0-21 16</inkml:trace>
  <inkml:trace contextRef="#ctx0" brushRef="#br0" timeOffset="66415.92">20981 12270 13 0,'0'0'350'0,"0"0"-192"0,43-112 0 16,-43 82-7-16,0 7-2 15,-12 5-60-15,-4 14-27 16,-7 4-29-16,-1 0-22 15,-5 27 1-15,0 11 2 16,7 5 2-16,2 2-7 16,6 0-6-16,9-4-2 15,5-2-1-15,0-9-3 16,19-11-7-16,8-10-33 16,8-9-4-16,3 0 2 15,2-28 14-15,-1-12 14 16,-1-12 14-16,-2-15 3 15,-3-14 0-15,-4-9 3 0,-3-10 1 16,-6-1-1-16,-9-1-2 16,-10-2 6-16,-1 14 39 15,-7 13 15-15,-14 22 40 16,1 22-14-16,4 17 7 16,3 16-13-16,2 7-36 15,1 45-39-15,3 21-1 16,5 22-1-16,2 13-2 15,9 2-2-15,12 0 0 16,0-3-2-16,-3-17-40 16,-5-16-92-16,3-22-106 15,4-22-177-15</inkml:trace>
  <inkml:trace contextRef="#ctx0" brushRef="#br0" timeOffset="68202.92">21897 12073 812 0,'0'0'150'16,"0"0"-104"-16,0 0 79 16,-88-49-25-16,39 49-54 15,1 0-25-15,4 22-4 0,9 11-3 16,12 4-9-16,10 2-1 16,10 1-2-16,3 0-1 15,9-9-1-15,18-6-1 16,11-13 1-16,13-12 5 15,6-4-4-15,9-30-1 16,-1-11-4-16,0-8-22 16,-7-9 2-16,-6-11-2 15,-7-5-3-15,-8-6 14 16,-9-9 2-16,-11 5 4 16,-10 11 9-16,-7 13 4 15,0 19 5-15,-9 15 11 16,-8 12 22-16,0 12 0 15,-1 6-14-15,-3 9-7 16,-3 28-12-16,-4 19 4 0,1 12 13 16,5 9-7-16,8 0-5 15,7 1 3-15,7-4-9 16,0-6-3-16,26-7-4 16,15-9-1-16,12-8-1 15,12-14-1-15,5-15-5 16,5-15-26-16,-5 0 2 15,-9-22-17-15,-13-19 8 16,-11-8 10-16,-10-2 10 16,-13-6 6-16,-12 7-3 15,-2 2 17-15,-15 9 0 16,-9 7 11-16,-4 9 10 0,-2 10 3 16,0 13-2-16,2 0-1 15,1 15-8-15,3 20-5 16,4 10-2-16,9 5 4 15,8 0 0-15,3-1-1 16,9-2-5-16,22-2-1 16,12-6-2-16,11-8 3 15,6-8-4-15,5-10 0 16,1-11 1-16,-3-2-1 16,-3-11 2-16,-7-19-2 15,-4-11 0-15,-5 3 4 16,-9 0-3-16,-11 4-1 15,-10 6 2-15,-10 4 0 0,-4-1 3 16,0 2 9-16,-15 5 7 16,-6 3 2-16,-4 5-14 15,-3 10-4-15,-1 0 0 16,1 8-4-16,4 17 0 16,3 8-1-16,8 5-1 15,8-1 1-15,5 2-1 16,0 3-2-16,17-5-2 15,8-2-1-15,6-8-4 16,4-9-10-16,-1-12-2 16,-3-6-6-16,-2 0-8 15,-7-20 8-15,-9-8 15 0,-2-2 12 16,-9-2 1-16,-2 5 0 16,0 7 2-16,0 5 6 15,-5 5 13-15,-1 3 7 16,1 4 5-16,2 3-9 15,0 0 3-15,-1 0-5 16,-2 20-13-16,-1 21 6 16,-1 12 8-16,6 17-11 15,-2 11 0-15,4 7-4 16,0 7-4-16,0-1-4 16,0-3 1-16,0-2-2 15,0-8-7-15,0-12-16 16,0-11-7-16,0-11-33 15,-7-11 12-15,-2-10 28 0,0-8 2 16,-7-10-69-16,-10-5 41 16,-4-3-13-16,-4 0 11 15,-3-13 11-15,2-12-45 16,9-11-15-16,12-13-104 16,14-12-185-16</inkml:trace>
  <inkml:trace contextRef="#ctx0" brushRef="#br0" timeOffset="68637.92">23287 12052 888 0,'0'0'103'15,"0"0"-29"-15,0 0 76 16,0 0-29-16,0 0-81 15,0 0-35-15,8-33-5 16,17 52 0-16,4 10-1 16,-4 3 2-16,-2 4-3 15,-7 2 2-15,-5 1-2 16,-4 0-3-16,-5 1-17 16,-2-6-3-16,0-8-13 15,-3-6-8-15,-7-6 8 16,1-8 6-16,2-4 16 15,0-2 8-15,1 0 7 0,-4-16 2 16,4-13 3-16,5-15-1 16,1-9 5-16,0-8 5 15,6-4-5-15,12 7 2 16,0 7 0-16,1 12-8 16,-4 11 1-16,1 7 1 15,-4 8-4-15,3 5-1 16,2 8-22-16,3 0-60 15,6 8-54-15,0 12-53 16,-3 5-136-16</inkml:trace>
  <inkml:trace contextRef="#ctx0" brushRef="#br0" timeOffset="68984.55">23702 12159 693 0,'0'0'203'16,"0"0"-58"-16,0 0-1 16,0 0-68-16,0 0-37 15,33-95-21-15,-12 73-9 16,0 2-3-16,1-2-4 16,-4 1 0-16,-5 0-2 15,-6 1 0-15,-5 7-1 16,-2 0-1-16,-2 5 1 15,-19 1-3-15,-12 7 4 16,0 0 0-16,-3 22-1 0,6 11 1 16,5 8 0-1,8 2 0-15,7 8 0 0,7-2 0 16,3 2-1-16,13-3-7 16,15-7-5-16,11-13-61 15,5-13-89-15,3-13-86 16,-2-2-151-16</inkml:trace>
  <inkml:trace contextRef="#ctx0" brushRef="#br0" timeOffset="69355.92">24060 12161 257 0,'0'0'563'15,"0"0"-462"-15,0 0 31 16,0 0-32-16,0 0-50 15,0 0-23-15,63-13-12 16,-39-3-6-16,-2-4-5 16,-8-2-4-16,0-3-1 15,-6-2 1-15,-7 1-23 16,-1-3-6-16,-3 7-7 16,-17 3-2-16,-10 7 14 15,0 12 19-15,2 0 5 16,-1 8 0-16,7 21 2 15,0 9 5-15,8 2-5 0,4 2 12 16,10-4-2-16,0 1-3 16,3-6-2-16,20-4 1 15,7-7-2-15,8-9-3 16,-1-10-3-16,3-3-2 16,-3-12-33-16,-1-12-56 15,-6-5-64-15,-6-1-102 16,-12-1-87-16</inkml:trace>
  <inkml:trace contextRef="#ctx0" brushRef="#br0" timeOffset="70398.92">24700 12120 430 0,'0'0'142'16,"0"0"-13"-16,0 0 52 16,0 0-22-16,46-123-72 15,-46 90-37-15,-4 3-13 16,-13 1 3-16,-6 9-4 16,-1 6-7-16,-3 10-8 15,1 4 0-15,0 8-12 16,2 20-7-16,9 3-1 0,8 5 0 15,7-2-1-15,17-6-3 16,28-4 1-16,21-13 0 16,15-11 1-16,10-6-9 15,-5-23-14-15,-11-10 2 16,-13-12 1-16,-10-10 0 16,-16-13 16-16,-8-7 0 15,-10-6 1-15,-12-2 4 16,-6 12 0-16,-3 14 7 15,-16 23 17-15,0 22 11 16,-2 18 5-16,-5 24-8 16,-8 45-17-16,0 30 13 15,2 22 25-15,10 7-16 0,10 1-13 16,3-2-5-16,9-7-10 16,0-9-5-16,0-17-2 15,5-19-2-15,6-24-1 16,0-19-2-16,-3-16-23 15,0-16-36-15,4 0-4 16,5-32 15-16,2-18-29 16,3-19-12-16,-1-12-2 15,-6-14-33-15,-4 2 44 16,-1 10 47-16,-5 17 36 16,-1 22 0-16,-1 20 37 15,-1 17 19-15,2 7-18 16,3 0-19-16,2 12-15 15,7 14 1-15,0-3-2 0,-1 2-3 16,2-5-82-16,-4-6-174 16</inkml:trace>
  <inkml:trace contextRef="#ctx0" brushRef="#br0" timeOffset="71515.92">26114 12009 731 0,'0'0'206'15,"0"0"-122"-15,0 0 67 0,11-112-4 16,-9 96-64-16,-2 6-17 16,0 9-19-16,0-2-10 15,0 3-25-15,0 0-9 16,0 20-2-16,0 18 1 15,-8 10-1-15,-3 7 0 16,1-4-1-16,4-2 3 16,6-4-3-16,0-6-2 15,0-7 1-15,1-11-1 16,11-9-5-16,0-8-1 16,5-4-7-16,3-15 6 15,2-26 5-15,1-11-10 16,0-11 3-16,-4 3 2 15,-2 4-1-15,-5 4 9 16,-5 13 0-16,-1 1 1 0,-2 11 2 16,1 5-1-16,-2 10 1 15,0 5 1-15,1 7-2 16,6 0-1-16,7 14-2 16,6 17 2-16,1 12 0 15,0 2 0-15,-1 2 0 16,1-2 0-16,-4-2 1 15,2-5-2-15,0-9 1 16,2-6 0-16,-1-11-1 16,-1-12-1-16,-1 0 1 15,3-9 0-15,-3-21-6 16,-2-8 6-16,-4-7 0 0,-5-6 1 16,-5-1 0-16,-5 7-2 15,0 0 2-15,-3 9 2 16,-11 9 0-16,4 8 4 15,-4 8 2-15,4 10 0 16,0 1-5-16,-4 5-2 16,2 22 0-16,-1 9-1 15,4 5 0-15,8 3 1 16,1-3-1-16,0 0-1 16,16-6 0-16,5-4-1 15,9-3-1-15,10-6-2 16,7-9-36-16,7-11-47 15,3-2-46-15,-2 0-33 0,-5-19-48 16,-13-6-86-16</inkml:trace>
  <inkml:trace contextRef="#ctx0" brushRef="#br0" timeOffset="72111.64">27030 11932 472 0,'0'0'262'0,"0"0"-110"16,0 0 27-16,0 0-31 15,0 0-43-15,0 0-17 16,-14-77-17-16,12 73-13 16,-1 4-23-16,3 0-14 15,-1 0-10-15,-1 0-10 0,2 16 0 16,-3 17-1-16,2 5 1 16,-1 7 0-16,2 0-1 15,0-2 1-15,0-2-2 16,9-5 1-16,4-7-3 15,3-7-2-15,-4-9-12 16,1-7-4-16,-1-6 8 16,1-9 3-16,-1-23 7 15,-1-7 0-15,0-2 1 16,-3 3 2-16,-3 5 2 16,-1 4-1-16,1 5 2 15,2 5-2-15,0 3 5 16,4 8 1-16,4 4-1 15,1 4-5-15,8 0 0 0,4 16-1 16,1 7 0-16,-1 2 0 16,0-1 0-16,-2 0 0 15,-1-3-1-15,-1-4 1 16,-2-6-8-16,-1-8-3 16,1-3 2-16,0 0-1 15,1-20 4-15,-1-12 3 16,-2-5 1-16,-4-4-2 15,-5-8 0-15,-5-6-4 16,-6 2 2-16,0 4 3 16,-6 9 2-16,-14 13-1 15,3 13-2-15,-4 11 1 16,-4 3-7-16,-5 13-8 0,0 18-30 16,2 6-28-16,3 2-45 15,2 5-69-15,3-1-104 16,1-5-416-16</inkml:trace>
  <inkml:trace contextRef="#ctx0" brushRef="#br0" timeOffset="72845.27">28121 11915 627 0,'0'0'171'16,"0"0"-116"-16,36-100 104 16,-30 74-16-16,-4 4-46 15,-2 10-24-15,0 5-21 16,0 4-20-16,0 3-11 15,0 0-20-15,0 10-1 0,-5 22-9 16,3 11 9-16,2 6-3 16,0-2-24-16,21-3-4 15,6-8 1-15,1-4-15 16,0-3 4-16,-4-9-6 16,-5-1-4-16,-7-5-13 15,-5-6 2-15,-7 2-19 16,0 2 24-16,-15 3 28 15,-15 0 26-15,-11-1 3 16,-5-2-8-16,4-2-1 16,6-5 0-16,7-2 9 15,10-3 1-15,7 0 2 16,6 0-3-16,6-8 0 0,0-17 0 16,14-8-82-16,25-6-84 15,17-4-59-15</inkml:trace>
  <inkml:trace contextRef="#ctx0" brushRef="#br0" timeOffset="73609.92">28611 11948 301 0,'0'0'377'16,"0"0"-216"-16,0 0 1 15,0 0-19-15,0 0-45 16,0 0-33-16,-7-26-17 15,7 19-14-15,17-11-16 0,11-4-7 16,5-4-11-16,5-4 1 16,-3 4 1-16,-7 4-1 15,-11 6-1-15,-5 3 1 16,-11 3-1-16,-1 0 8 16,0 3-4-16,-17 2 1 15,-15 5-5-15,-13 0-3 16,-8 5 2-16,-2 20 0 15,6 6 1-15,14 8-1 16,13 2 1-16,17 1-1 16,5-1-5-16,18 0 3 15,24-6-3-15,18-3 2 16,14-4-2-16,2-15 1 16,5-3-2-16,-8-10 2 0,-1 0-2 15,-9-18-24-15,-10-5 27 16,-12 1 2-16,-16 1 2 15,-14 2 0-15,-9 0 8 16,-2 0 10-16,-2-3-6 16,-17 3 9-16,-6 5-6 15,-5 7-11-15,-4 7-2 16,2 0 0-16,6 25-2 16,6 8-3-16,7 2 1 15,10 4-1-15,3-2-3 0,0 1-8 16,16-7-22-1,8-4-16-15,4-9 9 16,6-8-16-16,-3-10 4 0,1 0 27 16,-3-14 11-16,-7-13 15 15,0-14 2-15,-3-2 6 16,-6-3 5-16,-4 5 0 16,-5 8 22-16,-4 7 28 15,0 8 19-15,0 11 0 16,0 3-32-16,0 4 1 15,0 0-25-15,0 2-9 16,0 32-15-16,0 22 0 16,0 21 2-16,0 16-1 15,0 6 0-15,0 1-2 16,0-8 0-16,5-12-14 0,9-2-39 16,7-8-14-16,6-8-57 15,4-8 62-15,4-20-199 16,-2-12-146-16</inkml:trace>
  <inkml:trace contextRef="#ctx0" brushRef="#br0" timeOffset="74747.92">29565 11718 878 0,'0'0'160'0,"0"0"-115"15,0 0 110-15,-25-104-8 16,24 96-78-16,1 6-39 16,0 2-15-16,0 0-15 15,0 18-5-15,1 21 5 16,8 9 1-16,1 1-1 15,2 0-1-15,2-5 1 16,1-5-1-16,2-7 0 16,0-12-3-16,-1-4-21 15,-1-10 3-15,1-6 11 16,1 0-4-16,1-13 11 16,-1-16-5-16,-2-3 2 0,-3-2 1 15,-4-2 6-15,-3 3 1 16,1 4 0-16,-3 3 1 15,1 8 0-15,1 4-2 16,-4 7 4-16,2 5-1 16,1 2-2-16,3 0-1 15,8 15-7-15,5 11 3 16,5 8 3-16,6 4-3 16,3-4 4-16,0 1-8 15,2-5-15-15,-2-11-12 0,-2-7 6 16,-4-11 11-1,-3-1 10-15,-3 0 7 16,-6-19 1-16,0-7 3 0,-5-8 6 16,-5-2 4-1,-5 1 7-15,-1-1 4 0,-3 1 7 16,-17-2-14-16,-5 8-7 16,-3 7-5-16,0 10-1 15,4 7-1-15,4 5-2 16,3 0-1-16,5 19-1 15,3 12 0-15,4 6 0 16,5 5-1-16,0 3 0 16,20 2-1-16,9-2 1 15,7-4-1-15,0-6-7 16,3-11 8-16,-5-6-8 0,-4-11-15 16,-9-7 11-16,-4 0 12 15,-3-7 2-15,-3-16 7 16,-2-5 5-16,-3-2 0 15,-2-1 14-15,2 1-5 16,-1 4-1-16,0 1-7 16,1 6 1-16,-1 4-2 15,1 4-3-15,0 4-3 16,-2 1-5-16,3 4 1 16,-3 2-2-16,2 0-2 15,0 5-6-15,5 17 7 16,-2 8 0-16,0 1-2 0,-1 5 2 15,2-3-1-15,-1 0-13 16,0-5-10-16,0-6-12 16,-1-5-4-16,-1-8 1 15,-2-5 17-15,3-4 14 16,3 0 9-16,1-13 6 16,4-11-1-16,2-7 2 15,2-6 0-15,0-3 0 16,3 1 1-16,-6 3 4 15,3 6-4-15,-5 6 5 16,-2 7-7-16,-5 4 4 16,-2 7-2-16,-3 6-3 15,0 0-5-15,3 0-1 0,3 22-10 16,1 11 10-16,1 6-11 16,0 5-30-16,-1-1-23 15,3-2-14-15,3-5-38 16,7-7-12-16,3-7-76 15,3-9-69-15</inkml:trace>
  <inkml:trace contextRef="#ctx0" brushRef="#br0" timeOffset="74967.85">31039 11604 505 0,'0'0'244'0,"0"0"-100"15,0 0 25-15,-80-58-48 0,63 58-64 16,-5 15-29-16,0 17-7 16,7 14-10-16,3 8-10 15,6 11 1-15,6 2-4 16,1-3-3-16,21-2-39 16,4-9-71-16,2-12-128 15,2-11-176-15</inkml:trace>
  <inkml:trace contextRef="#ctx0" brushRef="#br0" timeOffset="75431.92">31185 11826 854 0,'0'0'147'16,"0"0"27"-16,0 0-22 15,0 0-85-15,0 0-46 16,0 0-21-16,29-23-6 15,9 35 1-15,5-1-13 16,1-7-53-16,-8-4 24 16,-6 0 20-16,-7-11 2 15,-6-14 25-15,-5-5 1 16,-5-2 10-16,-7-4-2 16,0 5 13-16,-13 2 3 15,-10 7-17-15,-5 7-6 16,-2 11-1-16,-1 4 2 0,1 15-2 15,0 19 0-15,-2 7 6 16,5 2 7-16,5 2 15 16,9 1-12-16,8-1-1 15,5-2-2-15,15-1-3 16,16-8-3-16,11-3-5 16,10-13-3-16,8-12-4 15,1-6-28-15,3 0-32 16,-2-8 9-16,-12-8 39 15,-13 6 16-15,-20-1 0 16,-16 1 5-16,-1 6 1 16,0 0-6-16,-14 4-18 15,-12 0-83-15,-7 0-141 0,-3 12-266 16</inkml:trace>
  <inkml:trace contextRef="#ctx0" brushRef="#br0" timeOffset="77374.5">1732 14590 842 0,'0'0'151'16,"0"0"-125"-16,0 0 89 16,0 0 32-16,0 0-59 15,0 0-43-15,-39-87-18 16,36 87-16-16,3 0-11 16,0 21-1-16,0 15-1 15,0 8 2-15,6 4 1 16,10-7 0-16,2-2-1 0,0-3-1 15,0-13 1-15,0-7-1 16,-2-7-3-16,-5-9 3 16,4 0-9-16,0-6-8 15,2-19 4-15,0-6-1 16,1-7 10-16,-3 1 5 16,-6 0 7-16,-3 2-6 15,1 5 1-15,-4 5 14 16,-3 3 5-16,3 11-11 15,-3 5 6-15,0 6-12 16,0 0-4-16,0 0-2 16,5 17-3-16,2 13-6 15,7 13 9-15,-1-1 0 0,4-1 1 16,0-3-6-16,4-8-3 16,3-9-8-16,-1-9-4 15,2-9 3-15,0-3-6 16,-4 0-6-16,6-22 14 15,-2-11-5-15,-1-5 4 16,0-7 3-16,-2 0 15 16,-5 0 1-16,-4 2 3 15,-4 4 10-15,-4 3 6 16,-4 9 7-16,-1 7 1 16,0 8-2-16,0 8-5 15,0 4-2-15,0 0-19 16,2 2-3-16,4 22-11 15,3 14 4-15,1 6 8 0,8-1-5 16,-3 2-3-16,0-6-3 16,4-3-8-16,-2-13-11 15,-1-7-3-15,-2-6 12 16,-1-10 9-16,-4 0 10 16,1 0 4-16,-1-21 2 15,3-7 5-15,0-11 7 16,-3-3 4-16,3 0 9 15,-6 3-3-15,1 7-16 16,2 4 5-16,-3 9-1 16,-3 11-2-16,3 5-1 15,0 3-9-15,5 3-6 16,3 20-1-16,0 12 6 0,3 4-1 16,-6 3-10-16,-3 1-24 15,-5-6-40-15,4-4-31 16,-7-9-81-16,0-12-69 15,0-6-189-15</inkml:trace>
  <inkml:trace contextRef="#ctx0" brushRef="#br0" timeOffset="77584.92">2509 14007 734 0,'0'0'128'16,"0"0"-85"-16,0 0 62 0,0 0-67 15,0 0-38-15,0 0-16 16,4 54-9-16,13-16-72 16,8 1-55-16,1-2-79 15</inkml:trace>
  <inkml:trace contextRef="#ctx0" brushRef="#br0" timeOffset="78079.61">2820 14152 888 0,'0'0'106'15,"0"0"26"-15,0 0 43 16,0 0-83-16,0 0-40 15,0 0-20-15,-48-81-24 16,48 115-8-16,-2 22 0 16,2 21 0-16,0 10 1 15,0-1 1-15,0-7 1 16,11-13-6-16,4-13 2 16,1-16 0-16,8-9-5 15,1-19-12-15,5-9-10 0,6 0-4 16,-2-27 5-1,-1-13 0-15,-5-8-3 0,-7-10 22 16,-3-10 0-16,-7-8 5 16,-10-3 1-16,-1-5 2 15,0-3 3-15,0 2 0 16,-8 6 10-16,0 12 19 16,3 20 10-16,2 20 18 15,0 19-3-15,0 8-10 16,3 4-36-16,0 41-11 15,8 22 1-15,8 15-1 16,-1 4 11-16,0 2-11 16,-2-5-1-16,2-3 1 15,-6-7-2-15,-1-9-3 16,-8-7-69-16,0-10-60 0,0-11-120 16,-6-17-304-16</inkml:trace>
  <inkml:trace contextRef="#ctx0" brushRef="#br0" timeOffset="79068.19">3757 13874 724 0,'0'0'153'16,"-1"-100"-28"-16,-10 71 55 16,0 13-39-16,2 12-56 15,3 4-30-15,-3 20-29 16,-4 39-22-16,-1 22-2 16,-2 17 8-16,7 2 3 15,6 2-6-15,3 0-2 0,0-9-3 16,4-9-2-1,10-16 0-15,2-17 0 0,5-14-1 16,-4-15-7-16,5-9-21 16,-1-13-10-16,1 0 8 15,-1-21 13-15,-1-13-4 16,-3-11-2-16,-6-6-7 16,-6-5 4-16,-5 3 13 15,0 3 4-15,-5 12 6 16,-12 7 4-16,-2 10 5 15,-2 10 13-15,0 11 2 16,2 0-6-16,4 14-9 16,0 19-3-16,8 8 0 15,5 7 2-15,2 2 2 16,0-5 1-16,20-4-2 0,9-5-1 16,10-14-1-16,3-6 1 15,5-13-2-15,-7-3 0 16,-2 0-2-16,-8-8 0 15,-7-13 3-15,-10-5-1 16,-2-5-2-16,-9-8 3 16,-2 0-1-16,0 1 2 15,-6 6 0-15,-7 9 0 16,4 8 0-16,0 11-3 16,2 4 10-16,-1 4-10 15,2 27-1-15,0 12 0 16,1 7 2-16,4 5-1 0,1-3 0 15,0-4 2-15,15-6 0 16,9-10-3-16,5-9 1 16,9-11-1-16,4-11-2 15,10-1-50-15,9-10-71 16,0-16-96-16,-6-6-184 16</inkml:trace>
  <inkml:trace contextRef="#ctx0" brushRef="#br0" timeOffset="79886.92">4923 14342 800 0,'0'0'196'16,"0"0"-118"-16,0 0 96 0,0 0-39 16,0-104-48-16,0 96-28 15,0 6-18-15,0-1-24 16,0 3-6-16,0 0-11 15,3 7-2-15,11 26-4 16,5 9 6-16,4 12 0 16,-3 0-1-16,0-1 2 15,4-5-1-15,-5-5 0 16,3-11-10-16,-4-7-3 16,-6-11-3-16,1-6-9 15,-7-8 9-15,1 0 9 16,1-18 7-16,1-17 1 0,4-14 0 15,-3-6-1-15,1-5 3 16,-2 0-3-16,-1-2 2 16,2 5-2-16,-4 0 2 15,0 10-2-15,2 10 0 16,-6 10 1-16,5 9-1 16,-7 8-2-16,4 10 0 15,-1 0-23-15,5 4-55 16,4 22-34-16,4 11 5 15,6 11-53-15,1 5-90 16,3-2-69-16</inkml:trace>
  <inkml:trace contextRef="#ctx0" brushRef="#br0" timeOffset="80927.92">5523 14269 784 0,'0'0'159'0,"0"0"-63"16,0 0 105-16,-78-105-90 16,65 99-60-16,7 6-14 15,0 0-19-15,1 11-15 16,2 21-2-16,3 9-1 16,-3 2 0-16,3 7 2 15,0-5-1-15,0-3-1 0,5-3-2 16,5-7 2-1,1-9-3-15,2-7-23 0,-4-6-3 16,-1-7-17-16,-3-3 1 16,0 0 6-16,1-9 21 15,0-14 7-15,-3-5 0 16,-3 1 10-16,0-1 1 16,0 9 0-16,0 8 0 15,-3 8 6-15,0 3 2 16,0 6-8-16,-3 21-1 15,4 14-2-15,1 8 3 16,1 0-2-16,0-7 2 16,18-7 0-16,7-10-4 15,11-10 1-15,10-11-5 16,0-4-8-16,7-15-1 0,-4-18 2 16,-6-12 12-16,-5-10 3 15,-7-12 0-15,2-5 7 16,-8-12-3-16,-6-5-3 15,-8-5 9-15,-5 0 4 16,-6 1-1-16,0 8 15 16,-8 18 10-16,-8 19 11 15,0 20 9-15,-2 18-9 16,6 10-10-16,-4 15-23 16,-1 36-10-16,-3 21-4 15,7 13 5-15,4 1-6 16,9 0 6-16,0 1-7 0,6-4-1 15,15-7 1-15,3-7 0 16,4-16-5-16,1-12 2 16,0-11-16-16,-2-10-4 15,-3-8-12-15,-1-10 16 16,-4-2 0-16,-4-4 12 16,1-19 7-16,-2-9 1 15,1-7 1-15,-3-4 3 16,-2 0-4-16,-4 3 3 15,0 6 4-15,0 8 0 16,-4 8 7-16,2 10-1 16,-1 3-4-16,-3 5-1 15,7 0-7-15,-1 4-2 0,3 15-3 16,3 11 3-16,0 8 0 16,-1 0 1-16,-3-1-2 15,-3-1 1-15,1-9-12 16,1-5-8-16,0-8-3 15,-2-7-1-15,-2-5-1 16,-1-2-5-16,1 0 22 16,3-2 7-16,0-15 1 15,4-9 2-15,1 3 3 16,-3-3-3-16,0 3 4 16,-1 2 2-16,-2 8 1 15,-1 7-7-15,-2 6-1 0,2 0-1 16,0 16-2-1,3 13 2-15,-4 7-1 0,-3 5 1 16,0-6-1-16,0 1-12 16,0-7-37-16,-3-6-82 15,0-7-68-15,2-10-92 16</inkml:trace>
  <inkml:trace contextRef="#ctx0" brushRef="#br0" timeOffset="81446.73">6136 14052 963 0,'0'0'148'0,"0"0"-22"15,0 0 20-15,0 0-72 16,0 0-40-16,0 0-23 16,-8-69-11-16,8 69 0 15,0 0-45-15,0 0-77 0,8 17-122 16,14 9-110-16,-1 4-185 16</inkml:trace>
  <inkml:trace contextRef="#ctx0" brushRef="#br0" timeOffset="82106.39">6439 14362 498 0,'0'0'199'0,"0"0"-74"16,0 0 49-16,0 0-41 15,0 0-52-15,0 0-14 16,3-59-7-16,-3 55-19 15,0 4-10-15,-2 0-5 16,-11 0-10-16,-8 8-7 16,-6 21-7-16,-3 12-1 15,2 11-1-15,4-1 0 16,6-1 1-16,5-5-2 0,13-7 1 16,0-9-7-16,12-6 0 15,19-9-10-15,11-13-12 16,10-1-20-16,0-12-18 15,-1-18 28-15,-8-4 5 16,-9-10 13-16,-4-9 13 16,-7-9 8-16,-2-8 2 15,-8-8-2-15,-7-6 1 16,-3-4 0-16,-3-1 0 16,0 11 3-16,0 9 16 15,-3 12 30-15,-7 15 9 16,1 14 7-16,3 14-8 0,0 4 1 15,1 10-14-15,5 0-25 16,-4 20-16-16,1 28-3 16,0 23 0-16,3 16 1 15,0 7 0-15,0 2-1 16,0 0-2-16,3-2-1 16,4-9 1-16,-2-11-48 15,-2-17-67-15,0-17-113 16,5-20-155-16</inkml:trace>
  <inkml:trace contextRef="#ctx0" brushRef="#br0" timeOffset="83382.92">7268 14252 622 0,'0'0'171'0,"0"0"-109"15,0 0 93-15,0 0-3 0,6-110-45 16,-10 99-38-16,-5 5-16 16,-2 6-22-16,-2 0-13 15,-4 7-18-15,-3 30-1 16,0 18-4-16,10 6 3 15,10 6-4-15,0-8-30 16,22-9-15-16,11-14-3 16,3-4-7-16,1-13 15 15,-7-3 5-15,-5-5-32 16,-11 0-35-16,-11 0-10 16,-3 3-47-16,-5 1 78 15,-20 4 15-15,-9 0 3 0,-7 0 22 16,5-2 24-1,5-3 18-15,12-6 5 0,11-6 24 16,8-2 8-16,2 0 30 16,25-27-10-16,10-14-18 15,17-10-14-15,4-9-1 16,-1-2 10-16,-7 3-16 16,-8 12 29-16,-13 14 57 15,-13 11-31-15,-9 13 45 16,-5 3-5-16,-2 6-32 15,0 0-24-15,0 6-26 16,0 17-15-16,0 11-1 16,0 10 18-16,0 4-2 15,0 1-12-15,3-1-3 16,7-4-9-16,1-9 0 0,-2 1-1 16,1-13-1-16,-4-4-2 15,0-7-23-15,-3-8-53 16,1-4-34-16,0 0-83 15,1-12-21-15,-3-18-187 16</inkml:trace>
  <inkml:trace contextRef="#ctx0" brushRef="#br0" timeOffset="83577.5">7628 14090 873 0,'0'0'101'16,"0"0"1"-16,0 0 19 0,0 0-63 16,0 0-58-16,0 0-1 15,-18 0-45-15,23 29-28 16,9 6-21-16,3 4-78 16,1 3-134-16</inkml:trace>
  <inkml:trace contextRef="#ctx0" brushRef="#br0" timeOffset="84552.77">7891 14293 834 0,'0'0'163'16,"0"0"-61"-16,0 0 66 0,0 0-71 15,0 0-48-15,0 0-12 16,-8-79-8-16,8 79-15 16,0 0-14-16,0 10-1 15,0 21-5-15,0 13 6 16,0 5 2-16,6 3-2 16,3-7 0-16,3-4 0 15,-3-8-3-15,0-10-10 0,4-6-18 16,-4-8 8-1,3-8 4-15,0-1 16 0,4 0 1 16,-1-24 2-16,0-6 1 16,0-5 0-16,-2-3 3 15,0 0-3-15,2 3 2 16,-4 1 5-16,-2 3 0 16,-1 4 6-16,-2 8-4 15,-3 5-4-15,4 5 3 16,-4 6-9-16,2 3 0 15,2 0-2-15,5 6-4 16,3 17 2-16,1 6 3 16,1 3-3-16,-2 5 2 15,1-1-20-15,-2-7-6 16,-4-1-24-16,1-9-20 0,-2-5 0 16,1-9 25-16,-3-5 12 15,4 0 25-15,1 0 8 16,0-10 2-16,3-11 4 15,-2-3 15-15,4-4 13 16,-4-2 4-16,2-2-2 16,0 6-1-16,-1-2 0 15,-3 5-8-15,0-1-3 16,2 4-4-16,-4 2-3 16,0 7-9-16,-3 3 1 15,4 6-4-15,-2 2-3 16,1 0-1-16,4 10-1 0,1 12 1 15,2 7-3-15,0 1-2 16,1-2-29-16,-2-3-25 16,-2-6-30-16,-4-5 3 15,1-6 3-15,1-8 10 16,-1 0 51-16,1-4 23 16,4-18 10-16,-3-8 26 15,-1-8 19-15,-3-3 8 16,3-4 3-16,-3 1 8 15,-1 4-9-15,-3 8-1 16,-1 3-10-16,-2 6 8 16,-1 8-10-16,0 5-1 15,0 6-22-15,0 2-3 0,0 2-12 16,0 9-11-16,0 27-2 16,2 25-1-16,-2 15 4 15,0 6-1-15,0 7-1 16,-15-1-1-16,-3-4-1 15,0-3-2-15,5-9-2 16,2-13-40-16,7-12-36 16,1-13-44-16,3-14-129 15,0-11 33-15,0-9-205 16</inkml:trace>
  <inkml:trace contextRef="#ctx0" brushRef="#br0" timeOffset="85317.09">8872 14014 829 0,'0'0'70'0,"0"0"29"16,0 0 84-16,-6-98-64 15,6 79-66-15,11 3-26 16,2 4-6-16,2 9-12 15,2 3-8-15,0 1-1 16,3 22 0-16,-4 9-2 16,-5 10-1-16,2 3-6 15,-10 11-12-15,-3 4-6 16,0 0-10-16,-16 1-10 0,-8-8-25 16,-2-8-3-16,-2-12 0 15,1-10 13-15,9-8 28 16,5-8 13-16,10-7 12 15,3 0 9-15,0-8 3 16,3-26 7-16,18-10 7 16,4-16 10-16,8-10 4 15,3-12 6-15,1-14-10 16,3-12-15-16,-4-5 5 16,-5 3 0-16,-7 19-9 15,-12 27 42-15,-6 23 7 16,-6 16 11-16,0 16 10 0,0 7-24 15,0 2-25-15,-10 36-26 16,-5 24-3-16,-2 27 7 16,1 13-6-16,4 7 5 15,10-4-1-15,2-7-3 16,0-12-2-16,2-12 0 16,10-13 0-16,3-18-1 15,0-13-4-15,6-14-7 16,2-14-11-16,4 0 12 15,-1-12 6-15,4-21-1 16,-2-10 3-16,-1-14 3 16,-6-4-3-16,-5-6 3 15,-6-2-3-15,-7 11 3 16,-3 9 0-16,0 20 1 16,0 15 6-16,-10 14 16 0,-3 9-4 15,-4 29-17-15,-2 15 1 16,0 7 5-16,6 3 8 15,9-4-10-15,4-4-1 16,0-8-5-16,0-10 4 16,9-8-4-16,10-13-1 15,1-7-37-15,4-9-60 16,4 0-99-16,0-22-176 16</inkml:trace>
  <inkml:trace contextRef="#ctx0" brushRef="#br0" timeOffset="86245.9">10048 13960 491 0,'0'0'150'0,"0"0"-61"15,8-104 47-15,-8 78-4 16,-14 3-58-16,-1 9-10 16,-6 6-18-16,2 8-15 15,-4 0-17-15,0 25-7 0,3 14-7 16,3 9-3-16,6 0 1 16,11-2 0-16,0-2 0 15,7-4-4-15,19-9-1 16,5-8-3-16,9-10-31 15,-3-13-14-15,1 0-1 16,-8-13-8-16,-4-13 16 16,-9-8 11-16,-7-1 19 15,-10 1 18-15,0 3 0 16,0 8 11-16,-6 8 27 16,-1 6 35-16,2 6-6 15,0 3-9-15,3 0-35 0,-3 23-13 16,2 18 7-1,0 18 16-15,3 9 5 0,0 13-14 16,0 8-10-16,0 5 0 16,0 0-1-16,-4-3-9 15,-9-4-3-15,0-5 3 16,-7-9-4-16,-1-9-2 16,1-13-18-16,1-17-53 15,1-14-27-15,3-10 5 16,-4-9-30-16,-3-1-35 15,2-4-75-15</inkml:trace>
  <inkml:trace contextRef="#ctx0" brushRef="#br0" timeOffset="86538.92">10277 14031 884 0,'0'0'76'0,"0"0"45"16,0 0 17-16,0 0-68 15,0 0-53-15,0 0-12 16,23-34-5-16,1 47 0 16,6 11 0-16,-2 0-1 15,-1 1-2-15,-3 5-6 16,-6-1-10-16,-4-2-27 0,-7-1-27 15,-4 0-18-15,-3 1-27 16,-9-1 11-16,-11-3-60 16,-8-6-4-16,5-6-69 15</inkml:trace>
  <inkml:trace contextRef="#ctx0" brushRef="#br0" timeOffset="87192.92">10357 14291 216 0,'0'0'165'15,"0"0"-27"-15,64-141-49 16,-21 92-30-16,0 8 31 15,2 3-28-15,-9 6 7 16,-6 6 15-16,-11 7-12 16,-5 8-23-16,-4 3-3 15,-8 4-7-15,1 4 4 0,-3 0-9 16,0 0-18-16,0 0-13 16,0 12-3-16,-3 15-2 15,-5 12 2-15,3 3 3 16,-1-1-1-16,5 1-1 15,1-2-2-15,0-2-1 16,4-11 0-16,9-7-2 16,0-9 2-16,1-8-1 15,3-3 3-15,0-5-4 16,-1-22 4-16,-2-4-4 16,-2-2-4-16,-2 0 1 15,-4 3 2-15,-3 5 5 16,-1 9 0-16,-2 6 1 15,0 6 0-15,2 4-2 0,3 0-1 16,10 15-19-16,5 11 17 16,2 3 2-16,4-3-13 15,1-3-14-15,0-11-32 16,6-6-4-16,-1-6 1 16,-2-4 32-16,-3-21 14 15,-3-9 18-15,-4-7 0 16,-3-7 4-16,-3-4 13 15,-2-5 20-15,-6-5 1 16,-5-9 10-16,-1-1 3 16,0 3 11-16,0 7-2 15,-3 14-8-15,-7 13 27 16,4 19-13-16,2 8 15 0,-1 8-28 16,2 12-36-16,-5 43-16 15,-2 31 4-15,0 30 2 16,-1 12-6-16,1 8 3 15,2 2 5-15,-1-7-9 16,-5-9 1-16,-2-13-5 16,-4-18 1-16,3-15-43 15,1-17-46-15,5-18-98 16,8-17-126-16,3-21-80 16</inkml:trace>
  <inkml:trace contextRef="#ctx0" brushRef="#br0" timeOffset="87918.92">11215 14090 679 0,'0'0'272'0,"0"0"-198"15,0 0 91-15,0 0-44 16,0 0-82-16,0 0-27 15,7-68-12-15,12 68-4 16,5 12-1-16,0 12-5 16,-6 3-31-16,-3 10-7 15,-8 2-10-15,-7 4-7 0,0 1 5 16,-13-1 5-16,-13-4-3 16,-9-7 10-16,1-3 10 15,1-9-8-15,6-9 24 16,15-7 15-16,4-4 7 15,7 0 3-15,1-15 8 16,0-16 22-16,18-14 21 16,12-14-12-16,10-11-5 15,3-11-1-15,6-10-6 16,0-13-3-16,-1-6 0 16,-10 5 7-16,-10 11 9 15,-10 25 26-15,-9 27 2 0,-8 19 0 16,-1 12 3-1,0 10-6-15,0 1-37 0,0 5-26 16,-3 35-4-16,-7 23 0 16,1 23 7-16,0 7-2 15,4 4 0-15,1-10-2 16,4-7-4-16,0-13 0 16,0-10 0-16,0-14 2 15,0-15-2-15,4-11-3 16,1-7 0-16,1-10-3 15,3 0 2-15,9 0-5 16,7-24 8-16,5-15-2 16,1-4 0-16,2-9-1 15,-5 4-1-15,-3 10 3 16,-5 9 0-16,-9 15 2 0,1 14 0 16,-3 0 0-16,-3 16-7 15,5 12 5-15,-2 2-4 16,-5 0 4-16,2-2-14 15,0-1-42-15,4-5-13 16,-4-3-38-16,-5-5-9 16,-1-4-46-16,0 0-2 15,-12-8-135-15</inkml:trace>
  <inkml:trace contextRef="#ctx0" brushRef="#br0" timeOffset="88572.92">12395 13893 621 0,'0'0'182'0,"0"0"-54"16,0 0 36-16,0 0-37 16,0 0-50-16,0 0-36 15,0-83-24-15,0 118-17 16,0 17 1-16,0 12 3 15,0 5 1-15,-3-2-3 16,-2-9-2-16,4-6 0 16,1-9-1-16,0-16-18 15,0-11-47-15,0-14-50 16,0-2-32-16,1-21-23 0,9-24-146 16</inkml:trace>
  <inkml:trace contextRef="#ctx0" brushRef="#br0" timeOffset="89141.9">12429 13473 702 0,'0'0'107'16,"0"0"-66"-16,0 0 14 16,0 0-31-16,0 0-22 15,0 0 3-15,51 69-5 16,-11-47 0-16,3-9-5 0,1-3-5 15,-1-10-33 1,-5 0-1-16,-8-17-12 0,-9-11 36 16,-9-10 19-16,-6-5 2 15,-6-2 12-15,0 0 21 16,0 5 26-16,-7 10 14 16,-5 10 6-16,1 6 19 15,4 12-10-15,-1 2-24 16,-6 32-39-16,-3 27-14 15,0 23 30-15,1 18-7 16,3 17-11-16,8 13 6 16,4 4 0-16,1 5-5 15,0-6-8-15,0-3-10 0,0-7-2 16,0-15-3-16,1-12-2 16,4-14 0-16,-2-15-4 15,3-19-21-15,-2-16-47 16,-2-14-13-16,-1-9-1 15,-1-9 8-15,0 0 47 16,-1-19 10-16,-15-18-23 16,-1-10 30-16,2-9 14 15,3-12 0-15,9-6 2 16,3-9 19-16,3 1 12 16,17 6-7-16,5 9 1 15,0 14 13-15,-1 4-20 0,4 11-10 16,-2 5-10-1,2 4-1-15,3 4-82 0,2 2-137 16,0 4-347-16</inkml:trace>
  <inkml:trace contextRef="#ctx0" brushRef="#br0" timeOffset="90379.1">13578 13567 801 0,'0'0'104'15,"0"0"-29"1,0 0 50-16,0 0-19 0,0 0-48 16,0 0-49-16,0 0-1 15,-57 143 5-15,46-43 2 16,3-3-8-16,3 0-3 16,4-10-3-16,-1-2-1 15,2-11-3-15,-3-14-4 16,3-15-80-16,0-15-63 15,0-20-136-15,0-10-256 16</inkml:trace>
  <inkml:trace contextRef="#ctx0" brushRef="#br0" timeOffset="91143.9">13305 13960 794 0,'0'0'86'15,"0"0"-33"-15,0 0 47 16,0 0-40-16,0 0-44 16,0 0-7-16,135-38 2 15,-60 5-8-15,10-11-2 16,-4-8-2-16,-4-9 1 16,-7-1-25-16,-13 2 1 15,-15 8-2-15,-18 7 14 0,-18 7 12 16,-6 9 3-1,-6 7 9-15,-15 4 15 0,1 12 20 16,-2 6-5-16,0 0-5 16,-2 28 2-16,3 9 5 15,0 14 0-15,4 6-10 16,4 10-4-16,1 11-3 16,6 1-5-16,-1-1-5 15,7-1-12-15,0-15 1 16,0-7-4-16,16-10-2 15,-1-10 0-15,3-11-1 16,-2-10-7-16,2-8-25 16,-4-6-6-16,2-8 11 15,-1-19-2-15,-3-11 14 16,0-7 10-16,-6-2 2 0,0 5 0 16,-2 11 4-16,-1 10 1 15,-1 12 1-15,-1 4 7 16,4 5 6-16,1 0-13 15,10 22 2-15,3 13-4 16,5 1 6-16,0 1-3 16,-1-2-1-16,3-1 0 15,0-8-1-15,-1-10 0 16,1-6 0-16,-1-8-2 16,-1-2 1-16,-5-4 0 15,2-20 1-15,-4-11-1 16,-1-7 1-16,-5-10-1 0,-6-8 0 15,-5 1 2-15,0 4-2 16,-5 16 2-16,-7 11 5 16,-3 15 0-16,1 13 6 15,2 0 4-15,-1 31-13 16,5 14-2-16,1 7 4 16,7 0 2-16,0-4-1 15,15-3-4-15,13-9-3 16,5-8 0-16,9-11-1 15,4-11-23-15,5-6-70 16,3-6-118-16,-7-19-169 16</inkml:trace>
  <inkml:trace contextRef="#ctx0" brushRef="#br0" timeOffset="93162.92">15012 13787 62 0,'0'0'114'0,"0"0"24"16,0 0-19-16,0 0-8 0,0 0-9 15,0 0 9-15,80-58-2 16,-75 33 5-16,-4 2-14 16,-1 1-17-16,0 3-25 15,-6 5-4-15,-9 9-20 16,-6 5-11-16,-9 11-17 16,-5 31-2-16,2 14-3 15,3 11 2-15,9-2-3 16,12-5 0-16,9-8-5 15,0-13 2-15,15-7-9 16,13-13-22-16,7-12-15 16,2-7-23-16,5 0 14 15,-6-25 0-15,-8-7 15 0,-7-5 2 16,-12-2 33-16,-8-6 8 16,-1 7 0-16,0 5 10 15,-4 8 19-15,-4 13 26 16,1 7 17-16,5 5-28 15,2 0-3-15,0 10-24 16,0 29-11-16,0 13 16 16,0 13 18-16,2 9-16 15,10 9-1-15,-5 7-6 16,-1 7-5-16,-6-4-8 16,0-1 1-16,0-8-5 15,-10-9 0-15,-7-9-1 0,1-18-7 16,-2-13-29-1,3-15-14-15,2-13-9 0,-1-7 21 16,-1 0 1-16,2-9-3 16,0-19-10-16,7-13 12 15,6-8 4-15,0-19 13 16,14-15-11-16,21-17-3 16,10-13 8-16,7-5 7 15,6 2 11-15,-5 17 10 16,-9 16 17-16,-7 18 20 15,-13 12 5-15,-10 16 2 16,-6 10 22-16,-3 10-7 16,-4 8-3-16,-1 7-18 15,0 2-16-15,0 0-13 16,3 4-9-16,5 29-4 0,2 14 4 16,4 10 0-16,-1 2 7 15,1 0-3-15,-5-4 0 16,-3-4-4-16,-2-10-1 15,-4-5-1-15,0-10-16 16,0-10-60-16,0-10-49 16,0-6-37-16,0-7-64 15</inkml:trace>
  <inkml:trace contextRef="#ctx0" brushRef="#br0" timeOffset="93364.92">15438 13450 655 0,'0'0'146'0,"0"0"-64"15,0 0 33-15,0 0-43 16,0 0-45-16,0 0-27 16,15-28-2-16,-1 32-35 15,5 19-37-15,0 9-46 16,-5 7-123-16,-2 8-102 15</inkml:trace>
  <inkml:trace contextRef="#ctx0" brushRef="#br0" timeOffset="94414.9">15695 13787 910 0,'0'0'91'0,"0"0"60"16,-24-98-5-16,22 79-61 16,0 10-33-16,2 3-10 15,0 3-15-15,0 3-10 16,0 0-9-16,0 0-8 16,0 14 0-16,0 17 0 15,0 16 0-15,10 2 1 0,3 0-1 16,-2 0 1-1,5-6 0-15,2-8-1 0,-1-7-4 16,2-6-28-16,-3-15-16 16,-2-5 4-16,-2-2-4 15,1-9 28-15,-1-23 14 16,2-3 5-16,-4-12 1 16,-4 2 1-16,3 1 2 15,-3 3 0-15,0 2 2 16,1 6 2-16,-1 3-1 15,1 9-3-15,0 5 0 16,-1 8-1-16,3 6 1 16,0 2-3-16,5 0-2 15,4 12 1-15,2 5-2 16,2 2 3-16,1-6-2 0,-4 0-2 16,2-7-8-16,-5-6-1 15,-2 0 7-15,-1 0 3 16,-4-17 3-16,-3-3 6 15,-3-5 0-15,-3 2 2 16,0 2 8-16,-9 1 0 16,-6 5-4-16,-9 2 3 15,2 7-10-15,-3 6 4 16,-1 0-1-16,2 8-6 16,5 18 3-16,1 7-5 15,7 6 2-15,8 12 0 16,3-2-1-16,3 5-1 0,22-4-2 15,12-3 2-15,3-12-6 16,6-9 3-16,-6-9-13 16,-2-12-4-16,-8-5 2 15,-7 0 10-15,-1-21 8 16,-8-10 2-16,-2-6 2 16,-2-1-3-16,-3-6 8 15,-4 4 10-15,1 3-3 16,-1 5-3-16,-1 6 3 15,2 5 3-15,-4 8-4 16,3 5-5-16,-2 6-1 16,0 2-9-16,4 0-1 15,3 16-3-15,4 12 4 0,1 10 0 16,-1 2 0-16,1-1 0 16,-2 0 0-16,0-8 0 15,-1-5-2-15,-2-8-15 16,-4-9-4-16,0-4 4 15,-2-5 7-15,3 0 10 16,5-9 0-16,2-18 3 16,5-13-1-16,3-2 3 15,-1 2 0-15,2 5 1 16,-6 10 7-16,0 9 2 16,-3 12-2-16,-3 4-6 15,3 0-5-15,0 6-2 0,2 20 0 16,-2 7 0-1,-2 5-2-15,1 2-5 0,0-3-31 16,-5-4-37-16,0-3-80 16,-3-8-134-16,0-3-221 15</inkml:trace>
  <inkml:trace contextRef="#ctx0" brushRef="#br0" timeOffset="95224.9">17475 13595 752 0,'0'0'122'16,"0"0"-6"-16,0 0 36 16,0 0-54-16,7-112-32 15,-10 100-16-15,-7 5-20 16,1 4-10-16,-3 3-16 15,-2 18-4-15,2 19-2 16,1 12 1-16,11 4-4 16,0-1-3-16,13 0-10 15,12-4-3-15,1-8-6 16,2-5 0-16,-2-11-2 16,-7-3-18-16,-7-6-5 15,-9-4-16-15,-3 2 13 0,0 0-5 16,-6 1 28-1,-16-1 21-15,-7-1-3 0,-4-2-2 16,-1-1 6-16,1-4 2 16,5-5 8-16,8 0 0 15,6 0 0-15,8 0 1 16,6-8-1-16,0-15-9 16,15-9-81-16,24-6-103 15,14 0 17-15,11 4-172 16</inkml:trace>
  <inkml:trace contextRef="#ctx0" brushRef="#br0" timeOffset="95936.93">17830 13789 308 0,'0'0'306'0,"0"0"-156"0,0 0 21 16,0 0-12-16,0 0-63 15,0 0-21-15,23-49-42 16,0 15-13-16,6-3-9 15,2-6 6-15,0 4-5 16,-1 2-3-16,-8 5 0 16,-7 4-6-16,-9 7-3 15,-6 6 8-15,0 3 1 16,-3 5 0-16,-17 4-5 16,-6 3 2-16,-10 10-6 15,-4 21-1-15,0 9-1 16,7 2 2-16,9 3 1 0,10 3-1 15,14-3-1-15,0-3-3 16,30-7 2-16,16-8-1 16,14-13 1-16,11-11-1 15,0-3 0-15,-5-3-2 16,-12-18-3-16,-4-3 4 16,-11-2 4-16,-7 0-4 15,-8 1 4-15,-14 5 1 16,-5 3 6-16,-5 0 3 15,0 3 1-15,-7 3-3 16,-11 5-1-16,-2 6-2 16,-9 0-4-16,-3 18-1 15,4 12 0-15,6 9 0 0,8 2-3 16,7-2 0-16,7 0-1 16,0-7 0-16,0-8-17 15,17-7-1-15,7-10 8 16,3-6 4-16,3-1 5 15,-3-5 2-15,0-19 3 16,-2-6 3-16,-4-2 0 16,-6 2 0-16,-3 2 12 15,-5 8 17-15,-2 5-1 16,-2 11 16-16,-3 1-8 16,0 3-11-16,0 0-22 15,0 32-6-15,0 25 0 0,0 20 0 16,0 9 0-1,5 7 0-15,3-2-2 0,0 1 0 16,3-10-17-16,0-9-39 16,5-8-27-16,4-13-24 15,8-10-21-15,2-16-99 16,0-13-563-16</inkml:trace>
  <inkml:trace contextRef="#ctx0" brushRef="#br0" timeOffset="97054.9">18701 13483 45 0,'0'0'895'15,"0"0"-844"-15,0 0 65 16,0 0 59-16,0 0-82 16,0 0-54-16,-21-70-27 15,21 81-6-15,0 23-6 16,0 9 5-16,0 4-5 16,9 4 0-16,2 2 2 15,3-8-2-15,1 0 1 16,3-13-3-16,-3-13-1 0,-2-5-14 15,-3-11-2-15,-1-3-5 16,-3 0 12-16,4-20 8 16,-3-11-2-16,3-7 2 15,-3-2 2-15,0 3 2 16,-2 3 0-16,1 1 1 16,-2 6 2-16,1 5 0 15,-1 4 1-15,-1 7 5 16,-2 7-1-16,1 4-1 15,3 0-7-15,4 0-2 16,5 19 0-16,5 9 1 16,3 3 2-16,2 2-2 15,1 1 1-15,-1-5-1 0,2-5-6 16,-1-11-7 0,-2-8-5-16,-4-5 9 0,0 0 10 15,-3-14 1-15,-1-9-1 16,-3-3 2-16,-2-4 5 15,-4-1-4-15,-4 2 7 16,-2-1 4-16,0 5-5 16,-3 3 0-16,-8 8 0 15,0 2-4-15,0 9 5 16,-1 3-6-16,5 0-3 16,-1 6-1-16,-1 16-3 15,4 12 2-15,5 4 1 0,0 3-2 16,5 4 1-1,14-2-2-15,5-3 1 0,3-9-3 16,-3-8-14-16,-2-11 2 16,-4-10 2-16,-4-2 12 15,2-4 3-15,-3-19 2 16,-2-4 3-16,-1-4 2 16,-2 1 10-16,1 2 7 15,-3 2-3-15,-1 5-3 16,1 2 4-16,-4 6-5 15,3 5-6-15,1 3-3 16,-2 5-7-16,4 0-1 16,3 0-3-16,3 5-1 15,3 16 3-15,1 5-3 16,-2 4 4-16,0 4-2 0,-8-4-4 16,1-1-6-16,-2-6-8 15,-4-8-2-15,2-2 9 16,-4-6 0-16,2-5 4 15,-3-2 9-15,3 0 0 16,6-2 3-16,3-19 6 16,5-7-6-16,0-4-2 15,3 0 2-15,-2 0 5 16,-2 3-4-16,-1 3-4 16,0 8 3-16,-5 7-1 15,0 3-1-15,-2 8-1 16,1 0-1-16,-1 2-2 0,0 20-1 15,3 3-8-15,0 4-22 16,0 4-28-16,1-1-28 16,6-6-48-16,4-5-59 15,3-12-66-15,4-9-259 16</inkml:trace>
  <inkml:trace contextRef="#ctx0" brushRef="#br0" timeOffset="97272.9">20018 13400 527 0,'0'0'190'16,"0"0"1"-16,0 0-13 15,0 0-50-15,-52-99-40 0,37 99-49 16,-3 9-18-16,-1 23-15 16,-2 9 1-16,6 8-3 15,9 6-1-15,6 4-3 16,0-1-2-16,3-3-16 15,17-7-74-15,3-11-96 16,3-15-127-16,1-14-435 16</inkml:trace>
  <inkml:trace contextRef="#ctx0" brushRef="#br0" timeOffset="97727.9">20263 13550 796 0,'0'0'185'16,"0"0"-76"-16,0 0 23 16,0 0-113-16,0 0-16 15,0 0-3-15,69 8-1 16,-45-8-26-16,-5 0-32 16,1-16-3-16,-6-8 22 15,-3-1 19-15,-5-4 18 16,-5 0 3-16,-1 4 4 15,0 5 1-15,-16 4 6 16,-7 6 8-16,-12 7-3 16,-6 3 2-16,-2 15-3 15,0 19 8-15,10 8-1 16,3 3-2-16,8 0-4 0,10 0 8 16,5-4-5-16,7 0-8 15,1-7-8-15,21-7 4 16,12-5-5-16,4-15-1 15,8-7-1-15,-1 0-5 16,0-15-19-16,-7-7 1 16,-5 3 7-16,-13 3 16 15,-7 4 4-15,-7 7 1 16,-5 1 17-16,-1 4-9 16,0 0-13-16,0 0-4 15,0 0-77-15,-10 11-115 16,-2 5-219-16</inkml:trace>
  <inkml:trace contextRef="#ctx0" brushRef="#br0" timeOffset="98876.9">21242 13375 925 0,'0'0'149'0,"0"0"-111"16,0 0 84-16,0 0-16 16,0 0-61-16,0 0-35 15,-2-66-10-15,2 87-2 16,0 16 2-16,0 10 0 0,-1 3 3 15,-1-1-3-15,-1-4 1 16,3-3-1-16,0-4 1 16,0-6-3-16,0-7-7 15,15-10-36-15,8-10-14 16,5-5-21-16,8-9 3 16,4-23-20-16,2-10 18 15,-3-7 25-15,-8 1 37 16,-13 0 17-16,-9 6 3 15,-9 2 22-15,0 9 37 16,-2 2 10-16,-9 8 3 16,-2 7-17-16,4 9-1 15,1 5-9-15,0 0-21 0,2 0-19 16,1 21-6-16,3 7-1 16,2 1-1-16,0 2 1 15,9-3 0-15,9-1-1 16,1-6-3-16,5-4 3 15,-5 1-1-15,-1-1 0 16,-6-4-1-16,-2 2-27 16,-5-2-12-16,-4 3-8 15,-1 1 5-15,0 2-2 16,-9 1 11-16,-10 0 6 16,-8 2 14-16,0-5-2 15,-4-5-15-15,1-3-23 0,-2-9 0 16,0 0-35-1,-5-6-69-15,1-20-42 0</inkml:trace>
  <inkml:trace contextRef="#ctx0" brushRef="#br0" timeOffset="99094.9">21216 13075 1013 0,'0'0'70'0,"0"0"-15"16,0 0 34-16,0 0-69 0,0 0-20 16,0 0-76-16,-3-30-149 15,27 50-128-15</inkml:trace>
  <inkml:trace contextRef="#ctx0" brushRef="#br0" timeOffset="99655.9">22135 13397 1017 0,'0'0'89'0,"0"0"-26"15,-26-97 103-15,23 84-67 16,3 5-53-16,0 6-20 15,0 2-7-15,0 0-16 16,0 20-3-16,0 18-4 16,0 14 3-16,0 7 1 0,6 1-2 15,-2 3 4-15,5-4 0 16,2 0-1-16,2-11-2 16,2-16-19-16,-3-9-11 15,-2-13 1-15,2-10 4 16,0 0 14-16,6-26 12 15,0-16 2-15,6-13 0 16,0-6 0-16,-4-1-1 16,0 1 0-16,-5 6 0 15,-2 7-1-15,-2 3 0 16,-1 5 4-16,-2 9-3 16,-2 5-1-16,-2 8 0 15,-1 8 0-15,1 6-2 0,1 4-8 16,2 0-76-1,8 26-23-15,2 11 30 0,3 6-48 16,-1 4-76-16,1 3-65 16,1-8-182-16</inkml:trace>
  <inkml:trace contextRef="#ctx0" brushRef="#br0" timeOffset="100534.9">22635 13525 81 0,'0'0'770'15,"0"0"-642"-15,0 0 48 16,-23-97-15-16,10 78-81 16,-4 0-19-16,2 5-22 15,0 7-14-15,3 7-7 16,-1 0-11-16,2 6-6 0,0 20-1 16,4 9 0-16,4 10-1 15,3 4-1-15,0 8-3 16,18-8 2-16,3-8-9 15,0-7-26-15,-2-10-11 16,-5-17-2-16,-3-4-2 16,-1-3 15-16,-1-10 24 15,0-21 10-15,-2-4-1 16,-4-8 4-16,1 4-1 16,-4 4 2-16,2 8 3 15,-2 9-3-15,0 14 2 16,3 4 2-16,1 0-4 0,3 10 0 15,3 21-4-15,3 12 4 16,3 8 0-16,2-2 0 16,-1-4-1-16,2-11-9 15,2-10-41-15,6-11 14 16,3-13 13-16,3 0 5 16,1-22 15-16,-3-14 4 15,5-12 6-15,-1-11-2 16,-1-5 3-16,5-9 2 15,-2-4 0-15,-1-5-5 16,-6-4-1-16,-8-4 0 16,-7 1-2-16,-11 12 8 15,-4 17 13-15,-1 20 37 0,-14 20-2 16,-3 13 1-16,-3 7-19 16,-3 22-25-16,-3 29-12 15,4 17 1-15,4 15 5 16,7 5-2-16,8 2-3 15,4-4 1-15,0-5-3 16,0-9 0-16,13-10-1 16,4-12-7-16,2-11-11 15,3-15-11-15,2-10-5 16,1-13 20-16,0-1 14 16,2-7 2-16,-3-24-2 15,2-7 2-15,-3-3 1 0,-4-2 6 16,-3 3-3-1,-3 9 13-15,-4 4 2 0,1 7 1 16,-4 7-1-16,-1 3-5 16,-3 7 0-16,0 3-4 15,4 0-9-15,2 0-2 16,2 16-1-16,-4 10 0 16,4 7 0-16,-4-1 0 15,-2 5 0-15,-4-5-1 16,0-2-14-16,2-4-17 15,-2-6-16-15,1-3 3 16,0-9-61-16,3-4-49 0,-2-4-68 16,2 0-66-1</inkml:trace>
  <inkml:trace contextRef="#ctx0" brushRef="#br0" timeOffset="100729.18">23427 13149 893 0,'0'0'159'0,"0"0"-78"16,0 0 29-16,0 0-70 16,0 0-40-16,0 0-64 15,2 28-43-15,16 15-60 16,2 2-171-16</inkml:trace>
  <inkml:trace contextRef="#ctx0" brushRef="#br0" timeOffset="101207.9">23835 13513 842 0,'0'0'219'0,"0"0"-105"15,0-99 55-15,-8 68-57 16,-13 4-61-16,-10 5-28 16,-7 8-10-16,-9 13-5 0,2 1-7 15,2 17-1-15,9 22-1 16,13 10-2-16,9 7 0 16,12 0-3-16,0-1-7 15,27-10-15-15,7-16-34 16,5-17-1-16,2-12-20 15,-1-4 36-15,-5-34 29 16,4-16 15-16,-2-13 3 16,-4-11 5-16,0-8-4 15,-6-8 1-15,-5-10 0 16,-5-4-1-16,-11 2 2 16,-6 13 4-16,0 19 18 15,0 25 21-15,-9 24 5 16,1 15 31-16,-2 10-41 15,-4 37-28-15,1 26-12 0,1 26 12 16,3 12 1-16,9 11-4 16,0-4-7-16,8 0 1 15,7-10-4-15,1-11-3 16,-1-12-31-16,-1-15-78 16,-1-16-123-16,6-18-179 15</inkml:trace>
  <inkml:trace contextRef="#ctx0" brushRef="#br0" timeOffset="101397.86">24268 13503 742 0,'0'0'496'15,"0"0"-413"-15,0 0 58 16,0 0-52-16,0 0-82 15,0 0-7-15,-11-57-47 16,8 53-128-16,-3-6-222 16</inkml:trace>
  <inkml:trace contextRef="#ctx0" brushRef="#br0" timeOffset="104712.9">24981 13190 514 0,'0'0'299'16,"0"0"-185"-16,0 0 39 16,0 0-6-16,0 0-52 15,0 0-34-15,0 0-15 16,0-24-20-16,0 24-18 15,0 0-8-15,0 24-1 16,0 21-1-16,0 17 2 16,0 2 0-16,-6 3 0 0,-5-4-1 15,-4-6-2-15,3-10-55 16,-2-7-34-16,4-10-65 16,4-14-72-16,3-14-119 15</inkml:trace>
  <inkml:trace contextRef="#ctx0" brushRef="#br0" timeOffset="104953.84">24891 13083 250 0,'0'0'585'15,"0"0"-479"-15,0 0 25 0,0 0-30 16,0 0-43-1,0 0-38-15,13-70-15 0,14 70-5 16,9 0-1-16,1 2 0 16,1 15-7-16,-4 10-29 15,-5 5-41-15,-10 9-39 16,-13 12-32-16,-6 4-66 16,-25 6-47-16</inkml:trace>
  <inkml:trace contextRef="#ctx0" brushRef="#br0" timeOffset="105130.81">24756 13852 462 0,'0'0'233'0,"0"0"-102"0,0 0-42 16,0 0-24-16,114-100-49 15,-63 63-16-15,9-4 0 16,7-3-61-16,7-3-40 15,-5-1-166-15,-1-7-240 16</inkml:trace>
  <inkml:trace contextRef="#ctx0" brushRef="#br0" timeOffset="105612.9">25427 12949 599 0,'0'0'176'0,"0"0"-52"16,0 0 67-16,-93-55-73 0,82 55-13 15,5 0-44 1,4 24-33-16,0 23-19 0,2 16 11 16,0 15 0-16,0 6 2 15,0 7-6-15,9 3-7 16,-1 2-7-16,-4 2-1 16,-1 2 0-16,-3-7-1 15,0-6 0-15,-4-14 0 16,-7-16-12-16,4-14-36 15,-1-15-1-15,0-9-10 16,-1-9 11-16,-1-9-5 16,-4-1 13-16,-3 0-5 15,-5-19-7-15,-3-11 18 0,-2-10 26 16,4-5-6-16,1-10-14 16,8-7-27-16,4-5-25 15,10 2-21-15,2 10-15 16,22 13 25-16,6 11-6 15,2 8 57-15,-5 7 40 16,-5 7 31-16,-6 2 35 16,-5-1 9-16,-2 3 29 15,-1-1 0-15,1 1-17 16,4-5-11-16,3 1-19 16,8-4-31-16,6-3-23 15,7-2-3-15,6-6-37 0,2-2-106 16,-6-6-210-1</inkml:trace>
  <inkml:trace contextRef="#ctx0" brushRef="#br0" timeOffset="106809.9">26036 13360 810 0,'0'0'211'0,"0"0"-151"16,0 0 94-16,-3-101-29 16,1 91-64-16,0 6-31 15,2 4-10-15,-5 0-20 0,-3 15 0 16,-5 22-4-1,-1 8 4-15,1 10 0 0,6-10 0 16,5 0-1-16,2-8-3 16,0-7 2-16,8-4-2 15,10-11 0-15,-1-7-8 16,4-8-2-16,3 0 6 16,-2-22-3-16,-2-9 5 15,-4-3-1-15,-6-3 7 16,-3 0 1-16,-5 4 1 15,-2 3 2-15,0 1 5 16,0 9 3-16,0 6 0 16,0 8-1-16,0 5-1 15,0 1-7-15,0 0-3 0,2 5-4 16,5 19 2-16,6 9 0 16,1 2 4-16,4 1-2 15,1-5 0-15,4-3-2 16,1-8 0-16,1-5 2 15,2-7-11-15,-2-8 4 16,1 0-6-16,-4-12 3 16,0-14 4-16,-4-9-2 15,-4-8 7-15,-5-2 1 16,-6-2 1-16,-3 8 0 16,0 2 3-16,0 11 0 15,-10 7 1-15,-3 4 4 16,-1 8-4-16,-2 4-3 0,1 3-2 15,-4 0-4-15,2 21-3 16,0 10-16-16,3 4-28 16,10 2-52-16,4 5-18 15,8-1-64-15,19-6-77 16,10-3-158-16</inkml:trace>
  <inkml:trace contextRef="#ctx0" brushRef="#br0" timeOffset="107171.9">26601 13565 608 0,'0'0'332'15,"0"0"-217"-15,0 0 62 0,0 0-63 16,0 0-80-16,0 0-21 16,17-106-13-16,7 83 0 15,2-3-7-15,-1-1-4 16,-5 5-17-16,-5-1-10 15,-9 7 4-15,-6 3 13 16,0 1 4-16,-11 5-7 16,-13 4 8-16,-1 3 15 15,-3 0 0-15,0 17 2 16,5 7 2-16,3 6 9 16,6 3 4-16,7 0 3 15,5 1-1-15,2-1 7 0,2-3-10 16,19-1 1-1,12-6-5-15,6-6-5 0,12-8 0 16,7-9-6-16,9 0-29 16,2-6-74-16,-1-14-125 15,-14-5-239-15</inkml:trace>
  <inkml:trace contextRef="#ctx0" brushRef="#br0" timeOffset="108206.9">27365 13491 109 0,'0'0'405'0,"0"0"-273"16,62-108 58-16,-53 67-25 15,-4 4-61-15,-5 3-37 16,0 5 1-16,-2 6-10 16,-13 7 0-16,1 6-34 15,-3 7-5-15,-2 3-12 16,-1 3-5-16,-3 24 1 16,1 9-6-16,7 5 3 15,5-2-4-15,10 1 2 0,0-6-5 16,8-2-5-1,14-13-15-15,2-4-12 0,3-8 2 16,0-7-8-16,-2 0-2 16,-3-8 6-16,-4-12 3 15,-9 1 13-15,-3-1 24 16,-6 4 1-16,0-1 7 16,0 9 32-16,0 2 19 15,0 4 5-15,0 2-18 16,0 0-23-16,0 2-13 15,0 22-8-15,0 14 1 16,0 12 3-16,9 15 0 0,2 11-2 16,-2 12-2-1,-5-1-1-15,-2-3 4 0,-2-9-4 16,0-7 0-16,0-9-1 16,0-11-3-16,-5-10-18 15,-4-10-26-15,-3-11 1 16,0-10 7-16,-6-4 18 15,-3-3 13-15,-7-7 9 16,-3-19 0-16,-2-7 0 16,3-6-2-16,6-9-1 15,10-4-24-15,14-11-42 16,0-8-92-16,28-3-66 16,18 3-8-16,5 8-191 15</inkml:trace>
  <inkml:trace contextRef="#ctx0" brushRef="#br0" timeOffset="108813.9">27784 13542 734 0,'0'0'182'15,"0"0"-108"-15,0 0 75 16,0 0-63-16,0 0-59 16,0 0-21-16,49-63-6 0,-20 36 0 15,-5-3-1-15,-4-2-10 16,-6 3-4-16,-8 4-9 16,-3 9 23-16,-3 0-2 15,-3 2 6-15,-21 5-1 16,-4 7 0-16,-8 2-2 15,-3 2 0-15,2 21 0 16,7 4 0-16,9 7 2 16,5 2-1-16,8-1-1 15,8 0 6-15,0-3-3 16,18-3-3-16,18-3 0 16,15-10 0-16,7-13 0 15,1-3-1-15,-2-7-16 0,-3-21-12 16,-6-15-2-1,-2-10-14-15,-6-13-16 0,-9-9 35 16,-8-10-16-16,-13 1 36 16,-10 3 6-16,0 15 14 15,-13 15 38-15,-4 23 40 16,4 13-31-16,3 10 15 16,3 5-23-16,3 4-32 15,-2 27-19-15,-1 18-1 16,3 15 18-16,4 5-5 15,0 4-9-15,0 2-3 16,0 0-2-16,8-4-1 16,1-5 1-16,4-9-3 15,-1-8-63-15,3-12-63 0,5-12-110 16,-1-16-258-16</inkml:trace>
  <inkml:trace contextRef="#ctx0" brushRef="#br0" timeOffset="108994.9">28300 13391 531 0,'0'0'341'0,"0"0"-231"16,0 0 20-16,0 0-37 16,0 0-69-16,0 0-24 15,35-4-8-15,0-3-41 16,10-2-94-16,-3-4-123 0,-5-3-374 15</inkml:trace>
  <inkml:trace contextRef="#ctx0" brushRef="#br0" timeOffset="109840.96">28957 13249 116 0,'0'0'723'0,"0"0"-592"15,0 0-44-15,0 0 51 16,0 0-40-16,70-107-35 15,-61 97-26-15,0 0-4 16,-2 4-15-16,1 6-15 0,5 0-3 16,-4 0-8-1,5 26 7-15,0 7-1 0,0 7 0 16,-5 4-11-16,-5 2 2 16,-2-1-3-16,-2-4-3 15,0-4 1-15,0-10-9 16,0-6 4-16,0-7 7 15,0-9 1-15,0-1 2 16,1-4 11-16,1 0 0 16,4-9 3-16,3-23 3 15,0-12-4-15,0-9-1 16,3 1 0-16,-4 2 2 16,0 6 6-16,6 9 14 15,-6 7 5-15,1 6-1 16,-3 7 5-16,-1 6-14 0,-1 6-8 15,2 3-6-15,3 0-4 16,4 17-6-16,5 19 3 16,3 8 2-16,0 8 0 15,-4 3-10-15,-4 2-21 16,-2-5-23-16,-4-4-46 16,1-8-45-16,3-8-43 15,4-9-118-15</inkml:trace>
  <inkml:trace contextRef="#ctx0" brushRef="#br0" timeOffset="110778.9">29557 13397 677 0,'0'0'205'0,"0"0"-120"16,0 0 52-16,0 0-46 15,0 0-55-15,0 0-20 16,7-18-7-16,18 10 2 16,10-3 1-16,2-4 1 15,-1-6-7-15,-5-3 0 16,-4-5 2-16,-6 0 0 16,-9-2-7-16,-5 1 5 15,-7 4-2-15,0 5 0 0,-10 3 0 16,-14 9-3-1,-4 6-1-15,-5 3 0 0,-2 2-2 16,4 24 2-16,3 6-1 16,9 10 0-16,5 4-1 15,12-1-2-15,2 7 1 16,17-4-1-16,20-9-7 16,13-4 1-16,9-13-24 15,2-9-14-15,-1-12-17 16,-6-1 37-16,-6-8 24 15,-8-20 4-15,-5-11 3 16,-6 0 8-16,-10-2 13 16,-8 2 8-16,-10 1 2 15,-1 5 6-15,0 2 9 0,-15 7-12 16,-3 3-15-16,-1 7-5 16,4 11-12-16,0 3-5 15,2 0 0-15,3 20-4 16,-4 15-2-16,8 6 1 15,3 1 1-15,3 6-19 16,0-3-23-16,9-5-18 16,12-8-20-16,4-8-29 15,1-10-32-15,-1-11-20 16,-3-3 34-16,-2 0 65 16,-6-14 66-16,0-13 6 15,-4-3 68-15,-4-2 46 16,-1 6 8-16,-4 4 7 0,-1 6-3 15,0 4-7-15,0 8-31 16,0 3-29-16,0-1-15 16,0 2-15-16,0 0-15 15,0 3-10-15,0 29-8 16,-1 13-1-16,-2 14 12 16,1 8 5-16,-2 0-1 15,1 8-5-15,-4 2-10 16,-5 2 0-16,-2-5-2 15,-1-7 0-15,-1-9-1 16,-2-4-5-16,0-8-16 16,-5-6-41-16,7-9-7 0,0-5-12 15,2-5-2-15,-3-7 55 16,-9-8-65-16,-4-6-20 16,-4 0 39-16,1-4 42 15,5-16 17-15,8-9 12 16,14-8 4-16,6-11 0 15,23-10-8-15,25-17-30 16,22-16-54-16,16-12-65 16,8-6-94-16</inkml:trace>
  <inkml:trace contextRef="#ctx0" brushRef="#br0" timeOffset="111378.92">30473 13274 269 0,'0'0'226'15,"0"0"-114"-15,30-105 73 0,-30 78-13 16,0 4-51-1,-3 4-59-15,-9 4-7 0,-3 7-12 16,1 8-11-16,0 0-20 16,-2 20-12-16,-3 15-1 15,2 10 1-15,0 4 2 16,6 0 0-16,5-2 1 16,4-2-3-16,2-7 0 15,0-8-2-15,4-6 0 16,6-10-17-16,3-8-8 15,-1-6 12-15,2 0 6 16,2-10 9-16,2-17 0 16,-3-12 7-16,1-4-4 15,-5 2 1-15,-2 3-1 0,-1 12 1 16,-1 6 10-16,-3 11 3 16,0 8-3-16,-2 1-12 15,4 0-2-15,4 13-10 16,3 16 8-16,0 5 2 15,3-1 0-15,1-6-4 16,2-5-10-16,2-12-10 16,6-6 14-16,4-4 9 15,3-4 2-15,4-22 0 16,-2-11 3-16,-2-16-4 16,-3-9 3-16,-2-11-2 15,-5-10-1-15,-5-11 4 16,-7-7-3-16,-5-2 10 0,-7 13 5 15,0 23 17-15,0 22 29 16,-5 24-5-16,-2 15-5 16,0 6-26-16,-9 19-26 15,-2 35 1-15,-4 24-4 16,-2 26 4-16,6 3-2 16,7 2 0-16,7-5-2 15,4-4-4-15,0-10-49 16,0-11-67-16,4-13-49 15,8-17-89-15,5-10-108 16</inkml:trace>
  <inkml:trace contextRef="#ctx0" brushRef="#br0" timeOffset="111639.89">30999 13413 390 0,'0'0'412'0,"0"0"-301"15,24-112 93-15,-15 82-43 16,-2 7-62-16,1 0-34 15,0 5-17-15,2 8-19 16,-2 0-17-16,0 6-5 16,5 4-7-16,0 0-6 15,7 7 1-15,-1 19-1 16,0 10-1-16,-6 2-8 16,-1 6-8-16,-6 2-9 15,-3-2-32-15,-3-4-16 0,0-7-21 16,-1-6-15-1,-10-9-28-15,-1-6-6 0,3-11-66 16,2-1-124-16</inkml:trace>
  <inkml:trace contextRef="#ctx0" brushRef="#br0" timeOffset="111866.9">31271 12946 903 0,'0'0'134'16,"0"0"-48"-16,0 0 82 15,0 0-84-15,0 0-58 0,0 0-26 16,-19-33-1-16,21 62-41 16,12 16-20-16,6 10 23 15,-2 6-58-15,2 0-35 16,-4 0-79-16,-4-7-157 15</inkml:trace>
  <inkml:trace contextRef="#ctx0" brushRef="#br0" timeOffset="112427.89">31392 13322 572 0,'0'0'432'15,"0"0"-316"-15,8-103 71 16,-2 69-50-16,1 1-68 0,0 3-34 15,-1 5-2-15,3 9-13 16,-5 6-4-16,1 6-4 16,-2 4-7-16,1 0-5 15,8 13-5-15,6 17-2 16,6 9 7-16,2 5-1 16,0-3-5-16,-5-4-18 15,-3-8-23-15,-3-9-13 16,-5-9 10-16,-1-7 27 15,-1-4 20-15,6-1 3 16,-1-24 5-16,4-9 1 16,2-9-2-16,-2-4 4 0,0-4-5 15,-1 2-1-15,-5 6 1 16,0 4 2-16,-3 1 5 16,-2 9-7-16,-3 6 3 15,0 7-1-15,-3 6 3 16,0 6 6-16,0 4-5 15,0 0-9-15,-6 11 0 16,-12 23-9-16,-8 15 9 16,-3 14 0-16,0 3 3 15,6-1-2-15,6 2 0 16,10-4 2-16,7-6-3 16,0-6 4-16,27-11-4 15,9-14 3-15,9-14-3 0,14-12-12 16,6-6-31-1,15-16-30-15,0-1-42 0,-13 6 70 16,-15-2-3-16,-28 2-107 16,-21 3 29-16,-3 6-113 15,-13 8 32-15,-8 0-132 16</inkml:trace>
  <inkml:trace contextRef="#ctx0" brushRef="#br0" timeOffset="115058.67">2105 15881 480 0,'0'0'325'0,"0"0"-223"16,0 0 28-16,0 0 31 15,0 0-53-15,0 0-42 16,0 0-35-16,-85-90-17 16,46 90-7-16,-4 9 0 15,-8 27-5-15,3 9-2 16,3 6 0-16,8 8-2 16,10-2 1-16,11-2 0 15,9-10-3-15,7-13-2 16,0-7-1-16,20-10-12 15,12-11 3-15,5-4-2 16,15-17-11-16,3-25 5 0,2-20-11 16,-6-13-10-16,-6-18-20 15,-5-12-22-15,-12-6 16 16,-11-5 4-16,-11 6 56 16,-6 8 11-16,-2 16 10 15,-14 17 56-15,2 23 17 16,1 20 8-16,5 14-10 15,2 6-27-15,3 6-30 16,0 0-18-16,1 22-6 16,0 42-7-16,-1 27 4 15,3 21 3-15,0 1 5 16,0-9-3-16,2-4 2 0,12-10-3 16,3-12 1-16,8-15 1 15,2-18-3-15,3-15-4 16,1-13 2-16,2-16-4 15,0-1-32-15,7-16 26 16,-5-24-12-16,-7-11 11 16,-3-7-7-16,-10-5 3 15,-6 2 9-15,-9 4 4 16,0 12 4-16,-6 12 4 16,-12 7 9-16,-3 10-2 15,-1 6 10-15,3 9-6 16,-2 1-4-16,-2 8-5 15,1 21-6-15,2 12-1 0,7 5 1 16,7 5-1-16,6-2 1 16,0-6 0-16,14-2-4 15,14-10 3-15,8-4 0 16,2-11-7-16,7-10-1 16,-2-6 7-16,-2 0-4 15,-7-8 1-15,-4-12-1 16,-8-7 5-16,-7-2 1 15,-2 1 4-15,-9 1-1 16,0 3 9-16,-4 1 17 16,0 6 0-16,0 1 1 15,-10 6-8-15,1 4-4 0,0 6-7 16,-1 0-11-16,-3 10-1 16,3 21-6-16,-2 10 4 15,3 4 1-15,9-1-6 16,0-5-6-16,0-4-21 15,15-9-17-15,1-7-19 16,4-11 2-16,0-8-9 16,-3 0-3-16,2-12 48 15,-7-13 19-15,-4-7 14 16,-5-4 4-16,-3-2 9 16,0 5 28-16,0 4 24 15,0 8 25-15,-6 8-9 16,4 5-16-16,1 8-13 15,1 0-15-15,-2 0-25 16,2 17-11-16,0 25 0 0,0 16-1 16,0 15 6-16,3 5-5 15,5 6 0-15,-1 1-2 16,-7-2 2-16,0-5-2 16,0-5 0-16,-7-9-10 15,-4-12-30-15,-4-11-1 16,-1-10 8-16,2-10-7 15,-6-7 3-15,-1-4 13 16,-5-3-24-16,-5-7-24 16,0 0 20-16,8-7-4 15,4-22-24-15,8-15-157 16,11-15-346-16</inkml:trace>
  <inkml:trace contextRef="#ctx0" brushRef="#br0" timeOffset="115476.9">2800 15630 445 0,'0'0'445'16,"0"0"-346"-16,0 0 35 16,0 0 12-16,0 0-93 15,0 0-44-15,9-23-9 16,7 32-8-16,4 13 8 15,1 6 2-15,1 7-2 0,-7 5-3 16,3-2-19-16,-6-2-19 16,-5-6-38-16,0-4 3 15,-5-4-11-15,-2-4-13 16,0-6 10-16,0-5 21 16,-6-3 20-16,-7-4 17 15,1 0 32-15,-3-2 5 16,3-15 32-16,4-8 41 15,-2-5-16-15,3-6 24 16,4-7-19-16,1 0-7 16,2 2-17-16,0 6-6 15,2 3-13-15,11 9-12 0,2 7-12 16,7 5-3-16,-2 5-8 16,4 6-57-16,0 0-56 15,0 0-71-15,-2 13-190 16</inkml:trace>
  <inkml:trace contextRef="#ctx0" brushRef="#br0" timeOffset="115861.9">3172 15823 1030 0,'0'0'153'16,"0"0"19"-16,0 0-35 15,0 0-73-15,0 0-42 16,0 0-10-16,-14 0-12 0,22 0 0 16,22-16-9-16,8-10 9 15,7-7-4-15,-5-1-20 16,-9-5-11-16,-8 4 2 16,-11-2-5-16,-6 10 15 15,-6 1 19-15,0 7 4 16,-8 4 0-16,-11 6 1 15,-2 9-1-15,-5 0 0 16,-2 14-2-16,0 17 2 16,7 8-1-16,3 6 0 15,6 6-1-15,9 2 0 16,3-4 2-16,0-4-2 0,5-10-7 16,19-4-52-16,4-12-50 15,5-9-53-15,6-10-57 16,-1 0-177-16</inkml:trace>
  <inkml:trace contextRef="#ctx0" brushRef="#br0" timeOffset="116311.43">3455 15787 684 0,'0'0'137'0,"0"0"-60"16,0 0 43-16,0 0-70 15,0 0-11-15,0 0 9 0,63 16-25 16,-35-16-12-16,-2-16-8 16,2-5-3-16,-6-4-3 15,-7-2-21-15,-4-2 2 16,-7 6 10-16,-4-3 8 16,0 6 2-16,-12 3 2 15,-6 5-5-15,-6 6 5 16,-2 6 2-16,0 0-1 15,5 29 7-15,0 7-2 16,5 9-1-16,6 4 10 16,4-4 8-16,6-4 10 15,0-5-14-15,1-5 6 0,14-8-5 16,12-7-5-16,4-10-9 16,8-6-1-16,3 0 1 15,-2-15-6-15,-4-8-3 16,-5 0-35-16,-6 1-11 15,-10 1 4-15,-4 6 10 16,-8 3 18-16,-3 2 9 16,0 6-7-16,0 4-37 15,-8 0-78-15,-7 0-84 16,-3 0-62-16</inkml:trace>
  <inkml:trace contextRef="#ctx0" brushRef="#br0" timeOffset="125167.89">4531 15620 757 0,'0'0'137'16,"0"0"-28"-16,0 0 42 15,0 0-50-15,0 0-43 16,0 0-25-16,0 0-22 16,0-51-4-16,0 59-5 15,0 22-2-15,0 11 0 16,3 6 3-16,-2 6-3 15,-1-4 2-15,0-1-4 16,0-8-3-16,0-9-63 16,3-12-83-16,3-12-62 15,3-7-146-15</inkml:trace>
  <inkml:trace contextRef="#ctx0" brushRef="#br0" timeOffset="125384.89">4514 15287 636 0,'0'0'152'15,"0"0"-87"-15,0 0 34 16,0 0-8-16,0 0-56 16,0 0-25-16,-4-8-10 15,4 8 0-15,7 12-1 16,5 8-6-16,3 3-60 15,-3 4-65-15,6 3-85 16,-4 2-139-16</inkml:trace>
  <inkml:trace contextRef="#ctx0" brushRef="#br0" timeOffset="126365.88">4744 15587 624 0,'0'0'181'16,"0"0"-36"-16,0 0 26 16,0 0-49-16,0 0-44 15,0 0-24-15,-3-55-23 16,3 55-17-16,0 0-4 0,0 26-6 16,0 9-2-16,0 8 4 15,0 2-2-15,0 3-3 16,0-3 1-16,0-2-1 15,0-8-1-15,3-8 0 16,3-9-2-16,0-6-1 16,1-6-5-16,1-6-16 15,2 0 2-15,6-25 0 16,-2-10-5-16,4-10 8 16,-6-3 3-16,1 0 6 15,-2 6 9-15,-4 8-1 16,1 12 2-16,-4 5-1 15,-1 9 3-15,0 4-2 0,0 4 1 16,3 0-2-16,3 6-3 16,6 15 4-16,0 7 2 15,5 4-2-15,-3 1-1 16,0 0-2-16,-1-3 3 16,-2-7-24-16,0-2-13 15,-4-11 2-15,-2-4 6 16,0-6 13-16,2 0 2 15,-2-10 13-15,1-13 1 16,-3-6 0-16,1-9 1 16,-6-1-1-16,-1-4 1 15,0 5 2-15,0 5-2 0,0 10 5 16,0 7 2-16,0 9 15 16,0 4 4-16,0 3-14 15,0 0-9-15,0 0-4 16,11 8-1-16,5 14 1 15,1 0 1-15,-1 5-1 16,2-2-3-16,-2 5 1 16,-6-1 0-16,0 1-17 15,-3 1-7-15,-4 2-5 16,-3-3-10-16,0-3-17 16,0 2 3-16,-16-3 9 15,2-7 15-15,-6 0 18 16,-1-6-3-16,8-5 5 0,2-4 5 15,8-4-1 1,3 0-8-16,0-22-32 0,14-15-37 16,12-16 57-16,8-14 16 15,4-14 2-15,2-16 0 16,2-11 7-16,-5-10 2 16,-7 1 7-16,-2 16 56 15,-14 19 29-15,-7 30 2 16,-7 18 15-16,0 17 9 15,-4 13-9-15,-4 4-39 16,-1 23-50-16,-5 28-14 16,6 20 0-16,4 18 7 15,4 7-4-15,0 1-3 16,0-3-5-16,9-9-1 0,2-9 0 16,-2-11-3-16,2-8-22 15,-1-11-75-15,2-10-68 16,-1-11-89-16,2-13-197 15</inkml:trace>
  <inkml:trace contextRef="#ctx0" brushRef="#br0" timeOffset="126734.89">5545 15741 780 0,'0'0'142'0,"0"0"-69"16,0 0 44-16,0 0-53 16,0 0-47-16,86-60-11 15,-40 27-3-15,0 2-2 16,-9-1-1-16,-5 1 1 16,-6 6-1-16,-16 3 1 15,-5 8 0-15,-5 5 9 16,0 4-2-16,-15 5 1 15,-13 0 2-15,-10 16-5 16,-6 17-5-16,-1 8 3 16,9 4 1-16,9 0 2 15,13-3-7-15,11 1 0 0,3-8-6 16,20-7-2-16,20-12-33 16,19-15-45-16,14-1-77 15,3-7-67-15,0-17-56 16,-4-1-158-16</inkml:trace>
  <inkml:trace contextRef="#ctx0" brushRef="#br0" timeOffset="127124.84">6210 15669 295 0,'0'0'224'0,"0"0"29"15,0 0-57-15,0 0-74 16,0 0-39-16,-104-23 1 16,64 39-24-16,2 6-9 15,13 7-20-15,5-1-22 16,16 5-6-16,4-4-3 15,0-2-3-15,24-5 2 16,6-10-26-16,9-10-24 0,4-2 3 16,4-4-7-1,-2-22 2-15,-4-7 16 0,-6-8 8 16,-5-14 22-16,-6-8 4 16,-8-13 3-16,-5-16 0 15,-11-13 4-15,0-6 1 16,-13 6 12-16,-11 16 24 15,-3 26 9-15,3 22 19 16,7 23-9-16,4 18-2 16,7 0-30-16,1 40-17 15,5 21-6-15,0 18 5 16,4 13-8-16,12 5 1 0,7-3-2 16,-1-8-2-16,-3-7-1 15,-1-9-3-15,-6-5-76 16,-8-10-80-16,-4-7-105 15,0-12-435-15</inkml:trace>
  <inkml:trace contextRef="#ctx0" brushRef="#br0" timeOffset="128063.51">6982 15577 709 0,'0'0'222'16,"0"0"-150"-16,0 0 43 15,0 0 13-15,0 0-56 16,-107-76-49-16,60 76-15 15,4 4 3-15,10 12-4 16,11 3-2-16,15 3-5 0,7-4-1 16,4-1-2-16,33-11-8 15,13-6-2-15,14-3 0 16,5-26-27-16,-6-11-4 16,-7-11 1-16,-7-9 23 15,-11-8 1-15,-8-13 8 16,-13 3 11-16,-16 4 1 15,-1 14 9-15,-16 15 7 16,-11 16 35-16,-4 21 20 16,-4 8-18-16,3 23-21 15,3 32-6-15,8 24 13 16,8 23-9-16,11 14-6 0,2 1-2 16,0-1-11-16,15-10-6 15,2-12-5-15,-1-13-1 16,1-12 0-16,-1-13-2 15,-3-16 0-15,-5-15-23 16,2-13-46-16,-10-12-34 16,2-3-1-16,2-28-5 15,-2-18-79-15,2-16 56 16,-4-7-20-16,2-6 62 16,0 3 87-16,3 10 5 15,7 20 87-15,3 19 77 16,3 19-83-16,4 7 5 15,-1 2-24-15,3 16-8 16,4 1-12-16,-7 0-13 16,-2-3-23-16,1-4-6 0,-2-2 0 15,0 0-43-15,-2-6-173 16,3-4-277-16</inkml:trace>
  <inkml:trace contextRef="#ctx0" brushRef="#br0" timeOffset="132743.28">7874 15593 235 0,'0'0'670'0,"0"0"-601"15,0 0 39-15,0 0-15 16,0 0-43-16,0 0-21 0,0 0-9 16,0-86-8-16,0 86-11 15,4 0-1-15,9 0-2 16,0 3-1-16,0 19 3 15,-2 11 0-15,2 5 0 16,-4 5 0-16,-1 6 2 16,-4 0-1-16,-1-2-2 15,-3-8 1-15,0-3-2 16,2-9-6-16,-2-7-4 16,1-7 1-16,-1-7-11 15,0-4 18-15,1-2 4 16,1 0 3-16,1-19 9 15,3-21-12-15,7-15 0 0,1-3-1 16,-1 3 0-16,5 3 2 16,-2 13-1-16,-2 7 0 15,-2 7 0-15,-3 12 4 16,-2 5-1-16,1 8 1 16,1 0-4-16,3 0 0 15,1 21 2-15,1 5-2 16,-1 5 0-16,0 1 0 15,-2 7-2-15,-1 0-1 16,-4 0 3-16,-1-7 0 16,1-3-14-16,3-10-21 15,-3-5-28-15,5-11-11 0,3-3-33 16,5 0 22-16,4-22-15 16,4-11-58-16,-5-8 39 15,2-4 42-15,-9 1 77 16,-6 5 21-16,-3 8 46 15,-6 5 23-15,0 7 67 16,0 3-34-16,0 5-18 16,0 5 0-16,0 5-14 15,0 1-20-15,0 0-28 16,-2 0-12-16,2 0-16 16,0 12-3-16,0 10-4 15,0 6 4-15,0 3 2 0,0 3-7 16,9 0-2-1,7 2 4-15,1-3-7 16,11-10-2-16,2-4-1 0,0-9 1 16,3-6-7-16,-3-4-34 15,-2 0-10-15,-4-21-6 16,-6-7-9-16,-3-8 3 16,-8-2 7-16,-4-1 30 15,-3 1 19-15,0 0 5 16,0 4 2-16,0 2 1 15,0 2 1-15,0 2-2 16,2 2 4-16,-1 0-3 16,2 5 4-16,0-2 3 15,-1 2 0-15,1 2 8 16,-3 4 3-16,0 1 3 0,0 8 3 16,0-1 2-16,0 4 2 15,0 1-2-15,0 2-7 16,0 0-5-16,0 0-5 15,0 0-2-15,-3 0-7 16,3 0 0-16,-2 0 2 16,2 0-2-16,0 0-1 15,-1 0 1-15,1 0 0 16,0 0-1-16,0 0 0 16,0 0 3-16,0 0 0 15,0 0-2-15,0 0-1 16,0 0 6-16,0 0-6 15,0 0 2-15,0 0-1 0,0 0 0 16,-2 0 1-16,2 0-2 16,0 0 0-16,0 0 0 15,0 0 1-15,0 0 0 16,0 0 1-16,0 0-2 16,0 0 8-16,0 0-6 15,0 0 1-15,-1 0 1 16,-2 10-3-16,-2 18 3 15,-1 11 2-15,0 12 5 16,-1 7 3-16,4 7-5 16,3-4-1-16,0 4 1 15,0-4-6-15,6-3-2 0,7-9-1 16,4-15 0-16,2-8-4 16,9-15-32-16,4-11-49 15,7 0-20-15,-2-26-74 16,-6-14-59-16,-10-9-187 15</inkml:trace>
  <inkml:trace contextRef="#ctx0" brushRef="#br0" timeOffset="133514.87">9005 15068 577 0,'0'0'164'0,"0"0"-16"16,0 0 19-16,-23-107-40 16,19 98-30-16,1 7-44 15,3 2-22-15,0 0-19 16,0 30-9-16,0 19 0 16,0 19 0-16,0 16 5 15,0 10-5-15,0 6 12 16,0-4 1-16,0-12-8 15,11-10-4-15,8-12-4 0,0-13-1 16,7-14-4 0,3-17-25-16,9-14-45 0,5-4-15 15,0-22 2-15,1-17 9 16,-3-12 13-16,-6-13 19 16,-10-12 7-16,-7-15-4 15,-7-11 17-15,-11-4 27 16,0 4 4-16,-15 10 14 15,-5 16 18-15,0 20 54 16,0 17 8-16,8 20-5 16,3 12 7-16,5 7-46 15,2 10-24-15,2 32-28 0,0 24 7 16,0 16 19-16,3 15-2 16,5 11-7-16,-2 3-5 15,1-6-6-15,0-10-5 16,2-14-3-16,2-10-1 15,-5-13-60-15,7-15-108 16,2-19-182-16</inkml:trace>
  <inkml:trace contextRef="#ctx0" brushRef="#br0" timeOffset="134736.87">9987 15472 627 0,'0'0'120'0,"0"0"27"16,0 0 7-16,-23-112-53 15,8 100-37-15,0 6-17 16,-2 6-20-16,3 0-14 15,-2 26-9-15,2 7-4 16,2 4-1-16,6 6-1 0,6-3-1 16,0-3-2-16,2-2 1 15,18-8-10-15,0-5-21 16,7-6-17-16,0-12-17 16,0-4-4-16,-2 0 0 15,-7-14 2-15,-5-8 25 16,-8-5 25-16,-5 0 14 15,0 1 7-15,0 4 6 16,0 5 10-16,0 9 49 16,0 2 26-16,0 4-16 15,0 2-3-15,0 0-41 16,0 0-16-16,0 19-5 0,0 13 0 16,0 13 37-16,3 14-20 15,3 8-15-15,2 5 3 16,-2 7-3-16,-2-1-2 15,0-3-9-15,-2-2-1 16,1-9 0-16,-3-5-3 16,0-13-10-16,0-10-33 15,-6-10-21-15,-5-11 4 16,-5-5 10-16,-5-8 11 16,-3-2-4-16,-4 0-33 15,-4 0 12-15,2-18-47 16,4-9-54-16,6-11-159 0</inkml:trace>
  <inkml:trace contextRef="#ctx0" brushRef="#br0" timeOffset="135726.87">10270 15420 800 0,'0'0'136'0,"0"0"-41"15,0 0 59-15,0 0-50 0,0 0-53 16,0 0-25 0,3-90-16-16,9 90-10 0,7 0 0 15,1 0-1-15,4 18 1 16,-2 9-1-16,-5 5-6 15,-2 6-5-15,-7 2-16 16,-6 4-6-16,-2 1-15 16,0-2 19-16,-9-1-3 15,-7-6 0-15,2-6-6 16,2-7 13-16,5-9 16 16,4-10 10-16,3-4 0 15,0 0 0-15,0-4 10 16,0-26 34-16,4-11-43 15,14-8 2-15,9-6-3 16,6 4 0-16,0 5 2 0,-1 6 0 16,-4 13 2-16,-11 5 8 15,-5 8 4-15,-6 10 4 16,-6 1 8-16,0 3-5 16,0 0-3-16,0 0-10 15,0 4-9-15,-5 17 4 16,-6 6-2-16,2 9-2 15,3 1-1-15,4-2 0 16,2 1 0-16,0-2-1 16,8-8-1-16,6-3-2 15,3-8 0-15,-1-5 1 16,1-9-1-16,0-1 4 0,-3 0-4 16,2-16 3-16,-6-9-2 15,3-6-3-15,-6-5 1 16,-4-1 1-16,-2 4 4 15,1 2 1-15,1 9 2 16,0 8-2-16,2 6 3 16,1 8 1-16,7 0-5 15,5 3-4-15,9 20 4 16,3 6 0-16,0 4-1 16,0-1-2-16,-1-7 0 15,0-5-16-15,-1-10-27 16,-1-4 7-16,-5-6-3 15,-2 0 0-15,0-23 32 0,0-9 10 16,-4-10 2-16,2-6 2 16,-6-13 15-16,-1-8 5 15,-4-9 6-15,-4-1 12 16,-3 5 8-16,0 12 7 16,-5 20 10-16,-3 13-7 15,3 16-15-15,2 4 4 16,3 9-21-16,0 0-17 15,-3 33-11-15,0 27 1 16,0 31 2-16,0 18 0 16,3 11 3-16,-10 5-2 15,2-2-1-15,-4-10-3 0,-5-7 0 16,1-15-4-16,2-17-63 16,3-11-40-16,5-18-57 15,3-18-80-15,3-14-154 16</inkml:trace>
  <inkml:trace contextRef="#ctx0" brushRef="#br0" timeOffset="136455.46">11255 15334 971 0,'0'0'42'0,"0"0"92"0,0 0-10 16,0 0-66-16,0 0-46 16,0 0-12-16,16-41-9 15,9 45 8-15,4 13 0 16,-8 7-1-16,2-2-9 16,-9 5-10-16,-8 6-1 15,-2-1 3-15,-4 6-7 16,-4 1-19-16,-16 1 14 15,-12 1-1-15,-7-3-9 16,5-5-10-16,4-4 2 16,8-7 27-16,9-9 3 15,8-6-2-15,5-7 13 16,0-7 6-16,14-24 4 0,12-18-2 16,11-13 10-16,7-12 7 15,5-17-3-15,4-13-5 16,-3-11-8-16,-4 6 10 15,-7 12-4-15,-11 22 23 16,-10 27 37-16,-8 17 33 16,-10 18 16-16,0 12-15 15,0 1-57-15,0 9-31 16,-9 30-12-16,-8 16 2 16,3 16 18-16,2 7-8 15,8 10-2-15,4 6 0 16,0-4-7-16,0-9-2 15,6-15 0-15,5-14-2 0,0-17-1 16,-3-12 0-16,0-9-7 16,0-6-9-16,0-8-9 15,5 0 22-15,4-27 3 16,4-14 2-16,-1-14-1 16,1-2 4-16,-2-1-4 15,-3 12 0-15,-2 16 5 16,-4 12-3-16,-3 18 1 15,6 0-2-15,0 12 1 16,5 16-2-16,-1 2-2 16,-3 3 0-16,2 0 2 15,0-5-4-15,-3-5-24 0,4-6-40 16,-5-8-68-16,0-3-54 16,-1-5-78-16</inkml:trace>
  <inkml:trace contextRef="#ctx0" brushRef="#br0" timeOffset="137195.87">12712 15175 609 0,'0'0'125'0,"0"-104"-22"16,0 75 46-16,-3 13-6 16,-1 11-31-16,4 5-57 15,0 1-38-15,0 42-16 16,0 22 1-16,0 24 8 15,0 8-2-15,0 1 0 16,0-7-1-16,0-15-7 16,3-5-1-16,1-10 0 15,-2-15-8-15,2-8-86 0,-2-18-63 16,2-17-97-16,-1-3-180 16</inkml:trace>
  <inkml:trace contextRef="#ctx0" brushRef="#br0" timeOffset="138336.51">12577 15430 697 0,'0'0'137'16,"0"0"-73"-16,0 0 36 16,0 0-32-16,0 0-53 15,0 0-3-15,144-66 2 0,-72 25-7 16,4-8-5-1,2-6-1-15,-1-6-1 0,-5-4-2 16,-11 2-2-16,-16-1-4 16,-19 11 5-16,-15 5 3 15,-11 11 3-15,0 12 8 16,-11 7 9-16,-5 8 19 16,-3 8 13-16,7 2-3 15,-4 10-23-15,-1 26-9 16,1 13-2-16,2 8 5 15,4 5-2-15,0 3-2 16,10 3-5-16,0 5 1 16,0 2-7-16,14-8 1 15,1-11-4-15,1-12-1 16,-1-17-1-16,2-8 0 0,-5-9-6 16,0-10-7-16,0 0-25 15,0-7 9-15,1-23 17 16,0-10-8-16,-6-6 10 15,-3-2 3-15,0 5-2 16,-4 11 9-16,2 11 0 16,-2 16 3-16,0 5 7 15,3 0-1-15,7 11-6 16,5 19-3-16,6 10 12 16,6 2-2-16,1 0-2 15,2-7-7-15,4-8 1 16,-1-5 1-16,0-10-2 15,0-5 0-15,-1-7-1 0,-2 0 1 16,0-8 2-16,-3-21 0 16,0-5-1-16,-8-7 0 15,-4-8-2-15,-4-3 2 16,-7-3 0-16,-4 7 1 16,0 9 1-16,-7 11-1 15,-7 9 4-15,-1 8-1 16,2 7 11-16,-6 4-5 15,2 0-10-15,0 23 0 16,3 8-1-16,5 7-1 16,6 7 1-16,3-4 1 15,0 4 0-15,19-3-2 0,8-3 0 16,9-9 0-16,6-8-3 16,-2-8 1-16,-2-6 1 15,-6-6 0-15,-8-2-3 16,-9 0 2-16,-3-22 2 15,-5-9 0-15,-3-8 3 16,-3-3-1-16,-1 1 2 16,0 7 1-16,0 6 4 15,0 8-3-15,0 8 11 16,0 6 7-16,0 5-10 16,0 1-10-16,0 0-4 15,1 10-4-15,11 16 2 16,3 9 2-16,2 6 2 15,1 3-2-15,-2-5 0 0,1-1 0 16,-1-9-2-16,0-4 2 16,-5-6-8-16,2-9 0 15,-5-5-10-15,-1-5 14 16,-1 0 2-16,5-16 1 16,2-17 1-16,-1-6 2 15,4-3 4-15,1 8-5 16,-3 7 4-16,-1 9 0 15,-1 11 4-15,-1 7-6 16,4 0-3-16,2 26 0 16,0 9-2-16,0 8 4 15,0-2-2-15,-3-4 0 16,0-7-14-16,2-2-54 0,1-12-112 16,4-9-110-16,-1-7-475 15</inkml:trace>
  <inkml:trace contextRef="#ctx0" brushRef="#br0" timeOffset="142527.87">14759 15048 390 0,'0'0'173'0,"0"0"-28"15,2-96 9-15,-2 68-30 16,0 4-11-16,0 14-12 16,0 1-26-16,0 9-22 15,0 0-25-15,0 2-17 0,0 36-10 16,0 18 0-16,0 25 4 16,0 7 3-16,9 4-3 15,0 0-5-15,-2-13-1 16,2-12 1-16,-2-12-9 15,1-15-82-15,1-11-42 16,0-13-84-16,6-15-64 16,-1-1-97-16</inkml:trace>
  <inkml:trace contextRef="#ctx0" brushRef="#br0" timeOffset="143264.87">14700 15326 526 0,'0'0'130'16,"0"0"-25"-16,0 0 2 16,0 0-29-16,0 0-39 15,0 0-23-15,105-74-5 16,-33 37-6-16,1-7-3 16,-6-3 3-16,-4-3-4 15,-12-2-1-15,-8 4-3 16,-15 4-1-16,-14 13 1 15,-14 6 3-15,0 6 7 16,-10 6 18-16,-7 3 23 16,-7 9-6-16,5 1-1 15,2 1-6-15,0 25-5 16,3 7 0-16,4 8 2 0,2 8 0 16,5 5-4-16,2 4-7 15,1 4-4-15,0 2-4 16,0-2-5-16,6-5-2 15,6-16-5-15,2-10 1 16,0-11-2-16,2-12-6 16,-2-6 0-16,4-2-19 15,-2-8-1-15,-3-17 3 16,-2-7 10-16,-5-5 9 16,-3-1-10-16,-2 3 14 15,1 12 0-15,-1 10 2 16,1 4 1-16,5 9 1 0,4 0-3 15,11 9-1-15,6 14 0 16,6 6 3-16,-2-1 1 16,-1-3-3-16,-1-7-1 15,-3-2 0-15,-6-7-1 16,1-7 1-16,-4-2-2 16,-4 0 1-16,2-21 1 15,-8-7-2-15,2-9-4 16,-7-4-1-16,-3-4 5 15,0-4-2-15,-6 2 1 16,-8 11 3-16,4 13 6 16,1 16-4-16,5 7 16 15,1 0 2-15,0 17-17 0,0 22-1 16,3 18 4-16,0 1-1 16,0 1 1-16,13-6-5 15,9-10-1-15,8-13 0 16,11-12-7-16,9-17-44 15,7-1-126-15,3-23-133 16,-2-13-435-16</inkml:trace>
  <inkml:trace contextRef="#ctx0" brushRef="#br0" timeOffset="144507.87">16262 15271 170 0,'0'0'157'16,"0"0"-43"-16,0 0-4 15,78-105-5-15,-58 69 19 16,-2 3-39-16,-9 1 9 15,-4 5-8-15,-5 5-2 16,0 5-15-16,-6 8-1 16,-8 3-23-16,-5 6-28 15,-4 3-2-15,-2 26-10 0,-1 7-5 16,3 9 2-16,8-1-2 16,6 1-1-16,9-2-4 15,0-7 2-15,16-8-3 16,7-8-3-16,8-14-8 15,6-6-26-15,-1-15-13 16,-2-20 9-16,-5-2-3 16,-10-2-5-16,-7 1 34 15,-10 7 4-15,-2 8 17 16,0 11 5-16,0 7 29 16,-1 5 30-16,-5 0-33 15,2 16-16-15,-3 24 1 0,1 10 26 16,6 15 5-1,0 6-9-15,0 3-13 0,3 1-4 16,0 5-2-16,1 3-7 16,-4 4 0-16,0 3-11 15,0-5 0-15,0-8 0 16,-4-12-1-16,-5-10-8 16,2-21-32-16,-4-11-31 15,2-15-19-15,0-8 42 16,-6 0 27-16,-1-4-25 15,-5-25 11-15,0-7-14 16,9-15 27-16,7-12 17 16,5-23-6-16,17-14 1 15,20-18 2-15,14-15-2 16,7-4 1-16,5 7 8 0,-2 19 1 16,-6 28 6-16,-10 27 10 15,-10 18 22-15,-16 16 2 16,-8 9 7-16,-9 7 17 15,-2 6-7-15,0 0-37 16,0 0-11-16,-2 24-9 16,-3 13 4-16,-1 14 2 15,3 2-1-15,1 10-3 16,2 1 0-16,0 2 1 16,0-2-3-16,0-9 1 15,2-13-2-15,-1-10 0 16,2-15-6-16,0-7-72 0,0-10-53 15,6 0-34-15,0-27-88 16</inkml:trace>
  <inkml:trace contextRef="#ctx0" brushRef="#br0" timeOffset="144713.67">16760 14822 730 0,'0'0'87'0,"0"0"17"16,0 0 19-16,0 0-56 15,0 0-46-15,0 0-21 0,8-63-10 16,14 63-57-16,5 3-51 16,1 20-38-16,-2 8-133 15</inkml:trace>
  <inkml:trace contextRef="#ctx0" brushRef="#br0" timeOffset="145754.87">17075 15093 369 0,'0'0'528'0,"0"0"-439"16,-20-102 83-1,17 80-35-15,0 3-63 0,3 9-24 16,0 5-13-16,0 5-12 16,0 0-11-16,0 0-10 15,0 1-4-15,0 25-1 16,0 9 1-16,0 8 2 16,3 2-2-16,3 2 1 15,5 1-1-15,4-8 0 16,-3-4 0-16,2-11-1 15,-1-9-9-15,-4-8-14 16,1-8-2-16,-3 0 2 16,3-18 14-16,3-14 7 15,-1-12 0-15,1-1-4 16,-1-1 5-16,-4 7 2 0,2 6 0 16,2 4 0-16,-4 9 0 15,5 2 1-15,2 7-1 16,-2 3-1-16,5 7-1 15,1 1-1-15,4 0 0 16,4 5 2-16,0 10-1 16,2 3-1-16,-2-1 1 15,-3-7-25-15,-3-1-2 16,-1-8 8-16,-3-1 7 16,-3 0 8-16,-1-10 6 15,-3-6 1-15,-3-4 3 16,-4-4 0-16,-3 2 6 0,0 2 13 15,-3 3 4-15,-15 3-2 16,-5 8-14-16,-5 6-1 16,-4 0-7-16,1 10-3 15,5 14 2-15,6 7-2 16,8 4 0-16,4 3-2 16,8 5 2-16,3 0 0 15,20 1 0-15,14-6-1 16,4-2-2-16,-1-13 2 15,-1-7 1-15,-1-13-1 16,-8-3 1-16,-7-10 0 16,-2-17 3-16,-4-10-2 15,-3 2 0-15,-5-1 7 0,0 3-1 16,-6 5 18-16,-2 3 3 16,4 2-12-16,-2 6 1 15,0 8-7-15,0 3-1 16,3 5-4-16,4 1-5 15,2 0-7-15,4 15 7 16,-1 7-1-16,0 5 0 16,-1 5-2-16,-4-2 2 15,2 0-2-15,-3-6-5 16,-1-3-12-16,-3-9-4 16,0-2 8-16,-4-10 5 15,2 0 6-15,3 0 5 0,5-23 3 16,6-13 0-1,0-1 3-15,4 0-4 0,1 3 6 16,-1 10 2-16,-4 7 4 16,-3 9-2-16,-3 7 0 15,0 1-12-15,0 5 1 16,-1 17-1-16,0 9 0 16,-3 1-3-16,-1 2 2 15,-1 0 1-15,-1 2-43 16,2 0-19-16,0 0-69 15,6-5-125-15,2-7-223 16</inkml:trace>
  <inkml:trace contextRef="#ctx0" brushRef="#br0" timeOffset="146796.87">18878 14907 566 0,'0'0'103'0,"0"0"17"16,0 0 0-16,0 0-26 16,0 0-30-16,0 0-26 15,-2-88-5-15,-5 82-7 16,-4 3-10-16,2 3-7 16,-9 0-3-16,-3 0-6 15,-3 10 0-15,0 6 0 16,5 6 0-16,1 0 0 15,3 2 0-15,4 1-3 16,3-2 1-16,5 1 1 16,3-1-2-16,0-3 0 15,1 1 0-15,16-6-6 16,6-2 4-16,4-1-13 0,4-7-29 16,-1-1 5-16,-3 0 23 15,-9-4-3-15,-4 0 6 16,-8 4 15-16,-3-4 1 15,-2 0-3-15,-1 4 0 16,0 2 0-16,2 6 3 16,-2 1 1-16,3 7-1 15,-3-2-1-15,0 2 1 16,0 1-2-16,0-2-2 16,-7-1-3-16,-9 2 7 15,-6-3 0-15,-7-2 1 16,-2-4-1-16,-2-2-9 0,0-3 2 15,6-4 1-15,4-2-5 16,8 0-15-16,6 0-9 16,9-19-27-16,0-7-126 15,19-9-110-15</inkml:trace>
  <inkml:trace contextRef="#ctx0" brushRef="#br0" timeOffset="147515.84">19107 15091 534 0,'0'0'211'0,"0"0"-96"15,0 0 45-15,0 0-31 0,0 0-43 16,0 0-28-16,-8-14-16 16,26-2-31-16,9-9-11 15,7-1 0-15,5-7 0 16,2 0 3-16,-8 5-3 15,-8 3 0-15,-12 7-2 16,-10 6 2-16,-3 3 4 16,-3 3 0-16,-18 6-4 15,-12 0 0-15,-7 9-2 16,0 17 0-16,1 7 2 16,9 1 0-16,7-1 0 15,7 0-1-15,9-2-2 0,7 1-1 16,0 2 2-1,23-4 1-15,23-5 0 0,15-10-3 16,13-10 4-16,5-5-2 16,-2 0 2-16,-9-22-6 15,-8-4 5-15,-10-2-3 16,-18 3 4-16,-13 5 0 16,-13 0 4-16,-6 1 7 15,-3 0 0-15,-19 5 2 16,-8 2-3-16,-7 8-6 15,-2 4 6-15,3 0-4 16,8 13-2-16,11 7-4 16,7 5 0-16,10 5-3 15,0 2-2-15,10 0-2 16,14-2 3-16,9-8-24 0,1-6-14 16,1-12 10-16,-4-4-4 15,-3 0 12-15,-7-11 17 16,-6-9 7-16,-5-5 2 15,-4 2 1-15,-6 5 1 16,0 1 15-16,0 7 15 16,0 7 1-16,0 3 3 15,0 3-32-15,-3 35-5 16,-1 22-1-16,4 21 6 16,0 11-4-16,0 2-2 15,0 0 1-15,6-6-2 16,3-12-2-16,1-11-18 0,4-16-45 15,4-17-67-15,7-16-122 16,3-16-172-16</inkml:trace>
  <inkml:trace contextRef="#ctx0" brushRef="#br0" timeOffset="148588.51">19923 14845 917 0,'0'0'96'16,"0"0"2"-16,0 0 72 16,0 0-71-16,0 0-62 15,0 0-23-15,-39-74-14 16,48 102 1-16,6 11-1 15,4 8 2-15,4 0-2 16,-2 2 1-16,0-1-1 16,1-6-2-16,-4-6 2 15,-2-7-6-15,-4-13-19 16,-3-6-16-16,-3-10 3 16,-1 0 26-16,1-4 12 15,0-24 2-15,1-2-2 0,0 0 5 16,-1-2-3-1,0 1 3-15,5-2-1 0,-4 3 4 16,2 0 1-16,2 6 1 16,-1 7-5-16,-1 5 3 15,4 5-7-15,2 7 1 16,5 0-2-16,2 1-1 16,4 21 1-16,3 5 2 15,0 1-2-15,-1-1-3 16,0-1 2-16,-4-4-12 15,-3-8-17-15,-1-6-5 16,-7-7 2-16,2-1 22 16,-5-1 11-16,2-18 0 15,-4-6 5-15,-4-8 10 16,-2 2 19-16,-2-3-8 0,0 1 5 16,0 4-14-16,-9 7-3 15,-3 2-6-15,3 12-1 16,-2 2-2-16,1 6-4 15,-1 0-1-15,3 14-1 16,1 12-5-16,3 10 5 16,4 2-1-16,0 4-1 15,12-2 1-15,7-5-3 16,5-3-9-16,2-6-21 16,-1-10 8-16,-4-9 0 15,-2-7 12-15,-4 0 10 16,0-6 5-16,-4-14 5 0,2-3 18 15,-3-2 14-15,1-2-3 16,-2-1-3-16,-1 2-12 16,2 4-4-16,-3 3-5 15,-1 7 1-15,0 4-3 16,-1 5-5-16,3 3-3 16,2 0 0-16,1 3-1 15,0 17 0-15,4 8 1 16,-4 1-1-16,2 2 1 15,-3-4-1-15,-2-5 0 16,1 0-10-16,-2-8-5 16,-1-6-1-16,-2-4 6 15,3-4 1-15,3 0 8 0,3 0 2 16,8-22 0-16,2-1 1 16,1-7-1-16,5-6 0 15,-2 1 0-15,2-2 1 16,-7 8 0-16,-7 7-1 15,-5 10 2-15,-5 4 2 16,-2 8 0-16,1 0-4 16,2 6-3-16,1 22 0 15,0 5 1-15,-4 4-18 16,1 1-41-16,1-6-77 16,6-3-72-16,3-8-102 15,10-9-292-15</inkml:trace>
  <inkml:trace contextRef="#ctx0" brushRef="#br0" timeOffset="148807.76">21376 14736 741 0,'0'0'197'0,"0"0"-40"16,0 0 2-16,0 0-61 15,-89-91-54-15,72 91-22 16,1 23-13-16,-1 14-9 15,6 10 3-15,4 6 0 16,7 0-3-16,0-4-2 16,7-4-21-16,12-7-68 15,3-7-72-15,2-10-110 16,2-11-186-16</inkml:trace>
  <inkml:trace contextRef="#ctx0" brushRef="#br0" timeOffset="149264.87">21463 14869 631 0,'0'0'213'0,"0"0"-52"16,0 0-3-16,0 0-78 15,0 0-53-15,0 0-15 16,64-27-9-16,-37 27-2 16,0 0-1-16,1 0-15 15,-6 0-37-15,1 0-2 16,-5-11 25-16,-8-6 23 0,-2-4 6 15,-3-3 1-15,-4-3 2 16,-1 1-2-16,0 7 0 16,0 1 3-16,-11 8 8 15,-4 9 4-15,-4 1-8 16,-4 6 3-16,-2 21 10 16,1 14 22-16,3 0-2 15,0 4-2-15,9 1 1 16,8 0-18-16,4-4-2 15,0-1-8-15,13-6-6 16,11-8-2-16,6-11-1 16,9-8-3-16,6-8-11 15,5 0-33-15,7-4-44 0,-2-7 40 16,-9-4 6-16,-16 4 11 16,-12 1 23-16,-12 4 6 15,-6 4 2-15,0-2 0 16,0 4 0-16,0 0-17 15,-13 0-63-15,-11 0-130 16,-1 0-119-16</inkml:trace>
  <inkml:trace contextRef="#ctx0" brushRef="#br0" timeOffset="150276.79">22465 14820 81 0,'0'0'506'16,"0"0"-394"-16,0 0 23 15,27-115 15-15,-24 100-19 16,-3 5-34-16,0 7-7 15,0 3-26-15,0 0-29 16,0 0-20-16,0 0-8 16,0 20-7-16,0 13 0 15,0 8 0-15,0 4 1 0,0-2 1 16,9-2-3-16,3-6 2 16,4-9-2-16,4-6-5 15,2-6 3-15,3-9-20 16,3-5-16-16,-5 0-6 15,1-19 9-15,-2-10 1 16,-6-9-8-16,-5-3 30 16,-6-1 7-16,-5 2 6 15,0 8 0-15,0 9 8 16,0 9 1-16,0 6 15 16,0 7 5-16,0 1-11 15,0 0-14-15,0 0-4 0,0 3-5 16,12 16 3-16,9 5 1 15,2 4 2-15,3 5-2 16,-4-1 1-16,1-4 0 16,-4 2-1-16,-7-5-15 15,-3-2-29-15,-5-4 8 16,-3 3-15-16,-1-4 9 16,0 3-9-16,-3 0 19 15,-13-3 16-15,-6-2 5 16,-9 1 9-16,-5-5-11 15,-4-2-41-15,-5-6-52 16,-1-4-70-16,1 0 7 16,2-14-163-16</inkml:trace>
  <inkml:trace contextRef="#ctx0" brushRef="#br0" timeOffset="150495.5">22446 14597 1117 0,'0'0'52'16,"0"0"-10"-16,0 0 28 15,0 0-56-15,0 0-14 16,0 0-51-16,-9-32-93 0,37 50-128 15</inkml:trace>
  <inkml:trace contextRef="#ctx0" brushRef="#br0" timeOffset="151094.87">23562 14822 778 0,'0'0'119'15,"0"0"-19"-15,0 0 55 16,0 0-51-16,0 0-64 15,0 0-34-15,0-68-6 16,0 105-6-16,3 14 6 16,3 6 1-16,3-1-1 15,0-4-2-15,0-4 0 16,2-6-10-16,2-10-81 0,4-9-10 16,4-16-62-16,5-7-91 15,-4-13-194-15</inkml:trace>
  <inkml:trace contextRef="#ctx0" brushRef="#br0" timeOffset="151283.46">23602 14471 714 0,'0'0'73'16,"0"0"-6"-16,0 0 16 0,0 0-68 15,0 0-15-15,0 0-50 16,23 4-18-16,4 18-77 16,1 3-72-16</inkml:trace>
  <inkml:trace contextRef="#ctx0" brushRef="#br0" timeOffset="151843.84">23861 14940 809 0,'0'0'113'0,"0"0"5"0,11-109 47 15,-8 81-80-15,0 5-41 16,0 8-9-16,1 8-12 15,-1 3-12-15,0 4-4 16,-1 0-7-16,-1 0-1 16,3 15-2-16,2 13 1 15,0 7 0-15,-3 6 2 16,1-1 3-16,-1-3-3 16,-1-2 1-16,2-4-2 15,2-5 1-15,0-6-1 0,0-7-11 16,2-4-2-1,-6-8 2-15,3-1 3 0,1-4 7 16,4-22 2-16,1-10 3 16,1-6 0-16,-1 1-2 15,-2 0 2-15,2 7 1 16,0 4-2-16,0 6 8 16,3 7-1-16,4 3 4 15,1 9-9-15,-1 5-1 16,1 0 0-16,-2 0-2 15,2 20 0-15,0 11-1 16,-4 5 0-16,-3 3 0 16,-2 2 0-16,-6 1-1 15,-3 0 0-15,-1 2-25 16,0-3-23-16,0-4-37 0,0-6-46 16,0-6-42-16,0-10-88 15,8-15-63-15</inkml:trace>
  <inkml:trace contextRef="#ctx0" brushRef="#br0" timeOffset="152303.2">24338 14799 679 0,'0'0'163'15,"0"0"-30"-15,0 0 52 16,0 0-54-16,0 0-48 0,0 0-23 15,-6-38-19-15,6 38-17 16,0 0-12-16,0 0-9 16,0 0-3-16,4 22-2 15,12 11 2-15,0 3 2 16,4 2-1-16,1-2-1 16,-3 0 1-16,0-3-2 15,-3-9-2-15,-2-5-22 16,-3-9-14-16,-4-6-3 15,1-4-4-15,5-7 26 16,-3-17 16-16,8-12-10 16,-4-1 12-16,0-4 2 15,-6 2 2-15,-1-1 5 0,-3-1 0 16,2 6 9-16,-1 3 3 16,1 5-7-16,2 9 0 15,-4 7-5-15,2 5-5 16,-1 6-2-16,4 0-6 15,3 0-16-15,5 22-17 16,4 7 6-16,1 4-43 16,2 4-31-16,5 0-47 15,3 1-42-15,2-9-110 16</inkml:trace>
  <inkml:trace contextRef="#ctx0" brushRef="#br0" timeOffset="153187.1">24973 14903 625 0,'0'0'221'16,"0"0"-69"-16,-36-102 20 16,19 72-50-16,1 5-43 15,3 9-20-15,3 5-10 16,2 6-22-16,2 5-13 16,-2 5-11-16,-2 21-2 15,1 12-1-15,2 4 0 16,7 4-4-16,0 0 2 15,2-2-1-15,14-5-14 16,3-7-19-16,1-6-13 16,-3-14-2-16,-3-7-6 15,-1-5 16-15,-4 0 23 16,1-23 18-16,1-12 0 0,-4-5 0 16,-1-2 0-16,-2-3 1 15,0 0 4-15,-1 7-4 16,3 11 2-16,-3 15 2 15,-2 5-1-15,4 7-2 16,1 1-2-16,3 22-3 16,7 11 3-16,1 1 0 15,2-2 0-15,0-3 0 16,0-7-4-16,4-8 2 16,2-9-11-16,2-6 5 15,3 0 0-15,2-21 8 16,0-15 1-16,0-13 2 0,-2-13-1 15,-4-9 1-15,-4-9 2 16,-8-10 7-16,-7-14-2 16,-7 0 13-16,0-5 5 15,-14 12 0-15,-9 24 18 16,1 24-7-16,1 24 3 16,8 17-4-16,-3 8-19 15,0 27-11-15,-8 32-7 16,-5 24 1-16,5 19 4 15,10 2-1-15,13-1 0 16,1-2-4-16,19-7 3 16,14-5-4-16,11-12-2 15,3-14 2-15,0-12-11 0,-4-14-24 16,-9-13-9-16,-11-14 8 16,-6-10 17-16,-5 0 19 15,0-8 3-15,0-18 1 16,1-5 0-16,-1-4 5 15,1 4 7-15,1 1-2 16,-1 3 0-16,0 5-7 16,-2 5 1-16,-3 6-7 15,1 10 5-15,0 1-6 16,2 0-2-16,2 12 1 16,1 15-1-16,0 4 1 15,-5 5 1-15,-3 0 0 16,-1 0-1-16,-4 2-3 15,2-6-12-15,2-6-9 0,-1-6-13 16,0-7-22-16,-1-7-8 16,-1-6-30-16,2 0 9 15,4-13-13-15,4-20-95 16,-2-11-189-16</inkml:trace>
  <inkml:trace contextRef="#ctx0" brushRef="#br0" timeOffset="153358.87">25788 14489 748 0,'0'0'152'0,"0"0"-40"16,0 0 27-16,0 0-76 0,0 0-63 16,0 0-8-16,-3 4-84 15,33 41 2-15,7 3-65 16,3 4-126-16</inkml:trace>
  <inkml:trace contextRef="#ctx0" brushRef="#br0" timeOffset="153815.84">26184 14904 755 0,'0'0'277'0,"0"0"-135"16,0 0 25-16,-19-107-64 0,0 79-56 15,-8 4-23-15,-6 7-3 16,0 11-17-16,0 6-1 16,7 6-3-16,5 24-2 15,7 3 2-15,7 8-2 16,5 0-6-16,2-7-4 16,15-1-15-16,17-12-32 15,7-9 11-15,8-12-9 16,-3 0 13-16,-1-31 20 15,1-12 20-15,-4-14 4 16,1-12 0-16,-5-14 8 16,-8-10-3-16,-7-7 0 15,-8-2 4-15,-12 6 5 0,-1 17 23 16,0 23 4-16,-5 21 1 16,-4 22 7-16,5 10-10 15,-1 3-21-15,-4 32-18 16,-1 27-5-16,-3 27 5 15,0 11 1-15,7 2 0 16,6 0 2-16,0-7-3 16,0-8-4-16,3-9-16 15,9-11-74-15,3-12-80 16,4-11-125-16,5-15-268 16</inkml:trace>
  <inkml:trace contextRef="#ctx0" brushRef="#br0" timeOffset="154005.84">26665 14838 1102 0,'0'0'180'0,"0"0"-31"16,0 0-18-16,0 0-92 15,0 0-24-15,0 0-15 16,0-41-5-16,0 27-50 15,0 2-155-15,-5-1-297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0T06:28:36.7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1114 1266 256 0,'0'0'635'0,"30"-96"-540"15,-15 53 5-15,-6 12 65 16,-3 13-78-16,-5 6-52 16,-1 9-6-16,2 0-5 0,-2 3-4 15,0 0-9-15,0 0-10 16,0 0-2-16,0 32-5 15,-17 32-13-15,-11 27 19 16,-3 18 5-16,8-4 4 16,10-1-1-16,8-6-5 15,5-8 5-15,1-10-8 16,16-17 0-16,4-18-4 16,0-15 4-16,0-15-1 15,4-15-12-15,2 0-52 16,2-26-42-16,-1-15-104 15,-9-8-210-15</inkml:trace>
  <inkml:trace contextRef="#ctx0" brushRef="#br0" timeOffset="398.44">1305 1723 822 0,'0'0'123'0,"0"0"-21"16,0 0 44-16,0 0-50 16,0 0-63-16,0 0-20 15,46-35 2-15,-13 17-8 16,3-5-2-16,-2 0-4 0,-4-6-1 16,-6 0 0-1,-5 3-4-15,-5 1-22 0,-10 9 4 16,-4 3 21-16,0 1 1 15,-7 4-4-15,-17 8 4 16,-6 0-4-16,-16 13 9 16,0 17-1-16,1 11 0 15,5 4 6-15,10 3-7 16,13 4-3-16,13 0-1 16,4-4 1-16,28-6-6 15,20-12 4-15,16-18 2 16,9-12-37-16,5-4-76 15,1-30-32-15,-6-9-69 16,-7-15-74-16,-1-13 28 16</inkml:trace>
  <inkml:trace contextRef="#ctx0" brushRef="#br0" timeOffset="624.23">2015 1243 261 0,'0'0'230'0,"0"-102"-37"16,-9 70 22-16,-4 11-23 15,1 9-11-15,6 6-90 16,3 6-35-16,0 0-25 15,3 0-20-15,-3 0-2 16,0 29-9-16,-3 26 0 16,-4 24 2-16,-4 12 23 15,1 3-10-15,1-3-7 16,-3-8-3-16,0 1-5 16,6-11-8-16,2-7 2 0,2-15-76 15,5-15-66-15,0-18-83 16,10-12-103-16,7-6-332 15</inkml:trace>
  <inkml:trace contextRef="#ctx0" brushRef="#br0" timeOffset="1088.44">1897 1592 731 0,'0'0'161'16,"0"0"-83"-16,0 0 32 15,0 0 34-15,0 0-77 16,0 0-41-16,23 0-12 0,20 0 46 16,5 0-27-1,4 0-20-15,-3 0-11 0,-10-8-2 16,-9 3 0-16,-15-2 0 16,-6 5-3-16,-5 2-28 15,-4 0-11-15,0 0-1 16,0 0-4-16,-13 15 20 15,-2 10 12-15,0-2-2 16,6 1 7-16,3-1-4 16,6 1 10-16,0 1-7 15,6-5 3-15,18-3 5 16,-2-4-4-16,5-6 3 16,-9 3 3-16,-1-1-5 15,-3 1 2-15,-6 0-5 0,-2-5-5 16,-2 2-11-16,-4 1-7 15,-4 1 11-15,-13 0 21 16,-8-2 2-16,-2-2 2 16,-3 0-1-16,-7 0 2 15,6-5 7-15,-2 0-6 16,3 0 1-16,9 0-7 16,3-18-47-16,9-9-245 15</inkml:trace>
  <inkml:trace contextRef="#ctx0" brushRef="#br0" timeOffset="2723.87">3007 1557 835 0,'0'0'108'0,"0"0"-8"0,3-96 64 16,-2 82-38-16,4 10-80 15,-5 1 6-15,0 3-30 16,0 0-9-16,0 3-13 15,-5 26-9-15,-6 13 9 16,-2 14 0-16,6 5 0 16,4 0 0-16,3 0 0 15,4-10 1-15,19-10-1 16,6-12-2-16,6-13 1 16,1-14-1-16,2-2-1 0,-1-18-13 15,-4-23-3-15,-3-4 9 16,-8-3 5-16,-3 0 3 15,-7 3 2-15,-7 4 2 16,-4 5 2-16,-1 5 1 16,0 10-4-16,0 8 18 15,0 7-3-15,0 3-2 16,0 3-14-16,0 0-1 16,0 18-17-16,-1 15 7 15,-2 15 9-15,1 4 2 16,2-1 0-16,0 2-5 15,5-6-5-15,14-10-32 16,5-9 2-16,3-12 5 0,0-13 2 16,1-3 19-1,-1 0 4-15,-5-22 10 0,-5-7 2 16,-2-4 0-16,-3-2 6 16,-5-3 9-16,0-1 11 15,-5 4 23-15,0 2-19 16,2 3-7-16,-2 8 11 15,5 9-16-15,-4 0 2 16,0 8-9-16,0 3-9 16,-3 2-1-16,1 0-3 15,4 2-7-15,1 20-7 16,4 13 11-16,2 6 3 0,0 6 0 16,-4 3-6-1,2 1 5-15,-4-6-1 0,3-7 2 16,-3-10-3-16,-1-9-8 15,0-10-1-15,-1-3 4 16,-2-6 8-16,6 0 0 16,6-18 7-16,2-16 3 15,4-9-3-15,-3-3 5 16,4 1-3-16,-2 1 1 16,-1 7-7-16,0 5 8 15,-6 7-3-15,4 4-2 16,-5 6-3-16,-2 8-3 15,-1 5 1-15,4 2-2 16,-2 4-8-16,6 19 3 16,-4 8-2-16,0 9 1 0,-5 3-5 15,-2 6-24-15,-3-4-11 16,5-2-35-16,-1-8-32 16,4-9-50-16,7-10-73 15,2-8-172-15</inkml:trace>
  <inkml:trace contextRef="#ctx0" brushRef="#br0" timeOffset="3984.43">4252 1618 125 0,'0'0'612'0,"0"0"-438"16,0 0 8-16,-18-104-16 0,3 85-67 15,-6 6-37-15,-3 5-14 16,-6 8-28-16,0 0-8 15,-1 21-10-15,1 13-2 16,6 7 0-16,5 8-3 16,13 1 2-16,6 0-4 15,0-3 1-15,24-11 4 16,12-12-5-16,3-17-18 16,11-7-29-16,-3-14 8 15,-1-30 17-15,-1-16 10 16,-1-15 17-16,1-12 2 15,-9-10 1-15,-9-2-1 16,-7 6 11-16,-16 8 4 0,-4 15 17 16,0 14 5-1,-2 17 10-15,-4 11-11 0,1 16-19 16,4 7-1-16,1 5-10 16,-2 0-7-16,-3 17-1 15,-4 34-12-15,-1 20 12 16,3 17 4-16,0 1-4 15,7-2 0-15,0-3-1 16,0-5-1-16,10-9-1 16,4-9 0-16,3-9-1 15,0-15-13-15,3-13-24 16,3-15 0-16,3-9 16 0,-1 0 13 16,6-19 12-1,-2-15-2-15,-2-9 2 0,-3-6 1 16,-5 1 2-16,-3 0 0 15,-8 3 4-15,-7 8 4 16,-1 2 13-16,0 4-9 16,-9 4-1-16,-7 8-4 15,1 7-6-15,-4 8-1 16,-3 4-3-16,1 10-5 16,-2 19 2-16,8 11 0 15,5 5 0-15,10 4 2 16,0 4-6-16,14-5 1 15,10-8-20-15,12-9-20 16,1-13-1-16,4-14 5 16,0-4 18-16,-1-8 24 0,-2-22 0 15,-2-7 1-15,-3-7 14 16,-5 0 14-16,-7 8 5 16,-5 0-4-16,-2 7-12 15,-5 5 0-15,2 6-14 16,-2 2 2-16,-1 5-3 15,4 4-3-15,-4 3-1 16,2 4-3-16,-1 0-2 16,1 0-4-16,-1 19-20 15,-3 4-13-15,-1 6-15 16,-4 4-26-16,-1-2-25 16,0-1-27-16,0 0 10 0,0-4-31 15,-3 1 31-15,-6-2 27 16,-3-4 43-16,-2-3 50 15,6-5 6-15,2-6 9 16,4-3 23-16,2-4-13 16,4 0 3-16,15-4 14 15,9-19-27-15,5-6 6 16,9-6 49-16,-3-5 37 16,4-1 17-16,-5-1-44 15,-9 7-14-15,-11 4-17 16,-8 10 0-16,-4 12 0 15,-4 3 11-15,-2 6 7 16,0 0-37-16,0 5-24 0,0 19-9 16,-8 6 8-16,4 3 1 15,1 4-6-15,3-5 4 16,0 3-9-16,15-5-30 16,3 0 32-16,3-3 2 15,2-8-47-15,-6 3 3 16,-1-5-25-16,-10-1-9 15,-3 4 24-15,-3-2-1 16,-5 5 31-16,-15 2 19 16,-3-5 12-16,-8 1 0 15,-6-3-1-15,-2-4-1 16,6-1 2-16,5-6 2 0,14-7-2 16,8 0-42-1,6-5-55-15,6-21-113 0,21-14-77 16</inkml:trace>
  <inkml:trace contextRef="#ctx0" brushRef="#br0" timeOffset="4201.42">5672 1066 22 0,'0'0'527'16,"9"-137"-305"-16,-9 96-7 16,-1 16-13-16,-4 16-53 15,2 8-47-15,0 1-79 16,3 35-23-16,-3 32 0 15,3 25 0-15,-3 15 2 16,3 2-2-16,0-7-4 0,0-3 2 16,-3-6-7-16,3-7 1 15,0-6-68-15,0-11-70 16,0-18-116-16,17-14-136 16</inkml:trace>
  <inkml:trace contextRef="#ctx0" brushRef="#br0" timeOffset="5116.41">5569 1598 865 0,'0'0'47'0,"0"0"18"0,0 0 63 15,91-14-57-15,-21 6-50 16,2-3-8-16,2-4 6 15,-5-6-9-15,-5-2-6 16,-9 1-1-16,-13 2 1 16,-14 3-1-16,-10 3-1 15,-12 1 5-15,-6-2 29 16,0 2 1-16,-6-3-18 16,-25 7-13-16,-9 6-6 15,-5 3 0-15,-4 0 0 16,7 7-2-16,11 16 2 15,7 7-5-15,10 3 3 16,8 5-2-16,6 2 1 0,0-3 2 16,23-1-2-1,11-8 1-15,9-9 0 0,0-10-18 16,4-4 16-16,-7-5-3 16,-2-6 5-16,-4-20 2 15,-4-6 1-15,-8-7 1 16,-1 2 4-16,-7 4-4 15,-7 3 3-15,0 4 14 16,-7 6 2-16,3-1 0 16,-3 7 10-16,0 4-7 15,0 2 8-15,0 6-14 16,0 2-5-16,0 0-13 0,0 0-3 16,5 17-12-1,1 13 3-15,3 11 5 0,-1 1-21 16,1 2-13-16,-3-4 3 15,1-9-17-15,1-10-1 16,-2-11 28-16,0-8 23 16,5-2 5-16,2-10 10 15,0-18-3-15,4-7 31 16,-4 1 10-16,1 3-6 16,-5 2 0-16,0 7-16 15,-3 8 8-15,-2 5-10 16,1 8-7-16,-5 1-5 15,1 0-12-15,5 0-3 16,3 9-8-16,4 13 5 0,2 5 3 16,-4 3-3-16,2-1-15 15,-3 0-10-15,4-3-7 16,0-9 16-16,0-3 3 16,-3-6-3-16,3-6 12 15,-1-2 9-15,2 0 2 16,3-3 0-16,-2-13 0 15,2-6 0-15,3-6 0 16,0 1 2-16,-1-2-3 16,0-1 5-16,-5 8-4 15,3 6 0-15,0 3-1 16,3 11-2-16,-5 2 0 16,-1 2-32-16,0 18-83 0,-5 7-22 15,3 1-24-15,1-1-174 16,2-5-63-16</inkml:trace>
  <inkml:trace contextRef="#ctx0" brushRef="#br0" timeOffset="5559.66">7135 1505 528 0,'0'0'213'0,"0"0"-28"15,0 0-39-15,0 0-24 16,-14-111-53-16,-10 89 6 15,-6 3-29-15,-6 5-28 16,-3 10-2-16,-1 4-1 16,0 8-15-16,6 25-1 0,4 11-1 15,12 10-10-15,9 5 7 16,9-4 1-16,10-3-19 16,20-12-37-16,13-14-13 15,2-14-33-15,0-12 14 16,-1 0 33-16,-6-30 40 15,-4-15 19-15,-4-13 3 16,-2-12 4-16,-4-6-2 16,-6-10 0-16,-8-10 0 15,-10-8 1-15,-8-6 2 16,-16 10 36-16,0 20 69 0,3 26 51 16,10 25-71-1,2 18-49-15,5 11-11 0,-2 36-33 16,3 34-5-16,3 27 5 15,0 16 2-15,11-2-2 16,11-8-4-16,-1-10-3 16,-5-16-10-16,2-13-115 15,-1-17-114-15,2-6-206 16</inkml:trace>
  <inkml:trace contextRef="#ctx0" brushRef="#br0" timeOffset="6443.42">7902 831 859 0,'0'0'70'15,"0"0"42"-15,0-110 31 16,0 101 25-16,0 6-112 16,0 3-34-16,-2 3-17 15,-6 39-4-15,-1 21-1 16,-4 22 5-16,2 5 9 15,2 0-5-15,3-1-6 0,-1-4-3 16,7-8 0-16,0-8-5 16,0-14-2-16,7-13-63 15,8-16-89-15,3-16-104 16,-2-10-168-16</inkml:trace>
  <inkml:trace contextRef="#ctx0" brushRef="#br0" timeOffset="7156.88">7650 1154 793 0,'0'0'103'0,"0"0"31"15,0 0 29-15,0 0-99 16,0 0-48-16,0 0-14 16,58-9 6-16,11 9 1 0,7-8-4 15,3-14-4-15,-4-11-1 16,0-2 0-16,-7-12-19 15,-10-6-23-15,-16 1 2 16,-22 0 26-16,-16 7 14 16,-4 4 5-16,-21 8 4 15,-3 8 32-15,0 11 11 16,5 9 2-16,3 5-16 16,-2 12-17-16,-5 29-9 15,-1 18-1-15,1 14 5 16,1 9 1-16,6 8-4 15,1 0 4-15,8-2-10 0,7-9-5 16,0-12 0-16,16-12-2 16,7-14 0-16,9-12-2 15,-2-13-4-15,1-13-4 16,1-3-30-16,-2-10 7 16,-2-20 8-16,-5-11 2 15,-4-7 16-15,-3 2 5 16,-4 2 2-16,-3 12 3 15,0 13 3-15,-6 8 3 16,3 11 6-16,11 0-9 16,11 3-5-16,13 20-2 15,7 2 1-15,3 2-1 16,-2-2 0-16,-4-2-2 0,0-9 3 16,-5-7 0-1,-7-7 1-15,-8 0-3 0,-1-15 4 16,-6-17-4-16,-7-12 2 15,-9-6-7-15,-2-10 4 16,-2-2-4-16,-15 5 6 16,-7 14 1-16,-1 16 1 15,-2 18 1-15,2 9 0 16,-1 16-2-16,4 29 1 16,3 14 0-16,8 6 2 15,11 5-1-15,9 1-1 16,22-12-1-16,14-4 0 0,4-13-3 15,2-12-2 1,1-9-110-16,-4-14-109 0,-5-7-282 16</inkml:trace>
  <inkml:trace contextRef="#ctx0" brushRef="#br0" timeOffset="7996.35">9533 1019 855 0,'0'0'105'0,"0"0"-7"16,4-102 76-16,-4 81-43 15,-4 13-72-15,-2 4-22 16,3 4-25-16,-4 0-12 16,1 27-13-16,3 13 12 15,3 8-5-15,6-4 1 16,25-2-3-16,9-8-18 15,7-6-6-15,-3-4-10 16,-5-7-11-16,-13-5 2 16,-12-3-16-16,-14 1-4 15,0 2 10-15,-30 7 32 16,-17 3 9-16,-4 4 4 0,-9-4 3 16,4-1 4-1,10-8 9-15,11-3 1 0,13-7 6 16,16-3-5-16,6 0 6 15,15-3 1-15,22-26 1 16,18-12-10-16,15-16-2 16,11-10-50-16,4-15-65 15,-6-10-112-15,-3-8 71 16,-16-1 119-16,-17 8 39 16,-18 14 134-16,-20 19 26 15,-5 16 26-15,-19 11-45 16,-5 13 15-16,3 7-57 0,3 11-4 15,1 2-51 1,-2 20-18-16,1 32-11 0,2 19 2 16,6 15 6-16,10 12-8 15,0-1-2-15,4-6-4 16,11-4-9-16,2-13 3 16,0-9-3-16,-2-12-9 15,0-12-43-15,1-11-101 16,-1-16-90-16,6-14-197 15</inkml:trace>
  <inkml:trace contextRef="#ctx0" brushRef="#br0" timeOffset="8603.6">10002 1137 922 0,'0'0'124'16,"0"0"29"-16,0 0 20 15,0 0-81-15,0 0-66 16,0 0-18-16,98-51 0 16,-38 39-6-16,-2-3-2 15,-6-1 0-15,-6 3-2 16,-11 0 2-16,-13 4-8 16,-10 3-24-16,-9 0-1 15,-3 2 22-15,-4 0 0 16,-25 2-2-16,-11 2-5 15,-12 6 17-15,1 13 1 0,3 7 0 16,12 6-1-16,13-2 1 16,14 1-3-16,9 2 1 15,13-4 0-15,33-2 2 16,18-9 1-16,11-6 0 16,1-11-2-16,-4-1-35 15,-8-1-92-15,-6-22 4 16,-7-7-6-16,-11-6 38 15,-4-1 31-15,-14 0 41 16,-10 4 20-16,-9 5 11 16,-3 3 37-16,0 5 47 15,-12 3 18-15,-4 1 27 16,3 2-38-16,3 5-11 0,3 2-11 16,3 5-26-1,4 2-18-15,-3 0-14 0,3 9-20 16,0 26-1-16,0 21 1 15,0 15 1-15,0 18 3 16,0 7-6-16,-2 8 0 16,2 9-1-16,0 1 0 15,-10-2-1-15,-4-14-10 16,0-14-78-16,0-23 24 16,8-23-102-16,6-18-154 15,6-16-52-15,16-4-115 16</inkml:trace>
  <inkml:trace contextRef="#ctx0" brushRef="#br0" timeOffset="9235.43">10858 1055 939 0,'0'0'79'0,"0"0"-16"16,0 0 120-16,-18-96-25 15,18 84-93-15,0 2-42 16,18 4-8-16,6 2-8 16,16 4-7-16,5 0 0 15,5 10-2-15,-3 16-3 16,-3 3 0-16,-6 5-6 16,-8 4-44-16,-12 0-14 15,-8 0-23-15,-10 1-41 16,-6-3-2-16,-31-4-11 0,-13-4-10 15,-11-9 23-15,-1-5 87 16,5-10 46-16,15-1 10 16,18-3 79-16,14 0-6 15,10-4 20-15,16-17-10 16,28-9-66-16,17-7 25 16,14-7 6-16,4-2-8 15,-7-1 3-15,-15 11 5 16,-18 7-14-16,-15 12 9 15,-17 9-8-15,-3 7 13 0,-4 1-18 16,0 0-13-16,-2 0-20 16,-16 5-7-16,0 20-16 15,5 13 12-15,8 1-2 16,5 2 2-16,18-2 1 16,12-4-11-16,6-5-3 15,0-7-2-15,-2-5 6 16,-4-4 6-16,-8-5-5 15,-5-1 9-15,-9-7 3 16,-5 3-7-16,-3-1 6 16,0 5-5-16,0 2-1 15,-13 2 6-15,-5 3-18 16,-5-2-15-16,-5-3-8 0,-1-3-42 16,-1 0-10-1,0-5-27-15,5-2-45 0,0 0-243 16</inkml:trace>
  <inkml:trace contextRef="#ctx0" brushRef="#br0" timeOffset="11813.42">12305 688 712 0,'0'0'114'16,"0"-118"-4"-16,0 85 51 0,-3 13-50 16,-1 14-28-16,4 6-38 15,-2 0-26-15,-5 12-15 16,-14 37-4-16,-2 26 0 16,-8 21 12-16,4 4-9 15,3 0 6-15,7-6-9 16,10-8 7-16,7-11-7 15,0-13 0-15,18-13-4 16,8-13 4-16,6-16-5 16,3-14-4-16,-1-6-40 15,0-14-2-15,-4-19 5 16,-9-11-9-16,-9-5 30 16,-11-2 15-16,-1 2 8 0,-2 4 2 15,-20 2 3-15,6 8 3 16,-2 7 12-16,2 7 5 15,6 9 14-15,4 6-16 16,4 6-4-16,1 0-14 16,-2 0-3-16,0 14-12 15,0 12 10-15,3 4 2 16,0-1 2-16,4 0 0 16,20-3-1-16,10-4 1 15,11-6-1-15,7-6 0 16,3-6 1-16,-2-4-2 15,-1 0 0-15,-7 0 0 0,-10-14 1 16,-9 2-1-16,-7-4 1 16,-11 3-1-16,-2-5 4 15,-6-1-2-15,0 1 1 16,0 5 2-16,0-1-5 16,0 6 8-16,0 5-3 15,0 0 0-15,0 3 23 16,0 0-17-16,0 0-11 15,0 12-9-15,0 13-4 16,0 5 12-16,0 6 2 16,10-4 0-16,11 1-1 15,7-3-1-15,4-9 1 16,2-6 0-16,0-8 0 0,-4-7-9 16,-9 0-10-1,-6-4-1-15,-1-18 11 0,-7-7 2 16,-6-4 7-16,-1-1 1 15,0 0 0-15,-8 4 6 16,-6 3 17-16,8 7 31 16,0 8-7-16,2 6 12 15,4 6-17-15,0 0-21 16,0 0-16-16,0 0-1 16,0 20-5-16,4 21-1 15,5 26 1-15,6 11 11 16,0 12 9-16,-5 10-7 0,1 10-8 15,-4 9 0 1,-1 7-5-16,-6-3-2 0,0-8-2 16,-3-14-2-16,-10-16 1 15,-1-13-26-15,-2-20 4 16,-2-16-29-16,-5-17 19 16,-5-12-18-16,-8-7 32 15,-7-14 9-15,-1-24 10 16,2-14 3-16,6-15 1 15,12-7 0-15,15-13 3 16,9-4-3-16,20-2 0 16,17 5-23-16,15 9-23 15,5 17-79-15,2 13-93 16,1 11-203-16</inkml:trace>
  <inkml:trace contextRef="#ctx0" brushRef="#br0" timeOffset="21016.42">17807 988 590 0,'0'0'186'16,"0"0"-118"-16,4-135 75 0,-17 92 10 15,-7 8-64 1,-6 7-43-16,1 14-19 0,-1 11-4 16,-2 3-12-16,-4 17-11 15,1 28-1-15,4 10-1 16,4 6 1-16,10 0 0 16,8-4-1-16,5-4 1 15,0-9 1-15,18-10-8 16,9-6 5-16,5-13-3 15,6-13-55-15,3-2-21 16,0-16-8-16,-5-16-26 16,-9-11 20-16,-5-5 11 15,-14-4 51-15,-6 4 34 16,-2 2 0-16,0 11 47 16,-3 7 47-16,-2 9 16 0,4 9-2 15,1 9-9-15,0 1-65 16,0 7-34-16,7 25 4 15,11 15 3-15,1 12 2 16,-2 9 3-16,-4 9 1 16,-6 7-11-16,-3 0 3 15,-4 1-5-15,0-5 0 16,-10-2-6-16,-7-7 6 16,-6-7-6-16,-5-10-28 15,-2-15-38-15,-2-14-21 16,-2-17-23-16,-2-8-13 15,1-1-88-15,11-35 20 0,13-13-90 16</inkml:trace>
  <inkml:trace contextRef="#ctx0" brushRef="#br0" timeOffset="21286.42">18213 754 157 0,'0'0'615'0,"0"0"-532"16,0 0 64-16,0 0 15 15,0 0-74-15,0 0-65 16,-24-38-23-16,24 72 0 0,3 8 9 16,3 13-5-1,-2-3 5-15,1 0-9 0,-5-4-1 16,0-6 1-16,0-7-5 15,0-6 0-15,0-8-71 16,0-7-66-16,-1-13-74 16,-1-1-129-16</inkml:trace>
  <inkml:trace contextRef="#ctx0" brushRef="#br0" timeOffset="21474.42">18109 527 734 0,'0'0'76'0,"0"0"-14"16,0 0 46-16,0 0-31 15,0 0-58-15,0 0-19 16,7-25-9-16,16 42-7 16,3 13-38-16,1 7-88 15,-9 7-161-15</inkml:trace>
  <inkml:trace contextRef="#ctx0" brushRef="#br0" timeOffset="22479.42">18524 843 945 0,'0'0'62'15,"0"0"-2"-15,-36-116 85 16,32 97-16-16,4 6-80 16,0 12-21-16,0 1-13 15,0 0-9-15,0 0-6 16,0 23-12-16,11 20 10 16,3 11 2-16,-2 2 0 15,2 3 5-15,-1-4-5 16,4-6-1-16,0-6-4 15,-1-15-1-15,-2-9 1 0,-3-12-23 16,-5-7-21-16,0 0 12 16,1-16 30-16,1-17 7 15,-2-7 0-15,-1-2 1 16,-1-2 3-16,0-3-2 16,0 2 2-16,3-1 7 15,4 5-7-15,1 8 10 16,2 4-6-16,2 13-5 15,1 6 0-15,3 8-3 16,5 2-4-16,5 12 0 16,3 15-1-16,4 4 3 15,2 1 0-15,-3-8-6 16,-4-5 3-16,-1-11-15 0,-10-8-11 16,-5 0 21-1,-9-22 10-15,-4-9 2 0,-3-5 12 16,0-2 19-16,-13 6 4 15,-9 5-8-15,-3 5-10 16,-3 11-6-16,-2 10-11 16,0 1 5-16,0 18-7 15,7 17-6-15,5 13 4 16,12 7 1-16,6 5 0 16,7-3 0-16,26 1 1 15,7-8 0-15,7-7 0 16,2-10-2-16,-4-13-4 0,-4-11-29 15,-11-9 3 1,-3 0 11-16,-9-17 15 0,-3-7 6 16,-8-4 2-16,-2-4 3 15,-4 0 12-15,-1 0 17 16,2 2-6-16,-2 4-8 16,3 7-3-16,-2 8-2 15,3 4-1-15,1 7-13 16,4 0-1-16,8 3-9 15,6 22 3-15,1 5 4 16,-3 5-2-16,-4 1 3 16,-3-4 1-16,-5-4-9 15,1-9 2-15,-4-5-13 16,-2-9-11-16,-3-5 16 16,2 0 15-16,0-4 5 0,6-19 5 15,2-10-8-15,2-3-1 16,1-2 5-16,2 0 3 15,-2 5 9-15,3 7-9 16,-4 8-3-16,3 7 2 16,-2 11-7-16,4 0-1 15,2 16 0-15,1 17-8 16,-3 10 3-16,-3 6-1 16,-5 2-14-16,-4-4-68 15,-3-1-102-15,-3-15-112 16</inkml:trace>
  <inkml:trace contextRef="#ctx0" brushRef="#br0" timeOffset="23223.18">20467 985 826 0,'0'0'177'0,"0"0"-141"15,0 0 80-15,0 0 28 16,0 0-84-16,0 0-50 15,-23-16-10-15,60 16 2 16,17 0 2-16,10-3 0 16,-3-9-3-16,-8-5-1 15,-15-6-10-15,-10-3-23 16,-13 1-1-16,-15-1 14 16,0-2 7-16,-15 3 10 0,-23 6 1 15,-13 8 1-15,-4 10 2 16,3 1 2-16,11 8 8 15,11 23 1-15,8 12-6 16,8 4-5-16,11 8 1 16,3 0-1-16,17 0 1 15,28-10-2-15,20-6 0 16,19-10-10-16,10-10-95 16,3-13-97-16,-6-6-121 15,-5-3-312-15</inkml:trace>
  <inkml:trace contextRef="#ctx0" brushRef="#br0" timeOffset="23439.26">21295 866 627 0,'0'0'226'0,"0"0"-82"15,-98-88-2-15,73 74-24 16,4 7-50-16,2 7-30 16,-5 7-30-16,-4 24-8 15,-4 17 4-15,1 11-4 16,3 2 0-16,3 0-3 15,1-6 2-15,4-7 0 16,6-5-7-16,3-13-7 16,6-10-68-16,5-9-55 15,0-11-32-15,0 0-47 16,15-17-23-16</inkml:trace>
  <inkml:trace contextRef="#ctx0" brushRef="#br0" timeOffset="23634.41">21003 769 573 0,'0'0'185'16,"0"0"-24"-16,0 0 1 16,0 0-46-16,0 0-76 15,0 0-39-15,19-9 4 16,2 48-4-16,8 12 5 16,3 4 0-16,0-1-6 15,2-3-4-15,-1-5 4 16,4-3-12-16,1-12-108 0,1-7-94 15,1-12-177 1</inkml:trace>
  <inkml:trace contextRef="#ctx0" brushRef="#br0" timeOffset="24960.41">21779 850 780 0,'0'0'132'0,"0"0"-26"16,0 0 37-16,0 0-59 16,0 0-40-16,-83-64-29 15,63 64-4-15,-4 2-10 16,-3 22-1-16,2 7-3 16,4 8 2-16,6 0 1 0,6-1 0 15,9-2-6-15,0-2 6 16,20-7-1-16,14-4-6 15,3-10-26-15,2-6-33 16,-3-7 7-16,-5-3 1 16,-4-19 23-16,-5-5 31 15,-7-6 4-15,-3 0 1 16,-6-1 7-16,-6 2 22 16,0 2 18-16,0 4 0 15,-3 6-9-15,-5 6-18 16,1 6 8-16,4 8-19 15,-3 0-10-15,-1 8 0 0,-5 21-6 16,5 5 5-16,5 7-4 16,2-1 5-16,0-1 0 15,18-7-3-15,8-6-17 16,8-10-37-16,0-3-1 16,0-12 4-16,-3-1 16 15,-4 0 24-15,-3-20 8 16,-7-5 6-16,-1-5 4 15,-6 1 10-15,0-4 37 16,-5 3 11-16,0 0 0 16,-3 3-19-16,0 5 1 15,0 3-9-15,-2 5-5 16,4 7-8-16,-2 2-7 0,-2 5 7 16,3 0-17-1,4 0-5-15,4 5-6 0,5 20 3 16,-1 3 1-16,0 5-1 15,-4 2-1-15,-1 0 0 16,-4-5-28-16,-2-5-15 16,1-6-2-16,-2-8-9 15,-1-6 11-15,2-2 31 16,0-3 12-16,2 0 4 16,6-4 4-16,6-15-1 15,1-2 4-15,2-2-6 16,0 0 8-16,-1-3 9 0,1 2 4 15,-4 1 2 1,0 2 3-16,-2 2 8 0,-5 6-6 16,-1 3-11-16,-3 7-5 15,0 3-13-15,2 0 0 16,-1 13-3-16,4 13-6 16,-3 1 8-16,3 4-5 15,4-1-12-15,1-3-6 16,5-3-15-16,1-6-27 15,-1-3 29-15,-3-6-19 16,-4-6 23-16,-1-3 22 16,-5 0 9-16,-1 0 2 15,4-13 10-15,-4-2 20 16,0-4 5-16,2-1-1 16,0 0-12-16,3 1-12 0,2 3-5 15,-1 2 3-15,1 3-5 16,-3 4 0-16,-5 3 3 15,0 4-1-15,0 0 0 16,3 7-5-16,-1 10-5 16,-1 5 5-16,-1 1-3 15,3-1-8-15,-3-2-43 16,8-1-22-16,5-4-23 16,6 0 34-16,5-6-64 15,-4-4 85-15,0-5-106 16,-6 0-34-16,-3-18 107 15,-5-8 77-15,-1-7 127 0,-2 0 33 16,-5-7 41-16,0 3-52 16,-4-2-3-16,0 6-30 15,0 5 1-15,0 6-40 16,0 5-17-16,0 11-17 16,-2 4-10-16,2 2-10 15,0 4-23-15,0 33-1 16,-2 22 0-16,0 16 1 15,-2 11-1-15,2 6 1 16,2 5-4-16,0-3 4 16,0-4-4-16,0-5-3 15,0-8-39-15,0-12-62 16,0-10-37-16,0-21-110 0,0-19-131 16,0-15-215-1</inkml:trace>
  <inkml:trace contextRef="#ctx0" brushRef="#br0" timeOffset="25237.41">23196 892 963 0,'0'0'80'0,"0"0"-8"16,0 0 99-16,33-106-76 0,-11 102-80 15,7 4-14 1,1 6-2-16,-1 23-2 0,-3 13-4 16,-8 5 3-16,-4 2-12 15,-10 2-18-15,-4-1-16 16,-3-2-23-16,-21-7-29 16,-9-7-18-16,-4-8-23 15,-2-11-95-15,3-9 7 16,8-6-32-16</inkml:trace>
  <inkml:trace contextRef="#ctx0" brushRef="#br0" timeOffset="25680.41">23174 1133 151 0,'0'0'211'16,"51"-109"-60"-16,-17 39-28 15,0-9 6-15,5-14-61 16,-2-9-4-16,-5-3 7 16,-2 4-7-16,-7 5-12 0,-8 24 36 15,-6 21 7 1,-6 21-16-16,0 20-32 0,-3 10-21 15,0 22-26-15,-10 36-3 16,-7 29 3-16,1 27 3 16,6 9 5-16,10-5 1 15,0-5-3-15,16-16-6 16,12-15 3-16,4-19-3 16,6-18-3-16,1-16 2 15,-1-15-1-15,2-12 2 16,-3-2 0-16,-3-14 2 15,1-21-2-15,-4-6 1 0,-3-11 2 16,-11-7 0-16,-4-3 0 16,-9 2 5-16,-4 7-6 15,0 13-1-15,0 17 8 16,-4 11-4-16,-6 12 4 16,-7 0-9-16,-8 34 0 15,-5 11 0-15,2 8 1 16,9 1 0-16,11-1 2 15,8-4-1-15,0-5-2 16,12-11-3-16,6-4 3 16,9-11-6-16,10-5-71 15,8-6-151-15,3-7-216 16</inkml:trace>
  <inkml:trace contextRef="#ctx0" brushRef="#br0" timeOffset="25824.41">24308 1147 1256 0,'0'0'154'16,"0"0"-43"-16,0 0-69 15,0 0-42-15,0 0 0 16,0 0-118-16,-101-47-312 16</inkml:trace>
  <inkml:trace contextRef="#ctx0" brushRef="#br0" timeOffset="30417.4">3155 3919 458 0,'0'0'66'0,"0"0"-32"16,0 0-18-16,0 0 48 15,0 0 24-15,0 0-51 16,0 0-29-16,0 0-4 0,52-13-1 16,-20 12 6-1,2 0 6-15,6-1-8 0,8 0 2 16,6 0 1-16,7 0-3 15,5-2-2-15,7 1-3 16,5 0 1-16,-1-1-2 16,1 2 3-16,-1 1-6 15,-9-1 2-15,-2 0 0 16,-6-2 4-16,-4 3-3 16,0-2 0-16,4 3-1 15,-1-1 0-15,4-1 1 16,1-5-1-16,0 3 0 15,0 0-1-15,0 0 0 16,0 0 1-16,0 3 1 16,-4 1-1-16,1 0 0 0,-4 0 0 15,4 0 1-15,-8 0 0 16,-1 0 0-16,-3-3-2 16,0 1 2-16,0-2-1 15,1 1 0-15,2 0 4 16,6-1-3-16,-1 1-1 15,-2-3 0-15,2 6-1 16,-5 0 1-16,2 0-1 16,-2-3 1-16,-3 2 0 15,-1-2 0-15,-5 2 0 16,-5-1 0-16,-4-2 0 16,-3 2 0-16,-7-2 0 0,0 1 0 15,-5-1 0-15,-2-2 0 16,-4 3-1-16,0 0 4 15,-7 0-4-15,-2-3 1 16,-1-1-14-16,-3 0-30 16,0-6-84-16,-11 2-80 15</inkml:trace>
  <inkml:trace contextRef="#ctx0" brushRef="#br0" timeOffset="31573.4">3200 3975 404 0,'0'0'49'0,"0"0"-19"15,0 0 56-15,0 0 51 16,0 0-76-16,0 0-15 15,-8-38-3-15,8 38-6 16,0 0 1-16,0 0-6 16,0 0-14-16,0 0 3 15,-3 8-8-15,2 20-11 16,-5 14 22-16,3 4 8 16,0 5-11-16,3 4 7 15,0 2-11-15,0 4 7 0,0 1-1 16,13 3-7-16,-2-3 1 15,1-2-7-15,1 0 0 16,-2 3-3-16,-2 1-7 16,-1 3 6-16,-3-2-5 15,1 0 1-15,0-3 0 16,2-2-1-16,-3 2-1 16,0 3 0-16,-4-4 2 15,-1 1-2-15,0 1 0 16,0-4 3-16,0-2-2 15,0-1-1-15,2-1 1 16,1 0-2-16,0-5 6 0,3 1-4 16,-3-2-1-16,-3-3 1 15,0 2-2-15,0-1 3 16,0-2-2-16,0 3 1 16,-5-2-1-16,-5 1 5 15,-2-3-1-15,3-4-3 16,0 0 3-16,6 0-3 15,-2-6 0-15,4-3-1 16,-1-2 3-16,2-4-3 16,0-4 0-16,0 4 2 15,0 1-2-15,0-3 0 16,0 6 0-16,0-3 0 0,0 3 1 16,0-2-1-1,0-2 0-15,0-1 1 0,0-1-2 16,0-4 1-16,0 1 0 15,2-7 0-15,4 0 0 16,6-4 0-16,0 1-5 16,-1-2-11-16,-1 0-19 15,-3-1-47-15,2 0 15 16,-7-3-92-16,-2 0-195 16</inkml:trace>
  <inkml:trace contextRef="#ctx0" brushRef="#br0" timeOffset="32578.2">3278 6670 512 0,'0'0'109'16,"0"0"-68"-16,0 0-31 15,0 0 87-15,0 0-3 16,0 0-54-16,-35 0-28 0,35 0-1 16,0 1-7-1,3 5 3-15,18 1-1 0,13 3 13 16,12-5 0-16,14 1-2 15,13-5-6-15,12-1-1 16,9 0-9-16,6 0 0 16,7 0 0-16,-5 0-1 15,-3 0 5-15,8 0-4 16,1-4-1-16,11-8 2 16,0-3-2-16,-7 0 0 15,-6-1-1-15,-9 2 1 16,-6 2 0-16,-9 2-2 15,-10 3 4-15,-8-2-1 16,-3 3 0-16,1-1-1 16,-1 3 1-16,-1-1-1 0,6-2 2 15,3 4-2-15,8-1 0 16,4 1 0-16,2-3 0 16,1-2 0-16,1-1-1 15,-6 1-1-15,-6-2 2 16,-6 2 1-16,-9-1-1 15,-5 0 0-15,-3 4 1 16,-6 0-1-16,-3 3 0 16,-8-2 1-16,-9 1-2 15,-9-1 1-15,-4 1-14 16,-4 2-49-16,-4-5-73 16,-3-2-170-16</inkml:trace>
  <inkml:trace contextRef="#ctx0" brushRef="#br0" timeOffset="33802.82">6290 3798 488 0,'0'0'65'15,"0"0"-46"-15,0 0 55 16,0 0 75-16,0 0-60 16,0 0-17-16,-5-72-10 0,5 72-27 15,-1 0-17-15,1 0 2 16,0 0-15-16,0 19-4 16,0 18 4-16,0 15 16 15,0 6 7-15,0 7-14 16,0 3 7-16,0 5 3 15,1 8-4-15,-1 3-8 16,0 6 1-16,0 2-5 16,0 8-2-16,0 0 3 15,0 0-5-15,0-6 0 16,0-8-3-16,0-3 3 16,2-5-3-16,0 0-1 0,-2-5 0 15,1-4-1-15,-1-6 4 16,1-7-4-16,-1-5 1 15,0-7 0-15,0-5 0 16,0-2 0-16,0-2 0 16,0 1 1-16,4-1-1 15,-3 0-2-15,3 4 2 16,0 0 2-16,1-1-2 16,-1-2 3-16,2 1-3 15,-4-2 0-15,3 2 0 16,2-1 0-16,-3-3 0 15,-1-1 1-15,0 6-1 16,-1 1 0-16,-1-1-1 0,2-1 2 16,-3-5-1-1,0-3 1-15,0-5-1 0,0 0 0 16,0 0-2-16,0-8 5 16,0 3-5-16,0-6 2 15,0 0 0-15,0 1-1 16,0-6 2-16,0 1-1 15,0-2 0-15,0 0 2 16,0 2-5-16,0-3 0 16,0-3-26-16,0 4-10 15,0 0-10-15,0-4 9 16,0-2 12-16,0-1 21 0,0 0 5 16,2 0 2-1,-1 0 0-15,0 0 4 0,3-14-4 16,-2-3 0-16,3-4 0 15,4-3 0-15,-5 0-5 16,4 6-29-16,-2 2-52 16,-2 5-15-16,-4 3-77 15,0-2-67-15</inkml:trace>
  <inkml:trace contextRef="#ctx0" brushRef="#br0" timeOffset="34760.41">6476 6553 6 0,'0'0'336'0,"0"0"-239"16,0 0-24-16,0 0 31 15,0 0 7-15,0 0-30 16,0 0-42-16,-49-48 12 0,49 48 11 16,0 0-17-1,0 0-11-15,0 0-12 0,0 0 3 16,0 0-7-16,0 0-1 15,0 0-3-15,7 0 3 16,23 0-3-16,14 10 50 16,9 3-29-16,7 4-13 15,2 5-10-15,10 9-4 16,6 9 3-16,4 6-6 16,3 9-5-16,1 4 0 15,-2-2-5-15,-8-2 4 16,-3-4 0-16,-12-6 1 0,-5-6-1 15,-9-7-1 1,-9-5 2-16,-7-9 0 16,-6-6 1-16,-5-7-1 15,-7-5 1-15,-5 0-1 16,-3 0 1-16,-3 0 1 0,1 0 3 16,0 0-5-16,-3 0 3 15,0 0-1-15,0 0-2 16,0 0-27-16,0 0-58 15,0-1-66-15,0-5-164 16</inkml:trace>
  <inkml:trace contextRef="#ctx0" brushRef="#br0" timeOffset="36172.4">6327 3786 488 0,'0'0'163'16,"0"0"-81"-16,0 0 67 15,0 0-15-15,0 0-51 16,0 0-64-16,-46-49 3 15,31 49 1-15,4 0-11 16,1 8 1-16,0 7-9 0,2 1-2 16,5 3-1-1,3-5 0-15,0 3-1 0,0 0 0 16,18-7-1-16,0 3 1 16,11-9 1-16,-3-4-1 15,-1 0-12-15,-6-6-26 16,-3-11 5-16,-10-5 19 15,-6-7 6-15,0 3 8 16,-6-1 2-16,-17 3 2 16,-3 5 20-16,-5 5-3 15,-1 9 21-15,6 5 1 16,4 0-13-16,4 0-13 0,6 17-6 16,-1 6-7-1,5-1 3-15,5 1-6 0,3 0 1 16,0 0-2-16,1-5 1 15,16 1-2-15,6-8 1 16,3-4 0-16,6-4 0 16,-2-3 0-16,-1 0-11 15,-5-13-19-15,-10-7-14 16,2-5 14-16,-14-8 18 16,-2-1 12-16,0-1-3 15,-18 5 4-15,-5 7-1 16,-2 13 1-16,3 10 3 15,-2 0-6-15,1 12 2 16,1 15-2-16,4 6 1 16,6 1-3-16,8-2-49 0,4-12-205 15</inkml:trace>
  <inkml:trace contextRef="#ctx0" brushRef="#br0" timeOffset="37407.74">3381 6757 493 0,'0'0'124'0,"0"0"-35"15,0 0 59-15,0 0-41 16,0 0-16-16,0 0-18 16,-17-35-20-16,4 35-20 0,-1 0-2 15,-4 0-11-15,-1 9-11 16,2 7 4-16,1 2-7 16,7 1-4-16,6-3-1 15,1 2-1-15,2-2-1 16,0-3-2-16,14-3 2 15,12-6 1-15,2-4 0 16,6 0-4-16,-1-17-6 16,-5-9-12-16,-9-5-3 15,-11-5-3-15,-8 3 5 16,0-1 14-16,-13 7 6 16,-13 9 3-16,-8 5 1 0,-2 5 2 15,-1 6 11-15,4 2 12 16,9 0-10-16,3 19 1 15,8 3-6-15,3 4-9 16,4-3 6-16,5 0-7 16,1-1 2-16,0-2-3 15,14-5 3-15,8-3-1 16,10-10-1-16,4-2 2 16,-2 0-4-16,0-5 2 15,-6-13-1-15,-7-2 0 16,-12-3-13-16,-9-5-6 15,0 5 2-15,-19 1-12 16,-8 7 15-16,-6 10 11 0,-4 5 3 16,7 0 1-1,7 3 0-15,7 14 3 0,7 6-2 16,6 1 1-16,3 3-4 16,0-2 1-16,20-8 0 15,2-3 0-15,7-10 0 16,-5-4 0-16,-1 0-1 15,-8-11-14-15,-6-13-37 16,-9-5-56-16,0-4-90 16,-7-4-181-16</inkml:trace>
  <inkml:trace contextRef="#ctx0" brushRef="#br0" timeOffset="38659.39">3203 4047 124 0,'0'0'429'0,"0"0"-340"16,0 0 73-16,0 0-2 15,0 0-44-15,0 0-59 16,-27-41-41-16,15 47-5 15,-3 13-4-15,5 1-7 16,3 3 0-16,7-2 0 16,0 0-1-16,0-6 1 15,20-3 0-15,7-4 1 16,6-8 2-16,1 0-3 0,2-4 8 16,-5-15-8-1,-8-4-2-15,-9-6-1 0,-9 0-3 16,-5 1-5-16,-5-1 5 15,-18 5 5-15,-7 4 1 16,-6 9 0-16,-3 10 2 16,6 1 3-16,6 0 5 15,7 0 11-15,12 3-7 16,2 13-14-16,6 1 0 16,0 2 0-16,0-3 2 15,0-2 0-15,6-4-2 16,9-2 1-16,0-2 4 0,3-6-4 15,1 0 3 1,-1 0-2-16,-6-2 0 16,-4-11 0-16,-5-3-2 0,-3 0-1 15,0-1 1-15,-8-2-9 16,-7 2 6-16,2 8 2 16,3 1-2-16,6 8 3 15,4 0 0-15,-2 0-1 16,0 0-3-16,-7 11-12 15,2 9 16-15,1-2-1 16,5-3 0-16,0-3-1 16,1-5 1-16,0-4-4 15,0-3-3-15,6 0-19 16,9 0 0-16,4-16 1 16,-4-5-11-16,-3-1 4 0,-7-1-7 15,-5 2 20-15,0 1 6 16,-5 5-10-16,-7 7 18 15,-6 8-2-15,-1 0-17 16,1 26-28-16,0 6-83 16,6 1-110-16</inkml:trace>
  <inkml:trace contextRef="#ctx0" brushRef="#br0" timeOffset="39927.39">6383 6496 426 0,'0'0'114'16,"0"0"-54"-16,0 0 15 16,0 0 53-16,0 0-39 15,0 0-15-15,-83-77-38 16,78 77 6-16,-1 0-13 15,0 0-19-15,-4 20-5 0,-3 8 0 16,7 4 8-16,3-3-3 16,3-4-5-1,0 2 2-15,12-3-6 0,15-4 1 16,4-9 2-16,1-7-2 16,3-4-2-16,-6-4 0 15,-7-19-9-15,-10-3-15 16,-8-4 13-16,-4 0 6 15,0-4 5-15,-19 5 1 16,-8 2 0-16,0 6 3 16,-3 8-3-16,4 10 5 15,4 3 6-15,5 0-3 16,3 1-4-16,4 14-1 0,6 4-3 16,2 2 1-1,2 0 1-15,0-2 0 0,6-2-3 16,14-1 6-16,3-3-1 15,8-5-5-15,-1-4 1 16,0-4-2-16,-5 0 2 16,-7 0-1-16,-7-2 0 15,-7-10-5-15,-4-1 2 16,0-5-4-16,0-1 2 16,-15 0 3-16,-1 0-1 15,-5 4 3-15,6 8 0 16,2 0-1-16,2 7-2 0,-1 0 1 15,5 14-4 1,-1 13-3-16,1 6-2 16,7 10-38-16,0 7-58 0,7-1-76 15,15-3-171 1</inkml:trace>
  <inkml:trace contextRef="#ctx0" brushRef="#br0" timeOffset="41083.39">7652 7161 553 0,'0'0'135'16,"0"0"-65"-16,0 0 84 0,0 0-25 16,0 0-33-16,0 0-40 15,-70-55-33-15,64 55-10 16,-2 0-10-16,-2 16-1 15,2 6 2-15,4-3-3 16,4 3-1-16,0-3 0 16,0-1 0-16,9-5 3 15,9-1-3-15,1-6 0 16,-4-6-1-16,1 0-2 16,-8 0-24-16,-1 0 11 15,-7-18 11-15,0-1 5 16,0-3 1-16,-10 2 0 0,-8 1 0 15,3 3 3 1,0 6 1-16,5 3 5 0,5 7 0 16,2 0 5-16,3 0-12 15,-4 0-3-15,4 0-5 16,-3 12 5-16,1 7 0 16,2-5 1-16,0 2-1 15,2-3 0-15,14-1 2 16,3-2-1-16,5-3-2 15,0-6 0-15,-1-1 1 16,-2 0-12-16,-5 0-26 16,-7-11 11-16,-8-3 20 15,-1-4 3-15,0-4 4 16,-10 0 1-16,-10 1 1 16,-6 3-1-16,3 3 2 0,-2 7 8 15,6 8 2-15,2 0 2 16,2 0-5-16,3 17-8 15,3 4 1-15,2 2-1 16,5-5-2-16,2 3 0 16,0-2-2-16,18-3 4 15,6-3-1-15,10-7 1 16,5-3-2-16,-3-3-2 16,-2 0 2-16,-5 0-5 15,-10 0-6-15,-8-12-1 16,-8-2 12-16,-3-4 1 15,0 1 1-15,-18-7 3 0,-6 5-4 16,-6 1 5-16,6 8-3 16,0 8-2-16,2 2-2 15,1 0-4-15,4 12-6 16,4 10-43-16,6-3-137 16,7-5-268-16</inkml:trace>
  <inkml:trace contextRef="#ctx0" brushRef="#br0" timeOffset="46797.4">2951 3595 685 0,'0'0'111'15,"0"0"-14"-15,0 0 32 0,-57-107-35 16,29 92-28-16,-7 7-41 15,-2 8 1-15,-6 0-1 16,4 19-6-16,8 6-5 16,7 2-3-16,10 3-11 15,11 0-2-15,3 5 1 16,3-6 1-16,21 0 0 16,12-8 1-16,6-7 0 15,2-13-1-15,0-1-34 16,-7-1-25-16,-7-21-18 15,-5-4-8-15,-14-4-9 16,-11-2 33-16,0-2 44 0,-11 1 16 16,-6 0 1-16,-3 5 18 15,7 6 23-15,5 5 45 16,5 9 5-16,3 4-6 16,0 4-28-16,0 0-44 15,6 5-10-15,11 20 7 16,-1 8 10-16,2 5-10 15,1 5-3-15,-2 3-5 16,-1-1-2-16,-2-3 0 16,4-3-11-16,1-14-122 15,5-16-171-15</inkml:trace>
  <inkml:trace contextRef="#ctx0" brushRef="#br0" timeOffset="48019.39">6293 2880 744 0,'0'0'90'0,"0"0"0"0,0-120 71 15,0 99-38-15,0 9-35 16,0 6-33-16,0 6-34 15,0 0-13-15,-3 10-8 16,-11 29-4-16,-7 16 4 16,1 8 2-16,0 4-1 15,8-4 0-15,5-2-1 16,3-6 0-16,4-11-2 16,0-10 1-16,2-12 0 15,9-9 1-15,2-7 0 16,4-6 3-16,7-6-2 15,4-22 5-15,0-9 1 0,3 2-7 16,-4 0 8-16,-2 5-8 16,-3 7 5-16,-5 5-2 15,-3 10 6-15,-1 2-7 16,-2 6-2-16,2 0-2 16,3 10-1-16,-1 19-4 15,-3 10 4-15,-5 11 2 16,-3 4-2-16,-4 7-6 15,0-4-9-15,-8-4-1 16,-11-9 3-16,-5-11 4 16,-4-8 6-16,-2-11 2 15,-3-8 4-15,3-6 0 16,0 0 3-16,3-10 4 0,4-12-1 16,6-5-4-1,4 0 4-15,8-9-5 0,4 3 4 16,1-5-10-16,1 5-12 15,20 10-76-15,6 10-126 16,0 10-273-16</inkml:trace>
  <inkml:trace contextRef="#ctx0" brushRef="#br0" timeOffset="48944.39">3164 7292 549 0,'0'0'288'15,"0"0"-232"-15,0 0 48 16,-85-48 20-16,60 48-59 16,1 1-42-16,4 21-12 15,4 7 2-15,7 4-4 16,5 7-7-16,4 3 6 15,0-4-6-15,4-3-1 16,16-1 0-16,5-7 0 16,12-5-1-16,5-10 0 0,11-12-5 15,4-1-61-15,3-13-100 16,-2-15-142-16</inkml:trace>
  <inkml:trace contextRef="#ctx0" brushRef="#br0" timeOffset="49920.39">6228 7308 59 0,'0'0'725'0,"0"0"-659"16,0 0 38-16,0 0 38 15,-92-77-57-15,68 74-46 16,-7 3-17-16,-2 0-11 15,-8 10-3-15,1 13 2 16,0 6-4-16,13-1 2 16,11-1 0-16,10-3-8 0,6-1 0 15,0-3-4-15,15-3 4 16,26-7 0-16,12-8 0 16,11-2 3-16,4-10-3 15,-3-16-17-15,-12-8-34 16,-12-6-7-16,-13-7 6 15,-13-7 6-15,-10-3 17 16,-5-8 29-16,-11-5 3 16,-14 2-3-16,-5 6 20 15,2 11 24-15,6 18 11 16,8 11 8-16,8 15-15 16,4 7-5-16,2 0-36 15,0 19-7-15,0 27-7 0,12 16 7 16,6 7 3-16,4 3-3 15,1-5-3-15,1-1-5 16,-2-9 2-16,-1-2-57 16,0-8-101-16,-5-10-164 15</inkml:trace>
  <inkml:trace contextRef="#ctx0" brushRef="#br0" timeOffset="50775.39">7999 7518 16 0,'0'0'861'0,"0"0"-793"16,0 0 22-16,0 0 56 15,0 0-48-15,0 0-59 16,-11-16-25-16,37 1-8 16,10-5-6-16,6-4 1 15,-3-1 1-15,-8-1-2 0,-4 1 0 16,-15-4-8-1,-3 3-4-15,-9 4 4 0,0 3 7 16,-9 8 1-16,-16 4 0 16,-10 7 0-16,-4 0 0 15,-2 27 0-15,5 8-6 16,10 5 6-16,7 6 1 16,10-1-1-16,9-1 3 15,0-3-2-15,9-3 1 16,21-7-1-16,12-9 0 15,13-13 0-15,14-9-1 16,5-2-121-16,2-22-180 0</inkml:trace>
  <inkml:trace contextRef="#ctx0" brushRef="#br0" timeOffset="52235.38">3215 2953 674 0,'0'0'152'15,"0"0"-48"-15,0 0 40 0,0 0-54 16,0 0-21-16,0 0-41 15,-36-3-27-15,19 45 2 16,-5 23 3-16,3 12 8 16,10 8-14-16,9-2 7 15,0-5-7-15,22-7-1 16,8-12 0-16,10-12 1 16,9-13-7-16,11-16-79 15,8-17-57-15,0-1-117 16,-5-22-449-16</inkml:trace>
  <inkml:trace contextRef="#ctx0" brushRef="#br0" timeOffset="53490.39">3479 3079 565 0,'0'0'131'0,"0"0"-48"16,0 0 71-16,0 0-49 16,0 0-45-16,0 0-9 15,-33-38-14-15,33 18-27 16,3-3-1-16,12-1-8 0,7 1 2 15,1 7-3-15,-4 2-1 16,-5 5 1-16,-1 6 0 16,-6 0 0-16,-1 3-3 15,0 0-10-15,2 9 5 16,-5 12 5-16,4 6-9 16,-7 0 4-16,0 7-4 15,0-1 8-15,-7 2-1 16,-6 3 2-16,-1-1 2 15,-4 0 1-15,3-7 0 16,5-7 3-16,4-9-3 16,1-5 0-16,5-7-1 0,0 1 2 15,0-3-3-15,21 0 3 16,9 0-1-16,10-18 4 16,5-6-4-16,2-4-4 15,-7-1-89-15,-2 0-109 16,-9 2-146-16</inkml:trace>
  <inkml:trace contextRef="#ctx0" brushRef="#br0" timeOffset="53782.39">3765 2724 796 0,'0'0'175'0,"0"0"-27"0,0 0 3 16,0 0-74-16,0 0-45 16,0 0-25-16,36-13 2 15,12 43-1-15,7 13 6 16,-4 9-8-16,-5 7-6 16,-10 1 0-16,-6 4 0 15,-13 2-5-15,-12 2 3 16,-5 1-6-16,-2-5-50 15,-26-7-32-15,-9-9-49 16,-11-8-10-16,-4-7-45 0,-2-13-157 16</inkml:trace>
  <inkml:trace contextRef="#ctx0" brushRef="#br0" timeOffset="54605.38">7000 2836 381 0,'0'0'402'16,"0"0"-334"-16,0 0 27 15,0 0 37-15,0 0-25 16,0 0-78-16,-75-28-29 15,48 90 2-15,-7 31 10 16,4 14 2-16,10 5-10 16,12 4 6-16,8-9-3 15,0-14-4-15,19-9-1 0,7-11-2 16,5-13 0-16,6-15-3 16,5-19-62-16,7-14-65 15,0-12-96-15,-1-17-181 16</inkml:trace>
  <inkml:trace contextRef="#ctx0" brushRef="#br0" timeOffset="55051.15">7271 3219 675 0,'0'0'145'16,"0"0"-44"-16,0 0 59 16,0-119-31-16,5 89-56 15,8 1-34-15,4 7-20 16,2 5-7-16,6 0-10 16,2 10 1-16,-1 5-3 15,-4 2-2-15,-4 0-2 16,-6 14-9-16,-6 14 2 15,-4 9-22-15,-2 4-8 16,0 3 7-16,-14 1-1 16,-6-3 17-16,-4 1 11 0,-1-5 1 15,0-7 6-15,1-5 2 16,10-5-2-16,4-9 0 16,7-4 0-16,0-2 0 15,3-6-1-15,0 0 0 16,6 0 1-16,21 0 4 15,12 0 0-15,7-10-3 16,2-6-1-16,1-5-34 16,-7-1-117-16,-2-5-130 15,-10-3-332-15</inkml:trace>
  <inkml:trace contextRef="#ctx0" brushRef="#br0" timeOffset="55313.15">7625 2711 847 0,'0'0'146'0,"0"0"-3"16,0 0-24-16,0 0-78 16,0 0-23-16,0 0-6 15,79 110 14-15,-30-29-4 16,-1 13-3-16,-9 10-13 15,-4 5-1-15,-15 2-5 16,-13-6-4-16,-7-3 3 16,-19-4-9-16,-27-5-67 15,-20-6-105-15,-22-12-130 0,-11-12-457 16</inkml:trace>
  <inkml:trace contextRef="#ctx0" brushRef="#br0" timeOffset="62711.37">3283 4114 112 0,'0'0'276'0,"0"0"-257"16,0 0-13-16,0 0 44 16,0 0 16-16,0 0-3 15,0 0-32-15,0 0-1 16,0-28 10-16,0 28 6 15,0 0-7-15,0 0-9 16,0 0 1-16,0 0-8 0,0 0-2 16,0 0-5-1,0 0-12-15,0 0 0 0,4 0-3 16,6 0-1-16,10 12 4 16,0 4 11-16,7 1 0 15,6-1 10-15,0 6-11 16,1-1 1-16,0 3-1 15,4-2-4-15,0 3 1 16,0 2-3-16,3 0-2 16,-5 3 4-16,0 2-6 15,1-1 2-15,-4 4-2 16,2-1 0-16,-4-3-1 0,3 6 1 16,0-3-2-1,-1 2 4-15,0-1-6 0,1 1 3 16,0 2-3-16,-6-2 0 15,8 0 3-15,-4-1-3 16,-2-5 2-16,1-2 0 16,-2 1-2-16,-2-3 0 15,2-3 1-15,1 5 0 16,3-5 0-16,0 0 0 16,1 0 0-16,4 3-1 15,6 3 3-15,4 3 5 16,5 1 0-16,-2 2-5 15,0-1-2-15,-3-3 0 16,-3 1 0-16,-1 1-1 16,-5-3 2-16,2-1-2 0,-3 0 0 15,1-3 1-15,-1-1-1 16,-1-3 0-16,-4-1 2 16,-2 1-4-16,3-1 2 15,0 0 0-15,-5 3 2 16,5-2-2-16,-4 0 0 15,-6 4 0-15,4-3 1 16,-4 1-1-16,1-1-2 16,-1-1 2-16,4-1 0 15,0-1 1-15,0-3 1 16,2 1-2-16,3 0-1 16,-6-3-1-16,-1 0 3 0,-5-4-1 15,-3-1 0-15,0 1-3 16,-6-3 3-16,3 0-2 15,-4 2 5-15,-3-2-4 16,2 0 1-16,2-1 0 16,-1 1 1-16,4 0-1 15,1 2 3-15,0-3-3 16,-1-1 1-16,-1 3 2 16,1-2-3-16,0-2 0 15,-3 6 1-15,8-5 2 16,0 0-3-16,-2 1 0 15,1 0 1-15,-2-1 0 16,2-1 0-16,-1 2-1 0,-3-2 5 16,0 1-4-1,-3 2 0-15,0 0 0 0,1-1 0 16,-5-2 3-16,1 1 0 16,-5-2-1-16,2-1-1 15,-3 1-1-15,4 0 2 16,-1 4-1-16,-2-1-1 15,3 1 2-15,-3-1-2 16,1 1 2-16,-1-1-1 16,0-1 2-16,0 0-7 15,-2-5 6-15,-2 2-3 16,4 0 0-16,-4 0 0 0,0-2 3 16,0 1-3-1,2-2 0-15,-2 1 0 0,0 2 0 16,5 1 1-16,-2 0 0 15,0 0-1-15,0 0 3 16,-1 0-3-16,-2-4 1 16,1 0-1-16,-1 0 0 15,0 2 0-15,0-2 1 16,0 0 1-16,0 0-2 16,0 0 1-16,0 0 1 15,0 0-1-15,0 0-1 16,0 0 0-16,0 0 0 15,0 0 2-15,0 0-2 16,0 0 0-16,0 0 1 16,0 0-1-16,1 0 0 0,-1 0 0 15,0 0 0-15,0 0 1 16,0 0-1-16,0 0 0 16,0 0 1-16,0 0 0 15,0 0-1-15,0 0 0 16,0 0-2-16,2 2 2 15,0 2 0-15,2 2 2 16,1-1-2-16,0 1 1 16,-2-1-1-16,-1 1 2 15,4-1-4-15,-3 1 4 16,1-2-2-16,0-4 0 16,-3 4 0-16,-1-2 0 0,2-2 0 15,-2 2 0-15,0-1-1 16,2 2 2-16,1 1-1 15,-1 2 0-15,1-3 1 16,1 2-2-16,-1-1 1 16,2 0 0-16,-3-1 0 15,-1 1 0-15,2 0 0 16,0-2 0-16,1 4 0 16,-1-2 0-16,-3-4 0 15,5 7 0-15,-4-5 0 16,1 2 1-16,1 0-1 15,-2 1 0-15,3-2 0 16,0 1 0-16,-1 2 0 0,1-2 0 16,0 2-1-1,-2 1 1-15,5-4 0 0,-7 1 0 16,2-1 4-16,2-2-6 16,-4 1 4-16,0-2-2 15,0 2 0-15,0-2 3 16,0 2 2-16,0-2-2 15,0 0-2-15,0 0 0 16,0 0 0-16,0 0-1 16,0 0 0-16,0 0 1 15,0 0-1-15,0 0 0 16,0 0-6-16,0 0-63 16,0-2-156-16,0-13-520 15</inkml:trace>
  <inkml:trace contextRef="#ctx0" brushRef="#br0" timeOffset="64871.37">3566 7215 555 0,'0'0'194'16,"0"0"-129"-16,0 0 49 15,0 0 30-15,0 0-32 16,0 0-50-16,0 0-37 15,-17-34-22-15,8 65-3 16,-2 13 0-16,-3 20 1 0,1 8 5 16,-1 5-6-1,8 0 3-15,4-1-1 0,2-2-2 16,0-7-1-16,8-5 0 16,10-16-1-16,8-9-46 15,1-19-59-15,6-12-27 16,0-6-105-16,-1-10-160 15</inkml:trace>
  <inkml:trace contextRef="#ctx0" brushRef="#br0" timeOffset="65259.37">3721 7461 700 0,'0'0'144'0,"0"0"-30"15,0 0 41-15,0 0-56 16,0 0-30-16,0 0-31 16,13-90-15-16,-3 86-14 15,1 0-7-15,-1 4-2 16,2 0 0-16,0 0-2 16,-1 20-2-16,-3 2-7 15,-3 4-10-15,-2 3-2 16,-3 1 8-16,0 0 3 15,-3 1 6-15,-12 2 0 16,3-3 6-16,3-4-6 16,-1-3 4-16,7-9 3 0,0-2-2 15,3-5 0-15,0-3-1 16,0-2 1-16,1-2 1 16,20 0 0-16,9 0 4 15,7-13-1-15,4-9-3 16,0-1-1-16,-3-3-66 15,-7-1-96-15,-9 1-139 16</inkml:trace>
  <inkml:trace contextRef="#ctx0" brushRef="#br0" timeOffset="65616.31">3947 7141 833 0,'0'0'147'16,"0"0"-45"-16,0 0 37 15,0 0-56-15,0 0-45 16,0 0-32-16,29 42-2 15,2 5 15-15,3 9-6 16,1 3 0-16,-4-2-3 16,-3 4-5-16,-4-2-3 15,-8-1-1-15,-8 2 0 0,-5 2-2 16,-3 3 0-16,-11-3 0 16,-17-5-22-16,-9-4-67 15,-6-12-62-15,-6-6-48 16,-4-11-118-16</inkml:trace>
  <inkml:trace contextRef="#ctx0" brushRef="#br0" timeOffset="68928.39">6534 6973 508 0,'0'0'96'0,"0"0"-12"16,0 0 59-16,0 0-15 16,0 0-52-16,0 0-52 15,0 0-24-15,-6 4 0 16,0 41 0-16,-5 18 14 16,-2 5-5-16,4 5 4 15,1 1 5-15,5-1-12 16,3-1 3-16,0-3-9 15,0-3 1-15,7-6-1 16,2-4-3-16,5-11-2 16,3-9-56-16,0-14-70 0,2-19-21 15,0-3-113-15</inkml:trace>
  <inkml:trace contextRef="#ctx0" brushRef="#br0" timeOffset="69416.38">6666 7218 749 0,'0'0'82'0,"0"0"26"16,0 0 40-16,0 0-55 0,0 0-62 15,0 0-22-15,0 0-9 16,-7-6-4-16,7 25 4 15,0 7 0-15,0 1 0 16,0-3 3-16,8 0-3 16,4-2 1-16,6-7-2 15,1-5 2-15,4-5-2 16,-3-5-4-16,3 0-12 16,-4-1-17-16,-5-15 1 15,-4-5 12-15,-1-3-1 16,-6-4 9-16,-3-5 8 15,0 3 5-15,0 4 0 16,0 6 2-16,0 5 10 0,0 5 20 16,0 6 15-16,0 3-3 15,0 1-11-15,0 0-27 16,0 0-6-16,7 12-3 16,-3 20 3-16,1 10-1 15,-3 11 2-15,-2 3-1 16,0-1 0-16,0-5-2 15,0-5 1-15,0-2-10 16,0-6-54-16,0-9-41 16,4-7-87-16,11-15-108 15</inkml:trace>
  <inkml:trace contextRef="#ctx0" brushRef="#br0" timeOffset="69686.38">6934 7022 779 0,'0'0'115'15,"0"0"-37"-15,0 0 1 16,0 0 7-16,0 0-51 16,0 0 24-16,49 90-25 15,-25-39-5-15,0 8-12 16,-2 5-10-16,-9 0 0 15,0 4-7-15,-9-2 2 16,-4-3-1-16,-3 5-1 0,-24 1-2 16,-16-3-22-16,-12-8-114 15,-11-10-95-15,-9-15-212 16</inkml:trace>
  <inkml:trace contextRef="#ctx0" brushRef="#br0" timeOffset="71298.1">3610 3298 422 0,'0'0'58'0,"0"0"-11"16,0 0 42-16,0 0 13 0,0 0-47 16,0 0-10-16,-4-41-19 15,4 41 1-15,0 0 0 16,0 0 8-16,0 0-6 16,0 0-9-16,0 0 2 15,0-7-1-15,0 0-2 16,0-2-5-16,7-1-14 15,0 4 9-15,0 0-3 16,-3-1-3-16,2 4 3 16,-3 1-4-16,0-2-2 15,0 4 4-15,-1-1-4 16,-2 1 2-16,0 0-2 0,2 0 3 16,0 0-3-1,3-3 0-15,1 3 0 0,2 0 1 16,2 0 0-16,-2 0 1 15,6-2 3-15,0 0-4 16,0 0 3-16,2-2-2 16,-2 4 2-16,-5-1-3 15,1 1 0-15,-7 0-1 16,-1 0 2-16,-2 0-1 16,0 0 0-16,1 0-1 15,4 0 0-15,1 7 8 16,4 7 5-16,-4 2-1 0,0-3-4 15,3 3-6 1,0 3-1-16,-3 0-1 16,0 4 1-16,0-2 2 0,-3 1-2 15,-3 3 2-15,0 1-3 16,0 3 1-16,0-3 3 16,-3 1-4-16,-8-2 0 15,-5-5 6-15,-2 1-6 16,-6-5 1-16,-3-2 2 15,-1-3-3-15,-6-4-6 16,2-3-43-16,1-4-27 16,3 0-55-16,4 0-169 15,8-11-302-15</inkml:trace>
  <inkml:trace contextRef="#ctx0" brushRef="#br0" timeOffset="72497.37">8720 7212 600 0,'0'0'65'0,"0"0"30"15,-48-106 50-15,35 85-23 16,2 10-38-16,5 4-20 15,-1 7-22-15,-5 13-31 16,-4 32-8-16,-5 20 5 16,4 16 4-16,7 5-4 15,7 4 1-15,3 3-6 16,0-1 3-16,13-2-6 0,10-12-4 16,1-11 4-1,5-22-2-15,3-10-23 0,2-15-83 16,6-17-80-16,-1-3-125 15</inkml:trace>
  <inkml:trace contextRef="#ctx0" brushRef="#br0" timeOffset="72926.37">8954 7557 780 0,'0'0'104'0,"0"0"24"15,0 0 26-15,0 0-68 16,0 0-47-16,0 0-8 16,-19-29-5-16,19 6-19 15,0-8-1-15,0-4-6 16,6-12 1-16,9-4 0 15,-2 2-1-15,-4 10 0 16,-5 14 0-16,-4 13 3 16,0 8-1-16,0 4-2 15,0 0-2-15,0 23-4 16,-3 19-7-16,-7 9 13 16,-3 5 0-16,9-1 1 0,0 0-2 15,4-3-3-15,0-2 2 16,0-2 1-16,0-3-6 15,0-5 7-15,4-9-1 16,-3-5-11-16,0-8-86 16,-1-6-57-16,0-3-51 15,0-9-150-15</inkml:trace>
  <inkml:trace contextRef="#ctx0" brushRef="#br0" timeOffset="73098.37">8799 7847 479 0,'0'0'153'0,"0"0"-76"16,0 0 24-16,0 0-3 16,0 0-44-16,0 0-18 15,61-2 1-15,-19-11-15 16,4-7-20-16,2-2-2 16,-6-5-12-16,1-4-116 15,-7-8-161-15</inkml:trace>
  <inkml:trace contextRef="#ctx0" brushRef="#br0" timeOffset="73377.37">9195 7022 851 0,'0'0'75'16,"0"0"39"-16,0 0-4 15,0 0-25-15,0 0-49 16,0 0-27-16,40 72 21 16,-3 1 4-16,2 13-9 15,4 6-9-15,-7 8-9 16,-9 2-5-16,-12 6-2 16,-15 4 0-16,-3-4 0 15,-38-3-2-15,-21-5-22 16,-19-7-98-16,-14-11-96 0,-11-15-223 15</inkml:trace>
  <inkml:trace contextRef="#ctx0" brushRef="#br0" timeOffset="81139.37">9614 3227 597 0,'0'0'219'16,"0"0"-157"-16,0 0 91 15,0 0-41-15,-30-115-34 16,6 101-41-16,-10 8-11 16,-8 6-21-16,-10 6 5 15,-1 25-3-15,0 6 2 16,14 5 2-16,5 0-8 16,16 0 0-16,6 1-3 15,12-5-3-15,0-2 2 16,21-8 1-16,16-8 0 15,14-13 2-15,10-7-2 16,3-7 0-16,-4-29-17 0,-10-10-17 16,-8-17 2-16,-7-8-15 15,-9-10 17-15,-11-6 14 16,-6-5 15-16,-9 2 1 16,0 4 4-16,-13 10 0 15,1 18 16-15,3 18 40 16,3 20-2-16,5 11-13 15,-1 9-22-15,1 0-10 16,1 0-13-16,0 18 0 16,0 25 0-16,10 14 0 15,-1 11 6-15,-2 1 3 16,-2 3-2-16,2 1-2 16,-1-1-5-16,2-6 2 0,5-8-2 15,4-11 0-15,3-16 0 16,3-11-1-16,5-14-2 15,5-6-1-15,6 0-17 16,-3-23-8-16,1-11-1 16,-6-9 7-16,-7-6 10 15,-6-4 8-15,-6 6 2 16,-6 6 3-16,-6 9 3 16,0 11 0-16,0 9 10 15,0 1 12-15,0 8 7 16,0 1-11-16,0 2-9 15,-7 0-7-15,-13 5-5 0,-5 20 0 16,-5 6-1-16,3 6 1 16,8 0-4-16,12 5 4 15,7-1-3-15,0-2 3 16,26-1-2-16,17-7 2 16,14-9 0-16,8-11 0 15,4-11 1-15,-3 0-1 16,-6-8-4-16,-11-17-5 15,-12-10 1-15,-7-2 0 16,-12-5 8-16,-6 3 3 16,-10 5-1-16,-2 4 1 15,0 9 6-15,-8 4 13 16,-7 7-6-16,-2 6-11 0,-2 4 1 16,4 0-6-1,-3 14-3-15,2 13 0 0,3 7 2 16,6 5-1-16,4 2 1 15,3 2-4-15,0-2 4 16,9-4 1-16,10-7-1 16,4-8-1-16,3-4-28 15,-1-13-17-15,-1-5-12 16,-5 0-23-16,-5-10 20 16,-5-14 29-16,-5-10 14 15,-4-3 19-15,0-1 2 16,-3-1 8-16,-11 12 24 0,0 6 27 15,6 8 18 1,2 9-8-16,5 2-29 0,0 2-16 16,-1 6-18-16,0 28-7 15,-2 17 6-15,4 11-3 16,0 4 3-16,0 4 0 16,12 2-3-16,-2 10-1 15,3 3-1-15,-6 1 0 16,3-1-2-16,-7-7 0 15,-1-10 0-15,-2-9-1 16,0-12 0-16,-2-9-12 16,-11-12-24-16,-2-7-7 15,-4-8 2-15,-9-7-5 16,-5-4 8-16,-8-2 20 16,2-23 9-16,-4-8-2 0,5-11-21 15,14-6-6-15,18-11-10 16,6-6-73-16,35 2-48 15,11-2-55-15,8 5-235 16</inkml:trace>
  <inkml:trace contextRef="#ctx0" brushRef="#br0" timeOffset="81634.37">10597 3240 247 0,'0'0'541'0,"0"0"-393"16,0 0-3-16,0 0-19 16,-8-103-33-16,19 78-44 15,4 5-16-15,0 4-7 16,-1 4-4-16,-3 5-10 15,4 3-8-15,-2 4-4 16,1 0-2-16,2 7 2 16,-1 15-4-16,0 11-3 15,0 5 6-15,-1 7-4 16,-6 6-5-16,-2-4-20 0,-1-4-18 16,-5-7 5-1,0-9 7-15,0-5-14 0,0-12 14 16,0-5 17-16,0-5 15 15,0 0 4-15,-3-10 14 16,-3-21-8-16,-2-7 8 16,4-13 10-16,4-1 0 15,0-3-7-15,0 8-9 16,15 10 3-16,4 5-9 16,5 9-1-16,3 7-1 15,3 5-7-15,5 5 3 16,0 6-48-16,-1 0-45 0,-4 0-91 15,0 10-111 1</inkml:trace>
  <inkml:trace contextRef="#ctx0" brushRef="#br0" timeOffset="81979.57">11083 3166 648 0,'0'0'202'15,"0"0"-32"-15,0 0-1 16,0 0-92-16,0 0-37 16,0 0-2-16,25-92-21 15,-5 68-12-15,2-1 0 16,4 2-3-16,-4-1-2 16,-5 5 0-16,-7 1 0 0,-3 6 0 15,-7-2 2-15,0 5-2 16,-7 5 5-16,-16 4-5 15,-9 0-1-15,-10 17-2 16,1 21-2-16,4 11 4 16,10 9 1-16,7 7-4 15,17-2 3-15,3-2-4 16,14-12-1-16,22-8-30 16,12-13-44-16,10-11-51 15,4-14-99-15,-3-3-167 16</inkml:trace>
  <inkml:trace contextRef="#ctx0" brushRef="#br0" timeOffset="82360.37">11431 3160 453 0,'0'0'373'0,"0"0"-270"15,0 0 12-15,0 0-36 16,0 0-53-16,0 0-22 15,22 4 7-15,11-4 2 16,6 0-4-16,-2-21-9 16,-3-4 1-16,-2-11-1 15,-8 1 0-15,-5-2-4 16,-7 1 4-16,-6 5 0 0,-6 7 2 16,-6 7 0-1,-18 6 4-15,-13 11-3 0,-3 0 13 16,0 21 6-16,2 18 0 15,8 12 0-15,11 4-9 16,11 3-1-16,8 1-3 16,6-9-3-16,24-4 1 15,12-14-1-15,7-14-1 16,5-13-5-16,-5-5 0 16,2-3-19-16,8-21-82 15,1-1-50-15,1-3-15 16,-8 2-577-16</inkml:trace>
  <inkml:trace contextRef="#ctx0" brushRef="#br0" timeOffset="83447.36">12403 2859 587 0,'0'0'138'15,"0"0"-57"-15,0 0 80 16,0 0-29-16,16-102-35 16,-24 92-59-16,-10 6-20 15,-3 4-9-15,-6 0-9 16,2 24-4-16,10 4 3 15,8 6-2-15,7 3-4 16,16 2 7-16,18-3-4 16,6 1 3-16,7-5-6 15,-2-6-24-15,-9-3-3 16,-11-3-10-16,-9-3-19 16,-10-1 3-16,-6 1-13 0,-10-3 49 15,-23 0 20-15,-7 0-1 16,-4-4 5-16,-2-6 0 15,7-3 0-15,8-1 2 16,7 0-2-16,12 0 1 16,6 0 0-16,6-7 1 15,3-15-4-15,25-5-45 16,15-5-141-16,16-2-31 16</inkml:trace>
  <inkml:trace contextRef="#ctx0" brushRef="#br0" timeOffset="84206.36">12758 3034 656 0,'0'0'122'16,"0"0"17"-16,0 0 25 16,0 0-59-16,0 0-53 15,0 0-19-15,15-38-19 16,18 11-12-16,3-5 0 15,1 4 0-15,-5-2 0 16,-6 2 0-16,-6 4-2 16,-8 5 2-16,-10 1-2 15,-2 2 4-15,-4 6-2 16,-24 3 4-16,-14 7-6 0,-11 0-2 16,-7 4 0-1,4 19 2-15,12 3 4 0,14 3-3 16,14 2-1-16,14 1 0 15,2 3-1-15,32 1 1 16,24-7-3-16,17-2 6 16,13-13-2-16,2-7-1 15,-1-7 0-15,-8 0-1 16,-10-17-30-16,-15-10-3 16,-14-1 3-16,-16 1 18 15,-15 1 13-15,-9 3 3 16,-3 1 4-16,-22 1 20 0,-11 5 1 15,-7 4 1 1,-2 6-6-16,6 6-9 0,9 0-3 16,6 4-6-16,14 18-5 15,4 9-1-15,6 5-4 16,3 1 4-16,20 0 0 16,16 0 1-16,3-6-4 15,4-6-35-15,-5-10-24 16,-2-7-9-16,-8-8-9 15,-4 0 11-15,-8-16-2 16,-5-12 45-16,-5-3 27 16,-6 0 0-16,-3-1 4 15,0 9 40-15,0 3 47 16,0 7-16-16,-3 4 32 16,0 6-38-16,1 3-17 0,1 0-32 15,-1 7-16-15,2 31-3 16,0 21-1-16,0 23 11 15,0 12-7-15,0 9-2 16,0 0-1-16,0-1-1 16,-3 0-2-16,-3-4 2 15,5-9-63-15,1-11 26 16,0-23-99-16,0-14-77 16,7-14-111-16</inkml:trace>
  <inkml:trace contextRef="#ctx0" brushRef="#br0" timeOffset="85360.36">13742 2680 986 0,'0'0'78'16,"0"0"30"-16,0 0 54 16,0 0-79-16,0 0-46 15,0 0-26-15,-24-84-11 16,24 119-4-16,0 14 4 16,10 10 1-16,2 0-1 15,5 0 0-15,1-4-2 0,4-4 2 16,-1-10 0-16,-2-11-11 15,-1-9-20-15,-5-12-5 16,1-9 7-16,-2 0 19 16,-2-17 7-16,4-16 3 15,-5-5 2-15,-1-2-1 16,0 6 5-16,-2-3 0 16,0 7 12-16,4 3-1 15,-2-1-8-15,0 9 1 16,0 5-2-16,-1 10-7 15,0 2 3-15,3 2-4 16,4 0-2-16,5 16 2 0,5 9-1 16,0 3 1-16,-3 5-1 15,4 0-2-15,1-3 2 16,-3-1-2-16,3-11-8 16,-4-5-6-16,1-9-5 15,-3-4 16-15,0 0 6 16,-1-20 0-16,2-9 1 15,-6-4 1-15,0-4 3 16,-9 0 13-16,0-3 3 16,-6 1-1-16,0 2 3 15,0 4-10-15,-8 5 7 16,-7 7-12-16,0 7-1 16,-1 8-5-16,1 6 0 0,-4 0-2 15,0 15 0-15,4 17-7 16,0 10 6-16,8 4-1 15,7 5 0-15,0 1 2 16,17-2-4-16,11-5 4 16,8-4-1-16,6-9-1 15,-3-9-15-15,1-12-6 16,-7-10 5-16,-6-1 12 16,-7-10 6-16,-3-15 0 15,-4-8 3-15,-2 1-1 16,-5 4 24-16,1-1 7 15,-5 2-14-15,2 3 5 0,-1 3-16 16,-1-1 11-16,1 6-9 16,-2 6-8-16,1 4 5 15,-2 3-2-15,0 3-3 16,4 0-2-16,2 6-4 16,3 16 2-16,6 8 0 15,-2 4 1-15,1 5 1 16,-4-3-1-16,1 1-3 15,-1-4-12-15,-4-6-21 16,-1-5 2-16,-1-9 2 16,-2-10 15-16,1-1 14 15,-1-2 4-15,5 0 0 16,5-12 6-16,4-12-4 0,5-7 0 16,3 0 3-1,1-2-2-15,2-3 3 0,0 5 0 16,-3 5-3-16,-2 5 1 15,-3 5-4-15,-4 4 4 16,-4 9-1-16,-1 3-2 16,2 0-2-16,6 7 1 15,-1 17-5-15,0 5 2 16,-3 5-8-16,-1 2-17 16,-4-4-59-16,-1 1-53 15,-1-5-9-15,1-11-56 16,1-7-136-16</inkml:trace>
  <inkml:trace contextRef="#ctx0" brushRef="#br0" timeOffset="85578.36">15269 2764 775 0,'0'0'189'0,"0"0"14"15,0 0-56-15,0 0-77 16,0 0-19-16,0 0-20 15,-55-95-16-15,45 101-15 16,-5 24-2-16,2 12 1 16,9 5-2-16,4 2 1 15,0-4-9-15,11 2-54 16,6-8-87-16,0-11-56 16,4-11-150-16</inkml:trace>
  <inkml:trace contextRef="#ctx0" brushRef="#br0" timeOffset="85976.65">15419 2895 775 0,'0'0'235'16,"0"0"-52"-16,0 0-38 16,0 0-76-16,0 0-53 15,0 0-16-15,18-10 0 16,7 10 0-16,2 0 0 15,0 0 1-15,-3 0-1 0,1 0-12 16,-1-11-7-16,0-10-6 16,-2-1 13-16,-1-7 8 15,-2-3 4-15,-4 1 3 16,-7 1-3-16,-8 6 3 16,0 6 11-16,-10 8 5 15,-13 7-8-15,-5 3-6 16,-4 13 1-16,-1 22-1 15,3 10-4-15,4 2 19 16,6-1 1-16,10-1-9 16,8 3-1-16,2-5-8 15,8-5-1-15,19-11 1 16,7-8-1-16,2-12-4 0,4-7-15 16,5 0-120-1,-9-20-149-15,-5-9-310 0</inkml:trace>
  <inkml:trace contextRef="#ctx0" brushRef="#br0" timeOffset="87334.36">16641 2680 776 0,'0'0'159'0,"0"0"-90"0,0 0 115 16,11-95-55-16,-11 89-43 15,0 3-30-15,0 3-26 16,0 0-13-16,0 0-17 16,0 6 0-16,0 21 0 15,0 11-1-15,-3 5-1 16,3 2 3-16,0-6-1 16,0-3 0-16,13-6 0 15,7-9 0-15,3-8 0 16,1-8 2-16,3-5-1 0,-2-9-1 15,1-18 0 1,-10-6-2-16,0-4 4 0,-5-1-2 16,-4 1 1-16,3 2 0 15,-4-1 0-15,5 9-1 16,0 3 1-16,0 8-1 16,0 3 1-16,-4 7 0 15,-3 2-1-15,4 4-4 16,3 0 3-16,5 20-5 15,4 13 6-15,-3 7-2 16,-1 5-4-16,-3 0 5 16,-4 0-3-16,7-5-1 15,-4-6-9-15,2-12-25 16,-2-7 9-16,-2-7 2 16,-3-8 3-16,0 0 19 0,6-5 6 15,3-23 4 1,4-5 1-16,2-3 8 0,-2-3 13 15,3-2-1-15,-2 4-13 16,4 2 5-16,-1 5-6 16,0 5-4-16,-2 7 1 15,-2 6-2-15,0 4-4 16,-1 8-2-16,0 0 1 16,2 0-1-16,-4 20 0 15,0 5-2-15,-2 4 2 16,-3 3-1-16,-2 1-3 15,-3-1 3-15,-5-3-4 0,-2-6-8 16,0-4-19-16,0-4-6 16,0-7-12-16,0-2-20 15,-2-6-46-15,-6 0 3 16,-1-6-61-16,5-17-107 16,4-9-248-16</inkml:trace>
  <inkml:trace contextRef="#ctx0" brushRef="#br0" timeOffset="87514.92">17499 2321 575 0,'0'0'143'0,"0"0"-28"0,0 0 18 16,0 0-72-1,0 0-42-15,0 0-19 0,-5-33-17 16,17 63-9-16,0 6-108 15,-3 2-108-15,2-1-255 16</inkml:trace>
  <inkml:trace contextRef="#ctx0" brushRef="#br0" timeOffset="88023.37">17812 2315 232 0,'0'0'662'0,"0"0"-540"16,-14-119 31-16,12 102-10 15,1 8-55-15,0 8-51 16,1 1-11-16,0 0-11 16,0 11-15-16,0 33-1 15,0 20 1-15,0 18 3 16,0 5-3-16,-2-3 5 15,-2-5-4-15,2-8-1 16,2-11 0-16,0-15-2 16,0-7 0-16,15-15-7 15,10-15-52-15,9-8-5 16,5 0-14-16,2-26-28 16,2-17 20-16,-7-6 21 0,-4-8 25 15,-5-7 32-15,-5-5 10 16,-7-3 6-16,-9-9 18 15,-2 4 43-15,-4 11-12 16,0 15 46-16,0 23-10 16,0 15-9-16,0 10-15 15,0 3-32-15,0 10-34 16,0 33-1-16,0 19-2 16,0 20 2-16,-7 2 2 15,3 3-1-15,-4-2-1 16,0-6 0-16,-2-8-3 15,2-9-11-15,6-9-111 16,2-10-132-16,17-11-273 16</inkml:trace>
  <inkml:trace contextRef="#ctx0" brushRef="#br0" timeOffset="88689.37">18686 1985 959 0,'0'0'101'0,"-73"-100"-4"15,53 75 57-15,10 12-50 16,10 7-68-16,0 6-26 0,0 10-10 16,0 35-9-1,0 26 9-15,0 22 3 0,0 8 9 16,0 1-6-16,0 1 1 15,0-3-5-15,2-6-2 16,9-11 0-16,3-10-1 16,2-16 1-16,3-16-2 15,-1-15-35-15,-4-13-21 16,6-9-12-16,0-4 35 16,-1-18 30-16,1-16 2 15,-2-10 3-15,-6-8 2 16,-4-3-2-16,-4 3 4 15,-4 4-2-15,0 12 4 16,0 6 9-16,0 13 2 0,-1 6 7 16,-1 8 0-16,1 3-8 15,1 0-16-15,0 3-2 16,0 22-6-16,0 9 5 16,11 1 6-16,12 3-3 15,10-3 0-15,8-5 0 16,-2-8 0-16,2-11-1 15,-4-10-3-15,-6-1-5 16,-4-9 0-16,-5-19 9 16,-8-10 0-16,-4-7 2 15,-10-3 5-15,0 0-6 16,0 6 17-16,-16 7 3 16,-1 13-2-16,-2 12-5 0,1 10 3 15,-4 12-17-15,1 25 1 16,3 12 1-16,5 6 0 15,11 2 3-15,2 2-2 16,12-6-3-16,14-7 0 16,5-13 0-16,3-10 0 15,3-11-41-15,-7-12-142 16,-3 0-172-16</inkml:trace>
  <inkml:trace contextRef="#ctx0" brushRef="#br0" timeOffset="91158.92">20575 2566 88 0,'0'0'731'16,"0"0"-670"-16,0 0 45 0,0 0 5 15,0 0-45-15,0 0-43 16,-73-47-16-16,38 47-6 16,0 11 4-16,1 0 0 15,6-2-4-15,6-5 2 16,8-1-1-16,9-3-2 15,2 0 3-15,3-3 0 16,0-21 1-16,6-11-4 16,16-7-8-16,3-2 4 15,5-2 1-15,-4 7 3 16,1 3 3-16,-3 5-1 16,-8 10 0-16,-4 9 5 0,-5 3 8 15,-3 9-2-15,-2 0-9 16,4 6-4-16,0 27 0 15,2 15 0-15,-5 13 0 16,-3 10 1-16,-1 7-1 16,-20 2 2-16,-4 3-1 15,-5-4-1-15,-1-8 0 16,-2-5 2-16,2-10-3 16,3-8 1-16,4-13 0 15,5-12-1-15,6-12 0 16,6-11 1-16,-1 0 4 15,4-9-2-15,1-19 1 0,0-11-3 16,3-2 0-16,0-8 0 16,0 2 1-16,10 5 0 15,7 9 3-15,-3 8-3 16,2 15-2-16,5 8 1 16,2 2-1-16,2 8 0 15,4 24-2-15,-5 5 3 16,1 4 0-16,-2 4-4 15,-5-4 2-15,0 4-18 16,-1-4-89-16,0-7-75 16,2-11-144-16</inkml:trace>
  <inkml:trace contextRef="#ctx0" brushRef="#br0" timeOffset="91436.36">20830 2974 871 0,'0'0'182'0,"0"0"-67"16,0 0 30-16,0 0-52 16,0 0-52-16,0 0-31 15,-3-8-5-15,3 37-5 16,-1 12 2-16,-4 11 0 15,-5 5-1-15,-5-2-1 16,0-5 0-16,-1-8-2 0,6-10-41 16,4-6-83-16,6-11-102 15,0-13-73-15,17-2-250 16</inkml:trace>
  <inkml:trace contextRef="#ctx0" brushRef="#br0" timeOffset="92230.36">21228 2457 458 0,'0'0'114'16,"0"0"0"-16,0 0 36 15,0 0-19-15,0 0-41 0,0 0-31 16,-34-59 0-16,30 53-12 16,2 0-7-16,2 1-14 15,-3 2 6-15,3-5 3 16,0-3-15-16,0-5-6 16,0-6-9-16,12-3-5 15,9-2 5-15,6-1-5 16,1 6 0-16,1 8-1 15,-5 4 1-15,-8 7 0 16,-1 3 0-16,-2 0-3 16,-1 6 2-16,0 20-3 15,-2 9 3-15,-5 8-2 16,-5 2-3-16,0 4 4 0,-3-2-4 16,-15 0-13-1,-1-3-1-15,-4-8-3 0,2-6 13 16,0-8 3-16,7-9 1 15,3-5 6-15,7-6 0 16,2-2 4-16,2 0-4 16,0 0 2-16,0 0 4 15,0 0 7-15,12 0-6 16,15 0-1-16,16 0-2 16,0 0-4-16,-2 0-1 15,-7 2 0-15,-5 8 1 16,-7 2 0-16,-6 1-4 15,-2 7 4-15,-4 3-1 16,-7 3-2-16,-3 5 2 0,0 3 1 16,-13 1-5-16,-14 2 3 15,-9 0-17-15,-4-1 1 16,-5-2-31-16,1-2-22 16,2-2-24-16,7-2-52 15,11-8-100-15,15-4-364 16</inkml:trace>
  <inkml:trace contextRef="#ctx0" brushRef="#br0" timeOffset="92516.36">21730 3143 936 0,'0'0'173'15,"0"0"-67"-15,0 0 48 16,0 0-66-16,0 0-53 16,0 0-18-16,-11-28-13 15,11 31 1-15,0 20-5 16,0 15-1-16,0 10 1 16,-3 4 0-16,-1 0 1 15,-2-3-2-15,-2-5-1 16,-1-7 1-16,0-8-49 15,3-7-77-15,5-10-114 0,1-12-154 16</inkml:trace>
  <inkml:trace contextRef="#ctx0" brushRef="#br0" timeOffset="93355.36">22280 2524 509 0,'0'0'288'16,"0"0"-184"-16,0 0 29 15,0 0-7-15,0 0-69 16,0 0-42-16,-52-36 5 16,37 27-5-16,0 0 0 15,0-1-2-15,3-3-6 16,1 0 6-16,4-6-2 15,6-5-3-15,1-8-2 16,0-2-2-16,16 1 1 16,4 2-5-16,2 10 3 15,1 8-3-15,-6 5 0 16,-2 8 0-16,0 0 0 16,-1 16-6-16,-1 21 6 0,-3 9 0 15,-7 8-3-15,-3 7 3 16,-1 2 3-16,-17 4-3 15,-3 0 0-15,-2-2 1 16,-3-3-1-16,-1-7 0 16,-1-4 0-16,1-8 0 15,-3-9 0-15,6-8-3 16,2-12 1-16,1-9 4 16,9-5-2-16,0 0 0 15,5-19 4-15,4-10-4 16,3-6 4-16,1-2-3 15,22-3-1-15,5 6 0 0,2 8 3 16,2 11-3 0,1 12-1-16,2 3 0 0,0 7-1 15,-3 19-1-15,1 8 1 16,-7 3-6-16,-2 7 2 16,-6 1-32-16,0 0-113 15,-3 0-69-15,-3-9-250 16</inkml:trace>
  <inkml:trace contextRef="#ctx0" brushRef="#br0" timeOffset="93604.36">22637 3153 1003 0,'0'0'115'15,"0"0"-31"-15,0 0 16 16,0 0-56-16,0 0-33 16,0 0 2-16,-36 110 2 15,32-61-6-15,-1 3-8 16,-2 0 1-16,1-4-2 16,-5-7-2-16,-2-6-29 15,1-6-151-15,1-13-157 16</inkml:trace>
  <inkml:trace contextRef="#ctx0" brushRef="#br0" timeOffset="94856.35">22980 2398 521 0,'0'0'194'0,"0"0"-66"16,0 0 45-16,0 0-27 15,0 0-43-15,5-100-27 16,-4 94-10-16,-1 2-25 16,0 4-11-16,0 0-14 15,0 0-6-15,0 0-10 16,0 31 0-16,0 19 0 16,6 11 0-16,5 1 1 0,6 0-1 15,7-5 2-15,6-4-2 16,4-9 0-16,5-11 0 15,-2-10 0-15,1-13-8 16,-8-10-36-16,-4 0-6 16,-5-13-2-16,-7-21 10 15,-7-8 8-15,-5-9 19 16,-2-7 12-16,0 0 3 16,0 0 1-16,-6 9 3 15,3 14 14-15,1 14 34 16,2 13 6-16,0 2-3 15,0 6-22-15,0 0-28 0,0 33-5 16,0 18-2-16,5 14 2 16,1 9 3-16,2 5 0 15,-1-2-2-15,-1-2 2 16,0-7-3-16,-3-4-1 16,1-6 0-16,2-3-63 15,5-13-147-15,3-15-290 16</inkml:trace>
  <inkml:trace contextRef="#ctx0" brushRef="#br0" timeOffset="96139.36">23915 2992 918 0,'0'0'132'0,"0"0"-54"16,0 0 20-16,0 0 19 15,0 0-59-15,0 0-53 16,0 0-5-16,-5 35-3 0,-11 24 3 16,-1 6 2-16,-3-4-2 15,0-3-2-15,3-8-14 16,-2-10-82-16,5-9-54 15,4-13-66-15,7-15-165 16</inkml:trace>
  <inkml:trace contextRef="#ctx0" brushRef="#br0" timeOffset="96633.36">24342 2685 709 0,'0'0'234'16,"0"0"-144"-16,0 0 23 15,0 0 15-15,0 0-62 16,0 0-43-16,4 0-8 15,-4 0-3-15,0 0-5 16,0 0-3-16,0 0-2 16,0 0 0-16,0-6 4 15,-4-19 1-15,0-13-7 16,1-8-1-16,3-13 0 0,0-5 0 16,0-9-3-1,0 1 4-15,0 11 1 0,0 16 0 16,0 21 0-16,-3 13 0 15,1 10 4-15,2 1-5 16,-4 32-3-16,1 19 0 16,0 21 3-16,1 5 0 15,2 1 3-15,0-3-1 16,5 0 1-16,7-5-3 16,1-6 2-16,-3-9-3 15,0-13 1-15,-3-5-2 16,-4-7-28-16,-3-8-140 0,0-7-114 15,-3-11-237 1</inkml:trace>
  <inkml:trace contextRef="#ctx0" brushRef="#br0" timeOffset="96806.35">24199 3051 740 0,'0'0'159'0,"0"0"-66"16,0 0 71-16,0 0-49 15,0 0-40-15,129-10-37 16,-67-2-10-16,5-7-22 16,3-3-6-16,3 0-3 15,-5-3-145-15,-8 3-350 16</inkml:trace>
  <inkml:trace contextRef="#ctx0" brushRef="#br0" timeOffset="102346.35">10051 5085 839 0,'0'0'166'0,"0"0"-37"0,0 0 38 16,0-96-62-16,0 95-55 16,0 1-26-1,0 0-15-15,-3 16-9 0,-6 25-2 16,-3 18 2-16,-6 7 0 15,9-1 0-15,0-2 0 16,5-8 0-16,2-10-5 16,2-6 3-16,0-15 0 15,0-9-60-15,0-8-29 16,0-7-45-16,15-3-20 16,2-27-14-16,4-15-119 15,-3-10-173-15</inkml:trace>
  <inkml:trace contextRef="#ctx0" brushRef="#br0" timeOffset="102796.35">10094 5073 382 0,'0'0'199'0,"0"0"-22"0,0 0 8 16,0 0-14-16,0 0-71 15,0 0-47-15,2-61-30 16,8 61-18-16,4 16-4 16,8 13 15-16,3 9 7 15,2 1 0-15,0 6-16 16,0 0-1-16,2-2-5 15,3-8 0-15,0-8-1 16,6-7-2-16,1-12-31 16,1-8-51-16,-2 0-26 15,-1-31-4-15,-9-15-15 16,-9-13 38-16,-11-13 21 0,-8-10 60 16,-1 0 10-16,-19-5 24 15,-4 5 42 1,3 11 35-16,1 12 20 0,10 22-26 15,0 12 4-15,7 13-7 16,3 8-30-16,0 4-22 16,0 0-29-16,0 0-7 15,0 16-4-15,0 33-15 16,6 24 15-16,3 15 1 16,-3-3 3-16,0-2-4 15,0-5-2-15,1-11 0 16,7-6-4-16,5-12 4 15,9-12-38-15,10-12-71 0,5-18-42 16,5-7-26-16,-3-6-38 16,-4-24-25-16,-8-10-40 15</inkml:trace>
  <inkml:trace contextRef="#ctx0" brushRef="#br0" timeOffset="103657.74">10866 5121 218 0,'0'0'268'16,"0"0"-29"-16,0 0-55 15,0 0-19-15,-31-106-42 16,22 101-34-16,1 3-29 15,5 2-23-15,-2 0-11 16,-1 6-20-16,-3 21-2 16,-4 13-2-16,4 8 2 15,4 0-2-15,5 3 1 0,0-5-2 16,5-8 1-16,10-5-2 16,7-9-1-1,3-9 1-15,2-8-1 0,-4-7 1 16,5 0 0-16,-4-20-14 15,-3-14-9-15,-8-9-2 16,-4-7-4-16,-9-5 10 16,0 1 4-16,-16 5 10 15,-8 10 5-15,-3 11 0 16,3 9 3-16,5 8 3 16,8 10 4-16,4-2 17 15,6 3-15-15,-2 0-12 16,3 7-2-16,0 15 0 15,0 1 2-15,14 4 1 16,6-2 1-16,17-6 1 0,5-2-1 16,3-7-1-16,-1-5 0 15,-5-5-1-15,-6 0 0 16,-9 0-1-16,-9 0 4 16,-6 0-3-16,-6-3 3 15,-2 1 6-15,-1 2 21 16,0 0-7-16,0 0-3 15,0 0-18-15,0 14-2 16,0 20-5-16,-1 13 5 16,0 3 0-16,1-1 0 15,0-5-1-15,6-5 1 16,7-14-3-16,0-5 0 0,-2-10 3 16,-5-8 0-16,-2-2 2 15,3 0 0-15,2-16 5 16,2-12-1-16,5-8 1 15,-5-4-2-15,0-1 8 16,-3 8 1-16,0 8-5 16,-2 12 2-16,-2 7-1 15,0 6 0-15,5 0-8 16,8 0-2-16,10 13 0 16,6 10 0-16,-2 4-4 15,2-1 4-15,-2-1-2 16,3-5-1-16,-4-5 2 15,-3-5-15-15,-2-10-5 0,-4 0-2 16,-3-1 6-16,-3-21 14 16,-1-8 1-16,-4-7 2 15,-7-6 3-15,-3-2-3 16,0-6 0-16,-3 5 2 16,-12 5-1-16,0 8 1 15,-6 14 0-15,2 12-2 16,-4 7 0-16,-5 0-5 15,2 18 3-15,-2 13-3 16,5 7-37-16,9 1-151 16,6-5-184-16</inkml:trace>
  <inkml:trace contextRef="#ctx0" brushRef="#br0" timeOffset="105225.34">12314 5053 956 0,'0'0'122'16,"0"0"13"-16,-12-112 28 0,8 89-72 16,0 7-51-16,4 10-16 15,0 5 3-15,0 1-16 16,0 0-9-16,-4 24-2 15,0 14-2-15,1 11 2 16,3 4 0-16,0-6 1 16,6-2-1-16,10-7 0 15,3-12-1-15,-1-7 1 0,-2-12-1 16,1-7 1-16,-2 0 0 16,0-22-6-16,-1-11 6 15,-3-2-3-15,-5-4 3 16,-3 7 0-16,-1-1 1 15,-1 4-1-15,2 3 0 16,1 7 2-16,0 1-1 16,2 8 0-16,-3 6-1 15,0 4 0-15,3 0-2 16,6 3-2-16,8 18 3 16,4 4-2-16,-4 7 3 15,4 3 0-15,-2-2-4 16,-3-2 2-16,-2-5-2 0,-2-9-17 15,-6-4-4 1,-2-7-2-16,-1-6 13 0,3 0 10 16,0-2 4-16,5-20 0 15,3-5 1-15,-4-3 3 16,7-5-3-16,-6 1 1 16,2-3-1-16,-2 4 1 15,0 1 3-15,-3 6 3 16,-2 3 5-16,-2 6 1 15,-4 9 2-15,-1 2-7 16,-1 5-1-16,1 1-7 16,2 0-1-16,4 20-6 0,3 11 5 15,2 4 1 1,0 3-3-16,-3-2 5 0,1-2-3 16,-2-5 1-16,1-10-8 15,-5-3-8-15,-1-9-10 16,-2-4 3-16,-1-3 9 15,0 0 11-15,4 0 3 16,2-14 6-16,1-7-4 16,1-2-1-16,-3 3 0 15,1 2 0-15,-5 6-1 16,1 6 1-16,-3 4 0 16,1 2-1-16,-1 0 0 15,0 0-1-15,0 0-9 16,0 0 8-16,0 4-2 15,0 5 0-15,0 1 4 0,0-2-12 16,0-4-2-16,0 0 1 16,0-4-14-16,0 0 10 15,0 0 6-15,0 0-1 16,0 0 9-16,0 0-2 16,0 0-3-16,0 0 0 15,0 0-8-15,0 0 3 16,0 0 2-16,0 0-5 15,0 0 3-15,0 3-9 16,0-3-13-16,0 0-1 16,0 0-9-16,0 0-14 15,0 0-20-15,0 0-2 0,0 1-26 16,0 1-34-16,0 1 26 16,0-3-10-16,-3 0-19 15,0 0-14-15</inkml:trace>
  <inkml:trace contextRef="#ctx0" brushRef="#br0" timeOffset="106027.34">12947 4990 686 0,'0'0'213'0,"0"0"-94"16,0 0 15-16,0 0-46 15,0 0-54-15,0 0-24 0,1-2-3 16,8 2-3-16,5 8-1 16,3 0 1-16,6-4-1 15,1-4-1-15,1 0 4 16,-4 0-4-16,3-16-1 16,-7-3-1-16,0-7-1 15,-4-6 0-15,-3-4-4 16,-3-7 0-16,-6-2 5 15,-1 0 0-15,0 7 1 16,-7 10 6-16,-4 15-5 16,4 3 22-16,-1 10 4 15,-5 7-8-15,-6 34-19 0,-8 19 1 16,-2 14 8-16,7 1 9 16,10-5 3-16,11-3-3 15,1-6-12-15,13-6-6 16,22-14 0-16,15-15 1 15,10-16-4-15,4-10-53 16,3-14-159-16,-9-21-189 16</inkml:trace>
  <inkml:trace contextRef="#ctx0" brushRef="#br0" timeOffset="107437.34">13937 4750 453 0,'0'0'227'0,"0"0"-19"16,17-97-12-16,-17 68-26 15,0 3-51-15,0 5-41 0,-3 7-22 16,0 4-15-16,1 10-16 16,1 0-1-16,1 0-16 15,-3 0-6-15,-2 26-2 16,1 17-1-16,1 14 1 15,3 3 0-15,0-5-1 16,5-5-2-16,9-8 3 16,0-10 0-16,-1-11-1 15,2-9-3-15,0-12 0 16,4 0-4-16,-1-10 7 16,3-16-1-16,-2-7-2 15,-4-3 4-15,-3-5 0 16,0 0 1-16,-3-3-1 0,0 3 1 15,1 3-1 1,-1 9 0-16,1 3 2 0,-3 11 0 16,-2 8-2-16,-1 3 0 15,-1 4-1-15,0 0-2 16,7 26-1-16,4 10 2 16,-4 11 4-16,2 0-4 15,0 1 2-15,-3-6-6 16,1-8 5-16,-1-5-20 15,-1-12-17-15,-1-8 10 16,-1-6 12-16,3-3 16 16,3 0 0-16,4-14 1 0,3-10 3 15,3-8-1 1,-1-5 5-16,1-1 12 0,2 0-10 16,-3 2 5-16,-2 3-4 15,1 6-6-15,-5 6 4 16,-4 7-3-16,-3 5-5 15,-5 8 3-15,-1 1-4 16,1 0-3-16,5 8 2 16,0 22 0-16,2 11-1 15,0 8-1-15,-6-1 3 16,2-2-1-16,1-7-2 16,-4-7-7-16,2-11-14 15,-1-7-9-15,1-4 13 16,0-8 8-16,3-2 9 15,2 0 3-15,10-16 0 0,1-9 3 16,0-5-1-16,1-3-1 16,0-3 7-16,2 3-1 15,-3 0-2-15,3 9 1 16,-9 7-4-16,3 11 1 16,-5 6-3-16,2 3-2 15,-1 22 1-15,-4 7-1 16,-7 7 0-16,-3 3 1 15,0-1-2-15,0-5-11 16,-9-3-23-16,-3-9-49 16,3-5-17-16,0-7-44 15,4-6-29-15,1-6-152 0,3 0-224 16</inkml:trace>
  <inkml:trace contextRef="#ctx0" brushRef="#br0" timeOffset="107658.29">14879 4182 884 0,'0'0'121'16,"0"0"-31"-16,0 0 57 15,0 0-52-15,0 0-80 16,0 0-15-16,-14-48-16 0,31 83 10 15,2 14-55 1,0 0-66-16,-5 3-52 0,-4-4-134 16</inkml:trace>
  <inkml:trace contextRef="#ctx0" brushRef="#br0" timeOffset="108150.34">15219 4218 889 0,'0'0'140'0,"0"0"33"0,0 0 0 15,-6-102-63 1,4 98-63-16,1 4-20 0,1 0-9 16,-5 22-18-16,0 32-1 15,-2 23-2-15,3 17 4 16,-2 0-1-16,3 2 0 15,-1-5-1-15,4-15 0 16,0-13 0-16,0-22-3 16,7-15-1-16,12-12-33 15,6-13-6-15,9-1-6 16,0-21-4-16,2-17-2 16,1-17 9-16,-7-10 19 15,0-11 13-15,-6-4 2 16,-8-5 13-16,-4-3 2 15,-8-2 1-15,-2 0 3 0,-2 15 32 16,0 18 5-16,0 25 27 16,0 21 8-16,0 7-15 15,0 4-30-15,0 25-33 16,0 29-3-16,0 24 3 16,0 11 5-16,0 4-3 15,0-1-2-15,0-5 0 16,0-3-1-16,0-13-1 15,-3-19-21-15,-3-11-102 16,0-17-129-16,5-12-322 16</inkml:trace>
  <inkml:trace contextRef="#ctx0" brushRef="#br0" timeOffset="109387.33">16324 4319 843 0,'0'0'141'0,"0"0"-42"16,-3-114 79-16,-10 85-63 15,-5 6-33-15,-1 9-44 16,-2 6-16-16,-1 8-5 15,-4 0-13-15,1 22 1 16,5 16-5-16,4 12 0 16,11 4 0-16,5-4 0 15,3 0-2-15,21-11 2 0,7-9-3 16,5-8 3-16,2-12 0 16,-1-10 3-16,-3 0-5 15,-8-22 2-15,-4-11-2 16,-7-8-1-16,-9-4-5 15,-6 0 7-15,0 0 0 16,-3 5 2-16,-9 10-2 16,3 11 2-16,3 10 1 15,5 7-2-15,1 2 2 16,0 0-4-16,0 23 0 16,7 14-7-16,14 12 8 15,5-4 1-15,3-1 0 16,1-11-1-16,2-8-5 0,0-12-33 15,-3-10-22 1,-4-3 18-16,-3-8-1 0,-4-26 20 16,-4-11 14-16,-4-10 6 15,0-9 1-15,-8-7 3 16,-2-7 0-16,0-2 0 16,0 6 2-16,-2 9 8 15,-9 14 40-15,2 18 7 16,2 17 6-16,4 8-12 15,0 8-14-15,2 2-30 16,-5 39-7-16,2 27-1 16,1 30 1-16,0 14 4 0,3 14-4 15,0 3 3 1,0 3-1-16,0 1 0 0,0-5-3 16,0-9 1-16,-4-18-3 15,-4-20-22-15,4-23-43 16,1-22-117-16,3-15 28 15,0-21-201-15,0 0-331 16</inkml:trace>
  <inkml:trace contextRef="#ctx0" brushRef="#br0" timeOffset="109905.35">16795 4321 915 0,'0'0'66'15,"0"0"39"-15,0 0 55 0,0 0-70 16,0 0-44-16,0 0-29 16,20-78-17-16,15 78 2 15,5 4-2-15,0 19-4 16,-2 5 3-16,-10 5-6 16,-8 0-21-16,-14 3-18 15,-6-2-8-15,0-1-1 16,-24-4 2-16,-10-6-2 15,-9-7 23-15,4-6 12 16,7-4 13-16,8-6 5 16,12 0 2-16,9-21 1 15,3-13 3-15,22-11-4 0,21-14 0 16,16-11-1-16,5-12 1 16,-2-12-1-16,-5-6-4 15,-7 0 5-15,-11 7 7 16,-16 19 3-16,-10 16 49 15,-11 18 7-15,-2 16 32 16,0 10-14-16,0 11-35 16,0 3-9-16,-8 23-38 15,-6 33 2-15,-2 27-4 16,-4 24 10-16,12 8 1 16,2 7 3-16,5 5-2 15,1-4-4-15,-2 0-8 16,0-8 1-16,-5-10-1 0,0-16 0 15,-2-22-41 1,0-21-115-16,5-17-118 0,4-19-246 16</inkml:trace>
  <inkml:trace contextRef="#ctx0" brushRef="#br0" timeOffset="110986.34">17291 4337 946 0,'0'0'61'16,"0"0"43"-16,0 0 28 0,0 0-41 15,0 0-74 1,0 0-17-16,95-76 0 0,-59 80-2 16,-4 19 0-16,-6 7-1 15,-7 5-22-15,-9 2-29 16,-10 6-16-16,0-6-9 15,-27-3 8-15,-7-4-10 16,-9-11 17-16,-2-5 15 16,6-7-4-16,9-7 18 15,16 0 33-15,14-21 2 16,0-14-1-16,24-10-5 16,14-16 6-16,9-6 0 15,8-13 3-15,1-9 4 16,1-7 5-16,-8 2 5 15,-12 13 18-15,-12 13 35 0,-12 23 30 16,-10 16 13-16,-3 11 19 16,0 10-34-16,0 7-54 15,0 1-9-15,-8 1-14 16,-10 28-15-16,-4 14 1 16,-4 18 8-16,9 10-11 15,4 12 12-15,9 7-6 16,4 1-4-16,0-5-3 15,4-4-2-15,12-14-1 16,2-9 1-16,5-12 0 16,-3-17-2-16,-1-13-3 15,-1-15-12-15,0-2 7 0,1-16 4 16,-2-15 5-16,0-10-2 16,-7 3 4-16,-4 5-2 15,-2 4 0-15,0 11 0 16,-4 5 4-16,2 9 3 15,-2 1 3-15,4 3-1 16,2 0-9-16,8 7-2 16,6 20-1-16,6 6 3 15,-1 7 0-15,-3 1-4 16,-2-2 3-16,-2-4-4 16,-1-7-45-16,-3-11 7 15,-2-5-3-15,2-12 3 16,2 0 24-16,2-21 18 0,-3-15 1 15,1-5 0 1,-2-8 0-16,1 0 3 0,-5 4 0 16,-2 4 17-16,-2 8 20 15,-3 5 5-15,-2 7 6 16,-1 6 7-16,3 8-9 16,-3 3-10-16,0 4-10 15,0 0-14-15,0 0 1 16,0 0-16-16,0 30 2 15,0 21-1-15,0 21 2 16,4 28-1-16,9 17-1 16,3 15 0-16,-2 9 4 0,-1-3-5 15,-13-11 3 1,0-5-1-16,0-17-1 0,-9-13-2 16,-3-13-4-16,0-12-18 15,2-10-14-15,0-12-12 16,0-12-28-16,0-8-46 15,-5-17 30-15,-11-8 8 16,-5-11 68-16,-9-31-4 16,3-10 20-16,5-15 1 15,16-8 6-15,11-5 28 16,5-4-14-16,19 3-5 16,15 8-12-16,16 12-2 15,13 8-2-15,12 9-77 16,8 8-237-16</inkml:trace>
  <inkml:trace contextRef="#ctx0" brushRef="#br0" timeOffset="113478.15">18680 4475 816 0,'0'0'87'0,"0"0"-44"16,0 0 45-16,0 0 21 15,0 0-76-15,0 0-26 16,0 0 2-16,-11 30-2 15,56-7 9-15,18-10-2 16,12-9-8-16,2-4-4 16,-4-8-2-16,-11-21 1 15,-12-5-1-15,-13-14-1 0,-11-5-11 16,-13-14-11 0,-6-6 12-16,-7-7 9 0,0-2 4 15,-14 9-1-15,-7 12 1 16,4 20 13-16,5 20 29 15,5 16 2-15,4 5-2 16,3 0-32-16,-9 35-12 16,-6 26 0-16,-1 18 13 15,-8 11 1-15,2 6 9 16,1 1-5-16,3 0-3 16,0 0 10-16,8-3-18 15,2-5 1-15,6-14-5 16,2-16 0-16,0-18-5 0,8-15 3 15,4-13-1 1,3-10 0-16,3-3-3 0,8-12 2 16,2-24-9-16,0-18-20 15,-3-9 3-15,-4-10 12 16,-9 8 3-16,-3 10 10 16,-4 19-1-16,-4 16 3 15,-1 14 5-15,0 4-4 16,0 2 4-16,2 2-5 15,5 24-9-15,5 13 6 16,9 9 3-16,4 1 0 16,5-5-1-16,7-5 3 0,1-10-1 15,5-9-1 1,2-10 0-16,-2-10 0 0,-3 0-2 16,-6-12 2-16,-5-18 1 15,-9-10 1-15,-9-5-1 16,-3-5 1-16,-8 1-1 15,0 6 3-15,-17 6 1 16,-8 10-2-16,-1 5 4 16,0 12-1-16,4 6 12 15,5 4-2-15,2 6-12 16,3 21-2-16,-1 11-2 16,7 7 0-16,6 4 1 15,0 2 1-15,12-6-4 16,11-4 2-16,9-7-2 15,2-9 1-15,2-9-2 0,-2-10 2 16,-7-6-22-16,-3-4-9 16,-5-24 9-16,-7-13 6 15,-6-8 5-15,-5-9 9 16,-1-7 3-16,0 8 0 16,-7 9 6-16,0 13-5 15,2 18 16-15,4 7 10 16,-1 8 14-16,2 2-22 15,0 0-19-15,0 15-6 16,9 15 4-16,9 15 1 16,1 8 0-16,2 4 1 15,0 4-1-15,-2-3 0 0,0-9-6 16,-1-5 1-16,1-11-50 16,-4-5-81-16,4-12-81 15,-3-9-174-15</inkml:trace>
  <inkml:trace contextRef="#ctx0" brushRef="#br0" timeOffset="114337.33">19990 4547 689 0,'0'0'195'16,"0"0"-57"-16,-15-96 34 15,13 70-32-15,2 5-72 16,0 3-13-16,0 9-18 15,0 5-5-15,0 1-11 16,0 3-12-16,0 0-2 0,0 0-7 16,0 22-2-16,8 21-1 15,9 18 2-15,3 10 1 16,0-1 0-16,-2-5-4 16,0-10 0-16,-4-14-19 15,0-11-26-15,-7-18 4 16,-2-6 4-16,-2-6 12 15,3-7 29-15,4-22 5 16,4-10-3-16,1-8-2 16,-2-4 2-16,0 0 3 0,2 0-2 15,-5 5 7 1,6 7 5-16,0 6-11 0,-1 9 3 16,0 7-3-1,-5 7-1-15,1 4 0 0,5 6-3 16,2 0-1-16,8 16-1 15,-1 9-3-15,2 5 3 16,-5 7-4-16,-1-4-4 16,0 0-21-16,0-7-39 15,-2-10 17-15,1-9 6 16,-5-7 7-16,-2 0 26 16,2-14 14-16,-3-11 1 15,0-6 3-15,-6 0-4 16,-5-1 25-16,-1 3 14 15,0 2-7-15,0 5 12 0,-12 6-11 16,-6 9-14-16,-8 7-14 16,-6 0-5-16,-2 19-3 15,1 18 2-15,8 11-1 16,10 8 0-16,9 11-2 16,6-4 1-16,9-3-1 15,22-11-7-15,8-13-62 16,10-17-65-16,3-15-94 15,2-4-62-15,-6-21 93 16,-3-19 176-16,-5-21 25 16,-3-17 16-16,-6-14 73 15,-4-12-15-15,-10-7 11 0,-13-4 53 16,-4 6-54-16,-10 16 24 16,-14 17 23-16,-2 27-13 15,9 18-18-15,3 15-17 16,8 14-30-16,5 2-24 15,1 37-29-15,0 26 4 16,0 26-2-16,0 14 6 16,7 3-4-16,7 8-1 15,-5 2 1-15,-3-9-8 16,-4-7 2-16,-2-15-48 16,0-19-147-16,0-23-245 15</inkml:trace>
  <inkml:trace contextRef="#ctx0" brushRef="#br0" timeOffset="115110.34">21124 4657 892 0,'0'0'177'16,"0"0"-141"-16,0 0 66 16,0 0 5-16,0 0-48 15,0 0-43-15,6-94-16 16,22 88 0-16,12 2-6 16,8 4-22-16,-3 0-73 15,-2 0-88-15,-13 0-104 16,-12 0-440-16</inkml:trace>
  <inkml:trace contextRef="#ctx0" brushRef="#br0" timeOffset="116361.33">21453 4492 892 0,'0'0'79'0,"0"0"12"15,0 0 43 1,0 0-92-16,0 0-38 0,0 0-3 16,57-22 1-16,-3 9-1 15,4-9-1-15,-4-5-12 16,-8-5-51-16,-8-10-8 15,-8-7 9-15,-10-11 13 16,-5-5 8-16,-9-7 18 16,-6-4 23-16,0 5 0 15,0 10 25-15,-12 16 50 16,2 18 11-16,2 14 10 16,4 8-18-16,2 5-23 15,-5 14-34-15,-5 29-20 16,-5 22 7-16,-6 21 7 15,6 6-1-15,1 4 3 0,3-2 2 16,3-4-8-16,6-5-2 16,2-10-9-16,2-5 1 15,0-17 0-15,2-12-1 16,4-19-1-16,2-10 1 16,0-12-2-16,4 0-1 15,8-23-13-15,5-15-4 16,3-9-3-16,-2-3 0 15,-5-2 7-15,-6 1 3 16,-3 13 1-16,-4 9 10 16,-3 14 4-16,-3 10 2 15,-1 2 10-15,-1 3-5 0,5 3-9 16,5 21-6-16,3 9 6 16,7 7 0-16,1 2 0 15,4-4 0-15,2-3-1 16,3-7 1-16,4-8-1 15,3-14 1-15,2-6 0 16,1 0 0-16,-1-24 1 16,1-8-1-16,-2-7 1 15,-8-4-1-15,-6 2 5 16,-10-1-1-16,-8 3-1 16,-6 6 4-16,-3 8-5 15,-19 3 18-15,-3 7 3 16,-1 8-6-16,1 7 4 0,3 0-14 15,3 18-4 1,5 11-3-16,6 4 1 0,7 7-2 16,1 1 1-16,1 3 0 15,20-3-2-15,7-4 2 16,2-8-1-16,0-6 1 16,-3-14-16-16,-5-8-8 15,-2-1 7-15,-7-7 5 16,-1-19 7-16,2-13 2 15,-7-3 3-15,-2-6-1 16,-2 6 3-16,-3 7-2 16,2 12 1-16,-2 9 0 15,0 8 5-15,0 6 15 16,3 0-19-16,2 20-2 0,2 17-5 16,2 12 4-16,6 3 1 15,2 3-1-15,6-3-1 16,9-11 1-16,5-5 1 15,5-19 0-15,-3-11-7 16,-2-6-5-16,-1 0-1 16,-3-32-3-16,-3-7 16 15,1-12 1-15,-3-11 0 16,-5-2-1-16,-1-8 0 16,-9-6 0-16,-5-7 4 15,-8-1-4-15,0 8 7 16,0 19-3-16,-9 23 22 15,3 19 10-15,1 10-2 16,2 7-8-16,-4 11-24 0,-6 34-2 16,0 18 0-16,-1 19-1 15,3 4 0-15,5-4 1 16,3-2-5-16,0-5 4 16,3-8-7-16,0-6-64 15,0-9-90-15,0-4-120 16,27-15-219-16</inkml:trace>
  <inkml:trace contextRef="#ctx0" brushRef="#br0" timeOffset="117015.33">23222 4474 863 0,'0'0'141'15,"0"0"-55"-15,0 0 68 16,-99-107-37-16,77 93-73 15,6 4-18-15,7 7-6 16,0 3-10-16,2 0-6 16,-3 3-4-16,-9 24 0 15,1 11-2-15,0 7 0 16,3 6 1-16,4 2 1 16,5 2-3-16,5-10 2 15,1-8-4-15,0-11 1 16,7-9-14-16,9-9-13 0,3-8 24 15,4-2 7 1,0-25 0-16,1-7 2 0,-2-5-2 16,1-2 6-16,-4 6-3 15,-1 2 0-15,-4 7 3 16,0 13 7-16,-2 4 3 16,4 8-11-16,1 1-5 15,4 11 0-15,4 21-4 16,-4 11-1-16,0 5 3 15,-5 0 0-15,-4-3-4 16,-1-7 4-16,0-8-16 16,-4-12-8-16,-1-8-1 0,-3-6-4 15,5-4 27 1,2 0 4-16,2-17 1 0,5-11 1 16,0-4 0-16,-1-1 3 15,-2-8-1-15,0-1 3 16,2-2 13-16,-1 3-2 15,0 5-5-15,-2 13-1 16,-5 8-4-16,-4 10 0 16,2 5-7-16,6 0-1 15,0 26-1-15,5 15-1 16,-6 11 0-16,-2 2 1 16,-6-2-1-16,3-3-5 15,-2-7-14-15,2-11-41 16,-2-8-48-16,0-9-15 15,-1-9-78-15,0-5 88 0,-2-1-180 16</inkml:trace>
  <inkml:trace contextRef="#ctx0" brushRef="#br0" timeOffset="117518.33">23513 4231 977 0,'0'0'162'16,"0"0"-64"-16,0 0 35 16,-17-103-51-16,16 93-53 15,1 6-19-15,0 4-10 16,0 0-9-16,6 11-68 15,19 25-100-15,5 11-44 16,0-2-232-16</inkml:trace>
  <inkml:trace contextRef="#ctx0" brushRef="#br0" timeOffset="118455.82">23885 4528 616 0,'0'0'389'16,"0"0"-301"-16,16-120 62 15,-12 93-9-15,-1 9-62 16,-1 6-44-16,1 8-16 16,-3 2 4-16,0 2-14 15,0 0-8-15,0 0-2 16,0 25-8-16,0 13 8 15,0 17-1-15,0 4 2 0,-2 1 0 16,1-1 0-16,1-11-3 16,0-13-5-16,0-14-14 15,0-13-2-15,0-4 6 16,0-4 16-16,10-6 2 16,2-21 6-16,10-13-5 15,-1-4-1-15,-4-4 2 16,3 3 1-16,-8 2-2 15,3 6 1-15,-4 7 1 16,-2 8-1-16,-3 7-2 16,-1 5 3-16,-3 9-3 15,-1 1 0-15,2 0 0 0,4 6-6 16,2 21 1-16,2 11 3 16,-1 6 1-16,-2 3-4 15,0-2-1-15,2-1-20 16,-2-11-13-16,-2-11-10 15,2-5 3-15,-2-13 7 16,-4-4 19-16,5 0 18 16,3-4 2-16,3-18 3 15,0-8 2-15,2-2 4 16,-1-6 21-16,0 1-11 16,-1 2 0-16,-1 2 2 15,0 5-5-15,-2 5-2 16,-1 4-4-16,0 6-1 0,-1 1 0 15,-4 6-6 1,-1 2-3-16,0 4 0 0,0 0-2 16,4 0 0-16,3 18-3 15,-2 13 0-15,4 7 4 16,-4 0-6-16,0 2-5 16,0-3-20-16,-1-4-6 15,-2-8 0-15,-1-12 3 16,-1-5 3-16,0-5 21 15,3-3 11-15,9-4 0 16,3-19 6-16,4-8-6 16,2-1 31-16,-4-2 7 0,4-2-8 15,-4-1 4 1,1 5-2-16,-4 5-14 0,-1 5 1 16,-5 10-5-16,-5 5-7 15,0 7 1-15,1 0-8 16,4 14 0-16,-1 23-1 15,-1 5-4-15,-3 10 4 16,-5 6-2-16,-1-4-13 16,0-5-12-16,0-10-49 15,0-8 6-15,0-10-88 16,0-12 7-16,-2-9-154 16,-2 0-223-16</inkml:trace>
  <inkml:trace contextRef="#ctx0" brushRef="#br0" timeOffset="118666.33">24557 4139 1037 0,'0'0'105'0,"0"0"-7"16,0 0 11-16,0 0-76 15,0 0-29-15,0 0-4 16,-1-27-14-16,1 27-128 16,0 0-175-16,0 0-329 15</inkml:trace>
  <inkml:trace contextRef="#ctx0" brushRef="#br0" timeOffset="119507.37">25270 3877 630 0,'0'0'142'0,"-4"-120"-62"15,-3 89 86-15,1 17-13 16,2 12-58-16,1 2-55 16,-3 35-40-16,-5 29-7 15,0 25 7-15,2 11 0 0,3 4 1 16,6-4-1-16,0-6 0 16,0-5-1-16,0-11 1 15,0-11-6-15,0-13-57 16,3-14-83-16,3-19-92 15,1-21-135-15</inkml:trace>
  <inkml:trace contextRef="#ctx0" brushRef="#br0" timeOffset="121066.67">24967 4296 123 0,'0'0'653'15,"0"0"-565"-15,0 0 18 0,0 0 0 16,0 0-79-16,151-81-23 16,-66 57 2-16,9-3-3 15,0-12-2-15,-3-7-1 16,-1-12 0-16,-8-10-4 16,-13-3-15-16,-15-2 0 15,-19 5 13-15,-19 8 5 16,-13 10 1-16,-3 8 18 15,-2 12 34-15,-9 14 21 16,5 6-11-16,4 8-10 16,-5 2-31-16,-6 26-21 0,-7 23 4 15,-7 18-2 1,1 7 8-16,1 5 2 0,6 7 11 16,0-2-12-16,5-1-3 15,5-5 0-15,8-11-8 16,1-11 3-16,0-15-3 15,3-11 0-15,11-14-2 16,-1-6-1-16,4-10-23 16,3 0-10-16,6-17-3 15,3-15 6-15,-4-12 7 16,-5-1 21-16,-8-2 5 16,-3 8-3-16,-2 11 3 15,-3 8 4-15,-2 13 11 16,-2 3 32-16,0 4-17 15,4 0-29-15,3 8-1 0,3 24-7 16,6 4 7-16,-4 6 0 16,6 1 0-16,-4-6 0 15,3-4 0-15,4-8 0 16,-1-8 0-16,4-7 2 16,1-10 0-16,3 0-2 15,4-1 1-15,-1-22-1 16,-1-8 3-16,-2-3-1 15,-4-11 1-15,-1 0-2 16,-6-2 2-16,-8 4-1 16,-2 2-2-16,-5 5 4 15,-2 7 1-15,0 2 2 0,0 5 18 16,-3 6-3-16,-6 3-3 16,-7 1-6-16,2 6-11 15,-6 6 0-15,-3 0-2 16,-1 12-2-16,0 13 1 15,4 12-3-15,6 7 2 16,11 5 1-16,3 2-6 16,17-1 7-16,21 0-1 15,15-9 1-15,7-8-2 16,9-6 0-16,-6-12 2 16,0-12-8-16,-11-3-12 15,-6 0 10-15,-7-9 0 16,-5-11 7-16,-8-9-1 0,-6-3 3 15,-6-2 1 1,-5-1 3-16,-3 4-3 0,-5 2 0 16,-1 7 5-16,0 2-5 15,0 7 9-15,0 4 7 16,0 0 12-16,-3 5-9 16,-7 3-16-16,-7 1 1 15,-5 0-4-15,-11 18-1 16,-1 12 1-16,6 5-2 15,4 6 1-15,9 4 0 16,8 1-5-16,7-2 4 16,0-6 2-16,8-5 0 0,15-7-2 15,7-6 1 1,0-8 1-16,2-6-1 0,-2-6-1 16,-3 0 1-16,-3-22 0 15,-3-6 1-15,-3-7 0 16,-4-5 1-16,-4-5-1 15,-5-6 1-15,-5 5-1 16,0 2 0-16,0 13-2 16,-2 7 2-16,-2 11 0 15,0 9 2-15,1 0 0 16,3 4-2-16,0 0-2 16,0 0 1-16,0 0-2 15,9 0-4-15,12 4 5 16,10 6 2-16,-4 2 0 15,-1-3 2-15,-3 1-2 0,-2 4-1 16,-5 5 0-16,0 1 0 16,-7 8 1-16,-2 1-5 15,-1 4 2-15,-6 5-3 16,0-9-22-16,0-1-17 16,-7-4-6-16,0-4-13 15,-1-8-4-15,3-4 35 16,2-4 25-16,0-4 8 15,3 0 0-15,-4-2 10 16,3-15 13-16,1-5 6 16,0-5 13-16,0-1-16 15,14-4-3-15,7-4 12 0,0 2-10 16,4-2 5-16,2 5-15 16,-2 0 0-16,1 5-5 15,0 5-8-15,2 1 3 16,5 4-5-16,1 3-1 15,0 6 1-15,-3 4 0 16,-5 3-8-16,-3 0-24 16,-6 14-37-16,-4 9-16 15,-5 2-33-15,-8 1-78 16,0 0-94-16</inkml:trace>
  <inkml:trace contextRef="#ctx0" brushRef="#br0" timeOffset="121800.22">27406 4267 803 0,'0'0'176'16,"0"0"-65"-16,-35-116 61 15,35 90-62-15,0 6-51 16,0 3-28-16,0 3-12 16,7 5-1-16,3 1-15 0,5 4-3 15,0 4 0 1,0 0-2-16,0 16-2 0,-1 13 0 16,-5 4-6-16,-3 9-2 15,-2-1-3-15,0 4-13 16,-1-2-1-16,3-9-8 15,2-6-21-15,0-7 10 16,0-8-8-16,-2-11 35 16,5-2 19-16,0-2 2 15,6-20 7-15,-3-7-3 16,-1-3 30-16,-1-2 5 16,0 3-10-16,-3-4-2 15,-2 8 3-15,-1 3-15 16,0 3 7-16,-3 9-8 15,2 5-5-15,-4 4 0 0,1 3-7 16,1 0-2 0,4 3-3-16,5 16-6 0,2 11 8 15,-2 2-1-15,-2-1-1 16,3-2-4-16,-2-5-13 16,-2-5-10-16,-2-6 2 15,-2-5 4-15,-1-4 17 16,-2-4 3-16,5 0 4 15,2 0 5-15,1-11-3 16,5-5 3-16,-1-1-3 16,2-2 5-16,-2 2-1 15,1 0 6-15,-5 5-2 0,-1 3 2 16,0 4-12-16,-3 3 2 16,4 2-2-16,4 0-2 15,-1 7 0-15,-1 9-2 16,1-4-3-16,-2 0-6 15,-2-4-19-15,0-4-15 16,-3-4-13-16,3 0-3 16,0 0-25-16,0-12-71 15,-2-8-138-15</inkml:trace>
  <inkml:trace contextRef="#ctx0" brushRef="#br0" timeOffset="123458.33">28925 4082 690 0,'0'0'163'0,"0"0"-105"16,0 0 84-16,0 0-23 15,0 0-55-15,0 0-16 16,-14-100-22-16,-12 91-10 16,-14 6-16-16,-11 3 3 15,-1 0-3-15,5 15 0 16,10 9-1-16,15 4-1 15,9 4-5-15,13 4 4 0,7 2-2 16,27-5 5-16,17-1 0 16,9-9-4-16,3-11 4 15,-1-8-9-15,-10-4-2 16,-2-2 7-16,-10-18-1 16,-7-7 5-16,-8-1-1 15,-10-2 4-15,-6 2-3 16,-6-2 2-16,-3 5 6 15,0 5 6-15,0 7 8 16,0 8 3-16,0 5 3 16,1 0-15-16,-1 0-11 15,3 0-2-15,3 12-7 0,0 14 6 16,6 7-2 0,-1 6 2-16,-2 5 1 0,-1-3-3 15,-2-5 3-15,0-7-3 16,0-12 0-16,-1-5 2 15,-1-8-21-15,-1-4 9 16,5 0 13-16,5-6 3 16,7-16-3-16,3-9 2 15,0-3-1-15,-1-1 0 16,0-2-1-16,0 2 6 16,-6 2-3-16,2 4 0 15,-6 7 2-15,-5 6-5 16,-1 10 3-16,-2 6-2 15,1 0-1-15,3 9-5 16,5 17 1-16,0 9 1 0,-1 3 2 16,2 1-3-16,-5 0-3 15,3 0-22-15,1-7-100 16,4-6-36-16,5-13-120 16,8-9-254-16</inkml:trace>
  <inkml:trace contextRef="#ctx0" brushRef="#br0" timeOffset="123697.34">29940 3673 798 0,'0'0'163'0,"0"0"-70"16,0 0 78-16,0 0-54 15,0 0-81-15,0 0-36 16,-50-42-3-16,48 100 1 15,2 13 2-15,0 12 0 16,0 0 0-16,0-7 0 16,0-5 0-16,0-9-6 15,0-7-44-15,0-10-84 16,2-13-92-16,5-10-135 16</inkml:trace>
  <inkml:trace contextRef="#ctx0" brushRef="#br0" timeOffset="124717.34">29728 3990 704 0,'0'0'162'0,"0"0"-60"16,0 0 45-16,0 0-79 16,0 0-54-16,0 0-13 15,129-30-2-15,-57 23 1 16,3-1 0-16,-8-7-1 15,-5-9-1-15,-13-3-12 16,-9-5-1-16,-13 0 8 16,-10-1 5-16,-10 1 2 15,-6 0 14-15,-1 0 21 0,0 6 19 16,0 6-11-16,0 11 20 16,0 3-20-16,0 6-17 15,-6 0-26-15,-6 26-5 16,-3 23-9-16,-1 21 14 15,-1 9 1-15,11 2-1 16,2-6 0-16,4-6 1 16,0-9-1-16,7-14-2 15,5-11 1-15,5-10-1 16,-4-12-9-16,3-5-10 16,1-8 18-16,2 0 3 15,4-14 0-15,-2-12 5 16,3-5 0-16,2-2-2 0,-4-3-3 15,-3 10 2 1,-6 5-1-16,-4 8 5 0,-1 3-5 16,-4 6 1-16,1 3-1 15,-1 1-1-15,1 0-3 16,2 4-5-16,2 20 1 16,5 8 5-16,-1 8-6 15,4 2 7-15,-1-1-10 16,6 0-46-16,3-6 6 15,2-6-34-15,-4-8-28 16,-3-9 22-16,0-12 5 16,-5 0 81-16,2 0 5 0,-4-12 13 15,1-9 71 1,-1-3 41-16,3-6-47 0,-2 0-14 16,0-1-17-16,1 7-8 15,-4 3-20-15,-3 7 5 16,0 4-2-16,-5 3-8 15,-1 7-8-15,-1 0-6 16,2 0-11-16,1 30-7 16,5 7 11-16,0 3 3 15,-1-2-19-15,2-7-26 16,0-10-7-16,-4-10-5 16,-2-3 23-16,5-8 33 15,4 0 5-15,0 0 8 16,6-14 9-16,4-6 15 15,1-3 28-15,5-6-10 0,-4-1-40 16,3 2 19-16,-6 3 11 16,-2 0-14-16,-1 6-10 15,-5 7-6-15,-1 6 4 16,-7-1 5-16,-1 7-12 16,-1 0-4-16,2 0-3 15,1 13-10-15,6 13 3 16,-2 5 2-16,2 7-2 15,-5-2-6-15,-2-5-7 16,-4-2-6-16,2-9-16 16,-4-5 0-16,0-1 13 15,0-7-2-15,-14-4 3 0,-13-3 8 16,-12 0-18-16,-13-17-66 16,-8-7-85-16,-3-7-210 15</inkml:trace>
  <inkml:trace contextRef="#ctx0" brushRef="#br0" timeOffset="124877.16">31120 4074 1302 0,'0'0'68'15,"0"0"-13"-15,0 0-24 16,0 0-31-16,0 0-146 0,-37-108-362 15</inkml:trace>
  <inkml:trace contextRef="#ctx0" brushRef="#br1" timeOffset="130265.33">793 10026 586 0,'0'0'297'15,"0"0"-233"-15,0 0 48 0,0 0 32 16,0 0-42-16,0 0-34 15,5-51-35-15,-5 51-9 16,0 0-9-16,0 0-15 16,1 4 0-16,-1 23-5 15,0 13 5-15,0 11-3 16,-1 2 8-16,-5-4-5 16,0-2 0-16,0-6-2 15,3-7-1-15,3-6-42 16,0-10-35-16,0-8-67 15,0-10-55-15,0 0-8 16,6-23-98-16</inkml:trace>
  <inkml:trace contextRef="#ctx0" brushRef="#br1" timeOffset="130717.32">725 9741 244 0,'0'0'486'15,"0"0"-392"-15,0 0-30 16,0 0 68-16,0 0-18 16,0 0-58-16,-51-16-33 15,42 19-5-15,-6 18-8 16,0 15-1-16,-4 13-1 16,-5 11-6-16,4 7 16 15,-2 7-4-15,5-3-3 16,10 3 5-16,7-3-8 0,0-4-2 15,3-1 0-15,15-12-5 16,12-7 0-16,4-12-1 16,7-6 1-16,6-13-3 15,8-8 4-15,8-8-1 16,3 0 0-16,1-24 1 16,-6-13-4-16,-3-9-8 15,-10-10 5-15,-12-9 2 16,-12-3-3-16,-14-9 6 15,-10-2-1-15,-12-3 3 0,-22-1-2 16,-8 10 4 0,-13 8 3-16,-6 20-5 0,-6 23-2 15,1 19 0-15,8 3-2 16,7 29-10-16,11 16-26 16,10 4-175-16,11-2-199 15</inkml:trace>
  <inkml:trace contextRef="#ctx0" brushRef="#br1" timeOffset="131945.31">1114 8847 860 0,'0'0'90'15,"0"0"-8"-15,0 0 35 16,-15-96 0-16,2 90-45 16,-2 6-47-16,-9 0-23 15,-1 26-2-15,-8 18-5 16,3 11 5-16,11 4-1 15,11-3-7-15,8-3 7 16,10-5-6-16,19-4-24 16,2-7-11-16,5-4-2 15,-3-7-15-15,-5-3 9 0,-9-5-27 16,-7-2 1-16,-7 2-4 16,-5 3-11-16,0 2-5 15,-19 3 54-15,-9-1 8 16,-4-1 9-16,-4-2 5 15,0-1 20-15,5-4 0 16,4-7 3-16,4-6 6 16,13-4 9-16,0 0-6 15,7-4-2-15,3-25-10 16,15-10-40-16,19-18-183 16</inkml:trace>
  <inkml:trace contextRef="#ctx0" brushRef="#br1" timeOffset="132193.31">1347 8630 231 0,'0'0'594'0,"0"0"-507"0,0 0 42 16,0 0 25-16,0 0-74 16,0 0-51-16,-27-20-29 15,27 59 2-15,0 14-2 16,0 16 5-16,0 6 5 15,-3 1 1-15,3-3-10 16,0-5 0-16,-2-1-2 16,2-8 2-16,0-4-2 0,0-12-39 15,0-8-115-15,0-18-121 16,5-17-234-16</inkml:trace>
  <inkml:trace contextRef="#ctx0" brushRef="#br1" timeOffset="132840.31">1201 9044 779 0,'0'0'115'0,"0"0"-43"16,0 0 66-16,0 0-35 15,0 0-66-15,0 0-31 0,70 0 4 16,-15-6 4-16,9-6-10 15,0-4-3-15,-10-3 0 16,-9-1-1-16,-6 0 0 16,-15 1-15-16,-8-3-9 15,-9 5-2-15,-5-3 17 16,-2 8 8-16,0-2 1 16,-15 6 1-16,-9 4-1 15,-4 4 0-15,-4 0 0 16,-2 20 0-16,4 11-1 15,3 5 1-15,9-1 0 16,9-1 0-16,9-3-1 16,0-4-5-16,20-3 6 15,20-4-1-15,14-11 0 0,10-9-8 16,7 0-81-16,4-17-40 16,-6-8 6-16,-11 0-89 15,-10-10 10-15,-13-2-45 16,-18-4 197-16,-7 6 51 15,-10 2 166-15,0 8 2 16,-7 5 1-16,-5 6 21 16,4 5-27-16,0 0-28 15,3 9-30-15,2 0-29 16,2 0-14-16,1 0-29 0,0 0-17 16,-2 7-14-1,-4 29 1-15,3 17 0 0,-7 16 11 16,1 4 1-16,-2 8-8 15,-2 6 1-15,7 1-4 16,-4-3-2-16,1-9-2 16,1-13 0-16,5-14 0 15,3-16-31-15,0-10-77 16,0-14-67-16,3-9-41 16,14-5-50-16,7-26-109 15</inkml:trace>
  <inkml:trace contextRef="#ctx0" brushRef="#br1" timeOffset="133260.31">1988 8777 700 0,'0'0'129'0,"0"0"16"15,0 0 12-15,0 0-32 16,0 0-63-16,0 0-25 15,11-45-13-15,1 45-20 16,3 0 3-16,6 0-7 16,-2 7 0-16,5 8 0 15,-2 6 0-15,7 2-3 16,-4 1 1-16,5 1-22 16,4 1-21-16,-7 1-20 0,-2-5-25 15,-4 0 1-15,-7-5-20 16,-4-1 20-16,-9-8 48 15,-1 0 24-15,-7-2 17 16,-14 0 2-16,-3-5 2 16,-1 2 12-16,4-3 15 15,2 0-4-15,4 0-4 16,6 0-4-16,6 0 6 16,3 0-15-16,0 0-4 15,0 0-4-15,0-4-2 16,0-5-34-16,0 2-45 15,3 1-90-15,4 0-109 16</inkml:trace>
  <inkml:trace contextRef="#ctx0" brushRef="#br1" timeOffset="133896.31">2066 8932 529 0,'0'0'142'0,"0"0"-27"15,0 0 27-15,0 0-30 16,0 0-45-16,0 0-3 16,6-59-14-16,6 56-21 0,3-1-15 15,9 4-10-15,4 0 0 16,5 0-4-16,-2 14 0 16,-5 2 0-16,2 6 0 15,-10 0-1-15,-2 1-3 16,-8 1-3-16,-5 3-16 15,-3-1 2-15,0 4 2 16,-17 0-3-16,-5 0 4 16,-12-1 8-16,-4-7-6 15,-5-1 8-15,-2-1-2 16,-1-8-4-16,3-5 6 16,9-3 2-16,2-4 5 0,5 0 1 15,11-7-6-15,11-13 6 16,5-5-30-16,5-9-49 15,29-9-22-15,11-2-51 16,14-1-66-16</inkml:trace>
  <inkml:trace contextRef="#ctx0" brushRef="#br1" timeOffset="134345.31">2607 8791 554 0,'0'0'194'16,"0"0"-63"-16,0 0 48 15,0 0-51-15,11-104-42 16,-11 97-30-16,0 4-11 16,-3 3-16-16,-12 0-29 15,-6 6 0-15,2 20-3 16,2 6-1-16,7 4 2 15,10-3 1-15,0-1-4 16,24-1 1-16,10-9-28 16,5-5-8-16,4-4-16 15,-7-6-41-15,-3-4 9 16,-11 1 0-16,-7-3 16 16,-9 3 36-16,-6 0 21 15,0 5 12-15,-3 4 3 16,-17 6 1-16,-9 2-1 0,-2 1 3 15,-4-5-3-15,7 1 0 16,-2-4 0-16,0-2 1 16,5-6 2-16,-2-5-2 15,6-1 5-15,3 0-5 16,8-10 4-16,7-13-5 16,3-3-39-16,3-5-207 15,25-2-298-15</inkml:trace>
  <inkml:trace contextRef="#ctx0" brushRef="#br1" timeOffset="134730.31">3022 8670 739 0,'0'0'170'0,"0"0"-59"16,0 0 49-16,-92-58-68 15,80 58-53-15,7 0-17 16,4 0-12-16,1 0-7 16,0 12-1-16,0 8-2 15,0-3 0-15,7 1-1 0,10-4 2 16,4-6-1-16,1-7 0 15,-4-1-34-15,-4 0-5 16,-4 0-5-16,-6-1 15 16,-4-13 20-16,0 4-4 15,0 0 10-15,-9 6-2 16,-3 4-10-16,-5 0 3 16,10 27-40-16,1 7-56 15,6 7-51-15,0 3-152 16</inkml:trace>
  <inkml:trace contextRef="#ctx0" brushRef="#br1" timeOffset="135023.31">3002 9106 777 0,'0'0'136'0,"0"0"-14"16,0 0 14-16,0 0-71 15,0 0-49-15,0 0-15 16,-36 26 1-16,36-17 0 16,4 1 0-16,13-5-2 15,3-2 4-15,-2-3-3 16,-3 0 3-16,-3 0-4 16,-4-10 4-16,-5-5-2 15,-3-8 1-15,0 2-6 16,-5 2 0-16,-13 8-36 0,-4 10-27 15,-5 1-55-15,-3 7-68 16,-1 13-197-16</inkml:trace>
  <inkml:trace contextRef="#ctx0" brushRef="#br1" timeOffset="136514.31">1781 10177 758 0,'0'0'117'15,"0"0"-93"-15,3-113 96 16,-3 88-9-16,-9 8-43 0,-7 10-37 16,-1 7-22-16,-2 0-5 15,-5 31-4-15,5 16-7 16,2 8 6-16,8 3-3 16,9 1 1-16,0-3 0 15,21 0 3-15,6-13 0 16,1-7 0-16,-1-5-14 15,-5-7-22-15,-7-3-22 16,-2-2-11-16,-9-6-7 16,-4 0-6-16,-2-3 11 15,-20-1 31-15,-5-4 9 16,-6 2 10-16,-1-5 11 16,4-2 10-16,2 0 1 15,8 0 4-15,4 0 3 16,9-13 1-16,5-5-9 0,2-6-1 15,19-5-56-15,22 2-178 16</inkml:trace>
  <inkml:trace contextRef="#ctx0" brushRef="#br1" timeOffset="136920.31">2077 10349 731 0,'0'0'116'16,"0"0"22"-16,0 0 23 15,0 0-69-15,0 0-48 16,0 0 3-16,-77-40-25 16,64 49-14-16,-2 18-4 0,3 8-3 15,3 0 7-15,5 1-8 16,4 0 4-16,0-7-3 16,0 3-1-16,16-9 0 15,15-1 0-15,1-10 1 16,5-7 0-16,2-5-1 15,-5 0-2-15,-4-17 0 16,-5-15-12-16,-7-3-4 16,-10-6-2-16,-8-6 13 15,-6-2 2-15,-15 1-2 16,-9 10 7-16,2 8 0 16,1 11 1-16,6 7-2 15,3 9 1-15,4 3-1 0,3 0 1 16,3 0-6-16,5 16-1 15,3 6 1-15,0 1-31 16,6 3-106-16,18 2-25 16,12-5-79-16,3-7-187 15</inkml:trace>
  <inkml:trace contextRef="#ctx0" brushRef="#br1" timeOffset="137370.31">2281 10432 629 0,'0'0'263'0,"0"0"-174"16,0 0 97-16,-5-104-72 15,5 80-58-15,3 4-24 16,8 2-12-16,2 6 2 16,-1 2-11-16,1 5-11 15,1 5 2-15,6 0-2 16,-1 1-1-16,5 22-1 15,1 7-2-15,-1 9 2 16,0 0 0-16,-3 4-3 16,-2-3-19-16,-7-7-13 15,1-5-15-15,-7-8-2 16,-1-6-14-16,-5-7 10 0,0-7 25 16,0 0 33-1,0 0 5-15,-12-18 2 16,-6-9-4-16,2-3 6 0,4-6 8 15,4-5 12-15,5-4-14 16,3-4-5-16,0 5-2 16,8 10-5-16,8 2-1 15,5 9-2-15,3 7-3 16,1 3 1-16,6 6 1 16,-2 4-19-16,-1 3-51 15,-1 0-43-15,2-6-56 16,-4 2-71-16,-1-8-135 15</inkml:trace>
  <inkml:trace contextRef="#ctx0" brushRef="#br1" timeOffset="137586.31">2822 9912 359 0,'0'0'177'15,"0"-97"-6"-15,-5 59 6 16,-3 9-26-16,2 7-33 16,3 11 11-16,3 7-51 15,0 4-23-15,0 0-32 16,-4 25-23-16,3 26 4 15,-2 21-4-15,0 10 6 16,3 5-1-16,0-3-3 16,0-2-2-16,0-7 2 15,0-8-2-15,0-12-1 16,0-10-85-16,0-14-99 16,0-13-114-16,0-14-161 0</inkml:trace>
  <inkml:trace contextRef="#ctx0" brushRef="#br1" timeOffset="137745.26">2812 10242 690 0,'0'0'103'0,"0"0"-79"16,0 0 47-16,0 0-30 15,105-14-38-15,-67 14-3 16,7 0-112-16,4-10-433 15</inkml:trace>
  <inkml:trace contextRef="#ctx0" brushRef="#br1" timeOffset="138411.31">3496 9908 514 0,'0'0'132'0,"2"-115"-26"16,-2 67 47-16,-7 14 2 16,-2 16-35-16,5 9-45 15,-1 9-14-15,-1 5-34 16,-9 38-20-16,0 21-4 16,-4 17 2-16,1-1 2 0,10 2-3 15,4-6-3-15,4-4 0 16,0-11-1-16,0-6 0 15,0-10 0-15,0-12-57 16,12-10-114-16,4-17-127 16,-1-6-381-16</inkml:trace>
  <inkml:trace contextRef="#ctx0" brushRef="#br1" timeOffset="139145.31">3219 10106 707 0,'0'0'150'16,"0"0"-113"-16,0 0 62 0,0 0 3 16,0 0-79-16,132-52-19 15,-48 30 0-15,3-6-4 16,0-5 3-16,-9-4-7 16,-8-3 4-16,-11-3-37 15,-17-6-8-15,-12-2 8 16,-14 4 18-16,-16 6 16 15,0 10 3-15,-2 5 2 16,-14 11 39-16,4 7 12 16,-1 2-2-16,4 6 1 15,3 0-13-15,-3 18-25 16,-6 19-8-16,1 18 11 0,0 9 10 16,0 7-9-1,4 6 5-15,2-5-8 0,2-2-4 16,3-9-2-16,3-8-8 15,0-9 2-15,0-15-3 16,8-8-1-16,-2-9 0 16,1-8 2-16,2-4 0 15,3-2-1-15,6-22-11 16,0-12 9-16,0-3 1 16,-6-1-1-16,-1 6 1 15,-3 8 1-15,-2 11 3 16,-1 7-3-16,-1 6 0 15,5 2-3-15,12 3-3 16,6 22-3-16,11 5 9 16,0 1-1-16,-3 1 1 0,-3-5 0 15,-2-4 0-15,-2-7 0 16,-1-6 1-16,-2-10-1 16,-2 0 0-16,1-8 0 15,-2-17 1-15,-1-7-1 16,-6-7-2-16,-6-6 2 15,-6-3 0-15,-3-4 1 16,0 7-1-16,-10 11 0 16,0 11 3-16,-1 15 4 15,0 8 3-15,-3 4 1 16,-3 26-10-16,-1 15 0 16,9 4 4-16,7 3-5 0,2-4 0 15,14-5 0-15,20-7 1 16,10-11-1-16,15-13 0 15,7-11-63-15,1-1-153 16,-6-6-292-16</inkml:trace>
  <inkml:trace contextRef="#ctx0" brushRef="#br1" timeOffset="141185.31">4929 10080 42 0,'0'0'88'16,"0"0"6"-16,91-35 58 15,-69 10-12-15,-7-2 9 16,-3-6-19-16,-6 1-23 15,-5 4-7-15,-1 3 5 16,0 5-19-16,-18 3-32 16,-2 4-4-16,-6 10-20 15,-11 3-22-15,2 19-2 16,-4 23-6-16,3 10-1 16,6 7 0-16,8 1-1 0,13 1 1 15,9-9-2-15,0-5 0 16,3-10 1-16,17-7 1 15,-6-12-11-15,8-8-40 16,-1-10-30-16,0 0-4 16,-3-18 7-16,3-16-10 15,-6-5 30-15,-6-6 8 16,1-3 37-16,-6 7 14 16,-2 7 2-16,0 8 43 15,-2 11 51-15,0 6 26 16,0 5-4-16,0 4-44 15,0 0-41-15,0 0-14 16,0 1-18-16,2 30 1 0,2 14 0 16,5 14-1-16,2 15 8 15,-5 7-2-15,-2-1-1 16,-4 8 3-16,0-1-8 16,0-3 1-16,-10-1-2 15,-7-12 0-15,-3-9-1 16,-1-13-39-16,-4-14-36 15,3-13-28-15,-5-7 24 16,6-12 6-16,-3-3 6 16,8 0 19-16,8-27 2 15,8-21-13-15,5-22-29 16,33-19 17-16,15-11 9 0,11-14-31 16,7-1 51-1,-8 1 43-15,-2 12 16 0,-14 16 70 16,-13 23 12-16,-12 18 20 15,-13 9-7-15,-6 17 21 16,0 6-19-16,-3 6-25 16,0 7-25-16,0 0-24 15,0 0-28-15,0 0-11 16,3 8-6-16,6 17-2 16,2 8 7-16,2 7 2 15,-1 1-1-15,1 3 0 16,-4-2 0-16,-3 1 0 15,-4-9 1-15,-2-2-2 16,0-8-5-16,0-8-37 16,0-6-47-16,0-8-49 0,-3-2-22 15,-2-6-52-15,-4-23-326 16</inkml:trace>
  <inkml:trace contextRef="#ctx0" brushRef="#br1" timeOffset="141382.31">5323 9699 548 0,'0'0'252'0,"0"0"-198"16,0 0 65-16,0 0 17 16,0 0-78-16,0 0-48 0,-5-22-10 15,5 22-3-15,10 4-36 16,7 19-81-16,6 13-68 15,-3 5-140-15</inkml:trace>
  <inkml:trace contextRef="#ctx0" brushRef="#br1" timeOffset="142221.31">5517 10022 625 0,'0'0'310'16,"0"0"-219"-16,-14-96 72 0,13 75-48 16,1 3-47-16,0 12-19 15,0 0-8-15,0 4-15 16,0 2-16-16,0 0-4 16,0 0-6-16,0 10 0 15,0 16-6-15,7 10 3 16,4 3 3-16,2 1 0 15,1-4 3-15,2-3-4 16,2-11 1-16,4-9 0 16,-1-2-5-16,-2-11-9 15,4 0 4-15,-1-4 2 16,-2-16 6-16,1-11 1 0,-1-3 1 16,-1-1 2-1,-3-5-2-15,-4 4 0 0,-2 5 0 16,-1 4 1-16,-3 5 1 15,1 4-2-15,-2 2 2 16,4 2 0-16,-3 3-2 16,0 4 0-16,3 1 0 15,-2 0-1-15,1 2 1 16,-1 4-2-16,1 0 0 16,2 0-2-16,-2 0-7 15,0 0-9-15,-4 0 14 16,3 0 3-16,-3 0 3 15,1-4 0-15,-5-2 0 16,4 2 1-16,-2-5 1 16,-2 0 0-16,4 0-1 0,-4 1 1 15,0 2-2-15,0 2 2 16,0 0 0-16,0 1-1 16,0 3-1-16,0 0-3 15,0 0 3-15,0 0 0 16,0 0-3-16,0 0 3 15,0 0-3-15,0 0 2 16,0 0 1-16,0 0-1 16,0 0 1-16,0 0 0 15,0 0 1-15,-4 0-2 16,4 0 2-16,-2 0-1 16,-5 0 1-16,1 0-1 0,-4 0 0 15,1 4 1-15,-6 7-1 16,4 7 0-16,-4 4-1 15,-1 8 1-15,5 2-1 16,1 1-1-16,7 5 1 16,3-3-2-16,0 1 3 15,12-6-4-15,11-6 1 16,5-6 1-16,12-7-16 16,4-10-107-16,7-1-98 15,-4-8-222-15</inkml:trace>
  <inkml:trace contextRef="#ctx0" brushRef="#br1" timeOffset="143025.31">6025 9938 524 0,'0'0'162'0,"0"0"-67"15,0 0 21-15,0 0-18 16,0 0-35-16,0 0-16 16,-5 0-9-16,5 0-7 15,0 0-1-15,16-8-20 16,12-10 6-16,6-1-8 16,-4-9-5-16,-4 2-1 0,-12-2-1 15,3-2 2-15,-11 3 2 16,-5-1-4-16,-1 8 1 15,-4 3-1-15,-17 8 2 16,-8 9-3-16,-7 0 0 16,-5 16 0-16,0 24-1 15,3 8 1-15,9 0 1 16,12 3 3-16,11-6 0 16,6-2-4-16,0-8 0 15,30-3 0-15,16-15 0 16,14-7 3-16,8-10-6 15,-2 0-10-15,-3-4-130 16,-11-11-103-16,-14-3-301 0</inkml:trace>
  <inkml:trace contextRef="#ctx0" brushRef="#br1" timeOffset="143488.2">6359 9887 593 0,'0'0'213'0,"0"0"-130"15,0 0 73-15,0 0 7 16,0 0-85-16,0 0-26 0,11-65-16 16,-11 65-8-1,0 0-12-15,0 13-14 0,-3 17-1 16,-7 10 2-16,2 8 3 15,2 0 2-15,0-4-7 16,2-8 0-16,4-5-1 16,0-8 1-16,0-8-1 15,0-5 3-15,0-6-3 16,7-4 1-16,6 0-1 16,7-23 6-16,2-9-4 15,1-8-1-15,-1-3 3 16,1-6-3-16,-5 6-1 15,-1 8 0-15,0 7 1 16,-7 13 1-16,1 10-2 16,2 5-2-16,0 0 2 0,7 10 0 15,0 16-2-15,2 9 0 16,-3 0-2-16,-2 4 3 16,-3-7-6-16,-3-3-66 15,-3-5-46-15,-4-4-86 16,-1-9-130-16</inkml:trace>
  <inkml:trace contextRef="#ctx0" brushRef="#br1" timeOffset="145207.06">7500 9883 775 0,'0'0'88'15,"0"0"43"-15,0 0 24 16,-30-103-71-16,6 86-32 16,-10 5-8-16,-10 10-13 0,-7 2-13 15,-5 11-5-15,4 18-8 16,10 4 3-16,12-4-1 16,12-1-7-16,14-3 0 15,4-4 0-15,0-4 0 16,25-5 0-16,18-10 0 15,19-2 0-15,10-17 1 16,3-22-1-16,-4-13 0 16,-5-15-3-16,-7-14-6 15,-6-13-8-15,-9-10-6 16,-12-2 13-16,-14 3 3 16,-13 10 7-16,-5 23 1 0,-3 25 3 15,-9 20 4-15,-1 14 22 16,2 11-11-16,-3 0-5 15,-5 28-12-15,-3 27-1 16,4 22 0-16,0 15 2 16,9 1 5-16,9 0-2 15,0-7-2-15,0-5 3 16,17-3-7-16,6-11 1 16,6-13-1-16,5-14 0 15,5-15 0-15,2-11 0 16,-3-14 1-16,2 0-3 15,-5-14-7-15,-4-17-4 16,-3-11 1-16,-7-4-4 0,-8-2 5 16,-12 1-3-16,-1 4-2 15,-3 8 15-15,-14 8-2 16,-2 8 3-16,-1 9 0 16,-1 9 0-16,2 1 0 15,-1 8 0-15,3 19 3 16,-1 9-2-16,10 8 0 15,8 4-2-15,0-3 1 16,11 0-2-16,19-6 2 16,14-4 0-16,11-9 0 15,7-13 3-15,3-7-3 16,-7-6-5-16,-11 0-12 0,-6-19 1 16,-11-10 13-1,-9-5 3-15,-7-3 0 0,-8 0 0 16,-6 3 3-16,0 5 7 15,-11-2 7-15,-7 7-6 16,2 8 1-16,4 6-4 16,1 8-7-16,3 2 4 15,2 0-5-15,1 12-1 16,2 18-1-16,-1 11 2 16,4 3-1-16,0 1 1 15,4 0-3-15,12-5 3 16,6-6 0-16,3-8-6 15,-1-9-32-15,-2-10-20 16,-2-7-29-16,-3 0 31 16,-2-9 25-16,0-17 27 0,0-8 3 15,-2-6 1-15,-2-1 1 16,-3 4 0-16,-4 7 18 16,-2 5 26-16,-2 9 40 15,0 9-19-15,0 3-4 16,0 3-16-16,0 1-7 15,0 0-23-15,0 1-5 16,0 29-9-16,0 18 0 16,0 14 2-16,0 9-3 15,-2 4-1-15,-2 8 0 16,-7 4 2-16,-4 7-2 16,5 0 0-16,1-4 1 0,1-5-4 15,-1-15-17-15,-6-9-12 16,-2-10-1-16,0-9-24 15,-4-15-57-15,-4-5 19 16,-5-15-20-16,-6-7 35 16,-4 0 56-16,-5-15 20 15,5-15 3-15,3-9-18 16,17-10-58-16,10-8-113 16,10-12-225-16</inkml:trace>
  <inkml:trace contextRef="#ctx0" brushRef="#br1" timeOffset="145633.29">8532 9625 889 0,'0'0'81'15,"0"0"-50"-15,0 0 117 16,0 0-12-16,0 0-96 15,0 0-40-15,30-25-2 16,-6 61 2-16,6 8 0 16,2 2 0-16,-2-1-1 15,-5-4-1-15,-5-4 2 16,-4-7-6-16,-8-9-35 0,-4-10-16 16,-4-4-6-1,0-7 13-15,0 0 26 0,-1 0 19 16,-14-17 5-16,-3-9 0 15,3-8 1-15,0-7 2 16,5-5 0-16,1-12 19 16,9 2 7-16,0 3 5 15,7 8-7-15,10 9-1 16,5 13-9-16,3 5-9 16,1 10-8-16,4 8 0 15,0 0 0-15,2 4-17 16,-1 22-74-16,-1 1-53 15,-3 5-111-15,-6-1-220 16</inkml:trace>
  <inkml:trace contextRef="#ctx0" brushRef="#br1" timeOffset="145987.31">8985 9766 704 0,'0'0'166'15,"0"0"-57"-15,0 0 83 16,0 0-89-16,0 0-55 16,0 0-27-16,1-85-6 15,18 65-11-15,3-2-3 16,5-1 0-16,-2 0-1 16,-4 3 2-16,-6 1-2 0,-7 3-3 15,-5 2-4-15,-3 2 6 16,0 6-2-16,-17 6 0 15,-8 0 0-15,-3 18-7 16,-2 18 7-16,3 10-5 16,3 7 8-16,8 2-2 15,9-2-2-15,7-4 3 16,1-5-3-16,24-5 4 16,12-13-1-16,7-12-58 15,6-8-99-15,1-6-77 16,-5 0-160-16</inkml:trace>
  <inkml:trace contextRef="#ctx0" brushRef="#br1" timeOffset="146458.31">9324 9789 586 0,'0'0'179'0,"0"0"-101"15,0 0 73-15,0 0-24 16,0 0-72-16,0 0-29 15,0 0-15-15,25 4-4 16,12-4-3-16,4-9 0 16,-3-12-4-16,-7-1-2 15,-3-5-15-15,-12-7-11 16,-9-1 4-16,-7 6 16 0,0 0 2 16,-8 11 6-1,-16 9 0-15,-4 6 0 0,-2 3 0 16,-1 12 4-16,-4 21-3 15,4 10 13-15,7 5 5 16,6-1 3-16,6-2 3 16,8-4-3-16,4-3 2 15,4-3-6-15,22-8-9 16,11-5 2-16,11-10-7 16,3-7 3-16,2-5-7 15,-1 0-1-15,0-5 1 16,-5-13-4-16,-4 1-20 15,-6-3 10-15,-10 2 1 16,-10 6 9-16,-10 4 4 16,-4 2 0-16,-3 6 1 0,0 0-1 15,0 0-6-15,-18 6-38 16,-9 10-91-16,-2 0-104 16,-1-6-352-16</inkml:trace>
  <inkml:trace contextRef="#ctx0" brushRef="#br1" timeOffset="147194.37">10650 9410 818 0,'0'0'127'15,"0"0"-29"-15,0 0 102 16,0 0-95-16,0 0-66 0,0 0-19 16,-65-64-11-16,35 88-7 15,3 11-2-15,8 6-6 16,14 3 4-16,5 1 1 15,16-3-1-15,22-1 0 16,13-8 0-16,3-4-26 16,-6-9-16-16,-13-2-17 15,-13-2-23-15,-14 1-2 16,-8-1 11-16,-9 6 36 16,-21-1 25-16,-13-1 4 15,-4 1 7-15,-5-5 2 16,3 0-1-16,5-6 4 15,8-4-2-15,10-5 3 16,7-1 4-16,8 0 3 16,9 0 1-16,2-13-8 0,1-14-3 15,26-11-30-15,16-4-77 16,11-4-210-16</inkml:trace>
  <inkml:trace contextRef="#ctx0" brushRef="#br1" timeOffset="147928.93">10840 9689 607 0,'0'0'229'16,"0"0"-141"-16,0 0 61 16,0 0-51-16,0 0-76 0,91-87-19 15,-42 55 9-15,1 1-5 16,-1-6-5-16,-7 6 2 15,-11 1-1-15,-10 5-1 16,-14 5 4-16,-7 1-5 16,0 2 9-16,-13 3 3 15,-17 9-8-15,-12 5-5 16,-6 3 3-16,-2 20-3 16,6 12 0-16,11 5 2 15,11 5 1-15,14 0-1 16,8 0-2-16,4-4-1 15,28-4-1-15,15-8 2 16,16-14 0-16,5-12-1 0,1-3 0 16,-6-8-4-16,-1-19-1 15,-8-4 3-15,-9-5 3 16,-9 5 3-16,-10 2-3 16,-11 5 1-16,-11-1-1 15,-4 3 5-15,0 1 8 16,-17 5 7-16,-7 8 1 15,0 8-1-15,-6 0-7 16,-1 17-9-16,2 15-2 16,7 7-1-16,6 6-1 15,13 2 0-15,3 0-1 16,11-5 0-16,18-10 0 0,7-12-37 16,3-8-37-1,1-12-24-15,-3 0 30 0,-6-9 17 16,-5-17 30-16,-1-7 18 15,-7-7 4-15,-4 0 0 16,-4-3 8-16,-6 5 12 16,-4 9 24-16,0 7 25 15,0 10 5-15,0 4 9 16,0 8-23-16,0 0-33 16,0 8-15-16,0 31-8 15,-6 22 6-15,-8 19 34 16,4 19-33-16,3 13-4 15,7 9-3-15,0 3-4 16,13-11 2-16,-6-13-2 16,-6-11-66-16,1-15-95 0,6-25-126 15,-5-14-195-15</inkml:trace>
  <inkml:trace contextRef="#ctx0" brushRef="#br1" timeOffset="149572.31">11972 9424 862 0,'0'0'123'0,"0"0"14"16,-3-100 20-16,-5 77-55 15,2 9-33-15,3 7-35 16,1 7-5-16,0 0-13 15,2 0-10-15,-4 14-6 16,2 24-1-16,-1 13 1 16,3 4 0-16,0-2 0 0,0 0 0 15,5-4 3-15,9-7-3 16,8-7 0-16,0-9-2 16,3-11 2-16,1-8 0 15,2-7-8-15,1-12-5 16,-4-21-4-16,-3-8 2 15,-6-4 1-15,1-7-5 16,-5 1 4-16,1-1 15 16,-5 4-1-16,4 3 1 15,0 6 0-15,-3 9 1 16,-1 8 3-16,-4 6 2 16,2 12 4-16,-2 4-9 0,6 2-1 15,3 25-4-15,10 13 3 16,-2 4 1-16,3 2-1 15,-3-8 1-15,1-2 0 16,4-6 0-16,-2-9-10 16,0-11-2-16,3-10-3 15,-3 0 8-15,4-20 6 16,-5-11 1-16,-3-8 0 16,-2-10 3-16,-8-4-3 15,-1 0 3-15,-6-2 1 16,-3 4 0-16,0 6 9 15,-3 8-3-15,-7 8 9 16,2 10 0-16,2 10-10 0,2 2 3 16,-1 7-5-16,0 0-6 15,-3 19-1-15,-1 22-3 16,-1 13 3-16,5 9 0 16,5 0-2-16,0 0 2 15,18-4 0-15,4-11-1 16,4-6 1-16,4-13-23 15,-3-9-15-15,3-7 11 16,-1-13 6-16,-4 0 8 16,-2-7 11-16,-5-19 2 15,0 0 1-15,-6-6 0 16,-2 0-1-16,-7-4 4 16,0 2 3-16,2 3 3 15,-5 3-1-15,1 8-1 0,-1 7 5 16,0 8-7-16,0 5 8 15,0 0-14-15,0 0 0 16,0 28-7-16,0 13 1 16,0 11 6-16,0-2 0 15,0-1-1-15,0-4 1 16,5-4 0-16,2-6-1 16,3-9-23-16,-1-10 3 15,-2-4-1-15,7-11 4 16,-2-1 13-16,3 0 5 15,2-20 1-15,0-6 0 16,0-7-1-16,2-1 3 16,2-1 0-16,-1-1 7 0,3 3-10 15,1 4 7-15,-3 3-1 16,2 3-4-16,-1 5 1 16,-4 6-2-16,-2 7 0 15,0 2-2-15,-5 3 1 16,3 0-1-16,-1 8 1 15,0 11-3-15,-2 5 1 16,-1 3 0-16,-1-1-20 16,-1-1-12-16,-1-1-47 15,-4-2-56-15,-2-7-1 16,-1 1 17-16,0-6-256 16</inkml:trace>
  <inkml:trace contextRef="#ctx0" brushRef="#br1" timeOffset="150202.44">13621 9273 736 0,'0'0'103'0,"0"0"37"16,0 0 29-16,0 0-62 16,-42-108-71-16,18 108 6 15,-5 0-20-15,-3 29-17 16,2 11-1-16,7 5-3 15,6 0 1-15,14 1-2 16,3-4 2-16,3 1-2 16,28-4 0-16,10-9-1 0,9-10-16 15,4-9-87-15,-1-9-75 16,-6-2-80-16,-7 0-256 16</inkml:trace>
  <inkml:trace contextRef="#ctx0" brushRef="#br1" timeOffset="150652.31">13808 9445 809 0,'0'0'99'0,"0"0"32"16,0 0 6-16,0 0-86 16,0 0-31-16,0 0-5 0,50-7 4 15,-20 7-15-15,0-6 2 16,-2-6-4-16,-2-3-2 15,-5-6 0-15,-4-3-5 16,-5-4-12-16,-7-4 1 16,-5-1 7-16,0 1-1 15,-11 8 8-15,-9 6 1 16,-6 10-2-16,-5 8 2 16,-4 5-1-16,-1 23 2 15,2 8 8-15,4 7 3 16,4 4 15-16,8-4 1 15,8-2-5-15,8-4-3 16,2-3-6-16,15-5-12 0,16-3 3 16,11-10-1-16,7-6 0 15,6-10-3-15,-4 0-9 16,-2 0-46-16,-7-11-8 16,-11-4 0-16,-7 1 25 15,-11 6 9-15,-8 0 17 16,-5 6 10-16,0 2-5 15,-2 0-37-15,-15 0-78 16,-6 6-101-16,-2 6-268 16</inkml:trace>
  <inkml:trace contextRef="#ctx0" brushRef="#br1" timeOffset="151874.15">14941 9230 684 0,'0'0'130'15,"0"0"-47"-15,0 0 88 16,9-108-18-16,-9 96-59 15,0 8-32-15,0 2-20 16,0 2-10-16,0 0-26 16,0 12-6-16,-4 20-1 15,4 10 0-15,0 7 1 16,0-5-3-16,9-5 3 16,10-5 0-16,2-7 0 15,4-11-2-15,2-9 2 0,-3-7-3 16,2 0-7-16,-4-7 3 15,-1-15 1-15,-5-6 3 16,0-5 1-16,-3 4 2 16,-3-4 0-16,-1 4 0 15,-3 3-1-15,-3 4 2 16,0 10 2-16,-2 7-1 16,1 5-2-16,-2 0 3 15,3 0-3-15,5 17-6 16,2 17 3-16,3 6 1 15,2 3 2-15,-1 1-1 16,-1-5 0-16,-1-4-1 16,-3-8-25-16,4-9-16 0,-7-8 6 15,0-8 20-15,3-2 17 16,0-4-2-16,6-23 4 16,-2-10-1-16,2-4 6 15,2-7 2-15,-1 1 17 16,3 4-9-16,-2 7 6 15,-2 10-1-15,0 10-11 16,-2 11-2-16,2 5-9 16,2 14 0-16,7 22-1 15,-1 9 1-15,-3 8 0 16,-5 1 0-16,-4-2-7 16,-7-6 1-16,-4-8-49 0,0-9-22 15,0-10-55-15,-15-9-52 16,-2-10-55-16,-5-3-221 15</inkml:trace>
  <inkml:trace contextRef="#ctx0" brushRef="#br1" timeOffset="152076.75">14813 8842 580 0,'0'0'407'0,"0"0"-361"0,0 0 18 16,0 0 36-16,0 0-71 15,0 0-29-15,-3-32-60 16,14 32-129-16,3 0-276 16</inkml:trace>
  <inkml:trace contextRef="#ctx0" brushRef="#br1" timeOffset="153748.29">16259 9108 921 0,'0'0'80'16,"0"0"-41"-16,30-108 46 15,-20 85 42-15,1 9-75 16,-3 6-35-16,-2 7-13 15,0 1-4-15,3 0-2 16,2 17 0-16,-4 18 2 0,-1 8-4 16,-4 8 4-16,-2 8 0 15,0-3 1-15,0-4-2 16,0-4 1-16,0-14-1 16,0-12 0-16,0-10-12 15,0-8 6-15,0-4 3 16,5-3 4-16,8-27 6 15,4-18-5-15,0-7 0 16,3-3 1-16,-4 1 0 16,-2 7-1-16,-1 9-1 15,1 6 1-15,-2 8 5 16,4 5-5-16,1 5 2 0,1 8-3 16,-1 9 1-1,1 0-2-15,-2 1-2 0,4 26 3 16,-6 6-2-16,0 11-2 15,-1 2 4-15,-4 2-1 16,-2-1-3-16,-2-10 1 16,-1-6 0-16,2-10-25 15,6-11-5-15,3-7 4 16,8-3 15-16,5-10 13 16,5-22-2-16,1-5 3 15,-3-7 0-15,-1-1 0 16,-8 3 0-16,-6 4 2 15,-7 2 5-15,-7 8 39 16,-2 5 5-16,0 7-4 16,0 2-6-16,-2 6-4 0,-3 4 3 15,1 4-32-15,-4 0-2 16,-8 16-6-16,-3 19-2 16,-1 10 2-16,3 2-4 15,7 6 4-15,10 0-1 16,0-4-4-16,0-4 3 15,19-7 0-15,7-13-4 16,3-7-4-16,0-10-14 16,-3-8 10-16,-3 0 5 15,-3-23 0-15,-1-9 6 16,-9-10 3-16,-5-5-1 16,-5-2 1-16,0 4 0 0,0 8 0 15,-2 6 3-15,0 8-1 16,2 3 21-16,0 2 8 15,0 4-8-15,4 1-3 16,8 4-12-16,2-1-6 16,2 3-1-16,0 1 1 15,-1 4-3-15,1 2 1 16,0 0-3-16,0 19 0 16,-4 11 1-16,2 6 1 15,-6 5-1-15,-6 4-2 16,1 0 2-16,-3 0-18 15,0-4-11-15,0-8 7 16,0-11-13-16,0-10 13 0,0-8 5 16,0-4 9-16,0 0 10 15,6-6 6-15,5-22 4 16,3-12-6-16,5-10 2 16,5-5 3-16,-1 5-1 15,0 1-3-15,1 13 10 16,-2 7 4-16,-8 11-3 15,-2 10 8-15,0 4-4 16,-2 4-13-16,5 0-7 16,0 25-3-16,1 9 3 15,-5 8-2-15,-3 10-2 16,-5-3 3-16,-3 4-1 0,0-7-6 16,0-8-14-1,0-8-23-15,-2-5-18 0,-1-9-48 16,3-4-64-16,0-6-153 15</inkml:trace>
  <inkml:trace contextRef="#ctx0" brushRef="#br1" timeOffset="153952.29">17789 9138 880 0,'0'0'196'16,"0"0"-91"-16,0 0 35 16,0 0-70-16,0 0-65 0,0 0-5 15,99-48-2-15,-66 39-66 16,-3-2-123-16,-8-2-215 16</inkml:trace>
  <inkml:trace contextRef="#ctx0" brushRef="#br1" timeOffset="178935.29">23278 8916 798 0,'0'0'134'0,"0"0"-39"16,0 0 81-16,11-110-50 16,-11 88-45-16,0 1-36 15,-6 7-21-15,-12 4 2 16,-8 9-12-16,-12 1-14 16,-4 4 4-16,-2 23-4 15,9 3 1-15,9 6-1 16,9-1-3-16,11 0 1 15,6-4 1-15,3-2 0 0,20-5 0 16,15-7 0-16,10-8 0 16,4-9-7-16,-1 0-23 15,-5-19 3-15,-6-11 3 16,-9-4 3-16,-8-5 11 16,-8 1 7-16,-6-1 4 15,-8 3 1-15,-1 5 0 16,2 0 8-16,1 9 12 15,1 3-7-15,6 3 2 16,0 5-7-16,4 6-2 16,4 4-5-16,1 1 0 15,1 0-2-15,1 17 0 0,-1 12-1 16,-4 9 0-16,-1 3 1 16,-6 2-1-16,-3 0 0 15,-6-3-3-15,0-6-9 16,0-8-23-16,0-4 1 15,0-12-8-15,0-2 11 16,0-7 14-16,0-1 17 16,0 0 1-16,0-12 11 15,0-18 0-15,0-8-8 16,7-8 11-16,9-4 4 16,1-1-4-16,2-2-3 15,2 8-3-15,0 6-4 16,-1 7 0-16,-1 7-4 0,-4 11 0 15,3 8 1 1,-2 6-2-16,2 0 1 0,4 6-30 16,-2 20-36-16,4 11-70 15,-2 5-68-15,-4-2-123 16</inkml:trace>
  <inkml:trace contextRef="#ctx0" brushRef="#br1" timeOffset="180051.27">24193 8839 805 0,'0'0'155'15,"0"0"-40"-15,0 0 55 16,-42-114-72-16,10 91-52 15,-14 8-17-15,-11 8 12 16,-7 7-27-16,-3 3 1 16,9 23 0-16,12 14-7 15,18 5-4-15,20 2-4 16,8 2 1-16,23-4-2 16,25-9 1-16,20-5 0 15,7-15-18-15,-1-16-30 16,-7 0-3-16,-10-33 24 15,-5-13 14-15,-3-20 11 0,-2-9 2 16,-3-13 2-16,-5-10-1 16,-7-3 1-16,-10-2 2 15,-15 6-1-15,-7 18 11 16,0 20 24-16,0 24 6 16,-4 17-5-16,-1 13-4 15,4 5-16-15,-6 9-14 16,-3 36-5-16,-3 21 0 15,-4 21 1-15,7 6 3 16,-1 4 4-16,5 3-6 16,3-3-1-16,3-8 0 15,0-10-1-15,9-16-1 0,5-14 1 16,3-12-25-16,5-12-10 16,2-10 2-16,4-14 3 15,4-1 17-15,0-10 9 16,1-22 4-16,-1-6-2 15,-1-9 3-15,-6-3-1 16,-5 1 2-16,-7 3-1 16,-7 6 9-16,-6 9 13 15,0 6 2-15,0 5 1 16,-12 8-8-16,-6 11-13 16,-4 1 2-16,-1 7-7 15,-1 22-1-15,4 11 1 16,8 5 1-16,6 6-1 0,6-5-1 15,0-4-1 1,14-2 1-16,10-11 0 0,5-6-8 16,2-9-14-16,4-14 12 15,1 0 4-15,2-14 7 16,4-17-1-16,-1-7 0 16,-3-1 1-16,-6 2 4 15,-4 5-3-15,-6 3 4 16,-4 3 4-16,0 5-8 15,-7 7 2-15,-3 8-2 16,-3 3-1-16,-2 3-1 16,1 0-2-16,1 19-26 0,-2 14 3 15,-3 5-18 1,0 3 6-16,-2-4-7 0,-11 1-18 16,-2-3 8-16,0-8 12 15,-1-2 19-15,4-9 20 16,6-4 2-16,1-4 2 15,4-2 1-15,1-6 18 16,0 0 25-16,12 0 35 16,10 0-11-16,8-17-31 15,3 1-8-15,1-6-5 16,3 0-19-16,-1 2-2 16,0-1-2-16,4 6 0 15,-3 6-1-15,-8 6-3 16,-8 0-9-16,-14 3-3 15,-7 0 8-15,0 0-7 0,-3 0-5 16,-14 7 6-16,-1 11-38 16,2-2-64-16,-4 1-107 15,10-4-180-15</inkml:trace>
  <inkml:trace contextRef="#ctx0" brushRef="#br1" timeOffset="180661.13">25507 8577 13 0,'0'0'957'0,"0"0"-839"16,-9-117 59-16,3 97-36 15,-2 10-52-15,6 9-58 16,-2 1-21-16,1 1-9 15,-4 24-1-15,1 6 0 16,6 5 0-16,0-1 1 16,0-5-1-16,6-2 0 0,7-9-6 15,-2-8-12 1,-3-6-5-16,-4-5-2 0,0 0 13 16,4-3 8-16,-2-14-7 15,-2-4 2-15,-4 5-2 16,0 2-6-16,0 8-2 15,0 6-8-15,-4 0-41 16,-10 23-74-16,4 15-18 16,1 7-132-16</inkml:trace>
  <inkml:trace contextRef="#ctx0" brushRef="#br1" timeOffset="180961.28">25588 9063 825 0,'0'0'226'16,"0"0"-102"-16,0 0 41 15,0 0-45-15,0 0-81 16,0 0-33-16,-6 10-5 16,4 10 0-16,2 2 1 15,0-1-1-15,0-2 1 16,2-7-1-16,8 0 0 15,-1-8 1-15,0-4 0 16,-3 0 0-16,-1-13-2 16,-3-13-2-16,-2-6 1 15,0 1-14-15,0 1-24 0,-8 8-38 16,-10 7-52-16,-7 7-77 16,-2 4-137-16</inkml:trace>
  <inkml:trace contextRef="#ctx0" brushRef="#br1" timeOffset="182725.27">3431 11310 853 0,'0'0'194'16,"0"0"-118"-16,0 0 65 15,0 0-37-15,0 0-58 16,0 0-27-16,0 0-10 16,-80-20-5-16,56 52-2 15,3 6-2-15,8 1 1 16,9-2-1-16,4 0 0 0,0-6-4 16,17 0 3-16,8-5-26 15,1-4-21-15,-2-5-5 16,-8-3-11-16,-3-6-12 15,-13 6-7-15,0 4 43 16,-3 1 22-16,-18 8 16 16,-4-1 2-16,0 2 0 15,2-5 1-15,5 0 0 16,8-3-1-16,3-2-2 16,7-7 1-16,0 0 0 15,0-4 1-15,0 1 0 16,10-2 0-16,-1 2 0 15,4 0 0-15,-6 2 1 0,-5 5-1 16,-2 5-1-16,0 8 0 16,0 6 1-16,-13 4 0 15,0-1-2-15,2 0 2 16,2-3-7-16,9-3 2 16,0-3-5-16,0-9 10 15,12 1-1-15,-3-7 3 16,-2-1-4-16,-2-2 4 15,-1 0-4-15,-4 0 3 16,0 6-1-16,0 0 2 16,0 4-2-16,0 5 1 15,-7-2 0-15,1-1-1 0,2-7-1 16,4-3 1-16,0-4-104 16,0-5-49-16,0-3-33 15,4 0-147-15</inkml:trace>
  <inkml:trace contextRef="#ctx0" brushRef="#br1" timeOffset="185567.27">3990 11691 600 0,'0'0'257'0,"0"0"-216"16,0 0 76-16,0 0 23 15,0 0-54-15,0 0-39 16,0 0-33-16,-19-59-14 15,19 76-2-15,0 14-5 16,0 8 7-16,8 2 0 16,5-1 0-16,-1-2 0 0,7-5 2 15,-1-4-1 1,6-4 0-16,2-8-1 0,3-10 0 16,-2-7-2-16,-4 0-13 15,-4-4-28-15,-3-21 8 16,-3-6 3-16,-5-9 7 15,-3-3 15-15,-5 0 8 16,0 1 0-16,0 8 4 16,0 8 7-16,0 9 25 15,0 9 14-15,0 4 14 16,0 4-23-16,0 0-18 16,0 0-12-16,0 0-9 15,0 16-5-15,0 19-3 16,0 14 8-16,0 9 1 15,0 3-1-15,0 0 1 0,-3 2-1 16,-1-6 3-16,-2-2-7 16,4-4 3-16,2-9-106 15,0-6-101-15,18-16-123 16,10-12-328-16</inkml:trace>
  <inkml:trace contextRef="#ctx0" brushRef="#br1" timeOffset="185846.28">4443 12114 789 0,'0'0'342'0,"0"0"-265"15,0 0 42-15,0 0-19 16,0 0-54-16,0 0-33 15,0-43-7-15,0 43-6 16,0 16-3-16,0 21 1 16,-6 15 0-16,-4 4 2 15,-4-1 0-15,6-6-17 16,0-11-47-16,-1-2-80 16,6-12-72-16,3-13-75 15,1-11-298-15</inkml:trace>
  <inkml:trace contextRef="#ctx0" brushRef="#br1" timeOffset="186475.27">4793 11718 553 0,'0'0'430'0,"0"0"-342"15,0 0 87 1,20-123-64-16,-6 89-51 0,-6 8-16 16,0 3-19-16,6 8-3 15,-8 1-7-15,2 6-12 16,-2 2-2-16,1 4-1 15,0 2 0-15,-1 0-3 16,2 0-9-16,-2 14-11 16,0 14-20-16,-6 2 2 15,0 7 18-15,0 3-6 16,-10-1 16-16,-6 2 1 16,-2-5-6-16,5-2 10 15,0-6 2-15,3-6 2 16,6-6 2-16,4-6-2 15,0-4 4-15,0-5 0 0,0 1 0 16,4-2-2-16,16 0 3 16,3 0-1-16,11 0 3 15,-3-3-2-15,-5-3 0 16,-2 2-1-16,-7 4 1 16,-7 0-4-16,4 0 4 15,-6 0-2-15,-2 7 0 16,-2 11-4-16,-2 2-5 15,-2 4 1-15,0 1-12 16,0 1 9-16,-10-1-9 16,-5 1 5-16,-2-5-5 15,-3-1 3-15,-3-5 10 0,2-1 4 16,0-3-1-16,3-2-20 16,6-3-62-16,4-1-54 15,8-5-118-15</inkml:trace>
  <inkml:trace contextRef="#ctx0" brushRef="#br1" timeOffset="186752.28">5194 12112 628 0,'0'0'535'16,"0"0"-447"-16,0 0 28 0,0 0 0 16,0 0-76-16,0 0-22 15,-4-32-14-15,4 32-4 16,0 25-2-16,0 16-1 16,0 16 3-16,-10 1 0 15,-7 3 0-15,-5-3-33 16,-5-6-89-16,-1-13-132 15,4-13-217-15</inkml:trace>
  <inkml:trace contextRef="#ctx0" brushRef="#br1" timeOffset="199818.57">5788 11636 390 0,'0'0'439'0,"0"0"-351"16,0 0 30-16,0 0 31 15,0 0-61-15,0 0-47 16,0 0-31-16,-9-26 4 0,-10 26-10 15,-6 0-1 1,-8 0-1-16,0 4-2 0,0 4 1 16,8 2-5-16,8-6 4 15,6-1 0-15,11-3 0 16,0 0 0-16,0 0-2 16,0-3-10-16,0-14-4 15,11-7-8-15,4-2-1 16,0 5 17-16,0 5 7 15,-6 2 2-15,-2 8 0 16,-4 4 0-16,-3 2 2 16,2 0-3-16,1 0-2 0,0 2-3 15,6 22 2 1,0 10 0-16,-2 10 3 0,-4 5 3 16,-1 3-3-16,-2 3 1 15,0-5 3-15,-9-3-4 16,-6-5 0-16,0-9 2 15,-1-2-2-15,-1-10 3 16,2-5-3-16,3-7 1 16,-4-6 2-16,2-3 2 15,-4 0-2-15,-1 0-3 16,4-17-1-16,3-1 0 16,2-4 1-16,4-1-2 0,6 6 2 15,0 1-3 1,0 7 2-16,3 6-4 15,9 3 2-15,5 0-7 0,8 7 0 16,6 17 10-16,1 6-2 16,2-1 2-16,-6 8-9 15,2-3-136-15,0 5-23 16,-1-8-170-16</inkml:trace>
  <inkml:trace contextRef="#ctx0" brushRef="#br1" timeOffset="200118.26">6015 12132 1087 0,'0'0'112'0,"0"0"-6"0,0 0 27 15,0 0-77-15,0 0-36 16,0 0-19-16,0-16 3 16,0 46-4-16,0 14 0 15,-4 10 1-15,-4 1-1 16,-4-3 0-16,-2-6-1 16,1-7-27-16,-2-9-41 15,9-7-57-15,-1-12-72 0,7-7-47 16,0-4-213-16</inkml:trace>
  <inkml:trace contextRef="#ctx0" brushRef="#br1" timeOffset="200792.26">6515 11663 939 0,'0'0'176'0,"0"0"-83"0,0 0 45 15,0 0-60 1,0 0-50-16,0 0-24 0,-37-15-1 16,10 21-3-16,0 9-3 15,-2-1 2-15,9-2-1 16,4-4-1-16,9-2 2 15,4-6-7-15,3 0 8 16,0 0-17-16,0 0-4 16,0-12 7-16,0-14-9 15,4-3-14-15,7 1 26 16,0 4 9-16,-3 7 2 16,0 5 3-16,-4 6-2 15,-1 6 7-15,-1 0-2 16,4 0-6-16,0 4-4 15,6 18 0-15,-3 13 3 0,-3 7 1 16,-3 4 0-16,-3 8 0 16,0 0 0-16,0 4 2 15,-9-8-2-15,-4-5 1 16,-1-4-1-16,-1-2 0 16,-1-9 0-16,-2-6 0 15,4-4 1-15,-3-11 1 16,0-2 2-16,4-7-4 15,0 0 9-15,0 0-2 16,2-11 0-16,1-8 3 16,4-3-1-16,3 0 0 15,3 3 1-15,0 5-6 16,0 6 3-16,9 4-6 16,8 4-1-16,6 0 0 0,3 14-2 15,4 10 2-15,-2 5-1 16,-1 2 1-16,-7 0-2 15,-1-3 1-15,-7-2-7 16,4-4-73-16,-3-3-109 16,-2-9-127-16,2-9-438 15</inkml:trace>
  <inkml:trace contextRef="#ctx0" brushRef="#br1" timeOffset="203062.67">6906 12393 1002 0,'0'0'134'0,"0"0"-76"16,0 0 59-16,0 0-47 15,0 0-37-15,0 0-26 16,0 0-7-16,0-19-2 15,0 25-9-15,0 20 3 16,-2 12 4-16,-8 8-3 16,-6 2-20-16,-3-3-58 0,-4-8-45 15,1-8-67 1,5-13-139-16</inkml:trace>
  <inkml:trace contextRef="#ctx0" brushRef="#br1" timeOffset="203625.26">7322 11875 991 0,'0'0'81'16,"0"0"8"-16,0 0 29 15,0 0-54-15,0 0-38 16,0 0-14-16,-15-19-11 16,15 18 6-16,0-6-7 15,3-9 2-15,12-10-2 0,2-13 0 16,3-6-16-16,-2-2 6 16,-6-6 0-16,-7 1 10 15,-5 6 0-15,0 9 1 16,0 14 0-16,0 10 2 15,-2 11-3-15,1 2 1 16,-1 0-1-16,-1 2-6 16,-3 34-13-16,0 12 13 15,-3 13 6-15,5 6 0 16,1-2 1-16,3-4-1 16,0-2-5-16,0-7 5 15,-2-4-4-15,2-6-5 16,-1-2-99-16,-1-6-85 0,1-11-137 15</inkml:trace>
  <inkml:trace contextRef="#ctx0" brushRef="#br1" timeOffset="203842.26">7278 12142 706 0,'0'0'273'15,"0"0"-169"-15,0 0 24 16,0 0-19-16,0 0-53 16,0 0-36-16,42-43-11 0,-16 31-9 15,5 1 0 1,8 0-1-16,6-2-54 0,4-3-105 16,-4 0-133-16,-8-4-381 15</inkml:trace>
  <inkml:trace contextRef="#ctx0" brushRef="#br1" timeOffset="204706.26">7846 11125 1150 0,'0'0'38'15,"0"0"31"-15,0 0-5 16,0 0-19-16,0 0-14 15,0 0-6-15,-15-61-10 16,15 61-11-16,0 0-4 16,0 0-6-16,19 9-10 15,11 21 9-15,9 5-5 0,-3 4 4 16,-6 0-14-16,-11 2-45 16,-7 2 14-16,-12-1 5 15,0-1 35-15,0 1 13 16,-18-2 0-16,-6-2 3 15,0 1 4-15,-1 0 2 16,4-2 18-16,3-6 3 16,4 0-7-16,4-5-9 15,7 0-7-15,3-3 2 16,0-5-5-16,0 2-3 16,13-3-1-16,1-1 2 15,0 0-2-15,-1-2 0 16,-3 1-3-16,-1 1 1 0,-3 1-1 15,-4 1-7-15,-2 2 7 16,0 2 3-16,0 1 0 16,0 4-1-16,-5-3 3 15,-2 2-2-15,1-3 0 16,3-1-2-16,3-3 2 16,0-1 0-16,0 1-1 15,0-1 0-15,0-1-4 16,6 1 5-16,4-1 0 15,-2-1 1-15,-2 3-3 16,-2-2 2-16,-1 2 0 16,-1 1 0-16,2 5-1 15,-3-2 1-15,1 0-1 16,1-1 1-16,0-1 0 0,0-3 0 16,0-6 0-16,-3-1 0 15,3 1 0-15,-3-5 0 16,0 3 0-16,0-4 1 15,0 4-1-15,-3-1 1 16,-12 1-1-16,-4 0 2 16,-2-5-1-16,4 0-2 15,1-5-1-15,7 0-43 16,4 0-65-16,5-9-68 16,0-17-141-16</inkml:trace>
  <inkml:trace contextRef="#ctx0" brushRef="#br1" timeOffset="205612.26">8441 11732 857 0,'0'0'210'15,"0"0"-142"-15,0 0 61 0,0 0 3 16,0 0-58-16,0 0-42 16,11-37-22-16,20 23-4 15,18 2-6-15,8 1-2 16,5 4-1-16,-2 4-3 16,-8 3-62-16,-10 0-66 15,-12 0-72-15,-23 17-105 16,-7-1-371-16</inkml:trace>
  <inkml:trace contextRef="#ctx0" brushRef="#br1" timeOffset="205792.26">8463 11930 738 0,'0'0'224'0,"0"0"-147"0,0 0 48 15,0 0-27-15,0 0-65 16,0 0-32-16,89-27 1 15,-31 17-2-15,9 0-1 16,1-2-10-16,1 1-89 16,0-4-72-16,-7-4-182 15</inkml:trace>
  <inkml:trace contextRef="#ctx0" brushRef="#br1" timeOffset="206152.26">8777 11248 990 0,'0'0'123'15,"0"0"18"-15,0 0 10 16,0 0-68-16,0 0-36 16,0 0-23-16,-60-28-9 15,63 50-10-15,18 19-4 16,7 15 5-16,11 8-2 15,6 0-4-15,7 1 2 16,-1-2-2-16,2 0 0 16,-8-6 0-16,-12-1-13 0,-9-5-29 15,-18-2 3 1,-6-1 8-16,-6-2 26 0,-24-2 4 16,-16-1 2-16,-4-1-2 15,-3-4 3-15,5-6-3 16,14-9 1-16,17-6-5 15,8-1-92-15,9-10-78 16,0-4-99-16,15-2-142 16</inkml:trace>
  <inkml:trace contextRef="#ctx0" brushRef="#br1" timeOffset="209280.4">9821 11332 592 0,'0'0'72'16,"0"0"19"-16,0 0 44 15,42-112-29-15,-39 97-21 16,-3 10 7-16,0 1-20 16,-3 4-29-16,-15 0-24 0,-9 16-15 15,-3 23-4 1,0 7-8-16,4 5 6 0,16-2-2 16,10-1 0-16,0-3 4 15,14-3-5-15,13-5 3 16,4-6 2-16,2-5-9 15,0-4-23-15,-6-5-17 16,-4-5-24-16,-9 2-5 16,-5-5-16-16,-9 2 26 15,0 0-9-15,-3 3 15 16,-17-1 24-16,-5 1 10 16,-3-4 17-16,0-2 11 15,-1-4 0-15,4-2 2 16,6-2 0-16,4 0 0 15,4 0 0-15,7 0-2 0,4-7-4 16,0-14-123-16,15-6-304 16</inkml:trace>
  <inkml:trace contextRef="#ctx0" brushRef="#br1" timeOffset="210038.26">10072 11636 658 0,'0'0'205'0,"0"0"-110"16,0 0 89-16,0 0-63 15,0 0-77-15,0 0-19 0,37-67-18 16,-7 46-2-16,6-3-1 16,1-1-2-16,-4 1-2 15,-5 3 3-15,-10 3-2 16,-6 10-2-16,-8 2 2 15,-4 3 3-15,0 0 3 16,-11 2-7-16,-19 1 0 16,-12 0-4-16,-9 17 3 15,-2 10-1-15,5 5 1 16,12 1 1-16,12-3 0 16,12-1-6-16,12-2 5 15,0-5-2-15,21-3-2 16,24-7 2-16,15-6 3 0,14-6 1 15,5 0-1 1,-6-18-6-16,-1-8-2 0,-4-4-11 16,-11 1-6-16,-13 5 10 15,-16 2 8-15,-16 5 7 16,-12 1 0-16,0 2 0 16,-15 0 6-16,-15 4 12 15,-8 6-13-15,-3 4 12 16,-2 0-2-16,11 16-3 15,4 10-4-15,10 2-6 16,9-1-3-16,9 4 1 16,0-4-3-16,6 1 2 15,15-2-1-15,6-9 2 16,4-1-2-16,3-6 1 0,1-4 0 16,-7-5-18-16,-1-1-7 15,-9 0-1-15,-6-7 3 16,-6-7 14-16,-3 0 10 15,-3-4 0-15,0 7 1 16,0 3 15-16,0 2 24 16,0 6 6-16,0 0-27 15,0 0-11-15,0 16-8 16,0 22 1-16,0 14-1 16,3 13 0-16,-2 3 2 15,-1 2-2-15,0-4 0 16,0-8 3-16,0-7-6 15,0-7-4-15,0-11-75 0,0-11-73 16,2-15-59 0,12-7-18-16,0 0-163 0</inkml:trace>
  <inkml:trace contextRef="#ctx0" brushRef="#br1" timeOffset="211161.25">10848 11422 913 0,'0'0'129'15,"0"0"-38"-15,0 0 78 0,0 0-71 16,0 0-51-16,0 0-26 16,-30-42-4-16,30 42-10 15,0 0-6-15,0 25-2 16,0 9 0-16,11 8 1 15,0 2 2-15,4 0 0 16,2-9-4-16,0-3 4 16,0-9-2-16,-4-9 0 15,-4-4-3-15,-3-8-4 16,-4-2-8-16,-1 0 11 16,1-4 4-16,2-18 2 15,2-5-1-15,0-6-1 16,-2-1 2-16,0 4-1 0,0 1 1 15,0 3-2 1,5 4 2-16,-2 6-1 0,-1 6-1 16,-2 3 0-16,0 6-2 15,6 1 1-15,2 0-4 16,9 4 2-16,5 17 1 16,9 3-1-16,-2 0 3 15,2 3-1-15,0-7-3 16,-2-3 1-16,-2-5-31 15,-2-9 5-15,-2-3 14 16,-3 0 12-16,-6-12 3 16,-1-13 2-16,-3-4-2 0,-4-1 4 15,-2-1 1 1,-6-2 8-16,-2 4 15 0,0 2-7 16,0 2-3-16,-2 9-5 15,-6 1-8-15,-6 7 2 16,6 2-2-16,3 6-4 15,-3 0-1-15,1 10-3 16,-1 14-5-16,2 9 7 16,4 7-6-16,2 2 5 15,4 0 0-15,15-2 0 16,8-6 0-16,2-8 1 16,3-7-8-16,-2-9-14 15,-5-8 4-15,-2-2 14 16,-7-2 5-16,-2-17 0 15,-4-6 2-15,-4 1 1 0,2-8 2 16,-2 3 19-16,-4 2-2 16,2 1 0-16,-2 1-10 15,0 5-5-15,2 2 0 16,0 5-4-16,1 6-3 16,2 4 0-16,-4 3-2 15,3 0 1-15,2 0-1 16,2 10-5-16,-1 13 6 15,5 5 0-15,-3 4-2 16,0 2 2-16,-4-2-3 16,2-1 3-16,-1-8-5 15,-2-5-18-15,-1-4 1 0,-1-10 3 16,-4-2 10-16,3-2 8 16,1 0 2-16,3 0 2 15,-1-17 5-15,7-9-5 16,4-6 2-16,4-6-2 15,2 0 1-15,1 1 3 16,-1 5-5-16,-6 8 0 16,2 5 4-16,-7 5-1 15,-2 7 1-15,-4 7-5 16,2 0 0-16,0 0-1 16,6 23-7-16,0 5 6 15,-1 5 0-15,-2-1-5 16,0 1-7-16,0-4-31 0,0-4-60 15,5-5-23 1,2-8 10-16,4-6-69 0,6-6-75 16,-1-2-81-16</inkml:trace>
  <inkml:trace contextRef="#ctx0" brushRef="#br1" timeOffset="211366.25">12314 11177 551 0,'0'0'196'0,"0"0"14"15,0 0-54-15,0 0-43 16,0 0-47-16,0 0-19 16,-87-77-33-16,67 117-4 0,2 9-6 15,2 7-1 1,10 3-3-16,6-3 1 0,0-6-2 16,4-5 1-16,18-5-76 15,3-11-103-15,10-14-115 16,1-12-367-16</inkml:trace>
  <inkml:trace contextRef="#ctx0" brushRef="#br1" timeOffset="211786.25">12483 11294 473 0,'0'0'479'0,"0"0"-335"15,0 0 17-15,0 0-82 16,0 0-63-16,0 0-14 15,7-11-1-15,8 18-1 0,7-1 0 16,0-5 1-16,4-1-2 16,-2 0-10-16,-2-10-36 15,-5-10 8-15,-1 1-7 16,-6-4 16-16,-8 2 21 16,-2 0 9-16,0 5 3 15,-13 8 2-15,-11 4 6 16,-8 4 1-16,-2 5 3 15,0 25 9-15,4 8-4 16,5 5-6-16,4-2 3 16,12-1 2-16,7-9-3 15,2 1-3-15,14-8-12 0,20-5 7 16,12-6-1 0,6-11-4-16,4-2 0 0,-5 0-3 15,-4-6-6-15,-11-6-33 16,-8 2 1-16,-8-3 13 15,-8 6-3-15,-8 4-24 16,-4 3-11-16,-4 0-77 16,-19 0-216-16</inkml:trace>
  <inkml:trace contextRef="#ctx0" brushRef="#br1" timeOffset="212866.25">13500 11249 863 0,'0'0'138'0,"0"0"-32"15,-3-111 62-15,-3 83-75 16,0 11-26-16,3 9-19 15,3 6-23-15,-3 0 4 16,3 2-15-16,-1 0-11 16,-2 0 1-16,3 15-4 15,0 19-2-15,0 9 2 0,0 6 1 16,9-1-1-16,10-8 0 16,6-2 0-16,5-11 0 15,3-9 0-15,1-12-1 16,-6-6-5-16,1 0-10 15,-5-12 2-15,-5-14 10 16,-4-5 3-16,-3-5 1 16,-4-2 1-16,-4 2-1 15,-2 3 2-15,-1 2-1 16,1 11 5-16,-2 6 4 16,1 8-6-16,-1 6 1 15,2 0-5-15,0 0 0 16,2 18-6-16,6 14-3 0,1 7 9 15,2 4 0 1,3-4-3-16,-6 0 3 0,3-11-1 16,0-7-5-16,-9-9-4 15,1-6-8-15,-1-6 9 16,-1 0 7-16,7-6 4 16,2-20 5-16,7-9-7 15,3-8 2-15,0 2 3 16,2-1 4-16,-3 6 0 15,-1 12 3-15,-5 9-9 16,-2 10 3-16,-1 5-6 16,1 2 0-16,5 24-1 0,-4 5-1 15,4 10 2 1,-6 0-1-16,-2 2-5 0,-6-8-4 16,-4-3-35-16,0-9-70 15,0-11-93-15,-16-9-80 16,-5-3-228-16</inkml:trace>
  <inkml:trace contextRef="#ctx0" brushRef="#br1" timeOffset="213076.25">13303 10690 838 0,'0'0'311'0,"0"0"-264"0,0 0 28 16,0 0 20-16,0 0-63 16,0 0-32-16,-9-23-2 15,9 23-4-15,0 0-92 16,5 6-126-16,5 15-114 16</inkml:trace>
  <inkml:trace contextRef="#ctx0" brushRef="#br1" timeOffset="214627.26">14755 11159 763 0,'0'0'204'16,"0"0"-129"-16,0 0 73 0,31-121-7 15,-22 92-61 1,1 5-23-16,-2 5-22 0,-2 8-11 16,-2 5-7-16,1 5-11 15,-3 1-4-15,2 0 0 16,0 0-2-16,5 13-8 15,3 21 5-15,5 9 2 16,-5 4-1-16,-3 2 0 16,-5 0-5-16,-1-6 5 15,-3-5-4-15,0-8-3 16,0-9 5-16,0-8-2 16,0-6 3-16,0-7-1 15,2 0-2-15,1 0 6 16,8-19 1-16,4-18-1 15,5-12 0-15,-1 0 0 0,-2 0 0 16,-2 6-1-16,-2 8 3 16,-6-1-2-16,2 11 2 15,-4 9-2-15,0 2 0 16,-1 8 0-16,-4 6 0 16,1 0 0-16,5 8-8 15,6 22-8-15,6 7 13 16,3 8 0-16,-2 4-15 15,1-4-11-15,-1-1-4 16,2-10-27-16,3-10-18 16,1-10-4-16,2-11 2 15,-3-3 10-15,-3-7 4 0,1-21 37 16,-7-12 29 0,-5-8 4-16,-4 0 9 0,-3-1 39 15,-3 4 26-15,0 1-3 16,0 7 8-16,0 5-16 15,-3 7-4-15,0 11-11 16,0 6-3-16,2 7-17 16,-2 1-16-16,3 0-12 15,-3 13-4-15,0 22-4 16,-4 12 4-16,1 8-1 16,4 1 3-16,2 0 1 15,0-1-3-15,0-4 1 16,11-10-1-16,4-5 0 0,4-11 1 15,0-10-3 1,1-8 2-16,1-7-1 0,-1 0-6 16,-3-21-10-16,-2-9 10 15,-6-10-7-15,-6-5 6 16,-3-4 4-16,0 3 2 16,-6 4 2-16,-3 8 1 15,-3 3 1-15,6 8 13 16,3 1 5-16,3 3 0 15,0 1-7-15,0 3-6 16,2 0 4-16,11 0-9 16,2 4-1-16,5 1-2 0,-3 5 1 15,-1 5-1 1,-2 0 0-16,-1 8-6 0,-1 19 4 16,-1 13 2-16,2 3-4 15,-5 6 5-15,-4 4 0 16,1-2 0-16,-2-4-5 15,2-2-7-15,0-9-4 16,-2-13 1-16,0-6-9 16,0-11 6-16,-3-4 9 15,2-2 7-15,1 0 2 16,1-25 9-16,3-13-6 16,4-14-1-16,1-3 0 15,3 3-1-15,0 2 0 16,3 6 8-16,-2 11 2 15,-1 9-11-15,-2 10 10 0,1 10-8 16,-1 4-2-16,5 1 0 16,2 26-1-16,3 9 0 15,-3 5 1-15,-1 4-1 16,-5 4-1-16,-4-2 2 16,-4-3-3-16,-2-3-2 15,-3-6-41-15,-1-6-62 16,0-6-57-16,0-10-89 15,4-11-189-15</inkml:trace>
  <inkml:trace contextRef="#ctx0" brushRef="#br1" timeOffset="-214680.48">16177 11073 959 0,'0'0'159'15,"0"0"-42"-15,0 0 11 16,0 0-88-16,0 0-38 16,0 0-2-16,88-14 0 15,-48 14-43-15,-1 0-135 16,-11 0-152-16</inkml:trace>
  <inkml:trace contextRef="#ctx0" brushRef="#br1" timeOffset="-189878.22">18413 8873 623 0,'0'0'98'0,"0"0"-21"15,0 0 57-15,0 0-29 16,0 0-44-16,0 0-7 15,-20-49-21-15,0 34-9 16,-6 0-2-16,0-2-9 0,-1-3-6 16,6-2-1-16,4-7-5 15,10-6 4-15,7-8-5 16,0-1 1-16,10 4-1 16,16 4-3-16,2 7 3 15,2 9 0-15,-3 2 1 16,0 9-3-16,1 6 2 15,-3 3 0-15,-1 0 2 16,0 0-2-16,-4 7 1 16,0 16-3-16,1 7 4 15,-4 11-3-15,-3 10 5 16,-8 9-1-16,-4 11 1 16,-2 4-4-16,-3 3 4 15,-18-1-2-15,-5-1 0 0,-4 0-1 16,-2-7-1-16,3-4 0 15,0-14 0-15,5-12 2 16,1-12-4-16,1-12 2 16,0-10-5-16,-1-5-4 15,0 0-6-15,1-16-3 16,3-15-8-16,6-3-12 16,7-1-28-16,6-2 13 15,0 10-22-15,21 5-18 16,10 7-65-16,9 3-83 15</inkml:trace>
  <inkml:trace contextRef="#ctx0" brushRef="#br1" timeOffset="-189345.51">18753 9090 709 0,'0'0'134'0,"0"0"-35"16,0 0 54-16,3-101-51 15,6 77-28-15,4 3-26 16,-2 6-12-16,-3 4-11 16,0 3-1-16,-3 4-7 0,-2 4-7 15,-2-1-9 1,2 1 0-16,4 0-1 0,3 7 0 15,-1 16 1-15,0 8 1 16,-3 5-1-16,-3 2 2 16,-3 2-3-16,0-5 0 15,0-6 2-15,0-10-2 16,0-5-1-16,0-10 1 16,0-2 0-16,0-2 3 15,0 0 0-15,1-24 3 16,11-10-2-16,2-7-4 15,2-2 0-15,1 11 2 16,0 0-2-16,-5 9 0 0,3 4 2 16,-1 6-3-16,0 3 1 15,0 7 0-15,2 3 0 16,1 0-2-16,4 13 2 16,-5 14-2-16,0 7 0 15,-8 5-1-15,-6-1-2 16,-2 2-33-16,0-2-37 15,0-9-52-15,0-2-44 16,0-9-35-16,10-12-153 16</inkml:trace>
  <inkml:trace contextRef="#ctx0" brushRef="#br1" timeOffset="-189102.95">19338 8877 377 0,'0'0'442'0,"0"0"-302"15,0 0 44-15,0 0-40 16,0 0-68-16,0 0-29 16,-43-71-20-16,23 94-15 15,-3 11-2-15,3 5-2 16,8 4-7-16,5 5 2 16,4 0-1-16,3 0-2 15,0-7 0-15,9-4-2 16,10-8-44-16,8-9-84 15,7-10-72-15,5-10-53 16,-3 0-236-16</inkml:trace>
  <inkml:trace contextRef="#ctx0" brushRef="#br1" timeOffset="-188670.3">19489 8966 608 0,'0'0'298'15,"0"0"-191"-15,0 0 60 16,0 0-37-16,13-103-67 16,5 82-33-16,4 3 0 15,3 3-7-15,-2 5-14 16,0 5-2-16,-1 5-6 16,-3 0 0-16,-1 1-1 0,-4 24 1 15,0 5-1-15,-4 6 0 16,-6 0 1-16,-4 3-1 15,0-5 1-15,0-3-3 16,0-3-19-16,-6-11-13 16,0-2-1-16,1-5 5 15,1-7 3-15,1-3 19 16,0 0 8-16,2-18 2 16,1-12-2-16,0-7 3 15,0-6-3-15,13-3 3 16,5 1-2-16,6 0-2 15,0 8 2-15,-3 8-1 16,2 6 0-16,-6 9-1 0,0 6 1 16,-1 4-7-16,-3 4-31 15,2 0-89-15,-5 15-40 16,-2 5-121-16,-2 5-331 16</inkml:trace>
  <inkml:trace contextRef="#ctx0" brushRef="#br1" timeOffset="-187462.5">20028 9022 658 0,'0'0'199'0,"0"0"-22"0,0 0-23 16,0 0-81-16,0 0-23 15,23-100-5-15,-9 87-10 16,2-3-18-16,3 0-5 15,3 2-8-15,1-2-4 16,1 1 0-16,-3 1 3 16,0-5-3-16,-3 0 2 15,-5-1 1-15,-1-1-1 16,-3 2-1-16,-6 5 5 16,-3 4-3-16,0 1 2 15,0 8 12-15,-16 1-10 16,-17 0-6-16,-9 20-1 15,-3 16 0-15,7 6-1 16,13 2-1-16,14 1 2 16,11 0-1-16,9-2 1 0,28-4-3 15,12-7 3-15,6-13-12 16,2-10-30-16,-5-9 13 16,-7 0 10-16,-4-25 16 15,-3-8 1-15,-7 1 3 16,-5 2-1-16,-8 0 1 15,-5 6 6-15,-8-1 8 16,-4 3 8-16,-1 1 3 16,0 2-3-16,-3 6-9 15,-9 7-4-15,0 6-8 16,-4 0-2-16,1 19 0 16,0 11-1-16,5 6 0 0,8 1 0 15,2 3-1-15,0-5 1 16,0-2 1-16,10-7-12 15,5-7-23-15,-1-8 1 16,2-7 15-16,-1-4 2 16,5 0 0-16,-3-15 17 15,1-8 0-15,-1-7 0 16,-1-3 1-16,0-1-1 16,1-1 1-16,-4 4 6 15,1 3-4-15,-2 3 5 16,1 7-2-16,-4 3 0 15,-4 7 2-15,-2 4-6 16,-3 4 4-16,0 0-6 0,0 6-1 16,0 18-4-16,0 10 5 15,0 1 0-15,0 4-1 16,-2-3 1-16,-1-4-12 16,3-4-13-16,0-8-20 15,5-9 17-15,14-3 21 16,2-8 7-16,2 0 2 15,0-12-1-15,3-15 10 16,0-7 18-16,1 2 4 16,-2-2 2-16,-2-1-4 15,-2 6-6-15,1 0-2 16,-3 7-9-16,1 1 0 0,-3 7-3 16,-4 5-11-16,-1 8 3 15,1 1-3-15,-2 1-1 16,0 22 0-16,-3 7 2 15,-3 3 0-15,-4 1-1 16,1 5-10-16,-1-2-2 16,2-2-11-16,5-2 4 15,-1-5-5-15,-1-9 14 16,-2-6-3-16,-2-6 2 16,-2-7-5-16,0 0 16 15,7-4 4-15,2-15 2 16,3-6-5-16,7-5 1 15,5 0 2-15,5-4 0 16,2-1-4-16,2 4 2 16,-1 1-2-16,-6 7 0 0,-9 9 0 15,-4 13-1-15,-5 1 0 16,-3 5 1-16,-3 21-4 16,-2 7 4-16,0 4-2 15,-2 3 1-15,-8 2-20 16,1-4-12-16,2-6-66 15,0-2-16-15,3-12 4 16,1-5-100-16,3-12-35 16,0-1-147-16</inkml:trace>
  <inkml:trace contextRef="#ctx0" brushRef="#br1" timeOffset="-187238.5">21420 8579 622 0,'0'0'159'16,"0"0"-2"-16,0 0-5 15,0 0-73-15,0 0-42 16,0 0-29-16,19-41-5 16,-5 52-3-16,-1 13-1 15,-3 11 1-15,1 2-33 16,-7 4-60-16,2 1-79 15,-1-7-81-15,-1-7-127 16</inkml:trace>
  <inkml:trace contextRef="#ctx0" brushRef="#br1" timeOffset="-186794.4">21548 8815 522 0,'0'0'215'16,"0"0"-31"-16,0 0-18 0,0 0-57 15,0 0-38-15,41-105-6 16,-39 101-17-16,-2 4-15 15,0 0-11-15,0 0-17 16,0 18-4-16,0 13 7 16,0 12-6-16,0 6 4 15,0 9-3-15,9 2-3 16,4 7 2-16,5 1-1 0,5 2-1 16,3-1 0-16,-2-11 2 15,-6-11-2-15,-7-11 0 16,-8-6 0-16,-3-5-1 15,0-5 0-15,0-2 1 16,0 0-2-16,-2-5 4 16,-10 1-3-16,-4-7 1 15,-3 0-14-15,2-7-11 16,-2 0 0-16,4 0 7 16,-2 0 17-16,3-16-3 15,5-10 4-15,4-13 1 16,5-10 0-16,0-4 0 15,14-9-1-15,8 7 0 16,0 4 3-16,1 8-3 16,-4 11 1-16,0 6-1 0,0 6-1 15,1 9-6-15,5 7-117 16,4 4-106-16,1 0-194 16</inkml:trace>
  <inkml:trace contextRef="#ctx0" brushRef="#br1" timeOffset="-186644.5">21997 9170 383 0,'0'0'569'15,"0"0"-460"-15,0 0 29 16,0 0-50-16,0 0-69 16,0 0-19-16,0-3-3 0,0 3-130 15,-6 0-248-15</inkml:trace>
  <inkml:trace contextRef="#ctx0" brushRef="#br1" timeOffset="-178664.51">16796 10981 653 0,'0'0'164'15,"0"0"-106"-15,0 0 71 16,3-114 27-16,-3 101-45 0,0 5-50 16,0 8-20-16,0 0-18 15,-1 19-20-15,-10 25 2 16,3 10 1-16,-1 8-4 15,4 3 0-15,3-1 0 16,2-6-2-16,0-5 0 16,0-8-1-16,3-13 0 15,9-10-50-15,0-16-48 16,7-6-70-16,2-9-32 16,-4-24-138-16</inkml:trace>
  <inkml:trace contextRef="#ctx0" brushRef="#br1" timeOffset="-178462.51">16823 10693 644 0,'0'0'132'16,"0"0"-79"-16,0 0 58 15,0 0-19-15,0 0-59 16,0 0-28-16,-6-29-5 15,6 29-2-15,3 15-20 16,10 11-81-16,4 4-80 16,2-1-195-16</inkml:trace>
  <inkml:trace contextRef="#ctx0" brushRef="#br1" timeOffset="-177938.97">17078 11059 642 0,'0'0'280'16,"0"0"-215"-16,0 0 83 16,-8-113-6-16,8 92-66 15,0 8-34-15,0 4-7 16,0 2-8-16,2 7-14 15,1 0-6-15,2 0-6 16,0 20 2-16,0 10-3 0,1 5 1 16,-2 9-1-16,-1-2 2 15,-1 2 1-15,-1-4-3 16,2-4 0-16,-3-7 2 16,1-6-2-16,1-10 0 15,-2-5 0-15,1-8-1 16,1 0 4-16,1 0-3 15,3-18 5-15,3-16-4 16,6-10 0-16,2-1-1 16,2 3 1-16,4 5-3 15,0 3 3-15,-1 5-1 16,2 7 0-16,1 6 0 0,-1 5-1 16,-3 8 1-16,1 3 0 15,-9 0-2-15,0 21 2 16,-5 10-1-16,-2 6 0 15,-6 4-4-15,0 1 0 16,0 3-37-16,0-8-20 16,-2-7-35-16,2-5-81 15,0-10-47-15,12-12-114 16</inkml:trace>
  <inkml:trace contextRef="#ctx0" brushRef="#br1" timeOffset="-177697.51">17684 10846 569 0,'0'0'163'16,"0"0"-26"-16,0 0 44 0,0 0-39 15,0 0-53-15,0 0-30 16,-71-77-20-16,51 112-9 16,4 9 1-16,0 3-17 15,9 4-8-15,6-1 1 16,1 2-7-16,1-4 1 15,14-4 0-15,3-7-1 16,6-10-19-16,4-11-91 16,1-6-83-16,1-10-95 15,2 0-256-15</inkml:trace>
  <inkml:trace contextRef="#ctx0" brushRef="#br1" timeOffset="-177254.58">17855 11009 896 0,'0'0'122'0,"0"0"40"15,0 0-37-15,6-114-48 16,8 92-30-16,2 8-16 16,-2 5-6-16,0 5-12 15,0 4-8-15,2 0-3 16,-2 11 2-16,0 19-4 15,-5 4 1-15,-2 8 0 16,-3 5-2-16,-4 2 2 0,0 0-2 16,0-6 1-16,0-4-11 15,-4-7-17-15,0-9-18 16,1-8 7-16,2-8 15 16,1-7 3-16,0 0 21 15,0-7 1-15,0-21 1 16,1-10 3-16,13-8-5 15,1-8 0-15,4 0 3 16,1-1-2-16,4 5 0 16,-4 9-1-16,0 8 2 15,-4 11-2-15,-2 8 0 16,3 9 0-16,-1 5-1 0,-1 0-5 16,-1 4-16-16,1 16-89 15,-3 9-71-15,0-2-106 16,-3 5-347-16</inkml:trace>
  <inkml:trace contextRef="#ctx0" brushRef="#br1" timeOffset="-176048.94">18339 11077 695 0,'0'0'164'16,"0"0"-59"-16,0 0 78 15,0 0-86-15,0 0-56 16,0 0-10-16,4-68-15 16,14 54-10-16,4 2-1 0,2-2-5 15,3-4 0-15,-1-1 0 16,0-3 4-16,0-1-2 16,-6 0-2-16,-6-2 2 15,-4-2-2-15,-7-2 6 16,-3 5-6-16,0 4 10 15,-18 7-1-15,-8 11 6 16,-5 2-13-16,-4 15 3 16,2 17-3-16,6 7 5 15,8 1-3-15,10 4-4 16,7-3 1-16,2-3-1 16,20 0 1-16,12-9-1 0,7-6 1 15,2-9-1-15,2-11-4 16,-3-3 4-16,-2 0-1 15,-4-19 1-15,-3-6 0 16,-5-2 2-16,-2-2 0 16,-4-2-1-16,-6 3 2 15,-5 3-2-15,-4-1 5 16,-3 6 9-16,-2 2 6 16,0 6-2-16,0 7-1 15,-3 2-12-15,-9 3-1 16,-3 12-5-16,-5 18-1 15,6 6 1-15,2 0 0 16,8 1 0-16,4-4 0 0,0-3 0 16,6-5-1-16,11-9 0 15,4-3-1-15,-1-12-1 16,0-1-1-16,3-1 1 16,-2-20 3-16,0-6-1 15,1-9 4-15,-2-1-2 16,0-1 0-16,-4 0-1 15,2 5 0-15,-3 3 2 16,-1 4-1-16,-2 5 5 16,0 5-1-16,-5 8 0 15,-2 1-3-15,-2 7 1 16,0 3-3-16,0 21-3 0,0 13 2 16,-2 5 2-16,-1 0-2 15,0 0 1-15,2-9-5 16,1-3-1-16,0-10-18 15,3-3 2-15,1-11 13 16,8-6 9-16,5 0 0 16,3-3 2-16,1-21-1 15,-2-2 3-15,0-5 5 16,-2-1 7-16,0 5 4 16,-3-1-5-16,-2 3-1 15,0 3 0-15,-1 3-10 16,-2 5 5-16,0 8-7 15,1 6-2-15,-1 0 2 16,3 2-2-16,-5 21-2 16,0 6 2-16,-5 5-4 0,-2 3 2 15,-3 3 1-15,0-1-3 16,2 1 0-16,1-2-14 16,1-4-3-16,2-5 7 15,-1-10 10-15,-2-10 3 16,-3-8-35-16,2-1 23 15,-1 0 13-15,5-15 3 16,1-9-1-16,4-3 2 16,5-3-2-16,1-4 5 15,5-2-1-15,3 1-2 16,-1-1 2-16,-1 5-5 16,-3 5-1-16,-3 11 0 0,-5 11-1 15,-3 4 1-15,1 8 0 16,-4 19-4-16,1 2 4 15,-5 5-2-15,-2-1-2 16,0 4 4-16,0-3-24 16,0-7-47-16,0-2-9 15,0-10-113-15,0-6 75 16,0-9-206-16,0 0-111 16</inkml:trace>
  <inkml:trace contextRef="#ctx0" brushRef="#br1" timeOffset="-175822.51">19641 10561 717 0,'0'0'125'0,"0"0"20"0,0 0 26 16,0 0-66-16,0 0-54 15,0 0-29-15,-9-84-18 16,21 87-4-16,5 23-1 15,3 10-2-15,-2 12-17 16,-1 1-79-16,-6 5-22 16,-2-2-83-16,-4-10-95 15,-4-5-199-15</inkml:trace>
  <inkml:trace contextRef="#ctx0" brushRef="#br1" timeOffset="-174862.04">19742 10887 397 0,'0'0'223'0,"0"0"-57"15,0 0-21-15,0 0-31 16,48-110-24-16,-35 88-10 16,-3 2-22-16,-3 5-13 15,-1 4-8-15,-2 7-3 16,-1 2-1-16,-3 2-16 16,0 3-10-16,0 26-6 15,0 9-1-15,0 9 2 16,0-2-2-16,0-1 1 15,-4-7-2-15,1-10-25 16,1-5-22-16,2-8 1 16,0-9 12-16,0-5 26 0,0 0 8 15,11-3 1-15,7-15 3 16,0-5-2-16,1-5 4 16,-1 0 2-16,1-3-2 15,-1 5 3-15,-4 1 3 16,2 8-2-16,-2 1-4 15,-2 8-4-15,-2 7 0 16,3 1-1-16,-2 1-2 16,-1 20 0-16,1 6-2 15,-2 1 2-15,0-1 0 16,1-1-19-16,6-4-12 16,6-3 13-16,3-7 20 0,2-5 2 15,-2-7-2-15,-1 0 0 16,-5-11 0-16,2-12 1 15,-6-5 0-15,-2-3 5 16,-4 1 4-16,-2 1 11 16,-7 5 1-16,0 7-4 15,0-1 2-15,-10 8-9 16,-9 6-3-16,-2 4-7 16,-3 2 0-16,0 21-2 15,1 9 0-15,5 6 1 16,1 2 0-16,7 2 1 15,4-1-1-15,6 1 0 16,0 0-4-16,7-2-27 16,14-7 7-16,-1-12 9 15,-3-8-47-15,3-10 28 0,3-3 11 16,5 0 22-16,-5-13 2 16,-3-15 14-16,-4-1 28 15,-4 3 11-15,-3 0 9 16,-4 7-6-16,-4 7 14 15,1 7-28-15,-2 2-12 16,0 3-6-16,0 15-20 16,0 28 0-16,-11 27-1 15,1 18 0-15,4 12 1 16,3 10-3-16,0 0-2 0,-5-3 1 16,-5-1-1-16,-2-9 0 15,-4-4-1-15,-2-8-17 16,4-6-5-16,-3-12-6 15,7-15-4-15,-1-16-4 16,-1-23 18-16,-7-13 4 16,-5-13-22-16,-7-37 13 15,6-13 11-15,7-5 3 16,10-6 0-16,11 0 9 16,10-1-1-16,17 0-3 15,8 4-33-15,1 6-15 16,-1 16-19-16,-3 14-29 15,-2 9-71-15,0 5-179 16</inkml:trace>
  <inkml:trace contextRef="#ctx0" brushRef="#br1" timeOffset="-173535.02">20785 10470 524 0,'0'0'114'0,"52"-109"32"15,-33 74-8-15,-6 12 35 16,-7 7-56-16,-3 10-34 16,-2 5-17-16,-1 1-26 15,2 0-7-15,-2 0-17 16,0 11-11-16,0 20 2 16,0 13 2-16,0 10 0 0,0 7 4 15,0 6-7-15,-2 0 0 16,2 1-1-16,0-9-3 15,0-11 0-15,14-14-2 16,4-12 0-16,7-9 0 16,5-13 2-16,4 0-2 15,0-9 1-15,-2-16 1 16,-7 1 2-16,-3-4-2 16,-1-3-1-16,-4 4 5 15,2-1-3-15,-1 8-3 16,3 3 0-16,0 9 1 15,3 8-3-15,1 0 2 16,0 7 0-16,-1 17 0 0,-6 8-6 16,-4 5 4-16,-8 8-14 15,-6-4-7-15,0 1-4 16,-4-6-11-16,-16-3 3 16,-3-9 3-16,-6-7-10 15,-3-8 21-15,0-5 14 16,-4-4 4-16,4 0 2 15,-2-16 2-15,9-7-1 16,4-6 0-16,10-5 1 16,10-2-3-16,1 2-4 15,12 4-40-15,22 6-6 16,9 7-47-16,11 9-51 0,0 5-62 16,2 3-155-1</inkml:trace>
  <inkml:trace contextRef="#ctx0" brushRef="#br1" timeOffset="-172934.51">21518 10946 606 0,'0'0'179'16,"0"0"-63"-16,0 0 35 15,0 0-78-15,0 0-51 16,0 0 2-16,91-73-8 15,-58 51-8-15,-1-4 2 16,-4 2-10-16,-11 0 5 16,-2 2-3-16,-10 6-2 0,-5 3 4 15,0-1 2-15,-18 5 0 16,-12 6 2-16,-10 3-4 16,-8 0 10-16,3 12-2 15,2 14-3-15,6 1 6 16,5 7-2-16,11-1-4 15,9 2-6-15,12-2 0 16,4-1-3-16,30-3 0 16,12-7 1-16,18-5-2 15,5-8-26-15,5-9-40 16,1 0-32-16,-2-9 12 16,0-18-8-16,-4 0 21 0,-11-1 31 15,-15 1 35-15,-17 3 8 16,-13 1 8-16,-9 0 50 15,-4 5 38-15,0-2 6 16,0 6-4-16,0-1-27 16,-3 3-6-16,-5 2-19 15,-4 6-9-15,-8 4-2 16,-7 0-18-16,-8 10 1 16,-3 13-6-16,1 10-7 15,7 5 1-15,6 3-5 16,11 0-1-16,13 2 0 15,0-3 2-15,33 1-2 16,10-9 0-16,11-8-28 0,1-7-49 16,-2-9-55-16,-5-7-50 15,-3-1-46-15,-6 0-175 16</inkml:trace>
  <inkml:trace contextRef="#ctx0" brushRef="#br1" timeOffset="-171586.51">22427 10783 590 0,'0'0'168'16,"0"0"-25"-16,0 0 14 16,0 0-34-16,0 0-53 15,0 0-12-15,-23-55-23 16,-2 55-17-16,-7 21-7 16,0 10-4-16,5 9-2 0,6 5 0 15,13 0-5-15,8 0 0 16,0-5 0-16,17-7 2 15,14-7-4-15,9-10 2 16,2-6-24-16,-1-10-6 16,-6 0 3-16,-1-14 17 15,-8-14 7-15,-5-7 3 16,-5-3-1-16,-7-1 1 16,-7 3 0-16,-2 1 5 15,0 5-5-15,-11 6 15 16,-1 4 17-16,6 10 0 15,2 4-8-15,4 6-5 16,0 0-9-16,0 2-10 0,0 25 0 16,0 4 0-16,1 5 1 15,11-1-1-15,5 1 0 16,-1-3 1-16,2-5-1 16,0-6 0-16,-5-2-13 15,-1-11-6-15,2-8 6 16,1-1 2-16,2 0 11 15,2-23 0-15,0-6 2 16,-1-5-2-16,-3-4 1 16,-1 4-3-16,-3 1 1 15,-2 7 1-15,-1 2 2 16,-2 7-2-16,0 5 1 0,-2 2 1 16,2 6-2-16,1 4 0 15,0 0 0-15,0 0 1 16,0 14-2-16,2 12 0 15,-2 1 1-15,1 4 0 16,1 0 1-16,-3-3-1 16,3-4 0-16,0-1 0 15,0-7-12-15,4-2-33 16,1-5 9-16,0-7 20 16,3-2 11-16,0 0 5 15,-3-9 3-15,2-11-3 16,-2-3 0-16,2-3 2 15,-2 1 3-15,-1 2 9 0,-2 2 14 16,-2 1 3 0,1 2-6-16,-1 3-12 0,2 4-1 15,2 3-2-15,2 2-5 16,5 2-3-16,-4 0-2 16,6 4 0-16,-3 0 0 15,-2 0 0-15,-1 8 0 16,-4 12 0-16,-3 3-1 15,-2 1 0-15,-3 1-3 16,-4 1 2-16,0-3-14 16,0 1-28-16,0-1-27 15,0 3-18-15,0 0 1 16,0 1 32-16,0-8 54 16,-2-5 0-16,-14-6-24 15,-8-8 24-15,-6 0-3 0,0 0 5 16,1 0 0-16,4 0 0 15,8-6-1-15,6 0 0 16,10-7-35-16,1 3-98 16,12-9-168-16</inkml:trace>
  <inkml:trace contextRef="#ctx0" brushRef="#br1" timeOffset="-171166.51">23548 10948 754 0,'0'0'136'0,"0"0"9"16,0 0-11-16,0 0-87 15,0 0-35-15,0 0-11 16,83-54 5-16,-57 33-5 16,-2-1-1-16,-3-5 0 15,-4-3-8-15,-8-3-16 16,-4 4 2-16,-5 2 7 15,-5 2 12-15,-17 6 0 16,-8 10 3-16,-1 9 0 16,-2 0 2-16,-1 21 8 15,3 15 9-15,7 5-2 16,6 3 8-16,9-3-12 0,9 1 1 16,2-3-6-16,26-7-6 15,8-7 8-15,4-13-7 16,2-6-1-16,-8-6-4 15,-3 0-11-15,-5 0-17 16,-8-10 17-16,-2 2 2 16,-8 0 2-16,-5 4 3 15,-3 4-6-15,0 0-44 16,0 0-80-16,-5 0-129 16,-3 0-381-16</inkml:trace>
  <inkml:trace contextRef="#ctx0" brushRef="#br1" timeOffset="-169304.63">24472 10656 900 0,'0'0'83'0,"0"0"1"0,0 0 66 15,0 0-64-15,0 0-47 16,0 0-22 0,15-92-6-16,-12 92-4 0,4 0-6 15,3 23-1-15,0 12 1 16,2 7-1-16,2 4 0 16,-1 3 2-16,0 2-2 15,-5-6 0-15,3-5 2 16,-2-9-2-16,-1-8 0 15,-2-7 0-15,-3-11 0 16,0-5 1-16,4 0-1 16,5-26 1-16,3-22 3 15,4-9-6-15,-2-9 2 16,-5-2 0-16,-3 1 2 16,5 4-1-16,-4 10 1 0,4 8-2 15,-2 8 2-15,0 8 1 16,0 11-3-16,-4 6 0 15,-2 8 0-15,0 4-3 16,7 0-21-16,5 10-50 16,4 21-5-16,1 15-31 15,-8 10-27-15,-4 9-5 16,-2-1-155-16</inkml:trace>
  <inkml:trace contextRef="#ctx0" brushRef="#br1" timeOffset="-168052.92">25116 10671 561 0,'0'0'281'0,"0"0"-227"16,-31-116 96-16,16 91-15 16,2 11-68-16,-4 9-21 15,2 5 1-15,-4 0-25 16,-2 27-16-16,3 8-1 15,-2 12-4-15,10 3 3 16,4-2-3-16,6-1 1 16,0-8-2-16,6-4 0 15,9-9 0-15,6-8-1 16,-3-6 3-16,2-8-4 0,-1-4 1 16,-4-3-27-16,-3-20-6 15,-5-8 1-15,-5-8 12 16,-2 1 9-16,0 5 2 15,0 4 10-15,-5 9 1 16,2 12 1-16,3 6 7 16,0 2 0-16,0 2-9 15,0 24-4-15,8 8 1 16,8 10 3-16,4-3 0 16,6-2 1-16,2-4 1 15,5-11-2-15,5-7 0 16,-2-12 0-16,4-5 1 15,-4-5-1-15,-4-27 0 16,-3-12-1-16,-5-14 1 16,-4-11 0-16,-5-13-3 0,-4-7 3 15,-6-1 0-15,-5-1 0 16,-1 2 0-16,-18 10 1 16,0 18 3-16,1 20 20 15,3 18 13-15,7 15 17 16,3 8-20-16,3 0-7 15,-1 11-24-15,-1 27 3 16,-3 14-4-16,3 14 2 16,4 3 2-16,0 5 4 15,0 0-5-15,3-3 0 16,9 3-4-16,3-7 1 16,0-7-1-16,3-8 0 0,-3-15 1 15,5-11-2-15,-6-12 1 16,2-9-4-16,-4-5 3 15,2-4-4-15,-1-26 4 16,2-8-1-16,-3-7 1 16,-3-1 0-16,-2 5 0 15,-4 4 1-15,-1 9-1 16,2 5 1-16,-1 7-1 16,0 10 3-16,1 0 2 15,-3 5-3-15,2 1-2 16,3 0-2-16,3 4 2 15,3 21-1-15,2 6 1 16,1 3 0-16,-1 7 1 0,-1-4-4 16,2 0 3-16,-3-4 0 15,-2-7-2-15,1-7 1 16,-5-8 0-16,-2-7-9 16,1-4-4-16,1 0 11 15,7-6 1-15,3-18 2 16,1-6 0-16,0-3-2 15,3 2 2-15,-6 2 0 16,4 2 0-16,0 5-1 16,0 2 2-16,-1 4-1 15,0 8 1-15,2 4-1 16,2 4 0-16,-1 0-1 16,4 0 3-16,1 10-6 15,3 6 4-15,-5-3 0 0,2-2 1 16,-3-7-1-16,-1-4-1 15,-3 0 1-15,0-6 3 16,-4-22-3-16,0-5 2 16,-5-5-2-16,-3-5 0 15,-5 0 3-15,-1 2-3 16,0 6 1-16,-4 11-1 16,-5 9 5-16,2 7-5 15,-3 8 8-15,-4 1-6 16,-2 28 1-16,-1 11-3 15,6 6 1-15,7 7-1 16,4 3 0-16,8-5-1 16,13-2 1-16,9-11 0 0,3-13-7 15,8-11-98-15,-2-11-110 16,-3-3-150-16</inkml:trace>
  <inkml:trace contextRef="#ctx0" brushRef="#br1" timeOffset="-166711.52">26917 10608 783 0,'0'0'206'16,"0"0"-151"-16,0 0 88 15,0 0-20-15,0 0-73 16,0 0-35-16,18-3-9 16,21-5-4-16,10-4 0 0,8-3-2 15,0-7 0-15,-8-6 0 16,-6-2 0-16,-9-6 0 15,-8-4-5-15,-8 3-4 16,-14 0-7-16,-4 9 16 16,-2 3 1-16,-27 3-1 15,-10 8 2-15,-12 14 0 16,0 0-1-16,1 14 3 16,5 14-2-16,11 11 3 15,8-4 5-15,11 6-8 16,11 0 3-16,4-3-4 15,21 0 0-15,23-2-1 16,16-4 1-16,15-10 2 0,7-11-3 16,-3-11 0-16,-6 0 2 15,-10-11-2-15,-12-17 0 16,-10 2-1-16,-13 0-1 16,-11 0-5-16,-13 0 6 15,-4-2 1-15,0 1 0 16,-1 2 3-16,-6-1-3 15,0 4 5-15,3 6 9 16,2 3 10-16,0 8 11 16,2 2-19-16,0 3-4 15,0 0-12-15,0 0 0 16,0 14-1-16,0 19 0 0,0 6 1 16,0 6 2-16,0 2 2 15,0 2-6-15,0-4 2 16,2-5 0-16,6-9-1 15,1-5-61-15,4-13-39 16,2-13-74-16,3 0-51 16,-1-20-137-16</inkml:trace>
  <inkml:trace contextRef="#ctx0" brushRef="#br1" timeOffset="-166508.52">27590 9967 797 0,'0'0'171'0,"0"0"-117"15,0 0 56-15,0 0-21 16,0 0-57-16,0 0-32 16,0 0-7-16,-34-49-67 15,47 82-66-15,8 3-53 16,4 1-166-16</inkml:trace>
  <inkml:trace contextRef="#ctx0" brushRef="#br1" timeOffset="-166223.53">27926 9961 827 0,'0'0'139'15,"0"0"-5"-15,0 0 30 0,0 0-63 16,0 0-52-16,0 0-23 16,-38-74-22-16,38 109 0 15,0 16-4-15,0 18 5 16,0 9 2-16,0 2-4 16,6 4-3-16,0-5 4 15,-1-4-3-15,-1-7 0 16,-4-9-1-16,0-8-53 15,0-10-89-15,0-15-98 16,0-15-113-16,7-11-221 16</inkml:trace>
  <inkml:trace contextRef="#ctx0" brushRef="#br1" timeOffset="-165232.04">27826 10351 642 0,'0'0'91'15,"0"0"12"-15,0 0 17 16,0 0-74-16,0 0-35 16,0 0-8-16,97-55 0 15,-51 36-1-15,-1-4 1 16,-2-9-3-16,-3 0 2 0,-3-8-2 16,-6-1-1-16,-8-3 0 15,-8 5 2-15,-10 6-1 16,-5 5 6-16,0 8 44 15,0 9 60-15,-5 3-32 16,1 4-16-16,-1 4-20 16,-4 6-22-16,-6 27-12 15,-4 16 2-15,-2 14 15 16,5 5-3-16,3 1-12 16,8 2-1-16,3-3-6 15,2-3-1-15,0-13 2 16,0-10-4-16,0-11 0 15,3-10 0-15,5-8 0 16,-2-7-1-16,1-6 1 16,5 0-8-16,8-12 1 0,3-16 2 15,4-7-8-15,-2-3 3 16,-3 0 1-16,-3 4-1 16,-3 7 9-16,-2 11-1 15,-1 6-1-15,2 10 3 16,0 0-7-16,6 3 1 15,1 19 3-15,-1 3 3 16,-1-1 0-16,-1 2-1 16,0-1-1-16,4-4 1 15,0-5 2-15,0-8-1 16,1-7 2-16,-2-1-1 16,2 0-1-16,-4-12 0 0,2-11 0 15,-6 0 0-15,-2-5 1 16,-5-4-1-16,-3 1 1 15,-1-6 1-15,-3 2-2 16,-2 1 2-16,0 3-1 16,0 11 0-16,0 8 0 15,-5 5 2-15,-2 4 6 16,-5 3 0-16,-7 0-9 16,-2 10 0-16,-5 12 0 15,4 8 0-15,7 4 0 16,5 4 0-16,10 1 0 15,0-2-1-15,12-3 0 16,15-6 2-16,2-3-1 0,4-10 0 16,-1-8-3-16,0-7 2 15,-2 0 1-15,-4-9-1 16,-1-12 1-16,-1-4 4 16,-3-5-4-16,-5 6 0 15,-6 3 2-15,-4 9-2 16,-1 5 0-16,-2 2 1 15,-3 5-2-15,2 0 0 16,2 0-4-16,2 22-7 16,4 6 10-16,2-1-8 15,3 2-24-15,2-7-15 16,1 0 12-16,0-9 2 0,2-3 8 16,2-6 18-16,-2-4 4 15,7 0 5-15,-3 0-25 16,0 0-19-16,-8-11-86 15,-6 2-71-15,-6-1-143 16</inkml:trace>
  <inkml:trace contextRef="#ctx0" brushRef="#br1" timeOffset="-163899.52">29825 10366 850 0,'0'0'127'16,"0"0"-59"-16,0 0 115 16,0 0-75-16,-39-106-44 15,3 94-44-15,-16 8-16 16,-9 4 8-16,-3 0-1 16,6 17-7-16,14 9 6 15,15 1-5-15,12 3-5 16,11-3 0-16,6 2-3 15,3-3 0-15,30-3 4 16,12-9-2-16,16-14 1 0,5 0-2 16,5-27 0-16,-3-16-6 15,-9-22-18-15,1-15-3 16,-8-14 2-16,-2-14-4 16,-14-4 22-16,-12 0 4 15,-13 8 5-15,-8 22 4 16,-3 26 4-16,0 22 20 15,0 20 12-15,-2 8-11 16,1 6-17-16,-2 0-12 16,-7 40-3-16,-3 20 0 15,1 20 3-15,2 7 4 16,4-3 2-16,3-1-2 16,3-5-1-16,3-4-3 0,16-5 2 15,7-4-1-15,6-11-2 16,9-10 2-16,5-11-1 15,5-14 0-15,1-11-22 16,-4-8-17-16,-3-8 7 16,-10-23 1-16,-8-13 4 15,-9-4 14-15,-11-4-4 16,-7 4 13-16,0 7 4 16,-10 8 1-16,-10 9 10 15,-2 4 7-15,0 14-1 16,2 6-3-16,-2 0-9 15,0 15-3-15,4 15-2 0,2 4 2 16,7 9-1-16,5 2-1 16,4 0 0-16,0 3 0 15,20-8 0-15,12-2-1 16,9-7 0-16,7-4-80 16,6-8-128-16,-1-10-97 15,-2-9-437-15</inkml:trace>
  <inkml:trace contextRef="#ctx0" brushRef="#br1" timeOffset="-163403.53">30727 10165 798 0,'0'0'112'16,"0"0"-38"-16,0 0 64 15,0 0-33-15,0 0-73 16,0 0-22-16,-54-45-8 15,44 49-2-15,-4 23-6 16,-3 12 6-16,2 6-3 16,6 1 3-16,7 1 2 15,2-2-2-15,5-4 0 16,20-6-2-16,10-7-4 16,4-9-40-16,1-9-14 15,1-10 9-15,-4 0 9 16,-6-21 23-16,-4-10 16 15,-5-12 3-15,-4-2 0 16,-2 1 3-16,-6 3-2 16,-3 8 19-16,-1 6 10 0,1 5 16 15,-3 4-11-15,4 6 1 16,1 0-11-16,3 5-14 16,2 2-9-16,3 2 0 15,-1 2 3-15,-1 1-4 16,-2 0 2-16,-4 0-1 15,1 7-1-15,-2 9 3 16,2 4-3-16,0 0-1 16,-4 2 1-16,-3 1-1 15,-2-6 0-15,-1 1-13 16,0-3-49-16,0-4-36 16,-10-3-60-16,-10-5-85 0,0-3-290 15</inkml:trace>
  <inkml:trace contextRef="#ctx0" brushRef="#br1" timeOffset="-162742.22">30987 10332 582 0,'0'0'232'0,"0"0"-122"16,0 0 63-16,0 0-54 15,0 0-55-15,0 0-4 16,32-88-18-16,-18 79-6 0,2 0-16 16,0 5-11-1,0 3-7-15,2 1 0 0,0 0-2 16,1 5 0-16,4 18 1 15,-2 9-4-15,-3 5 2 16,-5 10-2-16,-1 2 0 16,-7 0-6-16,-4-3-10 15,-1 0-13-15,0-8-4 16,0-9-6-16,-5-6-8 16,2-12 20-16,-1-7 18 15,2-4 12-15,-2 0 1 16,0-22 13-16,1-12-11 15,1-9 3-15,2-3-3 16,0-3 3-16,12-3-1 0,6-5-4 16,6 3 2-16,2 2-3 15,4 13 1 1,-4 8-3-16,-4 15 3 0,-2 5-2 16,-4 7 1-16,1 4-9 15,0 0-44-15,0 17-84 16,-1 11-33-16,-4 2-76 15,-6 2-208-15</inkml:trace>
  <inkml:trace contextRef="#ctx0" brushRef="#br1" timeOffset="-161686.52">31505 10438 733 0,'0'0'193'0,"0"0"-100"15,0 0 38-15,0 0-69 16,0 0-35-16,0 0-12 16,72-93-11-16,-47 74-3 15,1 3 1-15,0-1-1 16,-6-3-1-16,0 4 1 16,-5-1 0-16,-3-2 1 15,-4 1 0-15,-4-1 0 0,-2-1 6 16,-2-2-1-1,0 4 3-15,-6 0 4 0,-11 6-9 16,-11 2-5-16,-4 10 0 16,-5 0-9-16,0 11 7 15,14 19-4-15,7 9-1 16,14 6 5-16,2 3-5 16,24 4 7-16,17-7 0 15,5-8-1-15,-3-10 0 16,-1-11 1-16,-3-9 0 15,-3-7 1-15,-1 0 1 16,-2-7-1-16,0-12 2 16,-3-3-3-16,0-1 6 15,-6-2-1-15,-9-2 1 16,-1 4 7-16,-10 1 0 0,-2 3-3 16,-2 5-6-1,0 6-1-15,0 1 1 0,0 3-3 16,-9 4-1-16,-8 0-3 15,-7 0-7-15,0 21 3 16,-2 7 7-16,9 6-10 16,6 3 10-16,8 2-3 15,3-5-1-15,0-6 2 16,12-3-10-16,7-5-9 16,-2-8-3-16,4-7 1 15,0-5 17-15,0 0 2 16,3-11 4-16,-4-12 3 15,-1-6-1-15,-2-2 2 16,0-2 5-16,0 1-6 16,-4 5 13-16,-3 4-11 0,-4 5-3 15,-3 7 5-15,0 5-5 16,-1 3 6-16,-2 3-8 16,0 0 0-16,0 0-2 15,0 16-12-15,0 7 5 16,0 9 7-16,0 1 3 15,1-5-2-15,4-3 1 16,2-7-6-16,0-8-19 16,3-1 2-16,1-6 19 15,6-3 4-15,3 0 0 16,4-18 7-16,3-8-4 16,3-3 0-16,0-1 11 0,-2 1 19 15,-2 7-18-15,-3 2-1 16,-4 6-8-16,-2 5 2 15,1 6-6-15,-3 3-1 16,0 0-2-16,-2 0 1 16,0 12-1-16,-2 13-1 15,-2 5-7-15,-4 4 5 16,-4 2-25-16,-1-1-10 16,0-1-7-16,-8-1-26 15,-6-8 2-15,-4-4 26 16,-3-9 6-16,-6-11 32 15,-4-1 4-15,-5 0 1 0,2-7 0 16,2-4 1-16,7-3-14 16,4 0-58-16,4-3-72 15,10-1-5-15,7 3-107 16</inkml:trace>
  <inkml:trace contextRef="#ctx0" brushRef="#br1" timeOffset="-160793.53">33055 10365 544 0,'0'0'134'16,"0"0"-34"-16,0 0 81 15,5-104-69-15,-5 82-56 16,-3 1-8-16,-9 2-16 16,-8 4-12-16,-2 4-11 15,-7 9-9-15,-5 2 0 16,4 0-2-16,0 24-6 16,4 7 8-16,6 6-6 0,8 4 5 15,8-1-2-15,4-3-2 16,4-4-3-16,16-7-9 15,5-10-4-15,2-8 19 16,1-6-1-16,-2-2 3 16,-1-2 5-16,-1-20-3 15,0-2 7-15,1-3 4 16,-3-1 25-16,0 1-9 16,-2 5-15-16,-2 3 8 15,-2 8-5-15,-5 0-10 16,-2 8 10-16,-5 3-12 15,-1 0-3-15,-3 0-4 0,0 0-10 16,0 19-4-16,4 10 3 16,-3 10-1-16,-1-2-7 15,0 1-19-15,0-4-6 16,-5-4-16-16,2-8-30 16,-1-8 17-16,4-8 26 15,0-6 43-15,0 0 6 16,1-13 60-16,15-16-5 15,4-7-6-15,7-8-2 16,7-1-25-16,1-1 0 16,-2 1-15-16,-3 7 0 15,-13 10-6-15,-3 9-1 16,-5 11-40-16,-2 8-149 0,-7 0-197 16</inkml:trace>
  <inkml:trace contextRef="#ctx0" brushRef="#br1" timeOffset="-159073.52">10139 12816 448 0,'0'0'441'15,"0"0"-384"-15,0 0 28 0,-20-119 70 16,20 92-53-16,0-1-39 15,0 8-27-15,1 5-15 16,9 5-6-16,-1 3-11 16,4 4-1-16,1 3-3 15,3 0 2-15,2 20-4 16,3 11 2-16,1 8 0 16,-4 10-3-16,-4 5 0 15,-2 1-3-15,-7-3-12 16,-6-3-14-16,0-5 5 15,0-9 3-15,-3-6-6 16,-7-12 9-16,3-8 14 0,4-5 7 16,-4-4 1-16,4 0 1 15,-1-22 3-15,2-12 1 16,2-11-2-16,0-12-3 16,0-5 0-16,2-5 0 15,12 6 1-15,-1 5-1 16,0 12-1-16,0 15 0 15,-4 6 0-15,1 9-5 16,0 9-33-16,-1 5-88 16,7 0-70-16,1 19-87 15,0 7-157-15</inkml:trace>
  <inkml:trace contextRef="#ctx0" brushRef="#br1" timeOffset="-157431.53">10552 12900 711 0,'0'0'177'16,"0"0"-136"-16,0 0 78 16,0 0-17-16,26-103-64 15,-4 75-30-15,1-3 4 16,-2 3-10-16,-4 1 2 15,-5 8-4-15,-8 4 6 16,-2 4-2-16,-2 4 7 16,0 2 4-16,-16 4 5 0,-16 1-13 15,-6 3-5-15,-6 25-1 16,1 7-1-16,12 6 0 16,4 3 0-16,13-4-3 15,10-5 1-15,4 1 1 16,0-3 0-16,21-7 0 15,17-6-1-15,13-11 2 16,10-9 0-16,5 0-6 16,-3-9-26-16,-8-17 3 15,-8-4-13-15,-8-3 15 16,-10 2 9-16,-7-1 18 16,-10 5 0-16,-6-2 2 15,-4 2 34-15,-2 6 25 0,0 2-7 16,0 7-14-16,-2 4 0 15,-2 2-11-15,-1 6-12 16,5 0-10-16,-3 6-7 16,-2 24-6-16,-2 11 5 15,3 7 1-15,2-2 0 16,2-5 1-16,0-2-1 16,0-9-1-16,0-7 1 15,10-5 1-15,-2-12-1 16,3-6 0-16,0 0 0 15,3-16 0-15,2-15 0 16,1-9 0-16,-3-1 0 0,-2-4 2 16,-2 1-2-16,0 0 1 15,-4 3 0-15,0 6 0 16,-4 4 2-16,2 6-2 16,0 8 3-16,-2 8 0 15,1 5-2-15,-3 4 0 16,0 0-2-16,7 0-1 15,1 17-5-15,2 15 4 16,3 3 2-16,1 2 0 16,-1 3 1-16,0-6-2 15,-3-2 1-15,0-8 0 16,0-7 0-16,-6-5-13 16,2-7-7-16,-2-2 5 0,-2-3 9 15,6 0 6 1,-2-12 0-16,4-9 2 0,4-5 0 15,-4-4-2-15,0-1 0 16,2 2 3-16,-4-3-2 16,3 3 5-16,-1 1-4 15,-2 5 3-15,0 7-2 16,-2 2-2-16,-1 6 2 16,-3 1-2-16,-1 6-1 15,1 1 0-15,2 0 0 16,4 9-8-16,1 14 7 15,6 6 0-15,-3 7 1 16,4-1-1-16,-2 1 3 16,3-3-5-16,0-6-5 0,3-9-26 15,1-5-1-15,1-10 0 16,0-3 21-16,0 0 14 16,-4-14 0-16,0-10 0 15,-2-9 2-15,-4 0 12 16,-3-2 13-16,-4-1 3 15,-2 2 7-15,-3 1-9 16,0 7-1-16,0 1-8 16,-3 9-2-16,-7 6-8 15,0 6-1-15,-4 4-8 16,0 7 0-16,-2 21-1 16,2 11 0-16,5 4 1 15,2 4-2-15,7-1 2 0,0-4 0 16,10-8-2-16,6-7 2 15,2-9-13-15,-2-11-12 16,1-4 7-16,-2-3 6 16,0-7 12-16,0-18 0 15,-2-5 0-15,-2-7 0 16,0 2 0-16,-4 2 2 16,0-1 1-16,-1 4-3 15,0 4 6-15,-1 7 1 16,4 2-5-16,-5 11 6 15,1 4-8-15,0 2 1 16,2 0-2-16,4 12-4 0,-1 16 5 16,0 6 0-16,0 0 1 15,-4 3-1-15,0-2 0 16,-2-3 0-16,7-3-1 16,-2-9 0-16,3-6-1 15,3-6-3-15,0-8 1 16,1 0 4-16,1-3 0 15,-1-20 0-15,2-5 0 16,2-5 0-16,3-6 6 16,0 1 0-16,-3-2-4 15,3 5 6-15,-4 6-3 16,-2 9-3-16,-2 10-2 16,-4 6 0-16,-3 4 0 15,1 9 0-15,4 20 0 16,-6 9-4-16,0 5 5 0,0 6-1 15,-4 0 1-15,3-8-1 16,-6-5-18-16,0-13-23 16,0-9-72-16,0-6-48 15,0-8-6-15,0 0-80 16,-6-22-127-16</inkml:trace>
  <inkml:trace contextRef="#ctx0" brushRef="#br1" timeOffset="-157242.3">12135 12125 840 0,'0'0'101'16,"0"0"-1"-16,0 0 47 16,0 0-94-16,0 0-53 15,0 0-4-15,-11 58 3 16,24-3-62-16,4 2-106 15,2-3-173-15</inkml:trace>
  <inkml:trace contextRef="#ctx0" brushRef="#br1" timeOffset="-156800.53">12318 12522 729 0,'0'0'163'0,"0"0"-73"15,0 0 77-15,0 0-58 16,0 0-65-16,0 0-11 16,10-59-16-16,-7 59-14 15,-2 22-2-15,2 15 0 16,-3 5 2-16,0 3 1 16,0 0-4-16,0-8 3 15,0-2-3-15,0-11 1 16,0-9-1-16,0-5-1 15,0-6 1-15,0-4 3 16,10 0-2-16,7-24 4 0,5-5-2 16,2-10-1-16,1-6 1 15,-2 0-3-15,1 3 3 16,-5 6 1-16,-5 14-3 16,-3 10 22-16,-2 7 7 15,-6 5-16-15,3 0-10 16,1 13-3-16,3 16 1 15,-3 9 1-15,-2 2-2 16,-3 2 0-16,-2-1-1 16,0-5-32-16,0-6-24 15,0-8-52-15,11-6-40 16,1-4-36-16,4-12-58 16</inkml:trace>
  <inkml:trace contextRef="#ctx0" brushRef="#br1" timeOffset="-151783.54">13228 12403 826 0,'0'0'82'0,"0"0"4"15,0 0 76-15,8-112-73 16,-8 101-31-16,-3 4-8 16,-13 7-25-16,-8 0-12 15,-4 24-13-15,-1 17 2 16,5 6-2-16,10 4-3 15,14-2 3-15,0-4-6 16,30-5 3-16,5-6 2 16,5-7-8-16,2-6-1 15,-6-6-7-15,-6-3-20 16,-8-4 10-16,-10 2-10 16,-7-1-11-16,-5 5 0 15,-8 4 18-15,-21 5 26 0,-9 3 0 16,-9-3-1-16,-5-1 3 15,2 0 0-15,2-7 2 16,8-3-1-16,10-6 1 16,13-3 0-16,10-3 0 15,7 0-1-15,3-17-16 16,30-14-73-16,22-16-26 16,20-3-63-16,11-1-116 15</inkml:trace>
  <inkml:trace contextRef="#ctx0" brushRef="#br1" timeOffset="-150463.54">13764 12481 682 0,'0'0'131'0,"0"0"-22"16,0 0 41-16,-97-33-38 16,66 33-51-16,7 0-3 15,-1 0-11-15,3 15-28 16,5 5-2-16,1 3-4 15,6-1-10-15,8 1 0 16,2-3-2-16,0-1 1 16,16 0-2-16,8-3 0 15,16-7 0-15,3-8 0 16,1-1-4-16,2-7-22 16,-9-16-19-16,-7-5-4 0,-9 0 1 15,-8-1 6 1,-13 6 35-16,0 0 7 0,0 4 1 15,-13 4 11-15,0 3 10 16,-1 4 9-16,0 8-9 16,1 0-11-16,3 0 0 15,-2 14-8-15,4 11-3 16,2 5 2-16,3 3-2 16,3 4 0-16,0-6-1 15,8-1 1-15,14-2 0 16,8-11 2-16,3-3-1 15,4-10-2-15,-4-4-1 0,0 0 1 16,-5-18 1 0,-4-5-3-16,-2 1 3 0,-7-1 0 15,-7-3 1-15,-2 3 2 16,-3-5-1-16,0 5 26 16,-2 3 5-16,-1 1-16 15,2 3 7-15,1 2-6 16,1 6-7-16,-2 3-3 15,2 4-6-15,-4-2 2 16,2 3-4-16,0 0-1 16,3 0 1-16,4 17 0 15,0 14 1-15,0 0 1 16,3 4-2-16,-3 0 4 16,0-5-4-16,3-6 0 15,-5 0 1-15,-1-11-1 0,0-4 0 16,0-8-2-16,-3-1 2 15,3 0 2-15,3-10-2 16,4-15 0-16,2-7 5 16,-3-1-5-16,2 4 0 15,-4 1 5-15,-1 1-4 16,1 5 1-16,-3 5 7 16,-3 5-9-16,-1 5 0 15,-2 6 0-15,1 1 1 16,-2 0-2-16,3 0-4 15,4 16 0-15,1 10 4 16,2 7 1-16,1-1 0 0,-1 2 0 16,-1-6-1-16,0-1 0 15,0-6-9-15,-3-5-15 16,1-7 6-16,-5-8 1 16,0-1 17-16,1 0 1 15,5 0 2-15,0-19-1 16,7-7 1-16,1-3 0 15,-2-6-2-15,2 2 2 16,-4 1-2-16,1 3 2 16,1 3 1-16,-2 1 5 15,-3 11-2-15,-2 4 7 16,-2 4-10-16,-2 6-2 16,4 0-2-16,-1 0 1 0,7 17-1 15,2 8-1 1,2 5 1-16,1 1 1 0,-2-4 0 15,2-4 2-15,-3-5-3 16,1-10 1-16,2-3-1 16,0-5 0-16,3 0 0 15,0-5 1-15,-2-17 3 16,1-8-3-16,-1-7 0 16,-4-4 0-16,-3-4 4 15,-2-4-2-15,-7-2-2 16,-3 6 3-16,0 8 1 15,0 11-4-15,-7 12 6 16,1 10 4-16,-3 4 1 16,-9 18-10-16,-4 27 2 0,-5 13-3 15,6 4 1-15,8-3 0 16,8-5-2-16,5-8 1 16,1-11 0-16,20-7 0 15,9-9-1-15,10-11-2 16,2-8-35-16,3 0-38 15,-4-8-40-15,-9-11-56 16,-7 1-11-16,-9 1-94 16,-8 3-259-16</inkml:trace>
  <inkml:trace contextRef="#ctx0" brushRef="#br1" timeOffset="-149202.41">15314 12464 1008 0,'0'0'194'0,"0"0"-118"0,0 0 55 15,0 0-50 1,0 0-51-16,0 0-15 0,-13 0-13 15,13 0-2-15,0 0-2 16,0 0-48-16,0 0-126 16,0 0-175-16,0-4-534 15</inkml:trace>
  <inkml:trace contextRef="#ctx0" brushRef="#br1" timeOffset="-144378.54">1092 14797 552 0,'0'0'180'16,"0"0"-139"-16,0 0 70 15,0 0-41-15,0 0-39 16,0 0-13-16,-100 0-7 16,79 2 5-16,0 6 2 15,2-1-4-15,-2-1 9 16,10-2-8-16,-2-3-2 16,4-1 3-16,3 0 3 15,0-3-5-15,3-20-2 16,3-7-8-16,0-7-2 15,0 5-2-15,15 1 0 0,1 7 0 16,-6 8-3-16,1 3 3 16,-5 8 0-16,-3 3 0 15,-1 2-1-15,-1 0-2 16,5 0-5-16,2 21 6 16,2 9 1-16,-1 7 1 15,-3 8 1-15,-6 6 1 16,0 2-2-16,-6 1 3 15,-16-2-2-15,-5 0 2 16,-3-4-1-16,-4-7 0 16,5-5 0-16,7-10 1 15,4-10-3-15,9-10 4 16,-2-6-3-16,1 0 9 0,-2-7 0 16,-1-19-8-16,-1-7 3 15,5-3-4-15,0-3 4 16,5 6-5-16,4 3 0 15,0 12 0-15,0 9 0 16,0 7 3-16,0 2-3 16,4 0-1-16,14 8-13 15,3 20 12-15,4 5 2 16,1 2 0-16,-2 1 0 16,-2-1-1-16,-2 1-29 15,-1-7-84-15,5-9-38 16,-3-11-119-16,2-9-158 15</inkml:trace>
  <inkml:trace contextRef="#ctx0" brushRef="#br1" timeOffset="-143890.52">875 14421 739 0,'0'0'130'0,"-88"-38"-61"15,45 30 55-15,7 7-29 16,2 1-32-16,1 13-39 16,3 26-12-16,-4 18-6 15,-6 15 1-15,4 11 10 16,4 5 6-16,-2 5 5 16,6 1-4-16,8-4-10 0,7 0 5 15,10-2-5 1,3-5-3-16,5-9-6 0,20-8-4 15,9-18 1-15,14-10 0 16,9-15 0-16,13-16-1 16,10-7 1-16,7-17 0 15,7-25-2-15,-3-15 2 16,-6-17-4-16,-14-10 0 16,-9-7-13-16,-16-5-1 15,-12-1 6-15,-19-3 8 16,-15 0 1-16,0 6 2 15,-29 5 0-15,-15 13 2 0,-8 11-3 16,-6 20 9-16,-1 13 4 16,0 16-11-16,-5 15-2 15,10 1 0-15,0 8-1 16,5 20-2-16,10 7-37 16,3 2-76-16,12 4-47 15,8-8-73-15,13-7-158 16</inkml:trace>
  <inkml:trace contextRef="#ctx0" brushRef="#br1" timeOffset="-143726.54">1014 14646 883 0,'0'0'83'0,"0"0"-66"16,0 0-10-16,0 0-3 15,0 0-4-15,0 0-146 16,-27-104-455-16</inkml:trace>
  <inkml:trace contextRef="#ctx0" brushRef="#br1" timeOffset="-142082.54">1766 14768 818 0,'0'0'81'0,"0"0"10"15,0 0 73-15,0 0-56 16,0 0-44-16,0 0-33 16,2-49-20-16,-2 66-10 0,0 23-1 15,0 13 6-15,-9 5-2 16,-2 1 1-16,-2-2-2 15,1-1 4-15,-1 0-2 16,-1-5-4-16,4-6 1 16,1-11-2-16,3-14 1 15,4-8-1-15,-1-10 0 16,3-2 1-16,0-19 5 16,0-28-6-16,13-21-2 15,7-18-12-15,2-11 0 16,2-10 3-16,1-10-2 15,-1 3 7-15,-1 6-1 16,-1 22 1-16,-5 21 6 0,-4 17 2 16,-4 12-1-16,0 13-2 15,-1 3 1-15,0 10 0 16,0 3 0-16,-2 7-7 16,4 0 2-16,4 3-2 15,2 19 1-15,-4 13 5 16,0 10-1-16,-1 12 2 15,-11 5 1-15,0 4 0 16,-7 0-1-16,-16-1 2 16,-3-6 0-16,-1-6 0 15,2-10-2-15,6-11 0 16,5-9-2-16,4-14 4 0,8-5-2 16,-4-4 3-16,-1-3 5 15,1-21 1-15,-3-11-8 16,3-9 1-16,4 1-2 15,2 2-2-15,0 8 2 16,6 11 0-16,5 9 1 16,2 11-1-16,4 2 0 15,3 8-1-15,5 21 1 16,0 6 0-16,0 8 2 16,-1-1 3-16,-5 6-4 15,-2-3-1-15,-4 0 0 16,2-5 1-16,-3-4-2 0,-3-8 1 15,0-10-36 1,0-4-95-16,4-12-69 0,4-2-37 16,7-17-189-16</inkml:trace>
  <inkml:trace contextRef="#ctx0" brushRef="#br1" timeOffset="-141691.54">2178 14816 755 0,'0'0'134'16,"0"0"-64"-16,0 0 54 15,0 0-42-15,0 0-55 16,0 0-15-16,-21 12-8 16,34-12-4-16,11 0 5 0,12-8 1 15,6-19 3-15,-2-5-6 16,-4-5-3-16,-8-1 1 15,-10 4-1-15,-12 2-3 16,-6 9 1-16,0 7 2 16,-19 9 0-16,-7 7 1 15,-12 0 1-15,-1 15 0 16,1 16 1-16,7 9-2 16,12 1 4-16,8 3-2 15,7-4 0-15,4-1 3 16,0-4-6-16,10-7 1 15,10-1-1-15,9-9 0 16,7-4 0-16,3-10 0 0,7-4-17 16,1 0-105-16,3-14-90 15,-6-12-251-15</inkml:trace>
  <inkml:trace contextRef="#ctx0" brushRef="#br1" timeOffset="-140411.55">2611 14683 699 0,'0'0'192'0,"0"0"-115"15,0 0 66-15,0 0-27 16,0 0-66-16,16-100-25 0,-9 92-8 15,-2 4-9 1,-1 4-3-16,2 0-5 0,0 8-2 16,2 18 2-16,-1 11 1 15,-4 1 0-15,-3 6 2 16,0 0-3-16,0-5 0 16,0-4-2-16,0-9 1 15,0-9 0-15,0-5-9 16,0-9 2-16,3-3 6 15,0 0 2-15,3-17 2 16,6-18 0-16,-3-10 0 16,3-2-2-16,0 4 3 15,-6 4-2-15,0 7 1 16,0 5 0-16,-3 5 0 16,1 10 2-16,-1 5-3 0,1 4 0 15,-4 3-1-15,2 0 0 16,3 4-3-16,1 18-1 15,4 7 4-15,1 3 3 16,-1 0-1-16,1-2-3 16,-2-2 1-16,2-5 0 15,-3-4 0-15,2-4 0 16,-1-7 0-16,-3-7 0 16,-1-1 1-16,5 0-1 15,-1-4 2-15,0-15-1 16,6-4 0-16,-6-3 0 15,4-2 0-15,-4-3 1 0,-1 4-2 16,-1 1 4-16,2 1-3 16,-2 3 1-16,0 3-1 15,6 3 0-15,-3 4-1 16,-1 5 0-16,-3 2-1 16,-1 5 0-16,-2 0-1 15,7 8-5-15,2 15 6 16,6 8-1-16,-3 3 2 15,3 1 0-15,-6-4-1 16,2-4 1-16,-1-5-3 16,1-5-16-16,-1-10-20 15,5-7 4-15,2 0 23 16,3-3 11-16,1-23-1 16,-2-4 2-16,0-10 0 0,-4-4 3 15,-3 2 4-15,-5 0 3 16,-4 3 17-16,-1 12 7 15,-5 5-7-15,0 8 5 16,0 6 7-16,0 8-14 16,0 0-9-16,0 8-14 15,0 23 1-15,-4 12-2 16,0 8 1-16,0 1 4 16,1-1-4-16,3-4-2 15,0-4 1-15,7-8-1 16,7-4 0-16,4-10 0 0,3-8 0 15,7-9 0 1,2-4 2-16,3 0-2 0,-3-17 0 16,-2-9 1-16,-5-4 0 15,-6-7 0-15,-2-1 1 16,-9-8 0-16,-4-1-1 16,-2 0 0-16,0 2 1 15,-9 9-1-15,-5 12 1 16,-1 10-2-16,-1 11 2 15,-8 3-4-15,-4 10 0 16,1 21 2-16,-3 6-1 16,11 5-2-16,5-1 0 15,5-6 3-15,9 2-32 16,0-7-51-16,3-7-58 0,22-5-95 16,8-10-121-16</inkml:trace>
  <inkml:trace contextRef="#ctx0" brushRef="#br1" timeOffset="-139750.54">3755 14577 808 0,'0'0'162'0,"0"0"-60"16,0 0 90-16,0 0-84 15,0-97-54-15,0 88-6 16,0 8-22-16,0 1-9 15,0 0-7-15,0 1-7 0,0 25-3 16,1 13 2-16,8 8-2 16,0 1 3-16,2 1-1 15,-2-5-1-15,1-9 1 16,-1-7-2-16,0-8 0 16,2-11-2-16,-1-9-7 15,-1 0 4-15,5-9 0 16,-1-18 5-16,-1-7 0 15,-1-3 0-15,-3-4-1 16,1 2 1-16,-3 1 0 16,3 12 2-16,-2 6-1 15,2 7-1-15,3 5 2 16,3 8-2-16,6 0 0 0,4 0-3 16,1 14 3-16,1 7-1 15,-2-5-1-15,-1-1 2 16,-2-5-2-16,1-6-7 15,-4-4-14-15,2 0 0 16,-6-7 14-16,-6-13 8 16,3-5-1-16,-8-3 2 15,-4-3 1-15,0 0 0 16,0 4-1-16,-6 3 1 16,-7 10 2-16,2 10 3 15,-1 4 3-15,-4 10-2 16,4 23-4-16,-4 14 5 0,2 8 6 15,8 0-5 1,2 4 1-16,4-10-4 0,0-8-3 16,10-8-2-16,10-11-1 15,2-14 0-15,5-8-1 16,2 0-4-16,-3-12-40 16,-1-8-29-16,-5-3-44 15,1 3-44-15,-12 0-26 16,-5 7-128-16,-4 3-287 15</inkml:trace>
  <inkml:trace contextRef="#ctx0" brushRef="#br1" timeOffset="-138400.54">4871 14546 645 0,'0'0'203'16,"0"0"-138"-16,0 0 91 16,0 0-21-16,0 0-66 15,0 0-19-15,37-87-7 16,-27 73-3-16,-2 5-8 0,-2 3-15 15,-1 5-3 1,-4 1-11-16,2 0-2 0,1 0-2 16,2 19 0-16,1 13 1 15,-5 8 0-15,0 8 2 16,-2 0-2-16,0 0 0 16,0-7 0-16,0-4-1 15,0-11-1-15,0-7 2 16,0-7 0-16,0-6-6 15,0-6 6-15,4 0 0 16,12-26 0-16,0-17 0 16,6-7 4-16,0-5-5 0,-6 1 1 15,2 3-1 1,-5 8 1-16,-2 8 1 16,-3 6-1-16,-2 10 1 0,0 6 0 15,-4 9 2 1,1 4-3-16,4 0-5 0,0 6 5 15,7 22-1-15,2 7-1 16,-2 6 1-16,2 4 2 16,-2-2-1-16,2-8 0 15,-4-3 0-15,1-9-2 16,0-8 2-16,1-8-2 16,1-7 1-16,3 0-5 15,-2-13 6-15,2-12-1 16,0-10 3-16,-5-4-2 15,-4-4 0-15,-5 2 0 0,0 2 0 16,-4 3 1-16,0 11 4 16,0 8 6-16,0 7 2 15,0 6 7-15,0 4-6 16,0 0-4-16,-4 8-7 16,0 22-2-16,-5 11 4 15,1 7-3-15,5-3 0 16,1 0-1-16,2-4 0 15,0-7 0-15,5-6-2 16,12-5 3-16,4-8-1 16,2-9-1-16,7-6 0 15,-2 0 0-15,1-11 0 16,-4-15-4-16,-5-3 2 0,-7-6-2 16,-3-9 4-16,-8-3-1 15,-2-2-5-15,0 2 4 16,-12 5 3-16,2 8-2 15,-4 13 1-15,2 11 0 16,-3 5 0-16,2 5 0 16,-5 8-11-16,1 23 10 15,-1 7-5-15,8 0 1 16,8 2-20-16,2-5-48 16,6 0-65-16,24-5-83 15,12-10-149-15</inkml:trace>
  <inkml:trace contextRef="#ctx0" brushRef="#br1" timeOffset="-137748.54">5939 14583 754 0,'0'0'197'0,"0"0"-95"15,0 0 82-15,0 0-79 16,-43-100-51-16,20 98-18 15,-8 2-11-15,-9 5-13 16,2 22-6-16,4 6-6 16,12 7 5-16,10-2-5 15,10-4 0-15,2-6 0 16,14-9 0-16,26-11 0 0,8-8-2 16,10-8-9-16,1-23-16 15,-5-13 12-15,-3-12 10 16,-3-15 4-16,-6-15 2 15,-5-10-1-15,-8-9 0 16,-3-5 2-16,-11 1-1 16,-12 9-1-16,-3 23 1 15,-8 23 8-15,-8 24 15 16,1 24 6-16,-6 11-5 16,-3 45-19-16,-4 25 7 15,3 20 4-15,13 8-8 16,6 0 3-16,6 0-9 15,0-12 1-15,15-11-4 0,6-18 2 16,1-11-2-16,2-13 0 16,-3-11-2-16,1-11 2 15,2-14-11-15,-1-2-4 16,1-5 3-16,0-24-12 16,-3-4 13-16,-4-11 0 15,-5-6 3-15,-5-3 8 16,-4-2 0-16,-3 9 0 15,0 13 2-15,0 18 0 16,0 15-2-16,-6 2 0 16,-5 35 1-16,0 8 1 15,2 13-2-15,3-6 4 16,3-3-3-16,3-5 1 0,0-10-2 16,9-10 0-16,8-7 0 15,5-12-23-15,0-5-83 16,3 0-106-16,0-15-134 15</inkml:trace>
  <inkml:trace contextRef="#ctx0" brushRef="#br1" timeOffset="-136428.54">7007 14440 577 0,'0'0'196'15,"0"0"-81"-15,0 0 57 0,0 0-18 16,9-104-61-16,-9 98-21 16,0 5-26-16,-6 1-16 15,-1 6-15-15,-2 24-15 16,-3 12 8-16,0 9-1 15,6-2-4-15,3 0-2 16,3-2 2-16,3-12-3 16,15-9 0-16,7-7 2 15,6-12-4-15,7-7 4 0,1 0-2 16,3-26 0-16,-4-12-2 16,-2-7-3-16,-6-6 1 15,-15-5-8-15,-6 1 11 16,-3 5 1-16,-6 6 0 15,0 12 1-15,0 13 0 16,0 9 0-16,0 4-1 16,0 6 2-16,0 0-6 15,0 7 4-15,0 19-6 16,7 5 5-16,-1 6 2 16,2-3 1-16,3-3-1 15,0-3 2-15,4-5-2 16,-2-8-1-16,5-2 1 15,3-12 0-15,3-1-1 16,1 0 4-16,1-14-2 0,-2-8 1 16,-3-8 0-16,-4-4-2 15,-5-4 0-15,-4 1 1 16,2 5-1-16,-5 5 0 16,-2 12 3-16,-2 6-4 15,1 5 3-15,-2 4-3 16,1 0-3-16,1 8 3 15,1 16-4-15,2 9 4 16,2 8 0-16,0 0 0 16,-1-1-1-16,2-3 1 15,2-6 0-15,0-4 0 16,-4-9 0-16,2-4 0 16,1-6 0-16,0-7 2 0,1-1-2 15,5 0 0-15,4-13 2 16,2-13-2-16,0-3 3 15,-2-4-1-15,1-2-1 16,-1-5 0-16,-2 3 2 16,2 7-3-16,-7 11 0 15,0 9-1-15,-6 10 1 16,3 0 0-16,0 2 0 16,1 20-3-16,-1 9 2 15,-1 8 1-15,-5 0 0 16,-3 1 0-16,0-2 0 15,0-6 0-15,0-4-2 0,-8-3-3 16,-1-9-26-16,0-5-40 16,0-8-41-16,-1-3-45 15,4 0-15-15,-3-26-75 16,4-7-204-16</inkml:trace>
  <inkml:trace contextRef="#ctx0" brushRef="#br1" timeOffset="-136256.65">7916 13903 795 0,'0'0'96'15,"0"0"41"-15,0 0-19 0,0 0-77 16,0 0-38-16,0 0-1 16,0 0-4-16,-25 106 0 15,45-57-44-15,7-2-98 16,4-3-143-16</inkml:trace>
  <inkml:trace contextRef="#ctx0" brushRef="#br1" timeOffset="-135992.97">8240 13990 783 0,'0'0'148'0,"0"0"-37"16,-32-124 91-16,23 100-71 0,6 12-58 15,2 8-24 1,1 4-20-16,0 16-24 0,0 32-5 16,0 23 0-16,0 20 8 15,4 6-7-15,-2-2 0 16,-2-3-1-16,0-11 0 16,0-13 0-16,0-11-29 15,-2-13-67-15,-2-14-59 16,4-11-68-16,0-16-121 15,0-3-308-15</inkml:trace>
  <inkml:trace contextRef="#ctx0" brushRef="#br1" timeOffset="-135430.68">8113 14264 702 0,'0'0'140'0,"0"0"28"16,0 0-22-16,0 0-76 15,0 0-44-15,0 0-15 16,35-20 0-16,16 11-7 16,6-9 1-16,4-6-5 15,-7-8 2-15,-8-5-2 16,-3-7 0-16,-5-5-1 16,-7-1 1-16,-6-9-4 15,-10 3 4-15,-9 4 3 16,-6 4-1-16,0 17 10 15,0 10 35-15,-6 11 5 0,-1 10 3 16,-2 0-30-16,-6 25-14 16,-1 23 5-16,-4 17-2 15,5 8 10-15,5 9-13 16,2-3-9-16,5 0 2 16,0-2-2-16,3-14 1 15,0-13-3-15,0-12 2 16,3-10-3-16,5-10 1 15,-2-9-2-15,6-9-3 16,1 0-2-16,8-14 6 16,6-15 0-16,0-8 1 15,0-5 0-15,-1-4 0 16,0 5 0-16,-4 9 1 0,-7 11-1 16,-2 14 0-16,-5 7 0 15,7 0 0-15,-2 22 0 16,2 11 0-16,2 1 0 15,-4 1-1-15,2-6 1 16,-2-3-1-16,-1-4 1 16,-3-9-41-16,-1-5-56 15,2-4-73-15,-1-4-74 16,-4 0-210-16</inkml:trace>
  <inkml:trace contextRef="#ctx0" brushRef="#br1" timeOffset="-133804.03">9194 14142 630 0,'0'0'166'0,"0"0"-66"16,0 0 39-16,0 0-25 15,0 0-53-15,0 0-25 16,-10 65-9-16,10-47-13 15,6-5-4-15,18-3-5 16,13-10-2-16,12 0 6 16,3-20-7-16,1-17 5 15,-4-9-7-15,-7-16 0 16,1-11-2-16,-7-12-3 16,-3-18-6-16,-8-8 0 0,-1 3 8 15,-12 4 3-15,-9 18 0 16,-3 23 2-16,0 22-2 15,-2 19 18-15,-5 18 26 16,-5 4 1-16,-6 18-28 16,-4 30-10-16,-8 19 17 15,-4 16-5-15,4 8-1 16,6 6 2-16,3-4-9 16,3-4 2-16,9-6-8 15,4-15 0-15,5-5-5 16,0-14 0-16,11-8-1 15,9-11 1-15,2-12 0 0,12-14-1 16,3-4-2-16,0-5-7 16,1-28-3-16,-1-9-5 15,-7-10 13-15,-10-5 2 16,-1 4 0-16,-12 5 2 16,-4 13 2-16,-2 10 1 15,-1 12-2-15,0 11 2 16,0 2-3-16,4 4 1 15,-1 25-3-15,1 12 1 16,1 4 3-16,2 2-1 16,4-2 0-16,-2-6 2 15,2-3-2-15,0-9 0 16,3-10 0-16,-1-8-1 0,-1-7 1 16,3-2 0-16,0-2 3 15,2-20 0-15,0-5-3 16,-1-3 2-16,-2-7-2 15,1 3 0-15,-3-5 2 16,-2 10 0-16,-1 4-2 16,-3 11 1-16,0 6 0 15,-1 8-1-15,3 0-1 16,3 8 0-16,1 19-2 16,6 5 3-16,-6 9 1 15,-1 0 2-15,-4 1-2 16,3-3-1-16,-5-8 0 0,-1-9-1 15,-1-9 0 1,-2-1-2-16,0-12-43 0,1 0-41 16,1-10 14-16,0-19-65 15,-1-15-61-15,-2-5-78 16,0-5-177-16</inkml:trace>
  <inkml:trace contextRef="#ctx0" brushRef="#br1" timeOffset="-133637.86">10126 13687 524 0,'0'0'172'16,"0"0"-21"-16,0 0-9 16,0 0-31-16,0 0-34 0,0 0-39 15,-2-35-28 1,2 35-10-16,0 0-6 0,0 23 3 16,0 9-46-16,12 6-80 15,4 4-46-15,1 0-116 16</inkml:trace>
  <inkml:trace contextRef="#ctx0" brushRef="#br1" timeOffset="-132047.55">10430 14050 436 0,'0'0'304'0,"0"0"-193"16,0 0 39-16,0 0-31 15,-15-108-39-15,-3 96-30 0,-8 8-19 16,-4 4-14-16,-2 4-8 16,0 22-5-16,4 8-2 15,10 4-1-15,8-1 0 16,10 3-1-16,0-3-3 16,12-8 1-16,16-7-1 15,11-11-24-15,1-11-25 16,-1 0-25-16,-3-14 10 15,-6-15 12-15,-10-3 30 16,-6-6 22-16,-5-1 3 16,-5 6 3-16,-4 1 5 15,0 13 38-15,0 6 29 0,0 4 13 16,-4 9-38-16,-2 3-25 16,0 25-15-16,-4 15-1 15,9 12 9-15,1 6-13 16,0 6 1-16,0 6-6 15,0-1 6-15,0 6-6 16,0-1 0-16,0-6 0 16,0-7 0-16,-3-9 2 15,-8-6-2-15,-1-16 0 16,1-9-47-16,1-9-12 16,4-10 8-16,0-5 28 15,2 0 19-15,-1-10-18 16,3-16 2-16,2-9 5 0,3-13-21 15,20-18 1-15,18-20 8 16,9-17-19-16,14-20-14 16,7-8-12-16,-5-10 35 15,-9-5 28-15,-12 3 9 16,-12 8 11-16,-15 25 41 16,-12 29 31-16,-6 29 17 15,0 23 16-15,0 13-10 16,-1 16-46-16,-6 0-39 15,-6 37-17-15,-3 20 7 16,3 21 7-16,3 11 3 16,8 5-3-16,2 0 2 0,0-6-13 15,0-7-5 1,0-11 0-16,8-13-2 16,3-15 0-16,-2-9 0 0,-1-14 0 15,-2-6 0-15,0-12 0 16,2-1-5-16,3-6 2 15,6-24-4-15,1-6-5 16,1-8 6-16,2-1 3 16,-8 2 1-16,-2 12 0 15,0 9 4-15,-5 8-3 16,-4 7 3-16,0 7-2 16,4 0 0-16,-2 0-12 15,6 22 12-15,-4 4 0 16,2 6 0-16,1-1 0 15,1-3 0-15,-3-4-1 0,6-3 1 16,2-8 0-16,1-4 1 16,8-9-1-16,1 0 2 15,7-9-2-15,-2-16 0 16,2-4 1-16,0-8-1 16,-7-5 1-16,0-1 2 15,-8 0 0-15,-8 4-3 16,-8 7 4-16,-1 9 1 15,0 1-2-15,-10 11 7 16,-5 8-3-16,-6 3-3 16,-1 6-4-16,2 24 0 15,1 7 0-15,7 3 0 0,6 2-3 16,6 2 2-16,0 0 0 16,6-6 1-16,12-4 0 15,9-7-5-15,0-10 4 16,0-9-8-16,-2-8-4 15,-4 0 10-15,6-22 3 16,-4-9 0-16,1-6 0 16,-2 0 3-16,-3 4-3 15,0 3 2-15,-4 7-2 16,0 5 2-16,0 4-1 16,-1 6-2-16,2 8 1 15,0 0-4-15,-2 10 3 16,3 16-1-16,-6 8-2 0,-4 4 2 15,-4 1-13 1,-3 3-43-16,0-1-15 0,-4-1-19 16,-13-8 9-16,-6 1 18 15,3-8 10-15,2-8 24 16,2-5-2-16,12-8 11 16,4-4 12-16,0 0 4 15,7-26 2-15,18-13 0 16,6-12 4-16,5-8 3 15,7-12 5-15,4-9 16 16,5-16-4-16,1-6-7 16,-3-6 23-16,-9 8 26 15,-16 16-13-15,-11 22 51 16,-12 26 17-16,-2 16-28 0,0 16-21 16,-8 4-43-16,-12 39-16 15,-7 24-2-15,-3 26 9 16,6 12-1-16,4 3-14 15,4-4 1-15,6-13-2 16,2-17 1-16,-2-11-3 16,6-16-3-16,4-6-60 15,0-14-64-15,0-10-76 16,23-12-70-16,8-1-509 16</inkml:trace>
  <inkml:trace contextRef="#ctx0" brushRef="#br1" timeOffset="-131883.58">12005 13986 402 0,'0'0'498'16,"0"0"-407"-16,0 0 37 0,0 0-76 16,0 0-49-16,0 0-3 15,108-86-31-15,-78 61-141 16,-2-1-223-16</inkml:trace>
  <inkml:trace contextRef="#ctx0" brushRef="#br1" timeOffset="-130305.34">12830 13961 627 0,'0'0'146'16,"0"0"-9"-16,0 0 20 0,0 0-33 16,-57-106-41-16,12 97-25 15,-4 9-19-15,-9 0-9 16,-3 21-4-16,5 9 1 15,11 7-11-15,12-2-3 16,15 1-7-16,12-3-5 16,6-2 1-16,9-7-2 15,27-11 0-15,20-9 2 16,13-4 0-16,7-17-2 16,0-20 2-16,-8-15-2 15,-5-18-1-15,-6-22-7 16,-9-10-6-16,-12-8-1 0,-12 1-1 15,-17 12 13 1,-7 15 1-16,0 23 2 0,-12 24 0 16,-3 17 2-16,2 18 6 15,-2 8 4-15,0 37-9 16,0 21 9-16,3 16 6 16,9 7-6-16,3 4 8 15,0-2-9-15,6-5-1 16,9-10-4-16,8-13-5 15,3-15 2-15,4-15-3 16,7-8 0-16,4-18 4 16,2-7-3-16,-1 0-2 15,1-26 1-15,-7-11-7 16,-8-11-2-16,-7-9-6 0,-9-2-2 16,-12 2 3-16,0 6 1 15,0 17 13-15,-15 10-2 16,0 13 4-16,-4 11 0 15,-2 0-2-15,-3 20 0 16,-1 17 1-16,4 4 0 16,10 8 3-16,7-4-1 15,4-1-2-15,15-5-2 16,21-7 2-16,13-6-2 16,6-10 1-16,8-10-2 15,-2-6 2-15,-3 0 0 16,-7-22 1-16,-8-11-4 15,-9-5 3-15,-10-7 0 0,-9-3 0 16,-13 2 2-16,-2 4 0 16,-6 3-1-16,-17 8 1 15,-3 7-1-15,0 13 2 16,4 11 1-16,-1 0 0 16,7 22-4-16,3 16 0 15,5 6 0-15,5 0 2 16,3 1-3-16,6-3 1 15,19-5 0-15,5-4-1 16,3-7-1-16,1-7-11 16,-4-9-16-16,-5-9-18 15,-1-1 12-15,-6-7 5 0,-1-23 10 16,-5-4 15-16,-3-4 3 16,-2 6 2-16,-5 2 3 15,-2 9 2-15,0 8 36 16,0 5 8-16,0 7-6 15,0-1-6-15,0 2-17 16,0 0-3-16,0 16-11 16,0 19-4-16,0 11 1 15,0 13-1-15,0 7-2 16,-2 9 1-16,0 4 0 16,-1 0-1-16,-1-2 0 15,0-9-1-15,-2-10 0 16,-2-7-11-16,-2-12-9 0,-1-12-8 15,-5-6-8 1,-5-11-6-16,-4-4-22 0,-1-6 0 16,-4 0-14-16,0-11-41 15,4-11-30-15,9-9-84 16,13-10-173-16</inkml:trace>
  <inkml:trace contextRef="#ctx0" brushRef="#br1" timeOffset="-129869.56">14025 13616 786 0,'0'0'80'0,"0"0"18"16,0 0 61-16,0 0-28 15,0 0-78-15,0 0-33 16,8-66-15-16,2 99-2 15,0 12 2-15,4 7-4 16,-5 3 1-16,-2-3 1 16,-1-3-2-16,0-8-1 15,-4-5-1-15,-2-11-3 16,0-5-28-16,0-9-3 16,0-5-23-16,0-6 16 15,0 0 32-15,0-6 9 16,0-21 0-16,0-6 1 15,0-10 1-15,0-8 3 0,1-9-3 16,11-2 7-16,2 4 5 16,1 10 0-16,-1 13 5 15,-1 11-1-15,-1 12-8 16,-1 6-6-16,0 3-1 16,0 3-4-16,2 6 2 15,-3 13-14-15,1 13-66 16,-1 1-80-16,-1 2-104 15,0-2-289-15</inkml:trace>
  <inkml:trace contextRef="#ctx0" brushRef="#br1" timeOffset="-129546.55">14270 13793 800 0,'0'0'106'0,"0"0"36"15,0 0-32-15,0 0-66 16,0 0-33-16,91-119-7 16,-52 89 4-16,-7-1-6 15,-2-6-1-15,-9 3 5 16,-4-1-6-16,-8 4 2 16,-9 7 3-16,0 4-4 15,-14 12 8-15,-16 8 8 16,-6 2-4-16,-1 33-1 0,5 17-7 15,7 11 4 1,9 9-4-16,10-2-5 0,6-7 1 16,0-10-1-16,15-13 0 15,11-10-28-15,9-14-109 16,11-7-95-16,7-9-210 16</inkml:trace>
  <inkml:trace contextRef="#ctx0" brushRef="#br1" timeOffset="-129126.55">14797 13730 795 0,'0'0'147'16,"0"0"-1"-16,0 0 2 0,0 0-94 16,0 0-34-16,0 0-9 15,5-4-3-15,21 4-1 16,4-8-5-16,3-10 1 15,-6-5-3-15,-1-2-3 16,-5-6-13-16,-6 0-9 16,-6-5 9-16,-9 3 7 15,0 7 4-15,-7 10 5 16,-16 6 0-16,-9 10 1 16,-9 4 6-16,-1 29 9 15,-3 13 10-15,5 9 1 16,5 7 1-16,8-5 4 15,10-2-3-15,10-10-13 0,7-7-2 16,0-11-9-16,25-5 2 16,12-10 0-16,8-11-7 15,9-1 2-15,0-6-2 16,-2-14-12-16,-7-3-50 16,-8 1-41-16,-16-3-35 15,-9 6-37-15,-12 1-2 16,0 10-78-16,-13 3-132 15</inkml:trace>
  <inkml:trace contextRef="#ctx0" brushRef="#br1" timeOffset="-127170.55">2740 15838 610 0,'0'0'181'16,"0"0"-106"-16,0 0 75 16,0 0-6-16,0 0-36 15,0 0-34-15,0 0-27 16,-4-80-24-16,-5 80-13 0,-3 16-8 15,3 17-1-15,6 6-1 16,3 5 2-16,0-2-5 16,22-6 1-16,1-4-3 15,5-6-11-15,-8-2-16 16,-4-3 4-16,-11 5 4 16,-5 3 6-16,-22 7 17 15,-22 9 0-15,-9 0 1 16,-4-2 0-16,10-6 5 15,10-7-5-15,18-7 0 16,11-7-1-16,8-3 1 16,3-4-1-16,25-3 1 15,11-5 0-15,4-1 2 16,-2 0-6-16,-10 0 4 16,-10 0-23-16,-11 5-17 0,-10 12-7 15,-4 8 29-15,-23 9 16 16,-4 3 2-16,-2 5 1 15,0-3-1-15,12-3 0 16,5-4 0-16,12-5-1 16,4-9 0-16,0 0 0 15,13-4 2-15,7-5 0 16,2-1-1-16,-2 0 0 16,-5 3-1-16,-3 4 0 15,-7 2 1-15,-5 3-10 16,0 8-24-16,-6-1 11 15,-15 4-8-15,4-3 13 0,-2-1-10 16,3-9-17-16,1-5 4 16,2-3 7-16,2-6-22 15,5 0-13-15,1-4-53 16,4 0-27-16,1-16-294 16</inkml:trace>
  <inkml:trace contextRef="#ctx0" brushRef="#br1" timeOffset="-126089.55">3580 16091 693 0,'0'0'158'0,"0"0"-26"0,0 0 33 15,0 0-36-15,0 0-47 16,0 0-47-16,-38-29-14 16,8 67-6-16,-6 12 2 15,3 5-3-15,9-1-14 16,5-3 4-16,7-2-4 16,4-9 0-16,3-7 0 15,5-9 0-15,0-9 0 16,0-5-1-16,0-6-6 15,0-4-6-15,0 0 2 0,0-11-1 16,6-15 7-16,2-7 2 16,0 5-4-16,-1 6 6 15,-4 5 2-15,-3 11 0 16,3 3-1-16,0 3-4 16,9 0 2-16,9 13-9 15,7 10 11-15,7 5 0 16,-2-1-1-16,2-5 1 15,-5 0 0-15,-3-7-4 16,-2-4 1-16,-3-4-18 16,-3-4 2-16,-2-3 8 15,-9 0-2-15,1 0 11 16,0-7 1-16,-5-7 1 0,-1-4-3 16,0-1 2-16,-3-7 1 15,2 1 1-15,-1-1-1 16,2 3 0-16,0 1 7 15,2 5 1-15,-2 4 25 16,-3 8-3-16,0 3-4 16,0 2-1-16,0 0-9 15,0 23-6-15,0 13 0 16,0 15-1-16,0 12 11 16,-5 9-14-16,-10 5-3 15,-8 1 2-15,-1-6-5 16,2-14 0-16,-2-19-3 0,4-14-47 15,8-11-33 1,5-12-62-16,7-2-87 0,0-4-171 16</inkml:trace>
  <inkml:trace contextRef="#ctx0" brushRef="#br1" timeOffset="-123959.86">3992 16885 357 0,'0'0'535'16,"0"0"-466"-16,0 0 13 15,0 0 46-15,0 0-45 16,0 0-47-16,0 0-24 0,-30-54-12 16,30 62 0-1,-3 22-1-15,-1 4 1 0,-1 7-1 16,-1-5 1-16,0-3-14 15,0-10-37-15,-1-4-45 16,4-8-30-16,3-11-53 16,0 0-126-16</inkml:trace>
  <inkml:trace contextRef="#ctx0" brushRef="#br1" timeOffset="-123249.56">4174 16236 641 0,'0'0'150'0,"0"0"-36"15,0 0 21-15,0 0-66 16,0 0 7-16,-7-107-19 15,7 85-22-15,0 1-5 16,8 4-3-16,3 4-12 16,3 3-4-16,-2 4-8 15,0 6-1-15,-5 0-2 16,4 5-1-16,-4 18 0 16,-4 10-5-16,-3 6-3 15,0 6-22-15,-14-1-4 16,-2-4-2-16,-1-2 12 15,1-5 7-15,7-7 11 0,-1-3 2 16,7-9 5-16,0-2 0 16,3-4 1-16,0-2-2 15,0-5 1-15,11-1 0 16,9 0-1-16,9 0 4 16,-1 0-3-16,2 0 3 15,-4 0-3-15,-2 0 0 16,-7 0 0-16,-6 0 0 15,-3 0-1-15,-5 0-1 16,3 0 1-16,-6 11-2 16,0 12 3-16,0 6-1 15,0 7 2-15,-11 1-2 16,-5 2 1-16,-2 2-5 0,-3-1-22 16,1-2-12-16,3-4-16 15,1-6-13-15,10-5-36 16,6-8-97-16,0-10-117 15</inkml:trace>
  <inkml:trace contextRef="#ctx0" brushRef="#br1" timeOffset="-122991.91">4568 16784 806 0,'0'0'131'0,"0"0"-7"16,0 0 40-16,0 0-68 0,0 0-48 16,0 0-25-16,-20-22-13 15,16 47-2-15,-5 12-7 16,1 7 5-16,-2 1-6 16,-3-3 0-16,4 2 0 15,-3-7 0-15,0-4-57 16,6-11-77-16,6-6-109 15,0-12-97-15</inkml:trace>
  <inkml:trace contextRef="#ctx0" brushRef="#br1" timeOffset="-122498.55">4904 16280 332 0,'0'0'482'0,"0"0"-410"15,0 0 79-15,0 0-22 16,0-96-59-16,0 77-21 15,3 4-23-15,8 3-11 0,0 5-7 16,0 4-5-16,2 3-2 16,-2 0-2-16,3 4 0 15,-2 18 0-15,0 3 1 16,-5 3-4-16,-4 9-2 16,-3 3-19-16,0 5 0 15,-17 0 9-15,-3 0-1 16,3-2 11-16,-4-2 4 15,4-3 2-15,1-4 0 16,5-8 0-16,5-4 0 16,3-7 0-16,3-8 3 15,0 0-3-15,3-7 2 16,20 0 1-16,7 0 2 0,8 0-2 16,4-13-2-16,0 3-1 15,1 1-12-15,1 4-123 16,-6 5-63-16,-2 0-190 15</inkml:trace>
  <inkml:trace contextRef="#ctx0" brushRef="#br1" timeOffset="-122212.55">5293 16731 898 0,'0'0'89'16,"0"0"62"-16,0 0 2 0,0 0-80 16,0 0-26-16,0 0-12 15,-9-53-19-15,6 59-3 16,3 24-11-16,-3 12 3 16,-1 7-1-16,-3 1-1 15,0 2 0-15,-3-5-3 16,-1-6-1-16,1-10-7 15,2-5-64-15,-2-8-57 16,6-7-68-16,4-8-53 16,0-3-272-16</inkml:trace>
  <inkml:trace contextRef="#ctx0" brushRef="#br1" timeOffset="-121508.55">5778 16181 810 0,'0'0'76'15,"0"0"-4"-15,0 0 50 16,0 0-65-16,-97-19-38 16,79 19-10-16,2 0-1 15,4 0-7-15,4 0 2 16,5 0-3-16,0 0 1 15,3 0 3-15,0 0-3 16,0-3 11-16,3-11-12 16,8-2 1-16,1 3-2 15,1 2 3-15,-4 3-2 16,-1 1 0-16,-1 3 0 0,-3 4 0 16,-1 0 0-16,0 0 2 15,0 11-2-15,-3 15 0 16,0 5 1-16,0 8 4 15,0 8-5-15,-10 8 3 16,-8 2 0-16,-3 1 0 16,0-2-2-16,-3-3 0 15,-2-6-1-15,5-4 0 16,3-7 0-16,1-12 0 16,5-7 0-16,6-10 0 15,5-5 0-15,1-2 0 16,0 0 6-16,0-17 2 15,0-15-8-15,13 1 0 16,5-1-1-16,5 8 3 0,-2 7-2 16,2 13 0-16,-6 4 0 15,5 0-2-15,-3 21-5 16,1 9 6-16,-1 5 1 16,-1 3-9-16,3 3-33 15,1-2-71-15,2-2-79 16,0-11-231-16</inkml:trace>
  <inkml:trace contextRef="#ctx0" brushRef="#br1" timeOffset="-121230.56">6094 16701 755 0,'0'0'297'16,"0"0"-226"-16,0 0 93 16,0 0-60-16,0 0-68 15,0 0-27-15,14 2 4 16,-10 41 0-16,-1 8-6 16,-3 0 0-16,0 0-5 15,-9-4-1-15,-6-2-1 16,-4-6-20-16,-2 0-57 15,0-8-96-15,0-5-114 0,3-8-261 16</inkml:trace>
  <inkml:trace contextRef="#ctx0" brushRef="#br1" timeOffset="-120407.56">6306 16046 758 0,'0'0'139'0,"0"0"-51"16,0 0 61-16,0 0-29 15,0 0-64-15,0 0-37 16,0 19-6-16,0 30 10 15,3 9 6-15,1 2-8 0,-4 3-18 16,0-2 0 0,0-3 0-16,0-4-3 0,0-8 1 15,0-8-1-15,0-7-50 16,0-7-69-16,8-14-103 16,14-10-59-16,4 0-408 15</inkml:trace>
  <inkml:trace contextRef="#ctx0" brushRef="#br1" timeOffset="-119649.58">6885 15719 516 0,'0'0'433'0,"0"0"-372"15,0 0 98-15,-24-105-38 16,24 98-46-16,0 3-28 0,0 4-30 15,0 0-10 1,9 4-7-16,16 19-2 0,4 9 1 16,-1 1 2-16,-7 1-1 15,-5 2 0-15,-8-1-13 16,-8 1-5-16,0 2 2 16,-5-1 7-16,-15 4 7 15,-8-2 2-15,-1 4 1 16,-1-6-1-16,0 1 2 15,8-5-2-15,4-4 1 16,7-3 1-16,7-7-1 16,1-3 0-16,3 0-1 15,0-5 2-15,0 0 1 16,3-1-3-16,4 0 1 16,1 0 0-16,-2 3-1 0,1 0 0 15,-2 3 0-15,-4 1 0 16,-1 1-1-16,0 4 1 15,0 0 0-15,-1-2 2 16,-4 1-2-16,2-4 0 16,3 1 0-16,0 0-1 15,0-3 2-15,0 0-1 16,9-1 0-16,1-4 0 16,-4 2 0-16,-3 0 0 15,-3 2 0-15,0 3-1 16,0 4 1-16,-8 3 0 15,-3-2 0-15,2 3 2 0,2-1-2 16,3-2 0-16,4-5 0 16,0-3-1-16,0-2-22 15,0-3-32-15,0 0-12 16,0-5-33-16,-5-2-27 16,-10 0-47-16,-9-1-106 15,-3-1-249-15</inkml:trace>
  <inkml:trace contextRef="#ctx0" brushRef="#br0" timeOffset="-115470.56">3910 16028 562 0,'0'0'95'16,"0"0"-40"-16,0 0 41 15,0 0-3-15,0 0-25 16,0 0-23-16,0-43-12 0,0 43-15 15,-6 12-9 1,-13 36 0-16,-14 23 1 0,-11 23 27 16,-8 10-19-16,-3 5-4 15,-6 4-4-15,-2 3-6 16,1-3 4-16,2-6-6 16,12-14 0-16,5-19-2 15,16-18 0-15,7-17-1 16,6-11-20-16,11-19-48 15,0-6-23-15,3-3-12 16,0-12-20-16,0-21-145 16</inkml:trace>
  <inkml:trace contextRef="#ctx0" brushRef="#br0" timeOffset="-115080.56">3491 16216 611 0,'0'0'69'16,"0"0"22"-16,0 0 18 16,0 0 5-16,0 0-35 15,0 0-34-15,0-41-17 16,0 59-21-16,0 25-2 15,11 21 23-15,5 10 3 0,8 8 0 16,6 0-15 0,7 4-6-16,0 0 1 0,4 1-8 15,-3-6 2-15,1-9-4 16,-6-15 2-16,-5-12-3 16,-4-13 0-16,-7-15 0 15,-11-7-1-15,-4-6-6 16,-2-4-12-16,0 0 4 15,0 0-15-15,0-18-26 16,-2-4-46-16,-2-1-33 16,2-3-60-16,2 3-165 15</inkml:trace>
  <inkml:trace contextRef="#ctx0" brushRef="#br1" timeOffset="-107391.56">7298 16335 513 0,'0'0'70'16,"0"0"-49"-16,0 0 40 0,0 0 8 16,0 0-22-16,0 0-14 15,90-70-9-15,-41 51 8 16,3 2 4-16,-4 1-11 15,-5-2-4-15,-3 4-12 16,-8 2-6-16,-6 2 0 16,-6 3-3-16,-5 3 0 15,-5 2 0-15,-5 1-10 16,-4 1-25-16,2 0-12 16,-1 0-37-16,-2 0-40 15,0 9-21-15,0 5-84 16</inkml:trace>
  <inkml:trace contextRef="#ctx0" brushRef="#br1" timeOffset="-107100.58">7377 16634 473 0,'0'0'205'0,"0"0"-144"16,0 0-24-16,0 0 61 15,0 0-26-15,0 0-22 16,99-75-20-16,-65 62-5 0,6 3-15 16,2 3-5-16,-3 1-4 15,4 2 0-15,-9-1-1 16,1 1-29-16,-5 1-70 15,-4-4-47-15,-6 0-108 16,-10 1-202-16</inkml:trace>
  <inkml:trace contextRef="#ctx0" brushRef="#br1" timeOffset="-106650.58">7800 15964 542 0,'0'0'244'0,"0"0"-148"16,0 0 3-16,0 0 15 15,0 0-5-15,-83-48-29 16,79 48-25-16,4-1-21 15,0 1-8-15,0 0-20 16,0 0-2-16,12 15-2 16,13 14 0-16,11 3-2 15,9 7 0-15,4 0 1 16,-4 2 2-16,1-1-2 16,-7 1 0-16,-9 7-1 15,-15 0-1-15,-15 7 0 0,0 2-1 16,-24 0 2-16,-12 3-2 15,-3 2 0-15,0-1 2 16,5 0 0-16,4-7 1 16,3-7-3-16,11-12-1 15,1-9-18-15,6-7-21 16,7-7-33-16,2-6-45 16,0-6-56-16,0 0-86 15,15-18-232-15</inkml:trace>
  <inkml:trace contextRef="#ctx0" brushRef="#br1" timeOffset="-105780.58">8814 15721 573 0,'0'0'90'16,"0"0"-8"-16,0 0 29 15,0 0 11-15,0 0-41 0,0 0-13 16,0 0-22-16,-6-69-20 16,-7 69-11-16,-5 14-12 15,4 11 5-15,1 3-8 16,8 1-1-16,5 2 1 16,0-3 0-16,15-3 0 15,2-5-4-15,0 2 6 16,-10-3-4-16,-3 3 2 15,-4 4-29-15,-5 4 8 16,-15 4-1-16,-6-1-4 16,5 0 16-16,-1-3-2 15,12-5 10-15,2-5 1 16,8-4-1-16,0 1 1 0,5-5 1 16,14 0 0-16,8-2-1 15,0-3-1-15,-4 1 1 16,-3-1-5-16,-10 2-36 15,-5 1-7-15,-5 4 4 16,0 3 35-16,-4 1 9 16,-10 0 1-16,0-3 2 15,3 1-2-15,5-2 1 16,3-3-1-16,3 3 0 16,0-4 0-16,7 3-1 15,3-1 2-15,1 2-1 16,0-2 0-16,-5 2 1 15,-3 4-1-15,-3-1 1 16,0 6-1-16,-7 1 0 0,-6 3 3 16,0-2-5-16,1-2 2 15,3-4-3-15,3-3-13 16,1-3-42-16,5-5-61 16,-4-6-63-16,4-2-196 15</inkml:trace>
  <inkml:trace contextRef="#ctx0" brushRef="#br1" timeOffset="-88431.42">15658 13665 512 0,'0'0'236'16,"0"0"-133"-16,0 0 65 15,0 0-21-15,0 0-39 16,0 0-48-16,7-92-22 16,-7 92-14-16,0 0-11 15,0 0-10-15,-12 14-3 0,-6 19-2 16,-6 9 2-1,0 10 0-15,6-5 4 0,8-8-4 16,4-5-3-16,6-9 1 16,0-7-5-16,6-5 7 15,13-10 0-15,8-3-10 16,9-7-11-16,3-20-15 16,-5-10-6-16,-7 2 32 15,-9-3 10-15,-9 3 1 16,-5 1 4-16,-2 2-4 15,-2 9 8-15,0 4 10 16,0 8-7-16,0 6 5 0,0 2-10 16,0 3 1-16,0 0-8 15,0 0-7-15,0 12-8 16,-2 14 5-16,-2 10 10 16,-1 3 1-16,3 1-1 15,2-5 0-15,0-3 0 16,2-7 1-16,9-5-1 15,4-8 0-15,1-10 1 16,5-2 3-16,1-2-1 16,-2-17 3-16,1-6-1 15,-5-2-2-15,-2-5 5 16,-4-3 0-16,1 2-7 16,-1 2 6-16,-3 9 1 0,1 3 4 15,-1 5-2 1,-3 7-9-16,0 2 5 0,-3 3-4 15,1 2 1-15,-2 0-6 16,3 0-1-16,1 20 0 16,2 9 2-16,3 6 3 15,-3 7-2-15,0 0 1 16,0-6-1-16,3-3 0 16,-2-7 0-16,1-7 1 15,-2-8 0-15,1-6 0 16,-2-3 0-16,-2-2 4 15,0 0 1-15,7-8 8 0,6-17-7 16,3-5-4 0,3 0-2-16,-3 4 3 0,-2 1-2 15,-1 6 2-15,-2 4 0 16,-4 4-2-16,0 4-1 16,-2 7-1-16,6 0-2 15,-4 0-5-15,2 14 5 16,2 11-4-16,-1 1-1 15,0 5-4-15,-1 2-16 16,3 0-18-16,0-3-21 16,5-4-39-16,3-6-22 15,7-6-31-15,7-7-54 16,3-7-68-16</inkml:trace>
  <inkml:trace contextRef="#ctx0" brushRef="#br1" timeOffset="-88012.41">16666 13822 330 0,'0'0'231'15,"0"0"33"-15,0 0-79 0,-10-107-50 16,-8 83-40-16,2 6-13 16,-8 3-30-16,-2 6-15 15,2 9-7-15,0 0-15 16,1 13-12-16,6 18 0 16,3 8-3-16,8 6-3 15,6 0 2-15,0-1-3 16,7-7 3-16,19-10 1 15,7-11-4-15,5-10-23 16,0-6-8-16,1-21-2 0,-2-21-11 16,-5-21 5-1,-7-15-5-15,-10-12 2 0,-9-9 21 16,-6-5 25-16,-9 1 3 16,-15 11 16-16,2 21 48 15,2 24 11-15,10 21-12 16,6 20-25-16,2 6-15 15,2 0-13-15,0 28-13 16,0 27-12-16,13 13 12 16,-3 13 10-16,3 1-2 15,-6 0-4-15,-3 7-3 16,0-3 0-16,-4-1-2 16,0-6-9-16,0-9-39 0,0-14-112 15,0-13-162 1,0-15-598-16</inkml:trace>
  <inkml:trace contextRef="#ctx0" brushRef="#br1" timeOffset="-86610.59">17542 13644 462 0,'0'0'179'0,"0"0"25"15,0 0-1-15,0 0-52 16,0 0-18-16,0 0-50 16,11-90-40-16,-11 88-13 15,0 2-14-15,0 0-4 16,0 0-5-16,-5 0-7 16,-12 18-5-16,-4 15 3 15,-6 12 4-15,4 4-3 0,5-6 1 16,6-3 0-16,8-13-2 15,4-5-3-15,0-9 2 16,0-3 0-16,4-3 0 16,8-7 2-16,7 0-10 15,6-7-14-15,2-23-5 16,-2-7 2-16,-3-4 7 16,-5 3 14-16,-9 6 6 15,-2 7 1-15,-4 11 1 16,1 1 3-16,-3 11 5 15,0 2-3-15,0 0-4 16,0 0-2-16,1 6-16 16,2 20-1-16,4 15 16 15,-3 2 0-15,1 2 0 0,1-1 1 16,2-7-1-16,3-6 1 16,3-4-8-16,7-9-49 15,7-7-23-15,12-11-44 16,5 0-6-16,5-15-35 15,-3-14-66-15,-6-7-91 16</inkml:trace>
  <inkml:trace contextRef="#ctx0" brushRef="#br1" timeOffset="-86190.59">18022 13630 292 0,'0'0'236'0,"0"0"-83"16,0 0 27-16,0 0-52 0,-97-61-31 15,75 61-19 1,-1 0-4-16,-2 0-23 0,-2 21-20 15,0 5-11-15,1 7-10 16,3 5-1-16,9-3-4 16,3 4-2-16,7-10-3 15,4 0-1-15,4-8-3 16,21-9 0-16,12-8 4 16,6-4 0-16,7-11-15 15,-2-27-19-15,-1-11 13 16,-3-18-3-16,-4-10 4 15,-3-9 5-15,-7-7 5 16,-13-6 10-16,-16 5 0 16,-1 12 0-16,-8 15 6 0,-12 23 22 15,11 20 30-15,0 13-7 16,7 10-29-16,-1 1-3 16,-1 5-19-16,1 35-12 15,0 13 10-15,2 21 2 16,-1 6 1-16,2 5-1 15,0 1 2-15,0-1-4 16,0 1 2-16,3 0-7 16,15-4-2-16,7-11-121 15,1-13-105-15,12-20-146 16</inkml:trace>
  <inkml:trace contextRef="#ctx0" brushRef="#br1" timeOffset="-85784.59">18349 13913 949 0,'0'0'145'16,"0"0"15"-16,0 0-35 16,-6-98-87-16,16 57-20 15,7-8-14-15,4-6 2 16,1 5-6-16,-5 7 0 15,-4 16-13-15,-7 9 8 16,-6 10 2-16,0 5 1 0,0 2 1 16,0 1-3-16,-8 8-1 15,-6 18 4-15,-5 15 1 16,4 4 2-16,7 8 0 16,3 6-2-16,5 4 0 15,0 2 0-15,1 1 0 16,7 1 1-16,0 3-2 15,-8-1 0-15,0-4-2 16,0-2-2-16,-10-8 2 16,-4-15-14-16,-6-5-47 15,0-13-26-15,1-6-19 16,0-12 14-16,0-4-27 16,1 0-78-16,2-31-61 15</inkml:trace>
  <inkml:trace contextRef="#ctx0" brushRef="#br1" timeOffset="-85552.59">18440 13365 704 0,'0'0'178'0,"0"0"-75"16,0 0 63-16,0 0-35 15,0 0-78-15,0 0-32 16,0-52-21-16,0 52-1 16,0 0-11-16,0 3-32 0,0 23-31 15,9 8-45-15,7 3-47 16,1 2-145-16</inkml:trace>
  <inkml:trace contextRef="#ctx0" brushRef="#br1" timeOffset="-84577.6">18663 13567 686 0,'0'0'291'0,"0"0"-161"15,0 0 59-15,-17-106-68 0,16 95-70 16,1 6-16-16,0 2-8 15,0 3-12-15,0 0-5 16,0 0-8-16,0 0-2 16,0 8-2-16,0 21-3 15,0 8 5-15,0 8 3 16,4 4-2-16,5 0-1 16,2 2 0-16,0-9-2 15,6-5 1-15,-1-12 0 16,-4-13 0-16,-4-4-10 15,2-8-16-15,0 0 12 16,4-23 12-16,2-14 0 0,-1-8 3 16,-2-1 0-16,-2 9 0 15,-3 5 1-15,-1 8 0 16,-1 3 4-16,0 4 0 16,0 3-3-16,-3 4 1 15,1 10-3-15,2 0-3 16,0 0 2-16,0 8-8 15,2 17 0-15,3 5 5 16,-2 7-2-16,-3 4 5 16,1 0 0-16,1-3-1 15,1-3 0-15,-1-8-28 16,6-11-18-16,0-6-1 16,4-10 17-16,0 0 24 15,1-20 8-15,2-15 0 16,-1-8 5-16,-3-4 0 0,-3 2 15 15,-1 6 9-15,-1 8-1 16,-3 5 9-16,3 4-9 16,-2 8-17-16,0 1-5 15,3 5-5-15,-4 6-2 16,3 2 0-16,3 0-8 16,0 16 3-16,2 19 2 15,-4 4-7-15,-2 10-15 16,-8 8-9-16,0 4-10 15,-3-3-2-15,0-5-15 16,-9-9-15-16,-4-12 16 16,0-7 29-16,1-10 17 0,3-7 8 15,4-5 7-15,4-3 2 16,1-3 5-16,0-28 9 16,12-12-12-16,12-20-2 15,10-9 0-15,9-15 0 16,2-10 0-16,1-6 2 15,-3-1-4-15,-11-5 14 16,-12 1 67-16,-12 16-24 16,-8 24 28-16,0 27 7 15,0 24-23-15,0 11-26 16,0 6-32-16,-6 16-11 16,-6 32-16-16,0 26 12 15,-1 20 3-15,2 3 2 0,5 3-1 16,-1-6 0-16,5-9-5 15,1-13 4-15,-2-7-12 16,3-17-74-16,0-16-60 16,0-12-91-16,13-20-205 15</inkml:trace>
  <inkml:trace contextRef="#ctx0" brushRef="#br1" timeOffset="-84404.59">19596 13507 702 0,'0'0'176'0,"0"0"-125"15,0 0 28-15,0 0-42 16,0 0-37-16,0 0-36 16,112-20-167-16,-76-9-270 15</inkml:trace>
  <inkml:trace contextRef="#ctx0" brushRef="#br1" timeOffset="-83301.91">20388 13610 581 0,'0'0'253'15,"0"0"-145"-15,0 0 96 0,0 0-78 16,0 0-44-16,0 0-37 16,-50-78-28-16,15 78-6 15,-2 0-9-15,0 18-1 16,4 6 1-16,6 8-1 16,8 4-1-16,7 2-4 15,9-3 4-15,3-2-4 16,4-10 0-16,23-9 4 15,10-14 0-15,17 0 2 16,3-36-2-16,4-18-4 0,-1-19-9 16,-3-5-8-16,-7-12-9 15,-7-8-6-15,-13-3 4 16,-10-2 31-16,-14 10 0 16,-6 21 1-16,0 27 8 15,0 21 18-15,-5 19 14 16,2 5-12-16,-3 0-23 15,1 15-5-15,-4 30-5 16,5 18 5-16,-2 12 2 16,6 4 3-16,0 0 8 15,0-3-1-15,9-2-11 16,12-10 5-16,0-3-5 16,7-10-1-16,5-11 0 0,1-13-2 15,5-14 1 1,1-13 0-16,4 0-14 0,-1-31-2 15,-3-16-4-15,-8-8-10 16,-8-6-2-16,-13 2 10 16,-11 4 14-16,0 8 6 15,-19 10 3-15,-11 10 15 16,-1 13 11-16,4 10-6 16,0 4-1-16,2 21-14 15,4 17-4-15,3 10 3 16,5 4-3-16,11 1 0 15,2 0 1-15,0-4 0 0,15-4-4 16,9-7 1 0,10-7 1-16,14-14-2 0,12-13-40 15,13-4-75-15,2-21-166 16,-4-19-367-16</inkml:trace>
  <inkml:trace contextRef="#ctx0" brushRef="#br1" timeOffset="-82514.59">21388 13342 670 0,'0'0'180'16,"0"0"-8"-16,0 0-36 15,0 0-66-15,0 0-30 16,-103-41-22-16,76 50-10 15,-1 17-5-15,5 9-3 16,6 0 0-16,8 5-5 16,9-3 1-16,0 0-2 15,19-5-4-15,13-8 2 16,6-9-61-16,2-13-36 16,-1-2 21-16,-7-3-4 0,-12-18 31 15,-9-6 36 1,-10-1 21-16,-1 1 5 0,0 5 30 15,-9 6 45-15,-3 5 26 16,3 4-12-16,5 4-8 16,1 3-31-16,3 0-25 15,0 0-15-15,0 17-15 16,0 14 0-16,0 13 13 16,3 10-9-16,6 12 3 15,3 5-1-15,-5 8 2 16,-1 0-3-16,-6-3-3 15,0-7 0-15,0-4-4 16,-4-12 3-16,-8-5-1 16,2-11 0-16,-1-10-17 0,-3-3-30 15,-2-11 0-15,-4-3-1 16,0-6-12-16,1-4-11 16,7 0 12-16,7-14-23 15,5-21-85-15,14-18-246 16</inkml:trace>
  <inkml:trace contextRef="#ctx0" brushRef="#br1" timeOffset="-82079.59">21596 13307 888 0,'0'0'124'0,"0"0"29"15,0 0-1-15,0 0-87 16,0 0-42-16,0 0-17 16,7-30-4-16,8 32-2 15,5 19-2-15,0 9 1 16,2 5-5-16,-4 5 5 16,-4 5 0-16,-1 0-6 15,-4 2 5-15,-4-8-4 16,-4 1-20-16,-1-9-14 15,0-3 0-15,0-11 1 16,-1-4 11-16,-5-12 7 0,-2-1 21 16,-1-4 5-16,-1-20 1 15,0-10 4-15,4-9-4 16,3-8 8-16,3-1-1 16,0-2-1-16,4-2 3 15,11 8-4-15,4 7-7 16,-1 11-4-16,-4 11-1 15,3 6-2-15,3 9-1 16,-1 4-49-16,7 4-60 16,-4 15-84-16,5 7-98 15</inkml:trace>
  <inkml:trace contextRef="#ctx0" brushRef="#br1" timeOffset="-81725.59">21921 13535 911 0,'0'0'140'15,"0"0"21"-15,0 0-47 16,0 0-77-16,0 0-31 16,56-97-2-16,-23 72-4 15,1-5-1-15,1-4 0 16,-8 1-18-16,-6 4 0 15,-10 3 8-15,-9 7 4 16,-2 2 5-16,-4-1-1 16,-13 8 0-16,-13 6 0 0,-4 4 2 15,-2 14 0-15,2 21 1 16,5 10-5-16,7 6 4 16,9 2-3-16,11 2 0 15,2-2 0-15,9-2-2 16,14-6 2-16,14-5 2 15,5-13-90-15,4-14-108 16,5-13-159-16</inkml:trace>
  <inkml:trace contextRef="#ctx0" brushRef="#br1" timeOffset="-81285.61">22340 13471 816 0,'0'0'185'0,"0"0"-77"16,0 0 36-16,0 0-62 16,0 0-63-16,0 0-9 15,0-25-3-15,27 15-7 16,6 0 0-16,5-7 0 16,-3-5-43-16,-9-1-10 15,-6-6 2-15,-7 1-4 16,-13 0 22-16,0 4 13 15,-10 4 13-15,-17 10 7 16,-9 5 0-16,-5 5 11 16,-2 5 4-16,2 19 17 15,7 12 14-15,5 3-22 0,13 4 2 16,4 0 9-16,9-1-6 16,3-1-3-16,13-2-15 15,22-2 6-15,13-11-4 16,11-7-9-16,5-11-2 15,-2-8-2-15,-9 0-2 16,-9-9-41-16,-8-11-46 16,-10 1-12-16,-7 4 10 15,-8 6-13-15,-11 5 41 16,0 4 3-16,0 0-66 16,-17 0-66-16,0 0-286 0</inkml:trace>
  <inkml:trace contextRef="#ctx0" brushRef="#br1" timeOffset="-75944.59">23684 12658 702 0,'0'0'148'16,"-53"-109"18"-16,30 79-6 16,4 15-61-16,6 14-51 15,-3 1-22-15,3 39-26 16,-5 33 2-16,4 28-2 16,4 18 1-16,6 9 7 0,1-3-2 15,0-1-3-15,-3-10 4 16,-5-6-7-16,-1-8-1 15,-4-4-1 1,-1-9-4-16,-3-17 3 0,6-15-97 16,2-24-80-16,2-23-77 15,6-7-227-15</inkml:trace>
  <inkml:trace contextRef="#ctx0" brushRef="#br1" timeOffset="-75510.59">23383 13338 153 0,'0'0'680'16,"0"0"-595"-16,0 0 68 0,10-108 0 15,-4 85-52-15,5 1-44 16,-1 1-14-16,6 5-8 16,2 0-18-16,0 6-8 15,5 7-4-15,-1 3-5 16,2 0-1-16,1 9-2 15,1 15-3-15,0 4 3 16,-2 5-1-16,-6 3 1 16,-2 5 2-16,-6-3-8 15,-4-1-13-15,-3-5-7 16,-3-3-8-16,0-9 1 16,0-5-7-16,0-7 4 15,0-6 11-15,0-2 8 0,-2 0 20 16,-4-7 8-16,0-19-4 15,0-9-1-15,5-4-1 16,1-5-1-16,0 5 2 16,12 0-3-16,8 10 0 15,6 3 0-15,3 6-1 16,0 9 0-16,1 7-3 16,-2 4-13-16,-2 0-95 15,-2 3-76-15,-2 13-95 16,-6 3-141-16</inkml:trace>
  <inkml:trace contextRef="#ctx0" brushRef="#br1" timeOffset="-74617.61">24170 13301 778 0,'0'0'189'15,"0"0"-18"-15,0 0-32 16,-29-97-76-16,7 76-26 15,-2 5-17-15,-2 8-9 16,-4 5-8-16,3 3-3 16,-3 6-2-16,4 17 1 15,2 5-4-15,10 7 3 16,6-2-3-16,8 5 2 16,0-5 1-16,13-2-2 0,17-1 4 15,8-8 0 1,7-8-1-16,2-13-7 0,-4-1-11 15,-2 0-8-15,-11-15 7 16,-10-4 9-16,-6-6 11 16,-6 1 2-16,-6-7 2 15,-2 0 29-15,0-3 3 16,0 1-18-16,0 4-5 16,0 3-4-16,0 5 7 15,3 4-8-15,3 4-6 16,-1 6 4-16,0 4-5 15,-2 3-1-15,0 0 0 16,3 6-2-16,5 15 2 16,0 10 0-16,1 4-1 0,4 2 3 15,-6 1-2-15,6 0 1 16,-2-5-2-16,-1-4 1 16,-2-6-2-16,-1-12 2 15,-6-7 0-15,1-1 3 16,-1-3-3-16,3-3 3 15,4-20 5-15,2-7-5 16,0-3 0-16,-4-2-3 16,2 5 1-16,0 2-1 15,-2 4 1-15,1 3 0 16,0 4 5-16,-3 4-6 16,-1 3 2-16,-3 5-2 15,5 5 1-15,-2 0-2 0,4 0-3 16,4 16 1-16,0 12 2 15,-1 1-3-15,-2 4 1 16,-2 2 2-16,-2 0-3 16,0-1 3-16,-2-6-9 15,0-5-20-15,-1-7 1 16,-1-7-11-16,0-5 14 16,-1-4 18-16,3 0 8 15,4-7 6-15,3-16-2 16,8-13 2-16,2-9 5 15,1-2 6-15,-2-2 4 16,2 7 0-16,-5 6-5 0,-2 10 5 16,-5 10 0-1,-5 9-8-15,1 7-10 0,-1 0-3 16,5 10-6-16,-1 20 1 16,-1 4 1-16,-3 7 4 15,-2 3-35-15,-3-4-34 16,-1 0-46-16,0-11-145 15,1-7-204-15</inkml:trace>
  <inkml:trace contextRef="#ctx0" brushRef="#br1" timeOffset="-72914.61">25573 12810 505 0,'0'0'331'0,"0"0"-221"16,0 0 48-16,0 0-18 0,0 0-70 16,0 0-36-16,9-84-23 15,-9 94-11 1,-3 34-11-16,-3 24-4 0,0 16 15 15,5 3 5-15,1-2-5 16,0-12 0-16,0-5-1 16,0-12 1-16,9-9-4 15,4-15-31-15,8-11-72 16,7-16-45-16,9-5-127 16,4-15-456-16</inkml:trace>
  <inkml:trace contextRef="#ctx0" brushRef="#br1" timeOffset="-72547.61">25758 13252 756 0,'0'0'193'0,"0"0"-109"16,0 0 46-16,0 0-49 15,0 0-43-15,0 0-30 16,26-14 1-16,8-8-9 15,10-4 0-15,0-5-1 16,-5-2 1-16,-8 0-4 16,-10 6 0-16,-15 5-5 15,-6 3 9-15,0 3 0 16,-17 6 0-16,-14 8-2 16,-9 2 2-16,-4 7 0 15,-2 19-2-15,7 9 5 0,5 0-2 16,10 3 0-1,11-1-1-15,8 1-1 0,5-3-1 16,3-4 0-16,21-5 0 16,10-5 0-16,13-12 0 15,12-8 1-15,13-1-53 16,3-10-114-16,-7-16-171 16</inkml:trace>
  <inkml:trace contextRef="#ctx0" brushRef="#br1" timeOffset="-71625.61">26337 12671 692 0,'0'0'190'0,"0"0"-21"16,-2-116-3-16,-1 103-50 15,2 9-72-15,1 4-26 16,-3 4-9-16,-5 37-9 15,-5 27 0-15,-2 26 0 16,-1 11 11-16,2 0 12 16,0-2 2-16,7-9-18 0,0-4 0 15,2-10-7-15,1-15 1 16,4-20-2-16,0-13-4 16,0-16 3-16,7-9-31 15,8-7-9-15,6-4 9 16,1-25 1-16,3-12-11 15,-8-12-12-15,-6-6-7 16,-9 0 20-16,-2 2 8 16,-10 8 15-16,-10 13 19 15,-2 10 7-15,1 13 26 16,7 4-13-16,0 9-8 16,8 0-8-16,3 0-4 15,3 9-14-15,0 7 9 0,11 4 0 16,15-6 3-16,12-5-2 15,8-9-12-15,1 0-13 16,3-16-1-16,-8-14-6 16,-3-12 22-16,-8-9 1 15,-5-10 3-15,-9-11 10 16,-8-3 0-16,-9 2 5 16,0 8 6-16,-1 17 44 15,-14 17 33-15,2 13 14 16,5 8-23-16,2 8-31 15,1 2-25-15,1 9-18 16,0 30-5-16,-2 18 0 0,0 22 2 16,1 14 3-16,2 4 8 15,3 2 3-15,0-7-12 16,0-8-3-16,0-7-1 16,0-10-8-16,0-12-1 15,2-15-120-15,9-12-95 16,3-18-98-16,3-10-324 15</inkml:trace>
  <inkml:trace contextRef="#ctx0" brushRef="#br1" timeOffset="-71130.59">26540 13122 160 0,'0'0'8'0,"0"0"-8"16,0 0-111-16</inkml:trace>
  <inkml:trace contextRef="#ctx0" brushRef="#br1" timeOffset="-70830.01">26540 13122 771 0,'-18'23'256'15,"16"-23"-130"-15,2-3 17 16,0 3-73-16,0-6-49 15,24-2-19-15,16-4-2 16,8 2-5-16,5 1-72 16,-3-1-88-16,-9-2-135 15</inkml:trace>
  <inkml:trace contextRef="#ctx0" brushRef="#br1" timeOffset="-70124.61">27339 12612 889 0,'0'0'88'0,"0"0"25"15,0 0 24-15,-17-96-25 16,15 96-74-16,2 0-29 0,-1 14-9 16,-1 35-15-16,-4 28 15 15,4 17 0-15,0 2 0 16,-2-2 2-16,2-12-2 16,2-7-12-16,0-8 11 15,0-11-24-15,2-12-96 16,9-11-75-16,5-20-127 15</inkml:trace>
  <inkml:trace contextRef="#ctx0" brushRef="#br1" timeOffset="-69608.61">27163 13070 915 0,'0'0'115'15,"0"0"17"-15,0 0-3 16,0 0-58-16,0 0-43 16,0 0-16-16,23-26-7 15,17 17-5-15,17-4-1 16,1 6 0-16,0 1-8 16,-12 1-34-16,-12 5-41 15,-17 0-20-15,-11 0 18 16,-6 0 21-16,0 9 15 15,-14 10 42-15,-9 7 8 16,-1-1 2-16,1 3-1 16,11-1-1-16,5-5 3 0,7-2-3 15,0-3 6-15,6-3 1 16,13-3 0-16,14-3 4 16,3-8 1-16,6 0-2 15,1 0-3-15,-1-15-1 16,-11-7-5-16,-5-4 0 15,-13-1-1-15,-7-6 0 16,-6-3-1-16,0 1-1 16,-7 2 1-16,-10 5 1 15,-2 11 15-15,-2 5-3 16,3 10 5-16,-3 2 3 16,-3 0-15-16,1 14-4 0,1 8-2 15,5 2-7-15,6 0 5 16,7 3-9-16,4-1-46 15,12-3-91-15,23-5-147 16</inkml:trace>
  <inkml:trace contextRef="#ctx0" brushRef="#br1" timeOffset="-69120.61">28002 13042 1005 0,'0'0'231'0,"0"0"-163"16,0 0 46-16,0 0-47 16,0-104-36-16,6 94-21 15,1 4 3-15,-2 4-12 16,4 0-1-16,2 2 0 15,5 0-6-15,3 3-2 16,0 16-2-16,5 6-16 16,-3 3-15-16,-2 1-12 15,5 7-16-15,-6-7-2 16,-3-5-19-16,-7-3 20 16,-4-11-4-16,-3 0-15 15,-1-7 33-15,0-3 41 16,-13 0 15-16,-8 0 8 0,2-13-6 15,1-4 10-15,6-4 24 16,6-2 14-16,6-6 36 16,0-5-5-16,11-9-54 15,14 6-14-15,5 3-12 16,3 10 3-16,-1 8-8 16,-2 3 4-16,-2 7-1 15,1 3-3-15,2 3-46 16,2 0-53-16,3 0-51 15,-6 8-126-15</inkml:trace>
  <inkml:trace contextRef="#ctx0" brushRef="#br1" timeOffset="-68865.61">28575 12821 642 0,'0'0'275'0,"0"0"-109"0,0 0 3 16,0 0-59-16,0 0-52 15,0 0-14-15,-32-56-25 16,32 56-9-16,0 0-10 16,0 14-11-16,0 17 3 15,-1 14 7-15,1 6 0 16,-2 2 1-16,-1-3-4 16,-1-7 0-16,3-4-1 0,-1-8-53 15,2-5-41-15,0-10-60 16,0-9-68-16,0-7-88 15,15-7-123-15</inkml:trace>
  <inkml:trace contextRef="#ctx0" brushRef="#br1" timeOffset="-68678.61">28576 12474 805 0,'0'0'140'0,"0"0"-7"15,0 0-4-15,0 0-65 16,0 0-50-16,0 0-14 0,-7-30-10 16,17 45-53-16,14 20-43 15,6 13-15-15,3 10-86 16,-4 0-135-16</inkml:trace>
  <inkml:trace contextRef="#ctx0" brushRef="#br1" timeOffset="-67530.83">28910 12926 693 0,'0'0'289'16,"0"0"-152"-16,0 0 22 0,0 0-72 16,0 0-56-1,0 0-20-15,-29-98-6 0,12 95-5 16,-5 3-4-16,-2 3-8 15,0 20 8-15,5 6-16 16,7 5-8-16,7 0-5 16,5-1-6-16,5 0-16 15,19-7-48-15,8-5-32 16,6-11-18-16,-4-10-84 16,-3 0 14-16,-8-6-111 15,-10-19 334-15,-7-5 110 16,-2 0 161-16,-4-1-78 15,0 7 9-15,0 3-31 16,-1 8-7-16,-3 3-44 16,1 6-37-16,1 4-36 0,2 0-32 15,0 0-15 1,0 18-5-16,0 22-6 0,0 14 11 16,0 9 0-16,0 4 2 15,0 3-4-15,0-3 2 16,0-3-1-16,-10-8 0 15,-3-8 1-15,0-7-3 16,1-5-21-16,2-9-59 16,1-13-1-16,6-6 32 15,-4-6 4-15,1-2 23 16,-2 0 19-16,-2-20 0 16,1-13-18-16,8-8 10 0,1-12-14 15,26-16-35-15,17-11 3 16,14-14-55-16,6-10 10 15,-4-10 64-15,-8 2 41 16,-9 11 29-16,-17 15 97 16,-11 20 11-16,-5 19 4 15,-9 12-34-15,0 9-2 16,0 10-11-16,0 9-46 16,0 3-20-16,0 4-6 15,0 0-22-15,0 0-1 16,0 26-12-16,0 19-1 15,0 19 11-15,0 9 6 16,0 3-4-16,0-7 1 0,0-5 0 16,0-12-5-16,4-13 4 15,1-10-4-15,-1-11-41 16,-3-8-11-16,0-9 13 16,3-1 24-16,1 0 20 15,2-23 6-15,5-13-4 16,0-9 1-16,1 3 3 15,-1 2-4-15,0 10 7 16,0 11 16-16,-4 9-19 16,-4 9 8-16,2 1-14 15,4 3-7-15,2 21-3 16,5 10 6-16,-2 5 1 0,-2-3 0 16,4-1 0-16,3-8-6 15,0-9 2-15,4-11-12 16,1-7 16-16,1 0-1 15,2-21 4-15,0-13 1 16,2-11 1-16,-3-17-1 16,-2-9 11-16,-1-13 6 15,-5-12 12-15,-1-8 0 16,-2-8 18-16,-9 5-4 16,-4 25-24-16,-3 23 8 15,0 32 2-15,0 19-15 16,0 8-5-16,0 5-10 15,-9 43-13-15,-8 36-6 0,-1 20 19 16,-2 12 0 0,0-6 0-16,3-4-1 0,1-12-3 15,4-8-20-15,3-15-70 16,2-15-37-16,7-12-67 16,0-15-42-16,3-12-189 15</inkml:trace>
  <inkml:trace contextRef="#ctx0" brushRef="#br1" timeOffset="-67350.61">29866 12814 674 0,'0'0'308'16,"0"0"-183"-16,0 0 48 0,0 0-82 15,0 0-66-15,0 0-21 16,40-41-4-16,-9 41-11 15,9 0-98-15,4 0-82 16,-3 0-135-16</inkml:trace>
  <inkml:trace contextRef="#ctx0" brushRef="#br1" timeOffset="-67179.61">30230 12921 1068 0,'0'0'283'16,"0"0"-194"-16,0 0-13 0,0 0-41 16,0 0-33-16,0 0-2 15,-18-18-23-15,11 12-136 16,-7-4-244-16</inkml:trace>
  <inkml:trace contextRef="#ctx0" brushRef="#br1" timeOffset="-52824.62">9402 16068 302 0,'0'0'557'0,"0"0"-534"16,0 0 37-16,0 0 52 15,0 0-55-15,0 0-33 16,-80-3-2-16,66 3-1 15,6-3 1-15,2 3-1 16,2-2-3-16,0-2-5 16,-2-4 6-16,0-4-1 0,1-7-10 15,5-1 0 1,0-6-4-16,0 1 0 0,5 2-3 16,13 0-1-16,5 4-3 15,3 4 2-15,2 8-7 16,2 7 5-16,-5 0-2 15,-2 5 1-15,-5 20 0 16,-5 6-5-16,-7 11 7 16,-5 3 1-16,-1 4 0 15,-4 4 1-15,-17-3 1 16,-6 1 0-16,-4-2-1 16,-2-5 2-16,-4-3-2 0,4-8 0 15,0-7 1 1,8-3-1-16,1-9 0 0,10-9 0 15,1-5 2-15,1 0-2 16,3-4 5-16,0-14-1 16,3-6-2-16,6-1-2 15,0 3 3-15,0 5-2 16,3 3-1-16,10 10-2 16,1 4 2-16,5 0-3 15,7 9-4-15,-2 13 6 16,4 9-6-16,-3 1 2 15,-1 2 3-15,1-4-8 16,-1 2-41-16,-1-9-50 16,5-1-58-16,-1-8-81 15,-1-6-274-15</inkml:trace>
  <inkml:trace contextRef="#ctx0" brushRef="#br1" timeOffset="-52532.62">9772 16375 935 0,'0'0'196'16,"0"0"-111"-16,0 0 49 15,0 0-57-15,0 0-45 0,0 0-23 16,-6-35-9-16,6 50-10 15,1 17 8-15,2 5 2 16,-1 9-3-16,-2-1 2 16,0 0-2-16,0-2-1 15,-3-4-22-15,-6-3-41 16,-1-13-18-16,8-8-62 16,2-14-64-16,0-1-133 15</inkml:trace>
  <inkml:trace contextRef="#ctx0" brushRef="#br1" timeOffset="-52135.61">10172 15801 846 0,'0'0'134'16,"0"0"-14"-16,0 0 39 0,0 0-86 15,0 0-45 1,0 0-23-16,-30-35 3 0,30 39-8 15,0 33-10-15,0 15 10 16,0 15 2-16,0 4 7 16,3-8-3-16,1 1-5 15,-4-4-1-15,0-8 0 16,0-4-5-16,0-11 1 16,0-6-52-16,3-9-74 15,1-7-46-15,6-11-133 16,-1-4-342-16</inkml:trace>
  <inkml:trace contextRef="#ctx0" brushRef="#br1" timeOffset="-51818.62">10395 16532 1167 0,'0'0'83'16,"0"0"29"-16,0 0 1 15,0 0-62-15,0 0-30 16,0 0-6-16,0-32-14 16,0 32-1-16,0 14-4 15,0 13-2-15,-5 11 6 0,-1 3 0 16,-5 4-3-16,-1 3 2 15,-1-5-1-15,-1-2-22 16,1-7-26-16,3-10-43 16,8-8-72-16,2-12-68 15,0-4-157-15</inkml:trace>
  <inkml:trace contextRef="#ctx0" brushRef="#br1" timeOffset="-51384.62">10780 15785 977 0,'0'0'125'0,"0"0"9"16,0 0-5-16,0 0-89 0,0 0-29 15,0 0-11-15,-15 57-7 16,15 4 7-16,0 4 3 16,0 1-3-16,8-3 1 15,-1-5-1-15,1-3-4 16,-1-3-1-16,1-11 0 16,-3-4-7-16,-1-5-80 15,6-8-73-15,6-6-76 16,-2-9-198-16</inkml:trace>
  <inkml:trace contextRef="#ctx0" brushRef="#br1" timeOffset="-51084.62">11065 16529 1060 0,'0'0'231'16,"0"0"-175"-16,0 0 86 16,0 0-69-16,0 0-46 15,0 0-15-15,9-39-6 16,-6 39-6-16,-1 25 0 16,-1 12 1-16,-1 12 0 15,0 5-1-15,-3 5 3 0,-17 2-3 16,-1-9 0-16,-1-4 0 15,3-13-13-15,6-11-51 16,4-12-91-16,9-8-146 16,0-4-394-16</inkml:trace>
  <inkml:trace contextRef="#ctx0" brushRef="#br1" timeOffset="-50267.39">11417 15893 881 0,'0'0'123'16,"0"0"-63"-16,0 0 64 16,0 0-32-16,0 0-45 15,-95 36-36-15,77 4 1 16,4 8 1-16,3 6 2 15,6-5-6-15,5-1-6 16,0-9-2-16,6-2-1 16,10-7 2-16,7-9-2 15,1-6 0-15,9-9-1 16,4-6 0-16,1-2 0 16,2-25-23-16,-7-6-14 15,-7-7-2-15,-11-5 21 0,-8-1 11 16,-7-8 8-1,0 1 0-15,-22 5 1 0,-3 4 4 16,-5 13 0-16,0 7 9 16,2 15-7-16,2 9-4 15,2 0-3-15,4 4-1 16,3 18-5-16,2 5-1 16,8 2-1-16,7 4-89 15,0-5-103-15,18-7-93 16</inkml:trace>
  <inkml:trace contextRef="#ctx0" brushRef="#br1" timeOffset="-49359.61">11878 15438 920 0,'0'0'115'0,"0"0"19"16,0 0-1-16,0 0-92 15,0 0-20-15,0 0-15 16,-27-41-2-16,27 41-4 16,0 0-7-16,14 17 0 15,16 14 2-15,6 5 5 0,-5-1 0 16,-7-5-1-16,-8-5-7 16,-12-1-21-16,-4 1 0 15,0 3 20-15,-2 1 5 16,-18 4 4-16,-3 2 4 15,-3 1-4-15,-1 0 2 16,3-1-2-16,2-1 3 16,7-4 0-16,2-1 0 15,6-5-1-15,5-6 5 16,0 0-6-16,2-6 0 16,0 2-1-16,0-3 1 15,3 1-2-15,5 2 1 0,0-3-1 16,0 1 1-16,-5 0-5 15,1-2 1-15,0 3-8 16,-4-4-8-16,1 2 8 16,-1 2 9-16,0-3 2 15,0 1 1-15,0 2 0 16,0 1 0-16,0 0 0 16,0 4 4-16,0 2-5 15,0 1 1-15,8 2-2 16,3 0 2-16,2-1-6 15,1 2 5-15,0-1 0 16,-4-4-59-16,2-4 6 16,-4 0 21-16,-2-3 15 0,0 2 8 15,-1 1 0 1,-5 0 4-16,0 0-8 0,0 2-15 16,-13-3-3-16,-8 2 18 15,-1 0-2-15,-3-1 5 16,-1-3-9-16,1-1-38 15,1-1-83-15,1-6-49 16</inkml:trace>
  <inkml:trace contextRef="#ctx0" brushRef="#br1" timeOffset="-48376.62">12963 15926 593 0,'0'0'167'0,"0"0"-14"16,0 0 14-16,0 0-45 16,-6-96-30-16,-3 86-31 15,3 7-29-15,1 3-13 16,1 0-13-16,0 7-6 15,-5 25-9-15,2 15 3 16,7 9 3-16,0-4 0 16,14-1-2-16,4-4 0 15,4-6-34-15,-2-7-5 16,-5-5 0-16,-9-6-23 0,0-3 13 16,-6 0 8-16,-6-3 24 15,-12-3 14-15,-9 2 2 16,5-7 5-16,1-1-5 15,4-4 2-15,8-4 1 16,8 0 3-16,1-8 0 16,6-21-32-16,22-10-53 15,5-13 28-15,15-6-8 16,4 3-44-16,-3 6-13 16,-10 12 109-16,-12 17 13 0,-13 8 40 15,-10 6 74 1,-4 6 21-16,0 0-45 0,0 0-25 15,0 6-41-15,-4 14 14 16,-1 6 17-16,5 3-21 16,0 1-12-16,0 4-5 15,3-3-11-15,10 4-1 16,-2-8-5-16,-1 2 0 16,-1-5 0-16,0-7 0 15,-1-4-32-15,-2-6-108 16,-2-7-87-16,-1-4-250 15</inkml:trace>
  <inkml:trace contextRef="#ctx0" brushRef="#br1" timeOffset="-48188.62">13236 15635 817 0,'0'0'76'15,"0"0"-6"-15,0 0 12 16,0 0-76-16,0 0-6 16,0 0-32-16,11 27-78 15,6 4-59-15,-2 1-162 16</inkml:trace>
  <inkml:trace contextRef="#ctx0" brushRef="#br1" timeOffset="-47655.62">13460 15935 871 0,'0'0'119'0,"0"0"48"16,0 0-25-16,0 0-58 15,-2-97-37-15,2 93-7 16,0 4-11-16,0 0-19 15,0 0-4-15,0 2-6 16,0 21-6-16,0 11 6 16,8 7 1-16,1 4 0 15,-2 0-1-15,1-4 3 16,-2-1-2-16,1-9-1 0,0-2 0 16,3-9 0-16,-3-6 0 15,-1-6 0-15,-2-5 0 16,1-3-1-16,1 0 1 15,4-25-2-15,8-14-1 16,2-7 2-16,3-4-3 16,-6 5-2-16,0 5 6 15,3 9-2-15,-3 8 2 16,-4 5-2-16,-4 8 2 16,0 4-1-16,-6 4 1 15,3 2-3-15,1 0-4 16,4 18-7-16,2 12-5 0,-2 9 5 15,-2 6-10-15,-2 2 1 16,-4-1-22-16,0-1-16 16,-3-9-12-16,0-7-9 15,0-7 0-15,3-10-18 16,4-10-8-16,4-2-51 16,5-7 18-16,8-22-112 15</inkml:trace>
  <inkml:trace contextRef="#ctx0" brushRef="#br1" timeOffset="-47454.62">14043 15707 669 0,'0'0'183'0,"0"0"-114"16,0 0 54-16,0 0-38 16,-82 33-42-16,63 8-18 15,-1 8-5-15,7 6-5 16,2 1-6-16,7 0-8 15,4-3-1-15,0-3-2 16,16-8-9-16,13-8-124 16,5-11-99-16,2-15-176 15</inkml:trace>
  <inkml:trace contextRef="#ctx0" brushRef="#br1" timeOffset="-47087.61">14167 16052 830 0,'0'0'221'16,"0"0"-145"-16,0 0 42 16,0 0-73-16,0 0-42 15,0 0 0-15,45-4-3 16,-7-2 0-16,1-6-14 16,-3-7-31-16,-10-5-7 15,-7-3 24-15,-13-4 10 16,-6-1 12-16,0 3 6 15,-19 6 4-15,-10 12 9 16,-4 9 8-16,2 2-1 16,-2 13 3-16,6 17-4 0,6 10-10 15,7 1 5 1,6 3-7-16,8-2 3 0,0-1-2 16,11-8-3-16,17-3-1 15,9-8 0-15,14-10-2 16,7-11-1-16,2-1-1 15,2-1-2-15,-5-17-81 16,-11-4-49-16,-3-1-59 16,-10 3-147-16</inkml:trace>
  <inkml:trace contextRef="#ctx0" brushRef="#br1" timeOffset="-32157.64">15301 16069 629 0,'0'0'150'16,"0"0"-41"-16,0 0 46 15,0 0-7-15,0 0-53 16,0 0-20-16,15-56-13 15,-27 46-28-15,-10 7-13 16,-10 3-8-16,-5 0-7 16,-7 23 2-16,-3 8-6 0,7 5 2 15,7-2 1 1,9 0-4-16,9-8-1 0,11-3 0 16,4-5-4-16,0-4 3 15,19-11-1-15,18-3-2 16,17-12 4-16,13-25-16 15,0-18-27-15,-3-12-6 16,-7-19-8-16,-11-16 2 16,-13-6-5-16,-15-2 9 15,-16 4 51-15,-2 16 0 16,-17 21 11-16,-2 15 43 16,4 28 17-16,6 13-22 15,6 10-11-15,1 3-20 16,2 1-18-16,0 32-1 15,0 19 1-15,0 13 0 0,0 11 2 16,0 3 5 0,7 4-4-16,0-1-1 0,-1 2-2 15,0-8 0-15,4-10 0 16,3-7-21-16,10-12-101 16,7-16-110-16,7-11-228 15</inkml:trace>
  <inkml:trace contextRef="#ctx0" brushRef="#br1" timeOffset="-31317.64">15701 16074 814 0,'0'0'145'16,"0"0"-35"-16,0 0 50 15,0 0-74-15,0 0-59 16,0 0-13-16,9-18-10 15,25 4-3-15,7-4 0 16,3-3-1-16,-5-5 0 16,-6 1 0-16,-9-1 0 15,-12 1 0-15,-9 7 0 16,-3 1 2-16,-11-1-1 16,-19 11 0-16,-15 6 3 15,-5 1-4-15,-2 5 0 16,7 19 1-16,9 7-1 0,9 1 0 15,9 4 0-15,11-3 0 16,7 1-3-16,10 0 1 16,29-6-2-16,17-2 1 15,16-14 3-15,12-11-6 16,1-1-26-16,-3-8-22 16,-5-17-14-16,-13-7 11 15,-16-1 11-15,-16 4 32 16,-15 1 12-16,-17 3 2 15,-1 1 29-15,-24-1 30 16,-6-1-1-16,-4 5-3 16,5 7-17-16,3 6-6 15,8 6-12-15,6 2-15 16,-1 0-2-16,8 16-3 0,-1 9-3 16,1 5 2-16,6 1-2 15,0-1 2-15,15 2 1 16,9-2-8-16,4-4-38 15,3-6-18-15,1-6-24 16,-3-7 8-16,-5-4-11 16,-10-3 12-16,-3 0 41 15,-8-21 38-15,-3-2 0 16,0-3 9-16,-4 1 58 16,-12 5 42-16,4 3 12 15,0 4-10-15,4 4-26 16,7 4-29-16,0 5-2 15,1 0-27-15,0 0-9 0,0 0-14 16,0 4-4 0,1 28 0-16,11 11 0 0,3 12 2 15,-3 5-2-15,-2 4 1 16,-6-1 0-16,-2 1-1 16,-2-5 0-16,0-3 1 15,0-4-1-15,-9-5-4 16,-4-6-14-16,-6-7-12 15,-4-8-8-15,-1-9-12 16,-3-7-20-16,-3-10-13 16,-2 0-21-16,5-6-28 15,0-18-44-15,17-13-220 0</inkml:trace>
  <inkml:trace contextRef="#ctx0" brushRef="#br1" timeOffset="-30879.63">16423 15862 894 0,'0'0'92'16,"0"0"19"-16,0 0 52 15,0 0-105-15,0 0-39 16,0 0-18-16,27-51-1 0,-6 64 0 15,3 15-1-15,-2 1 1 16,-4 5-1-16,-8 3-3 16,-1 1 4-16,-8-4-1 15,-1 0-2-15,0-8 3 16,0-7-2-16,0-5-19 16,-4-5 2-16,1-7-6 15,2-2 15-15,-1 0 10 16,1-5 1-16,-1-21-1 15,2-11 0-15,0-7 0 16,0-7 2-16,15-1-1 16,3-1-1-16,0 10 0 0,-5 13 1 15,-1 11-1 1,-6 10 0-16,0 5-2 0,0 4 2 16,3 0-24-16,6 10-61 15,0 10-17-15,2 5-71 16,1-3-150-16</inkml:trace>
  <inkml:trace contextRef="#ctx0" brushRef="#br1" timeOffset="-30535.63">16778 15942 639 0,'0'0'240'16,"0"0"-128"-16,0 0 67 15,0 0-71-15,0 0-54 0,0 0-24 16,12-59-19-16,7 44-6 16,2-1-5-16,5-4 4 15,-1-1-3-15,-1 3-1 16,-9 0 0-16,-5 5-4 16,-7 3 2-16,-3-1-1 15,0 6 3-15,-16 1 0 16,-4 4-1-16,-6 0-2 15,0 23-2-15,2 9-1 16,6 10 3-16,2 0 0 16,10 2-1-16,4-3 2 15,2-6-2-15,5-2-5 0,14-11-46 16,12-6-62-16,8-9-40 16,6-7-152-16</inkml:trace>
  <inkml:trace contextRef="#ctx0" brushRef="#br1" timeOffset="-30175.21">17133 15923 22 0,'0'0'846'0,"0"0"-752"16,0 0 40-16,0 0-15 16,0 0-84-16,0 0-26 15,-13-3-8-15,20 3 2 16,17 0-2-16,8 0-1 0,2-9 4 15,0-9-8-15,-4-7-7 16,-6-5-23-16,-11-1 0 16,-10-6 16-16,-3 2 13 15,-4 1 3-15,-23 10 4 16,-6 9-1-16,-4 12 3 16,0 3 7-16,1 20 9 15,5 20-7-15,6 11-3 16,6 9 7-16,8-1 2 15,10-3-2-15,1-4-6 16,4-13-7-16,17-6-1 16,7-9-3-16,4-12 0 15,6-8-2-15,2-4-40 16,6-6-119-16,-4-18-165 0</inkml:trace>
  <inkml:trace contextRef="#ctx0" brushRef="#br1" timeOffset="-29170.63">17923 15576 933 0,'0'0'107'16,"0"0"66"-16,0 0-6 15,0 0-86-15,0 0-47 16,0 0-14-16,-32-47-14 0,1 76-3 15,-7 12 2-15,-3 12-4 16,6 8-1-16,5 1 4 16,8 1-4-16,6-8 0 15,8-6-4-15,5-8 2 16,3-11 1-16,0-9-34 16,0-9-12-16,0-6 1 15,4-6 14-15,7 0 11 16,5 0 10-16,2-14 10 15,5-4 0-15,-4 3 1 16,-1 3 1-16,-2 6-1 16,3 6 0-16,0 0 0 0,1 0-3 15,3 6 0 1,-1 10 2-16,0-2-4 0,-6-1 1 16,0-3-56-16,-4-2-6 15,-2-2 20-15,-4-6 21 16,-3 0 19-16,0 0 6 15,1-12 2-15,1-8 1 16,0-7-1-16,-2-5 23 16,1-2 25-16,-1 2 8 15,-1 3 8-15,-1 7 6 16,0 4-1-16,1 8-11 16,-2 9-18-16,0 1-3 15,0 0-10-15,0 0-17 16,0 29-4-16,0 16-4 15,-6 18 4-15,-5 5-1 0,2 1-7 16,-1-1 3-16,0-5-3 16,0-11 0-16,0-9-20 15,6-14-53-15,4-9-137 16,0-11-189-16,0-9-484 16</inkml:trace>
  <inkml:trace contextRef="#ctx0" brushRef="#br1" timeOffset="-27580.64">18562 15886 839 0,'0'0'158'15,"0"0"-46"-15,0 0 39 0,0 0-50 16,0 0-47-16,0 0-8 16,-27-93-12-16,27 93-22 15,0 0-6-15,-1 18-5 16,1 11-1-16,0 6 1 15,0-3 1-15,7-1-2 16,4-4 3-16,5-6 0 16,-1-6-2-16,4-5 0 15,2-10 1-15,2 0-1 16,1-2-1-16,-1-16 0 16,-6 1 0-16,-2-5-1 15,-7 4 0-15,2-1 1 16,-3-3 0-16,-1 3 0 0,1 0 0 15,4 2 1 1,-4 2 0-16,3 3-2 0,-3 8 2 16,0-2 0-16,-2 6-1 15,-1 0 0-15,1 0-1 16,1 18 1-16,4 8-2 16,3 6 1-16,-3 4 1 15,6-1 1-15,-2-2-1 16,0-7-2-16,0-7 1 15,-1-7-4-15,-1-5-19 16,-1-7 10-16,1 0 10 16,0 0 4-16,5-21 0 0,2-3 2 15,2-8-2 1,-4-1 1-16,2 1 0 0,-1 3 0 16,-4 7 0-1,-1 2-1-15,-2 5 5 0,-4 8-4 16,-1 4 1-16,1 3-2 15,-1 0-1-15,4 0 1 16,1 12 0-16,0 10-2 16,0 8 2-16,-1 2-2 15,-3 3 2-15,1-5 1 16,-2-5-1-16,-1-5-1 16,0-7 0-16,1-5 0 15,-1-7 1-15,3-1-1 16,3 0 1-16,5-12 2 15,7-14-1-15,-1-7 2 0,0-5-3 16,4-3 1 0,-1 1 1-16,-1 6-1 0,-4 10-1 15,0 7 0-15,-7 9-1 16,-2 8 1-16,-3 0-1 16,0 19-4-16,3 15 4 15,-6 6-1-15,-5 2 2 16,0-1 0-16,0-4-1 15,-7-7-11-15,-6-4-66 16,1-9-44-16,-2-9-45 16,0-8-67-16,1 0-168 15</inkml:trace>
  <inkml:trace contextRef="#ctx0" brushRef="#br1" timeOffset="-27378.64">19340 15361 902 0,'0'0'105'15,"0"0"2"-15,0 0 8 16,0 0-60-16,0 0-47 16,0 0-8-16,-29-35-12 15,41 65-95-15,15 11-28 16,9-2-154-16,1 1-387 0</inkml:trace>
  <inkml:trace contextRef="#ctx0" brushRef="#br1" timeOffset="-26891.64">19755 15491 469 0,'0'0'529'15,"0"0"-430"-15,0-126 65 16,0 103-33-16,0 11-54 16,0 6-43-16,0 6-11 0,0 0-12 15,0 16-11 1,0 24-6-16,0 18 6 0,0 11 0 16,0 8-3-16,2 1 3 15,7-10 2-15,5-7-1 16,7-14-1-16,4-16-6 15,6-14-34-15,5-14-27 16,0-3 11-16,0-15-3 16,-1-19 21-16,-7-13 26 15,0-6 7-15,-9-12 5 16,-8-3 2-16,-7-11 0 16,-4-7 2-16,0-2 17 15,0 11 21-15,-4 16 12 16,-1 25 6-16,4 18 11 15,1 15-24-15,0 3-27 0,0 27-17 16,0 32-3-16,0 24 0 16,10 12 8-16,0 3 1 15,-4-5-4-15,-3-7-1 16,-3-11-2-16,0-14-4 16,0-16-8-16,0-15-90 15,-1-15-129-15,1-12-260 16</inkml:trace>
  <inkml:trace contextRef="#ctx0" brushRef="#br1" timeOffset="-25128.67">20990 15497 304 0,'0'0'171'0,"0"0"-74"16,19-111 63-16,-19 89-4 15,0 6-25-15,-3 6-20 16,-7 2-38-16,-3 4-34 15,0 4-11-15,-4 4-15 16,-4 26-11-16,-3 15-2 16,0 9 1-16,0 7-1 15,6 3 0-15,3 0 0 16,8-2 0-16,5-7-2 16,2-10-2-16,9-13-13 15,24-10-112-15,21-18-7 16,11-4-62-16,10-23-127 0</inkml:trace>
  <inkml:trace contextRef="#ctx0" brushRef="#br1" timeOffset="-24365.65">21323 15503 81 0,'0'0'604'0,"0"0"-495"16,0 0 18-16,-84-34 21 15,77 33-55-15,3 1-42 16,3 0-29-16,0 0-14 15,-3 13-4-15,3 13-1 16,-1 3 7-16,1 3 5 16,1-5 0-16,0 2-1 0,0-5-9 15,0 0-2 1,4-5-1-16,8-3-2 0,8-6 0 16,1-4 0-16,1-6 0 15,0 0-7-15,-5-16-8 16,-4-7-5-16,-10-2 4 15,-3 1 7-15,0 3 9 16,0 0 5-16,-6 4-5 16,-4 3 4-16,4 4-4 15,-1 0 5-15,4 0 6 16,3 3-3-16,0-4 3 16,0-4 2-16,16 0-13 15,8-1 0-15,3 2-1 16,-2 5 1-16,-4 2-1 15,-8 7-1-15,-2 0 2 0,-7 0-2 16,-1 0-1-16,-1 10-4 16,1 14 6-16,-2 5 1 15,1 2 0-15,-1 5 1 16,1-1-2-16,1 0 1 16,-1-3-1-16,1-3 1 15,2-7 0-15,-2-5 0 16,3-7 0-16,-3 0 0 15,1-9 0-15,2-1 2 16,5 0-1-16,4-21 3 16,7-10-4-16,-5-4-2 15,-3 1 2-15,-1-1 0 16,-2 1 3-16,0 5-3 16,1 2 1-16,0 1 7 0,0 8 7 15,4 1 0-15,-1 5-5 16,4 4-7-16,1 6-3 15,1 2 1-15,1 0-1 16,-3 10 0-16,-2 15 0 16,-3 7-3-16,-1 7 2 15,-3 9-4-15,-4 6 3 16,-6 3 1-16,0 0-1 16,0-8-1-16,-6-4-2 15,-3-6-9-15,3-8-31 16,3-9-56-16,3-5-47 0,0-12-75 15,8-5-89-15</inkml:trace>
  <inkml:trace contextRef="#ctx0" brushRef="#br1" timeOffset="-23847.65">22022 15446 667 0,'0'0'217'15,"0"0"-86"1,0 0 51-16,0 0-44 0,0 0-74 16,0 0-14-16,5-71-20 15,-5 71-23-15,0 0-7 16,0 29-2-16,0 9-2 15,0 13 4-15,0 2 0 16,-3 1 1-16,-2-2 0 16,2-3 1-16,2-6-2 15,1-12 0-15,0-9-2 16,0-9 2-16,0-9-1 16,0-4-1-16,0 0 1 15,12-17-5-15,4-18 5 16,4-13-5-16,-1-4-1 15,-3 4 4-15,-2 5 3 0,-1 10 0 16,-2 9 1-16,-1 7 2 16,-1 5-4-16,0 8 1 15,1 4-3-15,2 0-2 16,5 10-4-16,2 18 3 16,-4 1 5-16,1 8-7 15,-4 4 6-15,-3 3 0 16,-3-1-40-16,-3-8-42 15,-2-4-38-15,-1-9-33 16,4-4-93-16,-1-13-256 16</inkml:trace>
  <inkml:trace contextRef="#ctx0" brushRef="#br1" timeOffset="-23097.65">22482 15535 851 0,'0'0'119'0,"0"0"43"16,0 0-12-16,0 0-78 16,0 0-45-16,0 0-19 15,-10-28-5-15,20 28-3 16,16 0 0-16,9-4-1 16,1-6 1-16,-2-7-2 15,-4-1-6-15,-6-8-9 16,-7 1 7-16,-8 1 8 0,-9 1 2 15,0 3 4-15,-8 8-1 16,-16 3 3-16,-10 6 2 16,-7 3-6-16,2 14 5 15,3 16-3-15,7 10 0 16,12 2-4-16,8 6 0 16,9 0-1-16,5 1 1 15,25-4-4-15,9-5 3 16,7-9-16-16,6-9-65 15,-4-12-32-15,-1-10-4 16,-8 0-25-16,-7-9 10 16,-8-17 6-16,-11-5 95 0,-6-3 32 15,-7-1 48 1,0 3 94-16,-16-4 17 0,-5 5-29 16,4 6-11-16,3 7-31 15,6 10-21-15,5 6-35 16,0 2-25-16,3 11-7 15,0 23-6-15,0 9 6 16,9 6 0-16,10-2-2 16,7-4 2-16,2-5-11 15,3-15-42-15,4-11-6 16,-3-12 6-16,-1 0 11 16,-5-23 31-16,-3-18 11 15,-2-14 0-15,-5-15 3 16,-4-10-1-16,-10-16 25 15,-2-10 15-15,0 4 18 0,0 16 14 16,-4 26-18-16,1 26-1 16,0 19-21-16,0 9-7 15,3 6-17-15,-4 13-10 16,4 36-5-16,-4 26 4 16,2 18-3-16,-2 4 3 15,1-1-3-15,3-3 1 16,-3-9 3-16,0-6-24 15,1-15-78-15,2-13-89 16,0-22-155-16,6-14-203 16</inkml:trace>
  <inkml:trace contextRef="#ctx0" brushRef="#br1" timeOffset="-22930.64">23141 15565 752 0,'0'0'200'0,"0"0"-100"16,0 0 28-16,0 0-82 16,0 0-45-16,0 0-1 15,115-3-16-15,-78 3-142 16,-2 0-185-16</inkml:trace>
  <inkml:trace contextRef="#ctx0" brushRef="#br1" timeOffset="-21716">24138 15048 589 0,'0'0'354'0,"0"0"-244"16,0 0 72-16,0 0-56 15,0 0-66-15,0 0-32 16,1-61-15-16,-13 71-13 16,-7 22-3-16,-6 16 3 15,-1 13 0-15,4 1 0 16,5-2-1-16,4-6 1 0,3-10-1 15,3-12 0-15,1-9 1 16,3-10-4-16,3-7 4 16,0-3-6-16,0-3-20 15,0 0 2-15,0 0 7 16,0 0 6-16,0 0 3 16,0 0 5-16,0-4 0 15,0 3-2-15,6 1-3 16,10 0-4-16,7 2 3 15,10 18 9-15,5 3-3 16,5-1 0-16,2 0-13 16,2-9-35-16,-2 0-19 0,-2-10-4 15,-7-3 8 1,-12 0 3-16,-11-3 10 0,-12-21 42 16,-1-6 11-16,-10-9 0 15,-14-3 11-15,-2 1 32 16,-1 2 13-16,7 6 22 15,7 10 20-15,5 5-9 16,4 8-12-16,4 5-36 16,0 2-6-16,0 3-12 15,0 0-15-15,0 0-8 16,0 14-1-16,0 19-6 16,0 17 7-16,0 12 0 15,-3 3 2-15,-3 5 1 16,2 1-3-16,1-2 0 15,1-6 0-15,2-13-26 0,0-9-101 16,13-15-147-16,13-18-233 16</inkml:trace>
  <inkml:trace contextRef="#ctx0" brushRef="#br1" timeOffset="-20590.64">24775 15360 794 0,'0'0'169'0,"0"0"-11"15,0 0 14-15,17-104-73 16,-15 93-49-16,0 4-3 16,-2 7-26-16,0 0-12 15,0 0-1-15,0 0-8 16,0 3-1-16,0 24-5 15,0 10 3-15,-6 6 3 16,0 0 0-16,0-2 1 16,1-2-2-16,5-7 1 15,0-6-1-15,0-7-2 16,0-8-1-16,2-8 2 0,7-3-12 16,3 0 5-16,5-14 7 15,3-15 0-15,1-11 2 16,-3-8-2-16,-1 0 2 15,-3-1 0-15,0 6 1 16,0 7 2-16,-5 5-2 16,2 11 0-16,1 1-1 15,-4 8 0-15,-2 5-2 16,1 6 2-16,0 0 0 16,2 2-9-16,0 21 4 15,0 10-2-15,1 5 3 16,-2 2 1-16,0-4-3 15,0-1-4-15,4-5-17 0,0-5-23 16,6-7-5 0,0-7 2-16,2-8 3 0,2-3 27 15,-3-1 17-15,0-22 6 16,-2-10 4-16,-3-8 0 16,-7-3 34-16,-4-1 4 15,0 4 10-15,-3 7 0 16,0 8-9-16,0 10 2 15,0 6-11-15,0 8-16 16,0 2-9-16,-3 0-9 16,-3 14-3-16,0 19-1 15,-3 10 3-15,2 4 0 0,5-2 1 16,2 1-3-16,0-1 0 16,12-6 2-16,10-4-1 15,7-7 2-15,4-7-2 16,2-11 1-16,-2-10-14 15,-3 0-9-15,-6-21 13 16,-3-11 1-16,-8-9 8 16,-3-10 1-16,-5-4 2 15,-5 0-1-15,0 0 1 16,-5 14-1-16,-5 11 5 16,-3 17-4-16,-1 7-1 15,-4 6 0-15,-5 3-4 16,0 23-1-16,-1 8 1 0,5 3-22 15,11 1-62-15,8 2-48 16,0-2-50-16,21-6-109 16</inkml:trace>
  <inkml:trace contextRef="#ctx0" brushRef="#br1" timeOffset="-20141.14">25822 15345 149 0,'0'0'841'0,"0"0"-687"16,-31-99 24-16,11 77-56 0,-4 5-78 15,-2 14-26-15,-6 3-6 16,0 11-11-16,0 20-1 16,6 9-2-16,7 4-1 15,8 0 1-15,6-4-1 16,5-4-4-16,0-6 6 15,9-7-2-15,17-7-7 16,5-16 1-16,9 0 3 16,3-18 4-16,-4-24 0 15,-1-13 0-15,-3-18 1 16,-5-16 1-16,-9-9 0 16,-5-11 0-16,-14-6 0 15,-2 5 2-15,0 14 4 16,-8 20-1-16,-2 31 6 15,2 23 6-15,2 15-5 0,2 7-4 16,-6 19-8-16,1 36-11 16,-2 29 11-16,-1 16-2 15,10 4 0-15,2 5 1 16,0-3-5-16,11-5 1 16,12-9-41-16,0-19-107 15,6-19-100-15,-1-16-196 16</inkml:trace>
  <inkml:trace contextRef="#ctx0" brushRef="#br1" timeOffset="-19787.64">26053 15383 755 0,'0'0'263'0,"0"0"-138"15,0 0 34-15,0 0-71 16,0 0-63-16,0 0-18 15,40-18-5-15,-5 9-1 16,5-2-2-16,-4-6-5 16,-5-4-39-16,-4-3-21 15,-11-7 15-15,-5-1 6 16,-11 2 24-16,0 4 20 16,-17 6 1-16,-11 12 4 15,-11 8 7-15,1 8 2 16,-6 25-4-16,6 12-2 0,6 4 3 15,4 0 0-15,13 0-6 16,6-4-3-16,9-4 0 16,0-3 0-16,19-7 0 15,14-7-1-15,1-10 0 16,7-11-46-16,4-3-135 16,-3-6-176-16</inkml:trace>
  <inkml:trace contextRef="#ctx0" brushRef="#br1" timeOffset="-18634.82">26956 14942 717 0,'0'0'74'0,"0"0"-62"16,0 0 40-16,-97 68 5 15,80-13-29-15,10 12-9 16,7 5-5-16,0-2-8 0,15-9-4 15,9-9 7-15,2-7-9 16,2-6 0-16,-2-9-1 16,-9-7-1-16,-4-11-27 15,-10-2-35-15,-3-4 14 16,0-3 28-16,-16 1 4 16,-11-4-7-16,-9 0-31 15,0 0 11-15,6 0 37 16,8-5 8-16,7 1 7 15,12-4 5-15,3-5 17 16,17-9-6-16,23-4-16 16,20-5-7-16,7 1-4 0,0-3 4 15,-7 2 1 1,-10 3 1-16,-20 1 13 0,-11 11 43 16,-11 5 33-16,-8-2 17 15,0 4-2-15,0-2-10 16,-12 4-49-16,-3 3-24 15,-2 4-3-15,4 0-2 16,0 8-11-16,6 15-5 16,4 7 0-16,2 7-3 15,1-4 3-15,2-3-1 16,16-2 1-16,6-7 0 16,5-7-1-16,9-7 2 15,2-7-2-15,1 0 3 16,-3-13-1-16,-10-15-3 15,-9-8 3-15,-12-8-3 0,-7-5 1 16,0-1 3-16,-12 2-4 16,-12 13 0-16,-5 9 0 15,-1 14 0-15,-6 12-3 16,3 0-6-16,1 24 1 16,7 6-22-16,9 3-65 15,6-2-61-15,10-1-113 16,0-11-323-16</inkml:trace>
  <inkml:trace contextRef="#ctx0" brushRef="#br1" timeOffset="-17756.47">27727 15193 792 0,'0'0'139'0,"0"0"-17"16,0 0 9-16,0 0-29 15,0 0-39-15,8-104-28 16,1 92-11-16,1 6-7 16,-4 3-13-16,4 3-4 15,4 0 0-15,-1 0-8 16,5 19 5-16,2 8-5 15,0 7 5-15,-3 11-7 0,-4 0-14 16,-4-2 2-16,-3 0-1 16,-4-9-2-16,1-5 4 15,-2-6-3-15,-1-7-7 16,0-10 0-16,0-3-5 16,0-3 14-16,0 0 19 15,0-7 3-15,3-24 2 16,-3-12-2-16,3-11 0 15,5-8 0-15,5 1 0 16,-4 4 7-16,5 11 7 16,2 10 1-16,2 8 1 15,-3 5-10-15,3 9-6 0,-5 3 0 16,2 8-5-16,0 3-11 16,3 0-42-16,3 7-81 15,-2 17-16-15,-2 3-94 16,-4 4-75-16</inkml:trace>
  <inkml:trace contextRef="#ctx0" brushRef="#br1" timeOffset="-17411.65">28233 15252 587 0,'0'0'256'16,"0"0"-141"-16,0 0 14 0,0 0-54 15,0 0-46-15,29-111-13 16,-12 87-15-16,7-2 1 16,-5 0-1-16,1-1-1 15,-4 3 0-15,-7 3 1 16,-4 5 0-16,-5 5 2 16,0 6-2-16,-2 3-1 15,-18 2 0-15,-11 0-2 16,-7 21-3-16,-4 13 1 15,3 10-6-15,8 5 8 16,5 6 1-16,13 2-1 16,13-7-3-16,0-3 0 0,24-7-1 15,27-10-6 1,16-9-54-16,24-14-101 0,6-7-46 16,-3-5-309-16</inkml:trace>
  <inkml:trace contextRef="#ctx0" brushRef="#br1" timeOffset="-16316.65">28907 15197 771 0,'0'0'179'0,"0"0"-8"15,0 0-30-15,0 0-71 0,0 0-47 16,-105-97-6-16,48 90-9 16,-7 7-5-16,3 0 0 15,10 4 1-15,9 16-4 16,17 3 0-16,10 1-8 15,9 1 5-15,6-3-4 16,0-1 1-16,24-5 4 16,17-8-3-16,13-8 1 15,10-4-10-15,3-29-10 16,-2-15 0-16,-7-9-4 16,-7-12 3-16,-10-3-1 15,-9-6 2-15,-14 2 19 16,-12 2 5-16,-6 12 6 0,0 13 2 15,-14 18 26 1,2 11 20-16,0 11-25 0,6 6-14 16,3 3-10-16,-1 0-5 15,-1 8-8-15,-2 20-3 16,-2 17 1-16,3 10 9 16,1 3 1-16,4 2 3 15,1-2 1-15,0-3 0 16,4 0-3-16,11-6 0 15,5-4 2-15,2-8-3 16,3-6-1-16,-1-15 1 16,-3-10 0-16,-1-6 0 0,-4-6 1 15,-1-21-1 1,-3-10 0-16,-2 4 0 0,-4 3 1 16,-1 7 1-16,-1 2 3 15,-1 8-2-15,2 3 4 16,-4 6 8-16,3 4-8 15,-2 0-3-15,-1 0-2 16,3 0-2-16,3 0-4 16,4 14 0-16,2 13-1 15,2 3 4-15,0 7-2 16,-2 1 1-16,1 2 1 16,-2-6-3-16,1-3 4 15,-3-10-1-15,-1-10-2 16,-3-6-4-16,3-5-4 15,-3 0 11-15,3-16 1 0,3-14 1 16,1-8 2-16,0-7 2 16,0 0-3-16,-1 2 2 15,4 6 1-15,-2 10 0 16,-1 9 4-16,-4 11-1 16,-1 4 1-16,-1 3-4 15,2 0-6-15,1 7-5 16,4 11-1-16,-1 9 1 15,1 5 4-15,-1 6-6 16,-4 2 2-16,0-2-36 16,0-1-51-16,1-6-63 15,1-6-45-15,1-11-199 0</inkml:trace>
  <inkml:trace contextRef="#ctx0" brushRef="#br1" timeOffset="-16059.65">29842 14910 311 0,'0'0'670'15,"0"0"-557"-15,0 0 37 16,0 0-43-16,0 0-78 16,0 0-17-16,-98-37-12 15,78 64-3-15,-1 9 3 16,6 5-5-16,4 4 5 0,6 4-2 15,5 0-2-15,0-3 4 16,8-5-7-16,17-12-17 16,13-6-75-16,4-13-51 15,5-10-84-15,-3 0-169 16</inkml:trace>
  <inkml:trace contextRef="#ctx0" brushRef="#br1" timeOffset="-15714.98">29970 15087 845 0,'0'0'128'16,"0"0"-19"-16,0 0 0 0,0 0-73 15,0 0-25 1,0 0-6-16,37 0 2 0,-4 0-4 16,2 0 0-16,0-6 0 15,-5-13-2-15,-8-1-2 16,-4-6-3-16,-9 0-10 15,-9-3 9-15,0 3 5 16,0 5 1-16,-13 6 4 16,-7 7 6-16,-5 8 4 15,-1 0-13-15,-2 16-2 16,4 21-2-16,6 3-2 16,8 5 4-16,6 1 0 15,4-2-1-15,4 1 0 16,21-9 1-16,10-7 0 15,8-16-1-15,8-7-3 0,2-6-106 16,1 0-78-16,-3-18-164 16</inkml:trace>
  <inkml:trace contextRef="#ctx0" brushRef="#br1" timeOffset="-14808.65">30663 15017 994 0,'0'0'78'0,"0"0"28"15,0 0 32-15,0 0-70 16,0 0-38-16,6-103-9 16,0 96-16-16,2 3-4 15,1 4-1-15,-3 0-5 16,1 0-11-16,1 4-6 16,3 19-20-16,2 9 8 15,-4 6-16-15,2 0-3 16,-7-1-16-16,1-2 23 15,-2-5 14-15,2-6 20 0,-3-7 2 16,-2-5 1-16,0-8 8 16,0-4 1-16,0 0 0 15,0 0 12-15,0-13 1 16,0-19 12-16,0-10-19 16,4-7 3-16,6-5 0 15,7-1-7-15,5 7-1 16,5 5-1-16,1 6 1 15,0 10-1-15,-2 6 1 16,-5 13-1-16,1 5-3 16,0 3-6-16,0 4-33 15,-3 24-88-15,-3 3-97 0,-5 6-77 16</inkml:trace>
  <inkml:trace contextRef="#ctx0" brushRef="#br1" timeOffset="-12949.66">31129 15213 485 0,'0'0'358'0,"0"0"-285"16,0 0 19-16,48-120-12 15,-24 88-54-15,3 1-17 16,-1 0-3-16,-1 2 1 0,-6 9-1 15,-5 0-4-15,-8 7 6 16,-6 3 7-16,0 0 24 16,-3 3 6-16,-16-2-25 15,-6 5-16-15,-9 4-4 16,-5 0 0-16,0 4-4 16,3 15 1-16,2 2 3 15,13 4 0-15,5 2-7 16,8 0 2-16,7 5-1 15,1 2 0-15,12 1-1 16,19 2 4-16,12-7-20 16,8-5-10-16,4-11 10 0,-4-14-4 15,-6 0 5 1,-7-7 3-16,-11-13 7 0,-4-8 7 16,-7 0 5-16,-8 1 3 15,-4-2 29-15,-4 1 32 16,0 4-12-16,0 3-17 15,0 6 3-15,2 5-10 16,-2 5 5-16,1-1-13 16,0 6-8-16,1-1-4 15,-2 1-7-15,0 0-1 16,0 0-1-16,0 0-9 16,3 12 1-16,4 13-1 15,1 10 10-15,1 3 0 16,4 4-1-16,-1-6 1 15,0-1-1-15,0-12-16 16,-4-8-11-16,-3-8 6 0,1-7 6 16,1 0 16-16,1-16 1 15,3-13 3-15,2-7-2 16,2 1-1-16,-2-1 1 16,2 2-2-16,0 7 1 15,-4 4 8-15,-1 2 2 16,-2 4-2-16,2 7 5 15,-4 4-10-15,-2 5 1 16,-2 1 4-16,-2 0-9 16,0 0-1-16,2 0-7 15,5 9-3-15,0 13 7 0,2 9 1 16,2 1 2-16,2 4-10 16,-1-4-7-16,3 3-9 15,-3-8-12-15,-3-9-11 16,0-6 13-16,-5-8 14 15,1-4 23-15,1 0 0 16,0-12 8-16,5-14 0 16,2-5 4-16,-1 0-4 15,-1 0 2-15,2 1 5 16,1 2 7-16,-5 4-6 16,0 3-5-16,0 2 10 15,-3 4-2-15,0 3-2 16,-1 3-2-16,-4 4-6 0,1 5-2 15,-2 0-7-15,0 0-1 16,3 0-6-16,4 17-8 16,5 7 5-16,6 9 7 15,-2 1-18-15,3 4-8 16,-2 1-15-16,-1-8-22 16,3-6 20-16,1-13 14 15,1-5 18-15,-1-7 14 16,0 0 0-16,-2-14 3 15,-1-9 6-15,-1-2 21 16,-2-4 11-16,-4 1 8 16,0 1 0-16,-4-1 0 0,-3 4-17 15,-3 3-2 1,0 2-3-16,0 5-17 0,0 6 14 16,0 4-4-16,-6 4-11 15,-4 0-9-15,-1 0-4 16,-4 18-1-16,0 5 1 15,-1 11-2-15,6 3 3 16,6 4-4-16,4 4-13 16,0 0-15-16,17-3-5 15,7-11-4-15,-1-10-2 16,3-15 6-16,-2-6 26 16,-3 0 14-16,-3-25 0 15,0-11 14-15,-1-3 35 16,-1-2 1-16,-5 2-10 15,-3 3 5-15,1 7-5 0,-2 6-15 16,-3 5-12-16,-1 4 0 16,-3 8-9-16,0 6-3 15,0 0-1-15,0 0-6 16,0 0-7-16,0 23-7 16,0 7-3-16,0 11 17 15,3 4 0-15,7 1-6 16,3-3-18-16,8-10-9 15,-5-4-5-15,7-13 3 16,1-8 9-16,-3-8 23 16,0 0 9-16,-2-14 5 15,1-14-2-15,-1-5 10 16,0-2 20-16,-2-1-3 16,1 6-1-16,-5 4-8 0,3 3-6 15,0 6-7-15,-2 4-2 16,-3 7-4-16,-2 5-2 15,-2 1 0-15,1 0-3 16,-1 6-4-16,1 14 1 16,-1 8 2-16,-3 4 4 15,-1 5-1-15,-1 0 0 16,-1-4-7-16,2-6-18 16,0-5-2-16,2-10-5 15,0-5 15-15,-1-6 13 16,3-1 5-16,1 0 7 0,4-8 10 15,6-15 17 1,2-3 1-16,3-5-5 0,3-5-3 16,-1 3-6-16,0 2-11 15,-1 5-1-15,-4 10-7 16,0 7 0-16,-6 9-2 16,-1 0 0-16,1 0-5 15,0 19 1-15,-2 10-2 16,-1 9 0-16,-7 1-9 15,-4 3-32-15,0-5-18 16,0-7-36-16,0-7-12 16,0-12-23-16,0-7-69 0,-2-4-22 15</inkml:trace>
  <inkml:trace contextRef="#ctx0" brushRef="#br1" timeOffset="-12738.62">33074 14761 611 0,'0'0'160'0,"0"0"-70"16,0 0 42-16,0 0-68 16,0 0-59-16,0 0-5 15,29 12-9-15,-7 16-19 16,3 7-69-16,1 6-47 15,-4-1-91-15,0 1-200 0</inkml:trace>
  <inkml:trace contextRef="#ctx0" brushRef="#br1" timeOffset="-12287.99">33360 15061 786 0,'0'0'155'16,"0"0"1"-16,0 0-17 15,0 0-62-15,44-99-26 16,-39 95-5-16,-4 1-18 16,-1 3-13-16,0 0-15 15,5 0-3-15,-1 25-7 0,5 12 5 16,-2 12 5-16,-4 11 0 16,-1 4 1-16,-2-2-1 15,0 0-1-15,-5-7-4 16,-8-4-2-16,-2-3 1 15,-3-6 6-15,-1 2-1 16,2-3 2-16,-1-1-2 16,-1-1 1-16,2-3 0 15,-5-5 2-15,1-2-2 16,2-6 0-16,2-5-1 16,10-5 1-16,4-7 3 15,1-2-2-15,2-2 9 16,-2-2 23-16,2 0 9 0,0-22-9 15,0-17-16-15,16-11-11 16,20-10 0-16,11-2-6 16,1 4-4-16,-3 3 2 15,-8 5-25-15,-14 10-16 16,-10 0-67-16,-11 11-95 16,-2 5-126-16</inkml:trace>
  <inkml:trace contextRef="#ctx0" brushRef="#br1" timeOffset="-10818.6">12948 16786 987 0,'0'0'112'16,"0"0"-71"-16,0 0 62 0,-106-32-6 15,66 40-43 1,-6 23-32-16,-1 11-13 0,4 8 0 15,7 4-8-15,10 0 1 16,9-5 0-16,3-6-2 16,8-5 0-16,4-9 0 15,2-6 0-15,0-8-1 16,0-8-22-16,0-4-10 16,0-3 5-16,0 0 14 15,0 0 11-15,0 0 3 16,1-3 0-16,6-5-1 15,5-2 1-15,5 5-2 16,7 5-2-16,8 0-1 16,8 0 5-16,10 0-2 15,4 0 4-15,0 5-4 0,-5 1 2 16,-6-2-28-16,-3 0-27 16,-11-1-17-16,-6-2 5 15,-12-1 18-15,-4 0 22 16,-7 0 27-16,0-7 1 15,-4-12-1-15,-10 0 11 16,0-7 19-16,3 0 18 16,4 1 2-16,4-2 14 15,3 8 0-15,0 7 1 16,0 2-19-16,0 3 1 16,0 7-14-16,0 0-18 15,0 7-8-15,0 26-7 16,6 18 3-16,0 10 5 0,-3 10-1 15,-3-1-4 1,0 1-2-16,0-8-1 0,0-6-25 16,0-12-101-16,0-12-173 15,0-15-419-15</inkml:trace>
  <inkml:trace contextRef="#ctx0" brushRef="#br1" timeOffset="-9485.66">13507 17248 714 0,'0'0'169'0,"0"0"-112"16,0 0 61-16,0 0 15 15,0 0-62-15,0 0-27 16,38-92-14-16,-35 92-18 16,0 0-8-16,1 6-4 15,1 17-1-15,0 11 1 0,2 5 0 16,-4 3 0-16,0-1 0 15,-3 1 1-15,0-2-1 16,0-7 2-16,0-4-1 16,0-9-1-16,0-8 0 15,3-5 0-15,-2-7 0 16,4 0 2-16,6-13 2 16,8-19 2-16,4-12-5 15,1-5 0-15,-5 1-1 16,-2-1 1-16,1-1-1 15,-5 4 2-15,-1 9-2 16,0 7 0-16,-1 11 1 16,-3 5-2-16,-2 5 1 15,1 9 0-15,0 0-1 16,5 0-4-16,1 19 1 0,2 10 4 16,0 7 0-16,0 3-2 15,-2-1 2-15,1 2 0 16,-1-8-1-16,4-4 3 15,2-9-4-15,2-11-1 16,3-5-26-16,4-3 9 16,-5-6 7-16,-2-21 8 15,-3-6 4-15,-8-7 1 16,-6-3 1-16,-4 2 1 16,0 4 1-16,0 3 18 15,-2 7 6-15,-6 10-5 16,2 5 0-16,1 9 0 0,4 3-8 15,-1 0-12-15,1 10-2 16,-1 20-2-16,2 9 1 16,0 6 2-16,0-1-2 15,13-2 1-15,6-2 0 16,5-7 0-16,6-7 1 16,0-10-1-16,3-10 1 15,-6-6-1-15,1 0-4 16,-6-15-7-16,-4-15 7 15,-6-8 2-15,-8-7-1 16,-4-3 2-16,0-4-1 16,-13 5 2-16,-11 6-1 15,-6 10-1-15,5 9 2 0,-1 8 0 16,3 10 1-16,3 4-4 16,4 1 1-16,5 24-4 15,4 5 3-15,5 6-37 16,2 3-62-16,12 1-81 15,20-3-88-15,9-5-281 16</inkml:trace>
  <inkml:trace contextRef="#ctx0" brushRef="#br1" timeOffset="-8869.66">14623 17380 855 0,'0'0'122'15,"0"0"13"-15,-98-28 25 16,56 24-75-16,8 4-49 16,4 0-8-16,7 0-9 15,12 4-9-15,6-1-9 16,5-2 0-16,0 1-1 16,11-2-1-16,19 0 1 15,11-23 0-15,4-11 3 16,1-11-3-16,-4-14-5 15,-1-9 5-15,0-16-10 16,-5-11-2-16,-3-9 7 16,-11-2-1-16,-11 8 6 15,-11 24 0-15,0 20 1 16,-6 21 4-16,-6 18 21 0,3 13-3 16,-6 2-7-16,-6 39-15 15,0 24 0-15,0 23 2 16,6 12-1-16,9 4 2 15,6 0-4-15,0-11 1 16,12-7-4-16,14-16 5 16,7-10-2-16,2-18 0 15,3-15-4-15,0-16 1 16,-3-9-31-16,-4-5-9 16,-4-24 9-16,-9-10-3 0,-3-7 19 15,-6-9 12 1,-9-4 4-16,0 5 1 15,-3 7 2-15,-9 14 0 0,-2 15 2 16,2 18 15-16,1 0 5 16,-1 30-16-16,-2 15-3 15,1 11 20-15,7 5-6 16,6-4-2-16,0-2-7 16,9-10-9-16,15-8 2 15,1-11-2-15,5-10-1 16,7-8-34-16,0-8-121 15,4 0-176-15</inkml:trace>
  <inkml:trace contextRef="#ctx0" brushRef="#br1" timeOffset="-7818.64">15683 17260 657 0,'0'0'147'15,"0"0"-80"-15,-16-98 81 0,-2 70-40 16,1 8-36-16,1 2-29 16,2 7-10-16,1 7-10 15,-4 4-10-15,-2 0-5 16,-5 14-8-16,3 12 0 16,-1 11 0-16,6 2 0 15,2 5-3-15,5 0 1 16,3-9 1-16,6-3 0 15,0-5 1-15,9-9-8 16,11-6 8-16,8-12-1 16,9 0 1-16,3-12-13 15,2-21-12-15,-4-8-5 0,-5-11-1 16,-5-6 7 0,-7-3 7-16,-3-6 6 0,-7-1 1 15,-6-5 10-15,-4-2 1 16,-1-3-1-16,0 4 4 15,0 12-3-15,-6 4 12 16,0 20 2-16,1 9 14 16,2 13 1-16,1 5-4 15,-1 5 8-15,3 5-10 16,-1 1-20-16,-1 0-4 16,-1 27-10-16,-1 25 10 15,1 21-2-15,-2 18 4 16,0 2-1-16,1 5 5 0,4-3-4 15,0-9-4-15,0-4 2 16,9-6-2-16,9-11 0 16,7-15-82-16,10-17-118 15,6-19-169-15</inkml:trace>
  <inkml:trace contextRef="#ctx0" brushRef="#br1" timeOffset="-7000.65">16020 17234 830 0,'0'0'128'0,"0"0"-46"16,0 0 16-16,0 0-52 15,0 0-38-15,0 0-8 16,49-24 1-16,-4 7 0 15,1-5-1-15,-7-1 2 16,-6-4-2-16,-9-1 0 16,-9 0 0-16,-8 5 0 15,-7 4 0-15,0 3 2 16,-22 4 3-16,-5 4-2 16,-9 8 2-16,-2 0-1 15,3 13 3-15,2 12 2 16,11 5-5-16,4 2 2 15,14 2-5-15,4 0 0 0,0 0 1 16,24-3-2-16,16 1 1 16,21-12 1-16,9-3 1 15,8-13-3-15,-5-4 0 16,-9 0 0-16,-10-7 2 16,-11-15-1-16,-10-3-1 15,-14 1 4-15,-10-1-4 16,-9 3 8-16,0 2 0 15,-21 1 5-15,-12 5 13 16,-4 6-9-16,1 8-3 16,5 0-4-16,9 0-5 15,4 19-5-15,8 7 0 0,3 7-4 16,7 1 4-16,0-1-4 16,7 1 1-16,11-3 3 15,2-6-11-15,-1-5-8 16,-2-7 1-16,-1-8 2 15,-9-1 10-15,-2-4 6 16,-4 0 0-16,-1 0 0 16,0 0 0-16,0 0 3 15,0 0 1-15,0 2 0 16,0-2 5-16,0 7-3 16,0 9-5-16,0 7 1 15,0 14 3-15,1 11-4 0,6 4 2 16,1 5-2-16,-1 7 0 15,-1-3-1-15,-5 2 0 16,-1-5 1-16,0-6 0 16,0-8-1-16,-9-12 1 15,-4-9-1-15,-2-11-2 16,-4-8-17-16,-8-4 4 16,-6 0-9-16,-1-12-38 15,-2-14-18-15,6-11-38 16,11-14-28-16,14-14-119 15</inkml:trace>
  <inkml:trace contextRef="#ctx0" brushRef="#br1" timeOffset="-6566.65">16777 16984 833 0,'0'0'135'0,"0"0"-5"16,0 0 46-16,0 0-72 16,0 0-63-16,0 0-33 15,0 0-8-15,1-32-3 16,17 52-1-16,9 15 2 16,0 3 1-16,-2 13-1 15,-5 5-1-15,-4 9 0 16,-3-1-6-16,-7-6-18 15,0-10-20-15,-6-8 4 0,0-9-12 16,0-14 3-16,0-8 34 16,0-9 7-16,-6 0 11 15,-4-15 1-15,-1-19 3 16,3-14-1-16,6-8-2 16,-2-10 6-16,4-3 2 15,0-1-1-15,13 6 4 16,4 16-6-16,2 10-6 15,-1 14 1-15,-2 12 0 16,5 11-2-16,2 1-12 16,7 0-62-16,3 17-83 15,0 8-47-15,0 1-165 0</inkml:trace>
  <inkml:trace contextRef="#ctx0" brushRef="#br1" timeOffset="-6214.65">17217 17224 769 0,'0'0'105'15,"0"0"63"-15,0 0-10 16,0 0-72-16,0 0-31 16,0 0-30-16,-14-88-15 15,44 62-7-15,8-3-3 16,5 0 0-16,-2-2 0 0,-4 3-4 15,-7 3-4-15,-15 5-19 16,-4 6 2-16,-10 7 20 16,-1 4 5-16,-4 3-3 15,-22 0 2-15,-7 10-4 16,-9 24 5-16,3 5-1 16,5 10-1-16,8 5 2 15,11 0-1-15,8 1-3 16,7-6 2-16,0-6-2 15,29-9 1-15,14-10-79 16,13-10-93-16,5-13-75 16,-1-1-316-16</inkml:trace>
  <inkml:trace contextRef="#ctx0" brushRef="#br1" timeOffset="-5854.94">17665 17166 786 0,'0'0'86'0,"0"0"69"0,0 0-27 16,0 0-74-16,0 0-37 16,0 0-14-16,-19-2-3 15,37 2 1-15,9 4 4 16,7-4-1-16,3 0-1 16,-5-13-2-16,-2-10-1 15,-8-6-12-15,-6-3-16 16,-8-5-2-16,-8-1 20 15,0 4 3-15,-12 2 7 0,-10 12-3 16,-6 17 5-16,1 3-2 16,-2 22 1-16,4 18 0 15,2 10 2-15,4 6 7 16,7 3 3-16,6 0-3 16,6-7-6-16,0-6-3 15,12-3 3-15,15-12-4 16,7-6-3-16,8-12-29 15,4-13-117-15,-1 0-135 16,6-20-315-16</inkml:trace>
  <inkml:trace contextRef="#ctx0" brushRef="#br1" timeOffset="-4578.67">18055 16681 826 0,'0'0'119'16,"0"0"2"-16,0 0 43 0,0 0-52 16,0 0-62-16,0 0-22 15,0-92-10-15,0 98-18 16,-3 40-4-16,-2 23 4 15,3 18 2-15,2 6 7 16,0-5-4-16,0-4 2 16,2-5-6-16,11-5 1 15,5-11-3-15,8-12 1 16,9-15 0-16,7-10 0 16,7-12-2-16,1-12-19 0,-3-2-12 15,-4-12 1 1,-15-18 0-16,-10-6 18 15,-12-12 8-15,-6-3 5 0,-3 0 1 16,-19 6 1-16,-5 7 2 16,-4 11-2-16,2 6 6 15,4 7 4-15,-1 9 3 16,4 5-6-16,1 0 0 16,5 0-5-16,1 15-3 15,1 3 1-15,7 1-2 16,7 7 1-16,0 3-1 15,10 1 0-15,22 0-1 16,8-3 1-16,8-8 0 16,1-6 1-16,-5-10-2 15,-1-3 1-15,-6 0-9 0,-9-6-3 16,-5-14 6-16,-9 3 7 16,-6-2 1-16,-8 1 0 15,0-2 3-15,0 6 2 16,0 0 4-16,0 8 8 15,0 5-10-15,0-1 1 16,0 2-9-16,0 0-7 16,0 3 0-16,6 17 2 15,10 2 4-15,2 1 1 16,4-5-1-16,5-1 1 16,2-3-2-16,1-7-4 15,1-6-13-15,-3-1-3 0,-7 0-5 16,2-10 7-16,-7-13 15 15,-6-4 5-15,-2-3 0 16,-5 3 0-16,-3 5 7 16,0 4 23-16,0 7 16 15,0 4 2-15,0 5-14 16,0-1-8-16,0 3-14 16,0 0-12-16,-3 9 0 15,-2 23 0-15,1 9 0 16,4 8-1-16,0 10 1 15,0 8-1-15,4 1 0 16,11 6 0-16,2-3 1 16,-4-7 0-16,2-2-1 15,-7-13-1-15,2-9-26 16,-6-10-13-16,-4-10-19 0,0-6 7 16,-4-9 26-16,-21-2 17 15,-11-3 6-15,-12 0 1 16,-4-16-3-16,3-7-2 15,1-5-4-15,6 1-29 16,6-7-42-16,8 1-23 16,9-3-50-16,10 5-151 15</inkml:trace>
  <inkml:trace contextRef="#ctx0" brushRef="#br1" timeOffset="-3828.66">19586 17065 945 0,'0'0'90'0,"0"0"-7"16,-90 0 71-16,67 0-68 15,10 0-43-15,6-3-4 16,7 3-3-16,0-10-19 16,0-8-2-16,10-13-6 15,14-7-9-15,6-7 0 16,1-10-4-16,-4-5-2 15,-6-3-4-15,-7 7 8 16,-8 11 1-16,-4 15 1 16,-2 16 2-16,0 10-1 0,0 4-1 15,-7 27-3 1,-12 28-5-16,-6 18 7 0,0 10-2 16,0 0 4-16,4-1-2 15,2 0-3-15,5-4-1 16,-2-2 4-16,4-11-1 15,1-6-2-15,3-8-54 16,2-10-73-16,6-6-75 16,0-13-96-16,0-10-286 15</inkml:trace>
  <inkml:trace contextRef="#ctx0" brushRef="#br1" timeOffset="-3642.69">19314 17517 535 0,'0'0'254'0,"0"0"-135"16,0 0 40-16,0 0-22 16,0 0-69-16,0 0-25 15,68-34-22-15,-17 13-16 16,6-1-2-16,6-1-3 16,0-1-4-16,-1 2-61 15,-1 3-110-15,-1 2-128 16</inkml:trace>
  <inkml:trace contextRef="#ctx0" brushRef="#br1" timeOffset="-3326.66">20149 17315 939 0,'0'0'102'0,"0"0"42"16,0 0-7-16,0 0-75 16,-87-74-15-16,82 74-24 15,4 0-17-15,-1 0-3 16,2 0-3-16,0 7 0 16,0 5-1-16,0-3 1 15,3-3 0-15,2-2 0 0,-2-2 0 16,-1-2-1-16,-2 0-16 15,0 0-9-15,0 0 2 16,0 0-21-16,-16-10-89 16,-3 3-109-16,2 5-194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0T06:35:48.415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1858 1021 954 0,'0'0'153'0,"0"0"-91"15,0 0 71-15,0 0-33 16,0 0-54-16,0 0-35 16,0 0-4-16,0-19-7 15,-13 58-11-15,-8 16 9 16,-7 6 3-16,-2 2-1 0,2-3 0 16,5-3-6-16,4-12 6 15,9-9-1-15,8-14-20 16,0-8-25-16,2-11-19 15,0-3-14-15,0 0 37 16,0 0 30-16,0-14 12 16,4-11 1-16,6-1 2 15,-4 5-2-15,-1 7-1 16,-2 4 2-16,1 8-1 16,2 0-1-16,6 2 0 15,7 0-2-15,8 0-2 16,0 4 3-16,1 6 1 15,-3 2-9-15,4-2 8 0,-1-4-15 16,-2-3-46 0,-7-3 10-16,-7 0 15 0,-6 0 11 15,1 0 26-15,-7-9 5 16,0-13 0-16,0 0 14 16,0-2 32-16,-7 1 3 15,-2 3-1-15,3 2 39 16,3 9-12-16,1 1-34 15,1 6 2-15,1 2-20 16,-2 0-13-16,2 0-11 16,-2 9-4-16,0 21-14 15,1 19 10-15,-2 11 4 16,-2 4 0-16,2 2 0 16,0-1-2-16,0-3 2 0,3-2-10 15,0-7-55-15,0-14-61 16,0-15-89-16,6-15-135 15</inkml:trace>
  <inkml:trace contextRef="#ctx0" brushRef="#br0" timeOffset="418.97">1841 678 715 0,'0'0'119'0,"-79"-22"-64"0,38 22 63 16,2 0 1-16,2 30-60 15,-6 17-29-15,1 22-11 16,-7 13 6-16,3 14-2 16,5 9-6-16,1 4 13 15,6 5-4-15,7-4 0 16,12-1 1-16,14-3-11 15,1-2 2-15,22-8-6 16,17-9-12-16,17-15 3 16,6-19-3-16,9-19 0 15,11-18 1-15,6-16-1 16,2-3 2-16,1-32-2 0,-9-17-39 16,-12-13-2-16,-12-18 16 15,-13-8-8-15,-14-9-3 16,-22 3-9-16,-9 10 31 15,-16 17-19-15,-24 22 1 16,-13 21-9-16,-8 23-12 16,-3 4-84-16,12 12-149 15</inkml:trace>
  <inkml:trace contextRef="#ctx0" brushRef="#br0" timeOffset="1364.01">1699 1345 275 0,'0'0'241'0,"0"0"-42"16,0 0-31-16,0 0-11 15,0 0-26-15,0 0-42 16,0-104-14-16,19 67-40 16,8-1-13-16,5 2-6 15,0 8-11-15,-2 7-5 16,1 9 1-16,-2 7-2 15,-5 5-5-15,6 5 0 16,-5 18 4-16,2 11-8 16,-8 10 3-16,-4 5-11 15,-12 4-18-15,-3 5 9 16,0-2 5-16,-22-3-14 16,-8-4 20-16,-7-2 4 15,-2-6 12-15,3-9 0 0,9-7 1 16,6-11 5-16,8-7-2 15,7-6 1-15,4-1 29 16,2 0 16-16,0 0 3 16,0 0-10-16,5-8-15 15,14-14-13-15,8 3-13 16,8 1 0-16,0 2-4 16,-5 7 2-16,-3 7-3 15,-9 2 2-15,-3 0-11 16,0 13 5-16,-8 15 1 15,-4 10-2-15,-3 8 2 0,-6 11-5 16,-18 2-11 0,-1-4-3-16,-5-7-3 0,-3-8 5 15,-2-9-1-15,0-9 9 16,-1-11 6-16,2-9-4 16,3-2-6-16,2-3-12 15,9-23-55-15,6-9-90 16,11-14-151-16</inkml:trace>
  <inkml:trace contextRef="#ctx0" brushRef="#br0" timeOffset="2123.52">1848 766 680 0,'0'0'131'0,"0"0"-7"16,0 0 17-16,0 0 12 16,0 0-66-16,0 0-55 15,-18-42-21-15,46 58-7 16,20 26-1-16,12 23 8 15,7 12 6-15,-6 9-4 0,-4 8-4 16,-8 0 0 0,-9 2-4-16,-10-4-5 0,-13 1 0 15,-14-3 0-15,-3-4-1 16,-25 2-10-16,-23-4 8 16,-12-9-41-16,-7-6-30 15,-8-15-42-15,2-5-38 16,2-14-71-16,8-11-137 15</inkml:trace>
  <inkml:trace contextRef="#ctx0" brushRef="#br0" timeOffset="5082.96">3108 1217 954 0,'0'0'98'15,"0"0"-35"-15,0 0 61 16,0 0-15-16,0 0-55 16,0 0-41-16,0-32-11 15,-6 56-2-15,-11 16 3 16,0 6-2-16,-5 4 0 15,1-5 1-15,3-4-1 16,2-7-2-16,6-7 3 16,6-9-2-16,4-9 1 15,-2-4-2-15,2-5 2 16,0 0-1-16,16-19 3 0,15-22-3 16,7-18 0-16,2-13-5 15,-8-8-4-15,-2-7 6 16,-7 0 0-16,-1 8 3 15,-1 12-1-15,-6 18 1 16,-1 12 0-16,-7 14 3 16,-4 9-3-16,0 9 2 15,0 5-2-15,0 0-1 16,6 9 0-16,3 30-3 16,4 14 4-16,-4 15-1 15,-1 9 4-15,-7 3-3 16,-4 0 3-16,0-3 0 15,-3-5-5-15,-4-11 6 0,-2-8-5 16,5-9 1 0,-3-15 0-16,3-11-4 0,1-7-26 15,3-8-60-15,-2-3-20 16,2-9 8-16,0-18-89 16,0-11-226-16</inkml:trace>
  <inkml:trace contextRef="#ctx0" brushRef="#br0" timeOffset="5279.99">3198 1311 573 0,'0'0'130'16,"0"0"-49"-16,0 0 42 16,0 0-13-16,0 0-57 0,0 0-17 15,66-9-6-15,-13-8-16 16,5-4-12-16,10-6-2 15,5-2 0-15,0-5-73 16,-1-5-114-16,-12-4-137 16</inkml:trace>
  <inkml:trace contextRef="#ctx0" brushRef="#br0" timeOffset="5729.28">3816 827 659 0,'0'0'154'16,"0"0"-34"-16,0 0 60 15,0 0-19-15,0 0-71 16,0 0-59-16,-42-51-12 0,42 67-9 16,0 27-4-16,3 21 24 15,0 11-2-15,0 14-4 16,-3 4-2-16,0 5-10 16,0 1-2-16,-9-9-2 15,-1 0-6-15,2-9-1 16,3-10-1-16,5-13 0 15,0-15-1-15,0-18 0 16,0-11-6-16,0-13-20 16,0-1-5-16,13-28 13 15,3-21-16-15,4-18-10 16,-7-5 9-16,-10-2-10 0,-3-1 23 16,-3 2 10-16,-15 10 2 15,-3 14 9-15,0 18 2 16,2 12 0-16,6 12 5 15,5 7 3-15,-2 0-4 16,2 14-4-16,2 13-1 16,6 3 0-16,0-4 1 15,14-1-2-15,10-10 2 16,10-11 0-16,6-4-2 16,2-3-20-16,-3-21-100 15,-2-4-76-15,-7-6-97 16</inkml:trace>
  <inkml:trace contextRef="#ctx0" brushRef="#br0" timeOffset="6098.99">4213 686 794 0,'0'0'119'16,"0"0"15"-16,0 0 47 0,0 0-59 15,0 0-86-15,0 0-24 16,-21 25-10-16,10 44 5 15,0 16 10-15,5 1-10 16,4 3 4-16,2-2-1 16,0-3-8-16,0-5 1 15,0-9-2-15,3-10-1 16,6-11 0-16,-3-12-72 16,3-8-86-16,3-14-88 15,6-15-149-15</inkml:trace>
  <inkml:trace contextRef="#ctx0" brushRef="#br0" timeOffset="6822.98">4125 1347 702 0,'0'0'207'0,"0"0"-145"15,0 0 60-15,0 0-12 16,0 0-65-16,0 0-29 15,75-22-8-15,-13 8 5 16,5-9-5-16,1-1-7 16,-8-3-1-16,-13-1-1 15,-4 4 1-15,-15 2 0 16,-11 4 3-16,-8 4 1 0,-9 4-3 16,0 3 7-1,-3 2-3-15,-25 5-4 0,-13 0 1 16,-4 21 2-16,-2 9 0 15,8 6-2-15,12 1-2 16,8 5 0-16,16-2-4 16,3-5 2-16,19-6 2 15,23-10-1-15,11-9-2 16,5-10 1-16,5 0 0 16,1-10-5-16,-10-17 7 15,-3-7-1-15,-7-5 0 16,-8-3 1-16,-10 6 0 15,-12 4 1-15,0 8 1 0,-8 5 3 16,-4 9 3 0,-1 6-7-16,-1 4 1 0,3 0-2 15,3 14-13-15,6 15 9 16,0 5 0-16,6 1-34 16,-5 1-20-16,-2 0 6 15,-4-4 2-15,-7 0 1 16,0-6 27-16,-7-1 19 15,-10-2 2-15,-5-4 2 16,4-3 4-16,1-2 17 16,10-6 21-16,4-6-14 15,3-2 3-15,0 0 12 16,23 0 17-16,14-10 20 16,6-6-37-16,5-5-15 0,-2 3-8 15,2-2-9-15,-5 2-10 16,-2 4-1-16,-3 4-1 15,-7 4 0-15,-11 2 0 16,-8 4-5-16,-9 0-13 16,-3 0-12-16,0 0-16 15,-2 0-31-15,-17 4-46 16,-6 5-78-16,-7 1-181 16</inkml:trace>
  <inkml:trace contextRef="#ctx0" brushRef="#br0" timeOffset="7769.99">5587 1192 643 0,'0'0'286'16,"0"0"-234"-16,20-100 81 0,0 68 6 15,0 5-51-15,-1 4-43 16,0 5-12-16,-2 7-8 15,2 6-16-15,1 3-6 16,3 2-2-16,1 2 0 16,0 21-1-16,-1 8 0 15,-4 9 0-15,-1 4 0 16,-11-1-2-16,-2 2-14 16,-5-7-6-16,0-6-3 15,0-5-8-15,-5-10 3 16,1-8 9-16,2-4 6 15,-1-5 13-15,-2-6 2 16,0-20 5-16,-1-12-4 0,6-8-1 16,0-8 7-16,0-4-5 15,0 3 8-15,15 0-6 16,5 6-3-16,2 12 5 16,0 7-6-16,2 10 1 15,0 7-1-15,-2 7 0 16,2 6-4-16,-3 2-35 15,1 20-107-15,-1 5-69 16,-7-1-104-16</inkml:trace>
  <inkml:trace contextRef="#ctx0" brushRef="#br0" timeOffset="9502.99">6179 1086 730 0,'0'0'115'16,"0"0"-8"-16,0 0 14 16,0 0-72-16,0 0-32 15,97-94 7-15,-70 72-7 16,-3 2-4-16,-2-1-3 16,-7 2-6-16,-6 1 1 15,-6 8-3-15,-3 0 1 16,0 3 10-16,-12 5 0 15,-15 2 3-15,-10 0-9 16,-4 19-1-16,0 9 1 16,5 9 0-16,9 0-4 0,6 0-2 15,8 2 1-15,13-3-2 16,0-2 0-16,17-4-1 16,24-8 0-16,8-8 1 15,12-8-1-15,2-6-25 16,0 0-16-16,-3-10 1 15,-10-14 6-15,-7-7 19 16,-9 2 13-16,-11-3 2 16,-8 3 1-16,-9 1 3 15,-4 4 25-15,-2 3 28 16,0 4 2-16,0 7-10 16,0 4-10-16,0 5-1 0,0 1-13 15,0 0-19-15,0 0-5 16,0 7 0-16,0 20-4 15,0 9 4-15,0 4 1 16,0-2-1-16,1 0 1 16,4-4-1-16,4-2 0 15,1-10 0-15,0-6 0 16,0-9-1-16,3-4 1 16,0-3-2-16,2-10 1 15,2-15 1-15,-1-9 0 16,-4 0 0-16,-1-1 2 15,-3-3-1-15,0 3-1 16,0 1 1-16,-1 5 2 0,0 3 8 16,-1 5-4-16,0 7 6 15,-4 5-6-15,0 5 1 16,-2 4-5-16,2 0-3 16,7 4-2-16,4 21 1 15,-1 8-2-15,2 1 3 16,-4 4 0-16,1 0 0 15,2-2-1-15,-3-5-5 16,2-6-13-16,-1-6-5 16,0-6-2-16,-3-7 5 15,-2-6 11-15,2 0 9 16,1 0 1-16,4-16 1 0,-2-8 3 16,2-3-3-16,-4 2 3 15,1-1 7-15,1-3 3 16,-5 7 5-16,1-1 0 15,-1 5-4-15,-2 3-5 16,0 1-4-16,3 6-6 16,-2 2 4-16,-4 2-3 15,2 4 0-15,-3 0-1 16,2 0 0-16,4 0-1 16,2 4-1-16,6 12 1 15,0 1 0-15,-1 4-1 16,-3-5 0-16,2-1 1 15,3 0-8-15,-1-3-15 16,5-5 4-16,2-1-10 16,3-3-5-16,4-3-1 0,2 0 0 15,0-3 18 1,3-8 2-16,-6-4 3 0,-1-1 12 16,-5-6-2-16,-4 0 3 15,-4-3 5-15,-2 3 17 16,-4-3 24-16,-1 1-4 15,-3 1-4-15,-3-1-6 16,0 4-9-16,0 2 8 16,-10 7-14-16,-7 5-10 15,-2 6-1-15,-5 8-5 16,3 21 0-16,-3 11-1 16,5 3-1-16,7 5 0 0,6-3 1 15,6-3-1-15,0-3-1 16,15-11 0-16,7-6-25 15,6-7-13-15,2-7 6 16,-3-8-6-16,-5 0 14 16,1-6 18-16,-5-16 6 15,-4-4 2-15,-3 0 2 16,-5-2-2-16,0 4 4 16,-3 2-4-16,1 5 2 15,-2 2 4-15,0 3 5 16,0 4-5-16,1 2-4 15,-3 2 4-15,0 4-2 16,0 0-2-16,0 0-1 0,0 0-1 16,0 0 0-16,0 0 0 15,0 0-1-15,0 0-1 16,0 0 2-16,0 0 0 16,0 0-3-16,0 0 5 15,0 0-2-15,0 0 0 16,0 0 0-16,0 0 1 15,0 0 0-15,0 0 0 16,0 0-1-16,0 0 1 16,0 0-4-16,0 0 3 15,0 0 0-15,0 0 0 16,0 0 2-16,0 0-3 0,0 0 1 16,0 0-1-16,0 0 1 15,0 0 0-15,0 0 1 16,0 0-1-16,0 0 0 15,0 0 2-15,0 0-2 16,0 0 0-16,0 0-2 16,0 0 4-16,0 0-3 15,0 0 1-15,0 0 0 16,0 0-5-16,0 0 4 16,0 0-25-16,0 0 1 15,0 0-20-15,-3 0-29 16,-7 0-26-16,-2 0-82 15,-2-2-178-15</inkml:trace>
  <inkml:trace contextRef="#ctx0" brushRef="#br0" timeOffset="10658.2">7846 865 843 0,'0'0'136'0,"0"0"-22"15,0 0 35-15,0 0-29 16,0 0-36-16,0 0-48 15,-47-95-19-15,47 95-9 16,0 14-7-16,0 21-1 16,11 12 1-16,8 4 1 15,2 2-1-15,4-6 0 16,-2-5-1-16,1-9 0 16,-5-10-7-16,-5-8-10 0,-6-10 0 15,-2-5-1-15,-1 0 10 16,5-18 7-16,-1-14 1 15,-1-10-1-15,2-2 2 16,-1-5-1-16,2-2 0 16,2 2 1-16,-2 1-1 15,5 3 0-15,0 4 0 16,-2 5 0-16,-2 9 2 16,1 5-2-16,-5 14 0 15,-2 8-2-15,4 0 0 16,2 14-9-16,9 20 1 15,1 9-27-15,2 7-69 16,3 0-46-16,0-1-69 0,1-7-111 16</inkml:trace>
  <inkml:trace contextRef="#ctx0" brushRef="#br0" timeOffset="11249.98">8441 924 768 0,'0'0'147'0,"0"0"16"15,0 0-11-15,0 0-53 16,-70-108-42-16,51 101-8 16,4 7-22-16,0 0-12 15,3 16-12-15,0 16 0 16,6 10-3-16,4 2 0 0,2 5-1 16,5-8 5-16,17 0-5 15,2-11 1-15,2-8-5 16,-7-11-30-16,3-7-8 15,-5-4 10-15,-4 0 17 16,1-18 16-16,-4-13-2 16,-3-6 4-16,-2-4-1 15,-4-7 1-15,1-1 0 16,-1 8 3-16,1 5 3 16,5 15-4-16,2 11 11 15,5 10-4-15,5 0-9 16,8 21-2-16,3 10 0 15,-1 7 0-15,-4-4-2 0,-3-3 1 16,0-9-3 0,-1-8-19-16,-1-8 8 0,0-6 6 15,3-7-3-15,-1-23 10 16,2-14 1-16,0-11 0 16,-2-10 1-16,-7-15 2 15,-6-8-2-15,-6-9 1 16,-3-6 0-16,-6-1 12 15,-9 18 29-15,-1 19-4 16,5 26 13-16,3 26-6 16,4 15-5-16,-3 46-25 15,1 38-13-15,-3 28 6 0,5 17 3 16,4 6-9 0,0-5 3-16,13-8-4 0,0-19-2 15,1-19-4-15,-2-20-74 16,13-18-176-16,5-20-285 15</inkml:trace>
  <inkml:trace contextRef="#ctx0" brushRef="#br0" timeOffset="12223.99">9685 775 758 0,'0'0'121'16,"0"0"37"-16,0-111 10 16,-4 92-27-16,1 11-54 15,3 8-36-15,0 0-28 16,-6 8-11-16,2 25-11 15,-6 19 4-15,-3 8 0 16,4-7-4-16,-2-1 0 0,1-10 3 16,4-5-4-16,2-12 0 15,0-9-30-15,4-7-60 16,0-9-51-16,0 0-31 16,13-24 1-16,9-13-84 15,0-11-69-15</inkml:trace>
  <inkml:trace contextRef="#ctx0" brushRef="#br0" timeOffset="12771.99">9660 475 500 0,'0'0'111'0,"0"0"33"16,0 0-29-16,0 0-40 0,0 0-56 16,0 0-15-16,-3 17 6 15,39-4-1-15,16-3-1 16,8-10-1-16,6 0-6 15,-7-1 0-15,-7-21-1 16,-9-6 1-16,-17-10-1 16,-7-6 1-16,-11-9 0 15,-8-1 5-15,0-2-2 16,-15 12 38-16,-6 12 33 16,2 9 23-16,2 13-24 15,8 10-17-15,-1 14-22 16,-1 32-21-16,-1 25-1 15,5 21 22-15,4 6-12 0,3 16-2 16,0 6 4 0,0 10-2-16,6-1-13 0,1-3 2 15,-5-5-9-15,-2-10-1 16,0-7-2-16,0-10-1 16,-9-11 0-16,-2-10-12 15,-1-17-48-15,-1-15 0 16,0-19-3-16,-1-14 8 15,1-8 19-15,-8-6 20 16,0-32 17-16,-4-17 2 16,2-14 1-16,4-12-3 15,11-9 5-15,8-7 3 16,0 0 4-16,27 4-4 16,6 12 6-16,6 20-2 0,4 16-2 15,-6 12-2-15,-1 12-8 16,0 10-1-16,-3 8 0 15,1 3-105-15,-4 0-199 16,-6 2-475-16</inkml:trace>
  <inkml:trace contextRef="#ctx0" brushRef="#br0" timeOffset="15524.84">10776 995 128 0,'0'0'738'16,"0"0"-640"-16,0 0 19 15,12-120 17-15,10 84-40 16,6 2-39-16,2 1-27 15,0 8-7-15,-6 5 0 16,-7 9-14-16,-7 6-1 16,-3 5-5-16,2 0-1 15,6 20 0-15,-1 15 0 16,-2 11 1-16,-5 3-1 0,-3 4 1 16,-4-4-1-16,0-4 1 15,0-6 0-15,-3-14-1 16,0-9 0-16,3-8-2 15,0-5-1-15,0-3-3 16,0-7 6-16,12-22 1 16,8-15-1-16,1-6 0 15,-2-4 2-15,-4 4 1 16,0 2-2-16,-1 7 0 16,0 8 0-16,-1 6 1 15,-2 9-1-15,-3 8 0 16,-5 8-1-16,3 2 0 15,10 4 0-15,1 23-6 0,4 10 6 16,-5 8-1 0,-3 3-5-16,-6 4 6 0,0-8-1 15,0-3-1-15,2-11-3 16,2-11-16-16,3-5-2 16,1-11 8-16,9-3 4 15,1-3 11-15,4-23 0 16,-2-7 1-16,-2-4-1 15,-4-4 1-15,-3-3 1 16,-6 2 0-16,-4 2 0 16,-4 9 14-16,-4 8 14 15,0 7 6-15,0 10-7 16,0 3-13-16,0 3-2 16,0 0-10-16,0 11-4 0,-12 20-2 15,-9 14 2-15,1 6 0 16,6 1-2-16,6 0 0 15,8-7 2-15,0-7-1 16,12-5-2-16,14-10 1 16,7-7 2-16,1-9-2 15,0-7 0-15,-1 0-19 16,-8-5 9-16,-4-18 0 16,-6-7-1-16,-5-6 12 15,-7-5-2-15,-3-2 3 16,0 0 0-16,-7 2 0 15,-8 8 0-15,4 5 4 16,4 2 7-16,3 6 16 0,4 4-9 16,0 3-7-16,0-3 3 15,13 6-12-15,2-3 1 16,5 6-3-16,-1 6 1 16,0 1-2-16,3 0 1 15,-6 22-2-15,4 13 2 16,-2 9-2-16,-6 5 1 15,-1 2-1-15,-4-1-4 16,-4-6 6-16,0-4-10 16,-3-9-12-16,0-5 8 15,0-6-5-15,0-11 3 16,0-2 9-16,0-7 4 0,0 0 3 16,0-7 8-16,0-22-4 15,0-8-1-15,0-10-3 16,8-8 5-16,8-1 3 15,5-3-5-15,3 7 7 16,2 11-3-16,-6 8 1 16,-1 13 6-16,-2 9-12 15,-3 9 4-15,4 2-6 16,1 11 0-16,3 20 0 16,-1 11 0-16,-6 9-5 15,-5 8 5-15,-4-4-3 16,-2-4-3-16,-2-2-20 15,0-12-42-15,-2-6-45 0,2-9-88 16,0-8-122 0</inkml:trace>
  <inkml:trace contextRef="#ctx0" brushRef="#br0" timeOffset="16027.98">12311 966 859 0,'0'0'128'0,"0"0"1"16,0 0 13-16,0 0-75 15,3-101-48-15,15 83-17 16,8 1-4-16,9 4 2 15,5 8-84-15,4 5-76 16,-8 0-137-16,-6 0-472 16</inkml:trace>
  <inkml:trace contextRef="#ctx0" brushRef="#br0" timeOffset="18122.97">12738 888 549 0,'0'0'148'16,"0"0"-77"-16,0 0 51 15,0 0-8-15,0 0-37 16,-100-41-35-16,70 41-8 16,-3 16-2-16,0 6-9 15,4 3-6-15,6 2-9 16,10 2-4-16,9 0-1 16,4-3-3-16,10-4 0 15,24-1 1-15,14-9 0 16,7-9 0-16,3-3-1 15,-4 0-2-15,-5-20-6 16,-10-10-15-16,-8-7-5 0,-9-8-6 16,-12-6 3-16,-3-5 12 15,-7-2 12 1,0 6 7-16,-4 7 3 0,-3 9-3 16,3 11 28-16,3 9 17 15,1 4-18-15,0 4 3 16,12 2-26-16,14 2-2 15,5 4-2-15,4 0 1 16,-5 0 0-16,-2 10 0 16,-10 7-1-16,-7 8-1 15,-11 10-1-15,0 12 2 16,-16 11 2-16,-13 5-1 16,-3 6 0-16,4-2-1 0,5-3 1 15,13 2-2 1,6-11 1-16,4-1 0 0,4-9 0 15,16-10 1-15,8-7-1 16,5-11 0-16,10-9 2 16,0-8-1-16,2 0-1 15,-3-14 1-15,-3-14-1 16,-4-8 0-16,-9-12 1 16,-4-4-1-16,-13-11 0 15,-6-4-2-15,-3-3 2 16,-15-1 2-16,-16 9 1 15,-8 12-3-15,2 17 1 16,4 16 16-16,6 14 29 16,8 3-13-16,3 20-23 15,12 21-10-15,1 4 2 0,3 2 1 16,7-3-3-16,21-11 0 16,9-6 0-16,9-12 0 15,8-12-33-15,-2-3-105 16,-1-10-160-16,-12-23-524 15</inkml:trace>
  <inkml:trace contextRef="#ctx0" brushRef="#br0" timeOffset="19458.12">14013 878 594 0,'0'0'142'0,"0"0"-95"15,0 0 42-15,0 0-8 16,-37-103-54-16,37 98-17 16,0 5-3-16,0 0 1 0,0 0-3 15,0 0-5 1,0 0 3-16,0 0 2 0,-2 0-4 15,2 0 5-15,0 0-2 16,0 0 8-16,0 0 5 16,0 0 11-16,0-4 11 15,0-2 6-15,13-7-13 16,4 1-10-16,-2 2-1 16,2 5 3-16,-4 1 6 15,0 2-12-15,1 2-3 16,-1 0-14-16,2 16 0 15,-1 14 2-15,-1 12-3 0,-5 9 4 16,-4 2-4 0,-2 4 1-16,-2-3-1 0,0-1 0 15,-3-8-1-15,-6-7-3 16,0-12 1-16,0-9-4 16,6-9-3-16,1-7 5 15,2-1 5-15,0 0 3 16,0-19 7-16,0-14-5 15,0-9-5-15,12-9 3 16,2-3 5-16,3-9-7 16,2 4 5-16,-3 2 1 15,0 8-2-15,-5 14 8 16,2 4 5-16,-5 14-5 16,-2 7-1-16,-3 7-10 15,5 3-2-15,5 8 0 0,4 22-3 16,6 11 0-16,-2 8 3 15,-5 0-1-15,0 0-3 16,-2-6-20-16,-1-8-8 16,5-7-20-16,-3-9-16 15,2-5 2-15,2-11 23 16,2-3 10-16,0 0 29 16,-2-24 2-16,-1-2 2 15,-2-8 4-15,-2-1 18 16,-4-4 20-16,-4 1 5 15,-5 5-2-15,-1 4 18 16,0 9-11-16,0 8-9 16,-4 2 7-16,1 7-7 0,3 3-27 15,-7 0-8 1,-1 13-8-16,-3 19 0 0,2 13 1 16,1 2-1-16,8 2 0 15,0-1-1-15,17-4 0 16,6-9 1-16,6-9 0 15,-1-8-3-15,3-11-13 16,-1-7-2-16,0 0 9 16,-3-9 0-16,1-17 8 15,-3-7 1-15,-3-4 0 16,-6-9-1-16,-6 1 1 16,-4-4 3-16,-6 0-3 0,0 7 2 15,0 6-1 1,-9 8 0-16,-8 11-1 0,-5 9 0 15,0 8 0-15,-9 0 1 16,3 16-1-16,-1 13-2 16,4 5 1-16,7 3-3 15,8 1-39-15,6 2-68 16,4-3-59-16,5-7-110 16,17-7-510-16</inkml:trace>
  <inkml:trace contextRef="#ctx0" brushRef="#br0" timeOffset="20155.46">15262 992 630 0,'0'0'172'16,"0"0"-43"-16,0 0 35 16,0 0-57-16,-88-90-52 15,36 83-18-15,-11 7-4 16,2 0-7-16,4 7-5 15,14 15-2-15,13 1-14 16,14 6-1-16,11 1-3 0,5 0 0 16,17-2-1-1,18-6 0-15,12-6 0 0,8-10-1 16,2-6-20-16,-3 0-5 16,-5-16 0-16,-5-20 6 15,-3-9 9-15,-5-15 11 16,-4-11 0-16,-6-14-1 15,-7-8 4-15,-10-4-3 16,-9 7 2-16,0 18-1 16,0 25 12-16,-9 23 39 15,3 15-18-15,3 9-1 16,-7 15-24-16,-5 32-8 16,-5 23-1-16,1 11 5 0,7 8-2 15,9 3-3 1,3-2 1-16,3-8-3 0,21-7 1 15,5-10-14-15,3-15-105 16,0-12-140-16,3-13-272 16</inkml:trace>
  <inkml:trace contextRef="#ctx0" brushRef="#br0" timeOffset="20524.93">15586 995 865 0,'0'0'142'0,"0"0"27"0,0 0-9 16,0 0-97 0,0 0-48-16,0 0-11 15,7-9-2-15,23 9-1 0,8 0 3 16,-1 0-4-16,-6-10-4 16,-5-7-12-16,-4-5-22 15,-6-4 2-15,-7-3 2 16,-9-6 11-16,0 5 14 15,-13 5 9-15,-19 9 1 16,-5 16 0-16,-6 0-1 16,1 26 3-16,0 15 9 15,8 8 6-15,4 6 13 16,13-6 1-16,8-2-12 16,9-4-5-16,7-3-7 15,25-6-2-15,12-9-3 0,11-10 0 16,5-13-6-16,-2-2-12 15,-4-6-106-15,-5-19-164 16,-9-5-264-16</inkml:trace>
  <inkml:trace contextRef="#ctx0" brushRef="#br0" timeOffset="22456.97">16593 925 604 0,'0'0'183'0,"0"0"-84"16,9-108 71-16,-9 77-50 15,-22 6-59-15,-14 7-26 16,-11 14-15-16,-11 4-7 16,-3 8 1-16,1 21-2 15,13 7-3-15,12 2-7 16,17 0-1-16,14 1-1 15,4-2 0-15,21-2-1 16,19-9 1-16,12-10 0 16,7-6-1-16,-2-10-17 0,-7 0-22 15,-8-10-9-15,-9-14-10 16,-14-7 21-16,-10 0 26 16,-9-3 9-16,0 1 0 15,-15 4 6-15,-1 7 29 16,-2 4 20-16,7 11 6 15,6 4 6-15,3 3-26 16,2 0-22-16,0 7-12 16,0 30-1-16,7 15-3 15,7 12 8-15,4 7-7 16,-3 6 7-16,0 0-3 16,-7 0-4-16,-3-3 1 0,0-7 1 15,-5-7-4 1,0-7 1-16,0-9-5 0,-14-7-13 15,-5-10-41-15,-7-9-4 16,-6-9 7-16,-3-9-8 16,-2 0 10-16,1-17-2 15,8-15-13-15,9-7 21 16,11-9-38-16,8-10-107 16,13-9-35-16</inkml:trace>
  <inkml:trace contextRef="#ctx0" brushRef="#br0" timeOffset="23070.97">16770 981 403 0,'0'0'454'16,"0"0"-353"-16,0 0 38 0,0 0-12 15,0 0-77-15,0 0-35 16,56-38-15-16,-11 16 4 16,4-3-4-16,-5-1 0 15,-10-1 0-15,-10 0-2 16,-14 3-7-16,-7 4-5 16,-3 5 10-16,-11 1 4 15,-21 8 0-15,-13 6-2 0,-8 0 1 16,-1 23 1-16,5 12 0 15,9 9 1-15,9 2 1 16,10 2 1-16,12-1-1 16,9-6 0-16,0-3-2 15,28-9 0-15,19-6 0 16,18-15 0-16,10-8 0 16,3 0-8-16,-3-24-67 15,-7-15-30-15,-4-7-18 16,-9-14 17-16,-6-10 20 15,-12-11 34-15,-15-9 36 16,-12 0 16-16,-10 2 8 0,0 13 37 16,-13 18 55-16,-3 14 30 15,2 20-4 1,5 7-21-16,4 13-25 0,5 0-27 16,0 3-36-16,-1 19-15 15,1 27 3-15,0 18 10 16,0 11 8-16,0 8 5 15,3 5-13-15,6 1-7 16,-1-5-6-16,0-6-1 16,-2-13-1-16,-1-11 0 15,1-11-37-15,1-12-97 16,0-14-110-16,4-15-144 16</inkml:trace>
  <inkml:trace contextRef="#ctx0" brushRef="#br0" timeOffset="23305.98">17291 914 498 0,'0'0'410'0,"0"0"-288"16,0 0 16-16,0 0-12 15,0 0-64-15,0 0-47 16,137-42-15-16,-63 23 0 16,-2-4-2-16,-9-2-124 0,-15 2-172 15,-15 1-566 1</inkml:trace>
  <inkml:trace contextRef="#ctx0" brushRef="#br0" timeOffset="24266">17936 870 670 0,'0'0'204'0,"0"0"-110"16,0 0 40-16,0 0-20 16,0 0-33-16,0 0-27 15,41-78-23-15,-39 78-8 16,-1 0-16-16,2 10-7 16,-3 19 0-16,0 15 2 15,0 5 0-15,0-1-2 16,0 1 1-16,0-6-1 15,0-7 0-15,0-6 2 16,0-9-2-16,0-8 0 16,8-9 0-16,10-4-1 0,3-12 2 15,7-23-1-15,1-12 0 16,-4-10 0-16,-3-1 0 16,-8 4-6-16,0 3 6 15,-8 9-1-15,-3 8 3 16,3 6-2-16,-2 9 5 15,0 9-1-15,-1 5 11 16,1 5-8-16,4 0-7 16,7 14-1-16,6 17 1 15,1 7 1-15,-4 6-1 16,-3 5 1-16,-5-4-1 16,-4-1 0-16,0-4-1 15,-1-10 0-15,0-5-27 0,-3-6-33 16,6-10-52-16,3-8-53 15,6-1-48-15,8-9-112 16</inkml:trace>
  <inkml:trace contextRef="#ctx0" brushRef="#br0" timeOffset="25105.86">18512 853 589 0,'0'0'186'0,"0"0"-107"15,0 0 61-15,0 0-35 16,0 0-55-16,0 0-21 0,-47 0-4 16,66 0 12-16,15 0 24 15,10-13-10-15,3-11-23 16,-1-4-13-16,-4-3-7 16,-8 1-5-16,-9 5-2 15,-7 3 2-15,-12 7 0 16,-6 4-1-16,0 0 2 15,-19 5-3-15,-16 6 0 16,-8 0-1-16,-6 23 0 16,0 9 1-16,5 7-1 15,12 5 0-15,9 2 0 16,15 2 0-16,8-6 0 16,10-2-1-16,31-10 1 0,19-7-1 15,14-12 1 1,6-5 0-16,1-6-1 0,-7 0-4 15,-7-21 2-15,-7-9-4 16,-12-7 5-16,-12 6 2 16,-14-5 0-16,-15 7 1 15,-7 2-1-15,-1 1 1 16,-23 7-1-16,-9 4 1 16,-6 12 1-16,-1 3 0 15,1 0 6-15,6 17-7 16,6 11 4-16,10 5-4 15,8 7 1-15,9 3-2 16,0-1 0-16,8-6 0 16,10-5-3-16,4-8 3 15,4-8-1-15,-2-7-12 0,0-7-14 16,-2-1-1-16,-2 0 0 16,1-17 20-16,-5-9 5 15,0 1-19-15,-8 3 14 16,-2 3 6-16,-4 7 2 15,2 2 1-15,-4 6-1 16,1 0 6-16,-1 4 1 16,0 0-5-16,0 0 4 15,3 12-4-15,-1 15 5 16,4 11 12-16,0 11-10 16,1 14-4-16,5 9-5 15,-1 12 3-15,-2 3-1 16,-4-1-1-16,-5-4-1 15,-1-2 1-15,-18-9-1 0,-5-10-3 16,-4-12 0-16,-2-12-30 16,-4-13 9-16,-4-8-21 15,1-9-4-15,-5-7 7 16,6 0 6-16,4-13 0 16,8-19-10-16,18-15-75 15,6-17-70-15,34-17-134 16</inkml:trace>
  <inkml:trace contextRef="#ctx0" brushRef="#br0" timeOffset="25734.94">19590 764 695 0,'0'0'145'0,"0"0"-87"15,-107-86 65-15,67 76 17 16,4 10-39-16,8 0-60 15,2 18-11-15,11 16-10 16,0 7-13-16,9 4 6 16,5 3-6-16,1-3-2 15,1-3-3-15,16-5 2 16,4-7-2-16,1-9-2 16,2-10 1-16,-1-8-1 0,-4-3 1 15,1-2-1 1,-3-20-1-16,-4-12 1 0,-4-4-4 15,-6 2 0-15,-3 1 0 16,0 6 4-16,0 12 2 16,0 3-2-16,0 10 3 15,0 4 0-15,3 0-3 16,14 19-3-16,5 15-1 16,6 7 4-16,2 0 0 15,0-3 0-15,4-8-1 16,1-9 0-16,0-10 0 15,3-11-10-15,-2 0-21 0,-2-18 20 16,1-19 3 0,-5-12 7-16,0-10 2 0,-6-15-1 15,-1-12 2-15,-7-11-1 16,-7-10 2-16,-9-2-2 16,0 12 1-16,-16 14 1 15,-7 27 11-15,1 25 23 16,7 20 6-16,0 11-3 15,-3 36-29-15,2 28-8 16,-4 18 4-16,4 14-4 16,10 4 2-16,6 1-3 15,0-1 0-15,10-7-1 16,2-13-1-16,1-10-1 16,-2-15-15-16,-2-15-95 15,0-11-81-15,0-9-113 0,1-14-234 16</inkml:trace>
  <inkml:trace contextRef="#ctx0" brushRef="#br0" timeOffset="26043.97">20057 914 918 0,'0'0'115'0,"0"0"27"15,0 0 9-15,0 0-50 16,0 0-42-16,-3-97-31 15,9 90-5-15,16 3-20 16,8 4-2-16,8 3-1 0,2 23 0 16,0 9-1-16,-7 6 0 15,-6 3-7-15,-9 1-15 16,-8-2-9-16,-7 0-6 16,-3-3 0-16,0-6-4 15,-4-2-12-15,-10-7 17 16,1-9-13-16,1-2 9 15,1-7-2-15,3-5-24 16,3-2-20-16,1 0-42 16,4-16-142-16,0-9-260 15</inkml:trace>
  <inkml:trace contextRef="#ctx0" brushRef="#br0" timeOffset="26238.46">20271 619 252 0,'0'0'674'16,"0"0"-637"-16,0 0 50 15,0 0 17-15,0 0-63 16,0 0-41-16,47-39 0 16,-17 67-9-16,-5 13-68 15,-8 5-68-15,-7 6-82 16,-5 0-248-16</inkml:trace>
  <inkml:trace contextRef="#ctx0" brushRef="#br0" timeOffset="26979.97">20533 914 906 0,'0'0'148'16,"0"0"-58"-16,-16-116 84 15,11 84-41-15,2 13-66 16,2 5-37-16,1 6-2 16,0 7 0-16,0 1-9 15,0 0-14-15,0 13-5 16,0 22-1-16,9 14 1 16,4 6 0-16,-2 2 1 15,-1 2-1-15,-1-8 0 0,4-2 0 16,-5-16-14-16,1-9-10 15,-3-10 0-15,1-9-4 16,-4-5 13-16,4 0 13 16,7-25 2-16,0-10 0 15,2-10 0-15,-2-3 0 16,-3-1 2-16,1 2-1 16,-3 3-1-16,5 2 3 15,1 7 2-15,-2 3 2 16,3 13-3-16,4 7-1 15,-1 8-3-15,9 4 1 16,6 6-2-16,2 18-1 0,0 7 2 16,0-6 0-1,0 1-4-15,-5-10-12 0,-1-6-16 16,-6-10-3-16,-3 0 9 16,-3-13 13-16,-5-18 12 15,-5-4 1-15,-8-5 0 16,0-1 2-16,-3 1-1 15,-18 8-1-15,-1 4 3 16,-1 15 5-16,1 13 17 16,-2 0-8-16,0 34-15 15,1 12 4-15,4 11 2 16,7 5 2-16,9 0 2 16,3-5-7-16,5-7-1 15,20-6-4-15,8-12 4 16,9-9-8-16,2-10 4 0,3-8-4 15,-4-5-24-15,0 0-21 16,-5-5 9-16,-10-7 14 16,-10 3 12-16,-6 4 14 15,-12 2 1-15,0 3-1 16,0 0 0-16,-18 0-5 16,-2 3-33-16,0 10-127 15,0-2-137-15,8-4-548 16</inkml:trace>
  <inkml:trace contextRef="#ctx0" brushRef="#br0" timeOffset="27886.96">21764 885 839 0,'0'0'89'0,"0"0"22"16,43-109 76-16,-37 86-62 16,-3 7-46-16,-1 9-20 0,-2 4-18 15,0 3-15 1,1 0-20-16,2 12-6 0,2 25-1 15,2 14 1-15,2 10 1 16,6-2-1-16,0-4 1 16,7-4 0-16,1-8-1 15,-1-12 0-15,-1-9-2 16,-7-14-2-16,2-8 4 16,1 0 0-16,2-26 0 15,4-17 0-15,-1-9 0 16,-3-10 0-16,-1-4 0 15,-5 1 0-15,3 0 0 0,-5 4 1 16,2 7 0 0,-1 3-1-16,2 10 0 0,2 10 1 15,1 8-2-15,-3 10 1 16,4 11 0-16,0 2-2 16,5 15-11-16,2 25-19 15,0 14-21-15,-4 6-23 16,-1 4-27-16,-5-4-74 15,-1-8-82-15,-1-14-215 16</inkml:trace>
  <inkml:trace contextRef="#ctx0" brushRef="#br0" timeOffset="29221.97">22556 788 714 0,'0'0'166'0,"0"0"-65"16,-22-108 49-16,4 84-29 15,2 11-54-15,5 7-21 16,1 6-14-16,-4 8-21 16,-2 23-8-16,-3 14 0 15,3 6-3-15,6 2 4 16,7 0-2-16,3-4 0 16,0-6-1-16,9-7-1 15,8-9 0-15,0-10 0 16,1-11 0-16,2-6-1 15,2 0 1-15,-1-6-6 16,-3-20 1-16,-1-6 0 0,-6-6-1 16,-5-5 5-16,-1 7-4 15,-5 4 5-15,0 8 0 16,0 14 2-16,0 6-1 16,0 4 1-16,0 0-2 15,1 12 0-15,5 25-10 16,3 8 10-16,2 3 0 15,2-7 1-15,2-3-1 16,9-5 0-16,6-11 0 16,7-8 0-16,3-14-30 15,5 0-5-15,1-16 15 16,-3-16 12-16,-4-13 8 16,0-10 0-16,1-10 0 15,-6-12 1-15,-3-14 0 16,-8-7-1-16,-10-3 0 0,-13 5 1 15,0 14 0-15,-17 17 4 16,-7 22 30-16,-3 19 13 16,1 17-11-16,0 7-5 15,-1 27-13-15,-1 32-15 16,2 16 5-16,3 17 6 16,8 6-5-16,9 3 5 15,6 2-10-15,0-13-4 16,8-8 1-16,10-15 0 15,6-16-3-15,8-8 2 0,7-12-1 16,-1-15 0 0,1-12-11-16,-8-4-6 0,1-7 9 15,-2-23 6-15,-2-6 2 16,-7-7 0-16,-5 0-2 16,-6 2 1-16,-8 0 1 15,-2 8 0-15,0 3 1 16,1 6 0-16,0 5 13 15,3 5 3-15,-2 7 1 16,-2 3-5-16,4 4-7 16,-4 0-3-16,5 4-3 15,4 25-6-15,1 10 6 16,0 9 0-16,-1 4 0 16,-3-3-2-16,-1-2 1 15,-1-6-2-15,1-11-13 0,1-9-14 16,-1-9 6-16,0-6-2 15,1-6 12-15,5 0 8 16,2-10 4-16,2-15 2 16,2-9 0-16,-3-4 3 15,2 1-3-15,-3 1 2 16,2 2-2-16,1 1 7 16,3 6 3-16,-2 1 5 15,-1 7 0-15,1 5-11 16,-3 9 2-16,3 5-6 15,4 0 0-15,-1 12 0 16,-1 18 1-16,1 1-1 0,1 1 0 16,-1-5 0-16,2-1-2 15,-1-9 0-15,-3-9-13 16,3-8 5-16,2 0 3 16,-3-7 7-16,4-23 0 15,-5-6 1-15,-2-7-2 16,-7-4 2-16,-9-2-1 15,-1 0 1-15,0 10-1 16,-10 8 2-16,-3 17 0 16,-2 10 1-16,-5 4 14 15,-5 18-11-15,-5 23-2 16,2 11 7-16,6 7 2 16,8 1-2-16,11-2-4 15,3-5-6-15,12-8 0 16,18-11 0-16,10-11-1 0,5-10-5 15,7-12-25-15,2-1-2 16,0 0 12-16,-10-15-2 16,-8-3-14-16,-15 2-15 15,-8-1-6-15,-9 6-11 16,-4 6 4-16,-2 5 4 16,-17 0-83-16,-3 7-50 15,-2 5-178-15</inkml:trace>
  <inkml:trace contextRef="#ctx0" brushRef="#br0" timeOffset="30001.97">24674 456 731 0,'0'0'107'15,"1"-96"-24"1,-1 73 74-16,0 12 8 0,0 10-61 15,0 1-73-15,0 5-24 16,0 34-7-16,0 18 0 16,0 22 5-16,0 4 1 15,0 1 0-15,0 0 0 16,0-9-3-16,0-10-2 16,0-14-2-16,3-12 0 15,6-11-7-15,-2-13-97 16,4-14-83-16,2-1-83 15,-3-16-231-15</inkml:trace>
  <inkml:trace contextRef="#ctx0" brushRef="#br0" timeOffset="31141.97">24509 750 756 0,'0'0'81'0,"0"0"-47"16,0 0 65-16,0 0-31 15,0 0-46-15,100-3-3 16,-28-11 7-16,11-10-20 16,2-9-4-16,-1-4 0 15,-8-8-2-15,-9-4-2 16,-13 2 2-16,-18 0-29 16,-17 7 17-16,-15 7 9 15,-4 6 3-15,0 9 7 0,-7 4 21 16,-2 6 24-1,3 7 11-15,-3 1-20 0,-1 0-9 16,-8 14-15-16,-4 17 0 16,-1 13 6-16,2 10-13 15,2 7 7-15,2 5-4 16,7 3-7-16,6-2 2 16,4-8-4-16,0-9-4 15,16-10-2-15,5-10 1 16,4-11-1-16,4-8 0 15,0-11 3-15,1 0-7 16,2-14-2-16,-4-15-5 0,-4-6 1 16,-5 0-10-16,-3-1 10 15,-8 7 6-15,-2 6 4 16,0 8 0-16,-5 5 0 16,2 6 1-16,-3 4 3 15,2 0-2-15,2 0-2 16,4 16-1-16,5 13-5 15,4 9 6-15,2 3 0 16,1-1 1-16,0-3-1 16,6-6 1-16,0-7 0 15,10-11-1-15,0-7 0 16,6-6 1-16,3 0-1 16,-3-19 1-16,2-7-2 0,-10-7 2 15,-4-5-1 1,-11 0 0-16,-9 0 0 0,-10 3 0 15,0 6 6-15,-15 3-4 16,-5 6 11-16,-4 6 1 16,2 9 9-16,0 5-8 15,4 0-7-15,0 15-7 16,4 15 0-16,4 7-1 16,6 4 0-16,4 3-1 15,0-3 1-15,11-2 0 16,12-4 0-16,5-11-1 15,5-7 0-15,-3-9-7 16,-2-8-10-16,-2 0 4 16,-4-14 9-16,-4-15 5 0,-2-6 0 15,-7-10 0-15,0 2 0 16,-6 4 0-16,0 4-1 16,-3 15 4-16,0 8-1 15,0 6 10-15,0 6 1 16,6 0-11-16,2 7-2 15,6 19-4-15,9 9 3 16,4 0 0-16,2-3 2 16,1-6-3-16,-2-7 6 15,2-9-5-15,-1-10 1 16,1 0 0-16,-2-10 0 16,-1-19 1-16,-3-12-1 15,1-10 0-15,-4-8 2 0,-2-12-2 16,-7-6 0-16,-4-3 1 15,-8-2 0-15,0 11 3 16,-8 13 2-16,-5 20 4 16,1 18 23-16,5 17 2 15,-4 3-15-15,-4 42-20 16,-8 24-1-16,3 19 1 16,4 2 1-16,10 3-1 15,6-5-3-15,0-11 2 16,0-13-3-16,5-10-56 15,6-16-64-15,4-11-132 16,3-18-139-16</inkml:trace>
  <inkml:trace contextRef="#ctx0" brushRef="#br0" timeOffset="31299.97">26349 698 168 0,'0'0'738'0,"0"0"-669"15,0 0 29-15,0 0-41 16,0 0-51-16,0 0-6 16,98 13-34-16,-60-12-204 15,-4-1-452-15</inkml:trace>
  <inkml:trace contextRef="#ctx0" brushRef="#br0" timeOffset="33758.96">27280 775 760 0,'0'0'207'0,"0"0"-129"16,0 0 33-16,18-115 32 15,-8 92-72-15,-1 2-37 16,-1 10-16-16,0 2-10 0,-3 5 0 16,-2 4-8-16,4 0-1 15,6 19-1-15,1 15 2 16,-1 3 0-16,-2 6 0 16,-8 2-1-16,-3-3 1 15,0 0 0-15,-2-4 2 16,-5-11-2-16,4-9-3 15,3-8 2-15,-2-6-1 16,2-4-2-16,0-10 4 16,14-21 6-16,4-14-6 15,4-6 1-15,-2-2-1 16,-5 1 3-16,0 0-1 16,-2 6-2-16,0 3 1 0,-1 6-1 15,-3 14 1 1,2 7 0-16,-7 10 2 0,-2 6-2 15,1 0-1-15,-2 6-4 16,2 26-1-16,0 15 5 16,2 7 1-16,-1 6-1 15,1-5-1-15,3-3 1 16,3-9 0-16,-2-9-5 16,4-15-10-16,-4-8-5 15,3-11 6-15,2 0 14 16,3-17 0-16,5-15 1 15,-2-6-1-15,-3-5 1 0,1-1 1 16,-5 1-1 0,2 0 2-16,-3 6 1 0,1 3 2 15,-2 7-2-15,-2 9 3 16,-2 6-7-16,-2 9 3 16,-4 3-3-16,1 0 1 15,4 12-2-15,0 22-4 16,4 11 5-16,-1 5 0 15,2-4 1-15,2 2-2 16,3-9 1-16,5-7 0 16,4-7 0-16,4-10 1 15,2-12-1-15,2-3 0 16,0-3 1-16,0-21-2 16,-2-8 1-16,-1-9 0 15,-5-4 1-15,-7-2 0 0,-3 1-1 16,-10 2 0-16,-5 6 1 15,0 3 1-15,0 7 3 16,-11 7 1-16,-2 8 7 16,-4 3-3-16,2 10-3 15,-4 0-7-15,-3 19-2 16,1 17 1-16,-2 9 1 16,10 5-2-16,6 7 1 15,7-2-1-15,7-4 2 16,33 1 0-16,15-10-1 15,11-13 1-15,4-7 0 16,-7-18-5-16,-6-4 3 0,-7-7-8 16,-5-21 9-16,-3-10-1 15,-10-1 1-15,-8-2 1 16,-10 0 0-16,-10 0 1 16,-4 4 3-16,0 3 0 15,-6 5 7-15,-9 3-1 16,-4 10 0-16,1 6-2 15,0 7-3-15,-3 3-3 16,0 3-2-16,0 23 0 16,1 13 0-16,8 3 0 15,5 6-4-15,7 1 4 16,0-1 0-16,17-3 0 16,11-10-2-16,5-7-1 0,2-11-2 15,-1-11-14 1,0-6 0-16,-4 0 11 0,0-23 5 15,-6-7 3-15,-3-3-2 16,-5-5 4-16,-4-1-2 16,-6 4 0-16,-6 2 2 15,0 6-2-15,0 2 0 16,0 10 0-16,-5 7 0 16,1 6 1-16,-2 2-1 15,-3 8 0-15,-3 23-9 16,-4 6 9-16,6 9-2 15,8-1 1-15,2-2 0 0,0-3-3 16,15-9-14 0,7-7-24-16,6-7 1 15,2-9 16-15,2-8 14 0,1 0 11 16,-4-8 0-16,0-16 1 16,-3-7-1-16,-4-2 3 15,-3-1 9-15,-5 1 9 16,-3 6 13-16,-5 1 0 15,0 4 5-15,-1 3-3 16,-1 3-8-16,-1 3 1 16,-2 5-9-16,0 4 5 15,1 4-9-15,-2 0-12 16,0 0-4-16,3 13-4 16,2 18 3-16,1 8-3 15,0 6 7-15,-1 1-6 0,-2-2 2 16,2-8-23-16,-2-6-17 15,5-9-11-15,3-5 23 16,2-8 23-16,0-8-12 16,5 0 18-16,-1-8 1 15,2-17-1-15,2-7 0 16,-2-5 2-16,4-3-1 16,-4-2 6-16,-1 2 4 15,-2 9 9-15,-1 2-2 16,-1 9-4-16,-5 3 0 15,-2 8-6-15,-2 6-1 16,0 3-7-16,0 0-2 0,2 19-5 16,1 17 7-16,1 3-2 15,-4 2-3-15,-1 0-18 16,2-8-20-16,7-3-10 16,-2-11 0-16,2-9 3 15,4-8 21-15,-1-2 3 16,5-12 26-16,1-15-1 15,-2-6 3-15,0-4 11 16,-3-2 35-16,-4-5 9 16,-1 5 0-16,-2 0-20 15,-2 6 15-15,-2 11-15 16,-1 9-12-16,-4 6-4 16,2 7-12-16,1 0-9 0,2 12 0 15,6 23-6 1,1 12 6-16,0 6 0 0,-3-2-3 15,-3-4-6-15,-4-1-29 16,-1-11 0-16,0-2-4 16,2-4 7-16,7-3-9 15,0-3 39-15,-3-9 5 16,-6-10-3-16,-2-4 2 16,-23 0-6-16,-8-4-11 15,-4-11 6-15,3 1 7 16,2-1-35-16,6 0-76 15,8 0-78-15,-1-3-131 0</inkml:trace>
  <inkml:trace contextRef="#ctx0" brushRef="#br0" timeOffset="35694.96">30644 233 788 0,'0'0'148'15,"0"0"-104"-15,0 0 75 16,0 0-16-16,0 0-72 16,0 0-31-16,-15 31 0 15,0 31 1-15,1 7 2 16,0 5 3-16,3-2-1 15,1 2-1-15,3-7 1 16,1-6-2-16,3-9-3 0,0-8 0 16,3-13-1-16,0-9-52 15,0-8-111-15,0-10-72 16,0-4-178-16</inkml:trace>
  <inkml:trace contextRef="#ctx0" brushRef="#br0" timeOffset="36745.75">30440 702 631 0,'0'0'167'15,"0"0"-86"-15,0 0 58 16,0 0-35-16,0 0-62 16,0 0-22-16,40-26-14 0,5 13-5 15,11-9 3 1,7-3-3-16,4-3-1 0,2-6 0 15,-5-1-47-15,-10-2-15 16,-8 4-3-16,-18 7 11 16,-14 2 33-16,-8 3 21 15,-6 3 4-15,0 1 37 16,0 7 35-16,0 1-24 16,0 0 9-16,0 9-7 15,0-1-6-15,0 1-16 16,0 0-13-16,0 0-10 15,-2 10-9-15,-7 22-2 16,-7 20 2-16,1 14 6 16,0 3 3-16,2 0 1 0,10-3-7 15,3-5-2-15,0-8 0 16,7-8-1-16,12-10 0 16,1-11-2-16,1-9-1 15,-2-9-15-15,1-6-5 16,0 0 12-16,3-15 6 15,-4-11 5-15,1-7 1 16,-3 2 0-16,-6 1 2 16,0 2 4-16,0 4 13 15,-2 3-1-15,3 2-12 16,3 5-3-16,0 9-3 16,5 3-1-16,4 2 0 15,3 3-3-15,2 23-2 0,-2 7 5 16,-5 8-4-16,-4 1 2 15,-6 1-2-15,0 2-4 16,-3-10-16-16,0-2-11 16,4-8-14-16,0-9-17 15,1-8 19-15,6-8 24 16,6 0 23-16,0-5 0 16,0-21 3-16,-3-2 12 15,1-3 25-15,-5-2-6 16,-2 0 4-16,-2 5 5 15,-6 2-5-15,3 3-18 16,-4 7 0-16,0 7-14 0,-6 8-3 16,2 1-3-16,1 0-5 15,2 6-2-15,5 20-1 16,1 9 5-16,4 1 0 16,-1-3-1-16,-1-2-12 15,0-11-3-15,2-7-6 16,-3-4 13-16,3-9 7 15,2 0 5-15,-1-12 4 16,4-12-2-16,3-7 0 16,-3-5 4-16,2 0-4 15,-4-2 11-15,-6 3 10 16,2 9-2-16,-6 7 2 16,-6 9 5-16,3 6 3 0,-7 1-12 15,3 3-17 1,1 0-2-16,5 21-10 0,6 10 6 15,-1 10 4-15,-4 4-1 16,-1 2 0-16,-9-2-5 16,0-1-6-16,0-9 0 15,-13-6-2-15,-5-6-8 16,-8-9-2-16,-7-6-7 16,-6-8-4-16,-5 0-16 15,-1-12-25-15,-1-11-47 16,1-5-51-16,5-7-106 15</inkml:trace>
  <inkml:trace contextRef="#ctx0" brushRef="#br0" timeOffset="36925.96">31765 608 1028 0,'0'0'182'15,"0"0"-85"-15,0 0-1 16,0 0-63-16,0 0-33 16,0 0-52-16,16-33-213 15,11 30-618-15</inkml:trace>
  <inkml:trace contextRef="#ctx0" brushRef="#br0" timeOffset="38631.96">3509 2433 949 0,'0'0'99'0,"0"0"1"0,0 0 59 15,0 0-51 1,0 0-46-16,0 0-35 0,0 0-24 16,-11-78-2-16,9 118-1 15,-6 16 1-15,-1 11 2 16,0-3-3-16,0-1 0 15,3-6 1-15,6-12 0 16,0-6-1-16,0-11 0 16,6-8-36-16,13-14-20 15,7-6-23-15,4-6-8 16,8-26-11-16,1-10-8 16,-4-7 10-16,-7-5 30 15,-4-3 13-15,-7 4 35 16,-13 6 18-16,-4 7 6 15,0 6 57-15,-7 8 22 0,-6 7 3 16,5 8 6-16,-2 5-37 16,8 6-6-16,2 0-33 15,0 12-18-15,0 20-2 16,8 9 2-16,17 0 0 16,5-1 0-16,0-6 1 15,6-4 0-15,-4-5-1 16,-6-3 2-16,-6-3-2 15,-4-4 0-15,-8 1 0 16,-8 1 0-16,0-4-6 16,0 7 3-16,-10-1-3 15,-13-3 4-15,-6 3 2 0,-2-4-2 16,0-1 0-16,-1-3-2 16,-3-6-16-16,7-2-12 15,-4-3-18-15,-1 0-31 16,8-14-53-16,2-13-60 15,5-14-207-15</inkml:trace>
  <inkml:trace contextRef="#ctx0" brushRef="#br0" timeOffset="38826.37">3443 2092 905 0,'0'0'111'16,"0"0"-53"-16,0 0 19 16,0 0-23-16,0 0-54 15,0 0-3-15,-21 13-61 16,32 22-47-16,5-1-169 16</inkml:trace>
  <inkml:trace contextRef="#ctx0" brushRef="#br0" timeOffset="40236.96">4835 2523 561 0,'0'0'211'16,"0"0"-110"-16,36-114 60 0,-34 86-13 15,-2 7-48-15,0 8-30 16,0 3-12-16,0 7-9 16,-1 3-19-16,-14 0-10 15,-9 21-16-15,-10 19 2 16,0 12-1-16,7 3-3 16,11 0 1-16,11-4-3 15,5-8 0-15,5-4-1 16,17-9 2-16,11-9-1 0,3-11 0 15,1-7 2-15,0-3-3 16,-1-13 1-16,0-19 0 16,-7-8-4-16,-5-7-8 15,-10-1 0-15,-8 0 2 16,-2 3 4-16,-4 5 6 16,0 10 0-16,-10 7 0 15,4 11 0-15,4 8 2 16,-2 4-1-16,4 0-1 15,0 9-4-15,0 21-8 16,0 12 12-16,8 5 0 16,6-2-2-16,-2-5 1 0,5-5 1 15,8-8 0 1,2-9 0-16,6-7-1 0,3-8-13 16,2-3-3-16,-1-3 4 15,-5-22 6-15,-2-4 6 16,-8-8 0-16,-5-3 0 15,-4-1 1-15,-6 0 0 16,-1 1 1-16,-6 5 1 16,0 4-1-16,0 7 10 15,-10 5 9-15,3 7-2 16,0 12-2-16,-4 0-8 16,-6 9-6-16,-1 27-2 15,-4 8-1-15,3 5 1 16,8 1 0-16,6 0-3 15,5-5 3-15,0-6-3 0,19-6 1 16,3-8 1-16,4-9-28 16,0-6-10-16,2-10 7 15,-6 0-25-15,1-14 19 16,-5-13 15-16,-4-5 18 16,-6-3 4-16,-3 1 2 15,-5 3-1-15,0 5 4 16,0 5 21-16,0 7 27 15,-2 6-5-15,-3 6-3 16,2 2 6-16,1 0-32 16,-2 15-7-16,2 25-7 15,2 17-4-15,0 16 4 0,6 5-3 16,12 9-1-16,3-3 4 16,-7 3-3-16,-4 1 0 15,-7-6-1-15,-3-6 2 16,0-5-4-16,-18-6 1 15,-6-14-15-15,-1-8-1 16,-8-13-4-16,-5-9-51 16,-5-12 20-16,0-9-9 15,6 0 18-15,9-19 9 16,15-23 0-16,13-20-25 16,9-21-42-16,32-17-17 15,15-15-19-15,18-11-41 16,15 5-33-16</inkml:trace>
  <inkml:trace contextRef="#ctx0" brushRef="#br0" timeOffset="40851.96">5812 2492 35 0,'0'0'158'0,"78"-111"14"16,-60 66-5-16,-12 11 25 15,-6 1-33-15,-11 7-12 16,-14 12-46-16,-8 9-25 16,-6 5-18-16,-1 5 5 15,4 23-23-15,6 7-8 16,11 6-12-16,4 2-8 15,9 4-2-15,6 0-3 16,0 1 0-16,3-9-5 16,18-2-1-16,3-11-1 0,3-6 1 15,2-13-1 1,-3-5 0-16,2-2 1 0,-6-14-1 16,0-16 0-16,-2-9 2 15,-6-6 0-15,1-1-1 16,-9 4 2-16,-4 1-3 15,-2 8 3-15,0 7-1 16,0 8-2-16,0 11 4 16,0 7-4-16,4 0 0 15,6 2-2-15,6 21-2 16,8 8 3-16,-3 5 1 16,2 1 0-16,-4 1 1 15,2-2-2-15,-4-6 1 16,2-5 0-16,-6-9-1 15,0-6-2-15,-2-6 2 0,-5-4 0 16,0 0-1-16,4-4 2 16,-1-17 0-16,4-9 0 15,1-2 1-15,-2-3 0 16,0-2 1-16,0 2-2 16,3 7 2-16,-5 8-2 15,-2 9 0-15,-5 9 1 16,3 2-3-16,4 6 1 15,4 17 1-15,2 13 0 16,1 7-2-16,-6 4 2 16,-2 0 0-16,-6-4 0 15,-3-7-3-15,0-8-32 0,0-9-26 16,0-8-26-16,-6-9-24 16,-4-2-15-16,-5-7-62 15,0-23-186-15</inkml:trace>
  <inkml:trace contextRef="#ctx0" brushRef="#br0" timeOffset="41045.96">6213 1950 724 0,'0'0'173'15,"0"0"-92"-15,0 0 39 16,0 0-42-16,0 0-51 0,0 0-27 15,0-3-12-15,26 27 11 16,1 10-45-16,7 6-101 16,-4 5-120-16,-8-2-270 15</inkml:trace>
  <inkml:trace contextRef="#ctx0" brushRef="#br0" timeOffset="41480.94">6531 2406 803 0,'0'0'157'0,"0"0"-79"0,0 0 87 15,0 0-29 1,0-102-72-16,0 100-23 0,0 2-8 16,0 0-17-16,0 0-13 15,0 23-3-15,0 16 0 16,0 12 0-16,0 4 0 15,0-1 0-15,-1-7 1 16,-1-6-1-16,2-8 0 16,0-13-1-16,0-5-8 15,0-9-7-15,6-6 4 16,5 0 12-16,5-22 0 16,3-15 1-16,3-10 1 15,-2-3-1-15,1-5-1 16,-1 1 3-16,0 11-1 15,-6 8-1-15,2 16 0 0,-2 13-1 16,5 6 0-16,3 7 0 16,5 27 0-16,-1 11 0 15,1 2 0-15,-7 4-1 16,-3-4 1-16,-4-8-6 16,-5-5-78-16,-2-9-79 15,-6-7-90-15,0-7-138 16</inkml:trace>
  <inkml:trace contextRef="#ctx0" brushRef="#br0" timeOffset="42275.96">7584 2285 749 0,'0'0'176'0,"0"0"-95"16,0 0 101-16,0 0-30 15,0 0-60-15,0 0-39 16,36-71-22-16,-36 69-1 15,1 2-14-15,-1 0-10 16,7 2-6-16,6 25 1 16,7 17-1-16,8 12 3 15,0 5-3-15,-2 0 1 16,4-5-1-16,-4-9 2 16,-5-11-2-16,-4-11-2 15,-5-11 2-15,-6-10-4 16,0-4-9-16,1-18 12 15,5-21 1-15,0-14 0 0,0-8 0 16,-5-7 0-16,-1-4 0 16,-4 2-1-16,2 2 1 15,1 11 0-15,7 10 0 16,-2 9 1-16,5 11-2 16,-6 9 0-16,2 7 1 15,2 11-1-15,3 0-19 16,10 29-37-16,5 16 0 15,3 13-33-15,-1 7-73 16,-2 3-102-16,-5-7-170 16</inkml:trace>
  <inkml:trace contextRef="#ctx0" brushRef="#br0" timeOffset="43191.52">8384 2340 822 0,'0'0'156'0,"0"0"-66"16,-70-121 86-16,51 97-55 16,7 9-59-16,4 9-13 15,5 6-15-15,3 0-25 16,-5 14-9-16,-1 23 1 16,-5 14-1-16,1 9 1 15,2 0 2-15,5 1-3 16,3-7 0-16,0-8 0 0,0-7-1 15,10-9-6-15,4-13-2 16,-2-9-25-16,3-5-2 16,0-3 8-16,1-9 17 15,-1-20 3-15,-2-8 7 16,-2-5-5-16,-5-3 6 16,-2 2 0-16,-4 5 1 15,0 9-1-15,0 16 0 16,0 7 3-16,0 6-6 15,0 6 3-15,5 23-5 16,7 8 2-16,4 9 3 16,2-4 1-16,9-8-1 0,4-11 0 15,8-9-2-15,7-12 0 16,5-2-1-16,-2-20-6 16,0-16 4-16,-5-14 5 15,1-10 0-15,-6-13 1 16,-1-12-2-16,-8-8 4 15,-7-6-2-15,-13-2 0 16,-6-2 0-16,-4 2 1 16,-10 18 1-16,-14 15 2 15,-3 25 21-15,5 25 21 16,5 16-12-16,-1 10-15 16,0 44-19-16,-1 27 2 15,7 25 0-15,8 4-2 16,4 5 1-16,6-3 0 15,13-12-2-15,7-12 0 0,2-17 0 16,2-17 0-16,1-14 0 16,-1-16-17-16,-3-11-4 15,-3-10 6-15,2-1 15 16,-6-8-1-16,2-18 1 16,-4-11 0-16,-3 0 0 15,-2-3 0-15,-4 5 3 16,-1 4-3-16,1 7 3 15,-2 7 3-15,1 3 0 16,-2 10 8-16,3 1-12 16,2 3-1-16,0 4-2 15,5 25 2-15,-4 6-1 0,-4 8 0 16,-5 1 3-16,0-1-3 16,-3-3 0-16,0-5 0 15,3-4-1-15,-3-11 1 16,4-4-13-16,-2-4-3 15,-1-6-5-15,1-2-8 16,-1-2 3-16,1-2-15 16,1 0-12-16,3 0-22 15,3 0 16-15,4-6-126 16,1-13-160-16</inkml:trace>
  <inkml:trace contextRef="#ctx0" brushRef="#br0" timeOffset="43415.96">9203 1885 835 0,'0'0'91'0,"0"0"-25"16,0 0 57-16,0 0-80 15,0 0-43-15,0 0-5 16,-2 46-11-16,18-5-86 16,2 6-111-16,-2-5-249 15</inkml:trace>
  <inkml:trace contextRef="#ctx0" brushRef="#br0" timeOffset="43926.07">9745 2426 776 0,'0'0'131'15,"0"0"-23"-15,0 0 54 16,0 0-57-16,0 0-57 15,-106-83-18-15,54 83-14 16,2 26 3-16,-3 9-11 0,12 8-4 16,13-2 0-16,13 1-3 15,15-5-1-15,5-4 0 16,28-13 0-16,14-13-1 16,7-7 0-16,1-8-20 15,-1-26-15-15,-3-14-14 16,-9-10 28-16,-8-13 12 15,-4-16 7-15,-11-13 3 16,-11-7 2-16,-8-5-2 16,0 6 0-16,-20 6 2 15,-7 18 11-15,0 22 28 0,8 24 9 16,4 23-7-16,3 13 12 16,0 42-41-16,2 32-13 15,-2 26 0-15,12 10 8 16,0 4-8-16,7-8-1 15,17-3 0-15,6-17 0 16,-2-17-1-16,2-15-6 16,-3-17-106-16,0-14-138 15,-5-15-196-15</inkml:trace>
  <inkml:trace contextRef="#ctx0" brushRef="#br0" timeOffset="45356.95">10558 2281 866 0,'0'0'80'0,"0"0"6"16,0 0 48-16,0 0-41 0,-28-95-40 15,13 95-32 1,0 0-13-16,0 16-7 0,2 17 1 16,7 8-4-16,6 2 2 15,4 1-1-15,18-3 0 16,10-5-1-16,2-5-9 15,-1-4-18-15,-5-6 1 16,-10-5 1-16,-8-2-18 16,-10 0-1-16,0-1 12 15,-22 5 10-15,-12-3-6 16,-5 0-2-16,-1-2 6 16,7-3 16-16,9-6 5 15,11 2 5-15,13-6 0 16,0 0 0-16,20-23 4 15,20-17-4-15,22-11 1 0,5-10-1 16,6-2 1-16,-7-1-2 16,-10 11 2-16,-17 10 0 15,-14 19 15-15,-14 13 30 16,-8 6 25-16,-3 5-12 16,0 0-25-16,0 22-21 15,-4 15 14-15,-7 10 26 16,4 0-24-16,5 2-13 15,2-1-6-15,0-5 0 16,14 2-5-16,1-4-2 16,-1-8 0-16,0-4-3 15,-5-10 0-15,1-7 0 0,-5-5 0 16,-2-7-1 0,-2 0-24-16,-1 0-56 0,2-16-39 15,-2-16-106-15,0-7-222 16</inkml:trace>
  <inkml:trace contextRef="#ctx0" brushRef="#br0" timeOffset="45553.96">10922 1988 783 0,'0'0'119'15,"0"0"-29"-15,0 0 53 16,0 0-45-16,0 0-51 0,0 0-36 15,-22-55-11-15,22 63-7 16,6 18-3-16,11 12-37 16,2 7-74-16,2 7-85 15,-2-3-128-15</inkml:trace>
  <inkml:trace contextRef="#ctx0" brushRef="#br0" timeOffset="46526.95">11198 2306 796 0,'0'0'125'0,"0"0"-5"16,0 0 56-16,-13-97-63 0,10 86-49 16,3 8-9-16,0 3-15 15,0 0-21-15,0 0-18 16,0 15-2-16,0 18 0 15,0 16 1-15,0 0 0 16,6 1 1-16,0-6 1 16,4-4-2-16,1-7 0 15,-1-15 0-15,-1-7 0 16,-2-7 0-16,0-4 0 16,7-4 0-16,0-21 2 15,3-5-2-15,0-5 0 16,-2 0 0-16,-3 1 1 15,-3-3 0-15,3 2 0 0,-3 3 0 16,0 5 1-16,2 7-2 16,-5 5 0-16,-2 9 5 15,0 2-5-15,-2 4 1 16,6 0-2-16,2 16-1 16,6 13 1-16,4 5 1 15,-2 9-2-15,-7-3 1 16,1 2 1-16,0-7-3 15,-3-2 0-15,-2-11-22 16,-2-7-2-16,2-5-2 16,-2-5 7-16,0-4 11 15,1-1 7-15,2 0 4 0,4-3 0 16,6-16 0-16,0-1 1 16,-3-1 0-16,1-2 0 15,-1 1 2-15,0-1-1 16,-1 3-2-16,0-1 5 15,0 3-3-15,-2 0 2 16,-2 1 0-16,-2 3-2 16,2 0 1-16,-4 9-2 15,-2 0-1-15,3 5-1 16,-1 0 1-16,5 8-2 16,1 16 2-16,2 7-3 15,-2 5 2-15,-2 1 0 16,3-3-2-16,1-4-13 0,1-6-43 15,2-7-13-15,-3-7-5 16,3-6 12-16,0-4 30 16,-1 0 28-16,6-14 7 15,-4-9 1-15,-4-6-1 16,1-3 4-16,-4-4 24 16,-2 1-1-16,0 0 25 15,-3 4 4-15,-3 6 14 16,-2 6-4-16,-1 4-1 15,0 8-12-15,0 4-14 16,0 3-17-16,0 0-10 16,0 0-3-16,0 26-8 0,0 21 0 15,0 15 0 1,0 6 5-16,0 4-6 0,-11 2 0 16,0 2 2-16,-3-5-2 15,2-3-3-15,4-12-7 16,0-9-10-16,-2-11-46 15,4-14-73-15,1-7 9 16,4-11-122-16,-1-4-126 16</inkml:trace>
  <inkml:trace contextRef="#ctx0" brushRef="#br0" timeOffset="47241.96">12160 2160 905 0,'0'0'52'16,"0"0"69"-16,-1-103 35 15,2 83-51-15,11 8-65 16,6 7-29-16,6 5-8 16,7 1-2-16,5 31-2 15,-3 7 2-15,1 12-2 16,-10 1 1-16,-12 4-7 15,-8-1-27-15,-4-6-19 16,-2-6-1-16,-18-7-15 16,-8-10 21-16,-5-11-12 15,-4-9 24-15,7-6 19 0,9 0 7 16,11-24 10-16,10-10-1 16,0-15 6-16,16-10-6 15,11-15 2-15,7-7 2 16,6-12 9-16,-2-5-5 15,3-5 6-15,-5 3 12 16,-9 8-1-16,-10 14 17 16,-10 25 33-16,-7 28-11 15,0 12 23-15,0 13-23 16,-11 28-32-16,-12 35-28 16,-3 27 7-16,1 16 16 15,12 0-9-15,13-2-6 16,0-4-1-16,25-7-10 0,5-14 2 15,4-17-2 1,-2-18 1-16,2-15-2 0,1-15 1 16,-3-12 0-16,-2-2-1 15,-3-16-2-15,0-15 1 16,-1-10 2-16,-5-8-4 16,-8-4 2-16,-2-6-2 15,-11 1-1-15,0 9 5 16,-3 15-6-16,-11 18 6 15,1 16 0-15,-5 2-1 16,-1 34 1-16,-2 9 5 16,8 4 3-16,5 5 12 0,8-4-15 15,0-3 3 1,15-12-6-16,8-6 0 0,6-10-2 16,4-9 0-16,2-10-35 15,3 0-85-15,-2-3-204 16,1-19-266-16</inkml:trace>
  <inkml:trace contextRef="#ctx0" brushRef="#br0" timeOffset="48244.96">13565 2179 678 0,'0'0'106'15,"0"0"-34"-15,0 0 49 16,-55-110-13-16,12 106-48 16,-9 4-20-16,1 14-15 0,5 16 7 15,10 8-18 1,14 1-8-16,11 0-6 0,11-1 1 16,0-3-1-16,17-4 0 15,14-10 1-15,5-12-2 16,4-9-8-16,2 0-31 15,1-18-5-15,-10-13-4 16,-6-7 18-16,-9-7 11 16,-11 0 13-16,-7 3 7 15,0 4 2-15,0 12 0 16,-4 10 18-16,1 6 41 16,0 7 16-16,3 3-22 15,0 0-31-15,-1 17-6 16,1 24-6-16,0 20 34 15,0 20-6-15,0 6-15 0,11 12-5 16,3 2-7-16,1 5-13 16,-6-7 3-16,-8-4-3 15,-1-11 0-15,0-12 0 16,-13-11-24-16,-10-10-53 16,-5-12-31-16,-5-9-26 15,-1-13-18-15,-2-17-27 16,6 0-51-16,3-25-57 15</inkml:trace>
  <inkml:trace contextRef="#ctx0" brushRef="#br0" timeOffset="48943.95">13652 2074 913 0,'0'0'60'0,"0"0"47"16,0 0 29-16,0 0-58 16,0 0-55-16,0 0-20 15,60-63-2-15,-18 64-1 16,1 22 0-16,-2 9 0 16,3 6-4-16,-10 0 4 15,-5 1-3-15,-14-2-10 16,-5-2-16-16,-10-5-11 0,0 1-17 15,-22-5 25-15,-14-1-14 16,-8-5-8-16,1-8 16 16,5-4-1-16,12-6 30 15,13-2 9-15,13 0 2 16,6-17 11-16,28-15-8 16,20-8-3-16,17-5 13 15,7-4-1-15,1 4-1 16,-10 4 1-16,-14 4 11 15,-15 7 10-15,-14 11 3 16,-13 5 7-16,-6 6 2 16,-5 4 15-16,-2 1 7 15,0 0-23-15,-14 3-33 16,-7 0-9-16,-5 10-4 0,3 20 0 16,3 7 0-16,8 8 1 15,7 0-2-15,5 2 1 16,0-6 0-16,11-3-1 15,8-9 2-15,5-9-1 16,1-9 1-16,2-9-1 16,-2-2 1-16,2-7-1 15,-3-21-5-15,-4-2-1 16,-3-3-8-16,-2 2 1 16,-7 2 6-16,-5 7 2 15,1 10 3-15,-1 4 2 16,0 6-1-16,8 2 0 0,7 0-10 15,7 0 7-15,3 14 3 16,1 3-9 0,-1-4-14-16,0-6-27 0,-4-1-26 15,3-6-30-15,-5 0-107 16,-1-7-204-16</inkml:trace>
  <inkml:trace contextRef="#ctx0" brushRef="#br0" timeOffset="49446.95">14733 1819 690 0,'0'0'116'0,"13"-100"5"16,-13 66 48-16,0 12-21 15,0 10-58-15,0 8-16 16,0 4-37-16,0 29-28 16,-2 30-3-16,-4 31 4 15,3 16 11-15,3 16-11 16,0 5 8-16,2 1-5 15,3-7-13-15,-4-13 2 16,-1-11 0-16,-3-15-2 16,-13-12-5-16,0-17-64 0,2-13-78 15,3-13-55 1,7-9-82-16,4-15-169 0</inkml:trace>
  <inkml:trace contextRef="#ctx0" brushRef="#br0" timeOffset="50128.09">14813 2219 865 0,'0'0'84'0,"0"0"27"16,0 0 14-16,0 0-31 15,0 0-69-15,33-101-16 16,7 99-7-16,5 2-1 0,0 4-1 15,-4 16 0-15,-9 5-1 16,-8 2-2-16,-6 5-10 16,-9-1-12-16,-9 2-13 15,0-2-22-15,-22 0 18 16,-14-5-10-16,-13-4-16 16,-7-8-13-16,-1-3 14 15,9-5 3-15,11-6 38 16,18 0 10-16,19-4 9 15,4-21-1-15,26-11-10 16,12-10 16-16,10-11 2 16,5-12 5-16,4-11 26 15,-1-7 4-15,-2-3-2 0,-9 2 13 16,-13 13 14-16,-12 12 21 16,-15 18 0-16,-6 17 9 15,-3 10-2-15,0 10-16 16,0 8-32-16,0 0-21 15,-6 30-16-15,-9 18 1 16,-2 23 1-16,4 3 8 16,3 8 1-16,7 5-2 15,3-3 0-15,0-5-10 16,0-8-2-16,3-15 1 16,5-15 0-16,1-15-1 15,-1-9 0-15,1-11 0 0,0-6-2 16,3 0 2-16,6-2 0 15,6-23 0-15,4-9-1 16,0-3 1-16,-1 0 0 16,-5 4 3-16,-1 7-3 15,-4 12 0-15,1 12-1 16,1 2 1-16,2 4-3 16,3 22 1-16,0 1 1 15,4-2-14-15,-4-3-71 16,0-6-80-16,-2-6-153 15,-1-10-477-15</inkml:trace>
  <inkml:trace contextRef="#ctx0" brushRef="#br0" timeOffset="51926.94">16207 2308 785 0,'0'0'152'16,"0"0"-43"-16,0-98 43 15,0 80-45-15,-3 6-38 16,3 8-16-16,0 4-18 16,-2 0-18-16,1 0-12 15,-6 26-5-15,0 11 3 16,-3 9-2-16,2 3 1 15,8-2-2-15,0-3 2 16,11-3-2-16,13-9 0 16,1-7 0-16,2-13-2 15,2-6 2-15,0-6 0 0,-4-1-3 16,-4-20-7-16,-4-8 8 16,-7-4 0-16,-4-1 4 15,-4-1-2-15,-2 2 1 16,0 2-1-16,0 5 2 15,0 8-1-15,0 7 2 16,0 6 6-16,0 5-6 16,0 0 3-16,0 0-6 15,0 0 0-15,3 20 0 16,7 10-2-16,2 7 2 16,1 3 0-16,-1-1 1 15,-1-5-1-15,2-6-2 16,-2-8 2-16,-1-6 0 0,-1-9-2 15,-1-5 2-15,7 0 0 16,2-10 0-16,5-15-1 16,-2-1 3-16,1-3-2 15,-5 0 1-15,-2 3 1 16,-1 3-1-16,-2 0 1 16,2 7-2-16,-4 0 1 15,-2 6 1-15,-1 4-1 16,-3 2-1-16,0 4 0 15,2 0-1-15,5 14-3 16,4 11 3-16,2 11 0 16,-2 1 2-16,-4 3 0 0,1-2-1 15,-4-7-4 1,0-6 2-16,-2-9-19 0,2-6-2 16,-3-4-6-16,-3-6 14 15,5 0 14-15,3-2-1 16,8-19 4-16,3-4-1 15,2-8 0-15,1 1 0 16,-3-3 0-16,2 2 1 16,-3 3 6-16,-2 9 3 15,-1 8-9-15,-4 3 17 16,-1 9-12-16,2 1-5 16,1 5-2-16,3 21 1 0,-1 9-1 15,-7 1 0 1,-3 5 1-16,-6-6-2 15,0-2 1-15,0-5-21 0,-6-10-36 16,-3-5-49-16,2-7-38 16,-1-6-42-16,2 0-23 15,1-22-164-15</inkml:trace>
  <inkml:trace contextRef="#ctx0" brushRef="#br0" timeOffset="52123.95">17147 1766 806 0,'0'0'118'0,"0"0"-44"0,0 0 55 16,0 0-81-16,0 0-48 16,0 0 3-16,2 55-6 15,21-9-8-15,2 2-109 16,4-6-115-16,-3-7-218 15</inkml:trace>
  <inkml:trace contextRef="#ctx0" brushRef="#br0" timeOffset="52371.95">17452 1847 714 0,'0'0'123'16,"0"0"-38"-16,0 0 90 0,-33-106-24 15,33 106-63 1,0 2-60-16,0 37-20 0,0 22-5 16,0 22 22-16,5 7-6 15,-3 3-9-15,-2 0-4 16,0-10-4-16,0-9-1 16,0-15-2-16,-2-11 0 15,-3-9-41-15,1-9-84 16,0-11-96-16,4-13-168 15</inkml:trace>
  <inkml:trace contextRef="#ctx0" brushRef="#br0" timeOffset="52903.95">17201 2206 764 0,'0'0'106'16,"0"0"-23"-16,0 0 34 15,0 0-40-15,0 0-59 16,111-55-17-16,-29 31 0 16,3-5 1-16,-10-5-1 15,-7-6 1-15,-8-8-2 16,-12-5 1-16,-9-4-3 16,-14-1 4-16,-13 1-1 15,-10 4 0-15,-2 5 0 16,0 8 9-16,-6 14 34 15,2 8 44-15,0 11-22 0,-1 7-11 16,-6 21-37-16,-3 32-18 16,-6 29 4-16,1 12 2 15,4 5 0-15,5 1-2 16,1-6 3-16,6-10-7 16,0-15 0-16,3-16 0 15,0-18 0-15,0-12 0 16,0-13 0-16,5-6 0 15,8-4 0-15,7-4 0 16,8-21 0-16,7-11 0 16,1-5 0-16,-2-2 1 15,-1 0-1-15,-4 6 1 0,-10 16 2 16,-2 9-2-16,0 12-2 16,-2 6 1-16,6 27-1 15,-3 8 1-15,-3 8 0 16,-4 0-1-16,-4-4-1 15,0-6-18-15,1-8-99 16,-2-5-94-16,9-6-157 16</inkml:trace>
  <inkml:trace contextRef="#ctx0" brushRef="#br0" timeOffset="53858.84">18710 2096 844 0,'0'0'131'0,"0"0"-19"15,0 0 55-15,37-106-65 16,-29 92-46-16,-2 9-15 16,-2 3-20-16,5 2-6 15,4 2-13-15,8 25 1 16,5 16-1-16,-2 10-2 15,-2 7 0-15,-7 1 1 0,-5 0 0 16,-5-3-2-16,-4-7 1 16,-1-7-9-16,0-13-4 15,0-10-9-15,0-10-7 16,0-7 6-16,0-4 9 16,0-8 14-16,0-23 6 15,0-11-6-15,0-10 0 16,1-9 0-16,11-8 0 15,5 2 0-15,4 3 1 16,4 9-1-16,0 13 0 16,-2 8 2-16,0 12-2 15,-5 8 0-15,-1 9-1 0,-1 5 0 16,1 0-3-16,2 24-38 16,1 12-86-16,2 9-57 15,-4 4-117-15,-1-6-347 16</inkml:trace>
  <inkml:trace contextRef="#ctx0" brushRef="#br0" timeOffset="54216.94">19278 2292 794 0,'0'0'83'0,"0"0"14"0,0 0 20 15,0 0-70-15,105-116-29 16,-64 94-12-16,-2-1-2 16,-5-3-3-16,-6 1 0 15,-11 2-1-15,-6 3 3 16,-11 3-2-16,0-1 4 16,-11 6-2-16,-24 1 4 15,-12 4-4-15,-12 7 0 16,-4 0 6-16,5 20 8 15,10 12 9-15,17 9-4 16,13 6-15-16,15 2 1 16,4 2-6-16,40-4-2 15,25-4 1-15,25-9-1 16,7-10-25-16,0-10-106 0,-8-10-108 16,-14-4-79-16,-12-9-223 15</inkml:trace>
  <inkml:trace contextRef="#ctx0" brushRef="#br0" timeOffset="55043.95">19968 2219 423 0,'0'0'213'0,"0"0"-29"16,0 0-30-16,-97-68-39 15,55 64-39-15,-4 4-5 16,2 0-9-16,5 16-19 16,7 9-11-16,8 1-16 0,6-1-9 15,10-3-2 1,8 1-5-16,0-5 2 15,23-9-4-15,22-6 4 0,11-3-2 16,6-12 0-16,3-24-4 16,-5-11-5-16,0-18-10 15,-4-13 0-15,-1-12 1 16,-6-11 0-16,-8-5 15 16,-11 3 3-16,-17 8 0 15,-13 23 1-15,0 19 1 16,-20 21 3-16,-3 13 22 15,-1 13 7-15,-1 6-7 16,-4 19-12-16,-1 29-6 16,2 25 11-16,9 13-4 15,8 14-3-15,11 0-1 0,0-5-7 16,11-4-1-16,11-12-3 16,7-12-1-16,2-15 0 15,2-14-1-15,-2-16-2 16,1-11-9-16,0-11-12 15,0 0 13-15,-4-19 4 16,-4-13-1-16,-5-5 7 16,-5 2 1-16,-5-4 0 15,-2 3 0-15,-4 7 1 16,4 1 5-16,-5 8 11 16,2 7 4-16,-2 3-2 15,2 7-2-15,-3 3-1 0,0 0-9 16,2 0-7-16,1 7 0 15,5 22-4-15,3 10 4 16,3 5 1-16,-6 5-1 16,-1-4 0-16,-3-4 0 15,-2-8-7-15,2-4-4 16,-2-13-13-16,1-3 3 16,1-8 0-16,1-5 3 15,4 0 16-15,4-5-1 16,5-17 5-16,1-4-2 15,3-9 1-15,1-1 0 16,-3-3 0-16,0 0 2 16,0 7-2-16,0 6 3 0,-6 4-4 15,0 12 4-15,-5 3 0 16,-1 7-3-16,0 0 0 16,3 11-1-16,-3 20 0 15,3 9-2-15,-5 5 1 16,2-4 1-16,-1 0 0 15,4-6-34-15,2-7-85 16,10-5-19-16,3-11-62 16,6-6-33-16,5-6-118 15</inkml:trace>
  <inkml:trace contextRef="#ctx0" brushRef="#br0" timeOffset="55246.95">21179 2024 75 0,'0'0'425'0,"2"-101"-251"15,-2 64 8-15,-17 11-19 0,-2 11-50 16,-5 10-41-16,-1 5-28 16,-5 11-12-16,3 23-3 15,5 8-7-15,5 13-13 16,11 8 2-16,6 0-8 16,0-5-3-16,15-5 1 15,9-9-1-15,7-9-98 16,13-6-158-16,12-6-56 15</inkml:trace>
  <inkml:trace contextRef="#ctx0" brushRef="#br0" timeOffset="55605.95">21480 2184 931 0,'0'0'113'16,"0"0"45"-16,0 0 2 15,0 0-97-15,0 0-49 16,0 0-14-16,-19-18 1 16,47 28-1-16,10-4 0 15,7-2 0-15,-1-4 0 16,-3 0-27-16,-7-12-20 16,-3-15-4-16,-8-4 5 15,-6-6 11-15,-11-1 20 0,-6 2 11 16,0 6 4-16,-19 8 2 15,-11 6 2-15,-13 14 10 16,-3 2-3-16,-4 14 10 16,4 19-1-16,9 10-13 15,12 8 0-15,13 3-7 16,12 0 0-16,7-2 0 16,28-7-7-16,14-7-95 15,2-16-147-15,2-9-132 16</inkml:trace>
  <inkml:trace contextRef="#ctx0" brushRef="#br0" timeOffset="56012.48">21945 2170 390 0,'0'0'255'15,"0"0"-73"1,0 0-14-16,-32-101-35 0,2 99-68 16,-1 2-8-16,-2 15-20 15,8 15-15-15,2 9-6 16,7 2-8-16,10 2-7 15,6-6 1-15,0-3-2 16,16-10 1-16,13-7-1 16,8-13-46-16,7-4-30 15,2-4-5-15,3-25 13 16,3-11 35-16,-4-11 22 16,-3-16 11-16,-7-14-1 0,-5-16 1 15,-6-10 3 1,-9-13 1-16,-12-4 20 0,-6-2 30 15,-4 15 14-15,-23 25 20 16,-3 25-3-16,6 29-14 16,6 15-5-16,6 17-23 15,2 25-28-15,-4 37-13 16,2 33 3-16,8 24 4 16,4 15-7-16,10 2 1 15,14-5-3-15,0-15 0 16,-6-16-4-16,-6-20-79 15,-9-21-171-15,-3-22-266 16</inkml:trace>
  <inkml:trace contextRef="#ctx0" brushRef="#br0" timeOffset="57750.05">22932 2350 872 0,'0'0'121'0,"0"0"-46"15,0 0 91-15,0 0-42 0,0 0-72 16,0 0-41-16,15-48-6 16,45 30-5-16,16 0 1 15,1-1-1-15,-5-3-10 16,-14-5-30-16,-13 1-8 16,-18-3-16-16,-15 4-6 15,-12 2 47-15,-3 0 21 16,-33 5 2-16,-18 5 0 15,-14 7 1-15,-7 6 0 16,3 0 1-16,11 19 9 16,19 9 15-16,14 6-4 15,15 7-8-15,13 4-11 0,4-4 5 16,37 4-4-16,19-9-3 16,15-5 3-16,15-6-4 15,5-9 0-15,-5-6-13 16,-4-10-74-16,-11 0-43 15,-8-11-48-15,-12-14-37 16,-12-4 67-16,-16 3 33 16,-14 3 115-16,-13-3 58 15,0 1 83-15,-8 2 20 16,-11 0-31-16,-4 4-33 16,-4 3-6-16,1 3 3 15,-5 6-15-15,-2 7-23 16,-3 0-25-16,0 11-8 15,3 18-4-15,8 5-11 16,9 6-1-16,9-2-6 0,7-1 1 16,0-3-1-16,30-11 1 15,12-7-2-15,15-10 0 16,3-6 2-16,3-8-3 16,-5-22 1-16,-5-15 0 15,-3-16 0-15,-2-17-8 16,-8-14 3-16,-5-16-1 15,-12-14-9-15,-10-9 8 16,-13 4 6-16,-4 17 1 16,-25 28 2-16,-4 28 3 15,-3 21 6-15,6 17 22 16,3 16-11-16,1 5-6 0,2 36-11 16,1 22-2-16,7 19 4 15,13 12-6-15,3 10 2 16,17-2-3-16,16-4 1 15,12-8-2-15,9-10 1 16,3-11-2-16,-2-16-4 16,-1-16-39-16,-5-16-8 15,-7-16 7-15,-6-5 16 16,-7-8 18-16,-3-21 12 16,-9-7 0-16,-7-3 3 0,-7 1 0 15,-3 0 16 1,0 4 11-16,-14 9-1 0,-4 7-6 15,0 10-7-15,-3 8-10 16,1 0-4-16,-4 29 1 16,3 10-3-16,3 7 0 15,9 8-4-15,8 1 4 16,1-1 0-16,7-3-1 16,14-6 0-16,5-8-1 15,-4-11-5-15,0-11-38 16,-2-13 10-16,-1-2 16 15,0-6 14-15,-4-21 5 16,-1-3 1-16,-4-1 0 16,-4 8 2-16,-2 7 31 15,-1 6 24-15,-3 10-7 0,0 0-12 16,0 0-29-16,0 10-10 16,2 24-3-16,4 16 3 15,0 11 0-15,3 7 0 16,5 5 0-16,-4 2 0 15,-4-3-2-15,-6-2-27 16,0-9-9-16,-8-9 23 16,-14-9-10-16,-1-14-18 15,-9-9 27-15,-3-15 3 16,-1-5 3-16,-3 0 8 16,-1-17 1-16,-1-8 0 15,3-11-8-15,10 1-54 0,18-2-21 16,10-7-81-16,26-4-148 15</inkml:trace>
  <inkml:trace contextRef="#ctx0" brushRef="#br0" timeOffset="58408.94">24534 2274 855 0,'0'0'99'16,"0"0"43"-16,0 0-11 16,0 0-86-16,0 0-34 0,0 0-9 15,94-59 1 1,-54 53-4-16,-3-7 2 0,-4-1-1 16,-1-2 0-16,-6 0 2 15,-7-3-2-15,-8 0 1 16,-7 2 3-16,-4-2-2 15,0 0 0-15,-20 5 0 16,-12 2-2-16,-8 11-1 16,2 1 1-16,4 3 2 15,4 21-1-15,6 11-2 16,9 4 2-16,3 9-2 16,12 0 1-16,0 3-1 0,24-2 1 15,12-6-1 1,7-5 0-16,5-11 1 0,-2-11-1 15,-2-12-3-15,-3-4-9 16,-1-12-11-16,-8-20 22 16,-2-10 1-16,-5-13 1 15,-5 0 2-15,-6 2-1 16,-3 7 3-16,-4 10 13 16,-1 10-1-16,-1 12 2 15,-4 9 8-15,1 2-5 16,-1 3-11-16,8 0-10 15,6 0 1-15,8 20-3 16,1 11 1-16,2 7 0 16,-8 3 0-16,-3 4 1 15,-6 2-1-15,-4-4-1 0,-5-3-7 16,0-6-25-16,-3-9-14 16,-11-5-15-16,-5-6 8 15,-7-7-7-15,1-6 15 16,-4-1 0-16,6 0 4 15,5-4 32-15,12-11-7 16,6-7-30-16,9 0-73 16,25-6-94-16</inkml:trace>
  <inkml:trace contextRef="#ctx0" brushRef="#br0" timeOffset="58643.95">25508 2276 628 0,'0'0'215'0,"0"0"-96"16,0 0 39-16,0 0-54 16,0 0-61-16,0 0-17 15,-6 0-17-15,6 0 0 16,0 0-8-16,0 2 0 16,0 1 0-16,0 0 0 15,0-3 1-15,0 0-2 16,0 0 0-16,-4 0-23 15,-18 0-100-15,-16-3-111 16,-18-4-136-16</inkml:trace>
  <inkml:trace contextRef="#ctx0" brushRef="#br0" timeOffset="62726.93">1975 4657 905 0,'0'0'153'16,"0"0"-86"-16,0 0 60 15,0 0 2-15,0 0-50 16,0 0-45-16,0 0-24 16,0 0-7-16,-55-35-2 15,6 88 0-15,2 13 1 16,4-1-2-16,13-2-3 16,14-7 1-16,7-14-3 0,9-9-27 15,0-8-10 1,4-13-1-16,14-5 13 0,4-7-12 15,2 0 15-15,-1-4 1 16,-5-11 5-16,-3 4 18 16,-8-1 3-16,-2 5 0 15,2 2 1-15,-5 4 0 16,5 1-2-16,7 0-5 16,8 1 0-16,5 13 4 15,1 1 0-15,2-1-1 16,-5-6-17-16,-4-2-11 15,-6-6 7-15,-3 0 11 0,-2-3 9 16,-1-19 1 0,-3-4 4-16,-1-3-1 0,-2-3 3 15,-3-1-1-15,3 4 9 16,-3-4 17-16,0 9 3 16,4 6 22-16,-4 6-7 15,0 6 14-15,0 2-12 16,0 4-18-16,0 0-13 15,0 12-14-15,0 28-2 16,0 18 3-16,-4 11 2 16,-5 6-2-16,0 1 0 15,-1-5-2-15,2-3-2 16,2-11 0-16,0-10-37 16,1-13-48-16,4-12-98 15,1-15-117-15,0-7-205 0</inkml:trace>
  <inkml:trace contextRef="#ctx0" brushRef="#br0" timeOffset="63176.93">1875 4334 775 0,'0'0'103'0,"-152"-26"1"15,85 26 43-15,16 0-19 16,6 29-74-16,5 23-30 0,6 22-9 16,2 20-3-16,2 24 8 15,11 17 4-15,6 10-4 16,13 4-1-16,0-8-9 16,15-17-2-16,13-14-1 15,12-19-5-15,8-20-1 16,12-17 0-16,17-27-1 15,17-27 4-15,14 0-4 16,8-41 1-16,2-11-1 16,-9-14-7-16,-6-18 2 15,-11-16-1-15,-14-12-8 16,-14-6-2-16,-25-6-3 16,-23 0 5-16,-16-1 11 0,-31 10-2 15,-30 21 5 1,-22 25 1-16,-24 24 0 0,-12 29-1 15,-8 16 0-15,6 12 0 16,14 29 0-16,28 10-49 16,22 8-113-16,27-6-138 15,18-4-437-15</inkml:trace>
  <inkml:trace contextRef="#ctx0" brushRef="#br0" timeOffset="77800.92">3395 4650 882 0,'0'0'105'0,"0"0"-60"16,5-129 77 0,-5 100 5-16,0 11-51 0,-5 8-32 15,-9 10-12-15,-6 0-15 16,-4 28-12-16,0 20-3 16,6 10 3-16,12 8-5 15,6 4 0-15,6-6 0 16,20-2 1-16,8-12-1 15,6-9 0-15,-2-8 0 16,-4-9-3-16,-10-4 4 16,-5-8-1-16,-8-1 0 15,-7-2-20-15,-4-2-7 16,0 7 4-16,-7 0 4 16,-15 3 7-16,-13 1-13 15,-1 1 13-15,-1-1 11 0,0-2-2 16,5-1-1-16,4-5 5 15,1-6-2-15,13-4-3 16,4 0-37-16,10-4-41 16,2-21-51-16,29-11-138 15,15-3-262-15</inkml:trace>
  <inkml:trace contextRef="#ctx0" brushRef="#br0" timeOffset="78438.92">3835 4851 848 0,'0'0'200'0,"0"0"-126"0,0 0 78 16,0 0-41-16,-95-31-48 15,72 33-32-15,3 23-10 16,10 7-9-16,4 1-10 16,6 6 2-16,0-2-3 15,0-7 4-15,13-8-5 16,7-5 0-16,6-10 0 15,4-4 1-15,1-3-1 16,1-4-7-16,-7-19-17 16,-4-5-18-16,-9-10-9 15,-8-3 5-15,-4-8-12 16,0-4 18-16,-17 2 3 16,-9 6 21-16,2 8 15 15,0 10 2-15,0 9 2 16,8 6 27-16,3 6-3 0,7 5 11 15,4 1-15-15,2 0-11 16,0 0-12-16,2 16 1 16,20 5-1-16,12-2 1 15,11-7-1-15,11-8-8 16,1-4-41-16,0 0-40 16,-2-20-29-16,-9-9-10 15,-7-12 49-15,-6-4 44 16,-10-7 35-16,-9-8 2 15,-9-3 5-15,-5 3 50 0,0 5 35 16,-9 10 11 0,-12 14 9-16,3 6-17 0,2 9-17 15,5 5-10-15,5 8-11 16,3 0-21-16,3 3-15 16,0 27-19-16,-3 27 1 15,-1 20 11-15,4 13-7 16,-3 9 1-16,3 8-3 15,-5-1-1-15,0-5-4 16,-2-9 1-16,-3-21-3 16,1-13-12-16,3-17-59 15,2-14-78-15,4-12-135 16,0-12-168-16</inkml:trace>
  <inkml:trace contextRef="#ctx0" brushRef="#br0" timeOffset="79960.92">4037 4398 762 0,'0'0'140'0,"0"0"-68"16,0 0 76-16,0 0 4 16,26-102-50-16,-16 98-44 15,6 4-31-15,5 0-6 16,9 27 6-16,7 13-5 16,0 13-1-16,1 10-12 15,1 15 1-15,-8 10 1 16,-3 10-10-16,-7-1-1 15,-9-2 0-15,-9-11 0 16,-3-13 0-16,-9-10 0 16,-15-10 0-16,-4-14 0 0,2-8-10 15,-1-13 2-15,1-13 2 16,0-3 0-16,1-16 6 16,7-25-4-16,5-18 4 15,10-16 0-15,3-17 1 16,7-10-1-16,17-5 0 15,12 5 2-15,8 13-4 16,3 19 5-16,5 13-5 16,0 10 2-16,-4 10-3 15,-5 11-7-15,-4 8-44 16,-6 13-49-16,-3 5-76 16,-4 0-104-16,-3 15-194 15</inkml:trace>
  <inkml:trace contextRef="#ctx0" brushRef="#br0" timeOffset="81048.92">5086 4347 761 0,'0'0'110'16,"0"0"-31"-16,0 0 45 0,-42-104 45 16,30 104-57-16,-2 2-59 15,-6 41-34-15,0 16-6 16,0 16 21-16,7 11-19 16,6 6-4-16,7 3-3 15,0-6-5-15,0-10-1 16,0-17-2-16,9-13 1 15,-2-15-2-15,3-12-26 16,1-12-61-16,8-10-54 16,-1 0-55-16,-4-28-83 15,-1-8-256-15</inkml:trace>
  <inkml:trace contextRef="#ctx0" brushRef="#br0" timeOffset="81222.75">4850 4712 690 0,'0'0'258'0,"0"0"-200"16,0 0 15-16,0 0 67 16,0 0-47-16,0 0-28 15,118 0-34-15,-58-14-18 16,-1-5-12-16,-2-3-1 16,2-1-36-16,-5-6-166 15,-9-1-307-15</inkml:trace>
  <inkml:trace contextRef="#ctx0" brushRef="#br0" timeOffset="82743.92">5915 4635 818 0,'0'0'139'16,"6"-101"-64"-16,-6 62 87 16,0 7-38-16,-8 9-51 15,-2 9-13-15,-3 10-23 16,-4 4-15-16,-5 4-6 16,-2 25-12-16,-1 11 4 15,7 8-1-15,6 7-5 16,8 0 1-16,4-2 0 15,7-6-3-15,15-5 0 0,7-15 0 16,2-6 2 0,8-17-2-16,-1-4 0 0,-3 0-2 15,-4-19-7-15,-7-13-5 16,-9-7-8-16,0-3 2 16,-9-2 10-16,-3 1 7 15,-3 5 0-15,0 5 3 16,0 10 1-16,0 10 0 15,0 4 1-15,-2 9-2 16,2 0 5-16,0 0-5 16,0 7-3-16,0 17 3 15,8 12-1-15,4 1 2 16,5 4-2-16,0-6 3 16,6-6-2-16,5-4 0 0,4-10 0 15,5-9 0-15,1-6 0 16,-2 0 0-16,-2-10-1 15,-4-18 1-15,-8-3 0 16,-5 0 0-16,-4-10 3 16,-7 1-3-16,-4 5 0 15,-2 2 0-15,0 5 5 16,-3 5-5-16,-12 3 2 16,0 7 5-16,0 4 0 15,-3 9-1-15,0 0-3 16,-4 9-2-16,1 21-2 15,5 6-1-15,5 5 2 16,5 4 0-16,6 0 1 0,3 3-4 16,17-7 3-1,7-4 0-15,3-12-3 0,5-9-22 16,-1-9-8-16,-8-7-7 16,0 0 4-16,-6-19 15 15,-6-10 12-15,-7 0 9 16,0-1 1-16,-4 5 0 15,-3 5 1-15,0 7 12 16,0 4 19-16,0 6 3 16,0 3 5-16,0 0-21 15,0 0-8-15,0 29-11 16,0 16 5-16,3 20 4 0,-1 11-4 16,4 6-4-16,-4 5-1 15,-2-1 2 1,0 2-3-16,0-7 1 0,-14-3-1 15,-10-8 0-15,2-15-1 16,-1-9 1-16,2-12 0 16,-4-14-4-16,-3-7-10 15,-2-12-5-15,2-1-10 16,5-10-10-16,13-25-8 16,10-18-14-16,6-17-45 15,31-18-52-15,15-18-19 16,11-8-77-16,4-5-153 15</inkml:trace>
  <inkml:trace contextRef="#ctx0" brushRef="#br0" timeOffset="83029.92">6797 4404 501 0,'0'0'155'15,"0"0"-17"-15,0 0 26 16,0 0 8-16,0 0-65 15,0 0-60-15,-15-24-6 16,15 24-15-16,0 22-15 16,0 11 20-16,0 7 1 15,0 7-8-15,0 5-5 16,0 2-14-16,0-2 2 16,0-3-6-16,0-11-1 0,10-9 0 15,2-11-1-15,2-12-1 16,7-6-35-16,1-6-60 15,2-28-35-15,-1-9-47 16,-3-12-62-16,-11-7-153 16</inkml:trace>
  <inkml:trace contextRef="#ctx0" brushRef="#br0" timeOffset="83201.92">6770 4165 606 0,'0'0'159'0,"0"0"-72"15,0 0 42-15,0 0-49 16,0 0-57-16,0 0-19 0,-6 0-3 16,21 23-1-16,7 7 0 15,5 5-27-15,3 3-111 16,0 2-106-16,-3-4-231 16</inkml:trace>
  <inkml:trace contextRef="#ctx0" brushRef="#br0" timeOffset="83642.89">7063 4495 786 0,'0'0'130'16,"0"0"-25"-16,0 0 65 0,0-105-17 16,-2 88-78-16,2 3-21 15,-1 5-14 1,1 4 0-16,0 3-12 0,0 2-12 15,0 0-3-15,0 14-12 16,0 19 1-16,0 17-2 16,0 8 5-16,0 1-1 15,0 4-4-15,3-3 0 16,7-9 0-16,0-11 0 16,-2-17 1-16,-2-12-1 15,1-8-3-15,-1-3-1 16,6-13 4-16,6-25 0 15,3-17 4-15,0-2-4 0,0-8 0 16,-1 11 0 0,-3 7-4-16,-2 17 6 15,-2 10-2-15,-3 10 2 0,3 9-2 16,8 1 0-16,1 11-2 16,3 23 1-16,-4 7 1 15,-2 8-4-15,-4 3 3 16,-4 0-19-16,4-7-66 15,-5-6-70-15,1-13-122 16,2-13-289-16</inkml:trace>
  <inkml:trace contextRef="#ctx0" brushRef="#br0" timeOffset="85953.92">6075 4631 712 0,'0'0'92'16,"0"0"-52"-16,0 0 36 15,-88-12 46-15,82 12-26 16,2 0-36-16,4 0-29 16,4 0-23-16,30 7-2 0,29 2 15 15,31-4 18-15,31-5-12 16,18-3-17-16,11-15-3 16,7-1-2-16,-8 3-4 15,-2-1-2-15,-27 3-1 16,-29 4-25-16,-21 2-22 15,-35 3-9-15,-22 5 20 16,-12-2 31-16,-5 0 7 16,0 1 1-16,-10-2-1 15,-7 3-7-15,-4 0-35 0,5 0-54 16,1 8-59 0,15 2-121-16</inkml:trace>
  <inkml:trace contextRef="#ctx0" brushRef="#br0" timeOffset="87005.84">8159 4386 828 0,'0'0'88'0,"0"0"-27"0,0 0 89 16,-36-113-18-16,6 95-53 15,-8 8-41-15,-6 10-3 16,0 0-2-16,-4 22-18 16,9 7 4-16,9 8-7 15,11 3-1-15,13-1-6 16,6 4-5-16,4-3 1 15,22-5 3-15,11-2-2 16,8-7-1-16,3-10-1 16,-2-9 1-16,-1-7 0 15,-8 0-1-15,-5-14-16 16,-12-13-6-16,-9-4-9 16,-9-1 10-16,-2-2 10 0,-3 1 7 15,-13 4 4 1,2 6 0-16,1 8 0 0,7 5 6 15,2 5 11-15,4 5 1 16,0 0-17-16,0 8 1 16,0 17-4-16,7 13 3 15,4 6-1-15,2 1 3 16,3-1-3-16,1-5 0 16,7-4-1-16,6-5 1 15,8-17-1-15,6-4 1 16,5-9-7-16,2-9-22 15,-1-18-7-15,0-11 11 0,-10-6 2 16,-3-1 17 0,-13-2 6-16,-10 1 0 0,-7 3 0 15,-7 4 5-15,0 7-5 16,0 4 24-16,-12 4 11 16,0 4-1-16,-1 9-1 15,-2 6-19-15,1 5-3 16,-2 0-5-16,-3 20-4 15,0 10-2-15,6 7 0 16,7-2 0-16,6 2-1 16,0-1 1-16,11-2-1 15,8-4 0-15,6-5-2 0,4-6 2 16,-3-8-25 0,-3-9-29-16,-5-2 7 0,-6 0 5 15,1-22 24-15,-5-7 13 16,-4 0 2-16,-4-1 4 15,0 5 3-15,0 8-1 16,0 2 30-16,0 8 23 16,0 1 3-16,-1 6-3 15,1 0-30-15,0 0-3 16,0 0-11-16,0 23-9 16,0 20 3-16,0 16 3 15,9 16-4-15,-1 15 5 16,-3 10-7-16,-2 6 3 15,-3 7-5-15,0 6 1 16,0 1-1-16,0-1 1 0,-3-12-1 16,-6-19 0-16,-9-17 0 15,-10-16-2-15,-5-15-12 16,-7-16-35-16,-3-13 30 16,1-11-21-16,3 0-35 15,8-26 18-15,16-21-46 16,13-19-64-16,5-20-90 15,37-21-217-15</inkml:trace>
  <inkml:trace contextRef="#ctx0" brushRef="#br0" timeOffset="87671.92">9073 4341 812 0,'0'0'156'15,"0"0"-68"-15,0 0 82 16,-87-102-16-16,79 96-69 16,1 6-56-16,-2 3-17 15,1 28-6-15,-5 16-5 16,1 6 7-16,7-1-3 16,4 2-1-16,1-5 0 15,0-1-3-15,6-6 1 16,10-8-2-16,-1-7 2 15,0-10-3-15,0-9 1 0,4-8 0 16,-2-8 0 0,5-22 0-16,-4-10 0 0,0-3-1 15,-4 0-5-15,-4 5 6 16,-3 1 0-16,-2 4 1 16,-2 7-1-16,0 6 4 15,1 7-4-15,-4 6 1 16,3 6 1-16,-3 1-4 15,6 0 0-15,5 22-5 16,3 9 3-16,3 6 4 16,1 0 0-16,-2 3 2 15,5 1 0-15,-3-8-3 16,3-5 1-16,-3-10-1 16,-3-7-4-16,3-11 0 15,-3 0 5-15,4-12-2 0,3-21 0 16,-2-4 2-16,2-8 1 15,-3 1-1-15,-2 1 0 16,-2 6 0-16,-5 7 0 16,-2 7 1-16,-1 7 1 15,-4 10-1-15,5 6-1 16,2 0-1-16,8 9-2 16,3 18-1-16,1 12 4 15,-4 6 0-15,-3 4-2 16,-7 0 0-16,-3-4 2 15,-3-10-6-15,-2-7-20 16,0-12-47-16,0-13-30 16,0-3-36-16,-3-9-18 0,-7-27-159 15</inkml:trace>
  <inkml:trace contextRef="#ctx0" brushRef="#br0" timeOffset="87859.92">9485 3941 906 0,'0'0'79'0,"0"0"30"15,0 0 22-15,0 0-109 16,0 0-22-16,0 0-8 16,24 57 5-16,7-16-42 15,5 4-95-15,2 0-81 0,-4-4-251 16</inkml:trace>
  <inkml:trace contextRef="#ctx0" brushRef="#br0" timeOffset="88295.92">9839 4360 884 0,'0'0'133'15,"0"0"-28"-15,0-120 61 16,0 90-53-16,0 10-47 15,0 9-35-15,0 5-4 0,0 6-12 16,0 0-15 0,0 3 0-16,0 26-5 0,4 13 5 15,4 9 0-15,-4 4 2 16,2 0-2-16,-1-4 0 16,2-6 1-16,-1-12-3 15,-1-7 2-15,-2-12-4 16,0-9 4-16,0-5-6 15,7 0 6-15,2-22 0 16,12-16 2-16,1-7-2 16,-1-6 0-16,0-1 1 15,-2 3 2-15,-5 8-3 16,1 12 3-16,-6 13 0 16,-5 8-2-16,1 8 0 0,8 4-1 15,6 28-1-15,4 11 0 16,-1 7-1-16,-7 8 2 15,-6-3-2-15,-6-2-27 16,-6-4-65-16,0-5-86 16,0-10-126-16,-8-16-320 15</inkml:trace>
  <inkml:trace contextRef="#ctx0" brushRef="#br0" timeOffset="89569.92">10902 4012 238 0,'0'0'342'0,"21"-149"-227"16,-18 72 8-16,-3 10 17 15,0 12-11-15,0 20-30 16,-1 16-20-16,-1 14 14 16,2 5-36-16,0 13-40 15,0 35-13-15,-3 22 4 16,-1 19 9-16,3 1-8 15,1-3-5-15,0 1-3 0,0-8 0 16,11-7-1 0,2-8 0-16,-2-14 0 0,3-14-58 15,-2-11-99-15,7-15-99 16,-3-11-193-16</inkml:trace>
  <inkml:trace contextRef="#ctx0" brushRef="#br0" timeOffset="90298.09">10758 4121 831 0,'0'0'118'0,"0"0"-61"0,0 0 70 16,0 0-50 0,0 0-66-16,138-54-6 0,-45 24-2 15,4-5-3-15,-4-7 0 16,-8-3 1-16,-14-4-1 15,-13-5-1-15,-18 6-15 16,-17 3-1-16,-18 6 15 16,-5 5 1-16,-11 7 1 15,-14 10 3-15,0 4 32 16,2 12 13-16,5 1 8 16,0 10-15-16,2 29-21 15,-2 20-2-15,6 12 9 16,3 7-5-16,8 5 0 15,1-5-1-15,0-4-14 16,10-8 0-16,5-10-3 0,1-15-2 16,-1-10-2-16,1-13 0 15,-3-8 1-15,0-7-2 16,-1-3 1-16,4-7-5 16,-4-18-1-16,2-12-11 15,-2-1 11-15,-4 0 4 16,-3 6-1-16,0 10 2 15,-4 14 2-15,-1 4 1 16,3 4-2-16,4 0-2 16,7 18 0-16,10 10 1 15,2 8 2-15,-3 0 1 16,3-5 0-16,-6-1-1 0,1-12-1 16,-3-3 1-16,0-9-2 15,-3-6 1-15,1 0 0 16,1-14-2-16,1-17 6 15,-2-3-6-15,-1-11 2 16,-7-4-2-16,-5-4 1 16,-3 2 0-16,0 8 1 15,-11 14 0-15,0 15 0 16,-2 14 0-16,-2 4 6 16,-2 32-4-16,-2 12 3 15,5 9 7-15,9-4-6 16,5-2 1-16,0-6-7 15,22-8 2-15,10-11-2 0,10-11 0 16,10-15-1 0,7 0-80-16,-2-19-216 0,-4-16-480 15</inkml:trace>
  <inkml:trace contextRef="#ctx0" brushRef="#br0" timeOffset="91399.92">12647 3996 872 0,'0'0'133'0,"0"0"-62"16,0 0 82-16,0 0-17 15,0 0-44-15,0 0-39 16,3-77-28-16,-3 77-8 15,0 1-9-15,0 32-7 16,0 16 1-16,0 10-1 16,0 1 3-16,0-2-4 15,0-6 2-15,0-7 0 16,0-9-2-16,6-11 0 16,3-9 0-16,1-9 1 15,3-7-1-15,4-5 0 16,5-28-3-16,3-13 2 15,-2-6-7-15,-5-2 1 16,-3 5 5-16,-8 10-4 16,-1 7 6-16,-4 7 0 0,4 9 2 15,-3 5-2-15,-2 11 0 16,2 0-1-16,6 0 0 16,6 21-15-16,5 10 16 15,3 7 1-15,1 3-1 16,-3-1 0-16,2-3 0 15,2-4 1-15,0-9-2 16,3-7 4-16,1-12-3 16,5-5 0-16,-4 0 0 15,3-28-2-15,-3-10 1 16,-5-7 0-16,-5-8 0 16,-7-3-2-16,-7 3 3 0,-6 5-1 15,0 4 1-15,-5 9 0 16,-9 7 3-16,0 12-2 15,3 6-1-15,-2 10 3 16,-3 0-1-16,-2 22-1 16,-4 11 1-16,-1 11-3 15,8 6 1-15,5 1 0 16,10 0 1-16,0-2-1 16,13-6 0-16,17-5 0 15,8-10 1-15,6-9-4 16,4-8 2-16,1-11-26 15,3 0-62-15,-4-17-63 16,0-17-63-16,-8-5-143 0</inkml:trace>
  <inkml:trace contextRef="#ctx0" brushRef="#br0" timeOffset="91961.92">13630 3946 726 0,'0'0'173'16,"0"0"-30"-16,0 0 37 15,0 0-45-15,0 0-53 16,0 0-21-16,-7-60-24 16,7 59-10-16,0 1-12 15,0 0-9-15,0 1-4 16,0 25-1-16,0 8 0 0,0 10 1 16,0 1 0-16,0 0 0 15,3-5-2-15,5-3 1 16,3-6-1-16,-3-9 0 15,2-8 0-15,-6-7-1 16,2-7-1-16,0 0 2 16,2-23-1-16,3-9 0 15,2-5 1-15,-3 0 0 16,-4 4 1-16,0 7-1 16,1 2 1-16,1 7-1 15,1 5 1-15,-2 4 0 16,3 8-2-16,3 0 0 15,5 7 1-15,5 16-1 16,4 8 0-16,-3 2 0 16,0-3 0-16,-2-1 1 0,1-7-1 15,-3-3-2-15,-3-9 2 16,2-6-3-16,-1-4-5 16,5-6 3-16,0-21 5 15,-2-9-6-15,-1-3 3 16,-5-8-1-16,-8-6 2 15,-5-3 0-15,-2 5-4 16,0 10 3-16,-20 11 1 16,-5 16-4-16,-5 14 1 15,-6 0-9-15,-1 18-19 0,-2 14-33 16,3 7-49 0,6 1-62-16,4-6-113 0</inkml:trace>
  <inkml:trace contextRef="#ctx0" brushRef="#br0" timeOffset="92690.63">14931 3715 763 0,'0'0'118'15,"0"0"-30"-15,0 0 74 16,0 0-51-16,0 0-48 16,0 0-30-16,0 0-28 15,-49-9-1-15,35 56 0 16,13 4-2-16,1-2-2 15,21 0 0-15,18-5-1 0,1-8 1 16,6-6 0 0,-4-8-2-16,-11-9-10 0,-9-3-37 15,-14 0-15-15,-8-1-29 16,0 3 6-16,-28 2 52 16,-11-2-8-16,-10 2-3 15,-1-5 32-15,1-3-1 16,7-6 7-16,6 0 8 15,12 0 2-15,10 0 0 16,12-3 1-16,2-17-3 16,19-10-3-16,22-9-39 15,13 0-87-15,8-2-62 16,2 5-165-16</inkml:trace>
  <inkml:trace contextRef="#ctx0" brushRef="#br0" timeOffset="93417.81">15314 3875 519 0,'0'0'156'0,"0"0"-7"16,0 0 11-16,0 0-49 15,0 0-36-15,0 0-31 16,-15 0-15-16,45-15-17 16,9-10-12-16,5-1 4 15,-3-1-3-15,-8 4 2 16,-5 0-3-16,-11 6 0 15,-8 2 1-15,-5 3 0 16,-4 4 3-16,-6-3 0 0,-20 8-2 16,-13 3-3-1,-8 4 1-15,-5 22 0 0,5 10 8 16,3 4 5-16,14 5-4 16,15-2 4-16,15-1-13 15,0 1 1-15,36-10 0 16,19-6 0-16,15-11 1 15,13-7 1-15,2-9-3 16,-2 0 1-16,-8-14-1 16,-10-16 0-16,-14-3-1 15,-12-2-4-15,-17 3 5 16,-12 5 0-16,-10-1 0 16,0 5 7-16,-20 0-7 15,-6 7 7-15,-5 6 9 0,-3 10 0 16,2 0 3-16,7 4-4 15,6 25-14-15,10 5 1 16,7 3-2-16,2 2 0 16,0 1-1-16,17-1 0 15,7-8 1-15,4-6 0 16,0-6-1-16,-1-10-9 16,-3-7-28-16,-3-2 4 15,-3-4 10-15,0-20 11 16,-2-4 6-16,-5-7 2 15,-1 4 2-15,-4 2 3 0,-3 9 0 16,-1 6 3 0,0 7 10-16,-2 5 24 0,0 2-6 15,0 0-17-15,1 9-10 16,3 27 0-16,0 17 7 16,-1 17 9-16,0 10-7 15,0 16-9-15,5 5 3 16,10 7-7-16,4 3 2 15,5-9-2-15,-3-14 0 16,0-13-2-16,-3-21-98 16,3-22-111-16,-5-16-238 15</inkml:trace>
  <inkml:trace contextRef="#ctx0" brushRef="#br0" timeOffset="94502.9">16321 3764 964 0,'0'0'78'16,"0"0"14"-16,-39-98 62 15,39 89-49-15,0 9-45 16,0 0-41-16,0 0-12 15,0 6-7-15,4 21 0 16,11 16-2-16,0 5 4 0,1 5-2 16,-2-1 0-16,0-3 0 15,1-4 0-15,0-9 0 16,0-7 0-16,-3-13 0 16,-1-6-5-16,-2-10 0 15,-2 0-2-15,5-11 7 16,2-20-1-16,3-6 0 15,-1-5 1-15,-2 1 0 16,-4 2 3-16,1 3-3 16,-2 2 0-16,1 8 0 15,-2 5-1-15,-1 5 3 16,-1 12 0-16,1 1-2 0,2 3-4 16,3 3 4-16,8 19-3 15,3 9 3-15,3 5-3 16,1 2 3-16,0-2 0 15,4-6-1-15,0-7-3 16,1-8-8-16,1-9-10 16,-4-6 8-16,0 0 8 15,-7-25 1-15,-3-5 5 16,-8-6 0-16,-5-3 3 16,-6-3-2-16,0 3 1 15,-6 1-1-15,-15 6 10 16,-6 7-4-16,-1 11 5 15,2 4-8-15,2 10-4 0,5 0 6 16,5 10-6 0,0 20-1-16,5 8 1 0,6 7-2 15,3 1 2-15,0 8 0 16,24-2 1-16,8-4-2 16,8-5 2-16,4-6-2 15,1-11 0-15,-5-7-3 16,-5-12 3-16,-7-7-17 15,-1-4 5-15,-3-22 12 16,-2-10 0-16,-4-3 1 16,-1-1 1-16,-7-1 0 15,4 3 6-15,-4 2 6 0,0 1-11 16,6 5 7 0,-4 1-2-16,3 6-6 0,-2 3 3 15,0 7-2-15,-2 2-2 16,2 7 0-16,0 4-2 15,0 0 0-15,5 3 2 16,-1 14-2-16,4 8 1 16,-2 3 0-16,3 2 0 15,-1-7 1-15,0 0-10 16,-4-8-9-16,-4-4-7 16,-4-5-8-16,-4-4 18 15,-5-2 6-15,0 0 10 16,0-10 5-16,-5-8-4 15,-8-3-1-15,-1 2 0 16,2 4 1-16,2 4-3 0,5 5 4 16,3 3-2-16,2 0 0 15,0 3-1-15,0 0 0 16,0 0-3-16,0 0-34 16,0 0-38-16,0 0-4 15,0 0 0-15,0 0-17 16,0 4-25-16,0 0-86 15,0 0-25-15</inkml:trace>
  <inkml:trace contextRef="#ctx0" brushRef="#br0" timeOffset="94804.92">17510 3764 481 0,'0'0'134'15,"0"0"35"-15,0 0-35 16,0 0-12-16,0 0-20 16,0 0-15-16,-13-66-16 15,-4 58-4-15,-8 8-23 16,-8 0-20-16,-3 12-1 16,-4 16-10-16,8 12-1 15,6 5-9-15,9 4-1 16,15 5-1-16,2-6-1 15,13-2 0-15,22-11-2 0,10-6-1 16,1-10-34 0,4-12-73-16,-2-7-72 0,3 0-64 15,-4-8-81-15</inkml:trace>
  <inkml:trace contextRef="#ctx0" brushRef="#br0" timeOffset="95252.9">17759 3904 803 0,'0'0'161'16,"0"0"2"-16,0 0-29 15,0 0-90-15,0 0-36 0,0 0-5 16,3 8-3 0,21 2 2-16,2-4 0 0,4-6-1 15,0 0 1-15,-5 0-2 16,-3-10-5-16,-4-12 0 15,-2-4-2-15,-6-4 5 16,-2-5 1-16,-8 4 2 16,0 2 1-16,0 8-2 15,-18 5 0-15,-8 14 1 16,-7 2 4-16,-3 15 2 16,0 21 4-16,0 9-5 15,4 4 14-15,11 2-6 16,6 0-7-16,15-2 2 15,0-6-8-15,20-4 1 16,14-9-2-16,9-10 2 0,6-14-6 16,-1-6-11-16,-3 0-54 15,-2-6-24-15,-2-16 0 16,0-6 17-16,-7-5 48 16,-8-2-21-16,-10 4-37 15,-12 6 13-15,-4 8-1 16,0 9 6-16,-17 8-39 15,-3 0-94-15</inkml:trace>
  <inkml:trace contextRef="#ctx0" brushRef="#br0" timeOffset="95711.9">18275 3778 147 0,'0'0'425'0,"0"0"-305"15,0 0 41-15,0 0-23 16,0 0-25-16,0 0-40 15,-17-38-28-15,17 38-20 0,-6 0-15 16,-9 15-2 0,-2 11-4-16,-1 8 10 0,8 4-7 15,3-1-5-15,7 1-2 16,0-2 4-16,15-6-4 16,7-4 0-16,5-7 0 15,-1-1-1-15,-1-8-8 16,-4-3-35-16,-9-1-6 15,-6 0 13-15,-6-2 16 16,0 0 7-16,-3 0-4 16,-15 3 18-16,-9 0-15 15,-6-3-24-15,-6 1-15 0,-4-2-35 16,-1-3-32 0,2 0-94-16,6 0-322 0</inkml:trace>
  <inkml:trace contextRef="#ctx0" brushRef="#br0" timeOffset="96933.75">19031 3774 714 0,'0'0'136'16,"0"0"-49"-16,59-134 83 15,-54 103-25-15,-5 6-51 16,0 6-24-16,-2 11-18 15,-11 2-10-15,-8 6-16 16,-5 15-18-16,-8 28-1 16,1 11-4-16,8 7 1 15,6-3 0-15,11-3-4 0,8-7 2 16,0-9-2 0,10-6 0-16,18-14 2 0,7-5-1 15,7-12 0-15,0-2-1 16,0-12 1-16,-6-18-1 15,-8-11 0-15,-10-4 0 16,-2 0 0-16,-11 4-7 16,-5 3 5-16,0 6 2 15,0 10 0-15,0 10 0 16,0 5 0-16,0 7 0 16,0 0 0-16,0 18-2 15,6 18-6-15,10 9 6 16,4 1 3-16,0-5-2 15,4-8 1-15,3-4 0 16,-1-13 2-16,2-10-1 0,2-6 0 16,0 0-1-16,-2-17-1 15,0-14-1-15,-2-7 2 16,-6-8-2-16,-1 4 1 16,-5 4-6-16,-3 9 7 15,-4 13-1-15,-3 6 3 16,-3 6-3-16,3 4 1 15,5 0-2-15,8 12-10 16,8 16 8-16,3 3 4 16,0 8 0-16,-5-3-5 15,-6 1 5-15,-4-1-6 16,-7-3-26-16,-5-10 0 0,-1-1 6 16,0-9 9-16,-9-3 0 15,-13-4 6-15,-7-4 9 16,-5-2 1-16,-9 0-1 15,4 0 2-15,7 0-2 16,6 0 1-16,14-4 0 16,12-6-61-16,7 0-85 15,38 4-102-15,31 2-118 16</inkml:trace>
  <inkml:trace contextRef="#ctx0" brushRef="#br0" timeOffset="97248.9">20334 3770 931 0,'0'0'81'16,"0"0"-18"-16,0 0 82 15,0 0-5-15,0 0-62 16,0 0-54-16,-27-66-18 15,27 107-5-15,-2 19 8 16,-1 20 12-16,-2 8-10 16,-4 4-3-16,-7 3 0 15,-2-5-7-15,-6-6 0 0,3-10 1 16,-2-9-1 0,6-13-1-16,3-13-31 0,6-13-42 15,5-14-39-15,3-9-67 16,5-3-57-16,18-23-49 15</inkml:trace>
  <inkml:trace contextRef="#ctx0" brushRef="#br0" timeOffset="97600.9">20478 3822 956 0,'0'0'90'0,"0"0"-38"15,0 0 100-15,0 0-37 16,0 0-76-16,0 0-27 0,31-86-9 16,9 86 0-16,4 1-2 15,2 22-1-15,-3 9 0 16,-4 4-1-16,-9 3-4 16,-9 6-2-16,-8-7-13 15,-10 2-10-15,-3-5-7 16,-10-3 7-16,-25-5 6 15,-8-6 13-15,-10-8-2 16,-1-2 12-16,0-6-1 16,3-5 2-16,11 0 0 15,10 0 0-15,12 0 0 16,16 0-2-16,2-14-1 0,26-8-89 16,19-7-104-16,14-3-41 15,12-7-223-15</inkml:trace>
  <inkml:trace contextRef="#ctx0" brushRef="#br0" timeOffset="98277.9">20866 3982 704 0,'0'0'97'0,"0"0"-7"16,0 0 46-16,0 0-45 15,0 0-52-15,0 0-11 16,53-3 20-16,-12-19-17 15,-1-1-22-15,-3-9 8 0,-4-3-7 16,-6 3 1 0,-9 1-7-16,-12 1 7 0,-6 3 3 15,-2 5 1-15,-23 5-6 16,-6 11 0-16,-7 6-7 16,3 6-1-16,3 23-1 15,7 12 0-15,7 2 0 16,11 3 0-16,7 2-1 15,0-6 1-15,20-3 0 16,10-10-1-16,6-8 1 16,6-10 1-16,2-11-1 15,-3 0 0-15,-2-11 2 16,-2-19-2-16,-2-7 2 16,-4-5-2-16,-4 3 2 0,-5 5-2 15,-4 5 1-15,-6 12 0 16,1 4 0-16,-8 8-1 15,1 5 0-15,1 0-2 16,-1 8 2-16,0 18-5 16,1 7 2-16,-5 6-4 15,-2 4-23-15,0-2 3 16,-11-3-5-16,-6-5-10 16,0-3 12-16,1-7 17 15,3-8 13-15,3-4 0 16,6-8 0-16,4 0 0 15,0-3 0-15,14 0 32 16,15 0 30-16,5 0-18 0,10-7-23 16,1-3-12-16,4 1-8 15,0 1 3-15,-4 2-4 16,-9 2 1-16,-11 4-1 16,-11 0 0-16,-8 0 0 15,-4 0 0-15,-2 0-2 16,0 0 1-16,0 0-1 15,-16 10-1-15,-3-2-56 16,-6-3-124-16,2-2-277 16</inkml:trace>
  <inkml:trace contextRef="#ctx0" brushRef="#br0" timeOffset="99649.9">22362 3857 518 0,'0'0'160'0,"0"0"-36"16,51-110 31-16,-51 78-5 15,-1 6-25-15,-29 10-57 16,-16 10-16-16,-10 6-20 16,1 22-9-16,6 15-14 15,14 10 0-15,19 2-3 16,16 0-6-16,0 0 0 15,35-3-1-15,17-10 1 0,12-4-3 16,2-9 3 0,-4-6-1-16,-14-1-3 0,-18-4-24 15,-14-2-3-15,-16 2-13 16,0 3 7-16,-29 3 14 16,-18-1 7-16,-13 1-11 15,-2 2-3-15,5-1 7 16,11-5 0-16,13-2-2 15,13-2 12-15,12-7 0 16,8-3-25-16,15 0-11 16,24-27 8-16,16-10-2 15,10-16-3-15,11-14-50 0,3-13-53 16,5-14 48 0,-2-16 41-16,-6-7 55 0,-12-2 5 15,-15 14 54-15,-19 15 52 16,-21 21 23-16,-9 17 7 15,-13 17-9-15,-13 15-19 16,0 20-9-16,-3 1-34 16,4 43-30-16,2 21-13 15,5 12-2-15,6 10 4 16,8 3-4-16,4 2-13 16,0 0 4-16,0-4-4 15,0-7-6-15,4-8-1 16,5-15 0-16,1-7-1 15,1-11-47-15,3-10-121 16,5-14-123-16,1-12-277 0</inkml:trace>
  <inkml:trace contextRef="#ctx0" brushRef="#br0" timeOffset="100257.32">22749 4019 820 0,'0'0'134'15,"0"0"-51"-15,0 0 84 16,0 0-71-16,0 0-74 16,106-49-12-16,-41 36-4 15,3-3 4-15,-2-1-6 16,-6-3-3-16,-7-4 1 0,-15 1-2 16,-11 6 1-16,-15-4-1 15,-12 2 1-15,-6 1 3 16,-27 9 0-16,-14 6-4 15,-7 3 3-15,0 11-1 16,2 20 8-16,7 10 10 16,9 4-9-16,14 0 5 15,8-2-8-15,14-1-4 16,8-9 1-16,26-3-5 16,18-9 1-16,17-9 0 15,6-8 2-15,2-4-6 16,1 0-2-16,-9-20-59 15,-5-9-18-15,-4-9-29 0,-4-5-6 16,-7-2-7 0,-7 4 43-16,-14 3 46 0,-14 5 20 15,-10 10 15-15,-4 1 35 16,0 5 63-16,0 5 26 16,-1 2-19-16,-6 0-16 15,1 4-17-15,2 1-13 16,0 2-9-16,4 3-17 15,-3 0-8-15,-1 0-11 16,-2 20-3-16,-7 19 1 16,-1 12 9-16,4 8-5 15,-2 10-10-15,1 7 2 0,2 8-5 16,0-1-3 0,0-5 0-16,1 0-1 0,4-3-3 15,4-2-48-15,4-5-15 16,22-13 11-16,4-21-332 15,0-20-35-15</inkml:trace>
  <inkml:trace contextRef="#ctx0" brushRef="#br0" timeOffset="100631.22">23651 3759 916 0,'0'0'77'16,"0"0"23"-16,0 0 54 0,0 0-64 16,0 0-74-16,84-73-8 15,-16 73-4-15,6 20-3 16,-7 7 0-16,-2 3 0 16,-17 3 0-16,-9 5-1 15,-14-1-6-15,-9 4-19 16,-16 4-16-16,0-4-4 15,-18 4-4-15,-17-8 8 16,-10-3 6-16,-9-8-11 16,-3-6 4-16,-5-10 18 15,2-6 2-15,1-4 18 16,8 0 4-16,11-1 0 16,13-15 1-16,16-2 1 0,11-5-1 15,11-3-2-15,26-4-10 16,20-2-70-16,10 2-86 15,6 5-160-15</inkml:trace>
  <inkml:trace contextRef="#ctx0" brushRef="#br0" timeOffset="100923.9">24354 3949 878 0,'0'0'130'15,"0"0"38"-15,0 0-28 16,0 0-75-16,0 0-44 15,0 0-18-15,55-53-3 16,-16 53-2-16,3 0-29 16,-3 0-96-16,-1 0-85 15,-8 0-187-15</inkml:trace>
  <inkml:trace contextRef="#ctx0" brushRef="#br0" timeOffset="101342.9">24784 4043 792 0,'0'0'136'0,"0"0"-5"16,0 0 45-16,0 0-77 15,0 0-48-15,0 0-30 16,-20-93-4-16,26 52-7 0,8-4-5 16,1-7-4-16,1-7 0 15,-4-8 1-15,-4 0-2 16,-8-2 2-16,0 3 1 16,-17 13-3-16,-7 13 3 15,2 20 2-15,2 20 10 16,0 5 9-16,-1 46-18 15,3 24 1-15,3 18 2 16,15 12-5-16,0 4-4 16,24-3-1-16,4-9 0 15,-3-15 1-15,-8-12-1 16,-7-16-33-16,-7-13-54 16,-3-12-76-16,0-12-65 0,0-10-151 15</inkml:trace>
  <inkml:trace contextRef="#ctx0" brushRef="#br0" timeOffset="101532.93">24682 4257 814 0,'0'0'172'0,"0"0"23"16,0 0-61-16,0 0-59 15,0 0-44-15,0 0-22 16,103-81-3-16,-62 69-4 15,0-5-4-15,-1 1-7 0,-1-1-88 16,-3 1-120 0,-4-2-262-16</inkml:trace>
  <inkml:trace contextRef="#ctx0" brushRef="#br0" timeOffset="107226.9">25892 3750 675 0,'0'0'149'0,"0"0"-52"16,0 0 51-16,0 0-25 16,0 0-53-16,0 0-30 15,0 0-8-15,-101-44-16 16,53 72-1-16,-3 11-4 0,6 0-5 15,10 6-4-15,12 0-2 16,14-4 1-16,9-2-2 16,5-6 2-16,23-7-1 15,12-6 0-15,5-10-2 16,4-8-6-16,1-2-17 16,-9-8-9-16,-8-16 9 15,-6-5 4-15,-10-4 18 16,-6-1 2-16,-6-2 2 15,-5 1 1-15,0-2 0 16,0 5 15-16,-6 6 14 16,-2 6 1-16,3 6-10 0,0 9 4 15,5 2-6-15,-1 3 1 16,-5 0-16-16,-6 26-4 16,-5 7 1-16,1 8-1 15,5-1-1-15,6-2 0 16,5 0-1-16,1-6 0 15,21-5-1-15,5-10 2 16,4-7-3-16,4-10 3 16,-2 0 0-16,-1-11 0 15,-2-15 3-15,-6-5-3 16,-5-3 0-16,-4 1 1 16,-4-4 6-16,-3 4-6 15,-3 1 5-15,-2 6 1 16,0 5 4-16,0 6 5 15,0 8-7-15,0 3-4 0,-1 4 12 16,-1 0-13-16,-1 0 2 16,2 0-6-16,2 0-1 15,5 22-1-15,2 8 2 16,1 7 0-16,1-2 0 16,1 2 3-16,-4-1-3 15,3-5 0-15,-3-9 0 16,1-5 0-16,-2-8 0 15,-6-5 0-15,-2-4-1 16,3 0 2-16,3-3 0 16,5-14-1-16,5-9 3 15,3-2-3-15,0-1 0 0,-1 5 0 16,0 2-2-16,1 3 4 16,-4 4-2-16,2 4 0 15,-3 1-1-15,0 7 1 16,-2 3 1-16,0 0-1 15,-3 0 0-15,-1 10-5 16,2 9 0-16,0 7-8 16,0 3-12-16,2 4-9 15,1-3-21-15,5-3-34 16,3-5-20-16,8-4-25 16,5-9-45-16,3-6-68 15,3-3-9-15,-4 0-87 16</inkml:trace>
  <inkml:trace contextRef="#ctx0" brushRef="#br0" timeOffset="107617.93">26887 3964 88 0,'0'0'245'0,"0"0"-51"16,0 0 33-16,37-104-55 16,-37 81-37-16,-2 4-26 15,-16 1-14-15,-8 7-27 16,-7 4-27-16,-5 7-3 16,2 3-9-16,4 21-12 15,3 10-4-15,11 5-10 16,8 3-2-16,10 1-2 15,0-4 5-15,25-2-4 16,18-11 0-16,14-11-2 16,8-9-20-16,-2-6-42 0,-6-6-15 15,-5-27 34 1,-6-12 19-16,-5-16 15 0,-3-17 11 16,-8-15-1-16,-9-11 2 15,-9-9 0-15,-12-1 0 16,0 5 7-16,-20 10 26 15,-12 24 27-15,-1 23 6 16,6 22-11-16,11 19-14 16,8 18-18-16,1 48-16 15,-1 28-3-15,7 27-2 16,1 11 6-16,5-1-9 16,20-3-1-16,4-8 0 15,-3-16 0-15,-5-15-57 16,-4-19-156-16,-5-21-213 15</inkml:trace>
  <inkml:trace contextRef="#ctx0" brushRef="#br0" timeOffset="110545.4">27781 3853 747 0,'0'0'163'0,"0"0"-56"16,33-102 33-16,-20 63-18 15,-2 7-32-15,-1-1-22 16,0 7-23-16,-2 7-23 0,3 5-3 15,-7 6-11-15,5 8-5 16,1 0-3-16,5 12 0 16,6 21 0-16,3 6 0 15,0 7 1-15,-3-1-2 16,-3 2 1-16,-5-4-4 16,-1-3 4-16,-6-5-10 15,-4-6-5-15,-1-11-20 16,-1-5-9-16,0-7 18 15,0-6 3-15,0 0 13 16,-6 0 9-16,-5-20 2 16,-5-9 0-16,4-8-1 0,2-10 0 15,4-2 1-15,6-10 1 16,0-1-1-16,19 2-1 16,9 7 1-16,6 10-1 15,3 8 2-15,-3 13-1 16,-4 11-1-16,0 6 0 15,-5 3-4-15,0 12-48 16,-7 18-101-16,-1 11-33 16,-10 4-120-16,-2 0-313 15</inkml:trace>
  <inkml:trace contextRef="#ctx0" brushRef="#br0" timeOffset="110917.9">28411 3853 779 0,'0'0'87'15,"0"0"61"-15,0 0-32 16,0 0-65-16,0 0-37 16,0 0-7-16,40-108-4 15,-12 92 0-15,-3-3-3 16,-3-1 1-16,-2 0 1 15,-6 3-2-15,-5 0 2 16,-6 2 1-16,-3 0 5 16,-10 1-7-16,-25 6 1 15,-11 8 1-15,-12 0-2 0,-4 18 2 16,4 13-3-16,3 10 2 16,12 4 0-16,11 3-1 15,17 3-1-15,15-3 0 16,0-5-1-16,34-6 1 15,18-4-2-15,13-10-36 16,8-13-62-16,2-6-76 16,1-4-71-16,-5-14-195 15</inkml:trace>
  <inkml:trace contextRef="#ctx0" brushRef="#br0" timeOffset="112170.9">28897 3724 525 0,'0'0'198'0,"0"0"-65"15,0 0-5-15,0 0 2 16,-3-106-45-16,-1 93-12 16,-1 4 10-16,0 2-25 15,0 6-7-15,0 1-19 16,-5 0-12-16,-2 14-12 16,-6 17-4-16,5 9 3 15,4 5-6-15,7 1 1 16,2-1-3-16,6-3 2 15,12-7 0-15,6-3-1 16,-1-13 0-16,0-6-2 16,-4-10 1-16,-3-3-21 0,-2 0 12 15,-3-18 3 1,1-11 4-16,-6-2 3 0,-3-1 0 16,-2 1 0-16,-1 0 0 15,0 7 1-15,2 1 0 16,-1 8 4-16,4 4 2 15,1 1 4-15,0 7-2 16,1 3-2-16,0 0-7 16,5 0 1-16,0 23 0 15,0 9-1-15,0 8 1 16,-3 7 2-16,-3 1-2 16,0-3 0-16,-1-8-1 15,3-6 1-15,0-9-3 16,3-8 2-16,3-9 0 15,5-5 1-15,4 0 1 0,7-14-2 16,1-13 1-16,1-8 0 16,-1-9-2-16,-3-4 2 15,-1-2-1-15,-5-1 5 16,-5 7-4-16,-2 13 3 16,-5 6-3-16,-1 8 4 15,-5 7 4-15,2 7-6 16,1 3-3-16,2 0 0 15,6 0-6-15,2 13 5 16,3 10 1-16,-7 5-5 16,-2 4-3-16,-7 5-8 15,-4-5-12-15,0 0 3 0,0-3-6 16,-1-3 2 0,-4-6 5-16,0-6-1 0,0-6 16 15,3-5 1-15,-1-3 8 16,3 0 0-16,0 0 1 15,0 0-1-15,8-3 0 16,14-12-3-16,9-8-12 16,8-6-62-16,6-1-50 15,7-3-41-15,9-5 2 16,-1 2 17-16,-6 1 66 16,-13 4-61-16,-18 7 144 15,-11 5 30-15,-11 4 129 16,-1-2 75-16,0 2-96 0,-14 2-9 15,-3 3-29-15,-4 6-38 16,4 4-3-16,1 0-19 16,4 10-16-16,5 13-10 15,2 11-12-15,5 2 3 16,2 0-5-16,17 3 2 16,3-4-2-16,0-3 0 15,0-3 0-15,-4-7 0 16,-6-2-2-16,-2-3-9 15,-7 1-20-15,-3 2-17 16,0 2-16-16,-7-2-16 16,-9 2 3-16,-6-2-5 0,2-3-26 15,5-7 32-15,1-4 22 16,10-6 10-16,4 0 44 16,0-7 3-16,8-19 15 15,18-6 7-15,9-12 7 16,3-5 13-16,2-3 1 15,-1 0 2-15,-2 5-11 16,-9 13 18-16,-9 15 4 16,-10 6-1-16,-2 10 4 15,-7 3-23-15,1 2-33 16,2 25-3-16,-3 12 0 16,4 6-2-16,-1 0 0 15,0 3 0-15,10-5 0 16,3 4-1-16,8-2 3 15,4-2-3-15,-3-8 0 0,-6-9 0 16,-7-12-113-16,-6-9-62 16,-6-5-226-16,0 0-55 15</inkml:trace>
  <inkml:trace contextRef="#ctx0" brushRef="#br0" timeOffset="112387.9">30307 3486 695 0,'0'0'206'0,"0"0"-128"0,0 0 50 16,0 0-20-16,0 0-70 16,0 0-32-16,16-51-4 15,-6 51-2-15,-2 18-8 16,5 25-57-16,-3 11-93 15,-7 6-83-15,-3-4-364 16</inkml:trace>
  <inkml:trace contextRef="#ctx0" brushRef="#br0" timeOffset="113753.9">30546 3912 979 0,'0'0'97'0,"0"0"39"16,-8-136 8-16,8 100-49 16,0 8-46-16,0 6-19 15,0 12-3-15,0 3-10 16,0 1-10-16,0 6 1 16,0 0-8-16,0 18 0 15,4 21-4-15,0 10 3 16,5 6 0-16,1 2 1 15,3-5 0-15,4-7-2 16,-2-8-23-16,0-13-1 16,-2-10-3-16,-4-6 1 0,0-8 20 15,2 0 7-15,2-15 1 16,4-14 3-16,-1-3-2 16,5-7 1-16,-5 1-2 15,1 1 1-15,1 3 7 16,-4 5-2-16,1-1 2 15,-3 7 4-15,-1 1-8 16,-1 6 2-16,-4 7-6 16,-1 5 1-16,-4 4-2 15,6 0-2-15,9 10-8 16,0 13 7-16,8 6-6 16,-1 1-4-16,1-5-12 15,-3-7-23-15,3-4 8 0,1-7 0 16,3-7 15-1,-6 0 19-15,2-4 6 0,-2-15 1 16,-4-3 7-16,-4-7-5 16,-3 2 29-16,-1-3-12 15,-7 1 9-15,-3 5 0 16,0 1-5-16,0 6 4 16,-13 6-17-16,-15 11-10 15,-11 0-1-15,-5 28-6 16,-4 15 0-16,11 8 5 15,14 3-4-15,15 5 5 16,8-3-8-16,5-5-19 16,26-10-10-16,14-12-19 15,6-17-28-15,5-12 16 0,1 0 22 16,1-29 36 0,2-19 11-16,4-16 0 0,1-18 6 15,-3-14 3-15,-2-7 9 16,-14-3 6-16,-16 8 10 15,-18 14 18-15,-12 11-1 16,-8 18 34-16,-16 18-24 16,1 14-6-16,0 17-32 15,-1 6-11-15,0 36-12 16,-3 24 0-16,4 20-1 16,9 15 0-16,11 4-1 15,3 3 3-15,4-8-1 16,13-11 0-16,5-17-2 15,-2-18 0-15,-2-11-26 16,-2-16-2-16,-4-12 7 0,-1-9 18 16,-1 0 5-16,4-6 4 15,0-21-3-15,3-4 5 16,0 1-6-16,-3 2 3 16,2 5-2-16,-4 7-1 15,3 6 0-15,-3 6 1 16,2 4-1-16,7 0-2 15,-2 17-1-15,5 11-5 16,-3 3 6-16,-2 1-2 16,-1-1-5-16,0-4-39 0,-2-8-29 15,-6-10 34 1,2-5 27-16,-1-4-2 0,-2 0 18 16,3-22 0-16,1-5 3 15,3-8 17-15,1-8 19 16,-6 2 6-16,-1-1 22 15,-7 9-3-15,1 8-8 16,-4 12-8-16,0 4-9 16,0 7-7-16,0 2-18 15,0 5-5-15,-15 43-9 16,-4 24 3-16,-2 28-3 16,8 11 0-16,7 10 0 15,3 1 0-15,2-3 0 16,-4-1 0-16,-4-7-1 15,-6-9-10-15,0-12 5 0,1-14-8 16,1-16 10-16,2-15 2 16,-5-18-6-16,-14-17-2 15,-11-10-35-15,-16-17-4 16,-6-25 19-16,-1-13 0 16,9-8 0-16,19-5 10 15,19-3-56-15,17 0-44 16,13 7-30-16,29 13-69 15,16 18-332-15</inkml:trace>
  <inkml:trace contextRef="#ctx0" brushRef="#br0" timeOffset="115318.89">3248 6098 925 0,'0'0'94'0,"0"0"-26"15,0 0 91-15,0 0-35 16,0 0-56-16,0 0-49 15,0 0-7-15,-44 127 4 16,38-30 4-16,0 11-1 0,-1 7-11 16,-6 3 0-1,3-4-6-15,0-7-1 16,3-17 0-16,4-17-1 0,3-18-4 16,0-19-29-16,3-15-67 15,14-21-40-15,3 0-13 16,7-37-25-16,0-18 15 15,-2-13-15-15,-4-16 111 16,-8-9-20-16,-7-11 3 16,-6-6 73-16,0-6 11 15,0 1 82-15,0 12 21 16,-6 19 17-16,2 22 31 16,-2 17-56-16,3 12 1 0,3 11-11 15,0 6-19 1,0 2-22-16,3 8-18 0,13 3-24 15,10 3 1-15,4 0-1 16,8 0 4-16,-2 16-6 16,0 7 0-16,-5 6 0 15,-7 4-1-15,-6 5 0 16,-3 1-4-16,-12 4-12 16,-3 0-6-16,-9 0-4 15,-19-3 9-15,-13-3-4 16,-6-8-1-16,-5-2 7 15,5-11 8-15,7-6 6 16,7-6-2-16,12-4 2 16,11 0 0-16,5 0-13 15,5-12-51-15,21-6-54 0,18-3-104 16,13-6-122-16</inkml:trace>
  <inkml:trace contextRef="#ctx0" brushRef="#br0" timeOffset="116166.9">3755 6444 717 0,'0'0'94'16,"0"0"21"-16,0 0-2 15,0 0-62-15,64-115-9 0,-31 75-25 16,1-4 6-16,-4 5-6 15,-5 0-10-15,-7 7 1 16,-7 2-4-16,-8 8-1 16,-3 4 11-16,-8 4-3 15,-19 12 8-15,-9 2-5 16,-14 0-12-16,2 24 6 16,-1 8-4-16,8 6-1 15,10-1 2-15,13 5-4 16,14-5 1-16,4 0-2 15,12-4 3-15,25-7-3 16,9-11 1-16,11-9 0 16,2-6 2-16,-2 0-1 15,-9-21-2-15,-7-9 1 0,-10-6 1 16,-7-2 0-16,-8 3 1 16,-8 5-3-16,-4 4 5 15,-4 3-4-15,0 6 4 16,0 3-2-16,0 6-2 15,0 5 1-15,0 2-2 16,9 1-3-16,10 0-4 16,8 4 2-16,3 14 2 15,2 3-21-15,-8 3-12 16,-8 5 1-16,-2 0 2 16,-14 5 1-16,-4 1 15 0,-22-1 9 15,-9-3 8 1,-1-4-1-16,9-7 1 0,10-5 0 15,15-8 0-15,2-7-6 16,22 0 2-16,26-23-16 16,15-21-46-16,14-11-53 15,1-9-53-15,-2-7-21 16,-9-5 76-16,-4-11 96 16,-10-7 21-16,-11-2 1 15,-15-4 37-15,-13 6 36 16,-14 15-4-16,-5 14 47 15,-20 20-2-15,-8 18 25 16,3 14-17-16,2 13-4 16,8 0-36-16,4 39-39 15,7 19-25-15,6 21 10 0,3 11-5 16,2 14-7-16,15 0-4 16,4 6-11-16,-3-3 3 15,-1 3-5-15,-3 0 1 16,3 0-3-16,10-5 2 15,-2-12-2-15,-9-7-15 16,-13-11-116-16,-3-13-45 16,-4-16-219-16,-11-21-147 15</inkml:trace>
  <inkml:trace contextRef="#ctx0" brushRef="#br0" timeOffset="116611.69">4695 6144 737 0,'0'0'93'0,"0"0"8"15,0 0 59-15,0 0-55 16,0 0-71-16,0 0-27 16,104-15 15-16,-46 15-10 15,5 0-9-15,-1 0-2 16,1 0-1-16,-6 0 3 15,-8 0-6-15,-6-5-6 16,-8-11-9-16,-10-2-3 16,-5-3 1-16,-10 1 19 0,-9 0 1 15,-1 3 0-15,0 1 3 16,-10 0 1-16,-8 6 16 16,-3 0 2-16,-8 3-7 15,1 7 0-15,-12 0-3 16,-6 0 1-16,-5 14 0 15,-1 5-5-15,7 3-1 16,8 4 1-16,13 0-6 16,9 3 0-16,11-2-2 15,4 3-1-15,6-3-1 16,22-8-2-16,8-1-23 16,4-10-31-16,5-8-54 0,-3 0-54 15,-5-4-107 1,-11-18-246-16</inkml:trace>
  <inkml:trace contextRef="#ctx0" brushRef="#br0" timeOffset="117315.37">5239 6208 739 0,'0'0'113'15,"0"0"30"-15,-10-100 1 16,10 65-47-16,0 1-47 15,0 3 1-15,6 7-23 16,6 1-1-16,8 7-9 16,3 1-12-16,2 1-2 15,1 6-4-15,1 1 2 16,3 7-2-16,0 0 3 16,5 0-3-16,-3 15 0 15,-4 6-2-15,2 3 1 0,-8 4-2 16,-4-1-5-16,-6 3-6 15,-5 1-5-15,-7 4 11 16,0-3 1-16,0 0-1 16,0-3 5-16,0-3-6 15,0-2 5-15,-1-6 0 16,-5 0-16-16,-2-4 12 16,-3-1 7-16,0-6 0 15,3-3 0-15,-6-4 0 16,8 0 1-16,-3 0 2 15,1 0 0-15,4-17 1 16,4-11 0-16,0-5-3 0,0-8 1 16,19-4 0-16,3-2-1 15,5 2 5-15,3 3-4 16,-2 7 3-16,-2 6 6 16,-4 6-7-16,-7 1 7 15,-2 8-4-15,-5 4-3 16,1 7-3-16,4 3 1 15,4 0-2-15,4 5 1 16,1 17-6-16,-5 6-18 16,-1 2-40-16,-5 2-51 15,-3 1-35-15,3-7-107 16,4 1-161-16</inkml:trace>
  <inkml:trace contextRef="#ctx0" brushRef="#br0" timeOffset="117981.48">6036 6183 750 0,'0'0'128'16,"0"0"9"-16,-18-123 37 15,13 88-70-15,4 8-37 16,0 9-34-16,1 5 4 15,0 7-11-15,0 2-18 16,0 4-6-16,0 4-2 16,1 27 1-16,11 11-5 15,-3 8 7-15,3 6-4 0,1-4 1 16,-1-4-2-16,-1-8-7 16,4-12-25-16,-3-14 8 15,1-5 13-15,-4-9 4 16,3 0 9-16,1-26 0 15,-1-10 1-15,0-11-1 16,-3-1 2-16,-1-1 1 16,-1 1 6-16,0 12 0 15,-2 3 6-15,-2 9-2 16,3 11-5-16,-3 3 5 16,-2 9-7-16,4 1-6 15,4 7 0-15,3 20-4 0,0 14 4 16,6 7 1-16,-5 4-1 15,-1-1-3-15,0-8-6 16,-3-5-25-16,0-10 1 16,-2-9-13-16,-1-11 25 15,-1-2 2-15,2-6 11 16,-1 0 8-16,3-10 2 16,4-13-1-16,1-3 1 15,2-8 0-15,1-5-1 16,-1 0 12-16,3-2 4 15,-2 5 6-15,0 9-5 16,-3 9 1-16,-2 8 3 0,-1 9-11 16,2 1-6-16,-3 7-5 15,4 22 2-15,-5 10-2 16,-2 8 0-16,-2 3-7 16,2 4-68-16,2-5-99 15,1-8-110-15,1-7-344 16</inkml:trace>
  <inkml:trace contextRef="#ctx0" brushRef="#br0" timeOffset="121109.89">7180 6219 331 0,'0'0'223'0,"0"0"-134"16,0 0 65-16,0 0-19 16,0 0-41-16,0 0-38 15,0 0 6-15,0-19 0 16,0 18-8-16,0-2-16 15,0-5 0-15,0-6-4 16,8-9-20-16,11-10-8 16,3-8-5-16,7-1-1 0,-2-1 1 15,0 0 0-15,-5-2-1 16,-6 2 1-16,-5 11 0 16,-7 5 0-16,-2 14 0 15,-2 9-1-15,0 4 0 16,0 0 0-16,0 30-2 15,-15 12 2-15,-3 16-1 16,1 0 1-16,6 3 0 16,3 4 0-16,4-3 0 15,1-1-2-15,3-6 2 16,0-10-1-16,-2-7-3 16,2-9-26-16,-4-6-50 0,1-6-60 15,-3-7-43 1,1-4-128-16</inkml:trace>
  <inkml:trace contextRef="#ctx0" brushRef="#br0" timeOffset="121319.89">7149 6489 256 0,'0'0'473'0,"0"0"-373"15,0 0-1-15,0 0 30 16,0 0-24-16,0 0-24 15,85-3-25-15,-49-7-19 0,-2-3-23 16,2 5-11 0,1-3-1-16,-2 1-2 0,-1-2-2 15,-4 0-69-15,1 2-111 16,-11 2-107-16</inkml:trace>
  <inkml:trace contextRef="#ctx0" brushRef="#br0" timeOffset="121686.88">8022 5890 809 0,'0'0'102'16,"0"0"12"-16,0 0 56 15,0 0-30-15,0 0-54 16,0 0-41-16,-55-94-29 16,53 123-5-16,0 20-11 15,-3 14 12-15,0 8-3 16,2 10-8-16,2-1 2 15,-1 1-3-15,2-9 1 16,-1-9-2-16,1-12 0 0,-2-11-24 16,1-12-74-16,1-7-96 15,0-15-94-15,0-6-146 16</inkml:trace>
  <inkml:trace contextRef="#ctx0" brushRef="#br0" timeOffset="122234.88">7840 6267 926 0,'0'0'101'16,"0"0"25"-16,0 0 50 16,0 0-105-16,0 0-41 0,0 0-20 15,104-68-8 1,-49 60 4-16,3 1-4 0,-7-1 0 15,-3 2-2-15,-14 1-6 16,-10 3-33-16,-12 0 3 16,-7 2-6-16,-5 0 22 15,0 0 13-15,-6 4 7 16,-11 19 2-16,-5 7 0 16,-2 2 1-16,5 3 6 15,5-1 3-15,5-3 5 16,2-5-7-16,7-3-5 15,0-6 2-15,16-1-5 0,11-9 2 16,9-5 2 0,9-2-3-16,5-2-2 0,-2-18-1 15,-6-4 1-15,-3-8-2 16,-9 3 3-16,-5-6-2 16,-9-7 0-16,-8 3-5 15,-8-5 4-15,0 5 0 16,-12 6 1-16,-6 8-1 15,-6 11 4-15,-3 12-1 16,-6 2-2-16,2 8 0 16,1 18 0-16,3 7 0 15,8 0 1-15,1 1-2 16,8-1 0-16,10-4-2 16,0-3-7-16,4-7-92 15,21-3-69-15,10-12-114 0,5-4-508 16</inkml:trace>
  <inkml:trace contextRef="#ctx0" brushRef="#br0" timeOffset="122804.88">8887 6105 804 0,'0'0'109'0,"0"0"12"0,9-104 48 15,12 74-71-15,1 9-44 16,4 2-19-16,-5 10-13 16,2-1 10-16,-8 6-19 15,-1 4-11-15,1 0-1 16,-3 4 1-16,-2 12-2 15,-6 5 0-15,-2 5 1 16,-2 4-3-16,0 4 0 16,-6 4-21-16,-10 3-4 15,-5-2-5-15,3-5 8 16,3-3 5-16,0-9 4 16,7-5 15-16,5-8 0 15,-1-3 1-15,4-6-1 16,0 0 0-16,0 0 3 0,18 0 5 15,7 0 9-15,5-7-6 16,-3 3-5-16,-4 0-4 16,-4 4-1-16,2 0-1 15,-5 0 2-15,-3 12-2 16,-2 6-1-16,-5 6-2 16,-4 2 1-16,-2 3-14 15,0 0-7-15,-11-2 7 16,-10 0-1-16,-7-6 9 15,-3-9-6-15,-7-6 14 0,-3-6-6 16,3 0-25 0,-1 0-63-16,-1-13-58 0,6-3-118 15,0-8-374-15</inkml:trace>
  <inkml:trace contextRef="#ctx0" brushRef="#br0" timeOffset="123577.89">10066 5574 780 0,'0'0'89'0,"0"0"5"15,0 0 61-15,-49-95-36 16,46 89-57-16,3 6-29 16,0 0-31-16,0 0 0 15,0 10-2-15,0 9 0 16,0 4 1-16,4-5 1 16,5-4-2-16,-3-4 0 15,-1-3-1-15,-3-1 0 16,0-6-2-16,-2 0-9 15,0 0-1-15,0 0-6 0,0 0-8 16,3 0-11 0,-3 0-6-16,3 0 6 0,5 0-20 15,-4 0-30-15,0 0-32 16,-4-3-79-16,0 2-180 16</inkml:trace>
  <inkml:trace contextRef="#ctx0" brushRef="#br0" timeOffset="124040.88">9911 6031 779 0,'0'0'142'0,"0"0"-90"16,22-103 101-16,-21 83-18 16,0 8-58-16,-1 6-33 15,0 6-8-15,0 0-23 16,-15 14-11-16,-8 13 1 16,5 9-1-16,10-5-2 15,8 8 0-15,0-1-2 16,22-1 1-16,18-6-2 15,5-5-25-15,4-7-10 16,-6-5-14-16,-11-2 0 0,-9-4-2 16,-16 1 0-16,-7 3 18 15,0 0 12-15,-21 7 21 16,-14 2 3-16,-7-2 0 16,-5-2 0-16,1-1 0 15,5-4 2-15,4-4-1 16,12 1-1-16,8-8 1 15,14-1-1-15,3 0-1 16,12-18-6-16,24-19-114 16,13-15-34-16,14-13-91 15</inkml:trace>
  <inkml:trace contextRef="#ctx0" brushRef="#br0" timeOffset="124268.09">10357 5531 752 0,'0'0'118'0,"0"0"16"16,0 0 18-16,0 0-60 16,0 0-56-16,0 0 6 15,-60 142-5-15,60-79-2 16,0 3-13-16,0-1-3 16,7 2-11-16,4-3-5 15,-2-5-1-15,-3-1-1 16,4-6-1-16,-2-7-17 15,1-12-96-15,4-9-95 16,1-16-193-16</inkml:trace>
  <inkml:trace contextRef="#ctx0" brushRef="#br0" timeOffset="124905.89">10290 6089 871 0,'0'0'120'0,"0"0"18"16,0 0 27-16,0 0-73 16,0 0-57-16,95-44-18 15,-34 28-1-15,3 3-14 16,-1-2 2-16,-6-2-3 16,-8 0 0-16,-11 0-2 15,-9 1-2-15,-12-2-3 0,-8 2-7 16,-9 0-4-16,0 3 12 15,-21 2 3-15,-13 4 2 16,-9 7 0-16,-6 0 1 16,4 8-1-16,7 17 4 15,8 5-2-15,16 3 6 16,8 4-6-16,6 1 0 16,4-2-1-16,31-1 0 15,16-8-1-15,14-9 0 16,4-8-2-16,-1-10 1 15,-4 0-34-15,0-7-45 16,-3-18-5-16,2-4 19 0,-8-7-23 16,-9-1-68-16,-13 1 54 15,-11 5-78-15,-10 4 148 16,-6 3 15-16,-6 5 18 16,0 1 111-16,-2 6 61 15,-4-3-16-15,-8 3-31 16,6-2-12-16,0 6-21 15,-3 0-14-15,6 5-26 16,4 3-17-16,-2 0-14 16,0 9-11-16,-2 24-9 15,1 15 11-15,-1 10-1 16,0 17-5-16,-1 4-1 16,-5 13-2-16,-2-2-3 0,-1 0 0 15,9 2-3 1,5-6 1-16,0-5 1 0,5-19-73 15,1-18-22-15,-1-19-80 16,2-13-186-16,5-12-103 16</inkml:trace>
  <inkml:trace contextRef="#ctx0" brushRef="#br0" timeOffset="125226.88">11247 5944 851 0,'0'0'113'0,"0"0"9"0,0 0 54 15,0 0-66-15,-9-99-40 16,37 93-44-16,12 4-22 16,9 2 4-16,2 7-8 15,-1 16 0-15,-1 10-1 16,-8 1 1-16,-9 3-4 15,-8 0-34-15,-15 0-24 16,-9-5-8-16,-1 3-6 16,-31-8 25-16,-11-3 22 15,-14-3 7-15,-4-10 7 16,-4-4-11-16,2-4-12 16,-1-3-28-16,7 0-64 15,5-9-145-15,6-13-301 0</inkml:trace>
  <inkml:trace contextRef="#ctx0" brushRef="#br0" timeOffset="127100.88">12817 5919 630 0,'0'0'147'15,"0"0"-62"-15,16-129 56 16,-14 98-27-16,-1 8-24 0,-1 9-17 16,0 6-7-1,0 6-17-15,0 0-2 0,0 2-20 16,0 5-22-16,-3 25-2 16,-11 11 1-16,-3 8 1 15,3-1-2-15,8-1-1 16,6-4-2-16,0-4 0 15,21-5 2-15,11-9-2 16,7-10 0-16,0-11 3 16,5-4-3-16,-5-15-3 15,-3-17-8-15,-4-5-5 16,-6 1 2-16,-8-4 13 16,-6-1 1-16,-5-1 0 0,-4-1 0 15,0 6 0 1,0 2 0-16,1 9 0 0,-1 8 1 15,-1 6 4-15,-2 6 3 16,0 6 3-16,0 0-7 16,0 11-4-16,0 20 0 15,0 10 0-15,0 6 1 16,0 2-1-16,11-3 0 16,8-4-1-16,5-8-1 15,2-7 2-15,5-6-2 16,-4-15 1-16,5-6-9 15,-5 0 3-15,-2-13 0 0,-2-16 4 16,-5-1 2 0,-2-4 2-16,-5-4 2 0,-1 1-3 15,0-3 1-15,1 3-1 16,-2 2 3-16,4 3 4 16,-3 5 3-16,4 4-6 15,-2 4 5-15,-4 6-7 16,-1 7 1-16,-4 6 2 15,1 0-5-15,4 3 1 16,3 22-2-16,5 9 2 16,-2 6-1-16,0 3 0 15,0 0 2-15,-1-2-2 16,3-7 0-16,1-5 0 16,-3-7-1-16,1-9 0 15,-1-6-1-15,4-7 1 0,-3 0-1 16,4-5 2-16,0-14 0 15,2-8 1-15,-4-1 0 16,0-5 0-16,5 1-1 16,-3 0 3-16,-2 3-2 15,-1 3-1-15,-1 6 2 16,-2 2-2-16,-2 4 5 16,-1 8-4-16,-1 4 0 15,0 2-1-15,-1 0-3 16,3 18 3-16,1 9 0 15,-1 3 0-15,2 3-1 16,-2 2 0-16,-1-3 1 0,2-5 0 16,-2-3-6-1,0-9 0-15,-2-7-11 0,0-7 2 16,1-1 1-16,6 0 9 16,-2-10 0-16,6-14 2 15,-2-2 1-15,1-1 2 16,-2-5 0-16,-2 5-2 15,-4 4 2-15,-2 9 0 16,-5 10 0-16,2 4 0 16,0 0-4-16,4 19-1 15,-3 14 4-15,1 5-3 16,-2 1 2-16,-1 0-18 16,1-1-54-16,-2-5-53 0,-2-10-90 15,-1-7-173 1</inkml:trace>
  <inkml:trace contextRef="#ctx0" brushRef="#br0" timeOffset="127709.79">14309 5177 771 0,'0'0'82'0,"0"-100"62"16,0 73 28-16,-6 10-37 16,1 12-60-16,2 5-17 15,-9 39-43-15,-4 29-9 16,-4 27 4-16,1 14-5 15,10 3 6-15,9 4-9 16,0-6 2-16,2-4-2 0,17-10-2 16,5-12 1-16,3-10-1 15,6-13-10-15,2-16-89 16,1-18-90-16,-4-14-93 16,-4-13-182-16</inkml:trace>
  <inkml:trace contextRef="#ctx0" brushRef="#br0" timeOffset="128054.88">14515 5890 826 0,'0'0'106'0,"0"0"83"16,0 0-16-16,0 0-84 0,0 0-24 15,-20-104-15 1,20 94-17-16,0 4-13 0,0-1-15 15,0 1 1-15,15 2-6 16,11 4-2-16,3 0-1 16,4 0 0-16,0 10-4 15,-5 10-21-15,-4 5-13 16,-4 4 12-16,-7 4-4 16,0 2 9-16,-11-1 10 15,-2 0-6-15,0-2 2 16,-9-3-4-16,-6-6 6 15,0-3 8-15,5-3 0 0,2-6-22 16,8-8-36 0,0-3-42-16,11 0-43 0,16-18-51 15,4-15-309-15</inkml:trace>
  <inkml:trace contextRef="#ctx0" brushRef="#br0" timeOffset="128249.89">14733 5343 784 0,'0'0'72'16,"0"0"74"-16,0 0-51 16,0 0-71-16,0 0-24 15,0 0-5-15,66 26-5 0,-19-1-117 16,2-4-110-16,-4-5-313 15</inkml:trace>
  <inkml:trace contextRef="#ctx0" brushRef="#br0" timeOffset="128488.88">15146 5122 765 0,'0'0'97'0,"-33"-100"59"16,20 73 56-16,5 9-59 15,4 14-66-15,4 4-32 16,0 27-39-16,0 40-11 0,0 30 11 16,3 23 5-16,4 8-5 15,-2 4 2-15,0-6-14 16,-5-7 1-16,0-13-5 16,0-15-2-16,-1-14-8 15,-8-16-102-15,6-20-181 16,3-20-119-16</inkml:trace>
  <inkml:trace contextRef="#ctx0" brushRef="#br0" timeOffset="131480.87">15862 5712 758 0,'0'0'120'15,"6"-97"-28"-15,-6 59 58 0,0 8-8 16,-2 11-47 0,-4 5-35-16,0 8-18 0,2 6-10 15,-5 0-17-15,-3 27-8 16,-4 12-2-16,1 15-5 16,6-1 5-16,7 3 0 15,2-1-5-15,3-2 1 16,17-8-1-16,7-9-1 15,4-12-1-15,9-11 2 16,-2-13-2-16,2 0-6 16,-7-18-20-16,-7-19-3 15,-8-8-10-15,-7 0 20 16,-5-3 12-16,-6 6 6 16,0 3 3-16,0 7 0 15,0 10 1-15,-3 6 2 0,1 9 4 16,2 7 8-16,0 0-13 15,0 0-2-15,2 20-2 16,11 7 2-16,4 2 1 16,5-3-1-16,-1-3 0 15,3-1 0-15,1-8 0 16,0-11-1-16,-1-3 1 16,-4 0 1-16,4-25-1 15,-6-11 0-15,-1-9-5 16,-5-7-9-16,-9-1-1 15,-3 0-2-15,0 8-2 16,-12 7 18-16,-4 11 1 0,-3 9 0 16,-1 9 1-16,-2 9-1 15,1 0 0-15,3 16-1 16,6 17-2-16,6 4-3 16,6 8-47-16,0 0-88 15,26 0-64-15,5-5-109 16</inkml:trace>
  <inkml:trace contextRef="#ctx0" brushRef="#br0" timeOffset="131828.87">16551 5779 597 0,'0'0'339'15,"0"0"-255"1,0 0 67-16,0 0-55 0,0 0-65 15,73-109-14-15,-42 92-12 16,-2-1-2-16,-4-3 0 16,-7-1-2-16,-3 0 2 15,-7 2-2-15,-8-2-1 16,0 4 0-16,-18 4-4 16,-15 8-2-16,-7 6 4 15,-11 0 2-15,6 12-3 16,-1 20 6-16,9 4-2 15,10 8 7-15,15 1-2 0,12 2 0 16,0-2-6 0,23-1 2-16,19-9-1 0,12-8-1 15,10-7 0-15,2-11-20 16,3-9-145-16,-1 0-159 16</inkml:trace>
  <inkml:trace contextRef="#ctx0" brushRef="#br0" timeOffset="132568.87">17563 5700 509 0,'0'0'140'0,"0"0"-39"15,22-98 51-15,-22 66-25 16,0 2-43-16,-18 4-16 0,-9 3-27 16,-10 8 2-16,-5 12-13 15,-4 3-13-15,0 1 1 16,5 23-10-16,8 7-3 16,13 1-1-16,10 5-4 15,10 1 0-15,0-1 0 16,16-6 1-16,9-6-2 15,7-9 0-15,0-6-33 16,0-8 0-16,-3-2-15 16,-5-4 7-16,-6-17 18 15,-3-5 21-15,-4 0 3 16,-5-1 4-16,-5 6-2 16,-1 4 28-16,0 8 18 0,0 3 4 15,0 6 5 1,0 0-33-16,3 0-10 0,0 15-11 15,6 17-3-15,3 13 7 16,6 8-7-16,0 6 3 16,0 4-2-16,-1 1 3 15,-5 3-3-15,-6-2-1 16,-2 0-1-16,-4-7 1 16,0-8-4-16,-13-10-19 15,-7-8-8-15,-4-9-5 16,-2-10 12-16,-5-6 1 15,-6-7-4-15,-2 0 1 0,2 0-8 16,4-19 10 0,9-5-1-16,10-10 4 0,14-12-36 15,0-13-61-15,27-9-101 16,16-8-190-16</inkml:trace>
  <inkml:trace contextRef="#ctx0" brushRef="#br0" timeOffset="132977.65">17778 5657 678 0,'0'0'215'0,"0"0"-115"16,0 0 41-16,0 0-53 15,0 0-71-15,0 0-13 0,48 6-1 16,-12-2 2-16,1-4-3 15,-7 0-1-15,-5 0-1 16,-5-10 0-16,-7-6-7 16,0-3-3-16,-9 2-3 15,-4-3-8-15,0 2 16 16,-1 1-3-16,-19 2 8 16,-6 2 0-16,-4 7-2 15,-4 4 2-15,-4 2 0 16,5 0 2-16,3 14 0 15,6 8-1-15,2 8 5 16,9 8 6-16,5-1-3 0,8 4-3 16,3 0-5-16,23-2 1 15,16-7-1-15,7-9 0 16,3-9-1-16,2-6-65 16,-5-8-110-16,-4 0-139 15,-5-14-340-15</inkml:trace>
  <inkml:trace contextRef="#ctx0" brushRef="#br0" timeOffset="133400.87">18285 5335 554 0,'0'0'142'15,"0"-146"15"-15,-12 82-20 0,0 13-30 16,0 18-2 0,3 20-4-16,6 6-9 0,2 7-36 15,-3 30-44-15,0 31-8 16,-1 25 9-16,4 12 2 16,1 4-7-16,0-2-6 15,14-3-1-15,-1-11-1 16,-6-12 0-16,0-14 0 15,-5-14-46-15,-2-9-104 16,0-13-113-16,4-18-152 16</inkml:trace>
  <inkml:trace contextRef="#ctx0" brushRef="#br0" timeOffset="133575.87">18286 5640 383 0,'0'0'508'15,"0"0"-387"-15,0 0 27 16,0 0-45-16,0 0-77 16,0 0-25-16,87-18-1 15,-41 15-1-15,-4-4-120 16,-8-7-156-16,-5-4-417 16</inkml:trace>
  <inkml:trace contextRef="#ctx0" brushRef="#br0" timeOffset="135096.87">19226 5580 731 0,'0'0'112'0,"0"0"-52"15,0 0 97-15,32-120 0 16,-15 91-60-16,-4 10-44 15,3 2-11-15,-6 11-15 16,-2 1-8-16,-1 5-12 16,2 0-5-16,-1 11-2 15,5 19 2-15,-3 12-2 16,0 7 3-16,-6 2-3 16,-2 0 0-16,-2-6 0 15,0-2 2-15,0-9-3 0,0-11 1 16,0-5-2-16,0-10-3 15,0-8-1-15,0 0 6 16,5-12 1-16,14-21 0 16,6-15-2-16,1-3 1 15,-2-2 0-15,-5 1-2 16,1 6 3-16,-5 5-1 16,-2 8 0-16,0 4 1 15,-2 11-1-15,-3 5 1 16,-2 10 0-16,0 3-2 15,4 4 0-15,3 29 1 16,4 10 0-16,-1 10 1 0,-2 1 0 16,-5-3 1-16,1-6-2 15,0-8 0-15,7-6 0 16,1-11 0-16,1-14 0 16,7-6 4-16,3 0-4 15,1-16 0-15,0-14 0 16,0-8-1-16,-3-7 1 15,-5-3 0-15,-5 1 0 16,-8 2 0-16,-2 5 0 16,-7 9 1-16,0 6-1 15,0 9 3-15,0 6-1 16,0 8 12-16,0 2 8 16,0 0-17-16,0 0-2 0,0 24-3 15,0 9 0 1,-2 8 4-16,-1 3-4 0,3-5 1 15,0 0 2-15,0-4-2 16,3-9-2-16,14-3 1 16,7-9 0-16,7-6-2 15,4-8 1-15,2 0-8 16,1 0-17-16,-3-20-23 16,-1-5 4-16,-8-5-18 15,-4-1 9-15,-9-5-13 16,-7 2-4-16,-6 4 2 15,0 8-11-15,0 3 42 0,-3 7 18 16,-3 5 0 0,2 4-6-16,1 3 24 0,3 0 1 15,0 0 1-15,0 0 2 16,0 0-2-16,0 0 7 16,0 0 5-16,0 0 2 15,0 0 8-15,0 0 0 16,0 0 2-16,0 0 1 15,0 0-8-15,0 0 9 16,0 0-4-16,0 0 1 16,0 0 10-16,0 0 0 15,0 0 2-15,0 0 10 16,0 0-13-16,0 0-2 16,0 0-2-16,0 0-5 15,0 0-9-15,0 0-1 0,0 3-9 16,0 20 1-16,0 10-2 15,-3 5 13-15,0 2-6 16,3-2-3-16,0-3-2 16,0-2-5-16,8-7 0 15,12-3 2-15,7-9-2 16,9-8-18-16,5-6-57 16,2 0-75-16,-3-15-103 15,-3-17-194-15</inkml:trace>
  <inkml:trace contextRef="#ctx0" brushRef="#br0" timeOffset="135405.87">20555 5010 777 0,'0'0'104'16,"0"0"13"-16,0 0 41 15,-13-115-41-15,13 102-36 16,0 4-34-16,0 6 0 16,0 3-23-16,0 21-20 15,-1 29-1-15,-4 27 4 16,1 13 0-16,-3 6-2 16,3 0 2-16,3-10-5 0,1-11-2 15,0-14 0 1,0-9-1-16,12-16-27 0,12-11-67 15,10-15-51-15,9-10-45 16,8 0-38-16,-1-26-108 16</inkml:trace>
  <inkml:trace contextRef="#ctx0" brushRef="#br0" timeOffset="135621.87">20950 5045 344 0,'0'0'183'0,"-10"-157"19"16,-4 108 1-16,2 20-22 15,3 15-48-15,4 12-24 0,3 2-44 16,-5 35-43 0,1 24-9-16,2 23 22 0,2 11-5 15,2 3-10-15,2 2-12 16,8-9 0-16,-1-7-8 16,-3-15 0-16,-4-11 0 15,-1-12-5-15,-1-11-100 16,0-14-170-16,0-9-342 15</inkml:trace>
  <inkml:trace contextRef="#ctx0" brushRef="#br0" timeOffset="136641.87">21674 5483 687 0,'0'0'98'0,"0"0"-2"15,-7-108 60-15,-14 79-61 0,-4 11-18 16,-7 9-20 0,1 9-17-16,-6 0-2 0,1 20-20 15,4 20-9-15,4 6 2 16,9 9-9-16,10 1 1 16,9-1 1-16,0-6-4 15,16-5 0-15,11-13 2 16,5-9-2-16,2-9 0 15,2-13-24-15,-1 0-34 16,0-21-9-16,-5-18-19 16,-9-7 1-16,-5-7 22 15,-6 2 26-15,-8 5 24 16,0 5 13-16,-2 16 3 16,0 9 41-16,0 9 37 15,0 4 12-15,2 3-34 0,-2 0-27 16,1 18-17-16,3 23-9 15,-1 20 37-15,0 13-13 16,0 14-12-16,-3 5 4 16,0 9-13-16,0 2 1 15,-11 2-5-15,-5-5-4 16,-1-7-1-16,-6-11 0 16,-4-16 1-16,0-12-2 15,-3-16-17-15,-1-14-61 16,1-7-2-16,3-14-9 15,0-4-88-15,4-12-12 16,6-26-87-16</inkml:trace>
  <inkml:trace contextRef="#ctx0" brushRef="#br0" timeOffset="137595.87">21966 5283 926 0,'0'0'65'0,"0"0"3"15,0 0 92-15,0 0-36 16,0 0-69-16,0 0-46 16,7-43-8-16,27 67 0 0,5 12 2 15,0 7-5 1,-3 5 3-16,-5 4-1 0,-6-4 0 15,-5 0-2-15,-7-10-1 16,-8-5-33-16,-5-7-23 16,0-9-10-16,-9-7-20 15,-15-3 29-15,-5-7 5 16,1 0 1-16,-2-3 16 16,7-13 21-16,9-7 17 15,11-10 0-15,3-5 11 16,17-13-4-16,17 2 6 15,17-3 4-15,13 8-1 0,4 9-1 16,-2 10-3 0,-8 7 0-16,-16 6 8 0,-15 8-2 15,-14-2 2-15,-8 5-5 16,-5 1 13-16,0 0 11 16,0 0-2-16,-11 16-5 15,-19 16 7-15,-4 9 12 16,0 4-20-16,7 0-12 15,10 2 3-15,8-4-10 16,9-5-9-16,0-5 3 16,18-8-6-16,6-9 1 15,3-6 4-15,3-10-4 16,2 0 4-16,1-15-2 16,0-13-2-16,-3-7 0 15,-7-3 2-15,-7-1-2 0,-7 6-1 16,-6 5 0-16,-3 5 0 15,0 9 2-15,0 6-1 16,0 7 0-16,0 1 1 16,0 0-4-16,6 5 0 15,9 21-11-15,12 7 13 16,2 2 0-16,1-1 1 16,0-9-2-16,0-5-25 15,-1-11-21-15,1-9-5 16,-4 0-2-16,1-13 8 15,-2-16 15-15,4-14 1 16,-3-5 4-16,4-11-10 16,-1-9 23-16,-3-4 12 15,-3-8 1-15,-8 2 2 0,-11 11 18 16,-4 13 28-16,0 18 26 16,-7 15-1-16,-3 14 8 15,2 7-18-15,-8 28-39 16,-8 32-16-16,-3 31 12 15,0 15-6-15,11 13-4 16,2 4-5-16,7-5 1 16,-3-9-6-16,-1-7 3 15,0-10-6-15,1-10 2 16,3-7-37-16,5-8-18 16,2-12-104-16,0-20-228 0,4-15-112 15</inkml:trace>
  <inkml:trace contextRef="#ctx0" brushRef="#br0" timeOffset="138254.87">23091 5473 987 0,'0'0'20'0,"0"0"54"16,0 0 62-16,0 0-63 15,0 0-57-15,0 0-15 0,114-83 2 16,-63 87-3 0,-7 18-1-16,-9 8-1 0,-14 7 1 15,-10 2-4-15,-11 4-2 16,-5 0-25-16,-24-1-4 16,-11-7-8-16,-1-6 10 15,2-11 7-15,8-6-13 16,13-6 14-16,14-6 13 15,4-5 6-15,26-26 7 16,13-16-3-16,11-10 3 16,7-14-2-16,4-15 3 15,1-10-1-15,0-12 6 16,-11 0 5-16,-10 11 15 16,-15 16 11-16,-17 24 19 15,-9 21 27-15,0 17-2 0,0 12-19 16,-4 7-14-16,-15 16-37 15,-6 26-9-15,-3 23 12 16,3 13-7-16,8 11 5 16,8 3-1-16,7-2-1 15,2-8-5-15,0-13-5 16,7-11 2-16,5-13-2 16,2-13 1-16,-2-12-3 15,0-10 3-15,-1-7-1 16,-2-3 0-16,8-7 0 15,3-25 0-15,2-5 0 16,3-6 0-16,-1 3 0 0,-4 7 0 16,-2 12 0-16,-5 11 0 15,3 10-1-15,0 0 1 16,6 16-1-16,2 16-2 16,-3 4 3-16,-2 4-1 15,-4-2-4-15,-6-4-41 16,-1-6-120-16,-4-11-136 15,-2-9-455-15</inkml:trace>
  <inkml:trace contextRef="#ctx0" brushRef="#br0" timeOffset="139949.87">24523 5380 765 0,'0'0'86'0,"0"0"-9"15,0 0 53-15,3-105 10 16,-3 100-47-16,0 5-38 16,0 0-25-16,0 0-7 15,0 4-6-15,0 23-11 0,-11 11-5 16,-1 12 10-16,0-2-6 15,8 3-4-15,2-4 1 16,2-6-2-16,0-5 0 16,11-7 0-16,10-9 2 15,2-8-2-15,4-12 0 16,-2 0 2-16,0-14-2 16,-3-17-4-16,-1-6-1 15,-3-7 5-15,-2 2-4 16,-4-2 4-16,-4 3 0 15,2 4 0-15,-2 4 4 16,-2 7-3-16,2 8 1 0,-5 8-2 16,2 6 1-16,-1 4-3 15,5 0 2-15,8 13-10 16,2 17 7-16,8 4 2 16,-2-1 0-16,-2 2 1 15,-4-7 2-15,1-3-2 16,0-9-2-16,-2-6-3 15,4-10-14-15,2 0-5 16,5-8 7-16,-1-17 2 16,2-11-4-16,-2 1 9 15,-1-12-7-15,-3 1-1 16,-5-6 5-16,-8 3-4 16,-6 1-2-16,-5 7 9 0,-3 8 3 15,-17 10 6 1,-16 5-2-16,-5 13-2 0,-6 5 2 15,-1 0-7-15,12 17-4 16,12 6-7-16,16 5-34 16,8-2-27-16,10-6-17 15,28-3-4-15,14-8-60 16,11-9 4-16,2 0-61 16</inkml:trace>
  <inkml:trace contextRef="#ctx0" brushRef="#br0" timeOffset="141067.69">25518 4889 228 0,'0'0'144'0,"18"-107"-7"16,-18 62 21 0,0 10 31-16,-6 8-41 0,-2 9-29 15,-1 7-11-15,6 6-19 16,1 5-22-16,-2 12-40 16,-6 27-21-16,-3 22 10 15,-4 17 13-15,1 3-12 16,4 3 1-16,0 5-8 15,3-4 0-15,4-5-6 16,5-10-3-16,0-14-1 16,0-12 0-16,11-13 0 15,2-9 0-15,-1-12-4 16,1-10 0-16,2 0-11 16,0-16 4-16,3-16 5 15,-1-8-2-15,-4 2 5 0,-1-4 2 16,-3 7 1-16,-1 8 0 15,-2 9 0-15,1 5 0 16,-3 9 0-16,-1 4 0 16,5 0-1-16,7 0 0 15,5 16-2-15,10 7 3 16,2 9 1-16,0-2-1 16,3-3-2-16,1-2 1 15,-5-6 0-15,6-8 0 16,-7-10 0-16,1-1 1 15,-1-4 0-15,0-19 2 16,-6-7-2-16,-1-9 0 0,-6 0 0 16,-9-2 3-16,-7 1-3 15,-1 7 3-15,-3 2-3 16,-19 7 2-16,-3 9-2 16,2 8 5-16,1 7-2 15,3 0-1-15,2 16-1 16,5 14 1-16,5 8-2 15,7 6 1-15,0 5-1 16,13-1 0-16,13 0-3 16,5-7 1-16,3-7 4 15,-1-11-1-15,-2-9-1 16,-3-8 1-16,-3-6-1 16,-2 0 0-16,1-17 0 0,0-9 2 15,-4-3-1 1,0-2 1-16,-4 4 2 0,-2 2-3 15,-4 5 2-15,2 4-3 16,0 7 1-16,1-1-1 16,1 6 0-16,2 4 0 15,-2 0-1-15,3 0-2 16,1 14 2-16,2 13-3 16,-1 3 4-16,1-1 0 15,-10 4 0-15,4-3-1 16,-2-5 1-16,1-5-1 15,2-5 0-15,5-7 1 16,3-6-1-16,3-2 0 16,2 0-1-16,-1-19 2 0,2-7-1 15,-1-7 5-15,-3-2-4 16,-5-7 0-16,0-3 0 16,-8 0-1-16,-4 4 2 15,-8 2-1-15,0 10 0 16,-7 9 0-16,-13 8-1 15,-4 12 1-15,-3 0-1 16,0 29 0-16,2 12-2 16,6 4 3-16,3 4 0 15,14-1 2-15,2-3-2 16,12-7 0-16,19-4 1 16,8-10-1-16,4-8 1 15,2-11-5-15,2-5-42 0,3 0-35 16,-2-7 11-1,-5-7 12-15,-9 4 29 0,-19-2-23 16,-14 5 11-16,-1 3 11 16,-6 4 2-16,-13 0-6 15,-9 0-50-15,-2 14-117 16,0-1-270-16</inkml:trace>
  <inkml:trace contextRef="#ctx0" brushRef="#br0" timeOffset="142109.87">27888 5367 675 0,'0'0'104'15,"14"-117"-65"-15,-14 65 44 0,-3 9 46 16,-21 7-50-16,-9 9-27 15,-6 18-3-15,-6 9-16 16,1 0-5-16,-2 29-14 16,7 12-4-16,9 4-5 15,13 2-3-15,10-2-1 16,7-1 0-16,2-7 0 16,20-7-1-16,5-7 0 15,7-13 1-15,2-10-2 16,3 0-8-16,-2-16-29 15,-4-18-16-15,-8-5-6 16,-10-5 12-16,-9 0 21 0,-6 6 14 16,0 5 13-16,0 14 2 15,0 5 20-15,0 10 38 16,-1 4 5-16,1 0-27 16,0 10-19-16,0 23-14 15,0 16 19-15,0 16-1 16,10 9-6-16,4 9-8 15,2 4 0-15,-10 4-2 16,-2 4-3-16,-4-5-3 16,-4-4 1-16,-15-6-2 15,-7-11 2-15,1-8-2 16,-4-14-30-16,-1-16-19 16,1-9-39-16,-1-19-1 0,0-3-28 15,3-11-62 1,6-26-93-16</inkml:trace>
  <inkml:trace contextRef="#ctx0" brushRef="#br0" timeOffset="143030.87">28101 5041 837 0,'0'0'71'0,"0"0"5"0,0 0 76 16,0 0-34 0,0 0-79-16,0 0-23 0,62-76-14 15,-22 78 0-15,1 21-3 16,0 12 1-16,-9 3 0 16,-8 5-1-16,-8 2 1 15,-10-1-4-15,-6-4 2 16,0-1-15-16,-13-8-8 15,-7-7-8-15,-4-4-9 16,-3-12 6-16,6-8 16 16,2 0 13-16,8 0 5 15,11-22 2-15,0-8 0 16,27-14-1-16,21-5 2 16,12-4-3-16,13 2 2 15,4 6 0-15,-5 7 1 0,-12 9 0 16,-16 7 9-16,-18 7 3 15,-11 7 3-15,-11 2 7 16,-4 2 6-16,0 4 5 16,0 0-9-16,-19 0-13 15,-11 12-7-15,-9 15-3 16,4 8-1-16,8 7 0 16,12 1 0-16,9 2-1 15,6-4 1-15,6-3 0 16,16-9-1-16,10-6 0 15,5-9 1-15,-1-12-1 16,2-2 0-16,-3-8 1 0,-2-19-2 16,-8-9-1-1,-1-4 1-15,-5-1-2 0,-10 1-5 16,-7 7 8-16,-2 11 0 16,0 7 1-16,0 13 3 15,0 2-4-15,0 0-1 16,7 12-7-16,2 21-2 15,9 6 7-15,4 4 5 16,5-6-2-16,5-5 0 16,2-9-4-16,0-13-35 15,0-6 2-15,1-4 11 16,-5-8 11-16,-2-19 10 16,-2-10 5-16,-3-11-3 0,-2-3 3 15,1-3 0 1,-5-2 5-16,-2-3 1 0,-8 5 40 15,-5 9 13-15,-2 14-1 16,0 11 2-16,0 14-3 16,-11 6-15-16,-8 23-26 15,-9 35-15-15,-7 25 2 16,1 18 1-16,10 13-2 16,8 2-1-16,4 3 1 15,9-3-2-15,3-3 0 16,1-7-1-16,15-12 1 15,-2-13-1-15,-5-20-103 0,-3-10-57 16,0-17-150 0,1-20-57-16</inkml:trace>
  <inkml:trace contextRef="#ctx0" brushRef="#br0" timeOffset="143692.26">29374 5222 842 0,'0'0'78'0,"0"0"-18"15,0 0 86-15,0 0-35 16,0 0-81-16,0 0-23 16,21-75-7-16,9 75 1 15,7 20-1-15,2 8-5 0,-6 5 1 16,-8 6-2-16,-8 0-24 15,-13 5-33-15,-4-4-8 16,-13-2 8-16,-18-9-10 16,-13-6-9-16,-6-8-2 15,5-5-41-15,3-9 39 16,14-1 68-16,16 0 18 16,12-20 10-16,4-9 28 15,31-8-34-15,17-8 10 16,16-11 29-16,10-14 12 15,0-15-12-15,-1-6-12 16,-8-2 14-16,-11 8 4 0,-18 18 15 16,-19 10 26-16,-16 14-16 15,-5 9 10-15,-2 11-6 16,-11 12-31-16,1 11-17 16,-9 0-20-16,-2 34-9 15,-4 18 2-15,4 18-2 16,7 9-1-16,9 3 7 15,7 4-7-15,0-8 6 16,16-7-6-16,3-12 2 16,2-11-2-16,5-17 0 15,0-8 1-15,-4-12-1 16,1-6 0-16,-3-5-1 16,3-6 0-16,-2-20 0 0,7-3 1 15,-2-3 0 1,-3 7 1-16,-3 11-1 0,-1 10 2 15,2 4-2-15,9 4 0 16,6 23-4-16,5 5 3 16,2 1 2-16,-2-7-2 15,-5-3-29-15,-2-9-143 16,-4-14-150-16</inkml:trace>
  <inkml:trace contextRef="#ctx0" brushRef="#br0" timeOffset="145053.63">3592 7592 1003 0,'0'0'38'0,"-63"-98"-13"16,25 67 41-16,-1 9 75 15,5 12-45-15,2 10-52 16,3 1-21-16,12 32-13 0,4 10-6 16,10 9-1-16,3 6-2 15,10 5-1-15,20 3 0 16,13-5 2-16,2-2-4 15,7-14 1-15,-10-3-34 16,-6-7-17-16,-15-8-16 16,-14-2-22-16,-7 1 11 15,-9 1 6-15,-24-1 26 16,-10 1-14-16,-9-1 22 16,-3-4 24-16,1-5 12 15,9-7 3-15,13-3 2 16,6-7-2-16,11 0 6 15,8-7 0-15,7-15-3 0,0-5-3 16,13-8 0 0,18-4-11-16,13 0-26 0,9 1-144 15,5 5-130-15</inkml:trace>
  <inkml:trace contextRef="#ctx0" brushRef="#br0" timeOffset="145797.6">3734 7979 693 0,'0'0'118'0,"0"0"-1"15,0 0 59-15,0 0-80 0,0 0-64 16,27-98-11 0,9 58-3-16,7-1-3 0,-1-4-2 15,-5 4-9-15,-1 4 0 16,-9 5 0-16,-11 9-4 15,-10 7 3-15,-6 5-1 16,0 5-2-16,-6 6 2 16,-22 0-2-16,-10 16 0 15,-9 15-1-15,-3 13 0 16,3 5 1-16,6 2 0 16,13-2 1-16,16-4-2 15,12-9 0-15,10-2 1 16,28-15 0-16,18-9 1 15,18-10-1-15,6 0 0 16,4-24 0-16,-2-10 2 0,-8-6-2 16,-7-3-3-16,-14-3 2 15,-10 5-4-15,-14 4 5 16,-17 3-3-16,-11 4 3 16,-1 4 3-16,-12 0-3 15,-15 11 2-15,-9 7 4 16,-1 8-3-16,-6 0 10 15,6 17-3-15,5 12-3 16,14 11-5-16,11 5-2 16,7 5 0-16,1-1 1 15,23-7 0-15,14-6-1 16,4-13 0-16,4-7-4 0,-2-10-27 16,-3-6-6-16,-9 0 7 15,-7-14 5-15,-3-11 5 16,-5-9 20-16,-6-7 0 15,-5 3 0-15,-2 2 1 16,-4 4 1-16,0 10-1 16,0 9 14-16,-4 5 11 15,1 8 10-15,-2 12-21 16,-2 32-11-16,-1 18 11 16,-6 16-2-16,6 6 1 15,6 12-7-15,-2 8-7 16,4 1 4-16,14 5-4 15,10-10 5-15,2-16-5 0,-4-10 0 16,1-11-45 0,1-13-120-16,0-15-125 0,2-18-426 15</inkml:trace>
  <inkml:trace contextRef="#ctx0" brushRef="#br0" timeOffset="146870.5">4744 7639 845 0,'0'0'79'16,"0"0"-30"0,0 0 109-16,-55-107-6 0,55 106-71 15,0 1-50-15,0 0-24 16,6 24-6-16,13 12 7 15,3 14-3-15,1 9 0 16,1 4 1-16,0-4-4 16,4-7 0-16,-3-8-2 15,-1-8 0-15,-4-11 0 16,-1-8 0-16,-2-12 0 16,-1-5 0-16,-4 0-6 15,4-24 5-15,-4-9-2 16,1-11 3-16,-2-3 0 15,0-4 0-15,-3 3 0 16,-1 0 1-16,-1 9-1 0,0 11 0 16,-2 7 0-16,3 9 1 15,-4 8-2-15,7 4 0 16,7 3 0-16,6 21-1 16,2 12 1-16,3 3-1 15,2 2 1-15,1 0 1 16,4-9-6-16,-1-6-25 15,-1-14 5-15,-5-9 2 16,-2-3 9-16,-4-12 14 16,-4-17 1-16,-5-8 0 15,-4-6 2-15,-6-2-1 16,-3 2 5-16,0 1 20 0,-6 4-11 16,-10 8 10-16,1 8-6 15,-1 9-3-15,2 4 2 16,3 9-9-16,0 0 1 15,2 20-10-15,3 15 3 16,4 9-3-16,2 5 0 16,0 3 1-16,17 3-3 15,5-6 3-15,6-10-1 16,2-4 2-16,-3-13 2 16,3-10-6-16,-9-5 2 15,0-7 0-15,-5 0-1 16,-4-21 3-16,6-10-2 15,-6-2 0-15,0-3 1 16,-2 1-1-16,-1 1 1 16,-2-2-1-16,0 8 3 0,-2 3-1 15,0 7 2-15,1 10 0 16,-3 3-3-16,3 5-1 16,0 0 0-16,6 5 0 15,-1 20-2-15,3 7 1 16,-2 5 1-16,-1 4 0 15,0-1 1-15,-3-7-4 16,0-6 3-16,3-9-2 16,-2-4-3-16,-1-7 0 15,2-7 1-15,4 0 3 0,3-5 1 16,0-21 0 0,7-5 0-16,-2-8 1 0,1-6-1 15,3-3 0 1,0 3 0-16,-1 2 0 0,-3 10 5 15,-5 7-8-15,1 8 6 16,-6 9-3-16,-3 9 0 16,4 0-2-16,0 9 2 15,-2 21-1-15,-2 10-2 16,1 5 2-16,-6 2-27 16,6-2-55-16,0-7-24 15,0-12-46-15,10-10-37 16,-3-10-66-16,2-6-207 15</inkml:trace>
  <inkml:trace contextRef="#ctx0" brushRef="#br0" timeOffset="147063.87">6370 7505 432 0,'0'0'175'0,"0"0"-37"16,-37-97 24-16,13 83-47 15,5 6-46-15,2 8-16 16,4 0-20-16,4 22-19 15,1 17-8-15,4 10-4 16,4 9 2-16,0 2-4 16,7-3 0-16,13 0-17 15,4-15-114-15,1-10-138 16,9-12-299-16</inkml:trace>
  <inkml:trace contextRef="#ctx0" brushRef="#br0" timeOffset="147482.84">6594 7645 559 0,'0'0'177'16,"0"0"-44"-16,0 0 43 15,0 0-38-15,0 0-67 16,0 0-61-16,-18-39-7 16,36 51-2-16,9-1 2 15,1-5-3-15,-1-6 2 16,-3 0-5-16,-1-6-5 0,-1-17-15 15,-5-6 6-15,-6-2 2 16,-8-3 11-16,-3-1 4 16,0 8-1-16,-8 2 1 15,-15 8 0-15,-9 14 0 16,-2 3-3-16,3 13 6 16,2 29-1-16,7 12 5 15,2 12-2-15,4 1 20 16,7 0 0-16,9-10-14 15,0-6-6-15,28-6-1 16,14-16-2-16,9-9 2 16,3-12-3-16,9-8 0 15,-3 0-1-15,-6-14-7 0,-11-6-74 16,-18-3 11 0,-11 3-1-16,-12 3-42 0,-2 3-46 15,-9 9-20-15,-18 5-20 16</inkml:trace>
  <inkml:trace contextRef="#ctx0" brushRef="#br0" timeOffset="148825.4">7783 7667 784 0,'0'0'87'15,"0"0"-12"-15,3-124 72 16,-3 101-8-16,-3 8-41 15,-2 6-39-15,4 8-12 16,1 1-18-16,-2 0-17 16,0 17-7-16,-1 21-4 15,3 11 3-15,0 6 0 16,0-1-1-16,14-3-2 16,8-8-1-16,1-10 1 0,3-8 0 15,-3-11-1-15,3-13 1 16,-5-1 1-16,0-16-1 15,-4-18-2-15,-6-8-1 16,-5-5 0-16,2 0 2 16,-3-1 0-16,0 6 0 15,-2 3 0-15,1 1 1 16,1 11-1-16,-1 5 0 16,2 6-1-16,-1 6 0 15,4 10 1-15,-2 0-1 16,6 0 0-16,1 24 0 15,1 5 1-15,3 10 0 16,-6 2 0-16,3 4-2 16,-2-3 1-16,2 1 1 15,0-12-1-15,0-5-1 0,-2-13 0 16,-4-12 1-16,3-1-6 16,1-10 5-16,0-16 2 15,4-9 0-15,0-8 0 16,-2 5-2-16,3-2 2 15,-3 2 2-15,-2 7-2 16,2 6 0-16,-2 4-2 16,-1 8 2-16,-3 3 0 15,0 5 0-15,0 5 0 16,3 0 0-16,3 4 0 0,0 13-2 16,3 2 0-16,-3 0 2 15,4-2 1-15,1 0 0 16,-4-6-1-16,2-6 0 15,-3-5 1-15,6 0-1 16,-3-4 0-16,4-16 0 16,-1-5 0-16,1-1 2 15,-2 0-2-15,-1 1 0 16,-3 8 2-16,-5 4-3 16,-5 8 1-16,1 5 0 15,-5 0 0-15,7 0-2 16,3 21 2-16,-3 10 0 15,-3 10 0-15,-3 7-3 0,-3 4 3 16,0 1-2-16,-1-4-5 16,-7-9-52-16,-1-6-25 15,3-17-18-15,-2-4-40 16,1-13-67-16,2 0-113 16</inkml:trace>
  <inkml:trace contextRef="#ctx0" brushRef="#br0" timeOffset="149044.71">8730 7126 336 0,'0'0'441'0,"0"0"-407"16,0 0 37-16,0 0-2 15,0 0-51-15,0 0-18 16,3-59-7-16,18 86-56 16,-1 5-117-16,-2 2-156 15</inkml:trace>
  <inkml:trace contextRef="#ctx0" brushRef="#br0" timeOffset="149547.87">9060 7160 724 0,'0'0'97'0,"0"0"-2"16,0-105 60-16,0 84-27 16,0 12-48-16,0 6-25 15,0 3-28-15,0 0-17 16,0 35-3-16,0 16-7 15,0 20 6-15,0 6 6 16,-4 2-8-16,-4-6 1 16,5-7-4-16,3-8 1 15,0-10-1-15,6-10-1 16,12-16 1-16,6-12-4 0,6-10-18 16,3-9-16-16,1-24-6 15,3-12 4-15,-2-6 15 16,-4-4-3-16,-1-4 14 15,-8-7 9-15,-7 1 2 16,-4-2 2-16,-10 2 0 16,-1 11 3-16,0 14 11 15,0 21 26-15,-1 9 6 16,-1 10 10-16,-5 13-40 16,0 29-15-16,-6 23 11 15,-3 15 3-15,1 4 0 16,4 3-4-16,3-3-6 15,2-5-5-15,1-7 2 0,4-3-4 16,1-5-16 0,19-7-90-16,21-12-43 0,6-12-47 15</inkml:trace>
  <inkml:trace contextRef="#ctx0" brushRef="#br0" timeOffset="151353.87">9900 7428 682 0,'0'0'138'0,"0"0"-76"15,0 0 49-15,0 0 25 16,0 0-58-16,0 0-50 15,-64-61-27-15,89 61 2 16,17 4-3-16,9-2 1 16,7-2 0-16,-4-2-1 15,-9-23-4-15,-14-5-29 16,-6-6-17-16,-10-6-3 16,-9-7-4-16,-3-8 17 15,-3-8 15-15,3-2 23 16,-3 3 2-16,0 5 1 15,0 16 17-15,0 8 11 16,0 13 37-16,0 14 9 0,0 6 13 16,0 2-35-16,0 0-23 15,0 31-13-15,0 17-4 16,0 18 19-16,0 13 6 16,-6 7-16-16,-2 0-3 15,1 4-4-15,6-5-11 16,1-11-2-16,0-9 0 15,7-14-2-15,5-12 1 16,5-14-1-16,-4-9 0 16,-1-12 0-16,4-4-3 15,2-17 0-15,5-17-14 16,-3-11-5-16,-3-2 4 0,1-2 0 16,-6 4 11-16,-1 5 6 15,-3 10 0-15,-2 11 0 16,-3 10 2-16,-1 7-2 15,-1 2 1-15,6 4-3 16,4 19-3-16,1 13 5 16,4 3 1-16,1 0 0 15,2-1 1-15,3-6 0 16,5-6-2-16,3-9 2 16,4-7 0-16,4-9-1 15,-4-1-2-15,-2-4 2 16,-3-20 1-16,-7-5 0 15,-6-9 0-15,-9-2-1 0,-7-2 0 16,0 3 3 0,-3 4 0-16,-18 6 2 0,-6 8-4 15,-6 8 11-15,-7 13 1 16,6 0-2-16,4 15-5 16,9 19-4-16,6 6 2 15,8 5-4-15,5-3 0 16,2 1 1-16,5-4-1 15,18-5 0-15,9-6 1 16,5-7-1-16,4-11 1 16,-3-7-3-16,-5-3 2 15,-3-7-3-15,-9-20 0 0,3-7-6 16,-4-4 0 0,-7-7-7-16,-3-1 2 0,-1-2 8 15,-5 9 4-15,-1 10 1 16,-3 9 1-16,1 12 4 15,-1 7-4-15,2 1 0 16,4 6-5-16,-1 24 3 16,6 12 1-16,0 5 1 15,2 2 1-15,-2-4-1 16,4-3 0-16,3-2 0 16,3-9-56-16,1-2-95 15,4-14-96-15,2-11-211 16</inkml:trace>
  <inkml:trace contextRef="#ctx0" brushRef="#br0" timeOffset="152051.78">11242 7247 820 0,'0'0'81'15,"0"0"-2"-15,0 0 92 16,0 0-13-16,0 0-76 15,0 0-28-15,-30-84-27 16,30 84-11-16,0 0-15 16,0 14-1-16,3 21 0 15,11 6 0-15,1 6 3 16,3 2-3-16,-1-4 0 0,-1-7 0 16,-2-3-1-16,-1-11 1 15,-6-9-1-15,-2-5-16 16,-2-6-3-16,0-4 12 15,3-2 4-15,6-22 2 16,1-10 2-16,3-4 0 16,-2-1 0-16,2-3 1 15,-4 2-1-15,-1 2 0 16,5 3 4-16,-4 6-4 16,1 5 0-16,-2 8-2 15,2 8 2-15,1 6 0 16,5 2-2-16,8 0 1 15,0 11-1-15,3 3 1 16,-5-2 0-16,-4-4-3 0,-3-6 2 16,0-2-30-16,-6 0 7 15,1-11 5-15,-5-13-1 16,-4 1 12-16,-4 0 6 16,0 2 2-16,0 4 1 15,-15 3 0-15,-7 14 1 16,-5 0 0-16,-1 18 0 15,1 19 5-15,7 8 4 16,0 7-1-16,7 0 8 16,9-4-4-16,4-6-3 15,0-1 7-15,20-11-13 0,9-7 0 16,7-7 1 0,6-12-3-16,1-4 0 0,1 0-2 15,2-17-2-15,-4-5-14 16,-8 2-26-16,-7 6 10 15,-13 0-15-15,-12 5-7 16,-2 7-10-16,-9 2-23 16,-15 0-40-16,-9 4-30 15,-3 11-167-15</inkml:trace>
  <inkml:trace contextRef="#ctx0" brushRef="#br0" timeOffset="153799.87">12972 7386 838 0,'0'0'81'16,"0"0"-16"-16,0 0 98 0,0 0-57 16,-36-112-37-16,9 94-33 15,-13 9-19-15,-8 7-1 16,-6 2-10-16,1 0 0 16,7 16 8-16,14 7-9 15,16 5-3-15,11 3 3 16,5 3-3-16,19-3-1 15,22 2-1-15,12-9 0 16,16-6 0-16,-3-11 2 16,-2-7-2-16,-11 0 3 15,-7-19-1-15,-8-7-2 0,-14-4 0 16,-7-2 1 0,-13-5-1-16,-4 3 0 0,0-1 2 15,-1 2 2-15,-10 4-4 16,4 4 4-16,2 10 9 15,4 7 5-15,1 4 5 16,0 4-18-16,0 0-3 16,0 0-2-16,7 26-7 15,14 7 7-15,0 8 1 16,2 8 0-16,-1-7-1 16,0-1 0-16,-3-5-1 15,-4-10 1-15,-4-9-1 16,-5-7 0-16,-2-8-2 15,-2-2 0-15,5 0 3 16,2-15 0-16,1-15 0 0,7-9-1 16,0-2 1-16,2-5 0 15,-1-2 0-15,-2 6 0 16,1 6 0-16,-4 8 1 16,-2 12-1-16,-3 9 0 15,1 7 1-15,3 0-3 16,6 6-5-16,3 17 6 15,3 9-2-15,1-1 1 16,4-5 0-16,-2-2 2 16,4-8-4-16,-1-11-12 15,4-5-3-15,-1-3 6 16,3-24 10-16,1-13 0 0,-1-6 3 16,-2-10 0-16,-4-10 0 15,-3-1 0-15,-9-7 1 16,-9-2 0-16,-9 3-1 15,0 8 1-15,-12 14 3 16,-6 18 7-16,-6 15 22 16,3 13-8-16,-5 5-8 15,3 23-9-15,2 26-4 16,2 16-2-16,11 9 3 16,8 5-2-16,0 3-2 15,20-5-1-15,5-9 0 16,5-7 0-16,0-12 0 0,-2-16-2 15,-3-10 1-15,1-13-12 16,-5-8-8-16,-3-2 14 16,-2-7 4-16,-1-15 3 15,0-10-2-15,-2 2 3 16,0 0-1-16,-2 6 0 16,-2 5 1-16,1 9-1 15,-4 4 0-15,5 6 0 16,2 0-1-16,2 13-4 15,5 13 4-15,-3 5 0 16,0 1 1-16,-4-1-2 16,1-5 2-16,-4-5-2 15,0-9 1-15,5-4 1 0,-1-6 0 16,4-2 0 0,-5-3 3-16,4-22-4 0,-2-8 1 15,-1-2 0-15,-1-4 0 16,-2 0 0-16,-3 1 1 15,-4 5 2-15,-2 1-2 16,-2 13 4-16,0 5 20 16,0 11 4-16,0 3-6 15,0 0-13-15,-3 29-1 16,-11 22-1-16,0 20-1 16,6 17 1-16,8 11-1 15,0 13-4-15,12 10-2 16,1 7 0-16,-5 9 0 15,11 2-2-15,8-2 2 0,4-9-1 16,1-17 0-16,-14-28-11 16,-15-20-7-16,-3-22-34 15,-11-18-18-15,-22-18 1 16,-14-6-9-16,-13-16 69 16,-6-26 9-16,2-10-1 15,0-7 1-15,10-10 2 16,14-5 2-16,13-2 9 15,20-4-12-15,7 0-2 16,18 8 0-16,19 13-19 16,15 14-56-16,12 11-89 15,2 5-214-15</inkml:trace>
  <inkml:trace contextRef="#ctx0" brushRef="#br0" timeOffset="155344.03">15088 7041 829 0,'0'0'86'0,"0"0"-14"15,0 0 77-15,0 0-19 16,0 0-48-16,0 0-59 16,-26 22-4-16,13 19 22 15,-1 8-14-15,7 3-12 16,7 3-1-16,0 0-6 15,4-7 0-15,22-5-8 0,8-8 3 16,10-11 0-16,3-12-2 16,2-6 1-16,-2-6-1 15,-3-9-1-15,-8-18 2 16,-5-8 1-16,-6-14-3 16,-6-8 0-16,-9-4-6 15,-7-7 3-15,-3-1-2 16,-7 8 1-16,-18 5 3 15,-6 15-4-15,-9 13 5 16,-3 16 0-16,-3 12-2 16,2 0 2-16,3 12-1 15,7 19-2-15,5 3 1 16,6 7-7-16,9-6-52 0,11 6-64 16,3-7-79-1,16-12-157-15</inkml:trace>
  <inkml:trace contextRef="#ctx0" brushRef="#br0" timeOffset="156033.84">14731 6650 814 0,'0'0'13'16,"0"0"7"-16,0 0 83 16,0 0-12-16,0 0-57 15,0 0-33-15,-23 21 2 16,23 26-2-16,0 2 1 15,0 2-4-15,4-8-40 16,6-4-77-16,5-8-77 16,3-17-172-16</inkml:trace>
  <inkml:trace contextRef="#ctx0" brushRef="#br0" timeOffset="156333.84">15584 6485 681 0,'0'0'104'0,"0"0"-18"0,0 0 44 15,0 0-40 1,0 0-50-16,0 0-35 0,2 20-1 16,-4 20 0-16,-4 5-3 15,0 4-1-15,3 2 0 16,-1 0-62-16,1-8-139 16,3-13-205-16</inkml:trace>
  <inkml:trace contextRef="#ctx0" brushRef="#br0" timeOffset="158694.84">16111 7155 721 0,'0'0'113'0,"0"0"-22"16,20-96 58-16,-16 68-3 15,-3 7-47-15,1 7-26 16,-2 9-20-16,1 5-15 16,1 0-16-16,-2 0-18 15,3 0-3-15,3 23-1 16,3 13 0-16,1 6 1 16,4 4 0-16,1-1-1 15,1-2 0-15,2-2 3 16,2-6-5-16,-4-2 2 0,5-11 0 15,-5-6 0-15,-5-10-2 16,0-6-3-16,1 0-1 16,-1-24 2-16,2-11 4 15,2-8-2-15,-3 0 2 16,-2-2 0-16,-2 0 1 16,-1 1-1-16,-1 1 1 15,1 4 0-15,2 8-1 16,-3 7 0-16,-2 5 0 15,2 7-1-15,-3 9 0 16,1 3 1-16,6 0-24 16,4 15-44-16,2 15 4 15,4 10-23-15,-4 5-48 0,-2 0-56 16,1-4-145 0</inkml:trace>
  <inkml:trace contextRef="#ctx0" brushRef="#br0" timeOffset="160010.07">16791 7108 176 0,'0'0'707'16,"0"0"-626"-16,0 0 43 16,-55-106 25-16,48 96-44 15,1 5-58-15,3 5-12 16,-2 0-15-16,-5 23-13 15,-4 14-7-15,1 6 6 0,4 2-2 16,2-1-3-16,5-5 2 16,2-1-2-16,0-5-1 15,0-7 0-15,0-9-1 16,5-3 1-16,-1-6 0 16,-1-8-16-16,3 0-29 15,1-4 8-15,4-20-8 16,2-10-9-16,-4-5 24 15,-3 8 25-15,-4-2-8 16,-2 7 10-16,0 14 3 16,0 5 5-16,0 4 3 15,0 3 5-15,1 0-11 16,4 15-2-16,2 12 0 0,5 2 1 16,3 3 1-16,9-9-2 15,6-6 2-15,7-9-2 16,7-8 0-16,6 0 0 15,1-22 0-15,-4-14 1 16,-5-12-2-16,-4-6 2 16,-2-11 0-16,0-10 1 15,-7-3-1-15,-8-8 0 16,-9-3 0-16,-12 7 2 16,0 14 2-16,-11 17 1 15,-11 18 10-15,1 17 31 16,-3 12-12-16,-1 4-2 15,-3 20-12-15,-4 28-7 0,7 15 10 16,2 10-13-16,6 5 3 16,8 1 0-16,7-3-5 15,2-2-3-15,2-10-3 16,17-9-2-16,0-10 0 16,5-9-1-16,1-10 0 15,4-10-1-15,-3-10-1 16,2-6 2-16,-3 0 1 15,0-16 0-15,-1-12-2 16,-4-5 1-16,1-5 0 16,-7 1-2-16,-1 4 4 15,-6 2-2-15,-1-1 1 16,0 9 1-16,-1 1 1 16,-3 7-2-16,2 8 2 0,-2 3 7 15,0 4-4-15,-2 0 1 16,3 0-7-16,3 4 0 15,5 18-2-15,-1 11 3 16,6 5-1-16,-3 3 0 16,1-4 2-16,-3 1-1 15,0-6-1-15,1-8 0 16,-1-3-1-16,-4-8 1 16,-1-7 0-16,-3-5-1 15,1-1 0-15,1 0 1 16,5-5 0-16,8-17 1 15,2-7-1-15,2-3 0 0,0 0 0 16,-3 2-1-16,-2 4 2 16,-2 3 0-16,0 5-1 15,-1 5 1-15,-1 2-1 16,-3 6 0-16,0 5 1 16,0 0-2-16,2 2-2 15,4 19 3-15,1 5-1 16,2 3 0-16,-2 3 0 15,2-6 1-15,1-2 0 16,-1-6 0-16,3-4-1 16,2-9 1-16,1-5 0 15,6 0 1-15,1-9-1 16,-4-15 0-16,-1-4 2 0,-5-8-4 16,-1-3 4-16,-7-1-2 15,-8 0 1-15,-6 5 1 16,0 6-2-16,-3 7 0 15,-11 5 0-15,-5 10 0 16,-2 7-1-16,-5 0 1 16,-2 17 0-16,3 14-1 15,3 6 1-15,8 5 0 16,8 2 0-16,6 2-1 16,0-7 2-16,14 0-1 15,15-8 0-15,6-5-1 16,5-8-3-16,7-9-100 0,3-7-129 15,2-2-210-15</inkml:trace>
  <inkml:trace contextRef="#ctx0" brushRef="#br0" timeOffset="161184.87">18762 7085 488 0,'0'0'126'16,"0"0"-11"-16,63-111 44 15,-50 77-17-15,-8 4-38 16,-5 6 0-16,0 5-24 15,0 3-17-15,-13 9-8 16,-3 6-17-16,-4 1-19 16,-6 7-14-16,5 20 2 15,-1 10-4-15,7 4-1 16,6 3-2-16,9-3 2 16,0 0-2-16,16-6 0 15,14-4 0-15,1-11 0 16,5-8 0-16,0-12 1 0,0 0-1 15,-6-12 1-15,-4-16-2 16,-4-5-4-16,-10 0-10 16,-6 0 9-16,-6 3 5 15,0 4 0-15,0 1-1 16,-3 10 4-16,-2 6-1 16,3 6 1-16,1 3 0 15,1 0-2-15,0 12-1 16,0 17-6-16,5 6 7 15,9 1 0-15,3-3 0 16,5-2 0-16,3-4 0 16,1-7 2-16,3-12-1 15,-1-8-1-15,-2 0 0 0,0-12-1 16,-4-21 0 0,-3-8-1-16,-1-4-13 0,-5-2-4 15,-2 6-1-15,-2 5 14 16,-4 12 5-16,-3 10 1 15,2 7 0-15,-4 5 0 16,6 2 0-16,6 0-4 16,10 16-4-16,9 12 8 15,2 6 0-15,0 4-1 16,-6 3 0-16,-7 0-3 16,-7-1-1-16,-7-4-10 15,-6-4-36-15,0-7 4 16,-6-5 7-16,-17-6-8 15,-8-6 12-15,-6-3 3 0,-6-5-19 16,-4 0-22-16,4 0-3 16,3-5 0-16,10-7-51 15,13-5-4-15,13-2-78 16</inkml:trace>
  <inkml:trace contextRef="#ctx0" brushRef="#br0" timeOffset="162409.84">20312 7034 870 0,'0'0'131'0,"0"0"-100"15,-92-109 92-15,53 83 22 16,-7 10-86-16,-11 6-37 16,-3 10 2-16,1 0-3 15,12 11 3-15,14 15-14 16,14 4-7-16,12 3 1 16,7 0-4-16,4-3 0 15,29-6 0-15,19-3 1 16,14-12-1-16,10-9 0 0,5 0 0 15,-3-16-1-15,-1-24-6 16,-7-9-9-16,-10-14-4 16,-14-8 8-16,-14-3 9 15,-15-2 2-15,-12 9 1 16,-5 10 0-16,-5 11 1 16,-10 15 1-16,-3 10 19 15,6 15 4-15,4 6-4 16,-3 0-7-16,-1 32-11 15,-5 19 3-15,2 17 2 16,5 7-3-16,10 3-2 16,0-2-1-16,12-1-1 15,16-11 2-15,7-3-3 0,7-12 0 16,4-12 0 0,0-9 3-16,3-14-2 0,-2-12-1 15,-4-2 0-15,-4-8-1 16,-8-23-6-16,-3-7 7 15,-6-8 0-15,-6 1 0 16,-7 3 0-16,-8 4 4 16,-1 5-3-16,0 8 1 15,-6 3-2-15,-7 7 1 16,-5 9 1-16,-6 6-1 16,1 0-2-16,1 12-1 15,3 16 2-15,7 10-1 16,6 5-5-16,6 7 4 15,3-2 2-15,23-2-2 0,7-7 2 16,6-7-5-16,1-10 4 16,-3-10-11-16,-4-12-20 15,-4 0 13-15,-2-15-1 16,-3-15 8-16,-5-4 10 16,-8-1 2-16,-6 4 1 15,-5 3 1-15,0 2-1 16,-4 2 2-16,-3 8 2 15,1 6 5-15,2 6 6 16,4 4-10-16,0 0-2 16,-3 0-4-16,-4 4-1 15,0 22-2-15,-2 11 3 16,6 0 0-16,3 0-1 0,0-3-2 16,6-4 3-16,6-7 0 15,3-8 0-15,-2-8-5 16,2-7-19-16,0 0 3 15,3-5 5-15,-2-17 1 16,1-8 8-16,-1-6 7 16,-3 5-3-16,-4-5 3 15,-2 9 1-15,-3 4 0 16,-2 6 2-16,-2 4 6 16,0 5 21-16,0 5 15 15,0 3-14-15,0 0 1 16,0 0-10-16,0 0-17 0,0 0-4 15,0 17-1-15,0 22 0 16,0 15 9-16,2 8-7 16,1 5 3-16,-3 0 0 15,0 1-4-15,-3-2 1 16,-12-1-1-16,-4 15-1 16,4 3 0-16,2 1 2 15,5-5-5-15,-5-19-9 16,-11-11-25-16,-10-13-27 15,-12-15-173-15,-11-11 112 16,-3-10-74-16,-7 0-31 16,2-25-18-16</inkml:trace>
  <inkml:trace contextRef="#ctx0" brushRef="#br0" timeOffset="163398.84">21291 7000 939 0,'0'0'50'15,"0"0"40"-15,0 0 45 16,45-105-46-16,-32 96-54 15,4 9-18-15,5 0-12 16,5 6-4-16,6 20 2 16,-1 11-3-16,-4 2 0 15,-9 3 3-15,-1-1-2 0,-8-3 0 16,-5-4-1 0,-4-4 0-16,-1-8 0 0,0-5-5 15,0-7-3-15,0-8-8 16,0-2-1-16,0 0 17 15,-1-15 0-15,-1-15-2 16,-2-11-9-16,1-7 3 16,3-3 8-16,0 2 1 15,0 6-1-15,7 5 1 16,1 7 2-16,3 4 1 16,1 8 1-16,1 3-1 15,3 6-2-15,-1 10-2 16,6 0-5-16,5 0 4 15,4 17-61-15,3 9-67 0,3 2-98 16,-3-3-119-16</inkml:trace>
  <inkml:trace contextRef="#ctx0" brushRef="#br0" timeOffset="163750.97">21910 7008 846 0,'0'0'69'16,"0"0"83"-16,0 0-5 16,0 0-74-16,0 0-55 15,0 0-8-15,72-100-7 16,-35 83-1-16,-4-1-2 0,-3-2 0 16,-6 1 0-16,-8 1 0 15,-8 1 2-15,-8 4-2 16,0 0 0-16,-21 7-2 15,-20 6 2-15,-12 0 0 16,-6 23 0-16,4 15-1 16,12 7 1-16,12 4 0 15,13-1 3-15,13-3-2 16,5 0 2-16,11-5-3 16,24-10 0-16,16-5-1 15,9-13-2-15,3-6-74 16,-2-6-93-16,-3-6-60 0,-6-20-173 15</inkml:trace>
  <inkml:trace contextRef="#ctx0" brushRef="#br0" timeOffset="164119.46">22340 6980 749 0,'0'0'84'0,"0"0"-36"16,0 0 38-16,0 0-45 15,0 0-11-15,0 0-2 16,112 9 0-16,-75-21-21 16,-5-10-2-16,-9-5-2 15,-3-9 2-15,-8-1-1 0,-9-4-3 16,-3 1 0 0,-5 9-1-16,-22 4 1 0,-12 12-1 15,-7 12 1-15,0 3 8 16,-2 17 13-16,11 19 27 15,7 13-9-15,12 4 2 16,12 2-11-16,6-2-8 16,14-4 0-16,24-9-5 15,13-6-5-15,7-14-7 16,4-9-3-16,2-10-1 16,-8-1-2-16,-6 0-9 15,-10-17-71-15,-9-5-62 16,-2 0-94-16,-11 1-64 15</inkml:trace>
  <inkml:trace contextRef="#ctx0" brushRef="#br0" timeOffset="165243.12">23773 6831 590 0,'0'0'109'16,"0"0"-61"-16,0 0 80 15,24-102-24-15,-24 85-33 0,0 3-20 16,0 2 1-16,-16 3-9 16,-2 5-7-16,-12 4-24 15,-8 0-6-15,-12 26-1 16,-3 9-4-16,-1 4 1 16,9 4-1-16,12 1 1 15,14-5-2-15,15-2 1 16,4 0-2-16,26-10 0 15,18-5 0-15,14-10 1 16,6-10 0-16,-3-2 1 16,-6-7-2-16,-7-20-6 15,-10-5-3-15,-9-2-2 16,-12 0 1-16,-10 1 9 0,-7-2 2 16,0 1 0-16,-9 5 7 15,-3 1-7-15,0 3 5 16,3 5 2-16,2 5-3 15,2 5 7-15,2 4-3 16,3 6-6-16,-3 0-1 16,3 0 0-16,-4 0-2 15,-9 0 1-15,-7 0-17 16,-10 0-24-16,-2 4-14 16,-4 9-1-16,6 2-5 15,9 1-32-15,8-2-12 16,13 0-95-16,0-6-42 0</inkml:trace>
  <inkml:trace contextRef="#ctx0" brushRef="#br0" timeOffset="165715.84">23995 6915 579 0,'0'0'176'15,"0"0"-84"-15,0 0 55 0,0 0-39 16,0 0-60 0,51-116 17-16,-31 86-36 0,0 7 26 15,-8 6-16-15,-3 6-9 16,-7 5-8-16,0 6-11 15,-2 0-7-15,0 0-2 16,0 0-2-16,6 10-5 16,0 18-2-16,8 12 7 15,-1 5-1-15,-2 0-1 16,-3 0-8-16,-2-5-14 16,-5-6-5-16,-1-8 9 15,0-10 6-15,0-6 4 16,0-8 6-16,0-2 3 15,0-6 1-15,-1-23 9 0,-4-12-8 16,4-8-1-16,1-12 0 16,0-8 2-16,7-4-3 15,16 4 1-15,8 7-5 16,3 12-29-16,8 10-62 16,4 10-75-16,-4 3-141 15</inkml:trace>
  <inkml:trace contextRef="#ctx0" brushRef="#br0" timeOffset="167874.84">25313 6553 731 0,'0'0'97'0,"0"0"-46"0,0 0 47 16,26-100 9-16,-28 94-29 16,-22 6-45-16,-12 20-26 15,1 21-7-15,-1 8 4 16,13 6-3-16,15 0-2 16,8 3 0-16,16-6 1 15,17-5 0-15,4-11 0 16,-1-5 2-16,-6-7-2 15,-8-3-1-15,-11-2 0 16,-9-1-1-16,-2-2-14 16,-22 1-10-16,-14-1 2 15,-13-2-19-15,-3-3 1 16,4-3 7-16,9-3 1 0,8-2 1 16,16-3 24-1,13 0 9-15,2 0 0 0,13-16-4 16,24-13-6-16,14-12-4 15,10-5 9-15,6-5-28 16,1 0 11-16,-5 6 21 16,-13 8 1-16,-6 10 3 15,-16 6 28-15,-11 5 22 16,-8 6 12-16,-3 4 6 16,-6 6 10-16,0-4-9 15,0 2-35-15,-3 2-8 16,-12 0-12-16,-4 2-14 0,-1 21 0 15,-3 6 5-15,5 2-6 16,-1 7 3-16,5 2-1 16,7-3 1-16,2-2-5 15,5-3 2-15,0-7-2 16,16-4 0-16,10-8 1 16,9-8-1-16,5-5 4 15,4 0-3-15,-1-11-1 16,-3-17-2-16,-8-7-10 15,-6-9-13-15,-7-2-1 16,-9-2 8-16,-10 3 4 16,0 4 13-16,0 8 0 15,0 7 1-15,-2 7 6 0,2 9 19 16,0 5 1 0,0 4-4-16,0-1-16 0,0 0-1 15,0 2-4-15,3 0-1 16,5 0 0-16,1 0 2 15,3 9-2-15,-2 16 7 16,-2 5-7-16,-1 8 1 16,-1-2 0-16,-2-1 1 15,1-4-2-15,0-2 0 16,-2-8 1-16,1-8-1 16,-1-3 2-16,0-9-2 15,3-1 0-15,4 0 0 16,8-21 4-16,2-8-4 15,2-4 2-15,-3 2-1 0,-1-4 3 16,-1 4-2-16,0 0-2 16,-3 6 2-16,0-1 3 15,0 6 1-15,0 3 3 16,-6 9-3-16,0 2 2 16,-6 6-4-16,-1 0-4 15,5 6 0-15,3 17 0 16,4 9 0-16,-2 7 1 15,0 1-1-15,-1-2 0 16,-1-6 0-16,0-5 0 16,1-9 1-16,-5-6-3 15,0-9 2-15,-1-3-3 16,5 0-4-16,5-3 4 0,6-19 3 16,2-4 0-16,2-3 0 15,-3 0 0-15,-3-1 0 16,0 1 0-16,-5 4 0 15,2-1 1-15,-4 10 0 16,-3 4-1-16,-3 8 1 16,-2 4 1-16,-2 0-2 15,1 0-2-15,2 20-1 16,1 6 0-16,1 5 3 16,0 4 0-16,1-3 0 15,-1-6 0-15,3-5 0 16,-1-6 2-16,2-7-5 0,0-7 3 15,5-1 0-15,4 0 2 16,4-12-1-16,1-11-1 16,0-6 1-16,0-1 1 15,0-4-2-15,-2 2 1 16,-6 9 0-16,1 1-1 16,-5 9 0-16,0 3 1 15,-2 10-1-15,1 0 0 16,5 0-1-16,1 10 1 15,3 13 0-15,-3 3 0 16,2-2-2-16,-1-3 2 16,-3-6 0-16,3-5 1 15,-1-8 0-15,3-2-1 0,4-6 0 16,0-19 1 0,1-4 0-16,-5-5-2 0,-2-3 1 15,-8 0 0-15,-7 2 2 16,-3 0 0-16,0 9-2 15,0 4 4-15,-9 16-3 16,-12 6 0-16,0 6-1 16,-6 32 1-16,1 7-2 15,3 7 1-15,9 5 0 16,7-4-1-16,7 2 0 16,0-14 0-16,14-7 1 15,7-9-9-15,9-12-69 16,4-9-71-16,6-4-94 15,0 0-232-15</inkml:trace>
  <inkml:trace contextRef="#ctx0" brushRef="#br0" timeOffset="168528.84">27687 6905 879 0,'0'0'131'16,"0"-99"-71"-16,-3 46 78 15,-9 2-37-15,-7 2-49 16,-8 4-33-16,-9 7 4 0,-7 6 0 16,1 9-5-16,6 10-9 15,14 10 1-15,11 3-5 16,8 5-5-16,3 21-4 15,0 7 3-15,24 2 1 16,21-2 0-16,18-4-1 16,5-10 1-16,4-14-11 15,-5-5-18-15,-9-1 0 16,-11-29 2-16,-9-15 10 16,-12-3 9-16,-15-4 8 15,-11 0 1-15,0 8 1 16,-13 6 3-16,-11 11 1 0,-5 14 22 15,-4 13-4 1,0 7-8-16,0 36-1 0,2 17-6 16,2 18 1-16,11 15 2 15,7 7-10-15,9 3 6 16,2-9-1-16,0-7-5 16,7-13-2-16,4-18 1 15,-1-18-1-15,-3-15 1 16,1-12-1-16,1-11-2 15,3-2-12-15,8-27-4 16,2-11-31-16,-2-5 2 16,-1-8 3-16,-7-5 19 15,-1-4-2-15,-1 7 22 0,-3 14 5 16,0 19 0 0,-2 12 3-16,-2 10 9 0,0 0 6 15,4 3-13-15,7 18-4 16,1 0 2-16,0-3-3 15,1 0 0-15,-2-6-50 16,0-6-184-16,0-6-213 16</inkml:trace>
  <inkml:trace contextRef="#ctx0" brushRef="#br0" timeOffset="170200.84">28617 6628 789 0,'0'0'143'0,"0"0"-63"16,0 0 51-16,-11-98-22 15,22 76-50-15,4 4-28 16,-5 5-11-16,1 6 0 15,-2 0-4-15,-5 7-8 16,0 0-8-16,-2 4 2 16,2 24-2-16,-1 12 0 15,-3 11 0-15,0 7 1 16,0-4 0-16,0-2-1 0,0-4 0 16,2-8 1-16,11-9-1 15,2-9 0-15,1-11 3 16,4-11-6-16,4 0 5 15,3-25-2-15,-2-13 3 16,3-11-1-16,-4-2-3 16,-7-2 1-16,-3 2 0 15,-5 6 0-15,-1 6 2 16,-1 4-1-16,2 9 1 16,-1 9 0-16,-2 4-2 15,0 9 0-15,1 4-1 16,2 0 1-16,2 20-6 0,1 12 5 15,-2 13 1-15,-1 2-2 16,-1 3 0-16,1-1 2 16,-1-7-1-16,4-9 0 15,5-7-4-15,3-12-13 16,1-12-10-16,6-2-1 16,2-11 17-16,0-21 5 15,-3-10 2-15,-3 0 5 16,-6-3 0-16,-6 2 4 15,-4 9 0-15,-7 2 17 16,0 9 24-16,0 6-7 16,0 7 2-16,0 4 1 15,0 4-21-15,0 2-9 0,0 0-7 16,0 2-4 0,-2 24-3-16,-3 14 0 0,0 9 2 15,4 2 1-15,1-2 0 16,0-2 1-16,13-11-1 15,5-1 2-15,6-13-3 16,3-12 2-16,4-7 0 16,2-3-1-16,6-3 3 15,-1-27-5-15,-4-7 2 16,-4-11-14-16,-10-2 7 16,-5-1-9-16,-12 3 4 15,-3 7 7-15,0 7 1 16,-18 10 3-16,-6 6 1 15,-5 6-5-15,-6 11 4 0,-1 1-7 16,2 9-1-16,5 15-7 16,6 5-51-16,11 6-36 15,9 2-36-15,3 1-62 16,24-3-64-16,23-6-166 16</inkml:trace>
  <inkml:trace contextRef="#ctx0" brushRef="#br0" timeOffset="170823.99">29915 6612 261 0,'0'0'609'0,"0"0"-519"0,0 0 20 16,0 0 46-16,0 0-96 15,-80-59-32-15,47 59-7 16,-2 14-4-16,8 9-4 15,8 2-7-15,10-2-5 16,4-5-1-16,5-1 2 16,0-1-4-16,5-7 2 15,20-6 0-15,14-3 3 16,17-5-3-16,7-30 0 16,3-10-2-16,-2-14 1 15,-4-9-5-15,-5-11 2 16,-9-12-7-16,-12-6 11 0,-11 3-2 15,-14 7 2-15,-9 21 7 16,0 19-3-16,-12 19 14 16,-3 12 7-16,-2 16-6 15,-2 6-16-15,-8 41-3 16,-2 31-1-16,3 23-1 16,8 8 2-16,14 0 7 15,4-5-7-15,7-16 0 16,19-10 2-16,4-15-2 15,4-18 0-15,0-12-1 16,3-18 2-16,2-14-3 16,-2-1 2-16,-1-15-16 15,-5-23 2-15,-4-9 0 16,-9-9 4-16,-8-2 4 16,-10 10 0-16,0 9 6 0,0 17 3 15,-10 13 1-15,-3 9 17 16,-5 7-11-16,-5 30-9 15,3 12 1-15,10 8 1 16,10 2-1-16,2-1 3 16,30-8-3-16,18-6-2 15,19-14 0-15,16-11-49 16,12-8-189-16,6-10-508 16</inkml:trace>
  <inkml:trace contextRef="#ctx0" brushRef="#br0" timeOffset="172370.86">3440 9663 643 0,'0'0'117'15,"0"0"-24"-15,18-123 52 16,-18 77-24-16,0 3-46 16,-3 8-25-16,-17 6-5 15,-8 7-4-15,-9 14-15 16,-9 8-13-16,-5 13-7 15,0 19-6-15,14 8 5 16,10 1-4-16,11 0-1 16,14-2 0-16,2-3 0 15,15-3-2-15,19-14-1 16,10-9 1-16,6-10-17 16,1 0-21-16,-6-16 9 15,-9-11 19-15,-9-1 5 16,-14-5 4-16,-4 1 3 0,-6 6 0 15,-3 4 3-15,0 8 3 16,0 5 14-16,-3 6 15 16,3 3-10-16,0 3-23 15,0 30-2-15,0 12-1 16,0 14 1-16,14 4 1 16,-1 5 0-16,5 6-1 15,-9 3 0-15,-2-2 0 16,-7-8 0-16,0-7 2 15,-4-10-2-15,-13-4 0 0,-1-8-3 16,-5-8-3 0,-5-8 5-16,-10-6-3 0,-8-6-16 15,-2-10 5-15,2 0 2 16,4-6-1-16,9-18-13 16,13-12 0-16,10-12-39 15,10-19-46-15,20-11-45 16,30-11-119-16,16-1-163 15</inkml:trace>
  <inkml:trace contextRef="#ctx0" brushRef="#br0" timeOffset="172935.84">3825 9550 749 0,'0'0'147'0,"0"0"-69"16,0 0 91-16,0 0-40 15,0 0-73-15,0 0-29 16,-15-22-13-16,36-7-9 16,14-13-4-16,1-6 1 15,0-5 0-15,-4 1-2 16,-7 4 0-16,-10 14 0 16,-5 11 2-16,-10 7-2 15,0 10 4-15,-5 2-4 16,-24 4 0-16,-13 26 0 15,-7 24-4-15,-3 16 4 16,7 3 0-16,12-3 0 0,17-6-2 16,12-10 4-16,4-10-2 15,14-12 0-15,18-12-3 16,15-12 3-16,10-4 2 16,7-26 0-16,-1-19-3 15,-5-18 2-15,-1-16-1 16,-8-11 1-16,-4-10-1 15,-4-1-4-15,-15 1 3 16,-14 7-1-16,-12 15-1 16,0 17 6-16,-19 24-3 15,-3 16 3-15,2 18 15 16,-3 3-3-16,4 40-14 16,-2 23 1-16,5 15 1 0,7 5 2 15,6 4 1-15,3 0 1 16,0 1-5-16,0-8 0 15,9-9-1-15,2-12-1 16,3-14 0-16,4-16-27 16,-2-10-78-16,6-12-82 15,2-7-74-15,-1-4-223 16</inkml:trace>
  <inkml:trace contextRef="#ctx0" brushRef="#br0" timeOffset="173121.84">4201 9346 889 0,'0'0'79'15,"0"0"37"-15,0 0 29 16,0 0-93-16,0 0-40 16,79-102-10-16,-27 73 2 15,2-3-4-15,-3 2-48 16,-8 3-123-16,-13 3-187 15</inkml:trace>
  <inkml:trace contextRef="#ctx0" brushRef="#br0" timeOffset="175409.23">4920 9136 731 0,'0'0'153'16,"0"0"-86"-16,0 0 50 15,0 0 21-15,40-96-46 16,-38 94-35-16,0 0-29 15,-2 2-12-15,1 0-4 0,2 0-12 16,0 19 1 0,4 19 1-16,1 8-2 0,-4 9 3 15,0 4-1-15,-3-3-1 16,-1-4-1-16,0-4 2 16,0-12-2-16,1-10 2 15,1-10-2-15,1-9 1 16,-2-7 0-16,9-4 2 15,0-32 0-15,7-16-2 16,-2-6-2-16,0-3 0 16,-6 4 1-16,-3 8 0 15,-1 8 0-15,-2 4 1 16,1 5-1-16,0 9 0 16,-1 8 0-16,-1 4 0 15,4 7 0-15,0 4 0 0,6 0-5 16,3 12 5-16,4 16 0 15,1 7-2-15,-4 6 2 16,6 6 0-16,-4-6 1 16,3-2-2-16,0-9 2 15,0-11-1-15,5-10 0 16,-1-9 0-16,4-9 1 16,3-22-1-16,-1-12 2 15,-4-6 0-15,-4-5 1 16,-4 2-2-16,-10 1-1 15,-2 9 0-15,-7 3 3 16,0 8 0-16,-4 4 0 0,-5 10 3 16,1 7 8-16,5 5 9 15,0 4-7-15,0 1-16 16,-5 11 0-16,-6 23-2 16,-1 11-1-16,0 6 2 15,6-5 1-15,5-1 0 16,4-2 0-16,7-5-5 15,21-3 4-15,11-12 1 16,12-10 0-16,6-13 0 16,4 0-2-16,-7-22 2 15,-7-11-3-15,-5-5-13 16,-6 1 11-16,-4-1-9 16,-10 6 10-16,-10 4 3 0,-5 3 1 15,-3 3 1 1,-4 4 0-16,0 5 1 0,0-1 1 15,-4 8 3-15,-5 4 2 16,-9 2-2-16,-4 8-6 16,-5 23 0-16,3 7 0 15,6 7-3-15,4 4 0 16,10 0 2-16,4-2-3 16,2-2 3-16,16-13-2 15,7-7-13-15,6-11-13 16,2-14-3-16,0 0 8 15,-2-28 2-15,-4-7 5 0,-4-6 4 16,-7-4 4-16,-4 0 6 16,-7 3 3-16,-4 7-2 15,-1 9 2-15,0 10 3 16,0 2 3-16,0 9 25 16,0 1 5-16,0 4-11 15,-1 0-7-15,-1 0-13 16,1 27-3-16,1 18 2 15,0 16 2-15,0 19 0 16,0 7-2-16,0 6-1 16,4 2-1-16,-4-8 2 15,0 7-3-15,0 2 0 16,0-2-1-16,0-2 3 16,-12-17-3-16,-5-12-7 15,-8-10-25-15,-12-11-49 0,-3-10 29 16,-7-11-29-16,-2-12 34 15,7-9 8-15,1 0-2 16,15-30 21-16,19-15 3 16,7-23-46-16,34-22-28 15,22-24-33-15,22-14-4 16,13-13-2-16,9-4-53 16,1 13 75-16,-9 16 108 15,-13 22 47-15,-18 20 42 16,-21 17 3-16,-13 10 11 15,-16 9 12-15,-9 5 46 16,-2 11-43-16,0 5-8 0,-13 7-29 16,-6 9-13-16,-2 1-23 15,-6 11-26-15,3 19-10 16,1 14-2-16,13 2 1 16,4 5 1-16,3-2-6 15,3 0 2-15,0-4 4 16,6-4-7-16,7-6 2 15,7-12-3-15,-6-9-1 16,2-9 2-16,3-5-2 16,-4-6 4-16,3-21 1 15,-6-7-2-15,-1-5 2 16,-4 1-5-16,-4 4 2 16,-3 8-2-16,0 8 2 0,0 10-2 15,0 5 0 1,0 3 0-16,3 3-1 0,4 24-14 15,3 16 14-15,4 3 0 16,2 1 0-16,7-2 1 16,1-11 0-16,7-10 1 15,2-17-3-15,1-7-2 16,2-10-10-16,-2-28 5 16,3-11-1-16,-2-9 9 15,-1-11-3-15,-2-10 4 16,1-10-1-16,-8-7 1 15,-7-4 0-15,-6 2-1 0,-12 12 1 16,0 18 0 0,-6 25 6-16,-9 23 12 0,-3 20 9 15,-7 1-14-15,-1 43-8 16,-4 20-5-16,1 18 0 16,5 9 1-16,10 4-1 15,5-5-4-15,9-6 4 16,0-8-2-16,0-7 2 15,7-11-42-15,6-7-94 16,2-14-83-16,6-9-113 16,8-11-211-16</inkml:trace>
  <inkml:trace contextRef="#ctx0" brushRef="#br0" timeOffset="175679.93">7040 9073 649 0,'0'0'186'0,"0"0"-73"0,0 0 53 15,-16-116-18-15,13 99-64 16,3 6-39-16,0 0-17 16,0 7-9-16,0 2-16 15,19 2 0-15,11 0-6 16,4 14 2-16,2 11 1 16,0 4 0-16,-3 5-4 15,-8 6 4-15,-4 0-7 16,-8 2-19-16,-7 1-7 15,-6-7-24-15,0-6 9 16,0-8-15-16,-13-6-4 0,0-12-36 16,-1-4-54-16,5 0-65 15,4-14-125-15</inkml:trace>
  <inkml:trace contextRef="#ctx0" brushRef="#br0" timeOffset="175881.84">7216 8608 828 0,'0'0'43'0,"0"0"21"16,0 0 68-16,0 0-46 16,0 0-76-16,0 0-10 0,24 4-1 15,10 28 0 1,-1 4-61-16,-2 9-87 0,-2 3-65 15,-8 1-184-15</inkml:trace>
  <inkml:trace contextRef="#ctx0" brushRef="#br0" timeOffset="176586.84">7521 8932 843 0,'0'0'123'15,"0"0"-35"-15,-11-103 82 0,11 75-45 16,0 7-52-16,0 4-28 16,0 8-6-16,0 4-11 15,0 2-11-15,0 3-8 16,0 0-7-16,0 17-3 16,6 19 1-16,6 9 0 15,1 6 1-15,1-1 0 16,-1 0-1-16,3-4 0 15,-2-7-1-15,-2-9-7 16,-1-10-19-16,-1-9 0 16,-3-8 18-16,1-3 3 15,5-18 6-15,2-15 1 16,1-11 0-16,1 1-2 16,-1-2 2-16,-2 2-1 15,-1 9 4-15,-1 0-1 0,1 8-3 16,-2 4 0-16,-2 10 1 15,2 5-1-15,3 4 0 16,3 3-3-16,7 0 2 16,6 18-4-16,1 0 5 15,0 1 0-15,1-7-2 16,-6-2 1-16,1-6-13 16,-5-4-11-16,0-1 14 15,-8-24 4-15,-3-4 7 16,-8-4 0-16,-3-1 0 15,0 1-1-15,-6 6 2 16,-13 8-1-16,-1 8 0 0,-1 11-1 16,-1 0 1-1,-1 31 2-15,-2 17 0 0,6 10 7 16,5 2 6-16,5 0-6 16,9-1 4-16,0-9-11 15,17-5-1-15,11-6 0 16,9-16 2-16,8-11-6 15,3-10-10-15,10-2-38 16,0-7-12-16,-6-14 18 16,-11-6-23-16,-18 3-45 15,-15 2 35-15,-8 9-1 16,0 5 1-16,-17 8-7 16,-6 0-73-16,-1 0-121 0</inkml:trace>
  <inkml:trace contextRef="#ctx0" brushRef="#br0" timeOffset="177449.52">8986 8741 627 0,'0'0'178'0,"0"0"-80"16,0 0 61-16,0 0-8 15,0 0-53-15,0 0-28 16,0-87-6-16,0 80-20 0,0 5-12 16,0 1-15-16,0 1-8 15,0 0-6-15,7 0-3 16,1 19-4-16,5 16 2 16,3 9 0-16,4 9 2 15,-1-2 0-15,-1-2 2 16,2-8-5-16,-7-11 3 15,-3-11 0-15,-2-8-7 16,-5-7-8-16,0-4 10 16,3-1 5-16,4-28 0 15,5-12-2-15,0-11 5 16,1-3-3-16,-2 0 0 0,-1 3 1 16,2-2-1-16,3 5 2 15,3-2-1 1,-2 12-2-16,4 2 1 0,-3 8 0 15,-3 11 0-15,-1 10-4 16,-4 8 4-16,2 0-8 16,7 21-56-16,1 21 5 15,-1 9-38-15,-6 9-39 16,1-1-73-16,-8-4-130 16</inkml:trace>
  <inkml:trace contextRef="#ctx0" brushRef="#br0" timeOffset="178732.15">9702 8696 893 0,'0'0'77'16,"0"0"11"-16,0 0 93 16,-57-100-82-16,45 94-52 15,2 6-15-15,-1 0-19 16,-1 26-8-16,-3 12-5 15,3 9 1-15,4 2 1 16,5 0-2-16,3-4 2 16,0-6-4-16,2-10-2 15,10-9 4-15,-1-10-4 16,5-4-23-16,-2-6 10 16,2 0 1-16,1-19 11 0,-1-11 3 15,-4-4-2-15,0-7 2 16,-8 0 0-1,-2 4-1-15,-2 9 2 0,0 9 2 16,0 13-1-16,0 6 0 16,0 0-1-16,6 9-13 15,1 24-5-15,8 7 16 16,2 1 3-16,5-3 1 16,3-8 0-16,5-9-2 15,6-12-12-15,0-9-23 16,4 0 7-16,0-19 7 15,-1-15 21-15,3-11-1 16,-1-10 2-16,-5-7 2 0,0-7-1 16,-3-8 2-16,-5-5-3 15,-5 0 0-15,-8 1 6 16,-11 5-2-16,-4 17 11 16,0 14 31-16,-10 16 14 15,0 16-11-15,-7 11 3 16,0 2-27-16,-5 28-5 15,-6 25-12-15,1 18-5 16,6 11 3-16,6 2-4 16,11 0 1-16,4-3-2 15,4-7 1-15,16-10-2 16,2-12 2-16,-1-10-2 16,1-12 0-16,-4-9-2 15,-2-10-5-15,-2-11 2 16,1 0-2-16,0-11 5 0,2-19 3 15,3-10-2-15,-4-1 1 16,-2 0-3-16,-1 3 3 16,-2 2 0-16,-1 8 2 15,-3 5-3-15,-2 6 1 16,1 8 0-16,-3 3 3 16,-1 6 0-16,-1 0-2 15,4 0-1-15,0 16-2 16,3 17 2-16,-2 9 0 15,0 1 1-15,0 2-2 0,2-2-1 16,-2-1 2 0,4-8 0-16,1-7 2 0,0-6-3 15,1-8 1-15,-2-4-3 16,-2-9 1-16,2 0-3 16,4-7 5-16,1-18 0 15,1-5 1-15,2-5-1 16,-2-2 0-16,1 1 1 15,0 3-1-15,-3 6 1 16,-1 4 0-16,-2 6-1 16,-2 6 2-16,-2 5-2 15,-3 6 0-15,2 0 0 0,4 4 0 16,4 19-3 0,0 8 3-16,1 1 0 0,-4 2-2 15,-1-3 1-15,1-2 1 16,2-3 0-16,4-12-2 15,2-5 2-15,6-9 0 16,-1 0 0-16,0-8 2 16,-2-17-2-16,2-10 2 15,-1-6-1-15,-3-6-1 16,-3-3 1-16,-6-5 0 16,-3 0 1-16,-8 9 0 15,0 8 0-15,0 15 0 16,0 13 0-16,-2 6 1 15,-12 4 3-15,-4 27-3 16,-8 17-3-16,-2 14-1 0,9 0 1 16,8 3 1-16,8-5-1 15,3-7 0-15,2-10 0 16,17-10-4-16,5-13-41 16,9-6-75-16,14-9-60 15,13-1-37-15,6 0-59 16</inkml:trace>
  <inkml:trace contextRef="#ctx0" brushRef="#br0" timeOffset="178898.83">11433 8773 919 0,'0'0'149'0,"0"0"-67"15,0 0 78 1,0 0-67-16,0 0-74 0,0 0-19 15,-38-22-3-15,32 13-129 16,1-5-207-16</inkml:trace>
  <inkml:trace contextRef="#ctx0" brushRef="#br0" timeOffset="180053.84">2142 11271 862 0,'0'0'197'0,"0"0"-141"15,0 0 32-15,-93-23 25 16,68 27-62-16,3 23-27 0,10 10-23 16,0 7 2-16,9 1-3 15,3-4 3-15,0-6-3 16,18-4 0-16,-2-7 0 15,-1-2-1-15,0-4 1 16,-4-4-7-16,-5-4-9 16,1-1-15-16,-1-4-3 15,-6 2-3-15,0 4 1 16,0-1-4-16,0 7 0 16,-13-1 18-16,-8 4 10 15,-5-4-19-15,-5-1 9 16,6-3 7-16,5-6-9 0,2-2 1 15,5-4-22-15,-5 0 30 16,5 0-2-16,0-6-16 16,9-15-78-16,4-13-100 15,4-11-160-15</inkml:trace>
  <inkml:trace contextRef="#ctx0" brushRef="#br0" timeOffset="180255.84">2085 11442 910 0,'0'0'60'0,"0"0"-39"16,0 0 55-16,0 0-65 16,87-75-11-16,-27 38-27 15,5-10-71-15,-2-1-61 16,-12-6-25-16,-13-2-41 15,-18 1-157-15</inkml:trace>
  <inkml:trace contextRef="#ctx0" brushRef="#br0" timeOffset="180637.89">2342 10887 326 0,'0'0'170'0,"-137"-14"-69"16,64 14 49-16,-5 8 0 16,-1 21-50-16,3 10-25 15,1 12-5-15,13 8-14 16,7 10 8-16,11 6-25 15,10 9-1-15,7 5-12 0,10 8-19 16,10 3 17-16,7-4-2 16,5-6-13-16,21-7 3 15,12-6-10-15,14-17 6 16,19-19-7-16,13-16 0 16,15-21 5-16,4-4-4 15,4-21-2-15,-8-17-11 16,-8-14-18-16,-8-16 5 15,-10-13 4-15,-5-15 2 16,-11-6 11-16,-13-9 5 16,-16-2 2-16,-16 1 1 15,-12 2 3-15,-16 10-4 0,-31 12 3 16,-18 18-1-16,-13 15 3 16,-8 24-5-16,-1 24 1 15,8 7-4-15,6 12-2 16,7 24-15-16,11 9-130 15,9 0-82-15,14-4-121 16</inkml:trace>
  <inkml:trace contextRef="#ctx0" brushRef="#br0" timeOffset="182213.84">3616 10970 762 0,'0'0'117'0,"0"0"-70"16,0 0 86-16,0 0 3 0,0 0-62 16,0 0-34-16,6-48-17 15,-6 61-8-15,0 21-12 16,0 18 2-16,0 17 6 15,0 7-7-15,-4 3 6 16,-4-4-5-16,-2-2-4 16,-1-12 0-16,4-11-1 15,2-12-1-15,5-10-62 16,0-11-78-16,0-17-81 16,5 0-89-16,5-21-307 15</inkml:trace>
  <inkml:trace contextRef="#ctx0" brushRef="#br0" timeOffset="182445.84">3380 10946 747 0,'0'0'112'16,"0"0"2"-16,0 0 41 15,0 0-52-15,0 0-55 16,0 0-27-16,14-85-15 15,27 63 4-15,10-1-6 16,9-2-3-16,1 1 0 16,-1 3-1-16,-6 3-3 15,-1 8-60-15,-11 10-95 0,-10 0-102 16,-14 14-352 0</inkml:trace>
  <inkml:trace contextRef="#ctx0" brushRef="#br0" timeOffset="183143.44">3831 11428 781 0,'0'0'191'0,"0"0"-166"0,0 0 67 16,0 0 0-16,0 0-62 16,98-98-25-16,-59 77-1 15,3-1-3-15,-3-1 3 16,-8 4-2-16,-10-1-1 16,-8 6 0-16,-8 3 2 15,-5 1 3-15,0 3 0 16,-6 1 2-16,-20 0 2 15,-12 6 2-15,-10 2-5 16,-4 21-4-16,1 9 1 16,5 0 0-16,13 1-1 15,12-2 0-15,11-5-3 16,10 0 0-16,0-1 0 0,17-6-1 16,20-4 1-16,12-8 2 15,12-7 1-15,5 0-3 16,-1-18 0-16,-11-12 0 15,-5-7 2-15,-7-4 0 16,-9 4 2-16,-12 3 1 16,-8 4-3-16,-4 5 3 15,-8 6-1-15,-1 7 3 16,0 7 7-16,0 2-11 16,0 3-3-16,1 0-1 15,5 16-16-15,4 17 7 16,3 5 0-16,5 3-9 0,0 0 3 15,-9-4-5-15,-3 2-2 16,-6-7 12-16,0-5 4 16,0-6 7-16,0-6 0 15,0-5 1-15,0-5-2 16,0-2 1-16,0-3 0 16,11 0 0-16,15 0 4 15,14-14-3-15,7-6-1 16,5-6-3-16,4-7-48 15,1 0-81-15,0-8-72 16,-6 3-92-16</inkml:trace>
  <inkml:trace contextRef="#ctx0" brushRef="#br0" timeOffset="184087.6">4873 11225 579 0,'0'0'210'0,"0"0"-81"15,0 0 50-15,0 0-33 16,0 0-55-16,0 0-22 16,-12-62-5-16,11 59-33 15,1 3-10-15,-1 0-13 16,-1 11-7-16,-5 21-1 16,0 7 1-16,-1 6-1 15,6-4 0-15,2-4 2 16,0-5-2-16,0-5 0 15,0-9-1-15,4-6-1 0,9-7-1 16,-3-5 2-16,3-1 1 16,10-25 0-16,1-9-3 15,-3-6 2-15,0 0 1 16,-8 1 4-16,-2 4-4 16,-5 5 1-16,-2 2 0 15,-2 4-1-15,2 3 2 16,-2 4-1-16,6 4-1 15,-6 7 0-15,2 3 5 16,0 4-7-16,2 0 2 0,5 4-7 16,1 18 6-1,2 11-4-15,2 2 5 16,-4 2 0-16,0 0-4 0,-3 0 4 16,2-7-3-16,0-5-12 15,-3-7-6-15,1-6 2 16,1-8 0-16,-2-4 12 15,2 0 5-15,6-4 2 16,-2-18 3-16,5-3-3 16,1-6 5-16,-1 1-5 15,0-2 2-15,0 2 8 16,-5 4-1-16,-1 2 3 16,-2 3-2-16,2 3-3 15,-3 4-2-15,1 2-2 16,-2 7-2-16,-5-1-1 0,2 6 0 15,0 0 0-15,4 10 0 16,0 16-3-16,-2 10 1 16,-5 6 1-16,1 3 1 15,-4-4-1-15,0-2-1 16,0-9 2-16,0-3-3 16,0-10-1-16,3-7-3 15,1-1 2-15,1-9 5 16,3 0-3-16,6-5 6 15,6-18-2-15,4-7-1 16,2-5 2-16,0-6 2 16,2-2-1-16,-4-1-1 0,2 4-2 15,-4 6 2-15,-1 14 0 16,-6 5-2-16,-2 11 0 16,1 4-1-16,-1 0 1 15,2 15-3-15,3 15-1 16,-2 10-2-16,-1 5 5 15,-2 0-2-15,-3 3-12 16,-3-4-24-16,-1-9-6 16,-3-6-23-16,-3-6 52 15,0-12-119-15,0-3 25 16,-3-8-7-16,-12 0-58 16,3-3-20-16,0-20-125 15</inkml:trace>
  <inkml:trace contextRef="#ctx0" brushRef="#br0" timeOffset="184314.63">5738 10742 951 0,'0'0'118'0,"0"0"-66"15,0 0 47-15,0 0 1 16,-58-107-68-16,50 102-30 16,8 5-2-16,-6 0-23 15,0 20-112-15,-2 13-93 0,-2 4-148 16</inkml:trace>
  <inkml:trace contextRef="#ctx0" brushRef="#br0" timeOffset="186337.39">6115 11230 325 0,'0'0'606'15,"0"0"-542"-15,0 0 10 16,0-119 87-16,-3 95-64 16,2 8-39-16,1 8-21 0,0 2-8 15,0 4-18-15,0 2-4 16,0 0-7 0,0 0 0-16,0 11-2 0,0 20-3 15,0 12 5-15,0 6-2 16,4 0 3-16,0-4-1 15,1-6 1-15,1-5-1 16,0-11 0-16,-1-8 1 16,-1-10-1-16,-4-5 0 15,4 0 2-15,1 0-1 16,2-19 5-16,4-12-5 16,8-9-1-16,0-2 0 15,-1 3 0-15,0 1-1 16,-4 7 2-16,2 0-1 15,-1 6 0-15,-3 5 2 0,-2 7-2 16,0 7 0-16,-3 5-1 16,2 1 1-16,1 3-6 15,0 21-1-15,7 11 5 16,1 6-2-16,0 5 3 16,3 2-2-16,4-7-11 15,2-7-14-15,3-9-15 16,0-12 6-16,-3-10 14 15,-1-3 11-15,-3-9 12 16,-1-19 1-16,-4-10-1 16,-3-2 5-16,-6-2-1 15,-5 0 35-15,-4 3 11 0,0 1-24 16,-4 4 9-16,-11 6-9 16,-1 5-5-16,-2 11-10 15,6 4-5-15,0 8 4 16,3 0-4-16,0 11-5 15,0 18-2-15,4 7 1 16,2 9 0-16,3 2 0 16,0 1-5-16,0-2 5 15,8-3 0-15,1-9-1 16,4-12 1-16,-2-7-4 16,-4-10-7-16,-2-5-1 15,5 0 7-15,-1-6 5 16,2-25 0-16,2-7 3 0,-1-8-3 15,-4 0 0-15,5 3 0 16,-4 9-1-16,-1 10 2 16,-1 10-1-16,2 10 0 15,-1 4-2-15,9 0-2 16,2 25-4-16,10 9 5 16,1 4 1-16,2-3 1 15,-2-5 0-15,-4-7 0 16,-1-11-1-16,-1-12-10 15,0 0 1-15,8-26 11 16,0-20-2-16,5-15 2 16,-1-16 0-16,3-11-2 0,-3-11 0 15,-5-11 2-15,-3-5 0 16,-11 1 1-16,-8 8 0 16,-9 16 1-16,0 22-1 15,-2 25 5-15,-11 19 11 16,2 20 6-16,-12 4-16 15,-8 47-6-15,-7 29-1 16,-1 23 2-16,12 18-1 16,11 5-1-16,13 0-2 15,3-9 1-15,0-14 0 16,12-13-9-16,1-16-92 16,2-17-157-16,0-21-155 15</inkml:trace>
  <inkml:trace contextRef="#ctx0" brushRef="#br0" timeOffset="186795.84">7355 11087 850 0,'0'0'114'0,"0"0"-80"15,0 0 124-15,0 0-49 16,0 0-88-16,0 0-20 15,85-87 2-15,-49 67-2 16,-4-5-1-16,-5-2 0 16,-9-1 0-16,-6-2 0 15,-6 2-1-15,-6 6-7 0,0 1 5 16,-16 9 2-16,-7 12 1 16,-11 0 2-16,-3 22 0 15,-2 19 6-15,5 5 4 16,5 6 9-16,10-4 9 15,10 1-6-15,9-4-6 16,0-1-4-16,31-8-11 16,13-10 1-16,13-7-1 15,12-12-2-15,-2-4-1 16,-5-3-3-16,-11 0-28 16,-16-10-11-16,-9-2 1 15,-13-1 18-15,-4 6 13 16,-9 1 7-16,0 2 2 0,0 4-3 15,0 0-3-15,-12 0-48 16,-6 0-41-16,0 10-60 16,-1 0-96-16,-2-6-213 15</inkml:trace>
  <inkml:trace contextRef="#ctx0" brushRef="#br0" timeOffset="189211.72">8498 10925 733 0,'0'0'121'16,"3"-97"-76"-16,-3 63 75 0,0 5 1 15,0 10-53-15,0 8-17 16,0 4-15-16,0 7-22 16,0 0 4-16,-2 0-11 15,-17 27-6-15,-9 15 1 16,-4 11-2-16,5-3 3 15,8-4-3-15,10-7 0 16,7-6-1-16,2-6-2 16,4-8 2-16,15-10 1 15,9-9-1-15,2 0 1 16,6-22 0-16,1-11 0 16,-7-8-1-16,-8 3 1 15,-5-1 0-15,-7 4-2 16,-5 2 4-16,-4 4-1 15,-1 6 0-15,0 8 0 0,0 5 2 16,0 9-3-16,0 1 0 16,-10 1 0-16,-4 27-8 15,-8 9 5-15,1 8 2 16,8-1-3-16,2-2 3 16,11 2 0-16,0-7-4 15,15-3 4-15,15-10-3 16,10-8 4-16,6-14 0 15,-1-2-5-15,-2-15 5 16,-4-15 0-16,-7-5 0 16,-3 0 1-16,-9-1-1 15,-4 1 0-15,-7 0 5 0,-3 2-4 16,-3 0 11-16,0 7-5 16,-2 6-1-16,-1 4 5 15,2 9-6-15,-2 1 3 16,0 6-7-16,0 0 0 15,0 0-2-15,0 11-2 16,4 13 0-16,1 10 2 16,1 1 1-16,-1 2 0 15,-2 2 0-15,2 4 2 16,0-6-1-16,1-3-1 16,0-7-2-16,0-7 2 15,-2-7 0-15,3-3 1 16,-5-9-3-16,3-1 7 0,2 0-5 15,6-22 6-15,7-10-4 16,4-7 1-16,3-2-1 16,-4 4-2-16,-1 1 0 15,-2 5 1-15,-2 4-2 16,0 6 2-16,-4 5-1 16,-1 6 0-16,-1 5 0 15,-5 5 0-15,1 0 0 16,1 7-6-16,0 17 5 15,4 5-1-15,-1 4 0 16,2 0 1-16,-2 1-16 16,6-3-31-16,1-5-31 0,9-5-37 15,5-9-12-15,7-11-10 16,5-1-64-16,-2-5 22 16,-3-20-44-16</inkml:trace>
  <inkml:trace contextRef="#ctx0" brushRef="#br0" timeOffset="189576.83">9627 10914 43 0,'0'0'250'0,"0"0"-34"15,27-99-21-15,-27 71-21 16,0 2-14-16,-1 4-47 16,-13 3-31-16,-8 8-30 15,-8 11-4-15,0 0-17 16,-3 26-20-16,0 12-1 16,7 7-10-16,6 1 6 15,8 0-6-15,11-2 0 0,1-5-1 16,8-6 1-1,20-10-4-15,7-11 0 0,7-12-18 16,3 0-12-16,4-36 15 16,2-19-1-16,-2-21 11 15,-3-17-2-15,-7-14-3 16,-3 0 13-16,-12-3-1 16,-12 3 2-16,-12 7-4 15,0 11 8-15,-12 23-4 16,-15 22 4-16,3 26 5 15,-3 18 9-15,0 7-15 16,0 43-3-16,1 27-1 16,9 13-5-16,8 13 4 15,9 4 0-15,0 0 0 0,5-4-3 16,14-9-96-16,2-20-212 16</inkml:trace>
  <inkml:trace contextRef="#ctx0" brushRef="#br0" timeOffset="191018.16">10650 10556 235 0,'0'0'497'15,"0"0"-432"-15,0 0 63 16,33-97 52-16,-33 89-54 16,0 2-42-16,0 3-34 15,0 3-8-15,-13 0-13 0,-10 14-25 16,-7 23 0-16,-2 8-2 16,5 7-2-16,12 7 0 15,11-5-4-15,4-2 2 16,14-8 2-16,27-11-5 15,14-15 4-15,15-14-24 16,11-4-37-16,1-12-7 16,1-20-31-16,-8-7-4 15,-8-4-11-15,-18 2 44 16,-17 3 53-16,-12 7 18 16,-13 7 5-16,-7 1 61 15,0 4 30-15,0 1-6 16,0 2 7-16,-7 4-36 15,1 2 14-15,-2 3-35 16,-4 3-3-16,-3 4-13 0,-11 0-12 16,-5 19-6-16,-2 9 2 15,-1 7-8-15,8 2 4 16,6 1-4-16,11-3 1 16,8-3-1-16,1-6 0 15,7-7-3-15,18-8 3 16,15-11-1-16,8 0-1 15,1-19 2-15,3-15-1 16,-8-7 1-16,-3 0-2 16,-8 4 2-16,-7 3-1 0,-11 5 3 15,-5 5-2-15,-3 3 1 16,-4 6 1-16,-1 4 1 16,-2 3 3-16,4 5 1 15,-4 0-1-15,0 3-6 16,0 0 0-16,4 6-1 15,2 16-6-15,4 11 4 16,-2 6 3-16,0 3 0 16,-2 1 0-16,-1-2 1 15,2-7-3-15,-4-7 2 16,2-10 0-16,-4-11-2 16,0-4-3-16,-1-2 5 15,5-2 0-15,4-25 5 16,6-14-7-16,0-7 2 15,3-4 0-15,0 3 3 0,-1 7-2 16,1 10 1-16,-2 10-2 16,0 12-1-16,-2 6-1 15,4 4 1-15,2 0 1 16,3 17-1-16,-1 9 0 16,-1 7-1-16,-6 2 2 15,-2 5-5-15,-6 1 3 16,-7-1-52-16,0 1-67 15,-23-3-42-15,-4-6-133 16,-3-4-459-16</inkml:trace>
  <inkml:trace contextRef="#ctx0" brushRef="#br0" timeOffset="192024.8">12055 10436 476 0,'0'0'78'0,"0"0"41"16,0 0 51-16,0 0-46 15,0 0-22-15,0 0-15 16,25-55-10-16,-25 55-29 15,-1 0-17-15,-18 3-21 16,-9 21-10-16,-2 9-1 16,0 9 1-16,6 3 2 15,11 0-2-15,6 0 0 16,7-3 0-16,0-5 0 16,11-6 0-16,12-9-1 15,11-8-1-15,11-13-1 16,10-1-37-16,6-16-62 0,3-18-45 15,-1-11-26-15,-8-7-122 16,-7-5-249-16</inkml:trace>
  <inkml:trace contextRef="#ctx0" brushRef="#br0" timeOffset="192593.83">12524 10028 376 0,'0'0'140'0,"0"-141"-49"15,-8 82 55-15,-1 4-30 16,1 10-6-16,-1 10-27 15,2 8 0-15,4 15-1 16,0 6-18-16,1 6-14 16,0 0-33-16,-3 32-9 0,-10 24-8 15,1 20 27-15,-5 13 12 16,1 10-10-16,2-2-10 16,4 5-3-16,7-5-2 15,5-6-5-15,3-11-8 16,20-8 2-16,11-11-3 15,3-12-2-15,6-15 2 16,-5-17-2-16,5-17-3 16,-7 0-16-16,-6-27 4 15,-5-11 9-15,-10-1 1 16,-6-2 6-16,-5 2 1 16,-4 6 0-16,0 1 1 15,0 7 0-15,-4 5 0 16,0 5 10-16,1 5 7 15,3 6-5-15,0 0-2 0,0 4-2 16,0 0-5-16,0 0-4 16,0 7-3-16,0 13 0 15,16 10 0-15,-2 7 3 16,6 2 1-16,-1-3-1 16,1-1 3-16,1-4-3 15,0-7-1-15,-1-8-3 16,-3-12 4-16,0-4-24 15,5-3 2-15,0-26-11 16,-1-8-13-16,2-7-8 16,-4 4-3-16,-4 0-19 15,-5 7 32-15,-2 7 4 0,-4 10-4 16,-2 5-34-16,1 8-41 16,0 3-81-16,2 0-218 15</inkml:trace>
  <inkml:trace contextRef="#ctx0" brushRef="#br0" timeOffset="193081.83">13309 10345 358 0,'0'0'0'15,"0"0"-3"-15,0 0-8 16,0 0-92-16,0 0-14 16,0 0-7-16</inkml:trace>
  <inkml:trace contextRef="#ctx0" brushRef="#br0" timeOffset="193372.81">13042 10371 397 0,'0'0'212'15,"0"0"-36"-15,0 0 0 16,0 0-20-16,0 0-59 15,0 0-34-15,3-31-18 16,-3 31-20-16,0 0-19 16,0 9-6-16,0 22 2 15,4 7-1-15,7 7 4 0,4-2-3 16,1-1 0-16,2-7-1 16,1-8 0-16,4-2-1 15,1-6 0-15,3-9-80 16,4-10-118-16,-1 0-165 15</inkml:trace>
  <inkml:trace contextRef="#ctx0" brushRef="#br0" timeOffset="193904.81">13620 10400 709 0,'0'0'174'16,"0"0"-28"-16,0 0 14 16,0 0-44-16,0 0-67 15,0 0-24-15,-130-85-11 16,61 85-9-16,-4 20 7 15,6 10 9-15,11 1-1 16,18 3-6-16,20-4-12 16,14 0 0-16,4-2-2 0,24-4-5 15,21-7 3-15,15-16 1 16,12-1-1-16,4-21 0 16,-3-15-21-16,-3-13-9 15,-6-14 3-15,-10-14 5 16,-5-15 5-16,-12-6 3 15,-8-8 4-15,-17 4 9 16,-12 16-2-16,0 15 4 16,-15 23 1-16,-9 22 1 15,-3 14 15-15,2 12 4 16,-3 21-14-16,0 34-3 16,5 21-2-16,6 14 2 15,7 5 0-15,10 0-2 16,0-1 0-16,6-9-1 15,8-8-2-15,8-12-2 0,-2-10-116 16,2-14-142-16,1-14-119 16</inkml:trace>
  <inkml:trace contextRef="#ctx0" brushRef="#br0" timeOffset="194266.86">14015 10481 968 0,'0'0'91'0,"0"0"38"16,0 0 4-16,0 0-81 15,0 0-43-15,0 0-7 0,37-11 0 16,-1 4-1-16,3-8 2 16,-5-7-2-16,-6-1-1 15,-5-10-6-15,-7-2-7 16,-7-5-10-16,-8 5 2 15,-1 3 9-15,-4 13 10 16,-20 10 1-16,-10 9-5 16,-3 9 5-16,-2 26 2 15,3 8 5-15,8 6 8 16,11 0 1-16,11-2-3 16,6-2-1-16,0-7-9 15,23-2 4-15,8-10-6 16,11-9 0-16,7-17 0 0,5 0-90 15,-2-17-209-15,-4-18-416 16</inkml:trace>
  <inkml:trace contextRef="#ctx0" brushRef="#br0" timeOffset="195123.83">14581 10351 950 0,'0'0'179'0,"0"0"-96"15,0 0 44-15,0 0-18 16,0 0-53-16,0 0-43 0,0 0-5 16,0-25-8-16,-5 21-1 15,-1 3-9-15,-5-2-90 16,-2-1-98-16,1-6-161 15</inkml:trace>
  <inkml:trace contextRef="#ctx0" brushRef="#br0" timeOffset="195776.81">15402 10226 734 0,'0'0'79'0,"0"0"-44"0,0 0 73 16,0 0 20 0,-95-31-60-16,80 13-39 0,2-2-12 15,3-5-5-15,6-8-7 16,4-6 0-16,0-11-3 15,8-7-2-15,11-11 0 16,3-6-1-16,-1 1 1 16,-2 6-1-16,-8 18 0 15,-5 14 2-15,-6 14 0 16,0 10 2-16,0 7-2 16,0 4 0-16,0 12-1 15,0 34-1-15,-11 18 1 16,-2 14 3-16,6 5 2 15,4-1 3-15,3 3 1 16,0 1 3-16,10 0-6 0,3-2-3 16,-2-5-1-16,-5-4-2 15,-3-9 0-15,-3-11 0 16,0-8 0-16,0-8-1 16,-12-12-6-16,1-8-50 15,-2-10-5-15,-8-9 12 16,-3 0-12-16,-4-13-23 15,0-13-13-15,2-8-41 16,9-6-34-16,12-4-117 16</inkml:trace>
  <inkml:trace contextRef="#ctx0" brushRef="#br0" timeOffset="196287.65">15877 9538 740 0,'0'0'32'16,"0"0"46"-16,-42-114 66 15,29 100-3-15,-4 14-41 16,-1 18-55-16,-8 44-31 15,-1 35 13-15,0 16 19 16,8 13-15-16,11 4 0 16,8 1 1-16,0-4-13 0,10-9-7 15,-1-8-12-15,-7-4 0 16,-2-12 1-16,0-8 1 16,-3-8-1-16,-2-11-1 15,2-14 0-15,1-10 0 16,0-17-19-16,-1-10-19 15,0-6 33-15,-3-6-34 16,-6-4 29-16,-9 0 8 16,-4-19-1-16,-5-10-1 15,3-12 3-15,0-4 1 0,8-8 1 16,4-5 0 0,9 6 2-16,3 7 2 0,3 4 5 15,0 7-4-15,12-3-6 16,9 5 3-16,7-3-3 15,11-2-3-15,10 0-40 16,8-2-120-16,2 3-100 16,-9 7-221-16</inkml:trace>
  <inkml:trace contextRef="#ctx0" brushRef="#br0" timeOffset="196421.83">15866 10366 974 0,'0'0'67'16,"0"0"-17"-16,0 0 9 0,0 0-59 16,0 0-72-16,0 0-376 15</inkml:trace>
  <inkml:trace contextRef="#ctx0" brushRef="#br0" timeOffset="199115.83">16408 10239 519 0,'0'0'160'0,"0"0"-83"16,0 0 41-16,0 0 32 15,0 0-44-15,0 0-38 16,0 0-9-16,0 0 1 16,31-94-8-16,-23 77-13 15,-4 9-9-15,1 3-13 16,-1 2-11-16,-4 3-3 15,4 0-3-15,-1 12-2 0,4 15 2 16,-4 12 0 0,4 3 1-16,-1 3-1 0,-2-4 0 15,-1 4-1-15,-1-5-1 16,-1-7 2-16,2-5-4 16,-1-5-6-16,0-10-1 15,0-4 2-15,0-9 5 16,4 0 2-16,6-13 1 15,4-17 0-15,5-8-2 16,-4 1 1-16,-2 0 2 16,-7-3 2-16,4 3 0 15,-2 2-1-15,-2 3-1 16,1 6 2-16,-2 6-1 0,0 4 1 16,-4 10 4-1,4 5-3-15,-5 1-3 0,5 0-1 16,0 20 0-16,5 14 1 15,1 7 3-15,-2 7 1 16,0 0-2-16,0-3 4 16,0-4-6-16,3-8 0 15,2-7 1-15,-1-13 0 16,6-7-1-16,0-6 0 16,7-2 0-16,0-22 1 15,2-10-1-15,-4-8 0 16,-3-1-2-16,-6-2 2 15,-5 0-1-15,-1 6 3 16,-8 7 0-16,0 2 1 0,-1 8 0 16,-2 2 1-16,0 8 4 15,2 8 3-15,-2 3 8 16,0 1-12-16,0 0-1 16,0 5-6-16,0 21 0 15,0 13 0-15,0 6 4 16,0 2 2-16,-2 0 1 15,2-2-6-15,0-7-2 16,14-6 0-16,8-9 1 16,4-8-1-16,4-12 1 15,5-3 0-15,4-2 0 16,1-24-1-16,-3-6-2 16,-6-9-1-16,-5-3-5 0,-6 0 4 15,-7 2-3 1,-6 6 7-16,-2 4 2 0,-4 6-1 15,-1 3 2-15,0 6-1 16,0 3-1-16,2 4 1 16,-2 4 0-16,0 2-1 15,0 2 1-15,0 2 1 16,0 0-2-16,0 0 0 16,0 0-2-16,0 12 1 15,0 10-2-15,-4 11 3 16,-2 4 0-16,-1 0 1 15,0 1-1-15,4-2 0 0,3-2 0 16,0-8 0 0,0-3 0-16,8-6 0 0,9-4 0 15,7-6-1-15,10-4 1 16,7-3-2-16,6 0-54 16,-3-22-16-16,-4-4-30 15,-6-11-70-15,-8-4-56 16,-5-8-196-16</inkml:trace>
  <inkml:trace contextRef="#ctx0" brushRef="#br0" timeOffset="199720.84">17794 9689 700 0,'0'0'113'15,"0"0"5"-15,-8-123 39 16,-3 101-1-16,4 10-65 15,1 5-29-15,2 7-11 16,-2 17-30-16,-2 36-16 0,-4 25 7 16,-5 20 5-16,3 4-2 15,0 0-6-15,3-4-5 16,2-6 2-16,2-9-6 16,7-13 0-16,0-15 0 15,8-17-1-15,18-15-3 16,8-17-36-16,8-6-27 15,3-14-15-15,2-21-5 16,-1-16 3-16,-5-12 5 16,-3-10 0-16,-4-11 0 15,-8-8 25-15,-6-4-10 16,-13-6 57-16,-7 4 7 16,0 11 0-16,-10 25 20 0,-7 18 56 15,5 23 20 1,5 9-17-16,3 10 12 0,2 2-31 15,1 31-47-15,-4 25-3 16,2 20 33-16,-1 12-6 16,-1 5-4-16,1-3-4 15,-3 0-17-15,1-9-7 16,2-9-5-16,-2-7 0 16,6-15-27-16,0-10-190 15,0-17-260-15</inkml:trace>
  <inkml:trace contextRef="#ctx0" brushRef="#br0" timeOffset="200299.83">18622 10199 821 0,'0'0'47'0,"0"0"38"15,0 0 69-15,-13-115-57 16,-13 98-41-16,-9 10-19 16,-5 7-23-16,-8 9-5 15,4 23-7-15,7 8 3 0,11 6-4 16,9 2 0-16,12-3-2 15,5-3 1-15,13-7-2 16,17-11-6-16,7-6-31 16,6-14-31-16,1-4-20 15,-4-4 21-15,-6-25 24 16,-8-6 30-16,-9-5 15 16,-9 0 2-16,-5 3 3 15,-3 9 41-15,0 7 43 16,0 9-1-16,0 6-9 15,0 5-15-15,0 1-23 16,0 0-13-16,0 21-20 0,-3 22-4 16,3 16 6-16,0 13-1 15,0 9 0-15,0 5-1 16,3 6-7-16,2-6 2 16,-1-9-1-16,-4-12-2 15,0-10 0-15,-6-16-7 16,-10-2-34-16,-1-9-29 15,-7-5-32-15,-4-5-3 16,-4-10 0-16,-6-6-10 16,2-2-6-16,5-4-97 15,5-23-46-15</inkml:trace>
  <inkml:trace contextRef="#ctx0" brushRef="#br0" timeOffset="201274.81">18813 9997 868 0,'0'0'92'15,"0"0"-31"-15,0 0 109 16,0 0-41-16,0 0-80 15,0 0-29-15,28-59-14 0,-11 74-5 16,9 16 1 0,-2 9 0-16,-3 5-2 0,-3 4 0 15,-1 0-1-15,-5-4 0 16,-5-3-10-16,-1-9-43 16,-6-8-9-16,0-11-10 15,0-4 22-15,-4-7 6 16,-11-3 15-16,-7 0 18 15,2-21 1-15,-3-2 6 16,6-7 4-16,5-7 1 16,9 3 0-16,3-5 6 15,9 2-4-15,19 6 5 16,12 4 4-16,11 5 5 16,4 2 1-16,-2 6-9 15,-5-3 11-15,-11 3 1 0,-9 1 4 16,-11 2 8-16,-4 1 6 15,-7 5-2-15,-2 1 1 16,-1 4-4-16,-3 0-19 16,0 0-9-16,0 18-5 15,-13 13 0-15,-1 8 0 16,1 3 0-16,5-1 1 16,4-4 0-16,4-6-1 15,0-5 0-15,0-9 1 16,11-4-1-16,4-6 0 15,4-7 0-15,4 0 1 16,0-7 1-16,0-15-2 0,-3-4 0 16,-1-6 0-16,-3-1 0 15,-3 0 1-15,-4 4-1 16,-2 11 1-16,-3 6-1 16,-3 8 0-16,3 4 0 15,0 6-9-15,9 21 2 16,4 5 5-16,2 5 1 15,4-5-1-15,4-5 0 16,-2-13-1-16,5-8-10 16,3-6-2-16,4-3 1 15,1-24 6-15,1-12-1 16,2-9 2-16,2-8 4 16,-2-12 0-16,-4-9 3 0,-3-9 0 15,-7-8 2 1,-10-5-1-16,-9 9 7 0,-8 18 13 15,0 21 29-15,-2 25 5 16,-13 18 15-16,-11 8-41 16,-9 40-17-16,-10 28-2 15,-4 32-3-15,7 12-1 16,12 14-4-16,11-3-1 16,8-6-1-16,2-8-1 15,3-17 0-15,0-14-12 16,0-19-74-16,-1-10-50 15,4-9-40-15,3-16 51 0,0-11-151 16,7-13-146 0</inkml:trace>
  <inkml:trace contextRef="#ctx0" brushRef="#br0" timeOffset="201936.37">19915 9977 852 0,'0'0'74'16,"0"0"-17"-16,0 0 114 16,0 0-56-16,0 0-69 15,0 0-31-15,36-66-12 16,-4 66-1-16,-1 19-2 16,-1 7 0-16,-7 5 0 15,-8 2-2-15,-7 4-33 0,-8 3-32 16,-3-5 1-16,-26 0-9 15,-8-7-2-15,-9-5-7 16,-2-9 20-16,-1-6-3 16,11-6-2-16,11-2 49 15,17 0 20-15,10-16 8 16,10-11-1-16,27-12-4 16,14-12 8-16,12-13 20 15,8-11-6-15,5-16-2 16,-1-11-2-16,-4 2 2 15,-18 0 25-15,-13 20 11 16,-24 18 20-16,-12 20 12 0,-4 12-5 16,-4 16-3-16,-11 11-21 15,-7 3-38-15,-7 31-11 16,1 17-5-16,4 17 7 16,11 11-2-16,7 9-5 15,6 0 2-15,0-5 0 16,4-9-3-16,11-7-5 15,2-18 0-15,2-11-2 16,-4-10 0-16,0-13 2 16,0-10-2-16,6-2 0 15,2-11 5-15,4-21-5 16,-1-3 0-16,-1-5 0 16,-4-1 3-16,-3 12 3 0,-5 10-2 15,-5 11-4 1,-1 8 0-16,0 0-1 0,1 23-1 15,0 13-1-15,-2 6 2 16,0 5 1-16,-3-6-5 16,1-2-33-16,-1-7-122 15,0-9-118-15,0-12-353 16</inkml:trace>
  <inkml:trace contextRef="#ctx0" brushRef="#br0" timeOffset="202699.81">21682 9306 812 0,'0'0'66'16,"0"0"26"-16,-40-104 24 0,17 104 14 15,1 26-67 1,-1 33-41-16,0 21-4 0,6 16 9 15,13 11-19-15,4 7-3 16,0-4-1-16,10-5-4 16,1-17 0-16,2-14 0 15,-5-17 0-15,1-18-83 16,-1-16-149-16,0-23-226 16</inkml:trace>
  <inkml:trace contextRef="#ctx0" brushRef="#br0" timeOffset="203795.81">21330 9816 898 0,'0'0'71'0,"0"0"-36"16,0 0 80-16,0 0-36 16,97-53-71-16,-11 26-2 15,8-5-3-15,5-7-2 16,1-10 4-16,-2-10-5 15,-11-7 0-15,-17 0-10 16,-25 2-15-16,-26 8 6 16,-19 8 18-16,-6 13 2 15,-27 3-1-15,-7 19 4 16,-2 7 11-16,4 6 16 16,2 19 4-16,3 21 1 15,6 10 8-15,3 14-10 0,8 2-4 16,2 8 8-16,8 7-9 15,6-1-10-15,0 1-3 16,0-3 2-16,2-12-5 16,11-10-12-16,2-11 4 15,6-12-5-15,0-13 1 16,-2-9-3-16,5-11-3 16,-2 0-4-16,-1-25-11 15,0-12-1-15,-7-4 6 16,-4-1-4-16,-4 7 6 15,-4 6 13-15,1 9 0 16,0 8 0-16,-2 7 2 0,1 3-1 16,1 2 2-16,6 0-3 15,6 13 0-15,4 15-1 16,4 5 2-16,3 2-1 16,-2-3 1-16,0-4 0 15,3-5 0-15,2-6-1 16,3-8 0-16,-2-9 0 15,5 0 1-15,-2-9 1 16,-1-23 2-16,-3-6-4 16,-3-9 5-16,-7 0-4 15,-8 0 0-15,-7 6 2 16,-4 5-1-16,0 8 0 16,-15 3 1-16,-4 10-2 0,-2 7 0 15,-3 8 0 1,2 0-1-16,-1 7 3 0,4 17-2 15,3 6 0-15,9 2 0 16,5 6 1-16,2-2-2 16,5 0 0-16,16-1 0 15,9-4-1-15,6-6 2 16,3-9-1-16,0-5 0 16,-2-11 1-16,-7 0-1 15,-3-18 1-15,-4-9-1 16,-6-2 2-16,-6 1-1 15,-7 3 2-15,-1 7-3 0,-3 3 1 16,0 6 2 0,1 6-2-16,-1 2 0 0,2 1-1 15,2 0 0-15,5 7-2 16,6 16 2-16,4 2-3 16,1 7 3-16,1 0 0 15,-6-6-1-15,1-3-1 16,-7-10-1-16,0-4 3 15,-1-6 0-15,-1-3-2 16,7 0 2-16,5-19-5 16,8-10-4-16,-2-9 5 15,0-4 4-15,-4-3 0 16,-3 4 0-16,-1 10-1 16,-5 13 1-16,-6 14 2 15,1 4-1-15,-1 0-1 0,7 26-6 16,-1 12 6-16,0 4 0 15,-1 7 1-15,-4-1-3 16,2-3-2-16,1-6-114 16,6-14-131-16,-1-11-273 15</inkml:trace>
  <inkml:trace contextRef="#ctx0" brushRef="#br0" timeOffset="206030.04">23799 9665 697 0,'0'0'141'0,"0"0"-83"15,0 0 68-15,0 0-45 0,0 0-51 16,0 0-28 0,0 0-1-16,-38-11-2 0,24 34 0 15,8 0 1 1,6-1-3-16,0 1-1 0,16-5 3 16,8 3-2-16,1-5 3 15,-1-4 0-15,-6 2 2 16,-1-2-2-16,-5-1 0 15,-4 1 0-15,-3 2 0 16,-4 1 0-16,-1 0-2 16,0 2 1-16,0-4-10 15,-10 1-7-15,-2-3 3 16,0-1-12-16,-4-5 6 16,-1-3 10-16,-7-2 2 15,-2 0-4-15,-5 0-15 0,-3-4 11 16,3-5-9-16,4-2-12 15,5-1-8-15,5 5-39 16,10-1-72-16,7 4-26 16</inkml:trace>
  <inkml:trace contextRef="#ctx0" brushRef="#br0" timeOffset="206787.81">24129 9864 763 0,'0'0'112'0,"0"0"-9"15,0 0 49-15,0 0-67 16,0 0-61-16,0 0-17 16,9-23 2-16,26 14-9 15,7-5 1-15,1-2 2 16,-3-1-3-16,-8-5 4 15,-7 7-4-15,-5-1 1 16,-11 2 0-16,-7 6 0 16,-2-2 5-16,-2 3-3 15,-22 1-1-15,-13 6-2 16,-11 0 0-16,-3 12 0 16,-2 11 3-16,8 4 3 0,11 4 22 15,14 0-6 1,13 0-14-16,7 2-3 0,24 0-3 15,26-7-1-15,20-7 1 16,19-11-2-16,3-5 1 16,-3-3 2-16,-8-11-3 15,-11-17-1-15,-8-7 0 16,-18 0 1-16,-12 2 0 16,-14 4 0-16,-13-1 2 15,-5 5 0-15,-9 2 0 16,-17 2 0-16,-8 11-1 15,-7 6 1-15,-2 4 1 0,2 7 1 16,4 21 9 0,14 6-6-16,6 7-7 0,10-1 2 15,5 0-2-15,2-5-2 16,9-5 1-16,10-5 2 16,2-8-2-16,1-7-6 15,1-10-7-15,-1 0 3 16,-1-8-1-16,-1-17-20 15,-10-1-1-15,-1-1 4 16,-6 7 14-16,-3 6 11 16,0 8 4-16,0 5 3 15,2 1 1-15,-2 0 3 16,0 27-3-16,0 12 7 16,0 10 11-16,0 8-10 15,0 4-2-15,0 11-6 0,4 7-3 16,8-1 0-16,8 4 2 15,4-15-3-15,-6-13-45 16,-2-15-90-16,-2-16-117 16,-2-13-634-16</inkml:trace>
  <inkml:trace contextRef="#ctx0" brushRef="#br0" timeOffset="207876.81">25106 9441 1002 0,'0'0'68'16,"0"0"57"-16,0 0 33 15,0 0-78-15,-34-97-40 16,34 97-22-16,0 0-18 15,0 23 0-15,0 20 0 16,2 14 2-16,9 2-1 16,2 5-1-16,0-9 1 15,1-1-1-15,-2-9 0 16,3-12 0-16,-7-10 0 16,-1-11-1-16,-2-6-18 0,-1-6 0 15,6 0 17 1,3-16-1-16,6-15 1 0,-4-2 2 15,5-3 0-15,-7 1 0 16,0 3 0-16,-1 1 0 16,0 7 1-16,-2 5-2 15,-4 6 2-15,0 7-1 16,-1 6 0-16,4 0 0 16,-1 4-8-16,10 20 3 15,4 8 2-15,1 5 1 16,5-3 3-16,-1 1-1 15,3-9 0-15,-1-6 1 16,0-11-1-16,1-6 0 16,0-3 0-16,-3-3 0 0,3-20 1 15,-8-7-1-15,-1-3 2 16,-7-3 0-16,-6 1-2 16,-8 2 1-16,0 4 1 15,-5 3 2-15,-12 3-1 16,-5 5-4-16,4 10 1 15,0 6 0-15,6 2 1 16,-2 2-1-16,4 19-1 16,3 11 0-16,4 6-1 15,3 2-1-15,0 8 3 16,15-2-1-16,8-2 0 16,7-5 2-16,0-12-1 15,-2-9 0-15,-3-10-1 16,-5-8 1-16,1 0 1 15,-4-15 0-15,5-13 5 0,-3-5-6 16,-4-3 1-16,-1 3 3 16,-4 2-1-16,-4-1 2 15,0 9 0-15,1 1 4 16,-2 6-1-16,-1 5-4 16,1 3-3-16,-2 6 1 15,0 2-2-15,0 0-3 16,2 2 1-16,3 21-2 15,1 8 4-15,4 8-1 16,-2-3 1-16,0 3-3 0,-1-8 1 16,2-5 2-16,-4-6 0 15,-2-8-3-15,1-9-3 16,0-3-1-16,1 0 7 16,10-2-1-16,2-21 1 15,10-5 0-15,2-6 3 16,-1-1-2-16,1 0 0 15,-4 4-1-15,-3 4 0 16,-7 9 0-16,-5 4 1 16,-2 9-2-16,-4 3 1 15,-1 2-1-15,2 6-2 16,1 20-30-16,1 12-10 0,-1 3 1 16,-1-1-18-16,-2-3-24 15,4-2-48 1,1-7-39-16,6-12-80 0,4-9-157 15</inkml:trace>
  <inkml:trace contextRef="#ctx0" brushRef="#br0" timeOffset="208445.58">26728 9428 748 0,'0'0'182'0,"0"0"-17"16,0 0-7-16,-103-68-69 15,70 68-35-15,6 10-29 0,5 19-19 16,4 13 3 0,9 7-9-16,7 3-4 0,2 2 3 15,10-1 1-15,13-6-11 16,5-9-71-16,5-9-66 16,-3-15-24-16,-3-10-44 15,-2-4-27-15,-4 0 15 16,-3-18 77-16,-6-7 151 15,0-3 108-15,-6-1 56 16,-1 5-14-16,-2 3 11 16,-3 7-38-16,2 8-12 15,-2 4-24-15,0 2-23 16,1 0-35-16,4 0-21 16,6 0-4-16,5 11 1 15,8 3 0-15,5-8 4 0,0-3-7 16,4-3 1-16,0 0-1 15,1-16-2-15,-4-7 2 16,-6-6 0-16,-5-1-1 16,-10 0 4-16,-6 1-4 15,-3 5 5-15,-6 5-1 16,-22 12-2-16,-12 7 5 16,-6 4 8-16,1 31 32 15,3 10-9-15,9 7-10 16,6-3 14-16,11-4-8 15,7-1-18-15,9-4-9 16,3-8-5-16,22-8-2 0,14-5-1 16,4-10-1-16,8-9-72 15,-5 0-109-15,0-9-117 16,-8-21-335-16</inkml:trace>
  <inkml:trace contextRef="#ctx0" brushRef="#br0" timeOffset="209470.81">27692 9406 834 0,'0'0'145'0,"0"0"-55"16,0 0 88-16,-26-106-48 16,10 93-55-16,1 6-45 15,3 7-16-15,1 7-5 16,-2 26-7-16,1 8 0 15,2 8 2-15,5 2-4 16,5-2 1-16,0-2-1 0,5-8 2 16,11-3-2-1,0-11 0-15,8-5 0 0,3-13 0 16,3-7 0 0,1 0-4-16,2-21-2 0,-3-14-12 15,-5-3-12-15,-4-8 2 16,-6 2 2-16,-5 7 12 15,-7 6 11-15,1 1 3 16,-3 11 0-16,2 6 2 16,0 6-1-16,2 5-1 15,2 2 1-15,8 0-1 16,6 22 1-16,4 7-1 16,2 1 0-16,-8 1 3 0,-2 6-3 15,-2-5 0 1,-6-1 1-16,-3 2-1 0,-1-7-1 15,-5 1 1-15,0-5 0 16,0-1-17-16,-4-5-10 16,-11 0-10-16,-6-5 5 15,-4-5 4-15,-8-2-22 16,-9-4-6-16,-5 0-16 16,-7 0-69-16,-4-10-76 15,4-13-170-15</inkml:trace>
  <inkml:trace contextRef="#ctx0" brushRef="#br0" timeOffset="209676.36">27542 8980 969 0,'0'0'41'16,"0"0"-33"-16,0 0 0 16,0 0-8-16,0 0-13 15,0 0-253-15</inkml:trace>
  <inkml:trace contextRef="#ctx0" brushRef="#br0" timeOffset="210529.92">28555 9412 945 0,'0'0'96'16,"0"0"-10"-16,0 0 55 15,21-102-37-15,-18 92-30 16,0 3-43-16,-1 1-9 15,1 6 0-15,-2 0-17 0,4 0-5 16,4 10 0 0,6 23-2-16,4 12-2 0,5 4 7 15,-5 0-3-15,-3 3 0 16,-2-4 0-16,1-5-3 16,0-8 3-16,0-9 0 15,0-9 0-15,-2-11-3 16,1-6-2-16,3-1 3 15,4-31 2-15,5-9 0 16,-1-8 0-16,-1-3 0 16,-5 0 0-16,-1-1 1 15,-3 0-1-15,-2 2 0 16,-2 2 2-16,0 7-2 16,-4 6 0-16,-1 10 0 0,-3 11-1 15,1 6 1-15,-2 8-8 16,-2 1-45-16,5 1-39 15,4 30-79-15,1 21-30 16,0 10 43-16,-3 4-177 16</inkml:trace>
  <inkml:trace contextRef="#ctx0" brushRef="#br0" timeOffset="211503.81">29419 9432 798 0,'0'0'163'0,"0"0"-38"15,0 0 28-15,0 0-60 16,0 0-50-16,0 0-22 16,-106-61-4-16,74 61-10 15,2 12-7-15,6 11 4 16,0 6-4-16,12-1-2 16,3 3 2-16,8-3-4 15,1 0 4-15,0-1-1 16,13-4-2-16,8-5 3 0,0-4 0 15,3-14-1-15,-1 0-11 16,1-4-14-16,-4-18 9 16,-3-7-7-16,-6 0 3 15,-5 1 12-15,-4 3 6 16,-2 7 3-16,0 6 2 16,0 7 0-16,0 2 12 15,0 3-5-15,0 0-9 16,0 16-5-16,3 15-4 15,3 13 9-15,2 1-2 0,10-2 3 16,3-2-1 0,12-8 0-16,4-9 0 0,5-10 0 15,0-14-1-15,2 0 1 16,1-26 1-16,0-19-1 16,3-14 3-16,2-15 1 15,2-13-3-15,-3-13 1 16,-7-8-2-16,-10-3 2 15,-8 5-1-15,-11 9 1 16,-13 19 3-16,0 19 2 16,-7 15 5-16,-12 15 17 15,-1 13 6-15,1 8-14 16,-8 8-19-16,-5 15-2 16,-1 29-2-16,1 14 2 0,6 17 0 15,6 12-2-15,14 10 2 16,6 5 0-16,0-2 0 15,9-8 0-15,12-17 0 16,5-12 0-16,1-17 2 16,-4-10-5-16,1-13 3 15,-5-11-9-15,-1-12-4 16,3 0 3-16,2-14 9 16,0-18 1-16,1-4 0 15,-3 1 1-15,-5 3-1 16,-1 3 0-16,-4 6 0 15,-1 7 0-15,-1 4 0 16,0 8 6-16,2 1-5 0,-1 3-2 16,2 0 1-16,4 22-4 15,-1 8 4-15,-2 5-4 16,-4 10 3-16,-4-4 1 16,-4 2-5-16,-1-5 5 15,0-9-66-15,0-6-63 16,0-11-79-16,-3-12-64 15,1 0-316-15</inkml:trace>
  <inkml:trace contextRef="#ctx0" brushRef="#br0" timeOffset="211677.81">30346 9132 820 0,'0'0'20'16,"0"0"-10"-16,0 0-10 16,0 0-46-16,0 0-204 15,0 0-153-15</inkml:trace>
  <inkml:trace contextRef="#ctx0" brushRef="#br0" timeOffset="212119.83">30740 9593 949 0,'0'0'145'15,"0"0"-35"-15,0 0 16 16,-94-96-62-16,43 76-44 16,-12 12-15-16,-4 8-2 15,4 0-2-15,11 14-1 16,18 17 0-16,16 9-5 15,13 5-4-15,5-3 8 16,11-3-6-16,22-11-5 16,10-14-5-16,8-14 2 15,4 0-9-15,3-28 2 0,0-22 5 16,3-21 9 0,0-15 4-16,-2-21 3 15,-8-16-5-15,-10-9 2 0,-14-8 4 16,-10 2 0-16,-14 23 0 15,-3 27 3-15,0 25 9 16,-10 31 27-16,-4 21 4 16,-4 11-36-16,-12 49-7 15,-9 31-6-15,-1 26 6 16,6 17 2-16,13 13-2 16,15 3-3-16,6-4 3 15,6-9-6-15,21-23-19 16,4-20-180-16,2-21-261 15</inkml:trace>
  <inkml:trace contextRef="#ctx0" brushRef="#br0" timeOffset="214077.81">15285 11925 935 0,'0'0'104'0,"0"0"-95"16,0 0 48-16,0 0 79 15,0 0-62-15,0 0-56 16,0 0-10-16,-62 9-6 16,79-9-2-16,10 0 6 15,7 0-6-15,2-8 4 16,1-14-1-16,-4-9-1 15,-2-6 1-15,-5-5-3 16,-10 2-2-16,-7 4-2 0,-9 9-5 16,0 7 3-16,0 12 4 15,-16 3-1-15,-7 5 1 16,-12 7-3-16,-6 24 0 16,-8 11 5-16,3 9-1 15,4 2 1-15,10-2 3 16,12-6-3-16,10-3 2 15,10-6-2-15,0-3 1 16,24-7-2-16,14-8 3 16,10-14-2-16,11-4 0 15,9-14-4-15,3-20-35 16,2-18-49-16,-1-13-12 16,-5-16-45-16,-10-15-33 0,-10-10-73 15,-12-1-9 1,-15 0 32-16,-12 14 228 0,-8 8 71 15,0 18 99-15,-10 11 34 16,-2 12-55-16,1 13 14 16,4 10-38-16,2 9-1 15,1 7-16-15,2 5-26 16,1 0-27-16,-1 0-24 16,-2 33-19-16,-4 24-6 15,-3 29 28-15,-6 21-1 16,-1 5-2-16,-7 0-5 15,1-4-16-15,4-8-4 0,6-10-5 16,9-12-1 0,5-15 0-16,6-16-23 0,27-15-74 15,12-20-79-15,13-12-57 16,11-9-108-16,-2-34-223 16</inkml:trace>
  <inkml:trace contextRef="#ctx0" brushRef="#br0" timeOffset="214414.81">16116 11596 767 0,'0'0'71'0,"0"0"33"15,0 0 39-15,0 0-38 16,0 0-53-16,-79-15-23 16,71 40-7-16,8 5-1 0,0 4-14 15,9 0 5-15,13 0-8 16,5-1-2-16,6 0 0 15,-3-3-1-15,0-4-1 16,-5-3 0-16,-2-3-3 16,-8-3-27-16,-5 1-22 15,-7 0-16-15,-3-1-5 16,-2 3 14-16,-22-3 36 16,-7-1 3-16,-3 0 4 15,-4-8 15-15,1-2-1 16,0-6 1-16,0 0 1 15,5 0 0-15,5-7-3 16,10-12-16-16,9-7-57 0,8-8-108 16,7-4-85-16</inkml:trace>
  <inkml:trace contextRef="#ctx0" brushRef="#br0" timeOffset="-214669.72">16407 11885 886 0,'0'0'155'0,"0"0"-67"16,0 0 44-16,0 0-64 0,0 0-54 16,0 0-10-16,79-74-4 15,-40 43 3 1,-1-7-3-16,-9 0-8 0,-13 4-29 15,-7 6 1-15,-9 7-3 16,-9 6 26-16,-21 9-5 16,-12 6 11-16,-7 4 7 15,-3 28 1-15,3 9 11 16,8 8 11-16,12 2 5 16,12 2 2-16,13-8-12 15,4-4-2-15,6-8-2 16,22-7-4-16,11-7-4 15,10-8-2-15,11-11-3 0,1 0 4 16,-3-8-4 0,-5-16-1-16,-12-4-57 0,-10-1-66 15,-10 3-84-15,-12 6-25 16,-9 5-49-16,0 5-81 16</inkml:trace>
  <inkml:trace contextRef="#ctx0" brushRef="#br0" timeOffset="-210672.92">17510 11873 717 0,'0'0'146'15,"0"0"-55"-15,0-102 52 0,-8 79-10 16,-1 7-59 0,2 6-20-16,3 7-16 0,-3 3-23 15,1 13-11-15,-2 22-4 16,1 14 2-16,1 6-2 15,3 0 0-15,3-4 0 16,0-6-3-16,0-6 1 16,0-7-3-16,7-11-40 15,1-11-57-15,7-10-79 16,4-8-55-16,2-29-301 16</inkml:trace>
  <inkml:trace contextRef="#ctx0" brushRef="#br0" timeOffset="-210476.56">17519 11445 693 0,'0'0'126'0,"0"0"-83"16,0 0 21-16,0 0 34 15,0 0-56-15,0 0-36 16,-6-51-6-16,6 51-7 15,0 11-90-15,0 12-63 16,0 3-159-16</inkml:trace>
  <inkml:trace contextRef="#ctx0" brushRef="#br0" timeOffset="-209915.93">17691 11865 919 0,'0'0'74'16,"0"0"-27"-16,3-114 100 15,3 84-32-15,-2 6-51 16,1 12-28-16,-2 4-2 15,-1 4-12-15,-1 4-15 0,2 0-3 16,2 2-4 0,0 23 0-16,3 11 1 0,-4 5-1 15,1 4 1-15,-2 0-1 16,-3-3-1-16,0-2 1 16,0-9 0-16,0-2 1 15,0-8-2-15,0-9 1 16,0-5 0-16,0-6 0 15,0-1 2-15,4-5-2 16,6-24 0-16,0-10-2 16,0-6 0-16,2 2-2 15,-5 2 4-15,0 5-3 0,0 9 5 16,0 6-2 0,-1 6 0-16,0 8 1 0,0 3-2 15,6 4 1-15,2 0-2 16,5 13 0-16,4 16-3 15,0 7 5-15,1 8 0 16,-2 3-1-16,-8 0-2 16,-1 0 3-16,-7-2-5 15,-5-4-20-15,-1-3-79 16,0-4-40-16,0-12-82 16,2-12-124-16</inkml:trace>
  <inkml:trace contextRef="#ctx0" brushRef="#br0" timeOffset="-209456.82">18162 11710 811 0,'0'0'109'0,"0"0"6"0,0 0 74 15,0 0-69-15,0 0-56 16,0 0-24-16,-20-47-14 15,20 47-12-15,0 6-12 16,0 18 1-16,0 11-1 16,0 4 2-16,0 6 0 15,0-1-2-15,6-3-2 16,5-3 1-16,0-3-1 0,0-11 0 16,3-6-2-1,-3-6 1-15,2-10-7 0,2-2-11 16,4-7 10-16,4-22 4 15,1-9-4-15,-1-5 8 16,-3-2 0-16,-6-4 1 16,-1 0 0-16,-3 1 3 15,-5 0-3-15,-1 3 0 16,-1 3 2-16,0 7-1 16,0 8-1-16,3 7 0 15,-5 10-1-15,2 6-1 16,0 4 1-16,3 4-56 15,7 23-41-15,5 10 45 0,4 8-35 16,3 6-49 0,1-2-73-16,4-4-92 0</inkml:trace>
  <inkml:trace contextRef="#ctx0" brushRef="#br0" timeOffset="-208602.92">18811 11773 776 0,'0'0'163'0,"0"0"-26"16,-24-107 34-16,7 80-56 16,-3 4-60-16,-1 7-4 15,6 9-20-15,1 7-18 16,2 0-5-16,-3 19-5 16,6 17-2-16,0 7-1 0,3 6 1 15,6 0 0-15,0-4-1 16,0-6 0-16,9-7 0 15,3-7-1-15,-2-10 1 16,-1-8-1-16,-3-7-4 16,0 0-6-16,3-3 3 15,1-24 1-15,3-5-5 16,-3-9-4-16,-3-1 2 16,-2 2 7-16,-4 8-3 15,2 11 10-15,-3 10 0 16,2 5 1-16,-2 6-2 15,4 6-1-15,3 26-13 16,2 10 14-16,4 9-1 16,3-2 1-16,2-6 2 15,3-7-2-15,4-9 0 0,3-9 1 16,8-14 0-16,2-4-2 16,6-12 2-16,3-27 0 15,-1-11 1-15,-3-16 1 16,-1-12-2-16,-1-16 1 15,0-8-1-15,-5-13 0 16,-5-10 2-16,-12 4-2 16,-10 11 1-16,-9 23 1 15,0 29 3-15,-12 22 8 16,-3 18 23-16,5 18-10 0,-8 10-22 16,-3 45 0-16,-4 28-4 15,-1 20 6-15,6 7 4 16,9 0-4-16,10-2 3 15,1-8-5-15,4-8-1 16,15-13-3-16,4-16 0 16,3-11 0-16,-2-17-2 15,2-13 3-15,-2-8-1 16,-3-10 0-16,1-4-15 16,-1-6 6-16,0-22 6 15,1-8-1-15,-4-2 4 16,-6 2-3-16,-4 5 3 15,0 4 0-15,-3 9 3 0,0 4-3 16,-4 7 2 0,2 5-1-16,0 2 1 0,2 0-2 15,5 15-2-15,-3 15 1 16,1 7 2-16,-5 5-2 16,-3-1 1-16,0 0-1 15,0-8-1-15,0-5-5 16,-1-9-62-16,-3-9-56 15,3-7-67-15,1-3-53 16,0-17-82-16</inkml:trace>
  <inkml:trace contextRef="#ctx0" brushRef="#br0" timeOffset="-208444.92">19641 11339 828 0,'0'0'16'0,"0"0"10"16,0 0 22-16,0 0-48 16,0 0-12-16,0 0-94 15,33 130-201-15</inkml:trace>
  <inkml:trace contextRef="#ctx0" brushRef="#br0" timeOffset="-207993.92">20050 11689 875 0,'0'0'141'15,"0"0"-26"-15,-48-96 69 0,14 72-85 16,-14 6-47-16,-12 13-25 16,-4 5-7-16,6 12-5 15,12 21-6-15,16 8-5 16,16 8-4-16,14 2 0 15,0 0 0-15,20-8-1 16,20-6-1-16,9-17 2 16,9-13-6-16,2-7-26 15,-3-17-2-15,-5-28 15 16,-8-17 9-16,-2-21 4 0,-10-13 5 16,-11-18-2-16,-9-10 3 15,-12-17-1-15,-5-3 1 16,-20 8 0-16,-2 20 3 15,3 36-2-15,5 31 7 16,9 27 15-16,5 22 4 16,0 22-23-16,1 54-4 15,1 38 0-15,3 31 0 16,0 8 1-16,16-5 0 16,8-16-1-16,-2-13 0 15,-2-19-2-15,-1-16-7 16,-6-23-125-16,-5-17-171 15,-3-18-320-15</inkml:trace>
  <inkml:trace contextRef="#ctx0" brushRef="#br0" timeOffset="-207275.93">20775 11365 1043 0,'0'0'38'0,"0"0"-24"16,-11-101 127-16,-2 82-36 15,3 6-63-15,1 11-24 16,3 2-16-16,1 15-2 16,4 23-2-16,1 13 1 15,0 2 0-15,15-1 0 16,11-4 0-16,3-7 0 0,-1-4-19 16,-9-7 3-1,-7-6-3-15,-7-1-7 0,-5-4-2 16,-5 0 9-16,-18-3 13 15,-13 3-1-15,-9-2-6 16,-4-5 5-16,-4-1-12 16,10-6 7-16,9 1 6 15,12-5-4-15,13-1 2 16,7 0-4-16,2-1-39 16,11-21-51-16,26-13-76 15,23-13-157-15</inkml:trace>
  <inkml:trace contextRef="#ctx0" brushRef="#br0" timeOffset="-206537.92">21078 11542 851 0,'0'0'117'16,"0"0"-35"-16,0 0 89 15,0 0-75-15,0 0-67 16,0 0-15-16,35-32-6 15,13 9-3-15,9-3 0 16,1-3-4-16,-4 0-1 16,-9-1 2-16,-14 6-1 15,-12 3 0-15,-11 3 3 0,-8 2-2 16,-5 3-1 0,-25 3-1-16,-17 9 2 0,-13 1-4 15,-5 0 3-15,0 20-1 16,12 6 1-16,14 7 0 15,17 1-1-15,17 5 0 16,5-2-1-16,33 1 0 16,28-3 1-16,21-12 0 15,10-9-1-15,1-13-2 16,-9-1-1-16,-11-12-5 16,-12-18 2-16,-15-3 2 15,-15 2 5-15,-14-1 1 16,-10 1 1-16,-7 3 2 15,0 0 19-15,-12 3-4 16,-9 5 14-16,-5 7-15 0,0 9-3 16,-1 4-2-16,3 13-7 15,2 19-5-15,3 11-2 16,8 5 0-16,7-2 1 16,4-1 0-16,0-4 0 15,18-9 0-15,1-6-1 16,5-14-4-16,1-8-3 15,2-4-4-15,2-4-5 16,-5-22 1-16,-1-10 12 16,-2-11 2-16,-6-1 1 15,-6-1 1-15,-7 7 0 16,-2 17 2-16,0 7 4 0,0 12 42 16,0 4-8-1,0 2-5-15,0 2-17 0,0 31-14 16,-4 20 5-16,1 24 3 15,1 9-4-15,2 12-2 16,0 8-4-16,3 4-2 16,16 3 0-16,6-8 2 15,5-15-4-15,1-16-30 16,1-22-100-16,1-18-155 16,-4-15-333-16</inkml:trace>
  <inkml:trace contextRef="#ctx0" brushRef="#br0" timeOffset="-204870.93">22044 11267 893 0,'0'0'137'0,"0"0"-84"16,0 0 80-16,0 0 13 0,0 0-64 15,0 0-47-15,0 0-10 16,0-88-11-16,-1 88-6 16,1 18-7-16,-1 13 1 15,-1 8 5-15,2 6 0 16,-2 3-5-16,2-5 0 15,0-4-2-15,0-6 1 16,8-9-2-16,1-7 2 16,-3-9-1-16,1-8 0 15,4 0-3-15,2-14 1 16,5-15-7-16,2-6-6 16,-4 1 11-16,-5 1 4 0,0-1 0 15,-5-1 0 1,2 6-1-16,-2-1 1 0,3 7 0 15,-2 6 1-15,-1 9-2 16,0 5-1-16,3 3 2 16,1 0-4-16,7 15-9 15,5 12 13-15,4 8 0 16,5 0 0-16,3 1-1 16,1-8 1-16,2-3 0 15,-2-10 0-15,-2-9 1 16,-2-6-2-16,0-2 1 15,-1-22 0-15,0-11 0 16,-7-2 1-16,-3-4 0 0,-6-3-1 16,-8 1 1-1,-6 1 1-15,0 3-2 0,-7 5 4 16,-11 8-2-16,-1 7-1 16,0 8 1-16,-1 7 4 15,2 4-5-15,0 11 1 16,0 18-2-16,3 13 0 15,2 4-1-15,9 8 1 16,4-2 0-16,0-2 0 16,13-3 1-16,9-3-2 15,5-12 1-15,3-6 0 16,0-16 0-16,1-10 0 16,-4 0 0-16,1-19 2 15,-4-14-1-15,-3 0-1 16,-3-1 0-16,-4 1 1 0,-6 4 2 15,-2-2-3-15,2 7 4 16,-1 1-2-16,2 5-1 16,-1 4 6-16,2 7-5 15,-2 4-2-15,4 3 0 16,1 0 0-16,3 8 0 16,-1 17 0-16,2 5 2 15,-4 1-2-15,-1 6 0 16,-3-3 0-16,-1-2-1 15,-1-5 1-15,-1-4 0 16,0-8-2-16,-3-5 5 16,3-3-6-16,1-7 3 0,2 0 0 15,3-3 0-15,7-20 4 16,4-6-2-16,-1-6-2 16,2-2 2-16,0-3-2 15,-3 4 2-15,1 6-2 16,-2 6 0-16,-5 5-2 15,-4 8 2-15,-7 5 0 16,1 6 1-16,0 0-2 16,4 11 0-16,0 18-3 15,1 7 1-15,1 3-1 16,0 2 4-16,2-1-2 16,1-6-10-16,3-7-33 0,6-8-38 15,1-9-61 1,6-9-52-16,3-1-70 0,5-4-106 15</inkml:trace>
  <inkml:trace contextRef="#ctx0" brushRef="#br0" timeOffset="-204652.04">23663 11044 513 0,'0'0'314'16,"0"0"-214"-16,-74-98 87 15,43 80-43-15,1 11-58 16,1 7-30-16,4 1-17 15,1 28-21-15,5 15-16 16,5 10 4-16,10 11-5 16,4 0 1-16,0-2-4 15,22-4 1-15,3-11 0 0,5-10-78 16,3-15-68-16,0-11-39 16,-1-12-58-16,-4 0-76 15</inkml:trace>
  <inkml:trace contextRef="#ctx0" brushRef="#br0" timeOffset="-204226.92">23827 11216 120 0,'0'0'512'16,"0"0"-347"-16,0 0-11 16,0 0-21-16,0 0-67 15,0 0-30-15,0 19-20 0,-7 11 20 16,-2 2-6-16,3 1-13 15,6-3-2-15,0-7-10 16,0 0-4-16,18-7 0 16,3-6 3-16,6-10 0 15,1 0-3-15,2-8 1 16,-1-15-4-16,-3-7 1 16,-2-6-1-16,-2-5 2 15,-2-2 0-15,-5-5-1 16,-2 0 1-16,-7 7 0 15,-3 10 1-15,-3 14 0 16,0 12 0-16,0 5 2 16,0 0 7-16,-3 12-6 0,-12 23-3 15,-6 6 1-15,3 4 7 16,8-1-1-16,4-3-5 16,6-4-1-16,0-3-2 15,4-8 0-15,17-6 0 16,6-6-15-16,18-5-68 15,8-6-93-15,8-3 84 16,2 0-278-16</inkml:trace>
  <inkml:trace contextRef="#ctx0" brushRef="#br0" timeOffset="-204068.93">24508 11304 989 0,'0'0'162'0,"0"0"-10"0,0 0 5 15,0 0-100-15,0 0-42 16,0 0-15-16,-68 0 0 16,58 4-9-16,-2-3-142 15,-7-1-184-15</inkml:trace>
  <inkml:trace contextRef="#ctx0" brushRef="#br0" timeOffset="-194272.93">3458 14855 827 0,'0'0'191'16,"0"0"-126"-16,0 0 79 15,0 0-76-15,0 0-29 0,0 0-12 16,0 0-10-16,-15-72-4 15,9 65-2-15,-6 4-2 16,2-2-6-16,-5 2-3 16,3-1 0-16,3 4 0 15,3-2-5-15,3 2 4 16,-3-3-5-16,6-3-2 16,-3-8 4-16,3-8-9 15,0-6-1-15,0-3-8 16,0-2 3-16,9 4 12 15,0 1-1-15,0 5 8 16,-3 10-3-16,-3 0 6 16,0 8-3-16,1 4 2 0,-4 1-1 15,0 0 0-15,0 0-1 16,0 3-10-16,0 22-4 16,0 14-2-16,0 13 11 15,0 5 5-15,-18 9 1 16,-7 4 3-16,-5-5-1 15,-4 0 2-15,1-7 1 16,0-13-5-16,5-9 0 16,4-12-1-16,10-10 2 15,4-9-2-15,4-5 1 16,-1 0 6-16,-3-8 2 16,-1-17-8-16,0-2-1 0,5-3 0 15,6 3 4 1,0 3 1-16,0 5-3 0,0 4 0 15,8 6-2-15,5 5-1 16,4 4-1-16,7 0-2 16,10 4-7-16,0 16 5 15,-1 5 2-15,-5 6-5 16,-2 5 1-16,0 9-56 16,-3 0-74-16,-5 0-87 15,-6-4-176-15</inkml:trace>
  <inkml:trace contextRef="#ctx0" brushRef="#br0" timeOffset="-194018.94">3560 15119 812 0,'0'0'219'0,"0"0"-185"15,0 0 93-15,0 0-48 16,0 0-58-16,0 0-21 16,0 22-11-16,0 23 11 15,-1 14 0-15,-9 5 2 16,1-4-1-16,1-6-2 16,-2-9-18-16,3-14-128 15,4-11-67-15,3-18-143 0</inkml:trace>
  <inkml:trace contextRef="#ctx0" brushRef="#br0" timeOffset="-193651.94">3979 14507 939 0,'0'0'89'16,"0"0"-26"-16,0 0 8 15,0 0-40-15,0 0-13 16,0 0-16-16,-17-3 1 15,14 33-3-15,3 17-1 16,0 10 1-16,0 2 4 16,0 3-1-16,0 1 8 15,0-8-9-15,0-7-2 16,0-8-1-16,0-10-12 16,0-9-129-16,11-11-164 0,1-10-414 15</inkml:trace>
  <inkml:trace contextRef="#ctx0" brushRef="#br0" timeOffset="-193358.33">4177 15045 61 0,'0'0'970'0,"0"0"-876"16,0 0 9-16,0 0 2 16,0 0-65-16,0 0-31 15,1-5-4-15,-1 30-5 0,-1 11 0 16,-11 11 0-16,2 6 0 16,-5 5 2-16,2-8-5 15,-1-3 0-15,-2-13-1 16,8-10-47-16,2-8-111 15,3-14-83-15,3-2-147 16</inkml:trace>
  <inkml:trace contextRef="#ctx0" brushRef="#br0" timeOffset="-192975.93">4622 14381 925 0,'0'0'103'16,"0"0"-28"-16,0 0 14 16,0 0-49-16,0 0-20 0,0 0-18 15,-8 43 7-15,8 13 5 16,0 2 8-16,0 7 2 16,0-4-16-16,0 1-2 15,0-3-6-15,0-2-2 16,0-12 2-16,0-7-17 15,0-5-79-15,0-14-137 16,0-6-190-16</inkml:trace>
  <inkml:trace contextRef="#ctx0" brushRef="#br0" timeOffset="-192683.15">4908 15145 796 0,'0'0'286'0,"0"0"-254"16,0 0 127-16,0 0-53 16,0 0-55-16,0 0-25 15,3-15-16-15,-3 26-2 16,0 19-3-16,-7 12-1 15,-4 4 0-15,-5 2-2 16,2-3-2-16,-2 0 0 0,-2-10-4 16,2-5-28-1,4-7-106-15,1-11-121 0,11-10-231 16</inkml:trace>
  <inkml:trace contextRef="#ctx0" brushRef="#br0" timeOffset="-192201.94">5368 14493 825 0,'0'0'168'0,"0"0"-89"16,0 0 52-16,0 0-51 15,0 0-50-15,0 0-26 16,-30 78 10-16,13-29 10 16,1 8-9-16,1-2 4 15,5 3-10-15,4-6 2 16,4-9-2-16,2-4-9 15,0-11 2-15,9-7-2 16,12-9-5-16,3-7 5 16,4-5 3-16,6-5-2 0,-1-18-2 15,2-13-10 1,-4-7 4-16,-3-9 3 0,-5-10 1 16,-12-2 2-16,-9-3 2 15,-2 6-1-15,-12 8 10 16,-16 9-10-16,-8 12 0 15,-4 14 0-15,-5 12-7 16,-10 6 2-16,-8 2-24 16,-2 20-120-16,14-6-204 15</inkml:trace>
  <inkml:trace contextRef="#ctx0" brushRef="#br0" timeOffset="-191318.85">2906 14417 1004 0,'0'0'55'16,"0"0"-40"-16,0 0 31 15,0 0 4-15,0 0-17 16,0 0-14-16,-3-52-7 16,-3 52-12-16,-3 24 0 15,0 17-9-15,0 12 8 16,3 2 1-16,6-4-5 15,0-9 3-15,5-5-6 16,9-5 4-16,0-6-40 16,-5 2-8-16,-4 1 9 0,-5 7-4 15,-8 4 15 1,-17 5 31-16,-8 3 1 0,5 0 0 16,5-3 1-16,8-5 1 15,15-5-2-15,0-3-2 16,11-10 2-16,16-7 6 15,1-7-5-15,3-8 3 16,-4 3-1-16,-3 1-2 16,-8 2-1-16,-8 8 0 15,-5 7-10-15,-3 9-4 16,0 9 14-16,-5 7 1 16,-8-1 2-16,1 0-3 0,3-4 2 15,2-1 1 1,2 0 1-16,-1-4-2 0,3 3 2 15,-3 0-3-15,-3 2 3 16,0 7-3-16,-3 1-1 16,-4 2-6-16,4-1-51 15,6-9-205-15</inkml:trace>
  <inkml:trace contextRef="#ctx0" brushRef="#br0" timeOffset="-190350.97">6085 14010 785 0,'0'0'50'16,"0"0"40"-16,0 0-37 15,0 0-26-15,0 0-11 16,0 0-13-16,-94-24 1 15,67 51-4-15,2 10 2 16,5 6 1-16,4 2 1 16,9 0-1-16,7 0-3 15,0-5 3-15,10-4-2 16,14-2-1-16,2-1 0 16,-1-4-2-16,-3-3-1 15,-10-4-12-15,-7 0 0 16,-5 1 2-16,-7 4 13 0,-19 5 7 15,-1-1-7-15,-3-1 5 16,6-1-1-16,7 0-3 16,6-3 4-16,6-7-5 15,5-3 1-15,0 4-1 16,0-3 2-16,11 1-2 16,5 4 0-16,-2-2 0 15,-1 1-2-15,-4 0 0 16,-2 1 2-16,-7 5-1 15,0-1 1-15,0 2 0 16,-4-2 2-16,-2 3-2 16,0-3 0-16,2-1 2 15,4-4-2-15,-2 0 2 0,2 1 1 16,-2-4-1-16,-4 6 2 16,-7 1 3-16,-3 2-2 15,-8 3-4-15,-4-1-2 16,-6 2 1-16,4-7-9 15,-2-2-41-15,4-10-130 16,11-11-239-16</inkml:trace>
  <inkml:trace contextRef="#ctx0" brushRef="#br1" timeOffset="-186090.94">3658 14574 710 0,'0'0'67'15,"0"0"-25"-15,0 0 44 16,0 0 17-16,0 0-55 16,0 0-36-16,-31 1-11 15,7 44 0-15,-8 18 0 16,-5 13 10-16,-6 10-6 16,-2-1 3-16,-4 2-3 0,1 0-3 15,2-5-3-15,1-4 1 16,6-12-3-16,5-19-2 15,8-15-58-15,9-21-65 16,9-11-64-16,8-6-69 16</inkml:trace>
  <inkml:trace contextRef="#ctx0" brushRef="#br1" timeOffset="-185814.94">3164 14799 576 0,'0'0'134'0,"0"0"-51"15,0 0 1-15,0 0-4 0,0 0-51 16,0 0-17-16,21 6-1 16,0 17 6-16,10 8 7 15,2 5 2-15,0-1-7 16,4 1-10-16,2 1-8 15,-3 0 0-15,1 3-1 16,-1-3-2-16,-3-2 0 16,-5-3-42-16,-1-9-87 15,-2-11-111-15,-4-7-193 16</inkml:trace>
  <inkml:trace contextRef="#ctx0" brushRef="#br0" timeOffset="-181800.95">6373 14655 540 0,'0'0'221'15,"0"0"-140"-15,0 0 20 16,0 0 31-16,0 0-32 16,0 0-40-16,-14 0-9 15,14 0-2-15,0 0-18 16,0 0-11-16,8 0-2 15,19 0-15-15,13 0 5 16,11-3-8-16,6-4 0 16,-5 4-2-16,-6 3-24 15,-10 0-88-15,-12 0-101 0,-11 4-58 16,-13 14-214-16</inkml:trace>
  <inkml:trace contextRef="#ctx0" brushRef="#br0" timeOffset="-181598.95">6400 14859 687 0,'0'0'211'0,"0"0"-162"16,0 0 42-16,0 0 5 16,0 0-48-16,0 0-38 0,58 0-8 15,-18 0 4-15,0 2-3 16,7-2-3-16,1 0-5 15,4 0-96-15,6-16-71 16,-6-9-170-16</inkml:trace>
  <inkml:trace contextRef="#ctx0" brushRef="#br0" timeOffset="-181216.95">6804 14325 730 0,'0'0'161'16,"0"0"-49"-16,0 0 4 16,0 0 19-16,0 0-58 15,0 0-38-15,-53-18-11 0,51 18-9 16,0 6-2-16,2 11 0 16,0 14-12-16,0 5 13 15,8 3-4-15,10 2-5 16,10 1-1-16,4 1-8 15,5 0 6-15,-3-3-6 16,-6-6-6-16,-7-4 5 16,-10-1-2-16,-11 2 0 15,0 5 2-15,-9 4 2 16,-18 2 3-16,-10 6-4 0,-10-3 3 16,0 1-3-1,-1 2 0-15,8-5-1 0,7-2 0 16,9-9-14-16,8-6-47 15,7-4-78-15,6-8-76 16,3-14-60-16,0 0-314 16</inkml:trace>
  <inkml:trace contextRef="#ctx0" brushRef="#br0" timeOffset="-179725.95">7849 14083 932 0,'0'0'59'0,"0"0"-8"16,0 0 9-16,0 0-11 15,0 0-16-15,0 0-19 16,0-53-10-16,0 53-4 16,-3 1-10-16,-6 24-8 0,3 12 16 15,1 12 2 1,4 2 2-16,1 4-2 0,0-8 0 15,15-2-2-15,4-8 0 16,2-4 0-16,-6-8-5 16,-3-8 3-16,-8-3-2 15,-4 1-2-15,0 7-6 16,-22 7 6-16,-8 4 8 16,-9 6 13-16,1-5-8 15,3-3 1-15,11-7-1 16,9-3-4-16,11-5-1 15,4-1-4-15,0-2 3 0,9 2-1 16,12 2 4 0,3 0-4-16,0 0 2 0,-7 4-28 15,-6-1-9-15,-5 0 8 16,-6 2 17-16,0-3 4 16,-3 3-3-16,-10-4 11 15,-1 0 10-15,6-3-8 16,0-1 4-16,6-2 5 15,2 1-3-15,0 1 3 16,7 4-3-16,7 1 4 16,5 3-10-16,-1-3-1 15,-4 6-1-15,-1 1-2 16,-4 4 0-16,-4 4 1 16,-5-2-1-16,0 0-5 15,0-3 6-15,-5-6-8 0,-2-4-2 16,-2-2-13-16,0-7-59 15,1-4-48-15,-1-6-107 16,2 0-263-16</inkml:trace>
  <inkml:trace contextRef="#ctx0" brushRef="#br0" timeOffset="-177565.94">8459 14393 798 0,'0'0'164'0,"0"0"-105"15,0 0 9-15,0 0 24 16,0 0-48-16,0 0-16 16,0 0-13-16,-21-18-8 15,7 50 4-15,-2 16-9 16,-2 7 16-16,5-3-1 16,7-3-8-16,4-5 2 15,2-9-7-15,0-5-2 16,11-8-2-16,10-12-5 15,7-6 4-15,9-4 1 16,5-8 5-16,3-21-5 16,-6-13-8-16,-8-4-6 0,-9-2-9 15,-10-6 5-15,-7-1 17 16,-5 2-8-16,0 6 7 16,-6 11 2-16,-5 14 4 15,1 9-3-15,1 7 3 16,-1 4-4-16,3 2-1 15,-7 0-6-15,-3 12-3 16,-1 16 5-16,3 3-6 16,5 6-72-16,7 4-51 15,3 1-71-15,5 1-133 16</inkml:trace>
  <inkml:trace contextRef="#ctx0" brushRef="#br0" timeOffset="-177265.94">8824 14917 940 0,'0'0'163'15,"0"0"-96"-15,0 0 55 16,0 0-42-16,0 0-32 15,0 0-26-15,3-46-3 16,-3 46-14-16,0 0-5 0,0 22-6 16,0 15 5-16,-9 9 1 15,-8 3 0-15,-3 0-1 16,-5-3 1-16,6-2-19 16,-1-8-77-16,11-10-59 15,9-16-79-15,0-10-117 16</inkml:trace>
  <inkml:trace contextRef="#ctx0" brushRef="#br0" timeOffset="-176814.95">9190 14442 852 0,'0'0'134'0,"0"0"-27"16,0 0 24-16,0 0-60 16,0 0-37-16,0 0-12 15,-23-10-17-15,16 36 6 16,-6 6-3-16,4 8 4 16,-3 1 4-16,9-1-9 15,3-5 2-15,0-1-2 16,7-5-6-16,10-7-1 15,7-7 0-15,11-7-4 0,4-8 4 16,4 0-16 0,1-26-11-16,-5-11 8 0,-5-8-8 15,-1-4 6-15,-12-6 12 16,-7 2 9-16,-12 6 0 16,-2 9 1-16,-2 11 16 15,-17 11-5-15,-2 7-5 16,-7 5-1-16,-8 4-6 15,-1 13-3-15,1 15 1 16,6 5-6-16,11 4 1 16,8 1-16-16,10 1-116 15,1 2-79-15,9-3-132 16</inkml:trace>
  <inkml:trace contextRef="#ctx0" brushRef="#br0" timeOffset="-176499.94">9630 14916 725 0,'0'0'396'16,"0"0"-317"-16,0 0 46 15,0 0-31-15,0 0-48 16,0 0-24-16,3-39-12 0,-3 39-10 16,0 18-2-16,0 13 1 15,0 9 1-15,-13 4 0 16,-4 4 1-16,-5-2-1 16,-2-4 0-16,1-2-53 15,3-10-42-15,6-8-71 16,7-12-99-16,7-10-223 15</inkml:trace>
  <inkml:trace contextRef="#ctx0" brushRef="#br0" timeOffset="-176026.95">10102 14300 982 0,'0'0'129'16,"0"0"-35"-16,0 0 24 16,0 0-64-16,0 0-27 15,0 0-12-15,-6-20-11 16,-2 47-4-16,-4 14 0 15,-1 11 0-15,1 6 8 0,7-5-4 16,5-5 8 0,0-7-11-16,0-7 0 0,16-8-2 15,0-6-5-15,6-9 2 16,4-11-9-16,6 0-10 16,1-8 17-16,3-23-6 15,-3-12 4-15,-3-6 3 16,-5-4-6-16,-5-6 10 15,-7 2 0-15,-7 2 1 16,-6 9 2-16,0 8 1 16,-11 15-2-16,-13 10-1 15,-5 13-9-15,-7 0 5 16,-8 5-13-16,-3 20-35 16,-1 5-70-16,-1 4-63 15,1-4-127-15</inkml:trace>
  <inkml:trace contextRef="#ctx0" brushRef="#br0" timeOffset="-175021.19">10539 14030 941 0,'0'0'140'16,"0"0"-48"-16,0 0 25 16,0 0-54-16,0 0-30 15,0 0-11-15,0-16 2 16,0 16-18-16,0 0 2 15,3 0-8-15,16 20-7 0,11 14 5 16,6 11 2 0,3 1-2-16,-11-1-10 0,-15-7-35 15,-10-4 11-15,-3-3 12 16,-13 0 22-16,-11 1 2 16,-8-5 2-16,-3 0 0 15,7 1 0-15,2-5 1 16,5-1-3-16,5 0 0 15,8-3 0-15,5-2 0 16,3 2 2-16,0-2-2 16,0 3 0-16,11 0-7 15,11 1 6-15,-1-2-1 16,1-3-16-16,-8 2-25 16,-5-3 19-16,-3-3 21 15,-6 1 1-15,0-2-7 0,0 1 9 16,-9 0 1-16,-4 1 2 15,-2 3 5-15,1-1-1 16,5-1 5-16,0 3-2 16,6 1-6-16,3-1-1 15,0 0-3-15,6 0-2 16,12 1 1-16,6-2 1 16,-3 0-5-16,0 0-26 15,-1-3-9-15,-10-2 38 16,-1-4 2-16,-8-3 0 15,2 1-1-15,-3 0-3 16,0 2 4-16,-7 3 2 0,-9 3-1 16,-10 2 2-16,-1 2-3 15,-1 0 0-15,2-2 0 16,1-3 0-16,5 2-10 16,1-10-97-16,5-4-122 15,0 0-355-15</inkml:trace>
  <inkml:trace contextRef="#ctx0" brushRef="#br0" timeOffset="-172538.95">11036 14629 617 0,'0'0'389'0,"0"0"-306"15,0 0 8 1,0 0-12-16,0 0-40 0,0 0-9 15,0 0-9-15,-11-36-6 16,30 32-5-16,20-2 0 16,19 0-10-16,9 4 0 15,-1 2 0-15,-12 0-24 16,-17 2-108-16,-15 11-157 16,-20 2-145-16</inkml:trace>
  <inkml:trace contextRef="#ctx0" brushRef="#br0" timeOffset="-172350.95">11087 14881 659 0,'0'0'308'16,"0"0"-210"-16,0 0 11 16,0 0-24-16,0 0-53 15,81-29-30-15,-31 22-2 16,14-2-7-16,6-2-48 15,1-5-110-15,-2-8-57 16,-12-5-169-16</inkml:trace>
  <inkml:trace contextRef="#ctx0" brushRef="#br0" timeOffset="-171998.95">11433 14165 882 0,'0'0'128'0,"0"0"8"16,0 0-35-16,0 0-56 16,0 0-31-16,0 0 2 15,-76-33-1-15,76 39-9 16,0 25 1-16,4 14-1 16,19 15 1-16,12 10 20 15,8 3-1-15,8-1-3 16,-3-6-15-16,-1-6-7 15,-13-6-2-15,-8-4-1 16,-9-4-10-16,-12-2-4 0,-5-3 4 16,-5 0 10-16,-24 0 1 15,-10 0 2-15,-10-1 0 16,-9-1-1-16,1 0 0 16,4-1 0-16,11-1-3 15,12 4-35-15,9-6-96 16,15 4-183-16,6-9-272 15</inkml:trace>
  <inkml:trace contextRef="#ctx0" brushRef="#br0" timeOffset="-171204.95">12133 14468 850 0,'0'0'178'16,"0"0"-73"-16,0 0 31 15,0 0-54-15,27-103-22 0,-24 97-12 16,-1 5-16-16,-1 1-6 15,0 0-13-15,4 0-2 16,6 8-9-16,3 29 1 16,9 8-3-16,5 14 1 15,1 3 1-15,-5-1 1 16,0-4-1-16,-4-2-2 16,-3-14 0-16,1-4 1 15,-3-9-1-15,-2-11 0 16,-1-8-3-16,0-9-1 15,0 0-6-15,4-24 9 16,5-21 0-16,5-18 2 0,-3-15-1 16,1-11 1-1,-5-5-1-15,1-6 0 0,-1 6 2 16,-2 6-1-16,1 9-1 16,-1 9 0-16,-2 13 0 15,0 13 0-15,-4 14-1 16,2 8 1-16,-5 15-27 15,5 7-30-15,4 1-36 16,5 38-125-16,5 12 78 16,-9 17-72-16,-6 5-111 15</inkml:trace>
  <inkml:trace contextRef="#ctx0" brushRef="#br0" timeOffset="-170288.95">13017 14586 933 0,'0'0'199'0,"0"0"-125"16,-39-103 70-16,27 82-47 16,3 11-42-16,3 3-27 15,0 7-11-15,2 0-4 16,-2 0-12-16,-6 25 1 15,-6 12-2-15,-1 8 2 0,2 0-2 16,4 0 1 0,4-8 0-16,6-3-1 0,3-5 1 15,0-9-2-15,12-2 0 16,7-13-9-16,3-5-6 16,1 0-13-16,4-17-4 15,-2-19-6-15,-4-3 5 16,-9-2 11-16,-3 4 13 15,-8 5 10-15,-1 8 2 16,0 7 7-16,0 9 6 16,0 4 9-16,0 4-10 15,0 0-14-15,0 18-4 16,0 19-3-16,8 8 7 16,3-1 1-16,4-4 0 15,2-6-2-15,5-6-3 0,4-7 2 16,8-15 0-16,8-6-21 15,2 0 5-15,3-28 4 16,-1-15 10-16,-3-14 2 16,2-15 4-16,0-21 0 15,-2-20-2-15,-3-8 1 16,-7-13 2-16,-11-3 2 16,-11 3-4-16,-11 15 11 15,0 25 0-15,-9 29 22 16,-2 30 2-16,3 19-10 15,2 9 0-15,3 7-13 16,-9 0-4-16,-2 32-7 0,-10 33-1 16,-4 25 2-1,-2 20 6-15,7 0-3 0,6-3 3 16,8-1 0-16,9-2-5 16,0-5-2-16,15-17 2 15,15-15-3-15,7-15-1 16,3-18-6-16,2-14-7 15,-2-13-9-15,-8-7 0 16,-2-5 7-16,-5-21 8 16,-4-8 7-16,-5-2 0 15,-1 0 1-15,-6 5 2 16,-1 0-1-16,0 5 6 16,0 6 3-16,1 10-6 0,2 4 1 15,2 6-6-15,1 0-1 16,6 12 1-16,-3 20 0 15,0 5-2-15,-6 6 1 16,-4 0 1-16,-7 0 0 16,0-3-4-16,0-4-38 15,-13-7-41-15,-4-6-45 16,1-10-72-16,3-13-100 16,4 0-406-16</inkml:trace>
  <inkml:trace contextRef="#ctx0" brushRef="#br0" timeOffset="-170124.95">14009 14030 910 0,'0'0'104'0,"0"0"-72"16,0 0 44-16,0 0-52 15,0 0-24-15,0 0-16 16,-24 119-108-16,48-58-146 15</inkml:trace>
  <inkml:trace contextRef="#ctx0" brushRef="#br0" timeOffset="-169688.03">14285 14522 984 0,'0'0'219'16,"0"0"-73"-16,0 0-3 15,0 0-85-15,-54-103-26 16,29 98-11-16,0 5-17 16,-4 7 0-16,-1 24-4 15,5 6 0-15,5 4 0 16,13 3 0-16,7-7-1 16,0-6-3-16,28-9-10 15,10-15-5-15,9-7-7 16,4-11 4-16,6-30-8 15,-2-18 9-15,5-21 9 16,-8-19 7-16,-4-17-10 0,-12-11 8 16,-11-10 3-16,-11-9 4 15,-10 5 0-15,-4 22 2 16,-4 34 12-16,-10 40 16 16,6 29-11-16,-1 16-4 15,-4 18-11-15,-8 53-4 16,-1 43 0-16,-1 27 0 15,9 12 2-15,8-2-2 16,4-16-11-16,-4-12 8 16,-2-19-46-16,0-21-116 15,0-21-173-15,-1-21-522 16</inkml:trace>
  <inkml:trace contextRef="#ctx0" brushRef="#br0" timeOffset="-169074.96">15453 14206 865 0,'0'0'71'15,"0"0"-6"-15,0-109 109 16,-6 91-34-16,-3 13-78 16,2 5-35-16,-2 0-23 15,-3 32-4-15,3 17-2 0,4 12-1 16,5 3 1-16,6-2-12 15,18-7 10-15,4-8-3 16,0-10-10-16,-5-5-9 16,-6-9-9-16,-7-7 2 15,-7 0-17-15,-3-3-2 16,-3-1 31-16,-17 4 17 16,-10-5 2-16,-8 0-3 15,1-4-1-15,1 0 0 16,6-4 3-16,9-3 1 15,8 0 1-15,7 0 0 16,6 0-26-16,0-18-44 0,24-15-127 16,19-5-86-16,21-6-153 15</inkml:trace>
  <inkml:trace contextRef="#ctx0" brushRef="#br0" timeOffset="-168376.95">15783 14490 590 0,'0'0'266'16,"0"0"-137"-16,0 0 84 16,-84-13-60-16,83 7-58 15,1-3-36-15,1-5-26 16,24-10-22-16,11-3-10 16,12-9-1-16,6-3-5 15,4 2 2-15,-8 6-2 16,-11 6-22-16,-15 12 0 0,-13 7 9 15,-11 3 8-15,0 3 9 16,-31 0 2-16,-19 7-1 16,-12 15 1-16,-4 10 2 15,6 3 0-15,14 2 4 16,15 3-4-16,16-1-2 16,15 1-1-16,16-2-3 15,35-5-2-15,21-4-1 16,18-11 0-16,7-14 5 15,-1-4-6-15,-7-10-16 0,-12-19-12 16,-16 2 6 0,-18-2 18-16,-20 7 8 0,-14 0 3 15,-9-1 13-15,-9-3 7 16,-19-1 7-16,-10 5-13 16,-2 8-2-16,2 9 5 15,6 5-5-15,8 0-3 16,11 27-8-16,6 6-1 15,7 4 0-15,0 3-5 16,20-5-3-16,8 0 5 16,2-8-13-16,6-7-14 15,-5-8-7-15,-3-6-10 16,-1-6 2-16,-7 0 20 16,-3-8 22-16,-1-13 1 15,-6-1 4-15,-1 5 2 0,-3 3 23 16,-2 6 42-16,-4 5-10 15,0 2-2-15,0 1-27 16,0 1-19-16,0 25-10 16,0 18 3-16,0 13-1 15,0 9-3-15,0-1 2 16,0 4-2-16,0-5-8 16,-3-4-49-16,-1-5-37 15,2-6-47-15,2-4-109 16,0-5-101-16,20-13-68 15</inkml:trace>
  <inkml:trace contextRef="#ctx0" brushRef="#br0" timeOffset="-167335.96">16748 14220 850 0,'0'0'136'16,"0"0"-75"-16,0 0 105 15,0 0-2-15,0 0-84 16,0 0-47-16,-40-68-19 16,40 81-14-16,0 19 0 0,1 9 1 15,16 8-1-15,5 2 1 16,7 0-1-16,2-5-2 15,-2-10 2-15,1-4-8 16,-10-15-26-16,-4-7-9 16,-8-6 5-16,-2-4 11 15,-2-2 27-15,8-20 3 16,-1-8-2-16,3-2 0 16,0-5 10-16,-3 0-1 15,2-2-3-15,-4 1 8 16,2 0-7-16,-1 7-1 15,-4 6 2-15,3 9-4 0,-5 9 17 16,-1 4-7 0,1 3-11-16,0 4-4 0,7 21-5 15,6 11 5-15,1 5-2 16,3 2 1-16,1 0 0 16,-1-8-23-16,3-9-10 15,-3-8-2-15,-2-11-6 16,0-7 16-16,1 0 24 15,-1-23 2-15,5-12 7 16,0-4 5-16,-3-5 4 16,-6-2 10-16,-1-1-8 15,-4 2 4-15,-6 5-4 16,-2 7-5-16,-2 6-3 16,0 11 2-16,0 6-4 15,-2 6 1-15,-6 4-2 0,-9 0-7 16,-3 25-1-16,-2 9-2 15,1 10 2-15,9 0 1 16,7 5-3-16,5-6-1 16,0 1-7-16,17-7-20 15,5-6-8-15,2-9-18 16,0-11 21-16,0-6 2 16,1-5 22-16,-1 0 12 15,-4-18 3-15,1-4 8 16,-5-3 24-16,-1 0 1 15,-2 1-1-15,0 3-7 16,-3 2-16-16,4 7 1 0,-7 4-9 16,2 5 1-16,2 3-5 15,1 0-1-15,2 1 0 16,2 17-1-16,-4 5 4 16,1 2-4-16,-3-2 0 15,-3-1-6-15,0-5-6 16,-2-4-7-16,1-3 3 15,2-6 4-15,3-3 3 16,4-1 11-16,4 0 0 16,0-11 5-16,7-10-2 15,-2-1-2-15,1-3 13 16,-5 5 9-16,-4 4-9 16,-3 6 5-16,-7 1-12 0,1 9-1 15,-1 0-6-15,0 0-6 16,0 14 0-16,4 8-25 15,-4 5-40-15,2 3-38 16,1 0-62-16,8-4-61 16,7-4-81-16</inkml:trace>
  <inkml:trace contextRef="#ctx0" brushRef="#br0" timeOffset="-167116.96">18323 14287 709 0,'0'0'202'0,"0"0"-39"0,-6-135 28 16,-12 96-113 0,-1 11-34-16,3 17-15 0,1 11-5 15,-3 1-24-15,-3 30-3 16,-1 18 1-16,-1 10-3 16,6 4-4-16,11 4 6 15,4-7-42-15,2-6-56 16,0-15-86-16,14-12-92 15,6-9-240-15</inkml:trace>
  <inkml:trace contextRef="#ctx0" brushRef="#br0" timeOffset="-166740.96">18416 14276 632 0,'0'0'193'0,"0"0"10"0,0 0-12 16,0 0-90-16,0 0-68 15,0 0-24-15,19-18-9 16,-6 43 6-16,4 6-6 16,2-3-1-16,3-5 0 15,1-7-16-15,-1-8-34 16,-1-8 9-16,0 0 28 16,1-12 14-16,-2-17 0 15,1-6 5-15,-1-10 19 16,-1-6 0-16,-4 5 8 15,-5 7-8-15,-4 13 8 16,-5 13 18-16,-1 10-2 0,0 3-28 16,-1 0-20-16,-18 24 1 15,-8 11-1-15,-1 7 1 16,-1 9 0-16,6 2-1 16,6-3-3-16,10-2 0 15,7-11-1-15,0-5-37 16,2-8-82-16,20-7-110 15,6-13-194-15</inkml:trace>
  <inkml:trace contextRef="#ctx0" brushRef="#br0" timeOffset="-166590.96">19089 14455 967 0,'0'0'232'15,"0"0"-75"-15,0 0-34 0,0 0-88 16,0 0-30-16,0 0-5 15,-44-64-2-15,25 62-113 16,-2-2-189-16,5-1-552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0T06:40:13.86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1811 1036 1043 0,'0'0'134'0,"0"0"-101"0,0 0 55 15,0 0 18-15,0 0-63 16,0 0-26-16,0 0-17 16,0 45-6-16,0 28 6 15,0 14 7-15,3 3-7 16,-3 0 3-16,0 1-3 15,0-1 0-15,0-10-6 16,0-9-1-16,0-19-49 16,0-17-41-16,0-21-47 15,6-14-22-15,4-14 29 0,1-40-55 16,8-21-65 0,-1-15 18-16</inkml:trace>
  <inkml:trace contextRef="#ctx0" brushRef="#br0" timeOffset="315.95">1945 1130 87 0,'10'-138'228'0,"-5"12"-48"15,-5 20-45-15,0 22 36 16,0 28-56-16,-2 21-4 16,-1 14-12-16,-1 7-18 15,4 11-33-15,0 3-8 16,0 0-39-16,12 0-1 16,19 6-8-16,14 12 7 15,6 5 2-15,2 6-2 16,-2 1-8-16,-6 2-5 15,-8 0-12-15,-10 1-6 16,-7-1 0-16,-15 2 1 0,-5 0 4 16,-19 1 24-16,-21 4-4 15,-18-3 5-15,-8 3 1 16,-7-8-2-16,7-1 3 16,10-5 0-16,12-8 0 15,16-5 2-15,17-9-2 16,11-1-15-16,0-2-110 15,30 0-82-15,12 0 19 16,12 0-186-16</inkml:trace>
  <inkml:trace contextRef="#ctx0" brushRef="#br0" timeOffset="766.01">2287 1476 741 0,'0'0'200'0,"0"0"-100"16,0-104 76-16,3 63-41 16,13 2-66-16,-1 3-23 15,3 6-28-15,-2 8-4 16,-1 6-5-16,0 7-8 15,2 5 0-15,6 4-1 0,2 0-6 16,3 17 1 0,0 10-9-16,-4 8-18 0,-3 5-3 15,-6 1 1-15,-8 0-2 16,-3-3-7-16,-4-5 10 16,0-8 5-16,-7-5-4 15,-6-7 27-15,-1-8 0 16,-5-5 2-16,1 0 3 15,0-11 6-15,2-16-3 16,8-5 3-16,7-6-6 16,1 1 2-16,19-3-2 15,20 3 0-15,13 2-22 0,14 2-32 16,7 9-48 0,3 2-40-16,-6 1-94 0,-9 3-86 15</inkml:trace>
  <inkml:trace contextRef="#ctx0" brushRef="#br0" timeOffset="1149">3060 1063 528 0,'0'0'188'16,"0"0"-43"-16,0 0 24 15,-90-7-48-15,63 14-32 16,5 12-25-16,1 8-10 16,4 5-23-16,3 7-7 15,0 7-1-15,4 3-15 16,7 0 9-16,3-4-5 15,0-3-10-15,0-10-2 16,13-6-1-16,4-7 0 0,2-5-1 16,7-7-13-16,-3-7-35 15,7 0 7-15,-3-13-15 16,-2-14 14-16,-4-9 7 16,-1-9 21-16,-7-2 11 15,-1 1 5-15,-3 8 4 16,-2 8 2-16,-3 11 28 15,-3 7 14-15,0 8-17 16,1 4-8-16,2 0-23 16,1 8 0-16,6 18-3 15,-1 11 1-15,-3 2 2 16,-1 0-15-16,1-1-45 0,-3-6-48 16,6-8-73-16,9-9-111 15,5-5-190-15</inkml:trace>
  <inkml:trace contextRef="#ctx0" brushRef="#br0" timeOffset="1381">3598 1131 599 0,'0'0'273'0,"0"0"-93"16,0 0-18-16,0 0-24 15,0 0-75-15,-88-59-43 16,56 87-13-16,-3 13 0 15,2 10-6-15,9 4 3 0,8 0-4 16,7 3 1 0,9-7-4-16,3-8 2 0,25-9-8 15,10-13-14-15,10-11-74 16,6-10-69-16,3-1-75 16,-1-25-106-16</inkml:trace>
  <inkml:trace contextRef="#ctx0" brushRef="#br0" timeOffset="1615">4077 557 595 0,'0'0'234'0,"-4"-132"-78"0,-16 99 6 16,2 17-47 0,-1 12-48-16,-1 4-18 0,-2 36-27 15,0 27-17-15,4 26 9 16,3 16-10-16,8 8 4 15,7 1-8-15,0-7-6 16,0-14 5-16,0-7-4 16,0-14-18-16,0-10-77 15,0-13-71-15,7-11-90 16,14-16-122-16</inkml:trace>
  <inkml:trace contextRef="#ctx0" brushRef="#br0" timeOffset="1916">4007 1237 833 0,'0'0'152'0,"0"0"-35"15,0 0 37-15,-36-104-2 16,36 86-74-16,0 3-45 16,5 1-15-16,14 7-15 15,8 2-3-15,8 5-1 16,5 4 1-16,3 23 0 15,0 11-25-15,-1 4-6 16,-6 3-17-16,-9 0-6 16,-3-1-18-16,-11-7 1 15,-6-5 2-15,-7-6 5 16,0-3 35-16,-15-4 18 0,-3-5-14 16,-1 0-17-16,5-6-39 15,6-8-57-15,8 0-78 16,0-4-227-16</inkml:trace>
  <inkml:trace contextRef="#ctx0" brushRef="#br0" timeOffset="2117">4443 731 631 0,'0'0'129'0,"0"0"-67"15,0 0 75-15,0 0-35 0,0 0-77 16,0 0-25 0,-27-1-8-16,27 41 4 0,13 9-53 15,4 4-85-15,2 0-108 16,6-9-265-16</inkml:trace>
  <inkml:trace contextRef="#ctx0" brushRef="#br0" timeOffset="2355.98">4833 996 802 0,'0'0'152'0,"0"0"3"16,0 0 32 0,-86-32-98-16,47 46-55 0,-4 22-11 15,6 13-1-15,7 5-17 16,13 7 4-16,10 1-9 15,7-7 1-15,6-3-2 16,26-7-7-16,6-17-28 16,14-11-64-16,1-15-92 15,-1-2-61-15,-2-4-180 16</inkml:trace>
  <inkml:trace contextRef="#ctx0" brushRef="#br0" timeOffset="2791">4968 1192 520 0,'0'0'217'0,"0"0"-124"0,0 0 23 16,0 0-50-16,0 0-18 15,0 0-4-15,30 27-14 16,0-22-3-16,7-5-12 16,1 0-13-16,-2-1 0 15,-2-18-2-15,-8-5-4 16,2-3-11-16,-12-5 3 15,-2-7 6-15,-10 4 5 16,-4-4 1-16,-4 7 1 16,-26 11 1-16,-11 13-1 15,-6 8 0-15,1 12 5 16,7 28 19-16,5 11-9 0,9 1 18 16,5-3 15-16,10 0-9 15,10-4-9-15,0-4-17 16,27-3 4-16,19-8 9 15,12-5-15-15,12-10-1 16,5-11-9-16,-1-4-2 16,-7 0-13-16,-10-10-48 15,-18-7-36-15,-12 2 6 16,-13 4 63-16,-12 3 8 16,-2 6 20-16,-1 2 0 15,-17 0-2-15,-9 2-31 16,2 14-76-16,-3-4-136 15</inkml:trace>
  <inkml:trace contextRef="#ctx0" brushRef="#br0" timeOffset="3706.39">6612 1151 734 0,'0'0'112'0,"0"0"1"0,-3-137 44 16,-21 101-62-16,-9 8-34 15,-11 11-27-15,-3 17 3 16,-8 0-25-16,6 14-7 15,7 17 1-15,17 6-4 16,13 3-2-16,12 1-4 16,6 3 2-16,31-4-1 15,15-6 3-15,12-11-1 16,3-11-17-16,-3-11-28 16,-8-1-2-16,-10-7-1 15,-13-21-5-15,-13-5 12 16,-9-2 23-16,-11-1 12 15,0 4 7-15,-7 8 0 0,-10 2 38 16,3 8 36 0,3 6-18-16,5 7 0 0,3 1 0 15,3 9-42-15,-6 31-12 16,1 22 11-16,0 19 24 16,4 12-8-16,1 14-10 15,0 9-1-15,0 3-15 16,0 7-2-16,0-7-2 15,-2-7-5-15,2-16-33 16,0-16-68-16,0-17-96 16,16-20-85-16</inkml:trace>
  <inkml:trace contextRef="#ctx0" brushRef="#br0" timeOffset="4621.18">6970 931 810 0,'0'0'81'0,"0"0"-20"15,0 0 98-15,0 0 5 16,0 0-59-16,0 0-66 15,12-78-28-15,-12 107-10 16,-10 18 0-16,-1 12 1 0,2 4 4 16,4 0-5-16,5-3 0 15,0-8-1-15,17-6-1 16,10-9-4-16,3-11 3 16,2-14-5-16,-2-6-1 15,-4-6-12-15,-6-8 12 16,0-21 7-16,-4-7 2 15,-4-3 1-15,-4-2-2 16,-5-2 7-16,1 5-2 16,-1 1 1-16,2 5 6 15,-1 7 1-15,1 6-5 16,-2 9-1-16,3 10-7 0,7 0 0 16,6 12-9-16,7 16 7 15,4 8 2-15,-2 1-2 16,3 1 1-16,1-3-6 15,0-3-20-15,0-9-1 16,-1-7 2-16,0-12-9 16,-4-4 19-16,0 0 9 15,-3-20 7-15,-2-9 3 16,-4-8 8-16,-4-4 10 16,1-3 6-16,-9 1-7 15,-4 2 1-15,-2 5-7 16,0 3-4-16,-4 10 4 15,-5 5-10-15,-4 6-1 0,2 7 3 16,-2 5-6 0,-5 0-1-16,0 27-3 0,0 8 2 15,2 13-2-15,11 0 3 16,5 4-1-16,0-4 2 16,23-2-5-16,8-8 3 15,8-6-8-15,5-13-18 16,0-11 4-16,-3-8-4 15,-6 0 19-15,-8-16 9 16,-1-14 5-16,-9-4 16 16,0-2 7-16,-6 2 0 15,-2 4 2-15,-1 3-6 16,4 1-10-16,0 4-12 16,4 7-2-16,-1 5-1 0,9 9-2 15,-3 1-21-15,6 7-13 16,-5 21-8-16,-3 11-10 15,-7 6-7-15,-7 4-40 16,-5-1-20-16,-3 1-23 16,-21-7-26-16,-7-3 23 15,1-11 28-15,3-7-15 16,9-6 36-16,15-11-12 16</inkml:trace>
  <inkml:trace contextRef="#ctx0" brushRef="#br0" timeOffset="4870.01">8201 1143 154 0,'0'0'151'16,"107"-177"-13"-16,-60 74-62 16,-9-6 23-16,-14 2 20 15,-11 9-2-15,-13 15 2 0,-3 22 21 16,-14 25-18-16,0 17-17 16,8 19-34-16,-4 22-40 15,-2 37-29-15,0 33-2 16,4 16 8-16,4 8-1 15,6 0-6-15,-2-10-2 16,1-16-2-16,1-12 0 16,-1-15-6-16,2-13-62 15,0-6-55-15,11-13-111 16,11-9-27-16,12-5 24 0</inkml:trace>
  <inkml:trace contextRef="#ctx0" brushRef="#br0" timeOffset="5117.01">8414 1145 847 0,'0'0'157'0,"0"0"-58"15,0 0 80-15,0 0-30 16,0 0-84-16,0 0-35 16,-16-94-19-16,53 90-7 15,15 4-4-15,4 0-2 16,0 23 2-16,-7 9-12 15,-8 6-14-15,-8 4-19 0,-10 2-18 16,-12 0-16 0,-7-6-18-16,-4-5-31 0,-4-5 2 15,-13-9 16-15,-8-5-98 16,0-11-47-16</inkml:trace>
  <inkml:trace contextRef="#ctx0" brushRef="#br0" timeOffset="5327">8878 795 616 0,'0'0'44'0,"0"0"-34"15,0 0 82-15,0 0-38 16,9 134-45-16,19-79-6 15,5-3-3-15,9-3-86 16,0-7-136-16,5-3-175 16</inkml:trace>
  <inkml:trace contextRef="#ctx0" brushRef="#br0" timeOffset="5969.99">9263 1215 432 0,'0'0'211'0,"0"0"14"15,0 0-24-15,14-113-83 16,-19 83-39-16,-19 1-36 15,-10 5-12-15,-5 5-18 16,-3 7-3-16,5 9 1 0,7 3 5 16,6 0-14-16,5 23 1 15,6 12-3-15,8 8 0 16,5 6-1-16,0 8 1 16,21-6-2-16,7-4 1 15,5-10-34-15,-3-10-28 16,-2-12-4-16,-3-13 14 15,-3-2 33-15,0-4 16 16,0-22 4-16,0-6 13 16,-3-6 25-16,-3 0 10 15,-4 5 10-15,-2 1-7 16,-2 4-1-16,-1 2-10 0,-1 0-6 16,0 10-17-16,0 3-8 15,-4 5-1-15,0 8-4 16,2 0-4-16,2 4-3 15,7 22-7-15,2 14 6 16,-5 5-4-16,-5 0-29 16,4-2-4-16,-5-7-18 15,1-6-13-15,1-7 2 16,0-6 26-16,2-8 28 16,0-6-18-16,3-3 22 15,0 0 12-15,3-12 8 16,-1-11 20-16,7-6 14 15,0-8 4-15,4-3-9 0,-1-3 5 16,5-2-2 0,-4 4-21-16,5 5 0 0,-4 10 1 15,0 10 9-15,-1 6-11 16,1 10-13-16,-1 0-2 16,-3 22-3-16,-4 12-2 15,-1 7 1-15,-6 1-19 16,-2-1-13-16,-5-5-33 15,-3-9 4-15,5-5-24 16,-5-13-13-16,0-5-17 16,0-4 6-16,6 0-76 15,4-21-241-15</inkml:trace>
  <inkml:trace contextRef="#ctx0" brushRef="#br0" timeOffset="6279">10236 875 704 0,'0'0'356'16,"0"0"-221"-16,0 0 40 15,0 0-79-15,0 0-67 16,0 0-27-16,-48-76-2 16,48 96-34-16,6 17-75 15,10 3-65-15,-3 1-159 16</inkml:trace>
  <inkml:trace contextRef="#ctx0" brushRef="#br0" timeOffset="6450.21">10169 1282 835 0,'0'0'313'0,"0"0"-173"0,0 0 33 16,0 0-95-16,0 0-65 15,0 0-13-15,31-18-4 16,-31 10-121-16,0-5-267 16</inkml:trace>
  <inkml:trace contextRef="#ctx0" brushRef="#br0" timeOffset="19377.98">1199 3043 992 0,'0'0'150'16,"0"0"-71"-16,0 0 49 16,0 0-52-16,0 0-32 15,0 0-25-15,0 0-8 0,0 0-7 16,0-13 0-16,0 57-4 15,-3 13 1-15,-3 10 4 16,-1 1-1-16,1-5-4 16,3-10 0-16,0-11 0 15,3-13-45-15,0-12-70 16,0-13-65-16,0-4-91 16,6-21-149-16</inkml:trace>
  <inkml:trace contextRef="#ctx0" brushRef="#br0" timeOffset="19799.24">1127 2776 801 0,'0'0'162'16,"0"0"-84"-16,0 0 44 16,-113 26-27-16,71 19-50 15,-5 10-12-15,5 13-16 16,5 12 7-16,8 7-1 15,14 10-9-15,8 0 7 16,7-8-9-16,0-11-2 16,22-11-3-16,11-13-4 15,12-10-3-15,16-18-1 16,13-17 1-16,13-9 0 16,7-20-3-16,0-25-7 0,-6-9-22 15,-16-15-6-15,-10-7-33 16,-23-15 18-16,-12-3-4 15,-21 0 36-15,-6 2 10 16,-24 13 11-16,-21 10 7 16,-16 20 10-16,-8 19 20 15,-8 15 9-15,4 15-22 16,3 0-9-16,15 15-1 16,8 14-10-16,13 8-4 15,9 2-7-15,11 8-27 16,14-1-78-16,3-4-80 15,33-6-137-15</inkml:trace>
  <inkml:trace contextRef="#ctx0" brushRef="#br0" timeOffset="20482.99">1930 3019 839 0,'0'0'188'0,"0"0"-72"15,0 0 46-15,0 0-50 16,0 0-70-16,0 0-17 0,-43-49-11 16,43 48-5-16,3 1-3 15,30-5-6-15,19 2 0 16,18-3 0-16,3 1-1 16,-10 2-5-16,-10-1-12 15,-14 2-29-15,-15 1-4 16,-10 1-10-16,-10 0 20 15,-4 0 41-15,0 0 1 16,0 0 12-16,0 0 5 16,0 0 9-16,-1 0-6 15,-10 7-2-15,-2 12-2 16,-1 10 14-16,-2 9-11 16,1 7 2-16,0 6 4 0,0 10-5 15,0 6-7-15,2 5-7 16,5 1-2-16,1-5-4 15,-2-9-1-15,9-8-1 16,-3-10 1-16,3-7-26 16,0-9-50-16,0-13-50 15,12-12-87-15,1 0-157 16</inkml:trace>
  <inkml:trace contextRef="#ctx0" brushRef="#br0" timeOffset="21515.98">3097 2914 779 0,'0'0'147'15,"0"0"-35"-15,0 0 69 16,0 0-54-16,0 0-51 16,0 0-39-16,-29-79-16 15,21 79-6-15,-9 24-9 16,-8 23-3-16,-12 17 2 16,5 9 9-16,4 9-5 15,7 1 1-15,9-1 0 16,11-5-6-16,1-10 0 15,1-17-3-15,22-10-1 0,-1-11-5 16,11-8 5 0,6-13-6-16,4-8-7 0,2 0-11 15,-4-17-4-15,-9-9 0 16,-4-8-2-16,-13-2 17 16,-9-6 9-16,-6 5-3 15,0 4 4-15,-9 3 2 16,-9 12-1-16,-6 7 2 15,2 11 3-15,-4 0-2 16,1 7 3-16,2 15 1 16,-2 4-5-16,7 3 0 15,4 1 0-15,5 1-1 16,7-5-4-16,2-4-17 0,15-3-83 16,24-8-108-1,11-8-78-15</inkml:trace>
  <inkml:trace contextRef="#ctx0" brushRef="#br0" timeOffset="23182.98">3919 3118 527 0,'0'0'315'0,"0"0"-216"15,25-114 46-15,-19 88 21 16,-4 7-44-16,-2 7-52 16,0 8-38-16,0 2-11 15,0 2-1-15,0 0-10 16,0 0-8-16,0 14-2 15,0 16-5-15,-2 14 5 16,2 5 2-16,0 2-1 16,9-5 1-16,14-3-2 15,2-8 1-15,5-9-2 16,4-7 1-16,-4-5-2 16,-4-6 2-16,-3-1-16 15,-8 1-8-15,-3 0-19 0,-6 0-8 16,-6 5 4-16,0 2 3 15,0 1 9-15,-8 5 18 16,-11 0 7-16,-3-1 2 16,-2-4 5-16,-3-1 0 15,1-5 2-15,-2-2-2 16,0-4 0-16,0-4 0 16,1 0-3-16,3 0 2 15,6 0-24-15,5-18-20 16,7-8-27-16,6-11-80 15,0-10-137-15,3-16-249 16</inkml:trace>
  <inkml:trace contextRef="#ctx0" brushRef="#br0" timeOffset="23429.87">4049 2985 748 0,'0'0'202'16,"0"0"-48"-16,0 0 21 16,0 0-81-16,0 0-49 15,0 0-22-15,54-105-10 16,-20 88-6-16,9 1-5 16,5 3 4-16,4 3-6 0,0 0-4 15,-4 5-12 1,-5 1-75-16,-7 4-82 0,-8 0-90 15,-13 3-185-15</inkml:trace>
  <inkml:trace contextRef="#ctx0" brushRef="#br0" timeOffset="25258.99">5224 2884 499 0,'0'0'355'0,"0"0"-243"0,3-105 24 15,-3 86 27-15,0 6-38 16,0 7-68-16,0 2-30 15,0 4-15-15,0 0-9 16,0 0-2-16,0 32-1 16,0 15 0-16,0 10 5 15,8-1 6-15,11-1-3 16,7-5-6-16,5-3 0 16,6-7-2-16,7-12-2 15,6-10 1-15,0-10-11 16,-1-8-36-16,-7 0 5 15,-8-20-5-15,-9-10 1 16,-12-9 28-16,-8-6 8 16,-5-1 5-16,0-2 6 0,0 3 3 15,-12 6 2-15,5 7 31 16,3 9 8-16,3 6 5 16,1 10-8-16,0 3-14 15,0 4-12-15,0 0-14 16,0 29-1-16,0 19 0 15,6 13 0-15,-1 9 4 16,-4 6-3-16,-1 3-1 16,0 0 0-16,2-5 0 15,-2-10-5-15,5-12-38 16,3-7-52-16,4-16-55 16,7-10-61-16,5-14-147 15</inkml:trace>
  <inkml:trace contextRef="#ctx0" brushRef="#br0" timeOffset="25775.99">6191 2810 760 0,'0'0'140'16,"0"0"-9"-16,0 0 40 0,0 0-27 16,0 0-58-16,0 0-55 15,0-60-14-15,0 60-12 16,0 30-3-16,0 10-1 16,6 13 8-16,7-1-5 15,5-3 0-15,8 1-4 16,4-10 0-16,5-2-3 15,3-14-4-15,0-9-29 16,-2-11-12-16,-3-4-3 16,-8-5 2-16,-6-20 28 15,-3-8 13-15,-10-2 8 16,-2-10 2-16,-4-2 5 16,0-2 9-16,0 6 13 0,-9 7 0 15,2 17 20-15,4 6-3 16,3 9-9-16,0 4-20 15,0 11-8-15,0 30-8 16,0 21 7-16,7 11 14 16,1 13-11-16,0 5-3 15,-1 1 3-15,-3-8-11 16,2-10 0-16,-3-14-2 16,-3-9-15-16,0-10-91 15,0-13-106-15,0-11-172 16</inkml:trace>
  <inkml:trace contextRef="#ctx0" brushRef="#br0" timeOffset="28614.98">7483 2882 599 0,'0'0'219'0,"0"0"-173"0,0 0 70 16,0 0 47-16,0 0-42 15,0 0-35-15,0 0-30 16,-54-47-15-16,54 28-10 16,21-2-15-16,12-4-10 15,7 2-2-15,5 5-3 16,-6 5 2-16,-5 6-3 15,-7 6-1-15,-10 1-1 0,-4 0-4 16,-4 10-4 0,-6 15-29-16,-3 6 10 0,0 7 12 15,-15 7 8-15,-10 0-4 16,-1 3 3-16,-3-3 4 16,2-4 5-16,7-1 1 15,4-8 0-15,5-9 0 16,8-3 0-16,3-8-1 15,0-5 1-15,8-3-5 16,19-4 5-16,10 0 2 16,8 0 1-16,4 0 5 15,-6-3-2-15,-4-1-1 16,-9 4 1-16,-6 0-4 16,-8 0 0-16,-5 0-2 15,-3 11 0-15,-5 9 1 0,-3 4 0 16,0 4 2-16,-6 7-1 15,-17-4 0-15,-12 3 1 16,-8-4-3-16,-6-4 0 16,-9-7 0-16,-2-7-18 15,6-9-59-15,6-3-113 16,7-15-127-16</inkml:trace>
  <inkml:trace contextRef="#ctx0" brushRef="#br0" timeOffset="42163.96">8647 2821 892 0,'0'0'179'0,"0"0"-111"16,0 0 60-16,0 0-28 16,0 0-36-16,0 0-29 15,0 0-13-15,-24-94-4 16,16 92-8-16,-5 2-3 16,1 0-5-16,0 0-1 15,3 0 1-15,2 0-2 0,7-1 3 16,0-3-7-16,0-5 1 15,0-4 2-15,0 0-7 16,0-3-10-16,0 4 18 16,7 0-3-16,-1 2 2 15,-1 6 1-15,1 3-2 16,-2 1 4-16,1 0-5 16,1 5 4-16,2 17-1 15,3 12 0-15,-5 10 1 16,-1 5-3-16,-4 6 2 15,-1 1 0-15,0 0 0 16,-9 3-1-16,-9-3 0 0,-4-1 1 16,-7-5 0-16,1-9-1 15,0-13 2-15,1-11 1 16,4-8-2-16,2-9 0 16,2 0 0-16,1-6 0 15,3-23 0-15,2-4 0 16,3-8 1-16,5 5-2 15,5 3 1-15,0 9-1 16,11 3 2-16,6 12 1 16,7 5 1-16,6 4-2 15,3 6-1-15,4 21 0 16,2 5-2-16,-2 4 2 16,2 4-3-16,-2-2-2 0,1-2-65 15,-1-10-90-15,0-7-69 16,-1-13-185-16</inkml:trace>
  <inkml:trace contextRef="#ctx0" brushRef="#br0" timeOffset="42419.38">9012 2641 916 0,'0'0'166'0,"0"0"-50"15,0 0 62-15,0 0-53 0,0 0-72 16,0 0-30 0,-41-22-10-16,41 66-7 0,4 17 14 15,7 10 3-15,2 7-9 16,-5 4 0-16,1 0-6 16,-2 3-8-16,-3-5 0 15,-1-7-10-15,2-11-52 16,5-19-189-16,4-18-345 15</inkml:trace>
  <inkml:trace contextRef="#ctx0" brushRef="#br0" timeOffset="44326.12">8847 3298 401 0,'0'0'274'16,"0"0"-145"-16,0 0 30 0,0 0-11 15,0 0-52-15,0 0-35 16,0-10-20-16,0 10-8 16,0 4-15-16,0 23-12 15,0 7 11-15,0 8-8 16,0 0-7-16,0 0-2 15,0 0-2-15,-6 3-76 16,-4-5-132-16,1-10-193 16</inkml:trace>
  <inkml:trace contextRef="#ctx0" brushRef="#br0" timeOffset="45112.96">8292 3425 734 0,'0'0'176'15,"0"0"-112"-15,0 0 47 16,0 0-18-16,0 0-50 15,0 0-37-15,-9 41-2 16,4-2 2-16,-1 3-3 16,-3 6-3-16,-1 3-16 15,-4-1-93-15,1-5-107 16,-3-10-210-16</inkml:trace>
  <inkml:trace contextRef="#ctx0" brushRef="#br0" timeOffset="45718.96">7070 3553 829 0,'0'0'166'0,"0"0"-143"16,0 0-23-16,0 0 15 15,0 0 3-15,-3 98-7 16,2-41-6-16,-6-1-5 0,-6 1-47 16,-8-7-123-16,-4-6-205 15</inkml:trace>
  <inkml:trace contextRef="#ctx0" brushRef="#br0" timeOffset="46168.97">6022 3574 703 0,'0'0'159'15,"0"0"-149"-15,0 0-8 0,0 0 48 16,0 0 3-16,0 130-8 16,0-89-32-16,0 0-11 15,0-2-2-15,-5-1-7 16,-12-7-149-16,-8-7-172 15</inkml:trace>
  <inkml:trace contextRef="#ctx0" brushRef="#br0" timeOffset="46529.75">4816 3573 836 0,'0'0'115'0,"0"0"-115"15,0 0-2-15,0 0 2 16,0 0 14-16,21 122-11 16,-21-58-3-16,0 3-34 15,-26-3-112-15,-12-5-224 16</inkml:trace>
  <inkml:trace contextRef="#ctx0" brushRef="#br0" timeOffset="47000.98">3482 3539 696 0,'0'0'160'16,"0"0"-145"-16,0 0-11 16,0 0-4-16,0 0 15 15,16 118-13-15,-16-75-2 0,0 2-6 16,0 2-40 0,-20-5-190-16</inkml:trace>
  <inkml:trace contextRef="#ctx0" brushRef="#br0" timeOffset="47317.46">2455 3633 870 0,'0'0'131'0,"0"0"-103"16,0 0-28-16,0 0 0 15,-36 118 2-15,36-57-2 16,1 6 0-16,9 4-11 15,-1-6-88-15,-6-9-96 16,-3-13-287-16</inkml:trace>
  <inkml:trace contextRef="#ctx0" brushRef="#br0" timeOffset="48786.56">1265 5645 486 0,'0'0'395'0,"0"0"-347"0,0 0 57 16,0 0 34 0,0 0-56-16,0 0-45 0,-39-30-21 15,17 33-10-15,-7 14-5 16,1-1-1-16,4 0 3 16,6-7-3-16,5-4-1 15,7-2 1-15,6-3-1 16,-2 0 1-16,2 0-1 15,0-17-2-15,0-18-25 16,4-6-8-16,9-3 26 16,2 9 7-16,-1 7 1 15,-3 11 1-15,-5 7 1 16,-3 4 6-16,-3 6 1 16,4 0-8-16,2 9 0 0,2 19 0 15,1 9 3-15,-3 11-2 16,1 7 5-16,-1 1-1 15,-6 4 2-15,0-2-1 16,0-3-2-16,0-4 1 16,-6-6-1-16,-4-12-4 15,-1-4 1-15,-1-10-2 16,-4-10 2-16,-2-6-1 16,-4-3 2-16,-1 0-1 15,-5-24-1-15,3-9 0 16,2-6-6-16,8 1 3 15,8 7 2-15,4 7 1 16,3 14 2-16,0 7 3 0,0 3-2 16,9 1-3-1,13 21-4-15,11 9 0 0,-3 6 3 16,-2 3-1-16,2 0 2 16,-5-5-28-16,1-8-65 15,4-5-46-15,-1-13-57 16,-3-9-156-16</inkml:trace>
  <inkml:trace contextRef="#ctx0" brushRef="#br0" timeOffset="49213.95">1138 5230 718 0,'0'0'118'16,"-110"0"-56"-16,60 23 69 15,4 22 2-15,3 14-50 16,2 18-35-16,6 11-15 16,5 12 6-16,9 0-3 15,9 0-11-15,6-3-3 16,6-4-5-16,0-4-8 16,16-7-1-16,13-10-4 15,8-5 4-15,12-22-4 16,16-16-3-16,11-25 1 15,7-4-2-15,11-41 1 0,-1-19-1 16,-1-21-1 0,-8-12-7-16,-13-10-10 0,-17-3-11 15,-25-2 2-15,-25 2 15 16,-6 2-3-16,-44 2 0 16,-21 14 14-16,-14 17 2 15,-17 26 3-15,-2 27-1 16,4 18 5-16,7 9-4 15,16 30-4-15,19 8-1 16,24 4-16-16,21 2-93 16,9-12-190-16,21-15-260 15</inkml:trace>
  <inkml:trace contextRef="#ctx0" brushRef="#br0" timeOffset="50367.95">2345 5380 772 0,'0'0'101'0,"0"0"0"15,0 0 61-15,0 0-13 16,0 0-64-16,0 0-51 16,-6-23-21-16,-10 57-5 15,-14 22 8-15,-6 15 19 16,3 6-13-16,3 2-2 16,14 2-3-16,8-2-5 15,8-8-8-15,0-6-4 16,11-13 3-16,13-7-6 15,10-13 1-15,3-11 2 16,7-12-8-16,2-9 3 0,0-1-23 16,0-26 0-16,-8-3-4 15,-13-6-3-15,-13-3 6 16,-12 0 16-16,0-2-2 16,-25 8 3-16,-11 10 2 15,-6 10 10-15,0 13 1 16,-1 0-1-16,6 10 6 15,5 17-1-15,7 1-1 16,11 1-4-16,7 3-1 16,4-3 1-16,3 0-8 15,12-7-62-15,19-8-114 16,11-10-85-16,8-4-374 0</inkml:trace>
  <inkml:trace contextRef="#ctx0" brushRef="#br0" timeOffset="50998.96">2894 6157 707 0,'0'0'106'0,"0"0"-16"15,0 0 54-15,0 0-55 16,0 0-60-16,0 0-25 0,-11 8-1 15,0 19-3 1,-3 13 0-16,4 1 0 0,1 1-2 16,1-4 1-16,2-6-15 15,1-7-65-15,5-9-66 16,0-12-83-16,0-4-220 16</inkml:trace>
  <inkml:trace contextRef="#ctx0" brushRef="#br0" timeOffset="51494.71">3303 5341 787 0,'0'0'143'0,"0"0"-16"16,0 0 57-16,0 0-66 15,0 0-55-15,0 0-31 16,-48 2-25-16,23 53-6 16,-5 21 12-16,2 7 2 15,11-5-6-15,8-5-1 16,9-4-4-16,0-7-1 15,9-6-2-15,8-14-2 0,9-8-1 16,4-9-4 0,0-15 2-16,9-8-10 0,0-2-19 15,0-7-5-15,-4-15-6 16,-8-4-14-16,-12-5 15 16,-9-1 17-16,-6-1 12 15,0 2 8-15,-15 5 0 16,-7 5 6-16,-2 12 5 15,1 9 8-15,-1 0-8 16,4 15-2-16,3 15-3 16,4 10 0-16,4 3-4 15,7-2 0-15,2 0-45 0,0-2-125 16,12-8-140 0</inkml:trace>
  <inkml:trace contextRef="#ctx0" brushRef="#br0" timeOffset="51786.96">3681 6347 954 0,'0'0'191'16,"0"0"-124"-16,0 0 73 15,0 0-23-15,0 0-73 16,0 0-32-16,-22 0-12 0,15 33 2 16,-5 9 0-16,-1 3-1 15,-5 3 0-15,1-3-1 16,2-4-1-16,4-7-20 16,5-9-47-16,6-6-38 15,0-14-79-15,8-5-100 16,13 0-227-16</inkml:trace>
  <inkml:trace contextRef="#ctx0" brushRef="#br0" timeOffset="52386.96">4368 5360 725 0,'0'0'93'0,"0"0"-21"16,0 0 95-16,0 0-14 0,0 0-47 15,0 0-55-15,-60-59-17 16,50 70-9-16,-12 26-18 16,-6 26 1-16,-10 20-2 15,5 10 7-15,6-1 2 16,8-5-5-16,8-10-1 15,8-13-9-15,3-5 2 16,0-11-2-16,10-13 0 16,18-8-8-16,6-10 4 15,8-16-17-15,9-1-11 0,7-6-5 16,-12-20-25 0,-5-2 4-16,-15-5 1 0,-12 1 26 15,-5-3 27-15,-9 1 4 16,-3 4 1-16,-16 4 3 15,-8 11-1-15,-8 10 9 16,-2 5-4-16,-2 6-4 16,-1 23 8-16,12 6-12 15,2-2 3-15,9 0-3 16,7 0-4-16,10-3-23 16,0-4-115-16,13-7-202 15</inkml:trace>
  <inkml:trace contextRef="#ctx0" brushRef="#br0" timeOffset="52665.92">4584 6332 1138 0,'0'0'93'16,"0"0"-60"-16,0 0 87 16,0 0-37-16,0 0-69 15,0 0-8-15,0 68 2 16,0-30 0-16,0 7-6 0,-9-2-1 16,-1-2-2-16,1-3-21 15,6-8-64-15,1-5-119 16,2-12-174-16</inkml:trace>
  <inkml:trace contextRef="#ctx0" brushRef="#br0" timeOffset="53475.96">5382 5479 776 0,'0'0'97'0,"0"0"36"0,0 0 30 16,0 0-51-16,0 0-53 15,0 0-29-15,-101-3-14 16,70 55-3-16,2 9 1 16,1 11 8-16,9-3-8 15,8 1-5-15,8-3-1 16,3-12-4-16,0-6 1 15,23-8-5-15,5-8-1 16,8-11 1-16,4-9-7 16,2-13-18-16,1 0-17 15,-1-9 3-15,-10-13-27 16,-9-5 9-16,-17-3 15 0,-6-1 31 16,-6 0-11-16,-24 6 9 15,-5 10 9-15,-1 15 4 16,-3 0 6-16,3 15 4 15,8 15-6-15,4 6-3 16,12 5-1-16,10 0-4 16,2 1-11-16,16-3-169 15,18-12-170-15</inkml:trace>
  <inkml:trace contextRef="#ctx0" brushRef="#br0" timeOffset="53744.96">5711 6243 87 0,'0'0'945'0,"0"0"-890"15,0 0 13-15,0 0 60 16,0 0-69-16,0 0-46 15,-6 52-2-15,3-3 12 16,-5 2-13-16,-5-1-6 16,-2 0-3-16,1-6-2 15,-1-3-44-15,5-9-104 0,10-9-147 16,0-13-522 0</inkml:trace>
  <inkml:trace contextRef="#ctx0" brushRef="#br0" timeOffset="55437.94">6155 5391 628 0,'0'0'260'16,"0"0"-117"-16,0 0 8 15,0 0 18-15,0 0-79 16,0 0-45-16,0-2-18 16,0-1-10-16,0-3-1 15,3 2-6-15,23-3-7 16,17-1 0-16,19 4-1 15,1 0-1-15,-6 4-1 0,-15 0 0 16,-17 0-2 0,-13 0-4-16,-9 4-14 0,-3 14-9 15,-6 9-1-15,-21 12 26 16,-14 8 4-16,-9-1 0 16,-2-6 1-16,10-2 1 15,12-9-2-15,11-7-1 16,13-1 1-16,6-13 0 15,0 2-2-15,0-4 0 16,17-2 2-16,7-4 1 16,6 0 1-16,4 0 2 15,0 0-2-15,-8-2 1 0,-6 0-2 16,-5 2 0 0,-5 0-1-16,-1 2 0 0,-1 13-4 15,-2 7 2-15,3 7-2 16,-5 3 4-16,-1-1-4 15,-1 4-5-15,-2-5-10 16,0-3 4-16,0-5-5 16,0-2 3-16,-11-4 1 15,-2-7 9-15,-4 1 0 16,-5-3 4-16,1-6 3 16,-5-1-2-16,10 0 4 15,-4 0-2-15,10-18 0 16,0-4-16-16,7-5-57 15,3-7-78-15,13-2-59 16,19 2-113-16</inkml:trace>
  <inkml:trace contextRef="#ctx0" brushRef="#br0" timeOffset="56180.96">6845 6161 869 0,'0'0'139'0,"0"0"-80"15,0 0 87-15,0 0-43 16,0 0-64-16,0 0-37 16,-1-4 0-16,3 27-1 15,5 9-1-15,-5 1-1 16,-2 6 1-16,-7-1-3 16,-11-3-20-16,-6-3-15 15,-3-9-24-15,1-3-21 16,3-7-7-16,8-8-57 15,9-5-64-15,6 0-109 16</inkml:trace>
  <inkml:trace contextRef="#ctx0" brushRef="#br0" timeOffset="56899.96">7328 5212 866 0,'0'0'115'16,"0"0"-13"-16,0 0 73 16,-18-110-63-16,18 97-62 15,0 5-14-15,0 3-16 16,0 3-8-16,0-2-3 16,13-2-5-16,10 1-1 15,4 1-3-15,3 4-4 16,-4 0 3-16,-9 0 0 15,-2 5-12-15,-2 11-25 0,-4 3-6 16,-1 4 18 0,-4 0 0-16,-2 3-5 0,-2 3 18 15,0 3 7 1,-21 0 6-16,-2 4 1 0,-8-4 1 16,1 0 1-16,5-3 3 15,5-10-4-15,4-2 6 16,10-7 5-16,6-4-2 15,0 0-2-15,0 0-2 16,6 4 5-16,15 0 4 16,7-3-8-16,4 1-2 15,0-1 1-15,0-2-7 0,-6 3 0 16,-3 4-2 0,-4-1 1-16,-1 2 0 0,-4 4-4 15,-2 2 4-15,-2 3-11 16,-4 1-5-16,-3 2 2 15,-3 1 0-15,0 0-2 16,0 1 10-16,-14-3-9 16,-6 2 6-16,-7-3-4 15,-3-3 7-15,0-1-3 16,3-5 4-16,8-2-9 16,4-2-36-16,9-1-65 15,6-3-129-15,0-3-190 16</inkml:trace>
  <inkml:trace contextRef="#ctx0" brushRef="#br0" timeOffset="58243.95">8048 6012 95 0,'0'0'793'16,"0"0"-702"-16,0 0-6 16,0 0 58-16,0 0-37 15,0 0-52-15,4-18-35 16,-4 18-13-16,2 2-6 15,1 21 0-15,-1 9 2 16,-2 11 0-16,0 0-2 16,-7 3-10-16,-11-4-35 15,-6 0-39-15,5-10-70 0,2-9-46 16,8-16-161 0</inkml:trace>
  <inkml:trace contextRef="#ctx0" brushRef="#br0" timeOffset="58956.95">8548 5171 375 0,'0'0'423'16,"0"0"-361"-16,-11-98 75 15,11 61 3-15,13-3-65 16,6 7-29-16,8 5-25 16,3 5-14-16,3 9 0 15,3 8-6-15,-3 6-1 16,-5 3 0-16,-3 23-2 16,-7 12 1-16,-9 7-6 15,-6 8-10-15,-3 2-2 16,-6 4-1-16,-15 0-1 15,-7-3 16-15,-6-1-5 0,-1-6 2 16,1-5 6 0,4-8 2-16,8-6-1 0,7-5 2 15,7-7-1-15,8-11 0 16,0-4 0-16,0 1 1 16,8-4 1-16,18 0 12 15,10 0 24-15,11-6-29 16,3-5-7-16,2 2-2 15,-2 3-11-15,-4 3-68 16,-7 3-84-16,-2 0-80 16,-10 0-267-16</inkml:trace>
  <inkml:trace contextRef="#ctx0" brushRef="#br0" timeOffset="59236.7">9108 5673 859 0,'0'0'138'15,"0"0"-39"-15,0 0 71 16,0 0-39-16,0 0-59 16,0 0-37-16,-21-65-19 15,18 67-10-15,0 25-5 16,0 17 1-16,-3 9-1 15,-1 3-1-15,-2-1 1 16,1-2-2-16,2-5 1 0,-1-5-46 16,4-8-45-16,3-8-72 15,0-13-88-15,10-14-225 16</inkml:trace>
  <inkml:trace contextRef="#ctx0" brushRef="#br0" timeOffset="59908.95">9775 4989 808 0,'0'0'114'16,"0"0"-42"-16,0 0 48 16,0 0-8-16,0 0-68 15,-97-75-29-15,73 66-8 16,3 2 3-16,5 0-8 15,7 4-2-15,4-6 3 0,5-5 3 16,0-7 0 0,0-2-6-16,5 0-4 0,7 5 3 15,1 3-2-15,1 3 1 16,-1 5 0-16,-3 7 2 16,1 0-1-16,2 0 0 15,-1 15 1-15,0 10 4 16,-5 3-3-16,-6 5 0 15,-1 8 0-15,0 6 1 16,-2 13 2-16,-16 5-1 16,-3 7-3-16,-1 0 5 15,-5-2-5-15,3-9 0 16,-1-5 0-16,2-10 0 16,0-10 0-16,9-13 1 0,4-7-1 15,7-8-2-15,0-6-2 16,3-2 4-16,0 0 6 15,0-14-2-15,0-10 1 16,10-3 0-16,10 9 4 16,8 10 0-16,3 8-6 15,5 4-2-15,6 26 2 16,2 10-3-16,-5 2 0 16,0 3 0-16,-3-1-12 15,-1-3-86-15,-9-4-108 16,-6-10-173-16</inkml:trace>
  <inkml:trace contextRef="#ctx0" brushRef="#br0" timeOffset="61565.94">1368 7901 622 0,'0'0'202'0,"0"0"-128"15,0 0 67-15,0 0-4 0,0 0-30 16,0 0-76 0,-69 0-18-16,39 40-3 0,0 13 3 15,-2 8 5-15,8 6-4 16,7 1-5-16,8-3-7 16,6-5 4-16,3-8-6 15,5-9 0-15,11-9-3 16,5-11 3-16,3-7-7 15,1-9 3-15,5-7-27 16,-2 0 2-16,-2-9-10 16,-5-9-11-16,-11-1 1 15,-8-3 28-15,-2 4 3 0,0-2 7 16,-9 3-3 0,-9 5 5-16,6 4 9 0,4 5 0 15,1 0 0-15,6 3 1 16,1 0-1-16,0 0 1 15,0 0-1-15,0 0-1 16,0 0-1-16,0 0-4 16,0 0 2-16,0 0-2 15,0 0-18-15,0 0 15 16,0 0 7-16,0 0 2 16,0 0-1-16,-2 0 2 15,2 0-1-15,0 0 0 16,0 0 0-16,0 0-1 15,0 0 0-15,0 0 1 16,0 0 0-16,0 0 0 0,0 0 0 16,0 0 0-16,0 0 0 15,0 0 0-15,0 0 1 16,0 0 3-16,0 0-4 16,0 0 0-16,0 0 1 15,0 0-1-15,0 0-4 16,0 0 2-16,0 0-37 15,0 0-114-15,0 0-88 16,0-3-100-16</inkml:trace>
  <inkml:trace contextRef="#ctx0" brushRef="#br0" timeOffset="62234.95">1271 8338 449 0,'0'0'230'0,"0"0"-125"0,0 0-6 15,0 0 39-15,0 0-58 16,0 0-43-16,-42 55-14 16,31-38-10-16,4-2 0 15,6-2-13-15,1 0 0 16,0-4-1-16,7-2-11 15,8-4 4-15,12-3-1 16,-2 0-16-16,5-21-5 16,-9-6 1-16,-2-5 2 15,-8-3-6-15,-11-2 9 0,0 3 22 16,-8-1-7 0,-17 8-2-16,-2 7 11 0,-1 12 2 15,7 5 7-15,4 3 6 16,4 0 6-16,10 0-14 15,2 3-7-15,1 3 0 16,0 2-4-16,0-2-10 16,4-4 3-16,16-2 8 15,3 0-37-15,-2-16 0 16,-1-7-13-16,-4 1-3 16,-7 2-62-16,-5 0 66 15,-4 3 28-15,0-1 24 16,-10 7 0-16,-5 5 11 15,-3 6 15-15,-1 0-2 16,5 4-17-16,-3 12-2 0,6 2-5 16,8 5 0-16,3 0-12 15,0-3-48-15,24-10-145 16</inkml:trace>
  <inkml:trace contextRef="#ctx0" brushRef="#br0" timeOffset="62818.86">1787 7994 370 0,'0'0'554'0,"0"0"-468"16,0 0 27-16,18-98 12 15,-9 79-50-15,-2 9-44 16,-2 2-19-16,4 4-9 16,4 4-3-16,3 0-6 15,-2 5-2-15,3 16-4 16,-7 6-11-16,-6 3-13 15,-4 5 13-15,0 0-11 0,-3 2 32 16,-13-2-12 0,1-3-3-16,0-2 6 0,3-3 9 15,3-6-2-15,3-6-1 16,6-2 5-16,0-3-2 16,0-6-2-16,0 0 4 15,8-4 0-15,13 0 1 16,1 0 1-16,2 0 2 15,-2 0-1-15,-7 0-1 16,-2 0 0-16,-5 0-2 16,-2 0-5-16,-3 0 2 15,-3 11 2-15,0 5-6 0,0 6-7 16,-6 3 6 0,-12 3-2-16,-6 1 8 0,-8-3-13 15,-1-4-7-15,1-3-15 16,9-8-11-16,3-7-22 15,8-4-29-15,9 0-66 16,3-31-90-16</inkml:trace>
  <inkml:trace contextRef="#ctx0" brushRef="#br0" timeOffset="63239.95">1881 7651 589 0,'0'0'189'15,"0"0"-117"-15,-97-12 21 16,58 20 25-16,-4 26-36 0,4 19-28 16,2 15 4-16,3 9-16 15,5 11-2-15,4-2 0 16,4 2-16-16,12-1-1 16,3-7-6-16,6-3-7 15,0-11 4-15,15-9-11 16,15-9 3-16,8-11-4 15,12-14 1-15,14-15-2 16,12-8-1-16,7-12 3 16,3-17-3-16,-6-10-3 15,-8-11-23-15,-8-6-14 16,-7-12 6-16,-14-7 6 0,-13 0-5 16,-20-4 32-16,-10 1 2 15,-13 1 3-15,-26-4 7 16,-15 5 5-16,-10 10 5 15,-3 25 3-15,0 21-13 16,1 20-4-16,5 0-7 16,7 28-2-16,11 16-29 15,9 4-110-15,19-3-159 16,13-12-341-16</inkml:trace>
  <inkml:trace contextRef="#ctx0" brushRef="#br0" timeOffset="64895.94">2736 8032 848 0,'0'0'191'16,"0"0"-104"-16,0 0 69 0,0 0-37 16,0 0-60-16,0 0-28 15,-63-65-15-15,72 51 1 16,24-5-12-16,21-7-4 15,10 7-2-15,0 1 1 16,-4 6-2-16,-13 6-13 16,-14 0-13-16,-16 6-9 15,-10 0-5-15,-5 0 16 16,-2 0 24-16,0 0 1 16,0 12 1-16,-11 15 4 15,-8 11 3-15,4 5 7 16,-1 2-2-16,-1 6 13 15,6 4-11-15,1 0-3 0,0 7 2 16,-1-6-3 0,1-2-9-16,4-5 0 0,0-7 0 15,3-8-2-15,2-8 1 16,-3-6-47-16,4-6-46 16,0-6-92-16,0-8-99 15,8 0-321-15</inkml:trace>
  <inkml:trace contextRef="#ctx0" brushRef="#br0" timeOffset="65196.95">3278 8673 344 0,'0'0'695'16,"0"0"-655"-16,0 0 35 16,0 0 53-16,0 0-41 15,0 0-62-15,-17-63-25 16,17 65-2-16,-3 24-1 16,-2 9 3-16,-5 8 2 15,-2 1-2-15,-4 1-6 16,2-8-30-16,3-6-28 15,6-5-49-15,5-11-19 16,0-15-84-16,24 0-149 0</inkml:trace>
  <inkml:trace contextRef="#ctx0" brushRef="#br0" timeOffset="65639.32">3710 7785 851 0,'0'0'107'15,"0"0"-15"-15,0 0 42 16,0 0 40-16,0 0-114 0,0 0-34 16,-47-44-16-16,36 86-4 15,-7 16-3-15,-1 16 8 16,-1 0 9-16,7-3-11 15,7-2 3-15,6-4-3 16,0-5-5-16,6-9-3 16,18-11-1-16,4-8 0 15,5-15-5-15,6-9-4 16,0-8-21-16,-4 0-10 16,-5-15-8-16,-12-9 14 15,-4-7 20-15,-13-1 2 16,-1-1 12-16,-1 6 0 15,-19 7 2-15,3 12 1 0,-5 8-3 16,-2 0 0 0,-1 23-1-16,5 12 1 0,0 6-2 15,7 5 2-15,5-3-8 16,8-2-17-16,0 1-86 16,14-7-66-16,6-6-125 15</inkml:trace>
  <inkml:trace contextRef="#ctx0" brushRef="#br0" timeOffset="65930.92">4034 8641 937 0,'0'0'142'0,"0"0"-77"16,0 0 73-16,0 0-44 16,0 0-63-16,0 0-30 15,0 13 2-15,-5 20 0 16,-4 8-2-16,-7 2 1 16,4-2-1-16,-6 1-1 15,-1-5-1-15,6-6-22 16,3-5-50-16,3-8-57 15,7-11-54-15,0-7-168 16</inkml:trace>
  <inkml:trace contextRef="#ctx0" brushRef="#br0" timeOffset="66458.45">4632 7728 842 0,'0'0'124'16,"0"0"-28"-16,0 0 61 15,0 0-21-15,0 0-76 16,0 0-34-16,-31-34-16 16,11 94-8-16,-8 18 9 15,-4 12 0-15,2 3-1 16,4-6 6-16,12-3-4 16,3-10-7-16,8-12-5 15,3-7-1-15,6-16-2 16,16-6 0-16,3-11-7 15,8-7-4-15,3-12-11 0,6-3-15 16,-1-3 4 0,-5-20-2-16,-6 0-1 0,-6-6 5 15,-9-1 16-15,-12-2 16 16,-3 1 2-16,-3-4 6 16,-21 3-2-16,-4 9 4 15,1 9 0-15,-7 12-2 16,5 2-2-16,-2 8-3 15,-3 16-1-15,4 5 0 16,7 3-72-16,3-2-122 16,10-8-190-16</inkml:trace>
  <inkml:trace contextRef="#ctx0" brushRef="#br0" timeOffset="69088.95">5635 7790 4 0,'0'0'882'16,"0"0"-773"-16,6-113 36 0,-6 97 47 15,0 6-87-15,0 9-56 16,0 1-30-16,-2 0-10 15,0 11-8-15,2 27-1 16,0 17 0-16,0 7 0 16,6 1 3-16,14-3-1 15,8-6 7-15,4-12 2 16,3-8-10-16,4-9-1 16,3-11-2-16,1-6-2 15,-2-8-11-15,-4 0-18 16,-6-18-6-16,-9-13 6 15,-5-10 9-15,-8-5 7 16,-3-4 10-16,-6 3 1 0,0 3 6 16,0 11 3-16,0 12 7 15,0 7 20-15,0 10 10 16,0 4-14-16,2 0-17 16,2 26-8-16,3 20 1 15,1 13 5-15,-4 4 0 16,-2 8-5-16,-2 2-2 15,0-1-2-15,0-5-1 16,3-6-60-16,7-12-48 16,10-13-109-16,5-16-162 15</inkml:trace>
  <inkml:trace contextRef="#ctx0" brushRef="#br0" timeOffset="69614.97">6776 7644 990 0,'0'0'96'0,"0"0"40"16,0 0 20-16,0 0-86 16,0 0-43-16,0 0-19 0,-19-9-8 15,19 61 5-15,0 16-5 16,5-5 2-16,12-2 0 16,11-8 2-16,4-10-4 15,5-12 0-15,-1-8-6 16,5-13-26-16,-6-10-14 15,-5 0-4-15,-8-10 0 16,-2-18 21-16,-10-10 11 16,-4-9 18-16,-6-8 4 15,0-4-2-15,-2 7 1 0,-6 12 11 16,3 15 16 0,3 17 27-16,-2 8-16 0,4 4-18 15,-2 37-22-15,-2 22 1 16,4 13 11-16,-3 1-5 15,3-3-1-15,0-2-6 16,0-5-1-16,7 0 0 16,1-12-2-16,4-3-46 15,-2-14-67-15,0-11-108 16,1-11-235-16</inkml:trace>
  <inkml:trace contextRef="#ctx0" brushRef="#br0" timeOffset="70790.92">7993 7718 556 0,'0'0'294'16,"0"0"-181"-16,0 0 53 16,0 0 6-16,-38-104-73 15,38 86-47-15,0 5-28 16,7-1-6-16,8-1-14 15,9 1 3-15,4 6-7 16,3 5 4-16,4 3-4 0,-8 0-2 16,-6 7-4-16,-5 12-2 15,-10 9-25-15,-6 1-2 16,0 9 11-16,-9 1 5 16,-13 4 2-16,-5 2 6 15,0-7-1-15,1-2 10 16,6-4-1-16,6-7 2 15,4-3 1-15,7-3 0 16,3-7 2-16,0 0-1 16,18-5 0-16,9-3 0 15,11-4 6-15,1 0-2 16,-1 0-5-16,-6 0 0 0,-2 0-1 16,-9 2-3-16,-8 2 2 15,-4 4-3-15,-6 2 3 16,-3 8-4-16,0 5 0 15,0 3 1-15,-14 5-5 16,-8 4-15-16,-7-3-20 16,-3 3-5-16,-5-4 5 15,-2-7 13-15,2-3 1 16,3-5 17-16,4-6 1 16,9-5 4-16,8-5-1 15,6 0-24-15,7-7-45 16,2-18-67-16,26-16-229 15</inkml:trace>
  <inkml:trace contextRef="#ctx0" brushRef="#br0" timeOffset="71270.95">9115 7849 476 0,'0'0'581'16,"0"0"-563"-16,42-124 75 16,-28 98 36-16,5 8-61 15,-6 14-37-15,1 4-29 16,2 3-1-16,1 25-1 15,-3 8-2-15,-4 6 2 16,-6 7 0-16,-4 2-7 16,0 4-18-16,-9 0 2 15,-12-1 7-15,-4 1-7 16,-1-3 11-16,0-3 6 16,6-8 3-16,6-5 3 15,3-13-1-15,5-4 3 16,3-6-1-16,3-7 0 15,0-5 4-15,0-1 20 16,3 0 11-16,22 0-1 0,14-9-13 16,12-5-14-16,7-6-6 15,3 1-2-15,0-3-5 16,2-3-49-16,-2-1-49 16,-6-1-70-16,-1-2-55 15,-6 0-208-15</inkml:trace>
  <inkml:trace contextRef="#ctx0" brushRef="#br0" timeOffset="71719.92">10100 7741 952 0,'0'0'75'0,"0"0"52"16,39-110 42-16,-29 91-78 16,-1 6-51-16,0 5-25 15,3 3-6-15,3 5-9 16,6 1 0-16,-3 26-2 16,3 10-1-16,-8 8-3 15,-3 4-22-15,-10 6-16 16,0 0-13-16,-11 0 3 15,-12 5-22-15,-5-6 18 0,-4-1 33 16,1-6 13 0,4-8 12-16,4-7 2 0,10-9 1 15,5-9 4-15,5-2 14 16,3-5 24-16,0-3 12 16,28-4 2-16,11 0 8 15,18 0-29-15,2-8-29 16,1-4-1-16,-8-3-8 15,-7 3-4-15,-8-1-10 16,-13 4-40-16,-7 3-38 16,-9 3-42-16,-6-1-61 15,-2 4-145-15</inkml:trace>
  <inkml:trace contextRef="#ctx0" brushRef="#br0" timeOffset="72974.92">1215 10081 769 0,'0'0'244'0,"0"0"-160"16,0 0 34-16,0 0 37 15,0 0-76-15,0 0-43 16,0 0-18-16,-11-75-14 15,11 95-4-15,0 14-5 16,0 12 5-16,0 3 1 16,7-1-1-16,11-7-2 15,6-8 1-15,3-10-3 0,10-5-4 16,5-14-21 0,6-4-26-16,-1 0 10 0,-4-19 2 15,-8-4-9-15,-14-8 4 16,-8 2 20-16,-7-4 25 15,-6-3 2-15,0 6 1 16,0 3 12-16,-9 8 29 16,-1 4 13-16,4 8 17 15,6 3-13-15,-2 1-11 16,2 3-23-16,0 0-17 16,0 7-7-16,-1 24-3 15,-2 10 1-15,-2 14 2 16,-2 1 2-16,-2 3-2 15,0-3 0-15,0-4-3 0,-1-10-19 16,2-6-63-16,4-9-52 16,2-10-30-16,2-10-101 15,0-7-119-15</inkml:trace>
  <inkml:trace contextRef="#ctx0" brushRef="#br0" timeOffset="73418.92">1190 9667 800 0,'0'0'119'16,"-134"-28"-65"-16,70 28 63 0,10 0-12 16,15 26-23-1,5 19-44-15,8 22-24 0,0 15-2 16,6 13 12-16,1 6-6 15,13 1 9-15,6 2-15 16,0-4 7-16,3-6-4 16,21-7-6-16,7-5-6 15,12-10-3-15,19-14 0 16,15-18-4-16,10-24 4 16,17-16 0-16,2-7-7 15,3-31-12-15,-6-11-30 16,-9-10-4-16,-9-11 2 0,-6-8-2 15,-15-9 6-15,-11-3 12 16,-22-6 35-16,-16 5 2 16,-15 0 14-16,-32 1 21 15,-20 3 10-15,-18 10-18 16,-9 17 1-16,-6 16-23 16,-3 21-7-16,3 21-4 15,10 2-3-15,13 31-63 16,12 11-102-16,10-2-186 15</inkml:trace>
  <inkml:trace contextRef="#ctx0" brushRef="#br0" timeOffset="74888.92">2549 10090 741 0,'0'0'191'0,"0"0"-115"15,0 0 51-15,0 0 4 16,0 0-88-16,0 0-32 16,-9-19-8-16,9 42-3 15,0 11-1-15,9 15 1 16,15 2 17-16,3-2 5 15,7 0-9-15,-5-5-6 16,-1-3-7-16,-7-4 0 16,-5-4 0-16,-5-3-6 15,-5-3-12-15,-5-6-32 16,-1-5-5-16,0-4 6 0,-18-2 20 16,-12 2 9-16,-8-9-1 15,-4-3 2-15,1 0 11 16,4 0 8-16,5-4 3 15,9-14-1-15,10-8 4 16,13-3 19-16,0-6 5 16,27-5-20-16,16-5-3 15,12-4-3-15,8-5-2 16,0 2-2-16,-7-2 3 16,-11 3-2-16,-14 5 0 15,-16 2 1-15,-12 5 10 16,-3 3 11-16,-15 7-6 0,-19 7-1 15,-11 11-8-15,-7 11-5 16,-5 0 2-16,8 14-5 16,7 15 1-16,11 6 0 15,7 5-2-15,13 4-3 16,11 1-1-16,4 0-60 16,34-7-90-16,18-14-196 15</inkml:trace>
  <inkml:trace contextRef="#ctx0" brushRef="#br0" timeOffset="75451.22">3532 10106 933 0,'0'0'126'15,"0"0"26"-15,0 0-78 0,0 0-44 16,0 0-11-16,0 0-7 16,10-105-7-16,43 91-5 15,11-2 0-15,8 5-1 16,-5 0 0-16,-13 4-1 16,-18 4-5-16,-20 3 7 15,-8 0-2-15,-8 0 5 16,0 0-3-16,0 0 8 15,0 0-8-15,0 0-7 16,-2 15-2-16,-6 14-1 16,-6 8 10-16,0 12 2 15,1 2-2-15,7 6 5 0,0-2 13 16,1 0-6-16,4-2-2 16,0-2-1-16,1-6-4 15,0-4-2-15,0-3-3 16,0-11-3-16,0-5-33 15,2-5-67-15,12-11-81 16,8-6-94-16,2 0-219 16</inkml:trace>
  <inkml:trace contextRef="#ctx0" brushRef="#br0" timeOffset="76050.92">4465 10024 118 0,'0'0'822'16,"0"0"-691"-16,0 0 23 0,0 0-101 15,0 0-32-15,0 0-5 16,39-90-5-16,7 78-11 16,9 5 0-16,5 0-3 15,-8 3 0-15,-6 1 0 16,-16 2-7-16,-10 1-9 16,-9 0 6-16,-8 0 11 15,-1 0 2-15,-2 0 10 0,0 0 3 16,0 0-5-1,0 0-8-15,0 0-3 0,0 16-3 16,-2 16 6-16,-6 4 0 16,-1 8 3-16,-4 8 0 15,-1 0 12-15,2 3 1 16,-3 0-8-16,3-2 0 16,1-7-8-16,3-3-2 15,2-11-1-15,1 1-37 16,3-9-85-16,2-4-82 15,0-14-205-15</inkml:trace>
  <inkml:trace contextRef="#ctx0" brushRef="#br0" timeOffset="77376.92">5991 9700 664 0,'0'0'92'0,"0"0"-2"15,6-110 49-15,-6 93 18 16,-6 7-56-16,-4 8-79 16,-2 2-14-16,-8 12-8 15,-3 31 0-15,-10 14 4 16,0 15 4-16,3 5 13 16,6 0 0-16,6-6 5 15,8-6-5-15,10-5-6 16,0-7 1-16,10-6 0 15,14-10-11-15,7-8-5 16,8-10-2-16,5-10 1 0,3-9-17 16,-3 0-27-16,-6-12-2 15,-8-10-7-15,-11-5 0 16,-12-1 15-16,-7-5 20 16,0-2 0-16,-15 4 2 15,-7 5 15-15,-4 11 2 16,-4 9 6-16,-1 6 2 15,-7 0 5-15,3 11-3 16,2 14 0-16,6 1-5 16,8 4-5-16,10 1-3 15,5-4-1-15,4 1-30 16,17-6-97-16,16-13-133 0,12-9-342 16</inkml:trace>
  <inkml:trace contextRef="#ctx0" brushRef="#br0" timeOffset="77878.92">6580 9770 943 0,'0'0'98'15,"0"0"17"-15,0 0 42 0,0 0-78 16,0 0-50 0,0 0-14-16,-12-44-15 0,12 84-1 15,0 16-1-15,0 15 2 16,5 0 2-16,13-7 3 16,6-5 1-16,4-14-2 15,3-10-4-15,4-12-5 16,-1-13-15-16,-1-7-36 15,-2-3 3-15,-4-8 8 16,-6-14 8-16,-2-10 13 16,-8-4 21-16,-7-8 3 15,-4-2 6-15,0-5 2 0,0 3 15 16,-9 11 7 0,-1 14-5-16,8 15 27 15,2 8-11-15,0 0-16 0,0 23-20 16,0 22-4-16,0 18 6 15,0 4 1-15,0 3-4 16,0-5 2-16,2-2-5 16,4-7-1-16,-4-5-1 15,-2-9-25-15,0-9-54 16,0-5-88-16,0-16-129 16,2-8-375-16</inkml:trace>
  <inkml:trace contextRef="#ctx0" brushRef="#br0" timeOffset="78982.92">7865 9763 330 0,'0'0'465'16,"0"0"-404"-16,0 0 89 15,0 0 21-15,0 0-50 16,0 0-62-16,-21-100-27 0,30 76-18 16,10-1-6-16,2 4-1 15,6 1-5-15,3 10 1 16,0 4-3-16,1 6-1 16,-2 0 0-16,-4 16 0 15,-5 11-1-15,-4 9 1 16,-7 5-3-16,-6 7-18 15,-3 0-5-15,-8 7 3 16,-17 0 6-16,-8-3 8 16,-7 0-1-16,1-4 11 15,-1-4 0-15,9-7 1 16,8-7 0-16,10-7 0 0,8-5-1 16,5-8 6-16,0-3 3 15,5-1 15-15,17-2 6 16,12-4-6-16,14 0-8 15,9-2-7-15,6-13-8 16,2-1-1-16,-5-1-16 16,-3-1-66-16,-8 0-78 15,-7 0-104-15,-7 2-263 16</inkml:trace>
  <inkml:trace contextRef="#ctx0" brushRef="#br0" timeOffset="79454.92">9201 9500 881 0,'0'0'101'0,"0"0"21"15,0 0 73-15,0 0-124 16,0 0-49-16,0 0-12 16,0-45-4-16,0 53-6 15,0 31-1-15,0 22 1 16,0 16 1-16,0 9 0 16,0-1 12-16,0-2 9 15,0-6-9-15,0-7-7 16,8-9-5-16,0-9-2 15,4-12-2-15,-2-12-47 16,4-4-85-16,2-9-95 0,8-10-134 16</inkml:trace>
  <inkml:trace contextRef="#ctx0" brushRef="#br0" timeOffset="79850.92">10321 9628 985 0,'0'0'97'16,"0"0"-51"-16,0 0 105 15,0 0-56-15,0 0-72 16,0 0-9-16,28-33-9 16,-22 73-5-16,6 18 0 15,-3 15 5-15,2 3 5 16,-5 4 5-16,3-9-11 15,-5-7-3-15,2-5-1 0,-2-10-14 16,1-8-40 0,-2-8-63-16,3-11-44 0,-2-10-90 15,0-8-266-15</inkml:trace>
  <inkml:trace contextRef="#ctx0" brushRef="#br0" timeOffset="81576.19">1426 12093 667 0,'0'0'193'0,"0"0"-108"15,0 0 31-15,0 0-11 16,0 0-45-16,0 0-20 16,-18-39-18-16,17 39-11 15,1 0-7-15,0 0-4 16,0 0 1-16,0 0-2 15,0 0-2-15,0 0 2 16,0 0-1-16,0 0 1 16,0 0 1-16,0 0 0 15,0 0 0-15,0 0 2 16,0 0-2-16,0 0 2 0,0 0 0 16,0 0-1-16,0 0 0 15,0 0 2-15,0 0 2 16,0 0-3-16,0 0-1 15,0 0 0-15,0 0-1 16,0 0 1-16,0 0-2 16,0 0 1-16,0 0 0 15,0-4 0-15,0 3 4 16,-4-3-3-16,3 1 0 16,-3 3 2-16,2 0 0 15,1 0-3-15,-2 0 1 16,1 0-1-16,1 0-3 15,-2 0-2-15,-2 0 4 0,2 12-5 16,3 7 4 0,0 2-3-16,0-1 2 0,0 1 2 15,3-5-7-15,6 0-1 16,4-2 7-16,-2 2-9 16,6-1 9-16,-1-1 1 15,-3 0-7-15,-2-2-19 16,-1 2 2-16,-4 0 3 15,0 1-2-15,-2 0-5 16,-2 0-2-16,-1 2 10 16,-1 0 13-16,0-2-2 15,0 0-9-15,0-1 15 16,-8-3 2-16,-6 1 2 16,-4 0 1-16,-3-2 1 0,-4-6 0 15,0-1-1-15,-2-3-1 16,3 0 0-16,3 0-13 15,5-6-31-15,1-15-67 16,9-7-111-16,3-13-147 16</inkml:trace>
  <inkml:trace contextRef="#ctx0" brushRef="#br0" timeOffset="82146.92">1435 12049 696 0,'0'0'181'0,"0"0"-109"16,0 0 31-16,0 0-43 15,0 0-60-15,82-78-13 16,-42 45 1-16,-5-1-65 16,-7-3-3-16,-3 0-26 15,-7-4-58-15,-10 1-47 16,-8 6 76-16,-2 8 54 15,-28 10 36-15,-10 13 45 16,-9 3 41-16,-4 0 72 16,-9 7 25-16,2 16-58 15,5 9 18-15,-2 11 7 16,-1 16-23-16,-3 10-5 16,1 7 7-16,2 4-23 0,12 6-3 15,8 1-15-15,12-1-21 16,11-4 16-16,13-5-22 15,2-6-5-15,24-7 7 16,18-5-9-16,18-10-3 16,14-14-1-16,17-17-4 15,14-18-1-15,9-4-1 16,2-30 1-16,-2-11 0 16,-8-11-41-16,-16-11-20 15,-14-10 2-15,-21-7 18 16,-19-4 12-16,-23 2 29 15,-13 0 8-15,-9 4 11 16,-34 1 47-16,-20 9-46 16,-20 10 10-16,-5 19-18 0,-6 18 0 15,1 24-12-15,7 1-2 16,8 27-4-16,17 18-30 16,15 6-102-16,21-5-140 15,14-8-409-15</inkml:trace>
  <inkml:trace contextRef="#ctx0" brushRef="#br0" timeOffset="86669.33">2876 11942 780 0,'0'0'86'15,"0"0"-30"-15,0 0 47 16,0 0-29-16,0 0-36 0,0 0-9 16,0 0-11-16,-24-86-11 15,14 95-1-15,-13 33 5 16,-8 18 20-16,-9 22 3 15,-2 7-23-15,14-2 8 16,7-3-6-16,12-12-8 16,9-8-4-16,3-9-1 15,16-13-2-15,11-13-3 16,2-13-7-16,0-12-21 16,0-4-9-16,2-4 5 15,-6-18 2-15,-7-5-8 16,-6-7 2-16,-9-3 29 15,-6 2 7-15,0-4 4 0,-6 7-10 16,-9 7 11 0,0 11 9-16,-4 11-3 0,2 3 1 15,-5 6-3-15,1 17-4 16,0 4-3-16,3 4 2 16,6-5-6-16,6 0 1 15,6-4-24-15,0-5-133 16,18-7-87-16,17-7-139 15</inkml:trace>
  <inkml:trace contextRef="#ctx0" brushRef="#br0" timeOffset="87255.93">3770 11934 639 0,'0'0'236'0,"0"0"-117"15,0 0-6-15,0 0-29 16,-81-78-25-16,68 78-36 16,0 0-3-16,-10 21-12 15,-5 21 4-15,-7 16-2 16,0 10 6-16,5 7 9 15,14-1-13-15,2 1 2 16,12-6-11-16,2-10-2 16,5-4 3-16,19-10-3 15,7-12-1-15,9-11-8 16,8-9-10-16,0-11-19 0,1-2-14 16,-7-6-3-16,-9-17 5 15,-11-3 12-15,-9-5 24 16,-11-5 12-16,-2-3 1 15,-12-1 11-15,-15 6 1 16,-7 11 1-16,-5 9-2 16,-3 14 1-16,-1 0-5 15,7 21-7-15,6 7 0 16,11-1-8-16,10 2-86 16,9-7-230-16</inkml:trace>
  <inkml:trace contextRef="#ctx0" brushRef="#br0" timeOffset="88985.92">4741 11790 768 0,'0'0'50'16,"0"0"-2"-16,0 0 43 15,0 0 10-15,-66-97-55 16,63 93-37-16,0 4-2 16,-5 0-7-16,-5 22-4 15,-7 25 1-15,-3 11 2 16,-5 11 1-16,-1 0 13 16,4 5-2-16,6 1 14 15,8-1-16-15,9-1 9 16,2-14-10-16,5-13-8 15,16-14 0-15,9-9-4 0,6-13-6 16,7-10-4 0,5 0-33-16,-3-9-10 0,-8-15-4 15,-12-2 6-15,-13-3 37 16,-8 0 10-16,-4-1 2 16,-11 3 6-16,-10 6 3 15,-8 12-3-15,-1 9 5 16,-1 0 7-16,0 16-3 15,3 10 8-15,1 3-11 16,6 0 3-16,6-3-9 16,7-3 0-16,8-1-11 15,3-5-55-15,26-7-154 0,16-10-85 16</inkml:trace>
  <inkml:trace contextRef="#ctx0" brushRef="#br0" timeOffset="89446.36">5311 11807 811 0,'0'0'109'0,"0"0"-24"15,0 0 45-15,0 0-54 16,0 0-44-16,0 0-18 0,-9-36-5 16,3 42-9-16,-5 32-5 15,-8 18-2-15,-5 15 7 16,-1 7 3-16,5 3-3 16,6-1 1-16,10 4 16 15,4-7 5-15,4-13-8 16,24-12-5-16,8-16-8 15,10-14-1-15,6-10-2 16,1-12-3-16,3 0-30 16,-5-18-28-16,-13-11 5 15,-14-3 12-15,-14-6 35 16,-10-3 11-16,-2-1 0 16,-20 1 10-16,-11 12-1 15,-3 9-3-15,-3 18-4 0,2 2-2 16,1 14-3-16,9 13 0 15,8 6-10-15,7-3-165 16,9-7-146-16</inkml:trace>
  <inkml:trace contextRef="#ctx0" brushRef="#br0" timeOffset="91738.92">6337 11604 333 0,'0'0'467'16,"0"0"-430"-16,0 0 45 16,0 0 7-16,0 0-39 15,0 0-32-15,0 0-10 16,-18-62-6-16,18 64-2 15,0 24-4-15,0 16 0 16,4 7 4-16,10 4 2 0,1-1 1 16,8 1-2-16,2-7 10 15,9-4-1-15,2-11-2 16,5-11-4-16,2-11-4 16,-6-9-3-16,1 0-16 15,-7-9-21-15,-2-14-8 16,-9-7 8-16,-7-5 18 15,-8-5 13-15,-5-5 9 16,0-2 3-16,0 4-2 16,-4 6 7-16,-3 7 14 15,0 12 14-15,2 7 15 16,1 7-7-16,4 4-15 0,0 0-10 16,-3 0-17-16,2 0 3 15,1 23-4-15,0 10 2 16,-3 19-1-16,3 5 0 15,-2 11 1-15,0-2 17 16,-2-4-11-16,2-4-2 16,2-5-7-16,0-8-5 15,0-3-7-15,6-13-98 16,18-15-210-16</inkml:trace>
  <inkml:trace contextRef="#ctx0" brushRef="#br0" timeOffset="92959.92">7783 11770 772 0,'0'0'117'16,"0"0"2"-16,0 0 8 15,-28-99-56-15,28 79-46 0,0 1-5 16,0-3-8 0,0 7 3-16,4 3 1 0,2 5-9 15,2 1-1-15,3 1 1 16,0 4-7-16,7 1-3 16,0 0-7-16,1 5 7 15,-4 13 0-15,-2 1 0 16,-8 7 0-16,-2 5-8 15,-3 2 1-15,0 3 7 16,-3-2-6-16,-6 0 7 16,-2-4-8-16,1 0-5 15,3-3 12-15,-2-3-8 16,7-5 10-16,-2-1-2 16,4-6 3-16,0 1-2 0,4 1 4 15,10-4-1-15,5-1 3 16,6-3-3-16,5 1 3 15,2-4-4-15,-2 1 0 16,-4 0-2-16,1 1 2 16,-13 2-4-16,-1 0 2 15,-4 3-6-15,-6 2-12 16,-2 4-4-16,-1 3-2 16,0 3-6-16,-2 5 12 15,-15-1 6-15,-8 3-2 16,-8-4 1-16,-3-2-3 15,-6-8-22-15,-3-1-11 16,-4-4 13-16,-2-8-25 0,-2-2-76 16,2 0-72-1</inkml:trace>
  <inkml:trace contextRef="#ctx0" brushRef="#br0" timeOffset="94558.78">8833 11744 646 0,'0'0'118'0,"0"0"-35"16,0 0 55-16,0 0-21 16,0 0-47-16,-17-104-32 15,18 85-20-15,15-2-8 16,4 2 0-16,11 2-1 15,5 3-8-15,4 3 0 16,2 4-2-16,0 7 1 16,-9 0 0-16,-10 0-2 15,-6 0-2-15,-11 10-4 0,1 6-11 16,-4 7-8 0,-3 6 13-16,0 3-1 0,-7-1 12 15,-5 2-2-15,-2-4-1 16,-2-4 4-16,1 0 1 15,6-6 1-15,2-4 0 16,2-6 2-16,2-1-2 16,3-2 0-16,0 3 0 15,0 3 1-15,9-2 10 16,9 2-5-16,2 0 5 16,5-4-6-16,-1 2 3 15,2-3-8-15,-3-1 1 16,-5 0-1-16,-6-2 0 15,0 0 0-15,-8 3-1 16,1 2 1-16,-4 3-1 0,-1 1-2 16,0 8 3-16,0-1 0 15,-4 1 2-15,-14 1-2 16,-2-2 0-16,-9 2 0 16,-4-3-5-16,-5-11-3 15,0 1-15-15,3-8-14 16,4-1-25-16,4-1-57 15,3-24-64-15,9-8-155 16</inkml:trace>
  <inkml:trace contextRef="#ctx0" brushRef="#br0" timeOffset="96066.92">10300 11542 721 0,'0'0'88'0,"0"0"-31"15,0 0 46-15,0 0-3 16,0 0-44-16,0 0-30 15,-64-69-15-15,52 72-9 16,-7 27 1-16,-4 14-3 16,-5 5 0-16,4 3 14 15,9-3 0-15,5-4-2 16,10-1 6-16,0-5-11 16,23-2 3-16,16-5 5 15,17-7 0-15,11-9-3 16,8-12-11-16,0-4 3 15,-5 0-4-15,-2-23-2 16,-13-6-10-16,-5-9-16 0,-17-4-6 16,-14-8 14-16,-16-4 12 15,-3-4 5-15,-25-3 3 16,-18 2 0-16,-10 7 5 16,-11 15-3-16,-4 14-2 15,-5 13-3-15,4 10 2 16,3 13 1-16,8 22-9 15,14 8-65-15,14 2-184 16,21-7-261-16</inkml:trace>
  <inkml:trace contextRef="#ctx0" brushRef="#br0" timeOffset="102729.9">1669 13897 641 0,'0'0'210'0,"0"0"-181"16,0 0 88-16,0 0-14 16,0 0-36-16,0 0-31 15,0 0-14-15,-82-37-5 16,52 74-11-16,-7 22 8 16,-2 16 8-16,5 13-15 15,4-1 7-15,15 0-4 16,8-11-9-16,7-15 2 15,3-10-3-15,19-12-1 16,9-14-11-16,8-14-12 16,7-11-11-16,-4-1-12 15,-5-25 7-15,-11-6 14 16,-13-3 5-16,-13-1 13 0,0 1 0 16,-9 2-8-16,-10 7 2 15,-8 11 11-15,3 12-1 16,-1 3 4-16,-2 2 0 15,3 17 0-15,3 5 0 16,3-2-6-16,8-3 3 16,5-4-71-16,5-4-67 15,0-11-110-15,11 0-137 16</inkml:trace>
  <inkml:trace contextRef="#ctx0" brushRef="#br0" timeOffset="103158.25">1523 13787 313 0,'0'0'324'0,"-99"-16"-249"16,40 16 34-16,1 4 6 16,1 25-17-16,3 13-41 15,2 17-28-15,7 15 0 16,8 15-7-16,8 11 1 15,7 2 5-15,16 3-7 16,6-3 0-16,0-14-12 16,26-5-1-16,8-9-3 15,6-13-1-15,14-12-4 0,5-12 0 16,13-19-7 0,16-18 4-16,5 0 1 0,14-33 2 15,0-22-31-15,-5-14 9 16,-8-15-18-16,-15-3 5 15,-28-10 19-15,-20-3 9 16,-23-4 7-16,-8-2 0 16,-35 8 8-16,-14 18 1 15,-18 19 3-15,-11 25 17 16,-8 25-27-16,1 11-2 16,7 24-3-16,14 17-16 15,18 9-70-15,19-3-137 0,16-11-201 16</inkml:trace>
  <inkml:trace contextRef="#ctx0" brushRef="#br0" timeOffset="104183.92">3270 14142 727 0,'0'0'139'0,"0"0"0"16,0 0 4-16,0 0-67 15,0 0-39-15,0 0-9 0,-36-96-12 16,17 115-9-1,-17 32 2-15,-9 20 1 0,-1 16-1 16,4 0 10-16,14-8-8 16,15-8-1-16,10-11-6 15,3-7 1-15,9-12-5 16,17-9-4-16,5-9 2 16,4-12 0-16,2-11-30 15,-1 0-7-15,0-11 6 16,-3-16-2-16,-8-5 5 15,-10 0 11-15,-13-7 14 16,-2 4-2-16,-9 4-5 16,-11 10 12-16,-4 4 3 15,-1 11-1-15,1 6 7 16,-2 0 1-16,1 5 1 0,3 14-10 16,6 1-1-16,-1 2 0 15,11 1-2-15,5-2-11 16,1-2-12-16,4-2-81 15,28-8-90-15,12-9-85 16</inkml:trace>
  <inkml:trace contextRef="#ctx0" brushRef="#br0" timeOffset="104649.9">4189 14204 970 0,'0'0'117'16,"0"0"-11"-16,0 0 3 15,0 0-50-15,0 0-43 16,0 0-10-16,-8 44-4 16,8 1-2-16,0 7 1 15,11 3-1-15,4-7 0 0,2-3 0 16,-3-6 1-16,-2-6-2 16,-1-1-3-16,-3-9-14 15,-3-1-9-15,-3-6 2 16,-2-3-1-16,0-1-1 15,0-4 1-15,-2 1 18 16,-14 0-1-16,-8-2 8 16,0-3 0-16,-6 0-5 15,0-4 1-15,1 0-17 16,3 0-23-16,1 0-16 16,1-14-22-16,11-9-48 15,5-9-133-15,8-16-305 0</inkml:trace>
  <inkml:trace contextRef="#ctx0" brushRef="#br0" timeOffset="104852.9">4269 14303 879 0,'0'0'253'15,"0"0"-150"-15,0 0 1 16,0 0-50-16,0 0-37 15,36-113-9-15,0 78-7 16,13 2-1-16,7-2-7 16,0 6-32-16,-2 6-96 15,-9 7-145-15,-12 4-180 0</inkml:trace>
  <inkml:trace contextRef="#ctx0" brushRef="#br0" timeOffset="106172.92">5428 14152 756 0,'0'0'149'15,"0"0"-50"-15,0 0 54 16,0 0-37-16,0 0-59 16,0 0-30-16,0-73-10 15,0 73-9-15,0 0-5 16,0 4-3-16,0 26 0 16,0 11-1-16,7 12 1 15,12 5 1-15,8-7 6 16,7-8-3-16,4-9-2 15,8-8-3-15,-3-9 1 16,-1-9-11-16,-8-8-26 16,-7 0-14-16,-4-9 11 0,-9-15 20 15,-8-4 20-15,-4-10 0 16,-2-3 3 0,0-4-1-16,-5 2 6 0,-2 4-2 15,1 14 15-15,2 8 6 16,4 10 14-16,-2 7-5 15,0 0-20-15,2 0-8 16,0 7-8-16,0 23-3 16,0 19 3-16,0 13 2 15,0 6 1-15,0 2 1 16,0-4-4-16,0-8 1 16,0 1-1-16,0-14-3 15,0-4-15-15,0-5-71 16,2-10-69-16,14-9-72 15,0-8-104-15</inkml:trace>
  <inkml:trace contextRef="#ctx0" brushRef="#br0" timeOffset="107066.71">7192 14321 786 0,'0'0'144'15,"0"0"-102"-15,0 0 85 16,-7-108 6-16,7 92-63 15,0 9-30-15,0 2-18 16,0 3-10-16,0 2-6 16,3 0-6-16,13 0-7 15,3 21 1-15,2 10-8 0,-6 4-30 16,-6 8-1 0,-9-1-10-16,0 0 6 0,-9 5 12 15,-10-6 21-15,2-4 7 16,0-3 7-16,3-5 2 15,5-7 1-15,5-5 0 16,4-3-1-16,0-4 0 16,0-2 3-16,19 0-3 15,8-3 2-15,7 0 2 16,1-5-4-16,-1 0 0 16,-6 0-5-16,-7 0 2 15,-3 0-16-15,-5 0-1 0,-7 3 3 16,-4 0 2-1,-2 7 10-15,0 0 1 0,0 4-3 16,0 3 2-16,-6 2 3 16,-7 0 2-16,-1-1 2 15,-4 0-2-15,0-7 4 16,-4 1-1-16,-3-4-3 16,-1-2 1-16,-2-2 3 15,3-2-3-15,5-2-1 16,4 0-3-16,8 0-25 15,8-23-73-15,0-5-131 16,24-17-157-16</inkml:trace>
  <inkml:trace contextRef="#ctx0" brushRef="#br0" timeOffset="107657.9">8310 14083 1155 0,'0'0'42'0,"0"0"24"16,0 0 4-16,-15-100-22 15,15 91-24-15,0-1-14 16,0 2-2-16,7 4-4 0,2-3-4 15,3 4-3-15,6 3-6 16,9 0 1-16,3 10-7 16,1 13-3-16,-7 6 11 15,-9 3-12-15,-14 7-30 16,-1 2 16-16,-9 2 8 16,-13 1 4-16,4-5 14 15,2-1 7-15,5-4 1 16,4-3-1-16,7-2 1 15,0-6 0-15,0 1 0 16,7-5 6-16,11-4-1 16,6-2 4-16,1-6 1 15,7-1-8-15,-2-1-3 16,-2-1 0-16,0-1 0 16,-5 1 0-16,-4-4-3 0,-2 6 0 15,-3-2-2-15,-6-1 3 16,-2 0 2-16,-6 3-1 15,0-1-2-15,0 7 1 16,-5 0 2-16,-8 5 0 16,-11 1 4-16,0-4-1 15,-6 4-3-15,2-4 4 16,3-1-4-16,4-3-3 16,6-4-10-16,12-3-59 15,3-3-53-15,3 0-73 0,22-23-131 16</inkml:trace>
  <inkml:trace contextRef="#ctx0" brushRef="#br0" timeOffset="108049.3">9971 13706 1010 0,'0'0'89'16,"0"0"-34"-16,0 0 50 15,0 0-50-15,-28-96-19 16,26 90-20-16,2 6 0 15,0 0-6-15,0 0-9 16,0 38-1-16,2 24-1 16,12 24 1-16,2 15 3 15,-1 5 11-15,0 0 9 16,-4-5-14-16,-5-8-6 16,-5-15-3-16,-1-9-2 15,0-16-19-15,0-12-57 16,0-10-77-16,-4-11-100 0,-1-12-160 15</inkml:trace>
  <inkml:trace contextRef="#ctx0" brushRef="#br0" timeOffset="109599.9">1444 16176 203 0,'0'0'663'16,"0"0"-539"-16,0 0-32 15,0 0-10-15,0 0-61 16,0 0-10-16,-18 0-2 0,18 0-3 16,21 0-1-16,22 0 0 15,14-1 4-15,11-9 0 16,-11 3-7-16,-15-1 1 15,-18 6-1-15,-11 0-2 16,-13 2 0-16,0 0 2 16,0 0 0-16,0 0-2 15,0 0-3-15,0 12-4 16,0 14-8-16,-3 15 15 16,-3 10 2-16,-4 2 0 15,4 5 2-15,-5-1 1 16,-2-5-1-16,1-2-4 0,-3-3 0 15,3-9-1-15,-4-5-5 16,4-11-55-16,6-8-30 16,3-13-65-16,3-1-60 15,0-17-111-15</inkml:trace>
  <inkml:trace contextRef="#ctx0" brushRef="#br0" timeOffset="110058.9">1480 15874 621 0,'0'0'67'16,"-108"-3"-8"-16,56 3 33 16,7 18 19-16,2 9-31 0,7 16-36 15,5 12-27-15,-4 17-1 16,0 11 10-16,11 4 5 15,3 1-1-15,10-2-8 16,7-2 13-16,4-5-11 16,0 2-9-16,15-10-5 15,16-3-3-15,11-13-1 16,15-16-6-16,16-12 0 16,12-21 0-16,12-6 3 15,4-23-1-15,4-26-2 0,-4-16-12 16,-8-12-17-1,-8-10-1-15,-20-7-10 0,-20-3 15 16,-19-3 14-16,-26 2 11 16,-1-2 3-16,-36 2 7 15,-21 10-5-15,-15 10 3 16,-3 22 8-16,-3 23-7 16,1 20-9-16,4 13 0 15,5 9-2-15,8 27-5 16,9 9-31-16,14 7-80 15,13 3-79-15,16-6-82 16</inkml:trace>
  <inkml:trace contextRef="#ctx0" brushRef="#br0" timeOffset="111392.82">2985 16316 18 0,'0'0'808'0,"0"0"-738"15,0 0-50-15,0 0 10 16,0 0-8-16,0 0-9 16,-15 0 1-16,15 0 3 15,0 0-2-15,15-3-1 16,24-3 6-16,16 6-9 0,8-4-7 15,-7 4-4-15,-15 0 0 16,-16 0-7-16,-10 17 2 16,-7-1-11-16,-8 10 5 15,0-1 1-15,-11 7 10 16,-12 1 2-16,-5-6 3 16,3-3 1-16,4-3-2 15,8-5 0-15,9-4-2 16,4-4-2-16,0 1-2 15,0 0-2-15,14 2 2 16,16 0 2-16,9-4 16 16,5-1-15-16,1-2 1 15,-9 5-2-15,-9 3 0 0,-5 2-4 16,-6 2-3 0,-8 2-4-16,-2 1-2 0,-6 3 7 15,0 3 0-15,0 2 4 16,-11 1 2-16,-6 0 1 15,-4-1 0-15,0-5-1 16,-3-3 1-16,3-1-1 16,-7-5 1-16,9-1-2 15,-4-3 1-15,5-2-5 16,5-4-18-16,-1 0-31 16,7-3-18-16,7 0-79 15,0-26-106-15</inkml:trace>
  <inkml:trace contextRef="#ctx0" brushRef="#br0" timeOffset="111880.9">4413 16340 930 0,'0'0'41'0,"0"0"2"0,-12-96 8 16,12 76-15 0,0 6-8-16,8 3-14 0,3 3-4 15,4 7-10-15,7 1 0 16,1 0-5-16,-1 24 0 15,-3 8-5-15,-11 6-5 16,-8 4-14-16,0 6 6 16,-19 2 1-16,-4 0 19 15,-11 2 3-15,-3 3 0 16,6-2 2-16,1-3-2 16,7-3 2-16,5-7 1 15,9-6-1-15,8-7-1 16,1-1 14-16,0-8 10 0,15-4 5 15,12-7-3-15,12-7-7 16,13 0-2-16,13-4-15 16,4-17-3-16,4-5-2 15,-5-3-12-15,-3-4-57 16,-7 1-42-16,-13 3-68 16,-8 6-206-16</inkml:trace>
  <inkml:trace contextRef="#ctx0" brushRef="#br0" timeOffset="112600.9">6078 16240 616 0,'0'0'125'16,"0"0"-69"-16,0 0 36 15,0-95 49-15,0 82-32 16,0 7-58-16,0 3-21 16,0 0-13-16,0 3-6 15,0 0-7-15,0 8-4 16,0 23-2-16,3 17 2 16,4 15 5-16,-1 6-1 15,-2 3 9-15,-3 1 11 16,-1-5-8-16,0 4-8 0,0-9-7 15,3-5-1-15,1-16-3 16,5-9-17-16,0-13-78 16,5-8-48-16,10-12-68 15,4 0-112-15</inkml:trace>
  <inkml:trace contextRef="#ctx0" brushRef="#br0" timeOffset="113394.93">7704 16172 822 0,'0'0'94'0,"0"0"-54"16,-83-44 55-16,61 40-11 16,5 4-66-16,3 2-13 15,1 24 0-15,2 12-2 16,7 8 8-16,4 3 17 15,3 2 6-15,22-3-8 16,11-3-9-16,6-10-6 16,10-3-9-16,5-9 0 15,-2-12-2-15,-2-7-2 16,-2-4-20-16,-5 0-16 16,-7-23 0-16,-9-7-2 15,-11-6 13-15,-8-8 26 16,-11-2 1-16,0-9 3 15,-21-1 5-15,-10 3-1 16,-5 4-3-16,-3 12 8 0,-1 12-3 16,-2 13-3-16,0 12-6 15,-2 0 0-15,0 16-1 16,1 16 0-16,6 7-13 16,1 7-73-16,9 3-123 15,5-4-157-15</inkml:trace>
  <inkml:trace contextRef="#ctx0" brushRef="#br0" timeOffset="114211.9">9269 15985 662 0,'0'0'144'0,"0"0"-66"16,0 0 50-16,0 0-22 15,0 0-44-15,0 0-44 16,-30-37-16-16,18 58 0 16,-7 15 1-16,-2 13-2 15,3 2 8-15,3 2 23 16,8-4-11-16,7-4 3 0,0-6-11 15,13-5 2-15,17-7 2 16,9-7-6-16,12-8-8 16,8-11-1-16,2-1-2 15,-2-10-1-15,-7-17-8 16,-12-7-13-16,-12-10 13 16,-13-2-1-16,-12-3 10 15,-3-3 0-15,-19-3 1 16,-18 4 0-16,-13 13-1 15,-12 11-2-15,-11 23 1 16,4 4-21-16,2 23-64 16,10 17-62-16,14 3-163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2T06:14:37.7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12599 6190 630 0,'-14'-14'102'0,"0"-1"-68"0,0 0 11 16,-4 3 15-16,3-2-22 16,2 6-14-16,6 2-5 15,-1 2-5-15,5 3-3 16,0-1-5-16,3 1-2 16,0 1-1-16,3 0-1 15,-2 0 0-15,1 1-1 16,-2-2 0-16,3 1 1 15,1 1 0-15,6 1 4 16,12 2 3-16,10-1 3 0,16 1 6 16,9-1-10-1,10-3 3-15,6 1-4 0,5 1-3 16,3 2-1-16,-3-1-2 16,-1 1 0-16,-4 1-1 15,-8-5 2-15,-2-5 0 16,-2 0-2-16,-4-3 0 15,0-2 1-15,-2-1 0 16,-3 0 0-16,-1 0 0 16,-5 1 0-16,-2 0-1 15,-6 6 0-15,-7 0 1 16,-5 4-1-16,-1 0 0 16,-1 0 1-16,-3 1-1 15,1-2 1-15,0-1 0 16,0-2-1-16,1 0 1 0,0-2 0 15,-1 1-1-15,-1 0 1 16,3-2 2-16,-3-3-2 16,1 6 3-16,-1-2-4 15,-1 3 1-15,0-2-1 16,-3 4 0-16,-1-2 1 16,2 3-1-16,0-1 0 15,3-2 0-15,0 2 0 16,-2-1 0-16,4 0 0 15,-4 1 0-15,0-2 0 16,1-1 0-16,-4 4 1 16,4 0-1-16,-3-2 0 0,1 4 1 15,2-2-1-15,-2 0 0 16,3 4 2-16,-1-4-1 16,-2 0-1-16,3-4 2 15,-2 8 1-15,0-4-2 16,1 0 0-16,-2 0 0 15,3 0-1-15,0 0 0 16,-2 0 1-16,-2 3 0 16,4-3-1-16,-3 0 0 15,1 1 1-15,-1 1 1 16,1-2-1-16,2 2-1 16,-3-2 0-16,2 1 0 15,-1-1 0-15,0 0 0 0,-2 0-1 16,2 0 1-16,-4 3 1 15,2-3 0-15,-1 0 0 16,-2 0 0-16,-1 0 1 16,0 0 0-16,1 0 1 15,-2 0-3-15,1-3 1 16,-1 2 0-16,-2 1 0 16,1-2 0-16,-1 0-1 15,-1 1 0-15,-3 1 1 16,-4 0-1-16,1-3 0 15,-1 3 0-15,0 0 0 16,-2 0-1-16,0 0-1 0,0 0-11 16,0 0-57-16,0 0-87 15,0 0-241-15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2T06:19:24.9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9690 1647 843 0,'-9'-23'93'0,"-2"1"-44"16,-1 0 29-16,-1 3 10 16,4 5-12-16,5 6-19 15,0 4-24-15,4 2-13 0,0 2-7 16,-1 2-6-16,2 2-3 16,7 4 3-16,6 6 3 15,12 5-2-15,20 3-4 16,20-5-3-16,19-7-1 15,17-15-44-15,8-17-87 16,4-15-196-16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0T06:42:43.12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1284 1243 795 0,'0'0'166'16,"0"0"-84"-16,0 0 42 0,0 0-3 16,0 0-41-16,0 0-26 15,0 0-25-15,-13-26-14 16,13 42-9-16,0 23-6 15,0 19 12-15,0 14-2 16,0 2-7-16,0 3 7 16,-8-11-8-16,1-4 1 15,5-8-3-15,1-10 1 16,1-12-1-16,0-16 0 16,0-10-4-16,0-4-5 15,0-2-2-15,0-24 5 16,0-27-1-16,3-24-19 0,16-15 0 15,-4-13 13-15,-3-4 2 16,6-8 6-16,-3 5 0 16,4 14 5-16,-1 20-1 15,-6 19 3-15,0 14-2 16,3 9 0-16,-2 10 3 16,1 8 1-16,-2 8-4 15,0 4 1-15,6 4-2 16,2 0 0-16,0 3-2 15,-4 23 3-15,-2 12-2 16,-7 10 1-16,-7 7 1 16,0 6 0-16,-4 6 1 15,-13-3 0-15,-5-2-2 0,-4-6 2 16,0-8-1 0,3-7 0-16,1-10 1 0,1-13-1 15,6-8 0-15,6-9 0 16,-1-1 3-16,-2-10-3 15,-3-19 4-15,0-7-4 16,7-4 0-16,6 4 1 16,2 5 6-16,0 8-7 15,0 11 3-15,7 6-2 16,8 6 1-16,12 0-3 16,4 0 2-16,5 16 4 15,3 13-2-15,-11 10-2 0,-4 4 2 16,0 8 0-1,-5 0-3-15,-4-4 0 0,0-2 0 16,-6-5-1-16,3-7 1 16,0-10-7-16,-5-7-12 15,2-6-23-15,-3-10-61 16,9 0-72-16,9-18-55 16,4-20-170-16</inkml:trace>
  <inkml:trace contextRef="#ctx0" brushRef="#br0" timeOffset="936.14">1784 1443 848 0,'0'0'118'0,"0"0"3"15,0 0 34-15,0 0-71 16,0 0-58-16,0 0-14 15,17 7-5-15,17-20 1 16,12-8-6-16,3-3-2 16,-7 1 0-16,-12-1 0 15,-8 3 0-15,-7 2-3 16,-9 2 3-16,-6 5 0 16,0-1 5-16,-4 0-4 15,-17 6 8-15,-7 4-7 16,-11 3 1-16,-2 1 0 0,-1 22 0 15,2 7 7-15,4 9-4 16,7 4-2-16,9 2-2 16,13 3-1-16,7-7 2 15,10-4-3-15,26-4-5 16,15-11 5-16,17-9-6 16,7-13-15-16,3 0-8 15,-4-10-29-15,-8-16-6 16,-8-6 13-16,-9-5 5 15,-10-3 26-15,-9 7 20 16,-17 4 0-16,-10 3 17 16,-3 8 41-16,-3-1 29 15,-10 1-27-15,-1 6-26 0,1 2 0 16,1 7 0 0,6 3-14-16,-4 0-5 0,-1 3-12 15,-5 22-2-15,2 12-1 16,0 8-3-16,6-1 3 15,8-5-2-15,0-3-1 16,6-6 0-16,15-3-12 16,6-9-15-16,4-6-21 15,0-11-38-15,-1-1 5 16,-5-1 13-16,-5-21-1 16,-2-8 32-16,-6-7 30 15,-5 0 10-15,-4 5 5 16,-3 5 37-16,-3 10 57 15,-10 3-8-15,-2 11 7 0,3 2-31 16,9 1-16-16,3 0-21 16,0 0-16-16,0 22-7 15,0 18-1-15,0 18 6 16,0 5-4-16,10 15-2 16,4 14-2-16,-2 14-2 15,-5 8-2-15,-4-1 3 16,-3-9-3-16,0-8-1 15,0-16 1-15,-3-11-2 16,-10-20 1-16,-1-12-2 16,-5-11-4-16,-5-14-9 15,-9-6 2-15,-7-6-2 16,-2-10 0-16,-1-22 6 0,13-10-2 16,9-14-11-1,12-10-25-15,9-10-39 0,11 0-16 16,25 2 3-16,13 7-13 15,6 1-28-15,9 5-94 16,-7-5-138-16</inkml:trace>
  <inkml:trace contextRef="#ctx0" brushRef="#br0" timeOffset="2344.98">2663 1409 593 0,'0'0'319'0,"0"0"-192"0,0 0 58 15,-59-114-22-15,55 101-73 16,1 10-37-16,3 3-15 16,0 0-20-16,0 0-10 15,0 20-8-15,10 22 0 16,7 7 4-16,8 4 1 16,-4-8-5-16,3 0 0 15,-3-8 3-15,-2-2-6 16,-2-7 3-16,-2-11 0 15,-2-8-7-15,-4-5-10 16,-5-4 3-16,4-6 0 16,-2-24 8-16,7-16 3 15,-1-4-5-15,-3-2 4 0,-1 0 3 16,-1 10 1 0,-1 4 0-16,-1 15 1 0,-4 10-1 15,1 7 0-15,-2 6-1 16,3 0 0-16,3 20-15 15,4 20 5-15,2 7 11 16,3 2 0-16,-3-8 1 16,1-7-2-16,4-7-1 15,3-14 1-15,5-10-2 16,6-3-15-16,6-22 2 16,1-21 1-16,-1-15 7 15,-6-18 3-15,-3-18-2 0,-4-14 7 16,-6-17 0-1,-6-9-2-15,-9 7 2 0,-3 15 3 16,0 31 9-16,-13 35 23 16,1 24 3-16,-2 21-7 15,-2 4-15-15,-8 44-10 16,-6 27-2-16,-4 25 1 16,9 9 1-16,11 5 1 15,14-2-5-15,0-4 2 16,23-9-4-16,7-9 0 15,4-15-2-15,9-15 2 16,-2-17-5-16,2-15-5 16,-2-13-15-16,-1-14-1 15,-1-3-1-15,0-28 10 16,-3-11 15-16,-6-8 1 0,-6-3 1 16,-6 4 4-16,-12 6-3 15,-6 7 6-15,0 4 17 16,0 6 5-16,-14 4-4 15,-2 6-9-15,1 6-7 16,-2 8 2-16,1 2-6 16,-2 12-2-16,-3 20-3 15,7 12 1-15,1 8-3 16,9 0 1-16,4-3 1 16,0-4-2-16,20-9 0 15,5-7 0-15,8-7-1 16,-1-12-11-16,0-8-3 0,-3-2-2 15,-3-11 2-15,-4-22 7 16,-2-6 6-16,-10-4 3 16,-4 2 1-16,-6-1 0 15,0 7 5-15,0 6 3 16,0 7 7-16,0 6 3 16,0 9-7-16,0 3 4 15,0 4-9-15,0 0-6 16,0 0-1-16,0 23-9 15,3 13 8-15,8 9 0 16,-3 2 3-16,3-4-1 16,0-8 0-16,3-5 1 15,6-11-1-15,-1-7-6 0,5-10 5 16,1-2-2 0,5-8 3-16,0-23 4 0,-3-12 0 15,2-11-2-15,-2-2 0 16,-7 7-1-16,-4 9-1 15,-4 13 1-15,-2 9 0 16,-5 9-2-16,-2 5 1 16,-2 4-2-16,1 0-3 15,2 18-19-15,-2 9 5 16,2 12-2-16,-4 2-26 16,0 3-17-16,0-1 15 15,-4-8-4-15,-6 1 20 0,-4-6 18 16,2-6 13-1,-3-3 1-15,6-5 2 0,2-5 1 16,2-4 6-16,5-3 16 16,0 0 8-16,0-4 8 15,11 0 7-15,14 0 5 16,8 0-35-16,6-8-3 16,5-8-10-16,3-2-3 15,2-1 0-15,4 2-1 16,-14 4 0-16,-6 4-3 15,-11 1-3-15,-14 8 0 16,-8 0-2-16,0 0-11 16,0 0-21-16,-15 14-35 15,-9 8-81-15,-3-6-180 16</inkml:trace>
  <inkml:trace contextRef="#ctx0" brushRef="#br0" timeOffset="3471.99">4896 955 542 0,'0'0'167'16,"11"-122"-64"-16,-7 67 53 15,-1 8-1-15,-3 11-32 16,0 16-31-16,-4 10-26 15,-9 9-12-15,-4 1-15 16,-13 28-23-16,-10 30-6 16,-10 23-7-16,-2 9 11 15,9 4-2-15,12-5-5 16,17-8 1-16,14-9-6 0,2-10-2 16,26-12 0-16,9-11 1 15,11-16-3-15,7-14 2 16,8-9-4-16,2-9-2 15,-1-23-11-15,-7-11-16 16,-15-4-8-16,-15-2-14 16,-18 3 20-16,-9 3 10 15,-9 13 4-15,-27 6 18 16,-14 9 3-16,-4 8 3 16,9 4 9-16,17-1 13 15,13 4 23-15,15-2-4 16,0 2-26-16,15 0-12 0,16 0-4 15,14 0 1-15,20 0 0 16,-11 6 0-16,-9 4-1 16,-17 7-2-16,-8 5-1 15,-13 7 1-15,-7 9-1 16,0 7 1-16,-16 4 1 16,-8 10 2-16,-1 0-3 15,5-5 0-15,8 1-3 16,8-5 3-16,4-2 0 15,0-3 0-15,4-3 0 16,5-5-4-16,0-7-27 16,3-3-54-16,1-9-40 15,2-11-85-15,7-7-141 0</inkml:trace>
  <inkml:trace contextRef="#ctx0" brushRef="#br0" timeOffset="4432.01">5364 1115 822 0,'0'0'127'0,"0"0"14"15,0 0-4-15,0 0-39 0,0 0-54 16,48-98-19-1,-21 92-8-15,3 6-12 0,3 0 3 16,-2 6-7-16,-1 17-1 16,-4 3-1-16,-4 8-2 15,-6-1-8-15,-1 4-24 16,-9-5-31-16,-2-3-6 16,-4-4-15-16,0-2 9 15,-15-4 37-15,-10-6 19 16,-6-3 7-16,0-6 12 15,4-4 3-15,12 0 2 16,9 0 18-16,6-10 22 16,0-13 5-16,17-6-17 15,24-7-17-15,16 1-5 16,14 0-6-16,-1 4 6 0,-4 1-6 16,-14 3 5-16,-11 5 12 15,-13 1 7-15,-6 9 18 16,-13 4 15-16,-6 4-5 15,-3 4 9-15,0 0-7 16,0 0-20-16,-2 0-24 16,-15 23-5-16,-7 8-7 15,1 9 0-15,3 1-4 16,14-3 4-16,6-5-2 16,0-8 1-16,6-5 0 15,15-7-1-15,4-7-2 16,3-6-1-16,-4 0-7 0,2-6 4 15,-4-17 2-15,0-6 1 16,-5-10 4-16,-7 1 0 16,0 3 1-16,-8 7-1 15,0 9 2-15,-2 11-1 16,2 2 1-16,-1 6-1 16,2 2-1-16,10 24-17 15,2 5 13-15,3 6 4 16,-4 0-50-16,3-3-44 15,1-11-11-15,3-5-2 16,6-13 13-16,0-5 30 16,-5 0 54-16,1-19 10 15,5-12 2-15,-2-10 10 0,0-11 31 16,-1-6 16 0,-9-10-3-16,-5-9 16 0,1-10-2 15,-3 5 1-15,-3 11-8 16,0 22 1-16,-6 24-7 15,0 16-2-15,0 9-21 16,0 23-21-16,-12 37-12 16,-6 26 10-16,-6 23-2 15,-4 8 2-15,13 5-7 16,3 2 2-16,6-3-2 16,3-4-3-16,-8-7-2 15,5-6 2-15,4-13-22 16,2-23-81-16,0-20-76 15,2-22-33-15,18-18-87 0,-1-8-283 16</inkml:trace>
  <inkml:trace contextRef="#ctx0" brushRef="#br0" timeOffset="5121.99">6579 1123 913 0,'0'0'84'0,"0"0"25"16,0 0 55-16,0 0-55 16,6-106-59-16,16 99-29 15,11 5-13-15,12 2-6 16,0 3-2-16,1 22-1 0,-4 3 1 16,-10 8-3-16,-12 1-23 15,-12 4-28-15,-8 0-13 16,-17 0-9-16,-23-2 4 15,-11-1 4-15,-6-8 5 16,-4-5 20-16,11-9 16 16,15-12 24-16,17-4 3 15,18 0 1-15,0-27 18 16,31-17-16-16,14-15 15 16,15-12 9-16,17-13-12 15,6-10-3-15,0-14 1 16,-13-1 3-16,-13 10 19 0,-21 19 12 15,-14 21 10-15,-16 26 8 16,-6 15 24-16,0 14-14 16,0 4-21-16,-3 0-34 15,-13 37-15-15,-5 23-2 16,-5 19 11-16,11 10-3 16,10 1-8-16,5-4 6 15,0-3-3-15,7-13-4 16,-1-8-3-16,8-15 2 15,-1-9-1-15,0-14 0 16,-2-10-5-16,1-8 5 16,-2-6 0-16,5 0-5 15,3-20 5-15,6-14 0 0,1-11 1 16,-1-7-2-16,1 0 3 16,1 2-2-16,4 5 2 15,-5 15-1-15,0 13 0 16,-4 14-1-16,2 3 0 15,-1 18-2-15,2 15-2 16,-7 11 4-16,-1-3-2 16,-10-4-1-16,1-2-1 15,-1-11-28-15,3-7-66 16,-3-6-65-16,2-8-68 16,3-3-214-16</inkml:trace>
  <inkml:trace contextRef="#ctx0" brushRef="#br0" timeOffset="6103.99">8099 770 794 0,'0'0'105'0,"0"0"21"15,0 0 26-15,-92-49-54 0,78 49-39 16,1 3-34-1,2 16-14-15,9 4 1 0,2 3-5 16,0 1-4-16,10-3 2 16,20-4-4-16,10-11 4 15,2-5-4-15,-5-4-1 16,-9 0-18-16,-12-4-13 16,-10-14 14-16,-6-6 4 15,0-4-5-15,-7-4 7 16,-14 9 9-16,-4 9 0 15,-3 8 2-15,4 6 0 16,3 0-2-16,9 16-4 16,-1 16-16-16,8 9-47 15,1 8-41-15,4 1-84 16,0-2-109-16</inkml:trace>
  <inkml:trace contextRef="#ctx0" brushRef="#br0" timeOffset="6448.98">8092 1308 905 0,'0'0'120'0,"0"0"21"16,0 0 4-16,0 0-75 15,0 0-39-15,0 0-21 16,-51 25-7-16,51-1 10 0,0 1-10 15,19-5 0-15,10-2-1 16,5-8 1-16,2-7-4 16,1-3 1-16,-8 0-6 15,-10 0-7-15,-13-12-4 16,-3-4 14-16,-3-4 0 16,0-8 4-16,-11 4-2 15,-8 2 2-15,-3 6-2 16,-1 9 1-16,1 7-1 15,3 0-2-15,-1 7-13 16,7 18-88-16,10 2-89 16,3-5-171-16</inkml:trace>
  <inkml:trace contextRef="#ctx0" brushRef="#br0" timeOffset="68718.92">8831 802 916 0,'0'0'136'16,"0"0"-99"-16,0 0 86 16,0 0 8-16,0 0-61 15,0 0-31-15,-2-85-39 16,2 98-3-16,6 21 0 16,9 14 3-16,0 10 4 15,-6 9-1-15,-5 2 0 16,-4-3-3-16,0-7 1 15,0-5-1-15,-1-9 0 16,-5-9-43-16,1-12-43 0,4-9-65 16,-2-11-28-16,-2-4-94 15,1-10-70-15</inkml:trace>
  <inkml:trace contextRef="#ctx0" brushRef="#br0" timeOffset="68968.64">8794 778 700 0,'0'0'112'15,"0"0"-43"-15,0 0 77 16,0 0-17-16,0 0-33 0,28-103-52 16,-3 88-30-16,6 4-3 15,6 1-4-15,2 8-7 16,-3 2 0-16,1 0-2 15,-5 10-7-15,-10 12-54 16,-7 8-42-16,-11 10-43 16,-4 5-20-16,-8 8-69 15,-18 2-20-15</inkml:trace>
  <inkml:trace contextRef="#ctx0" brushRef="#br0" timeOffset="69169.92">8714 1325 396 0,'0'0'199'0,"0"0"-71"0,0 0 41 16,0 0-7-16,0 0-48 15,0 0-47-15,86-43-22 16,-44 29-14-16,-1-4-24 16,0 5 0-16,-3 3-7 15,1 2-5-15,-5 0-55 16,0 1-93-16,0-1-95 15,-7-2-209-15</inkml:trace>
  <inkml:trace contextRef="#ctx0" brushRef="#br0" timeOffset="69499.92">9438 585 883 0,'0'0'125'0,"0"0"-11"16,0 0 68-16,0 0-78 16,0 0-39-16,0 0-47 15,-54-38-18-15,54 90 0 16,0 24 7-16,1 9 0 16,13 5-3-16,-1-3-2 15,-2-3 0-15,-5-5-2 16,-5-5-2-16,-1-7 1 15,0-6 1-15,-7-13-20 16,-4-6-14-16,-1-13-27 0,5-7 3 16,-2-9-13-16,0-5-9 15,0-8 19-15,-7 0-19 16,-2-4-40-16,-3-23-58 16,2-11-123-16</inkml:trace>
  <inkml:trace contextRef="#ctx0" brushRef="#br0" timeOffset="69694.92">9329 1024 802 0,'0'0'183'0,"0"0"-89"16,0 0 47-16,0 0-38 15,0 0-71-15,0 0-25 16,79-5-7-16,-25 1-2 15,1 0-9-15,1 1-97 16,-2-5-86-16,-5 0-188 16</inkml:trace>
  <inkml:trace contextRef="#ctx0" brushRef="#br0" timeOffset="70181.92">10553 941 998 0,'0'0'105'16,"0"0"-22"-16,-38-114 91 15,15 93-74-15,-7 10-51 16,-4 11-17-16,-1 10-28 16,0 25 3-16,4 10-5 15,11 7 0-15,7-1-2 0,13-2-1 16,0-4 0 0,17-6 1-16,13-11-6 0,5-9 3 15,1-12-25-15,0-7-13 16,-5 0-4-16,-9-7 3 15,-4-18 28-15,-7-7 13 16,-7-3 1-16,-2 2 0 16,-2 5 6-16,0 12 6 15,0 9 14-15,3 3 13 16,7 4-19-16,8 4-20 16,12 21 0-16,6 8 5 15,1 3-5-15,-10 4-1 16,0-3-1-16,-8-4-5 15,-2-5-63-15,-3-7-112 16,-3-10-186-16</inkml:trace>
  <inkml:trace contextRef="#ctx0" brushRef="#br0" timeOffset="71547.85">11531 940 495 0,'0'0'214'0,"0"0"-130"15,34-115 44-15,-34 85 27 16,0 5-26-16,-9 5-28 15,-21 5-45-15,-13 10-20 16,-14 5-18-16,-6 10-3 16,1 26-7-16,11 5 9 15,16 5-12-15,18-1-4 16,13 1-1-16,4-1 0 16,18-4-3-16,18-7 3 15,12-9-7-15,6-10-11 16,-1-12-26-16,-3-3-31 15,-11-3 2-15,-11-19-17 0,-11-6 40 16,-14-3 30-16,-3-2 19 16,-12-1 1-16,-18 1 5 15,-4 6 18-15,1 3 36 16,5 7 23-16,14 6 5 16,4 7-22-16,10 4-15 15,0 0-26-15,0 4-17 16,18 30-6-16,11 15 9 15,4 16 2-15,-1 11 0 16,-7 3-3-16,-10 11-9 16,0 0 4-16,-9 4 1 15,-6-1-4-15,0-3-1 0,-3-6-2 16,-15-12-23 0,0-12-23-16,-3-19-34 0,-3-12-20 15,3-14-12-15,-6-14-9 16,4-1-46-16,5-20-92 15,8-23-159-15</inkml:trace>
  <inkml:trace contextRef="#ctx0" brushRef="#br0" timeOffset="72460.92">11653 950 856 0,'0'0'97'0,"0"0"45"16,0 0 34-16,0 0-75 0,0 0-35 16,-7-100-42-16,27 97-11 15,10 3-13-15,9 0-1 16,5 22-1-16,3 4 0 16,-6 3 2-16,-7 1-6 15,-7-3-9-15,-11-2-25 16,-10 2-2-16,-6-5-10 15,-6-1 0-15,-20-2 6 16,-14-5 12-16,-7 0 5 16,0-7 3-16,6-2 18 15,14-5 5-15,15 0 3 16,9 0 4-16,3-8 1 0,24-17 11 16,24-13-16-16,23-5 1 15,10 0 2-15,0 2-1 16,-10 9-1-16,-11 2 8 15,-16 5 8-15,-17 6 11 16,-12 7 3-16,-7 7 15 16,-8 1 26-16,0 4-15 15,-11 0 1-15,-16 0-28 16,-7 7-25-16,4 19 4 16,6 1 3-16,11 9-11 15,4 1 2-15,9 1-3 16,3-2 0-16,21-2 0 15,7-9-1-15,5-9 0 0,5-6 0 16,-2-10-2-16,-4 0 2 16,-7 0-6-16,-4-16-9 15,-10-7 4-15,0-7-1 16,-14-4 9-16,0-2 3 16,0 4 0-16,-15 3 1 15,6 12 0-15,5 8 3 16,2 9 5-16,2 0-8 15,0 0-2-15,6 16-6 16,20 9 4-16,6 5 3 16,4-3 1-16,2-6-5 15,2-6-28-15,-1-10-27 0,-5-5-11 16,2 0 22 0,-6-13 16-16,-5-15 16 0,-1-9 11 15,-8-8 6-15,-2-8 6 16,-10-8-4-16,-4-8 16 15,0-3 24-15,-14 6 18 16,1 14 13-16,3 14-14 16,0 20 0-16,5 10-5 15,4 8-20-15,0 8-29 16,-3 38-5-16,4 30 1 16,0 24 7-16,0 7-6 15,-3 6-1-15,-3-3 0 16,-7-4 0-16,-2-8-1 15,-8-15 0-15,-2-6-18 16,-1-17-58-16,6-11-50 0,2-12-70 16,10-19-56-16,8-14-88 15</inkml:trace>
  <inkml:trace contextRef="#ctx0" brushRef="#br0" timeOffset="73121.23">12762 908 888 0,'0'0'106'0,"0"0"-48"16,0 0 79-16,0 0-15 0,0 0-82 16,0 0-33-16,74-96-7 15,-33 96-2-15,-1 2 0 16,-3 17 2-16,-6 4-8 15,-10 1-20-15,-7 2-30 16,-11 1 1-16,-3 4-9 16,-15 0-6-16,-11-2 24 15,-14-3 0-15,1-6 7 16,2-5 20-16,10-5 10 16,11-6 11-16,16-4-3 15,0 0 3-15,21-25 0 16,12-16 0-16,13-7 5 15,0-12-1-15,5-9 0 0,0-12 7 16,-4-4 21-16,-7 0 22 16,-11 13 2-16,-13 17 28 15,-14 20 29-15,-2 15-18 16,0 8-15-16,0 12-15 16,-6 0-25-16,-14 30-32 15,-3 29-1-15,-1 17 8 16,4 13-12-16,13-1 3 15,7-6-3-15,0-7-1 16,0-13-3-16,7-10 4 16,1-16-5-16,0-11 2 15,4-11-6-15,0-8 5 0,5-6-7 16,3 0 4 0,5-10 1-16,0-21 0 0,6-7 3 15,-1-4 0-15,0-5 3 16,-2 6-2-16,-2 11-1 15,-8 11 0-15,-2 19-2 16,-2 0 2-16,2 7-1 16,0 21-2-16,-1 5-4 15,2 6 6-15,-1-5-44 16,2 2-97-16,0-9-116 16,1-8-233-16</inkml:trace>
  <inkml:trace contextRef="#ctx0" brushRef="#br0" timeOffset="75597.92">13942 1015 704 0,'0'0'104'16,"0"0"5"0,0 0 32-16,0 0-49 0,0 0-60 15,0 0-22-15,-12 26 0 16,39-12 5-16,11-6-3 15,12-8-11-15,3 0 0 16,2-8-1-16,-4-18-10 16,-5-11-53-16,-7-4-30 15,-6-11 7-15,-9-8 24 16,-10-10 58-16,-8-9 4 16,-6-3 14-16,0-6 31 15,-6 5 36-15,-10 12 18 16,2 20-8-16,2 21 2 15,6 21-11-15,3 9-6 16,1 8-52-16,-2 38-22 0,-1 29 9 16,1 25 5-16,-2 11 0 15,4-3-1-15,1-2-4 16,-1-11 1-16,2-12-11 16,0-12 3-16,0-17-4 15,0-12-1-15,5-13 1 16,5-14 0-16,4-8-2 15,2-7 2-15,5 0-8 16,6-26-5-16,0-10 3 16,-1-7-9-16,-4-8 12 15,-5 0 2-15,-5 4 3 16,2 8 2-16,-5 16 0 0,-3 9 0 16,-3 10 1-16,3 4-1 15,7 0-1-15,13 23-7 16,5 9 7-16,2 5 0 15,2-4 1-15,0 0 0 16,1-7-2-16,5-7 1 16,-3-10 1-16,5-9 0 15,-1 0-1-15,-4-8 1 16,-3-14 0-16,-8-5 1 16,-5-6 2-16,-9-1-2 15,-8-3 6-15,-5 2 0 16,-2 3 5-16,-19 3 6 15,-7 7-1-15,-6 7-8 0,-2 10 13 16,0 5-16 0,6 0 4-16,7 16-3 0,7 10-3 15,8 7-2-15,8 4-2 16,2 3 0-16,22-1 0 16,11-2 0-16,5-1 0 15,-1-9 0-15,-5-6-3 16,-4-8 0-16,-11-8 1 15,-5-5-2-15,-5 0 4 16,0 0 0-16,-2-21 1 16,2-11-1-16,3-3 0 15,0-8 5-15,3 2-5 0,3 5 1 16,3 5-2 0,-2 11 1-16,-1 10 0 0,-2 9-1 15,-2 1 0-15,0 15 0 16,-1 19 1-16,-4 9 0 15,-5 2-2-15,-1 0 1 16,-1-4 1-16,2-6 0 16,-1-11-1-16,3-8-1 15,0-11 2-15,3-5-4 16,9 0 3-16,7-12 0 16,5-18 1-16,1-8 2 15,1-7 0-15,-1-6 0 16,-2-4-2-16,-1 6 0 15,-7 14 0-15,-7 12 2 16,-6 12-2-16,-6 9 0 0,-1 2-1 16,4 4-2-16,4 25-6 15,4 9 9-15,2 3-2 16,1-1 2-16,3-5 0 16,1-3-1-16,2-2-27 15,-2-4-20-15,-5-3-14 16,-8-5-7-16,-7 2 11 15,0-3 1-15,-16-2 29 16,-16 2 18-16,-5-2-7 16,-6 1-31-16,0-2-65 15,7-4-135-15,6-7-493 16</inkml:trace>
  <inkml:trace contextRef="#ctx0" brushRef="#br0" timeOffset="77449.92">16837 959 870 0,'0'0'69'16,"0"0"48"0,0 0 31-16,0-105-52 0,0 104-49 15,-7 1-26-15,-2 19-21 16,1 23 2-16,2 10-4 15,6 7 1-15,6-3 1 16,21-2 0-16,8-4-4 16,-2-8-2-16,-5-6-28 15,-9-9-21-15,-14-5 13 16,-5-4-20-16,-18-1 20 16,-23 1 23-16,-15-3-4 15,-5-3-14-15,3-2 20 16,14-7 5-16,14 0 11 15,14-3 0-15,16 0-2 16,2-9 1-16,32-19-36 0,23-13-6 16,17-13 1-16,13-2-37 15,4 0-33-15,-3 6 67 16,-10 8 44-16,-16 10 2 16,-19 6 19-16,-16 8 37 15,-15 7 44-15,-8 4 45 16,-4 1-3-16,-5-3-35 15,-20 3-49-15,-3 4-10 16,-6 2-1-16,6 0-10 16,6 5 3-16,5 16-14 15,5 4-9-15,4 6-7 16,5 2 0-16,3-3-2 0,0 0-5 16,14-6 2-16,10-4-4 15,12-6-1-15,7-8 0 16,8-6 1-16,1 0-3 15,-4-9 2-15,-7-16-1 16,-9-5-11-16,-10-8-1 16,-8-1 5-16,-11-3 6 15,-3 5 1-15,0 3 2 16,-17 8 2-16,2 7 2 16,2 8-2-16,2 5 9 15,5 6-3-15,-1 0 0 16,-6 14-8-16,2 19-1 15,0 5 0-15,11-2-6 0,0 1 5 16,7-3 1-16,16-4 0 16,6-5-1-16,5-7-2 15,5-8 3-15,3-7 0 16,2-3-3-16,0 0 2 16,-5-19-2-16,-4-3 3 15,-8-1 1-15,-4-6-1 16,-6-1 4-16,-8 3 0 15,-2 1-4-15,0 1 18 16,-4 3 2-16,-2 4 4 16,2 8-4-16,-3 1-2 15,2 9 2-15,-2 0-11 0,0 0-9 16,4 0 0 0,5 21-8-16,4 13 4 0,4 7 4 15,-1 0 0-15,-4-2-1 16,3-3 1-16,-4-4 0 15,1-8-4-15,-2-8-18 16,-2-4 0-16,-2-12 3 16,-3 0 2-16,3 0 17 15,2-10 7-15,3-12-7 16,4-7 3-16,-4 0 5 16,2-3-4-16,0 2 8 15,1 4-11-15,-4 4 7 16,2 4-4-16,-5 7 2 15,-2 5-3-15,-2 6-3 16,4 0 0-16,2 0-5 0,2 19-2 16,3 7 7-16,-1 8 0 15,-3 0-1-15,3-2-2 16,-2-1-14-16,2-7-13 16,-2-3-5-16,-1-11 0 15,-1-2 22-15,-2-8 8 16,3 0 5-16,3-4 3 15,2-18 2-15,4-5 9 16,-2-5 13-16,2-1-9 16,-1-2 8-16,1 2-8 15,-1 1-8-15,0 8 2 16,-3 3-9-16,-1 9-1 0,-1 8-1 16,-3 4-1-16,6 0-3 15,3 8 1-15,1 14-1 16,-1 1 2-16,1 2-1 15,1-5-2-15,-3-5-8 16,5-4-21-16,-3-5 4 16,2-6 10-16,0 0 8 15,-2-17 10-15,-1-9 1 16,1-6 2-16,-6-7 4 16,-2-2-1-16,-8-1-4 15,-4 1 16-15,0 4-5 16,-4 12 13-16,-12 8-12 15,-7 14 0-15,-1 3 2 0,-6 27-12 16,2 18 1-16,4 10 2 16,10 1-6-16,13 0 3 15,1-5-3-15,24-4-3 16,18-11 3-16,6-11-12 16,2-13-45-16,-3-9-29 15,-1-3-46-15,-1 0 24 16,-1-10 9-16,-11-6 73 15,-11-2-21-15,-14 1-42 16,-8 7 21-16,-6 1-76 16,-16 5-94-16</inkml:trace>
  <inkml:trace contextRef="#ctx0" brushRef="#br0" timeOffset="79128.92">19771 1029 854 0,'0'0'132'0,"0"0"-1"0,-39-98 30 16,-6 69-58-16,-12 15-39 16,-11 8-21-16,-4 6-8 15,2 10-9-15,9 19-1 16,10 9-20-16,17 2 8 16,12 1-13-16,18-2 2 15,4-3-4-15,17-4 4 16,26-9 1-16,15-13-3 15,16-8 0-15,5-2-2 16,-3-16-6-16,1-24-12 16,-8-14-1-16,-1-14-7 15,-11-12 6-15,-8-11 4 0,-17-9 12 16,-15 6 6 0,-16 9 0-16,-1 13 3 0,-11 21 6 15,-6 19 10-15,4 11 27 16,7 13-9-16,5 8-13 15,-5 11-13-15,-4 33-10 16,2 19 10-16,0 19 3 16,7 2-4-16,1 1-6 15,1-5 0-15,16-7-2 16,4-10-3-16,4-12 2 16,5-10 0-16,3-16-1 15,4-11-13-15,-1-8 9 16,5-6-5-16,-1-7-4 15,-2-19 12-15,-2-8-4 16,-8-6 4-16,-5 2 1 0,-8-3 0 16,-8 7 2-16,-5 2 0 15,-2 6-1-15,0 4 4 16,0 6-1-16,-7 6 2 16,2 8 2-16,2 2-6 15,0 0 3-15,-8 11-5 16,-3 20-6-16,2 10 5 15,0 4 0-15,12 0-1 16,10-1-1-16,15-6 2 16,11-6-3-16,3-11-13 15,5-8-10-15,0-12-1 16,-1-1 1-16,2-4 11 16,-2-18 11-16,1-5 5 0,-4-6 0 15,-7 2 1-15,-9-1 0 16,-11 5 23-16,-7-1 7 15,-4 3-5-15,-2 3-4 16,0 4-14-16,0 6 6 16,-8 6-9-16,-2 6-4 15,-8 0-2-15,-3 3 1 16,-5 25-3-16,4 7 2 16,1 5-2-16,9 2-3 15,8-1-4-15,4 0-17 16,0-7-10-16,10-5-22 15,11-7-28-15,4-11-18 0,5-6 7 16,0-5 23-16,1 0 60 16,1-22 12-16,-7-10 3 15,-1-4 4-15,-6-2 9 16,-8 2 43-16,-6 3 14 16,-4 6 28-16,0 6-15 15,0 5-16-15,-2 6-17 16,0 7-10-16,1 3-15 15,-1 0-21-15,-1 16-4 16,0 23-1-16,2 24-3 16,1 14 8-16,15 19-4 15,15 6 0-15,-3 5 1 0,-9 2-1 16,-14-5-1 0,-4-1 1-16,0-11 0 0,-13-15-3 15,-4-16-3-15,-4-14-9 16,2-11 7-16,-5-12-12 15,0-9 1-15,-10-8-7 16,-7-7 8-16,-6 0-6 16,-4-10 3-16,2-6-4 15,9-4-21-15,14-8-19 16,13-3-32-16,13-13-75 16,19-12-168-16,28-17-386 15</inkml:trace>
  <inkml:trace contextRef="#ctx0" brushRef="#br0" timeOffset="79532.92">21080 925 1051 0,'0'0'67'0,"0"0"70"15,0 0 24-15,-26-101-60 16,26 101-51-16,0 0-48 15,22 13-2-15,12 22 0 16,10 12-2-16,-4 6 1 16,-2 0 2-16,-9 0-2 15,-6-8-5-15,-7-8-27 16,-7-9-17-16,-6-8-19 0,0-11-12 16,-3-7 19-16,0-2 22 15,-9 0 31-15,-10-17 9 16,-7-14 1-16,2-9 7 15,0-5 2-15,5-5 9 16,6-2 19-16,11 1 9 16,2 3-16-16,2 10-4 15,19 5-8-15,4 9-5 16,6 6-14-16,6 12-3 16,2 6 0-16,2 0-8 15,-1 20-53-15,-3 11-63 16,-4 6-98-16,-7-3-117 15</inkml:trace>
  <inkml:trace contextRef="#ctx0" brushRef="#br0" timeOffset="79894.92">21508 1066 801 0,'0'0'172'0,"0"0"19"16,0 0-21-16,0 0-71 15,0 0-34-15,0 0-37 16,13-40-5-16,15 22-13 16,4-4-9-16,6 5-1 15,0-5 3-15,-5 2-5 0,-8 3 2 16,-7 3-1 0,-8 6-6-16,-7 0-8 0,-3 3 3 15,0-1 7-15,-1 0 1 16,-25 6 0-16,-6 0-3 15,-9 9 7-15,-2 21-1 16,8 8-3-16,9 6 2 16,9-2 1-16,13 2-2 15,4-3 2-15,9-3-8 16,21-5-16-16,12-7-43 16,5-10-58-16,7-7-74 15,5-9-112-15,7 0-253 16</inkml:trace>
  <inkml:trace contextRef="#ctx0" brushRef="#br0" timeOffset="80343.92">21959 1086 899 0,'0'0'156'16,"0"0"5"-16,0 0-22 15,0 0-80-15,0 0-35 16,0 0-13-16,-25-5-6 15,57 2-4-15,10-3-1 16,2-6-2-16,-4-1-37 16,-10-8-17-16,-8 1-18 15,-11-5 4-15,-9 1 36 16,-2 4 29-16,-22 2 3 0,-18 9 2 16,-6 9 5-16,-5 0 11 15,3 11 25-15,8 19-5 16,6 5 0-16,15 5 4 15,14 3-15-15,5-4 0 16,13-4-4-16,23 0-1 16,13-9-4-16,8-7-13 15,1-9 0-15,-2-6-3 16,-3-4-5-16,-5 0-25 16,-6-11-14-16,-11-1 34 15,-11-2 10-15,-9 2 0 16,-8 6 12-16,-1 3 3 15,-2 2-14-15,0 1-1 16,0 0 0-16,0 0-35 16,-11 0-82-16,-12 1-44 0,-7 8-95 15,3-3-231-15</inkml:trace>
  <inkml:trace contextRef="#ctx0" brushRef="#br0" timeOffset="81032.92">23268 761 588 0,'13'-107'93'16,"-8"9"-1"-16,-5 16 44 15,-10 23 22-15,-10 22-40 16,2 19-29-16,2 18-11 15,-1 40-40-15,1 42-32 16,0 38 25-16,7 18-4 16,9 10-12-16,1-3 9 15,12-3-6-15,-2-8-16 16,-8-10-2-16,-3-16 0 16,-2-12 0-16,-15-22-30 15,-2-21-80-15,2-22-87 16,0-26-62-16,-1-5-79 15</inkml:trace>
  <inkml:trace contextRef="#ctx0" brushRef="#br0" timeOffset="81536.92">23057 1086 747 0,'0'0'115'15,"0"0"-26"-15,0 0 85 16,0 0-89-16,117-50-45 15,-47 44-17-15,8 1-6 16,7-1-9-16,3-5-7 16,-3-2 1-16,-11-2-2 15,-12-5 2-15,-17 7-3 0,-20-3 2 16,-14-1 1 0,-11-1 12-16,-3-2-4 0,-23 1 2 15,-12 5 8-15,-12 8-9 16,-8 6-1-16,2 0-5 15,5 22 7-15,8 11-2 16,15 4-8-16,13 3 2 16,15-3-3-16,0-2 0 15,21-4-1-15,18-7 0 16,9-5-1-16,7-11 0 16,-2-6 0-16,-5-2 0 15,-4-4-1-15,-7-18-13 16,-11-11 0-16,-6-7-4 15,-16-5 17-15,-4-5 0 16,-19-3-3-16,-18 8 5 0,-8 7 0 16,-2 12 0-16,2 11 3 15,6 8 3-15,9 7-1 16,9 6-5-16,9 19-2 16,9 11 1-16,3 6-7 15,12 4-71-15,21-5-65 16,14 1-97-16,5-8-144 15</inkml:trace>
  <inkml:trace contextRef="#ctx0" brushRef="#br0" timeOffset="81933.92">23978 1064 928 0,'0'0'98'0,"0"0"67"15,4-98-20-15,10 69-68 16,4 3-29-16,0 7-14 16,6 3-11-16,-1 5-15 15,3 3-7-15,1 8-1 16,-6 0-3-16,3 4 2 16,-1 19-6-16,-6 7 5 15,-1 3-8-15,-5 5-23 16,-5 2-11-16,-1-5-16 15,-5-3-11-15,0-5 10 0,0-11 12 16,0-4 12-16,0-8 25 16,0-4 12-16,-1-2 3 15,-5-24 20-15,3-15-9 16,3-5 31-16,0-6-13 16,3-5-17-16,15 2 0 15,4 7-12-15,1 8-1 16,2 13-2-16,1 10-11 15,2 8-68-15,0 9-133 16,-1 0-289-16</inkml:trace>
  <inkml:trace contextRef="#ctx0" brushRef="#br0" timeOffset="83403.92">25196 817 645 0,'0'0'151'0,"0"0"-50"16,0 0 34-16,0 0 9 16,0 0-47-16,0 0-48 0,-108-67-27 15,59 101-1-15,0 7-5 16,10 10 1-16,11 0-12 16,15-2 2-16,13-4-4 15,3-6-3-15,24-7 2 16,9-13-2-16,8-9 0 15,5-10-3-15,0 0 0 16,-6-12-21-16,-7-12-10 16,-9-8-2-16,-14-2 7 15,-10-4 21-15,-3 4 8 16,-7-2 2-16,-13 9 1 16,-1 6 4-16,5 8 7 0,6 6 18 15,6 7-8-15,3 0-12 16,0 11-12-16,1 15-4 15,0 5 4-15,1 5 2 16,14-3-1-16,9-5 0 16,5-6 0-16,5-5-1 15,7-13 3-15,2-4-2 16,1-1-1-16,-2-25 0 16,-7-13-2-16,-2-9 1 15,-4-11-4-15,-6-13 4 16,-7-9 1-16,-9-7 2 15,-7-8 1-15,0 8-1 16,-6 11 0-16,-5 18 15 0,2 18 11 16,4 19 22-1,0 9-1-15,3 13-9 0,0 0-25 16,-3 28-14-16,-7 32 0 16,-7 20 9-16,-3 25-3 15,2 1 3-15,2-1 0 16,11-3-8-16,5-10 6 15,2-9-7-15,20-13-1 16,17-16 0-16,11-14 0 16,16-14 1-16,6-20-1 15,3-6-12-15,-6-13-13 16,-9-31-9-16,-13-18 4 16,-6-17 3-16,-12-15-2 15,-15-13 4-15,-12-12 10 0,-9 3 6 16,-27 8 9-16,-2 22 1 15,4 31 2-15,11 25 13 16,11 23 14-16,4 9 1 16,6 43-31-16,2 25 7 15,0 21-3-15,5 8 0 16,13 2-3-16,2-1-2 16,6-10 2-16,-7-11-2 15,0-10-32-15,-2-15-150 16,-3-17-247-16</inkml:trace>
  <inkml:trace contextRef="#ctx0" brushRef="#br0" timeOffset="84385.39">26693 911 859 0,'0'0'161'0,"0"0"-60"16,26-119 50-16,-19 96-34 15,-1 8-38-15,-3 8-31 16,1 7-26-16,-2 0-21 16,7 0-1-16,4 29 0 15,4 16 0-15,2 12 5 16,-4 5-5-16,-4 0 1 0,-4-5-1 15,-1-5 2 1,1-9-4-16,1-9 2 16,-4-11-1-16,0-10 0 0,-2-10-8 15,0-3-7-15,3 0 9 16,5-19 5-16,2-19 1 16,4-17-4-16,0-7 3 15,-2-6 2-15,-3 0 2 16,1 1-2-16,2 3 0 15,1 8 1-15,3 4-1 16,-2 11 0-16,0 13 0 16,-4 7 0-16,-1 11-3 15,1 10-7-15,3 0-67 16,0 33-55-16,3 12 10 16,-6 11-86-16,-4 2-88 0,-4-1-203 15</inkml:trace>
  <inkml:trace contextRef="#ctx0" brushRef="#br0" timeOffset="85202.9">27290 1041 656 0,'0'0'197'0,"0"0"-140"15,21-104 93-15,-6 73-24 16,7 0-91-16,-1 3-18 15,2 2 3-15,-4 7-13 16,-6 1 5-16,-2 4-2 0,-7 5 12 16,-4 4 13-1,0 2-4-15,0 0-1 0,-4 3-5 16,-21 0-11-16,-14 3-12 16,-4 19 6-16,-1 9-2 15,7 6-3-15,11 8 7 16,8-2-10-16,14-2 2 15,4-2 0-15,8 0-1 16,29-8-1-16,8-4 0 16,11-9 0-16,4-9-3 15,-5-9 7-15,-6 0-6 16,-5-9 4-16,-9-15-1 16,-6-4-1-16,-8-3 1 15,-6-1 2-15,-6 5 1 0,-5 2-4 16,2 3 2-16,-1 2 1 15,2 5 0-15,1 1-3 16,5 8 0-16,6 2-8 16,5 4 4-16,0 0-4 15,1 7-6-15,-4 16-18 16,-6 2-4-16,-7 5 7 16,-8-1-14-16,0 4 24 15,-15-5 5-15,-12 0 3 16,0-1 8-16,5-8 2 15,4-1-2-15,10-6 0 16,8-1-2-16,0-8-5 0,27-3-9 16,21 0-7-16,11-3-28 15,9-22-34-15,-1-7-40 16,-4-9-18-16,-1-10-44 16,-7-9 57-16,-5-14-22 15,-7-6 155-15,-13-9 31 16,-15-2 91-16,-15 6 12 15,-11 8 43-15,-25 10-31 16,-10 21 17-16,4 13-17 16,14 15-41-16,6 17-32 15,10 1-22-15,3 35-37 16,-2 24 0-16,4 20 6 16,7 14-4-16,0 8-3 0,14 3-10 15,9-7-3-15,-2-6 0 16,1-15-1-16,-7-9 1 15,-3-13-55-15,2-10-80 16,-5-11-72-16,2-10-117 16,2-13-200-16</inkml:trace>
  <inkml:trace contextRef="#ctx0" brushRef="#br0" timeOffset="85517.92">28311 1085 830 0,'0'0'250'0,"0"0"-105"16,0 0 9-16,-39-115-35 16,37 95-58-16,2 3-30 15,0 5-10-15,2 5-10 16,16 1-10-16,4 6-1 16,8 0-5-16,5 6 0 15,-1 17 4-15,-3 6-4 16,-5 5 4-16,-3-1-4 15,-1 3-12-15,-5-5-8 16,-2-1-10-16,-5-6 0 16,-2-3 2-16,-4-4-7 15,-2-5 2-15,-2-7-14 16,0-3-11-16,0-2-3 16,0 0-11-16,1 0-31 15,4-7-85-15,5-17-298 0</inkml:trace>
  <inkml:trace contextRef="#ctx0" brushRef="#br0" timeOffset="85706.92">28725 669 920 0,'0'0'133'0,"0"0"10"15,0 0-30-15,0 0-60 16,0 0-49-16,0 0-4 15,-44-30-17-15,44 66-26 16,13 10-26-16,10 5-72 16,5 1-82-16,5-7-175 0</inkml:trace>
  <inkml:trace contextRef="#ctx0" brushRef="#br0" timeOffset="85923.93">29058 843 979 0,'0'0'156'0,"0"0"12"16,0 0-46-16,-85-77-51 15,51 77-48-15,-5 10-12 16,3 28-11-16,8 13 4 16,11 8-4-16,16 2-6 0,1 4 5 15,22-7-8-15,15-6-57 16,7-8-100-16,3-17-117 15,-3-11-200-15</inkml:trace>
  <inkml:trace contextRef="#ctx0" brushRef="#br0" timeOffset="86552.9">29267 1000 880 0,'0'0'186'0,"0"0"-23"15,0 0-29-15,0 0-67 16,0 0-56-16,0 0-8 16,-20-14-2-16,43 34-1 0,11-1 2 15,6-7-1-15,2-2-2 16,4-10 0-16,-8 0-30 16,-5 0 17-16,-2-11 4 15,-7-8 10-15,-4-2 1 16,-7-1-1-16,-4-2 3 15,-9 1 7-15,0 1 2 16,-9 1 11-16,-17 6-5 16,-8 7-10-16,-5 8-1 15,-1 0-5-15,7 9-1 16,2 20 1-16,16 5-2 16,5 9-1-16,10 5-5 15,0-2 6-15,15-2-3 0,13-7-7 16,6-9-39-16,3-9-11 15,2-12-19-15,-2-7 41 16,-2 0 23-16,-3-13 15 16,-2-13 5-16,-1-9 7 15,-1-4 26-15,-2-10 11 16,-3 1-8-16,-3 7-2 16,-5 11 6-16,-4 8-7 15,-3 12 1-15,-2 3-19 16,6 7-15-16,2 0-5 15,8 0-7-15,0 20 4 16,4 4 2-16,-3 2-4 0,-3 3 3 16,-8-3-4-16,-3 1-28 15,-5 0-1-15,-4-3-25 16,0-1 4-16,-7-3-8 16,-11-4 6-16,-12 0 9 15,-9-8-18-15,-1 0-17 16,-4-2-21-16,-2 1 14 15,6-7-107-15,4 0-79 16</inkml:trace>
  <inkml:trace contextRef="#ctx0" brushRef="#br0" timeOffset="87296.29">30574 714 740 0,'0'0'141'0,"17"-181"-48"16,-17 108 52-16,0 18-1 15,0 26-35-15,-5 16-22 16,0 6-31-16,2 7-15 16,-3 29-38-16,-5 31-1 0,-1 26-2 15,-1 14 1-15,5-1 2 16,8-4 0-16,0-10-3 16,0-10 0-16,8-9-6 15,2-13 2-15,9-12-63 16,2-11-76-16,10-17-127 15,5-13-174-15</inkml:trace>
  <inkml:trace contextRef="#ctx0" brushRef="#br0" timeOffset="88367.92">30437 790 927 0,'0'0'117'16,"0"0"-95"-16,0 0 59 15,0 0-20-15,0 0-59 16,88 0-1-16,-18 2 3 16,9-2-4-16,1 0-3 15,-3-10-19-15,-10-18-33 16,-9-9 13-16,-14-8 9 16,-15-4 11-16,-17-2 22 15,-12 5 6-15,0 5 5 16,-16 9 15-16,1 8 35 15,1 9 8-15,7 6-13 16,2 8-9-16,2 1-5 0,2 0-20 16,-4 13-20-1,-2 25 8-15,-4 15 1 0,2 14 15 16,3 5 1-16,6-2-13 16,0-1 1-16,0-5-10 15,0-8-5-15,3-7 0 16,9-8 0-16,5-7 1 15,1-8-1-15,1-10-6 16,-1-9-13-16,-2-7-8 16,4 0 3-16,-2-9 11 15,4-20 6-15,2-6-2 16,-6-1 9-16,-2 3 0 0,-2 2 0 16,-4 9 6-1,-1 7-4-15,-1 5 1 0,-2 5-3 16,4 5 0-16,0 0-1 15,7 7-9-15,4 20 5 16,6 6 5-16,0 3-4 16,3 3 3-16,2-2 0 15,1-7-7-15,1-5-25 16,-2-5-28-16,5-9 17 16,-6-9 12-16,-1-2 13 15,0-4 19-15,-3-21 1 16,-3-8 8-16,-4-11 0 15,-8 1 10-15,-8-2 10 16,-4 3-5-16,0 7 14 16,0 6 4-16,-10 7-27 0,-6 9 7 15,6 7-10-15,-3 6-12 16,-1 0 0-16,-1 25-9 16,-1 10 0-16,5 7 8 15,5 1-3-15,6 2 0 16,3-1 1-16,22-7-3 15,9-3 2-15,5-8 3 16,-1-11-10-16,-4-8 8 16,-4-7-1-16,-3 0 4 15,-5-8 11-15,-2-17-7 16,-3-9 10-16,0-2 11 16,-4-2-10-16,-1 5 9 0,-3 5-1 15,-1 8 0-15,-2 11-15 16,-3 3-6-16,1 6-2 15,5 0-8-15,6 18-13 16,7 8 16-16,3 6 5 16,1 0 0-16,-3-3-4 15,-3-6-6-15,-1-3-10 16,-4-10 0-16,-1-4 6 16,-2-6 13-16,0 0 1 15,1-6 4-15,1-10 3 16,2-4-6-16,1 0 3 15,-3 5 0-15,-2 6 3 16,-5 5 0-16,-3 4-7 0,2 4 0 16,1 27-16-16,2 13 13 15,-3 6 2-15,-3 5-44 16,-1-8-130-16,0-8-165 16</inkml:trace>
  <inkml:trace contextRef="#ctx0" brushRef="#br0" timeOffset="89845.92">8592 2455 781 0,'0'0'73'0,"0"0"1"16,-12-108 83-16,10 90-12 15,-1 7-31-15,3 7-37 16,-4 4-24-16,2 0-38 16,-5 29-8-16,1 24-4 15,-5 21 3-15,1 10 5 16,1 5-7-16,3 2-1 15,4-5-3-15,1-1-2 16,1-10 1-16,0-8-11 0,0-9-73 16,0-12-66-1,9-16-93-15,2-23-169 0</inkml:trace>
  <inkml:trace contextRef="#ctx0" brushRef="#br0" timeOffset="90993.9">8326 2757 898 0,'0'0'88'15,"0"0"-13"-15,0 0 36 16,0 0-71-16,118-37-19 16,-39 26-21-16,5-3 1 15,-2-5-2-15,-3-6-2 16,-8-4-18-16,-11-5-41 0,-7-5-18 15,-21-5-6-15,-15-4 26 16,-16 0 44-16,-1 3 16 16,-17 8 4-16,-12 6 15 15,-1 9 36-15,3 7 35 16,9 7-11-16,11 4 11 16,4 4-33-16,1 10-24 15,-1 28-24-15,2 14 19 16,-1 16 9-16,2 9-12 15,0 5-5-15,0-2-2 16,0 1-12-16,0-8-3 16,9-16-2-16,3-8 0 0,3-13-2 15,3-13-1-15,-3-11-2 16,7-9-25-16,-1-3-9 16,5-7 10-16,-3-19-1 15,-2-10 2-15,-7-4 18 16,-5-5 2-16,-2 2 7 15,-3 9-1-15,-2 6 6 16,1 14 1-16,-3 8 18 16,0 5 8-16,0 1-12 15,8 1-20-15,5 21 1 16,5 11-4-16,4 5 5 16,4-1-2-16,3-2 2 15,3-4-2-15,2-11 0 0,0-8 0 16,2-6 0-1,-1-6 0-15,-4 0-9 0,-1-10 7 16,-8-14 1-16,-4-6 1 16,-7-6 5-16,-7 1-3 15,-4-4 2-15,0 5 3 16,-8 7 8-16,-8 4 10 16,0 7 2-16,-2 11-9 15,6 5 4-15,-3 0-17 16,4 12 0-16,2 17-5 15,2 9 0-15,7 5-2 16,0 0 1-16,5-3 0 0,17-4-2 16,6-8-2-1,5-6-1-15,-3-7-11 0,-2-7-18 16,-8-6 8-16,-1-2 7 16,-4-2 14-16,-5-19 6 15,-1-11 1-15,-4-5 2 16,-3-8 3-16,0 0-4 15,0 4 10-15,2 8-1 16,-1 11 6-16,2 8 4 16,-1 11-10-16,8 3-7 15,5 0-4-15,5 20-4 16,8 9 2-16,0 2 2 16,2-2-1-16,-2-5-2 15,0-7-8-15,-3-9-13 16,-1-8 5-16,-3 0 4 0,3-14 11 15,-3-20 2-15,3-14 1 16,-4-8 1-16,-5-9 0 16,-10-8 2-16,-5-9 2 15,-2-4 0-15,0-7 3 16,-14 10 13-16,3 10 5 16,0 27 0-16,3 21 10 15,4 24-2-15,-1 4-13 16,-1 42-17-16,-1 29-3 15,1 16 1-15,0 8 0 16,1-2-2-16,5-9 1 16,0-3-1-16,0-13 1 0,0-13-40 15,0-12-59-15,6-12-56 16,12-14-153-16,6-14-101 16</inkml:trace>
  <inkml:trace contextRef="#ctx0" brushRef="#br0" timeOffset="91211.9">10140 2698 758 0,'0'0'193'16,"0"0"-104"-16,0 0 82 15,0 0-52-15,0 0-74 0,0 0-30 16,39-93-15-1,1 86-8-15,4 1-21 0,-3 4-61 16,-2 2-33-16,-3 0-56 16,-3 0-105-16,-6 0-204 15</inkml:trace>
  <inkml:trace contextRef="#ctx0" brushRef="#br0" timeOffset="91765.9">10731 2626 788 0,'0'0'143'16,"0"0"29"-16,0 0-6 16,-9-103-60-16,6 95-49 15,1 5-9-15,1 3-18 16,-2 0-29-16,-3 28-1 15,-4 11 0-15,4 12 2 16,4-1-2-16,2 4 0 16,0-8-2-16,15-6-1 15,5-9-8-15,2-9-29 16,6-13-15-16,-4-9 3 16,-1 0 1-16,-2-13 31 15,-1-17 20-15,-6-11 6 16,-5-3-1-16,0-8 8 0,-5 0 15 15,-1 4 2 1,-2 10-5-16,1 8-2 0,-2 14 5 16,2 6-2-16,1 10-11 15,7 0-15-15,7 1-1 16,3 21 0-16,4 11 0 16,-7 1-2-16,0 2-4 15,-8 1-12-15,-2-3-17 16,-4-2 6-16,0-4-1 15,-3-5-2-15,0-6 16 16,0-2 2-16,-11-1 12 16,-8-5-3-16,-5-2 6 0,-8-6 0 15,-8-1-2-15,-2 0-5 16,-4 0-34-16,4 0-33 16,5-1-32-16,9-15-96 15,7-8-185-15</inkml:trace>
  <inkml:trace contextRef="#ctx0" brushRef="#br0" timeOffset="91953.9">10692 2304 32 0,'0'0'966'0,"0"0"-886"16,0 0 40-1,0 0-45-15,0 0-75 0,0 0-2 16,-1-12-132-16,27 30-73 16,0-1-189-16</inkml:trace>
  <inkml:trace contextRef="#ctx0" brushRef="#br0" timeOffset="93634.9">11817 2576 478 0,'0'0'68'0,"42"-101"11"15,-30 61 96-15,-3 7-35 16,-8 7-28-16,-1 5-12 16,0 6-2-16,-13 5-37 15,-13 10-24-15,-13 0-17 0,-1 25-14 16,-10 16 5-1,5 10-9-15,9 4 9 0,9 0-8 16,10 3-2-16,17-6-1 16,0-3 0-16,29-8-4 15,19-14 0-15,13-9 0 16,12-11-23-16,6-7-18 16,-2-4-7-16,-7-22-1 15,-12-12 4-15,-8-5 12 16,-11-1 9-16,-12 2 24 15,-12 1 4-15,-11 5 7 16,-4 1 30-16,0 5 38 0,-6 7-2 16,-5 5-18-1,0 7-4-15,-2 5-13 0,2 6-3 16,-2 0-20-16,-3 18-9 16,3 15-4-16,0 6-1 15,9 6 1-15,2-2-2 16,2-2 2-16,0 1-2 15,11-10 0-15,8-6-1 16,3-7-3-16,-2-9 3 16,6-10 0-16,2 0 1 15,-3-9-9-15,0-17 6 16,-4-9-4-16,-1-5 1 16,-4-2 4-16,-4-2 1 15,-5 4 0-15,-2 8 0 16,-1 10 2-16,-2 9 1 0,-2 7 0 15,0 6-1-15,1 0-1 16,5 15-1-16,0 17-6 16,5 10 6-16,0 3 2 15,2 0 0-15,3-6-1 16,2-6-5-16,3-8-7 16,2-9-27-16,3-9 6 15,1-7 9-15,3-3 2 16,3-23 5-16,1-9 16 15,-3-10 1-15,3-10-1 16,-1-8 1-16,-3-11 0 16,-5-6 2-16,-8-9-1 0,-8-11 6 15,-6-1-1-15,-3 2 12 16,-3 19 15-16,-8 17 10 16,-4 22-1-16,4 20-8 15,3 15-1-15,5 6-6 16,-3 1-17-16,-6 37-9 15,-1 25 0-15,-5 23 6 16,4 17-5-16,0 3 4 16,6 2-5-16,7-8 2 15,1-8-3-15,0-13 2 16,12-12-2-16,7-14 0 16,5-10-6-16,4-17-23 15,6-13-24-15,5-13 2 0,3 0 1 16,1-23 10-1,0-15 6-15,2-13 9 0,-3-10 10 16,-4-11 15-16,0-11-6 16,-14-6 6-16,-6-10 1 15,-12-7 0-15,-6 5 5 16,0 12 7-16,-6 25 19 16,-7 24 9-16,5 21 0 15,1 15 10-15,2 4-22 16,-7 32-23-16,-1 28-2 15,-9 28 6-15,8 10-1 16,1 8 2-16,2-10-10 0,5-2 1 16,1-7-2-1,4-15-1-15,-2-8 0 0,3-12-45 16,0-7-67-16,3-12-89 16,17-11-188-16,10-10-292 15</inkml:trace>
  <inkml:trace contextRef="#ctx0" brushRef="#br0" timeOffset="94278.89">13311 2570 721 0,'0'0'131'16,"0"0"-40"-16,0 0 47 15,0 0 1-15,0 0-59 16,0 0-41-16,0 0-14 16,32 0-5-16,10 0-13 15,5-13-5-15,-1-3-2 16,-9-4-4-16,-3-5-11 16,-10-2-10-16,-7-7-5 15,-11 3 8-15,-6-1 8 0,0 1 11 16,-21 8 3-1,-12 7 2-15,-5 9 0 0,-2 7 5 16,0 9-2-16,1 24 10 16,6 11-6-16,8 8 1 15,9-3-2-15,12 4-5 16,4-2-3-16,18-3 0 16,20-6-9-16,14-9-34 15,15-13-98-15,2-8-82 16,3-12-166-16</inkml:trace>
  <inkml:trace contextRef="#ctx0" brushRef="#br0" timeOffset="94667.93">13948 2505 604 0,'0'0'224'16,"0"0"-26"-16,-90-62-38 16,51 60-49-16,0 2-45 15,4 19-24-15,5 13-12 16,9 10-12-16,6 3-8 15,11 0-7-15,4 0 0 16,6-6-5-16,20-10 2 16,6-9-25-16,4-12-42 15,4-8-28-15,-4 0 2 16,3-28 12-16,-4-14 22 16,0-12 29-16,-4-16 22 15,-3-15 7-15,-8-15 2 16,-6-14 2-16,-2-15 1 0,-2 1 8 15,-8 11 34-15,-2 27 37 16,0 37 6-16,-4 27-9 16,-12 26-19-16,-5 24-15 15,-9 49-30-15,0 34 13 16,9 20-2-16,15 1-12 16,6-5-8-16,3-9-7 15,11-15-1-15,-4-15-14 16,3-17-95-16,1-17-158 15,8-15-327-15</inkml:trace>
  <inkml:trace contextRef="#ctx0" brushRef="#br0" timeOffset="96041.9">14695 2357 922 0,'0'0'128'0,"0"0"-62"16,-13-98 58-16,13 70-33 16,0 3-49-16,10 5-15 15,8 4-8-15,3 6-4 16,3 7-5-16,4 3-10 15,-6 0 0-15,1 17-2 16,-2 18-2-16,-3 7 2 0,-8 9 1 16,-2-2-4-1,-8 2-1-15,0-4-1 0,0-4-10 16,-2-9-13-16,-4-10-5 16,3-8 11-16,0-11-5 15,2-5 1-15,1 0 28 16,-2-1 1-16,2-26 8 15,0-14-2-15,0-14-4 16,0-10-2-16,11 2 1 16,2-1-2-16,2 7 7 15,1 10-2-15,1 12 1 16,-2 9-1-16,1 10-5 16,2 9 0-16,3 7-11 15,7 0-39-15,2 17-56 16,2 19-54-16,-3 1-61 0,-6 4-163 15</inkml:trace>
  <inkml:trace contextRef="#ctx0" brushRef="#br0" timeOffset="96880.9">15186 2457 704 0,'0'0'153'0,"0"0"-69"16,0 0 56-16,30-107-77 16,-9 78-35-16,-2 4-18 0,1 3-6 15,-3 2-4-15,-6 2 0 16,-1 7 0-16,-10 1 5 16,0 4-5-16,0 2 13 15,-13 1-8-15,-14 3-3 16,-9 0 1-16,-9 16-3 15,2 13 5-15,5 2-2 16,8 6 1-16,10 3 0 16,16 0-2-16,4-2-1 15,25-5-1-15,27-4-3 16,23-6 2-16,12-15 0 16,1-7-11-16,-5-1-36 15,-11-9-13-15,-7-21 24 0,-9-1 23 16,-16-1 14-1,-16 2 0-15,-18 4 20 0,-6 0 42 16,-7 2 5-16,-22 3-14 16,-4 4-8-16,-4 8-10 15,1 9-14-15,6 0-5 16,2 8-8-16,5 20-6 16,7 5-4-16,7 7 2 15,6 4-1-15,3-3 0 16,2-5-2-16,17-4-22 15,5-9-36-15,4-6-25 16,0-11 9-16,1-6-11 16,-2 0-5-16,-6-6 53 15,-2-19 30-15,-1-9 10 0,-8 0 5 16,-1 0 9-16,-7 2 35 16,-2 5 20-16,0 9 25 15,0 5-10-15,-2 10 4 16,2 3-15-16,-3 0-39 15,2 0-16-15,-2 20-8 16,3 17-5-16,-2 18 10 16,-2 10-3-16,0 13-5 15,-5 4-3-15,-5 9-4 16,9 9 0-16,5 13 0 16,0 4 0-16,0-8-2 15,0-15-21-15,0-21 4 16,-6-22-33-16,-5-14-59 15,-6-11 55-15,-5-9-67 16,-5-5-21-16,-6-12 43 0,-1 0 36 16,1-7 35-16,0-19 22 15,8-6 5-15,7-7 2 16,15-9 1-16,3-16-66 16,22-17-109-16,24-13-194 15</inkml:trace>
  <inkml:trace contextRef="#ctx0" brushRef="#br0" timeOffset="98313.9">15873 2255 767 0,'0'0'144'0,"0"0"-10"15,0 0 46-15,0 0-57 16,0 0-72-16,0 0-39 15,-33-60-12-15,49 100 0 16,8 10 0-16,4 6 2 16,1-1 0-16,-1-4-2 15,-1-8 0-15,-5-6-1 16,-4-7 1-16,-5-12-6 16,-5-5-21-16,2-9-24 15,-5-4 5-15,1 0 19 0,1-12 27 16,5-18 4-1,2-9-1-15,-4-6 0 0,3 0 5 16,-4 0-6-16,-1 6 3 16,0 10 11-16,-4 9-5 15,-2 10 1-15,0 8 4 16,3 2-16-16,2 2 0 16,10 22-12-16,1 8 12 15,4 3 3-15,2-4-3 16,2-1-5-16,-3-9-14 15,2-12-22-15,2-9-16 16,2 0 9-16,0-25 24 0,0-15 10 16,-3-15 9-1,-3-15 5-15,-9-12 3 0,-4-12 0 16,-10-10 9-16,0-10 10 16,-11 4 14-16,-8 10 10 15,-1 19 20-15,4 29-22 16,3 24-7-16,6 15-11 15,-1 9-7-15,6 8-19 16,-2 45 1-16,0 34-1 16,2 23 2-16,2 15 4 15,6 0-3-15,20 2 0 16,5-4-1-16,4-14-2 16,4-16-4-16,1-19-2 15,-2-21-48-15,-4-13-28 16,-4-17 2-16,-4-11 26 0,0-8 34 15,-3-5 20-15,-3-23 5 16,-2-8 20-16,-7-7 21 16,-4-2 4-16,-7-2-1 15,0 4-16-15,0 4-8 16,-13 5-5-16,0 7-2 16,1 11 2-16,2 7-10 15,2 6 6-15,0 3-14 16,-3 4-2-16,0 24 0 15,0 10-1-15,5 10 0 16,6 1-1-16,0-1-1 16,6-3 2-16,12-8-5 0,2-8-23 15,2-6-10-15,1-11-34 16,-4-8 18-16,2-4 26 16,-1 0 15-16,-2-26 14 15,-3-5 5-15,-3-13 3 16,0-1 19-16,-9-1 7 15,0 8 11-15,-3 6-7 16,0 9-3-16,0 8-6 16,0 9 6-16,0 6-12 15,0 0-16-15,1 4-7 16,6 26-14-16,0 9 13 16,3 6 0-16,3 3 0 15,-3-7-2-15,6-1-27 0,-2-11-4 16,7-5-6-1,2-10 10-15,0-10 5 0,1-4 19 16,3-2 6-16,2-24 1 16,3-8 8-16,-2-10 18 15,4-7 1-15,-3-2 1 16,-1 5-4-16,-4 6-6 16,-7 7-1-16,-6 11-6 15,-5 9-7-15,-4 9-3 16,0 6-2-16,-4 0-7 15,2 15-35-15,-2 19 3 16,0 7 6-16,0 4-19 0,-6 0-5 16,-7 0-4-1,-5-4 8-15,1-4 9 0,1-7 30 16,4-8 13-16,4-9 0 16,1-5 2-16,4-6 14 15,2-2 37-15,1 0 30 16,0 0 18-16,0 0-13 15,8 0-15-15,15-5-29 16,10-5-29-16,8-2-12 16,-1-1-4-16,7 4 2 15,5 2-18-15,1 3-33 16,-11 1 19-16,-11 3-1 16,-20 0 18-16,-11 0 9 15,0 0 6-15,0 0-2 16,0 0 0-16,-8 7-16 0,-7 4-20 15,-7 1-72-15,-1 1-85 16,0-8-255-16</inkml:trace>
  <inkml:trace contextRef="#ctx0" brushRef="#br0" timeOffset="99416.12">18201 2435 650 0,'0'0'71'16,"0"0"35"-16,49-106 38 16,-46 79-34-16,-3 1-22 15,-4 9-16-15,-17 5-31 16,-9 5-12-16,-4 7-10 0,-8 7-8 15,2 20-11-15,4 7 1 16,12 8 0-16,12 0-1 16,12 1-3-16,7 3-2 15,30-8-7-15,18-10 3 16,8-9-34-16,5-11-33 16,-5-8 2-16,-13-7-12 15,-12-20 9-15,-13-11 26 16,-16-4 34-16,-9 0 17 15,-1-2 13-15,-21 4 24 16,-3 4 31-16,-3 7 22 16,6 10-2-16,9 8 16 0,9 7-32 15,1 4-18-15,3 0-30 16,0 22-19-16,3 23-2 16,11 22 2-16,1 11 5 15,3 9-1-15,-2 6-5 16,-4 4-3-16,-5 0-1 15,-4 6 0-15,-3-3-2 16,0-9-1-16,0-11-17 16,-4-18-28-16,-10-17-24 15,-7-13-12-15,-4-13 6 16,-5-8 23-16,-4-11 9 16,-3 0 11-16,-1-11-17 15,-2-18-23-15,9-10-8 0,8-12-49 16,10-16-15-1,12-10-102-15</inkml:trace>
  <inkml:trace contextRef="#ctx0" brushRef="#br0" timeOffset="100315.39">18655 2205 854 0,'0'0'81'0,"0"0"41"16,0 0 54-16,0 0-67 0,0 0-77 16,0 0-15-1,4-70-17-15,32 86-1 0,13 13-2 16,1 3 3-16,-7 3-3 16,-11-4-37-16,-10-3-18 15,-11-1-18-15,-11-3 6 16,0-3-2-16,-23-1 6 15,-15-7 16-15,-5-1-4 16,1-9 20-16,9 0 24 16,10-3 10-16,14 0 5 15,9-3-1-15,0-15 60 16,26-10-32-16,19-5-20 16,15-3 11-16,9 3-12 15,5 2 5-15,-6 2-4 16,-11 3 1-16,-12 4 6 0,-13 6-3 15,-13 5 14-15,-11 4-4 16,-5 6 17-16,-3 1 3 16,0 0-20-16,0 0-26 15,-16 19 0-15,-8 13 1 16,-2 9-1-16,2 4 0 16,10 2-8-16,8-2 8 15,6-3-1-15,0-7-6 16,16-7-3-16,7-9-15 15,2-9 10-15,1-8 6 16,-3-2-3-16,2-5 4 16,0-21 4-16,-3-10 0 0,-2-9 0 15,-4-2-2-15,-6 1-3 16,-1 5 9-16,-6 11 0 16,-1 11 6-16,-2 9 1 15,0 7 5-15,0 3-12 16,3 13-7-16,6 17-3 15,4 9 9-15,5 2-19 16,8-1-22-16,2-9-32 16,3-8-21-16,2-7 6 15,-1-15-12-15,-4-1 12 16,-1-8 62-16,-4-25 27 16,2-9 1-16,-3-9 34 15,0-6 20-15,-8-8 33 16,-3-7-11-16,-4 1 16 15,-7 7 5-15,0 6-4 0,0 17-4 16,-2 14-10-16,-3 15-35 16,1 8-8-16,-1 4-22 15,-5 39-15-15,-3 32 1 16,-4 31 0-16,-3 12 12 16,3 11-2-16,1-5-9 15,1-3 1-15,-1-7-3 16,0-13-3-16,0-8-27 15,3-12-55-15,6-8-80 16,7-12 49-16,0-18-125 16</inkml:trace>
  <inkml:trace contextRef="#ctx0" brushRef="#br0" timeOffset="101073.92">19741 2334 687 0,'0'0'237'0,"0"0"-211"15,0 0 106-15,0 0-30 16,49-99-62-16,-15 97-38 16,5 2-2-16,1 0 0 15,1 21-4-15,-10 3-15 16,-5 6-29-16,-9 3 4 0,-15 2-27 15,-2 0-10-15,-22 3-5 16,-19-5 22-16,-11-3-12 16,-10-5-30-16,4-8 19 15,5-7-39-15,13-8 21 16,20-2 105-16,17 0 5 16,3-19 31-16,30-13-7 15,16-13 28-15,12-6 26 16,5-11-22-16,6-7-12 15,1-10 23-15,-3-10-17 16,-9 2 16-16,-9 8-12 16,-17 17 4-16,-14 21 36 0,-14 17 2 15,-4 16 15 1,0 7-50-16,0 1-47 0,-13 17-16 16,-11 24-2-16,-1 18 4 15,5 11 3-15,10 9-7 16,7 0 11-16,3 1 3 15,0-5-11-15,3-12-3 16,7-7 0-16,1-8 1 16,-1-12-4-16,-1-10-2 15,0-7 4-15,-3-10-23 16,1-8-7-16,0-1 13 16,7 0 17-16,4-10 0 15,6-15 5-15,1-5 0 16,1-2-1-16,-1 2-1 15,-2 4-3-15,0 7 2 0,-3 7-1 16,2 6-1-16,2 5-1 16,0 1 1-16,0 0-2 15,-6 0 2-15,0 11-7 16,-6 2 6-16,-2-1-4 16,-4 0-1-16,1-4-12 15,-4 2-7-15,1-4-1 16,-3 0-11-16,4 0-9 15,-1 0-16-15,0 4-28 16,-2 3-63-16,5 4-104 0,-1 3-97 16</inkml:trace>
  <inkml:trace contextRef="#ctx0" brushRef="#br0" timeOffset="101417.9">20933 2464 802 0,'0'0'137'0,"0"0"61"15,0 0-53-15,0 0-79 16,0 0-33-16,0 0-19 0,-43-31-13 15,34 51 1-15,1 2-3 16,7 1 1-16,1 0-5 16,0-4 0-16,9-6-5 15,5-3-31-15,0-9-12 16,-3-1 1-16,-1 0 19 16,-6-7 11-16,-2-9 15 15,-2 1-7-15,0 7-7 16,-6 1-31-16,-10 5-111 15,-1 2-147-15</inkml:trace>
  <inkml:trace contextRef="#ctx0" brushRef="#br0" timeOffset="103256.37">21798 2112 856 0,'0'0'80'0,"0"0"1"16,-4-97 49-16,-8 84-33 15,1 6-57-15,0 7-22 16,0 0-11-16,-2 7-7 16,2 16-5-16,1 6 2 15,4 1 0-15,6-5 0 16,0-7 0-16,0-6-7 16,0-4 8-16,7-5-6 15,-2-3 6-15,2 0 2 16,-2 0 2-16,1-7 3 0,-2 0-1 15,-2 2-3-15,-1 1 3 16,2 2-1-16,-3 2 0 16,0 0-2-16,0 0-2 15,0 0 3-15,0 0-4 16,0 0 2-16,0 0 0 16,0 0-2-16,0 0 2 15,0 0 0-15,0 0-6 16,0 0 4-16,0 0 2 15,0 0 0-15,0 0-1 16,0 0-5-16,0 0 6 16,0 0-4-16,0 0-4 0,0 0-8 15,0 0-3-15,0-1-6 16,0-7 9-16,0 1 0 16,0-6-29-16,0 1 31 15,0 0 11-15,0-3 3 16,0 1 4-16,0 1-1 15,0-1 11-15,0 3 13 16,-3 4 11-16,2 1 7 16,1 6-8-16,-2 0-11 15,2 0-13-15,0 0-3 16,0 0-7-16,-3 23 1 16,-1 16-4-16,-2 19 20 15,4 10-12-15,-5 11 8 0,2 5 8 16,1 3-10-1,1-5 2-15,3-4-13 0,0-8 1 16,0-10-3-16,12-11-2 16,6-10-1-16,5-16 0 15,3-7-25-15,9-13-38 16,3-3-25-16,7-3-71 16,-2-24-85-16,-6-7-269 15</inkml:trace>
  <inkml:trace contextRef="#ctx0" brushRef="#br0" timeOffset="103833.9">22129 2649 936 0,'0'0'81'16,"0"0"88"-16,0 0-37 15,0 0-104-15,0 0-28 16,92-95 0-16,-46 75-4 16,2-5-5-16,-7-2-28 15,-11 2 3-15,-13 3-8 16,-8 5 16-16,-9-3 17 16,-9 4 9-16,-26 4 3 15,-12 5 5-15,-7 7-4 16,-1 0 12-16,5 11 13 0,10 15-3 15,13 8-6-15,8 2-13 16,16 2-5-16,3-1-1 16,19 0-1-16,27-7-4 15,19-7 1-15,16-9-4 16,3-13-2-16,0-1-42 16,-11-7-21-16,-18-20 13 15,-8-13 5-15,-13-10 31 16,-11-12 18-16,-11-10 5 15,-12-5 4-15,0 1 8 16,-20 2 11-16,-13 17 24 16,3 14 37-16,9 23 10 0,6 10-21 15,9 10-33-15,3 12-20 16,3 35-20-16,0 16 13 16,0 11 10-16,0 5-12 15,12-1 2-15,3-2 2 16,-5-6-15-16,0-8-2 15,-3-11 0-15,-2-8-18 16,-1-12-74-16,0-5-104 16,4-16-104-16,6-10-504 15</inkml:trace>
  <inkml:trace contextRef="#ctx0" brushRef="#br0" timeOffset="103991.9">22721 2594 78 0,'0'0'909'16,"0"0"-812"-16,0 0 45 16,0 0-46-16,0 0-86 15,0 0-10-15,92-9-39 16,-53 9-122-16,0 0-163 16</inkml:trace>
  <inkml:trace contextRef="#ctx0" brushRef="#br0" timeOffset="104690.9">23844 2330 765 0,'0'0'103'0,"0"0"-4"15,-43-105 0-15,39 90 43 0,0 7-54 16,1 8-49-16,3 0-23 16,0 7-16-16,-3 27 1 15,3 21 4-15,-1 16 2 16,1 1 6-16,0 8-8 16,0-3-2-16,-3-4 1 15,3-5-4-15,0-12-2 16,0-11 0-16,3-12-47 15,8-14-68-15,6-9-51 16,2-10-87-16,7-11-121 16</inkml:trace>
  <inkml:trace contextRef="#ctx0" brushRef="#br0" timeOffset="105103.9">24108 2288 742 0,'0'0'97'0,"0"0"3"16,0 0 29-16,0 0 18 16,0 0-61-16,0 0-49 15,-92-49-23-15,74 73-6 16,-8 11-4-16,-2 7 0 16,-1 3 3-16,-2 0-5 15,2-4-2-15,3-3 1 16,3-6 0-16,7-9 0 15,6-8-1-15,5-8-3 16,4-7-14-16,1 0-18 0,0 0 15 16,0-10 14-16,3-12 3 15,13-6-14-15,1-2 6 16,0 9 11-16,-2 6 2 16,-2 8-1-16,1 7 7 15,1 0-8-15,5 7 0 16,5 19 0-16,4 9 0 15,-2 4 4-15,2 6-4 16,-1-1-3-16,0 1 3 16,-2-5-16-16,1-7-76 15,1-6-34-15,-3-9-58 16,-4-10-123-16</inkml:trace>
  <inkml:trace contextRef="#ctx0" brushRef="#br0" timeOffset="119525.85">24696 2184 717 0,'0'0'156'16,"12"-96"-19"-16,-9 55 22 16,-2 14-27-16,-1 9-80 15,0 8-15-15,0 8-17 16,0 2 3-16,0 0-9 16,0 0-11-16,0 21-3 0,-14 28-8 15,-9 21 8-15,-2 10 6 16,5-2-5-16,2-7 0 15,9-9-1-15,5-9 0 16,4-12-1-16,0-11 1 16,7-11 0-16,8-9 0 15,6-10 2-15,5 0 0 16,2-17 1-16,1-13-1 16,0-1 5-16,-1-1 1 15,-5 1 5-15,4-2-1 16,0 5-7-16,1 3 4 15,2 7-7-15,-1 8-1 0,2 9-1 16,-1 1-1 0,-1 11 1-16,-2 17-3 0,-5 6-2 15,-5 5 0-15,-8 5-9 16,-8 0-5-16,-1-2-9 16,-4 0 4-16,-12-7 0 15,-7-5-3-15,-7-7-1 16,-3-5 20-16,-4-10-6 15,-1-6 6-15,-3-2 7 16,5 0 1-16,5-16 5 16,7-4-5-16,9-2 0 15,6-8 2-15,9-4-2 16,3-2 0-16,22 3-21 0,17 6-56 16,9 9-52-1,8 10-26-15,3 8-69 0,-4 0-107 16</inkml:trace>
  <inkml:trace contextRef="#ctx0" brushRef="#br0" timeOffset="119869.89">25251 2640 489 0,'0'0'282'15,"0"0"-202"-15,0 0 71 16,0 0-36-16,90-64-59 15,-60 45-14-15,0-4-14 16,-4-2-7-16,-7 1-10 0,-3 2 0 16,-8 0 0-16,-6 6-6 15,-2-1 4-15,-7 4 0 16,-19 3-7-16,-10 6-1 16,-5 4-1-16,-2 4 3 15,7 20-1-15,6 7 3 16,7 4 2-16,11 1 4 15,9-2-8-15,3 0 5 16,4-4-2-16,25-2 0 16,10-8 3-16,11-4-9 15,7-9-1-15,-5-7-23 16,0 0-98-16,-7-13-134 16,-5-14-296-16</inkml:trace>
  <inkml:trace contextRef="#ctx0" brushRef="#br0" timeOffset="120725.89">26173 2072 769 0,'0'0'101'0,"-39"-122"10"15,22 92 48-15,10 12-26 16,2 12-65-16,4 6-44 16,-3 15-22-16,-3 34-2 0,-1 22 2 15,0 19 2-15,-2 3 1 16,5-1-4-16,2-6 6 15,3-8-7-15,0-11-2 16,0-12 1-16,8-10-24 16,10-13-85-16,5-15-72 15,4-17-80-15,2 0-265 16</inkml:trace>
  <inkml:trace contextRef="#ctx0" brushRef="#br0" timeOffset="121429.89">25915 2376 750 0,'0'0'123'0,"0"0"-58"15,0 0 47-15,0 0-24 16,0 0-64-16,95-10-14 16,-19-9-10-16,9-10 0 15,-2-8-1-15,-8-5-7 16,-10-5-27-16,-16 2-19 15,-20 0 15-15,-18 7 39 16,-11 5 0-16,-8 7 8 16,-14 6 20-16,-8 4 20 15,4 11 3-15,4 5 14 16,3 0-17-16,3 18-20 16,2 19-16-16,0 11 3 15,3 10 4-15,5 9 1 0,3 2-3 16,3-3-7-16,0-5 4 15,16-6-5-15,8-10-3 16,5-10-4-16,3-11-1 16,0-8 0-16,0-9-2 15,-3-7-13-15,-7 0-26 16,-5-20 17-16,-7-9 11 16,-7-7 0-16,-3-2 11 15,0 6 2-15,0 8 3 16,0 11 7-16,0 9 16 15,0 4 8-15,0 0-21 16,9 4-14-16,15 18 0 16,10 7 0-16,2 2 5 0,0-3-5 15,-4-5 0-15,-2-4 2 16,-6-8-2-16,-4-7 0 16,-7-4-2-16,1 0 1 15,-5-21 0-15,-1-13-5 16,-3-9-13-16,-5-9 11 15,0-7 1-15,-7 1 1 16,-8 13 6-16,1 14 0 16,4 17 7-16,4 12 14 15,1 2-11-15,-1 26-10 16,0 19 1-16,-1 12 3 16,7 3 7-16,0-1-1 0,21-7-5 15,12-7-5-15,14-9-4 16,13-10-5-16,9-13-86 15,4-13-159-15,-6-3-255 16</inkml:trace>
  <inkml:trace contextRef="#ctx0" brushRef="#br0" timeOffset="123010.88">27724 2425 508 0,'0'0'261'0,"0"0"-111"16,0 0 14-16,-16-114-20 15,-14 83-58-15,-10 1-26 16,-8 7-18-16,-9 8-12 15,-1 13-10-15,0 2 1 16,9 2-12-16,7 21 1 16,12 5-7-16,14 5-3 15,10 7 1-15,6-2-1 16,21-1 0-16,28-8 0 16,17-12-2-16,14-5 1 0,2-12 1 15,-1-3-15-15,-10-29-21 16,-11-16-11-16,-8-14 1 15,-11-19 10-15,-16-12 19 16,-10-10 17-16,-12 5 1 16,-3 9 2-16,-11 21 4 15,-10 19 15-15,4 24 4 16,4 9 8-16,5 14-17 16,3 2-4-16,-2 23-13 15,-2 28 4-15,-3 16-1 16,3 12-2-16,6 3 1 15,3 0 12-15,0-1 9 0,17-7-10 16,9-11-4-16,9-10-6 16,5-12 3-16,2-12-6 15,1-13 0-15,0-10 0 16,-3-6-14-16,1-12-8 16,-4-19 6-16,-3-13 6 15,-4-2 7-15,-8-2 0 16,-11 6 3-16,-5 4 2 15,-6 9-1-15,0 2 5 16,-2 6 7-16,-8 7-6 16,-5 7 1-16,-2 5-3 15,0 2-2-15,-1 8-3 16,3 18-2-16,2 11-1 16,10 1 3-16,3 3-3 15,5 1 1-15,27-5 1 0,8-2-2 16,11-11 2-16,4-6-9 15,-3-12 9-15,-2-6-15 16,-6-2-7-16,-2-24 16 16,-2-10 0-16,-10-2 7 15,-10 3 3-15,-9 1-3 16,-11 2 9-16,0 6 13 16,-4 0-1-16,-15 10-6 15,-2 5-7-15,0 9-1 16,0 2-5-16,1 0-2 15,5 19 0-15,2 11-1 16,7 5-4-16,6 6 4 0,0 0-2 16,6-6-3-16,15 0 3 15,7-7-19-15,2-8-10 16,0-9-20-16,-3-8-6 16,-1-3 3-16,-6-1 12 15,1-24 34-15,-4-2 9 16,-4-5 0-16,-6 1 7 15,-4 7 27-15,-3 3 22 16,0 6 23-16,0 8-18 16,0 2-4-16,0 2-15 15,0 3-29-15,0 0 2 16,0 12-15-16,0 24 0 16,0 16 0-16,4 9 0 0,-3 12 2 15,-1 6-4-15,0 6 2 16,-5 1 0-16,-8-3 2 15,-6-2-2-15,2 0-1 16,2-2-5-16,2-4 2 16,5-15 1-16,-4-16-29 15,-6-17-31-15,-6-9 7 16,-4-14-71-16,-3-4-10 16,4-7 23-16,6-22-61 15,11-17-117-15</inkml:trace>
  <inkml:trace contextRef="#ctx0" brushRef="#br0" timeOffset="123439.89">28880 2241 821 0,'0'0'147'16,"0"0"-46"-16,0 0 62 15,0 0-48-15,0 0-72 16,0 0-34-16,39-80-9 16,-18 107-3-16,6 14 3 15,-3 0 0-15,-3 4-6 16,-1-3 2-16,-7-3-12 0,0-5-23 16,-5-4-14-1,-1-8-37-15,-7-6 6 0,0-6 4 16,0-7-18-16,0-3 36 15,-9 0 53-15,-6-9 9 16,-1-15 4-16,1-7-1 16,7-5 23-16,2-1 28 15,4-4-14-15,2 0 23 16,0 4-14-16,0 1-9 16,10 5-10-16,6 8-14 15,-2 5-9-15,3 10-6 16,0 5-1-16,3 3-19 15,6 7-67-15,-2 19-59 16,-1 1-49-16,-4 4-206 0</inkml:trace>
  <inkml:trace contextRef="#ctx0" brushRef="#br0" timeOffset="123786.89">29283 2412 686 0,'0'0'182'0,"0"0"-22"16,0 0 2-16,0 0-86 15,0 0-35-15,38-106-21 16,-17 84-12-16,0-3-2 16,1 2-5-16,-1 1-1 0,-2 0 0 15,-5 6-12-15,-7 1-2 16,-4 4-1-16,-3 1 8 15,-4 5 4-15,-19 5-6 16,-2 0 2-16,-12 15 1 16,2 15 3-16,7 8 2 15,6 5 0-15,11 0-4 16,11 0 0-16,0-5-8 16,15-4-19-16,15-6-21 15,9-9-41-15,8-10-80 16,0-9-106-16,3 0-318 15</inkml:trace>
  <inkml:trace contextRef="#ctx0" brushRef="#br0" timeOffset="124138.89">29725 2292 669 0,'0'0'213'0,"0"0"-86"16,0 0-4-16,0 0-58 15,0 0-38-15,0 0-16 16,36-4-1-16,1 4-7 16,0-14-3-16,-2-3-5 15,-7-5-27-15,-6-4-21 16,-7-3 17-16,-9 0 12 0,-6 3 24 16,-4 3 2-1,-20 9 7-15,-10 8 4 0,-10 6 0 16,0 6-4-16,5 24 1 15,8 9 4-15,7 2 4 16,13 4-2-16,8 0-2 16,3 0 12-16,12-8-12 15,18-3-6-15,12-8-8 16,3-9-4-16,11-11-12 16,-2-6-125-16,-6 0-131 15,-4-18-462-15</inkml:trace>
  <inkml:trace contextRef="#ctx0" brushRef="#br0" timeOffset="125216.89">30740 2319 439 0,'0'0'386'16,"0"0"-293"-16,-16-135 21 15,-11 91 10-15,-12 6-22 0,0 12-47 16,1 11-20-1,6 11-3-15,5 4-25 0,9 7-4 16,6 17-6-16,8 9-2 16,4 9-3-16,2 1 3 15,30-2-1-15,14-10 3 16,12-11 6-16,13-14-6 16,-2-6 0-16,-1-12-22 15,-7-26-20-15,-11-20 31 16,-9-17-13-16,-11-11 21 15,-14-2 3-15,-16 4 3 16,0 13 4-16,-24 20 6 0,-3 18 17 16,5 17 7-16,5 16-10 15,-5 16-5-15,0 39-8 16,-6 25-10-16,2 20 2 16,2 11 10-16,8 0-5 15,9 2 0-15,7-10 4 16,0-10 3-16,8-13-10 15,15-15-5-15,0-17 0 16,-1-17 0-16,-3-13-11 16,1-18-42-16,-4 0-14 15,2-25 11-15,-2-21-22 16,-6-11 6-16,-10-12 32 16,0-3 12-16,-7 6 20 0,-4 15 8 15,5 17 26-15,6 19 68 16,0 8-25-16,4 7-33 15,28 0-23-15,19 0-12 16,18 11 1-16,7 2-2 16,-2-1-32-16,-8-11-169 15,-17-1-248-15</inkml:trace>
  <inkml:trace contextRef="#ctx0" brushRef="#br0" timeOffset="127062.88">8360 4073 101 0,'0'0'131'0,"0"0"20"16,0 0-7-16,0 0 25 15,0 0-8-15,86-75-26 16,-82 40-30-16,-4 0-8 0,0 1-2 16,-19 6-35-16,-7 5-33 15,-8 10-14-15,-5 11-9 16,-4 2 2-16,-4 29-6 16,4 16 1-16,6 6-1 15,12 8 2-15,16-6-3 16,9-2 1-16,7-6-5 15,25-11 2-15,6-10-8 16,7-12-28-16,3-12-10 16,-2 0-11-16,-6-21 2 15,-7-13-16-15,-9-3 26 16,-13-4 28-16,-10 0 20 0,-1 0 0 16,0 10 4-16,-15 3 29 15,-1 12 50-15,5 6 0 16,4 9-8-16,4 1-14 15,3 1-38-15,0 34-19 16,0 18 5-16,3 18 17 16,9 12-6-16,-1 5-8 15,-3 4-7-15,-2 4-1 16,-6-2-4-16,0 0 0 16,-6-2 0-16,-13-13-9 15,-7-11-35-15,-1-16-17 16,-1-21-40-16,-2-6-18 15,-3-14-11-15,1-11-4 0,2 0-57 16,4-28-66-16</inkml:trace>
  <inkml:trace contextRef="#ctx0" brushRef="#br0" timeOffset="127978.89">8672 3941 796 0,'0'0'101'0,"0"0"31"15,0 0 34-15,15-110-66 0,-10 100-39 16,-2 4-33-16,3 3-8 16,4 3-15-16,9 0-5 15,7 18 0-15,5 9 0 16,0 6-1-16,-2 3-7 15,-7 1-19-15,-7-2-12 16,-6 1-7-16,-9-5-7 16,0-1-6-16,-18-4 20 15,-12-4 16-15,-4-4-3 16,0-9 4-16,4-5 16 16,9-4 6-16,12 0 6 15,9-7 2-15,0-17 33 16,21-13-19-16,21-5-20 15,16-3 11-15,11-1-7 16,-1 4 5-16,-8 7-4 0,-11 3 3 16,-13 9 11-16,-15 8-1 15,-12 8 3-15,-5 6 7 16,-4 1 20-16,0 0-17 16,0 8-24-16,-13 23-6 15,-5 6 1-15,6 10-4 16,8-2 0-16,2-2 0 15,2-5-3-15,2-7 2 16,11-9-4-16,5-8 2 16,-2-8 2-16,1-6-8 15,2 0 4-15,-1-6 3 16,-3-16-1-16,-2-6-4 0,-5-6 7 16,-4-4-9-16,-2-1 8 15,-2 6-1-15,0 5 2 16,0 12 2-16,0 9-1 15,0 7-1-15,0 0 0 16,7 7-8-16,5 19 4 16,12 9 4-16,-2-2-3 15,5-2-2-15,0-2-29 16,4-10-26-16,2-6 7 16,2-11 3-16,0-2-9 15,-4-10 1-15,-3-18 9 16,-3-12 34-16,-1-6 13 15,-2-9 2-15,-4-7 4 0,-3-8 8 16,-11-7 35-16,-4 5 1 16,0 7 36-16,-7 18-4 15,-5 17 3-15,3 17-11 16,3 10-21-16,3 3-24 16,-7 43-20-16,-1 24-5 15,-1 24-1-15,2 16 8 16,2-1-3-16,1 0-2 15,-1-6-4-15,-5-7-1 16,-1-13 1-16,-2-10-13 16,0-13-72-16,1-13-68 15,12-10-77-15,3-16-126 0,10-15-144 16</inkml:trace>
  <inkml:trace contextRef="#ctx0" brushRef="#br0" timeOffset="128646.89">9803 3843 830 0,'0'0'112'0,"0"0"-35"16,0 0 102-16,0 0-52 16,0 0-76-16,0 0-29 15,-17-70-20-15,41 70-2 16,8 0 0-16,7 16-1 0,-5 4-4 15,-3 6-13 1,-8 6-23-16,-11 7-20 0,-12 4-13 16,0 2 10-16,-29-2-7 15,-13-4-4-15,-11-3-22 16,-1-13 29-16,5-7 19 16,10-10 38-16,16-6 11 15,12 0 22-15,11-22 18 16,15-15-3-16,21-16-23 15,20-12 24-15,9-15-15 16,6-15-4-16,-2-8-6 16,-6 3-1-16,-10 10 1 15,-20 21 26-15,-11 21 16 16,-14 20 18-16,-8 14 19 0,0 12 7 16,0 2-54-16,-2 16-44 15,-13 29 3-15,-4 19-4 16,1 19 5-16,2 1 2 15,9-1-1-15,6 0-4 16,1-10 9-16,0-10-8 16,6-14-1-16,6-15 3 15,1-12-4-15,2-8-1 16,1-11 0-16,3-3 2 16,0-3 0-16,2-24-1 15,0-12 1-15,0-2 0 16,1-7-1-16,-1 6 1 15,-8 10 0-15,-4 16-1 0,-4 15 1 16,5 1-2-16,2 7-1 16,4 19 0-16,3 5-4 15,0 2 5-15,-4-5-5 16,9-5-30-16,0-7-35 16,4-6-19-16,-2-10-89 15,-4 0-141-15,-3-7-161 16</inkml:trace>
  <inkml:trace contextRef="#ctx0" brushRef="#br0" timeOffset="129630.81">11323 3557 736 0,'0'0'102'16,"-25"-128"8"-16,3 89 70 16,5 14-39-16,4 13-99 15,7 10-28-15,0 8-9 16,-6 39-5-16,-2 32-1 15,-3 24 1-15,5 9 11 16,7 4 6-16,5-6-4 16,0-14 3-16,4-10-13 15,6-14-3-15,6-16-11 16,1-13-85-16,0-15-87 16,-3-22-114-16,-2-4-420 15</inkml:trace>
  <inkml:trace contextRef="#ctx0" brushRef="#br0" timeOffset="130544.22">10937 3894 851 0,'0'0'75'16,"0"0"-9"-16,0 0 72 16,0 0-71-16,118-75-57 15,-32 51 2-15,9-5-12 16,2-4 2-16,-4-8-2 15,-9-4-8-15,-12 0-14 16,-13 0-23-16,-20 4 17 16,-15 5 11-16,-18 6 16 15,-6 4 1-15,-5 4 9 16,-15 10 24-16,-2 7 17 0,0 5-9 16,3 0 11-16,5 21-7 15,2 16-21-15,-2 16-6 16,10 12-4-16,0 8-2 15,4 8 4-15,0 2-5 16,0-4-2-16,8-7 2 16,6-9-9-16,2-10 2 15,6-12-4-15,-4-10-2 16,1-11-2-16,-4-13-33 16,0-7 0-16,-3 0 7 15,3-21 22-15,-3-10 6 16,1-14 2-16,-1-1 0 15,-1 4 4-15,0 4-4 16,-3 9 5-16,-1 9 7 0,-2 10 1 16,1 7 1-16,2 3-8 15,6 0-6-15,7 19 0 16,6 7 0-16,1 3 2 16,0 4-2-16,1-7 0 15,1-3-1-15,1-11 0 16,0-2-1-16,4-10 1 15,-1 0-2-15,2-7-3 16,-2-15 4-16,-4-8 2 16,-3-1 0-16,-6-2 0 15,-4-5 1-15,-6-1 6 0,-2 3-6 16,-5 5 6-16,-4 7 5 16,0 3-4-16,0 9 4 15,0 0-5-15,-4 3 0 16,-1 7-2-16,1 0-3 15,0 2 3-15,-1 0-4 16,-1 0 1-16,-1 0-3 16,-5 0 1-16,1 0 0 15,1 0-1-15,-2 2 3 16,3 6-2-16,0 0 0 16,-3 6 0-16,1 5-4 15,1 7 4-15,-4 1 0 0,10 6 0 16,1-1-3-1,3 3 2-15,0-2-1 0,21-5-6 16,2-5 5-16,12-7-3 16,6-7-1-16,4-6-5 15,2-3-13-15,-5 0-13 16,0-12-10-16,-5-4-5 16,-1-7-9-16,-2-1-10 15,-4-3-43-15,-5 7-13 16,-8 0-62-16,-5 5 1 15,-6 5-121-15</inkml:trace>
  <inkml:trace contextRef="#ctx0" brushRef="#br0" timeOffset="130925.71">12662 3831 122 0,'0'0'246'16,"0"0"-95"-16,0 0 12 0,0 0-6 16,0 0-48-16,0 0 2 15,17-53-17-15,-15 45 6 16,1 4-10-16,-3 4-16 15,0 0-21-15,0 0-17 16,0 0-17-16,0 0-13 16,0 24 0-16,0 14-5 15,-3 8 1-15,0 0 3 16,0-2-3-16,3-10-2 16,0-3 0-16,0-13-2 15,0-4 1-15,3-8-5 16,7-6-6-16,0 0 9 0,12-10 0 15,3-18 0-15,3-5 6 16,-1-10-3-16,-4 2 0 16,-2 0 1-16,-5 11-1 15,-7 14 2-15,-1 9 0 16,-4 7-1-16,2 0-1 16,6 10-6-16,1 15 3 15,4 7 1-15,-4 2-14 16,-1-4-51-16,-6 0-43 15,6-4-59-15,-6-11-140 16</inkml:trace>
  <inkml:trace contextRef="#ctx0" brushRef="#br0" timeOffset="131674.87">13910 3502 780 0,'0'0'90'0,"-35"-145"15"0,24 100 74 15,5 21-31-15,2 12-67 16,1 12-50-16,1 32-31 16,-5 31 4-16,-1 31-3 15,2 17 5-15,-3-1 10 16,5 0-12-16,4-10-1 16,0-14-3-16,0-11-2 15,0-16 0-15,3-15-44 16,7-16-63-16,-1-14-80 15,5-14-90-15,-1-6-254 16</inkml:trace>
  <inkml:trace contextRef="#ctx0" brushRef="#br0" timeOffset="132749.87">13653 3782 788 0,'0'0'112'0,"0"0"-17"16,0 0 22-16,0 0-25 15,0 0-70-15,105-19-16 16,-26 9-4-16,9-7 2 16,0-7-4-16,-6-7-1 15,-7-7-20-15,-11-3-37 16,-13-4 13-16,-15-2 10 16,-17 6 5-16,-16 6 25 15,-3 3 5-15,-15 10 7 0,-7 7 26 16,-5 13 23-1,-2 2-18-15,3 4 10 0,3 27-3 16,3 10-8-16,3 12 6 16,6 12-14-16,3 7 6 15,6 7-19-15,2-2-2 16,0-5-3-16,10-9-8 16,6-12-1-16,4-10-2 15,2-14-3-15,1-9 0 16,3-10-21-16,2-8-5 15,0 0 2-15,2-22 2 16,-3-9-5-16,-4-11 10 16,-3-6 1-16,-4 0 10 15,-5 4 7-15,-2 9 2 16,-4 13 0-16,-4 9 5 0,-1 12 25 16,0 1 7-16,7 0-37 15,5 20-3-15,8 9 3 16,3 4 1-16,2 0 1 15,1-3-2-15,3-8 0 16,2-7 0-16,2-7 0 16,3-8-1-16,-1 0 1 15,-2-8 0-15,-6-15 3 16,-3-6-3-16,-6-7 4 16,-9 2 2-16,-6-4-2 15,-3 2 7-15,0 6-5 16,-12 7 15-16,-4 11-2 0,1 6-3 15,0 6 2-15,3 0-13 16,-2 22-3-16,4 8-2 16,5 4 0-16,5 1-3 15,0-4 3-15,15 0-7 16,9-9 2-16,0-5-2 16,3-7-13-16,0-4-4 15,-6-6 7-15,-2 0 7 16,-3-3 9-16,-5-14 1 15,-4-8 1-15,-2-2 6 16,-5-8-6-16,0 0 2 16,0 1 2-16,0 10-2 15,0 8 14-15,0 10-10 0,0 6 8 16,4 0-15-16,5 14 0 16,6 12-2-16,1 3 2 15,1-2 0-15,1-1-1 16,-3-10 1-16,3-7 0 15,-3-9-5-15,4 0 3 16,2-6-1-16,1-20 5 16,-1-9-2-16,-2-10 0 15,-3-10 0-15,-3-5 0 16,-9-7 1-16,-2-3-1 16,-2-1 7-16,0 8-3 15,-5 20 4-15,-1 17 15 0,-1 22 3 16,-5 9-15-1,-7 40-11-15,-4 25 2 0,-1 18-2 16,7 7 0-16,6-5 0 16,5-6-2-16,4-15 1 15,2-11-20-15,0-16-44 16,6-13-51-16,13-13-105 16,7-13-165-16</inkml:trace>
  <inkml:trace contextRef="#ctx0" brushRef="#br0" timeOffset="132913.87">15292 3773 928 0,'0'0'119'0,"0"0"-16"16,0 0-18-16,0 0-77 15,0 0-8-15,0 0-92 16,84 22-135-16,-55-27-424 15</inkml:trace>
  <inkml:trace contextRef="#ctx0" brushRef="#br0" timeOffset="133783.87">16337 3879 547 0,'0'0'99'0,"0"0"-12"15,47-112 62-15,-45 81-14 16,-2 5-26-16,-16 8-38 15,-19 11-7-15,-16 7-31 0,-9 10-7 16,1 29-8-16,8 12 3 16,12 5-10-16,17 3-3 15,19-6-4-15,3 0-3 16,17-8-1-16,15-8-4 16,11-9-1-16,7-10-4 15,-4-12-38-15,1-6-12 16,-11 0-4-16,-9-22 15 15,-13-8 19-15,-11-1 23 16,-3 2 6-16,-2 3 1 16,-13 9 2-16,-4 5 36 15,5 9 13-15,1 3 9 16,3 0-24-16,2 22-21 0,-1 17 4 16,9 12 5-1,0 10-9-15,4 11-1 0,12 4-12 16,1 3-1-16,-3 0 0 15,-5-3 1-15,-9-1-3 16,0-8 0-16,0-9-4 16,-17-10-3-16,-2-15-18 15,-5-8-9-15,-4-13-4 16,-5-11 4-16,-3-1-16 16,0-9-9-16,4-21-4 15,6-18-18-15,13-14-64 16,13-14-107-16,19-13-88 0</inkml:trace>
  <inkml:trace contextRef="#ctx0" brushRef="#br0" timeOffset="134648.87">16587 3821 709 0,'0'0'105'0,"0"0"-18"16,0 0 94-16,0 0-16 15,0 0-79-15,0 0-43 16,-2-87-28-16,28 83-13 16,8 4-2-16,3 0 1 15,-4 15-4-15,-3 14 3 0,-7 1 0 16,-7 6-6-16,-10 1-12 16,-6 4-15-16,-5-6 9 15,-20 4-9-15,-8-7-7 16,-4-6 8-16,2-5 15 15,6-8 4-15,9-7 11 16,12-5 2-16,4-1 0 16,4-5 8-16,11-24 27 15,16-13-25-15,20-9-5 16,9-4 0-16,7 3-2 16,-5 7 4-16,-9 6 2 15,-13 7-8-15,-15 15 7 16,-11 5 6-16,-7 10 5 15,-3 2 20-15,0 0-23 0,0 2-8 16,-9 26-8-16,-6 11 1 16,2 7-2-16,6 0 1 15,7 1-2-15,0-8 1 16,14-6-3-16,10-8-1 16,1-11 1-16,3-8-6 15,-5-6 1-15,2 0 3 16,-3-23 3-16,-1-10 3 15,-4-9-2-15,-4-5 2 16,-5-2 0-16,-5 6-1 16,-3 9 1-16,0 11 2 15,0 15 0-15,0 5 2 16,1 3-4-16,5 13-3 0,5 20-9 16,4 6 11-16,5-1-1 15,3-5 1-15,3-7-28 16,3-12-14-16,3-10-12 15,-1-4 38-15,-1-8 12 16,0-20 1-16,-2-9 4 16,-3-8 1-16,2-10 0 15,-5-7 2-15,-1-9-2 16,-3-6 11-16,-7 4 11 16,-8 11 32-16,-3 14 3 15,0 19 1-15,0 18-12 16,0 11-1-16,-3 17-39 0,-17 40-7 15,-7 29 0-15,-4 26 2 16,3 10 8-16,2-3 1 16,6-3-9-16,4-9-2 15,-4-10-1-15,10-15-1 16,-4-15-25-16,6-6-64 16,8-20-69-16,0-12 11 15,2-9-17-15,20-20-271 16</inkml:trace>
  <inkml:trace contextRef="#ctx0" brushRef="#br0" timeOffset="135304.91">17611 3882 846 0,'0'0'94'15,"0"0"30"-15,0 0 57 16,0 0-93-16,-26-97-53 15,48 85-29-15,5 5-6 16,6 7-1-16,3 0-3 16,0 12-9-16,-6 15-14 15,-7 8-14-15,-9 7-10 16,-9 6-11-16,-5 2 3 16,-19 1 1-16,-22-3-7 15,-9-6-16-15,-6-6-2 0,-2-13-43 16,9-11 12-1,14-6 64-15,20-6 50 0,15-3 3 16,0-27 0-16,28-14 10 16,11-10 28-16,13-15 6 15,5-9 9-15,7-14-6 16,0-11-11-16,-4-3-10 16,-12 12 8-16,-15 19 15 15,-11 23 31-15,-16 27 6 16,-6 12 29-16,0 13-12 15,-4 7-64-15,-17 32-41 16,-5 21 4-16,1 17 9 16,6 7-1-16,9 1 2 15,7-1-2-15,3-9-13 16,0-6 6-16,13-15-4 0,0-13 0 16,-1-15-2-16,-4-8-3 15,-1-13 0-15,-1-3-2 16,-3-2-9-16,6 0 14 15,0-13 3-15,11-15-3 16,0-5 2-16,0 0-1 16,-2 7 0-16,-4 7-1 15,-2 9 1-15,-3 8 0 16,3 2-1-16,4 0-1 16,8 8 1-16,-1 8-1 15,4 1 0-15,3-4-1 16,-1-3-3-16,1-2-52 0,0-8-58 15,2 0-63 1,-4-5-187-16</inkml:trace>
  <inkml:trace contextRef="#ctx0" brushRef="#br0" timeOffset="136250.87">19059 3795 840 0,'0'0'122'0,"0"0"-22"16,0 0 53-16,0 0-19 0,-52-97-61 16,46 95-33-16,1 2-16 15,1 6-14-15,-5 25-10 16,3 12 1-16,3 7 0 15,3-1-1-15,0-5 0 16,15-6 0-16,5-6-6 16,4-9 4-16,2-11-19 15,-1-8-10-15,-2-4-4 16,-3-3 10-16,-2-24 18 16,-4-5-6-16,-3-14 10 15,-3-3 1-15,-5-1-2 16,-3 3 4-16,0 9 7 0,0 12-3 15,0 11 19-15,0 9 1 16,0 3 13-16,0 3-29 16,0 0-8-16,14 26-7 15,11 5 7-15,9 7 0 16,0 2 0-16,1-4-11 16,-5-3-10-16,-6-3-16 15,-5-5-4-15,-8-3 4 16,-8-3-3-16,-3-3 6 15,-8 2 15-15,-17-3 5 16,-10-4 11-16,-2 0 3 16,-3-8-6-16,-1-2-2 15,-2-1-13-15,3 0-23 0,-2 0-20 16,6-8-62-16,4-14-46 16,5-11-117-16</inkml:trace>
  <inkml:trace contextRef="#ctx0" brushRef="#br0" timeOffset="136439.87">18970 3464 918 0,'0'0'20'16,"0"0"0"-1,0 0 5-15,0 0-25 0,0 0-147 16,0 0-285-16</inkml:trace>
  <inkml:trace contextRef="#ctx0" brushRef="#br0" timeOffset="138599.81">20015 3802 673 0,'0'0'111'0,"0"0"13"0,0-129 28 16,-13 99-40 0,1 11-17-16,-3 7-47 0,0 12-11 15,-3 0-15-15,-9 22-15 16,-6 20-7-16,1 11 0 15,8 7 3-15,9-4 0 16,14-1 0-16,1-6-3 16,20-8-6-16,19-7 2 15,16-11-1-15,10-6-34 16,6-12-25-16,1-5-24 16,-5 0-11-16,-7-22-5 15,-11-4 6-15,-10-5 45 0,-15-2 31 16,-11 4 22-1,-9-1 12-15,-4 2 61 0,0-1 29 16,-13 3-4-16,-2 6-14 16,-2 4 2-16,1 7-22 15,3 6-16-15,2 3-19 16,1 0 4-16,1 12-17 16,-4 17-8-16,2 8-2 15,3 4 1-15,8 1-2 16,0 0-4-16,5-3 2 15,15-5-3-15,5-8-1 16,2-5 0-16,0-9-2 16,-5-9-16-16,-5-3-7 15,-3 0 1-15,-2-14 15 16,-3-12 2-16,0-5-2 0,-6-5 6 16,-3 4 4-16,0 3 0 15,0 11 3-15,0 5-1 16,0 11 8-16,0 2 4 15,0 0-14-15,0 2 0 16,0 26-7-16,0 5 7 16,6 6-1-16,3-2 1 15,4-6-1-15,4-7-9 16,5-8-7-16,7-9-4 16,6-7-11-16,4 0 13 0,7-16 9 15,1-16-4 1,-1-12 5-16,-3-9 8 0,-2-11 1 15,-3-13 0-15,-2-11 1 16,-3-8 0-16,-6-4 3 16,-11-4-3-16,-9 10 12 15,-7 12 6-15,-2 16 32 16,-15 25-10-16,0 14-9 16,3 19-5-16,2 8-17 15,-7 16-10-15,-10 41-1 16,-5 21 0-16,0 17 1 15,8 9 5-15,6-1 0 16,9 0 7-16,11-3-3 16,0-11-3-16,14-17 5 15,11-12-7-15,7-13-4 0,6-16-3 16,4-13-4-16,3-12-22 16,2-6-5-16,2-10-1 15,2-28 10-15,-3-10 6 16,-2-18-3-16,-6-10 9 15,-2-12 4-15,-7-9 4 16,-8-6 0-16,-9 1 4 16,-8 12 1-16,-6 19 4 15,0 18 2-15,-4 21 22 16,-4 13 9-16,4 9-2 16,0 10-7-16,-1 0-20 15,-7 35-6-15,-7 23-1 0,-5 26 2 16,-2 14 3-1,8 4 0-15,8 2 6 0,7-5-12 16,3-13 1-16,6-14-2 16,13-13-1-16,8-15-19 15,5-11-35-15,5-14-10 16,6-9 14-16,4-10-40 16,-1 0 19-16,-1-10 29 15,-2-15 22-15,-6-5 20 16,-6-7 2-16,-4-2 0 15,-6 0 3-15,-9 5 10 16,-4 4 12-16,-8 7 17 16,0 4 8-16,0 5 7 15,-14 1-5-15,-4 7-29 16,-4 6-11-16,-7 0-9 0,-1 7-3 16,4 18 2-16,2 5 0 15,12 4-2-15,7 1-1 16,5 2 0-16,5-2-6 15,24-7-1-15,8-2-19 16,7-11-46-16,4-5-14 16,-2-10-6-16,1 0-14 15,3-6 37-15,4-18 53 16,-3-5 17-16,-5-7 28 16,-10 1-3-16,-12 0 19 15,-13 8 34-15,-11 5 17 16,0 2 0-16,-20 8-18 0,-13 6-30 15,-8 6-22-15,-3 3-6 16,1 24-1-16,4 4-12 16,11 8 3-16,9-1-9 15,10-3 0-15,7 1-1 16,2-7-5-16,6-7 1 16,18-7-29-16,9-11-18 15,5-4-7-15,7 0-13 16,-1-24 16-16,-2-11 16 15,2-14 18-15,-4-13 22 16,-1-15 5-16,-3-11-1 16,-8-18 17-16,-7-8-1 15,-14-5 9-15,-7 4 22 16,-7 18 23-16,-20 25 9 0,-5 28-20 16,3 33-24-16,-4 16-16 15,3 58-23-15,-1 31 1 16,4 26 2-16,11 8 10 15,13-2 15-15,3-10-25 16,0-16-3-16,0-15-7 16,1-18-83-16,5-17-81 15,3-15-146-15,15-14-450 16</inkml:trace>
  <inkml:trace contextRef="#ctx0" brushRef="#br0" timeOffset="139408.87">23066 3792 760 0,'0'0'113'15,"0"0"27"-15,0 0 24 16,0 0-34-16,0 0-52 15,0 0-62-15,0 0-16 16,0-29-1-16,-1 88-6 16,-3 23 7-16,0 0 4 15,4 3 0-15,0-9 4 16,-3-5-5-16,3-9-3 16,0-11-3-16,0-9-41 15,0-13-66-15,13-12-74 16,11-14-71-16,10-3-209 15</inkml:trace>
  <inkml:trace contextRef="#ctx0" brushRef="#br0" timeOffset="139805.87">23450 3830 727 0,'0'0'90'16,"0"0"4"-16,0 0 50 15,-88-34-49-15,70 38-55 16,-3 22-31-16,0 12 2 16,-3 7 6-16,1 3-11 15,0-3 0-15,4 0-2 16,1-4-2-16,6-9-2 0,2-9-1 16,7-6-1-16,1-12-1 15,2-1-30-15,0-4 9 16,0 0 15-16,0-12 8 15,9-14 0-15,4-3 2 16,2 6-1-16,2 5 0 16,0 10 0-16,0 8 13 15,3 0-6-15,4 18-1 16,1 13 0-16,3 10 1 16,-4 4-3-16,-2-2-4 15,-1-1 0-15,-5-5 0 16,5-6-8-16,0-5-37 0,5-8-59 15,4-11-68-15,1-7-100 16</inkml:trace>
  <inkml:trace contextRef="#ctx0" brushRef="#br0" timeOffset="140001.87">23719 4102 957 0,'0'0'113'16,"0"0"7"-16,0 0-13 15,0 0-82-15,0 0-25 0,126-18-22 16,-61 14-75-16,-7-2-114 16,-8-4-180-16</inkml:trace>
  <inkml:trace contextRef="#ctx0" brushRef="#br0" timeOffset="140930.87">24239 3985 656 0,'0'0'142'0,"0"0"-34"16,0 0 41-16,0 0-31 16,0-108-39-16,5 97-25 15,2 2-20-15,2 5-13 16,3 4-11-16,8 0-10 15,6 0 2-15,4 18 1 16,4 11-2-16,-4 6-1 16,-3 3 0-16,-6 1-2 15,-3-1 1-15,-7-2-4 0,-4-6-22 16,-3-6-12-16,-4-3-9 16,0-6-13-16,0-7 15 15,0-4 15-15,-7-4 28 16,-2 0 3-16,-5-12 3 15,-3-14 2-15,3-10 2 16,1-11 19-16,8-8 3 16,5-4 12-16,1-5-12 15,23 1-6-15,6 10-8 16,2 9-4-16,0 10-10 16,-2 12-1-16,-1 9-7 15,-1 12-1-15,-4 1-35 0,3 8-46 16,-3 23-11-1,-1 7-37-15,-2 4-74 0,-11-2-111 16</inkml:trace>
  <inkml:trace contextRef="#ctx0" brushRef="#br0" timeOffset="141741.62">24851 4012 347 0,'0'0'389'0,"0"0"-280"16,0 0 71-16,-3-100-66 16,16 77-57-16,9-2-34 15,2 1-13-15,2 2-6 16,-4 0-2-16,-1 5-2 0,-6 4 0 16,-5 4 2-16,-7 5-2 15,-3 4 2-15,0 0 10 16,-3 0 1-16,-29 0-9 15,-16 7-4-15,-13 18 0 16,0 8 0-16,14 2 0 16,17 4 0-16,16-1-1 15,14 2-4-15,22-5-10 16,32-6 3-16,22-6-1 16,17-9-9-16,12-9-8 15,-8-5 4-15,-10 0 4 16,-14-15 5-16,-15-12 17 0,-15-5 6 15,-14-3-3-15,-12 3 4 16,-15 2 19-16,-2 0 12 16,-16 6-4-16,-17 3 5 15,-8 13-17-15,-5 8-12 16,3 0 4-16,7 23-1 16,11 9-7-16,11 6-4 15,10 0-2-15,4 3 0 16,9-4 0-16,16-3-6 15,5-4 1-15,9-7-3 16,-2-7-18-16,-1-10-12 16,-4-6-7-16,-6 0 11 15,-4-6-3-15,-6-20 24 0,-6 0 12 16,-6-5 1-16,-4 5 5 16,0 3 4-16,0 10 17 15,0 4 18-15,-4 5 18 16,4 4-3-16,0 0-35 15,0 3-13-15,0 30-9 16,0 12 1-16,0 18 12 16,4 8-4-16,5 5-3 15,2 7-3-15,-1-3-5 16,-7 5-2-16,-3-4 2 16,0-1-7-16,-3-9-16 15,-13-10-13-15,-2-9-9 0,0-16-8 16,-4-4 20-1,-5-15 26-15,-3-7-68 0,-9-10 5 16,0 0-5-16,0-11 18 16,7-18 10-16,9-7 7 15,14-14-31-15,9-10-64 16,17-11-59-16,26-12-232 16</inkml:trace>
  <inkml:trace contextRef="#ctx0" brushRef="#br0" timeOffset="143053.87">25842 3885 610 0,'0'0'175'0,"0"0"-42"0,0 0 55 16,0 0-49-16,0 0-48 15,0 0-60-15,-47-67-21 16,46 86-10-16,1 18 0 15,0 8 2-15,0 2 3 16,1-1-2-16,14-5 0 16,0-3-4-16,2-8 1 15,-1-8-8-15,-4-8 3 16,-2-7-15-16,-4-7-11 16,2 0 10-16,0-18 21 15,5-14-1-15,3-11-1 16,-1-3 1-16,-2 1-1 0,-2 2 4 15,-1 6-2-15,-2 7 4 16,-1 7-4-16,-2 7 3 16,1 10 3-16,1 6 0 15,4 0-6-15,8 10-4 16,3 15 4-16,6 4 0 16,1 1-3-16,-4-6 2 15,1-3-4-15,-1-9-7 16,2-8-35-16,2-4 6 15,3-7 17-15,1-25 12 16,3-11-4-16,2-14 2 16,-2-10 0-16,2-15 9 15,-10-8 4-15,-10-10 2 0,-18 0-1 16,-3 7 7-16,-32 11 4 16,-11 12 24-16,-7 21 16 15,8 14 4-15,10 15 2 16,10 20-28-16,8 10-8 15,4 36-21-15,6 27 4 16,7 15-2-16,0 7 1 16,20 5-1-16,12 1 1 15,7-3-3-15,3-5 0 16,1-10-2-16,-3-17-8 16,-3-9-13-16,-2-18-44 15,-3-12-2-15,-1-13 16 0,-5-12 47 16,-2-2 6-1,-2-17 6-15,-7-15 1 0,0-4 20 16,-7-4 9-16,-5 2-6 16,-3 3 7-16,0 3-8 15,0 6 4-15,-2 4-8 16,-5 10-14-16,0 4 9 16,2 4-12-16,2 4 2 15,-3 0-10-15,0 17 0 16,-4 13 0-16,4 8 0 15,6 5-10-15,0 1 6 16,2-6 1-16,15 1-1 16,3-10-1-16,-1-4-7 15,0-10-17-15,-1-7 2 16,-3-8 3-16,4 0 24 0,-1-12 2 16,-1-16 0-16,-1-7 9 15,-4-6-1-15,0 6 14 16,-6-3-4-16,0 11-4 15,-1 2-2-15,0 9 1 16,1 4-13-16,0 7 5 16,2 2-7-16,7 3 2 15,4 0-5-15,10 8-1 16,3 13 3-16,1 1 1 16,-3 1-9-16,-3-4 6 15,-3-6-15-15,-5-5-16 16,0 1 3-16,-8-6-10 0,-5-3 5 15,-3 0 10-15,-2 0 6 16,-1 0 8-16,0 2-3 16,0 8-6-16,-10 3-15 15,-6 8 27-15,-3 5 9 16,5 3-1-16,5-5 1 16,6-2 0-16,3-5 3 15,0-4 10-15,1-6 25 16,13-4 25-16,6-3 9 15,9 0-15-15,4-3-33 16,7-15-15-16,4-6-8 16,-3-2-1-16,-1-2-6 15,4 7-36-15,-1 6-28 16,-9 5 37-16,-5 7 3 0,-19-1-21 16,-6 4 14-16,-4 0 11 15,0 0 22-15,0 7-1 16,-4 8-4-16,-8 0-40 15,-2-3-109-15,-2 1-140 16</inkml:trace>
  <inkml:trace contextRef="#ctx0" brushRef="#br0" timeOffset="144359.87">28257 3919 535 0,'0'0'167'0,"0"0"-48"15,9-137 32-15,-11 96-10 16,-15 8-47-16,-7 6-29 16,1 12-20-16,2 9-22 15,-1 6-7-15,0 6-13 16,-2 24-3-16,0 10 0 15,7 6 0-15,9 6 0 16,8-4-1-16,0 0-3 16,23-8 0-16,10-8-5 15,6-9 4-15,6-9-33 16,-6-10-7-16,-4-4-16 0,-6-12 22 16,-12-21 9-16,-4-8 18 15,-9-4-2-15,-4-1 14 16,0 5 3-16,-15 5 0 15,-3 10 16-15,6 6 25 16,3 11 30-16,5 8-12 16,2 1-15-16,2 0-20 15,0 8-12-15,0 30-13 16,6 17 15-16,8 13 5 16,-1 6-12-16,1 10 3 15,-1-1-7-15,-5 5-5 16,-3-4-1-16,-5-1 2 0,0-6-3 15,-5-5 1-15,-12-7-18 16,-4-10-27-16,-2-10-32 16,-5-14-32-16,-3-14-15 15,-3-10-40-15,1-7-31 16,7-10-58-16</inkml:trace>
  <inkml:trace contextRef="#ctx0" brushRef="#br0" timeOffset="145280.84">28560 3660 857 0,'0'0'99'15,"0"0"10"-15,0 0 47 16,0 0-59-16,5-101-55 15,18 99-34-15,14 2-5 16,7 4-3-16,2 19-1 16,-4 7-1-16,-11 2 0 15,-11 2-3-15,-10-2-6 16,-9 3-20-16,-1-4 7 16,-11 0 4-16,-15-3-10 15,-6-2-9-15,-1-9 4 16,5-7 6-16,5-4 15 15,13-6 12-15,7 0 1 0,3 0 2 16,5-16 4-16,24-13 7 16,20-10-12-16,15-3 13 15,6-2-5-15,3 7-2 16,-10 3-1-16,-10 4 12 16,-14 7-2-16,-13 5 8 15,-14 4-1-15,-9 7 19 16,-3 3 22-16,0 2-42 15,-19 2-16-15,-6 0-4 16,-5 8-1-16,1 19 0 16,8 6-1-16,9 5-1 15,7 1 1-15,5 2-3 16,6 1 3-16,18-6-3 0,6-8 2 16,2-10 0-1,2-8 2-15,-5-10-9 0,0 0 3 16,-8-10-7-16,0-14 13 15,-5-10-1-15,-6-1 2 16,-3-2-1-16,-7 4 2 16,0 9 2-16,0 7 4 15,0 9-7-15,0 6 3 16,0 2-4-16,0 4-8 16,7 23-8-16,4 4 15 15,6 1-2-15,6 0-17 16,0-9-21-16,6-6 2 0,2-10 5 15,3-7 9-15,-1 0 9 16,0-28 14-16,-3-11 2 16,-1-12 5-16,-3-11-5 15,1-10 10-15,-6-10-5 16,-3-4 9-16,-6-1 31 16,-6 2-16-16,-3 15 6 15,-3 21 18-15,0 22-40 16,0 17-4-16,-3 10-7 15,-3 14-2-15,-8 47-8 16,-6 29 1-16,-3 27 7 16,-3 11 12-16,1 5-5 15,2-1-3-15,-6-5 20 0,-1-9-23 16,1-10-2-16,-1-12-1 16,4-19-68-16,7-15-67 15,6-14-51-15,8-19-105 16,5-14-186-16</inkml:trace>
  <inkml:trace contextRef="#ctx0" brushRef="#br0" timeOffset="146015.87">29763 3740 814 0,'0'0'146'0,"0"0"-66"15,0 0 47-15,-44-106 10 0,44 97-85 16,0 2-19-16,5 4-20 16,17 3-13-16,11 0-4 15,7 6-2-15,3 14 5 16,-5 5-10-16,-9 1-16 16,-12 1 1-16,-6 4-7 15,-11-3 2-15,0 3-10 16,-24 0-4-16,-12-1 30 15,-12-2-12-15,-3-7 3 16,1-6-14-16,7-6-8 0,15-7-3 16,13-2 32-1,15 0 14-15,0-19 2 16,23-17-20-16,16-11 21 0,11-11 21 16,8-9-1-16,7-15 5 15,1-11 11-15,-4-3-14 16,-7 2 13-16,-13 17-3 15,-16 20 19-15,-16 19 17 16,-6 14 7-16,-4 14-30 16,0 6-33-16,0 4-12 15,0 0-1-15,-4 27-18 16,-6 21-17-16,-5 16 29 16,4 11 7-16,7 7 1 15,4-5 1-15,0-4-1 16,1-5 8-16,16-10-6 0,-1-10 0 15,1-15 2-15,-1-10-1 16,-2-12-4-16,-2-7-1 16,2-4 1-16,5 0 8 15,5-19-1-15,3-14-3 16,5-2 0-16,-6 0-1 16,-3 4 1-16,-2 7 5 15,-3 7 2-15,-5 6-1 16,-4 3-5-16,-1 5 4 15,-2-1-7-15,1 4-2 16,0 0 0-16,1 0-2 16,3 7-4-16,0 9 5 15,-2 6-1-15,1 0-3 0,-2 3-5 16,-2-5-26-16,2 4-30 16,-2-7-88-16,7 1-46 15,7-7-111-15</inkml:trace>
  <inkml:trace contextRef="#ctx0" brushRef="#br0" timeOffset="146165.87">30820 3805 1019 0,'0'0'158'15,"0"0"-94"-15,0 0-32 0,0 0-32 16,0 0-100-1,0 0-289-15</inkml:trace>
  <inkml:trace contextRef="#ctx0" brushRef="#br0" timeOffset="33971.86">2912 6214 943 0,'0'0'119'0,"0"0"-70"16,0 0 62-16,0 0-15 16,-81-83-59-16,62 83-30 15,-8 25-6-15,-12 33-1 16,-1 20-3-16,-3 19 3 16,7 0 0-16,12-4 0 15,8-2 0-15,13-10-5 16,3-4 4-16,3-14-3 15,20-14 0-15,7-12-2 16,8-15 2-16,5-13-42 16,8-9-19-16,5-8-59 0,3-25-71 15,-3-5-164 1</inkml:trace>
  <inkml:trace contextRef="#ctx0" brushRef="#br0" timeOffset="35158.87">3170 6630 697 0,'0'0'209'15,"0"0"-75"-15,0 0 54 16,0 0-82-16,0 0-50 16,0 0-11-16,-5-60-6 0,2 60-13 15,-7 0-12-15,-10 4-12 16,-9 27-2-16,-7 17-2 15,-1 7 2-15,7 4-4 16,11-6 2-16,12-6 0 16,7-8 1-16,0-5-1 15,23-9-2-15,10-10 2 16,16-14 1-16,0-1 0 16,2-8 0-16,-5-20-9 15,-7-5 2-15,-8-2 6 16,-5 1 1-16,-7 3 1 15,-8 6 1-15,-7 5 0 16,-2 3 1-16,2 5 0 0,-4 2 5 16,0 6 4-16,0 0-2 15,0 4 1-15,0 0-7 16,0 0-3-16,0 2-2 16,0 22-4-16,0 7 6 15,3 8-2-15,3-5 3 16,-2-4-2-16,2-8 1 15,0-6-1-15,-1-5 2 16,1-5-1-16,1-6 0 16,2 0 0-16,3 0 0 15,3-17 2-15,0-9-1 16,2-5 1-16,-7-5 0 16,4-2-1-16,-4 4 6 15,0-1-5-15,-1 6 1 0,-2 1 11 16,-3 6-1-16,2 7-2 15,-2 6-5-15,-1 6 0 16,-3 3-5-16,6 0-2 16,3 6-4-16,3 20 4 15,4 7 0-15,-2 5 0 16,-4 0-3-16,2 0 3 16,-3-5-12-16,0-6-9 15,2-5 6-15,-4-9-3 16,0-4 1-16,3-5 10 15,-4-4 4-15,1 0 4 16,2-3 0-16,2-16 2 16,0-5 0-16,4-4 2 0,-2-2-4 15,1-2 3-15,-1-2 0 16,4 4 3-16,-1 1-3 16,-4 3 2-16,6 0-1 15,-6 6 3-15,-1 5-5 16,-5 7 1-16,0 4-3 15,-2 4 0-15,2 0-1 16,8 13-1-16,-4 11 1 16,3 9 1-16,-3 1-6 15,1 3 4-15,-5-8-11 16,7-1-10-16,-2-10-26 16,-1-5-3-16,2-5-2 0,3-8 19 15,0 0 15-15,0-8 12 16,-1-15 6-16,0-8 2 15,-1-3 1-15,-2 1-1 16,-3 0 17-16,3 5 11 16,-5 0 10-16,-5 1 18 15,-1 2 2-15,0 2-15 16,0 7-1-16,0 3-9 16,0 10 0-16,0 3-5 15,0 0-11-15,0 0-13 16,0 33-4-16,4 21 0 15,2 21 0-15,0 19 0 16,4 11-1-16,1 8 1 0,-5-3 7 16,-2-7-7-16,-4-17 0 15,0-13-1-15,0-13-20 16,-3-20-15-16,-1-15-29 16,-1-12-40-16,4-9-44 15,1-4-30-15,0-17-18 16,0-25-215-16</inkml:trace>
  <inkml:trace contextRef="#ctx0" brushRef="#br0" timeOffset="36110.87">4231 6567 785 0,'0'0'95'0,"0"0"-3"0,-17-100 120 16,17 77-111-16,6 4-63 15,18 6-28-15,6 3-2 16,12 10-6-16,1 0 1 16,-3 10-3-16,-5 23 0 15,-6 7-5-15,-9 5 4 16,-10 5-1-16,-10 5-27 16,0 0-1-16,-9 1-15 15,-16-3-7-15,-1-8 4 16,-4-9-2-16,4-10 6 15,12-14 12-15,6-8 13 16,8-4 17-16,0-22 1 0,16-23 1 16,14-16 0-16,6-18 9 15,3-14 3-15,2-21 7 16,1-14 3-16,0-8-12 16,-1 7 3-16,-11 19 18 15,-10 27 31-15,-6 21 7 16,-10 27 19-16,-4 15 5 15,0 13-19-15,0 7-45 16,-4 24-28-16,-15 31 1 16,-3 25-2-16,-1 24 8 15,6 5-2-15,11 9-1 16,6-6 3-16,0-10-5 16,3-12 1-16,19-15-2 0,2-17-2 15,3-12 0 1,3-17-1-16,4-11 1 0,-3-16 0 15,6-2-2-15,1-20 2 16,-1-23-4-16,-1-12 2 16,-3-13-7-16,-6-10 5 15,-7-2-3-15,-7 0-2 16,-8 6 9-16,-5 11 0 16,0 14 2-16,-10 12-1 15,-2 14 3-15,-7 12 8 16,-5 11-3-16,-2 4-6 15,-4 37-3-15,2 18 0 16,10 10 0-16,8 5-3 0,10-1 3 16,0-6 0-16,13-10-2 15,16-10-1-15,5-16 1 16,6-9-11-16,5-19-23 16,7-3-17-16,2-16 27 15,3-30 25-15,-4-21-6 16,-2-23 4-16,-9-22 1 15,-7-8 0-15,-15-3 2 16,-12 9 2-16,-8 14-2 16,-4 14 17-16,-16 19 29 15,3 17-2-15,2 18-6 16,8 14-6-16,1 10-4 0,3 8-11 16,-7 26-14-1,-4 33-3-15,2 31-1 0,-3 17 1 16,7 8 1-16,4 7-1 15,1-1 0-15,3-3-5 16,0-18 2-16,-4-18-8 16,4-14-37-16,0-15-59 15,0-16-65-15,0-19-66 16,17-16-156-16</inkml:trace>
  <inkml:trace contextRef="#ctx0" brushRef="#br0" timeOffset="36561.87">5348 6502 825 0,'0'0'101'16,"0"0"62"-16,0 0 19 15,0 0-116-15,0 0-48 16,0 0-5-16,84-77-8 16,-41 54-3-16,8 1 0 15,-2-3 2-15,-3 1-4 16,-9-2-2-16,-8-5 2 16,-11 0-6-16,-2-4-8 0,-9 3 8 15,-6 3 6-15,-1 6 2 16,-1 1 1-16,-16 10 1 15,-1 2 13-15,-3 10 3 16,-4 0-10-16,-9 35-7 16,7 19 2-16,-2 16-1 15,10 5 1-15,7 0 6 16,12-5-6-16,0-7 1 16,18-8-5-16,13-12 0 15,7-10 0-15,9-16-1 16,-2-16-11-16,2-1-61 15,-2-15-100-15,-3-15-124 0,-6-4-411 16</inkml:trace>
  <inkml:trace contextRef="#ctx0" brushRef="#br0" timeOffset="37648.87">6430 6173 617 0,'0'0'155'0,"10"-98"-89"16,-10 64 94-16,0 8-31 15,-15 9-40-15,-4 11-27 16,-6 6-27-16,-4 6-15 15,-2 31-13-15,-1 19-7 16,3 13 4-16,9 2-1 0,10-6-3 16,8-10 0-1,2-6-3-15,4-13 1 0,15-5 2 16,3-13-1-16,8-8 0 16,0-10-20-16,1 0-19 15,-3-32 8-15,-3-9-12 16,-5-14 15-16,-9 6 16 15,-8 0 13-15,-3 9 0 16,0 7 5-16,0 13 33 16,-3 11 24-16,0 3 6 15,3 5-9-15,0 1-35 16,0 10-20-16,0 36-2 0,0 18-1 16,13 19 10-1,1 9 3-15,-1 6-14 0,0 16 8 16,-7-4-6-16,-2 0 0 15,-4-13-2-15,0-18 1 16,-4-12-1-16,-12-14 0 16,-2-14-22-16,-1-10-12 15,-4-10-17-15,-7-9-18 16,-9-6-11-16,3-4-26 16,2-9-21-16,5-27-16 15,17-14-107-15,12-17-196 16</inkml:trace>
  <inkml:trace contextRef="#ctx0" brushRef="#br0" timeOffset="38585.86">6657 6426 294 0,'0'0'407'16,"0"0"-305"-16,10-97 51 15,-7 73 7-15,0 4-48 16,0 9-49-16,-3 6-22 15,3 3-16-15,7 2-16 16,7 0-9-16,7 0 1 16,5 22 0-16,4 8-2 15,-7 8 1-15,0 5 0 16,-9 1-2-16,-8-2 0 16,-3-2-24-16,-6-5-2 0,0-2-2 15,-18-5-2-15,-9-1-4 16,-3-9 16-16,-1-6 5 15,6-8 10-15,3-4 5 16,14 0 2-16,6-12 5 16,2-20 0-16,14-11-3 15,26-12-1-15,11-5 2 16,13 1 3-16,-2 7-6 16,-6 4 0-16,-7 9 13 15,-9 3 6-15,-10 8 0 16,-9 14 3-16,-12 4-1 15,-5 10 4-15,-4 0-2 16,0 0-15-16,0 0-4 16,0 11-5-16,-7 27 2 15,-7 9-5-15,1 6 4 0,3-7-2 16,5-2 0-16,5-8 2 16,0-6-2-16,0-8 0 15,9-9 0-15,7-4-2 16,4-9 4-16,5 0-2 15,1-9 0-15,-1-14 0 16,-4-8 3-16,-3-6-3 16,-8-8 3-16,-6-7 1 15,-4 4-4-15,0 0 2 16,0 16-1-16,0 8 1 0,-2 9 0 16,0 8 0-1,2 4-1-15,0 3-1 0,0 0-6 16,4 25 0-16,16 11 6 15,-5 6-2-15,3 4 2 16,1-2 0-16,-2-7-6 16,1-8-27-16,0-8-5 15,1-12 4-15,5-9 3 16,0 0-6-16,1-14 7 16,1-19 9-16,-3-12 13 15,-2-12 7-15,-1-8 0 16,-6-7 1-16,-9-6 6 0,-5-5 3 15,0 1 35 1,-12 9-2-16,-6 16 5 16,-1 17 10-16,8 16-11 0,5 13 5 15,3 8-12-15,2 3-28 16,-5 38-11-16,1 28-1 16,-2 23 1-16,1 16 2 15,3 9-2-15,0 5 0 16,1 4-1-16,2-4-1 15,0-10 1-15,0-12-21 16,5-12-55-16,1-14-92 16,3-22-122-16,-2-16-234 15</inkml:trace>
  <inkml:trace contextRef="#ctx0" brushRef="#br0" timeOffset="39259.86">7646 6267 883 0,'0'0'85'15,"0"0"-33"-15,-5-106 105 16,14 80-51-16,11 7-77 16,8 5-28-16,5 6 4 15,1 4-5-15,-4 4 0 16,1 0-1-16,-8 22 0 15,-9 6-11-15,-5 12-27 0,-9 8-15 16,0 4-21-16,-13 0 25 16,-11-3 7-16,-3-8-13 15,2-12 2-15,6-13 26 16,8-7 20-16,8-9 0 16,3 0 8-16,3-31 2 15,19-18-1-15,9-13 5 16,7-17 9-16,1-9 5 15,3-8 7-15,-2 1 6 16,-10 8-1-16,-5 13 9 16,-14 16 6-16,-8 19 1 15,-3 13 18-15,0 14-12 16,0 8-10-16,0 4-39 0,0 14-5 16,0 28-7-1,0 18 6-15,0 5 2 0,0 6 2 16,0 2-2-16,1 1 0 15,2-3 0-15,-1-5-1 16,-1-9 1-16,2-16-1 16,1-11-3-16,2-15 3 15,-1-7-1-15,-4-8 1 16,7 0 0-16,7-13 2 16,6-25 6-16,6-13-4 15,-2-8 0-15,-1 1 0 16,-3 5 3-16,3 12 1 15,-3 13 5-15,0 12-8 16,-1 16-1-16,4 0-4 16,0 10-1-16,1 20 1 0,-4 7-2 15,-1 2 0-15,-1 0 0 16,-4-1-33-16,-2-5-52 16,2-8-122-16,-3-9-220 15</inkml:trace>
  <inkml:trace contextRef="#ctx0" brushRef="#br0" timeOffset="40768.83">9066 6075 822 0,'0'0'98'0,"0"0"19"16,0 0 68-16,0 0-54 15,12-105-69-15,-15 98-8 16,0 5-23-16,-1 2-13 15,-2 2-9-15,-5 25-9 16,-5 17-2-16,5 8 2 16,5 1 0-16,6 0 1 15,0-2-3-15,5-6 2 16,10-11-3-16,7-11 3 16,-1-9 2-16,5-14-2 0,0 0 1 15,1-22 3-15,0-10-3 16,-5-10-1-16,-8 1 1 15,-7 3 3-15,-7-3-3 16,0 3-1-16,0 4 2 16,0 4 2-16,0 5 1 15,0 7-1-15,0 6 10 16,0 9-5-16,0 0-2 16,0 3-7-16,0 0 0 15,0 6-5-15,2 23-3 16,14 9 8-16,2 10 0 15,6-2 0-15,-3 2-1 0,3-7 0 16,-3-4-3-16,3-14 3 16,-5-9-13-16,-4-9-2 15,-3-5 4-15,0 0 12 16,1-20 0-16,1-10 1 16,-1-10 1-16,-4 3 0 15,4-4-1-15,-4 2 3 16,2 4 2-16,-1 1 4 15,0 7-1-15,-3 1 3 16,6 7-6-16,-4 9 0 16,-3 3-6-16,-3 7-1 15,3 0 1-15,4 7-5 16,5 16 1-16,3 12 3 0,0 7 0 16,0 0 0-1,-3 2-1-15,-1-1-2 0,-4-4 1 16,3-9-23-16,-4-11-4 15,-3-8 0-15,3-8 1 16,-3-3 15-16,-1 0 12 16,8-14 2-16,3-17 2 15,4-10-1-15,-1-1 2 16,2-2 2-16,1 5-5 16,-2 8 3-16,2 7 7 15,-5 8 3-15,-2 8 5 16,1 6-15-16,-3 2-3 15,5 0 0-15,0 23 0 16,-3 9-1-16,-3 7-1 16,-7 0 1-16,-5 2-2 0,0-1-10 15,0-6-26-15,-9-4-35 16,-5-8-22-16,3-8-45 16,-2-12-35-16,3-2-105 15,4-10-188-15</inkml:trace>
  <inkml:trace contextRef="#ctx0" brushRef="#br0" timeOffset="40971.44">9995 5637 788 0,'0'0'59'0,"0"0"72"16,0 0-25-16,0 0-101 15,0 0-5-15,0 0-6 16,-8 69 6-16,11-31-12 16,9-3-64-16,1-2-67 15,4-4-141-15</inkml:trace>
  <inkml:trace contextRef="#ctx0" brushRef="#br0" timeOffset="41458.86">10345 5704 607 0,'0'0'233'0,"0"0"-122"15,-24-99 84-15,16 79-32 16,4 8-62-16,2 8-36 16,-1 4-26-16,3 0-14 15,-1 0-25-15,-2 33-1 16,-3 28-11-16,2 20 11 15,-5 6 2-15,5 4-1 16,-3-12 0-16,4-7-1 16,3-8-3-16,0-15 0 15,0-13-4-15,12-8-5 16,5-17-28-16,3-11 4 0,5 0 15 16,4-30 4-1,3-13-1-15,-4-11 0 0,1-5 2 16,-6-8 15-16,-4-4-4 15,-8-5 2-15,1 1 4 16,-8 11 1-16,-1 12 1 16,0 18 9-16,-3 16 25 15,2 12 14-15,-2 6 7 16,0 0-42-16,1 24-15 16,2 30-6-16,-1 19 6 15,-2 15 6-15,0 0-4 16,-14-3 4-16,-7-3-6 15,3-5-2-15,-1-7-3 16,11-8-34-16,8-10-81 0,13-13 19 16,27-15-240-16</inkml:trace>
  <inkml:trace contextRef="#ctx0" brushRef="#br0" timeOffset="42267.86">11180 5510 800 0,'0'0'148'16,"0"0"-58"-16,-22-98 70 15,18 87-15-15,0 5-71 16,3 6-36-16,-7 3-25 15,-9 40-13-15,-9 18 1 16,-2 25 6-16,7 3 2 0,5 1-5 16,8 0 1-16,6-10-3 15,2-9-2-15,0-10 0 16,14-10 0-16,5-14-1 16,5-11 1-16,4-18-1 15,5-8 1-15,4-1 0 16,0-28 0-16,-2-10 0 15,-5-10-1-15,-4-5 0 16,-7-4 0-16,-10 5-6 16,-6 8 6-16,-3 11 1 15,0 5 0-15,-11 12 4 16,0 10 2-16,-3 7 8 0,-1 0-8 16,-1 24-4-1,-4 15-2-15,8 11 0 0,10 0 2 16,2 1-2-16,12-4-1 15,22-4 0-15,7-11 1 16,7-9-1-16,2-12 0 16,-3-11-13-16,-4 0-9 15,-8-26 3-15,-9-11 2 16,-6-11 18-16,-8-8-2 16,-8-7 2-16,-4 4 1 15,0 10-1-15,-20 15 2 16,4 15 1-16,0 14 2 0,0 5 6 15,-4 17-7 1,4 24-4-16,1 8 5 16,9 2-2-16,6 1 2 0,3 0-4 15,22-7-1-15,8-7 0 16,5-13 0-16,5-14-32 16,6-11-118-16,3-3-188 15,6-26-376-15</inkml:trace>
  <inkml:trace contextRef="#ctx0" brushRef="#br0" timeOffset="43039.87">12688 5851 387 0,'0'0'587'16,"0"0"-514"-16,10-96 53 0,-3 70 24 16,2-1-68-1,1 9-37-15,-2 1-20 0,5 9-20 16,-1 6 0-16,3 2-5 15,0 0 0-15,3 27-3 16,-3 8 2-16,-2 13 1 16,-5 7-3-16,-5 0 1 15,-2-2-15-15,-1-4-20 16,0-9-3-16,0-13-8 16,0-6 10-16,0-11 12 15,0-4 7-15,0-6 19 16,0 0 0-16,0-12 13 0,0-18 2 15,-1-10-13 1,1-8 7-16,0-4-3 0,1 0-1 16,17 1-2-16,2 6 4 15,3 10 1-15,4 6-7 16,-3 10 4-16,1 10-5 16,-1 7-3-16,4 2 0 15,-2 8-24-15,2 17-97 16,-4 8-84-16,-4-1-138 15</inkml:trace>
  <inkml:trace contextRef="#ctx0" brushRef="#br0" timeOffset="43880.2">13276 5957 893 0,'0'0'87'0,"0"0"40"15,0 0 5-15,0 0-60 16,37-106-56-16,-7 80-14 16,2-3 3-16,4 0-5 15,-2-2 2-15,-4 3-2 16,-9 4 2-16,-8 3-1 16,-12 2 2-16,-1 3 1 15,-8 2-1-15,-19 6-1 16,-10 8-2-16,-5 4-1 15,-2 26 1-15,1 14 0 16,7 4-1-16,6 9 1 0,12-2-3 16,14-3 3-16,4-4-7 15,35-12 5-15,20-8 0 16,16-12-13-16,11-15-13 16,0-1 5-16,-3-13 16 15,-9-20 7-15,-10-7 0 16,-15-4 1-16,-11-4 2 15,-14 5 5-15,-13 2 15 16,-7 6 7-16,0 2-7 16,0 5 4-16,-12 8-4 15,0 9-6-15,-1 10-8 16,-3 1-6-16,-1 18-3 0,1 19-6 16,4 13 6-1,9-1-2-15,3-1-4 0,0-6-24 16,12-9-24-16,4-6-18 15,4-9-16-15,0-8 6 16,3-10 30-16,-4 0 35 16,1 0 17-16,-3-22 0 15,-3-4 2-15,-2-4 18 16,-2-2 14-16,-4 1 19 16,-1 7 15-16,-5 3 7 15,0 10 4-15,0 4-15 16,0 4-7-16,0 3-32 0,0 0-13 15,0 3-12 1,3 30-4-16,1 15 4 0,7 16 0 16,4 17 1-16,4 7-1 15,0 9 1-15,-8-2-1 16,-7-11 0-16,-4-7-1 16,0-8-27-16,-10-15 5 15,-5-3-12-15,-2-10 11 16,-5-13 18-16,-3-7-31 15,-8-10-13-15,-8-10 4 16,-6-1 14-16,2 0-29 16,3-12 33-16,12-9 19 15,12-3 4-15,15-10-6 16,3-10-63-16,32-12-44 16,19-9-6-16,12-9-135 0</inkml:trace>
  <inkml:trace contextRef="#ctx0" brushRef="#br0" timeOffset="45259.85">14352 5747 496 0,'0'0'407'16,"0"0"-321"-16,-6-112 48 16,0 91 41-16,1 7-61 15,3 9-28-15,0 5-47 16,1 0-14-16,-1 17-19 15,1 21-5-15,1 12 2 0,0 7-1 16,0-2-2-16,13 0 0 16,4-10 0-16,6-4 2 15,1-11-2-15,-5-7-1 16,1-7-1-16,-5-10-15 16,0-6 0-16,0-4 10 15,1-26 3-15,0-11 2 16,-2-8-6-16,-4-4 2 15,-3 2 5-15,-1 4 1 16,-2 9 0-16,0 12 0 16,-2 10 1-16,1 6-1 15,-2 10 0-15,5 0-1 16,6 22-6-16,3 18 0 0,2 8 7 16,2-2 0-1,-3-5-4-15,1-5 4 0,4-6-3 16,-2-11-20-16,3-11-14 15,2-8 16-15,3 0 12 16,3-25 7-16,4-17 2 16,-1-13 1-16,2-13-1 15,-3-14 1-15,-8-14 0 16,-3-10 0-16,-8-6 0 16,-2 5 3-16,-5 17-1 15,-3 18 6-15,-3 24 23 16,0 16 9-16,0 14-13 0,-3 13 2 15,-3 5-16 1,-7 39-14-16,-4 33-5 0,-2 27 4 16,2 15 1-16,10 1-1 15,7-6 1-15,0-7-4 16,7-11 2-16,7-15-3 16,4-13-32-16,3-16-28 15,1-12-1-15,2-12-10 16,1-11 31-16,1-10 21 15,2-2 20-15,2-10 4 16,0-17 1-16,-2-4 3 16,2-3 3-16,-6-1 17 15,-4 0 3-15,-8-2 13 16,-3 3-8-16,-7 5 6 16,-2 5-11-16,0 7-2 0,0 9-7 15,0 2-8-15,-12 6-2 16,-15 9-8-16,-4 21-3 15,-4 14 2-15,7 4-4 16,7 3 4-16,9-4-1 16,6-2-5-16,6-7-6 15,0-5-32-15,6-11 1 16,13-7-6-16,1-7 18 16,4-8 13-16,1 0 10 15,0-7 9-15,2-19-1 16,-1-8 2-16,-1-3 1 15,-3-1 3-15,-5 0 2 0,-2 6 18 16,-8 2 4-16,-2 5 5 16,-2 8 6-16,-3 4-8 15,0 10-6-15,0 3-9 16,0 0-14-16,2 0-3 16,1 22-11-16,2 11 5 15,1 8 6-15,0-4-3 16,2-5-5-16,0-5-22 15,5-3-11-15,3-7 15 16,5-9 5-16,3-1 16 16,0-7 5-16,8 0 3 15,-2-16-3-15,0-12 5 16,3-3-1-16,-3-3 7 16,-1 5-1-16,-7 3-6 15,-6 7 3-15,-6 9-4 0,-5 2 0 16,-3 6-3-16,0 2-2 15,0 6-3-15,-2 20-20 16,0 7-8-16,-6 5-23 16,-9 2-4-16,-1-2 5 15,1-5 3-15,2 0 26 16,3-9 17-16,1-2 7 16,5-5 2-16,4-4 6 15,0-4 36-15,0-6 5 16,19-3 32-16,2 0-14 0,9 0-24 15,1-9-22 1,4-7-8-16,-1-1-6 0,7 2-5 16,1 0 0-16,-6 1 0 15,-4 6-19-15,-13 2-40 16,-9-2-44-16,-5 3-33 16,-5 0-40-16,0 1-181 15</inkml:trace>
  <inkml:trace contextRef="#ctx0" brushRef="#br0" timeOffset="46684.83">16715 5420 880 0,'0'0'76'0,"0"-101"-2"15,-1 78 62 1,-4 11-15-16,4 12-50 0,-2 0-53 16,-10 36-18-16,-4 30 0 15,-6 27 0-15,-3 13 6 16,8 1 5-16,9-4-1 16,9-8-2-16,0-6-3 15,9-11-5-15,13-6 2 16,8-10-3-16,4-14 1 15,5-18-3-15,6-19 2 16,-2-11-3-16,0-11-11 16,-4-29 4-16,-11-12-1 15,-9-5 12-15,-11-2 0 16,-8 3-1-16,-7 4 2 16,-17 0 2-16,-8 6 0 0,0 3 2 15,-1 12-2-15,10 7 10 16,6 11-5-16,8 9 6 15,5 1-2-15,0 3-12 16,-1 10 0-16,0 20-6 16,2 11 6-16,3-2 0 15,0 4 0-15,6-6 0 16,15-3 0-16,9-4-1 16,4-9 1-16,-1-8 0 15,1-7 1-15,-2-6-1 16,-6 0 0-16,-3-2 0 15,-4-15 5-15,-5-7-1 0,-4 1-3 16,0-2 5-16,-6-1 6 16,1 2 5-16,0 1 0 15,-2 3-2-15,0 8-5 16,0 4 0-16,1 6-1 16,-4 2-9-16,6 0 0 15,6 6-4-15,7 20-3 16,5 5 7-16,-3 5-3 15,3 0 2-15,0 0 1 16,1-1-1-16,1-5-1 16,-4-10 0-16,-1-5-12 15,-4-9 2-15,-4-6 1 16,0 0 7-16,4-7 4 0,1-18 1 16,3-9-1-1,3-6 2-15,2 1 0 0,-5 0-1 16,3 1 3-16,0 5-4 15,-5 10 1-15,-4 4-1 16,-3 9 0-16,-5 7 0 16,-4 3 3-16,4 0-6 15,0 0-1-15,5 20-12 16,0-3-6-16,-4 4-7 16,2-2-4-16,-3-6-8 15,-4-1-5-15,0-8 6 16,-2-4-35-16,-1 0-4 15,4 0-8-15,2-3-40 16,-3-16-200-16</inkml:trace>
  <inkml:trace contextRef="#ctx0" brushRef="#br0" timeOffset="47218.86">17691 5874 360 0,'0'0'437'16,"0"0"-338"-16,0 0 42 15,0 0 13-15,0 0-78 16,0 0-53-16,-27-52-20 16,24 61-3-16,2 20 0 15,-2 6 0-15,3 0 1 16,0 2-1-16,0-6 1 15,8 2-2-15,6-7-1 16,7-6 0-16,6-7-72 16,5-9-67-16,3-4-64 15,-1-5-130-15</inkml:trace>
  <inkml:trace contextRef="#ctx0" brushRef="#br0" timeOffset="47472.87">18051 5328 677 0,'0'0'169'0,"-35"-109"-5"16,22 76 12-16,3 17-19 15,6 7-82-15,4 9-22 16,-2 0-37-16,2 23-16 16,-2 37-3-16,0 24 3 15,-1 22 9-15,3 0-4 16,0-2-3-16,0-4-2 0,0-9-3 15,0-10 2 1,0-13-4-16,0-11-45 0,0-14-69 16,-1-12-87-16,1-15-66 15,0-16-153-15</inkml:trace>
  <inkml:trace contextRef="#ctx0" brushRef="#br0" timeOffset="47640.89">17963 5800 583 0,'0'0'236'0,"0"0"-176"15,0 0 53-15,0 0-7 16,0 0-72-16,108-21-32 16,-54 12-2-16,-1-6-54 0,0-8-187 15</inkml:trace>
  <inkml:trace contextRef="#ctx0" brushRef="#br0" timeOffset="48971.85">18858 6050 954 0,'0'0'93'16,"0"0"-31"-16,0-104 56 15,3 84-14-15,1 6-50 16,0 6-25-16,1 4-9 16,3 4-14-16,5 0-5 15,10 0-1-15,3 22-4 16,4 9 1-16,-5 10 1 0,-4 4 0 16,-7 6-3-1,-3-2-3-15,-3 0-8 0,-5-6-2 16,-1-7-9-16,-2-11-8 15,0-7-8-15,0-6 2 16,0-9-3-16,0-3 29 16,0 0 15-16,-11-11 8 15,1-23-6-15,-2-14 6 16,3-8 5-16,6-8 4 16,3-2-1-16,0 0-3 15,12 5 2-15,8 5-4 16,5 11-2-16,0 4-4 0,0 15-4 15,-3 9-1 1,-3 11-1-16,1 6-4 0,3 0-64 16,-1 23-37-16,2 16-88 15,-2 2-92-15</inkml:trace>
  <inkml:trace contextRef="#ctx0" brushRef="#br0" timeOffset="49798.86">19389 6095 697 0,'0'0'177'0,"0"0"-113"16,0 0 71-16,4-101-36 0,12 78-60 15,1 2-34-15,0 2 0 16,3 3-4-16,-6 2 1 15,-2 3-1-15,-5 2 0 16,-6-1 1-16,-1 0 2 16,0 0 0-16,0-2 11 15,-17 7 3-15,-13 2-10 16,-10 3-8-16,-2 13-2 16,1 14 2-16,9 7-1 15,11 6-6-15,12 5 4 16,9 0 2-16,9 3-2 15,35-2 1-15,24-6 2 0,19-9 0 16,10-12-6-16,-2-13-36 16,-8-6 4-16,-10-11 10 15,-11-19 7-15,-16-8 14 16,-14 4 7-16,-17-2 3 16,-14 3 3-16,-5 2 42 15,-7-2 6-15,-16 4-9 16,-2 7-8-16,-7 6 5 15,1 5-16-15,1 8-9 16,2 3-13-16,6 6-3 16,10 24-2-16,3 7-4 15,8 8 5-15,1 0-2 16,5 0 0-16,15-4-6 0,5-8-21 16,3-8-29-1,2-11 8-15,-5-8 3 0,1-6 7 16,-5 0 15-16,-3-11 8 15,-5-15 14-15,0-6 2 16,-4 0 2-16,-6-1 1 16,0 9 17-16,-3 6 30 15,0 6 24-15,0 4-2 16,0 8-29-16,0 0-16 16,0 0-21-16,2 14-5 15,4 29-6-15,4 18 6 16,2 20 0-16,-3 1 1 0,0 4 0 15,-1-1-1 1,-6-3-1-16,-2-1 1 0,0-10 0 16,0-9-2-16,-7-11-13 15,-8-12-26-15,0-10-3 16,-5-7-16-16,-3-8-19 16,1-7 17-16,-4-7-14 15,4 0-20-15,5-11 20 16,5-17-28-16,12-7-67 15,0-12-140-15</inkml:trace>
  <inkml:trace contextRef="#ctx0" brushRef="#br0" timeOffset="51259.85">20365 5989 585 0,'0'0'223'16,"0"0"-119"-16,-23-106 83 15,16 83-48-15,4 10-51 16,1 5-27-16,2 6 0 16,0 2-29-16,0 0-23 15,0 7-9-15,0 26-7 16,0 16 7-16,0 14 0 16,5 1 1-16,7 3-1 15,1-3 0-15,2-8-3 16,0-11 1-16,0-12-1 15,-2-15-36-15,-5-10-1 0,3-8 7 16,0 0 17-16,3-26 15 16,3-16 2-16,1-9-1 15,-3-9 1-15,0 1 0 16,-3 3-1-16,-2 8 1 16,-1 13 0-16,-3 9 1 15,-1 9 1-15,-1 8 1 16,-2 6-4-16,4 3-3 15,3 10-3-15,7 21 1 16,0 8 3-16,1 4-1 16,1-2-1-16,-2-5 1 15,5-13-2-15,2-8-34 16,1-14-8-16,5-1 15 0,-1-14 21 16,6-24 11-1,0-11 0-15,-2-9 0 0,2-15 2 16,-6-12-1-16,-3-13 2 15,-5-16 0-15,-12-8 7 16,-8 6 6-16,0 11 6 16,-10 18 47-16,-10 27-19 15,6 18-15-15,3 22 1 16,4 13-10-16,6 7-7 16,-4 7-19-16,-4 45-3 15,-4 30-3-15,1 26 4 16,4 8 1-16,8-4 1 0,0-2 0 15,0-9-1 1,14-8-1-16,5-15-2 0,5-14 0 16,5-13-24-16,7-12-34 15,8-13-4-15,4-10 14 16,-1-14-1-16,2-2 14 16,-5-12 15-16,2-12 11 15,-7-7-24-15,-2 2 33 16,-9-1 4-16,-5 3 2 15,-8 4 0-15,-3 1 2 16,-5-2-2-16,-4 5 12 16,-1 0 4-16,-2 3 5 15,0 1-3-15,0 1 11 16,0 1-10-16,-8 1-7 16,0 5-4-16,-2 3-3 0,0 1-3 15,-3 3-4-15,-3 0 2 16,-1 0 0-16,-1 3-1 15,-2 13 0-15,4 4 0 16,-2 4-1-16,6 4 0 16,4 3-3-16,8 1 3 15,0 1-3-15,11-2 1 16,13-3 1-16,5-9-2 16,0-9 1-16,3-4-20 15,-6-6-5-15,0 0 17 16,-4-18 10-16,-3-9 0 15,-5-2 1-15,-1-4 1 0,-5 2 5 16,-5 1 8-16,-3 4 22 16,0 8-8-16,0 4 8 15,0 9-4-15,0 4 0 16,0 1-24-16,0 0-9 16,0 1-3-16,3 24-8 15,1 10 11-15,2 7-1 16,0 0 0-16,7-6 1 15,4 1-4-15,2-7-9 16,4-12-28-16,-2-7 21 16,1-8 15-16,-1-3 4 15,3-6 2-15,1-22 2 16,-1-8 2-16,3-7 15 0,0 1 0 16,-3 0-6-16,-5 11-1 15,-4 9-6-15,-2 6-7 16,-7 11 0-16,-3 5-2 15,-1 0 1-15,2 13-14 16,-4 19-4-16,0 8-20 16,0 8-13-16,-18 0 8 15,2-2-1-15,-4-2 5 16,5-6 18-16,4-8 21 16,3-7 1-16,4-7 0 15,2-9 0-15,2-4 2 16,0-3 19-16,3 0 23 0,21 0 34 15,7-14-11 1,5-6-46-16,-5 1-7 0,-2 0-12 16,-5 3-1-16,-6 4-2 15,-3 2-1-15,-5 6-45 16,1 4-53-16,2 0-25 16,-7 0-44-16,-3 0-282 15</inkml:trace>
  <inkml:trace contextRef="#ctx0" brushRef="#br0" timeOffset="52910.85">22715 5998 801 0,'0'0'171'0,"0"0"-104"0,6-108 60 15,-6 88 6-15,0 7-58 16,0 11-37-16,0 2 1 15,0 0-13-15,0 0-21 16,0 0-5-16,0 12-1 16,0 19-5-16,-2 12 6 15,-2 2 0-15,4 0-1 16,0 1 0-16,8-3 2 16,7-7-3-16,5-8 2 15,-4-12-5-15,4-8-11 16,2-8 3-16,2 0 7 15,-3-25 3-15,-2-12-3 0,-4-3 6 16,-4-1-1-16,-4-2 1 16,-1 1 0-16,-2 3 1 15,2 3 1-15,0 6-3 16,0 4 4-16,2 6 2 16,-2 3 0-16,1 9-4 15,-2 4 0-15,-3 4-1 16,4 0-2-16,5 19-3 15,2 11 5-15,1 4 0 16,1 5-1-16,-6-1-1 16,0 3 2-16,-1 1 0 15,1-8-4-15,-1-3 1 16,1-11-11-16,-5-9-8 0,1-7-4 16,-3-4 21-1,6-3 5-15,4-21 4 0,5-6-3 16,3-6 2-16,-3 5-2 15,2-4 4-15,-1 4 5 16,2 0 2-16,-3 5-2 16,0 4-3-16,-3 5 1 15,-3 7-1-15,-5 4-5 16,0 6-2-16,3 0-1 16,0 0 0-16,3 20-1 15,2 8-1-15,-4 5 2 16,-1-2 1-16,-2 6-5 0,-1-3 5 15,-1-5-6 1,1-5-10-16,-3-6-1 0,0-11 3 16,2-7 2-16,-5 0 11 15,10 0 1-15,2-13 5 16,8-15 0-16,4-4-5 16,4 1 3-16,-3 0 2 15,3 3 0-15,-4 5 2 16,-3 8-1-16,-6 6-4 15,-4 7 0-15,-2 2-2 16,2 0-1-16,2 14 1 16,-3 8-2-16,-2 9 0 15,-5 4 0-15,-3 4-1 16,0 1-1-16,0-5-30 16,-7-4-23-16,-4-11-58 0,1-7-8 15,4-9-38-15,3-4-64 16,2-11-44-16</inkml:trace>
  <inkml:trace contextRef="#ctx0" brushRef="#br0" timeOffset="53112.85">23626 5531 590 0,'0'0'177'0,"0"0"-93"15,0 0 32-15,0 0-65 0,0 0-51 16,0 0-4-16,0 0-2 16,9 45-1-16,2-6-57 15,3 3-47-15,1-1-107 16,-1-5-268-16</inkml:trace>
  <inkml:trace contextRef="#ctx0" brushRef="#br0" timeOffset="53562.85">23918 5667 709 0,'0'0'183'16,"0"0"-43"-16,-7-106 12 0,3 88-19 16,2 9-65-1,2 6-26-15,0 3-5 0,-3 0-31 16,-1 28-6-16,-4 25-10 15,-2 19 10-15,2 4 1 16,5 1-1-16,3-6-2 16,0-6 1-16,12-10-4 15,9-10-4-15,1-13-35 16,6-15-30-16,2-15 2 16,3-2 10-16,2-23 14 15,-2-17-5-15,-3-9 26 16,-5-3 19-16,-6-13 8 15,-6-5 1-15,-3-8 1 16,-7 4 3-16,-3 11 4 0,0 20 27 16,0 22 29-16,0 14 5 15,0 7 5-15,0 4-71 16,0 30-4-16,0 21-1 16,0 15 1-16,0 7-1 15,0-1-1-15,0-5-2 16,0-5 4-16,0-5-9 15,0-6-98-15,0-6-112 16,4-11-179-16</inkml:trace>
  <inkml:trace contextRef="#ctx0" brushRef="#br0" timeOffset="54919.86">25014 5835 886 0,'0'0'152'16,"0"0"-45"-16,0 0 39 0,0 0-54 16,0 0-42-1,0 0-27-15,1-59-18 0,-1 59-5 16,0 14-6-16,-1 22-1 15,-10 9 7-15,3 6 0 16,1-6 1-16,7-6 0 16,0-4-1-16,0-7-4 15,2-11 0-15,3-5-3 16,1-11 1-16,4-1 3 16,7-24 3-16,3-17 0 15,7-10-1-15,-8-1 1 16,-7 2 0-16,-2 0 1 0,-4 5 0 15,0 4-1 1,2 8 2-16,-2 9 1 0,0 9-3 16,-2 9 5-16,-2 6-1 15,0 0-4-15,9 0-1 16,5 18-4-16,4 15 5 16,2 6 0-16,-1 2-2 15,-1 5 1-15,-1-4 0 16,0-2-3-16,0-6 0 15,4-4-9-15,-1-12-14 16,0-6-2-16,0-8 0 16,-1-4 16-16,-3-8 6 15,-1-18 7-15,-3-7 1 16,-2-2-1-16,-8-4 1 16,-2 3-1-16,-2-3 4 0,0 8 0 15,0 4 11-15,-2 7-1 16,-2 9 2-16,2 6 0 15,2 5-5-15,0 0-5 16,-8 0-6-16,5 14-8 16,-4 15 6-16,1 10 2 15,2 0-2-15,4 1 2 16,0 0-2-16,8-5 1 16,12-2-1-16,4-10 2 15,2-4-1-15,-1-10-8 16,0-9-13-16,-2 0 4 15,-5-9 9-15,-2-18 7 16,-8-10 1-16,-6-2 1 0,-2-9-2 16,-5-1 3-16,-16 1-2 15,0 7 1-15,-2 9 0 16,3 8 1-16,4 7-1 16,5 9 0-16,6 4 2 15,4 4-2-15,1 0-1 16,0 22-8-16,0 5 8 15,7 3 0-15,19-1 1 16,5-7-6-16,6-8-7 16,5-11-7-16,-8-3 8 15,2-3 1-15,-8-25 11 16,-4-11 0-16,-4-12 0 0,-7-8 2 16,-7-9-1-1,-6 2 5-15,0 6 1 0,-12 12 8 16,-2 18 7-16,4 13 21 15,4 12 3-15,5 5-19 16,-5 2-22-16,0 36-5 16,0 22-1-16,0 16-1 15,6 8 2-15,0 2-1 16,0-1 0-16,3-6-1 16,5-9 1-16,2-13-6 15,0-10-32-15,1-6-65 16,5-14-81-16,1-12-60 0,6-12-276 15</inkml:trace>
  <inkml:trace contextRef="#ctx0" brushRef="#br0" timeOffset="55100.85">25937 5744 753 0,'0'0'158'0,"0"0"-51"15,0 0 55-15,0 0-88 16,0 0-66-16,0 0-8 16,49-34-48-16,-2 34-67 15,11 4-75-15,-3 4-123 16</inkml:trace>
  <inkml:trace contextRef="#ctx0" brushRef="#br0" timeOffset="55752.85">26565 5301 825 0,'0'0'147'0,"-25"-100"-53"16,16 73 60-16,6 8-32 15,0 15-51-15,3 4-34 16,0 0-29-16,-5 23-8 15,-2 27-16-15,-4 26 16 0,-4 15 2 16,2 4-2-16,4-4 1 16,5-1 0-16,4-7-1 15,0-14-1-15,4-11-2 16,14-13 1-16,3-14-1 16,1-11-20-16,6-9-12 15,2-11 12-15,0 0 10 16,-2-24 7-16,-2-10 5 15,-5-9 1-15,-5-9 2 16,-5 0 1-16,-4 1-2 16,-7 3 1-16,0 9 2 15,-1 10-2-15,-11 9 6 16,3 12-2-16,3 8 2 0,-6 0-8 16,3 24-7-1,1 13 7-15,5 8-3 0,3 5 1 16,9-7-1-16,17-4 1 15,8-8 2-15,5-13 0 16,4-10-6-16,0-8-18 16,0 0 4-16,-5-12 12 15,-5-20 8-15,-5-7-1 16,-9-6 1-16,-5-6 0 16,-10 2 2-16,-4 6 2 15,-3 8 7-15,-19 12-1 16,-3 13-1-16,-5 10-1 0,4 7-1 15,3 31-7 1,3 13 0-16,10 5 1 0,10 5-1 16,0-2 0-16,15-11 0 15,18-10-1-15,7-10-2 16,9-15-107-16,-3-11-183 16,7-2-333-16</inkml:trace>
  <inkml:trace contextRef="#ctx0" brushRef="#br0" timeOffset="57963.84">27835 5722 364 0,'0'0'145'15,"0"0"-51"-15,0 0 63 16,31-112-10-16,-31 87-37 16,0 3-26-16,-11 3-24 15,-11 10-24-15,-6 8-9 16,-10 1-14-16,-5 17-4 16,-6 21-4-16,4 9-2 15,14 6-1-15,9 5-3 16,16-1 1-16,6-1-2 15,17-4 0-15,24-7-1 0,19-10-3 16,9-8-73-16,11-12-41 16,-3-14-22-16,-4-1-11 15,-2-15-16-15,-6-15 14 16,-10-7-11-16,-11 6 166 16,-17-1 13-16,-14-1 106 15,-13 5 25-15,0-1 23 16,0 3-7-16,-12 2-63 15,3 4-3-15,1 5-16 16,-1 4-13-16,1 2-16 16,-1 4-12-16,-5 5-18 15,-4 0-10-15,-7 0-4 16,-2 24-5-16,0 3 0 0,5 8-2 16,7 1-3-1,9-1 3-15,6 2 2 0,2-2 0 16,21-8 0-16,9-2 0 15,7-10 0-15,3-9-1 16,0-6-1-16,0 0-6 16,-6-9-1-16,-7-11 6 15,-9 1 3-15,-9-6 2 16,-5 1 1-16,-5-8 6 16,-1 6 4-16,0 1 11 15,0 5-4-15,0 5-3 16,0 8 2-16,0 0-6 0,0 7-5 15,0 0-6 1,0 0-2-16,5 0-2 0,-4 14-10 16,5 13 11-16,2 0-1 15,-1 2 2-15,5-3 0 16,0-4-1-16,-2-4 1 16,1-7 0-16,-2-4-2 15,-5-7 1-15,7 0 0 16,-2 0 1-16,7-16 1 15,2-7 1-15,1-5-1 16,-1-2 1-16,0 2-1 16,-4-2 0-16,1 4 1 15,-5 4-1-15,1 6 2 16,-1 1-1-16,-4 3-2 16,-3 6 1-16,1 4-1 0,-1 2-1 15,-1 0 0-15,7 6-4 16,0 13 1-16,3 10 3 15,-1 3-1-15,0-3 2 16,-3 3 0-16,0-6-6 16,1-5-3-16,0-4-16 15,1-3-1-15,-2-7 5 16,1-3 7-16,2-4 2 16,2 0 11-16,4-2 1 15,-1-17 2-15,5-2 1 16,-6 0 0-16,2-1 2 15,-1 0-3-15,-2-1 5 0,-2 1 9 16,0 1-8-16,2 4 1 16,-4 3-4-16,-2 4-2 15,0 4-1-15,-2 2-2 16,-2 4 0-16,-3 0 0 16,1 0-5-16,4 17-7 15,4 8 7-15,-1 7 4 16,6 0 1-16,0-1-4 15,0 0-11-15,4-5-21 16,0-6-26-16,-2-2-13 16,1-11 8-16,-3-4 38 15,-1-3 8-15,-1-5 16 16,2-18 5-16,-3-4 12 0,-2-5 10 16,-1 0 21-1,-6-3 25-15,0 2-1 0,-3-2-8 16,0 8-1-16,0 2-11 15,0 6-1-15,0 9-13 16,0 6-8-16,0 3-11 16,0 1-5-16,0 0-9 15,0 15-6-15,0 30-5 16,0 22 9-16,6 15 2 16,0 12-1-16,1 4 0 15,-1 4 1-15,-2-9-2 16,-2-6 1-16,-1-17-27 0,-1-15-5 15,0-14-29 1,0-14-62-16,0-9-47 0,0-10-40 16,0-8-137-16,-1-8-161 15</inkml:trace>
  <inkml:trace contextRef="#ctx0" brushRef="#br0" timeOffset="58228.85">29335 5786 702 0,'0'0'189'0,"0"0"-139"15,0 0 79-15,0 0-17 16,0 0-63-16,41-96-38 16,-22 96-11-16,1 0 0 15,7 6-6-15,1 20 2 0,-4 7-1 16,-5 8-1-16,-5 4-15 15,-10 4-31-15,-4 2-14 16,-1-2-23-16,-23-5-38 16,-9-9-50-16,-5-9-10 15,3-13-22-15,2-6-14 16</inkml:trace>
  <inkml:trace contextRef="#ctx0" brushRef="#br0" timeOffset="58910.85">29324 6043 86 0,'0'0'188'0,"24"-99"-61"16,7 34 8-16,9-9-27 15,12-9-18-15,10-14-30 0,2-8 6 16,-2-3-33-16,-3 4 13 16,-16 20 22-16,-13 19 15 15,-15 18 9-15,-9 16-18 16,-6 14 14-16,0 12-48 16,0 5-17-16,0 0-23 15,-13 37-1-15,-14 26-19 16,-8 19 20-16,-1 14 0 15,14-2 0-15,7 0 6 16,10-1-5-16,5-7-1 16,3-11 0-16,18-9 0 15,6-16-2-15,6-14 1 16,0-10-13-16,6-13-31 0,1-13 17 16,-2 0 20-1,3-13 7-15,-2-20 1 0,-6-5 0 16,-4-4 2-16,-6-4 0 15,-10 7 1-15,-4 2 8 16,-8 4-2-16,-1 5 10 16,0 4-1-16,-3 9-5 15,-8 8-4-15,-5 4-9 16,-3 3-7-16,-7 7-6 16,0 21-5-16,-1 10 12 15,8 7 3-15,12-1-7 16,7-6 9-16,0 1-25 0,28-9-35 15,11-10-25 1,7-9-24-16,6-11-39 0,2 0 15 16,5-23 29-16,9-21 53 15,2-16 52-15,1-17 19 16,-7-16-2-16,-17-12 55 16,-14-7 4-16,-16 0 39 15,-17 10-10-15,0 20-3 16,-10 20-1-16,-6 22-16 15,3 17-20-15,5 13-37 16,2 8-10-16,4 2-8 16,-5 15-10-16,-6 45-7 15,-5 29-2-15,-2 26 9 16,5 8 0-16,5-6-1 16,5-6-1-16,1-10 0 0,-3-11-73 15,1-13-81-15,1-14-129 16,5-18-201-16</inkml:trace>
  <inkml:trace contextRef="#ctx0" brushRef="#br0" timeOffset="59279.85">30456 5750 845 0,'0'0'118'0,"0"0"-22"15,0 0 31-15,0 0-75 0,0 0-52 16,0 0 0-16,94-14 0 16,-36 8 2-16,1-5-2 15,-13-4 5-15,-2-8-5 16,-12-3 1-16,-10-1 3 16,-7-1-2-16,-9 2 5 15,-6 3 0-15,0 8 21 16,-17 1-15-16,-11 14-13 15,-12 0-7-15,-3 21 1 16,1 16-6-16,6 5 9 16,14 10-1-16,9-4-1 15,13 3 2-15,0-6-2 16,20-12 2-16,15-5 2 0,12-12-35 16,7-13-63-1,4-3-79-15,1 0-104 0,-9-14-318 16</inkml:trace>
  <inkml:trace contextRef="#ctx0" brushRef="#br0" timeOffset="59502.85">31169 5870 684 0,'0'0'358'0,"0"0"-201"15,0 0-4 1,0 0-56-16,0 0-54 0,0 0-16 16,-3-35-1-16,2 35-22 15,-4-1-4-15,-5 1 0 16,-13 0-56-16,-15 0-160 16,4 0-346-16</inkml:trace>
  <inkml:trace contextRef="#ctx0" brushRef="#br0" timeOffset="61176.85">1677 8441 989 0,'0'0'156'15,"0"0"-131"-15,0 0 1 16,0 0 37-16,0 0-30 15,0 0-33-15,0 0 5 16,58 81-5-16,-16-74 0 16,5-7 0-16,0-4-1 15,-1-21-4-15,-5-8-39 0,-11-5-25 16,-16-2-20-16,-14-2-3 16,0 5-19-16,-24 4 37 15,-15 13 3-15,-8 10 9 16,-6 10 57-16,-5 14 5 15,1 25 44-15,6 15 10 16,13 10 5-16,14 8-1 16,12-1-14-16,12 2-10 15,0-9-12-15,16-11-7 16,14-6-6-16,5-13-7 16,11-15 2-16,0-7-4 15,2-12 1-15,3 0 0 16,1-19-1-16,3-13-25 0,-7-5-119 15,-11-6-139 1</inkml:trace>
  <inkml:trace contextRef="#ctx0" brushRef="#br0" timeOffset="61386.85">2130 8598 738 0,'0'0'378'0,"0"0"-298"16,0 0 29-16,0 0-13 0,0 0-66 15,0 0-30 1,0 0 0-16,-28-51-20 0,44 51-106 16,8 0-150-16,0 4-173 15</inkml:trace>
  <inkml:trace contextRef="#ctx0" brushRef="#br0" timeOffset="61993.84">2542 8415 719 0,'0'0'278'16,"0"0"-210"-16,0 0 67 15,0 0-17-15,-92-90-76 0,67 90-27 16,-4 3-14-16,8 20 2 16,1 10-3-16,7 1-1 15,10 3-1-15,3-6-1 16,0-5-3-16,21-6-3 16,4-8-33-16,5-11-10 15,-3-1-17-15,3 0 10 16,-5-19-2-16,-9-5 16 15,-8-1 27-15,-5-5 18 16,-3 1 0-16,0 5 8 16,-6 3 33-16,-6 9 35 15,2 5 2-15,2 4 1 0,2 3-22 16,-4 19-24-16,2 26-17 16,0 19-12-16,4 14 4 15,4 6 5-15,0 7 1 16,8-1-4-16,4 0-4 15,4-6-1-15,-5-3-5 16,-4-13 1-16,0-9-1 16,-3-7 0-16,-3-14-11 15,-1-10-16-15,0-6 8 16,0-16 15-16,-9-3-49 16,-12-3 23-16,-4-8 26 15,-2-22 1-15,2-10 3 16,2-5 0-16,7-2 1 0,8 0 1 15,7 7-1 1,1 3-1-16,3 0 2 0,16 4-2 16,5-1 0-1,3 1 0-15,7 2-3 0,5 1-64 16,3 1-109-16,-3-1-129 16</inkml:trace>
  <inkml:trace contextRef="#ctx0" brushRef="#br0" timeOffset="62167.62">2812 8775 878 0,'0'0'180'0,"0"0"-134"16,0 0 42-16,0 0-22 15,0 0-57-15,0 0-9 16,0-79-110-16,18 62-184 15</inkml:trace>
  <inkml:trace contextRef="#ctx0" brushRef="#br0" timeOffset="64776.84">4427 8571 508 0,'0'0'130'16,"0"0"-68"-16,0 0-8 15,0 0 61-15,0 0-2 0,0 0-52 16,0 0-21-16,-34-41-14 16,34 41 4-16,0 0-7 15,23 0-9-15,26-1-4 16,30-6-4-16,27-3 8 16,27-2-4-16,19-2-1 15,5-1-4-15,-8 0-4 16,-12 0 1-16,-22 2-2 15,-19 0-1-15,-22 2-4 16,-22 3-45-16,-15 2-1 16,-18 1-10-16,-8 4 20 15,-8 1 6-15,-3-3 7 0,0 3 13 16,-10 0-5-16,-20 0-6 16,-16 6-87-16,-8 11-64 15,-2 1 21-15,0-2-220 16</inkml:trace>
  <inkml:trace contextRef="#ctx0" brushRef="#br0" timeOffset="65465.84">4404 8667 509 0,'0'0'128'15,"0"0"-54"-15,0 0 29 16,0 0 20-16,0 0-25 16,0 0-34-16,0-35-21 0,0 35-21 15,-5 22-10 1,-2 22-10-16,-2 13 1 0,3 12 7 16,0 6-2-16,3 6 0 15,1 2 2-15,1 9 3 16,-1 2-2-16,-2-2-2 15,-2-8-3-15,0-12-2 16,1-12 0-16,1-11 4 16,1-10-6-16,3-4 2 15,0-11-2-15,0-3-2 16,0-6 1-16,0-6-2 16,5-3 2-16,1 2 0 15,7-4 0-15,2 2 0 16,14-2 0-16,8-4 5 15,13 0 3-15,13-4 9 16,18-9-8-16,17-2-3 16,16 2-5-16,8-1-2 0,-1 7 4 15,-7 0-4-15,-15 2 0 16,-9-3 0-16,-7 4 1 16,-5 1-1-16,-7-4-15 15,-2 3-2-15,-10-4 13 16,-13-2-36-16,-5 0-29 15,-8 0 43-15,-9 0-64 16,-5-1 1-16,-7-1 9 16,-5 1-24-16,-7-3-88 15,0 2-80-15</inkml:trace>
  <inkml:trace contextRef="#ctx0" brushRef="#br0" timeOffset="65953.84">5843 8499 323 0,'0'0'426'0,"0"0"-336"16,0 0-1-16,0 0 81 15,0 0-61-15,0 0-47 16,-34-45-28-16,34 45-12 16,0 0-10-16,0 19-6 15,-3 23-6-15,-1 16 0 16,4 14 9-16,0 7 8 15,0 6-2-15,0 6 8 16,0 5 2-16,0 7 1 16,0 2-15-16,7 0-3 0,2-4 2 15,-6-11-9 1,0-7 1-16,-1-15-1 0,-1-8-1 16,0-12 0-16,-1-13 0 15,0-7 0-15,0-15 0 16,0-3-8-16,0-4-23 15,0-6-48-15,0 0-34 16,0-12-19-16,0-19-80 16,9-14-285-16</inkml:trace>
  <inkml:trace contextRef="#ctx0" brushRef="#br0" timeOffset="66128.84">5896 9602 917 0,'0'0'189'16,"0"0"-160"-16,0 0 67 0,0 0-22 15,0 0-59-15,0 0-15 16,-30-93-62-16,29 68-139 16,-2 1-247-16</inkml:trace>
  <inkml:trace contextRef="#ctx0" brushRef="#br0" timeOffset="68135.83">4420 9699 113 0,'0'0'685'0,"0"0"-592"15,0 0-5-15,0 0 38 16,0 0-26-16,0 0-60 16,-21-32-18-16,19 32-5 15,-3 0-7-15,-1 6-7 0,5 6-3 16,1-1 1-16,0 3-2 16,0-6-1-16,0 0 2 15,0 0-2-15,3-4 0 16,7-4 1-16,-1 0-1 15,0 0-15-15,-2-6-13 16,-1-11-3-16,-4 1 6 16,-2-2 7-16,0 7 14 15,0 0 6-15,-4 6 1 16,-10 0 4-16,0 5 3 16,-2 0-3-16,-2 2 8 15,0 17-8-15,3 4-1 16,0-1-3-16,4 1 2 0,4-2 1 15,3-9-2 1,4 2-1-16,0-6-2 0,0-1 0 16,9-1 0-16,6-4 1 15,4-2-2-15,3 0 2 16,-5-4 0-16,1-13 0 16,-6-3-7-16,-6 1-7 15,-3-3-7-15,-3 6-2 16,0 2 11-16,0 5 10 15,-5 6 2-15,-2 3 3 16,-2 0 2-16,0 0-3 16,0 0-2-16,0 10-1 0,6 2 0 15,-2-3-5 1,4 2 1-16,1-3-4 0,0-8-111 16,3 0-34-16,9-12-158 15</inkml:trace>
  <inkml:trace contextRef="#ctx0" brushRef="#br0" timeOffset="69051.83">4403 8555 606 0,'0'0'104'16,"0"0"-47"-16,0 0 66 16,0 0-8-16,-86-37-51 15,75 37-24-15,4 0-7 16,0 0-12-16,1 12-11 0,0 9-10 15,0 3-6 1,6 1 5-16,0-3 1 0,0 0-5 16,2-6 4-16,20-5 1 15,-3-5-3-15,8-6 3 16,0 0-1-16,-1-4-12 16,-3-16-24-16,-9-1 0 15,-7-3 11-15,-7 2 13 16,0 3 9-16,-6 1 4 15,-13 7 1-15,4 2 7 16,-6 6 0-16,6 3 2 16,3 0 9-16,1 0-5 0,7 3-4 15,-2 12-10 1,3 2-3-16,3 3-4 0,0-1 7 16,0-7 3-16,3 0-3 15,11-4 2-15,0-5 0 16,0-3-1-16,0 0-1 15,3 0 0-15,-6-9-7 16,0-5-11-16,-5 0-8 16,-6 0 5-16,0 3-4 15,0 1 10-15,0 4 8 16,0 6 1-16,0 0-1 16,0 0-5-16,0 3-6 15,-2 18-14-15,2 6-13 16,0 3 17-16,16-5-76 15,17-2-39-15,4-7-65 0</inkml:trace>
  <inkml:trace contextRef="#ctx0" brushRef="#br0" timeOffset="69930.84">5802 8467 443 0,'0'0'72'0,"0"0"-36"15,0 0 107-15,0 0-26 16,0 0-36-16,0 0-3 16,-5-31 2-16,-8 31-21 15,-7 0-29-15,1 15-11 16,0 4-7-16,1-3-1 15,10 0-4-15,4-3-5 16,4-2-2-16,0-2-3 16,0 0 2-16,1-2-4 0,10-5 4 15,7-2 1 1,-2 0-2-16,2 0-1 0,-3-15-4 16,-6-1-9-16,-5-1 4 15,-4-2 7-15,0 3 1 16,0 1 2-16,-9 4 1 15,-4 5 2-15,-1 6 2 16,0 0-2-16,0 0 3 16,1 11-4-16,2 7 0 15,5 1-1-15,3 0 0 16,3-2-2-16,0-1-3 16,5-3 5-16,10-7 1 15,8-2 0-15,-3-4 0 16,5 0 0-16,-6 0-4 15,1-8-3-15,-10-7-7 0,1-5-13 16,-7 2 4-16,-4-1 12 16,0 1 5-16,0 2 4 15,0 5 2-15,-1 4-2 16,-2 6 2-16,-1 1-1 16,-3 0-5-16,0 8 0 15,-2 19-6-15,-5 12-9 16,8 4-13-16,5 6-35 15,1 2-72-15,0 0-102 16</inkml:trace>
  <inkml:trace contextRef="#ctx0" brushRef="#br0" timeOffset="70626.78">5873 9635 768 0,'0'0'190'16,"0"0"-130"-16,0 0 84 16,-98-48-47-16,75 48-54 15,3 0-28-15,11 0-6 16,4 0 6-16,2 0-15 15,3 6 0-15,0 1-1 16,0 3-4-16,3-2 5 16,11-4-5-16,2-4 0 0,0 0 2 15,2 0-19 1,-6-12-6-16,0-7-2 0,-6 1 0 16,-6 0 20-16,0 2 5 15,-3 2 5-15,-10 1 7 16,-5 5 11-16,-2 4 3 15,-3 4-9-15,3 0-5 16,7 20 3-16,2 6-7 16,5 1-3-16,5-1 3 15,1-3-3-15,0 0-3 16,7-3 2-16,7-5-3 16,7-4 2-16,1-6 1 15,-2-5 1-15,3 0-1 16,-5-2 1-16,-3-15-6 15,-6-5-8-15,-3-1-17 0,-6-3 6 16,0 4 0 0,-7 4-7-16,-7 7 18 0,2 7-3 15,0 3 4-15,2 1 0 16,1 0-46-16,9 4-98 16,0 3-225-16</inkml:trace>
  <inkml:trace contextRef="#ctx0" brushRef="#br0" timeOffset="73117.27">6640 8504 428 0,'0'0'90'16,"0"0"12"-16,0 0 49 16,0 0-32-16,0 0-23 15,0 0-14-15,0 0-15 16,-4-50-27-16,-16 55-20 16,-5 22-16-16,-4 9-4 15,5-1-1-15,10 2 0 16,9-5 1-16,5-1-3 15,6-1-1-15,18-7 2 16,10-1-2-16,5-8 4 16,0 0 0-16,-4-3 0 15,-8 2-3-15,-5 2-13 0,-12 2-12 16,-6 2-13-16,-4 1-16 16,-2 5 5-16,-18 0 15 15,-7-5 14-15,0-1-5 16,-1-6 10-16,6-4 9 15,5-5 8-15,6-3 0 16,4-1 0-16,3 0 1 16,4 0-3-16,0-17-11 15,9-15-40-15,18-4-65 16,9-8-35-16,7 4-104 16</inkml:trace>
  <inkml:trace contextRef="#ctx0" brushRef="#br0" timeOffset="73335.59">6878 8690 134 0,'0'0'366'15,"0"0"-235"1,0 0 49-16,0 0-37 0,0 0-41 16,0 0-40-16,0-10-20 15,2 26-19-15,0 10-13 16,4 7-1-16,-3 6 6 16,4-1-1-16,-1 3-6 15,-2-4-3-15,3-7-4 16,-3-5 1-16,2-6-2 15,-1-10 0-15,-1-6-49 16,5-3-81-16,1-3-54 16,-5-27-94-16,1-15-321 0</inkml:trace>
  <inkml:trace contextRef="#ctx0" brushRef="#br0" timeOffset="73529.83">6930 8429 588 0,'0'0'70'16,"0"0"-20"-16,0 0 54 15,0 0-47-15,0 0-54 16,0 0-3-16,20 57-3 16,-9-21 3-16,1 3-21 15,3 1-56-15,0-3-84 16,3-5-81-16</inkml:trace>
  <inkml:trace contextRef="#ctx0" brushRef="#br0" timeOffset="74031.83">7209 8673 624 0,'0'0'206'0,"0"0"-115"16,0 0 76-16,0 0-43 15,0 0-56-15,0 0-23 16,-17-90-4-16,17 90-14 16,0 0-15-16,0 1-7 15,0 20-4-15,11 6 0 0,0 4-1 16,0 4 0-16,1-1 1 16,1-3 0-16,-2 0-1 15,2-7 1-15,-2-3-1 16,2-9 0-16,-5-3 0 15,-4-6-2-15,-1-3-26 16,1 0 4-16,2-9 14 16,2-21 10-16,7-8 0 15,-5 1-4-15,-2-2 1 16,-4 8 5-16,1 1-2 16,2 3 1-16,-1 6 2 15,0 6-5-15,1 6 4 16,0 5-4-16,3 4 2 0,4 0-1 15,5 8 0 1,-1 16-8-16,4 9 2 0,-4 4 6 16,-4 3-2-16,-1 0-2 15,-4-1 3-15,-2-5-11 16,1-5-24-16,-1-3-36 16,2-9-17-16,5-3-22 15,2-10-22-15,5-4-82 16,4 0-53-16</inkml:trace>
  <inkml:trace contextRef="#ctx0" brushRef="#br0" timeOffset="74263.83">7783 8456 559 0,'0'0'186'0,"0"0"-76"15,0 0 45-15,0 0-20 16,-88-7-55-16,71 37-51 15,3 13-15-15,2 8 3 16,6 2-7-16,6 1-2 16,0-2-2-16,6-1-6 15,16-9 2-15,2-6-2 16,7-7-4-16,5-10-53 16,5-12-105-16,-1-7-95 15,-6 0-221-15</inkml:trace>
  <inkml:trace contextRef="#ctx0" brushRef="#br0" timeOffset="74645.83">7935 8757 753 0,'0'0'164'0,"0"0"-54"16,0 0 59-16,0 0-81 15,0 0-66-15,0 0-15 16,36-2-7-16,3 2 0 15,1-5 2-15,0-6-2 16,-10-3-1-16,-7-2-22 16,-7-6-30-16,-8-2 1 15,-8-1 15-15,0-1 14 0,-15 8 11 16,-15 3 9-16,-3 9 3 16,-4 6 0-16,5 0 3 15,3 11 18-15,7 17-1 16,5 7 2-16,5 1 0 15,4 1-4-15,8-2 0 16,0-3 1-16,3-3-14 16,14-4 3-16,5-6-8 15,9-9 2-15,4-3-2 16,5-7 2-16,0 0-2 16,-1-8-71-16,-3-14-78 15,-8 3-126-15,-6-4-314 16</inkml:trace>
  <inkml:trace contextRef="#ctx0" brushRef="#br0" timeOffset="75644.11">8707 8626 732 0,'0'0'127'15,"0"0"-54"-15,0 0 95 16,0 0-38-16,-108-91-80 15,80 90-21-15,4 1-9 16,1 4-6-16,4 14-3 16,7 7-8-16,2 2 0 15,10 3-2-15,0 2-1 16,13-3 0-16,14 0-1 16,6-8 1-16,0-7 0 15,-2-6-1-15,-6-4-8 16,-8-4-29-16,-2 0 10 15,-6-10 3-15,-2-14 18 0,1-8 6 16,-6 2 1-16,-2 1 0 16,0 7 2-16,0 6-2 15,0 9 1-15,0 3 2 16,0 4 0-16,0 0 0 16,4 21-3-16,3 7-7 15,4 8 6-15,3 3-1 16,1-3-1-16,2-3 1 15,2-7 0-15,5-11 0 16,0-6-6-16,1-9-36 16,2 0 8-16,0-15 9 15,-3-15 12-15,1-8 10 0,-5-8 5 16,-1-9 0-16,-6-5 2 16,-7-11-1-16,-4-7 2 15,-2-6-2-15,0 4 14 16,-8 9 23-16,-3 16 3 15,-3 19 20-15,7 17-5 16,1 14-9-16,1 5-8 16,-1 11-7-16,-7 38-23 15,-2 22-9-15,6 22 0 16,6 0 1-16,3 1-1 16,3-6 3-16,19-9-2 15,3-13-1-15,5-13-3 16,-4-16 2-16,4-12-6 0,-3-16-30 15,-2-9-32 1,5 0-12-16,-6-27 17 0,5-10 20 16,-6-17 5-16,-4-7 21 15,-3-11 6-15,-8-11 10 16,-8-7 2-16,0-6 0 16,0 1 4-16,-9 14 7 15,0 23 35-15,3 23 24 16,3 22 14-16,0 13-12 15,2 10-31-15,-1 38-27 16,1 23-14-16,-1 18 0 16,2 3 2-16,0-2 2 0,0-12-4 15,8-8 1 1,2-8 0-16,2-11-2 0,-3-12-1 16,3-11-100-16,3-14-165 15,4-14-379-15</inkml:trace>
  <inkml:trace contextRef="#ctx0" brushRef="#br0" timeOffset="77339.83">9621 8556 861 0,'0'0'118'0,"0"0"-107"15,0 0 31-15,0 0 80 16,0 0-66-16,0 0-54 16,0 0-1-16,4 34-1 15,40-28 2-15,13-6-1 16,11 0-1-16,-5-23-5 15,-5-6-31-15,-16-7-20 16,-11-12 2-16,-10-8 11 0,-7-12 14 16,-7-7 18-16,-7-3 9 15,0 3 2-15,-15 12 2 16,-5 16 23-16,0 16 38 16,2 9 25-16,10 12 11 15,4 7-24-15,4 3-33 16,-8 22-29-16,-5 25-8 15,-1 21 11-15,-3 13 7 16,5 1-12-16,9 4 5 16,2-4-5-16,1-5-8 15,0-15 0-15,10-8-3 16,6-13 2-16,-4-14-3 0,6-9 1 16,-3-10-1-1,1-8 0-15,4 0-11 0,2-7-5 16,6-19-4-16,-4-10 3 15,-6-7 4-15,-5 0 2 16,-6 4 1-16,-3 5 2 16,-4 11 9-16,0 12 2 15,0 8 0-15,0 3 0 16,0 0-2-16,5 10 0 16,8 14-2-16,3 9 1 15,6 0 1-15,2 0 0 16,-1-4 0-16,1-4 0 0,4-8-1 15,-3-5 1 1,2-9 1-16,-4-3 0 0,1 0-1 16,-5-15 2-16,-1-10 0 15,-5-1 1-15,-5-5-1 16,-4-2 1-16,-4 1 2 16,0 4 0-16,-4 6 4 15,-8 4 10-15,-3 9-3 16,0 3-4-16,0 6-1 15,1 0-3-15,-2 6-6 16,2 20-1-16,6 5-1 16,1 6 0-16,7 2-1 15,0-1 2-15,7-1-2 16,11-2 1-16,6-9 0 16,1-4 1-16,0-13-1 0,-2-5-4 15,1-4-15-15,-4 0 0 16,-6-10 14-16,-1-16 2 15,-4-9 1-15,-1-2 1 16,-4-1 1-16,-2 4 0 16,1 8-1-16,2 7 2 15,-1 5-1-15,-3 7 2 16,2 3-1-16,0 4 2 16,5 0-3-16,3 7-2 15,3 16 2-15,2 9-2 16,-2 6 1-16,-2 0 1 15,1-2-1-15,-2-5-6 0,0-6-74 16,-2-5-60-16,-2-8-27 16,3-6-63-16,3-6-131 15</inkml:trace>
  <inkml:trace contextRef="#ctx0" brushRef="#br0" timeOffset="77953.84">10737 8483 675 0,'0'0'209'16,"0"0"-89"-16,0 0 85 15,0 0-65-15,0 0-67 16,0 0-16-16,-16-61-15 0,16 61-8 16,0 0-18-16,0 0-15 15,0 12-1-15,7 17-1 16,11 8 1-16,3 2 0 15,-2-3 0-15,1-3-3 16,-8-9-1-16,2-6-22 16,-6-8-3-16,-2-9 2 15,0-1 9-15,4 0 9 16,-2-14 9-16,4-15 0 16,1-5 0-16,-4 1 0 15,-1 0 0-15,0 1 0 16,0 2 1-16,4 2-1 0,0-1 3 15,1 3 4 1,2 8 1-16,2 3-7 0,5 7 4 16,6 5-5-16,2 3-1 15,1 0 1-15,-1 0-2 16,-3 6 1-16,-4-1 1 16,-3-4-18-16,-6-1-11 15,0 0 2-15,-3-9 8 16,-3-13 8-16,1-4 3 15,-8-4 8-15,-1-2-2 16,0 6 3-16,-3 7-1 16,-13 3 3-16,-2 15-1 15,-6 1 13-15,-4 17-9 16,-2 26-4-16,6 6 11 16,6 7-7-16,9-1 3 0,9-6 5 15,0-5-9-15,16-9-2 16,10-5-3-16,4-13-2 15,5-12 2-15,1-5-38 16,0 0-110-16,-3-15-131 16,-5-8-93-16</inkml:trace>
  <inkml:trace contextRef="#ctx0" brushRef="#br0" timeOffset="79709.84">11850 8529 426 0,'0'0'171'0,"0"0"-74"16,0 0 68-16,0 0-8 15,40-114-38-15,-40 93-27 16,-15 4-48-16,-16 3-6 16,-11 10-3-16,-7 4-20 0,-5 8-5 15,7 18 2-15,5 3-3 16,14 4 6-16,11-3-9 15,8-4-1-15,9-2-4 16,0 1 0-16,22-10 0 16,14-6 2-16,15-9-3 15,13 0 5-15,6-24-2 16,1-18-2-16,-3-9-1 16,-10-16-4-16,-7-11 1 15,-12-12-4-15,-12-3-8 16,-7-1 11-16,-18 10 4 15,-2 16 1-15,0 19 2 0,-15 17-2 16,5 19 10-16,3 4 13 16,0 9-1-16,-3 18-15 15,-2 34-8-15,-6 18 0 16,3 8 9-16,9 4-6 16,6-3 4-16,0-4 0 15,12-5-3-15,12-11-3 16,8-10 1-16,8-12 1 15,10-15-6-15,7-13 4 16,2-9-1-16,1 0 0 16,-4-17 2-16,-7-12 0 15,-7-11-2-15,-11-5-4 16,-9 0 1-16,-11 1 0 0,-9 6 2 16,-2 5 1-1,-4 3 0-15,-11 5 1 0,-6 6 0 16,2 9 1-16,-1 5-2 15,0 5 1-15,2 0-2 16,0 28 1-16,3 4-1 16,6 12 1-16,9 2-1 15,0-1-1-15,16-3 2 16,16-2-1-16,10-9 0 16,11-4 0-16,2-12 1 15,-5-5-2-15,-3-9-3 16,-13-1-19-16,-5-8 4 0,-4-17 9 15,-8-3 9 1,-5-2 2-16,-9 1-2 0,-3 3 2 16,0 3 0-16,-15 4 2 15,3 3-1-15,-2 9 0 16,4 2 0-16,5 5 1 16,1 0-2-16,-1 10-2 15,-1 16-4-15,-1 8 6 16,5 2-1-16,2 2 1 15,0-5 0-15,17-5-4 16,5-5 4-16,1-7-4 16,1-7-34-16,-2-9-15 15,-2 0 8-15,-3 0 5 16,-7-14 13-16,4-9 24 16,-8-4 3-16,-3-2 1 0,-3 1 0 15,0 2 7-15,0 3 28 16,0 3 9-16,-3 10 4 15,0 2 0-15,2 7 3 16,1 1-10-16,0 0-24 16,-2 0-9-16,2 7 1 15,0 27-9-15,-3 16 7 16,2 16 6-16,1 4-8 16,0 4 0-16,0 3-6 15,0 0 2-15,-3 1 0 16,-5-1-2-16,5 3-1 15,3-2 1-15,0-1 0 0,0-13-2 16,0-12 1-16,0-15-17 16,-4-10-14-16,-4-12 2 15,-6-13-36-15,-3-2 42 16,-7-2 17-16,-3-27-20 16,0-16 11-16,6-11 3 15,8-9-4-15,9-9 1 16,4 3-21-16,10 1-17 15,18 6-2-15,5 4 0 16,6 6-33-16,-2 8-33 16,1 2-108-16,-2 5-245 15</inkml:trace>
  <inkml:trace contextRef="#ctx0" brushRef="#br0" timeOffset="80588.72">13636 8155 555 0,'0'0'222'16,"0"0"-140"-16,0 0 61 0,0 0-16 15,0 0-67-15,0 0-42 16,-49-14-10-16,16 23 1 15,0 6-3-15,6-3-2 16,8-3-2-16,5-4 1 16,11-2-3-16,0-3 0 15,3 0 1-15,0 0 1 16,0-4 0-16,5-23-2 16,10-4-1-16,6-2-6 15,-2 3 6-15,-4 7 1 16,-2 5 2-16,-5 8 2 15,-5 4 12-15,-2 4 20 0,1 2-13 16,-1 0-14-16,1 2-9 16,1 28-5-16,-3 19 5 15,0 15 2-15,0 10 1 16,0 2 0-16,-9 0 3 16,-5-3-6-16,-4-9 2 15,-4-9-1-15,0-6-1 16,-5-15 1-16,0-10 0 15,0-6 3-15,0-14-4 16,2-4 0-16,5 0 1 16,4-4 1-16,6-23 1 15,5-5 0-15,5-11-1 16,0-4-2-16,9 2 0 0,7 4 1 16,8 14-1-1,2 7 0-15,4 15 0 0,5 5 1 16,-1 0 1-16,10 18-1 15,-5 9-1-15,-1 7-1 16,-2-2-4-16,-1-1-54 16,-7-5-116-16,-3-9-151 15</inkml:trace>
  <inkml:trace contextRef="#ctx0" brushRef="#br0" timeOffset="81733.82">14464 8363 729 0,'0'0'87'15,"0"0"-25"-15,-30-117 76 16,11 93-2-16,0 10-59 16,5 11-28-16,0 3-26 15,1 13-13-15,4 29-9 16,7 9 1-16,2 9-4 0,21-2 2 16,17-4 0-1,5-5-3-15,5-6 1 0,-6-8 0 16,-8-1-6-16,-10-11-35 15,-14 0-17-15,-10-3-5 16,0-1 2-16,-21 2 25 16,-16 0 3-16,-5-6-5 15,-2-2 23-15,6-6 12 16,12-4 5-16,10-3 5 16,12 0-5-16,4-10 5 15,20-22-5-15,20-15 0 16,19-10-6-16,11-2-50 0,2 2-27 15,-2 9 26 1,-16 8 56-16,-13 11 1 0,-20 13 30 16,-9 4 52-16,-7 9 28 15,-5 0 0-15,0 3-2 16,0 0-53-16,-19 4-25 16,-5 14-12-16,3 8 1 15,6 0-1-15,13 3-5 16,2-2-6-16,0 0-3 15,11-5-2-15,16-3 3 16,10-5-5-16,8-10 2 16,5-4 1-16,1 0 0 15,-3-4-3-15,-8-18 0 16,-7-3 0-16,-8-4 0 16,-11-4-1-16,-10-6-1 0,-4 1-1 15,-9 1 5-15,-19 7-2 16,-9 10 1-16,-5 10-1 15,-2 10 1-15,4 0 1 16,6 13 1-16,10 10-3 16,9 0-2-16,9 3-1 15,6-4-53-15,11-5-186 16,20-11-289-16</inkml:trace>
  <inkml:trace contextRef="#ctx0" brushRef="#br0" timeOffset="83032.83">15683 8080 664 0,'0'0'117'0,"-6"-130"-52"16,-2 88 67-16,2 18 20 0,1 15-42 15,5 9-61 1,0 29-42-16,0 28-4 0,5 28 8 16,3 11 1-16,2 8-5 15,2-5-3-15,-4-4-3 16,1-13-1-16,-2-14 0 16,3-14-1-16,0-18-51 15,3-17-114-15,-2-17-89 16,2-2-135-16</inkml:trace>
  <inkml:trace contextRef="#ctx0" brushRef="#br0" timeOffset="84038.76">15562 8347 765 0,'0'0'70'15,"0"0"-23"-15,0 0 58 16,0 0-44-16,0 0-44 15,128-41-8-15,-44 5-5 16,15-9-2-16,3-10-1 16,-6-5-1-16,-12-1 0 15,-19-4-1-15,-23 11-6 16,-18 7-10-16,-15 9 14 16,-9 9 3-16,-3 7 3 15,-10 8 9-15,-1 11 24 16,2 3 10-16,0 3-8 15,0 25-11-15,0 13 2 0,0 10 10 16,3 5-12-16,3 6-1 16,1 6-3-16,1 1-8 15,3-4-2-15,1-2-6 16,0-14-3-16,3-8-3 16,13-8 0-16,2-11-1 15,3-12 1-15,1-8-1 16,3-2 0-16,0-4 0 15,-3-22-6-15,-3-7 1 16,-5-6-1-16,-7 1 4 16,-6 5 1-16,-1 6 1 15,0 9 0-15,0 4 1 16,0 8 6-16,0 6 7 16,0 0-7-16,0 0-6 15,4 4-1-15,5 19-3 0,7 9 1 16,3 6 4-16,3 1-1 15,-2 0 0-15,1-6 1 16,-4-5-2-16,2-7 0 16,2-10 0-16,-2-4 1 15,-1-7-1-15,2 0-1 16,-2 0 1-16,-4-22 1 16,1-5 1-16,-4-5-1 15,2-3 1-15,-4 3 3 16,-3 3-5-16,-2 6 0 0,2 9 1 15,-3 2 6 1,-1 8 3-16,1-1 8 0,0 3-12 16,2 2-6-16,1 0 0 15,5 0-2-15,5 9 2 16,3 19 0-16,-2 1 0 16,-1 3-1-16,2 0 1 15,-5-3 0-15,2-6-1 16,0-5-1-16,0-9 1 15,-2-4-1-15,2-5-7 16,0 0 3-16,1-5 6 16,-1-16 0-16,3-13 1 15,-3-1-1-15,0-2 0 16,-3 6 0-16,-1 5 2 16,-1 3 0-16,0 6 1 0,3 4 0 15,-1 6-1-15,2 2-2 16,3 5 1-16,3 0-2 15,0 8 0-15,1 16 0 16,-2 5-1-16,-6 3 2 16,-5 4-4-16,-4-2 4 15,-4 2-4-15,0-5-12 16,-13-5-17-16,-10-3-9 16,-5-2-20-16,-6-9-31 15,-7-2-31-15,-1-6-30 16,-2-4-95-16,3 0-51 15</inkml:trace>
  <inkml:trace contextRef="#ctx0" brushRef="#br0" timeOffset="84254.81">16770 7994 72 0,'0'0'781'0,"0"0"-691"15,0 0 57-15,0 0-5 16,0 0-74-16,0 0-29 16,0-44-24-16,0 44-9 15,0 0-6-15,0 0-8 16,13 17-79-16,7 10-42 0,0 3-108 16,1 0-180-1</inkml:trace>
  <inkml:trace contextRef="#ctx0" brushRef="#br0" timeOffset="84848.77">17746 8154 1034 0,'0'0'42'0,"0"0"78"0,0 0 25 16,0 0-71-16,0 0-48 15,0 0-25-15,-23-49-1 16,23 88 0-16,0 16 0 16,0 6 0-16,4-7 0 15,8-5 5-15,1-10-5 16,5-7-2-16,0-7 1 15,-2-11-1-15,4-6 1 16,-5-8-22-16,-1 0 0 16,0-14 9-16,-1-13 1 15,-2-9-4-15,-3-5 13 16,-4 0 4-16,-2-4 0 16,-1 8 0-16,-1 7 0 0,0 7 0 15,2 9 3-15,0 6-1 16,0 6 16-16,1 2-8 15,6 0-10-15,7 0-2 16,4 17 1-16,5 8 1 16,-3 6 0-16,-2 3-2 15,-2 2 2-15,-3-2 0 16,-2-3-5-16,-6-2-4 16,-5-4-19-16,-2-5-3 15,0-2 12-15,-8-4 3 16,-15-2 11-16,-11-2 5 15,-4-5-15-15,-4-5-25 0,2 0-20 16,1 0-21-16,3-2-25 16,0-15 2-16,2-5-138 15,10-9-192-15</inkml:trace>
  <inkml:trace contextRef="#ctx0" brushRef="#br0" timeOffset="85051.79">17730 7886 1008 0,'0'0'73'0,"0"0"23"16,0 0 10-1,0 0-74-15,0 0-32 0,0 0-4 16,-16-33-68-16,16 35-133 15,0 10-95-15</inkml:trace>
  <inkml:trace contextRef="#ctx0" brushRef="#br0" timeOffset="86072.96">18810 8212 577 0,'0'0'139'0,"0"0"-67"16,0 0 80-16,0 0-5 16,30-100-56-16,-30 93-27 0,-2 0-40 15,-17 3-9 1,-5 4-11-16,-8 0-4 0,0 4 1 16,1 10-1-16,7 2 0 15,11-6 0-15,8-7-4 16,5-3-1-16,0 0-15 15,5-6-5-15,21-19 0 16,10-10 1-16,6-5 10 16,-8 5 14-16,-5 2 1 15,-9 7-1-15,-9 7 7 16,-7 5 13-16,0 11 19 16,-4-1-10-16,2 4-21 15,1 9-8-15,2 26 0 16,0 14 4-16,-3 7 4 15,-2 14 1-15,0 4 3 0,-4 5 3 16,-13 3-8-16,-5-5-5 16,-2-5 0-16,-1-9-2 15,3-14 2-15,0-9-2 16,5-16-2-16,7-8 2 16,0-13-21-16,-2-3 8 15,-1-1 13-15,-5-24-1 16,1-10-5-16,3-13 4 15,0-7 0-15,4 3 2 16,5 3-3-16,5 11 3 16,0 9 0-16,6 7 1 15,9 9 4-15,6 13-3 0,0 0 0 16,9 8-2-16,8 22 1 16,-5 11-1-16,0 7 2 15,-3 1-2-15,-5 4-1 16,1-5 1-16,-4-7 0 15,0-7-12-15,-1-8-107 16,2-8-83-16,3-14-147 16</inkml:trace>
  <inkml:trace contextRef="#ctx0" brushRef="#br0" timeOffset="86296.83">19153 8410 912 0,'0'0'92'0,"0"0"10"16,0 0 52-16,0 0-102 16,0 0-47-16,0 0-4 15,86-37-2-15,-47 31-12 16,-1-4-107-16,-2-2-124 15,-6-1-257-15</inkml:trace>
  <inkml:trace contextRef="#ctx0" brushRef="#br0" timeOffset="86835.82">19551 8150 860 0,'0'0'73'15,"0"0"90"-15,0 0-4 16,0 0-93-16,0 0-18 15,-6-101-21-15,17 90-9 0,1 1-3 16,6 6-10-16,1 0-3 16,4 4 1-16,3 0-3 15,0 15 0-15,-1 17 0 16,-1 7 1-16,-6 15-2 16,-3 2 0-16,-5-1-2 15,-3-1 0-15,-6-9-19 16,-1-7-7-16,0-12-13 15,0-6-3-15,0-11 7 16,0-9 11-16,0 0 14 16,-3 0 13-16,-6-16 10 15,-2-15-10-15,-1-8 2 0,8-13 1 16,4-8-1-16,0-9 2 16,6-2-4-16,15 7 6 15,1 11-2-15,4 15-4 16,-1 7 1-16,-1 14-1 15,0 7-3-15,2 10 2 16,6 3-28-16,2 26-105 16,-4 6-91-16,1 2-143 15</inkml:trace>
  <inkml:trace contextRef="#ctx0" brushRef="#br0" timeOffset="87700.82">20057 8255 827 0,'0'0'67'0,"0"0"107"16,0 0-69-16,0 0-63 16,0 0-27-16,21-101-8 15,-2 79-5-15,4 5-1 16,4-3-1-16,1 2 3 15,0 4-3-15,-7 1-1 16,-6 2 1-16,-6 1 0 16,-3 3 0-16,-6 3 1 15,0-2 1-15,0 2 4 16,-11 4-3-16,-16 0-3 0,-9 2-4 16,-2 27 2-16,2 7 1 15,10 4-3-15,9 0 4 16,14 0-5-16,3-3 3 15,18-2-3-15,21-7 2 16,16-9 2-16,9-11-36 16,0-8-41-16,-4 0 14 15,-9-7 8-15,-6-17 30 16,-8-4 21-16,-7-3 5 16,-8-1 3-16,-7 5 3 15,-9 0 42-15,-6 3 15 16,0 1 19-16,0 7-20 15,0 2-24-15,-11 8-16 0,-5 6-15 16,-5 0-5 0,0 23-2-16,0 15-4 0,2 7 2 15,10 6 1-15,3-1-4 16,6-2 3-16,0-5-17 16,2-10-43-16,11-5-31 15,5-14 4-15,-1-6-6 16,0-8 26-16,-1 0 13 15,-3-10 42-15,0-16 14 16,0-5 1-16,-2-2 11 16,-1 0 21-16,-5 6 32 15,-1 4 11-15,-2 6-5 0,-2 8 32 16,0 6-2-16,0 3-41 16,0 0-28-16,0 0-23 15,3 17-9-15,1 19 0 16,-2 14 1-16,2 5 2 15,0 11-3-15,7 10 2 16,0 4-1-16,6 6 0 16,-2-4 0-16,-4-5-1 15,-5-9-14-15,-6-13-42 16,-6-13-7-16,-14-9-8 16,-9-11-18-16,-6-9 30 15,-4-10-16-15,-5-3 27 16,2-4 29-16,1-18 5 0,4-4 13 15,11-1-9 1,14-7-41-16,12-10-120 0,6-6-199 16</inkml:trace>
  <inkml:trace contextRef="#ctx0" brushRef="#br0" timeOffset="89784.83">20796 8235 617 0,'0'0'163'0,"0"0"-69"15,1-97 71-15,-1 71-31 16,0 8-44-16,0 8-33 16,0 3-5-16,0 7-8 15,0 0-18-15,0 0-19 16,0 7-7-16,0 25-1 15,0 13 0-15,0 6 1 16,0 2 0-16,14-7-2 16,5-3-1-16,0-12 1 0,2-6 0 15,-3-10 1 1,-3-8-18-16,-1-7-4 0,-1 0 2 16,-1-7 15-16,4-22 0 15,-4-4 2-15,0-8 2 16,-2-10 2-16,-2 2 0 15,-2-4-1-15,-1 8 1 16,-3 11 3-16,2 11-2 16,-3 11-1-16,1 7 3 15,0 4-3-15,0 1 0 16,4 0-1-16,3 26-12 16,6 11 8-16,1 8 4 15,2-3 0-15,0-5-3 16,3-6 3-16,-3-9 1 15,1-9-4-15,5-10-14 0,-2-3-9 16,5-14 3 0,4-20 13-16,3-15-5 0,-3-9 9 15,0-12-1-15,-3-10 7 16,-3-15 1-16,-6-16 1 16,-12-6-1-16,-7 3 3 15,-9 16-1-15,-19 23 13 16,-5 20 27-16,2 20 11 15,9 12-7-15,8 23-16 16,1 7-19-16,1 41-11 16,1 32 1-16,7 18-1 15,4 17 0-15,16 5 0 0,17-2-1 16,7-10-1 0,0-16 0-16,2-14-1 0,-1-19-34 15,-4-13-27-15,-1-19-5 16,-7-13 9-16,0-12 35 15,-7-2 22-15,-1-12 3 16,-1-19 4-16,-7-7 1 16,-2-1 17-16,-3-2 21 15,-6 4 9-15,-2 3-17 16,0 9 7-16,0 3-11 16,0 10-7-16,0 3-7 15,-2 4-4-15,-2 5-3 16,-7 0-10-16,-2 18-1 0,-3 19-1 15,4 8-1 1,6 6 0-16,6 0 2 0,0-5 0 16,6-5-2-16,11-6 2 15,5-11-3-15,0-9-4 16,2-8-19-16,-2-7 6 16,-1 0 10-16,-2-13 2 15,-1-13 6-15,-3-5 2 16,-3-6 1-16,-2 0 1 15,-3 0 0-15,-3 10-1 16,0 3 2-16,-2 4 0 16,-2 8 0-16,0 5 6 0,0 4-1 15,0 3-5 1,0 0-2-16,0 0-1 0,0 0-4 16,5 22-6-16,1 8 10 15,5-1 1-15,4 0 2 16,5-7-2-16,3-5 0 15,3-7-1-15,-1-9 1 16,5-1 0-16,-3 0 0 16,0-18 1-16,0 1-1 15,-9-2 2-15,-4 2-2 16,-4 2 1-16,-3 5 0 16,-5 7-1-16,0 3 0 15,-2 0-4-15,0 10-32 16,0 22-8-16,0 3 30 15,-7 4-18-15,-4 0 9 0,2-3 14 16,-1-5 3-16,4-5 4 16,-3-7 2-16,5-5 0 15,-2-8 0-15,5-4 16 16,0 0 22-16,1-2 6 16,0 0 8-16,2 0-7 15,19-2-3-15,7-10-21 16,3 0-18-16,1-1-2 15,4 0-1-15,-1-4 0 16,-4 1 0-16,-3 1-1 16,-9 1-1-16,-5 4 1 15,-6 2 1-15,-5 3-1 0,-1 3 3 16,-2 0-4-16,0 2-11 16,0 0-34-16,-8 0-56 15,-11 4-57-15,-4 6-113 16,5-5-424-16</inkml:trace>
  <inkml:trace contextRef="#ctx0" brushRef="#br0" timeOffset="90893.83">22758 8236 295 0,'0'0'427'16,"0"0"-360"-16,45-134 38 16,-36 99 30-16,-9 6-34 15,0 1-33-15,0 7-11 16,-14 3-16-16,-6 8-11 15,-8 10-13-15,-5 6-13 16,-1 25 4-16,1 10-8 16,10 6 1-16,8 2-2 15,12-1 3-15,3-3-4 16,13-6 2-16,15-7-3 16,12-13 2-16,5-8-8 15,3-11-39-15,-5 0-10 16,-7-15 4-16,-6-15 16 15,-8-8 1-15,-6-2 16 16,-8 1 3-16,-8 4 16 0,0 9 2 16,0 9 5-16,0 3 30 15,-2 6 26-15,1 8 17 16,1 0-31-16,0 0-25 16,0 0-13-16,0 34-6 15,0 19-2-15,0 15 11 16,0 10-7-16,5 7 2 15,4 0-2-15,-2 2-5 16,0 1 1-16,-1-5 0 16,-6-9-2-16,0-6 2 0,0-12-2 15,-6-11-49 1,-13-10-35-16,-8-9-34 0,-6-9-3 16,-5-7-30-16,0-10-69 15,0-4-27-15</inkml:trace>
  <inkml:trace contextRef="#ctx0" brushRef="#br0" timeOffset="91815.81">23138 8050 809 0,'0'0'88'15,"0"0"-28"-15,0 0 63 0,0 0-27 16,0 0-35-16,0 0-54 16,20-57-7-16,5 58 0 15,6 17-2-15,3 9 1 16,-7 3 0-16,-6 3-5 16,-4 0 1-16,-8 1-19 15,-6-3-8-15,-3 1-12 16,0-7-1-16,-3-2-19 15,-11-7-19-15,-5-4 12 16,2-9 30-16,4-3 12 16,5 0 22-16,8-18 7 15,0-14 0-15,19-7 3 0,13-6-1 16,7 3 2-16,3 1 16 16,-2 1 4-16,-4 4 14 15,-8 2 18-15,-8 4-2 16,-7 4 20-16,-5 6-3 15,-6 5-3-15,0 3-12 16,-2 8-19-16,0 2-7 16,0 2-23-16,0 0-7 15,-3 26-5-15,-6 8 0 16,-1 10 5-16,8-3 2 16,2-4-2-16,2 1 0 15,17-8-2-15,5-5-1 16,-1-8 2-16,-1-11 1 0,1-6-5 15,-2 0-11 1,0-22 6-16,0-7-4 0,-2-7 4 16,-3-5 2-16,-7 2 8 15,-2 8-1-15,-5 9 1 16,-2 8 2-16,0 10-1 16,0 3 5-16,0 1-6 15,4 1-1-15,5 20-10 16,6 7 11-16,3 3-2 15,2-5 0-15,4-6 1 16,-1-6-4-16,2-12-42 16,2-2 4-16,0 0 19 0,0-23-6 15,-1-9 7 1,-3-10 17-16,-6-4 4 0,1-11 2 16,-5-8 3-16,-4-6-3 15,-5-3 14-15,-4 12 21 16,0 11-6-16,0 15 39 15,-6 14-10-15,-1 13 4 16,0 9-17-16,-3 12-28 16,-6 39-16-16,-3 34 1 15,0 27 4-15,3 12 0 16,10 11-1-16,5-2 8 16,1-9-11-16,0-10 0 15,0-14-3-15,-5-20 1 16,-5-11-45-16,4-16-79 15,3-10-27-15,3-15-21 0,0-13-107 16,7-15-15-16</inkml:trace>
  <inkml:trace contextRef="#ctx0" brushRef="#br0" timeOffset="92522.71">24016 8077 871 0,'0'0'92'16,"0"0"-48"-16,0 0 99 15,-14-102-53-15,28 87-63 0,15 2-21 16,9 7-6-16,2 6 1 16,4 0-2-16,-6 12 0 15,-8 12-6-15,-7 5-18 16,-7 10-17-16,-12 5-1 15,-4 5 6-15,0-7-9 16,-17-2 6-16,-5-9 4 16,-3-9-3-16,5-6-1 15,2-12 2-15,9-4 22 16,5-4 7-16,4-25 8 16,1-15-2-16,21-15 3 15,9-7 2-15,6-10 1 16,3-9 3-16,1-7 6 0,-5-5 17 15,-8 7 20 1,-9 13-4-16,-10 21 21 0,-9 18 22 16,0 18 3-16,0 10-10 15,0 7-36-15,-1 3-29 16,-9 26-15-16,-4 21-1 16,0 22 6-16,4 12-2 15,4 5 1-15,2 5-1 16,4-8 4-16,0-8-5 15,10-9-2-15,2-12 1 16,1-10-2-16,0-14 0 16,1-11-1-16,-1-12 2 0,3-7-3 15,3 0 1 1,0-15-7-16,5-15 4 0,-2-11 3 16,-1-3-1-16,-3 2 2 15,0 5 0-15,-4 11 1 16,-4 11-1-16,-6 10 0 15,2 5 0-15,5 0 0 16,7 0-8-16,4 13 7 16,-2 6-3-16,-1 5 0 15,-2-4 0-15,-4-3-15 16,-5-3-51-16,0-1-21 16,0-5-8-16,-2-1-63 15,0-4-43-15,-4-3-159 16</inkml:trace>
  <inkml:trace contextRef="#ctx0" brushRef="#br0" timeOffset="92784.82">25134 8018 1032 0,'0'0'148'0,"0"0"-57"0,0 0 31 16,0 0-65-16,0 0-44 16,0 0-13-16,-10-16-12 15,2 16-100-15,-6 0-195 16,1 0-464-16</inkml:trace>
  <inkml:trace contextRef="#ctx0" brushRef="#br0" timeOffset="94397.04">25630 7796 472 0,'0'0'16'0,"-58"-109"2"16,38 51 66-16,6-1-30 16,12 3-17-16,2 3 4 15,2 0 9-15,21 6-4 16,2 6-11-16,1 7 3 15,-5 8-4-15,-5 10-13 16,-8 6-1-16,-5 4 0 16,0 4-3-16,-3 2-4 0,3 0-7 15,1 8-6 1,-4 25 3-16,3 20 4 0,-3 13 2 16,0 15 11-16,-3 13 8 15,-10 8-10-15,-1 6 9 16,2 0-13-16,-1-4-7 15,-2-10-2-15,1-4-5 16,-3-10 1-16,3-12-1 16,-1-16 0-16,3-11-1 15,3-17-24-15,0-9-4 16,3-11 2-16,0-4 19 16,3-6 8-16,-3-23 1 15,-2-14 0-15,8-8 7 16,0-6-6-16,8-6 3 15,10 7 8-15,8 4 4 0,2 4 4 16,5 10 3-16,3 9-10 16,1 6 7-16,-4 11-11 15,-2 7-1-15,-5 5 2 16,-4 0-11-16,-1 21 0 16,-6 12 1-16,-2 6 1 15,-2 9-1-15,-5 4-1 16,-2 2 0-16,-1-5 2 15,0-7-2-15,-2-9 0 16,2-8-2-16,0-13 3 16,0-4-3-16,0-6 1 15,2-2 1-15,5-8 1 0,-2-19 0 16,2-12-1-16,3-9 2 16,-2-3-2-16,1-1 3 15,1 6 0-15,3 6-1 16,-2 9 6-16,2 6 6 15,-1 10 7-15,0 7-1 16,3 8-8-16,0 0-11 16,2 23 0-16,-3 11 0 15,-5 9 4-15,-3 0-5 16,-2 4-4-16,-5-4 4 16,-2-3-54-16,0-9-73 15,0-7-121-15,0-14-243 16</inkml:trace>
  <inkml:trace contextRef="#ctx0" brushRef="#br0" timeOffset="95393.81">26528 7759 197 0,'0'0'668'0,"0"-151"-553"16,0 98 2-16,0 18 26 16,0 11-48-16,0 15-41 15,0 9-13-15,0 0-24 16,0 13-16-16,0 31 3 15,0 20-3-15,0 18 7 16,0 8-4-16,0-3-3 16,0 0 2-16,-2-9-2 0,0-8-1 15,2-7 0 1,0-14-4-16,2-12-54 0,18-11-54 16,5-18-87-16,9-8-59 15,2-2-283-15</inkml:trace>
  <inkml:trace contextRef="#ctx0" brushRef="#br0" timeOffset="95813.81">26933 7734 805 0,'0'0'95'15,"0"0"14"-15,0 0 33 16,0 0-50-16,-88-69-53 15,72 69-20-15,0 12-8 0,-7 22-7 16,0 9 0-16,1-1-2 16,0 3 1-16,3-5-2 15,5-6-1-15,0-4 1 16,6-8-1-16,2-6-1 16,3-6 0-16,3-7-4 15,0-3-6-15,0 0 5 16,0 0 6-16,6-10 1 15,6-9-1-15,4 1 1 16,0 1-1-16,0 3 1 16,2 6 2-16,3 6-3 15,1 2 0-15,5 2-2 16,-3 22 1-16,2 9 2 0,-2 2 1 16,0 9-2-16,-2 0-2 15,-5-5-1-15,-2-1-3 16,1-9-42-16,1-3-49 15,1-9-42-15,2-12-63 16,6-5-121-16</inkml:trace>
  <inkml:trace contextRef="#ctx0" brushRef="#br0" timeOffset="96040.82">27156 7956 798 0,'0'0'113'16,"0"0"42"-16,0 0-14 15,0 0-74-15,0 0-47 16,0 0-10-16,24-38-10 16,8 30-1-16,6 2-6 15,1 0-82-15,3 1-76 16,-2-5-132-16,-6 2-399 15</inkml:trace>
  <inkml:trace contextRef="#ctx0" brushRef="#br0" timeOffset="96511.82">27530 7729 820 0,'0'0'136'0,"0"0"-16"16,3-115 41-16,9 88-81 15,-4 9-31-15,-1 4-19 16,-2 9-13-16,1 1-4 16,3 4-9-16,4 0-3 15,2 17-1-15,1 19 0 16,1 10-1-16,-5 9 0 15,-3 4-2-15,-1-3-6 0,-5-4-22 16,1-7-9-16,-4-7-21 16,0-5-27-16,0-10 5 15,0-9 6-15,0-5 13 16,0-9 28-16,0 0 36 16,0-7 9-16,0-21-1 15,0-10 1-15,0-10 22 16,0-4-5-16,0-8 4 15,9-2-6-15,8 5 2 16,1 8-9-16,2 10-4 16,1 11-5-16,-2 11-3 15,0 9-5-15,-1 8-1 0,3 0-3 16,0 15-35-16,-1 18-81 16,-4 5-109-16,-3-1-181 15</inkml:trace>
  <inkml:trace contextRef="#ctx0" brushRef="#br0" timeOffset="97395.82">27947 7835 625 0,'0'0'197'0,"0"0"-91"16,0 0 19-16,35-95-64 0,-20 73-43 15,3 4-14-15,-3-1-1 16,0 3 2-16,-4 1-4 16,-3 0 1-16,-2 2 0 15,-5-1 12-15,1-2 23 16,-2 1 1-16,0-1-10 16,-5 2-7-16,-12 6-17 15,-5 5 0-15,-5 3-3 16,-3 8-1-16,0 22 0 15,5 8-1-15,8 9 1 16,10 5-1-16,7 0-3 16,12-4 4-16,26-4-4 0,13-9 4 15,6-10-3 1,3-12-35-16,1-11-11 0,-6-2 21 16,-7-8 14-1,-3-16 14-15,-8-7 0 0,-9-4 0 16,-8-1 4-16,-6-1 12 15,-4 0 40-15,-4 4-6 16,-3 1-9-16,-3 6-2 16,0 5-9-16,0 6-4 15,0 7-9-15,-12 8-10 16,-8 0-3-16,-4 19-4 16,-1 20-6-16,3 9 5 15,9 4-1-15,8-3 0 16,5-4-1-16,3-7-12 15,18-7-25-15,4-9-10 0,-1-11-8 16,-1-8 10-16,0-3 13 16,-2-5 24-16,3-22 10 15,-3-8 1-15,1-4 1 16,-6-3 0-16,-4 5 6 16,-2 3 42-16,-5 5 8 15,-2 7 5-15,-3 7-4 16,0 10-16-16,0 1-4 15,0 4-13-15,0 0-19 16,0 17-3-16,0 27-3 16,0 19 0-16,-3 10 0 15,-4 12 2-15,-2 3-2 0,0 8 0 16,2 2 0-16,7-2-2 16,0-6 2-16,0-11-2 15,0-13-17-15,0-13 4 16,-7-16-11-16,-3-9-19 15,-8-11-1-15,-4-7-32 16,-7-10 25-16,-3 0 11 16,-7 0 25-16,0-15 13 15,-4-6 1-15,7-5 1 16,4-1 1-16,12-4 0 16,14-7-49-16,6-9-71 15,26-9-42-15,21-10-139 16</inkml:trace>
  <inkml:trace contextRef="#ctx0" brushRef="#br0" timeOffset="98746.45">28770 7738 686 0,'0'0'184'0,"0"0"-91"15,0 0 57-15,0-103-2 16,0 97-63-16,0 5-49 15,0 1-15-15,0 1-15 16,0 29-5-16,5 13 4 16,2 9 4-16,-1-2 5 0,2-1-6 15,-2-6-5 1,4-5 0-16,-1-9-1 0,1-3-2 16,2-13 0-16,0-3-16 15,3-10-10-15,3 0 7 16,1-4 6-16,1-21 7 15,1-11 4-15,-2-6 1 16,-5-4 1-16,-4-1 1 16,-3 6 0-16,-3 10 0 15,-4 9-1-15,0 12 0 16,0 4 1-16,0 6 2 16,0 4-3-16,0 26-14 15,0 14 12-15,0 6 0 16,1-6 2-16,8-6 0 15,7-9-2-15,1-9-21 0,7-8-22 16,5-12 20 0,9 0 17-16,2-17 5 0,5-21 3 15,-5-13 2-15,-1-12-2 16,-4-11 0-16,-4-9 1 16,-12-3 4-16,-7-10 0 15,-12 0 1-15,0 4 11 16,-17 7 0-16,-6 18 34 15,-3 19-15-15,6 16-11 16,3 18 2-16,3 14-11 16,0 0-11-16,-3 36-3 15,-5 23-3-15,8 16 1 0,4 10-1 16,10 8-1-16,0-1 2 16,24 2-2-16,10-5 2 15,3-11-3-15,5-14-4 16,0-15-49-16,-2-17-5 15,-2-15 4-15,-2-13 17 16,-2-4 32-16,-3-12 6 16,-3-15 2-16,-3-10 5 15,-5-5 2-15,-9-4 24 16,-3-1 11-16,-3 1 3 16,-5 4-14-16,0 4-2 15,0 5-6-15,0 7-9 16,-8 10-5-16,1 7-5 0,-2 6-2 15,-1 3-2 1,-1 6-2-16,-2 26-4 0,2 13 1 16,4 8 4-16,7 4 0 15,0-2 0-15,0-7-1 16,12-7-1-16,0-8-1 16,-1-10-25-16,-1-7 1 15,-3-10 12-15,4-6 10 16,2 0 6-16,-1-15 3 15,6-14-2-15,-5-10 1 16,1-4 4-16,-4-4-4 16,-2 5 1-16,-3 7 9 15,0 2 3-15,-2 7-9 16,0 9 2-16,-2 8-1 0,1 5-1 16,-2 4-5-16,0 0-1 15,9 0-3-15,6 20-7 16,4 9 6-16,7 0 4 15,-1-2-2-15,2-8 0 16,-2-4-9-16,0-10-7 16,-3-5 4-16,-2 0 9 15,2-7 4-15,-3-15-2 16,-2 1 2-16,-5 5-1 16,-5 3-1-16,-4 12-1 15,-3 1-6-15,0 0-11 16,0 0-15-16,0 21-31 15,0 9 49-15,0 1 11 16,-8 3 4-16,0-8 3 16,0-2 0-16,2-8 1 0,1-4 0 15,5-4 1-15,-3-2 15 16,3-3 13-16,0-3-8 16,0 0 3-16,7 0-4 15,16 0-9-15,10-3-4 16,7-13-7-16,2-4 1 15,-2 1 1-15,-2 2-6 16,-8 3 0-16,-7 0-28 16,-7 8-4-16,-8 4-3 15,-8-1 7-15,0 3-42 0,-8 0-88 16,-20 3-154-16,-8 11-259 16</inkml:trace>
  <inkml:trace contextRef="#ctx0" brushRef="#br0" timeOffset="99881.23">30935 7650 544 0,'0'0'178'0,"0"0"-144"16,0 0 65-16,0 0 40 15,0 0-57-15,15-99-11 16,-15 76-34-16,-11-3-7 15,-12 7-7-15,-10 5-12 16,-6 6-2-16,-4 8-7 16,-1 0 0-16,8 25 0 15,3 7-2-15,10 7-4 16,13 9 1-16,10-2 0 16,0 5 2-16,20-6 0 15,12-6 1-15,4-9-3 16,1-7-24-16,-2-9-24 0,-9-12 4 15,-7-2 15 1,-4 0 17-16,-6-20 9 0,-3 0 6 16,-4-2 2-16,-2 3 1 15,0 1 10-15,0 7 43 16,3 6 0-16,-3 3-5 16,1 2-30-16,1 0-14 15,2 6-7-15,6 27-1 16,0 15 1-16,6 11 0 15,-4 13 0-15,-3 10 3 16,-3 2-3-16,-6 0 0 16,0-5 1-16,-14-9-2 0,-9-11-16 15,-9-13-64 1,-2-10-40-16,-7-10-11 0,-4-13-60 16,-2-9-90-16</inkml:trace>
  <inkml:trace contextRef="#ctx0" brushRef="#br0" timeOffset="100816.37">31157 7547 519 0,'0'0'378'16,"0"0"-318"-16,0 0 50 0,0 0 18 15,0 0-67-15,0 0-47 16,17-90-11-16,-6 90-3 16,8 8-3-16,1 18-2 15,6 8 1-15,-5 8 2 16,0 5 1-16,-1 2-2 16,-11-1-9-16,-3-4-17 15,-6-9-36-15,0-7-4 16,-5-7-25-16,-11-7 8 15,-6-11 50-15,2-3 19 16,4 0 8-16,5-7 9 16,8-16 5-16,3-7 21 15,6-11-9-15,22-8 0 0,12-2 4 16,8 2-2 0,4 6 0-16,-4 8-4 0,-5 3 6 15,-11 9 20-15,-8 1 3 16,-8 9 2-16,-7 3-15 15,-4 4 12-15,-5 4-4 16,0 2-17-16,0 0-19 16,0 0-3-16,-4 11-2 15,-11 19-7-15,-1 14 8 16,3 1 1-16,7 5 0 16,6-3-1-16,0-5 1 15,17-3 0-15,2-16 0 0,2-7-2 16,-2-9 2-16,-3-7-1 15,-1 0 0 1,3-18 1-16,-3-16-3 0,2-7 1 16,-4-4 1-16,-2 0 1 15,-7 5 0-15,0 11 4 16,-2 7-2-16,0 12-1 16,-2 3 1-16,2 7-2 15,1 0-6-15,5 1-2 16,6 21-14-16,7 8 18 15,0 4 2-15,1-4-12 16,2-2-11-16,4-12-12 16,-1-5 1-16,4-11-5 0,2-1 22 15,-1-25 9 1,-3-13 5-16,-3-4 5 0,-3-4 1 16,-1-7 2-16,-5-8 22 15,-2-5 5-15,-7 0 29 16,-6 4-5-16,-2 16 11 15,0 16 11-15,-3 13-26 16,-2 12 5-16,2 6-30 16,-4 0-19-16,-11 38-6 15,-7 29-8-15,-5 27 8 16,1 18 2-16,10 15-2 16,3 1 0-16,6-1 0 15,1-11 0-15,-1-16-6 16,-1-16-41-16,-2-15-64 15,-5-15-95-15,9-15-34 0,-2-17-72 16,11-18-216-16</inkml:trace>
  <inkml:trace contextRef="#ctx0" brushRef="#br0" timeOffset="101499.78">32193 7640 826 0,'0'0'90'0,"0"0"-11"16,0 0 77-16,0 0-83 15,0 0-58-15,0 0-13 0,4-38-2 16,7 44-10-16,4 18 0 16,5 11 9-16,4 8-7 15,-10 2-19-15,-7 0-15 16,-7-1-22-16,0-7-22 15,-12-6-26-15,-17-4 17 16,-3-12-27-16,-4-9 45 16,6-6 22-16,7 0 17 15,11-6 38-15,10-16 14 16,2-9 27-16,14-11 0 16,14-15 3-16,9-7 8 15,9-11-11-15,5-4 24 16,3-5-14-16,-5 6-16 0,-10 2 41 15,-14 14 3 1,-12 13-10-16,-6 15 28 0,-7 16-3 16,0 10-27-16,0 6-42 15,0 2-20-15,0 8-5 16,-7 29-11-16,-3 20 11 16,-4 13-1-16,8 5 2 15,6 0 0-15,0 0-1 16,0-6 0-16,14-12 0 15,-2-13 0-15,-1-14-3 16,0-10 0-16,-1-10-30 16,-3-8 8-16,6-2 20 0,4-12 3 15,9-15 2 1,4-14-2-16,0-10 2 0,-2 5 3 16,-2 4-2-16,-4 6 0 15,-7 14-1-15,-4 9 2 16,-4 7 1-16,-2 5-3 15,2 1 0-15,4 3 0 16,6 18-4-16,0 11 2 16,2 2 0-16,-1 0-5 15,-3 2-27-15,3-8-103 16,-1-3-42-16,2-2-27 16,-1-5-172-16</inkml:trace>
  <inkml:trace contextRef="#ctx0" brushRef="#br0" timeOffset="103475.12">6864 9932 827 0,'0'0'158'0,"0"0"-104"15,0 0 70-15,0 0 9 16,0 0-58-16,0 0-29 16,0 0-16-16,4-83-11 15,-4 83-13-15,-7 26-2 16,-3 21-4-16,-4 14 0 15,5 2 3-15,2 0-3 16,7-8-2-16,0-9 1 16,9-8 0-16,7-9 0 15,2-10-5-15,3-9-13 16,-2-7 6-16,-4-3 1 0,0-6 6 16,-2-20 5-16,-5-7-2 15,-5-2 1-15,-3-1 1 16,0 2 1-16,0 4 0 15,0 2 1-15,0 8 0 16,-3 4 1-16,3 6-2 16,-2 7 0-16,2 3 0 15,0 0 1-15,0 0-2 16,0 13-8-16,17 9 4 16,7 6 4-16,6 1-1 15,5-7 1-15,-1-3 0 16,11-7 2-16,-1-8-1 0,-5-4 0 15,-1 0 0-15,-8-14 0 16,-4-11-3-16,-4-8 2 16,-4-9 0-16,-8-5-1 15,-8-3 2-15,-2-2-5 16,0 5 2-16,-14 6 2 16,-8 7 0-16,-2 8 1 15,-5 10 0-15,2 3 3 16,-1 12-7-16,0 1 4 15,9 8-6-15,1 21 0 16,9 6-6-16,3 9-33 16,6 1-52-16,6 2-52 15,24-8-49-15,9-11-124 0</inkml:trace>
  <inkml:trace contextRef="#ctx0" brushRef="#br0" timeOffset="103878.81">7549 10095 742 0,'0'0'163'16,"0"0"-84"-16,0 0 64 16,0 0-56-16,0 0-63 15,0 0-21-15,61-111-1 0,-33 88 0 16,-7 3-1-16,-6 1 0 15,-7-2 0-15,-5 5-1 16,-3 1 0-16,0 4-1 16,-8 5 0-16,-17 6-8 15,-4 0 1-15,-8 14 5 16,3 18-1-16,3 7 4 16,8 0 0-16,10 4 0 15,7-3 6-15,6-3-4 16,0-2 7-16,1-7 2 15,21-7-10-15,10-5 4 16,13-10-3-16,7-6 0 16,7 0 1-16,-6-12-3 15,-4-6-29-15,-10-1-80 0,-7 0-65 16,-12 4-31-16,-12 4-39 16,-8 3-107-16</inkml:trace>
  <inkml:trace contextRef="#ctx0" brushRef="#br0" timeOffset="110559.8">8703 10054 326 0,'0'0'447'15,"0"0"-374"-15,0 0 38 16,0 0 11-16,0 0-38 16,0 0-36-16,0 0-18 15,-117-84-10-15,60 89-15 16,-6 21 7-16,5 8-2 16,8 0-1-16,14-2 0 15,16-5-3-15,11 0-6 0,9-5 0 16,2 0-1-16,26-7 1 15,18-7-1-15,16-8 1 16,14-1-4-16,1-23-6 16,-7-12-29-16,-15-4-5 15,-10-12 0-15,-9-12-2 16,-10-7 4-16,-11-12 7 16,-10-2 17-16,-5 6 10 15,-1 10 4-15,-17 17 4 16,0 18 15-16,-4 11 21 15,8 9 9-15,1 9 15 16,4 5-15-16,3 0-20 0,-3 26-17 16,3 18-3-16,3 14 1 15,3 5 2-15,0 4 4 16,8-5-7-16,8-7 1 16,6-4-2-16,1-7-2 15,5-8-2-15,-1-8 1 16,6-10-1-16,1-10 0 15,3-5 1-15,-3-3 0 16,-3 0-1-16,-6-21-8 16,-1-2 1-16,-8-2 3 15,-7 1 4-15,-6 3 0 16,-3 0 1-16,0 4 2 16,0 3 3-16,0 0-1 15,-10 2 3-15,-7 10 1 16,-5 2-6-16,-6 0-3 0,-3 8 0 15,0 18-1-15,6 3-1 16,4-2-2-16,12-1 1 16,4-4 3-16,5-1-4 15,0-1 2-15,11-4-2 16,16-3 3-16,6-7 0 16,4-6 2-16,-1 0 1 15,4-6-2-15,-9-15 1 16,-8 1 0-16,-4-1 0 15,-7 0 0-15,-4 2 3 16,-2 5 1-16,-2-2 1 16,-1 7 5-16,0 1 8 0,0 1 1 15,0 4-4-15,0 0-9 16,-1 3-5-16,1 0-2 16,5 0 0-16,1 0-3 15,6 7-4-15,0 15 4 16,1 1 3-16,1 10 0 15,0-1 0-15,-4 3-1 16,0-2 1-16,-5-5 0 16,-2-4-1-16,-2-9 0 15,-1-7 0-15,3-4 1 16,-6-4 0-16,0 0 0 16,5 0 0-16,0-14 4 15,2-20 0-15,6-10-4 0,-2-5-1 16,0 0 1-16,0 8 2 15,-1 7 0-15,-4 9-1 16,2 10-1-16,-2 4 3 16,3 6-3-16,-2 5-1 15,10 0-2-15,-1 0 1 16,5 17-3-16,1 12 3 16,2 5-1-16,-5 2 3 15,-5 1-3-15,2 0-2 16,-7-6-39-16,-3-1-34 15,-1-5-70-15,-5-7-43 16,0-12-168-16</inkml:trace>
  <inkml:trace contextRef="#ctx0" brushRef="#br0" timeOffset="111378.8">9709 9573 323 0,'0'0'122'0,"0"0"-60"16,0 0 52-16,0 0-1 15,0 0-52-15,0 0-27 16,0 0-1-16,-7-16-3 15,7 16-3-15,0 0 2 16,0 0-4-16,-2 0-13 0,2 0-7 16,0 0-1-16,-1 0-2 15,1 0-2-15,0 0-1 16,0 0-58-16,-3 0-52 16,0 0-147-16</inkml:trace>
  <inkml:trace contextRef="#ctx0" brushRef="#br0" timeOffset="111738.8">9954 9500 827 0,'0'0'154'15,"0"0"-37"-15,0 0 50 16,0 0-67-16,0 0-63 16,0 0-22-16,-8-20-7 15,7 72-7-15,1 25 2 16,0 10 5-16,0 2-5 15,0-4 2-15,1-10-5 16,5-10 2-16,2-8-3 16,1-14 1-16,0-11-53 0,3-7-82 15,7-15-65-15,5-10-87 16,-1 0-299-16</inkml:trace>
  <inkml:trace contextRef="#ctx0" brushRef="#br0" timeOffset="111970.8">9952 9945 731 0,'0'0'161'0,"0"0"-95"16,0 0 55-16,0 0-56 15,0 0-61-15,87-10-4 16,-37 10 0-16,-3 0-21 16,-4 0-84-16,-5 0-74 15,-10 0-182-15</inkml:trace>
  <inkml:trace contextRef="#ctx0" brushRef="#br0" timeOffset="112385.56">9578 9473 696 0,'0'0'120'0,"0"0"16"0,0 0 30 15,0 0-63-15,0 0-52 16,0 0-33-16,1-53-14 16,-1 72-4-16,0 15 1 15,0 15 1-15,0 2-2 16,0 1-17-16,2 0-113 16,7-11-126-16,13-14-287 15</inkml:trace>
  <inkml:trace contextRef="#ctx0" brushRef="#br0" timeOffset="113208.8">10767 9566 864 0,'0'0'82'0,"0"0"-31"16,-42-101 92-16,38 87 7 15,2 9-73-15,0 5-44 16,2 0-22-16,0 14-11 16,0 26 1-16,0 23 2 15,4 13-2-15,0 0 0 16,2 2 0-16,1-6-1 15,-2-9 0-15,3-7-3 16,1-12-82-16,7-8-80 16,8-16-88-16,4-10-91 0</inkml:trace>
  <inkml:trace contextRef="#ctx0" brushRef="#br0" timeOffset="113620.61">11056 9726 918 0,'0'0'88'16,"0"0"31"-16,0 0 40 16,0 0-75-16,-59-98-52 15,53 96-13-15,-2 2-1 16,-6 6-10-16,-6 25-6 16,-4 14-1-16,0 4 0 15,3 4 0-15,7-3 1 16,6-6-2-16,2-7 0 15,6-8 0-15,0-12-2 0,0-4 2 16,0-9-6-16,0-4-16 16,0 0 1-16,10 0 15 15,0-20 6-15,7-8 0 16,1-2-3-16,-2 5 3 16,-2 5 1-16,-1 6 0 15,0 8-2-15,0 6 0 16,5 0 0-16,5 12-9 15,4 15 5-15,-1 5 3 16,4 1-1-16,-3-1-1 0,-4-1-33 16,1-6-22-16,-7-7-39 15,0-5-23-15,-4-7-52 16,1-6-91-16,-2 0-204 16</inkml:trace>
  <inkml:trace contextRef="#ctx0" brushRef="#br0" timeOffset="115008.13">11316 9815 769 0,'0'0'190'0,"0"0"-63"15,0 0 45-15,0 0-67 16,0 0-51-16,0 0-6 16,-12-71-19-16,12 71-16 0,0 0-10 15,-3 29-3-15,0 13 2 16,3 7 1-16,-3-1-3 16,1-6 1-16,2-3-1 15,0-8 1-15,0-9-1 16,0-7 0-16,3-5-1 15,2-6 1-15,0-4-1 16,2 0-5-16,8-6 3 16,3-18-1-16,3-12-4 15,-1-3-2-15,-4-3 5 16,-5 4-5-16,-2 4 3 16,-5 6 3-16,1 10 4 15,-4 2 0-15,3 11 0 0,-4 3 1 16,3 2-1-16,6 2-12 15,3 20-1-15,4 12 9 16,-1 6-2-16,1 0 5 16,-2-4-9-16,2-1-7 15,-2-9-11-15,2-7-17 16,-2-6 9-16,3-10 5 16,0-3 15-16,-1 0 14 15,-1-7 1-15,1-15 2 16,-2-6 4-16,-1-8-3 15,-4-2 17-15,-1 2 4 16,-4 2 7-16,-2 6 3 0,-2 6-2 16,0 5 1-16,0 8 4 15,0 0-17-15,-6 8-10 16,-2 1-3-16,-5 0-6 16,-2 14-2-16,-3 13 1 15,5 10 0-15,5 0-1 16,1 0 0-16,7-2 0 15,0-2 0-15,7-7 1 16,7-3-1-16,6-8-4 16,3-5-24-16,1-9 7 15,0-1 4-15,2 0 3 16,-5-20 0-16,-2-7 10 16,3-7 3-16,-7-1 3 15,-2-2 1-15,-4 6-1 16,-3 5 1-16,-4 3 0 0,-2 6 19 15,0 1 4-15,0 4-3 16,0 5-2-16,0 4 0 16,0-1-6-16,0 2-4 15,0 2-4-15,0 0-5 16,0 0 0-16,7 10-7 16,0 15 2-16,5 7 4 15,3 1 1-15,-2 0 0 16,-2-7-1-16,-2-3 1 15,2-6 1-15,-4-4-1 16,0-6-4-16,-2-3-11 16,-1-4 9-16,4 0 6 0,4-11 2 15,0-12-1-15,1-9 2 16,0-2 0-16,0 1-1 16,-2 4 0-16,-2 3 3 15,1 7 3-15,-6 3 0 16,5 8-1-16,-6 8 1 15,3 0-8-15,3 0-1 16,5 14 0-16,3 9 0 16,-1 5 1-16,0 0-1 15,1-3 0-15,-2-5 0 16,3-5 0-16,-3-3-2 16,0-8-8-16,0-4 3 15,3 0 4-15,-3-10 3 0,2-13 1 16,0-11 0-16,-4-1 1 15,-3-8 1-15,0-6-1 16,-9-2 0-16,-1-1-1 16,0 4-1-16,-7 16-1 15,-7 12-5-15,-14 17-26 16,-6 3-45-16,-7 3-30 16,-3 19-76-16,2 5-136 15</inkml:trace>
  <inkml:trace contextRef="#ctx0" brushRef="#br0" timeOffset="115810.54">13094 9418 374 0,'0'0'459'0,"0"-128"-374"15,0 89 23-15,0 18 48 16,0 9-55-16,0 12-42 16,-3 0-39-16,2 21-14 15,-1 33-6-15,-1 20 1 16,-1 13-1-16,4-1 3 16,0-1-3-16,0-4 2 15,0-10 1-15,4-10-6 16,2-12-9-16,0-14-108 15,2-12-75-15,-1-17-127 16,-7-6-306-16</inkml:trace>
  <inkml:trace contextRef="#ctx0" brushRef="#br0" timeOffset="116530.38">12920 9715 767 0,'0'0'80'15,"0"0"-44"-15,0 0 71 16,0 0-54-16,80-54-45 16,-20 25-5-16,7-4-1 15,-1-5-2-15,1-3 2 16,-9-6-2-16,-6-4 0 16,-11 6 0-16,-14 3-3 15,-11 11 2-15,-12 4 1 16,-4 6 1-16,0 9 13 0,0 3 35 15,-7 9 9-15,1 0-29 16,-7 18-22-16,-4 19 1 16,-1 17-1-16,3 3 3 15,2 3 7-15,5 1 17 16,4 0-19-16,4-5-1 16,0-8-10-16,1-7-2 15,11-6-2-15,3-13 4 16,2-8-4-16,2-7 0 15,5-7 0-15,-1 0 0 16,6-21-6-16,-4-10-16 16,-2-9-4-16,-8-4 9 0,-2 6 1 15,-5 6 2-15,-4 12 14 16,-2 9 3-16,0 7 1 16,-1 4 16-16,2 0-19 15,7 4-1-15,7 20-1 16,6 9 0-16,4 7 1 15,1 0 5-15,2-2-4 16,-1-5 0-16,-3-8-1 16,-3-9 1-16,-1-8 0 15,-5-8-1-15,-2 0 3 16,0-10 1-16,0-17 0 16,-3-8 2-16,-2-9-6 15,-7-5 3-15,-3 0-2 0,0 3 0 16,-6 12 3-16,-5 11-3 15,4 11 2-15,1 10 6 16,1 2 12-16,0 19-19 16,-2 18 0-16,3 12 1 15,4 2 3-15,0-3 2 16,4-7-8-16,18-4 1 16,4-8-1-16,13-10-2 15,10-14-16-15,7-5-141 16,-1-2-216-16</inkml:trace>
  <inkml:trace contextRef="#ctx0" brushRef="#br0" timeOffset="118406.8">14604 9590 597 0,'0'0'195'0,"0"0"-126"15,0 0 57-15,0 0 2 16,0 0-34-16,0 0-34 15,49-100-18-15,-43 93-7 16,-3 1-6-16,-1 6-14 16,1 0-12-16,-2 0-3 0,4 18-1 15,1 13 1-15,-2 16 1 16,1 2 0-16,-1-1-1 16,1 0 0-16,-2-7 0 15,2-6-1-15,2-7 1 16,-3-8-1-16,2-7-5 15,-1-8 1-15,-3-5 0 16,4 0 5-16,5-12-1 16,9-24 2-16,3-13-1 15,1 1 0-15,-9 3 0 16,-2 7 1-16,-4 2 1 16,-2 3-2-16,-2 2 2 15,0 5 1-15,1 7-2 0,-2 5 1 16,-1 6-2-16,-1 6 4 15,1 2-4-15,4 0-1 16,2 14 0-16,6 15-3 16,4 11 4-16,1 5 0 15,-1 3-1-15,-3-3 0 16,2-7 0-16,0-5 0 16,1-11 1-16,-2-9-1 15,4-7 0-15,-1-6-2 16,2 0-3-16,2-19 6 15,-6-7-2-15,1-10 4 16,-6-2-3-16,-6 0 3 0,-2 3-1 16,-5 4 0-16,0 9 7 15,0 3 3-15,0 11 9 16,0 0 4-16,0 6-7 16,0 2-6-16,0 0-11 15,-1 10-2-15,-3 16 0 16,0 11 1-16,1 8 1 15,3-4-1-15,0 0 1 16,0-6-2-16,1-7-2 16,10-5 4-16,5-8 0 15,3-8 0-15,6-7 0 16,5 0-3-16,-2-22 0 16,-3-11 3-16,-5-2-2 15,-4-10-7-15,-5-1-1 16,-7 0-1-16,-4 1 2 0,0 7 6 15,-3 10 1-15,-9 7 2 16,-4 8 0-16,-1 9-2 16,-3 4 2-16,-1 0-2 15,-2 19-3-15,1 11 0 16,4 3-1-16,6 2 3 16,6 2-4-16,5-1-58 15,1-1-94-15,6-4-66 16,17-11-184-16</inkml:trace>
  <inkml:trace contextRef="#ctx0" brushRef="#br0" timeOffset="118638.8">15674 9755 922 0,'0'0'191'0,"0"0"-80"16,0 0 17-16,0 0-32 15,0 0-62-15,0 0-26 16,0-23-8-16,0 23-3 16,-3 0-76-16,-13 13-135 15,-2 2-121-15</inkml:trace>
  <inkml:trace contextRef="#ctx0" brushRef="#br0" timeOffset="119447.79">16157 9665 49 0,'0'0'839'15,"0"0"-752"-15,-16-99 34 16,-5 72 10-16,-12 4-64 16,-7 6-36-16,-4 9-9 15,-3 8-6-15,5 0-4 16,10 15-6-16,8 11-2 0,13-1-4 15,10 2 0-15,1 3-1 16,14-5-1-16,25-7 0 16,13-10 1-16,14-8-3 15,4-4-28-15,-7-22-11 16,-11-10 9-16,-13-6 11 16,-8-11 11-16,-7-6 11 15,-10-11 1-15,-10-1 2 16,-4 6 1-16,0 12 5 15,-12 18 26-15,2 16 15 0,2 12 6 16,-1 7-22 0,-4 20-20-16,-8 43-10 0,-6 25-3 15,3 18 7-15,6 6 3 16,9-4 4-16,9-4-5 16,0-14-3-16,0-16-6 15,5-16 1-15,4-19-1 16,1-17 0-16,-3-9-1 15,-2-11-9-15,4-2-37 16,9-14 19-16,8-21-16 16,1-14-20-16,2-10-14 15,-8-6-2-15,-2-1 23 16,-5 7 22-16,-3 18 35 16,-1 17 1-16,-4 14 16 15,-3 8 19-15,1 2 12 0,7 0-32 16,3 4-10-16,9 10 1 15,0-4-7-15,-3 2 0 16,4-11-34-16,-4-1-207 16</inkml:trace>
  <inkml:trace contextRef="#ctx0" brushRef="#br0" timeOffset="120310.8">16675 9555 937 0,'0'0'111'0,"0"0"-16"0,0 0 21 16,0 0 14-16,0 0-59 15,0 0-31-15,0-95-22 16,0 90-2-16,4 5-13 15,8 0-2-15,7 8-1 16,6 24 0-16,3 11-3 16,2 6 3-16,-2 5-4 15,1 4 4-15,-3-3 0 16,1-7-1-16,-2-11-9 16,-5-9-4-16,0-8-8 15,-7-11 3-15,-2-9 5 0,-3 0 11 16,3-23 3-16,0-20 1 15,-1-14-1-15,3-2 0 16,-6-1 1-16,-4 1-1 16,2 6 1-16,-4 6 0 15,2 3 0-15,0 11 1 16,-1 8-2-16,1 5 0 16,0 10-1-16,-3 8 0 15,4 2-20-15,3 0-56 16,4 19-46-16,7 17 14 15,0 11-10-15,2 2-60 16,-1 0-140-16</inkml:trace>
  <inkml:trace contextRef="#ctx0" brushRef="#br0" timeOffset="121130.55">17396 9702 779 0,'0'0'134'0,"0"0"-61"16,0 0 86-16,10-103-78 15,3 77-52-15,2 1-22 16,5-1-2-16,-2 1-3 16,1 1 0-16,-7 6-1 0,-2 5 0 15,-7 3 0 1,-3 2 4-16,0-1 2 0,0 3 21 15,-11 3-12-15,-9 3-11 16,-10 4-4-16,-3 25-1 16,-1 9-1-16,4 5 1 15,8 3 0-15,7 0 0 16,11-1 0-16,4-3-1 16,1-5-1-16,21-3 1 15,8-8-3-15,8-10 3 16,10-6 1-16,1-10 1 15,-1 0 0-15,-5-20 1 16,-6-9-1-16,-9-3 1 16,-4 1-2-16,-9 2 1 0,-7 3 4 15,-7 6-1-15,-1 3 0 16,0 1 3-16,0 7 9 16,0 3-4-16,0 6-12 15,1 0 0-15,3 0-5 16,3 8-2-16,5 19-11 15,1 6 1-15,3 3-11 16,-8 1 1-16,0-2 1 16,-5-2 4-16,-3-4 4 15,0-5-3-15,0-3 2 16,-3-8 6-16,0-3-1 16,3-7-20-16,0-3-31 15,7 0-6-15,23-3 22 0,10-23 15 16,10-11-3-16,-1-9-3 15,-3-12 10-15,-2-7 4 16,-5-9 15-16,-7-11 11 16,-6-5 0-16,-13-4 0 15,-10 4 0-15,-3 13 6 16,0 16 55-16,-14 22 14 16,-1 14 29-16,4 13-13 15,1 8 15-15,4 4-60 16,-2 5-26-16,-3 37-20 15,-3 23 2-15,1 21 1 16,7 7 0-16,6 3 3 0,0-3-4 16,0-10 0-16,5-8-2 15,8-8 0-15,-1-9 0 16,6-13-126-16,-2-10-87 16,6-15-130-16</inkml:trace>
  <inkml:trace contextRef="#ctx0" brushRef="#br0" timeOffset="121414.33">18174 9665 933 0,'0'0'121'16,"0"0"30"-16,0 0-4 0,0 0-82 15,0 0-30 1,-10-99-15-16,14 93-15 0,13 3-4 15,7 3-1-15,3 0-4 16,2 16 0-16,1 10 2 16,-2 7-14-16,-4 1-13 15,-4 2 7-15,-4 0-4 16,-6-3-17-16,-3-4-14 16,-7-4-21-16,0-5-24 15,0-5-14-15,0-4-26 16,-7-7-63-16,5-4-88 15</inkml:trace>
  <inkml:trace contextRef="#ctx0" brushRef="#br0" timeOffset="121647.79">18495 9310 687 0,'0'0'138'16,"0"0"-39"-16,0 0 50 16,0 0-33-16,0 0-59 15,0 0-23-15,0-57-19 16,0 57-15-16,0 0-4 16,0 24-54-16,0 11-58 15,4 13-53-15,6-6-156 0</inkml:trace>
  <inkml:trace contextRef="#ctx0" brushRef="#br0" timeOffset="121916.79">18865 9524 931 0,'0'0'117'0,"0"0"17"15,0 0 37-15,0 0-112 16,-104-70-31-16,76 73-13 0,-2 30-10 16,3 12-2-16,6 11-2 15,6 4-1-15,10 0-1 16,5-4 1-16,8-5-4 16,19-10 2-16,9-13-49 15,8-10-57-15,3-11-83 16,-3-7-83-16,-3 0-208 15</inkml:trace>
  <inkml:trace contextRef="#ctx0" brushRef="#br0" timeOffset="122554.79">19001 9655 795 0,'0'0'185'0,"0"0"-69"16,0 0 39-16,0 0-95 0,0 0-53 15,0 0-7-15,4 4-2 16,19 4 2-16,5-2 1 16,5-6 1-16,-3 0 1 15,0-2-3-15,-5-14 3 16,-4-4-3-16,-3-3 0 16,-7 1 0-16,-5 1 1 15,-6 3 1-15,0 2-1 16,-2 3 1-16,-15 5-2 15,-5 8 0-15,-5 0 4 16,-4 11-2-16,-1 19-2 16,2 8 3-16,6 5-1 0,8 6-1 15,9-2-1-15,7-2 1 16,0-6-1-16,17-6 0 16,8-9-1-16,4-10-1 15,1-5-35-15,0-9 11 16,-2 0 15-16,-1 0 9 15,-4-17 2-15,2-7 0 16,-3-6 1-16,-1-8 1 16,-3-1-2-16,0-3 0 15,-3 1 3-15,1 8 6 16,-2 3 5-16,2 8-2 16,-1 5 5-16,3 4-7 15,-1 3-8-15,-4 5 3 0,-1 5-5 16,1 0 1-16,-1 0-2 15,3 5 0-15,0 15-1 16,-4 7 2-16,-1 4-8 16,-4 5-31-16,-6 1-43 15,0 0-14-15,0-2 26 16,-20-5 18-16,-2-7 30 16,-6-1 18-16,-2-7 4 15,0-4 0-15,2-4 0 16,2-3 3-16,3-2-6 15,6-2-34-15,6 0-239 16</inkml:trace>
  <inkml:trace contextRef="#ctx0" brushRef="#br0" timeOffset="122726.8">19926 9632 1231 0,'0'0'153'15,"0"0"-75"-15,0 0 4 16,0 0-42-16,0 0-31 16,0 0-9-16,-33-72-31 15,13 72-144-15,-3-3-353 16</inkml:trace>
  <inkml:trace contextRef="#ctx0" brushRef="#br0" timeOffset="130284.55">4915 10749 745 0,'0'0'71'15,"0"0"13"-15,0 0 54 16,0 0-28-16,0 0-31 15,0 0-36-15,0 0-6 16,0 0-8-16,0-89-9 0,0 89-7 16,0 0-6-16,0 0 0 15,0 0-1-15,0 4-4 16,-5 22 1-16,-9 12-3 16,-2 13 5-16,-1 2 0 15,-5 5 2-15,0 1 3 16,0 6 1-16,-6 10-1 15,-6 7 1-15,-6 8-5 16,-3 6-1-16,-1-3-1 16,1-1-4-16,5-9 1 15,2-5-1-15,8-11 0 16,2-7 0-16,9-15 0 16,4-11-1-16,4-9 1 0,3-11-1 15,2-6 1 1,2-4 0-16,1-3 0 0,1-1-1 15,0 0 3-15,0 0-1 16,0 0 0-16,0 0 0 16,0 0 0-16,0 0 1 15,0 0-1-15,0 0 0 16,0 0 0-16,1 0-2 16,16 0-2-16,17-3 3 15,18-7 0-15,21-4-2 16,13 0 1-16,13-1 1 15,7 0-2-15,-5 2 1 0,-7 6 1 16,-10 1-2 0,-17 1-31-16,-9 2-9 0,-5-1-27 15,-5 1 2-15,-8 2-31 16,1-2 17-16,-5 0-4 16,-8 3 2-16,-5 0 11 15,-5 0-32-15,-9 0-41 16,-2 0-46-16</inkml:trace>
  <inkml:trace contextRef="#ctx0" brushRef="#br0" timeOffset="130890.79">5028 10715 501 0,'0'0'110'16,"0"0"6"-16,0 0 30 15,0 0-2-15,0 0-52 16,0 0-17-16,-10-66-17 15,10 66-13-15,0 0-15 16,0 0-10-16,0 0-8 16,0 0-6-16,0 26-3 15,18 17 6-15,0 18 14 16,8 8 3-16,2 5-4 16,7 10-1-16,1 0-3 15,2 5-1-15,2 3-4 0,-1-3-6 16,-3-7 0-16,-4-8-5 15,-4-13 1-15,-2-6-3 16,-5-14 1-16,-3-4-1 16,-2-9 1-16,-2-7-2 15,-1-5-1-15,-2-4-9 16,-5-5-31-16,-2-1-41 16,1-2-54-16,-5-4-68 15,0 0-142-15</inkml:trace>
  <inkml:trace contextRef="#ctx0" brushRef="#br0" timeOffset="131062.4">5594 11815 1014 0,'0'0'248'0,"0"0"-171"15,0 0 19-15,0 0-63 16,0 0-33-16,0 0-3 15,-31-21-59-15,28 10-133 16,-4-6-238-16</inkml:trace>
  <inkml:trace contextRef="#ctx0" brushRef="#br0" timeOffset="137535.77">4588 13052 219 0,'0'0'366'0,"0"0"-333"16,0 0 24-16,0 0 68 16,0 0-62-16,0 0-34 15,0 0 3-15,0 0 11 16,0 0-3-16,0 0-12 0,0 0-8 15,0 0-5-15,0 0-7 16,0 0-5-16,0 0 0 16,0 0-3-16,0 0 2 15,0 0-2-15,0 0 0 16,0 0 3-16,0 0-3 16,0 0 4-16,0 0 0 15,0 0 2-15,0 0 12 16,0 0-4-16,-2 0-5 15,2 0-2-15,-2 0-3 16,1 0-4-16,1 0 5 16,-2 0-4-16,2 0 5 0,0 0 1 15,0 0 3-15,0 0-3 16,0 0 6-16,0 0-3 16,0 0 5-16,0 0-2 15,0 0 3-15,0 0-9 16,0 0-5-16,0 0 2 15,0 0-4-15,7 0 0 16,17-3-1-16,8-2 2 16,11-4-2-16,8 0 1 15,1 1 0-15,-5 0 0 16,3 2 0-16,-5-1 0 16,1 1-1-16,-2 2 1 15,-1-2 0-15,-3 0-2 0,-2 5 1 16,-6-3-2-16,0 3-1 15,3-3 2-15,0 1-3 16,-4 2-9-16,-3-1 5 16,-2 2-8-16,-4 0 4 15,-2 0 2-15,0 0-4 16,-2 0 5-16,0 0-2 16,3 0 1-16,0 0-2 15,0 0-7-15,-3 0 7 16,-3 0 2-16,-4 0-2 15,-3 0 5-15,-6 0 5 16,-2 0 2-16,0 0 1 0,0 0 2 16,0 0 2-16,0 0-2 15,0 0 2-15,0 0-3 16,0 0-1-16,0 0 0 16,0 0 1-16,0 0-1 15,0 0-2-15,0 0 0 16,0 0 1-16,0 0 0 15,0 0 1-15,0 0 0 16,0 0 0-16,0 0 0 16,0 0 0-16,0 0 0 15,0 0 1-15,0 0 0 16,0 0 0-16,0 0 3 16,0 0-2-16,0 0-2 0,0 0 8 15,0 0-3 1,0 0 9-16,0 0-3 0,0 0-2 15,0 0 7-15,0 0-4 16,0 0-5-16,0 0 6 16,0 0-8-16,0 0 3 15,0 2-1-15,0-2-5 16,0 0 1-16,0 0 0 16,0 0-2-16,0 1-1 15,0-1 0-15,0 0 5 16,0 0-5-16,0 0 0 15,0 3 1-15,0-3 4 16,0 0-5-16,4 1 2 16,-4-1 0-16,2 7 1 0,2-5-1 15,2 6-2-15,0 2 3 16,1 0-3-16,-1 2 0 16,3 5 0-16,1 0 0 15,1 5 3-15,1 0-3 16,-3 4 0-16,0 0 0 15,3 3 0-15,-3-3 1 16,-2-1 0-16,1-1-1 16,2-2 1-16,-2-2-1 15,0 2-1-15,-4-5 1 16,7 1 0-16,-2-2 0 16,-1-1 0-16,1-1 0 0,0 2 0 15,-2-1 1-15,0-1-1 16,1 0 0-16,1 1 0 15,-2-2 0-15,1-2 0 16,1 2 2-16,0-3-2 16,-3 0-2-16,2-6 2 15,-1 3 1-15,-3 0-1 16,1-1 1-16,-1 0 0 16,-2 1 0-16,1 1-1 15,0-1 0-15,-3 0-1 16,0 1 1-16,3 0 0 15,-3-1 0-15,0 0 0 16,3-2 0-16,-3-2 0 0,4-2 2 16,-4 2-2-16,3-3-1 15,-3 0 1-15,3 0 0 16,-3 0 0-16,0 1 0 16,0-1 1-16,0 2 0 15,0 0-1-15,0 3 0 16,2-4 0-16,-1 1-1 15,-1 0 0-15,0 0 2 16,2-2 0-16,-2 0-1 16,0 0 0-16,0 0 0 15,0 0 0-15,0 0 0 16,0 0 1-16,0 0 1 16,0 0-2-16,0 0 1 15,0 0 1-15,0 0 4 16,0 0 0-16,0 0-3 0,0 0-1 15,0 0 2-15,0 0-2 16,0 0 1-16,0 0 1 16,0 0-3-16,0 0-1 15,0 0 0-15,0 0 0 16,0 2 1-16,0-2-1 16,0 0 0-16,0 0 1 15,0 0-1-15,0 0 1 16,0 0 0-16,0 0 2 15,0 0 1-15,0 0-3 16,0 0 1-16,0 0-2 16,0 0 1-16,0 0 1 0,0 0-1 15,0 0-1-15,0 0 1 16,0 0 0-16,0 0-1 16,0 0 2-16,0 0-2 15,0 2 1-15,0 1-1 16,0 3 3-16,0 1-1 15,0 1 2-15,0 2-1 16,0 1-2-16,0 4 4 16,0 4-1-16,0 0-4 15,0 3 1-15,-8 1 4 16,-2 2-2-16,2 3-2 16,-4-1 3-16,-1 4-2 15,-2-2 0-15,2-2-2 0,-1 3 0 16,-2 4 0-16,2 0 1 15,-3 2 0-15,4-1-2 16,-4-1 1-16,4-2 0 16,0-3 0-16,3-1 0 15,4-2 1-15,0-1-1 16,0 1 0-16,-1-3 0 16,-1 0 0-16,2 1 0 15,0-4 0-15,-2-3 0 16,1-1 1-16,4 0-1 15,0-3 0-15,0-1-2 16,3-4 3-16,-1-2-2 0,1-2 1 16,0-4-1-16,0 3 1 15,0-2 0-15,-2 1-2 16,2 0 2-16,0-1 0 16,0 2 1-16,0-3-2 15,0 1 2-15,0-1-1 16,0 0 0-16,0 2-5 15,0-2 4-15,0 0-3 16,0 0 2-16,0 0 1 16,0 0-1-16,0 0 1 15,0 0 0-15,0 0-3 16,0 0 2-16,0 0-2 0,0 0 1 16,0 0 0-16,0 0 0 15,0 0 1 1,2 0-1-16,-2 0-2 0,1 0 3 15,-1 0-1-15,0 0 2 16,1 0 0-16,1 0-1 16,-2 0-1-16,2 0 3 15,-1 0-1-15,-1 0 0 16,1 0-1-16,-1 0 0 16,2 0-1-16,-2 0 2 15,0 0 0-15,0 0 1 16,0 0-3-16,0 0 3 15,0 0-1-15,2 0 1 16,-2 0 0-16,0 0-1 16,1 0 1-16,-1 0-1 0,0 0-1 15,2 0 2-15,-2 0 3 16,2 0-3-16,-2 0 0 16,0 0 0-16,0 0 0 15,0 0 0-15,0 0 0 16,0 0 0-16,0 0 1 15,0 0-1-15,0 0 0 16,0 0 0-16,0 0 0 16,0 0 1-16,0 0 0 15,0 0-1-15,0 0 0 16,-9 0 1-16,-1 0 0 16,-2 0-1-16,-2 4 1 15,-4 0 3-15,-2 2-2 0,-5 0 2 16,-4 0 2-16,-2 2-5 15,4 0 2-15,-3 2-3 16,1-1 0-16,2 1 1 16,1 4 1-16,-2 1-2 15,-4 1 0-15,-3 1 0 16,-2 2-2-16,1-3 2 16,-5 1 2-16,0 0-2 15,-2 1-2-15,0-4 2 16,0 1 0-16,3-3 2 15,7 2 0-15,0-2-4 16,2-2 4-16,5-1-3 0,0-2 2 16,-1 3-1-16,3-1 1 15,0-1 0-15,-4 4-1 16,-2 1-1-16,4-1 1 16,2-1 1-16,5-1 0 15,3-4-2-15,4 3 2 16,0-6-1-16,4 3 1 15,4-6-1-15,1 0 0 16,0 2-2-16,3-2 2 16,0 0 0-16,0 0 0 15,-3 2 0-15,3-2 1 16,0 0 0-16,0 0-1 16,0 0 0-16,0 0 0 0,0 0 0 15,0 0 0-15,0 0-1 16,0 0 1-16,0 0 0 15,0 0 0-15,0 0 0 16,0 0 1-16,0 0-1 16,0 0 0-16,0 0 1 15,0 0-1-15,0 0 0 16,0 0-1-16,0 0 1 16,0 0-1-16,0 0 1 15,0 0 0-15,0 0 0 16,0 0 1-16,0 0-1 15,0 0 0-15,0 0 0 16,0 0 0-16,0 0 0 16,0 0 1-16,0 0-1 0,0 0 0 15,0 0 0-15,0 0 0 16,0 0 0-16,0 0 1 16,0 0-2-16,0 0 1 15,0 0 0-15,0 0 0 16,0 0 0-16,0 0 1 15,0 0-1-15,0 0 1 16,0 0 0-16,0 0 0 16,0 0 0-16,0 0 1 15,0 0 2-15,0 0 3 16,0 0-4-16,0 0 0 16,-4 0-1-16,4-2 0 15,-3 0 0-15,0 0 4 0,3 0-3 16,-3-2 2-16,-1 0 0 15,3 1 0-15,-2 0 2 16,0 1-2-16,0-2-1 16,-4-2 2-16,4-1 0 15,-3 0 2-15,-2-2-1 16,2-2-3-16,-8-1-1 16,4-4 3-16,-7-1 2 15,-1-4-2-15,-6-3-2 16,-4-4 0-16,-6-2-4 15,-2-2 2-15,2-3-2 16,-1-1 0-16,-1-7 0 0,0-1 1 16,2 5-1-16,0-3 0 15,7 3-3-15,2 8 3 16,3 2 0-16,5 9 0 16,3 4 3-16,4 4-3 15,2-2 0-15,0 4 0 16,1-3 0-16,-3 4-3 15,3-4 3-15,1 4 0 16,2 1-1-16,1 2 1 16,-1 2-3-16,4-3 3 15,-3 3 0-15,2 0 0 16,1 1 0-16,-3-1-1 16,3 2 2-16,0 1-2 0,0 1 2 15,0 0 0-15,0 0-1 16,0 0-4-16,0 0 3 15,0 0 0-15,0 0 0 16,0 0-2-16,0 0 3 16,0 0-3-16,0 0 1 15,0 0 2-15,0 0-2 16,0 0 1-16,0 0 1 16,0 0 1-16,0 0-1 15,0 0 0-15,0 0-1 16,0 0 1-16,0 0 0 15,0 0 1-15,0 0-1 16,0 0-1-16,0 0 1 16,0 0 0-16,0 0-2 0,0 0 2 15,0 0 0-15,0 0 0 16,0 0-1-16,0 0 1 16,0 0 0-16,0 0 1 15,0 0-1-15,0 0 0 16,0 0 1-16,0 0-1 15,0 0-3-15,0 0 3 16,0 0 2-16,0 0-2 16,0 0 0-16,0 0 0 15,0 0 0-15,0 0 0 16,0 0 0-16,0 0 0 16,0 0 0-16,0 0 0 15,0 0 0-15,0 0-2 0,0 0 2 16,0 0 2-16,0 0-2 15,0 0 0-15,0 0 0 16,0 0 0-16,0 0 0 16,0 0 1-16,0 0-1 15,0 0 0-15,0 0-1 16,0 0 1-16,0 0 0 16,0 0 0-16,0 0 0 15,0 0 1-15,0 0-1 16,0 0 0-16,0 0-1 15,0 0-1-15,0 0 2 16,0 0 0-16,0 0 0 0,0 0 3 16,0 0-3-16,0 0 0 15,0 0 1-15,0 0-2 16,0 0 1-16,0 0 0 16,0 0-1-16,0 0 2 15,0 0-1-15,0-2 0 16,0 2 0-16,0 0 0 15,0 0 0-15,0 0 0 16,0-2-2-16,0-2 2 16,0 0 3-16,4-4-3 15,6 1 0-15,-6 0 0 16,2-3 0-16,1 5 0 0,-1 1 0 16,-3 0 0-1,-2 0 0-15,2 0 0 0,0 2 0 16,-2 1 0-16,-1-2 0 15,2 3 0-15,-2-1 0 16,3-1 0-16,-2-2 0 16,3 1 0-16,0-3 0 15,1-1 0-15,-1-1 0 16,2-2 0-16,2-1 0 16,-2-4 1-16,1 2-1 15,3-4 0-15,-2 4 0 16,-2-2-1-16,4-6 0 15,-1 0 1-15,-1-2-2 16,4-10 1-16,3-2-1 16,-2-3 1-16,1-5-2 0,5-1 3 15,-4 2-3-15,0 5-5 16,3 3 3-16,1 4-3 16,-4 4 3-16,1 5 0 15,-4 4 3-15,-1 3 2 16,0-1-1-16,-1-3 1 15,4 2-1-15,0-4 1 16,1 3-1-16,1-1 1 16,-2-1-1-16,1 1 1 15,0 0-1-15,-2-1 1 16,2 0 0-16,1 1-2 16,-2-2 2-16,2 4-3 15,-4-1 3-15,1-1 0 0,-2 4 0 16,-3-3 0-16,3 3 0 15,-2 0 0-15,0 2 0 16,-1 0 0-16,3 2 0 16,-3 1 0-16,3-1 1 15,-1-1-1-15,-1-1 0 16,3-2-1-16,0 4 1 16,-1-3 0-16,0 2 0 15,-2 0 1-15,-1-1-1 16,-2 4 1-16,0 1-1 15,2 1 0-15,-6 1 0 16,4 1 0-16,-4-3 2 16,4 1-2-16,1 0 0 0,0 0 0 15,-4 0 0-15,2 1 0 16,-3 0-1-16,2 1 0 16,-4 4 2-16,1-2-1 15,1 2 1-15,-2 0-1 16,0-1 0-16,0 1 2 15,0 0-2-15,0 0 0 16,0 0 0-16,0 0 0 16,0 0 1-16,0 0-1 15,0 0-1-15,0 0 1 16,0 0 0-16,0 0-2 16,0 0-1-16,0 0-43 0,0 0-27 15,0-9-63 1,-3 0-149-16,-2-5-278 0</inkml:trace>
  <inkml:trace contextRef="#ctx0" brushRef="#br0" timeOffset="138398.78">4692 13000 519 0,'0'0'168'15,"0"0"-91"-15,0 0 43 16,0 0 4-16,0 0-51 16,0 0-17-16,0 0-5 15,0-27-24-15,0 27-14 16,-3 0-6-16,-4 0-7 15,1 10-2-15,2 4 1 16,0-1 0-16,1-4 0 16,3-2 0-16,0-3 0 15,0 1-1-15,0-2 0 16,0-3-1-16,0 0-1 16,4 0 1-16,5 0 0 0,0-3-18 15,-4-13-12-15,2 0 3 16,-7 2 16-16,0 5 8 15,0 2 5-15,0 0 2 16,-10 3 6-16,2 4-7 16,-1 0 4-16,-1 0 0 15,-2 3-1-15,1 12-3 16,0 4-2-16,1 3 2 16,4-1 5-16,-1-4-4 15,7-2-1-15,0-4 0 16,0-3 0-16,0-1-1 15,3-3 1-15,11-2 0 16,-2-2-1-16,6 0 0 0,2 0-2 16,-3-15-16-16,-1-5-30 15,-5-2-15-15,-7-1 13 16,-4 6 26-16,0 1 12 16,0 10 13-16,-6 0 0 15,-3 6 7-15,-4 0 3 16,2 0 3-16,-2 10-6 15,-3 12-4-15,6 0 3 16,2-5-5-16,2 1 1 16,4-5-1-16,2-5 1 15,0-2-2-15,0-3 2 16,0 0-2-16,6-3 1 16,10 0-1-16,1 0 1 0,4-6-2 15,-1-11-7-15,-3-4-2 16,-2 0-4-16,-12 1-2 15,-3-1-1-15,0 5-5 16,0 5-2-16,-3 3 12 16,-3 7 11-16,-3 1 1 15,-2 0-3-15,-2 4 0 16,0 12 1-16,2 7-4 16,4-2 4-16,7 2-5 15,0-1-113-15,8-5-103 16</inkml:trace>
  <inkml:trace contextRef="#ctx0" brushRef="#br0" timeOffset="139470.79">5627 13009 569 0,'0'0'143'16,"0"0"-20"-16,0 0 4 16,0 0-42-16,0 0-30 0,0 0-11 15,-63-44 2-15,49 44-24 16,-3 0-9-16,-5 5-10 15,-2 16-1-15,6 2-2 16,1-1 0-16,7 0-2 16,7-6-1-16,3-1 0 15,0-1 0-15,0-3-1 16,17-3-1-16,2-2-12 16,2-6-16-16,2 0-6 15,-3 0 5-15,-6-9 0 16,-4-7 3-16,-6-4 16 15,-4 3 13-15,0-1-1 16,-7 5 3-16,-4 0 8 16,-2 6 4-16,3 5 16 0,1-1 1 15,3 3-1-15,1 0-15 16,1 0-9-16,-2 0-4 16,3 8-4-16,2 4 2 15,1 0-1-15,0-2 1 16,0 0 0-16,4 2 1 15,11-5-4-15,0-1 5 16,9-2 0-16,-1-4-9 16,-3 0-13-16,-6 0-26 15,-4-2 5-15,-3-10 16 16,-4-3 8-16,-3-2 9 16,0 2 10-16,0 3-1 0,0 4 2 15,-3 2 5-15,-4 6 0 16,3 0-2-16,0 0-4 15,-2 2-4-15,0 17 0 16,-4 8-1-16,4 4-16 16,2 1-74-16,2 2-136 15,2-6-218-15</inkml:trace>
  <inkml:trace contextRef="#ctx0" brushRef="#br0" timeOffset="140331.77">6027 13718 189 0,'0'0'630'0,"0"0"-565"16,0 0 34-16,0 0 36 15,0 0-68-15,0 0-37 16,3-38-14-16,-3 38-8 16,0 0-6-16,0 0-2 15,0 1-3-15,0 11 2 16,0-1 1-16,0-4 0 15,0 0-2-15,0-4-1 16,0-3-8-16,0 0-8 16,0 0 1-16,0 0 11 0,3-3 6 15,-3-15 1-15,0-1 2 16,0-3 2-16,-3 1-3 16,-15 3 4-16,-3 8-5 15,-3 6 4-15,-4 4 7 16,3 0-4-16,-2 20 0 15,-3 12-2-15,6 3-2 16,5 2-3-16,2-1 1 16,8-5 0-16,3-8-1 15,3-5 0-15,3-4-2 16,0-6 2-16,0-1-3 16,9-7 3-16,5 0 2 0,8 0-2 15,-4-15-8 1,-3-5-11-16,-2-5-4 0,-7 1-7 15,-4 0 6-15,-2 3-3 16,0 4 14-16,-2 10 4 16,-5 7 7-16,0 0-2 15,-1 0-1-15,2 12 0 16,0 6 3-16,1-1 1 16,1-3 1-16,4-2 0 15,0-6-2-15,0-2-1 16,0-4 1-16,2 0 1 15,8 0-19-15,-4 0-64 16,0-16 14-16,-6-3-31 0,0-1-106 16,-14-1-188-16</inkml:trace>
  <inkml:trace contextRef="#ctx0" brushRef="#br0" timeOffset="141367.77">5613 14604 570 0,'0'0'206'15,"0"0"-169"-15,0 0 75 16,0 0 7-16,0 0-76 16,0 0-15-16,8-27-8 15,-8 27-11-15,0 0-6 16,0 0 1-16,0 0-3 15,0 8 0-15,-8 12 2 16,0 1-3-16,0-1 7 0,0-1-7 16,5-5 1-16,3-7-1 15,0-3 0-15,0-4 0 16,17 0-2-16,1 0 2 16,6-19-5-16,-6 0 5 15,-4-7 0-15,-6 0 1 16,-8 0-1-16,0-2 0 15,-5 8 2-15,-12 7-2 16,-5 7 4-16,-6 6-2 16,-2 0 4-16,0 13 7 15,3 12-2-15,7 4-7 16,1 0 2-16,10-3-6 0,4-3 1 16,5-6-2-16,0-6 2 15,2-4-1-15,18-7 1 16,5 0 0-16,2-1-1 15,-1-14-2-15,-2-4-3 16,-12 2-5-16,-8-2-11 16,-4 0-14-16,0-1-17 15,-16 3-43-15,-12 9-38 16,-8 4-93-16,-1 4-86 16</inkml:trace>
  <inkml:trace contextRef="#ctx0" brushRef="#br0" timeOffset="141991.4">4292 14940 397 0,'0'0'245'0,"0"0"-185"16,0 0 11-16,0 0 13 15,0 0-38-15,0 0-14 16,22-16 7-16,-19 13-9 0,-1 3 5 16,-2-1-7-16,0 1-1 15,0 0-16-15,0 0-3 16,0 0-6-16,3 0-2 16,-3 0-4-16,3 0 4 15,1 0-12-15,-1 0-11 16,0 0-10-16,2 0-2 15,-3 0-5-15,3 0 3 16,-2 0-1-16,-1 0-21 16,1-3-25-16,1 0-1 15,-1-1 9-15,1 1 13 16,-2-5-28-16,-2 2-49 0</inkml:trace>
  <inkml:trace contextRef="#ctx0" brushRef="#br0" timeOffset="142605.77">4537 14891 675 0,'0'0'260'0,"0"0"-157"16,0 0 25-16,0 0-37 0,0 0-64 15,0 0-19-15,-30-22-7 16,22 26-1-16,2 6 0 16,2 0-3-16,2 0 3 15,2-3-2-15,0-1 2 16,0-5 0-16,0 2 0 15,0-3-4-15,0 0 3 16,3 0-8-16,8 0-26 16,-2 0-19-16,1-10-27 15,-4-5 10-15,-5 0 11 16,-1 3 18-16,0 3 33 16,0 4 9-16,0 3 20 0,0 2 28 15,-6 0-14-15,2 0 4 16,-3 0-13-16,-1 0-8 15,2 9-3-15,1 4-1 16,1-2-6-16,4-1-1 16,0-5-6-16,0-1-1 15,0-1 1-15,0 0-1 16,4 0 1-16,12-3-2 16,2 0-6-16,1-13-22 15,-1-7-14-15,-3-5-7 16,-6-2-10-16,-7-2 7 15,-2-1-24-15,0 3-37 16,-17 5 32-16,-1 6 50 16,-4 5 33-16,-5 5 0 15,-1 5-9-15,-5-2-133 0,3 0-164 16</inkml:trace>
  <inkml:trace contextRef="#ctx0" brushRef="#br0" timeOffset="143281.61">3938 14125 608 0,'0'0'223'15,"0"0"-176"-15,0 0 45 16,0 0-6-16,0 0-44 16,0 0-24-16,-53-6-16 0,50 6 1 15,3 1-3-15,0 11-6 16,0 5 5-16,0-2-4 16,13-4 3-16,-2-1 2 15,2-2 0-15,2-4 0 16,-5-4-11-16,1 0-28 15,-7 0-9-15,-1 0 23 16,-3-4 25-16,0-8-1 16,0 2 1-16,0 3 1 15,0 2 7-15,-3 5 9 16,-1 0 3-16,1 0-10 16,0 0-6-16,0 0-4 0,-1 6-1 15,2 6 1-15,0-2 0 16,2-2 0-16,0-4 0 15,0-2 0-15,0 0-1 16,9-2 0-16,9 0 1 16,2-6-1-16,2-15-10 15,0-1-19-15,-8-3-30 16,-11 1-7-16,-3 2-13 16,0 0-39-16,-5 7 26 15,-9 11 16-15,-9 4-29 16,1 0-93-16</inkml:trace>
  <inkml:trace contextRef="#ctx0" brushRef="#br0" timeOffset="145043.77">5530 11764 602 0,'0'0'217'16,"0"0"-133"-16,0 0 51 15,0 0-40-15,0 0-51 16,0 0-34-16,0 0-6 16,-60 6 0-16,59 5-4 15,1-2 4-15,0 1-4 0,0-3 0 16,0 1 0 0,0-3 3-16,0-3-3 0,3 1 0 15,0-3-3-15,0 0 1 16,0 0-12-16,0 0 1 15,0 0 5-15,-3-14-1 16,0 3 7-16,0 1 2 16,0 3 1-16,0 4 0 15,-3 0 3-15,-6 3 5 16,-6 0-1-16,1 0-1 16,-4 16-3-16,8-2-3 15,-4 5 3-15,6-3-1 0,2 1 1 16,6-3-4-16,0-2 1 15,0-3-3-15,0 0 2 16,2-7 0-16,15 2 0 16,-2-4 0-16,3 0-9 15,-3 0-7-15,0-12-2 16,-3-6-5-16,-4-1 12 16,-4-3 6-16,-4 0 4 15,0 0 1-15,0 1 1 16,-12 6 2-16,1 2 5 15,-3 10 0-15,1 3 5 16,-1 0-1-16,4 3-10 16,3 15 3-16,-4 0-3 0,8 1-2 15,0-4 1 1,3 0-1-16,0-3 0 0,0-5-1 16,14-1 1-16,2-5 1 15,7-1-1-15,4 0 0 16,0-4-2-16,-2-10-9 15,-2-4-17-15,-7-2 7 16,-2-3 2-16,-8-3 11 16,-2-4-2-16,-4 0 7 15,0 2 3-15,-16 4 0 16,-1 6 3-16,-10 6-3 16,0 6-1-16,-1 2 1 0,1 4-4 15,4 0-36 1,9 0-90-16,1-3-129 0,4-6-252 15</inkml:trace>
  <inkml:trace contextRef="#ctx0" brushRef="#br0" timeOffset="145735.01">4867 10600 805 0,'0'0'156'0,"0"0"-87"16,0 0 55-16,0 0-37 15,0 0-55-15,0 0-27 16,-38-25-5-16,38 33-4 16,0 6 3-16,14 4 1 15,6-5-1-15,4-3-2 0,7-6 3 16,-2-4 0-16,-5 0-12 15,-1 0-19-15,-13-8-6 16,-5-6 11-16,-5 2 21 16,0-6-6-16,-8 1 9 15,-11 3 2-15,-4 3 0 16,-1 5 2-16,0 3 1 16,6 3 2-16,5 0 9 15,5 3-11-15,2 11-2 16,1 3-2-16,1 0 3 15,4 2-1-15,0 0-1 16,0 1 1-16,0-4-1 16,4 0-1-16,12 1 1 0,9-4 0 15,2-1-2 1,4-6 2-16,-2-6 0 0,-6 0-9 16,-9 0-16-16,-4-2 9 15,-8-12 12-15,-2-1 3 16,0-2 2-16,-2 4-2 15,-14 3 3-15,0 7-4 16,0 3 0-16,-4 0-5 16,3 25-4-16,-2 18-12 15,1 15-110-15,3 8-69 16,3 6-169-16</inkml:trace>
  <inkml:trace contextRef="#ctx0" brushRef="#br0" timeOffset="146445.78">4429 11867 527 0,'0'0'222'16,"0"0"-142"-16,0 0 50 15,0 0-5-15,0 0-55 16,0 0-29-16,-85-67-11 16,51 77-16-16,4 12-5 15,6-2-6-15,12 1-2 16,10-1-1-16,2-2-2 16,0-1-1-16,13-3 2 15,12-5-2-15,11-8 3 0,1-1 0 16,5 0-1-1,-8-10-2-15,-6-12-9 0,-12 5-17 16,-9-7-1-16,-7 4 16 16,0-1 4-16,-9 8 9 15,-9 3 0-15,-4 6 1 16,-2 4 3-16,3 0 18 16,6 0 8-16,6 1-12 15,2 13-10-15,4 2-5 16,3 1-1-16,0-3-1 15,0 0 0-15,10-4-1 16,5 0-3-16,6-5 4 16,4-2 0-16,3-3-2 0,-3 0 2 15,-4-11-6 1,-4-4-25-16,-8-3-1 0,-7-2 3 16,-2-1 11-16,-4-2-7 15,-13 3 2-15,0-1-3 16,-7 9-1-16,-2 3 10 15,2 8-6-15,8 1-28 16,-1 0-67-16,8 0-124 16</inkml:trace>
  <inkml:trace contextRef="#ctx0" brushRef="#br0" timeOffset="148976.77">6119 10966 726 0,'0'0'151'0,"0"0"-117"15,-50-105 51-15,41 86 31 16,6 2-25-16,1 10-38 16,2 5-23-16,0 2-17 15,23 12-12-15,20 29-1 16,10 11 1-16,10 12 1 15,-4 6-2-15,-3 5 1 16,-2 4 0-16,-9 2-1 16,2-4 4-16,-9-5-3 0,-7-2-1 15,-4-6 0-15,-6-1-1 16,-3-2 1-16,-2 2 0 16,0-1-4-16,-5-1 4 15,2-2 0-15,-2-7-3 16,2-1 3-16,-5-9 0 15,1-5-1-15,0-10 1 16,-3-9-1-16,-4-7 1 16,0-4-1-16,-2-7 3 15,0 3-2-15,0 4 0 16,-3 8 0-16,-20 8 1 16,-9 11-1-16,-8 9 0 0,-6 6 1 15,1 5 1-15,0 2 8 16,11 1 5-16,11 0-1 15,13-4-5-15,10-4-3 16,0-4-6-16,13-2 1 16,14-5 3-16,3-3-4 15,1-6 1-15,2-2 0 16,-8-6 1-16,-5-2-2 16,-7-2-1-16,-2 5 1 15,-8 5 2-15,-2 7-2 16,-1 2 0-16,0 3 2 15,0 2-2-15,0-1 0 16,4-2-1-16,11 3 0 0,4-7-10 16,7-2 4-16,1-6-25 15,-3 0 24-15,0-3-6 16,-9 2 13-16,-9 3-6 16,-6 2 4-16,0-1 1 15,-20 6 1-15,-11-2 1 16,-6 5 0-16,-1 1 0 15,1-1 0-15,7-5-1 16,6-6-14-16,11-9-43 16,5-8-48-16,4-10-49 15,4-10-105-15,0-28-428 16</inkml:trace>
  <inkml:trace contextRef="#ctx0" brushRef="#br0" timeOffset="150429.76">7368 12065 546 0,'0'0'237'0,"0"0"-126"0,0 0 45 15,0 0-44-15,0 0-58 16,-58-101-20-16,39 79-10 16,4 0-9-16,0 5-1 15,6-5-7-15,5 1-1 16,4 3-4-16,0-4 0 15,0 5-1-15,11-3-1 16,6 3 1-16,-2 2-2 16,0 6 0-16,-4 3 0 15,-3 5 1-15,1 1 0 16,0 0-4-16,1 20-4 16,-1 12 7-16,-1 9 1 0,-1 6-1 15,-7 6 1-15,0 2 0 16,0 11-1-16,-4 5 0 15,-8 4 2-15,-9 3-1 16,0-9 0-16,-3-8 0 16,3-15 0-16,2-10-1 15,1-11 1-15,6-9-1 16,5-7-10-16,3-6-2 16,-1-3 12-16,0 0 1 15,-1-6 1-15,0-20-1 16,-1-13-5-16,5-6 3 15,2 3 0-15,0 2 1 16,0 9 0-16,9 9-2 0,2 11 3 16,-2 8 0-16,4 3-3 15,-1 0-1-15,9 24-2 16,-3 7 6-16,4 7-3 16,-3-1 3-16,-2 0-2 15,5-2 1-15,-1-3-1 16,-3-4-111-16,6-7-45 15,1-10-49-15,1-8-187 16</inkml:trace>
  <inkml:trace contextRef="#ctx0" brushRef="#br0" timeOffset="150656.77">7616 12273 875 0,'0'0'165'16,"0"0"-136"-16,0 0 117 15,0 0-71-15,0 0-66 16,0 0-9-16,5-64-3 16,20 55-14-16,7 0-60 15,10 1-68-15,0-2-82 16,-4 2-176-16</inkml:trace>
  <inkml:trace contextRef="#ctx0" brushRef="#br0" timeOffset="151142.77">7914 12045 831 0,'0'0'166'16,"0"0"-141"-16,0 0 111 16,-1-120-13-16,1 99-73 15,0 4-15-15,0 5-5 16,0 7-8-16,0 0-10 16,1 4-10-16,1 1-2 0,1 0-2 15,3 3-4-15,4 19 1 16,1 5 3-16,3 6-1 15,-3 1 2-15,3 5-6 16,-4-2-18-16,-1-2 1 16,-3-4-17-16,-2-5 0 15,-2-6-2-15,-2-8-21 16,0-5 14-16,0-3 30 16,0-4 20-16,0 0 4 15,0-3 19-15,0-19 22 16,-5-9-13-16,1-8-24 15,4-4-7-15,0-1 2 16,0 2-1-16,13 2-2 0,5 7 1 16,-2 9-1-16,-2 7 0 15,3 9-12-15,0 8-35 16,3 0-40-16,3 1-46 16,2 17-42-16,4 5-59 15,-3-1-231-15</inkml:trace>
  <inkml:trace contextRef="#ctx0" brushRef="#br0" timeOffset="152038.31">8320 12035 154 0,'0'0'561'0,"0"0"-481"15,0 0 78-15,0 0-47 16,0 0-63-16,0 0-18 15,-6-83-12-15,17 69-8 16,2 4-8-16,2-3-2 16,1 2-1-16,-1 0 1 15,-1-3 1-15,-2 2 1 16,-2 0-1-16,-3-1-1 16,-3 5 1-16,-4-4 4 15,0 5 2-15,0-1 8 16,0 5 9-16,-6 3-9 15,-18 0-13-15,-9 7-1 16,-5 20-2-16,0 6 1 16,8 5 0-16,10 2-2 0,9 1-3 15,9 1 5-15,2-3-3 16,27-4 2-16,22-9-3 16,15-10-1-16,8-14-44 15,4-2-24-15,-9-8 22 16,-9-22 25-16,-10-2 20 15,-6-2 6-15,-11 0 0 16,-10 5 1-16,-8 2 11 16,-9 5 35-16,-4 0 14 15,0 3-1-15,-11 1-24 16,-8 6-15-16,-5 1 0 16,2 11-14-16,-1 0-2 0,2 8-5 15,2 17 0-15,7 2-1 16,4 3-2-16,8-2 2 15,0-1 0-15,0-5-6 16,15 1-28-16,5-7-15 16,1-7-3-16,-2-5 1 15,3-4 13-15,-7 0 15 16,-1-12 14-16,-5-11 10 16,-2-1 2-16,-1-1-1 15,-2 5 10-15,-1 5 30 16,-3 5 28-16,0 6 9 15,0 1-14-15,0 2-21 16,0 1-13-16,0 0-16 0,0 4-7 16,0 23-4-16,0 13 1 15,0 11 7-15,-5 12-2 16,0 5-1-16,-2-4-3 16,1 1-2-16,-5-6-3 15,-2-8 1-15,0-2 0 16,-2-8-2-16,1-2-18 15,1-4-27-15,1-3-7 16,1-3 17-16,-4-5 5 16,-2-9 25-16,-3-5-64 15,-1-6 48-15,-3-4-7 16,3 0-10-16,4-13 26 0,4-17 10 16,13-11-31-16,0-14-47 15,23-13-15-15,16-11-95 16,13-14-107-16</inkml:trace>
  <inkml:trace contextRef="#ctx0" brushRef="#br0" timeOffset="153271.76">8960 11825 546 0,'0'0'153'0,"0"0"-46"15,0 0 50-15,0 0-21 16,0 0-24-16,0 0-39 15,2-66-15-15,-2 66-36 16,0 7-14-16,0 20-7 16,0 8 5-16,7 2-1 0,-1 2 1 15,1-5-5-15,1-5 1 16,4-3-2-16,-2-9 0 16,-2-3 0-16,-2-6 0 15,-2-8 0-15,1 0-9 16,5 0 6-16,-1-18-1 15,3-13 2-15,1-3 0 16,-2-6 1-16,-1 1-2 16,-1 3 2-16,-3 6-1 15,-1 11 1-15,-2 9 1 16,-3 6 0-16,3 4 0 16,1 0-4-16,5 10-13 0,-1 19 12 15,5 3 5-15,-2 3 0 16,-1-5-1-16,-1-5 1 15,2-6-4-15,2-9 3 16,6-7-4-16,5-3 2 16,6-6-2-16,5-18 5 15,-3-13-6-15,2-11 4 16,-2-7-5-16,-4-11-1 16,-1-7 3-16,-9-9 0 15,-8-4 4-15,-5 5 2 16,-5 14-1-16,0 18 1 15,0 20 18-15,0 19 13 16,-1 10 1-16,-10 0-16 0,-4 36-13 16,-7 25-3-16,-1 13 3 15,5 8-2-15,8 4-1 16,10-5 1-16,0-3-2 16,16-8 0-16,8-14-2 15,3-11 2-15,-2-13 0 16,-1-11 0-16,-1-11-17 15,3-6-3-15,0-4 3 16,-4-10 12-16,1-18 3 16,-4-9 2-16,-4-5 0 15,-3-3 0-15,-8 1 3 16,-4 5-2-16,0 7 2 0,0 9 7 16,-9 6 7-16,0 8-7 15,-1 7 2-15,1 2-8 16,-4 0-2-16,2 21-2 15,-1 13 0-15,5 7 0 16,4 4 1-16,3-3 0 16,0 1-2-16,9-6 1 15,7-8-1-15,1-7 0 16,2-8 0-16,2-8-5 16,-2-6-9-16,1 0 2 15,3-14 9-15,1-14 4 16,-1-8 0-16,-1-9 0 15,2-5 0-15,-1 1 1 16,-7 0-1-16,4 7 0 16,-3 7 1-16,-4 9-1 0,1 6 1 15,-1 8-1-15,4 1 0 16,-1 5 1-16,1 6-1 16,1 0 0-16,-2 0 0 15,2 11 0-15,-6 12-3 16,-1 8-1-16,-6 5-2 15,-4 7-14-15,-1 1-18 16,0-5-12-16,-3-4 14 16,-11-4 3-16,2-7 13 15,-3-4 17-15,3-5 2 16,3-5 1-16,4-4 0 16,3-6 2-16,0 0 19 0,2 0 33 15,0 0 1-15,4 0-9 16,16-16-23-16,7-2-13 15,6-1-7-15,-2-1-1 16,-1 4-1-16,-5 1 0 16,2 3-1-16,-2 2-14 15,-5 8-39-15,-3-1 5 16,-6 3-42-16,-6 0 0 16,-5 0-33-16,0 0-10 15,-5 3-35-15,-9 6-10 16</inkml:trace>
  <inkml:trace contextRef="#ctx0" brushRef="#br0" timeOffset="154818.77">10767 11715 680 0,'0'0'65'0,"0"0"-35"16,0 0 95-16,-106-103-24 15,68 97-41-15,-5 6-25 0,-1 4-17 16,4 21-3-16,9 6-6 16,8 6-2-16,9 0-5 15,10-2-1-15,4-3-1 16,4-5 0-16,16-6-1 15,7-11 0-15,7-5-15 16,3-5-27-16,-1 0-9 16,-9-18-1-16,-6-4 2 15,-10-4 31-15,-9-1 15 16,-2 1 4-16,0 1 1 16,-7 9 3-16,-2 3 32 15,6 7 17-15,2 4 7 0,-1 2-10 16,2 0-18-16,0 0-15 15,0 22-8-15,0 15 14 16,4 5 2-16,4 10-4 16,6 3-4-16,-6 2 1 15,4 5-13-15,-2 2-1 16,-6 4-2-16,-4 2-1 16,0-5 0-16,-4-4 0 15,-16-12-4-15,0-8-45 16,-2-12-21-16,-6-9-26 15,-3-6-24-15,-1-7-28 16,4-7-92-16,11 0-87 16</inkml:trace>
  <inkml:trace contextRef="#ctx0" brushRef="#br0" timeOffset="155712.16">10965 11640 830 0,'0'0'80'0,"0"0"-5"16,0 0 87-16,0 0-66 15,0 0-53-15,0 0-28 16,-12-76-10-16,20 76-5 16,14 0 0-16,8 5 0 0,4 9 0 15,-1 6 0 1,-6-1-1-16,-7 7 1 0,-6-3-2 15,-6 6 0-15,-8-3-10 16,0 3-20-16,-6-1 1 16,-13-4-9-16,0-6 17 15,3-5 4-15,7-9 12 16,6-4 7-16,3 0 3 16,2-8 0-16,23-20-3 15,11-11-3-15,6 0 3 16,8-2 4-16,-8 3-3 15,-4 5 2-15,-9 4 1 16,-7 8 12-16,-14 5 6 16,-3 8 12-16,-5 2 1 15,0 6-2-15,-3 0-11 0,-13 0-9 16,-7 10-7-16,-2 13-6 16,5 4 2-16,8 5-1 15,7 1-1-15,5-1 0 16,0-3 0-16,17-2 0 15,3-3-1-15,2-8 1 16,0-8 0-16,-2-5 0 16,0-3 1-16,-2 0-1 15,-4-15-3-15,-4-10-4 16,-1-3-7-16,-6-7 8 16,-3 3 1-16,0 3 1 15,0 9 4-15,0 7 0 0,-3 6 1 16,3 7 1-16,0 0-2 15,0 0-1-15,0 10-11 16,6 10 11-16,15 3 0 16,6-2 1-16,3-6 0 15,3-7-3-15,-3-6-2 16,-1-2-28-16,0-8-7 16,-4-16 17-16,0-11 11 15,1-6 8-15,-5-4 4 16,0-14 0-16,-1-2 1 15,-10-11-2-15,0-1 2 16,-4 1-1-16,-6 12 15 16,0 15 17-16,0 22 10 0,-6 9 3 15,2 14-3 1,-4 3-21-16,-4 41-17 0,-6 23-4 16,-1 23 10-16,6 10-3 15,2 2 0-15,2-1-2 16,7-6-4-16,1-9 0 15,1-9-1-15,-1-8-7 16,-3-15-79-16,0-11-73 16,-1-9-69-16,-1-13-90 15</inkml:trace>
  <inkml:trace contextRef="#ctx0" brushRef="#br0" timeOffset="156686.77">11807 11573 721 0,'0'0'95'0,"0"0"5"16,0 0 71-16,0-97-36 15,0 90-66-15,0 3-31 16,6 4-21-16,4 0-15 16,9 0-2-16,7 10 0 15,2 9 0-15,0 3-1 0,-8 4-20 16,-2 2-31-16,-6 5-18 15,-8 3-11-15,-4-2 0 16,0 3 7-16,-26-3-11 16,-8-3 40-16,-4-3-4 15,-2-9-11-15,7-3 38 16,13-6 15-16,9-7 6 16,8-3 1-16,3-2 10 15,10-25 15-15,17-12-19 16,13-8 3-16,4-9 20 15,4-12 1-15,-2-9-9 16,1-16 3-16,-3-7 5 16,-6-4 20-16,-5 6-21 0,-11 19 39 15,-7 22 6 1,-13 19-2-16,-2 16 23 0,0 10-21 16,0 12-36-16,0 3-19 15,-12 35-15-15,-6 21 2 16,-2 19 6-16,4 8 0 15,6 5 3-15,10-3 0 16,0-8-11-16,0-7 2 16,0-11-3-16,0-16-2 15,4-12 1-15,3-13-1 16,-2-9 1-16,1-9-1 16,0-3 0-16,3 0 0 0,7-6-1 15,5-19-1 1,6-10 0-16,-1-5-1 0,0-2 1 15,-2 2 1-15,-3 9 1 16,-6 13 0-16,-2 8-1 16,-1 9 0-16,-1 1-1 15,5 0-5-15,-2 9 3 16,-1 11 3-16,-2-3-2 16,-4 3 2-16,2-5 0 15,-6 0-6-15,0-3-12 16,-3-1-42-16,0 3-50 15,0-2-50-15,0-3-88 16,1-3-357-16</inkml:trace>
  <inkml:trace contextRef="#ctx0" brushRef="#br0" timeOffset="156854.14">12702 11600 1067 0,'0'0'105'0,"0"0"-19"16,0 0 16-16,0 0-80 16,0 0-22-16,0 0-16 15,-34-49-168-15,28 49-276 16</inkml:trace>
  <inkml:trace contextRef="#ctx0" brushRef="#br0" timeOffset="162636.93">4681 16475 767 0,'0'0'96'0,"0"0"-85"0,0 0 89 16,0 0 21-16,0 0-29 15,0 0-37-15,0-96-19 16,0 96-9-16,0 0-11 16,0 0-9-16,0 20-7 15,3 25-5-15,8 25 5 16,5 21 4-16,-5 21-2 15,-7 10 3-15,-1 1-4 16,-3-1 0-16,0-13 0 16,-4-11-1-16,-4-11 0 0,3-20-1 15,5-22-61 1,0-15-44-16,0-19-49 0,5-11-41 16,10-11-83-16,-3-26-242 15</inkml:trace>
  <inkml:trace contextRef="#ctx0" brushRef="#br0" timeOffset="163320.31">4680 16280 541 0,'0'0'244'16,"0"0"-168"-16,0 0 17 15,0 0 42-15,0 0-30 16,0 0-49-16,-24-56-15 16,24 53-18-16,6-1-18 15,34-3-4-15,31-8-2 16,28-1 2-16,23-5-1 15,1 1 1-15,-5 6 0 16,-5 0-2-16,-5 4 1 16,-7 1-5-16,-1 2-25 15,-19 2-36-15,-7-3 11 0,-20 2 22 16,-17 1 5-16,-13 1 14 16,-12 0 12-16,-6 4 2 15,-2-2 1-15,-4 2 4 16,0 0 1-16,0 0 7 15,0 0 5-15,0 0 6 16,0 0-10-16,2 0 0 16,-2 0-6-16,0 0 6 15,0 0-8-15,0 0 5 16,0 0 2-16,0 0-4 16,0 0-3-16,5 10-6 15,-1 17 3-15,5 17 9 16,-1 12 2-16,-2 13 8 0,2 15 13 15,-5 6-7-15,-3 6-9 16,0 12-7-16,0 3-2 16,-11-1 2-16,1-7-9 15,1-13-3-15,-2-12 1 16,3-11-2-16,2-12 2 16,3-12-1-16,1-10 3 15,2-12-3-15,0-8-2 16,0-7 1-16,0-6-26 15,0 0-29-15,0 0-38 16,0-2-80-16,0-19-165 16</inkml:trace>
  <inkml:trace contextRef="#ctx0" brushRef="#br0" timeOffset="163919.75">4699 17614 499 0,'0'0'64'0,"0"0"-26"16,0 0 92-16,0 0-37 15,0 0-42-15,0 0-18 16,0 0 0-16,-34-11 6 16,34 11-10-16,0 0 2 15,0 0-6-15,0 0 5 0,0 0-8 16,4 0-7-16,26 0 0 16,15 0 27-16,18 0 27 15,14 0-31-15,10-4-19 16,14 0-7-16,7-4 0 15,5-3-11-15,9-3 6 16,-4-6-6-16,-8-5-1 16,-12-1-39-16,-19 0-68 15,-9 3 0-15,-4 1 38 16,-9 5 27-16,-10 5 42 16,-19 5 0-16,-18 3-2 15,-8 4 1-15,-2 0-42 0,0 0-52 16,0 0-88-16,-7 0-139 15</inkml:trace>
  <inkml:trace contextRef="#ctx0" brushRef="#br0" timeOffset="164542.76">5909 16079 498 0,'0'0'92'16,"0"0"-32"-16,0 0 53 15,0 0-11-15,0 0-34 16,0 0-19-16,-1-27 0 0,-1 27-6 15,-1 0-5-15,0 0-21 16,-8 13-15-16,-12 23 1 16,-8 21-1-16,-12 14 4 15,-8 14 12-15,-6 4-5 16,-14 11 3-16,3 12-7 16,-5 8 0-16,-3 3-4 15,1-3 0-15,-3-3-3 16,4-11 1-16,0-7 0 15,5-12-4-15,7-12 2 16,8-13-1-16,5-12 0 16,7-13 1-16,9-8-1 15,3-7 1-15,9-8 0 0,3-5-1 16,3-4-13-16,5-2-22 16,5-1-11-16,2-2-3 15,1 0-40-15,2 0-33 16,0 0-101-16,0 0-71 15</inkml:trace>
  <inkml:trace contextRef="#ctx0" brushRef="#br0" timeOffset="165425.94">4762 16362 580 0,'0'0'105'0,"0"0"-9"0,0 0 20 16,0 0-18-16,0 0-38 15,0 0-27-15,0-14-18 16,0 14-6-16,1 0-7 15,9 0-2-15,7 18 0 16,10 12 11-16,9 9 9 16,2 1 2-16,6 8 3 15,5 4 13-15,5 4-15 16,3 6-10-16,4 7 3 16,7-4-5-16,-2 1 5 0,2-3-11 15,-5-5-3 1,0-7 0-16,-4-5-2 15,-8-2 1-15,-8-6-1 0,-11-5 0 16,-4-1-2-16,-7-5 2 16,-1-7 0-16,-4-2 0 15,2-6 0-15,0 1 2 16,1-1-1-16,4-4 2 16,2-4 6-16,3 2-2 15,1-5-3-15,-4 3 0 16,-4-3-3-16,-5 2 0 15,-1 3 1-15,-3-2 0 16,-3 2-1-16,3-2 0 16,-3 2-1-16,5-2 1 15,-3 3-1-15,1-1 1 0,-1-4-1 16,1 2 0-16,-3 0 2 16,-3 1-1-16,-2-2-1 15,-1-1 1-15,0 0 0 16,-3 0-1-16,1 0 1 15,-1 0 1-15,0-2 2 16,2 4-2-16,-2-4 2 16,0 0 2-16,3 3-1 15,-3-3-1-15,0 3 0 16,0-3-1-16,0 0 0 16,0 0 1-16,0 0-2 15,0 0 2-15,-5 0-4 0,-8-6-73 16,-2-16-83-16,2-9-151 15,7-7-433 1</inkml:trace>
  <inkml:trace contextRef="#ctx0" brushRef="#br0" timeOffset="166613.76">6478 16624 675 0,'0'0'146'0,"0"0"-110"15,0 0 49-15,0 0 13 16,0 0-49-16,0 0-32 0,16-4-16 15,20-1 1-15,19-1-2 16,21 0-2-16,14 0 1 16,5 2-21-16,1-3-67 15,-3 0-44-15,-9-3-87 16,-18 0-206-16</inkml:trace>
  <inkml:trace contextRef="#ctx0" brushRef="#br0" timeOffset="166986.04">7027 16329 733 0,'0'0'130'0,"0"0"-65"0,0 0 71 15,0 0-3-15,0 0-53 16,0 0-36-16,-66-29-26 15,66 29-13-15,0 0-5 16,0 0-1-16,12 14-6 16,10 11 3-16,10 2 4 15,4 3-3-15,1 0-30 16,1-1-4-16,-6 0-2 16,-10-2-4-16,-5 4 10 15,-11 8 15-15,-6 3 12 16,-1 4 4-16,-18 1 2 0,-5 2 0 15,-1-4 2 1,1-5-2-16,6-10 1 0,3-7-1 16,5-2 0-16,4-6 0 15,6-4-97-15,0-5-96 16,10-6-171-16</inkml:trace>
  <inkml:trace contextRef="#ctx0" brushRef="#br0" timeOffset="168006.76">7806 16287 791 0,'0'0'71'15,"0"0"3"1,0 0 35-16,0 0-11 0,0 0-35 16,0 0-34-16,0 0-17 15,0-45-9-15,0 58-3 16,4 22 0-16,2 15 2 15,3 11-1-15,-3 4-1 16,0 1 2-16,1-3-1 16,-7 0-1-16,0-1 0 15,0-6-5-15,0-9-76 16,0-18-25-16,9-16-74 16,6-13-116-16,8-11-242 0</inkml:trace>
  <inkml:trace contextRef="#ctx0" brushRef="#br0" timeOffset="168442.76">8117 16262 323 0,'0'0'383'16,"0"0"-304"-16,0 0 14 16,0 0 18-16,0 0-42 15,0 0-36-15,-41-26-4 16,30 26-10-16,-6 18-12 15,0 8 0-15,-3 7-2 16,-1 2 0-16,2 1-5 16,0-1 2-16,2-2-2 15,1-1 0-15,5-9 1 0,1-7-1 16,5-7 0-16,4-3-1 16,1-4 1-16,0-2-2 15,0 0 2-15,0 0-6 16,0 0 6-16,0-4 0 15,1-6 1-15,8 0-1 16,0 5 2-16,2 5-2 16,4 0-2-16,1 0 0 15,5 13-4-15,-2 9 6 16,2 7-4-16,-1 5 3 16,1 2-2-16,2 3 0 15,1-3 1-15,0 0-4 16,-3-5-23-16,-1-5-58 15,-1-7-29-15,0-5-49 16,-4-12-67-16,2-2-241 0</inkml:trace>
  <inkml:trace contextRef="#ctx0" brushRef="#br0" timeOffset="168705.2">8256 16585 437 0,'0'0'360'15,"0"0"-297"1,0 0 71-16,0 0-9 0,0 0-53 16,0 0-38-16,0 0-21 15,-6 0-11-15,6 0-2 16,13-2 2-16,14-10-4 15,5 3 2-15,2-5-66 16,0 6-76-16,-4-2-92 16,-6 0-245-16</inkml:trace>
  <inkml:trace contextRef="#ctx0" brushRef="#br0" timeOffset="170031.75">8714 16181 554 0,'0'0'180'16,"0"0"-64"-16,0 0 30 16,0 0-42-16,0 0-32 15,0 0-17-15,0-13-20 16,0 13-15-16,0 0-13 15,-3 7-7-15,-10 25 0 16,-4 17 0-16,-5 11 5 16,1-2-3-16,3-2 0 15,5-7-1-15,5-8-1 16,1-9-1-16,5-9 1 16,2-9-4-16,0-8 2 15,0-4 2-15,0-2-15 0,0 0-3 16,0 0 7-16,6-8 9 15,3-10 0 1,2-1 1-16,-4 3 1 0,1 6 0 16,-6 4 0-16,0 2 0 15,-2 4 0-15,0 0-1 16,0 0-3-16,0 0-4 16,2 0 2-16,-1 0-3 15,1 0 8-15,0 0 0 16,0 0-2-16,-1 0 1 15,-1 3 1-15,0-2-2 16,0-1 3-16,0 0 0 16,0 0 0-16,0 0 0 0,0 0 0 15,0 0-1 1,0 0 1-16,0 0 0 0,0 0 0 16,0 0 1-16,0 0-1 15,0 0 1-15,0 0-1 16,0 0 0-16,0 0 2 15,0 0-2-15,0 0 0 16,0 0 1-16,0 0-1 16,0 0 0-16,0 0-3 15,0 0-2-15,0 0 0 16,0 0 2-16,0 0 2 16,0 0 1-16,0 0 0 15,0 0 1-15,0 0 0 16,0 0 0-16,0 0 1 0,2 0 0 15,-2 0 2-15,0 0 1 16,0 0-2-16,1 0 0 16,-1 0 0-16,0 0 7 15,0 0-6-15,0 0 0 16,0 3-4-16,0 8 0 16,0 7 0-16,-1 4-1 15,-4 1 2-15,0 3-2 16,1-7 2-16,2 3-1 15,2-5 0-15,0-5 0 16,0-2-2-16,0-3 2 16,0-1-3-16,2 1 3 15,9-3-2-15,1 0 1 0,4 0-1 16,5-4-8-16,3 0-7 16,0 0-6-16,0 0-2 15,1 0 1-15,-4-4-5 16,-1-3-1-16,-4-3-2 15,-1-3 0-15,-6 2 9 16,-5-4 11-16,1 2 5 16,-4-3 7-16,-1 0 1 15,0-3 0-15,0 1 4 16,0 4-3-16,-4 1 25 16,-1-1 19-16,-1 4 7 15,2 0 19-15,-1 2 0 0,1 3-12 16,1 1 1-16,3 3-10 15,-3 1-10-15,3 0-16 16,-2 0-11-16,-2 9-11 16,-2 20 0-16,-2 19-2 15,1 10-1-15,3 8 0 16,2 5 1-16,2-4-2 16,0-5-1-16,0-8-65 15,4-9-80-15,13-10-146 16,1-14-364-16</inkml:trace>
  <inkml:trace contextRef="#ctx0" brushRef="#br0" timeOffset="172155.75">9438 16083 540 0,'0'0'144'16,"0"0"-30"-16,0 0 23 15,0 0-34-15,0 0-24 16,0 0-28-16,-8-86-31 15,5 103-20-15,-4 37-2 16,-5 20 2-16,0 19 5 16,2 7-1-16,4-5-3 15,6-1-1-15,0-5 0 16,2-5-4-16,13-7 0 16,9-16-37-16,3-16-77 15,8-22-23-15,2-23-126 0,3-2-248 16</inkml:trace>
  <inkml:trace contextRef="#ctx0" brushRef="#br0" timeOffset="172462.75">9851 16185 709 0,'0'0'101'16,"0"0"-10"-16,0 0 36 16,0 0-39-16,0 0-23 0,0 0-43 15,-79-68-19 1,61 103-2-16,-6 16 0 0,3 8 5 16,5 2-5-16,4 0-1 15,9-5 2-15,3-7-2 16,3-8-3-16,18-7-1 15,9-13-2-15,10-11-59 16,12-10-42-16,5 0-52 16,3-24-58-16,-3-6-76 15</inkml:trace>
  <inkml:trace contextRef="#ctx0" brushRef="#br0" timeOffset="173603.3">10173 16316 494 0,'0'0'171'0,"0"0"-50"15,0 0 12-15,0 0-17 16,0 0-36-16,0 0-21 16,-47-76-20-16,43 75-14 15,-3 1-12-15,-2 0-11 16,-3 0-1-16,-4 16-1 16,1 5-1-16,0 3 0 15,9 2 1-15,0 0-1 16,6-1-2-16,0-3-1 15,3-2 3-15,16-4-1 16,8-6-3-16,3-3 4 16,0-7-13-16,-2 0-8 15,-2-4 7-15,-7-9 11 0,-10-1 4 16,0 3 0-16,-4 0 4 16,-5-1-1-16,0 0 13 15,0 6 20-15,0-1-10 16,0 1 1-16,0 5-4 15,0 1-3-15,0 0-12 16,0 0-5-16,0 0-3 16,0 0-4-16,0 0-1 15,2 14-1-15,4 2 6 16,2 0 0-16,-2 4 0 16,8-5-1-16,-6 1 1 15,1-6 0-15,0-4 0 0,-5-4 1 16,0-2-2-16,0 0 0 15,0 0 1-15,2-4 1 16,4-14 0-16,0-4-1 16,-3 3 1-16,1-3-1 15,0 3 2-15,-3 5-1 16,1 1 0-16,-3 4 0 16,-1 5-1-16,-1 3 1 15,1 1 0-15,-1 0-2 16,2 0-2-16,4 7-9 15,4 13 9-15,1 5 3 16,5 1-4-16,-3 3 4 16,0-2-1-16,2-2-4 0,0-8-1 15,-2 1-18 1,-1-8 0-16,-4-7 7 0,-3-1 8 16,3-2 1-16,0 0 8 15,5-14 2-15,2-6-1 16,-3-3-1-16,3-2 1 15,-6-3 1-15,6 0-1 16,-4 4-1-16,0 0 0 16,0 2 1-16,-5 6 0 15,-2 2 0-15,-1 5 0 16,-2 3 1-16,-2 5-1 16,3 1 0-16,-3 0-1 0,4 0-4 15,2 7-4 1,3 13 7-16,7 5-2 0,1 5 2 15,1-3-2-15,0-1-1 16,3-1-31-16,-1-3-32 16,2-7-4-16,-1-5-8 15,2-4 44-15,-3-6-3 16,1 0 4-16,-2 0 23 16,-4-18 6-16,2-5 5 15,-7-5 2-15,4-1 5 16,-6-4 16-16,-2 0 16 15,2-1 22-15,-1 1 2 16,-4 0 3-16,1 3 7 16,-4 7 1-16,0 9-18 15,0 4-1-15,0 6-9 0,0 4-13 16,0 0-17-16,0 11-16 16,0 27-3-16,0 19 3 15,0 14 1-15,0 4-1 16,0 6-2-16,0 4 2 15,0 1-1-15,0-7-6 16,0-5-36-16,0-14-33 16,0-15-63-16,0-15-95 15,0-15-85-15,0-12-253 16</inkml:trace>
  <inkml:trace contextRef="#ctx0" brushRef="#br0" timeOffset="174584.02">11138 16184 788 0,'0'0'105'16,"0"0"-45"-16,0 0 123 15,0 0-94-15,0 0-67 16,0 0-22-16,0 0-1 15,61-49 0-15,-25 68-1 16,-6 6-1-16,-5 1-2 16,-9 5-5-16,-6 5-18 15,-7 5 3-15,-3-2 5 16,-9 2-4-16,-12-5 10 0,-6-3 0 16,1-8-5-16,6-5-4 15,8-8 6-15,6-7-3 16,2-3 9-16,4-2-2 15,0-3 13-15,8-27-2 16,12-8 3-16,6-16-2 16,5-8 0-16,3-9 1 15,-1-12 0-15,-2-5 1 16,-2-2 1-16,-9 6 3 16,-9 13 3-16,-4 26 49 0,-7 17 23 15,0 15 13 1,0 12-19-16,0 1-25 0,-4 0-35 15,-5 28-14-15,-3 19 0 16,-1 14 0-16,4 9 0 16,7 1 3-16,2 1 4 15,0-2-7-15,12-4 3 16,7-9-2-16,4-5-1 16,-1-11 0-16,2-11-1 15,-1-8 1-15,-3-12-4 16,-2-10-14-16,0 0 2 15,-1 0 12-15,2-24 4 16,-1-11-1-16,-5-6 2 16,-1-11-1-16,-2-2 2 15,-5 5 1-15,-5 4-2 0,0 11-1 16,0 7 2-16,0 10 5 16,-2 7 0-16,-9 7 2 15,-4 3-6-15,-7 9-3 16,2 24-2-16,0 6 0 15,4 6-3-15,10 2 4 16,6-1 0-16,0-6-3 16,22-5 1-16,10-9-4 15,5-10-32-15,9-16-35 16,2 0-7-16,1-8 44 16,-2-25 12-16,-6-10 11 15,-6-12 11-15,-6-12 3 0,-7-10 0 16,-4-12 1-16,-8-8 9 15,-3 4 14-15,-7 6 20 16,0 13 46-16,-7 19-29 16,-1 23-4-16,2 15-15 15,0 11 1-15,3 6-23 16,-5 10-18-16,-1 35-2 16,1 21-1-16,-4 20 1 15,5 10 2-15,4 2 0 16,1 1-1-16,2-11-1 15,0-4 0-15,0-13-1 16,0-9-69-16,2-11-88 16,8-19-141-16,6-13-246 0</inkml:trace>
  <inkml:trace contextRef="#ctx0" brushRef="#br0" timeOffset="174951.74">12059 16244 882 0,'0'0'95'0,"0"0"78"16,0 0-48-16,0 0-62 15,0 0-40-15,0 0-7 16,20-34-11-16,11 14-5 16,2-5 1-16,1-2-1 0,-1-1-1 15,-9 2-12 1,-10 0-14-16,-6 2 6 0,-8 4 2 15,0 7 9-15,-9 9 10 16,-15 4-1-16,0 0-2 16,-3 27 2-16,2 9 0 15,5 9 2-15,3 4 2 16,6-2-2-16,7-4 8 16,4-10-6-16,0-7-2 15,15-8-1-15,12-9 0 16,8-9 3-16,5 0-3 15,1 0 0-15,-5-16-22 16,-3-5-111-16,-4-2-39 16,-5-5-70-16</inkml:trace>
  <inkml:trace contextRef="#ctx0" brushRef="#br0" timeOffset="175917.74">12958 16224 580 0,'0'0'147'16,"0"0"-62"-16,-1-123 56 0,-15 90-10 15,-8 0-48-15,-3 9-41 16,-3 6-14-16,-1 15 1 16,-1 3-8-16,2 7-15 15,5 20-4-15,1 11-2 16,11 5 0-16,6 2 1 16,7 0-2-16,0-4-1 15,10-5 1-15,8-5 0 16,4-8-2-16,0-7-18 15,3-10-22-15,-5-6-13 16,-2 0 15-16,-4 0 17 16,-5-18 21-16,-2-2 3 15,-6 3 0-15,-1 4 1 0,0 5 11 16,0 5 39-16,0 2 4 16,0-2-24-16,0 3-16 15,0 0-11-15,0 7-4 16,2 24 0-16,-2 12 1 15,3 4 0-15,3 8 0 16,-4 0 0-16,-2 4-1 16,0 3 0-16,0-3 0 15,-4-2 0-15,-9-7 0 16,0-13-16-16,-1-6-36 16,-2-11-10-16,-2-8-7 15,-3-5-2-15,-5-7-31 0,0 0-20 16,1 0-61-16,5-19-49 15</inkml:trace>
  <inkml:trace contextRef="#ctx0" brushRef="#br0" timeOffset="176848.75">13145 16013 769 0,'0'0'119'0,"0"0"-43"16,0 0 80-16,0 0-41 16,0 0-72-16,0 0-24 0,0-54-12 15,5 54-7 1,15 0-4-16,3 15 0 0,5 8 4 16,-2 0 0-16,-4 5-4 15,-8 3 3-15,-3 0-2 16,-11 1-15-16,0 1-11 15,-11-1-19-15,-8-4-7 16,-6-4 0-16,1-7 4 16,8-3-1-16,6-9 15 15,5-1 29-15,5-4 6 16,0 0 2-16,5-9 2 16,18-22 6-16,12-7 2 0,5-7-4 15,6 0 5 1,-1 1-3-16,-4 7 0 0,-6 4 11 15,-7 6 6-15,-12 6 13 16,-2 4-9-16,-8 6 7 16,-3 5 11-16,-2 3-7 15,-1 3-9-15,0 0-14 16,0 0-11-16,0 2-6 16,-1 19 0-16,-7 7 0 15,2 3-2-15,6 3 1 16,0-2 0-16,0-3-1 15,3-9 0-15,7-4-2 16,-2-9-20-16,4-7 5 16,-3 0 9-16,2 0 5 15,7-21 5-15,-5-7 0 0,2-6 2 16,-6-4-2-16,1 0 0 16,-2 1 3-16,-1 7-3 15,-1 11-1-15,0 5 1 16,-5 11 0-16,9 3 0 15,0 0-1-15,0 21-6 16,7 6 4-16,1 6-1 16,0-1 0-16,0-4 1 15,-2-5-1-15,5-9-11 16,3-8-18-16,-1-6 11 16,5 0 10-16,2-24 9 15,-1-9 2-15,0-5 1 0,-1-9 1 16,-4-10-1-16,0-7 3 15,-5-11 2-15,-10-2 23 16,-3-6 11-16,-6 4 17 16,0 14 1-16,0 19 7 15,-11 20-4-15,7 14-6 16,0 12-15-16,-5 13-28 16,-2 45-8-16,-8 28-3 15,-5 25 9-15,1 11-3 16,3 4-6-16,0-4 4 15,1-8-3-15,2-11-1 16,-2-15 0-16,0-10-15 16,2-18-69-16,1-15-105 15,10-18-54-15,6-13-211 0</inkml:trace>
  <inkml:trace contextRef="#ctx0" brushRef="#br0" timeOffset="177546.51">14057 15903 748 0,'0'0'165'16,"0"0"-115"-16,0 0 101 16,0 0-29-16,0 0-67 0,0 0-37 15,-2-79-12 1,11 79-5-16,6 8-1 0,6 19-5 15,0 7 1-15,-6 7-1 16,-6 4-19-16,-8-1-17 16,-1 2-14-16,-4-5 1 15,-16-3 6-15,-5-6 3 16,-5-5 4-16,6-10-11 16,2-6 26-16,10-6 13 15,9-5-7-15,3 0 9 16,0-19 9-16,15-17 0 15,13-13 2-15,10-11 4 16,6-15 1-16,6-13 17 16,5-15-13-16,0-7 0 15,-2 5 11-15,-11 17 22 0,-9 19 17 16,-18 22 21-16,-6 20 26 16,-9 15-18-16,0 5-7 15,0 7-33-15,0 1-33 16,-8 32-11-16,-11 19 1 15,-1 16 5-15,3 9 1 16,6 5-2-16,4 0-5 16,5-5-1-16,0-9-3 15,0-15 0-15,2-10 0 16,0-13 1-16,0-13-1 16,0-9 0-16,0-6-11 15,0-2 2-15,15 0 8 0,10-21 1 16,7-13 1-16,8-15-1 15,-3-2-2-15,-1 2 2 16,-6 8 0-16,-9 16 1 16,-5 15-1-16,-3 7 0 15,1 3 0-15,-1 13-2 16,1 16-1-16,-5 3 3 16,1-1-3-16,-4-1 2 15,-1-1-3-15,2-7-81 16,0-4-60-16,1-9-67 15,1-6-152-15</inkml:trace>
  <inkml:trace contextRef="#ctx0" brushRef="#br0" timeOffset="178918.31">15280 15960 680 0,'0'0'163'0,"0"0"-37"16,0 0 32-16,-11-96-41 15,4 84-39-15,3 6-27 16,-1 5-18-16,5 1-7 16,-1 0-8-16,-1 0-10 15,1 11-8-15,-1 14 1 16,1 9-4-16,1 3 4 16,0-4-1-16,0-5 0 15,9-5 1-15,3-3-2 16,0-7 3-16,-3-6-4 15,0-4 3-15,-2-3-2 16,0 0 1-16,3-19-2 16,0-11-11-16,3-7 1 0,-3 4 5 15,-3-3 6 1,2 5 0-16,-3 4 1 0,0 3 1 16,1 6-1-16,-1 8 0 15,-3 3 3-15,0 0-1 16,0 7 5-16,-2 0-7 15,2 0 3-15,2 0-5 16,4 7 2-16,0 16 0 16,3 6-1-16,-1 1 1 15,2 0 0-15,-2-3 0 16,1-2 0-16,-1-5 0 16,1-4 0-16,-3-7-3 0,-2-5-2 15,-1-4 0 1,3 0-1-16,2 0 6 0,1-17 0 15,7-7 1-15,-1-7 0 16,-2 2 0-16,2-1-2 16,-4 5 3-16,1 3-1 15,-5 10-1-15,1 2-2 16,-6 7 2-16,-1 1 0 16,-3 2 0-16,0 0-2 15,1 0-1-15,4 4 0 16,1 13 0-16,3 3 2 15,1 1 1-15,0-1 0 16,2-1-1-16,-3-5-1 16,1-6 1-16,-1-4-14 15,-1-4 1-15,2 0 10 0,2-1 4 16,2-17 0-16,1-8 1 16,-2-2-1-16,4 0 1 15,-2 1 0-15,-2 2 0 16,-1 6 0-16,-5 8-1 15,-3 4 2-15,-3 7-2 16,2 0 0-16,1 0-1 16,4 18-2-16,-1 13 2 15,2 6 1-15,-4 4 0 16,-5 3-1-16,-1-3 0 16,0-2 0-16,0-8-47 15,-3-7-51-15,-3-7-35 0,-2-9-34 16,-2-8-26-16,3 0-66 15</inkml:trace>
  <inkml:trace contextRef="#ctx0" brushRef="#br0" timeOffset="179128.75">15902 15383 792 0,'0'0'98'0,"0"0"-14"16,0 0 20-16,0 0-54 16,0 0-50-16,0 0 0 0,-10 30-1 15,13 5-4 1,16 2-39-16,9 2-57 0,8-5-66 16,5-5-142-16</inkml:trace>
  <inkml:trace contextRef="#ctx0" brushRef="#br0" timeOffset="179398.75">16351 15330 778 0,'0'0'94'0,"0"0"31"0,0 0 48 15,-30-104-23 1,29 98-79-16,1 6-41 0,0 0-18 15,0 12-12-15,0 31-6 16,0 20 6-16,0 9 0 16,0 9 2-16,0 2-2 15,0-5 1-15,0 2-4 16,0-11-2-16,0-8-39 16,0-12-75-16,0-8-64 15,0-14-43-15,0-13-113 16</inkml:trace>
  <inkml:trace contextRef="#ctx0" brushRef="#br0" timeOffset="179939.05">16268 15775 576 0,'0'0'151'16,"0"0"-4"-16,0 0 19 15,0 0-75-15,0 0-45 16,0 0-16-16,37-56-26 15,2 36-2-15,3-5-1 16,3-3-1-16,-5-4 1 16,0-5-1-16,-6 2 0 15,-5-6 0-15,-9-2 0 16,-6-2 5-16,-4-3-5 16,-5 7 2-16,-5 7 4 15,0 13 33-15,0 8 30 0,0 9-13 16,0 4-17-16,-6 0-23 15,-5 23-11-15,-1 21-4 16,-2 16 1-16,2 11-2 16,4 7 2-16,2 1 1 15,3-2-3-15,3-6 0 16,0-9 0-16,0-17-1 16,0-10-1-16,3-13 1 15,0-11-2-15,0-7-15 16,2-4 1-16,2 0 16 15,8-2 1-15,4-21-1 16,7-5 3-16,2-8-3 16,-2-2 2-16,0 6 2 0,-3 5-1 15,-5 15-1 1,-5 11 0-16,2 1-1 0,-1 6-3 16,0 23 0-16,-3 2-1 15,-1 4 2-15,-3-2-1 16,-7-1-23-16,0-3-76 15,0-3-61-15,0-7-103 16,0-8-217-16</inkml:trace>
  <inkml:trace contextRef="#ctx0" brushRef="#br0" timeOffset="181492.78">17370 15787 337 0,'0'0'138'15,"0"0"-36"-15,0 0 58 16,0 0-38-16,0 0-12 16,0 0-23-16,24-94-1 15,-22 85-14-15,0 2-25 16,-1 4-16-16,2 1-17 16,7 2-10-16,4 0-4 0,9 0 0 15,3 13 0 1,-1 12-1-16,-4 1-1 0,-6 8 0 15,-3 3 2-15,-7 2 0 16,-4 4 1-16,-1-3-1 16,0-5 0-16,-3-8-3 15,-6-7-8-15,2-7-2 16,2-9 1-16,4-2 4 16,-1-2 8-16,2 0 0 15,0-4 2-15,0-21 3 16,0-7-3-16,2-8-2 15,12-10 0-15,4-3 0 16,6-2 0-16,0 5 0 16,-3 6 0-16,-5 15 2 15,-4 10-2-15,-2 10 1 0,-7 5 0 16,-1 4 4-16,0 0-5 16,-1 5-3-16,4 22 1 15,1 10 1-15,1 8 0 16,-3 2 2-16,1 2-1 15,1 0 2-15,0-5-4 16,2-7 1-16,2-7 0 16,-1-9-1-16,3-5-15 15,4-11-59-15,3-5 7 16,3 0 6-16,1-21-6 16,-1-11-4-16,1-5 8 15,-7-8-10-15,-1-6-7 0,-7 2 26 16,-5 4 48-16,-1 11 8 15,-2 7 17-15,0 12 70 16,0 8 33-16,0 4-16 16,0 3-34-16,0 0-20 15,0 0-28-15,0 0 0 16,0 19-11-16,0 13 18 16,0 3 21-16,0 6-17 15,0 0-10-15,0-3-11 16,0-5 1-16,6 0-8 15,9-7-4-15,4-7 0 16,1-8 0-16,4-8 0 16,-1-3 0-16,1 0-1 15,1-22 1-15,-3-7 1 16,-5-4 0-16,-3-5-2 0,-8-3-1 16,-6-4-1-16,0 4-3 15,-2 4 3-15,-12 9-3 16,0 14 5-16,-3 7-3 15,-1 7-1-15,-4 0-2 16,-2 16 3-16,4 9-6 16,0 1-6-16,10 1-65 15,4-5-31-15,6 1-52 16,0-9-86-16,22-5-223 16</inkml:trace>
  <inkml:trace contextRef="#ctx0" brushRef="#br0" timeOffset="182264.74">18413 15729 729 0,'0'0'165'0,"0"0"-99"0,0 0 56 16,0 0-14-16,-107-34-61 16,68 34-23-16,0 20-7 15,3 5 1-15,6 5-7 16,8 1-7-16,11 4-3 15,10-5-2-15,1-3 0 16,10-5 0-16,17-7-2 16,14-11 4-16,5-4-2 15,2 0 0-15,-1-25 1 16,-8-10-6-16,-3-10-2 16,-3-14-1-16,-3-11 1 15,-3-5 1-15,-7-8 1 0,-10-4 1 16,-4-3 5-16,-6 6 1 15,0 18 1-15,-6 21 1 16,-1 27 9-16,4 10 27 16,-5 8-17-16,0 16-22 15,-5 34-2-15,-5 23 2 16,3 13 5-16,3 3 1 16,9-5 2-16,3-5-5 15,0-7-1-15,3-10-1 16,12-10 0-16,0-17-1 15,5-8-1-15,-4-11 1 16,6-11-1-16,2-5 0 16,1-4 1-16,2-23-5 0,0-15-11 15,-5-5-2 1,-2-9 6-16,-8-3 2 0,-5 3 6 16,-7 7-2-16,0 15 6 15,0 15 0-15,0 13 2 16,0 6 0-16,-10 16-2 15,-6 31 0-15,1 9 1 16,1 6 1-16,4-4-2 16,5-7 0-16,5-8 0 15,0-11 0-15,3-7-1 16,17-13-4-16,5-4-120 16,6-8-54-16,3 0-128 0,-2-11-281 15</inkml:trace>
  <inkml:trace contextRef="#ctx0" brushRef="#br0" timeOffset="183441.74">19137 15404 489 0,'0'0'106'15,"0"0"23"-15,0 0-2 16,0 0-10-16,0 0-53 16,0 0-27-16,0 0-1 15,0-39-14-15,0 39 0 16,0 0-5-16,0 0-2 15,0 0-6-15,0 0-2 16,0 0 0-16,0 0-3 16,0 0 3-16,0 0-5 0,0 0 2 15,0 0 2 1,0 0-3-16,0 0 0 0,0 0 1 16,0 0 0-16,0 0-3 15,0 0 5-15,0 0 5 16,0-1 4-16,0 1 2 15,0 0-4-15,0 0 1 16,0 0-2-16,0 0-9 16,0 0 0-16,0 0-2 15,-6 16-1-15,-8 13 2 16,-8 8 0-16,0 4-2 16,2 1 0-16,2 1 0 15,5-2 2-15,1-6-2 16,4-8 0-16,5-3-1 0,2-8 1 15,1-6 0-15,0-5 0 16,0-3-3-16,0-2-2 16,0 0 5-16,0 0 0 15,0 0-2-15,0 0 2 16,9 0 1-16,4-2 1 16,0-2-2-16,0 4-1 15,5 0-2-15,1 0 2 16,4 9-4-16,3 4 5 15,1 7-3-15,1-3 1 16,-4-2-11-16,0-1-26 16,-4-5-2-16,-6-3-2 15,-3-5 15-15,-5-1 15 0,-4 0 7 16,1-4 6 0,1-15 2-16,-4-4-1 0,0-6 4 15,0 0 6-15,0 2 10 16,0 0 15-16,0 3 5 15,0 8 4-15,0 5 5 16,0 4-9-16,0 6-5 16,0 1-3-16,0 0-18 15,0 0-12-15,0 12-3 16,0 25 0-16,-7 14 0 16,3 6 4-16,-2 5-4 15,2-5-2-15,-1-4 2 0,1-5 0 16,4-10-29-16,0-8-66 15,0-9-105-15,4-10-113 16,11-10-319-16</inkml:trace>
  <inkml:trace contextRef="#ctx0" brushRef="#br0" timeOffset="183824.56">19382 14929 917 0,'0'0'50'0,"0"0"41"15,0 0 56-15,0 0-3 16,0 0-75-16,0 0-39 15,-8-39-20-15,33 104-4 16,11 39 18-16,5 22-1 16,-2 8-11-16,-6 5-1 15,-4-4 0-15,-6-3-2 16,-5-5-9-16,-11-8 2 16,-7-14-1-16,0-10-1 0,-20-12 0 15,-14-12-13 1,-14-12-35-16,-15-14-55 0,-8-15-55 15,-6-14-22-15,0-10-31 16,-3-6-56-16,-4 0-156 16</inkml:trace>
  <inkml:trace contextRef="#ctx0" brushRef="#br0" timeOffset="185997.73">20054 15590 671 0,'0'0'87'16,"0"0"-53"-16,0 0 73 15,0 0-20-15,0 0-35 16,0 0-20-16,-3-10 11 16,3 7-6-16,0 2-6 15,0 1-8-15,0 0-3 16,0 0-6-16,0 0-7 16,-1 0 0-16,1 0-3 15,0 0 0-15,0 0-2 0,0 0-1 16,0 0 0-1,0 0-1-15,0 0 1 0,0 0 0 16,0 0 0-16,0 0-1 16,0 0 1-16,0 0-1 15,0 0 0-15,0 0 1 16,0-2 3-16,0-1-4 16,0 1 4-16,-2-2-4 15,-1 1 1-15,0 3 0 16,-4 0 1-16,-4 0-2 15,-8 7 0-15,3 15 0 16,-2 3 0-16,7 3 0 16,7-2-2-16,4-1 1 0,0-3-2 15,8-7 1 1,9-6 1-16,3-6 0 0,3-3 1 16,-5 0 0-16,-3-18-4 15,-7-5-9-15,-8-5-1 16,0-1-6-16,-5-1-6 15,-11 4 2-15,-2 8 12 16,3 8 2-16,5 3 5 16,3 7-9-16,2 0-9 15,5 7-22-15,0 12-23 16,13 7-36-16,17-8-76 16,5-3-93-16</inkml:trace>
  <inkml:trace contextRef="#ctx0" brushRef="#br0" timeOffset="186755.75">20444 15324 812 0,'0'0'130'0,"0"0"-83"16,0 0 80-16,0 0 5 15,-42-98-61-15,40 98-33 16,-2 0-20-16,-2 10-9 15,-5 23-6-15,-3 17 2 16,2 8 1-16,4 1-3 16,5-2-2-16,3 0 1 15,0-7-1-15,1-8 0 16,10-7 1-16,1-11-2 16,0-11 0-16,-2-10 0 15,0-3-11-15,1-14-13 0,0-17 2 16,1-9 2-16,-2-1 11 15,-4 4 8-15,0 4 1 16,-3 7 0-16,0 6 0 16,-1 6 6-16,-1 5 0 15,0 3-3-15,-1 6 3 16,3 0-6-16,2 0-1 16,2 25 1-16,6 11 0 15,3 5 0-15,3 4 0 16,3 0 1-16,2-4-1 15,6-5 0-15,2-10 0 16,0-9 0-16,4-16 1 16,1-1-1-16,-2-15 3 15,-5-22-3-15,0-11 0 16,-5-8 0-16,-6-11 2 0,-7-7 0 16,-5-2-1-16,-7 1 2 15,0 6-2-15,-1 13 0 16,-14 14 2-16,2 13-2 15,-4 11 0-15,4 10-1 16,0 8 1-16,-2 0-2 16,1 12-4-16,2 23-1 15,6 9-14-15,6 6-53 16,0 5-49-16,11-2-44 16,17-5-86-16,10-6-276 0</inkml:trace>
  <inkml:trace contextRef="#ctx0" brushRef="#br0" timeOffset="187095.74">21154 15595 777 0,'0'0'215'0,"0"0"-148"15,0 0 63-15,0 0-38 16,42-111-58-16,-12 79-19 15,-1-4-2-15,1 0-3 16,-3-4-7-16,-9 9-3 16,-9 5 3-16,-6 4-1 15,-3 9 1-15,0 3-2 0,-19 10-1 16,-9 0-1-16,-7 21-3 16,-3 17 1-16,4 3 1 15,6 12 1-15,9-2-2 16,12 0 2-16,7-2-1 15,11-7-3-15,32-6-2 16,15-14-3-16,11-12-62 16,6-10-63-16,2-4-42 15,-4-20-98-15</inkml:trace>
  <inkml:trace contextRef="#ctx0" brushRef="#br0" timeOffset="188255.73">22116 15044 878 0,'0'0'126'16,"0"0"-3"-16,0 0 29 0,0 0-72 16,0 0-45-16,0 0-21 15,-89-57-7-15,59 87-2 16,3 14-1-16,7 9-3 15,7 7-1-15,13 0 0 16,0-3-1-16,19-10 1 16,17-10 0-16,8-11-8 15,2-13-42-15,4-11-10 16,-2-2 22-16,1-7-26 16,-2-22 8-16,-3-6 21 0,-6-6 8 15,-7-2 19 1,-8 4 8-16,-10 3 4 0,-3 5 18 15,-7 0 27-15,-3 4 4 16,0 5-14-16,0 8-9 16,-5 5-4-16,-9 5-11 15,-8 4-8-15,-5 4-5 16,-1 21-1-16,0 15 3 16,5 3-4-16,6 4 0 15,4-2 0-15,13-10-1 16,0-3-1-16,6-11-20 15,16-5-33-15,4-7 0 16,4-6 13-16,2-3 32 16,-1 0 7-16,-2-16 3 15,-4-12 0-15,-2-3 3 0,-4-1-3 16,-4 0 7-16,-7-4 24 16,-1 5 14-16,-7 1-11 15,0 5-9-15,0 5-6 16,0 7-4-16,-2 7-6 15,-5 6-3-15,-2 0-6 16,-2 25-2-16,-2 12 1 16,3 7-1-16,4 1 1 15,6-4 0-15,0-1-3 16,0-10-42-16,13-8-53 16,3-9-1-16,4-9 4 15,4-4 36-15,1 0 56 0,0-15 4 16,3-13 0-16,-5-8 8 15,1-6 27-15,-5-2 17 16,-2 0 10-16,-4 3 13 16,-4 6-5-16,2 3-26 15,-2 6-14-15,-2 10-9 16,1 5-9-16,-2 9-1 16,1 2-6-16,1 3-5 15,1 23-2-15,0 14 2 16,-3 5 0-16,-5 2 1 15,-1-4-1-15,0-6-2 16,0-7-24-16,1-11-13 16,3-6 8-16,3-9 18 0,3-4 13 15,5 0 1 1,5-21-1-16,1-7 6 0,2-11-3 16,3-3 21-16,-1-10 6 15,3 1-2-15,-1 6-18 16,3 9-2-16,0 12 3 15,-2 10-2-15,-1 14 5 16,-2 0-12-16,-3 3 0 16,-8 18-2-16,-2 7 0 15,-8 6-2-15,-4 2 2 16,0 1-48-16,0-2-67 16,-10-4-97-16,6-8-248 0</inkml:trace>
  <inkml:trace contextRef="#ctx0" brushRef="#br0" timeOffset="190213.73">24123 15062 812 0,'0'0'56'0,"0"0"-45"16,-114-63 103-16,73 59-36 16,5 4-26-16,5 4-22 15,2 18-10-15,8 9-5 16,9 6-6-16,8 3-2 16,4 2-4-16,1-2-2 0,20-9 2 15,6-4-2-15,0-11 1 16,4-11-1-16,-1-5 0 15,-1 0 4-15,-4-19-5 16,-5-11 3-16,-7-7-3 16,-7-3-3-16,-6 2-3 15,0 9 6-15,0 6 1 16,0 10-1-16,-3 4 3 16,1 9 0-16,2 0 2 15,0 0-5-15,-1 0-6 16,-1 25 2-16,1 12 4 15,1 7 5-15,0-1-1 16,0-2-3-16,7-2 2 16,13-9-3-16,2-10 1 15,8-11 0-15,2-9 0 0,-2 0 1 16,3-29-1-16,-2-18 5 16,2-17-3-16,1-14-2 15,-4-6 0-15,-6-6 4 16,-6-8-4-16,-6-2 0 15,-10 2-2-15,-2 8 4 16,-2 18-1-16,-10 22 0 16,2 17 3-16,4 19 16 15,1 8 22-15,4 6-16 16,-2 0-21-16,0 20-6 16,-1 31-6-16,-2 20 6 15,2 15 1-15,-2 4 5 0,0-2 10 16,6 0-3-16,0-7-3 15,0-1-5-15,9-8-1 16,11-9-2-16,1-10-2 16,4-18 2-16,3-10-2 15,-1-14-3-15,0-11 3 16,-3 0-10-16,2-27-5 16,0-17-3-16,0-6-2 15,-6-6 2-15,-1 7 4 16,-5 9 12-16,-3 5 1 15,-2 8 1-15,-2 6 3 16,-2 7 0-16,-2 5 0 16,-3 5 12-16,0 3-1 0,0-2-2 15,0 3-6 1,0 0-3-16,0 0-3 0,0 14-1 16,0 12 1-16,0 12 0 15,0 1 3-15,0 0-2 16,0 3 0-16,5-6 0 15,5-5-2-15,10-7 1 16,1-10 0-16,2-9 1 16,4-5 0-16,0-3-1 15,0-23 1-15,-5-8 0 16,-4-6-1-16,-4-2 0 16,-8-2-1-16,-6 7 1 0,0 4-1 15,0 9 1 1,0 3 0-16,-10 6 1 0,-3 4-1 15,1 2 1-15,-3 0-1 16,0 5 0-16,-1 1-1 16,-1 2 0-16,-1 1 1 15,5 0 0-15,-3 0-2 16,6 0 2-16,0 0 0 16,0 0-1-16,7 0 1 15,0-2-1-15,1 2-4 16,2 0 3-16,0 0 0 15,0-2 0-15,0 2 0 16,0 0 2-16,0 0-7 16,0 0 5-16,0 0 1 15,0-1-2-15,-2 1 2 0,2-6-4 16,-4 5-3-16,2-2-11 16,-2 0 6-16,0 3 5 15,4 0-3-15,-2 0-2 16,2 0 7-16,0 0 1 15,0 0-4-15,0 0 4 16,0 0 0-16,0 0 2 16,0 0 3-16,0 0-1 15,0 0 1-15,0 0-8 16,0 0-2-16,0 0-10 16,0-1-12-16,0 1-2 15,0 0-2-15,0 0 1 0,0 0 6 16,0 0-1-16,0 0-15 15,0 0-8-15,0 0-12 16,0 0-52-16,0 0 16 16,0 0 8-16,6 0-147 15</inkml:trace>
  <inkml:trace contextRef="#ctx0" brushRef="#br0" timeOffset="191046.75">24770 14874 532 0,'0'0'179'0,"0"0"-55"15,0 0 16-15,0 0-57 16,0 0-26-16,0 0-24 15,-42-45-17-15,26 58-9 16,3 14-4-16,1 11 3 16,6 5-3-16,6 4 1 15,0 0-2-15,18-2-2 16,7-8-3-16,5-4 3 16,1-7 0-16,0-7 0 15,-2-4 0-15,-8-2-2 0,-2 0-14 16,-7 3-19-16,0 2-3 15,-6 0 7-15,-4 4 1 16,-2-1 5-16,0 4 11 16,-2-3 5-16,-13 0-4 15,0-3 2-15,-4-5 0 16,-2-1 10-16,-3 0-7 16,-5-6 2-16,1-3-31 15,2-3-31-15,2-1-10 16,10 0-17-16,6 0-49 15,6-9-190-15</inkml:trace>
  <inkml:trace contextRef="#ctx0" brushRef="#br0" timeOffset="191481.73">25192 14932 721 0,'0'0'116'0,"0"0"-44"16,-80-25 85-16,60 25-60 15,3 10-67-15,-1 19-16 16,1 12 5-16,5 8 3 16,1 4-7-16,3 3 3 0,6-4-9 15,2-3-5 1,0-8 1-16,8-5-3 0,11-11-2 15,5-4 3-15,3-7-3 16,4-10 0-16,1-4 2 16,0 0-2-16,0-13-1 15,-7-19-7-15,-2-5-9 16,-9-9-8-16,-8-9-3 16,-6-3 11-16,0 1 2 15,-14 6 13-15,-4 10 2 16,-6 13 1-16,0 11-1 15,-1 13-2-15,-2 4 1 16,-3 0-2-16,1 25 0 16,4 5-5-16,7 5 2 15,14 2-117-15,4 2-107 0,13-9-214 16</inkml:trace>
  <inkml:trace contextRef="#ctx0" brushRef="#br0" timeOffset="192387.73">25647 15014 801 0,'0'0'149'0,"0"0"-33"0,0 0 51 16,0-97-62-16,-3 93-52 15,3-2-21-15,0 6-8 16,0 0-12-16,-1 0-8 16,-2 7-4-16,-4 21-3 15,3 14 2-15,0 6 2 16,4 5-2-16,0 2 2 16,0-6 0-16,4-4-1 0,7-10 1 15,2-7-2 1,0-12 1-16,0-9-4 0,-3-7-15 15,5 0 2-15,-2-9 17 16,5-19-3-16,-1-14 1 16,1-6 1-16,-6 1 0 15,0 2 1-15,-3 12 0 16,-3 5 1-16,0 7-1 16,-3 9 0-16,0 4 0 15,-2 6 0-15,2 0 1 16,-3 2-2-16,3 0 0 15,0 0-7-15,8 12-1 16,2 7 7-16,2 7 1 16,4-1 1-16,4-1-1 15,1-3 0-15,1-5 1 0,0-8-1 16,-1-8-11-16,-3 0-17 16,-2-2 8-16,-2-23 7 15,-1-5 10-15,-7-7 2 16,-3-1 2-16,-4-3-2 15,-2-3 2-15,-2 2 2 16,-16 3 0-16,-5 10-2 16,-1 7 0-16,-2 10 0 15,2 12 0-15,-1 0-8 16,-1 0-1-16,0 20-57 16,0 4-57-16,8 1-55 15,4-3-127-15</inkml:trace>
  <inkml:trace contextRef="#ctx0" brushRef="#br0" timeOffset="193326.73">26345 14874 601 0,'0'0'199'0,"0"0"-117"0,0 0 67 16,0 0-22-16,0 0-45 16,0 0-27-16,-5-73-12 15,5 69-15-15,0-3-12 16,5 2-9-16,3 3-6 15,4 2-1-15,6 0 0 16,2 0-4-16,8 16 2 16,-2 7 2-16,-2 1-2 15,-3 3-6-15,-4 0 5 16,-6-1-12-16,-4 0-10 16,-6 2-2-16,-1-4 5 15,0-3-10-15,-1-4-1 0,-10-1-10 16,2-9 7-16,-1-4 14 15,1-3 8-15,0 0 11 16,0-2 3-16,1-19 1 16,1-2 2-16,4-6 0 15,3-6 4-15,0-6-3 16,9 0 5-16,11 0 7 16,5 5-10-16,2 8-3 15,1 9-3-15,-1 5 0 16,-7 7 0-16,2 6-4 15,-5 1-29-15,2 0-61 16,-2 2-61-16,1 16-60 16,-1 0-27-16</inkml:trace>
  <inkml:trace contextRef="#ctx0" brushRef="#br0" timeOffset="193557.73">26773 14819 479 0,'0'0'153'15,"0"0"1"-15,0 0-20 16,0 0-28-16,0 0-42 16,0 0-22-16,-14-50-25 15,14 50-17-15,0 11 0 16,0 19-2-16,0 12 1 16,0 3 1-16,0 0 0 0,0 0-1 15,0-2 0 1,0-2-5-16,0-2-86 0,0-13-70 15,4-10-107 1,6-16-227-16</inkml:trace>
  <inkml:trace contextRef="#ctx0" brushRef="#br0" timeOffset="193747.3">26765 14185 797 0,'0'0'75'16,"0"0"-64"-16,0 0 18 15,0 0-29-15,0 0-16 0,0 0-19 16,45 119-110-16,-11-83-126 16</inkml:trace>
  <inkml:trace contextRef="#ctx0" brushRef="#br0" timeOffset="194016.73">27207 14358 874 0,'0'0'136'15,"0"0"31"-15,0 0-23 0,0 0-80 16,0 0-43-16,0 0-21 15,-38 35-3-15,32 36 3 16,2 11 3-16,1 3-3 16,3 0 0-16,0 2-1 15,0-7 1-15,0-4-1 16,0-9-1-16,0-4-74 16,0-11-80-16,7-8-68 15,7-19-125-15</inkml:trace>
  <inkml:trace contextRef="#ctx0" brushRef="#br0" timeOffset="194385.55">27193 14993 375 0,'0'0'516'16,"0"0"-411"-16,0 0 52 15,0 0-38-15,0 0-78 16,0 0-28-16,22-31-6 15,19 15-6-15,8-5-1 16,0-4-1-16,-3-1 0 16,-11-3-12-16,-11-6-23 15,-12 1 0-15,-12 0 1 16,0 2 18-16,-14 5 14 16,-14 8 3-16,-8 10 1 15,-3 9 8-15,2 0 6 16,4 19 10-16,5 17-6 0,9 6-1 15,7 5 5-15,5-4 0 16,7-2-7-16,0-3-10 16,20-4-4-16,16-8 0 15,7-8-2-15,11-13 0 16,7-5-3-16,-1-1-89 16,-6-22-103-16,-7-5-217 15</inkml:trace>
  <inkml:trace contextRef="#ctx0" brushRef="#br0" timeOffset="195981.74">28212 14634 797 0,'0'0'127'0,"0"0"-77"16,0 0 93-16,-28-102-36 0,28 77-47 15,13 1-28 1,11 3-15-16,8 4-15 0,0 8 2 16,-5 5-4-16,-3 4 0 15,-6 0 1-15,-5 12-2 16,-7 14 0-16,-2 8-2 15,-4 4 2-15,0 6-10 16,-17 4-14-16,-7 1-10 16,-3-1-13-16,-1 0 10 15,4-5 6-15,1-6 2 16,7-9-11-16,6-8 31 16,5-3 8-16,5-11 2 0,0 0-2 15,2-4-2 1,14 0 4-16,5-2 2 0,3 0 0 15,0 0-3-15,-3 0 2 16,1 0 0-16,-7 0 0 16,0 0-1-16,-6 0 0 15,-2 0 0-15,-2 0 0 16,-1 10 0-16,-2 6 0 16,-2 8-1-16,0 2 1 15,0 3 0-15,-2-3-4 16,-11 0-12-16,-4-6-12 15,0-3 1-15,-2-5-3 16,0-3 5-16,-2-4 7 16,5-5 2-16,-2 0-29 15,2 0-35-15,-1-12-62 0,5-12-47 16</inkml:trace>
  <inkml:trace contextRef="#ctx0" brushRef="#br0" timeOffset="196228.73">28573 14930 223 0,'0'0'722'0,"0"0"-653"16,0 0 66-16,0 0-33 0,0 0-71 15,0 0-29-15,24-88-2 16,-1 74-4-16,6 2-23 16,3 3-78-16,4 1-68 15,-1 0-106-15,-8 2-269 16</inkml:trace>
  <inkml:trace contextRef="#ctx0" brushRef="#br0" timeOffset="196717.73">28836 14783 137 0,'0'0'753'15,"0"0"-684"-15,12-100 83 16,-6 75-21-16,0 5-67 15,0 6-17-15,-2 5-20 16,1 3-6-16,1 4-15 16,1 2-4-16,1 0-2 15,5 0-5-15,0 15 4 16,5 9 0-16,-3 7-3 16,-2 1 0-16,-2 5 3 0,-2 0-2 15,-1-1-2 1,-6-3-10-16,2-5-11 0,-4-5-5 15,0-6 1-15,0-8-6 16,0-3 2-16,0-5 14 16,0-1 17-16,0 0 3 15,0-6 6-15,0-17 3 16,0-11-6-16,0-10 0 16,2-6-1-16,3-3 1 15,4 6 3-15,1 2-3 16,2 11 3-16,0 8-6 15,2 7-1-15,1 9 0 16,0 7-7-16,6 3-60 16,1 0-91-16,3 20-22 0,0 7-92 15</inkml:trace>
  <inkml:trace contextRef="#ctx0" brushRef="#br0" timeOffset="197570.73">29270 14893 416 0,'0'0'388'0,"0"0"-303"16,0 0 66-16,9-96-64 16,-2 68-46-16,2 4-19 15,3 1-15-15,2 2-1 0,2 0-6 16,-2 2 1-16,1 3-1 15,-7 2 0-15,-3 5 1 16,-2 3 0-16,-3 1 2 16,0 1 0-16,0 2 1 15,-10 2-4-15,-13 0-1 16,-5 0-1-16,-2 11-2 16,3 11-3-16,3 5 2 15,5 5 2-15,11 1 0 16,8 2-4-16,4 3 4 15,29-3 2-15,24 0-5 16,14-8-1-16,6-7-24 0,-1-14-9 16,-10-6 16-16,-5 0 16 15,-11-10 8 1,-8-13 1-16,-12-1 1 0,-11-3 4 16,-8-2 38-16,-11-1 25 15,0 1-14-15,-5 3-19 16,-12 3-4-16,-3 5-9 15,0 10-11-15,0 6-7 16,4 2-5-16,1 6-3 16,3 21-3-16,6 5 1 15,2 5 1-15,4 0 2 16,0 1-8-16,4-7-19 16,11-2-17-16,4-11 0 0,-1-6-6 15,0-6 2 1,-1-6 21-16,-3 0 17 0,-2-2 11 15,1-17 1-15,-3-3 2 16,-4 0-1-16,-2 6 31 16,-4 2 41-16,0 5 2 15,0 5-10-15,0 0-14 16,0 4-17-16,0 0-12 16,0 0-19-16,0 23-3 15,0 19 1-15,0 13 3 16,0 12-3-16,0 9-1 15,0 8 0-15,0-1 0 16,0 1 1-16,0-12-1 16,-4-6 2-16,-2-11-2 0,0-13 0 15,1-8-29-15,-4-11-20 16,-1-8-3-16,-5-8 0 16,-6-7 29-16,-6 0 11 15,-6 0-5-15,-1-18-9 16,-1-6-12-16,6-5 6 15,9-7 3-15,13-4-39 16,7-14-69-16,18-11-153 16</inkml:trace>
  <inkml:trace contextRef="#ctx0" brushRef="#br0" timeOffset="198867.74">30172 14642 859 0,'0'0'105'16,"0"0"22"-16,0 0 50 15,0 0-91-15,0 0-55 16,0 0-14-16,-32-56-9 16,32 56-8-16,0 23-4 15,0 6 2-15,3 12 2 16,6-4 1-16,4-1-1 15,-2-5 2-15,-1-5-2 16,-1-7-1-16,0-9 1 16,-5-6-1-16,-1-4-1 15,3 0-2-15,2-4 1 16,3-20 1-16,2-10-5 0,0-4 3 16,-4 0 3-16,0 2-1 15,-1 6 1-15,-3 7 1 16,1 11 0-16,-2 6 0 15,-3 6 0-15,0 0-1 16,1 0-9-16,2 18-7 16,7 12 9-16,0 8 6 15,-1-1 1-15,6-1 0 16,1-5 1-16,0-5 0 16,3-10 0-16,-4-9-2 0,3-7-5 15,3 0 4 1,0-16 3-16,4-19 0 0,0-5 2 15,-1-12-2-15,1-10 2 16,-4-7-2-16,-1-12 0 16,-4-7 3-16,-7-8-2 15,-6 9 1-15,-4 13-1 16,0 21 12-16,0 22 18 16,-7 15-4-16,-2 10 2 15,-1 6-9-15,-10 5-17 16,-4 29-3-16,-6 21-1 15,0 14 0-15,10 12 1 16,9 6 0-16,11 0-2 16,0-3-1-16,28-3 1 0,8-7 0 15,4-7 0-15,6-11-29 16,0-14-10-16,-4-13-23 16,-4-11 8-16,-2-14 24 15,-5-4 21-15,-4-10 11 16,-4-21 1-16,-4-7-1 15,-4-3 15-15,-6 0 13 16,-8 3 17-16,-1-1 10 16,0 8-26-16,-13 2-7 15,0 9 1-15,-2 6-7 16,7 8-7-16,-2 6-6 16,-1 0-2-16,0 0-2 15,-5 24 0-15,5 7-1 0,3 7-1 16,7 5 1-16,1 2 1 15,0 0 0-15,16-4-1 16,2-5 0-16,3-7-13 16,-3-10-12-16,-1-10 6 15,-4-8 3-15,0-1 14 16,-3-5 4-16,4-25 0 16,-1-7 2-16,2-10 3 15,3-2-5-15,0 5 0 16,0 4 1-16,1 8 1 15,-1 9 1-15,2 7-2 16,-3 3 1-16,0 6-2 0,-1 5-3 16,-1 2 3-16,0 0 0 15,2 4-3-15,0 11 1 16,-1 5-1-16,-1 2 2 16,-5 4 0-16,-4-4-14 15,0 1-35-15,-6-1-1 16,0 1 1-16,0-1 11 15,-10-1 26-15,-9-2 12 16,-2-3 0-16,4 0 1 16,5-3 2-16,4-4 13 15,5 0 20-15,3-1 5 16,0-4-7-16,12-2 5 16,21-2 5-16,9 0-9 0,9-10-15 15,2-6-12 1,-8-3 1-16,-1-2-6 0,-5 4 0 15,-9 4-1-15,-6 2-1 16,-7 4-1-16,-7 4-5 16,-6 3-19-16,-4 0-47 15,0 0-47-15,-19 17-66 16,-13 0-87-16,-2 1-369 16</inkml:trace>
  <inkml:trace contextRef="#ctx0" brushRef="#br0" timeOffset="199925.71">32152 14822 385 0,'0'0'517'15,"18"-98"-467"-15,-15 49 57 16,-3 0 31-16,0 0-67 0,-10 4-39 15,-8 3-7-15,-6 10-10 16,-3 6-5-16,-1 11 0 16,-3 12-6-16,1 3-4 15,-6 7 1-15,3 20-2 16,6 10-2-16,5 0 1 16,14 5-3-16,8-2-1 15,0-6-16-15,12 2-10 16,12-13-10-16,12-6-13 15,3-7-8-15,-3-10 16 16,-8 0 12-16,-6 0 22 16,-7-19 13-16,-4-3 0 0,-3-3 11 15,-6-2 29-15,-2 3 38 16,0 2 8 0,0 5-9-16,0 5-17 0,0 8-19 15,0 4-10-15,0 0-14 16,0 0-9-16,0 10-8 15,0 32-7-15,2 18 7 16,6 14-2-16,5 8 4 16,-2-5-3-16,-5-1 5 15,-3-7-7-15,-3-11 3 16,0-6-10-16,0-7-29 16,-3-10-23-16,-9-7-6 15,-2-3-18-15,-7-9-31 0,-2-3 3 16,-1-4-6-16,-4-9-92 15,4 0-21-15</inkml:trace>
  <inkml:trace contextRef="#ctx0" brushRef="#br0" timeOffset="200870.73">32418 14500 614 0,'0'0'188'16,"0"0"-137"-16,0 0 90 0,0 0-5 15,0 0-58 1,0 0-42-16,1-76-22 0,2 76-10 16,3 0-4-16,4 21-5 15,4 9 5-15,-2 6 0 16,1 1 1-16,-5 1-1 15,-5 0 0-15,-3-2-3 16,0-5-43-16,0-3-3 16,-3-11-2-16,-12-3 1 15,0-8 24-15,-2-4 6 16,1-2 16-16,0 0 4 16,6-2 1-16,7-12 3 15,3-2 17-15,0-5 8 16,15-7-22-16,18-4-3 0,8-4-4 15,6 2 5-15,0 1-4 16,-4 7 1-16,-5 3 8 16,-10 5 3-16,-9 5 17 15,-8 3 3-15,-5 3 9 16,-2 6-1-16,-4 1-9 16,0 0-13-16,0 0-11 15,0 0-8-15,-8 18-7 16,-8 13 3-16,-2 8 2 15,5 0 2-15,1-1 0 16,7-5-2-16,4 0 2 16,1-11-4-16,0-5-18 0,0-5-3 15,9-8-8-15,3-4 15 16,3 0 12-16,1-8 3 16,1-14 2-16,2-7 1 15,-4-4 0-15,2-5 0 16,-4 2 0-16,-4 6 2 15,-2 11-2-15,-2 11 0 16,-3 4 0-16,-2 4 0 16,4 0-1-16,6 10-11 15,-1 19 6-15,6 3 5 16,-1 1-1-16,-2-5 0 16,1-7 2-16,1-3-4 15,0-13-8-15,3-5 8 0,2 0 4 16,2-8 2-16,5-18-2 15,0-10 0-15,1-9 1 16,-3-4 0-16,-3-8 3 16,-5-10 10-16,-3-7 24 15,-3-1 10-15,-5 1 5 16,-5 12 5-16,0 24-5 16,0 12-1-16,0 18-14 15,0 8-13-15,-5 0-18 16,-8 35-7-16,-4 31-8 15,-6 27 8-15,-2 11 0 16,5 8 1-16,2-4-1 16,4-4 0-16,-3-8 0 0,1-10-39 15,-3-10-65 1,-2-14-106-16,1-16-82 0,5-13-184 16</inkml:trace>
  <inkml:trace contextRef="#ctx0" brushRef="#br0" timeOffset="201545.74">33118 14622 417 0,'0'0'477'0,"0"0"-426"0,0 0 54 15,0 0 32 1,0 0-86-16,0 0-42 0,16-88-8 15,-2 88-1-15,3 8-3 16,3 14-3-16,-7 5 4 16,-3 4-15-16,2 5-22 15,-12-1 0-15,0 3-1 16,-8-1-9-16,-16-4 0 16,-3-5-28-16,0-3 24 15,-1-8 16-15,1-8 8 16,5-4 10-16,8-5 7 15,3 0 12-15,8 0 2 16,3-23 4-16,3-7-4 16,17-9 4-16,13-12 1 0,15-5-3 15,13-11 6-15,6-10 3 16,1-10-6-16,-6-6 1 16,-18 5 15-16,-12 15 24 15,-15 17 28-15,-10 21 26 16,-5 18 4-16,-2 9-26 15,0 8-28-15,-2 8-39 16,-19 30-7-16,-9 21 2 16,0 10 7-16,6 12-6 15,1 0-2-15,10-2-3 16,3-8 0-16,1-8-3 16,8-14 0-16,1-13 0 15,0-13 1-15,0-7-1 0,0-12-11 16,0-1 0-1,6-3 7-15,8 0 4 0,13-13 1 16,5-13 0-16,2-3-1 16,-4 1 2-16,-10 11-2 15,-4 7 1-15,-10 10-1 16,0 0 0-16,-2 10-2 16,0 18 2-16,-4 2 1 15,0 2-1-15,0-6-4 16,0-4-101-16,0-5-92 15,0-10-131-15</inkml:trace>
  <inkml:trace contextRef="#ctx0" brushRef="#br0" timeOffset="204248.71">8235 17532 631 0,'0'0'64'16,"0"0"16"-16,-27-97 42 16,14 76-21-16,-6 7-32 15,-3 7-27-15,-4 7-6 16,-1 0-7-16,-3 27 2 0,3 11-9 16,3 3-11-16,8 5-4 15,7-4-4-15,7-3-3 16,2-3 5-16,14-11-6 15,14-9 1-15,8-5-1 16,6-11 0-16,1 0-24 16,0-11-24-16,-3-14-1 15,-7-3-17-15,-10-8 14 16,-2-6 7-16,-9-5 22 16,-3-6 18-16,-5 4 5 15,-4-3 1-15,0 10 2 16,0 6 7-16,0 12 19 15,0 7 16-15,0 7 10 16,0 7-9-16,0 3-16 16,0 2-18-16,0 28-9 0,0 16 5 15,0 8 2-15,0 2-1 16,0 0-5-16,3-8 0 16,16-7-3-16,2-10 1 15,3-8-1-15,3-9 0 16,3-6 0-16,-2-8 0 15,-3 0 0-15,-2-12 0 16,-2-13-2-16,-3-5 2 16,-6-3-1-16,-2-5 2 15,-3-1-1-15,-7-1 1 16,0 4 2-16,0 6-1 16,0 7-1-16,0 12-1 0,0 6 1 15,0 3-1-15,0 2 0 16,0 0-3-16,7 11-4 15,8 16 7-15,1 1 0 16,-1-1 0-16,3-5 0 16,-3-5 0-16,1-4 0 15,-5-7-2-15,-1-6 1 16,-3 0-8-16,-2-7 8 16,-2-21 1-16,1-3-1 15,-1-7 3-15,-3 2-3 16,0 4 2-16,0 8 0 15,0 5 2-15,0 5 5 16,0 9 9-16,0 2 10 0,0 3-19 16,0 0-8-16,6 1 0 15,-1 22 0-15,4 5-2 16,-2 8 4-16,2 2-1 16,-4 3-1-16,1 2-1 15,-2-1 1-15,-4-5-4 16,0 1-28-16,0-4 6 15,-8-3 0-15,-12-3 5 16,-7-2-5-16,-6-7-7 16,-4-1 12-16,-6-7 4 15,-2 1-14-15,5-1-25 16,-1-4-9-16,7-1-131 0,5-6-302 16</inkml:trace>
  <inkml:trace contextRef="#ctx0" brushRef="#br0" timeOffset="205778.71">9524 17603 572 0,'0'0'162'15,"0"0"-67"-15,0 0 72 0,-21-118-34 16,-9 95-40-16,-8 9-35 15,0 8-12-15,1 6-10 16,6 0-4-16,4 0-12 16,13 16-7-16,4 5-4 15,9 1-6-15,1 6-2 16,0 1 0-16,15-2-1 16,8-2 1-16,10-5-1 15,1-4 0-15,4-10-1 16,-4-3-1-16,-4-3-5 15,-5 0-20-15,-7-4-5 16,-5-15-2-16,-8-6 5 16,-3-4 7-16,-2-3 2 0,0 0 17 15,-2 3 3-15,-4 9 0 16,1 5 1-16,4 7 2 16,-2 5 10-16,3 3-5 15,0 0-5-15,0 3-3 16,0 26-1-16,7 9 1 15,1 1 2-15,7 0-1 16,3-6-1-16,4-7 0 16,8-7 0-16,8-14 2 15,5-5-1-15,4 0-2 16,-2-26 1-16,-1-7-1 16,-10-7 0-16,-4-11-2 0,-6-11 3 15,-8-9 1-15,-10-7-1 16,-6-2 0-16,0-5 2 15,-11-3-1-15,-11 12 2 16,1 13 20-16,2 18 13 16,8 18 1-16,4 11 9 15,4 10-18-15,1 6-19 16,-4 27-3-16,-4 36-6 16,-3 20 3-16,-1 10-1 15,11-4 2-15,3-5-3 16,0-5 0-16,14-10-1 15,11-8 0-15,8-12 0 16,4-14 3-16,3-9-3 0,2-12 0 16,0-12-7-16,-5-2-22 15,-7-13-4-15,-3-23 3 16,-6-13 7-16,-8-14-1 16,-6-5 1-16,-7-9 14 15,0-1 7-15,-7 5 2 16,-3 12 0-16,0 21 5 15,8 20 11-15,2 14 13 16,0 6-11-16,0 26-12 16,-2 24-5-16,2 23 5 15,0 3-1-15,0-1-1 16,0-2-4-16,0-3 1 16,6-6-2-16,5-10-6 0,0-4-75 15,0-12-125-15,1-10-142 16</inkml:trace>
  <inkml:trace contextRef="#ctx0" brushRef="#br0" timeOffset="207861.73">10719 17510 692 0,'0'0'138'15,"0"0"-99"-15,0 0 70 16,42-115-18-16,-29 91-25 16,-3 8-13-16,-6 7-7 15,-1 5-17-15,1 4-17 16,-1 0-6-16,1 26-5 15,-4 11 2-15,0 12-1 16,0 4 1-16,0-2-1 16,0-2-2-16,0-4 1 15,1-2 0-15,8-8-2 16,1-3 1-16,6-7 0 0,1-5 1 16,4-10-1-16,-1-8 1 15,0-2-1-15,1-4 0 16,-3-22 0-16,-4-8-2 15,-3-2 0-15,-3-4 1 16,-2 5 0-16,0-2 1 16,0-1 1-16,1 5 0 15,-3 4 0-15,2 5-1 16,1 3 1-16,-1 9 2 16,2 4-3-16,-1 6 0 15,1 2-3-15,3 0 3 16,6 6-1-16,1 16-1 15,-1 4 2-15,2 4 0 16,-2-2 0-16,-2 4 1 16,0-5-2-16,1-4 2 0,2-5-1 15,1-5 0-15,2-9 0 16,-3-4-2-16,0 0 0 16,-3-14 1-16,1-15 0 15,-4-2 1-15,0-6-2 16,-6-4 4-16,-2 4-3 15,-4 2 3-15,0 3-2 16,0 9 5-16,0 5 10 16,0 10 0-16,0 4 8 15,0 2-4-15,0 2-13 16,0 2-6-16,0 22-1 16,-2 9 1-16,2 8 0 0,0-4 2 15,4-1-1-15,10-5-1 16,10-3 0-16,2-8 1 15,4-6-1-15,0-9-2 16,0-5 2-16,-3 0 0 16,-8-9-2-16,-2-12-9 15,-7-9 2-15,-6-4 3 16,-4-7-1-16,0-7 0 16,-5 5 4-16,-12 4 0 15,-3 6 3-15,-3 13-3 16,0 4 3-16,1 10 0 15,0 6 0-15,2 0-1 16,2 8-3-16,3 19-4 0,4 4 1 16,8 0 0-16,3 3-82 15,6-2-46-15,23-8-52 16,13-6-168-16</inkml:trace>
  <inkml:trace contextRef="#ctx0" brushRef="#br0" timeOffset="208509.44">11925 17497 776 0,'0'0'117'0,"0"0"-6"16,0 0 40-16,0 0-63 15,-104-52-47-15,70 52-16 16,-3 0-6-16,12 13-5 15,5 5-4-15,13-3-5 16,5 1-5-16,2-6 0 16,7 0 1-16,21-8 0 15,12-2 1-15,9-5-2 16,1-20-7-16,0-9-9 16,-6-11-8-16,-4-10 7 15,-8-13 5-15,-6-9 1 16,-9-7 7-16,-13-10 3 15,-4 0 1-15,0 11 1 16,-18 13 1-16,-6 25 16 16,5 18 5-16,2 17-1 0,0 10 0 15,7 26-16-15,-4 38-5 16,8 20 5-16,6 13-2 16,0 0 0-16,4-7-2 15,15-5 1-15,5-11-3 16,3-9 1-16,-3-12-2 15,1-11 1-15,1-15 0 16,-6-9-1-16,0-13-2 16,0-5-15-16,0-5-7 15,-6-25-4-15,-3-13 8 16,-6-6-1-16,-5-6 5 16,0-3 7-16,-14 4 10 0,1 15 0 15,0 10 0-15,5 21 2 16,2 8 5-16,-7 23 2 15,2 23-6-15,-1 12 12 16,2 5-7-16,9 1-2 16,1-5-4-16,1-7 0 15,22-7-4-15,3-8 1 16,5-10-29-16,6-9-110 16,-3-8-108-16,0-10-419 15</inkml:trace>
  <inkml:trace contextRef="#ctx0" brushRef="#br0" timeOffset="209948.71">13151 17383 840 0,'0'0'34'0,"0"0"-6"16,0 0 75-16,0 0-26 15,0 0-56-15,0 0-19 0,-14 49 4 16,56-49-2 0,12-6 1-16,6-23-5 0,-1-4 1 15,-6-7 0-15,-7-5 0 16,-9-5-1-16,-10-13 0 15,-9-8-3-15,-8-10 0 16,-10-8 3-16,0-1 0 16,-3 11 2-16,-9 14 0 15,2 20 23-15,4 16 43 16,3 13-7-16,1 8-11 16,-1 8-20-16,-1 0-18 15,-2 33-9-15,-6 27 3 16,-2 22 10-16,4 8-4 15,3 6-3-15,1-5-1 16,6-4-3-16,0-8-1 0,0-9-3 16,10-10-1-16,3-11 0 15,7-15 0-15,1-10 0 16,2-14 0-16,3-10 0 16,5 0-21-16,1-26-6 15,-1-16 2-15,-4-9 2 16,-9-5 13-16,-9 2 8 15,-6 3 1-15,-3 9 1 16,0 17 1-16,0 11 1 16,0 12 3-16,0 2 2 15,0 0-5-15,9 19-2 16,6 15 0-16,6 3 4 0,1 1-3 16,2-6 1-16,4-6 0 15,2-6-2-15,-3-6 0 16,7-9 2-1,-4-5-2-15,0 0 1 0,-5-3-1 16,-7-19 1-16,-4-4 4 16,-7-5-5-16,-7-6 0 15,0-2 0-15,-21-4-4 16,-3 5 4-16,-1 9 0 16,3 11 2-16,4 13-3 15,6 5 2-15,0 11 2 16,0 23 0-16,3 9-1 15,4 4 5-15,5-1-2 16,0-1-2-16,0-3-1 16,15-4 0-16,8-8-2 0,4-8 0 15,4-6 2-15,-1-12-3 16,1-4 2-16,-1 0-2 16,-6-20-10-16,-8-3-8 15,-2-7-13-15,-8-4 12 16,-5-4 2-16,-1-5 4 15,0 2 10-15,0 1 3 16,0 12 1-16,0 11 1 16,0 8 3-16,0 6 12 15,0 3-2-15,2 10-13 16,4 23 0-16,0 11 9 16,2 7 2-16,-2 1-4 0,1 0-4 15,-1-6-3-15,3-1-1 16,1-11 0-16,3-6-3 15,2-9-49-15,4-11-76 16,7-8-103-16,-1 0-222 16</inkml:trace>
  <inkml:trace contextRef="#ctx0" brushRef="#br0" timeOffset="210592.71">14386 17052 871 0,'0'0'86'16,"0"0"54"-16,0 0 32 0,0 0-81 15,0 0-54-15,0 0-10 16,-12-35-11-16,12 35-7 16,0 2-9-16,8 27-1 15,7 10 1-15,1 6 0 16,0 4 2-16,-2-6 0 15,0 1-2-15,-3-5 1 16,0-5 0-16,-5-6-1 16,4-7-1-16,-5-6-8 15,1-10-17-15,-3-5 4 16,4 0 10-16,2-23 8 0,0-16-8 16,-1-8 0-16,-2-6 0 15,-1-2 7-15,0 6 5 16,-2 0 0-16,3 6 0 15,1 12 1-15,0 5 0 16,-3 9 0-16,2 7 1 16,-3 4 3-16,4 6-5 15,6 0 0-15,7 0-1 16,10 0 0-16,3 10 1 16,3-1-1-16,-3 1 1 15,-4-6 0-15,-2-4-10 16,-6 0-27-16,-6 0 8 15,-2-17 15-15,-7-9 12 16,-4-9 2-16,-2-2 1 16,0 2 0-16,-14-1-1 0,-8 10 0 15,-2 11 4-15,0 9 6 16,-1 6 16-16,-2 31-7 16,6 22-6-16,2 14 8 15,11 1-4-15,8 3-7 16,0-9-5-16,18-5-1 15,12-5-2-15,10-10-2 16,0-6-4-16,5-7-13 16,-3-11-103-16,-6-8-136 15,-8-8-288-15</inkml:trace>
  <inkml:trace contextRef="#ctx0" brushRef="#br0" timeOffset="212031.7">15586 17242 724 0,'0'0'139'15,"0"0"-122"-15,-72-104 67 0,33 67 32 16,-8 6-45-16,-7 6-22 15,-4 10-6-15,3 11-2 16,4 4-8-16,11 4-11 16,13 18-9-16,10 4-6 15,13-1-4-15,4 4-3 16,9 1 0-16,27-8 2 16,17-9 0-16,13-3-2 15,8-10 0-15,4 0 0 16,0-14-11-16,-5-11-15 15,-9-9-2-15,-13-7 8 16,-18-8 3-16,-13-11 13 16,-14-7 2-16,-6 0 2 0,0 3 0 15,-17 13 1 1,-2 13 7-16,2 16 16 0,4 9 14 16,-3 13-14-16,4 0-13 15,-1 31-7-15,1 18 4 16,5 16-1-16,5 3 2 15,2 3-3-15,4-3-3 16,18-7-3-16,0-6 0 16,11-10 0-16,1-10 1 15,5-13-1-15,3-9 0 16,0-10-2-16,0-3 1 16,0-6-12-16,-3-21-14 0,-7-13-12 15,-10-9 10-15,-9-8 8 16,-13-9 12-16,0-3 2 15,-10 7 4-15,-15 13 3 16,-3 13 0-16,0 17 3 16,1 11 15-16,2 8 5 15,4 2-7-15,4 29-8 16,3 8 4-16,11 7-7 16,3 5-3-16,13 0-2 15,23-5 0-15,12-6 1 16,10-9-1-16,8-5 0 15,2-9 0-15,-8-9-1 16,-6-4 0-16,-7-4-4 0,-11 0-2 16,-9-14-2-16,-10-13 9 15,-7-6 0-15,-8-3 0 16,-2-3-1-16,-9 6 2 16,-16 7-1-16,-8 9 1 15,-2 11 4-15,-2 6 5 16,7 8-2-16,6 19-6 15,6 10 0-15,5 0 0 16,10 4-2-16,3 2 0 16,3-5 0-16,19-1 1 15,5-6-1-15,6-6 0 16,1-8-1-16,-3-4-8 0,-4-7-5 16,-3-6 3-16,-7 0 6 15,-4-3 4-15,-3-13 1 16,0-1 0-16,-6 2 1 15,-2 8 4-15,-1 3 30 16,-1 2-1-16,0 2-18 16,0 2-11-16,0 21-3 15,0 18-1-15,3 7 1 16,3 8 0-16,7 7-1 16,4 4-1-16,-4-4 0 15,-3 1 0-15,-3-5-1 16,-5-4-5-16,-2-6-16 15,0-11-13-15,0-8-12 16,-9-9-21-16,-5-6-7 16,-5-6 33-16,-5-5 31 0,-4-2 1 15,0-2 7-15,1 0 0 16,2 0 3-16,4-11 0 16,2-8-17-16,6-9-23 15,6-7-53-15,7-13-86 16,0-8-175-16</inkml:trace>
  <inkml:trace contextRef="#ctx0" brushRef="#br0" timeOffset="212251.71">16697 17268 868 0,'0'0'107'0,"0"0"-87"16,0 0 98-16,0 0-27 15,0 0-75-15,0 0-15 16,-5-22-1-16,5 18-89 16,0-8-172-16</inkml:trace>
  <inkml:trace contextRef="#ctx0" brushRef="#br0" timeOffset="213179.71">16918 16929 712 0,'0'0'145'0,"0"0"-89"16,0 0 73-16,37-106-25 15,-23 73-30-15,1 5-34 16,1 5-14-16,0 7-10 15,-6 3-7-15,0 10-7 16,-4 3-2-16,0 0 1 16,-5 0-1-16,2 23 0 15,-3 9-1-15,0 9 1 16,0 6-9-16,-4 0-6 16,-6 2-5-16,1-5 4 0,2-5 4 15,1-2 6-15,-2-6 4 16,6-2 1-16,1-3 0 15,1-4 0-15,0-3 1 16,0-2 1-16,11-3-1 16,2 0 0-16,3-4 1 15,3 0-1-15,2-3 0 16,-3-3 0-16,-1 2 0 16,-4 0-11-16,-1-1-16 15,-6 0 8-15,-2 4 7 16,-2-2 3-16,-2 3 2 15,0 2 4-15,0 1-3 16,-9 3 2-16,-7 1 3 0,-3-1 0 16,-3 0 1-16,0 0-3 15,-2-4 1-15,5-2-2 16,-1-1 4-16,4-5-3 16,0 0 0-16,5-4 0 15,3 0 1-15,6 0-20 16,2-12-51-16,11-18-47 15,21-7-99-15,13-7-121 16</inkml:trace>
  <inkml:trace contextRef="#ctx0" brushRef="#br0" timeOffset="213480.71">17566 17130 716 0,'0'0'143'0,"0"0"-18"16,0 0 41-16,-81-13-48 16,54 13-51-16,1 13-23 15,6 5-9-15,8-2-8 16,8 4-14-16,4-3-7 16,0 2-5-16,6 0 1 15,14-3-1-15,7-7-1 16,0-4 1-16,-1-5-1 15,-9 0-14-15,-7 0-16 16,-10-1 3-16,0-15-4 16,-16-6-20-16,-12-1-25 0,-5 2-41 15,3 5-42-15,6 4-188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0T06:53:44.59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1544 847 967 0,'0'0'52'0,"0"0"-24"15,0 0 48-15,-11-110 44 16,3 93-40-16,0 8-38 0,-9 7-30 16,-12 2-3-16,-16 22-8 15,-16 31 2-15,-5 16-1 16,-1 9-2-16,15 1 1 16,19-3-1-16,13-2 0 15,16-10 0-15,4-8-2 16,21-9 0-16,22-10 2 15,11-16-5-15,10-14 5 16,9-7-19-16,-4-7-41 16,-2-18-41-16,-7-4-37 15,-18 0-95-15,-17 6-174 16</inkml:trace>
  <inkml:trace contextRef="#ctx0" brushRef="#br0" timeOffset="635">1787 1160 520 0,'0'0'326'0,"0"0"-232"15,0 0 54-15,0 0 14 16,0 0-60-16,0 0-54 16,-19-72-25-16,17 72-14 15,-1 4-8-15,-1 23-1 16,1 10 0-16,3 7 1 15,0-3-1-15,16-2 0 16,8-7 0-16,10-3 0 16,5-10-3-16,1-10-25 15,-1-9-31-15,-2 0-14 16,-7-2-15-16,-6-18 11 16,-9-3 10-16,-6-7 34 15,-3-1 16-15,-6-2 17 0,0 3 0 16,0 4 17-16,0 1 47 15,-6 3 23-15,3 6 14 16,-1 5-21-16,4 6-19 16,0 2-13-16,0 3-24 15,0 0-10-15,-1 12-13 16,1 29-1-16,0 19 0 16,0 17 4-16,0 6 0 15,-1-1 0-15,-3 7-4 16,-1 0 2-16,-5-3-2 15,-1-5 0-15,-2-13 0 16,-2-8-5-16,0-13-35 0,0-6-35 16,0-14 10-16,-3-9-90 15,0-11-68-15,8-7-49 16,8-3-69-16</inkml:trace>
  <inkml:trace contextRef="#ctx0" brushRef="#br0" timeOffset="943.89">2439 1135 795 0,'0'0'96'16,"0"0"-3"-16,0 0 66 0,0 0-22 15,0 0-75-15,0 0-39 16,-77-59-17-16,54 88-5 16,-4 13 1-16,0 11-2 15,9 1 1-15,5 1-2 16,13-7 0-16,0-6 1 16,21-10-2-16,16-9-2 15,14-13-30-15,10-10-54 16,3-4-54-16,5-26-59 15,-8-14-116-15</inkml:trace>
  <inkml:trace contextRef="#ctx0" brushRef="#br0" timeOffset="1169.99">2789 641 556 0,'0'0'163'0,"0"0"-11"15,0 0 16-15,0 0-19 16,0 0-46-16,0 0-71 15,-62-49-24-15,50 106-4 16,-1 24 40-16,-2 6-12 16,7 6-19-16,2 1 0 15,3-6-8-15,3-6-5 16,0-7 4-16,0-8-4 16,6-8-35-16,9-16-128 15,9-14-110-15,3-19-253 0</inkml:trace>
  <inkml:trace contextRef="#ctx0" brushRef="#br0" timeOffset="1580.99">2891 1320 834 0,'0'0'130'0,"0"0"5"15,0 0 2-15,0 0-73 16,0 0-51-16,0 0-11 15,100-56-2-15,-51 35-1 16,-10-2-10-16,-2-1-31 0,-13-2-21 16,-12 1 17-16,-12 1 0 15,0 3 35-15,-18 6 5 16,-16 6 6-16,-9 9 0 16,-4 0 5-16,3 20 15 15,5 14 11-15,6 7-7 16,9 7-1-16,9-1 2 15,12-2-1-15,3-3-6 16,6-5-8-16,27-7-6 16,12-10 3-16,13-7-4 15,5-10-1-15,-2-3-2 16,0 0-13-16,-10-6-67 0,-14-7-13 16,-10 1 18-16,-11 5 29 15,-9 3 11 1,-7 4 20-16,0 0 12 0,-22 0-60 15,-6 4-139-15,0 8-116 16</inkml:trace>
  <inkml:trace contextRef="#ctx0" brushRef="#br0" timeOffset="2579.98">4120 1081 732 0,'0'0'61'16,"0"0"6"-16,-85-100 70 16,46 85-41-16,-2 15-28 15,-2 0-38-15,3 22-19 16,-1 19-2-16,10 4-1 0,11 4-2 16,14-2-5-16,6-2 1 15,3-6-2-15,24-3 0 16,7-11 0-16,7-9 0 15,5-12-2-15,-3-4-36 16,-1 0-21-16,-9-20-1 16,-6-9 3-16,-10-3 16 15,-13-5 24-15,-4 0 14 16,0 4 3-16,0 7 5 16,-8 5 30-16,-2 13 30 15,7-2 8-15,0 10 7 16,3 0-47-16,0 0-21 15,0 23-11-15,0 21 2 16,0 11 21-16,4 11-6 16,-2 3-3-16,-2 4-7 0,0 1-3 15,0 1-5-15,-2 0 0 16,-8-2 2-16,-5-3-2 16,-2-9 0-16,-2-15-7 15,-1-8-31-15,-5-13-38 16,0-11-32-16,1-13-43 15,3-1-32-15,5-17-93 16</inkml:trace>
  <inkml:trace contextRef="#ctx0" brushRef="#br0" timeOffset="3515.63">4189 1019 806 0,'0'0'75'0,"0"0"71"16,0 0 9-16,0 0-55 15,0 0-50-15,0 0-34 16,6-59-13-16,27 59-2 16,11 0 0-16,0 16-1 15,-1 4-1-15,-7 5 0 16,-8 4-4-16,-8-1 0 15,-6-1-23-15,-14 1-6 16,0-1-21-16,-10-1 3 0,-10-1 13 16,-8-5 3-16,-3-4 10 15,4-7 1-15,2-2 14 16,4-7 11-16,12 0 2 16,5 0 1-16,4-18 0 15,17-10 2-15,22-10-1 16,16-8 6-16,9-1 2 15,2-2-2-15,-5 7 1 16,-7 4 3-16,-11 6-1 16,-13 9 4-16,-9 9-1 15,-12 10 2-15,-9 2 5 16,0 2 15-16,0 0-12 0,0 0-13 16,0 3-8-16,-5 20-3 15,-8 6-1-15,6 6 0 16,3 1 0-16,4-3-2 15,0 0 2-15,20-5-1 16,3-5 0-16,5-8 0 16,-1-6 0-16,-4-5-1 15,1-4 1-15,-8 0-2 16,1-16-1-16,-3-10-7 16,-4-4 3-16,-4-4 3 15,-3 1 3-15,-3 3 1 16,0 9 0-16,0 8 1 15,0 6-1-15,0 7 1 16,0 0-1-16,9 26-23 16,4 7 15-16,6 6 4 0,5-1-42 15,6-6-4-15,3-10-19 16,6-6-14-16,4-11-20 16,-3-5 8-16,-6 0-19 15,1-19 48-15,-8-11 49 16,-3-6 17-16,-7-9 6 15,-6-10 54-15,-3-8 39 16,-5-6-9-16,-3-8 0 16,0 2 5-16,0 6 2 15,-4 17-21-15,-4 21 21 16,-1 17-17-16,5 12-28 16,-4 8-26-16,-6 43-22 0,-8 35-2 15,-4 24 3-15,0 10 3 16,9 4-3-16,0-1-3 15,0-5-1-15,-4-10-1 16,-1-6 0-16,0-11-1 16,7-7-17-16,4-8-68 15,7-15 12-15,4-14-51 16,4-20-176-16,11-23-2 16</inkml:trace>
  <inkml:trace contextRef="#ctx0" brushRef="#br0" timeOffset="4265.99">5320 1017 729 0,'0'0'134'16,"0"0"-61"-16,0 0 80 0,0 0 0 15,-33-102-81-15,36 95-46 16,15 4-22-16,10 3 1 15,4 0-3-15,4 0-2 16,-1 20 0-16,-4 6-1 16,-8 4 0-16,-5 3-5 15,-6 3-4-15,-9-4-25 16,-3 5-22-16,-9-2-10 0,-21-3 15 16,-6-1-6-16,-6-7 0 15,-1-2 5-15,7-10 22 16,11-7 25-16,13-5 6 15,12 0 0-15,0-17 6 16,18-20-4-16,16-11-2 16,9-9 3-16,8-9 6 15,2-9-2-15,5-6 18 16,-5-2-7-16,-6 7 11 16,-12 16 3-16,-15 17 16 15,-10 17 6-15,-7 11 21 16,-3 9-10-16,0 6-5 15,0 0-45-15,0 15-15 16,-3 25-1-16,-12 14 1 16,5 13 2-16,-2 4 2 0,6 2 0 15,6 1 1-15,0-5-3 16,0-5-2-16,0-10 1 16,5-10-1-16,5-10 0 15,0-11 0-15,-2-7-1 16,5-9 0-16,-3-7 1 15,0 0 0-15,6-16 0 16,5-16 0-16,2-10 1 16,3-6-1-16,1-4 2 15,4 0-1-15,-2 5 1 16,-4 10 0-16,-5 9 3 16,-6 14-5-16,-2 8 1 0,0 6-1 15,3 0-3-15,1 16 2 16,1 16-1-16,-2 3-2 15,-3 2 3-15,-3 0 0 16,4-1-5-16,-2-7-25 16,2-4-34-16,-4-8-38 15,1-4-20-15,4-9-46 16,-1-4-91-16,0 0-261 16</inkml:trace>
  <inkml:trace contextRef="#ctx0" brushRef="#br0" timeOffset="4663.99">6491 709 860 0,'0'0'131'0,"0"0"20"16,0 0 5-16,0 0-71 16,0 0-55-16,0 0-18 15,-66-94-12-15,66 106-1 16,0 11 1-16,2 5-2 0,10-1 1 16,4-5 1-16,3-2-2 15,-4-10 1-15,-4-2-33 16,-5-7 2-16,-4-1 6 15,-2 0 19-15,0-2 6 16,0-12-1-16,0 3 0 16,-4 5-1-16,-9 6-4 15,-6 0-28-15,-5 14-30 16,6 17-14-16,0 7-25 16,9 5-52-16,6 3-86 15,3-4-258-15</inkml:trace>
  <inkml:trace contextRef="#ctx0" brushRef="#br0" timeOffset="4955.99">6500 1254 784 0,'0'0'183'15,"0"0"-69"-15,0 0 30 16,0 0-71-16,0 0-56 15,0 0-12-15,-6 0-2 16,6 3-3-16,0 6 3 16,0-4-3-16,4-1 0 15,4-4 0-15,1 0 3 16,0 0-1-16,-3 0-2 16,0-5 0-16,-5-12-4 0,0-3 0 15,-1 4-13-15,0 3-8 16,-2 3-18-16,-12 8-49 15,-4 2-82-15,-5 0-164 16</inkml:trace>
  <inkml:trace contextRef="#ctx0" brushRef="#br0" timeOffset="49437.95">7212 943 1047 0,'0'0'186'16,"0"0"-150"-16,0 0 53 16,0 0 7-16,0 0-68 15,0 0-22-15,0 0-6 16,4-10-4-16,-4 47 4 16,0 7-3-16,0 1 3 0,0-4 2 15,-1-1-1-15,-5-9 0 16,0-2-1-16,3-10 1 15,-2-7-2-15,5-3-3 16,-3-6-15-16,3-3-12 16,0 0 12-16,0 0 17 15,0 0 2-15,0-23 2 16,0-12-2-16,9-9-1 16,-1-5 1-16,-1 0 0 15,5-2 1-15,0-1 0 16,3 4 3-16,-2-1-2 15,1 5 6-15,5 6-3 0,0 7-3 16,-1 3 1-16,3 4-2 16,-3 10-2-16,5 3 0 15,2 7 0-15,3 4-1 16,2 0-8-16,-3 4-30 16,0 14-39-16,-6 9-22 15,-6 0-28-15,-8 2-18 16,-7-3-92-16,0-1-106 15</inkml:trace>
  <inkml:trace contextRef="#ctx0" brushRef="#br0" timeOffset="49671.95">7264 1047 702 0,'0'0'244'15,"0"0"-128"-15,0 0 38 16,0 0-55-16,0 0-61 16,0 0-24-16,55-48-9 15,-18 35-4-15,6 7-1 16,1 2-1-16,-1 4-4 16,-2 0-70-16,-6 0-68 15,-5 0-71-15,-12 10-142 16</inkml:trace>
  <inkml:trace contextRef="#ctx0" brushRef="#br0" timeOffset="50382.94">7820 1082 878 0,'0'0'189'16,"0"0"-49"-16,0 0 13 15,0 0-64-15,0 0-56 16,0 0-12-16,0-49-11 16,-15 49-4-16,-15 0-6 0,-13 17-2 15,-4 11 2-15,3 2-1 16,7 2 0-16,9-2 0 15,7-4-3-15,13-2 3 16,7-3-2-16,1-6-8 16,9-1-11-16,22-8 2 15,12-6 11-15,6 0-3 16,4-1-19-16,-6-18 4 16,-9-7 1-16,-10-2 15 15,-9-3 11-15,-5 3 2 16,-8 4 1-16,0 4 5 15,-6 0 16-15,2 4 23 0,-2 0-1 16,0 5-23-16,2 5 5 16,2 1-20-16,3 4 3 15,0-2-11-15,7 3 1 16,5 0-1-16,6 0 0 16,1 12 0-16,-1 10 0 15,-1 4-2-15,-7 7 1 16,-1-2 0-16,-3 3-8 15,-7-2-11-15,-4-2-19 16,-2-3-12-16,0-3 12 16,0-5-6-16,-5-5-1 15,-10 0 18-15,2-8 9 16,2-6 19-16,1 0 0 0,1 0 5 16,5-21 3-16,4-9 32 15,0-10 12-15,7-9-10 16,15-5-15-16,8 2 0 15,5 0-10-15,-4 11-11 16,-3 9-5-16,-4 12-1 16,-1 6-1-16,-1 11-20 15,3 3-95-15,-5 0-150 16,-1 17-331-16</inkml:trace>
  <inkml:trace contextRef="#ctx0" brushRef="#br0" timeOffset="120324.88">9035 974 796 0,'0'0'173'16,"0"0"-83"-16,0 0 63 16,0 0-32-16,0 0-72 15,0 0-25-15,0 0-14 0,0 0-9 16,-105 21 0-16,69 31 0 15,8 3 1-15,7-6-2 16,11-4-1-16,8-4 0 16,2-7-4-16,9-7 4 15,17-10-1-15,8-11 2 16,9-6-2-16,-2-1-15 16,2-25-13-16,-6-5-10 15,-5-8-1-15,-7 3 7 16,-9 4 18-16,-8 2 14 15,-5 4 2-15,-3 2 2 16,0 3 3-16,0 7 14 16,-5 3 7-16,-1 7 12 0,4 4-15 15,-2 0-5 1,1 0-18-16,-4 14-7 0,1 15 2 16,0 4 4-16,4-4 0 15,2 3-2-15,0-7 2 16,14-2 0-16,4-7 1 15,6-8 1-15,3-6-1 16,1-2 0-16,2 0-1 16,-2-10 0-16,-7-8-1 15,-5-3 2-15,-1-3 8 16,-6-3-5-16,1 4 1 16,-4-3 9-16,-5 7 10 15,3 0-5-15,-2 6 6 16,-2 6-3-16,0 3 3 0,4 4-10 15,-4 0-6-15,0 0-3 16,0 0-5-16,3 0-2 16,3 21-7-16,5 10 7 15,3 2-1-15,3 5 3 16,-2-5-6-16,1-1 5 16,-1-6-2-16,3-6 1 15,-3-8 0-15,0-4 2 16,1-6-1-16,-2-2 0 15,-1 0 1-15,2-10 1 16,-2-9 1-16,5-10 1 16,-3-1-2-16,2-1 1 15,-4-2 2-15,4 3-2 0,-3 2-1 16,0 3 2-16,-2-3-2 16,-2 8-1-16,0 1 1 15,0 5-1-15,-3 5 1 16,-1 6-1-16,-3 0-2 15,-1 3 2-15,6 0-4 16,1 6-7-16,6 17 7 16,0 5-3-16,-2 1 2 15,1 4-4-15,-2-1-2 16,3-7-8-16,0 1-7 16,3-9-4-16,2-7-3 15,3-8 7-15,4-2 6 0,0-2 6 16,-2-18 8-16,-1-5 6 15,-6-8 0-15,-2-3 1 16,-5-4 4-16,-4-1-4 16,-4 6 26-16,-3 0 14 15,0 5-5-15,0 6 14 16,-7 6-2-16,1 6-10 16,4 8-9-16,1 2-9 15,1 2-6-15,-1 0-10 16,1 29-4-16,0 25-1 15,0 26-1-15,8 17 3 16,4 16-1-16,5 9 1 16,8 14-1-16,1 6 3 0,1 1 1 15,-8-4-4 1,-8-8 0-16,-6-17-3 0,-5-15-5 16,0-17-13-16,0-16-4 15,-5-15-5-15,-9-17 5 16,-9-10 8-16,-4-15 2 15,-13-9 11-15,-11 0 3 16,-4-27 1-16,-3-17 1 16,6-16 0-16,14-11 1 15,15-12 2-15,20-1-3 16,3 2 1-16,26 0-2 16,16 5-2-16,9 2 2 0,4 5-5 15,5 7-15 1,-4 10-37-16,-3 14-50 0,-4 13-89 15,-4 11-148-15</inkml:trace>
  <inkml:trace contextRef="#ctx0" brushRef="#br0" timeOffset="121037.89">10900 806 596 0,'0'0'138'0,"0"0"-70"16,0 0 63-16,0 0-6 16,0 0-30-16,0 0-38 15,0-66-13-15,0 66-1 16,0 0-23-16,0 0-20 16,0 20-3-16,0 18-6 15,0 11 9-15,0 6 0 0,4 0-3 16,11-2 1-16,8-7-5 15,5-3-25-15,3-11-15 16,-1-6 3-16,-6-4 6 16,-12-5-3-16,-9-5 6 15,-3-1-1-15,-9 0 17 16,-19-1 4-16,-5-3-2 16,-2-1-7-16,7-6 12 15,13 0 12-15,8 0 0 16,7-8 2-16,16-20-2 15,22-15-8-15,12-8 7 16,8-2 1-16,-5 2 2 16,-5 8 7-16,-11 10 22 15,-12 11 6-15,-13 7 14 16,-2 11 7-16,-10 4-1 0,0 0-24 16,0 0-25-16,3 22-8 15,2 13-3-15,-1 12 2 16,4 6 1-16,0 2-1 15,0-5 1-15,3 0-3 16,-4-7 3-16,2-2-6 16,-1-9-6-16,-4-9-30 15,0-9-5-15,-2-6-3 16,1-7-20-16,-3-1 2 16,4-1-20-16,-1-27-117 0,1-11-274 15</inkml:trace>
  <inkml:trace contextRef="#ctx0" brushRef="#br0" timeOffset="121233.9">11310 775 235 0,'0'0'630'15,"0"0"-582"-15,0 0 22 16,0 0 25-16,0 0-84 15,0 0-10-15,6 37-2 16,12-6-3-16,1 8-39 16,-1 0-127-16,-2-3-194 15</inkml:trace>
  <inkml:trace contextRef="#ctx0" brushRef="#br0" timeOffset="122186.15">11554 1070 818 0,'0'0'115'0,"0"0"8"16,0 0 47-16,0 0-45 16,0-100-64-16,0 99-6 15,0 1-17-15,0 0-16 0,0 0-14 16,0 1-8-16,0 25-10 15,0 14 8-15,2 9 0 16,3-1 2-16,2-2 0 16,-1-5-1-16,5-7 1 15,0-8-5-15,1-8-12 16,-2-11-8-16,4-7 1 16,0 0 20-16,3-19 4 15,2-13 2-15,0-7 1 16,-4-2-1-16,-3 0 4 15,-5 3-1-15,-3 2 4 16,-2 7 4-16,0 9 0 16,-2 9 0-16,0 7-4 0,0 4-8 15,0 0-1 1,7 7-8-16,2 21-4 0,5 8 11 16,0 3 1-16,1 3-3 15,0-3-11-15,2-5-17 16,0-1-12-16,-1-11 3 15,-3-7-3-15,-3-6 19 16,-2-6 6-16,1-3 15 16,3 0 3-16,0-7 5 15,1-13 0-15,5-2 17 16,-5-7 5-16,0 1-12 16,3 0-1-16,-4 1-6 0,1 1 9 15,-4 3-10 1,0 3 12-16,-1 3-5 0,-1 3-7 15,-4 9-2-15,0 2-1 16,0 3-4-16,3 0-4 16,3 14-10-16,3 17 13 15,1 0 1-15,0 5-8 16,0-2-19-16,0-4-18 16,3-4-14-16,2-7-5 15,-1-7-16-15,2-8 23 16,-1-4 27-16,3 0 17 15,-2-17 13-15,-2-10 3 16,-3-3 0-16,1-6 19 16,-7-3 19-16,2-1 16 15,-7-1-1-15,0 3 5 0,-3 2 6 16,0 7-5-16,0 6 3 16,0 8-31-16,0 8 5 15,0 3-11-15,0 4-13 16,0 0-15-16,0 36-4 15,-4 18 1-15,-5 18 3 16,-6 4-1-16,0 9-1 16,2 3-1-16,7 7-12 15,6 3 8-15,0-2 3 16,0-4 2-16,0-15-11 16,0-19-53-16,0-16-35 15,0-17-68-15,0-13-57 0,-5-12-32 16,-1-6-189-16</inkml:trace>
  <inkml:trace contextRef="#ctx0" brushRef="#br0" timeOffset="122941.89">12429 1008 968 0,'0'0'63'0,"0"0"8"15,0 0 94-15,0 0-40 16,0 0-68-16,0 0-52 16,42-94-5-16,-14 94-1 0,6 19-2 15,-4 12 0 1,-5 5-4-16,-3 4-6 0,-6 2-32 16,-10 6-20-16,-6 0-7 15,-3 0-36-15,-24-2-5 16,-8-6-2-16,-5-9 28 15,0-10 9-15,9-13 26 16,8-8 48-16,12 0 4 16,9-12 29-16,2-23 45 15,16-15-23-15,16-10 4 16,7-10 4-16,3-9-7 16,2-6 8-16,-5-4-6 15,-1-1-6-15,-7 8-6 16,-8 12-3-16,-5 22 15 0,-10 18 2 15,-6 18 21-15,-2 9-22 16,0 3-34-16,0 21-21 16,-4 34-14-16,-16 23 14 15,7 16 2-15,3 3 2 16,10-7-3-16,0-8-1 16,4-11-1-16,14-11 1 15,7-11-3-15,4-13 1 16,2-17 2-16,4-9-1 15,-1-10 2-15,-2-4-2 16,6-26 1-16,-7-10 0 16,-5-7 3-16,0-8-2 0,-11-7 0 15,-10-2 0 1,-5 6-1-16,0 9 1 16,-9 17 0-16,-4 15 0 0,-2 13 0 15,-5 4-1-15,1 31-3 16,-2 14 3-16,3 17 1 15,6-2 5-15,9 0 0 16,3-5-2-16,5-6-2 16,20-11-1-16,5-7-1 15,7-14 2-15,6-10-2 16,2-7-16-16,-2 0-33 16,-5-7-28-16,-5-10 2 15,-7-1-12-15,-11 1-41 0,-6 4-18 16,-9 4-42-16,0 5-135 15</inkml:trace>
  <inkml:trace contextRef="#ctx0" brushRef="#br0" timeOffset="124268.88">13915 1072 745 0,'0'0'110'0,"0"0"-92"16,-25-129 59-16,7 101 47 16,1 9-36-16,0 11-36 0,0 8-26 15,-5 0-14 1,-3 18-12-16,-1 16-2 0,5 6 0 16,7-1 1-16,10 1-2 15,4-4 0-15,0-4 3 16,18-5-3-16,7-6 2 15,3-11-16-15,4-10-41 16,1 0-1-16,-8-7-7 16,-5-15 1-16,-10-4 28 15,-7-2 30-15,-3 0 7 16,0 1 2-16,-9 5 31 16,0 5 37-16,1 5 28 0,4 4-14 15,4 6-20 1,0 2-20-16,0 0-28 0,0 0-16 15,10 29-4-15,11 16 4 16,5 12 11-16,-1 8-4 16,-6 10-3-16,-2 7-3 15,-8 3 0-15,-3 1-1 16,-6-1 0-16,0 0-2 16,-2-6-2-16,-12-11 4 15,-3-10-2-15,-4-13-6 16,-1-15-26-16,-4-8-3 15,-1-9 11-15,-5-10 5 16,-1-3-5-16,2-4-12 16,4-24 6-16,7-12-12 15,11-15-9-15,9-16-48 0,9-11-18 16,27-11-89-16,9 3-60 16</inkml:trace>
  <inkml:trace contextRef="#ctx0" brushRef="#br0" timeOffset="125190.9">14178 1137 547 0,'0'0'167'15,"0"0"-51"-15,0 0 60 16,0 0-6-16,0 0-67 16,0 0-31-16,-21-97-32 15,21 87 8-15,0 4-26 0,0-3-16 16,9 5-4-1,5 3-2-15,4-1-4 0,-1 2-1 16,-1 0-5-16,-5 21-6 16,-3 9-12-16,-6 6-13 15,-2 4-25-15,-9 5-2 16,-13 1-28-16,-1-4 5 16,-5-11 3-16,4-6 44 15,8-10 31-15,4-7 10 16,7-8 3-16,5 0 3 15,0-12 5-15,23-18 0 16,13-9 2-16,16-4-4 16,10 0 4-16,4 6 1 0,-2-1 3 15,-10 5 17-15,-11 1-1 16,-12 6 3-16,-11 4 1 16,-10 11 3-16,-7 4 22 15,0 3 12-15,-3 4-17 16,0 0-18-16,0 0-21 15,0 2-15-15,-9 21-4 16,-3 11 2-16,-2 6 1 16,5-1 1-16,7-2 0 15,2-4-3-15,0-6 2 16,12-5 1-16,9-8 0 16,1-10 0-16,1-4 0 0,1 0 0 15,1-14 1 1,-1-13-1-16,-4-7 0 0,-9-9 0 15,-2 1 2-15,-9-2 1 16,0 7-2-16,0 9 5 16,-1 11-4-16,-2 5 2 15,1 12 1-15,2 0-5 16,0 0-5-16,0 22-14 16,21 11 11-16,7 5 7 15,8-2-4-15,4-8-20 16,4-6-16-16,-1-8-12 15,0-11-8-15,-4-3 0 16,-3-3 19-16,-5-23 15 16,-8-10 21-16,-4-6 6 15,-6-9 3-15,-8-7 10 0,-5-10 24 16,0-5 10-16,-9-2 23 16,-9 9 6-16,2 17 16 15,3 21-35-15,7 14-4 16,5 13-17-16,0 1-22 15,1 11-14-15,0 40-2 16,0 28-1-16,7 29 3 16,-2 7 13-16,-2 8-8 15,-3 1-2-15,0-3-1 16,-13-4-2-16,-6-5 0 16,-3-5-5-16,2-10-11 15,3-17-75-15,8-18-19 0,9-24-82 16,0-21-34-16,10-17-129 15</inkml:trace>
  <inkml:trace contextRef="#ctx0" brushRef="#br0" timeOffset="125882.47">15216 1130 893 0,'0'0'73'15,"0"0"50"-15,0 0 33 16,0 0-52-16,-12-97-75 16,31 88-25-16,11 2-4 0,5 7 0 15,5 0-2 1,-5 4-2-16,-3 15 1 0,-5 1-3 16,-9 2-8-16,-5 5-30 15,-10 4-5-15,-3 4-12 16,-8 4-8-16,-23 0 7 15,-12 0-8-15,-4-6 1 16,-1-5 33-16,10-12 13 16,14-6 18-16,15-10 5 15,9 0 4-15,3-32 2 16,29-13-6-16,13-8 0 16,7-16 8-16,3-6-3 0,-3-13 0 15,-4-8 8 1,-4-4 10-16,-9 9 18 0,-14 15 19 15,-9 21-9-15,-11 22 61 16,-1 14-15-16,0 13-20 16,0 6-19-16,0 0-47 15,-4 27-11-15,-7 24-10 16,-1 22 10-16,5 11 3 16,3 1 3-16,4-5-4 15,0-6 0-15,4-8-1 16,5-16 0-16,3-7-1 15,0-17-4-15,-2-9 2 0,2-8-1 16,2-9 3 0,5 0 0-16,2-6 0 15,7-20-1-15,1-11-3 0,2-5 4 16,-3-4 0-16,2 2 0 16,-5 5 0-16,-6 16 8 15,-6 11-8-15,0 8 0 16,0 4-1-16,4 0-2 15,4 19-1-15,1 3 0 16,-2 4-2-16,1-7-1 16,-6-2-24-16,-2-7-73 15,-1-1-66-15,0-9-82 16,-3 0-417-16</inkml:trace>
  <inkml:trace contextRef="#ctx0" brushRef="#br0" timeOffset="144369.64">16857 843 891 0,'0'0'75'16,"0"0"1"-16,0 0 48 16,-89-77-61-16,53 77-35 15,-11 0-20-15,-9 22-5 16,-4 14 0-16,6 5 0 15,13 2-3-15,14-1 0 16,17 0-3-16,10-5 3 16,2-6 0-16,28-3 2 15,13-11-1-15,10-8 4 16,5-9-4-16,1 0-2 16,-5-22-31-16,-3-10-17 15,-8-7-15-15,-9-8-2 0,-11-3 29 16,-11-9 19-16,-10-1 17 15,-2 2 1-15,0 6 6 16,-2 10 28-16,-4 9 26 16,-2 12 22-16,5 12-39 15,3 5-11-15,0 3-9 16,0 1-14-16,0 0-7 16,0 14-2-16,3 34-6 15,5 25 6-15,-7 24 16 16,-1 11-2-16,-13 7-3 15,-12 1 3-15,-4-4-13 16,7-8 9-16,0-10-4 0,12-13-6 16,3-13 0-16,7-14-4 15,0-15 1-15,11-17 0 16,7-17-2-16,8-5-13 16,9-26-1-16,4-17-3 15,-3-15-5-15,-4-7-7 16,-8-6 10-16,-12-3-1 15,-9-4 12-15,-3 8 13 16,0 12 2-16,-4 15 2 16,-10 17 17-16,2 11 15 15,-2 11-7-15,-2 4-7 16,-2 17-22-16,2 16-1 16,3 5-1-16,11 1 1 0,2-6 0 15,10-7 1 1,17-7 0-16,6-12 0 0,4-7-1 15,1-4-1-15,2-20-18 16,-8-10-49-16,-6-3-33 16,-9-2-55-16,-11 1-43 15,-6 3-64-15</inkml:trace>
  <inkml:trace contextRef="#ctx0" brushRef="#br0" timeOffset="145021.6">17861 1179 978 0,'0'0'77'0,"0"0"38"16,0 0 29-16,-9-105-78 16,9 90-25-16,8 3-22 15,-2 2-6-15,0 6-4 0,-3 1-6 16,-2 3-3-1,2 0 0-15,1 0-1 0,6 17-3 16,2 12 3-16,0 10 0 16,-6 10 0-16,-2 4-3 15,-4 2 4-15,0 0-4 16,0-6 2-16,0-9 0 16,-4-13-1-16,0-9 1 15,4-10-4-15,-1-5 3 16,1-3 3-16,0 0 8 15,0-29 7-15,6-12-7 16,3-16-6-16,7-3 1 0,-2-1 0 16,0 7 4-16,0 7 3 15,2 6-2-15,-7 14-7 16,0 8 8-16,1 8-6 16,0 7 0-16,6 4-3 15,13 3-2-15,6 24-2 16,8 14 4-16,-2 10-8 15,-8 6 8-15,-5 3-6 16,-4-4 2-16,-8-7 1 16,-8-6-9-16,-2-14-41 15,-6-6-27-15,0-9-64 16,0-6-48-16,0-8-56 16,3 0-182-16</inkml:trace>
  <inkml:trace contextRef="#ctx0" brushRef="#br0" timeOffset="146243.87">18626 1088 911 0,'0'0'119'0,"0"0"-22"0,11-119 38 16,-5 97-41 0,-3 8-48-16,1 10-18 0,-2 4-12 15,1 0-12-15,6 4-4 16,7 26-13-16,5 15 9 16,3 10 2-16,-2 7 2 15,-4-2-2-15,-2-2 0 16,-3-7-2-16,-2-10 1 15,-2-12-8-15,-1-13-17 16,-3-6 0-16,-4-8 0 16,1-2 13-16,2 0 15 15,-1-23 13-15,1-15-10 16,3-8-1-16,-3-6-1 16,2-1 3-16,1 0-1 15,4 8-2-15,-1 4 3 0,3 6-3 16,-1 9 0-16,1 5-1 15,1 9-3-15,-4 6-1 16,10 6-40-16,-1 6-63 16,3 25-36-16,2 10-38 15,-7 4-118-15</inkml:trace>
  <inkml:trace contextRef="#ctx0" brushRef="#br0" timeOffset="147061.87">19155 1305 673 0,'0'0'153'0,"0"0"-40"16,23-113 34-16,-12 77-65 16,1 6-28-16,-2 4-21 15,-1 4-1-15,-1 3-2 16,-4 7-4-16,-1 1-5 15,-3 5-5-15,0 5 7 16,0 1-6-16,-4 0-3 16,-19 0-14-16,-10 18-3 15,-5 13 2-15,4 6-5 16,8 2 4-16,10 3-1 16,9-1 1-16,7-2 1 0,7 0 0 15,22-11 1 1,12-6 1-16,6-8-1 0,5-11 0 15,2-3 3-15,-4 0-3 16,-2-18 2-16,-6-9-1 16,-7-2 1-16,-7-4 0 15,-12 5 4-15,-4 0 1 16,-4 3 6-16,0 2 0 16,-4 5 7-16,3 2-14 15,-2 9 1-15,-4 2-7 16,4 5-4-16,1 0 2 15,5 0-18-15,3 22-28 16,3 6 22-16,-4 6-16 16,-7 4-3-16,-4-3 11 0,-2 2-9 15,0-3 13-15,-17-7-2 16,-2-2 25-16,0-6 7 16,3-6 1-16,7-3 0 15,5-7-1-15,4 1-1 16,6-4 1-16,27 0 0 15,21-11 2-15,20-14-2 16,9-8-2-16,4-13-31 16,-5-8-48-16,-8-11-24 15,-8-6 14-15,-13-8-10 16,-10-6 21-16,-16-1 67 16,-12 3 13-16,-15 7 20 15,0 14 82-15,-19 15 10 0,-4 12 27 16,1 10-11-1,6 11-35-15,6 11-24 0,1 3-44 16,-5 31-20-16,-3 25-4 16,-6 23 8-16,4 7 6 15,10 4-4-15,3 0-7 16,2-2 1-16,2-9-5 16,2-8-2-16,0-10-5 15,0-7-38-15,0-11-113 16,0-9-89-16,0-11-201 15</inkml:trace>
  <inkml:trace contextRef="#ctx0" brushRef="#br0" timeOffset="147383.87">20082 1223 869 0,'0'0'149'16,"0"0"16"-16,0 0-2 15,0 0-79-15,0 0-41 16,0 0-13-16,-4-98-20 16,13 98-4-16,10 0-6 15,10 2-1-15,7 22 0 16,2 10-5-16,-4 5 3 16,-2 5-2-16,-4-1-16 0,-5 0-35 15,-6-7 5 1,-6-5-11-16,-5-5 7 0,-4-7 0 15,-2-3 9-15,0-10 6 16,0-2 10-16,0-4 3 16,0 0 2-16,-2 0-38 15,2-22-61-15,0-5-100 16,0-8-174-16</inkml:trace>
  <inkml:trace contextRef="#ctx0" brushRef="#br0" timeOffset="147564.59">20486 943 643 0,'0'0'155'15,"0"0"-33"-15,0 0 19 16,0 0-50-16,0 0-79 16,0 0-12-16,-26-3-28 15,26 35 25-15,0 6-65 16,2 3-80-16,8 0-132 15</inkml:trace>
  <inkml:trace contextRef="#ctx0" brushRef="#br0" timeOffset="148110.84">20657 1223 825 0,'0'0'120'0,"0"0"49"16,0 0 0-16,0-97-65 15,0 88-35-15,0 3-35 16,0 4-10-16,0 2-9 16,0 0-10-16,0 0-5 15,0 14-6-15,-2 20-7 16,-6 18 13-16,0 3 1 15,4 0-1-15,4-7 1 16,0-4-1-16,0-8 0 0,7-7-2 16,6-9-2-16,-2-6-10 15,0-10 0-15,3-4 5 16,1 0 9-16,3-22 0 16,-1-9 1-16,-1-3 2 15,2-1 0-15,-5 0-1 16,-1 3 3-16,-1 5-2 15,-4 0 3-15,-1 9 1 16,2 2 1-16,-3 6-4 16,1 6-3-16,2 0 0 15,-2 4-1-15,7 0-3 16,1 8-1-16,0 18-2 16,-1 0 1-16,-1 3-6 0,-2-6-25 15,-4 0-21 1,4-6-17-16,-3-3-8 0,3-7-20 15,3-4-10-15,4-3-3 16,4 0-12-16,3-9-82 16,-1-8 9-16,-2-5-8 15</inkml:trace>
  <inkml:trace contextRef="#ctx0" brushRef="#br0" timeOffset="148668.87">20804 1311 602 0,'0'0'208'0,"0"0"-43"16,0 0 4-16,10-119-52 16,-20 91-27-16,-9 9-39 15,-1 7-11-15,-4 10-16 16,-2 2-19-16,-5 25-4 15,-1 19-1-15,4 12-2 16,7 3 2-16,12-2 0 0,9 1-4 16,0-8 2-16,12-3-3 15,15-9-1-15,11-11-1 16,6-9-54 0,7-14-45-16,3-4-72 0,-5 0-86 15,-1-26-368-15</inkml:trace>
  <inkml:trace contextRef="#ctx0" brushRef="#br0" timeOffset="149252.01">21012 1376 406 0,'0'0'467'0,"0"0"-360"15,0 0 11 1,0 0-14-16,0 0-67 0,0 0-30 15,-13-7 0-15,26 7 1 16,12 0 2-16,7 0 0 16,3 0-4-16,-1 0-4 15,-5-12-1-15,-2-6 0 16,-6-2 0-16,-6-4 0 16,-5 0 0-16,-5-2 4 15,-5 1-4-15,0 5 5 16,-11 0 5-16,-5 11 7 15,-5 8 4-15,-4 1-12 0,-2 8-8 16,-1 22-1 0,1 9 2-16,4 4 3 0,10 2-6 15,8 0 1-15,5-1-1 16,8-7-1-16,17-6-1 16,6-9 1-16,4-11-1 15,1-11-6-15,-2 0-5 16,0-11 1-16,-2-15 8 15,-4-8 2-15,-4-2 2 16,-5-6 2-16,-1 3-1 16,-4 4 1-16,-3 12 5 15,-5 8-4-15,-3 8 16 16,-1 6-5-16,1 1-10 16,5 4-4-16,2 18-6 15,2 8 5-15,-1 3-1 0,-6 1-2 16,-3 1 2-16,-2 1-2 15,0-4-23-15,-8-2-20 16,-13-2-6-16,-6-3-22 16,-11-5-10-16,-8-3-44 15,-8-9-6-15,0-4-193 16</inkml:trace>
  <inkml:trace contextRef="#ctx0" brushRef="#br0" timeOffset="149770.14">21833 705 964 0,'0'0'20'0,"0"0"23"16,-63-103 75-16,53 103 6 15,1 28-92-15,-6 44-20 16,-2 28-12-16,2 19 8 15,9 3 1-15,6 3-1 0,0-8 3 16,5-10-11 0,14-11-5-16,11-10 4 0,6-17-15 15,10-17-92-15,11-24-58 16,2-22-102-16,3-6-285 16</inkml:trace>
  <inkml:trace contextRef="#ctx0" brushRef="#br0" timeOffset="150292.84">22312 1186 948 0,'0'0'107'15,"0"0"58"-15,0 0-32 0,0 0-57 16,0 0-33-16,0 0-15 15,-2-87-14-15,2 87-10 16,0 0-4-16,0 0-3 16,0 26-6-16,2 15 6 15,3 8 3-15,-5 2 0 16,0-5-2-16,0-2 1 16,0-8-1-16,0-7 0 15,0-10-2-15,0-6-1 16,0-12-6-16,0-1-5 15,0 0 16-15,0-7 3 16,8-24 9-16,7-13-11 0,4-8 0 16,-1-5 1-16,-1-8-1 15,1 2 1-15,-3 7 3 16,1 13-1-16,-4 13 1 16,1 12 0-16,-1 10 0 15,6 8 3-15,9 0-8 16,6 16-1-16,6 25-2 15,-5 14-1-15,-1 4 0 16,-10 7 2-16,-6-3-4 16,-4-4 0-16,-9-8-8 15,-2-8-30-15,-2-7-2 16,0-9-15-16,0-9 4 16,-3-7-34-16,0-9-22 15,3-2-48-15,0-2-81 16</inkml:trace>
  <inkml:trace contextRef="#ctx0" brushRef="#br0" timeOffset="150856.84">22995 964 803 0,'0'0'199'0,"0"0"-20"16,0 0-4-16,0 0-80 15,0 0-61-15,0 0-19 16,-27-33-3-16,27 33-12 16,1 24-2-16,29 17-2 15,17 16 4-15,15-5 12 0,8-3 0 16,-6-11-4-16,-17-10-8 15,-14-7-7-15,-16-9 6 16,-9-8-1-16,-6-1 1 16,-2 3 0-16,0 4 1 15,-6 12-6-15,-15 5 6 16,-8 8 0-16,-2 0 0 16,-5 5 1-16,0 5 1 15,-1 2-2-15,-1 2-5 16,3-1 3-16,5-6-2 15,3-6-21-15,8-5-32 16,7-9-47-16,3-5-56 0,9-7-75 16,0-6-193-16</inkml:trace>
  <inkml:trace contextRef="#ctx0" brushRef="#br0" timeOffset="151162.87">23578 1531 755 0,'0'0'181'16,"0"0"-43"-16,0 0 21 16,0 0-29-16,0 0-54 0,0 0-26 15,-25-84-29 1,17 84-7-16,-9 10-10 0,-10 25-2 15,-9 14-1-15,-5 12 3 16,0 3-2-16,3 0-1 16,3-6 0-16,3-6-1 15,5-10-3-15,11-8 2 16,3-7-24-16,13-7-87 16,0-8-75-16,22-11-86 15,12-1-129-15</inkml:trace>
  <inkml:trace contextRef="#ctx0" brushRef="#br0" timeOffset="151787.75">23744 1220 797 0,'0'0'134'0,"0"0"37"0,0 0-30 16,0 0-34-16,0 0-60 15,0 0-21-15,13-94-11 16,10 82-5-16,2 2-5 16,3 2-2-16,-4 4-2 15,-6 0 0-15,-6 4-1 16,-8 0 0-16,-2 0-6 16,-2 0-5-16,0 16-3 15,0 10 5-15,0 1-15 16,-13 8 0-16,-2-1 2 15,-3 0-1-15,1-4 0 16,4-4 8-16,6-7 3 0,3-7 4 16,4-2 5-16,0-3 2 15,0-4 1-15,1 1 0 16,16-3 2-16,3-1 5 16,4 0-1-16,1 0-4 15,0 0 1-15,-5 0-2 16,-2 4-1-16,-6 6-1 15,-5 3 1-15,0 6-4 16,-7 6 0-16,0 4-3 16,0 8 7-16,-20 1-14 15,-4 0-45-15,-6 1-6 16,-3-8-13-16,-1-6-25 16,-1-9-12-16,6-8-95 0,8-8-18 15</inkml:trace>
  <inkml:trace contextRef="#ctx0" brushRef="#br0" timeOffset="152111.62">24015 757 862 0,'0'0'127'0,"0"0"13"16,0 0 5-16,0 0-54 16,0 0-55-16,88 42-14 0,-47 20-12 15,-5 14 9-15,-7 8 10 16,-8 4-10-16,-9 3-6 16,-10-3-5-16,-2-1-6 15,-7-1-1-15,-18-4-1 16,-10-4-5-16,-7-7 1 15,-15-8-59-15,-6-9-47 16,0-6-56-16,-2-9-84 16,1-12 134-16,-6-15-572 15</inkml:trace>
  <inkml:trace contextRef="#ctx0" brushRef="#br0" timeOffset="158907.71">25024 1126 947 0,'0'0'122'16,"0"0"-45"-16,0 0 8 16,9-97 2-16,-6 85-49 15,0 6-18-15,0 3-6 16,-1 3 2-16,-1 0-11 16,2 0 0-16,7 3-5 0,6 29-7 15,5 13 7-15,6 10 0 16,-6 7 3-16,0-1 0 15,-3-8 0-15,-4-8-3 16,-4-10-2-16,0-9 2 16,-1-11 0-16,-3-5 2 15,-4-6-2-15,5-4 2 16,1-1-1-16,4-28 8 16,7-16-5-16,1-14 0 15,0-5-4-15,-2 0 1 16,-4-2-1-16,-1 9 0 15,-1 7 1-15,-4 11 1 0,2 6-2 16,-4 15 2-16,-2 6-2 16,0 9-2-16,4 3-4 15,10 3-37-15,3 30-37 16,8 9-26-16,-3 13-84 16,-8 2-86-16,-10-1-329 15</inkml:trace>
  <inkml:trace contextRef="#ctx0" brushRef="#br0" timeOffset="159164.2">25564 1405 203 0,'0'0'856'0,"0"0"-746"0,0 0 12 16,0 0-9-16,0 0-60 15,0 0-41-15,-21-52-12 16,21 70-8-16,0 20 3 16,0 13 5-16,-3 4 0 15,-5 4-3-15,-2 0-4 16,-4-4-10-16,6-8-56 16,3-7-49-16,5-15-91 15,0-17-148-15</inkml:trace>
  <inkml:trace contextRef="#ctx0" brushRef="#br0" timeOffset="159987.84">26254 996 651 0,'0'0'403'16,"0"0"-302"-16,0 0 22 15,0 0-32-15,0 0-60 16,0 0-19-16,0 0-9 16,0-85-3-16,11 121-12 15,1 17 12-15,6 7 3 16,-5 5-3-16,2-5 5 0,-1-2-4 16,-2-7 0-16,0-12-1 15,-2-7 0-15,2-9 0 16,-2-12 0-16,-6-2-1 15,-1-9 1-15,0 0 0 16,7-18 5-16,0-19 2 16,0-17-7-16,-3-8 2 15,-3-1 1-15,-4-2-2 16,0 9 0-16,0 5 2 16,0 12 1-16,0 7-2 15,0 11 0-15,0 13 4 16,3 2-6-16,-1 6 0 0,6 3-4 15,12 23-22-15,5 15-17 16,1 17-34-16,-4 6-58 16,-4 5-68-16,-11 0-118 15</inkml:trace>
  <inkml:trace contextRef="#ctx0" brushRef="#br0" timeOffset="160386.54">26659 1553 902 0,'0'0'152'0,"0"0"-46"0,0 0 35 16,17-106-70-16,-8 92-43 15,-1 6-20-15,3 1-7 16,0 5-1-16,0 2-5 15,2 0-3-15,-4 11-15 16,-1 16-20-16,-8 11-8 16,0 6 9-16,-6 12 7 15,-13 2 6-15,-5-2 0 16,-3-2 8-16,1-9 15 16,4-9 6-16,4-7 0 15,5-11 2-15,4-8 0 16,8-6-2-16,1-4 0 15,0 0 6-15,4 0 7 0,26-2 3 16,10-13 0-16,10-3-14 16,0 0-2-16,2 0-7 15,-6 8-107-15,-1 0-177 16,-7 7-412-16</inkml:trace>
  <inkml:trace contextRef="#ctx0" brushRef="#br0" timeOffset="160692.84">27172 1696 660 0,'0'0'378'16,"0"0"-247"-16,0 0 14 0,0 0-24 15,0 0-62-15,0 0-35 16,-7-85-8-16,7 85-11 16,0 16-5-16,0 26-4 15,0 12 4-15,0 8 0 16,0-2 0-16,0-3-4 16,0-6 0-16,0-6-7 15,0-10-55-15,0-7-49 16,0-10-58-16,6-13-79 0,6-5-103 15</inkml:trace>
  <inkml:trace contextRef="#ctx0" brushRef="#br0" timeOffset="161203.41">27354 1033 163 0,'0'0'788'0,"0"0"-677"16,0 0 26-16,15-100 4 0,-13 96-85 16,1 2-33-16,-3 2-11 15,4 0-11-15,10 23-1 16,8 23-3-16,5 17 3 15,-2 8 1-15,-4 3 1 16,-7-6 2-16,-2-5-4 16,-2-8-1-16,0-12-2 15,-1-10 2-15,2-11-3 16,-4-8 2-16,2-14-3 16,-1 0 1-16,5-14 4 15,2-17 1-15,3-12 2 16,-6-7 0-16,0-6 1 15,-6-9 2-15,0 1-2 0,0 6 3 16,1 7 0-16,-1 11 1 16,2 10 3-16,-2 8-6 15,-2 7-1-15,1 6 1 16,-3 5-3-16,0 4-2 16,2 0-2-16,4 13-7 15,5 20-18-15,2 12-3 16,-6 10-59-16,-3 3-78 15,-6 2-78-15,0-11-249 16</inkml:trace>
  <inkml:trace contextRef="#ctx0" brushRef="#br0" timeOffset="161696.84">27877 1711 374 0,'0'0'725'15,"0"0"-630"-15,0 0 68 16,0 0-69-16,11-106-48 16,-6 93-29-16,-2 2-4 15,3 9-9-15,-3-3 3 16,1 5-7-16,-1 0-1 0,5 0-4 15,2 22-3-15,-4 11-9 16,-3 7-26-16,-3 2-3 16,-3 4 8-16,-13-1 12 15,-8-6-5-15,3-5 11 16,4-7 16-16,4-6 3 16,6-11 1-16,4-3 0 15,1-7 0-15,2 0 3 16,0 0 6-16,2 0 15 15,20 0 2-15,9 0 4 16,4 0-14-16,-4 0-12 16,-10 3-1-16,-3 4-3 0,-6 7-2 15,-2 1 0 1,-5 4 0-16,-5 8 0 16,0 5-7-16,-13 3-21 0,-14 0-15 15,-10-1-18-15,-7-3-58 16,-11-9-67-16,-9-9-83 15,-11-9-301-15</inkml:trace>
  <inkml:trace contextRef="#ctx0" brushRef="#br0" timeOffset="162109.84">25717 1945 838 0,'0'0'167'0,"0"0"-120"0,0 0 69 16,0 0-29-16,0 0-51 15,0 0-14-15,101 41-9 16,-79-7-10-16,-7 3-2 15,-8 8-1-15,-7 0-1 16,0 0-44-16,-23 2-74 16,-2-10-79-16,-1-11-180 15</inkml:trace>
  <inkml:trace contextRef="#ctx0" brushRef="#br0" timeOffset="162935.84">28260 1327 917 0,'0'0'124'16,"0"0"-48"-16,0 0 60 15,0 0-51-15,0 0-52 16,0 0-25-16,0-32-8 16,19 31-7-16,14 1-17 15,10 0-72-15,2 0-80 16,0 0-106-16,-9 0-309 15</inkml:trace>
  <inkml:trace contextRef="#ctx0" brushRef="#br0" timeOffset="163094.7">28694 1276 610 0,'0'0'187'0,"0"0"-124"15,0 0 58-15,0 0-60 16,0 0-53-16,0 0-8 15,0 0-55-15,26-43-72 16,8 43-95-16,-1 0-175 16</inkml:trace>
  <inkml:trace contextRef="#ctx0" brushRef="#br0" timeOffset="163273.84">29018 1223 556 0,'0'0'174'16,"0"0"-87"-16,0 0 26 16,0 0-64-16,0 0-44 15,0 0-5-15,67-31-3 16,-54 31-30-16,-1 0-99 16,-4 2-118-16</inkml:trace>
  <inkml:trace contextRef="#ctx0" brushRef="#br0" timeOffset="163758.84">29270 1011 795 0,'0'0'251'16,"0"0"-133"-16,0 0 44 15,0 0-90-15,0 0-45 16,0 0-10-16,0-70-3 16,0 70-10-16,0 0-4 15,7 19-4-15,11 23-12 0,9 19 16 16,5 7 0-16,-1 6 4 16,-4-4-3-16,-3-8-1 15,-1-5-1-15,-5-11 1 16,1-7-7-16,-3-12 7 15,-1-8-1-15,-5-8-4 16,-2-11 1-16,0 0 3 16,2-12 1-16,0-20 5 15,5-10-3-15,-2-9 2 16,0-7 0-16,-2-11-1 16,0-1-2-16,2-2 2 15,-3 11 0-15,1 7 0 16,-6 15 3-16,0 14-4 0,0 11 0 15,-2 6-1-15,-2 6-1 16,1 2 0-16,-1 0-10 16,8 16-24-16,5 25-88 15,1 11-2-15,1 11-62 16,-4-2-158-16</inkml:trace>
  <inkml:trace contextRef="#ctx0" brushRef="#br0" timeOffset="164247.84">29846 1659 1086 0,'0'0'84'0,"0"0"45"16,0 0-25-16,-5-109-63 15,5 88-20-15,8 4-10 16,0 0 5-16,1 6-9 16,-1 3-2-16,-3 2-4 15,-2 5 2-15,-3 1-3 16,1 0-4-16,1 0-1 16,3 17-9-16,3 18 1 15,0 14 7-15,1 5-1 16,3 0-3-16,-5-6-7 15,0-8-3-15,3-11 0 0,-6-13-6 16,0-8 7-16,0-8 12 16,-2 0 7-16,6-8 14 15,6-24 4-15,0-10-7 16,4-9 7-16,0 2 12 16,0 4-7-16,-2 12-8 15,1 9-1-15,-4 8-6 16,-1 11-6-16,3 5-2 15,6 15-5-15,6 28-7 16,1 18 3-16,-2 8-1 16,-6 3-29-16,-5-5-49 15,-7-8-124-15,-7-14-112 0</inkml:trace>
  <inkml:trace contextRef="#ctx0" brushRef="#br0" timeOffset="166189.84">30589 1353 59 0,'0'0'1002'0,"0"0"-937"15,0 0-56-15,0 0 38 16,0 0 2-16,0 0-49 16,0-14-16-16,36 44 16 15,20 3 6-15,13-4 2 16,6-10-6-16,-5-9-2 16,-8-10-27-16,-13 0-15 15,-8-23-11-15,-11-12 17 16,-6-10 4-16,-9-7 13 0,-7-6 19 15,-8-4 0-15,0-4 7 16,-1 2 5-16,-12 11 21 16,4 15 11-16,1 17 40 15,2 11-31-15,5 8-27 16,-2 2-12-16,3 0-14 16,-3 0-1-16,0 0-11 15,-1 12-6-15,-7 26-3 16,-4 22 18-16,-3 14 3 15,-1 3 7-15,1-3 0 16,8-7-6-16,8-8 4 16,2-12-2-16,0-7-1 15,6-10-2-15,8-10 0 16,5-10 2-16,3-9-2 0,4-1-2 16,6-11-5-16,2-16 3 15,0-5 4-15,-3 5 0 16,-9 0 0-16,-4 6 2 15,-2 5 1-15,-4 4-2 16,-4 6 0-16,6 6-1 16,-1 0-5-16,4 8-5 15,7 18 2-15,-1 9 3 16,1 1 1-16,1 7-3 16,0-2 7-16,3-3 0 15,2-5 0-15,0-11-12 16,-2-10-12-16,2-12 10 15,-5 0 13-15,-3-18 1 0,-1-13 2 16,-6-9 2-16,-4-7 2 16,-6 0 6-16,-5 2 4 15,0 6 15-15,-6 5-13 16,-7 7 4-16,0 9 2 16,-1 7-5-16,4 7-8 15,-1 4-11-15,-2 0-3 16,-4 17-11-16,-5 19 4 15,-1 7 7-15,8 6 2 16,4 0 0-16,11-1 1 16,0 1-1-16,17-3-3 15,10-7 4-15,1-11 0 0,2-8-5 16,-3-15 2-16,-1-5-8 16,-3-2 1-16,-2-23 9 15,-4-12 0-15,1-4 1 16,-6-1 1-16,-1 2 0 15,-1 10 1-15,-6 8 3 16,4 7 0-16,-4 6 2 16,0 5-4-16,2 4-3 15,4 0-2-15,8 9-13 16,1 14 6-16,6 7 7 16,1-1-1-16,2-2 1 15,0-5 2-15,-3-3-2 16,-5-9-5-16,-2-6-11 0,-6-4 11 15,4-10 7-15,1-17 1 16,2-10 0-16,-2 0 0 16,-6-5 5-16,-5-1 0 15,-3 0 2-15,-3 0 14 16,0 7-6-16,0 13 3 16,0 10 4-16,0 10-7 15,0 3-10-15,0 0-6 16,0 3-8-16,3 27-19 15,9 12 13-15,5 13 14 16,3 3 0-16,-2 0 0 16,2-2 0-16,-4 1-3 0,-4-8-1 15,-4-6-30 1,-8-11-18-16,0-9-19 0,-4-6-11 16,-24-10 31-16,-9-7 14 15,-11 0-24-15,-4-7-36 16,-3-14-94-16,4-2 22 15</inkml:trace>
  <inkml:trace contextRef="#ctx0" brushRef="#br0" timeOffset="167684.84">1400 3627 973 0,'0'0'145'0,"0"0"-111"15,0 0 86-15,0 0-28 16,0 0-53-16,0 0-30 0,0 0-9 15,26-15 0-15,8 8 0 16,8-3 3-16,3-3-3 16,-4-4 0-16,-5-5-11 15,-10-2-26-15,-5 0-13 16,-12-1 10-16,-9-2 27 16,0 0 7-16,-11 2 5 15,-13 7 1-15,-12 5 1 16,-2 10 4-16,-3 3 2 15,1 0 16-15,10 22 1 16,3 8-10-16,5 8-9 16,9 10-1-16,5 4-4 0,7 3 0 15,1-2-1 1,14-2 0-16,18-6-2 0,13-10 2 16,11-12 0-16,17-14-48 15,8-9-88-15,7-6-102 16,-10-16-171-16</inkml:trace>
  <inkml:trace contextRef="#ctx0" brushRef="#br0" timeOffset="168584.84">2080 3551 825 0,'0'0'171'16,"0"0"-36"-16,-102-53 16 15,68 46-67-15,-4 6-43 16,-1 1-11-16,2 2-10 15,1 24-9-15,8 7-6 0,7 5-4 16,8 2-1-16,10-5-3 16,3-1 3-16,9-6-3 15,19-11 2-15,13-9 1 16,6-8 0-16,11-14-13 16,-1-21-14-16,-2-12 3 15,-10-12-17-15,-2-12 11 16,-13-15 4-16,-12-12 12 15,-12-6 13-15,-6 2 1 16,-6 14 3-16,-18 17 3 16,-7 19 10-16,4 19 26 15,5 15-3-15,8 10-11 0,5 8-3 16,2 15-23-16,-1 34-1 16,1 24-2-16,7 10 2 15,0 10 4-15,7 0-3 16,17 1-2-16,9-8 0 15,7-13-1-15,5-18 1 16,0-20-2-16,7-13-2 16,3-12 3-16,-3-10-4 15,-4 0-9-15,-5-19 1 16,-10-10 9-16,-6-6 4 16,-9-4 0-16,-8 1 1 15,-6-1 0-15,-4 7 5 16,0 2 16-16,-11 5-2 0,-4 8-5 15,0 8-1-15,-3 9-3 16,-4 0-11-16,-2 19 0 16,4 22 0-16,3 8-2 15,6 3 0-15,7 0 1 16,4-7-3-16,6-3 1 16,17-9-11-16,3-8-21 15,7-9-13-15,2-9-12 16,-3-7 0-16,-4 0-8 15,-1-13 19-15,-12-8 26 16,-3-1 21-16,-5-1 2 16,-7 5 0-16,0 2 35 0,0 6 41 15,0 3-8 1,0 4-2-16,-2 1-25 0,2 2-16 16,0 0-21-16,0 12-4 15,0 17-6-15,0 13 3 16,2 5 3-16,5 3 0 15,0 5 1-15,-1 1-1 16,-5 1-2-16,-1 0-6 16,0-7-11-16,0-1-10 15,0-9 19-15,-7-7-26 16,-11-4-1-16,-7-7 3 16,-10-6 0-16,-2-7 3 15,3-7 17-15,5-2 7 16,13-4-5-16,9-25-56 15,7-16-112-15,17-17-70 0,16-14-79 16</inkml:trace>
  <inkml:trace contextRef="#ctx0" brushRef="#br0" timeOffset="169213.84">2824 3543 458 0,'0'0'372'0,"0"0"-274"15,0 0 57-15,0 0-3 16,0 0-75-16,0 0-51 16,-15-8-18-16,15 8-8 15,0 1 0-15,19 6 3 0,8 0-1 16,6-7-2-16,6 0 2 16,-2-3-1-16,-1-13 1 15,-6-6-2-15,-8-5 0 16,-6-2 0-16,-8 0 2 15,-8 0-1-15,0-1 1 16,-3 6 2-16,-16 5 1 16,-8 5-1-16,2 11 17 15,-3 3-9-15,1 14-11 16,1 20 2-16,5 15-3 16,6 0 1-16,6 6-3 15,9-2 3-15,0-3-2 16,12-8 0-16,15-4 0 0,5-9 0 15,2-13-6-15,4-9-31 16,-2-7-3-16,-3 0 4 16,-6-20 16-16,-3-9 18 15,-8-4 3-15,-6-5 0 16,-3 1 0-16,0 4 10 16,-1 7 32-16,-6 10 8 15,4 2-5-15,-1 5-16 16,5 5-17-16,4 2-7 15,7 2-5-15,3 0-2 16,1 15 1-16,1 9-1 16,-5 4-7-16,-4 1-10 0,-9 4-14 15,-3-2-4 1,-3 2-15-16,0-4 5 0,-22 3 4 16,-4-2-17-16,-8-4 8 15,-2-1 7-15,0-6-5 16,-1-2-6-16,6-8 16 15,8-6-2-15,4-3-92 16,16-6-110-16</inkml:trace>
  <inkml:trace contextRef="#ctx0" brushRef="#br0" timeOffset="171351.91">4103 3198 833 0,'0'0'88'16,"-50"-113"13"0,31 85 45-16,5 12-26 0,4 12-60 15,1 7-37-15,-2 49-23 16,-2 37 0-16,4 28 2 16,6 12-2-16,3 3 0 15,3-7-1-15,14-14 1 16,2-12-5-16,6-20-4 15,3-18-48-15,10-22-74 16,4-21-43-16,7-18-104 16,7-3-278-16</inkml:trace>
  <inkml:trace contextRef="#ctx0" brushRef="#br0" timeOffset="171778.84">4577 3385 855 0,'0'0'172'16,"0"0"-60"-16,0 0 60 16,0 0-60-16,0 0-50 15,-15-97-30-15,15 95-7 16,0 2-10-16,0 0-10 16,0 16-5-16,16 29-4 15,4 10 4-15,4 7 1 16,-2-2-1-16,2-2 0 15,-5-6 1-15,0-5-1 16,0-9 0-16,-3-12-2 0,-2-11 1 16,-4-5-2-16,-4-10-5 15,0 0 1-15,0-25 6 16,1-20 2-16,0-15 0 16,-3-7-1-16,-4-10 3 15,0-1-3-15,0-1 2 16,0 10-1-16,0 11 1 15,4 10-1-15,2 14 1 16,-1 12 0-16,2 9-2 16,-3 6 0-16,4 7-4 15,7 0-17-15,7 27-51 16,7 18-6-16,-1 16-43 16,-4 10-69-16,-9 4-115 0</inkml:trace>
  <inkml:trace contextRef="#ctx0" brushRef="#br0" timeOffset="172049.84">5002 3740 943 0,'0'0'118'16,"0"0"64"-16,0 0-15 15,0 0-84-15,0 0-58 0,0 0-17 16,-10-7-8 0,10 44-1-16,0 14 1 0,0 3 2 15,-3 2-1-15,-4-1-1 16,-4-6-3-16,5-8-6 16,3-11-67-16,3-7-48 15,0-12-114-15,6-11-212 16</inkml:trace>
  <inkml:trace contextRef="#ctx0" brushRef="#br0" timeOffset="172393.84">5341 4025 964 0,'0'0'130'0,"0"0"-36"15,0 0 52-15,0 0-51 16,0 0-61-16,0 0-34 15,-3-29 0-15,3 53-4 16,0 7 4-16,0 8 0 0,-4 2-4 16,-4-3-29-16,2-2-33 15,0-6-52-15,0-10-54 16,6-8-61-16,0-12-155 16</inkml:trace>
  <inkml:trace contextRef="#ctx0" brushRef="#br0" timeOffset="172859.84">5432 3322 969 0,'0'0'101'16,"0"0"35"-16,0 0 33 0,0 0-76 15,0 0-54-15,0 0-17 16,-6-77-13-16,19 95-9 16,8 21 0-16,6 16 1 15,0 12-1-15,-5 1 0 16,-5 5 1-16,3-7-1 16,-7-5 0-16,1-8-3 15,-1-13-3-15,1-13 6 16,0-13-11-16,-3-9-12 15,0-5 8-15,3-6 14 0,3-30 1 16,-3-13 1 0,1-11 3-16,-8-10-4 0,-2-7 3 15,-4-5-2-15,-1 6 1 16,0 3 2-16,0 18 0 16,0 16 3-16,0 12-2 15,0 13-3-15,0 11 2 16,0 3-4-16,5 10-3 15,8 28-21-15,1 21-19 16,9 13-36-16,0 5-56 16,-4-5-69-16,2-7-182 15</inkml:trace>
  <inkml:trace contextRef="#ctx0" brushRef="#br0" timeOffset="173218.84">5943 3834 930 0,'0'0'164'15,"0"0"-55"-15,0 0 72 16,17-115-78-16,-4 98-71 16,-5 5-12-16,-2 6-8 15,1 2-9-15,2 4-3 16,3 0-3-16,3 12 1 15,-3 14-1-15,0 6-24 16,-12 7-10-16,0 3 1 0,-4 4-18 16,-16 1 0-16,1-5 11 15,-1-6 22-15,5-4 11 16,6-9 1-16,5-9 5 16,4-6 1-16,0-7 2 15,1-1-1-15,22 0 2 16,10-7 2-16,7-15-2 15,0-1-12-15,-2-9-102 16,-2-1-74-16,0-11-118 16</inkml:trace>
  <inkml:trace contextRef="#ctx0" brushRef="#br0" timeOffset="173527.84">6240 2931 921 0,'0'0'105'0,"0"0"62"15,0 0-24-15,0 0-46 16,0 0-62-16,0 0-29 16,81 39 17-16,-29 27 1 15,-3 17-7-15,-4 10-8 16,-8 3-3-16,-5 1-5 15,-10-6 0-15,-12-2 2 0,-8-4-6 16,-2-8 2 0,-9-5-36-16,-18-12-44 0,-9-9-8 15,-11-11-33-15,-4-8-14 16,-4-10-44-16,-5-9-74 16,5-7-197-16</inkml:trace>
  <inkml:trace contextRef="#ctx0" brushRef="#br0" timeOffset="174306.84">7083 3041 714 0,'0'0'112'16,"0"0"-36"-16,0 0 46 15,0 0 1-15,0 0-59 0,-89-49-47 16,56 104-15-16,4 28 1 16,9 21 4-16,12 11 7 15,8 1-5-15,15-2-2 16,21-9-6-16,9-10 0 16,1-14-2-16,8-17-1 15,7-21-31-15,-1-20-127 16,1-23-128-16</inkml:trace>
  <inkml:trace contextRef="#ctx0" brushRef="#br0" timeOffset="175649.8">7491 3208 672 0,'0'0'174'0,"0"0"-59"16,0-106 33-16,0 85 13 0,0 7-62 16,0 11-41-16,0 3-24 15,0 0-18-15,0 0-11 16,6 2-5-16,10 28-7 16,8 19 7-16,9 14 1 15,-2 0-1-15,-1 1 1 16,0-5-1-16,-6-6 0 15,-2-10 0-15,-3-8-5 16,-5-9 4-16,-1-7-1 16,-7-9-1-16,-3-5-4 15,-1-5-13-15,2-3 20 16,3-29 0-16,1-16 3 16,-2-17-3-16,-6-9 0 15,3-13 0-15,-3 3 3 16,0 7 0-16,0 15 1 0,0 15-2 15,3 17-2-15,1 13 3 16,-3 8-3-16,0 6 0 16,6 3-3-16,5 4-31 15,5 26-71-15,8 18 29 16,-4 11-75-16,-2 17-37 16,-8 0-124-16</inkml:trace>
  <inkml:trace contextRef="#ctx0" brushRef="#br0" timeOffset="176047.39">7944 3708 860 0,'0'0'103'0,"0"0"8"16,0-98 35-16,11 73-66 15,2 6-37-15,-4 4-27 16,5 4-11-16,-1 4-5 16,-1 5-1-16,3 2-1 15,-5 0-9-15,-1 12-17 16,-4 19-8-16,-5 7-5 16,0 9 10-16,-17 6 0 15,-7-1 16-15,0-1-5 0,2-3 8 16,3-11 7-16,5-6 5 15,4-9-1-15,8-5 1 16,2-11 0-16,0-3 1 16,0-3 0-16,21 0 4 15,9-9 0-15,10-11-1 16,5-4-1-16,1 0-3 16,1-1-5-16,-4 1-108 15,-6 1-82-15,-7 2-167 16</inkml:trace>
  <inkml:trace contextRef="#ctx0" brushRef="#br0" timeOffset="176653.84">8529 3212 779 0,'0'0'160'15,"0"0"-23"-15,0 0 35 16,0-103-43-16,0 99-49 16,0 3-48-16,0 1-18 15,0 0-10-15,6 14-4 16,15 25-3-16,9 19 3 16,0 7 0-16,-1 4 1 15,-6-6-1-15,1-9 0 16,-2-4-2-16,-3-9-1 15,-2-10-1-15,-4-9 0 0,-2-8-11 16,-5-7-8 0,-2-7-1-16,2-2 23 0,3-29 1 15,3-10 1-15,-3-14 3 16,-2-8-3-16,-5-12 2 16,-2-7-1-16,0 4 0 15,0 8 6-15,0 14-5 16,1 14 0-16,2 14 1 15,-1 5 1-15,2 8-2 16,-2 8-3-16,-1 3-3 16,2 4 1-16,5 0-21 15,7 22-60-15,1 16 12 16,2 17-52-16,-2 6-51 16,-8 9-109-16,-8-2-414 15</inkml:trace>
  <inkml:trace contextRef="#ctx0" brushRef="#br0" timeOffset="177162.84">9038 3766 120 0,'0'0'849'16,"0"0"-751"-16,-11-107 104 15,11 73-76-15,0 1-56 16,3 6-35-16,5 5-12 0,2 0-8 16,-1 6-9-16,-1 3-4 15,-4 9-2-15,-1 2 0 16,-2 2 0-16,3 0-8 16,0 9-16-16,2 17-7 15,0 10-5-15,-6 9 4 16,0 4 3-16,0 2 3 15,-6-3 3-15,3-8 1 16,0-8 10-16,3-9 8 16,0-8 2-16,0-8 2 15,0-4 1-15,9-3 0 16,6 0 3-16,3-3-2 16,6-11 5-16,0-2 2 0,0 4-3 15,-2 2-6 1,0 7 1-16,-4 3-1 0,-6 0-1 15,-4 6-9-15,-7 13 8 16,-1 8-8-16,0 5 1 16,-15 2-5-16,-9 2-13 15,-6-4-25-15,-4-1-5 16,-4-9-19-16,-1-4-25 16,3-8-5-16,6-9-51 15,12-1-80-15</inkml:trace>
  <inkml:trace contextRef="#ctx0" brushRef="#br0" timeOffset="177478.84">9272 2924 881 0,'0'0'114'16,"0"0"21"-16,0 0 30 16,0 0-57-16,0 0-69 15,0 0-22-15,121-45-8 16,-63 101 0-16,-1 23-1 16,-8 16-4-16,-7 15 1 15,-13 5-5-15,-12-2 0 0,-14-3-5 16,-3-10-3-16,-12-6 4 15,-16-8-38-15,-13-8-65 16,-9-11-65-16,-7-10-101 16,-6-16-277-16</inkml:trace>
  <inkml:trace contextRef="#ctx0" brushRef="#br0" timeOffset="177847.84">8422 4021 54 0,'0'0'796'0,"0"0"-724"16,0 0 63-16,0 0 14 0,0 0-90 15,0 0-55 1,37-19-1-16,-34 45-3 0,-3 6 0 15,-10 6-7-15,-22 7-100 16,-8 0-100-16,-10-5-203 16</inkml:trace>
  <inkml:trace contextRef="#ctx0" brushRef="#br0" timeOffset="179270.84">10281 2973 706 0,'0'0'97'0,"0"0"-9"16,0 0 63-16,0 0-42 15,0 0-63-15,0 0-43 16,-57 41-3-16,27 57 3 15,9 14 3-15,11 9 2 16,10-5 1-16,0-7-7 16,23-9-2-16,14-17-2 15,7-14 1-15,13-21-13 16,9-24-112-16,6-20-102 16,0-4-248-16</inkml:trace>
  <inkml:trace contextRef="#ctx0" brushRef="#br0" timeOffset="179773.84">10695 3121 819 0,'0'0'150'0,"0"0"-53"16,0 0 61-16,0 0-34 16,0 0-56-16,0 0-27 0,12-94-21 15,-6 94-13-15,8 3-7 16,11 26-1-16,7 12 1 16,2 8 0-16,-1 6 1 15,-2-2-2-15,-1 2 1 16,-2-10-1-16,-4-8-3 15,-3-10 2-15,-6-9 2 16,-4-10 0-16,-5-4-5 16,-4-4-2-16,4 0-2 15,2-24 9-15,2-15 0 16,-2-18 1-16,2-8-1 16,-4-5 0-16,4-1 1 15,-4 3 2-15,5 7-1 0,2 8 1 16,1 6-2-1,-1 8-1-15,-3 3 0 0,0 13 0 16,-6 9 0-16,-1 10-3 16,1 4 3-16,4 2-48 15,1 28-71-15,3 15 38 16,-4 13-66-16,-8 7-69 16,0 2-201-16</inkml:trace>
  <inkml:trace contextRef="#ctx0" brushRef="#br0" timeOffset="180372.83">11285 3737 866 0,'0'0'132'0,"0"0"-41"16,0 0 70-16,4-122-60 16,5 98-50-16,3 6-9 0,0 2-21 15,-5 9-10 1,-1 4-9-16,-2-1-2 0,-3 4 0 15,-1 0-4-15,1 8-13 16,1 20-26-16,-2 7 21 16,0 6-13-16,0 2 5 15,-2 2-3-15,-5-3 13 16,-1-6 2-16,5-6 8 16,2-7-3-16,1-7 7 15,0-4 3-15,0-8 1 16,12 2 4-16,6-6-2 15,3 0 1-15,3 0 0 16,-1 0 0-16,-3-3 0 16,-3-1-2-16,-4 3 3 0,-2 1-3 15,-6 0 1-15,1 0-23 16,-4 11-16-16,-2 5 2 16,0 6 11-16,-11 4 4 15,-10-3 1-15,-6-1-10 16,-1-1 7-16,-3-9-4 15,1 0 2-15,3-7 10 16,3-5-6-16,6 0 5 16,9-3-15-16,9-22-24 15,0-9-146-15,11-8-110 16</inkml:trace>
  <inkml:trace contextRef="#ctx0" brushRef="#br0" timeOffset="180877.84">11823 3998 856 0,'0'0'182'0,"0"0"-114"15,0 0 72 1,0 0-60-16,0 0-65 0,0 0-15 15,0 0-3-15,0 48 2 16,0-21-2-16,-4 2-49 16,-8 3-43-16,-5-6-57 15,0-4-49-15,3-12-160 16</inkml:trace>
  <inkml:trace contextRef="#ctx0" brushRef="#br0" timeOffset="181408.83">11968 3033 617 0,'0'0'319'16,"0"0"-203"-16,0 0 22 15,0 0 22-15,0 0-80 16,0 0-44-16,-20-67-27 16,20 67-8-16,0 26-1 15,0 16 0-15,10 10 1 16,4 11 1-16,-2 0-1 16,8 4-1-16,-1-3-1 15,4-9 0-15,0-3-2 16,3-11-1-16,-4-7-2 0,4-9-28 15,0-12-7-15,1-10 2 16,-2-3 9-16,-2 0 22 16,-2-19 7-16,-2-10 1 15,-1-13 2-15,-2-7 3 16,-3-9 5-16,-2-9 9 16,-8-11-2-16,-3-3 2 15,0 2-1-15,0 7-8 16,0 16 14-16,0 15-6 15,-1 15 5-15,-1 8-6 16,2 10-6-16,0 8-8 0,0 0-3 16,0 0-8-1,2 22-15-15,12 19 0 0,6 14-21 16,-8 11-22-16,0 9-40 16,-8 4-85-16,-2-7-153 15</inkml:trace>
  <inkml:trace contextRef="#ctx0" brushRef="#br0" timeOffset="181872.83">12617 3510 986 0,'0'0'61'0,"0"0"113"0,0 0-23 15,0 0-63-15,0 0-49 16,0 0-18-16,-29-94-11 16,29 94-10-16,0 24-4 15,0 18 2-15,14 11 2 16,2 3 1-16,1 0-1 16,4-5-2-16,1-8 2 15,1-8-6-15,0-13-10 16,1-8-18-16,-6-8-7 15,-2-6 20-15,-1-6 17 0,-1-20 2 16,-5-7 2 0,0-10 0-16,-6-7 1 0,-3 4 1 15,0 8 4-15,0 9 0 16,0 13 28-16,0 6 3 16,0 7-11-16,0 3-5 15,0 0-19-15,0 15-2 16,4 25-9-16,9 14 9 15,-2 11 0-15,-2 2-1 16,1-4-3-16,-6-3-1 16,-1-8-40-16,-3-10-63 15,0-9-92-15,1-13-178 16</inkml:trace>
  <inkml:trace contextRef="#ctx0" brushRef="#br0" timeOffset="182608.84">12869 2665 871 0,'0'0'85'16,"0"0"-29"0,0 0 44-16,0 0-1 0,91-16-48 15,-33 69-24-15,5 24-1 16,-2 13-6-16,-7 17-1 16,-7 7-9-16,-11 14-5 15,-10-3-1-15,-12-2-3 16,-9 0 0-16,-5-10-2 15,-27-10 0-15,-20-12-8 16,-14-17-67-16,-10-15-65 16,-6-14-104-16,3-17-184 15</inkml:trace>
  <inkml:trace contextRef="#ctx0" brushRef="#br0" timeOffset="183351.84">13764 3521 908 0,'0'0'89'0,"0"0"-58"15,0 0 48-15,0 0 12 16,0 0-62-16,0 0-29 15,73-29-8-15,-27 28-22 16,6 1-73-16,2-3-113 16,-7-5-217-16</inkml:trace>
  <inkml:trace contextRef="#ctx0" brushRef="#br0" timeOffset="183517.84">14307 3447 624 0,'0'0'132'0,"0"0"-102"16,0 0 56-16,0 0-13 15,0 0-73-15,0 0-40 16,44-23-112-16,-16 23-139 16</inkml:trace>
  <inkml:trace contextRef="#ctx0" brushRef="#br0" timeOffset="183696.83">14655 3347 542 0,'0'0'123'0,"0"0"-33"16,0 0 23-16,0 0-64 15,0 0-49-15,0 0-4 16,-2-18-54-16,2 18-131 15,0 0-89-15</inkml:trace>
  <inkml:trace contextRef="#ctx0" brushRef="#br0" timeOffset="185579.84">15028 2880 903 0,'0'0'141'15,"0"0"-68"-15,0 0 58 16,19-96-20-16,-16 92-58 16,-1 4-18-16,1 0-19 0,4 0-15 15,11 15 2 1,9 19-2-16,6 17 2 0,2 9 1 15,-2 6-3-15,-4 1-1 16,-4-9 2-16,-4-1-4 16,-3-5 1-16,-3-10 1 15,0-8-2-15,-9-7 2 16,1-10 0-16,-7-6-2 16,0-6 0-16,2-5 2 15,-2 0 5-15,4-33 1 16,-1-18-5-16,-1-15 0 15,2-7 1-15,0-7 0 16,1-5-1-16,1 11 1 16,4 10-1-16,-1 9 3 0,2 14-2 15,0 11 0-15,-3 8-2 16,0 11 0-16,-2 8-1 16,0 3 1-16,4 0-14 15,5 21-63-15,3 13-17 16,3 9-11-16,-9 14-51 15,-6 2-77-15,-6 5-145 16</inkml:trace>
  <inkml:trace contextRef="#ctx0" brushRef="#br0" timeOffset="186163.2">15574 3514 111 0,'0'0'842'0,"0"0"-754"16,0 0 66-16,1-126-8 16,10 98-79-16,0 3-22 15,-1 5-20-15,-3 3-6 16,-2 5-7-16,-4 5-5 15,1 1-5-15,1 6-2 16,4 0-3-16,2 19-3 0,3 14 6 16,0 15 0-16,-2 4-2 15,-4 5 1-15,-4 4-5 16,3-6-6-16,-5-3-7 16,0-12-10-16,0-9 2 15,0-11 10-15,0-6 2 16,0-6 4-16,0-8 11 15,0 0 4-15,0-16 7 16,4-19-10-16,1-13 2 16,2-1 6-16,0-1-2 15,2 4 2-15,2 7 8 16,2 6 4-16,0 4-2 16,-2 13-9-16,-1 4-3 0,2 12-2 15,3 0-5 1,8 5-3-16,1 24 2 0,-1 8-4 15,-2 7-2-15,-3 8 2 16,-3-4 1-16,-7 2 0 16,-5-7-26-16,-1-5-10 15,-2-10-6-15,0-7-21 16,0-10-32-16,0-5-10 16,0-6-24-16,2 0-43 15,7-2-69-15</inkml:trace>
  <inkml:trace contextRef="#ctx0" brushRef="#br0" timeOffset="188173.83">16327 3831 931 0,'0'0'157'15,"0"0"-90"-15,0 0 68 16,0 0-39-16,0 0-68 0,0 0-25 16,15 26-3-16,-4 7 3 15,-4 7-1-15,-4 1-2 16,-3 3-1-16,0-2 0 16,-17-4-48-16,-3-4-63 15,-1-10-95-15,0-16-183 16</inkml:trace>
  <inkml:trace contextRef="#ctx0" brushRef="#br0" timeOffset="188888.1">16590 2865 812 0,'0'0'125'15,"0"0"-23"-15,0-100 57 16,0 86-3-16,0 10-81 16,0 4-42-16,0 0-20 15,0 4-9-15,3 31-4 16,12 15-2-16,9 20 2 16,-1 9 1-16,0 10-1 15,1 4 1-15,-2-3-1 0,2-8-1 16,-2-12-2-16,-1-18-2 15,1-11 2-15,-5-12-7 16,-7-13-33-16,0-12 18 16,0-4 11-16,1-18 14 15,8-25 1-15,2-13-1 16,-4-15 0-16,-3-13 2 16,-6-7 0-16,-1-1 0 15,-2 8-2-15,-3 13 8 16,3 18-8-16,-4 16 4 15,3 13-4-15,-3 9 0 16,0 11 1-16,4 4-2 0,7 0-10 16,3 19-98-16,7 20-3 15,2 14-42-15,-3 6-79 16,0 0-221-16</inkml:trace>
  <inkml:trace contextRef="#ctx0" brushRef="#br0" timeOffset="189479.83">17149 3643 1045 0,'0'0'103'0,"0"0"35"16,0 0-5-16,0 0-64 15,0 0-53-15,0 0-16 0,-2 30-4 16,2 27 4-16,4 13 0 15,5-3-5-15,3 0-54 16,-5-9-80-16,-2-11-152 16,-2-17-311-16</inkml:trace>
  <inkml:trace contextRef="#ctx0" brushRef="#br0" timeOffset="190093.83">14886 2543 665 0,'0'0'181'0,"-94"-48"-136"16,48 45 15 0,5 6 60-16,10 45-45 0,13 29-48 15,11 24 3-15,7 28 9 16,7 19 6-16,20 17 2 16,4 9-27-16,1 5-12 15,-2-6-6-15,9-9-2 16,10-15-1-16,16-17-5 15,19-27-36-15,19-23-123 16,18-27-130-16,7-27-504 16</inkml:trace>
  <inkml:trace contextRef="#ctx0" brushRef="#br0" timeOffset="190483.27">17869 2441 932 0,'0'0'87'0,"0"0"-13"0,0 0 83 16,0 0-70-16,0 0-65 15,0 0-14-15,-24 99-6 16,35 18 26-16,12 17-6 16,4 22 17-16,0 1-18 15,-3-4-13-15,-10-5-8 16,-14-13 0-16,0-12-2 15,-31-10-5-15,-14-18-3 16,-18-13-62-16,-21-16-134 16,-15-14 0-16,-15-17-184 15</inkml:trace>
  <inkml:trace contextRef="#ctx0" brushRef="#br0" timeOffset="199324.83">18858 2688 853 0,'0'0'121'0,"0"0"-41"15,0 0 34-15,0 0 25 16,0 0-66-16,0 0-48 16,0-53-25-16,0 89-4 15,-2 17 4-15,-4 14 2 16,-1 5-1-16,-2 5-1 16,-3-2 0-16,1 2-4 15,1-3-3-15,4-10-38 16,3-14-57-16,3-15-78 15,0-16-78-15,0-18-204 16</inkml:trace>
  <inkml:trace contextRef="#ctx0" brushRef="#br0" timeOffset="200511.81">18623 3008 793 0,'0'0'82'0,"0"0"-12"16,0 0 32-16,0 0-49 16,0 0-49-16,0 0-1 15,132-27 2-15,-68 15-5 16,2-10 0-16,-1-1-11 0,-3-13-46 16,-5-5-25-16,-12-1-15 15,-12-2 27-15,-15 7 27 16,-9 7 43-16,-9 3 11 15,0 7 56-15,0 4 39 16,-9 5 9-16,5 6-1 16,0 2-29-16,4 3-10 15,-1 0-45-15,-2 0-18 16,-3 22-10-16,-4 17 0 16,-2 17 8-16,0 6 7 15,-2 4-4-15,2-4-5 16,5 0-3-16,0-6-2 15,7-7-3-15,0-5-1 16,0-11 1-16,10-11 0 16,2-11-2-16,2-9-2 0,4-2-11 15,0-10 1-15,0-18 1 16,-1-6 7-16,-3-6 6 16,-1 4 1-16,-6 0-1 15,-1 6 1-15,-1 10 2 16,-2 7 0-16,0 5 15 15,-3 6-5-15,1 2-5 16,2 0-8-16,3 2-4 16,5 21-2-16,5 13 6 15,2-2 0-15,4 4 1 16,0-3-2-16,5-4 2 16,2-5-1-16,5-7 0 0,-1-12 0 15,1-7-1-15,-2 0-1 16,-6-14-1-16,-1-19 3 15,-1-4-1-15,-5-5 1 16,-6 3 2-16,-7 0-1 16,-3 4 2-16,-3 6-2 15,0 3 1-15,0 7 5 16,-10 3 4-16,1 4 4 16,-2 8 4-16,1 4-10 15,1 0-7-15,-3 0-2 16,-3 19 0-16,4 10 0 15,7 5 0-15,4 3 0 16,0 1-4-16,9-1 2 0,13 0 1 16,8-7-1-16,4-7 2 15,2-5-2-15,0-12-5 16,-2-6-8-16,-4 0 2 16,-6-18 10-16,-3-4 2 15,-8-5 1-15,-3-1 4 16,1 1-2-16,-2 0 4 15,-6 5 23-15,3-1-11 16,0 5-3-16,1 4 0 16,-2 3 0-16,0 5-3 15,-3 4-7-15,2 2-4 16,3 0-1-16,5 15-1 0,0 15 1 16,1 5-1-1,-5 9 0-15,-1 1 1 0,-2 1-1 16,0-8-1-16,0-11 1 15,0-8-8-15,-1-10-6 16,-2-6-3-16,2-3 8 16,4 0 10-16,8-19 1 15,5-12 2-15,4-10 0 16,2-1-1-16,-2 1 3 16,2 4 7-16,-1 7 0 15,-5 9 3-15,-2 9-4 16,-4 6 3-16,0 6-10 15,-2 0-2-15,2 18-2 0,-3 8-3 16,1 8 2 0,-4 2-3-16,-4 1-30 0,-2 1-55 15,-3-4-65-15,0-8-147 16,0-11-434-16</inkml:trace>
  <inkml:trace contextRef="#ctx0" brushRef="#br0" timeOffset="201576.29">21049 2675 806 0,'0'0'120'16,"0"0"2"-16,-32-111 49 15,27 101-41-15,4 10-78 16,-1 0-45-16,2 26-7 16,-4 25-9-16,2 20 9 15,-2 9 5-15,1 1-3 16,3-1-2-16,0 1-4 16,0-7 2-16,0-2 0 15,3-16-1-15,4-12-30 16,5-18-83-16,4-14-66 15,-1-12-58-15,2-6-201 16</inkml:trace>
  <inkml:trace contextRef="#ctx0" brushRef="#br0" timeOffset="202701.81">20826 3004 693 0,'0'0'133'16,"0"0"-102"-16,0 0 38 15,0 0 7-15,0 0-59 16,0 0-11-16,79 0-2 16,-14-16-1-16,7-9 0 15,4-7-3-15,-4-7 0 16,-8-6-3-16,-9-6-10 0,-15 2-9 16,-16 4 9-16,-18 3 13 15,-6 8 5-15,-4 8 0 16,-14 6 41-16,0 10 23 15,4 4-5-15,4 6-5 16,1 0-25-16,0 18-28 16,-4 24-1-16,-1 16 10 15,-1 7 4-15,8 4 4 16,4 0-2-16,3 1-8 16,0-4-2-16,0-5-8 15,6-6 1-15,4-10-3 16,4-9 1-16,-1-14-2 15,3-15 0-15,5-7 0 16,3 0-2-16,0-23-3 16,1-13-10-16,-6-7-1 0,-5-4 7 15,-3 4-2-15,-7 9 8 16,-2 9 3-16,-2 13 3 16,0 6 1-16,0 4 4 15,0 2 4-15,4 0-12 16,2 14-12-16,5 14 11 15,5 4 1-15,3 0 0 16,2 1-1-16,3-5 0 16,4-5 1-16,2-8 0 15,0-6 2-15,0-9-2 0,-4 0 0 16,-4-9 0 0,-3-15 1-16,-7-2-1 0,-3-3 4 15,-9-3-1-15,0 3 1 16,0 3-1-16,-9 6 0 15,-4 6 14-15,1 7 7 16,3 3-5-16,6 4-8 16,-2 0-6-16,1 10-5 15,-5 16-2-15,5 4 1 16,4 7 1-16,0-2-1 16,0 0 0-16,9 0 0 15,10-5 0-15,0-8-1 16,2-7-1-16,3-7-5 15,-6-4-8-15,-2-4 0 16,-1 0 9-16,-3-17 5 0,-4-11 2 16,1-5 0-16,-7-6 1 15,0-3 3-15,-2 8-3 16,4 6 3-16,-2 10 1 16,3 12 4-16,-4 2 0 15,4 4-5-15,6 0-4 16,6 21-5-16,7 9 4 15,2 3 2-15,0 1-3 16,-1-3 0-16,-1-3 0 16,0-11 0-16,-3-7-1 15,2-10-2-15,-1-3 3 16,0-24-5-16,0-10 6 0,-2-12 0 16,-1-6 1-16,-5-5 0 15,-4-9 1-15,-9-8 1 16,-1-7 5-16,-1 4-1 15,-14 11 7-15,2 24 25 16,5 23 5-16,1 14-4 16,2 8-22-16,1 22-17 15,-2 31-4-15,1 24 2 16,4 13 2-16,1 2 0 16,0-2 0-16,0-5-1 15,4-9-9-15,5-10-40 16,0-17-61-16,5-16-96 15,2-14-60-15,8-19-153 0</inkml:trace>
  <inkml:trace contextRef="#ctx0" brushRef="#br0" timeOffset="202859.81">22420 2974 518 0,'0'0'408'16,"0"0"-338"-16,0 0 21 15,0 0-16-15,0 0-68 16,0 0-6-16,56-5-1 16,-24 5-115-16,0 0-219 15</inkml:trace>
  <inkml:trace contextRef="#ctx0" brushRef="#br0" timeOffset="203758.81">23229 3145 576 0,'0'0'131'15,"15"-98"-69"-15,-15 53 79 16,-2 9-1-16,-21 6-47 16,-8 8-30-16,-9 6-14 15,-4 14-13-15,1 2-5 16,5 16-13-16,6 19-14 15,8 13-4-15,9 4 3 0,10 5-2 16,5 3 0 0,5-5-1-16,18-10 0 0,6-11 1 15,4-13-1-15,6-15-1 16,-1-6-27-16,-4-3-12 16,-5-27-9-16,-11-12 6 15,-8-8 7-15,-5-5 32 16,-5 0-1-16,0 8 5 15,-14 12 0-15,2 8 21 16,2 12 48-16,6 8 7 16,2 5-21-16,2 2-25 15,0 0-27-15,0 23-3 0,10 26 0 16,8 20 2 0,2 23 0-16,-4 10 8 0,0 8-2 15,-8 6-3-15,-5-3-4 16,-3-3-1-16,-3-8-1 15,-11-17-1-15,-8-17 1 16,-3-19-31-16,-2-15-38 16,-3-15-23-16,0-12-43 15,2-7-36-15,-2-10-105 16,9-28-160-16</inkml:trace>
  <inkml:trace contextRef="#ctx0" brushRef="#br0" timeOffset="204664.81">23463 2961 892 0,'0'0'72'16,"0"0"49"-16,0 0 32 15,0 0-56-15,0 0-68 16,0 0-25-16,21-55-4 15,12 55 0-15,9 8-2 16,1 9-2-16,1 5 1 16,-6 3-1-16,-9 3-8 15,-9 0-20-15,-10 2-4 16,-10-2-6-16,0 2 5 0,-15-1-5 16,-14-5 5-16,-10-4 9 15,0-13 8-15,4-5 2 16,9-2 17-16,14-4 1 15,11-17 11-15,1-11 9 16,25-10 2-16,23-6-11 16,10-1 2-16,8 4-3 15,-5 7 4-15,-11 9 0 16,-14 7 10-16,-12 7 2 16,-13 7 9-16,-9 7-10 15,-2 1 9-15,0 0-9 16,0 0-11-16,-8 15-10 15,-8 15-3-15,-3 11 0 0,3 4-1 16,7 1 0 0,8-3 3-16,1-4-3 0,0-1 0 15,12-10 2-15,5-5-2 16,3-9 2-16,1-8-1 16,0-6-1-16,-3 0 1 15,-1-20 1-15,-4-11 2 16,1-2-2-16,-11-5 5 15,-2 5-4-15,-1 3 1 16,0 11 2-16,0 7-3 16,0 8 0-16,0 4 2 15,0 0-5-15,11 6-8 0,10 19-3 16,7 6 10 0,1 1-1-16,1-2-4 0,-1-5-24 15,-3-8-10-15,2-10 3 16,-1-7 7-16,-1 0 7 15,-1-22 7-15,1-12 7 16,-2-7 5-16,-4-6 4 16,-1-4 1-16,-7-7 1 15,-6-3 3-15,-6-8 14 16,0 1 28-16,-4 12 1 16,-10 11 18-16,4 18-14 15,3 11 18-15,1 14-26 16,6 2-28-16,-4 34-16 15,-2 29-3-15,0 27 3 16,1 14 1-16,0 12-1 0,-1 8 0 16,-1 5 0-16,-4-6 0 15,3-6-3-15,2-7 0 16,1-9-2-16,2-16-57 16,1-20-132-16,1-18 8 15,1-23-254-15</inkml:trace>
  <inkml:trace contextRef="#ctx0" brushRef="#br0" timeOffset="205319.9">24426 3130 851 0,'0'0'97'0,"0"0"-56"0,0 0 130 16,-14-116-43-16,14 98-64 15,15 6-50-15,7 2-6 16,4 6-7-16,4 4-1 16,-2 0 0-16,-1 0-1 15,-8 18-4-15,-1 8 0 16,-12 7-12-16,-3 6-20 16,-3 9-3-16,-3-3-14 15,-16-2-1-15,-5-8-22 16,1-7 13-16,6-15 1 15,8-6 35-15,6-7 24 0,3-11 4 16,3-26 6 0,15-16 1-16,10-11 25 0,5-9-5 15,4-4 10-15,-1-4 4 16,-3-10 4-16,-7 4 9 16,-10 13-11-16,-2 15 20 15,-14 21 18-15,0 19-16 16,0 12-7-16,0 7-31 15,0 15-27-15,0 32-12 16,-6 22 12-16,2 9 1 16,4 6 2-16,0-5-3 15,12-5 0-15,2-7 0 0,4-12-2 16,-1-16 1 0,-4-14-1-16,-3-16 0 0,-3-9 1 15,3 0 0-15,4-20 1 16,4-14-2-16,0-11-1 15,2-4 2-15,0 0 1 16,-4 6 0-16,2 10 0 16,-8 16 1-16,-3 11 3 15,0 6-4-15,5 0-1 16,5 16-4-16,5 14 0 16,-1 9-1-16,-3 3 2 15,-4-1-7-15,-1 2-83 16,1-3-79-16,-2-6-108 15,-4-13-450-15</inkml:trace>
  <inkml:trace contextRef="#ctx0" brushRef="#br0" timeOffset="206331.81">25633 3074 828 0,'0'0'163'15,"0"0"-70"-15,0 0 81 16,0 0-45-16,0 0-61 15,0 0-40-15,-8-72-20 16,4 84-8-16,-4 25-4 16,0 17 3-16,-2 7 1 15,7-1 0-15,2-6 0 16,1-9 0-16,0-5-1 16,6-10 1-16,13-7-2 15,2-7 1-15,8-13 0 16,2-3-17-16,2-3-15 15,-5-25 3-15,-2-11 9 16,-6-9 10-16,-8-14 3 0,-3-5 7 16,-9 6 0-16,3 5 1 15,-3 16 2-15,0 13 1 16,0 11 12-16,0 11 17 16,0 4-7-16,3 1-14 15,5 0-11-15,8 18-5 16,7 13 3-16,5 6 2 15,-3 5 0-15,-1 3-1 16,-4 6 1-16,-2-9-5 16,-6-2-10-16,-7-10-12 15,-2-5 0-15,-3-7 3 16,0-5 6-16,-18-1 5 0,-7-2 3 16,-8-6 9-1,-3-1-3-15,-3-3-5 0,-8 0-26 16,-1-7-35-16,-2-15-42 15,3-7-65-15,10-9-149 16</inkml:trace>
  <inkml:trace contextRef="#ctx0" brushRef="#br0" timeOffset="206525.81">25591 2712 1070 0,'0'0'78'0,"0"0"-35"0,0 0 36 15,0 0-44-15,0 0-35 16,0 0-66-16,22-32-168 16,12 32-266-16</inkml:trace>
  <inkml:trace contextRef="#ctx0" brushRef="#br0" timeOffset="209653.81">26674 3155 677 0,'0'0'123'0,"0"0"-42"15,15-100 70-15,-15 78-21 16,0 3-44-16,0 7-15 15,-17 0-31-15,-11 12-20 16,-11 0-9-16,-10 25-5 16,-2 19-3-16,2 9-1 15,13 9-2-15,11-1 0 0,14 2-2 16,11-4-1 0,2-7-1-16,31-10 3 0,13-7-3 15,14-12-31-15,10-14-23 16,1-9-36-16,0-2-10 15,-3-26-19-15,-3-13-8 16,-4-4-37-16,-12 3 47 16,-15 1 80-16,-16 4 41 15,-14 5 50-15,-4 0 90 16,0 2 2-16,-3 5-22 16,-6 5-15-16,1 7 1 15,2 5-28-15,-2 5-17 16,1 3-15-16,-2 0-26 15,-6 15-16-15,0 15 2 16,-6 10-5-16,5 3 4 0,2 0-4 16,5 1-1-16,8-5 0 15,1-6 0-15,3-4 0 16,16-7-1-16,5-10 0 16,3-8 1-16,0-4-1 15,2 0 1-15,0-26-1 16,-4-9 0-16,-4-2-1 15,-10-1 2-15,-3 3 1 16,-6 3 1-16,-2 3-2 16,0 9 3-16,0 8 1 15,0 7 10-15,0 5-5 16,0 0-9-16,0 20-3 0,0 16-2 16,-5 12 2-16,3-3 3 15,2 0 0-15,0 0 0 16,10-9-4-16,10-10-11 15,9-7-15-15,9-14-16 16,8-5 6-16,3-4 4 16,0-25-5-16,-1-10 13 15,-6-13 12-15,-6-10 15 16,-5-14 1-16,-7-10 0 16,-9-7 2-16,-11-3 1 15,-4 6 1-15,0 9 14 16,-18 14 19-16,0 15 25 15,-1 17 16-15,7 13-17 0,2 11-12 16,7 7-17 0,1 4-14-16,-4 0-16 0,-5 35-2 15,-3 21-3-15,-4 21 3 16,5 9 3-16,6 6 1 16,6 2-1-16,1 0-2 15,1-9-1-15,19-12 0 16,7-15-1-16,6-13 0 15,7-10 1-15,2-16-3 16,5-12 0-16,1-7-18 16,0-6-7-16,-2-31 5 15,-3-12 5-15,1-20 6 16,-8-11 5-16,-4-12-4 16,-12-4 7-16,-8 8 2 0,-6 15 2 15,-3 20 2-15,-3 22 1 16,0 14 7-16,0 10 33 15,0 3-11-15,0 4-19 16,0 10-13-16,-5 27-4 16,-7 16 4-16,-1 16 2 15,2 11 2-15,4 2 0 16,5 1-4-16,2-8-1 16,0-13-1-16,9-12 2 15,8-14-1-15,4-10-1 16,4-8 0-16,6-13-3 15,2-5-8-15,4-1-1 16,1-28 5-16,1-9 6 0,-2-13-3 16,-4-4 2-1,-8-1 3-15,-10 1 1 0,-11 7 0 16,-4 7 1-16,0 8-1 16,-9 10 9-16,-4 8 8 15,-4 14-7-15,-3 1-4 16,-6 10-6-16,1 23-2 15,1 9 0-15,8 6 0 16,10 7 0-16,6-4 0 16,1-2 0-16,27-4 1 15,14-7 0-15,9-8-39 16,9-8-25-16,2-9-25 0,4-9 19 16,-3-4 61-16,1-4 6 15,-7-25-9-15,-10-4 12 16,-7-5-3-16,-14 0 4 15,-11 4 5-15,-12 3 25 16,-3 0 36-16,0 5-9 16,-18 7-8-16,-2 8-8 15,-6 11-17-15,-4 0-12 16,-3 15-9-16,3 18-2 16,3 6-1-16,11 2-1 15,10 0 1-15,6-1-1 16,0-7-1-16,18-8-1 15,9-11-27-15,5-8-10 0,6-6-1 16,-1 0 6 0,3-28 16-16,-2-11 5 0,-2-14 13 15,-2-17 1-15,0-18 0 16,-10-15 1-16,-9-10 3 16,-15-3-4-16,0 8 4 15,-19 19 12-15,-7 25 51 16,2 28-3-16,8 20-15 15,4 16-20-15,2 15-24 16,2 44-3-16,-1 23-2 16,9 19 0-16,0 4-4 15,2 5 4-15,8-4-3 16,-2-14-11-16,-5-16-110 16,-2-15-142-16,1-16-264 0</inkml:trace>
  <inkml:trace contextRef="#ctx0" brushRef="#br0" timeOffset="210943.81">29630 2866 777 0,'0'0'117'15,"0"0"-41"-15,4-112 82 16,-4 85-25-16,-7 9-55 15,-10 7-20-15,-2 7-36 16,-8 4-11-16,-6 11-10 16,-4 27-1-16,-5 9 0 15,11 6 1-15,8 2-2 0,13 0 1 16,10 0-4 0,0-6 2-16,22-4-1 0,14-10 3 15,10-9-1-15,7-14-1 16,2-12 1-16,-4 0-10 15,-5-18-6-15,-5-10 2 16,-7-6-2-16,-11-6 9 16,-3 3 7-16,-10 3 1 15,-7 1 2-15,-3 9 3 16,0 2 16-16,0 5 4 16,0 8 7-16,0 3-8 15,0 3-11-15,0 3-8 16,0 0-5-16,0 3-7 15,0 22-5-15,13 10 10 16,5 6 1-16,5 0 0 0,2 3 1 16,5-5-3-16,6-8-27 15,1-7-10-15,3-10-9 16,-5-11 10-16,-2-3 4 16,-7-3 4-16,-2-21 16 15,-6-10 15-15,-2-8 0 16,-7 0 2-16,-3-2 1 15,-1 10 13-15,-5 2 16 16,0 13 24-16,0 5 9 16,0 8-1-16,0 4-25 15,0 2-15-15,0 0-13 16,0 0-9-16,0 14-2 0,-2 29-10 16,-4 24 9-1,-2 21 1-15,4 12 1 0,-3 8-1 16,4 10 1-16,3 1-2 15,0-3 2-15,0-3 0 16,0-20 0-16,0-15-1 16,-1-17-12-16,-8-19-41 15,-1-19 3-15,-7-11-44 16,-7-12 18-16,-7 0 9 16,-5-12 7-16,-5-20 12 15,2-8-6-15,8-10-42 16,15-6-62-16,16-8-66 15,14-10-257-15</inkml:trace>
  <inkml:trace contextRef="#ctx0" brushRef="#br0" timeOffset="211414.81">30591 2947 917 0,'0'0'126'16,"0"0"-72"-16,0 0 96 16,0 0-83-16,0 0-66 15,0 0-1-15,-83 23-5 0,69 36 5 16,4 7-5 0,8-4 4-16,2-4 1 0,0-9-4 15,12-15-6-15,10-8-34 16,11-13-14-16,7-13-7 15,11 0-7-15,4-32-25 16,-4-16 2-16,-2-21-55 16,-9-10 36-16,-7-9 46 15,-9-8 36-15,-8-5 32 16,-12-7 40-16,-4 0 57 16,0 9 52-16,-3 24-30 15,-8 21 28-15,5 24-9 16,2 14-50-16,-1 11-15 15,4 5-39-15,-3 11-34 16,-3 37-15-16,0 27 9 0,1 19 6 16,-1 12 0-16,6-2 1 15,1-1-5-15,0 0 3 16,9-6-3-16,7-10-47 16,5-14-113-16,5-23-132 15,0-21-347-15</inkml:trace>
  <inkml:trace contextRef="#ctx0" brushRef="#br0" timeOffset="211776.81">31105 3078 760 0,'0'0'290'16,"0"0"-218"-16,0 0 45 0,0 0-36 15,0 0-72-15,0 0-9 16,58-12-3-16,-20 12 3 15,-2 0-16-15,-8-13-23 16,-5-6 6-16,-5-5 2 16,-6-8 14-16,-8-5 12 15,-4 5 5-15,-2 3 5 16,-20 8 12-16,-2 9 19 16,-3 12-10-16,-2 0-10 15,-2 19-11-15,1 25-5 16,4 12 0-16,8 8 11 15,10 2 16-15,8 1-12 0,8-8 0 16,26-6-10 0,14-12-3-16,15-12 0 0,10-17-2 15,7-9-5-15,8-3-104 16,-9 0-76-16,-19-15 11 16,-16-5-558-16</inkml:trace>
  <inkml:trace contextRef="#ctx0" brushRef="#br0" timeOffset="213402.81">1845 5429 855 0,'0'0'81'0,"0"0"-21"0,0 0 73 16,0 0-36-16,0 0-52 16,-61-100-18-16,28 95-16 15,-4 5-3-15,-11 7-5 16,-2 26-1-16,3 5-2 15,10 4 4-15,10 0-4 16,14-6-4-16,11-1 2 16,2-3-3-16,21-6 5 15,15-6-8-15,11-15-25 16,6-5-19-16,-1-5-34 16,0-20 1-16,-9-8-13 15,-13-1 17-15,-15-4 36 16,-15-4 40-16,0 4 5 0,-13 4 9 15,-10 7 39-15,1 6 41 16,3 9 14-16,5 5 4 16,8 7-40-16,6 0-16 15,0 4-34-15,0 32-17 16,0 18-1-16,6 19 1 16,11 10 4-16,-3 10-1 15,-3 3 0-15,-5 4 4 16,-6 4-6-16,0-2-1 15,-15-4 0-15,-9-6-1 16,-4-10 1-16,-2-17-9 16,3-15-16-16,0-14-16 0,0-13-67 15,1-12 18-15,-3-11-24 16,7 0-26-16,11-31-118 16,11-23-245-16</inkml:trace>
  <inkml:trace contextRef="#ctx0" brushRef="#br0" timeOffset="214303.81">2005 5406 869 0,'0'0'103'15,"0"0"-20"-15,0 0 100 16,0 0-93-16,0 0-62 15,0 0-24-15,25-63-4 0,5 63 0 16,6 0-3-16,4 2 1 16,-3 17 1-16,-7 3-2 15,-3 4-36-15,-12 3-1 16,-6 0-10-16,-9 3-16 16,0 1 25-16,-15 1-7 15,-19-5 3-15,2 1 6 16,-5-8 23-16,9-9 11 15,10-3 5-15,6-10 2 16,9 0 19-16,3 0 39 16,0-26-18-16,18-11-17 15,19-12-11-15,14-4-7 0,8-2-3 16,-2 7-2-16,-9 7-1 16,-14 12 1-16,-13 13 0 15,-12 9 5-15,-6 7 9 16,-3 0 20-16,0 0-3 15,0 0-11-15,-3 16-12 16,-10 13-7-16,2 9-2 16,5 2 0-16,6-5-1 15,0-3 0-15,0-5-1 16,15-9 1-16,6-6 1 16,0-8-1-16,4-4 0 15,-1 0 0-15,-3-17 1 16,-3-9 0-16,1-6 1 0,-7-5-2 15,-3-2 0-15,-9-2 0 16,0 4 1-16,0 8-1 16,0 10 2-16,0 8-1 15,0 10 2-15,0 1-3 16,0 0-3-16,9 18-11 16,9 12 12-16,6 5 1 15,0 2 0-15,0-9-1 16,4-7-5-16,4-13-31 15,3-8 14-15,-1 0 7 16,0-12 4-16,-2-15 1 16,-2-14 7-16,-6-8-4 0,-3-6 6 15,-7-7 3-15,-6-3 3 16,-6-5-2-16,-2 2 6 16,0 5 38-16,-10 12 14 15,-6 10 4-15,6 22-10 16,4 11-1-16,2 8-4 15,-4 26-44-15,-1 34-3 16,-2 32-1-16,-3 22 2 16,0 8 1-16,4 4-3 15,2 0 1-15,7-6-1 16,1-11-2-16,0-12 1 16,6-13 0-16,0-13-30 15,-2-14-86-15,5-16-188 16,-1-16-133-16</inkml:trace>
  <inkml:trace contextRef="#ctx0" brushRef="#br0" timeOffset="-214519.93">2957 5306 967 0,'0'0'80'0,"0"0"-55"15,0 0 111-15,-14-106-13 16,20 89-83-16,15 4-34 16,13 4-6-16,5 9 1 15,3 0-2-15,1 13 1 0,-5 13-3 16,-6 8-8-16,-8 7-30 16,-12 6-3-16,-12 4-24 15,0 1 6-15,-22-1-8 16,-20-2-7-16,-3-7 8 15,-8-9 17-15,5-11 19 16,11-9 30-16,14-12 3 16,14-1 3-16,9-18 19 15,9-26 1-15,24-16-8 16,13-17 5-16,15-15 12 16,1-18-5-16,6-6 0 15,-7-1-19-15,-12 6 14 16,-12 22 6-16,-14 24 17 0,-11 26 24 15,-10 20 18-15,-2 13 11 16,0 6-48-16,0 22-49 16,-14 33 2-16,-2 20-3 15,2 14 0-15,7 1 3 16,7-2 2-16,0-5-2 16,10-5 3-16,7-16-5 15,2-16 1-15,1-13-2 16,-1-12-2-16,1-12 2 15,-4-9 0-15,2 0 0 16,4-8 3-16,-4-19-2 16,2-12-1-16,-1-5 3 15,2-5-2-15,0 4 1 16,-5 4 2-16,-2 17-2 0,-7 12 2 16,-4 9 1-16,3 3-2 15,4 9-3-15,4 21-5 16,3 11 5-16,-4-3-1 15,3 4-2-15,-6-6-23 16,2-4-84-16,0-9-114 16,-1-12-183-16</inkml:trace>
  <inkml:trace contextRef="#ctx0" brushRef="#br0" timeOffset="-212493.93">4578 5444 838 0,'0'0'130'0,"0"0"-51"16,-57-99 70-16,23 74-52 15,-10 10-43-15,-4 10-27 16,-5 5-2-16,3 6-11 15,7 22 3-15,13 2-8 16,6 0-1-16,15 0-7 16,9-1 1-16,0 1-2 15,27-8 0-15,18-9 0 16,16-13 0-16,15 0 2 16,0-23-4-16,1-19 2 15,-7-9-26-15,-10-14-2 16,-5-15-8-16,-9-13-6 15,-12-8 16-15,-12-7 9 0,-16 10 15 16,-6 8 2-16,-6 21 4 16,-13 28 3-16,2 18 42 15,4 11-4-15,4 12-18 16,-3 23-14-16,-6 38-12 16,-3 27 1-16,3 10 7 15,9-1 2-15,9-3-1 16,0-6-2-16,7-6-4 15,16-11-4-15,4-11 0 16,7-15 1-16,9-13-1 16,1-10-1-16,5-17 1 15,0-5-1-15,2-5 1 0,-8-27-11 16,-4-7-8-16,-11-9 0 16,-11-4 4-16,-7-7 1 15,-10 6 2-15,0 4 5 16,-13 10 6-16,-12 12-1 15,0 12 2-15,1 8 4 16,2 7 6-16,4 0 4 16,-4 26-14-16,4 19 2 15,4 10-2-15,10 5 0 16,4-1-2-16,10-2 2 16,22-10-1-16,10-9 1 15,16-14-2-15,5-10-35 16,1-14-48-16,-6 0-37 0,-4-9 9 15,-11-20 8-15,-6-6 31 16,-9-4 39-16,-11 0 28 16,-5 3 7-16,-9 6 18 15,-3 4 58-15,-3 3 37 16,-15 5 9-16,3 3-32 16,2 3-18-16,-2 6-14 15,8 5-11-15,3 1 4 16,2 0-25-16,0 1-18 15,-3 26-6-15,-1 15-2 16,1 10 2-16,5 2-1 16,0 5-1-16,0-7 0 0,0-4 1 15,5-9-1-15,4-7 0 16,0-10 3-16,-1-6-3 16,-1-8 0-16,-3-5 0 15,1-3 0-15,9-7 0 16,5-26 1-16,8-12 1 15,0-7-1-15,-2-1 0 16,-5 2 0-16,0 8-1 16,-2 4-1-16,-4 11 0 15,-4 4 1-15,2 8 1 16,-6 8-1-16,0 8-2 16,5 0 1-16,2 11-6 15,2 19 4-15,6 3 0 16,-5 4-2-16,3-1-9 15,-1-4-11-15,-3-6-9 0,6-7-8 16,3-9-13-16,-1-10 5 16,2 0 15-16,2-7 14 15,-1-15 16-15,0-8 5 16,-8-6 1-16,2-5 0 16,-5-4 4-16,-7 1 30 15,-5 4 6-15,-3 6 0 16,0 8 10-16,0 12-7 15,0 5-4-15,-5 5-6 16,-5 4-18-16,-3 11-13 16,-5 23-3-16,4 14 0 15,4 8 1-15,4-1-1 0,6-7 0 16,0-6-2-16,12-7 1 16,10-12 1-16,0-9-3 15,4-9-9-15,4-5-9 16,-1 0 7-16,-3-18 5 15,2-6 3-15,-8-7 6 16,-4-2-1-16,-7-6 1 16,-4-5 1-16,-5-1 0 15,0 1-1-15,-2 3 0 16,-10 7 1-16,-8 10-1 16,4 8 0-16,-2 11 2 15,-4 5-4-15,3 0 2 16,0 14-2-16,3 9-1 0,6 3-2 15,9 1-2-15,1 0-44 16,4-4-34-16,20-9-42 16,9-8-29-16,8-6-33 15,1-1-103-15,6-24-181 16</inkml:trace>
  <inkml:trace contextRef="#ctx0" brushRef="#br0" timeOffset="-212268.92">6504 4873 69 0,'0'0'219'0,"30"-171"-27"15,-30 95 10-15,0 17-12 16,-3 14-41-16,-6 15-12 16,-1 13 2-16,4 9-52 0,4 5-12 15,-4 3-43-15,-3 28-23 16,-4 37-8-16,-5 31-1 16,0 22 3-16,3 0 0 15,2-3-3-15,1-11 0 16,0-12 1-16,1-16-1 15,7-7-29-15,4-16-85 16,2-10-76-16,23-11 60 16,9-17-284-16</inkml:trace>
  <inkml:trace contextRef="#ctx0" brushRef="#br0" timeOffset="-211900.92">6403 5274 927 0,'0'0'57'16,"0"0"49"-16,0 0 41 15,0 0-66-15,0 0-59 16,0 0-19-16,119-43 1 16,-50 24 2-16,1-9-5 15,-9 3 1-15,-4-4-2 16,-15 1 1-16,-5 3-1 15,-15 3 0-15,-11 4-4 16,-11 3 4-16,-2 3 0 16,-23 8-2-16,-8 4 2 15,-6 0-4-15,-1 24 0 0,7 13 0 16,3 8 3-16,11 10-2 16,6-3 0-16,11 0 2 15,2-7-5-15,15-8-42 16,21-11-41-16,15-11-34 15,7-11-46-15,8-4-67 16,-4 0-15-16,-7-8-122 16</inkml:trace>
  <inkml:trace contextRef="#ctx0" brushRef="#br0" timeOffset="-211518.92">7140 5271 343 0,'0'0'192'0,"0"0"15"16,22-97-14-16,-23 74-45 15,-20 9-43-15,-6 12-37 16,-7 2-25-16,1 20-6 0,-3 17-18 15,8 12-13-15,4 0-1 16,9 2-5-16,8-8 0 16,7-5 0-16,2-10 0 15,24-9-1-15,10-12-30 16,4-7-37-16,3-6-2 16,-1-23-9-16,0-10 20 15,-5-10 32-15,-1-10 23 16,-5-11 3-16,-2-7 1 15,-9-11 3-15,-9-10 7 16,-8-6 13-16,-3-3 6 16,0 7 36-16,-15 21 27 0,0 26-10 15,0 21-25-15,4 21 22 16,1 11-35-16,0 40-37 16,-3 34-6-16,2 26 0 15,6 7-1-15,5 3 0 16,0-8-1-16,0-10 1 15,0-13-2-15,2-13-60 16,-2-13-102-16,3-17-110 16,0-13-283-16</inkml:trace>
  <inkml:trace contextRef="#ctx0" brushRef="#br0" timeOffset="-210041.93">7949 4988 483 0,'0'0'116'16,"36"-172"11"-16,-31 95 0 16,-5 13 51-16,0 20-29 15,0 18-19-15,0 13-58 16,-4 10-15-16,4 3-31 15,-2 0-15-15,-5 46-11 16,-3 31 3-16,-4 21-3 16,2 13 6-16,3 1 0 0,5 0 2 15,4-4-1-15,0-8 1 16,4-12-5-16,11-17-2 16,6-18-1-16,2-13 0 15,6-17-1-15,3-14 1 16,5-9-2-16,-3 0-4 15,-1-29-18-15,-3-16 0 16,-11-10-6-16,-4-9 11 16,-9 0 8-16,-6 3 5 15,-1 6 6-15,-19 6 0 16,-2 13 1-16,-2 8 3 16,6 12-1-16,6 11 5 15,5 4 5-15,-2 1-1 16,0 5-10-16,-2 22-2 15,1 12 0-15,5 5-3 0,5-4 2 16,0 2 1-16,14-7-1 16,11-2 0-16,6-9 1 15,7-8-1-15,5-13 0 16,-5-3 1-16,0 0-1 16,-5-19 2-16,-4-5-1 15,-10-5 0-15,-4-2 0 16,-6-2 1-16,-8 2 1 15,-1 2 3-15,0 6-5 16,0 5 4-16,0 8 5 16,0 6 5-16,0 4-3 15,0 0-10-15,0 3-1 0,11 20-10 16,11 10 10-16,9 1-1 16,5 2 1-16,6-5-2 15,1-4 0-15,1-9 2 16,-3-7-28-16,-8-5-5 15,-6-6-10-15,-8 0 5 16,-8-18 27-16,-2-15 11 16,-5-4 0-16,-4-7 0 15,0 3 0-15,0 2 13 16,-13 10 24-16,5 6 6 16,1 9 15-16,5 9-19 15,2 2-12-15,0 3-14 0,-3 4-8 16,-1 37-5-16,4 18 1 15,0 23-1-15,0 11 3 16,4 8-3-16,10 7 3 16,1 0 0-16,-5-4-3 15,-3-10 0-15,-5 2-1 16,-2-6 1-16,0-4 0 16,-2-9-3-16,-9-10-5 15,0-19-30-15,-4-16-22 16,-4-6 40-16,-8-13-48 15,-4-11 25-15,-4-2 12 16,-3-6 30-16,3-25 1 16,1-9 0-16,9-18 0 0,8-10 1 15,14-13-1-15,3-4 0 16,26 2 1-16,14 4-1 16,13 12 0-16,4 10-1 15,4 9-1-15,-2 6-44 16,-1 8-69-16,2 7-47 15,-8 8-109-15,-7 3-276 16</inkml:trace>
  <inkml:trace contextRef="#ctx0" brushRef="#br0" timeOffset="-209679.92">9915 5022 874 0,'0'0'117'0,"-4"-107"19"15,-11 68 64-15,-4 7-100 16,-7 16-47-16,-8 16-33 15,-13 7-4-15,-5 44-8 16,-4 28-3-16,5 16 1 16,13 9-3-16,12-1-1 15,20-6-2-15,6-14 1 0,19-10-1 16,18-19 0-16,17-14-3 16,17-18-3-16,6-17-31 15,3-5-63-15,-8-6-64 16,-11-23-97-16,-15-3-157 15</inkml:trace>
  <inkml:trace contextRef="#ctx0" brushRef="#br0" timeOffset="-209133.93">10027 5690 736 0,'0'0'102'16,"0"0"67"-16,0 0-3 15,37-102-57-15,-25 75-34 16,0 5-7-16,-4 3-15 16,2 4-22-16,-1 4-13 15,-5 3-5-15,-1 5-3 16,-1 0-9-16,-1 3 0 15,2 0-1-15,5 16-3 16,1 19-4-16,6 10 6 16,-6 7-8-16,-3-3-15 15,-5-4-17-15,-1-7-9 16,0-6 13-16,0-12-4 0,0-6-2 16,-1-9 24-16,-1-5 14 15,2 0 5-15,0 0 5 16,0-12 10-16,0-17 13 15,0-8-12-15,12-4 14 16,6-8-9-16,6 1-3 16,2 3-5-16,-2 11 8 15,-4 10-2-15,-1 8 0 16,-1 11-1-16,-1 5-14 16,0 3-3-16,-1 23-1 0,-2 11 0 15,-6 6-1 1,-5 4 0-16,-3-2 1 15,0-1-4-15,0-4-23 0,0-4-33 16,0-9-30 0,7-5-8-16,15-6-173 0,2-16-146 15</inkml:trace>
  <inkml:trace contextRef="#ctx0" brushRef="#br0" timeOffset="-207431.36">4619 7443 899 0,'0'0'18'0,"0"0"-15"16,0 0 30-16,0 0 92 16,0 0-31-16,0 0-57 15,-18-74-31-15,0 117-5 16,-20 31 0-16,-14 32 13 15,-10 20 5-15,-6 15-6 16,0 6 8-16,1 4-5 16,1 2-4-16,-1-3-3 0,3-5-4 15,-2-11-1-15,5-12 0 16,6-10-1-16,6-1-3 16,-1-5 0-16,-3-2 0 15,-4-5 0-15,-1-12 1 16,4-12 0-16,4-12-1 15,9-10 0-15,11-9 0 16,11-15 0-16,10-10-1 16,3-9 1-16,3-3-3 15,3-3 1-15,0-3 2 16,0 1 1-16,0-2 3 16,0 2 0-16,0-2 7 0,0 0 7 15,0 0-5 1,0 0-4-16,0 0-5 15,15 0 0-15,18 0-4 0,12 0 10 16,14 0-2-16,11 0-4 16,11 0 0-16,16 0-1 15,19 0-1-15,21 0 1 16,26 0-2-16,22 0 1 16,22 7-2-16,8 5-1 15,-10 2-2-15,-13-4 0 16,-18-7 2-16,-21 0-14 15,-16-3-9-15,-16 0-13 16,-15-4 6-16,-14-14 5 0,-7-4 10 16,-13-1 8-1,-12 1 4-15,-17 5 3 0,-13 3-2 16,-10 4 1-16,-13 2 1 16,-4 7-5-16,-3-4-5 15,0 2-29-15,-15 1-89 16,-15 0-102-16,-8-1-114 15</inkml:trace>
  <inkml:trace contextRef="#ctx0" brushRef="#br0" timeOffset="-206359.93">4678 7704 230 0,'0'0'209'0,"0"0"-161"15,0 0-1-15,-44-112 44 16,44 89-7-16,0 1-25 16,0 7-17-16,0 3-5 15,5 2 10-15,-2 6 8 16,-3 3 10-16,0-2-7 16,0 3-21-16,0 0-6 15,0 0-7-15,0 0-8 0,0 0-9 16,6 0-7-1,7 6-1-15,8 21 1 0,13 12 13 16,9 15 10-16,5 8-4 16,8 15 2-16,1 11 4 15,5 6-9-15,-2 7-1 16,-3 4-4-16,0 5-4 16,-2-4 4-16,1 0-7 15,-3-4 3-15,-2-4-4 16,-1-2-2-16,2-6 1 15,1-8 2-15,-2-1-4 16,-1-7 1-16,-5-4-1 16,-2-2-5-16,-6-9 4 15,-1-6 0-15,0-7 1 0,0-7-1 16,-3-5 2-16,4-4-1 16,-7-4 13-16,-3-3-12 15,1-5 2-15,-4 3-2 16,0 1-1-16,-2 4 0 15,1 0 0-15,-3-2 1 16,-3-1-1-16,-4 1 1 16,-5-7 0-16,0 1-1 15,6 0 0-15,-6-3-1 16,6 0 2-16,0-2-1 16,4-2 0-16,-3-1 2 15,-2-3-2-15,-2-3 0 16,-3 1 0-16,-2-3 0 0,-5 2 0 15,0-2 0-15,-1 0 1 16,0 0-1-16,0-2 0 16,0 2-1-16,0-2 1 15,0 0-1-15,0 0 2 16,3 0-2-16,-3 0 2 16,0 2-1-16,0 0 0 15,0 0 0-15,3-2 0 16,-3 0 1-16,0 0-1 15,0 0 1-15,0 0-1 16,0 0 0-16,0 0-1 16,0 0-14-16,0 0-39 0,0 0-54 15,0 0-89-15,-3-10-150 16,3-1-251-16</inkml:trace>
  <inkml:trace contextRef="#ctx0" brushRef="#br0" timeOffset="-206020.14">6319 9787 615 0,'0'0'212'0,"0"0"-99"16,0 0 70-16,0 0-64 15,0 0-67-15,0 0-7 16,-46-38-12-16,27 38-16 16,0 5-8-16,2 8-3 15,4 4-5-15,5-2-1 16,3-4 1-16,4-3 0 0,1 0-1 15,0-4-2-15,0 0 1 16,11-4 0-16,8 0 0 16,3 0-6-16,-2-16-21 15,0-3-12-15,-10-7 10 16,-7 2 16-16,-3-3-4 16,-1 1 13-16,-16 7-2 15,-2 3-1-15,0 4 3 16,0 8 4-16,3 4-4 15,-1 0 0-15,-3 0-25 16,4 0-76-16,-6 0-107 16,7-9-273-16</inkml:trace>
  <inkml:trace contextRef="#ctx0" brushRef="#br0" timeOffset="-205099.1">4608 7363 631 0,'0'0'77'16,"0"0"-56"-16,-87-10 61 15,53 10 40-15,4 10-52 16,4 7-38-16,6 1-11 15,8-1-9-15,6-1-1 0,6 4-11 16,0 0 6-16,5-4-3 16,17-3 4-16,9-3 1 15,11-8 3-15,5-2-3 16,1-4-1-16,-8-14-7 16,-7-3 0-16,-14-1 1 15,-10 3-1-15,-9-4 3 16,0 1 0-16,-15 2 0 15,-11 3 0-15,-4 9-2 16,-2 8 2-16,2 0-2 16,8 0 1-16,2 17-2 15,10 8 0-15,3 3 2 0,7 5-2 16,0 0 2-16,13-1-1 16,11-6 0-16,1-4 0 15,5-9 0-15,-5-7-1 16,-5-6 0-16,-4 0 0 15,-4 0 0-15,-6-18-1 16,-6-1 0-16,0-1-7 16,-10 0-8-16,-6 10-13 15,-6 7-3-15,-2 3-36 16,-4 13-50-16,-3 27-20 16,-7 15-108-16</inkml:trace>
  <inkml:trace contextRef="#ctx0" brushRef="#br0" timeOffset="-204130.93">3536 9781 757 0,'0'0'154'16,"0"0"-133"-16,0 0 86 15,-87-18 3-15,60 18-65 16,2 0-27-16,7 10 2 15,3 1-7-15,8-6-6 16,5-4-4-16,2 3-3 16,0 1-2-16,2 0-1 15,20 1 3-15,-1-6 3 0,10 0-1 16,-1 0 1-16,-3-16-3 16,-3-1 0-16,-8-1-12 15,-10-3-18-15,-6-2 10 16,0 4 7-16,-2 4 8 15,-12 4 5-15,-2 6 4 16,0 1 3-16,2 4 8 16,0 0 2-16,5 0 4 15,6 0-5-15,0 5-10 16,2 9-2-16,1 0 0 16,0 0-2-16,0 0-1 15,4-4-1-15,11-2 3 16,6-3-1-16,1-5 0 0,6 0 1 15,-2-1-2-15,-5-15-1 16,-5-1 0-16,-8 0-12 16,-8 0-1-16,0-1-7 15,-8 0-2-15,-7 3 10 16,0 7 7-16,-1 8 2 16,3 0 3-16,6 0-1 15,-4 4-3-15,5 9-1 16,-2 1 2-16,6 0 1 15,-2 0-1-15,4-6-3 16,0 0 4-16,0-5-27 16,0-3-120-16,4 0-79 0,6-9-195 15</inkml:trace>
  <inkml:trace contextRef="#ctx0" brushRef="#br0" timeOffset="-201970.93">4598 10436 707 0,'0'0'164'0,"0"0"-92"16,0 0 71-16,-4-104-4 15,-7 90-59-15,-1 5-27 16,-3 4-30-16,-3 5-6 16,-10 10-10-16,-11 30-5 15,-1 14-1-15,2 11-1 0,10 4 0 16,12-3-1-16,14-3-2 15,2-2 1-15,16-12 0 16,18-9 1-16,6-13-4 16,12-14 4-16,6-10-6 15,7-3-36-15,1-14-46 16,-6-12-65-16,-8-3-65 16,-19 3-190-16</inkml:trace>
  <inkml:trace contextRef="#ctx0" brushRef="#br0" timeOffset="-201304.93">4968 10790 223 0,'0'0'463'0,"0"0"-377"16,0 0 44-16,0 0 21 16,0 0-68-16,0 0-19 0,-14-40-5 15,14 32-4-15,0-2-18 16,0-2-14-1,0-2-8-15,0 2 0 0,6-2-8 16,2 1-4-16,2 3-3 16,0 3 0-16,0 5-2 15,0 2-1-15,0 0-3 16,-2 0-2-16,-2 6-3 16,0 13-13-16,-5 8-3 15,-1 1 7-15,0 9 5 16,-1-1 7-16,-15-2 3 15,8-2 5-15,-4-5-2 16,4-7 2-16,3-6 1 16,4-2-1-16,1-6 0 15,0-1-1-15,0-1 1 0,4-2-1 16,13 2 2 0,10-2 0-16,2-2 1 0,1 0-2 15,0 0 1-15,-6 0 2 16,-4 0-3-16,-3 0 0 15,-6 0 0-15,-3 2-3 16,-2 6 2-16,-4 0-2 16,-2 8-3-16,0 5 6 15,-8-1-2-15,-11 3 2 16,-7-1 0-16,-8-2-8 16,0-4-1-16,-1-5-11 15,4-3-20-15,3-8-26 0,5 0-40 16,4-6-102-16,3-18-209 15</inkml:trace>
  <inkml:trace contextRef="#ctx0" brushRef="#br0" timeOffset="-197560.93">4578 6684 913 0,'0'0'126'16,"0"0"-49"-16,0 0 61 15,0 0-34-15,0 0-52 16,0 0-31-16,5-27-20 15,0 59-1-15,1 14 0 16,1 14 0-16,4 6 1 16,-1-2-1-16,2-4 1 15,2-7 0-15,-4-7-2 0,6-8 1 16,-1-11-5-16,-2-6 5 16,5-8-3-16,-2-10 3 15,-2-3-10-15,5-3 3 16,-2-27 7-16,4-15 0 15,-1-10 1-15,-6-9 0 16,2-3-1-16,-6 0 1 16,0 6 0-16,-3 13-1 15,-1 14 0-15,-3 12-1 16,0 12-1-16,-3 7-1 16,1 3-17-16,4 0-54 15,4 19-79-15,6 14-13 0,6 7-10 16,-4 3-176-16</inkml:trace>
  <inkml:trace contextRef="#ctx0" brushRef="#br0" timeOffset="-197328.29">5051 7012 779 0,'0'0'233'0,"0"0"-109"15,0 0 40-15,0 0-73 16,0 0-55-16,0 0-27 16,-7 3-9-16,7 37 0 0,1 11 1 15,5 4-1-15,-5 2 1 16,-1 0-1-16,0-1-4 16,0-1-22-16,0-6-114 15,-6-10-181-15</inkml:trace>
  <inkml:trace contextRef="#ctx0" brushRef="#br0" timeOffset="-196451.93">6498 9448 320 0,'0'0'689'15,"0"0"-597"-15,0 0-26 16,0 0 63-16,0 0-50 16,0 0-48-16,0-20-30 15,0 42-1-15,0 22 0 16,10 12 2-16,4 8 0 15,0 3 0-15,-1 1 2 16,4-6-4-16,0-6 0 16,0-12 0-16,-2-10 0 0,-3-12-1 15,-3-9 0-15,1-6 2 16,-4-7-1-16,1 0 2 16,0-16 4-16,1-21 3 15,1-16-6-15,-3-10 2 16,-2-1-1-16,-1-3-4 15,-3 6 5-15,1 12-2 16,2 7-2-16,3 9 0 16,-2 11-1-16,-1 7 0 15,-1 7 0-15,-1 6-3 16,4 2-24-16,8 2-47 16,6 28-81-16,7 9 41 15,4 15-56-15,-8 2-133 16</inkml:trace>
  <inkml:trace contextRef="#ctx0" brushRef="#br0" timeOffset="-196120.93">6919 10015 756 0,'0'0'216'15,"0"0"-134"-15,0 0 96 16,0 0-50-16,0 0-79 15,0 0-22-15,18-87-8 16,-17 87-16-16,-1 0-3 16,0 0-4-16,0 2-8 15,0 24-22-15,0 11 15 0,-8 11 9 16,-18 4-2 0,-4-6 2-16,1 2 4 0,5-9-2 15,10-4 5-15,8-5-5 16,6-7 7-16,0-5-3 15,6-9 4-15,21-6-1 16,13-3 2-16,10-3-2 16,6-20 1-16,2-6-111 15,-3-9-129-15,-2-4-201 16</inkml:trace>
  <inkml:trace contextRef="#ctx0" brushRef="#br0" timeOffset="-195245.94">2503 9901 383 0,'0'0'563'0,"0"0"-466"15,0 0 7-15,0 0 43 16,0 0-61-16,0 0-42 16,10-31-23-16,-6 31-21 15,0 15-1-15,8 16-4 0,6 14 5 16,4 9 1-16,1-2-1 16,-1-3 0-16,1-5 0 15,-1-9 1-15,-1-5-1 16,-2-9 0-16,-1-7 1 15,-3-9-1-15,-6-4 0 16,1-1 0-16,-1-9 3 16,2-22 3-16,2-11-2 15,-5-14-4-15,-4-11 7 16,-1 0-5-16,-3-1-1 16,0 3 3-16,0 8-3 15,0 8 2-15,0 5 1 0,0 13-3 16,3 8 0-16,-3 10-1 15,3 4 0-15,-3 6 0 16,3 3-24-16,9 0-42 16,6 7-77-16,12 21 9 15,1 15-35-15,2 4-131 16</inkml:trace>
  <inkml:trace contextRef="#ctx0" brushRef="#br0" timeOffset="-194711.94">3110 10248 1027 0,'0'0'96'0,"0"0"68"16,0 0-22-16,-2-107-73 15,2 84-28-15,0 4-14 16,4 4-7-16,0 6-11 15,-2 1-1-15,-2 5-6 16,3 3-2-16,-3 0-3 16,4 0 0-16,3 5-27 15,0 20-28-15,-4 9 29 16,1 5-12-16,-4-2 9 16,0 1 14-16,-12-3 7 0,-1-3 10 15,2-5 1 1,3-6 0-16,2-5-1 0,3-4 1 15,3-6 0-15,0-1 0 16,4-5 1-16,15 3 4 16,11-3 12-16,3 0-1 15,0 0-10-15,-3 0-2 16,-5 0-4-16,-1 0 2 16,-5 0-2-16,-2 0 0 15,0 0-3-15,-10 5 3 16,3 6-9-16,-10 0-5 15,0 5 1-15,0 2-1 16,-6 3 7-16,-15 1 2 16,-10-3 4-16,-8 1 0 15,-6-1-5-15,-4 1 1 0,-5-4-19 16,1-4-46-16,3-5-74 16,10-7-83-16,3 0-327 15</inkml:trace>
  <inkml:trace contextRef="#ctx0" brushRef="#br0" timeOffset="-182400.99">8369 7174 767 0,'0'0'67'0,"0"0"-41"16,0 0 73-16,0 0 11 16,0 0-33-16,0 0-47 0,2-39-19 15,-2 39-8 1,4 0-3-16,5 24 1 0,0 7 2 15,6 9 8-15,2 9 22 16,-1 4-2-16,0 7 2 16,-2 2 3-16,-2 4-6 15,4 3-8-15,-2 12-1 16,-1 5-3-16,1 7-2 16,-2-1-4-16,-4-1 3 15,3 2-3-15,1 0-3 16,0 0 6-16,0-2-4 15,1-3-3-15,5 1-1 16,-2-11-3-16,2-3 4 16,-1-8-5-16,-3-12-3 15,-3-9 2-15,-2-6-2 0,-2-11 1 16,-4-11-1-16,-3-6 0 16,0-6 2-16,0-6-2 15,0 0-2-15,0 0-3 16,0 0-11-16,-1-22-17 15,-8-17-68-15,8-18-34 16,1-15-113-16,6-21-183 16</inkml:trace>
  <inkml:trace contextRef="#ctx0" brushRef="#br0" timeOffset="-180458.95">8448 7067 506 0,'0'0'67'15,"0"0"-50"-15,0 0 59 16,0 0 52-16,0 0-54 16,0 0-31-16,-32-14-9 15,32 14-6-15,0 0 6 0,-2 0-12 16,2 0-9-16,0 0-2 16,0 0 1-16,0 0 3 15,0 0-1-15,0 0-2 16,6 0-3-16,21 0 1 15,25 7 21-15,24 0 16 16,24-1-10-16,17-5-19 16,11-1-12-16,6 0-3 15,12 0 0-15,4 0-2 16,7 0 1-16,-4 0-2 16,-8-7-4-16,-11 3-1 15,-17-2 1-15,-21 0-14 0,-24 2-8 16,-26 4 1-16,-20 0 19 15,-15 0 3-15,-7 0 3 16,-4 0 0-16,0 0 3 16,0 0-3-16,0 0 2 15,0 0-2-15,0 0-1 16,0 0-2-16,0 0-6 16,0 0 3-16,0 0-5 15,0 0 0-15,0 0 1 16,0 0 8-16,0 3-2 15,0-2 4-15,-1-1 0 16,0 0 0-16,-1 0 0 16,2 0 0-16,0 0 0 0,0 0 0 15,-3 0-4 1,-1 0-2-16,1 0-13 0,0 0-1 16,0 0 5-16,-1 0 0 15,2 0 2-15,2 0 4 16,-4 0 2-16,3-4 7 15,0 1 3-15,-1-1-2 16,-2 0 4-16,1 0 11 16,3 0 9-16,-3-2 15 15,-1 6 8-15,2-4-3 16,1 4-16-16,-2 0 0 16,1 0-10-16,1 0-9 0,0 0-10 15,-3 0 0 1,3 7-2-16,0 8 2 0,1-2 0 15,0 1 0-15,1-1 0 16,11-3 0-16,2 0 2 16,-1-6-2-16,-4-2-1 15,-2 0-4-15,-6-2-1 16,-1 0 6-16,0 0 1 16,0-6 2-16,0-4-3 15,-1 3 0-15,-2 6 0 16,0-3 1-16,3 4-2 15,0 0-1-15,0 0-6 16,0 0 0-16,0 0-1 16,0 6 5-16,0 2 3 15,0 0 1-15,0-4-1 0,0-2-3 16,0-2-10-16,0 0-9 16,0 0 11-16,0 0 5 15,0 0 7-15,0 0 5 16,0 0-1-16,0 0 1 15,0-2-3-15,0 0 3 16,0 0 9-16,0 2 1 16,0-2 5-16,0 2-3 15,0 0-10-15,0 0 0 16,0 0-7-16,0 0 0 16,0 15-4-16,0 14 4 15,0 10 0-15,-3 6 6 0,-1 6 3 16,-1 5 3-16,0 3 2 15,2 4-4-15,0 5 3 16,-1 9-3-16,4 14-7 16,0 1 5-16,0 2-4 15,7-6 17-15,1-6-16 16,1-3-4-16,-3-1 0 16,-2 0 1-16,-1-7-2 15,-1-4 6-15,-2-4-6 16,0-9 5-16,0 0 1 15,0-6 1-15,0-6-4 16,0-5 1-16,0-6-3 16,0 1 1-16,0-3 1 0,0 3 3 15,2-6 3-15,2-1 0 16,-2-8-3-16,0-4-4 16,0-2-2-16,-1-2 2 15,-1 0-1-15,2-4-1 16,-2 1 1-16,0-1 2 15,0-2-3-15,0 1 1 16,0-4 1-16,0 0-2 16,0 3 0-16,0-3 1 15,0 0 1-15,0 0 3 16,0 0-5-16,6-17-5 16,7-17-63-16,5-18-93 0,5-16-205 15</inkml:trace>
  <inkml:trace contextRef="#ctx0" brushRef="#br0" timeOffset="-178877.96">8763 8971 61 0,'0'0'458'15,"0"0"-400"-15,0 0-34 16,0 0 105-16,0 0-28 16,0 0-49-16,-3-14-25 0,3 14-4 15,0 0 0 1,9 0-5-16,21 0-5 0,16 0 17 15,14 0 10-15,13 0-21 16,6 0-6-16,9 0-5 16,12 0-4-16,11-2-3 15,8-5-1-15,5-5 0 16,-11 1 0-16,-4 0-2 16,-15-1 0-16,-12 3-2 15,-13 0-7-15,-13-2 0 16,-8 3 3-16,-10 0 2 15,-5 2 3-15,-7 1 2 16,-2 3-2-16,-4 0 3 16,-1 2-3-16,-3 0 1 15,-1 0 0-15,0 0-3 0,-3 0-1 16,0 0 2 0,-6 0-3-16,-2 0 6 0,-2 0 0 15,-2 0 1-15,0 0-1 16,0 0 2-16,0 0-1 15,0 0 0-15,0 0-1 16,0 0 0-16,0 0 0 16,0 0-2-16,0 0 1 15,0 0-2-15,0 0 2 16,0 0 2-16,0 0 0 16,0 0 1-16,0 0 0 15,0 0 0-15,0 0 2 0,0 0-3 16,0 0 2-16,0 0 1 15,0 0-3-15,0 0 1 16,0 0 1-16,0 0-1 16,0 0-1-16,0 0 6 15,-9 0-3-15,-10 2-2 16,-5 4-1-16,-1 4 12 16,1-1 5-16,7-1 2 15,4-1 3-15,9-4-7 16,4 1-9-16,0 1-6 15,0 1-1-15,0 2 1 16,4-2 0-16,12-4 6 16,4-2-2-16,0 0-3 0,-6 0 2 15,-5 0-1-15,-5 0 1 16,-3-6 3-16,-1-1 1 16,0-2-2-16,-1 0 5 15,-14 5 4-15,-4 1-9 16,-1 3-5-16,1 0 1 15,1 10-1-15,6 9-2 16,5 1 0-16,6-1 2 16,1-2-3-16,0-5-2 15,0-2 5-15,7-1-1 16,7-5 1-16,3-4 3 16,2 0 0-16,-4 0 0 0,1-9-1 15,-6-9-1 1,-3-4-1-16,-4-3 0 0,-3-1-6 15,0-4-5-15,-4 4-7 16,-10 2-14-16,-8 9-24 16,-9 8-51-16,-10 7-29 15,-11 0-143-15</inkml:trace>
  <inkml:trace contextRef="#ctx0" brushRef="#br0" timeOffset="-178134.92">8733 9029 493 0,'0'0'93'16,"0"0"-66"-16,0 0 105 16,0 0-20-16,0 0-24 15,0 0-17-15,5-81-16 16,-5 78 0-16,0 3-15 15,0 0-25-15,-3 3-13 16,-2 14-1-16,0 5 2 16,5 2-2-16,0 0 5 0,0-4-2 15,0-2 1-15,13-2-2 16,3-6-2-16,5-9 2 16,3-1 3-16,1 0-5 15,-5-19 3-15,-2-2 2 16,-11-1-4-16,-5-2 0 15,-2-5 0-15,0 3 1 16,-11 6 0-16,-5 3-3 16,-1 7 0-16,1 7-1 15,2 3 0-15,1 0 1 16,3 0-5-16,1 9 2 16,7 5-1-16,2-4-6 0,0-1 10 15,0-1-1 1,0-2-1-16,0-2 0 0,2-4 0 15,1 1-10-15,-2-1-22 16,-1 0-5-16,0-16-39 16,0-9-83-16,-15-4-158 15</inkml:trace>
  <inkml:trace contextRef="#ctx0" brushRef="#br0" timeOffset="-177153.96">8377 7186 407 0,'0'0'409'16,"0"0"-370"-16,0 0-4 15,0 0 83-15,0 0-43 16,0 0-38-16,-2-31-18 16,1 31-15-16,1 0-4 15,0 0-9-15,0 6 1 16,0 10 5-16,10-1 3 16,5-3 2-16,3-8-1 0,3 0 5 15,-2-4-6 1,-5 0 0-16,-5 0-4 0,-6-13 4 15,-3-3 3-15,0-6-1 16,-9 2 2-16,-10 1-4 16,-1 3 0-16,1 2 3 15,4 7-1-15,4 3 5 16,7 3 0-16,-1 1 1 16,4 0-5-16,-2 0-3 15,1 6-7-15,2 12 5 16,0 0 2-16,0-1 0 15,0-1-1-15,11-4 1 0,7-5 1 16,3-7 1 0,2 0-1-16,3 0 3 15,-4-13-3-15,-7-3 1 0,-3-4 1 16,-11-3-2-16,-1-2 1 16,0 1 0-16,-19 0-1 15,-3 5-1-15,1 3-2 16,-3 11 2-16,2 5-8 15,-1 0-24-15,4 13-69 16,0 7-80-16,5-6-207 16</inkml:trace>
  <inkml:trace contextRef="#ctx0" brushRef="#br0" timeOffset="-176514.6">7483 6838 972 0,'0'0'57'0,"0"0"-13"16,0 0 80-16,0 0-34 15,0 0-57-15,0 0-19 16,3-16-14-16,8 38 2 16,5 11-1-16,3 4 5 15,1 4 2-15,-1 3-4 16,0-7 1-16,-2 1-2 16,1-8-3-16,-5-4 1 0,1-7-1 15,2-5 3 1,-2-3-3-16,-1-10 1 0,-1-1 0 15,1 0 0-15,1-8 2 16,-1-21 2-16,-2-13-1 16,-2-7 3-16,-3-6-6 15,1-2 4-15,-3-1-4 16,1 5 2-16,1 6 0 16,-1 9-3-16,1 5 1 15,1 10-1-15,-1 10-1 16,1 6 0-16,2 7-32 15,2 0-54-15,2 17-24 16,3 18-7-16,-2 11-59 16,-3 7-77-16,-4-4-210 15</inkml:trace>
  <inkml:trace contextRef="#ctx0" brushRef="#br0" timeOffset="-176265.95">7952 7085 731 0,'0'0'194'16,"0"0"-125"-16,0 0 110 15,0 0-36-15,0 0-81 16,0 0-27-16,-8-28-9 16,8 28-13-16,0 20-13 15,0 18 1-15,-1 17 1 0,-4 3 0 16,-1 4-2-16,-1 2 0 15,1-3-4-15,1-5-18 16,5-5-108-16,0-10-120 16,9-17-392-16</inkml:trace>
  <inkml:trace contextRef="#ctx0" brushRef="#br0" timeOffset="-175376.84">10421 6686 833 0,'0'0'115'16,"0"0"-62"-16,0 0 124 15,0 0-44-15,0 0-73 16,11-97-20-16,-11 97-6 0,0 0-16 16,1 0-12-1,5 12-6-15,3 26-3 0,8 15 3 16,3 10-1-16,1 6 0 16,3-6-1-16,1-3 1 15,3-7 0-15,-2-8-1 16,6-9 1-16,-7-11-3 15,-4-9-15-15,-4-8-11 16,-6-6 7-16,-2-2 18 16,1-14 5-16,-1-19 1 15,2-14 0-15,-5-7 2 16,-1-8 0-16,0 0 0 0,-2 0 1 16,0 7-2-16,0 8 0 15,2 7 0 1,-1 12-1-16,3 6-1 0,-4 12 0 15,1 6 0-15,0 4-4 16,6 2-74-16,8 28-74 16,7 16 43-16,1 9-58 15,1 6-162-15</inkml:trace>
  <inkml:trace contextRef="#ctx0" brushRef="#br0" timeOffset="-175002.95">10980 7173 831 0,'0'0'183'15,"0"0"-91"-15,0 0 79 16,-4-110-72-16,16 83-43 16,1 5-20-16,-1 2-19 15,-2 7-4-15,-3 6-8 16,-6 6-3-16,1 1-2 15,1 0-4-15,1 0-4 16,3 16-13-16,-4 13 5 16,-2 12-13-16,-1 6 5 15,-2 3 6-15,-14 2 5 16,0 7 4-16,2-10 4 16,6-4 3-16,6-7 1 0,2-9 0 15,0-10 0-15,0-1 1 16,10-9 0-16,12-6 1 15,8 0 12-15,10-3-3 16,9 0-6-16,5-19-4 16,3-3-15-16,1-5-187 15,-6-1-348-15</inkml:trace>
  <inkml:trace contextRef="#ctx0" brushRef="#br0" timeOffset="-174215.96">10689 8526 589 0,'0'0'478'16,"0"0"-445"-16,0 0 40 0,0 0 60 15,0 0-60-15,0 0-56 16,-12-26-16-16,21 52 0 16,5 9-1-16,7 12 1 15,-5-1-1-15,-1 2 0 16,0-1 0-16,-2-5 1 15,-2-5-1-15,2-10 1 16,-2-5-1-16,0-9 0 16,-8-7 1-16,0-3-1 15,3-3 0-15,4-6 3 16,1-24 0-16,4-13-1 16,-4-12 1-16,2-5-2 15,-4-4 2-15,0 4-2 0,3 9 0 16,-4 7 0-16,1 7 3 15,-1 6-1-15,0 9 14 16,-4 7-11-16,1 5-6 16,-4 9 0-16,1 1-2 15,-2 0-13-15,7 11-61 16,1 19-54-16,1 18 5 16,-3 4-74-16,2 4-162 15</inkml:trace>
  <inkml:trace contextRef="#ctx0" brushRef="#br0" timeOffset="-173720.95">11033 9018 831 0,'0'0'148'0,"0"0"-98"16,0 0 121-16,16-106-37 15,0 81-70-15,0 7-13 16,-2 3-21-16,-2 3-10 16,-6 2-8-16,2 7-6 15,-5 2-4-15,0 1 0 16,-3 0-2-16,0 0-4 0,0 13-11 16,0 15 0-1,-3 3-12-15,-14 8 1 16,-4-1 1-16,0 0 7 0,6 2 7 15,5-5 5-15,3-7 2 16,5-5 3-16,2-8 0 16,0-4 2-16,0-1-2 15,5-8 1-15,10 2 0 16,11-4 3-16,1 0 4 16,0 0 2-16,0 0-4 15,-7 0-5-15,-7 2 0 16,-5 3 0-16,-3 4 0 15,-5 1 0-15,0 6-1 0,0 3 1 16,-10 0 0 0,-12 2 0-16,-10 0 0 0,-11-6-9 15,-10-3-7-15,-11-5-48 16,-14-7-61-16,-8 0-96 16,-14-9-207-16</inkml:trace>
  <inkml:trace contextRef="#ctx0" brushRef="#br0" timeOffset="-172993.96">7717 9038 853 0,'0'0'99'15,"0"0"-92"-15,0 0 100 16,0 0 46-16,0 0-70 15,0 0-34-15,56-84-24 16,-56 84-4-16,2 0-12 16,5 19-7-16,0 17 0 15,4 4 5-15,3 5 10 16,3 5 1-16,2 0 1 16,-1-3-9-16,3-5-6 0,0-13 0 15,-3-9-3-15,-2-6 4 16,-4-10-4-16,1-4 0 15,-2 0 2-15,4-24 3 16,-3-18-2-16,1-12 1 16,-2-9-4-16,-4 6 0 15,-7 2 0-15,2 6-1 16,-2 6 2-16,4 2 2 16,-1 3-4-16,4 1 0 15,0 8 2-15,3 9-2 16,-1 5 0-16,-2 5-5 15,-4 6 5-15,0 4-19 0,2 0-25 16,2 8-58 0,5 20-1-16,-1 13-13 0,-5 8-54 15,-6 1-44-15,0 1-180 16</inkml:trace>
  <inkml:trace contextRef="#ctx0" brushRef="#br0" timeOffset="-172548.95">8283 9118 387 0,'0'0'531'0,"0"0"-490"16,0 0 94-16,0 0 40 16,0 0-80-16,0 0-38 15,-16-73-11-15,14 73-27 0,2 0-12 16,0 4-4-16,0 18-2 15,0 11-1-15,5-1 0 16,11 2-1-16,3-4 1 16,8-5 1-16,6-9 0 15,1-8-2-15,2-8 1 16,-2 0-16-16,-7-8-21 16,-10-17-13-16,-8-5 17 15,-8-5 0-15,-1-4 14 16,-5 8 11-16,-8 5 8 15,1 9 1-15,6 5 10 16,2 4 28-16,1 8 5 0,3 0-6 16,0 0-25-16,0 0-10 15,10 23-3-15,4 17 2 16,0 9 3-16,-3 11-1 16,0 1-2-16,-3-3 0 15,-2-4-2-15,-4-7-1 16,2-7-83-16,-2-13-162 15,-2-10-388-15</inkml:trace>
  <inkml:trace contextRef="#ctx0" brushRef="#br0" timeOffset="-171694.96">9393 9912 737 0,'0'0'92'15,"0"0"-10"-15,0 0 75 16,4-108-45-16,-4 98-40 16,0 5-10-16,0 3-22 15,-4 2-14-15,-9 0-10 16,-11 28-16-16,-6 21-5 15,-8 15 5-15,0 8 0 16,5-3-8-16,15-6 7 16,6-5 1-16,12-9-6 15,0-7 5-15,10-8-1 16,13-5 0-16,14-12 0 16,12-12-19-16,11-5-58 0,6-3-72 15,-5-25-98-15,-13-7-343 16</inkml:trace>
  <inkml:trace contextRef="#ctx0" brushRef="#br0" timeOffset="-171237.96">9739 10146 945 0,'0'0'146'0,"0"0"-57"0,0 0 82 16,0 0-64 0,0 0-61-16,0 0-16 0,-40-93-11 15,40 93-14-15,0 2-5 16,0 24 0-16,0 14-1 16,1 4 0-16,11-3 1 15,2-3-1-15,5-5 1 16,2-10-2-16,3-5 1 15,-1-10-3-15,2-6-19 16,0-2-13-16,-1-6-1 16,-4-17 0-16,-10-7 16 15,-3-7 20-15,-7 0 1 0,0 3 1 16,0 8 1 0,0 9 3-16,0 9 15 15,-3 4 19-15,3 4-14 0,0 0-25 16,0 29 0-16,0 13-3 15,3 16 3-15,3 2 0 16,1 0 0-16,-3-4-2 16,0-4 0-16,0-6-45 15,2-6-110-15,-1-10-166 16,5-13-527-16</inkml:trace>
  <inkml:trace contextRef="#ctx0" brushRef="#br0" timeOffset="-169971.96">13653 6410 862 0,'0'0'26'16,"0"0"3"-16,0 0 98 16,11-98 24-16,-11 92-59 15,0 2-48-15,0 4-27 16,0 0-7-16,-4 23-7 16,-20 36-1-16,-16 27 4 15,-10 24 5-15,-2 12 7 16,0 4-4-16,7-7 1 15,5-3-2-15,2-6-8 0,9-13-3 16,3-13-2 0,6-10-5-16,6-16 3 0,7-13-4 15,4-11-14-15,3-13-76 16,0-12-58-16,3-9-63 16,19-9-122-16</inkml:trace>
  <inkml:trace contextRef="#ctx0" brushRef="#br0" timeOffset="-169602.96">13787 6406 762 0,'0'0'58'0,"0"0"25"15,0 0 79-15,0 0-30 16,0 0-47-16,0 0-37 16,0-81-21-16,0 84-15 15,9 29-7-15,10 27-1 16,17 26 12-16,15 17 21 16,12 16-5-16,8 1-4 15,5-1-1-15,1-6-8 16,-2-10 2-16,1-10-12 15,-7-13-7-15,-7-10-2 16,-11-19-1-16,-15-16-4 0,-9-11-3 16,-11-14-42-16,-5-5-37 15,-3-4-54-15,-7 0-34 16,-1-4-22-16,0-17-458 16</inkml:trace>
  <inkml:trace contextRef="#ctx0" brushRef="#br0" timeOffset="-168531.96">13283 7599 488 0,'0'0'70'16,"0"0"-8"-16,0 0 55 15,0 0-9-15,0 0-18 16,0 0-33-16,-13-38-9 16,12 37 11-16,1-4 7 15,0 5-23-15,0 0-8 16,0 0-5-16,-3 0-9 0,3 0-6 16,0 0-7-16,-2 0-8 15,2 34 0-15,0 24 0 16,0 24 8-16,0 11 11 15,0 9 7-15,0 6-1 16,0 6 4-16,0 3-7 16,0-3-4-16,0-8 4 15,0-14-13-15,2-14-6 16,2-15-1-16,-1-16-2 16,-1-11 0-16,-1-15-1 15,-1-12 0-15,3-6-3 16,-3-3-19-16,2 0-15 15,0-31-14-15,12-13-156 0,6-14-105 16,13-9-219 0</inkml:trace>
  <inkml:trace contextRef="#ctx0" brushRef="#br0" timeOffset="-167795.96">14689 7502 410 0,'0'0'65'0,"0"0"2"16,0 0 62-16,0 0-29 15,0 0-42-15,0 0 4 16,-15-71 13-16,14 69 7 15,-2 1-9-15,3 1-9 16,0 0-14-16,-2 0-13 16,2 0-15-16,0 0-5 15,-1 0-1-15,1 0-10 16,0 0 3-16,0 0-7 0,0 0-2 16,-2 0-1-16,-4 26-2 15,-1 19 3-15,-7 23 8 16,1 15-2-16,-2 17 6 15,3 6 2-15,2 9 0 16,2 4 1-16,2-7-7 16,2-4 1-16,1-16-3 15,3-15-6-15,0-15-2 16,0-17 1-16,0-13 1 16,0-11 0-16,3-11-5 15,-2-6-1-15,2-4-40 16,-1 0-24-16,2-23-27 15,-1-14-171-15,-3-9-280 0</inkml:trace>
  <inkml:trace contextRef="#ctx0" brushRef="#br0" timeOffset="-167075.97">13305 8912 469 0,'0'0'39'16,"0"0"-8"-16,0 0 81 15,0 0-18-15,0 0-46 16,0 0-22-16,-8-57 10 16,8 57 6-16,-3-1 2 15,3 1-18-15,0 0 0 16,-1 0 3-16,1 0-1 15,0 0-5-15,0 0 2 16,14 0-8-16,29 0 0 16,26-4 18-16,27 0-11 15,16 0-12-15,16 3-6 16,2 1-2-16,4 0-3 0,-7-2-1 16,-3-5-1-16,-12 4 0 15,-17-2-16-15,-17-1-25 16,-25 0 15-16,-16 0 2 15,-18 1 15-15,-9 2 10 16,-7 0 3-16,-3-1-3 16,0-1 6-16,0-1-6 15,0 1-1-15,-9 1-7 16,3 4-2-16,2 0-44 16,-1 0-31-16,2 0-30 15,2 0-71-15,1 0-22 16</inkml:trace>
  <inkml:trace contextRef="#ctx0" brushRef="#br0" timeOffset="-166071.97">14674 7399 515 0,'0'0'149'16,"0"0"-36"-16,0 0-7 15,0 0 4-15,0 0-46 16,0 0-34-16,-44-10-18 15,22 23 0-15,2 10 7 16,-1 2 6-16,9-2-17 16,5-1-3-16,5-1-2 15,2-2-6-15,4-3 3 16,16-4 0-16,8-6 2 16,4-6-2-16,2 0 0 15,-4-14 5-15,-5-9-5 16,-9 1-3-16,-9-5-2 15,-7 1 5-15,0 1 2 16,-23 8 0-16,-5 3-2 16,-5 8 0-16,-4 6 3 0,5 0-2 15,4 6-1-15,4 13 1 16,9 2-1-16,3-1 0 16,8 3-2-16,4-2-2 15,0-4 0-15,0 1 3 16,12-4 2-16,7-5-2 15,5-5 1-15,0-4-3 16,3 0 2-16,-5 0 0 16,-4-12-4-16,-6 0-19 15,-8-6-7-15,-4-1 14 16,0 0 2-16,-9 3-8 16,-14 8-5-16,-9 6-28 0,-5 2-41 15,-2 0-132-15,5 12-353 16</inkml:trace>
  <inkml:trace contextRef="#ctx0" brushRef="#br0" timeOffset="-165201.97">13250 7454 508 0,'0'0'126'16,"0"0"-16"-16,0 0 9 0,0 0 15 15,0 0-46-15,0 0-35 16,-41 1-27-16,21 21 4 16,-2 1 1-16,3-1-15 15,8 3-6-15,6-2-8 16,5-2 0-16,0-2 0 15,1-1 0-15,22-10 0 16,8-3 0-16,7-5 0 16,3 0-2-16,-4-19 0 15,-12-1-9-15,-10-2-7 16,-10-1 8-16,-5 1 3 16,0 1-1-16,-3 6 6 0,-12 6-1 15,-8 9 1-15,-3 0-4 16,0 0 4-16,1 5 1 15,9 8-1-15,7 1 0 16,6 0 0-16,3-3-3 16,0 2 1-16,1-6 2 15,11-5 0-15,3-2-1 16,5 0 1-16,-1-6 0 16,-1-14-30-16,-2-9-71 15,-8-2-73-15,-8-5-129 16</inkml:trace>
  <inkml:trace contextRef="#ctx0" brushRef="#br0" timeOffset="-164240.96">13898 6243 312 0,'0'0'148'0,"0"0"-55"16,0 0 49-16,0 0 0 15,0 0-36-15,0 0-35 16,-60-86-33-16,41 86-22 16,-3 16-1-16,1 2 3 0,8 1 0 15,5-1-2-15,3-2 0 16,3-1-10-16,2-1-3 15,0-3-3-15,0-4 4 16,9 1-3-16,3-7 2 16,4-1-3-16,-2 0 4 15,-3 0-4-15,-3-1 5 16,-5-9-4-16,-3-2 2 16,0 2-1-16,0 4-2 15,-13 2 0-15,-7 4-10 16,-7 0 8-16,0 16 2 15,5 3-3-15,5 4 2 16,9-6 1-16,4 1-2 0,4-5-5 16,0 0 4-16,0-3 2 15,14-1 1-15,2-4 3 16,7-5 2-16,2 0-3 16,2 0-2-16,-3-8-1 15,-2-8-1-15,-5-7-14 16,-4 1-12-16,-9-4-3 15,-4-2 5-15,0 6 13 16,0 6 5-16,-10 12-6 16,-10 4-25-16,-3 20-11 15,-9 25-20-15,3 12-67 16,3 1-138-16</inkml:trace>
  <inkml:trace contextRef="#ctx0" brushRef="#br0" timeOffset="-163251.96">13464 8846 753 0,'0'0'99'0,"0"0"-79"16,0 0 69-16,0 0 50 15,0 0-64-15,0 0-52 16,-82-41-7-16,70 41-5 0,3 0-2 16,0 7-4-16,0 5-4 15,5-4 0-15,1 2-1 16,3-2-2-16,0-4-1 16,0 2 1-16,0-3 2 15,9-1 0-15,6-2-6 16,-2 0-3-16,4-11-7 15,-5-8-5-15,-4-4 9 16,-7 2 7-16,-1 5 0 16,0 2 5-16,-17 7 4 15,-5 7 0-15,-5 0 5 16,-3 3 2-16,5 17-3 0,4 4 1 16,8 0-2-1,7 1-5-15,5-6-2 0,1-1 0 16,0-3 0-16,8-3-1 15,8-4 3-15,1-5-1 16,-1-3 3-16,2 0-4 16,-1 0 1-16,-3-16-1 15,-2-6 0-15,-7-2-6 16,-5-1 4-16,0-1-2 16,0 5-6-16,-11 5 4 15,0 4 6-15,2 9-1 16,3 0-2-16,1 3 2 15,5 0-4-15,-2 12-3 0,2 9-3 16,0 1 10 0,2 4-7-16,18-7-51 0,14-3-94 15,6-5-126-15</inkml:trace>
  <inkml:trace contextRef="#ctx0" brushRef="#br0" timeOffset="-162381.97">14685 8742 538 0,'0'0'179'0,"0"0"-92"16,0 0 49-16,0 0-9 15,0 0-32-15,0 0-52 16,-91-33-11-16,64 33-12 16,2 3 0-16,1 13-12 15,6 1 1-15,3-1-6 16,6 3-2-16,4-1 0 0,4-1-1 16,1 0 0-16,0-3 1 15,7 0-1-15,10-4-1 16,1-7 1-16,1-3-9 15,1 0-10-15,-4 0-5 16,-3-7 2-16,-8-9 9 16,-5-5 10-16,0-2 3 15,0 3-2-15,-11 1 2 16,-4 3 3-16,1 10-2 16,5 0 0-16,2 5 18 15,5 1-6-15,0 0-11 16,-1 0-2-16,1 4 5 15,0 9-9-15,2 3 8 0,0-1-4 16,4 0 0 0,8 0 0-16,5-6 0 0,3 1 0 15,0-6 0-15,-1-4-1 16,-1 0 1-16,-4 0-4 16,-4 0 2-16,-6-11 1 15,-1-5-3-15,-3-1 4 16,0-5 0-16,-7 0-1 15,-9 3-4-15,-3-1 3 16,0 9-10-16,1 4-23 16,-1 3-48-16,4 1-82 15,5-1-192-15</inkml:trace>
  <inkml:trace contextRef="#ctx0" brushRef="#br0" timeOffset="-161232.96">13582 5619 935 0,'0'0'113'15,"0"0"-65"-15,18-97 93 16,-12 75-17-16,-3 12-43 16,0 4-35-16,-1 2-18 15,-1 4-10-15,3 0-11 16,2 0-7-16,5 22-3 16,6 12 2-16,6 10 1 15,-1 5 1-15,2-2 0 16,-1-4-1-16,1-2 0 15,3-6 0-15,-2-8-1 16,-1-10-3-16,-5-7-16 0,-10-6 1 16,1-4 3-16,-1-12 9 15,1-21 7-15,1-15 0 16,-2-6 3-16,-4-8-2 16,-2-5-1-16,4 4 2 15,-2 2 0-15,1 10-1 16,1 9 1-16,1 8-1 15,1 9-1-15,-5 13 0 16,2 3-1-16,1 9-16 16,4 0-47-16,4 22-68 15,6 19-10-15,-5 10-41 16,-3 2-123-16,-8 0-266 0</inkml:trace>
  <inkml:trace contextRef="#ctx0" brushRef="#br0" timeOffset="-160992.96">14125 5706 875 0,'0'0'162'0,"0"0"-12"16,0 0 9-16,0 0-52 15,0 0-71-15,0 0-20 16,-10-43-8-16,10 64-8 15,0 14 0-15,0 9 1 16,0 5-1-16,0-4-1 16,0-1-2-16,0-1-1 0,0-4-88 15,0-7-117-15,0-10-228 16</inkml:trace>
  <inkml:trace contextRef="#ctx0" brushRef="#br0" timeOffset="-159883.16">14946 7086 954 0,'0'0'106'0,"0"0"-59"16,0 0 88-16,0 0 0 15,0 0-58-15,0 0-47 16,0-78-17-16,0 78-12 16,7 7-1-16,1 25-1 15,5 13 1-15,2 4 0 16,2 0 1-16,3-4-2 16,-1-5 2-16,0-7-2 0,-1-6 0 15,-6-8-1-15,-5-10 2 16,-1-3-4-16,-5-6-6 15,1 0 10-15,2 0 0 16,2-23 7-16,5-11-5 16,2-11-2-16,-1-6 2 15,-1-5-1-15,2 4 0 16,0 1 3-16,-1 6-2 16,-1 10 2-16,0 2-1 15,-4 11 1-15,-1 8 0 16,-3 6-4-16,-3 7 0 15,1 1-1-15,4 1-19 16,7 30-80-16,1 12-2 0,5 14-45 16,-3 1-106-16,-1-3-248 15</inkml:trace>
  <inkml:trace contextRef="#ctx0" brushRef="#br0" timeOffset="-159492.97">15382 7505 1008 0,'0'0'71'0,"0"0"77"16,0 0 2-16,0 0-48 0,0-97-65 16,0 90-13-16,0 1-6 15,3 3-8-15,1 1-6 16,-3 2-4-16,2 0-1 15,0 0-2-15,0 16-4 16,0 16-1-16,-3 3-18 16,0 8 1-16,-17 4-1 15,-5 0 1-15,-1 2 4 16,-1-4 11-16,9-4 6 16,4-9 2-16,6-5 1 15,5-6 0-15,0-7 1 16,13-2 4-16,16-8 26 15,12-4 5-15,8 0-10 0,5-10-15 16,4-10-7 0,-6-5-3-16,0-4-6 0,-8-1-71 15,-1-1-116-15,-13-2-207 16</inkml:trace>
  <inkml:trace contextRef="#ctx0" brushRef="#br0" timeOffset="-158674.97">14783 8910 505 0,'0'0'379'0,"0"0"-299"16,0 0 67-16,0 0 6 0,0 0-59 16,0 0-39-16,0-75-22 15,0 72-22-15,0 3-3 16,0 0-8-16,6 3-4 15,0 22 3-15,4 6 1 16,-2 7 0-16,-2 2 2 16,0 0-2-16,1-1 0 15,1-3 1-15,-1-9-1 16,3-8 0-16,-2-8 0 16,0-7-1-16,2-4-1 15,5-4 2-15,0-22 0 16,3-9 1-16,-3-7 0 15,-2-5 0-15,-5-8 0 0,5-1 1 16,-4 4-2 0,0 1 1-16,1 12-1 0,1 3 1 15,-2 11 0-15,-3 8-1 16,0 6 0-16,-4 7-1 16,-1 3 0-16,3 1-20 15,4 5-59-15,1 23-30 16,3 11-10-16,-4 5-99 15,-1-2-222-15</inkml:trace>
  <inkml:trace contextRef="#ctx0" brushRef="#br0" timeOffset="-158181.97">15174 9125 847 0,'0'0'143'16,"0"0"-64"-16,0 0 108 16,0 0-66-16,36-107-61 15,-29 95-22-15,1 2-14 16,-3 5-8-16,0-1-13 16,-3 6 2-16,-2 0-5 15,0 0-3-15,0 0 2 16,0 14-6-16,-2 12 6 15,-11 9-3-15,-4 5-12 16,-2-1-2-16,2 3 3 16,3-5 3-16,3-7-4 0,7-8 9 15,2-8 6-15,0-5 0 16,2-6 1-16,0 1 0 16,0-3 0-16,14 2 0 15,8-2 6-15,3-1 1 16,0 0-3-16,-1 0 0 15,-5 0-4-15,-4 0 2 16,-3 4-1-16,-5 3-2 16,-5-1 1-16,-2 4-5 15,0 3 2-15,0-1 2 16,-19 6-1-16,-10-3-10 0,-7-3-12 16,-7 1-20-16,-15-10-23 15,-8-3-41-15,-17 0-68 16,-10-17-115-16,-5-14-357 15</inkml:trace>
  <inkml:trace contextRef="#ctx0" brushRef="#br0" timeOffset="-157504.97">12732 9132 882 0,'0'0'166'0,"0"0"-144"16,0 0 97-16,0 0 24 15,0 0-62-15,0 0-44 16,43-91-13-16,-43 91-8 16,0 0-10-16,7 8-6 15,4 20 0-15,1 13 0 16,2 6 3-16,-1 3 0 16,-1-5-3-16,1-1 0 15,4-10 3-15,-1-9-3 16,-1-5 0-16,0-16-1 15,0-4 2-15,4 0 2 16,4-17-2-16,2-23 1 0,-1-10-1 16,-5-4 2-16,-6-2-3 15,-7 4 2-15,-5 7-2 16,-1 7 0-16,0 3 1 16,0 8-2-16,0 5 1 15,0 6 0-15,1 3 0 16,1 9 0-16,-2 2-4 15,7 2-28-15,2 0-45 16,4 13-55-16,8 19 22 16,-2 12-58-16,-6 5-62 15,-11 3-208-15</inkml:trace>
  <inkml:trace contextRef="#ctx0" brushRef="#br0" timeOffset="-157077.97">13236 9345 792 0,'0'0'114'16,"0"0"10"-16,0 0 61 15,0 0-67-15,0 0-51 16,0 0-7-16,-2-92-16 16,2 92-20-16,0 0-14 15,-1 0-9-15,-2 17-1 16,3 10 0-16,0 8 1 15,0-2-2-15,3-8 2 0,13-3-2 16,1-6 1 0,0-6-1-16,9-9-1 0,-5-1-14 15,-1-1-3-15,-3-21-1 16,-6-7 0-16,-4-4 5 16,-7-6 6-16,0 1-5 15,0 5 1-15,0 5 10 16,0 12 3-16,-3 9 2 15,-1 4 3-15,4 3 7 16,0 0-4-16,0 22-8 16,0 17 0-16,10 7 2 15,-1 6 8-15,-1-2-8 0,-3-1-1 16,0-6-1 0,-1-2-20-16,-2-7-126 0,-2-9-162 15,0-10-504-15</inkml:trace>
  <inkml:trace contextRef="#ctx0" brushRef="#br0" timeOffset="-155913.97">12289 7329 979 0,'0'0'68'0,"0"0"-21"15,0 0 104-15,0 0-35 16,0 0-66-16,0 0-36 15,-1-46-9-15,1 46-5 16,10 17-1-16,10 14 1 0,6 7 1 16,2 1-1-16,0-4 1 15,1-5-1-15,-5-7 0 16,3-1 0-16,-3-8 0 16,-8-6 0-16,-1-4 0 15,-7-4-1-15,6 0-3 16,-6-15 0-16,-1-14 3 15,-1-8 1-15,0-8 2 16,-6-4 0-16,0-5-2 16,0-4 1-16,0 9 0 15,0 0-1-15,0 8 0 16,-2 9 3-16,2 9-2 0,-2 7-1 16,0 9 0-16,1 5 0 15,1 2-1-15,0 2-32 16,0 28-80-16,0 15-31 15,1 14-32-15,9-2-167 16</inkml:trace>
  <inkml:trace contextRef="#ctx0" brushRef="#br0" timeOffset="-155576.97">12709 7560 840 0,'0'0'155'0,"0"0"-82"16,0 0 84-16,0 0-52 16,0 0-71-16,0 0-30 0,-7-6-3 15,17 26-1-15,4 5 0 16,5 4 2-16,-2 0-1 16,-1-1-1-16,-4 1 0 15,-2-3-1-15,-2-6 0 16,-4 1 1-16,-2-2-13 15,-2-4-7-15,0 0 3 16,-2-1-5-16,-13-2 8 16,-7 2 1-16,-2-1-7 15,-6-3 0-15,-2-5-26 0,-4-3-17 16,0-2-12 0,3 0-50-16,6 0 14 0,7-10-55 15,10-17-97 1</inkml:trace>
  <inkml:trace contextRef="#ctx0" brushRef="#br0" timeOffset="-155390.97">12802 7535 762 0,'0'0'180'0,"0"0"-95"15,0 0 56-15,0 0-51 16,91-52-57-16,-55 38-27 15,8 0-4-15,7-2-2 16,4-5-28-16,-1-3-103 0,-3-7-119 16,-9-6-295-1</inkml:trace>
  <inkml:trace contextRef="#ctx0" brushRef="#br0" timeOffset="-154497.97">14043 9871 574 0,'0'0'140'15,"0"0"-51"-15,0 0 34 0,10-100 19 16,-11 78-32-16,-12 5-42 16,-7 7-8-16,-3 10-15 15,-7 0-24-15,-6 26-14 16,-3 20-3-16,3 15-3 16,9 6 0-16,9 1 0 15,13-4 2-15,5-8-3 16,7-6-2-16,19-10 2 15,13-8 0-15,5-10 2 16,5-13-4-16,3-9-12 16,2 0-64-16,-3-12-56 15,-9-13-99-15,-11-1-209 16</inkml:trace>
  <inkml:trace contextRef="#ctx0" brushRef="#br0" timeOffset="-153642.97">14361 10181 248 0,'0'0'48'0,"0"0"-43"15,0 0 9-15,0 0-1 16,0 0-10-16,0 0-2 15,-2 0 1-15,2 0 14 16,0 0 66-16,-2 0 10 16,2 0 37-16,-2 0 3 15,1 0-39-15,1 0-18 16,-2 0-14-16,2 0-22 16,-1-4-4-16,-1 0-3 0,2 0-4 15,0-1-5-15,0 1 3 16,0-1 2-16,0 0-3 15,0 1 4-15,0-1 2 16,0 2 1-16,0 0-1 16,0 3 2-16,0 0-4 15,0 0-7-15,0 0-12 16,-3 0-5-16,0 3-3 16,-3 14-2-16,-4 12 0 15,1 1 0-15,3 2 2 0,1-1-2 16,4-5 0-1,1-7 1-15,0-1-1 0,0-7 0 16,0-3 1-16,10-1 0 16,2-6 0-16,4 2 0 15,5-3 1-15,3 0-1 16,-3 0 1-16,-1 0-1 16,-1 0-1-16,-4 0 0 15,-2 0 0-15,1 0 0 16,-2 0-2-16,0 0 1 15,1 14 0-15,-2 1-1 16,-4 1-7-16,-2 3-18 16,-5 1-1-16,0-1-6 15,-3 2-2-15,-16-4 1 16,-6-2 9-16,-6-6 14 0,-2 1 8 16,-1-6 2-16,1-2-1 15,2-2 3-15,2 0 0 16,2 0 0-16,5-13 0 15,5-5-1-15,7-3-41 16,7-7-86-16,3-5-53 16,8-11-139-16</inkml:trace>
  <inkml:trace contextRef="#ctx0" brushRef="#br0" timeOffset="-153432.97">14494 10254 810 0,'0'0'202'16,"0"0"-89"-16,0 0 60 15,0 0-57-15,0 0-61 16,0 0-23-16,61-38-13 16,-35 31-11-16,3-5-6 15,6-4-2-15,3 0-24 16,0-7-141-16,-9-4-278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0T07:24:37.7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848 12169 779 0,'0'0'292'0,"0"0"-261"16,0 0 74-16,0 0 15 15,0 0-70-15,0 0-25 16,0 0-13-16,0 0-3 16,0 0-3-16,0 28-4 15,-2 33-1-15,-4 21-1 0,-3 6 7 16,-2 0 1-16,1-3-2 16,-1-9-2-16,5-8-4 15,2-10-4-15,2-13 2 16,2-13 2-16,0-12-2 15,0-7 1-15,0-8-8 16,0-5 5-16,0 0 4 16,0 0 3-16,-1-24 4 15,-5-28-7-15,3-23-10 16,3-12-4-16,0 4 8 16,0 6 2-16,0 5 1 15,0 7 3-15,0 7 2 16,0-1-2-16,0 11 0 15,3 1-1-15,7 1 3 16,1 8-4-16,5 1 2 0,2 7-3 16,0 7 2-16,-2 3 0 15,-1 8-1-15,0 7-2 16,2 3-7-16,-1 2-8 16,2 2-14-16,0 21-7 15,-3 4 22-15,-5 13-6 16,-5 7 9-16,-5 7-7 15,0 15 9-15,-20 1 2 16,-5 1 10-16,-2-6-6 16,0-8-2-16,8-12 4 15,1-14 3-15,9-15 1 16,4-8 2-16,3-8 0 0,2 0 2 16,0 0 17-16,0 0 23 15,0-16 0-15,4-3-17 16,11-13-13-16,6 5-13 15,3 1 4-15,3 5-4 16,-5 7 1-16,3 8-2 16,-7 6-5-16,2 0-6 15,-3 6 3-15,-2 18 3 16,-1 7-9-16,-7 2-1 16,-4 6-7-16,-3 6-3 15,0 0 7-15,-18 1 18 16,-7 1-14-16,-2-9 5 15,0-4 1-15,-1-9 3 0,1-9 6 16,2-6 0-16,8-6 1 16,2-4 4-16,2 0 1 15,3-11-4-15,5-22-2 16,5-9-45-16,0-6-58 16,21 0-52-16,16 7 12 15,2 15-29-15,4 7-121 16</inkml:trace>
  <inkml:trace contextRef="#ctx0" brushRef="#br0" timeOffset="261.95">1271 12530 72 0,'0'0'767'16,"0"0"-597"-16,0 0-3 15,0 0-4-15,0 0-87 16,0 0-30-16,0-56-18 15,0 56-10-15,0 0-10 16,0 0-8-16,0 3-4 16,0 26-13-16,0 7 8 15,0 9 9-15,-2 6 4 16,-2-6-4-16,-2-2 0 16,0-5-27-16,1-8-60 15,3-8-41-15,2-10-58 16,0-12-66-16,0 0-149 15</inkml:trace>
  <inkml:trace contextRef="#ctx0" brushRef="#br0" timeOffset="457">1246 12171 723 0,'0'0'271'16,"0"0"-203"-16,0 0 63 15,0 0 4-15,0 0-96 16,0 0-34-16,-5-7-5 16,5 7-13-16,0 0-79 15,0 0-89-15,0 7-153 16,9 3-268-16</inkml:trace>
  <inkml:trace contextRef="#ctx0" brushRef="#br0" timeOffset="2512.09">1557 12645 814 0,'0'0'245'0,"0"0"-213"0,0 0 115 15,0 0-29-15,0 0-77 16,0 0-26-16,-10-38-15 15,10 59-6-15,0 34-5 16,-3 27 11-16,-2 24 10 16,-2 4-5-16,-2-2 0 15,-3-7-5-15,3-4 0 16,-6-10-1-16,-1-11-5 16,7-13 0-16,3-21-81 15,4-10-56-15,2-19-25 16,0-13-79-16,0 0-109 15</inkml:trace>
  <inkml:trace contextRef="#ctx0" brushRef="#br0" timeOffset="2882">1508 12607 753 0,'0'0'89'16,"0"0"-23"-16,0 0 61 15,0-110-36-15,0 87-50 16,9 1-19-16,4 6-6 16,2 5-6-16,6 4-8 15,5 3-2-15,6 4-1 16,7 0-2-16,0 5 3 0,1 12-2 16,-9 6-4-16,-8 5-49 15,-5 5-8-15,-6 8 17 16,-8 3 3-16,-4 7-13 15,-13 3 16-15,-23 3 9 16,-7-3-3-16,-5-2-14 16,3-15 15-16,9-7 23 15,10-11 10-15,9-12 6 16,8-7-4-16,5 0-2 16,4-15-12-16,7-23-20 15,26-24-104-15,13-9-53 16,14-9-137-16</inkml:trace>
  <inkml:trace contextRef="#ctx0" brushRef="#br0" timeOffset="3695.99">2020 12342 487 0,'0'0'275'16,"0"0"-178"-16,0 0 33 16,0 0-5-16,0 0-51 15,0 0-27-15,-11-2-24 16,2 21-8-16,-4 19-11 15,-5 14 3-15,2 6 12 16,4-1 10-16,4-10-18 16,5-9-5-16,3-7-6 15,0-6-1-15,3-4-1 0,12-9-4 16,0-4-6-16,3-8-12 16,3 0-13-16,3-15 5 15,5-22 0-15,-2-15-4 16,-7-3 9-16,-10 0 10 15,-7 10 10-15,-3 9 7 16,0 10 16-16,-3 7 45 16,-7 6 1-16,7 7-29 15,-2 4-1-15,4 2-14 16,-1 0-12-16,1 0-6 16,1 26-8-16,-2 18-1 15,2 11 7-15,0 2 2 16,0-2 0-16,0-7 0 15,6-5 0-15,5-10-2 16,5-6 0-16,1-9 0 0,2-8 1 16,2-8-11-16,1-2 7 15,2-9 5-15,0-26 4 16,4-11 2-16,-4-15-5 16,-3-10 2-16,-6-4-2 15,-9 1-1-15,-3 8 0 16,-3 16 2-16,0 11 2 15,-3 17 5-15,-6 13 30 16,6 5-23-16,-1 4 1 16,-2 0-17-16,3 0 0 15,0 22-8-15,0 11-2 16,3 8 10-16,0-2 0 0,0-2-5 16,16-6 1-1,2-6 2-15,7-5-3 0,1-6-2 16,4-8 1-16,2-6 6 15,-2 0-2-15,-6 0-4 16,-6-13-6-16,-3 1-11 16,-9 2-7-16,-2 6 8 15,-4 4-1-15,0 0 2 16,0 0-16-16,0 10 12 16,0 15 13-16,0 11 12 15,0 7-1-15,0 2 1 16,0-4 0-16,0-3 1 15,9-5-1-15,4-10 1 0,1-5-1 16,6-10 0-16,6-8-2 16,4 0-15-16,5-26-66 15,-1-15-205-15</inkml:trace>
  <inkml:trace contextRef="#ctx0" brushRef="#br0" timeOffset="5633">2883 11879 421 0,'0'0'422'0,"0"0"-354"16,0-96 55-16,0 86 53 15,0 7-93-15,0 3-55 16,0 0-26-16,0 0-2 15,0 7-17-15,0 27-6 16,0 19 23-16,0 15 3 0,0 10-3 16,0 9 2-16,0 10 12 15,0 0 0-15,0 1-13 16,0-13 1-16,0-17-4 16,0-13-9-16,0-21-105 15,0-13-102-15,5-15-89 16,1-6-111-16</inkml:trace>
  <inkml:trace contextRef="#ctx0" brushRef="#br0" timeOffset="6005.99">2825 12361 684 0,'0'0'242'0,"0"0"-129"15,0 0 44-15,0 0-60 16,0 0-43-16,0 0-24 15,-1-49-15-15,22 30-14 16,12-4-1-16,13 1 0 16,3 0 0-16,-1 10-1 15,-9 4-5-15,-8 8-25 16,-7 0-29-16,-7 0-26 16,-4 10-3-16,-6 6 37 15,-1 7-3-15,-2 3 27 16,-4 7 18-16,0 1 10 15,0 1 3-15,0 1-3 16,0-3 2-16,0 2 1 16,0-6-2-16,0 0 4 0,2-7-1 15,0-2-4-15,2-6 0 16,-2-4-1-16,2-2 1 16,2-5-1-16,-3-3-10 15,4 0-90-15,2-2-150 16,2-21-25-16</inkml:trace>
  <inkml:trace contextRef="#ctx0" brushRef="#br0" timeOffset="6212">3155 11987 836 0,'0'0'133'0,"0"0"-109"15,0 0 87-15,0 0-20 16,0 0-70-16,0 0-21 16,-34-83-21-16,34 83-78 15,11 7-72-15,6 14-31 16,4-1-51-16</inkml:trace>
  <inkml:trace contextRef="#ctx0" brushRef="#br0" timeOffset="6503">3438 11583 817 0,'0'0'137'16,"0"0"-81"-16,0 0 96 15,0 0-54-15,0 0-70 16,0 0-22-16,-34 65-4 15,34 9 7-15,0 15 8 16,0 7-2-16,0 6 4 16,0 3-8-16,0 6 2 15,-7 0-10-15,-2-9 0 16,1-12-3-16,1-18-1 0,4-18-13 16,3-11-74-16,0-18-120 15,3-16-40-15,10-9-81 16</inkml:trace>
  <inkml:trace contextRef="#ctx0" brushRef="#br0" timeOffset="6721">3343 12283 852 0,'0'0'140'0,"0"0"-66"15,0 0 67-15,0 0-80 0,0 0-41 16,0 0-16-16,73-59-2 16,-37 51-2-16,3 2-2 15,4-1-23-15,2 1-87 16,-6 0-89-16,-9 5-151 16</inkml:trace>
  <inkml:trace contextRef="#ctx0" brushRef="#br0" timeOffset="7104">3689 12355 788 0,'0'0'181'15,"0"0"-102"-15,0 0 77 0,0 0-65 16,0 0-68-16,0 0-20 15,55-79-3-15,-32 53-4 16,2 0 1-16,-6-1-1 16,-5 3-24-16,-8 1-11 15,-6 5-6-15,0 5 14 16,-9 3 1-16,-16 7 9 16,-8 3 18-16,-6 4 3 15,1 22 0-15,8 9 3 16,4 8-3-16,11 4 9 15,6 1 4-15,8-2 3 16,1-4 5-16,0-7-7 0,12-4 3 16,10-5-3-16,11-8 2 15,11-9-10-15,9-9-6 16,15-5-6-16,0-26-142 16,-3-7-206-16</inkml:trace>
  <inkml:trace contextRef="#ctx0" brushRef="#br0" timeOffset="8331.99">4459 11942 637 0,'0'0'149'15,"0"0"-82"-15,0 0 98 16,0 0-52-16,-22-97-66 15,8 90-16-15,-4 7-18 16,-7 0-5-16,-6 37-8 16,-6 13 0-16,5 12-2 15,4 10 2-15,7 1 0 16,12 1 0-16,5-3 0 0,4-6-1 16,2-10-4-16,16-10 3 15,5-13 2-15,2-13-8 16,6-12 1-16,4-7-3 15,1-10-9-15,-1-21-18 16,-1-13-27-16,-14-1-19 16,-8 1-13-16,-11 8 19 15,-1 10 3-15,-3 6-27 16,-13 8 101-16,2 4 1 16,4 0 13-16,4 2 12 15,5 5 30-15,1-4-2 16,0 5-27-16,0-1-21 15,0 1-5-15,0 0 16 0,3 0-3 16,5 0 3-16,0 0 4 16,0 13-8-16,5 3-7 15,0 10-1-15,-2 3-3 16,2 9-2-16,-4 2 2 16,-1 5-1-16,-4-4 3 15,-1 2-2-15,0 1-2 16,-3-3 3-16,0 2-3 15,0-1 3-15,-3-2-3 16,-1-2-1-16,-1-5 0 16,2-5 0-16,3-7-5 15,0-7-54-15,0-6-103 0,15-8-131 16</inkml:trace>
  <inkml:trace contextRef="#ctx0" brushRef="#br0" timeOffset="9299.99">4733 12161 802 0,'0'0'184'0,"0"0"-129"16,0 0 95-16,-8-102-46 15,8 88-58-15,4 4-23 16,5 5-7-16,3 5-10 0,9 0-6 16,1 0 0-16,1 19-3 15,-2 8 2-15,3 7-1 16,-5 4-8-16,-3 1-9 16,-5 2-16-16,-4 1-12 15,-6-2 4-15,-1-6-11 16,0-7 19-16,-1-5 12 15,-9-9-9-15,2-5 21 16,-1-4 11-16,2-4 5 16,4 0 3-16,-2-12 17 15,5-19 10-15,0-9-7 16,1-8-24-16,25-3 1 0,7 9-3 16,3 2-1-16,0 10 0 15,-4 5 0-15,-10 6 5 16,-4 9 7-16,-8 1 2 15,-7 7 7-15,-3 2-1 16,0 0-7-16,0 0-8 16,0 0-6-16,0 21 0 15,0 11 1-15,-7 4-1 16,3 3 2-16,2-5-2 16,2-4-2-16,0-1 2 15,0-6-4-15,0-8 4 16,6-7 0-16,1-6-8 15,0-2 8-15,2 0-6 0,0-9 6 16,3-17 7-16,0-9-7 16,0-7-3-16,-2 3-4 15,-1 7-6-15,-3 7 10 16,-2 11 3-16,-3 9 0 16,0 3 0-16,1 2 0 15,8 0-12-15,2 20-7 16,6 6 8-16,2 2 10 15,4-2-19-15,2-1-1 16,4-13-7-16,0-8-25 16,-1-4-10-16,1-4 27 15,-3-22 14-15,-1-8 22 0,-4-7 1 16,-1-7 0-16,-6-11 8 16,-5-8 16-16,-4-7 3 15,-6-9 8-15,0 4-7 16,-6 9 16-16,-8 19 42 15,-2 17-18-15,5 18-7 16,3 10-15-16,2 6-13 16,6 16-22-16,-5 32-9 15,2 25-3-15,-2 23 6 16,0 16-5-16,2 4 2 16,0 10 0-16,0 3-2 15,-2-6-1-15,1-3-3 16,1-8 2-16,3-18-4 0,0-20-143 15,0-16 69 1,0-23-180-16,11-21-149 0,1-14 27 16</inkml:trace>
  <inkml:trace contextRef="#ctx0" brushRef="#br0" timeOffset="10050.02">5611 12049 954 0,'0'0'80'16,"0"0"-35"-16,0 0 115 15,0 0-70-15,-28-98-67 16,28 92-13-16,6 3-10 0,14 3-11 16,7 0 8-16,6 0-5 15,0 14-9-15,1 7-15 16,-4 3-17-16,-6 7 5 15,-8 1-18-15,-4 5-20 16,-12 0-12-16,0 6 7 16,-20 1 11-16,-7 1-7 15,-6-6 29-15,3-10 31 16,7-8 23-16,7-15 2 16,10-6 3-16,6 0 30 15,0-29 70-15,12-14-79 16,15-14-17-16,9-8 0 15,10-9-2-15,3-17 8 0,5-8-3 16,-5-1-10-16,-8 8 27 16,-12 22 34-16,-15 25 12 15,-7 18 47-15,-7 18 35 16,0 3-83-16,0 6-36 16,0 0-23-16,0 29-12 15,-5 19-3-15,-5 20 5 16,1 6 5-16,5 4 2 15,2-1-1-15,2-4-6 16,0-5-3-16,0-3-1 16,9-8 1-16,5-8-2 15,-1-10 0-15,2-12-5 0,0-15 0 16,-4-2-1-16,0-10-7 16,2-4 4-16,0-18 6 15,0-15 3-15,1-8 1 16,0-8 0-16,-5 4-1 15,-2 6 0-15,4 10 0 16,-2 17 0-16,-5 6 0 16,2 10 0-16,8 0-3 15,1 0-4-15,4 16 4 16,1 6 0-16,-1-1-13 16,-1-3-10-16,-2-3-9 15,4-2-11-15,-2-6 5 16,0-1 19-16,-2-6-18 15,-4 0-45-15,5 0-5 16,-3-6-63-16,0-7-59 0,-2-3-137 16</inkml:trace>
  <inkml:trace contextRef="#ctx0" brushRef="#br0" timeOffset="10484.99">6739 11561 1096 0,'0'0'56'0,"0"0"17"15,0 0 33-15,0 0-64 16,-85-19-33-16,79 41-5 16,1 4-3-16,5 3-2 15,0 1 0-15,0-2-5 16,11-2 5-16,5-7-4 16,3-3-11-16,1-9-18 15,-6-4-18-15,2-3 16 16,-6 0 14-16,-4-3 18 15,-3-14 4-15,-3-2 6 0,0-3-2 16,-1 5 4-16,-10 6-2 16,-1 3-4-16,-1 6-2 15,2 2-9-15,-3 9-12 16,3 18-52-16,5 13-111 16,6 2-62-16,0 6-264 15</inkml:trace>
  <inkml:trace contextRef="#ctx0" brushRef="#br0" timeOffset="10814.99">6912 12124 840 0,'0'0'194'0,"0"0"-71"15,0 0 40-15,0 0-98 16,0 0-36-16,0 0-19 15,-21 0-4-15,19 4-4 16,-2 13-2-16,4-1 1 16,0 0-1-16,0 2 0 15,9-7 0-15,1-1 1 16,1-5-2-16,-1-2 1 16,-4-3 0-16,0 0 3 15,-3-4 1-15,-3-16-3 16,0-4 7-16,0-4-2 15,-6 4 0-15,-9 3-6 16,0 5-1-16,-4 9-21 0,-5 7-43 16,-4 0-130-16,2 7-188 15</inkml:trace>
  <inkml:trace contextRef="#ctx0" brushRef="#br0" timeOffset="58099.95">7519 11925 397 0,'0'0'429'0,"0"0"-328"16,0 0 31-16,0 0 23 15,0 0-62-15,0 0-32 16,0 0-19-16,2-66 0 16,-2 66-9-16,0 0-6 0,0 0-5 15,0 0-13-15,0 24-7 16,-11 12 3-16,1 9-5 15,-4 5 4-15,2-5-1 16,1-7-2-16,7-11-1 16,0-9 0-16,4-12-4 15,0-4-2-15,0-2-10 16,0 0 1-16,0-22 9 16,4-26 0-16,7-26-11 15,4-13-3-15,-3-2 8 16,-1 7 0-16,-3 7 6 15,-1 20 5-15,-1 10 1 16,-1 14 2-16,-2 9 0 16,1 8 6-16,-1 11-5 15,3 3-3-15,2 0 0 0,8 0-3 16,5 12 2-16,2 15 1 16,0 8-2-16,-3 9 2 15,-3 5-4-15,-2 3 3 16,-7 6 0-16,-2 0 1 15,-1-3 0-15,-5-6-1 16,0-4 0-16,0-8-7 16,0-9-44-16,0-7-9 15,0-7-45-15,0-8-8 16,-5-6-16-16,-4 0-44 0,-6-6-95 16</inkml:trace>
  <inkml:trace contextRef="#ctx0" brushRef="#br0" timeOffset="58316.95">7474 11912 727 0,'0'0'185'0,"0"0"-100"15,0 0 79-15,0 0-73 16,0 0-59-16,0 0-18 15,76-41 1-15,-34 26-15 16,4 1-2-16,5-2-26 16,0 6-115-16,-5 4-125 0,-10 6-423 15</inkml:trace>
  <inkml:trace contextRef="#ctx0" brushRef="#br0" timeOffset="58939.8">8417 11642 816 0,'0'0'147'15,"0"0"-65"-15,0 0 97 0,0 0-65 16,0 0-71-16,0 0-26 16,-97-88-10-16,67 115-7 15,-4 11 2-15,7 6 0 16,3 2-2-16,11-4-2 16,10-3-1-16,3-7-4 15,6-5-4-15,18-11-32 16,7-8-1-16,8-8-21 15,5-3-11-15,-2-22-17 16,-3-5-18-16,-12-2 37 0,-9 0 29 16,-11 2 26-1,-7 4 19-15,0 2 13 0,-3 8 49 16,-12 1 39-16,2 3-6 16,0 5 22-16,5 5-18 15,-1 1-27-15,5 1-30 16,2 0-10-16,2 8-23 15,0 27-6-15,0 15 1 16,0 12 1-16,5 10 3 16,2 3-4-16,-1 2-3 15,-1-3-1-15,-5 0-1 16,0 1-2-16,0 0 0 0,-8-3-34 16,-2-7-23-1,-1-17 58-15,-1-16-29 0,2-6-3 16,-5-9 1-16,0-11-47 15,-3-2 18-15,-3-4 11 16,3 0 6-16,2-23-65 16,10-22-35-16,6-24-129 15</inkml:trace>
  <inkml:trace contextRef="#ctx0" brushRef="#br0" timeOffset="59958.54">8645 11625 884 0,'0'0'118'0,"0"0"-18"16,0 0 96-16,0 0-113 15,0 0-47-15,0 0-14 16,-1-105-11-16,19 97-11 15,7 5-1-15,2 3-2 16,4 0-3-16,-5 1-7 16,-3 17-11-16,-6 4-23 15,-3 5-5-15,-6 2-1 16,-6 4-7-16,-2-1 3 16,-5 3 11-16,-14-1 18 15,-5-4-6-15,0-7 14 16,2-5 17-16,7-9 3 0,6-4 2 15,3-5 2-15,6 0 29 16,0-14 36-16,6-14-22 16,21-10-29-16,9-10-4 15,8 2-1-15,1-1-7 16,-3 8-2-16,-5 6-2 16,-10 10 3-16,-3 5-1 15,-9 7-2-15,-8 6-1 16,-4 5 0-16,-3 0 3 15,0 0 0-15,0 0-3 16,0 1-1-16,0 13-3 16,0 8 3-16,0 8 3 15,0-2 3-15,-1 2-2 0,-1-2-1 16,2-2-3-16,0-7 1 16,0-1 0-16,3-3-1 15,5-6-2-15,4-3 2 16,-2-6 0-16,4 0 0 15,-1 0 4-15,2-6-4 16,-2-13 2-16,-2-6 1 16,-5-6 2-16,1-6 5 15,-1-5-4-15,-4-3 9 16,-2 6-5-16,0 8 3 0,0 10 4 16,0 12 1-1,0 9-8-15,0 0-10 0,4 4-3 16,5 25-9-16,2 12 2 15,2 11 4-15,1-3 0 16,-1 0-2-16,2-8-12 16,4-7-13-16,4-11-15 15,-2-10 3-15,4-10 9 16,2-3 18-16,-2-5 12 16,0-22 5-16,-5-4 1 15,1-11 1-15,-7-7 4 16,-3-9-3-16,1-8 7 15,-4-5 6-15,-7-8 19 16,-1 8 14-16,0 12-11 16,0 18 24-16,0 18 8 0,0 16-16 15,-1 4-7-15,-2 3-11 16,0 14-20-16,1 33-11 16,1 30-1-16,-4 24 9 15,-4 14-8-15,-3 4 0 16,3 0 1-16,2-3-4 15,-1-8 0-15,-2-10-1 16,4-9-6-16,0-14-57 16,2-11-26-16,4-19-61 15,0-19-65-15,0-19-36 16,13-7-194-16</inkml:trace>
  <inkml:trace contextRef="#ctx0" brushRef="#br0" timeOffset="60708.63">9511 11573 925 0,'0'0'77'0,"0"0"-27"15,0 0 98-15,0-97-29 16,22 76-86-16,9 2-26 15,5 5-6-15,6 4-1 16,-3 7 0-16,2 3-1 0,-11 0 1 16,-3 7-16-1,-6 16-24-15,-3 3-5 0,-12 6-26 16,-6 3-5-16,-6 6-8 16,-26-2-12-16,-13 0-42 15,-4-3-34-15,1-8 36 16,10-5 25-16,14-10 111 15,13-6 8-15,9-7 44 16,2 0 29-16,6-30 40 16,22-11-83-16,19-14-17 15,12-11-10-15,4-10 0 16,8-11-10-16,-7-6 10 0,-14 8-2 16,-9 14 26-1,-16 20 28-15,-14 21 12 0,-6 14 0 16,-4 10 28-16,-1 6-10 15,0 0-25-15,0 0-45 16,0 0-6-16,-1 20-12 16,-6 17-2-16,-4 14 12 15,5 6-3-15,3 10 4 16,3 0 6-16,0-2-6 16,0-7-10-16,0-6-5 15,5-11 0-15,3-8 2 16,-1-10-3-16,0-9-4 15,0-8 2-15,3-4-3 16,0-2 5-16,5 0 3 16,4-25-2-16,6-7 1 0,-5-5-2 15,1-1 0 1,-4 1 4-16,-1 8-3 0,-5 11-1 16,0 12 1-16,4 6-1 15,6 2-1-15,2 23 1 16,1 3-3-16,-4 7 3 15,-5-5-1-15,-3-3 0 16,-5-9-2-16,0-6-39 16,-2-7-12-16,1-5-34 15,3-9-23-15,6-21-103 16,0-14-455-16</inkml:trace>
  <inkml:trace contextRef="#ctx0" brushRef="#br0" timeOffset="63661.94">11312 11063 753 0,'0'0'108'16,"0"0"-52"-16,-2-112 105 16,-7 89-14-16,1 9-79 15,-3 9-22-15,-7 5-16 16,-8 13-16-16,-10 35-7 15,-8 22-3-15,2 18 2 16,5 6-2-16,9 3 0 16,14-4-1-16,14-11-2 15,0-11-1-15,20-11 0 16,10-14-6-16,4-8 5 0,3-15-3 16,-1-11-1-1,4-12-6-15,-3 0-9 0,-2-22 5 16,-7-11-20-16,-7-7 5 15,-12-3 5-15,-8 3 4 16,-1 2 3-16,-6 9 13 16,-13 3 5-16,-2 4 6 15,0 6 2-15,8 6-1 16,5 5 20-16,7 4-6 16,1-2-7-16,0 3-14 15,0 0 0-15,17 0-11 16,6 8 11-16,4 10 1 15,0-1-1-15,-8 4-1 16,-2 3 1-16,-6 4-1 16,-7 4-2-16,-4 0 3 0,0 7 0 15,0-1 1-15,0 4 2 16,-4-2-3-16,-2-2 0 16,-2-3 0-16,2 0-1 15,6-8-1-15,-2-1-15 16,2-4-32-16,0-6-28 15,0-5-61-15,0-6-60 16,8-5-139-16</inkml:trace>
  <inkml:trace contextRef="#ctx0" brushRef="#br0" timeOffset="63971.62">11741 10859 834 0,'0'0'94'0,"0"0"8"16,-32-105 99-16,24 93-76 16,3 8-71-16,-1 4-20 15,-7 43-18-15,-4 35-4 16,-3 33-2-16,2 16 9 15,7 11-4-15,10 0-5 16,1-8-9-16,0-12 0 0,15-17-1 16,6-17-7-1,1-20-47-15,6-22-94 0,7-20-73 16,1-21-116-16,4-1-331 16</inkml:trace>
  <inkml:trace contextRef="#ctx0" brushRef="#br0" timeOffset="64436.7">12049 11155 953 0,'0'0'92'0,"0"0"71"0,0 0 7 16,0 0-103-16,-24-96-19 15,24 96-15-15,0 0-13 16,0 0-14-16,0 18-4 16,10 25-2-16,5 20 0 15,6 6 2-15,0 5 0 16,-3-4-1-16,1-7-1 16,-1-4 0-16,-2-11 0 15,-2-10 0-15,-2-10-4 16,-4-15-11-16,-2-7-8 15,-2-6-5-15,-3 0 21 16,1-3 7-16,0-26 4 16,4-14-1-16,2-17-3 0,1-10 1 15,1-3-1-15,1 0 0 16,-2 1 1-16,1 8-1 16,-2 8 1-16,-1 9 1 15,1 11 1-15,-1 11-2 16,-1 12 0-16,5 9-1 15,2 4-6-15,6 8-27 16,7 26-37-16,-1 14-100 16,0 15-33-16,-6 5-93 15</inkml:trace>
  <inkml:trace contextRef="#ctx0" brushRef="#br0" timeOffset="64712.95">12553 11640 846 0,'0'0'151'16,"0"0"-77"-16,0 0 129 16,0 0-77-16,0 0-74 15,0 0-25-15,-20-92-10 16,20 92-16-16,0 10-1 15,0 22-2-15,0 10 0 16,0 3 2-16,0 3 0 16,2-3-12-16,-1-3-44 15,2-3-27-15,1-13-68 0,6-9-56 16,0-14-147-16</inkml:trace>
  <inkml:trace contextRef="#ctx0" brushRef="#br0" timeOffset="65217.95">12821 11142 795 0,'0'0'174'16,"0"0"-83"-1,0 0 117-15,0 0-78 0,0 0-89 16,0 0-21-16,-13-27-11 15,13 54-8-15,0 12 0 16,0 10 1-16,3 8-1 16,1-2 0-16,-2 0-2 15,0-3 0-15,-1-14 1 16,-1-5-22-16,1-11-15 16,-1-13-21-16,0-2 16 15,0-7-15-15,0 0 37 16,0-10 20-16,2-18 7 15,-2-15-5-15,0-6-1 16,0-15 9-16,-2-7 4 16,-7-10 5-16,-1 1 2 0,-4 7 1 15,4 7 4-15,1 13 8 16,2 13-6-16,5 10-4 16,2 11 1-16,0 10-13 15,0 2 0-15,3 4-8 16,21 3-4-16,9 0-4 15,4 3 1-15,0 12 2 16,-4 5-6-16,-8 1-23 16,-4 4-26-16,-1-2-35 15,-5 1-31-15,-5 0-34 16,-7 3-95-16,-3-5-141 16</inkml:trace>
  <inkml:trace contextRef="#ctx0" brushRef="#br0" timeOffset="65470.95">12820 11445 527 0,'0'0'220'0,"0"0"-122"15,0 0 98-15,0 0-61 16,0 0-66-16,0 0 0 15,86-39-16-15,-62 29-28 16,0 1-14-16,-3-2-5 0,-3 6-5 16,-6 4-2-1,0 1-14-15,-6 0-68 0,-2 0-90 16,-1 9-69-16,-3 9-108 16</inkml:trace>
  <inkml:trace contextRef="#ctx0" brushRef="#br0" timeOffset="65726.89">12869 11632 502 0,'0'0'296'16,"0"0"-165"-16,0 0 85 0,0 0-48 16,0 0-89-1,0 0-27-15,-5 0-16 0,10 0-18 16,16-10-8-16,1 2-8 15,5-2-2-15,-3 1 1 16,3 1-1-16,-9-3-9 16,3 5-22-16,-9 1-29 15,-5 1-21-15,-4 2-51 16,-3-2-35-16,0-1-72 16,0-3-408-16</inkml:trace>
  <inkml:trace contextRef="#ctx0" brushRef="#br0" timeOffset="66121.92">13128 10579 453 0,'0'0'469'16,"0"0"-343"-16,0 0 47 0,0 0-31 15,0 0-93-15,0 0-16 16,39 8-14-16,-3 62 15 15,0 19-7-15,4 13-2 16,-2 7-11-16,-1 5-6 16,-9 2 0-16,-8-2-8 15,-12-6 0-15,-8-11 0 16,-14-12-5-16,-27-10-40 16,-17-9-54-16,-13-13-40 15,-12-8-84-15,-6-11-81 16</inkml:trace>
  <inkml:trace contextRef="#ctx0" brushRef="#br0" timeOffset="68696.92">14058 11297 343 0,'0'0'178'0,"0"0"-70"16,0 0 85-16,0 0 5 16,34-107-52-16,-32 98-42 0,-2 5-10 15,0 4-38-15,0 0-18 16,0 0-16-16,0 0-12 15,0 13-10-15,0 23-1 16,0 13 1-16,0 10 3 16,-5 0-3-16,4-6 0 15,1-4 0-15,0-9-3 16,0-9-12-16,13-10-54 16,4-8-25-16,11-10-28 15,6-3-17-15,4-12-29 16,-1-18-43-16,-6-6-15 15,-8-8-27-15,-10-1 81 16,-10 2 172-16,-3 0 105 0,0 9 93 16,-6 5-20-1,-7 9 1-15,-1 5-28 0,5 5-29 16,5 6-36-16,-2 1-20 16,5 3-27-16,1 0-31 15,0 0-3-15,0 14-5 16,3 8 0-16,13 3 8 15,3 1-7-15,4 0 2 16,4-3-2-16,-1-1-1 16,1-3 0-16,-6 1-2 15,-4 2-9-15,-3-1-16 16,-3-1-13-16,-5 1-9 0,-6-1 9 16,0 2-11-1,0-4 28-15,-8 1 2 0,-9-4 5 16,-5-6 6-16,-7-2 9 15,-1-5 1-15,-6-2-2 16,-1 0 3-16,1-2-2 16,3-14-28-16,5-7-79 15,7-10-112-15</inkml:trace>
  <inkml:trace contextRef="#ctx0" brushRef="#br0" timeOffset="68912.97">14075 10965 905 0,'0'0'96'0,"0"0"-67"15,0 0 15-15,0 0 17 16,0 0-61-16,0 0-30 15,7 41-59-15,11-15-103 16,0-4-494-16</inkml:trace>
  <inkml:trace contextRef="#ctx0" brushRef="#br0" timeOffset="69671.08">15167 11256 527 0,'0'0'139'15,"0"0"0"-15,26-114 33 16,-24 86-53-16,-2 3-43 15,0 6 7-15,0 8-23 16,-4 3-21-16,-4 6-11 16,-8 2-13-16,-5 10-11 0,0 21-4 15,-4 13 0-15,3 9-2 16,8 2 1-16,9 0 0 16,5-2-4-16,3-7-5 15,23-7 6-15,8-10-23 16,9-13-32-16,11-9-22 15,4-7-31-15,2-10-52 16,-4-17-19-16,-5-8-101 16</inkml:trace>
  <inkml:trace contextRef="#ctx0" brushRef="#br0" timeOffset="71215.95">15581 11190 314 0,'0'0'337'0,"0"0"-204"15,0 0 15-15,0 0-1 16,0 0-31-16,0 0-30 15,-67-60-32-15,66 60-19 16,-5 8-21-16,-3 18-11 16,0 13 3-16,0 0 10 15,2 2-6-15,5-2-6 16,2-5-4-16,0-3 1 16,0-8-1-16,9-5-4 15,1-4 0-15,3-10-12 16,-2-4-10-16,4 0-14 15,-2-4 4-15,1-26 7 16,-3-7-1-16,-4-6-3 0,-6-6 18 16,-1 5 14-1,0 8 1-15,0 4 0 0,-5 15 5 16,4 5 8-16,-1 8 20 16,0 4-13-16,2 0-15 15,0 10-5-15,0 23-8 16,0 12 8-16,0 8 2 15,0-4 0-15,0-6-2 16,10-8-1-16,10-9 1 16,7-8-5-16,6-13-17 15,7-5-27-15,5-9-2 16,0-25-26-16,-1-13-2 0,-7-10 17 16,-4-16 39-1,-3-8 9-15,-9-16 10 0,-6-11 4 16,-6-9 6-16,-9 3 19 15,0 11 21-15,-12 20 19 16,-6 24 41-16,-1 22 0 16,6 15-50-16,3 8 5 15,7 10-18-15,-1 4-23 16,-1 0-12-16,-2 36-5 16,-3 25-1-16,-3 25 17 15,3 14-10-15,1 8-4 16,8 1 15-16,1-8-9 15,0-8-5-15,10-12-3 16,8-14-2-16,13-15-2 16,1-14-2-16,7-16-2 0,7-12-22 15,1-10-25-15,1-11-4 16,-2-29-15-16,-5-18 1 16,-4-16 9-16,-7-10 18 15,-9-13 11-15,-8-9 28 16,-7-7 4-16,-6 3 1 15,0 14 9-15,-6 25 11 16,-7 20 6-16,5 20 21 16,-2 16 6-16,7 6-1 15,0 9-16-15,-3 9-26 16,0 36-11-16,-3 22 0 16,0 26 11-16,3 11 0 0,6 8-8 15,0-1 10-15,0-4-10 16,0-9-1-16,10-8-2 15,6-11-1-15,0-13-1 16,8-16-3-16,5-14-31 16,1-16-21-16,3-10-14 15,-2-10 24-15,1 0 10 16,-4-24 11-16,2-11 6 16,-4-7 20-16,1-12 0 15,-5-3 4-15,-4-3-1 16,-8 4 3-16,-1 7 2 15,-6 6 20-15,-3 10 15 16,0 5 2-16,0 7 17 0,-2 5-25 16,-3 8 4-1,-3 4-12-15,-1 4-10 0,-7 8-11 16,-7 23-8-16,-3 13 0 16,0 8 0-16,8 6 0 15,8-3 1-15,10 0-2 16,0-7-1-16,18-4-6 15,14-10 2-15,9-8-29 16,8-10-15-16,5-9-31 16,2-7-12-16,0 0 6 15,-2-20-1-15,-7-12 51 16,-3-5-11-16,-8-5 14 0,-8-1 10 16,-12 4 24-1,-6 6 16-15,-6 6 50 0,-4 1 39 16,0 2 17-16,-4 5-35 15,-12 3-2-15,2 5-29 16,-10 11-37-16,-2 0-7 16,-4 15-7-16,-2 20-2 15,3 11-3-15,8 3-3 16,10-3 2-16,10-3-5 16,1-8-1-16,7-4-6 15,19-8-10-15,8-11-30 16,5-12 13-16,3 0-20 15,-2-18 20-15,-6-19 24 16,-3-16 16-16,-2-16 3 16,-2-19 22-16,-3-20 13 0,-6-15-6 15,-10-15 7-15,-8-5-15 16,-8 11 14-16,-15 23-4 16,-3 28 6-16,6 35 8 15,6 21-20-15,7 16-5 16,-4 15-9-16,-1 53-10 15,-2 34-3-15,5 34 5 16,6 12-2-16,3 2-4 16,12-10-1-16,6-9-6 15,5-18-50-15,1-18-135 16,13-12-150-16,7-25-151 16</inkml:trace>
  <inkml:trace contextRef="#ctx0" brushRef="#br0" timeOffset="74297.92">17861 10604 861 0,'0'0'144'16,"0"0"-47"-16,0 0 55 15,0 0-46-15,0 0-71 16,0 0-24-16,0 0-11 15,0 45 0-15,0 22 0 16,0 11 4-16,0-2 3 0,0 0 1 16,-1-8-1-1,-4-5-6-15,2-8-1 0,1-10 2 16,2-11-4-16,0-11 1 16,0-9-1-16,0-10-3 15,0-1-3-15,0-3 8 16,0-16 2-16,0-26-2 15,5-17-1-15,2-13-4 16,-2-9 3-16,-2-5-3 16,2-3 5-16,-1 7 0 15,-1 8 0-15,1 13 0 16,3 10 3-16,2 8-3 16,1 8 0-16,1 5 0 15,-1 6 0-15,1 7 0 0,-1 4 0 16,-4 6-4-16,1 4 0 15,3 3-6-15,-2 0 2 16,7 14-11-16,0 12-5 16,-2 9 10-16,-3 7 3 15,-7 9-9-15,-3 7 0 16,0 6-10-16,-6 4 1 16,-10-5-5-16,-6-6-11 15,2-10 12-15,-2-10-1 16,4-14 9-16,6-12 7 15,4-7 18-15,3-4 0 16,-1 0 11-16,2-15 26 16,2-8 5-16,2 0 3 0,0-3-13 15,2 0 7 1,13 4-18-16,1-1-15 0,6 8-1 16,2 5-4-16,4 6 0 15,-1 4-1-15,3 4-2 16,1 19 2-16,-4 9 0 15,-1 3-2-15,-6 6-3 16,-7 2 1-16,-6 0-16 16,-7-2-2-16,0-1-3 15,-11-3 9-15,-12-4-2 16,1-7 2-16,-9-3 7 16,3-12-2-16,0-6-7 0,5-5 17 15,8 0-6-15,1-5-5 16,10-21-16-16,4-8-28 15,3-10-84-15,29-3-9 16,15 1-21-16,10 5-32 16</inkml:trace>
  <inkml:trace contextRef="#ctx0" brushRef="#br0" timeOffset="74522.92">18440 10825 267 0,'0'0'169'15,"0"0"-9"-15,0 0 82 16,0 0-86-16,0 0-59 15,0 0-13-15,8-38-16 16,-8 38-42-16,-2 22-15 0,-3 11 0 16,1 12 10-1,-3 0 0-15,2 4-7 0,1-4-7 16,0-1-7-16,2-6 1 16,0-8-1-16,2-9-12 15,0-10-53-15,0-8-57 16,0-3-20-16,0-9-34 15,4-25-239-15</inkml:trace>
  <inkml:trace contextRef="#ctx0" brushRef="#br0" timeOffset="74696.92">18370 10559 787 0,'0'0'109'0,"0"0"-35"15,0 0 59-15,0 0-48 16,0 0-85-16,0 0-11 16,4-17-100-16,15 24-43 15,5 11-122-15</inkml:trace>
  <inkml:trace contextRef="#ctx0" brushRef="#br0" timeOffset="76407.09">18741 10824 592 0,'0'0'101'16,"0"0"67"-16,0 0 17 15,0 0-44-15,0 0-35 16,0 0-38-16,0-69-29 15,0 69-18-15,0 0-10 16,0 18-9-16,0 21-2 16,0 19 0-16,2 21 5 0,-2 14-4 15,0 10 9-15,0 3 1 16,0-8-6-16,0-12-5 16,-2-17-2-16,2-12-6 15,0-18-49-15,0-11-49 16,0-12-54-16,0-12-42 15,9-4-99-15,0-20-219 16</inkml:trace>
  <inkml:trace contextRef="#ctx0" brushRef="#br0" timeOffset="76743.42">18736 10873 556 0,'0'0'121'16,"0"0"7"-16,-13-116 10 15,13 91-28-15,0 8-50 16,18 2-35-16,4 8-8 16,13 1-17-16,7 6 3 15,0 6-3-15,-3 16 0 16,-3 9-2-16,-4 10-1 16,-8 4-6-16,-4 0-20 15,-10 3-4-15,-8 0-9 16,-2-3-7-16,-11 0-18 15,-16-4-5-15,-8-3-1 16,-2-7 11-16,0-7-21 0,4-9 22 16,14-8 29-1,7-7 11-15,12 0-4 0,0-22-41 16,12-9 5-16,16-9 14 16,10-5-17-16,9-8-37 15,3-2-55-15</inkml:trace>
  <inkml:trace contextRef="#ctx0" brushRef="#br0" timeOffset="77732.7">19131 10835 151 0,'0'0'154'0,"0"0"21"16,0 0-48-16,0 0 72 16,0 0-73-16,0 0-33 15,30-86-16-15,-40 86-23 16,1 3-21-16,-4 24-10 0,3 6 8 16,-2 9-3-1,4 0-5-15,4 4-1 0,2-5 8 16,2-3-19-16,0-4-3 15,10-8-2-15,7-3-6 16,4-8-2-16,3-8 1 16,6-7-2-16,0 0-5 15,1-12-17-15,-3-17-8 16,-2-2-10-16,-10-9 13 16,-8-4-4-16,-8 6 11 15,0 1 23-15,-8 7 0 16,-6 9 5-16,7 5 8 15,1 6 44-15,2 7-17 16,1 3-19-16,2 0-13 16,1 17-7-16,-3 16 1 0,3 12-3 15,0 2 1-15,0-1 0 16,0-4 1-16,10-6-1 16,3-9 0-16,5-7-1 15,1-10 1-15,7-10-2 16,4 0-1-16,1-10 6 15,0-21-3-15,-1-9 1 16,-3-8 0-16,-6-10 0 16,-6-10 0-16,-9-3 1 15,-6 5 2-15,0 10 3 16,-6 14-5-16,-9 14 10 16,2 13-4-16,2 7 10 0,2 8 3 15,0 0-19-15,2 13-1 16,1 19-1-16,4 9 0 15,2 4-1-15,0 2 1 16,15-4-1-16,8-6 0 16,5-5-4-16,3-15 2 15,4-3 1-15,0-10 2 16,-3-4-1-16,-2 0 0 16,-5-8-11-16,-6-12-5 15,-7-5-1-15,-7-2 1 16,-5 0-1-16,0 2 2 15,-2 8 1-15,-8 8 6 16,0 9 4-16,-3 0-6 0,0 23 4 16,1 14 2-1,3 9 2-15,1 4 3 0,8-5-1 16,0-4-5-16,8-7-3 16,16-10-26-16,9-11-22 15,9-13 4-15,8 0-16 16,4-20-10-16,-3-19-18 15,-5-6-7-15,-12-8 60 16,-9-16 42-16,-8-3 4 16,-5-13 14-16,-8-5 10 15,-2-8 28-15,-2-5-21 16,0 0 13-16,-14 15 24 0,1 22 29 16,-2 26 10-1,5 21-17-15,2 16-12 0,-3 3-25 16,-2 32-44-16,-3 25-9 15,0 24 5-15,3 5-1 16,6 6-5-16,7 2 3 16,0 0-4-16,0 1-1 15,14-9-1-15,1-10-10 16,1-17-53-16,4-14-86 16,3-16-82-16,1-14-145 15</inkml:trace>
  <inkml:trace contextRef="#ctx0" brushRef="#br0" timeOffset="78048.92">20180 10738 671 0,'0'0'190'16,"0"0"-88"-16,0 0 72 16,0 0-45-16,0 0-68 15,0 0-29-15,-22-96-24 16,26 96-8-16,13 0-10 15,7 6 6-15,6 13-13 16,0 8-16-16,-6 5 8 16,-4 1 3-16,-4 2-5 15,-4 3 1-15,-4-5 11 16,-4 1 3-16,-3-1-11 16,-1-2 12-16,0-1 1 0,0-5 5 15,-5-3 1-15,0-7-3 16,3-4-3-16,2-7-34 15,0-4-40-15,4 0-34 16,12-15-78-16,3-18-59 16</inkml:trace>
  <inkml:trace contextRef="#ctx0" brushRef="#br0" timeOffset="78242.55">20368 10340 781 0,'0'0'82'16,"0"0"52"-16,0 0-27 15,0 0-88-15,0 0-19 0,0 0-21 16,11 26 9-16,15 1-59 16,4-6-32-16,7-7-16 15,0-6-131-15</inkml:trace>
  <inkml:trace contextRef="#ctx0" brushRef="#br0" timeOffset="78477.92">20715 9954 603 0,'0'0'172'0,"-33"-103"-18"0,18 78 38 16,6 14-39-1,3 8-67-15,1 3-53 0,-3 37-29 16,-2 29-3-16,-4 23 1 15,5 13 10-15,2 8 6 16,4 0-8-16,3 2-6 16,0 1-2-16,0-7-2 15,0-4-8-15,7-10-41 16,1-18-141-16,8-19-134 16,9-24-352-16</inkml:trace>
  <inkml:trace contextRef="#ctx0" brushRef="#br0" timeOffset="78859.92">20620 10787 890 0,'0'0'72'15,"0"0"51"-15,0 0 52 0,0 0-109 16,0 0-60-16,0 0-6 15,129-108-1-15,-67 79 0 16,-4-1-4-16,-4-3-3 16,-4-2-23-16,-12 1-5 15,-12 5 0-15,-11 0 18 16,-15 9 12-16,0 5 6 16,-25 5 4-16,-8 9 9 0,-5 1-9 15,-1 6 7-15,6 25 2 16,3 7-4-16,6 7 15 15,9 6 3-15,7-1-9 16,8 2 6-16,4-7-8 16,28-2-12-16,16-12 0 15,16-13-4-15,8-14-4 16,0-4-32-16,-1 0-83 16,-11-18-129-16,-12-9-158 15</inkml:trace>
  <inkml:trace contextRef="#ctx0" brushRef="#br0" timeOffset="79916.66">21822 10560 602 0,'0'0'145'0,"0"0"-97"15,-18-115 103-15,-3 86-24 16,0 7-72-16,-5 5-3 15,2 10-3-15,-6 7-33 16,3 0-9-16,-1 26-3 16,4 10-4-16,9 3-1 15,7 5 1-15,8 0-3 16,0-2-3-16,9-1-2 16,14-6-4-16,5-9-38 15,6-11-20-15,4-9-11 16,-1-6-35-16,-1-12 24 15,-8-13-30-15,-10-12 55 16,-12-1 55-16,-6 1 12 0,0 1 41 16,-10 5 23-1,-7 4 71-15,2 5-5 0,-1 5-18 16,5 7-4-16,7 8-23 16,0 2-37-16,-1 2-29 15,1 30-17-15,2 22-1 16,-2 22 7-16,4 17-3 15,0 11 0-15,1 8-2 16,8 0-1-16,-2-2-2 16,1-9 1-16,-5-7-3 15,-2-15-2-15,-1-13-22 16,0-15-38-16,-9-13-17 0,-5-9 44 16,-3-9 8-1,-5-13-26-15,0-7 38 0,-7 0-18 16,4-17-30-16,2-17-6 15,6-15-47-15,12-15-73 16,5-15-68-16</inkml:trace>
  <inkml:trace contextRef="#ctx0" brushRef="#br0" timeOffset="80822.92">22028 10528 763 0,'0'0'74'0,"0"0"108"16,0 0-19-16,0 0-91 0,0 0-29 15,0 0-18-15,8-79-20 16,11 79-5-16,8 0-2 16,7 0-2-16,-1 14-4 15,-3 4-11-15,-5 5-15 16,-4 3-19-16,-9 3-5 15,-12-1-8-15,0 5 0 16,-4 1 0-16,-20-1 12 16,-3-8 4-16,-2-5 30 15,5-7 10-15,7-8 10 16,8-5 4-16,5 0 23 16,4-12 32-16,0-17 8 0,20-7-46 15,12-5 3-15,14-6-4 16,3 1 0-16,2 3 0 15,-4 7-4-15,-12 8 4 16,-13 7 11-16,-7 9 3 16,-9 4-6-16,-4 6 2 15,-2 0 3-15,0 2-18 16,0 0-15-16,0 9-1 16,0 20 1-16,-5 5 2 15,2 1-2-15,3 3 0 16,0-3-2-16,4 2 2 15,13-6-8-15,-2-2-6 0,6-10-11 16,-2-8-3-16,-1-5 4 16,1-6 9-1,-2 0 8-15,-1-23 4 0,-4-6-2 16,-1-10 5-16,-4-3 4 16,-4 1-2-16,-3 2-1 15,0 6 4-15,0 9 14 16,0 9 3-16,0 10 1 15,0 5-15-15,0 0-8 16,0 26-20-16,14 11 14 16,5 6 5-16,3-3-27 15,4-6-4-15,2-9-26 16,0-8-5-16,5-15 9 0,3-2 12 16,-2-14 28-1,-4-19-9-15,-4-12 23 0,-7-4 6 16,-4-12 1-16,-2-10 11 15,-4-13 30-15,-6-6-14 16,-3-3 24-16,0 4 15 16,-6 16 1-16,-6 18 5 15,0 23-13-15,3 19-18 16,2 13-5-16,-6 33-29 16,-6 40-14-16,-4 31 0 15,-1 27 2-15,5 10 0 16,2 9-2-16,5 8 0 15,5-1-3-15,4-4-1 16,3-14-2-16,0-21-32 16,0-20-79-16,0-21-70 0,0-26-104 15,0-24-41-15</inkml:trace>
  <inkml:trace contextRef="#ctx0" brushRef="#br0" timeOffset="81512.92">22929 10387 729 0,'0'0'186'16,"0"0"-163"-16,0 0 125 0,0 0-2 15,-18-100-90-15,41 100-52 16,8 0-4-16,7 0 0 15,3 4-1-15,2 17 1 16,-2 2-5-16,-7 7-8 16,-6 1-13-16,-8 3-24 15,-14 3-2-15,-6 4-6 16,-11 0 2-16,-24 0-13 16,-9-1-5-16,-6-5 6 15,2-7-28-15,8-12 18 16,15-10 54-16,12-6 24 15,12-5 35-15,1-25 31 16,11-11-26-16,17-13-1 0,15-6 20 16,9-9-10-1,6-10-21-15,3-9-2 0,-1-11 11 16,-3-4 0-16,-9 0 1 16,-14 15 2-16,-12 22 2 15,-14 25 62-15,-4 19-34 16,-4 18-13-16,0 4-21 15,0 10-36-15,-2 33 6 16,-11 26-5-16,0 13 1 16,4 11 5-16,6-2-1 15,3 2 0-15,0-9 0 16,10-9-5-16,9-14 2 0,1-16-4 16,1-12 1-1,-2-10-5-15,-4-11-1 0,-3-8-11 16,3-4 4-16,2-11 11 15,5-20 2-15,8-12 2 16,0-5 0-16,1-6-2 16,-1 4 3-16,-3 9 0 15,-5 11-1-15,-4 12-1 16,3 11 0-16,2 7-2 16,0 0 1-16,4 1-8 15,3 16 4-15,0-2-96 16,-1-3-73-16,0-12-130 0</inkml:trace>
  <inkml:trace contextRef="#ctx0" brushRef="#br0" timeOffset="84499.13">24609 10270 453 0,'0'0'407'16,"0"0"-310"-16,0 0 58 0,0 0 5 16,-4-101-60-1,4 97-51-15,-2 4-18 0,2 0-15 16,0 0-9-16,0 29-7 15,0 13 0-15,-3 13 1 16,0 3 0-16,-9-1 0 16,2-7 1-16,-1-3-2 15,0-12-3-15,5-9-15 16,2-11-50-16,4-7-36 16,0-8-38-16,0-2 14 15,0-24-78-15,8-15-227 16</inkml:trace>
  <inkml:trace contextRef="#ctx0" brushRef="#br0" timeOffset="84700.93">24465 9938 721 0,'0'0'118'0,"0"0"-31"15,0 0 44-15,0 0-56 16,0 0-68-16,0 0-7 15,22-10-8-15,14 31 2 16,8 1-45-16,3 1-40 16,5-1-42-16,0-6-53 15,-4-2-16-15,-4-7-171 16</inkml:trace>
  <inkml:trace contextRef="#ctx0" brushRef="#br0" timeOffset="85127.93">24943 9887 62 0,'0'0'386'0,"-4"-117"-276"15,-12 61 49-15,3 5-8 16,0 10 1-16,3 9-47 16,2 11-6-16,4 9-7 15,2 9-24-15,2 3-35 16,-3 1-21-16,-1 43-11 16,1 28 1-16,-1 28 2 15,0 12 13-15,4 5 1 16,0 1-5-16,0 0 3 15,0 1-1-15,0-3-9 16,0-2 0-16,0-9-6 0,0-8 0 16,6-15 0-16,3-16-6 15,-2-18-1-15,-3-13-28 16,-1-15-12-16,-3-9-6 16,0-6 3-16,0-5 23 15,-7 0 9-15,-19-10 5 16,-6-19-18-16,-3-9 11 15,3-11 20-15,4-10 1 16,12-11 4-16,8-3 10 16,8 3 16-16,0 4-1 15,18 11-10-15,10 9-2 16,5 6-5-16,7 6-12 0,7 3-1 16,4 2-3-1,2 6-81-15,-3 9-108 0,-6 2-182 16</inkml:trace>
  <inkml:trace contextRef="#ctx0" brushRef="#br0" timeOffset="113238.9">25788 10093 831 0,'0'0'148'16,"0"0"-8"-16,0 0 34 16,0 0-72-16,0 0-53 15,0 0-28-15,0 0-7 16,0 0-5-16,0 0-9 15,-17-13-1-15,17 58 1 16,-1 7 5-16,-1 3 2 16,1-3-4-16,-2-8-1 15,0-6-2-15,2-10-2 16,1-8-42-16,0-12-74 16,0-8-78-16,0 0-42 0,0-14-105 15</inkml:trace>
  <inkml:trace contextRef="#ctx0" brushRef="#br0" timeOffset="113440.9">25679 9763 817 0,'0'0'130'15,"0"0"-37"-15,0 0 56 16,0 0-77-16,0 0-51 15,0 0-21-15,-9-38-13 0,24 53-6 16,9 8-44-16,2 1-58 16,6-3-57-16,-1-7-129 15</inkml:trace>
  <inkml:trace contextRef="#ctx0" brushRef="#br0" timeOffset="113710.9">26091 9422 778 0,'0'0'130'0,"0"0"43"15,0 0-2-15,0 0-67 16,0 0-68-16,0 0-17 0,-30-81-13 16,30 110-3-1,0 23-1-15,-2 23-2 0,0 18 13 16,1 8 2-16,-2 4-8 15,-3-2 5-15,-1-6 9 16,3-12-16-16,1-11-5 16,3-13-4-16,0-14-63 15,10-15-88-15,10-13-88 16,4-18-159-16</inkml:trace>
  <inkml:trace contextRef="#ctx0" brushRef="#br0" timeOffset="114233.9">25895 10038 445 0,'0'0'487'0,"0"0"-391"16,0 0 78-16,0 0-71 15,0 0-60-15,94-71-20 16,-36 61-1-16,6 1-11 15,4-1-8-15,-3 0-1 16,-7 4-2-16,-10 0-7 16,-15 5-37-16,-13 1-60 15,-13 0-27-15,-4 0-18 16,-3 0 56-16,0 3 50 16,-16 9 41-16,-5-1 2 0,1 1 1 15,1-1 1 1,5-2 4-16,3 2 10 0,5 1 3 15,2-2 11-15,4 2 9 16,0-2-3-16,0 4 5 16,0 1-14-16,13 3-8 15,7 1-3-15,4-1-14 16,7 2-2-16,-1-4 0 16,3-3-3-16,-8 3-6 15,-1-6-24-15,-6 2-3 16,-3-2 7-16,-6-5 7 15,-6-1 22-15,-3-1 0 0,0 2 9 16,-9 1 14-16,-18 1 9 16,-9 0-7-16,-4-2 2 15,4 4-16-15,-2-3-2 16,5 1-9-16,1 1 0 16,4-2-79-16,8-6-155 15</inkml:trace>
  <inkml:trace contextRef="#ctx0" brushRef="#br0" timeOffset="115194.9">27173 9957 850 0,'0'0'228'0,"0"0"-175"15,0 0 70-15,0 0-2 0,13-96-59 16,-13 94-23-16,3 2-18 16,-2 0-7-16,2 0-7 15,5 18-7-15,5 17 0 16,2 13 1-16,1 4 0 16,-1-3-1-16,0-1 0 15,-3-9-1-15,1-7-4 16,-4-8-16-16,1-8-14 15,-3-10 7-15,-2-4 15 16,-1-2 4-16,2 0 9 16,1-25 4-16,-1-13 0 15,5-11-4-15,-1-6 2 16,-1-2 0-16,-3-2-1 0,1 1 10 16,-1 3 2-1,2 3-6-15,1 8 4 0,0 7-3 16,1 5-7-16,-2 16-1 15,2 6-1-15,2 10-9 16,4 0-38-16,9 26-79 16,4 18-38-16,1 8-60 15,-6 3-110-15</inkml:trace>
  <inkml:trace contextRef="#ctx0" brushRef="#br0" timeOffset="116043.15">27650 10065 734 0,'0'0'225'16,"0"0"-153"-16,0 0 66 16,10-109-34-16,7 85-64 15,1-3-24-15,1 5-3 16,-2-1 0-16,-3 4-4 15,-5 4-3-15,-3 4 1 16,-4 4 1-16,-2 3 10 16,0 4 10-16,-2 0-8 15,-19 0-7-15,-15 18-11 16,-8 15-1-16,-3 6-2 16,7 6 2-16,15-4-5 0,11 1 2 15,10-4-2-15,4-5-6 16,6-8 2-16,22-1 1 15,12-6 4-15,11-9 3 16,3-9 1-16,-4 0 1 16,0-5-2-16,-8-20 1 15,-6-2 0-15,-6-1 0 16,-10 1 1-16,-6 2 1 16,-4 3 4-16,-1 5 11 15,-3-3-3-15,3 4-3 16,0 7-7-16,0-4-4 15,1 8-1-15,2 3 0 0,0 2-4 16,3 0-5 0,-1 11-25-16,-1 10 6 0,-4 2-10 15,-5 0-14-15,-1 3 17 16,-3 2 1-16,0-1 4 16,-7-4 15-16,-5-1 7 15,-1 0 5-15,2-5 3 16,7-4 0-16,4-2-3 15,0-3-2-15,4-2 1 16,23-6 4-16,13 0 0 16,7-18-1-16,9-9-38 15,2-9-45-15,-1-5-38 16,-2-14 3-16,-3-13-67 0,-1-15 43 16,-2-13-65-1,-10-8 58-15,-9 0 150 0,-15 7 110 16,-15 11 89-16,0 10 19 15,-18 14 19-15,-6 15-43 16,2 15-49-16,4 11-30 16,6 14-50-16,5 7-22 15,-1 16-19-15,-3 41-18 16,0 22-5-16,0 21 9 16,5 8-1-16,2 1-6 15,4-2-1-15,0-6-2 16,0-11-4-16,0-13-11 0,-2-16-76 15,2-16-114 1,0-16-106-16,0-12-196 0</inkml:trace>
  <inkml:trace contextRef="#ctx0" brushRef="#br0" timeOffset="116403.9">28515 9942 672 0,'0'0'243'0,"0"0"-136"16,0 0 66-16,0 0-72 15,0 0-70-15,0 0-17 16,106-49 0-16,-61 31-9 16,0 3 0-16,-4-3-5 0,-5-2 0 15,-6 2 0-15,-6-2-1 16,-11-1-11-16,-7 2 4 15,-6 0 2-15,0 2 5 16,-6 3 2-16,-15 5 8 16,-8 5 7-16,-3 4-15 15,-2 8-1-15,1 21 3 16,3 10-3-16,7 4 4 16,9 2-4-16,11 3 0 15,3-6-6-15,30-2-4 16,17-9-45-16,18-9-74 15,11-8-93-15,15-6-140 0</inkml:trace>
  <inkml:trace contextRef="#ctx0" brushRef="#br0" timeOffset="116641.9">29561 9841 838 0,'0'0'196'0,"0"0"-57"16,0 0 49-16,0 0-88 15,0 0-53-15,-60-103-18 16,44 101-10-16,-4 2-7 16,-6 15-11-16,-10 23-1 15,-4 14 0-15,-1 8-3 16,4 0 3-16,3 1 0 0,4-4-1 16,6-11-6-1,2-6-46-15,4-10-45 0,4-9-61 16,7-12-70-16,5-8-160 15</inkml:trace>
  <inkml:trace contextRef="#ctx0" brushRef="#br0" timeOffset="116845.57">29155 9784 890 0,'0'0'149'0,"0"0"-87"0,0 0 68 15,0 0-78 1,0 0 0-16,82 120-5 0,-42-75-26 16,-1-1-19-16,-3-9-2 15,-2-8-5-15,-4-7-94 16,-4-11-161-16,-4-9-348 16</inkml:trace>
  <inkml:trace contextRef="#ctx0" brushRef="#br0" timeOffset="118014.76">30210 9632 92 0,'0'0'783'0,"0"0"-701"16,0 0 32-16,-67-100 53 15,57 93-91-15,2 7-53 16,2 0-18-16,1 21-5 16,4 13-9-16,1 8 9 15,1 7-10-15,23-2 5 16,6-2 0-16,4-6 1 16,-1-7-27-16,0-5-3 15,-4-3-4-15,-7-1-15 16,-4-1-7-16,-2-3-20 15,-10-1-27-15,-6-1 4 0,0 0-11 16,-19 0 38-16,-11-7 50 16,-7 3 22-16,-4-5 4 15,0-7 2-15,0 2-1 16,5-3 12-16,3 0-2 16,10 0 6-16,7-3 9 15,11-8-26-15,5-8 0 16,13-7-141-16,20-8-326 15</inkml:trace>
  <inkml:trace contextRef="#ctx0" brushRef="#br0" timeOffset="118591.9">30441 9879 415 0,'0'0'525'16,"0"0"-435"-16,0 0 64 15,0 0-17-15,0 0-95 16,0 0-42-16,51-38-1 16,-1 19 1-16,0-7 0 15,-2 1-4-15,-7-2-5 16,-9-2-18-16,-10 5 9 16,-11 3 5-16,-11 2 13 15,0 3 6-15,-9-3 4 16,-15 7-2-16,-10 7 12 0,-10 5-19 15,-4 3 3 1,0 27-3-16,1 9 1 0,8 8 7 16,11 2-5-16,10-1 0 15,15 1-4-15,3-5-1 16,24-4-6-16,21-8-1 16,18-11-8-16,13-10-25 15,7-11-21-15,-2 0-16 16,-7-25 22-16,-10-20 13 15,-6-16 34-15,-11-16 1 16,-6-16 8-16,-12-6 2 16,-13-3 10-16,-14 4 24 15,-2 12 30-15,-18 16 35 16,-8 18-8-16,4 19-29 16,4 15-10-16,6 10-19 0,6 8-14 15,-4 25-17-15,-1 31-2 16,-1 27-2-16,2 18 0 15,2 3 0-15,5 0 2 16,2-4-5-16,-1-6 3 16,2-10-9-16,-2-16-41 15,0-10-78-15,0-16-84 16,-1-13-72-16,3-17-358 16</inkml:trace>
  <inkml:trace contextRef="#ctx0" brushRef="#br0" timeOffset="118780.9">30968 9800 780 0,'0'0'181'16,"0"0"-134"-16,0 0 56 15,0 0-72-15,0 0-31 16,84-51-41-16,-37 51-68 15,1 0-92-15,-4 0-188 16</inkml:trace>
  <inkml:trace contextRef="#ctx0" brushRef="#br0" timeOffset="119958.9">31565 9563 602 0,'0'0'235'16,"0"0"-106"-16,0 0 33 15,0 0-16-15,0 0-52 16,0 0-43-16,22-96-7 16,-19 92-8-16,-2 2-5 15,-1 2-13-15,2 0-10 16,1 0-4-16,6 12 0 16,9 25-4-16,7 22 0 15,6 13 1-15,-1 5 0 16,-2-5-1-16,-6-7-1 15,-5-11 1-15,-3-10-10 16,-4-14-20-16,-4-13-2 0,-3-8-3 16,1-8 16-16,-4-1 19 15,4 0 2-15,2-16 8 16,8-22 0-16,0-14-1 16,2-13-1-16,-6-7-2 15,4-4-1-15,-4-1 0 16,1 5-1-16,-1 13-2 15,-1 8 0-15,-3 12-2 16,2 9 1-16,-2 12-4 16,0 14-7-16,1 4-51 15,16 9-128-15,5 25-146 16,5 7-125-16</inkml:trace>
  <inkml:trace contextRef="#ctx0" brushRef="#br0" timeOffset="122432.73">32589 9215 481 0,'0'0'121'0,"-2"-122"-36"16,-6 73 33-16,-1 15 31 15,2 9-24-15,-1 10-39 16,6 8-5-16,-2 5-24 16,1 2-24-16,-3 0-19 15,-15 34-9-15,-10 31-4 16,-13 31 14-16,-4 19 16 16,6 4-12-16,6 0-1 15,12-6-7-15,6-7-10 16,9-4-1-16,3-14-2 15,6-12-2-15,0-16-45 0,3-12-52 16,16-12-60-16,12-17-65 16,5-9-110-16</inkml:trace>
  <inkml:trace contextRef="#ctx0" brushRef="#br0" timeOffset="123002.9">32695 9463 739 0,'0'0'139'16,"0"0"-43"-16,0 0 68 16,0 0-48-1,0 0-63-15,0 0-33 0,-76-62-12 16,44 96-7-16,-4 11 0 15,6 7 3-15,6 3-4 16,11-2 0-16,9 0 0 16,4-5-2-16,4-9 1 15,12-9-5-15,6-12-8 16,5-5-2-16,8-9-36 16,0-4-8-16,-3-4 12 15,-2-19-8-15,-11-5-6 16,-9 1 6-16,-6 2 27 0,-4 5 23 15,0 2 6 1,-8 7 23-16,2 3 5 0,0 4 4 16,2 4 23-16,2 0-23 15,1 0-14-15,1 0-11 16,0 0-4-16,0 0-3 16,0 0-10-16,0 14 9 15,1 5 1-15,9 3 7 16,-1 3-1-16,-1-1-4 15,2 5 3-15,-5 0 0 16,-2 5-3-16,-3 4 4 16,0 0-5-16,0 3 3 15,0-3-1-15,-5 1-3 16,-3-4-1-16,0-2-1 16,0-4 2-16,2-6-33 0,5-6-64 15,1-3-85-15,0-12-123 16</inkml:trace>
  <inkml:trace contextRef="#ctx0" brushRef="#br0" timeOffset="123371.9">32976 9084 865 0,'0'0'217'0,"0"0"-86"15,0 0-10-15,0 0-62 16,0 0-35-16,0 0-24 15,20 127 1-15,7-12 22 16,7 10 2-16,-4 4-12 16,-8-5 2-16,-13-10-11 15,-9-2-2-15,-6-14-2 16,-29-10-2-16,-17-10-19 0,-19-12-57 16,-19-12-46-1,-14-11-78-15,-11-13-177 0</inkml:trace>
  <inkml:trace contextRef="#ctx0" brushRef="#br0" timeOffset="124982.9">1335 14097 346 0,'0'0'178'0,"0"0"-67"16,19-116 70-16,-11 70-56 15,-2 4-28-15,-2 9 3 0,-1 11-22 16,-3 9 13-16,0 8-22 16,0 4-16-16,0 1-26 15,0 0-19-15,-7 19-8 16,-11 34-7-16,-12 24 7 15,3 9 1-15,-1-2 1 16,13-15-2-16,13-7-4 16,2-14-1-16,5-7-20 15,19-19-47-15,16-15-19 16,8-7-24-16,11-26-59 16,1-19-70-16,-5-6-162 15</inkml:trace>
  <inkml:trace contextRef="#ctx0" brushRef="#br0" timeOffset="125770.89">1696 13964 695 0,'0'0'201'0,"0"0"-111"15,0 0 80-15,-87-22-41 16,74 22-75-16,4 0-27 16,-3 0-6-16,3 26-13 15,-4 10-3-15,2 2-1 16,4 3 1-16,2-5-3 15,5-3-2-15,0-5 0 16,0-4-4-16,15-7-3 16,9-8 0-16,9-9-23 15,4 0-23-15,6-14 9 16,-5-19-12-16,-7-1-6 0,-4-5 13 16,-15 5 11-1,-8 4 38-15,-4 3 3 0,-4 1 21 16,-14 8 23-16,-3 1 9 15,2 8-14-15,1 6 6 16,3 3-26-16,6 0-10 16,-2 18-11-16,1 8-2 15,4 10 0-15,3 2 1 16,3-3-1-16,0-3-2 16,17-5-4-16,8-8-3 15,8-5 2-15,5-10 6 16,0-4-16-16,-4 0 11 15,-4 0 2-15,-5-18 3 0,-5 0 4 16,-7-5 2-16,-5 0-2 16,-2-5 8-16,-5 1 11 15,-1-1 15-15,0 2 4 16,0 1-7-16,0 7-7 16,0 9-7-16,0-1-5 15,0 10-7-15,0 0-7 16,0 0-1-16,5 10-10 15,5 17-4-15,2 10 14 16,9 7 2-16,-6-1-1 16,7-1 0-16,-8-7-4 15,-1-5-22-15,-1-8-8 0,0-8 3 16,-6-6 3-16,-2-7 17 16,-1-1 8-16,0-5 3 15,5-24 15-15,2-12-9 16,4-10 10-16,-1-3-7 15,-1-2 4-15,-3 6-3 16,3 15-6-16,-3 12 9 16,-2 15-3-16,-1 8-5 15,5 0-5-15,8 4 0 16,2 20-1-16,1 13 0 16,-2 4 0-16,1 4 0 15,-5-2-34-15,-7 2-39 16,0-7-64-16,1-8-91 0,-4-5-227 15</inkml:trace>
  <inkml:trace contextRef="#ctx0" brushRef="#br0" timeOffset="126481.9">2764 13521 332 0,'0'0'657'0,"0"0"-584"0,0 0 106 16,0 0-24-16,-43-95-90 15,37 95-38-15,0 2-19 16,-5 45-8-16,-3 22-1 15,-3 22 1-15,5 12 3 16,6 1-3-16,6-11 2 16,0-12-2-16,11-14 0 15,7-22-3-15,2-15 0 16,3-13-4-16,2-12-6 16,1-5-13-16,5-5 3 15,-3-21 12-15,-4-10 2 16,-7-8 1-16,-6-9-4 15,-9-5 10-15,-2 3 2 0,-3 4 0 16,-16 10 0-16,1 15 0 16,3 8 6-16,0 12 6 15,6 6-1-15,3 0-11 16,1 14 0-16,5 21-3 16,0 7 0-16,0 6 2 15,17-6 1-15,7-3 0 16,6-11 1-16,7-11-1 15,7-9-2-15,-6-8-2 16,1 0 3-16,-5-10-4 16,-10-13 1-16,-2-7 0 15,-10-7 3-15,-7-8 1 0,-5-6 2 16,0 0 3-16,-12 6-4 16,-9 10 3-16,5 17 0 15,1 10-2-15,1 8 2 16,4 10-4-16,-1 28-6 15,5 13 4-15,6 7 2 16,0-3 3-16,6 1 0 16,15-15-1-16,6-7-2 15,5-12-2-15,-2-8-3 16,4-14-21-16,6 0-93 16,-3-14-108-16,-7-19-205 15</inkml:trace>
  <inkml:trace contextRef="#ctx0" brushRef="#br0" timeOffset="129640.9">3880 13785 540 0,'0'0'290'16,"0"0"-179"-16,-22-98 38 15,19 80 22-15,-2 8-71 16,4 9-65-16,1 1-6 0,-1 0-12 15,1 0-10 1,0 0-7-16,0 17-4 0,0 33-9 16,2 28 13-16,6 16 1 15,0 10 8-15,-8-4-2 16,0-8-7-16,0-8-3 16,0-9-2-16,0-12-33 15,0-14-75-15,0-16-71 16,0-20-70-16,0-13-119 15</inkml:trace>
  <inkml:trace contextRef="#ctx0" brushRef="#br0" timeOffset="130773.89">3919 13777 673 0,'0'0'146'0,"0"0"-57"0,-34-107 69 16,29 83-36-16,4 0-47 15,1 8-24-15,0 1-27 16,6 4-8-16,11 1-10 16,9 4-6-16,5 1-3 15,6 5 0-15,1 0 1 16,1 0-2-16,-9 11-30 16,1 12-7-16,-10 4-33 15,-9 5-2-15,-11 11 12 16,-1 6-1-16,-15 7-7 15,-17 4 5-15,-2-5-19 0,-7-10 6 16,11-12 36-16,7-12 43 16,9-9 1-16,8-12 4 15,6 0 13-15,0-16 56 16,17-19-35-16,16-15-35 16,15-11-3-16,12-3 2 15,4 2 0-15,2 11-2 16,-10 10 0-16,-13 11 2 15,-17 9 2-15,-11 9 52 16,-9 6 47-16,-6 5 29 16,0 1-52-16,0 0-28 15,-12 0-13-15,-9 5-19 0,-1 17 6 16,5 3 4-16,1 8-8 16,9-1-11-16,3 4-4 15,2 2-2-15,2 2-2 16,0 2 2-16,4-8 1 15,11-4-6-15,6-9-1 16,4-10 1-16,8-10-3 16,0-1-4-16,-3-4 0 15,2-23-25-15,-10-8-9 16,-6-11 16-16,-9-5 2 16,-7 3 10-16,0 4 10 15,-12 8 3-15,-6 7 19 16,0 10 9-16,2 7 4 15,3 7-1-15,9 2-10 16,0 3-12-16,2 0-6 0,-2 17-3 16,2 11-4-16,2 10 4 15,0-2 0-15,6 2 0 16,4-2 0-16,7-9-5 16,0-4 5-16,2-8-4 15,2-8 3-15,3-7-6 16,5 0 7-16,-3-16 0 15,2-14 1-15,-4-9 0 16,-4-6 0-16,-6 0-1 16,-4-2-1-16,-9 7 1 15,-1 4 1-15,0 10 6 16,-1 11 0-16,-4 6 9 0,2 8 2 16,0 1-12-16,0 0-6 15,0 18-7-15,3 13 4 16,0 8 0-16,0 0 3 15,0 4-1-15,9-6 1 16,6-3-2-16,3-7 2 16,6-5-1-16,1-5 0 15,-2-11-5-15,1-6 6 16,0 0-9-16,-5-2-4 16,-2-19-3-16,-6 2 2 15,-2-7 5-15,-6-3 4 16,-3-3 3-16,0 3 2 15,0 3 0-15,0 12 0 0,-3 6 2 16,1 8 1-16,-2 0-3 16,1 18-10-16,-1 23 2 15,1 9 7-15,3 6 0 16,0-1-1-16,0-10-19 16,17-9-62-16,10-17-23 15,10-19-42-15,3 0 47 16,7-33-64-16,-5-12-23 15,0-10-178-15</inkml:trace>
  <inkml:trace contextRef="#ctx0" brushRef="#br0" timeOffset="130995.88">5242 13083 372 0,'0'0'204'16,"-43"-100"34"-16,25 78-43 15,5 12-59-15,1 8-26 16,5 2-61-16,2 16-21 15,-1 25-23-15,3 19 0 16,3 16 14-16,0 7-6 16,0 2-7-16,8 5 1 15,0-10-2-15,4-2-5 16,2-11 0-16,-5-5-1 16,2-5-41-16,-3-12-90 15,8-15-112-15,-4-17-238 16</inkml:trace>
  <inkml:trace contextRef="#ctx0" brushRef="#br0" timeOffset="131333.87">5269 13558 919 0,'0'0'135'15,"0"0"62"-15,0 0-66 16,0 0-65-16,0 0-28 15,0 0-14-15,-22-85-9 16,22 79-14-16,18 3-1 16,5 3 0-16,6 0-5 15,-1 0-4-15,-1 15-19 16,-3 3-2-16,-2 6 0 0,-8 3-1 16,0 2-6-16,-4 4 3 15,-7 1 9-15,-3 2 14 16,0-1-2-16,0 2 2 15,-9-4 3-15,-2-4 0 16,0-7 7-16,9-6-23 16,0-12-35-16,2-4-50 15,0 0-60-15,8-16-73 16,12-18-47-16</inkml:trace>
  <inkml:trace contextRef="#ctx0" brushRef="#br0" timeOffset="131523.1">5450 13197 151 0,'0'0'743'16,"0"0"-663"-16,0 0 51 16,0 0-14-16,0 0-92 15,0 0-25-15,-11-4-13 16,11 8-67-16,0 10-45 15,7 0-159-15</inkml:trace>
  <inkml:trace contextRef="#ctx0" brushRef="#br0" timeOffset="133156.37">5771 13171 128 0,'0'0'453'15,"0"0"-367"-15,-7-123 23 16,3 103 13-16,-2 13-1 16,4 7-52-16,2 0-45 15,0 21-24-15,0 30-14 0,0 22 14 16,0 16 4-16,0 5 1 16,0-1 1-16,0-10-3 15,0-2-3-15,0-10-1 16,0-4-2-16,2-14-107 15,4-20-111-15,0-21-176 16</inkml:trace>
  <inkml:trace contextRef="#ctx0" brushRef="#br0" timeOffset="133532.81">5705 13510 678 0,'0'0'187'15,"0"0"-36"1,0 0 19-16,0 0-62 0,0 0-50 16,0 0-30-16,-18-65-12 15,33 52-15-15,7 1-1 16,6 2-6-16,2 1-4 16,6 5-15-16,-6 0-25 15,3 4-2-15,-5 0-15 16,-4 0-14-16,-8 8 25 15,-5 10-10-15,-4 1 18 16,-5 8 29-16,-2 1 19 16,0 3 0-16,-2-1 2 15,-5 3 1-15,0-2-1 16,3 0-2-16,4-5 2 0,0-1-2 16,0-7 6-16,0-10-5 15,0-4-1-15,14-4-5 16,5 0-17-16,8-24-21 15,3-13-162-15,0-7-114 16</inkml:trace>
  <inkml:trace contextRef="#ctx0" brushRef="#br0" timeOffset="133720.87">6039 13111 436 0,'0'0'423'15,"0"0"-366"-15,0 0 48 0,0 0 7 16,0 0-96-16,0 0-16 16,-6-8-34-16,24 27-27 15,9 14-23-15,6 5-52 16,4 1-82-16,-3 0-72 16</inkml:trace>
  <inkml:trace contextRef="#ctx0" brushRef="#br0" timeOffset="134590.87">6451 13499 474 0,'0'0'326'0,"0"0"-233"16,0 0 107-16,0 0-61 16,-63-98-67-16,45 87-34 15,-1 4-16-15,1 7-13 16,-2 0-2-16,0 8-5 15,0 17-2-15,7 8 0 16,7 1-4-16,4 1 0 16,2 1 3-16,3-3-7 15,15-2 5-15,6-5-5 16,9-8 7-16,1-7-18 16,0-10-9-16,1-1 2 15,-7-5 4-15,-4-18 8 16,-5-2 8-16,-8-1 6 15,-4-2 5-15,-7-1 3 16,0-2 26-16,0 3 13 0,0-1-6 16,0 3-21-16,0 5-8 15,0 9 6-15,0 8-7 16,0 0-1-16,0 4-10 16,0 0-6-16,8 17-6 15,4 9 11-15,4 7 1 16,-2 3 1-16,-1 1-1 15,0 0-3-15,1-6 2 16,-4-3-1-16,1-4-5 16,-4-7-8-16,2-11 8 15,-4-1 2-15,-2-5 5 16,0 0 1-16,0 0 8 0,4-22 5 16,-1-11-4-16,7-5-5 15,2-7 2-15,0-2-4 16,0 4-1-16,0 7 3 15,-2 7 2-15,-2 13-7 16,-1 6-1-16,1 9 1 16,-1 1-2-16,4 4-7 15,5 19 6-15,2 10 2 16,1 2-2-16,-2 5 0 16,2-3 3-16,-1-4-3 15,0-5-10-15,6-5-3 16,-3-9 4-16,1-8 1 15,-2-6 2-15,-1 0-5 0,3-14 4 16,0-11 10-16,-2-8 1 16,-1-6 0-16,-7-6 0 15,-3-3 5-15,-9 3-1 16,-3 0-1-16,0 10 3 16,-6 11 1-16,-6 6 10 15,-1 12-5-15,2 3 5 16,-4 3-13-16,-4 11-5 15,-2 23-3-15,1 10 3 16,10 2-1-16,10 1-5 16,0-4-29-16,26-3-44 15,14-6-40-15,17-9-68 16,8-10-85-16,1-11-67 16</inkml:trace>
  <inkml:trace contextRef="#ctx0" brushRef="#br0" timeOffset="134986.9">7558 13491 611 0,'0'0'228'16,"0"0"-33"-16,0 0-79 16,-95-59-37-16,62 59-31 15,0 0-20-15,6 10-13 16,6 15-9-16,3 3-6 16,15 2 0-16,3 3-3 15,0-1-1-15,22-6-1 16,8-7-31-16,9-8-45 0,3-11 2 15,4 0 5 1,-4-18-2-16,-9-11 24 0,-5-9 28 16,-7-7 11-16,-6-12 13 15,0-11 2-15,-8-10 7 16,-7-9-1-16,0-5 15 16,-9-4 52-16,-10 6 4 15,0 16 18-15,2 21 3 16,6 27-7-16,3 14-38 15,5 12-19-15,1 7-34 16,2 39-2-16,0 27-13 16,6 17 13-16,7 11-1 15,-2-4-6-15,4-1 5 16,-6-9-34-16,-5-6-75 0,-4-10-59 16,0-6-93-16,-4-13-324 15</inkml:trace>
  <inkml:trace contextRef="#ctx0" brushRef="#br0" timeOffset="136314.87">8626 13297 514 0,'0'0'185'15,"0"0"-90"1,0 0 92-16,0 0-40 0,3-108-35 16,-3 99-27-16,0 4-34 15,0 5-15-15,0 0-15 16,0 0-12-16,0 0-9 16,-3 18-3-16,0 14 3 15,3 4 0-15,0 7 0 16,0-2 0-16,10-3-4 15,7-1 3-15,1-7-2 16,1-7 3-16,2-6-6 16,-1-6-15-16,3-8-10 15,0-3 0-15,-2 0 8 16,0-17 8-16,-4-6-2 0,-3-9 10 16,-4 0 7-16,-4-4 2 15,-3-2 4-15,0-1 7 16,-1 4 9-16,-1 3 6 15,2 5-12-15,0 11 6 16,-1 5-10-16,-1 5-7 16,1 6-3-16,2 0-2 15,3 2-5-15,4 19 1 16,2 5-1-16,1 7 5 16,-1 8 1-16,-2-4-1 15,2 4-4-15,-3-5-3 16,1-5-9-16,0-4 3 15,-2-9-5-15,-1-10 0 0,-3-2 8 16,-2-6-1-16,1 0 11 16,1-7 2-16,2-15 4 15,1-12 4-15,-1-7 0 16,1 0-8-16,2 0 8 16,-4 4-2-16,3 8-5 15,-3 13 4-15,-2 6-4 16,1 8-1-16,1 2-2 15,3 0-4-15,8 23-1 16,0 7 3-16,0 10 0 16,2-2-2-16,3 0 0 15,1-4-7-15,2-8-21 0,2-8 5 16,1-11-3-16,-4-7 2 16,-3-2 4-16,3-29 20 15,-8-10 4-15,2-12 0 16,-4-14 3-16,-3-7-2 15,-3-5 4-15,-8-10-3 16,0-6 8-16,0 1 11 16,-11 16-5-16,-3 17 27 15,3 22 15-15,1 26-10 16,7 10-16-16,0 3-8 16,1 16-24-16,2 39-2 15,-3 23-3-15,2 21 5 16,1 2 1-16,0-1-1 15,0-6-2-15,0-5-3 16,0-7 2-16,0-10-65 0,4-17-57 16,7-14-61-16,4-21-166 15</inkml:trace>
  <inkml:trace contextRef="#ctx0" brushRef="#br0" timeOffset="136757.54">9571 13206 845 0,'0'0'205'15,"0"0"-89"-15,0 0 56 16,0 0-108-16,0 0-42 0,0 0-19 16,2-76-3-16,12 76-7 15,11 0-12-15,-1 12-25 16,-2 12-6-16,-8 7 4 15,-5 4-13-15,-5 2 34 16,-4 7 12-16,0 1 1 16,-13-2 8-16,1-2 3 15,2-10 1-15,7-7-1 16,3-8 1-16,0-8-1 16,7-8-6-16,17 0 2 15,13-3 4-15,2-22 1 16,3-7 7-16,-5-7-2 15,-7-4 0-15,-3-5-1 0,-8-2-3 16,-11-3 3-16,-5-1 4 16,-3 2 0-16,-13 4-8 15,-13 6 12-15,-7 13-5 16,-7 13-2-16,-4 10-5 16,-8 6-1-16,-9 6-4 15,-6 17-39-15,-6 3-99 16,2-3-248-16</inkml:trace>
  <inkml:trace contextRef="#ctx0" brushRef="#br0" timeOffset="136975.87">8554 13067 1059 0,'0'0'91'16,"0"0"-75"-16,0 0 64 15,0 0-52-15,0 0-28 16,0 0-46-16,0 0-135 16,15-54-194-16</inkml:trace>
  <inkml:trace contextRef="#ctx0" brushRef="#br0" timeOffset="137994.87">10680 12874 710 0,'0'0'205'0,"0"0"-117"16,0 0 60-16,0 0-43 15,0 0-67-15,0 0-22 16,-10-7-14-16,-9 21-1 15,-1 8 0-15,-5-3-1 16,2 3 1-16,6-7-1 16,3-4-1-16,5-6-3 15,6 0 1-15,3-5-3 0,0 0-8 16,0-6-3-16,6-24-28 16,12-14 6-16,3-2 10 15,0-3 27-15,0 8 1 16,-5 8 1-16,-8 11 11 15,-4 10 31-15,1 6 1 16,-4 5-11-16,-1 1-14 16,2 0-18-16,-2 20-9 15,7 22 6-15,-4 19 3 16,-3 9 5-16,0 9-4 16,0 3 1-16,-10 0-1 15,-3-4 0-15,-7-5 3 16,-4-2-3-16,3-14 0 0,-3-8-1 15,2-12 0 1,2-12 1-16,5-11-3 0,3-6 2 16,-1-8 0-16,-1 0 2 15,-3-2 2-15,5-20-3 16,-6-11-1-16,8-10-4 16,0-8-3-16,5-5 1 15,5 6 3-15,0 4-2 16,2 14 5-16,13 6 5 15,7 11-1-15,4 8-2 16,8 7-1-16,2 0 4 16,6 11-4-16,-3 16-1 0,1 6-1 15,-6 5 1 1,-1-1-5-16,-3 0-25 0,2-4-52 16,-2-4-24-16,0-9-80 15,2-12-125-15</inkml:trace>
  <inkml:trace contextRef="#ctx0" brushRef="#br0" timeOffset="138272.87">11208 13152 854 0,'0'0'226'0,"0"0"-159"0,0 0 96 16,0 0-80-16,0 0-51 16,0 0-28-16,10-52-4 15,20 43-16-15,14-1-58 16,4-1-89-16,1 0-113 15,-13-4-291-15</inkml:trace>
  <inkml:trace contextRef="#ctx0" brushRef="#br0" timeOffset="139450.87">11838 13156 345 0,'0'0'348'0,"0"0"-213"15,0 0 64-15,0 0-43 16,0 0-64-16,0 0-39 15,-49-95-24-15,19 95-5 0,-6 0-15 16,-2 22-3-16,2 9 0 16,5 4 0-16,12-1-5 15,6-1 0-15,9-1 0 16,4-5-2-16,0-2 0 16,16-6 0-16,18-10 0 15,8-9-2-15,17-6 3 16,4-29-1-16,5-10-17 15,-4-14-17-15,-10-10-14 16,-7-15-5-16,-11-14 2 16,-11-6 6-16,-12-4 17 15,-13 0 25-15,0 15 4 0,-22 14 7 16,-6 19 28-16,2 24 14 16,4 17 9-16,3 13-10 15,5 6-20-15,0 23-15 16,0 32-13-16,1 23 3 15,2 17 5-15,9 5 1 16,2-3 1-16,0-5-1 16,10-7-5-16,14-14-1 15,8-12-3-15,4-17-2 16,7-10-2-16,7-16-3 16,4-11-44-16,6-5-22 15,-4 0-4-15,-11-20 8 16,-11-9-2-16,-12-4 26 15,-14-5 25-15,-8-5 19 16,0 3 1-16,-8 4 17 0,-4 6 32 16,-2 10 44-16,10 5-13 15,1 8 4-15,0 4-24 16,3 3-34-16,0 0-17 16,0 19-9-16,2 13 0 15,5 10 0-15,4 5 1 16,-5 0 0-16,-2-2-2 15,-4-2 0-15,2-7-1 16,-2-9-24-16,0-11-53 16,0-6-38-16,1-10-39 15,2-3-79-15,0-24-140 16</inkml:trace>
  <inkml:trace contextRef="#ctx0" brushRef="#br0" timeOffset="139644.87">12325 12464 825 0,'0'0'107'0,"0"0"-18"15,0 0 48-15,0 0-65 16,0 0-69-16,0 0-3 16,-3-6-23-16,25 31-18 15,6 7-41-15,3 4-45 16,2 3-28-16,0 1-91 15,-6 1-252-15</inkml:trace>
  <inkml:trace contextRef="#ctx0" brushRef="#br0" timeOffset="140020.87">12732 12883 742 0,'0'0'161'0,"0"0"5"16,0 0-52-16,0 0-47 15,0 0-44-15,0 0-10 16,-54 8-10-16,47 7-3 16,4 4 0-16,3 2-1 15,0-1-4-15,11 1 1 16,11-5-1-16,5-4-1 16,12-2 0-16,-1-5-24 0,-2 1-25 15,-8-2-10-15,-3 0-30 16,-10 1-16-16,-7 4-32 15,-5-1-20-15,-3 6 51 16,-7-1 78-16,-12 1 34 16,-9-1 2-16,-3-1 31 15,-5-4 20-15,-1 0 18 16,1-4 26-16,6-4-10 16,9 0-27-16,6 0-29 15,9 0-23-15,6 0-8 16,4 0-25-16,22-10-169 0,17-7-82 15</inkml:trace>
  <inkml:trace contextRef="#ctx0" brushRef="#br0" timeOffset="140454.87">13071 13156 809 0,'0'0'79'16,"0"0"53"-16,0 0-17 16,0 0-64-16,0-130-38 15,10 95-9-15,-1-5-3 16,-3 3 3-16,-4 3-1 0,-2 5 3 16,0 6 4-16,0 8 9 15,-4 1 22-15,-2 6 20 16,2 7-14-16,-1 1-15 15,1 0-8-15,0 13-17 16,-1 26-5-16,3 18 4 16,-2 14 5-16,4 7-6 15,0 6 6-15,0 4-5 16,0 1-4-16,-9-1 1 16,0-2-3-16,-4-2-3 15,2-7 2-15,-2-10-17 16,2-8-54-16,5-15-37 15,2-16-45-15,0-14 58 0,2-6-36 16,-3-8-62-16,-5 0 104 16,-1-12-7-16,-5-21-11 15,3-12 44-15,1-14-117 16</inkml:trace>
  <inkml:trace contextRef="#ctx0" brushRef="#br0" timeOffset="140664.87">13026 12448 702 0,'0'0'123'0,"0"0"-88"0,0 0 78 15,0 0-31-15,0 0-82 16,0 0-7-16,12 22-10 15,4 11-47-15,5 6-81 16,2 0-133-16</inkml:trace>
  <inkml:trace contextRef="#ctx0" brushRef="#br0" timeOffset="141286.84">13528 12887 38 0,'0'0'997'16,"0"0"-946"-16,0 0 126 15,-50-107-63-15,33 96-78 16,1 11-15-16,0 0-9 16,-3 11-12-16,-1 28 0 15,-1 11-1-15,4 7 0 16,4 0-1-16,9-2 0 15,4-10-7-15,6-9 3 16,19-13-4-16,9-6-34 16,6-16-24-16,2-1 10 15,-3-11 4-15,-6-22 1 16,-9-6 19-16,-9-10 23 0,-5-6 2 16,-9-5 9-16,-1-3 4 15,-4 8 5-15,-14 6 15 16,-4 13 21-16,7 9 3 15,2 5 6-15,7 10-1 16,4 5-8-16,2 7-11 16,0 0-14-16,0 0-20 15,15 0 2-15,13 0-2 16,8 3 0-16,1 12-1 16,-1 8 1-16,-5 3 0 15,-2 7-21-15,-7 5-23 16,-6 3 2-16,-5 2 2 15,-7-4 1-15,-2 0 3 0,-2-4 24 16,0-2 9-16,0-3 3 16,0-5 0-16,-2-5 0 15,0-1 1-15,2-7 1 16,0 0 11-16,0-4 1 16,0-2 2-16,1-6-8 15,8 0-8-15,9 0 0 16,5-2 0-16,7-19-70 15,0-7-103-15,-3-8-76 16,-7-9-217-16</inkml:trace>
  <inkml:trace contextRef="#ctx0" brushRef="#br0" timeOffset="141474.87">13799 12464 788 0,'0'0'105'0,"0"0"-1"16,0 0 81-16,0 0-108 16,0 0-64-16,0 0-13 15,-29-38-25-15,46 70-82 16,4 10 20-16,5 9-109 16,0 5-121-16</inkml:trace>
  <inkml:trace contextRef="#ctx0" brushRef="#br0" timeOffset="142172.84">14003 12865 889 0,'0'0'119'16,"0"0"46"-16,0 0 12 15,-7-120-103-15,4 99-21 16,0 7-22-16,2 9-1 15,-1 4-7-15,0 1-10 16,1 0-9-16,1 0-4 16,0 27-1-16,0 15-6 15,0 13 7-15,5 4 0 16,6-2-5-16,-1-4-14 0,2-8-18 16,0-12-31-16,-3-8-6 15,-3-14 12-15,-2-6 11 16,0-5 25-16,1 0 26 15,0-9 8-15,3-17 20 16,0-11-15-16,4-8 6 16,-1-2 2-16,-2-1-9 15,4 8 0-15,-5 4 0 16,-1 9-5-16,3 7 4 16,-5 14 1-16,-2 6-6 15,8 0-6-15,2 8-4 16,6 25 0-16,1 9 3 15,-4 4-4-15,2-2-3 0,-4-5-24 16,2-8-14-16,2-11-6 16,1-10 3-16,7-10 21 15,3 0 20-15,4-18 8 16,0-15 2-16,0-15 2 16,-5-10 13-16,-4-14 11 15,-2-12-4-15,-11-9 12 16,-10-11 3-16,-1-6 14 15,-1 0-5-15,-15 8-10 16,-1 22 4-16,4 27-11 16,5 26-15-16,2 17-3 15,3 10-6-15,0 10-7 0,-1 44-9 16,1 30 3-16,-3 26 5 16,6 6-2-16,0-2 3 15,0-6 0-15,0-18-1 16,0-9-22-16,7-18-52 15,-2-17-67-15,4-13-47 16,7-18-84-16,7-15-192 16</inkml:trace>
  <inkml:trace contextRef="#ctx0" brushRef="#br0" timeOffset="142344.87">14768 12728 762 0,'0'0'181'0,"0"0"-64"16,0 0 78-16,0 0-104 0,0 0-82 16,0 0-9-16,82-90-20 15,-49 72-76-15,0-1-60 16,-5 3-110-16,-8-2-548 16</inkml:trace>
  <inkml:trace contextRef="#ctx0" brushRef="#br0" timeOffset="143289.87">15501 12656 892 0,'0'0'83'15,"0"0"4"1,0 0 75-16,0 0-93 0,-76-96-41 16,66 96-19-16,3 4-9 15,3 29-11-15,2 8 6 16,2 15-2-16,5-1 2 16,16-5 2-16,5-4-31 15,3-14-6-15,4-3-14 16,-4-7 4-16,-4-6-10 15,-5-2-29-15,-5-6 13 16,-6 1-48-16,-9 3-25 16,0-4 27-16,-16 3 11 15,-12-2 3-15,-4 1 51 16,-3 0 30-16,0-5 15 0,5-3 12 16,4-2 43-16,5 0 42 15,7 0 10-15,5-4-34 16,2-9-30-16,7-6-14 15,0-4-17-15,13-5-66 16,11-7-115-16</inkml:trace>
  <inkml:trace contextRef="#ctx0" brushRef="#br0" timeOffset="143861.28">15805 12765 745 0,'0'0'162'16,"0"0"-14"0,0 0 17-16,0 0-71 0,0 0-69 15,0 0-22-15,42-82-1 16,-21 53-2-16,3 1 0 16,-4 3 0-16,-10 3-1 15,-3 7 2-15,-7 0 1 16,0 4 1-16,-7 7-3 15,-19 4 0-15,-8 0-5 16,-8 17 5-16,-3 19-2 16,5 11 2-16,4 6 0 15,11-2-3-15,12 1 1 0,13-6 1 16,0-5-1-16,14-5-3 16,25-13-2-16,8-10-3 15,12-13 5-15,4 0-18 16,-2-21-18-16,-3-13 11 15,-9-14-10-15,-3-11 12 16,-13-8 3-16,-4-8 16 16,-11-10 9-16,-3-9 2 15,-9-7 1-15,-6-3-2 16,0 12 24-16,-10 20 29 16,-4 17-4-16,1 23 0 15,7 19 0-15,1 6-11 16,5 4-19-16,0 3-12 0,-3 25-8 15,3 27-3 1,0 26 3-16,0 15 0 0,0 7 1 16,0-1-1-16,0-8-1 15,3-9 0-15,1-9 0 16,2-11-49-16,2-13-112 16,4-16-85-16,2-21-229 15</inkml:trace>
  <inkml:trace contextRef="#ctx0" brushRef="#br0" timeOffset="144032.87">16305 12551 853 0,'0'0'80'16,"0"0"28"-16,0 0-36 15,0 0-72-15,0 0-4 16,0 0-27-16,102 0-100 15,-78 0 14-15,-8 0-141 16</inkml:trace>
  <inkml:trace contextRef="#ctx0" brushRef="#br0" timeOffset="147945.87">16060 12795 534 0,'0'0'96'0,"0"0"-45"16,0 0 60-16,0 0-24 15,-101-50-45-15,54 50-6 0,-7 4 11 16,-5 18-8-16,6 4-8 15,6 2-12 1,11-2-10-16,14-3 1 0,13-3-10 16,9-4 0-16,3 2-13 15,31-4 0-15,22-7 3 16,24-7-7-16,20-14 13 16,8-24-22-16,-1-8 2 15,-13-6-3-15,-18-1-26 16,-24 8 2-16,-28 5 1 15,-24 14 40-15,-10 11 2 16,-37 9-31-16,-14 6 39 16,-16 5 1-16,-10 25 26 15,-7 8-21-15,-4 11 9 16,10 6 7-16,9-4 1 0,22-6 0 16,21-11 1-16,21-7-19 15,15-5-5-15,15-1-13 16,27-8 7-16,18-11-11 15,8-2 3-15,10-11-20 16,-4-22-8-16,-2-7 1 16,-5-6-23-16,-10-5-14 15,-17-3 9-15,-19 2-1 16,-21 4 37-16,-1 8 7 16,-28 13 26-16,-10 10 100 15,-6 5-60-15,-7 11 0 16,0 1-17-16,4 0 3 0,8 20-5 15,8 5-7-15,11 4-11 16,7 2-3-16,13 4-3 16,1 3-39-16,28-9-80 15,22-9-223-15</inkml:trace>
  <inkml:trace contextRef="#ctx0" brushRef="#br0" timeOffset="149274.87">16915 12679 911 0,'0'0'150'15,"0"0"-97"-15,0 0 77 16,0 0-34-16,0 0-54 16,0 0-13-16,-22-45-8 15,22 45-6-15,-3 0-11 0,3 0-4 16,0 0-1-16,-3 8-11 15,1 20-2 1,-1 8 11-16,2 8 3 0,-1 1-3 16,2-2 3-16,0-4 1 15,0-7-1-15,0-13 0 16,5-7 0-16,-2-6-6 16,0-4-5-16,1-2-1 15,1 0 3-15,1-26 8 16,1-6 1-16,1-8 0 15,-1-5 1-15,-1 1-1 16,-1-1 1-16,1 4 2 16,1 4-1-16,4 3 1 15,1 7-3-15,1 5-1 16,2 5 1-16,5 13-5 0,-1 4-4 16,2 0 3-16,2 17 0 15,-3 13 3-15,-1 11-5 16,0 7 2-16,-2 2 1 15,1 5-5-15,-3-6-19 16,5-6 2-16,0-10-10 16,-1-12-23-16,6-10 1 15,4-11 0-15,1 0 11 16,2-16 40-16,-1-17 8 16,-5-8 8-16,1-7-5 15,-12-8 6-15,0 1 21 16,-9 3 4-16,-4 4 11 15,-2 3 11-15,0 7 3 0,-7 4-12 16,-6 6-11-16,1 9-6 16,2 7-9-16,-2 8-8 15,2 4-3-15,-1 0-9 16,-4 17-1-16,3 18-4 16,-4 10 4-16,7 4-4 15,3 6 3-15,2-3 0 16,4 1-3-16,0-4 2 15,19-10-6-15,5-8-18 16,2-11-14-16,4-13 3 16,0-7 10-16,-3 0 21 15,-3-20 6-15,-6-12 2 0,-6-7 5 16,-6-6-1-16,-1 0 11 16,-2-1 11-16,-3 5 6 15,4 5-8-15,-2 4-8 16,0 3 0-16,3 9-6 15,-2 2 0-15,1 6-5 16,-1 4-6-16,0 4-1 16,1 4-3-16,2 0-4 15,4 14-5-15,4 11 2 16,0 12 4-16,-4 1 4 16,2 7 1-16,-4 2 1 15,-4-2-7-15,1-4 7 16,-1-3-16-16,-3-9-1 0,1-10 4 15,-1-6-4-15,-1-11 10 16,0-2 7-16,2 0 5 16,-2-1 6-16,1-22 27 15,2-13-24-15,2-6 1 16,1-10-9-16,2-1 1 16,3 0-5-16,1 4 1 15,0 8 0-15,-1 12 2 16,-4 7 2-16,-1 13 3 15,4 9-7-15,-1 0-3 16,9 8-5-16,3 18 0 16,3 10 4-16,-2 8-1 15,-3 1-3-15,-5 5-3 16,-4 4-15-16,-6-4-8 0,-4 1-4 16,0-7-3-16,0-5-9 15,0-7-28-15,-3-9-38 16,0-8-36-16,3-8-115 15,0-7-236-15</inkml:trace>
  <inkml:trace contextRef="#ctx0" brushRef="#br0" timeOffset="149484.87">18128 12605 820 0,'0'0'195'16,"0"0"-98"-16,0 0 61 16,0 0-89-16,0 0-60 15,0 0-9-15,64-5 0 16,-37-4-32-16,-1 3-65 16,-4-4-139-16,-6 0-192 15</inkml:trace>
  <inkml:trace contextRef="#ctx0" brushRef="#br0" timeOffset="151155.87">18467 12700 795 0,'0'0'159'0,"0"0"-108"0,0 0 91 16,0 0-30-16,0 0-57 15,0 0-25-15,-10-33-20 16,51 20-10-16,13-6 4 15,9-4-4-15,2-2-2 16,-12-6 2-16,-5 1-1 16,-10 1-5-16,-13-4-27 15,-11 3 12-15,-10 3 14 16,-4 1 7-16,0 4 1 16,-19 3 7-16,-11 1-4 15,-5 10 0-15,-7 6-4 16,-1 2 1-16,2 0 7 15,5 16-6-15,12 5-2 0,4 4 0 16,12 1 0-16,3 6 0 16,5 0 0-16,3 1-4 15,15-2-1-15,14-3 1 16,8-5 1-16,5-8-2 16,5-8-3-16,0-7 0 15,-3 0 7-15,-3 0-12 16,-4-11 1-16,-11-5 2 15,-9-3 10-15,-7-4 0 16,-7 1 4-16,-4-5 13 16,-2 2 24-16,0-1-14 15,0 1 4-15,0 7-5 0,0 3-8 16,0 7-5-16,-2 5 0 16,1 3 5-16,1 0-14 15,0 0-4-15,0 4-4 16,0 20-7-16,1 7 10 15,10 6 0-15,2 1 1 16,2-3-6-16,4-2 5 16,0-4-9-16,1-4-3 15,-6-9-12-15,-1-6 5 16,-6-6 0-16,-1-4 9 16,3 0 11-16,-2-15 2 15,-1-14 4-15,1-2 1 16,1-8 4-16,-1 1 1 0,-3 1 9 15,-1 2-13 1,0 3 2-16,0 6 5 0,-1 11-4 16,1 8-1-16,-1 6-8 15,-1 1-2-15,5 0-1 16,3 14-13-16,4 11 4 16,7 11 2-16,2 4-4 15,-2-2-10-15,2 0-11 16,-2-3-15-16,-2-8 3 15,0-4-11-15,-5-8 5 16,-3-5 17-16,-4-7 6 16,-3-3 19-16,0 0 9 15,1 0 2-15,4-20 24 16,2-4-7-16,2-6 4 0,0 1-6 16,1-4 6-16,0 2-2 15,1 1-3-15,-5-2-5 16,2 4 3-16,-1 4-6 15,-1 6 0-15,-4 5-2 16,-1 5-5-16,-2 6 2 16,1 2-5-16,4 0-2 15,3 14-4-15,4 13 4 16,4 9 1-16,-2-1-17 16,4 1-35-16,-1 0-5 15,2-4-3-15,-2-4-8 16,2-11-42-16,-1-3 33 0,-1-10-9 15,-1-4 15-15,-5 0 57 16,0-14 15-16,0-10 1 16,-3-5 49-16,2-9 21 15,-2-4 2-15,0-5 1 16,-3 1 9-16,-3 0-9 16,-1 4 27-16,-1 5-16 15,-2 3 6-15,0 5-40 16,0 11 1-16,0 7-17 15,0 5-8-15,0 6-10 16,0 0-8-16,0 3-9 16,0 33-4-16,6 25 2 15,0 16 1-15,-4 7 1 0,0-2 0 16,-2 0-4-16,0-1-8 16,0-5-19-16,-6-5-31 15,6-8 5-15,0-12-27 16,0-9 44-16,3-13-139 15,7-14-105-15,1-11 67 16</inkml:trace>
  <inkml:trace contextRef="#ctx0" brushRef="#br0" timeOffset="151711.87">19927 12180 954 0,'0'0'81'0,"0"0"13"0,0 0 91 16,0 0-104-16,-22-100-54 15,28 99-22-15,15 1-3 16,9 0-4-16,6 15-2 16,1 13 1-16,-3 8 2 15,-6 5-9-15,-3 2-12 16,-6 6-15-16,-7 2-4 15,-5 0-2-15,-7 4-14 16,0-6-7-16,-24 2-2 16,-9-9 8-16,-3-4-23 15,0-10 24-15,10-9 16 16,7-11 34-16,13-4 3 0,6-4 3 16,0-12-1-16,16-25-18 15,14-11 7-15,11-12 13 16,1-10 1-16,-1-13 5 15,-1-14 0-15,3-10 21 16,-5-7-11-16,-4-3 12 16,-5 1 24-16,-10 8 11 15,-12 12 23-15,-7 29 17 16,0 27 5-16,-1 16-24 16,-5 14-26-16,0 10-26 15,-3 13-19-15,-6 37-13 16,-5 28-3-16,2 28 3 15,5 11 3-15,8 5-3 0,5 5 0 16,0-7 0-16,8-8-3 16,7-12-4-16,-2-22-54 15,1-21-94-15,-1-14-130 16,5-21-130-16</inkml:trace>
  <inkml:trace contextRef="#ctx0" brushRef="#br0" timeOffset="152433.87">20321 12332 970 0,'0'0'57'16,"0"0"32"-16,0 0 58 0,0 0-85 15,0 0-57-15,0 0-4 16,38-14-1-16,8 15 4 15,7-1 2-15,3 0-5 16,-4 0-1-16,-7-5-16 16,-6-6-8-16,-8-5-3 15,-13 5 11-15,-5 0 16 16,-10 1 2-16,-3 1 4 16,0-1 13-16,0 0 9 15,0 4-4-15,0 2-6 0,0 2-11 16,0 2-4-16,-3 0-3 15,1 0-5 1,0 22-3-16,2 11 6 0,0 4-6 16,5 5 5-16,11-3-2 15,3-1 5-15,4-8-23 16,0-8-35-16,-3-9-26 16,-2-9 2-16,-2-4 23 15,-4 0 21-15,-2-14 38 16,-2-15 4-16,-4-4 14 15,-2-8 21-15,-1-1 26 16,-1 0 15-16,0 1-4 16,0 10 4-16,0 7-21 15,0 8 13-15,0 11-24 16,0 5-11-16,0 0-14 0,-1 4-12 16,1 30-10-16,0 22 0 15,0 19 5-15,0 12 3 16,0 6 3-16,0 4-6 15,0 1-5-15,-5-2-1 16,2-9-2-16,3-13 1 16,0-11-6-16,0-14-23 15,0-18 3-15,0-11-28 16,0-11-20-16,0-6 26 16,-13-3 17-16,-10 0 32 15,-10-3 0-15,-9-16 1 16,-2-5 0-16,0-5-1 15,3-3 0-15,8 0-33 0,6-4-64 16,14 8-58-16,8 4-75 16,5-1-290-16</inkml:trace>
  <inkml:trace contextRef="#ctx0" brushRef="#br0" timeOffset="153226.87">21500 12224 288 0,'0'0'593'16,"0"0"-516"-16,0 0 24 0,0 0 30 16,0 0-66-16,0 0-41 15,0-82-20-15,0 82-4 16,0 17-15-16,0 23 9 15,0 11 5-15,15 2 0 16,7-4 1-16,7-4-10 16,5-8-13-16,3-7-11 15,-1-5-4-15,-5-4-2 16,-7-6-5-16,-9-2-7 16,-9-2-7-16,-6 1 26 15,0 4 8-15,-15-2 21 16,-13 4 0-16,-2-2 3 15,-3-6 1-15,-1 3 1 0,0-9 0 16,7-2 1-16,4-2 5 16,6 0 6-16,6 0-1 15,5-5-8-15,6-10-4 16,0-12-30-16,15-6-77 16,19-9-222-16</inkml:trace>
  <inkml:trace contextRef="#ctx0" brushRef="#br0" timeOffset="153787.84">21931 12397 842 0,'0'0'91'16,"0"0"54"-16,0 0 7 15,0 0-86-15,0 0-55 16,0 0-11-16,49-120 0 15,-19 83-1-15,0 0 5 16,-7 1-4-16,-6 5 1 16,-8 9 0-16,-9 5 0 15,0 3 0-15,0 6 7 16,-24 4-8-16,-11 4-3 16,-7 8 2-16,-6 22 0 15,3 12 1-15,7 7 0 0,9 3 0 16,16 2 0-16,13-2-2 15,0-6-3-15,27-6 0 16,22-10-2-16,13-11 5 16,15-15-6-16,5-4-1 15,-2-16-9-15,-7-21 3 16,-7-18 7-16,-11-12 2 16,-13-9 5-16,-14-9 1 15,-12-1 2-15,-14-2 2 16,-2 1 2-16,-15 9 4 15,-9 15 0-15,1 18 37 16,5 18-11-16,7 13-2 16,7 11 7-16,2 3-27 15,-2 27-14-15,4 27 2 16,0 20-2-16,0 5 3 0,10 7 2 16,2 7-3-16,1-3-2 15,-2-2-6-15,0-9 2 16,1-16-8-16,-2-14-80 15,3-12-70-15,1-19-104 16,2-15-173-16</inkml:trace>
  <inkml:trace contextRef="#ctx0" brushRef="#br0" timeOffset="153954.87">22546 12159 791 0,'0'0'128'15,"0"0"-65"-15,0 0 30 16,0 0-71-16,0 0-22 16,97-4-28-16,-45 4-121 15,-7 0-100-15,-5-9-422 16</inkml:trace>
  <inkml:trace contextRef="#ctx0" brushRef="#br0" timeOffset="185209.84">23270 12073 865 0,'0'0'169'0,"0"0"-107"16,0 0 88-16,0 0-31 15,0 0-59-15,0 0-21 0,0 0-18 16,11-67-8-16,-8 67-11 16,3 0-2-1,9 26-6-15,5 17 0 0,5 10 5 16,0 14 1-16,-1 3-7 16,-3-3 7-16,3-2 0 15,-5-11 1-15,2-12-1 16,-3-13 1-16,-2-9-1 15,-5-7-1-15,-5-8-2 16,-1-5-7-16,0 0 9 16,0-32 1-16,1-19 4 15,0-19-3-15,-3-9-1 16,-3-7 2-16,0 3-1 0,0 4 0 16,0 9 1-1,0 11 0-15,3 8-2 0,5 11 0 16,0 10 0-16,0 10-1 15,5 7-2-15,2 10-6 16,4 3-52-16,2 0-44 16,5 22 1-16,-3 14-29 15,-4 9-19-15,-10 3-104 16,-9 4-261-16</inkml:trace>
  <inkml:trace contextRef="#ctx0" brushRef="#br0" timeOffset="185519.1">23827 12534 1043 0,'0'0'159'16,"0"0"-54"-16,0 0 18 15,0 0-63-15,0 0-36 16,0 0-14-16,-13-31-10 16,13 39 0-16,0 23-9 15,0 12 9-15,0 7 0 16,3 2-1-16,0 3 1 16,-3-7-3-16,0-7 0 0,0-8-28 15,0-14-54-15,0-7-50 16,4-12-68-16,5-1-112 15</inkml:trace>
  <inkml:trace contextRef="#ctx0" brushRef="#br0" timeOffset="186363.84">24201 11856 768 0,'0'0'97'0,"0"0"42"16,0 0 26-16,0 0-80 0,-14-97-35 15,10 97-17 1,1 0-27-16,-7 24-6 0,-4 29-9 15,-3 16 9-15,1 13 2 16,8 11-2-16,4 3 0 16,4 1 0-16,0-3 0 15,4-13-4-15,18-23-6 16,5-16-14-16,9-20-86 16,14-22-71-16,5 0-111 15,2-35-331-15</inkml:trace>
  <inkml:trace contextRef="#ctx0" brushRef="#br0" timeOffset="186813.84">24557 11897 767 0,'0'0'160'15,"0"0"-63"-15,0 0 98 16,0 0-97-16,0 0-57 15,0 0-22-15,-64-49-11 16,52 65-2-16,-4 17-6 16,0 12-4-16,3 7 3 15,6 0-1-15,5 3 1 16,2-1-1-16,0 0-1 0,15-8 0 16,3-8 1-1,3-10-7-15,3-11-32 0,-2-13-30 16,4-4-26-16,-3-2 12 15,-5-22 6-15,-7-5 39 16,-9-7 19-16,-2 6 18 16,0 6 3-16,0 7 24 15,0 8 31-15,0 5 21 16,0 4-1-16,0 0-40 16,0 4-30-16,0 22-2 15,0 13-3-15,4 12 0 16,-3 2 5-16,1 4-5 0,-2-5 2 15,1-4-4 1,4-7-5-16,2-12-98 0,2-9-56 16,5-16-134-16,4-4-311 15</inkml:trace>
  <inkml:trace contextRef="#ctx0" brushRef="#br0" timeOffset="187124.84">24664 11518 232 0,'0'0'739'0,"0"0"-635"16,0 0 7-16,0 0-12 0,0 0-74 15,0 0-17-15,60 77 24 16,-17-18-2-16,5 6-10 15,-3 10 1-15,-2 8-6 16,-9 5-10-16,-7 8-2 16,-12 7-3-16,-7-1 0 15,-8-2-4-15,0-8-13 16,-10-16-54-16,-14-9-41 16,-6-10-57-16,-8-11-5 15,-4-12-14-15,-2-13-85 16</inkml:trace>
  <inkml:trace contextRef="#ctx0" brushRef="#br0" timeOffset="188052.84">25878 12224 623 0,'0'0'210'0,"0"0"-108"16,0 0 79-16,0 0-64 16,0 0-65-16,-90-30-33 0,32 19-2 15,-11 1-6-15,-4-4-5 16,4-3-3-16,12-5-3 15,10-1 5-15,16 1 0 16,12-1-2-16,12-3 7 16,7-3-10-16,15-1-1 15,24 1-50-15,13 2-20 16,9 9-8-16,8 4-31 16,-2 2-7-16,-6 4 26 15,-7-3-73-15,-15-3 3 16,-14-1 16-16,-14-4 97 15,-11-1 48-15,0-2 120 16,-11-4 2-16,-4 5 55 16,-1 3-23-16,2 5-15 0,4 4-49 15,4 7-19-15,3 2-28 16,0 0-22-16,0 24-21 16,0 27-6-16,0 21 6 15,-1 16 2-15,4 8-1 16,0 9 0-16,0-1 0 15,0-3-1-15,10-14-7 16,5-18-46-16,8-19-131 16,3-18-169-16</inkml:trace>
  <inkml:trace contextRef="#ctx0" brushRef="#br0" timeOffset="188570.84">26319 11793 987 0,'0'0'153'0,"0"0"-82"16,0 0 86-16,0 0-67 0,0 0-53 15,0 0-16 1,0 0-17-16,-13-74-4 0,20 106-4 16,14 14-1-16,1 13 5 15,2 4 0-15,-3 1 0 16,-2-2-1-16,-2-6 2 16,-1-7-2-16,-2-9 1 15,-3-12-6-15,-2-14 0 16,-4-4-13-16,-2-10 1 15,2 0 11-15,3-26 7 16,0-17 6-16,1-16-4 16,-3-6-2-16,-3-9 3 15,-3-4 1-15,0 3-3 16,0 7 4-16,0 9-5 16,0 9 7-16,-4 11 3 0,4 9 2 15,-2 12-7-15,2 8-2 16,0 6-3-16,0 4 0 15,2 0-19-15,17 17-68 16,7 17 1-16,7 11-35 16,-7 11-48-16,-6 6-23 15,-3-4-322-15</inkml:trace>
  <inkml:trace contextRef="#ctx0" brushRef="#br0" timeOffset="188991.84">26748 12183 900 0,'0'0'207'16,"0"0"-114"-16,0 0 87 15,0-116-94-15,0 98-58 16,6 4-6-16,0 5-14 15,3 2-3-15,-3 4-5 16,3 3-3-16,0 0-3 16,-1 10-7-16,1 14-27 15,-2 13-2-15,-7 4-8 16,0 11 0-16,-3 4 5 16,-18 1 1-16,-1-2 17 15,1-9-10-15,0-6 20 0,3-11 16 16,6-9 1-16,5-6 3 15,0-8 1-15,5-5 2 16,2-1 18-16,0 0 7 16,0 0 6-16,0 0-11 15,7 0-17-15,18-17-3 16,10-10-6-16,11-1-36 16,6-10-72-16,4-4-115 15,-8-1-211-15</inkml:trace>
  <inkml:trace contextRef="#ctx0" brushRef="#br0" timeOffset="189282.84">27226 11390 912 0,'0'0'90'0,"0"0"86"16,0 0-21-16,0 0-104 16,0 0-23-16,0 0-20 15,-30 13-8-15,20 57 1 16,1 18 7-16,1 14 2 16,2 6 0-16,-1 2-5 0,5-4 3 15,2-3-8-15,0-16 0 16,0-13-7-16,9-19-72 15,11-23-159-15,11-22-102 16</inkml:trace>
  <inkml:trace contextRef="#ctx0" brushRef="#br0" timeOffset="190032.69">27686 11566 345 0,'0'0'367'16,"0"0"-248"-16,0 0 70 15,0 0-47-15,0 0-69 16,0 0-27-16,-44-60-9 0,34 60-15 16,-5 0-15-1,-7 18-2-15,-8 22-5 0,-6 8 0 16,3 10 5-16,3 4-1 15,8-7-2-15,8-4 3 16,6-4-5-16,8-10-3 16,0-7 3-16,8-5-6 15,13-5 2-15,11-12 4 16,5-8-13-16,6 0-13 16,-4-5-18-16,-5-16-2 15,-5-4-4-15,-10-3 14 16,-8-1 16-16,-6 5 12 0,-5 6 8 15,0 1 3 1,0 5 10-16,-6 2 24 0,-7 4-14 16,5 0 1-16,0 2 10 15,2 1-1-15,1-1 5 16,2 0-2-16,2 0-6 16,-1 0-1-16,2 3-4 15,0 1-11-15,0 0-14 16,0 0-6-16,2 1 2 15,8 18 3-15,5 3-3 16,-3 5 4-16,1 1 0 16,-2 2-2-16,-5 1 2 15,-3 2-1-15,-2 1 1 16,-1-3 0-16,0 4-4 16,0-1 4-16,0-3-3 0,-4 0-2 15,-5-3-13-15,-3-5-21 16,2-5-26-16,2-4-54 15,3-5-68-15,4-7-210 16</inkml:trace>
  <inkml:trace contextRef="#ctx0" brushRef="#br0" timeOffset="190386.75">27858 11239 877 0,'0'0'164'0,"0"0"-36"15,0 0 38-15,0 0-100 16,0 0-43-16,0 0-18 15,36 85 8-15,-4-13 1 16,7 12 5-16,-4 9 5 16,0 5-14-16,-5 4-3 15,-8 0-4-15,-13-7-3 16,-9-6-3-16,-2-6-1 16,-27-9-28-16,-10-9-38 15,-12-11-42-15,-8-8-38 0,-13-9-16 16,-12-6-184-16</inkml:trace>
  <inkml:trace contextRef="#ctx0" brushRef="#br0" timeOffset="196092.84">28827 11591 834 0,'0'0'201'15,"0"0"-168"-15,0 0 110 16,0 0-42-16,-17-96-60 15,10 92-24-15,3 4-6 0,-2 0-11 16,-4 0-8-16,-1 19 3 16,2 13 0-16,3-1 1 15,6 5 2-15,0-3-9 16,9-2 3-16,13 0-4 16,3-3-5-16,2-6-2 15,-1-5-4-15,-4-1-12 16,-6 0-28-16,-5 0-19 15,-10 3 2-15,-1 2 8 16,-11 1-3-16,-17 1 15 16,-2-1-31-16,-5-6 25 15,6-2 59-15,7-6 7 16,6-5 6-16,7 0-3 0,4-3 5 16,4 0 16-16,1-9 16 15,0-14-33-15,15-11-7 16,16-6-29-16,10-2-16 15,3 3 10-15,2 4-7 16,-4 5 24-16,-6 3 18 16,-6 5 4-16,-9 2 40 15,-8 7 46-15,-10-1 41 16,0 4 11-16,0-2-18 16,-3 3-17-16,0 5-24 15,0 0-27-15,0 2-12 16,0 2-11-16,0 0-6 0,0 0-4 15,0 0-9 1,0 0-4-16,0 0-7 0,0 18-2 16,0 9-2-16,6 8 1 15,3-1 0-15,0 3 0 16,4-5 0-16,1-2 0 16,2-4 0-16,1-8 0 15,0-7-1-15,2-8-3 16,0-3-14-16,-1 0-13 15,-6-24 10-15,1-7 2 16,-6-8-6-16,-4-1 8 16,-3-1 13-16,0 8 3 15,0 3 1-15,0 6 3 16,0 4 6-16,0 8-1 16,0 4 1-16,0 4 5 0,0 4-11 15,0 0-3-15,0 0-2 16,7 13-7-16,6 11 0 15,-2 11 9-15,2 1-2 16,0 1-1-16,2-2 2 16,1-2-8-16,4-7-52 15,7-7-32-15,4-12-70 16,4-7-33-16,-3 0-184 16</inkml:trace>
  <inkml:trace contextRef="#ctx0" brushRef="#br0" timeOffset="196730.84">29740 11561 639 0,'0'0'206'0,"0"0"-33"0,0 0-8 16,0 0-70-16,0 0-44 16,0 0-19-16,-60-80-19 15,36 80-7-15,-7 29-6 16,0 11-1-16,2 6 0 15,12 2-2-15,12-3-4 16,5-2 0-16,6-4 1 16,21-4-1-16,11-13-21 15,9-8-26-15,8-14-44 16,5 0-27-16,-1-8-50 16,-8-20-98-16,-9-7-142 0</inkml:trace>
  <inkml:trace contextRef="#ctx0" brushRef="#br0" timeOffset="197150.84">30021 11193 230 0,'0'0'636'15,"0"0"-485"-15,-32-113 0 16,26 92-15-16,3 10-71 16,-1 5-32-16,4 4-11 15,-3 2-7-15,3 0-15 16,-2 17-1-16,1 29-6 15,1 18 5-15,0 21 2 0,0 5 0 16,0-4 4-16,1-10 0 16,8-7-4-16,0-14-1 15,3-10 0-15,2-9-2 16,-2-13 0-16,1-11-31 16,-6-8-21-16,1-4 19 15,-1 0 22-15,5-23 13 16,-1-13 1-16,-1-9 0 15,2 0 2-15,-5 5 0 16,-1 9 0-16,0 12 26 16,1 7-5-16,0 9-7 15,5 3-8-15,8 0-8 16,3 21-4-16,4 6 1 0,1 7-2 16,-2-1 4-1,-3-7-25-15,-3-2-26 0,1-8-43 16,0-6-47-16,2-8-23 15,0-2-129-15</inkml:trace>
  <inkml:trace contextRef="#ctx0" brushRef="#br0" timeOffset="197480.84">30920 11032 657 0,'0'0'386'16,"0"0"-303"-16,0 0 61 15,0 0-47-15,0 0-68 16,0 0-13-16,-56-77-13 15,46 126-1-15,0 27-2 16,0 17 5-16,4 4 2 16,6-3-2-16,0-7-5 15,4-6 0-15,14-13-4 16,0-9-45-16,4-15-146 16,0-15-144-16,1-21-451 0</inkml:trace>
  <inkml:trace contextRef="#ctx0" brushRef="#br0" timeOffset="198619.83">30799 11319 813 0,'0'0'109'16,"0"0"-35"-16,0 0 44 15,0 0-80-15,0 0-38 16,0 0-2-16,90-9 2 15,-29 7 0-15,3-16-2 0,-1-5-33 16,-4-6-27-16,-8-4-3 16,-12-5-9-16,-9 1 34 15,-12 0 30-15,-4 1 8 16,-12 7 2-16,-2 4 68 16,0 2 39-16,0 4-3 15,-1 6-23-15,-4 5 3 16,3 7-28-16,-2 1-20 15,-2 0-21-15,-4 16-8 16,-5 24-7-16,-8 19 1 16,3 13 3-16,3 11 0 15,5 2-2-15,9-3-2 16,3-3 1-16,2-14-2 0,15-12 1 16,6-16-8-1,0-12 2-15,2-11-32 0,1-12 3 16,-2-2 12-16,2-6 23 15,-4-20 1-15,2-10 1 16,-3-3-2-16,-4-6 5 16,-4 0-1-16,-3 6-3 15,-2 7 3-15,-1 10-1 16,-3 11 8-16,-1 9 4 16,-2 2-10-16,2 0-5 15,3 1-6-15,10 21-2 16,2 6 6-16,2 5 0 0,6-6 2 15,-2 1 0 1,2-9-24-16,1-4-12 0,-2-4-2 16,0-7 14-16,0-4 21 15,-1 0 3-15,-3-4 5 16,-6-13 1-16,-5-8 3 16,-6-1 21-16,-4-6 8 15,0 1-9-15,0 1-2 16,-11 1-11-16,-5 7-1 15,-1 7-7-15,0 6-3 16,7 9 0-16,-4 0-5 16,4 9-3-16,0 18 1 15,3 8-4-15,7 3 2 16,0 3 0-16,0 0-3 16,17-4-17-16,0-7-37 0,0-8 6 15,4-8-15-15,-4-9 13 16,-1-5 27-16,-3 0 21 15,-3-8 9-15,-1-15 18 16,-2-9 16-16,1-6 14 16,2-6 1-16,1-1-9 15,-2 4-14-15,1 7-7 16,-4 12 1-16,-2 10-4 16,-1 10-8-16,4 2-8 15,4 7-3-15,7 22-16 16,3 5 10-16,0 1-26 15,2-2 6-15,0-4-3 0,5-7 3 16,-4-10 28-16,2-10-18 16,-7-2 3-16,2-14 6 15,0-15-1-15,-5-15 11 16,-1-9 11-16,-6-10-3 16,-4-9 20-16,-4-5 11 15,1-5 1-15,-2-8 21 16,0 12-18-16,0 15-8 15,0 18-15-15,0 27 1 16,0 13-4-16,0 5-15 16,0 11-2-16,0 46-16 15,-6 31-7-15,-5 20 23 16,-4 4 0-16,3-13 0 0,1-10-3 16,5-14-60-1,4-17-150-15,2-15-117 0</inkml:trace>
  <inkml:trace contextRef="#ctx0" brushRef="#br0" timeOffset="198778.83">32500 11397 430 0,'0'0'599'0,"0"0"-540"15,0 0 27-15,0 0-24 16,0 0-62-16,0 0-25 0,45-4-115 15,-20-6-242 1</inkml:trace>
  <inkml:trace contextRef="#ctx0" brushRef="#br0" timeOffset="200492.83">1335 15574 822 0,'0'0'273'16,"0"0"-217"-16,0 0 30 0,0 0 25 15,0 0-66-15,0 0-30 16,0 0-13-16,0 3-2 15,19-3-8-15,11 0 6 16,6-5 1-16,4-15-15 16,-7-7-12-16,-6-1-22 15,-9-4-10-15,-11-1-12 16,-7-2 16-16,0 2 24 16,-7 7-8-16,-17 4 14 15,-3 13 26-15,-6 9 12 16,-4 0 2-16,4 7 17 15,5 17 11-15,7 9-6 0,3 5-25 16,6 7-1-16,8 6 4 16,4-1-1-16,0 2-7 15,13-7-6-15,12-4-1 16,11-9-3-16,9-16-12 16,6-12-73-16,10-4-55 15,3-16-168-15</inkml:trace>
  <inkml:trace contextRef="#ctx0" brushRef="#br0" timeOffset="201401.27">1860 15455 820 0,'0'0'220'16,"0"0"-139"-16,-97-10 63 15,63 10-56-15,1 9-59 0,3 18-15 16,3 8-8-16,6 3-6 15,5-1-1-15,13-3 1 16,3-7-5-16,3-4 0 16,19-9-3-16,8-14 7 15,15 0-12-15,7-27-1 16,8-21-11-16,-9-11-4 16,-7-11 10-16,-9-14-8 15,-10-10-1-15,-6-6 6 16,-8 0-7-16,-11 6 16 0,0 13-6 15,-2 25 19 1,-14 22 13-16,1 20 34 0,3 10 6 16,0 4-17-16,-4 26-27 15,2 24-9-15,-2 23-3 16,4 9 3-16,9 3 0 16,3 1 0-16,0-5-1 15,15-9 0-15,7-15-3 16,4-14 2-16,5-15-9 15,3-14-21-15,5-10-30 16,1-4-15-16,1-5-2 16,-4-16 6-16,-4-6 52 15,-8 0 20-15,-7-9 1 16,-9-2 31-16,-9-2 18 16,0 6 9-16,0 6 16 0,0 5 17 15,-8 9-17-15,-2 2-25 16,-3 11-24-16,5 1-8 15,-5 3-17-15,1 31 1 16,-6 11-2-16,3 10-2 16,7 2 1-16,6-9-1 15,2-6-10-15,0-10-30 16,4-8-24-16,11-11-14 16,4-8 8-16,-2-5 19 15,2 0 14-15,-4-6 13 16,-4-13 27-16,-4-4 6 15,-1-1 22-15,-6 0 25 0,0 5 17 16,0 11 19-16,0 2 11 16,0 4-31-16,0 2-29 15,0 0-19-15,0 0-13 16,0 4-8-16,3 22-1 16,7 12-3-16,1 16 4 15,-2 3 0-15,-6 5 1 16,0 3-1-16,4 13 0 15,7-1-3-15,4-3-3 16,-2-10 6-16,-4-16 1 16,-10-6-1-16,-2-12-25 15,0-4-16-15,-20-3-11 16,-7-5 43-16,-7 0-8 16,-6-6-6-16,4-6 18 15,3-6 4-15,3 0-7 0,6-28-16 16,8-21-98-16,16-22-59 15,13-21-139-15</inkml:trace>
  <inkml:trace contextRef="#ctx0" brushRef="#br0" timeOffset="201760.83">2573 15538 778 0,'0'0'276'0,"0"0"-195"0,0 0 49 15,0 0-18 1,0 0-75-16,0 0-29 0,-7 4-7 16,25-22 6-16,8-13-3 15,4-7-4-15,-7-1-16 16,-4-2-7-16,-11-4 2 16,-8 2-5-16,0 8-13 15,-14 2 5-15,-11 11 13 16,-8 14 14-16,-4 8 4 15,4 0-3-15,3 27 4 16,9 21-2-16,9 8-1 16,5 8 5-16,7-2 0 15,0-5-3-15,0-10-1 16,0-7 3-16,15-9 1 16,0-6 0-16,4-5-5 0,3-7 3 15,6-11-101-15,0-2-131 16,6-12-384-16</inkml:trace>
  <inkml:trace contextRef="#ctx0" brushRef="#br0" timeOffset="202421.01">3011 15144 793 0,'0'0'204'16,"0"0"-130"-16,0 0 76 16,0 0-41-16,0 0-80 15,0 0-14-15,-54-64-15 16,54 71-3-16,0 26-8 16,0 15 3-16,13 4 3 15,14-1-16-15,6-8-23 16,10-5 1-16,-4-11-1 15,-5-5-5-15,-8-4 3 16,-4-6 7-16,-12 2 9 0,-10 0-18 16,0 3 22-16,-6 6 21 15,-22 3 5-15,-6 1 6 16,-4 1-3-16,-3-5 3 16,6-1 4-16,4-7 3 15,15-7-8-15,5-1 3 16,4-7-4-16,7 0-3 15,0 0-1-15,0-29-30 16,28-16-110-16,17-12-319 16</inkml:trace>
  <inkml:trace contextRef="#ctx0" brushRef="#br0" timeOffset="202974.83">3331 15413 744 0,'0'0'124'16,"0"0"1"-16,0 0 37 0,0 0-66 16,0 0-54-16,0 0-8 15,0-36-4-15,16-1-17 16,4-3-10-16,4-5 0 16,-5 0-2-16,1 5 0 15,-8 6-2-15,-8 12-3 16,-4 5 4-16,0 7 2 15,-8 7-2-15,-14 3 6 0,-5 0-6 16,-7 23 1-16,4 15-4 16,5 10 3-16,8 5 0 15,7 1-2-15,10-2-5 16,0-11 5-16,5-4-2 16,20-12-4-16,12-11 3 15,9-14 1-15,8-1-17 16,2-32-27-16,-6-12-24 15,-7-7 9-15,-5-7 6 16,-15-4 22-16,-8-1 13 16,-9-1 18-16,-6-5 4 15,0-1 6-15,-16 6 7 16,-8 12 26-16,-1 12 41 0,1 16 3 16,8 11-13-1,8 8-3-15,-1 6-36 0,9 0-10 16,-3 33-21-16,3 23 2 15,0 16 1-15,9 9-2 16,7 0 4-16,-2-2-5 16,4-1 0-16,-6-3 0 15,1-7-9-15,-7-10 4 16,0-13-95-16,2-20-101 16,-4-11-126-16</inkml:trace>
  <inkml:trace contextRef="#ctx0" brushRef="#br0" timeOffset="203155.55">3734 15193 967 0,'0'0'67'16,"0"0"-3"-16,0 0 51 15,0 0-93-15,0 0-22 16,0 0-4-16,46 0-64 15,-15-8-139-15,7-11-367 16</inkml:trace>
  <inkml:trace contextRef="#ctx0" brushRef="#br0" timeOffset="203941.81">4429 14916 670 0,'0'0'192'15,"0"0"-42"-15,0 0 60 16,0 0-77-16,0 0-69 0,0 0-14 16,-9-62-22-1,9 62-10-15,0 0-18 0,0 23-1 16,0 21-5-16,0 15 6 15,0 5 0-15,0 3-1 16,3 2 0-16,3-8 0 16,2-5 1-16,-2-15 1 15,4-14-1-15,-4-9-6 16,-2-11-3-16,-2-7-15 16,-2 0 1-16,0-13 23 15,0-26 0-15,0-8-3 16,0-8 2-16,-8-6-4 0,-9 3 2 15,-3-1 2 1,1 0 1-16,-2 8 2 0,9 7-1 16,4 14-1-16,1 11 5 15,7 10-2-15,0 1 6 16,0 6-8-16,0-2-1 16,12 3-4-16,9 1-3 15,6-2 4-15,11-2-1 16,-2 3 1-16,2-1-3 15,-1 0-4-15,-1 2-44 16,-3-1-34-16,-3 1-37 16,-10 0-55-16,-14 0-85 15,-6 5-167-15</inkml:trace>
  <inkml:trace contextRef="#ctx0" brushRef="#br0" timeOffset="204191.83">4362 15277 142 0,'0'0'570'0,"0"0"-464"16,0 0 27-16,0 0 27 16,0 0-69-16,0 0-38 15,58-43-8-15,-32 28-20 16,-1-3-16-16,1 6-6 15,-2-2-3-15,-4 7-5 0,-5 1-59 16,-1 6-65 0,-6 0-72-16,-6 12-112 0,-2 11-170 15</inkml:trace>
  <inkml:trace contextRef="#ctx0" brushRef="#br0" timeOffset="204430.26">4446 15471 599 0,'0'0'143'16,"0"0"-12"-16,0 0 23 16,0 0-54-16,0 0-12 15,0 0 10-15,30-9-24 16,-4-7-21-16,4-4-24 0,-3-1-21 16,4 3-6-1,-2 5-2-15,-6 0 0 0,-4 8-17 16,-8 1-41-16,-7 4-16 15,-4 0-20-15,0 0-39 16,0 0-25-16,0 0-76 16,-11 0-197-16</inkml:trace>
  <inkml:trace contextRef="#ctx0" brushRef="#br0" timeOffset="205119.84">5205 14622 338 0,'0'0'264'0,"0"0"-159"16,0 0 40-16,-42-96 27 15,30 89-28-15,2 7-59 16,-5 10-41-16,-6 42-28 15,-4 31-16-15,-4 24 4 16,6 12 15-16,9-2-6 16,8 2-5-16,6-4-4 15,0-8-3-15,6-15-1 16,19-19-8-16,5-24-5 0,9-27-71 16,9-22-80-1,3-4-54-15,5-41-189 0</inkml:trace>
  <inkml:trace contextRef="#ctx0" brushRef="#br0" timeOffset="205689.81">5481 14690 709 0,'0'0'137'0,"0"0"-25"0,0 0 104 15,0 0-96 1,0 0-63-16,-79-66-28 0,69 87-25 16,2 31-3-16,-4 13-2 15,6 19 2-15,6 2 3 16,0-4 1-16,9-5-3 16,12-9-2-16,5-11 0 15,3-9 0-15,1-15-1 16,0-16-1-16,-3-12-6 15,-5-5-48-15,-1-14-9 16,-3-16-2-16,-11-7-9 16,-7 0 23-16,0 4 0 15,-17 3-36-15,-9 6 33 16,-4 7 50-16,3 9 6 16,2 4 33-16,13 4 34 0,2-1 19 15,7 1-1-15,1 0-28 16,2 0-23-16,0 0-15 15,0-3-19-15,15-1 0 16,6 1 0-16,8-1 3 16,1 0-3-16,-4 4 0 15,-2 0-2-15,-10 0 1 16,0 0-4-16,0 19 3 16,-3 7-1-16,-3 7 3 15,1 4-1-15,-3 2 1 16,3 5 0-16,-3-3 0 15,1 0-1-15,1-3-2 0,2-9-61 16,4-6-38-16,-2-9-36 16,5-10-40-16,-3-4-154 15</inkml:trace>
  <inkml:trace contextRef="#ctx0" brushRef="#br0" timeOffset="206021.83">5654 14319 788 0,'0'0'145'0,"0"0"-58"15,0 0 61-15,0 0-45 0,0 0-73 16,0 0-27-16,51 129 43 15,-4-55-12-15,3 9 7 16,8 2-14-16,2 4-12 16,-1 1-3-16,-5 0-8 15,-12-4-3-15,-9 1-2 16,-17-3 0-16,-12 0-3 16,-4-9-38-16,-16-8-43 15,-21-12-2-15,-8-12-35 16,-12-7-16-16,-8-9-40 0,-1-10-97 15</inkml:trace>
  <inkml:trace contextRef="#ctx0" brushRef="#br0" timeOffset="207618.46">6403 15044 242 0,'0'0'784'0,"0"0"-736"15,0 0 8-15,0 0 55 16,0 0-53-16,0 0-56 16,-6-4-2-16,36 4-2 15,10 0 2-15,11 0 0 16,3-18 0-16,3-13-30 16,-3-10-26-16,-10-5-25 0,-7-4 21 15,-18-3 13-15,-12-3 29 16,-7-6 14-16,-8-1 4 15,-17-2 9-15,-9-1 8 16,7 7 38-16,-2 10 23 16,8 16 10-16,5 17-8 15,8 10-34-15,2 5-9 16,3 1-5-16,-1 5-21 16,-2 42-11-16,0 24 1 15,0 19 0-15,3 7 14 16,3-8 1-16,0-8-15 0,6-10 4 15,9-11-5 1,1-12 0-16,4-13 0 0,0-10-5 16,-2-10 5-16,-1-8 0 15,2-7-23-15,1 0-9 16,3-18 3-16,-2-11-8 16,0-10-4-16,-7-3 7 15,-7-3 17-15,-7 2 0 16,0 6 10-16,0 7 7 15,0 9 1-15,-4 13-1 16,4 4 7-16,0 4-7 16,0 0 0-16,16 12-9 15,11 13 3-15,4 7 6 16,2-6 0-16,3-2-2 16,0-8 2-16,4-6 0 0,3-8 0 15,-3-2 0-15,2-6 2 16,-6-14-1-16,-6-6 0 15,-6-3 1-15,-9-2 2 16,-7-2-4-16,-1-5 9 16,-7 4 14-16,0 6-2 15,-3 2 7-15,-8 7 3 16,-5 9-7-16,-2 4-1 16,2 6-12-16,-4 0-3 15,-1 24-8-15,3 7 0 16,2 9-2-16,8 2 2 15,5-2 0-15,3-3 0 0,5-4-4 16,25-2 2-16,10-10-2 16,9-7 1-16,7-11 0 15,-1-3-22-15,-6 0-11 16,-9-10 1-16,-14-6 12 16,-9-3 11-16,-12 2 11 15,-5-8 1-15,0-2 3 16,-7-4 2-16,-7 4 1 15,-2 2 9-15,5 8 3 16,5 7 7-16,6 7 2 16,0 3-14-16,0 0-13 15,0 3-2-15,17 21-8 16,11 5 10-16,-1 4 0 0,1-3 1 16,-1-4-2-16,-3-3 1 15,3-9 0-15,-6-3 0 16,1-10 0-16,-4-1 1 15,-3-3 0-15,-2-20-1 16,-2-6 2-16,-2-10 1 16,1-5 0-16,-5-2 1 15,-5-6-2-15,0 11-1 16,0 3 2-16,0 13 1 16,0 13 27-16,0 10-2 15,0 2-8-15,0 4-21 16,12 24-8-16,5 10 4 0,2 3 5 15,0 3-4 1,-1-6 2-16,1-5-8 0,-3-3-38 16,-2-5-26-16,-5-4-8 15,-3-1-34-15,-6-7-35 16,0 6 60-16,-13 0 11 16,-17 4-12-16,-11 1-59 15,-8 2-68-15</inkml:trace>
  <inkml:trace contextRef="#ctx0" brushRef="#br0" timeOffset="208997.83">8717 14707 758 0,'0'0'95'16,"0"0"37"-16,0 0 34 15,0 0-63-15,0 0-47 16,0 0-22-16,-57-83-10 0,42 83-19 16,-7 11-2-16,-2 19-3 15,-4 9 0-15,9-1 0 16,4 3-3-16,10 0 1 16,5-6 0-16,0-3-4 15,18-7 5-15,10-6-6 16,6-8 5-16,7-9 1 15,2-2-4-15,-1-10-4 16,-6-18-4-16,-10-6 3 16,-6-4-1-16,-7 1 6 15,-8 1 5-15,-5 2 0 16,0 4 4-16,0 4 14 16,0 7 11-16,-3 5-8 0,1 10-7 15,0 1 2-15,1 3-8 16,1 0-8-16,0 0-4 15,0 17-4-15,9 10 7 16,5 7 1-16,5 5 0 16,-1 0 0-16,-1-2 1 15,-1-3-4-15,0-3 6 16,-2-8-4-16,-5-7 1 16,4-4-3-16,-8-8 2 15,-1-4-6-15,-2 0 7 16,2-2 2-16,2-23-2 15,0-11 3-15,1-3-2 0,-4-2-1 16,1 4 0-16,-2 7 1 16,1 11 0-16,2 5 2 15,-2 10-2-15,3 4 2 16,9 0-3-16,4 3-8 16,8 17 8-16,3 10 0 15,4 1-1-15,0 3 0 16,-5-1 1-16,6-8 0 15,-3-3-4-15,0-11 2 16,-4-8 2-16,-1-3-5 16,-4-6-2-16,-2-21 6 15,-7-8-2-15,-2-9 3 16,-11-5 0-16,-1-3 1 0,0-3 0 16,-16 1 0-1,-8 11-1-15,1 10 3 0,0 15-2 16,6 10 3-16,7 8 4 15,1 11-8-15,1 27-3 16,5 21 1-16,3 5 2 16,0 5 1-16,11-6-1 15,8-8 0-15,5-8 0 16,0-12-4-16,4-7 4 16,5-16-35-16,6-12-119 15,2 0-136-15,3-22-413 16</inkml:trace>
  <inkml:trace contextRef="#ctx0" brushRef="#br0" timeOffset="210173.81">10167 14735 722 0,'0'0'237'16,"0"0"-183"-16,0 0 16 15,0 0 43-15,0 0-53 16,0 0-45-16,-7 0-11 16,26 0-4-16,12-4 4 15,8-14-1-15,2-8-3 16,-4-1 0-16,0-4-23 16,-11-1-22-16,-6 0-25 15,-9 5 2-15,-11 0 13 0,0 6 39 16,0 6 15-16,-17 4-1 15,-8 9 4-15,-5 2 13 16,-3 2 8-16,-2 23 0 16,5 8 7-16,2 7-5 15,5 5-2-15,9 3 0 16,8-3-8-16,6-3-8 16,3-4-3-16,22-2-4 15,10-10-1-15,13-9 1 16,12-8 2-16,4-9-2 0,3 0-20 15,-6-14-25 1,-5-11 0-16,-14-1 0 0,-10-2-11 16,-14-1 3-16,-12 5 29 15,-6 3 24-15,0 0 4 16,-5 6 19-16,-7 2 42 16,2 3 12-16,-3 2 1 15,5 3-15-15,3 0 1 16,4 1-6-16,-1 4-12 15,2 0-17-15,0 0-6 16,0 0-16-16,0 0-7 16,0 18-1-16,0 9-2 15,3 9 3-15,4-2 0 16,5 0 1-16,-1-4-2 16,0-5 1-16,-1-4 0 0,-1-8 0 15,-3-6 0-15,-1-4 0 16,-3-3-1-16,2 0 3 15,2-6-2-15,2-21 6 16,3-11-6-16,3-7-7 16,0 2 2-16,-2 8 3 15,0 7 1-15,-4 12 1 16,-2 5 0-16,0 5 0 16,8 6-7-16,-1 0-3 15,7 7-20-15,7 15 9 16,1 5-14-16,2 4-14 15,-4-1-18-15,9-4-44 0,-6-2-29 16,5-7-40-16,2-7-111 16</inkml:trace>
  <inkml:trace contextRef="#ctx0" brushRef="#br0" timeOffset="210601.81">11280 14603 573 0,'0'0'210'0,"0"0"-22"15,0 0 5-15,0 0-71 16,-98-96-46-16,65 96-38 16,-5 0-15-16,4 23-1 15,0 12-14-15,10 7-1 0,12-1-4 16,11-2-2-16,1-2-1 16,17-9-6-1,17-7 4-15,19-11 2 0,9-10-17 16,2-7-27-16,-2-21-23 15,-7-10-3-15,-11-8 9 16,-4-13 7-16,-9-10 36 16,-8-8 14-16,-10-11 4 15,-10-2 4-15,-3 2 5 16,-9 8 17-16,-14 13 39 16,-2 21-11-16,2 15 13 15,9 18-32-15,4 9-10 16,2 4-5-16,0 23-14 0,-2 32-6 15,3 24-1 1,4 25 1-16,3 2 2 0,0 5-2 16,17-7 0-16,6-14-2 15,3-10-5-15,3-19-35 16,4-10-133-16,0-19-89 16,7-19-337-16</inkml:trace>
  <inkml:trace contextRef="#ctx0" brushRef="#br0" timeOffset="210923.81">11741 14526 847 0,'0'0'146'0,"0"0"5"15,0 0 43-15,0 0-88 16,0 0-49-16,0 0-28 16,-36-68-4-16,36 85-20 15,0 27-3-15,6 20 0 16,11 14-1-16,-2 7 6 16,-1 4-2-16,-4 0-3 15,-6-6 3-15,-4-3-5 16,0-7 1-16,0-11-2 15,0-9-4-15,0-14-47 0,12-19-119 16,7-14-20-16,13-6-347 16</inkml:trace>
  <inkml:trace contextRef="#ctx0" brushRef="#br0" timeOffset="211870.81">11740 14470 889 0,'0'0'101'0,"0"0"60"16,0 0 9-16,0 0-88 0,0 0-45 16,0 0-18-16,17-73-13 15,13 73-5-15,3 0-2 16,4 0-4-16,0 17 1 15,-5 5-5-15,-6 8-35 16,-6 1-5-16,-10 8-19 16,-8 2-12-16,-2 1 0 15,-20 3-12-15,-16-4-7 16,-4 0 21-16,-3-7-1 16,5-7 48-16,15-9 30 15,10-7 1-15,9-5 6 16,4-6-5-16,3 0 22 0,30-18 15 15,23-23 8 1,16-7-27-16,8-7-8 0,1 4-11 16,-8 1 7-16,-11 9-5 15,-8 7 11-15,-17 7 35 16,-10 9 7-16,-14 4-8 16,-3 7 37-16,-10-1 10 15,0 4-21-15,-6-1-30 16,-8 5-26-16,-6 0-9 15,-6 5-8-15,1 21 0 16,-4 8 0-16,4 4 0 16,7 0 0-16,8-7-5 15,8-2 5-15,2-6 0 16,0-8-6-16,14-4 5 0,11-8-5 16,2-3 1-16,4 0-7 15,-3-13-9-15,-4-6 8 16,-8-7 3-16,-2-1 6 15,-6-3 3-15,-4-5 2 16,-4 0-1-16,0 1 0 16,0 1-1-16,-4 8 1 15,-7 5 2-15,0 9 0 16,5 6-2-16,2 3 1 16,1 2-1-16,2 0-1 15,-1 0-7-15,2 3 5 16,0 10 2-16,0 3 2 15,8-3 2-15,11 0 7 0,2-1 3 16,5-3 3-16,0-2-9 16,0 0 2-16,-4 3-9 15,-2-1 1-15,-3 5-2 16,-7 1 1-16,0 5-10 16,-3 2-11-16,-4 1-1 15,-3 1 14-15,0-2 5 16,0 2 3-16,0 1-2 15,-4-2 2-15,-6 1 0 16,3-3-1-16,4-4 1 16,0-4 0-16,3-6 0 15,0-1-2-15,0-6-9 16,12 0-65-16,15-3-19 0,8-23-41 16,2-6 3-1,-3-4-63-15,-11-8-281 0</inkml:trace>
  <inkml:trace contextRef="#ctx0" brushRef="#br0" timeOffset="212051.01">12630 14181 718 0,'0'0'92'0,"0"0"14"15,0 0 62-15,0 0-98 16,0 0-70-16,0 0 1 0,-13 40-1 15,31 3 0 1,6 6-86-16,1 3-86 0,3-2-146 16</inkml:trace>
  <inkml:trace contextRef="#ctx0" brushRef="#br0" timeOffset="212710.81">12917 14569 413 0,'0'0'533'16,"0"0"-473"-16,0 0 136 16,-34-121-47-16,26 95-82 15,-1 7-20-15,6 3-8 16,-3 9-15-16,5 4-7 0,1 3-7 16,0 0-10-16,0 20-4 15,0 15 1-15,1 13 3 16,11 2 1-16,-1 1-1 15,2-2-18-15,-1-10-18 16,-4-8-28-16,6-11-9 16,-6-9-2-16,-4-7 22 15,-2-4 29-15,0 0 24 16,6-15 2-16,-1-14 4 16,2-6 2-16,1-8 15 15,0-5 3-15,0-1-4 16,1 4 1-16,-1 9-4 15,-1 5-5-15,-1 14-1 0,-1 11-2 16,2 6-10-16,5 2-1 16,5 25-3-16,2 11 3 15,0 3 0-15,-2-1 0 16,5-7-1-16,-4-6 0 16,0-11-18-16,1-8-3 15,2-8 9-15,0 0 10 16,4-28 3-16,-2-12-3 15,-1-12 3-15,-3-9 1 16,-4-10 1-16,-7-9-2 16,-4-2 4-16,-6-4 2 15,0-1 11-15,-9 3 2 0,-6 9 7 16,-1 15 26-16,5 20-8 16,1 21-21-16,4 15-6 15,2 4-7-15,-1 45-10 16,0 28-6-16,-1 23 6 15,5 11 0-15,1-1 0 16,0-9-5-16,0-13-1 16,0-14-13-16,0-15-66 15,4-12-50-15,-1-15-98 16,2-14-204-16</inkml:trace>
  <inkml:trace contextRef="#ctx0" brushRef="#br0" timeOffset="212882.81">13560 14329 769 0,'0'0'185'0,"0"0"-121"0,0 0 125 16,0 0-71-16,0 0-99 16,0 0-19-16,63-74-1 15,-40 54-63-15,-2-2-116 16,-3-1-135-16</inkml:trace>
  <inkml:trace contextRef="#ctx0" brushRef="#br0" timeOffset="213992.81">14360 14407 692 0,'0'0'120'0,"0"0"47"16,-6-94 5-16,-2 72-60 15,4 8-28-15,0 10-35 16,1 4-7-16,3 0-20 15,0 0-14-15,-4 4-8 16,3 26-10-16,1 8 7 0,0 12 2 16,0-1 1-16,10-3-1 15,9-2 1-15,4-9-1 16,4-7 1-16,-1-10-1 16,1-11-2-16,-6-7-3 15,2 0-11-15,-2-9 6 16,-4-18 2-16,-3-7 7 15,-5-8-1-15,-2-4 3 16,-5 1 1-16,-2 0 0 16,0 7 8-16,1 5 3 15,2 7-1-15,0 13 7 16,-1 7 1-16,-2 3-10 0,3 3-5 16,0 0-4-16,10 13-9 15,2 12 4-15,6 8 5 16,1 6 0-16,2-7 0 15,-2 1-4-15,0-4-3 16,-3-8-12-16,-2-8-2 16,-4-6 5-16,-6-4 6 15,-1-3 10-15,2 0 0 16,5-20 5-16,-3-11 0 16,5-4 1-16,-3-2 9 15,0 2 5-15,-3 6-11 16,-1 8 2-16,-1 9-4 15,0 10-6-15,1 2-1 0,4 0-4 16,6 23-2-16,6 8 1 16,-3 8 1-16,-4 2 1 15,-2-1-8-15,-3-2-20 16,-6-9-24-16,-6-5-37 16,0-6-54-16,-22-13-54 15,-17-5-170-15</inkml:trace>
  <inkml:trace contextRef="#ctx0" brushRef="#br0" timeOffset="214195.39">14106 13935 932 0,'0'0'98'16,"0"0"-73"-16,0 0 68 15,0 0-26-15,0 0-67 16,0 0-1-16,-12-1-37 16,0 27-71-16,0 5-156 15,6-3-525-15</inkml:trace>
  <inkml:trace contextRef="#ctx0" brushRef="#br0" timeOffset="-214619.91">15456 13969 773 0,'0'0'108'16,"0"0"-18"-16,0 0 96 16,0-100-30-16,0 87-80 15,0 6-21-15,0 3-17 16,0 1-12-16,0 3-11 16,0 0-8-16,8 17-7 15,10 21-2-15,7 23 2 16,8 17 2-16,3 10-1 15,2 1 4-15,-2-3-4 0,0-8-2 16,1-11 1-16,-5-14-6 16,0-16 6-16,-8-15-4 15,-4-10-8-15,-5-12-11 16,-3 0 10-16,-2-34 13 16,0-19 4-16,-2-21-4 15,-2-12 0-15,-6-10-1 16,0-1 1-16,0 3 0 15,0 9 0-15,0 11 1 16,0 13-1-16,3 13 0 16,1 17 0-16,-2 14 1 15,-1 9-3-15,2 8 2 0,6 0-39 16,8 30-101-16,6 23 2 16,3 16 22-1,-4 11-57-15,-10 4-106 0,-6-1-294 16</inkml:trace>
  <inkml:trace contextRef="#ctx0" brushRef="#br0" timeOffset="-214341.91">16110 14459 905 0,'0'0'155'15,"0"0"-54"1,0 0 88-16,0 0-76 0,0 0-69 16,0 0-22-16,-24-68-16 15,24 74-6-15,0 26-6 16,11 9 6-16,-3 5-1 16,-2 3 1-16,-3 1-2 15,-3-7 0-15,0-4-25 16,0-10-68-16,0-9-56 15,9-14-98-15,4-6-200 16</inkml:trace>
  <inkml:trace contextRef="#ctx0" brushRef="#br0" timeOffset="-213964.91">16477 13580 868 0,'0'0'138'15,"0"0"-42"-15,0 0 64 0,0 0-81 16,0 0-48-16,-84 15-20 16,63 56-4-16,-1 21 11 15,7 10 6-15,6 7-6 16,9 2-9-16,0 2-2 16,9-7-5-16,16-10-2 15,8-20-4-15,7-17-20 16,11-20-98-16,3-22-113 15,4-17-86-15,-2-5-436 16</inkml:trace>
  <inkml:trace contextRef="#ctx0" brushRef="#br0" timeOffset="-213485.79">16951 13797 607 0,'0'0'361'0,"0"0"-278"16,0 0 90-16,0 0-43 15,-84-71-84-15,62 71-21 16,-6 14-17-16,1 26-1 16,0 16 1-16,4 12-6 15,6 2 5-15,8 2-4 16,5-2-2-16,4-3-1 0,2-4-1 15,18-10 0 1,4-12-1-16,1-11-3 0,3-15-12 16,-3-9-27-16,-2-6 0 15,-3 0-1-15,-3-20 8 16,-10-6 11-16,-5-6 14 16,-2-4 9-16,0 3 3 15,0 5 0-15,0 7 2 16,-3 7 7-16,2 8 16 15,1 4 5-15,0 2 0 16,0 0-27-16,0 7-3 16,12 19-3-16,4 10 2 15,-4 7 1-15,-3 7 0 16,-2 2 0-16,-7-1 1 16,0 0-1-16,0-8-1 0,0-6-14 15,-4-6-69-15,3-12-93 16,1-16-160-16</inkml:trace>
  <inkml:trace contextRef="#ctx0" brushRef="#br0" timeOffset="-213163.91">17011 13516 896 0,'0'0'163'16,"0"0"-30"-16,0 0 27 0,0 0-96 15,0 0-35-15,0 0-21 16,69 90 20-16,-16-15 3 16,4 11-3-16,-4 7-12 15,-5 3-3-15,-6-2-10 16,-11-2 3-16,-13-2-6 15,-12-5-3-15,-6-9 0 16,-16-8-42-16,-18-13-43 16,-14-6-56-16,-5-7-39 15,-11-7-12-15,-3-12-122 0,-1-5-203 16</inkml:trace>
  <inkml:trace contextRef="#ctx0" brushRef="#br0" timeOffset="-212376.92">18145 14304 724 0,'0'0'223'16,"0"0"-137"-16,0 0 79 16,0 0-77-16,-94-84-58 15,50 65-14-15,-8 1-7 16,0 3 1-16,4-1-5 16,8 2 1-16,13 1 1 15,11 4 1-15,12-4 5 16,4-10-7-16,4-8-6 15,28-13-11-15,13-3-41 0,8 4-8 16,-4 8-3-16,-9 7-7 16,-12 10 1-16,-12 4 13 15,-10 1-17-15,-6-1 49 16,0-5 15-16,-10-3-22 16,-6 0 31-16,1 6 27 15,0 5 25-15,7 3 28 16,2 6-22-16,1 2-17 15,0 13-15-15,-1 33-18 16,-5 21 9-16,0 23 12 16,-1 11-1-16,1 17 15 15,1 6-19-15,3 1-10 0,0 1-9 16,4-14-4 0,3-18-2-16,3-16-78 0,21-20-150 15,10-23-198-15</inkml:trace>
  <inkml:trace contextRef="#ctx0" brushRef="#br0" timeOffset="-210921.91">18905 14168 783 0,'0'0'166'16,"0"0"-50"-16,0 0 48 16,0 0-90-16,0 0-43 15,0 0-13-15,-97-16-15 16,72 55 2-16,4 12-4 16,6-2 0-16,9 0-2 15,6-9-1-15,0-9-1 16,6-7 0-16,10-11-2 15,10-9 5-15,5-4 0 0,1 0-7 16,1-23-8-16,-6-11-24 16,-4-9-12-16,-8-5-20 15,-6-2-8-15,-9 0-2 16,0 4-2-16,-19 8 42 16,-5 8-4-16,-1 14 30 15,-1 7 15-15,4 8 12 16,1 1 9-16,6 0 2 15,3 1-12-15,8 10-11 16,4 4 0-16,0 0-7 16,7 1-14-16,22-7-45 15,9-9-80-15,8 0-44 0</inkml:trace>
  <inkml:trace contextRef="#ctx0" brushRef="#br0" timeOffset="-210672.92">19187 13646 512 0,'0'0'192'0,"0"0"-71"16,0 0 56-16,0 0-37 15,0 0-60-15,0 0-37 16,-56-87-16-16,56 87-13 16,0 28-13-16,0 23 8 15,0 26 6-15,6 15 1 16,4 10 3-16,-2-1-2 15,-1-5-6-15,1-7-9 16,0-8-2-16,1-12-3 0,4-7-29 16,3-21-108-16,-1-14-154 15,0-19-214-15</inkml:trace>
  <inkml:trace contextRef="#ctx0" brushRef="#br0" timeOffset="-209430.92">19070 14171 644 0,'0'0'121'16,"0"0"-70"-16,0 0 6 0,0 0-24 16,128-136-28-16,-71 84-5 15,5-6-1-15,0-5-11 16,-7-6-35-16,-9 2 20 15,-11 3-26-15,-17 6 22 16,-9 12 23-16,-9 8 8 16,0 9 23-16,-15 11 55 15,3 9 17-15,2 3 4 16,1 6-21-16,2 0-26 16,-2 6-18-16,-2 23-17 15,1 16 8-15,1 17 6 16,0 15-2-16,3 12 6 15,2 7-7-15,1 2-11 0,3-4-11 16,0-6 5-16,0-13-2 16,6-11-6-16,3-15-3 15,4-14-1-15,0-17-3 16,-5-6-1-16,2-12-20 16,-1 0-25-16,2-10 36 15,2-20 13-15,-2-12-15 16,0-7 16-16,-6-1-4 15,-1 7 4-15,-1 8 0 16,0 15 1-16,-1 9 0 16,-1 5 4-16,4 6 1 15,8 0-6-15,7 10-11 16,8 12 11-16,4 6 1 0,4 0-1 16,0-2 0-16,0-4 0 15,-1-7 1-15,-3-6-2 16,-2-9 2-16,0 0 0 15,-5 0 1-15,-1-17 1 16,-2-8 1-16,-3-7 1 16,-4-3 5-16,-5-1 8 15,-7-2-6-15,-3 4 2 16,0-1-2-16,0 5-1 16,-11 8 5-16,-5 2-10 15,0 10-2-15,-2 7-1 16,-6 3-3-16,-1 16 0 0,1 17-2 15,4 6 1 1,6 3 0-16,11-3 1 0,3-1-4 16,1 1 1-16,21-8-4 15,11-1 3-15,9-7-8 16,4-7-36-16,2-11-3 16,-2-5-16-16,-4 0-11 15,-6 0 7-15,-6-12 5 16,-6-5 23-16,-8-3 20 15,-3-5 14-15,-5 2 9 16,-3-1 8-16,-3 1 25 16,1 0 39-16,-3 0-24 15,2 1-1-15,2-1-19 16,-1 5-5-16,2-1-11 0,-1 5-10 16,0 10 1-16,2-2-4 15,0 6 1-15,2 0 0 16,1 0-6-16,4 0 5 15,1 6-4-15,1 8 0 16,-3 3 2-16,-1 5 2 16,-3 6 0-16,-1-2 1 15,-1 0 1-15,-5 3-1 16,-1 1-6-16,0-1-5 16,0 2 5-16,0-2-3 15,-7-6 4-15,0-3 5 16,1-5-1-16,4-5 1 15,0-4 0-15,2-4 0 0,0-2 2 16,0 0 0-16,0 0 18 16,10 0 23-16,18-18-17 15,8-7-10-15,9-7-14 16,6-3-2-16,4 4 0 16,-4 3-5-16,-7 7-4 15,-9 6-16-15,-16 8-7 16,-9 3 11-16,-8 4 15 15,-2 0 0-15,0 0 2 16,0 0-9-16,0 1-48 16,-6 12-38-16,-4-1-137 15,3-1-347-15</inkml:trace>
  <inkml:trace contextRef="#ctx0" brushRef="#br0" timeOffset="-208235.64">21266 14103 881 0,'0'0'161'0,"0"0"-103"15,0 0 76-15,0 0-46 16,0 0-56-16,0 0-24 15,46-18-6-15,-6-3-2 0,8-8 0 16,3-2-4-16,-11-5-22 16,-4-1-4-16,-9 3 7 15,-14 1-3-15,-6 5 1 16,-7 6 23-16,0 1 2 16,-16 9 3-16,-8 5 0 15,-5 7 1-15,-4 0 9 16,-2 11-4-16,1 15 3 15,6 5 3-15,2 7-5 16,11 1-4-16,4 0 2 16,9 0-7-16,2 0-1 15,12-1-2-15,21-7-7 0,8-5 9 16,12-11 0-16,2-7-1 16,-4-8 1-16,-2 0-12 15,-7-12-11-15,-6-8 2 16,-8-5 4-16,-6-1 6 15,-10 0 11-15,-5-3 3 16,-5 0 15-16,-2 0 13 16,0 1 10-16,0 5-12 15,0 5-5-15,0 4 3 16,0 8-10-16,0 4 0 16,0 2-10-16,0 0-7 15,0 0-5-15,0 19-2 16,2 14 7-16,8 4-3 0,1 0 6 15,0 1-4 1,0-5 1-16,2-4 0 0,-2-3 0 16,-1-10-5-16,2-2-13 15,-6-9 1-15,0-4 2 16,2-1 11-16,2 0 2 16,2-9 4-16,6-17-2 15,3-9 0-15,-1-4 1 16,3 0-1-16,-2 1 0 15,0 7-1-15,-4 6 1 16,-3 9 0-16,-3 5 1 16,-1 10-1-16,2 1 0 15,2 0-2-15,3 19-4 16,5 7 1-16,4 2-27 0,2 1-44 16,3-2-49-16,4-5-24 15,-2-6-47-15,2-8-47 16,-5-8-49-16</inkml:trace>
  <inkml:trace contextRef="#ctx0" brushRef="#br0" timeOffset="-207824.92">22425 14014 149 0,'0'0'245'16,"0"0"-76"-16,6-103 13 15,-6 63-48-15,-1 3-3 16,-13 3-20-16,-5 4-22 16,-5 8-11-16,-2 6-19 15,-4 9-22-15,0 7-15 16,-4 7-8-16,4 23-7 15,8 15-2-15,7 8-4 0,11 0-1 16,4-2-4 0,6-8-1-16,19-8 2 0,14-9-1 15,6-15-26-15,9-11-2 16,2 0-23-16,-8-27 13 16,-8-11 17-16,-5-11 13 15,-3-19 12-15,-6-13 1 16,1-13 5-16,-7-6-1 15,-5-2-3-15,-7 1 6 16,-8 6 24-16,-4 9-22 16,-13 28 31-16,2 20 2 15,2 21-11-15,5 11-9 0,0 6-7 16,-3 17-16 0,-3 30-5-16,1 22 5 0,2 15-1 15,5 6-3-15,6 2 3 16,0-3-3-16,0 1-5 15,11-7-27-15,4-14-101 16,0-14-153-16,4-21-327 16</inkml:trace>
  <inkml:trace contextRef="#ctx0" brushRef="#br0" timeOffset="-207374.92">22925 13825 871 0,'0'0'180'16,"0"0"-64"-16,0 0 64 0,0 0-87 16,0 0-38-16,0 0-16 15,-34-70-9-15,34 70-20 16,-2 28-3-16,2 23-6 15,0 18 3-15,0 9 11 16,0 10-9-16,0 7 5 16,0 0-9-16,-3-2 1 15,-3-10-4-15,0-15 1 16,0-16-11-16,0-17-37 16,5-12-84-16,1-14-55 15,0-9-82-15,0 0-100 16</inkml:trace>
  <inkml:trace contextRef="#ctx0" brushRef="#br0" timeOffset="-206466.73">22949 13842 847 0,'0'0'98'0,"0"0"33"16,-35-94 61-16,29 72-78 15,3 7-48-15,2 4-24 16,1 6-16-16,0 1-14 16,0 2-12-16,16 2 0 15,14 0-4-15,12 11-5 0,1 10-16 16,-2 6-13-16,-7 2-4 16,-10 5-12-16,-10 4-23 15,-10-1 3-15,-4 6 3 16,-17-3 24-16,-17 4 16 15,-4-5-8-15,2-1 11 16,1-8 1-16,10-4 24 16,8-7 3-16,8-8 1 15,8-6 2-15,1-3 12 16,0-2 2-16,18-2 20 16,21-18 16-16,14-13-25 15,11-8-18-15,-1-1-7 16,-2 1-2-16,-12 1-1 0,-10 6 1 15,-9 4-1 1,-11 1 3-16,-8 7 19 0,-4-1 36 16,-7 7 3-16,0 3-19 15,0 5 1-15,0 8-19 16,-10 0-12-16,-2 11-12 16,-4 23-3-16,0 9 3 15,2 5 0-15,6 1-3 16,7-7 3-16,1-6-5 15,0-5-10-15,10-11-34 16,5-10-1-16,3-9 1 16,4-1-8-16,1-8 16 15,-3-15 15-15,0-8 14 16,-5-5 10-16,-2-6 1 0,-4-3-6 16,-3-9-2-16,-6-1 5 15,0 5 1-15,-10 6 3 16,-2 13 2-16,1 16 29 15,3 8 21-15,3 7-8 16,-1 0-6-16,1 2-24 16,2 20-10-16,3 7 8 15,0 4-3-15,0 1 0 16,8-8 2-16,11-3-9 16,4-6 1-16,1-9-2 15,-1-1 0-15,-6-7-2 16,-2 0 3-16,-9 0-2 15,-2 0 0-15,-2 0 1 0,2 7-2 16,2 9 1-16,-1 12-1 16,-2 2-1-16,1 1 2 15,-2 2-1-15,2-3-2 16,-2-4-17-16,2-8-12 16,-1-5 5-16,1-5 4 15,3-8 5-15,6 0-31 16,4-9-5-16,9-16-91 15,7-5-144-15,0-6-69 16</inkml:trace>
  <inkml:trace contextRef="#ctx0" brushRef="#br0" timeOffset="-206278.9">23660 13501 703 0,'0'0'168'15,"0"0"-62"-15,0 0 61 16,0 0-50-16,0 0-87 16,0 0-30-16,-25-37-9 15,46 46-79-15,10 21-26 16,4 9-89-16,-7 2-194 16</inkml:trace>
  <inkml:trace contextRef="#ctx0" brushRef="#br0" timeOffset="-205800.92">23922 13885 836 0,'0'0'169'16,"0"0"-61"-16,-21-96 72 16,16 68-69-16,2 5-43 15,3 7-25-15,0 8-18 16,0 4-6-16,0 4-9 15,0 0-10-15,0 32-2 16,0 15 0-16,1 10 2 16,7 6 3-16,-2-3-3 15,3-5-1-15,-3-8-1 16,0-8-5-16,0-13-23 0,0-7-4 16,3-9 1-16,-3-10 10 15,0 0 19-15,7-10 4 16,-2-20 3-16,5-10-3 15,-2-3 3-15,0-8 4 16,0-5-6-16,-4-2 9 16,-1 1-5-16,3 8 3 15,-4 14-1-15,-1 14 0 16,-2 10 6-16,3 11-7 16,3 0-5-16,7 18-2 15,1 21-1-15,1 6 2 16,-1 1-1-16,-4-1-8 15,-3-7-31-15,-4-8-20 0,-3-9-39 16,0-10-22-16,1-7-23 16,1-4-18-16,5-4-82 15,3-16-183-15</inkml:trace>
  <inkml:trace contextRef="#ctx0" brushRef="#br0" timeOffset="-205543.92">24332 13328 764 0,'0'0'146'16,"-44"-102"59"-16,24 63-7 15,2 8-88-15,7 13-37 0,5 8-20 16,3 7-25-16,2 3-7 16,-1 1-16-16,2 40-5 15,0 26 0-15,0 21 0 16,8 14 2-16,8 10-2 15,4 1 2-15,-1-4-4 16,-4-15 0-16,0-21-4 16,-6-19-64-16,-2-19-106 15,3-14-87-15,-1-20-129 16</inkml:trace>
  <inkml:trace contextRef="#ctx0" brushRef="#br0" timeOffset="-205371.92">24463 13752 136 0,'0'0'817'0,"0"0"-741"0,0 0 97 15,0 0-48-15,0 0-103 16,0 0-20-16,34-42-2 16,-17 32-28-16,-4-3-67 15,-3 1-116-15,-10 2-169 16</inkml:trace>
  <inkml:trace contextRef="#ctx0" brushRef="#br0" timeOffset="-204374">25290 13874 579 0,'0'0'257'16,"0"0"-133"-16,7-104 80 15,-7 70-58-15,0 4-57 16,0 7-24-16,0 6-23 15,-1 10-11-15,-2 3-17 16,3 1-4-16,0 3-10 16,-2 10 0-16,2 28-3 15,0 14-1-15,0 6 4 16,0-2 0-16,16-6-4 16,2-6 4-16,6-7 0 15,0-10-2-15,0-9-5 16,-5-10-10-16,1-8 7 15,-5 0 3-15,-2-15 2 16,-1-15 4-16,-4-11-1 0,0-4 2 16,-2 1 0-16,-4-1 0 15,0 12 1-15,2 2 1 16,0 13 3-16,-1 5 6 16,2 7-6-16,-1 3-4 15,4 3-2-15,5 0-2 16,10 22 1-16,3 4 0 15,3 4 1-15,-3 0 0 16,0-4 1-16,-7-1-5 16,-1-7-13-16,-6-10-9 15,-6-4 8-15,0-4 7 16,-2 0 12-16,2 0 0 0,2-18 6 16,4-13-5-16,0-1 7 15,2-5-6-15,4 2 9 16,-4 5-5-16,2 8-5 15,-6 9 5-15,4 9-6 16,-5 4 0-16,6 2-2 16,3 28-7-16,1 9 8 15,-2 4 1-15,1 2-4 16,-3-6-14-16,0-1-32 16,-3-11-52-16,-2-4-56 15,-7-15-61-15,-3-8-192 16</inkml:trace>
  <inkml:trace contextRef="#ctx0" brushRef="#br0" timeOffset="-204154.91">25313 13436 1087 0,'0'0'55'0,"0"0"31"16,0 0 37-16,0 0-85 16,0 0-38-16,0 0-4 15,-6-27-46-15,12 27-77 0,14 0-115 16,-1 4-104-16</inkml:trace>
  <inkml:trace contextRef="#ctx0" brushRef="#br0" timeOffset="-203181.92">26538 13419 732 0,'0'0'269'16,"0"0"-175"-16,0-100 32 15,0 78 14-15,0 10-74 16,0 2-26-16,0 4-22 15,2 4-6-15,2 2-12 16,7 8-3-16,13 31-7 16,5 16 9-16,4 7 1 15,2 4 1-15,-4-4 0 0,-1-7 1 16,-4-7-2-16,-3-3-1 16,1-12 1-16,-3-9 0 15,-4-11 1-15,-3-9-2 16,-1-4-1-16,-1-14 2 15,3-23 4-15,2-18-4 16,-3-10 0-16,-3-7 0 16,-6-7 1-16,-4 3-1 15,-1-2 0-15,0 8 0 16,0 10 3-16,0 7-3 16,0 16 3-16,0 10 0 15,-1 9-1-15,1 13-2 16,0 2-1-16,0 3-5 0,0 0-42 15,0 20-84 1,13 17-36-16,5 14 78 0,-3 9-52 16,-2 4-69-16,-7-2-106 15</inkml:trace>
  <inkml:trace contextRef="#ctx0" brushRef="#br0" timeOffset="-202776.93">27154 13825 326 0,'0'0'724'0,"0"0"-646"16,-8-96 73-16,8 67-37 15,0 2-67-15,0 3-24 16,1 1-7-16,8 7-11 15,0 3-5-15,-1 6-1 16,3 7-4-16,0 0-22 16,-1 0-29-16,2 23-2 15,-4 4 14-15,-7 8-3 16,-1 11 12-16,-1 3 10 16,-17 3 1-16,-3-5 16 15,4-5 2-15,2-8 6 16,6-10 0-16,4-6 0 15,4-5 0-15,1-9 1 16,0-4 0-16,0 0 2 0,17 0-1 16,13-13 4-16,11-10-6 15,13-15-33-15,3-7-108 16,-2-8-146-16,-4-9-210 16</inkml:trace>
  <inkml:trace contextRef="#ctx0" brushRef="#br0" timeOffset="-202499.92">27675 12891 943 0,'0'0'139'16,"0"0"-24"-16,0 0 22 15,0 0-86-15,0 0-24 16,0 0-15-16,-58-4-4 15,46 75-6-15,2 26 0 16,3 14 1-16,3 8 22 16,4-3-10-16,0-1-11 15,4-3-4-15,13-10-1 16,5-16 1-16,4-21-38 16,7-27-81-16,7-22-105 15,4-16-57-15,3-6-156 16</inkml:trace>
  <inkml:trace contextRef="#ctx0" brushRef="#br0" timeOffset="-201622.93">28115 13152 376 0,'0'0'237'0,"0"0"-79"15,0 0 8-15,0 0-13 16,0 0-53-16,0 0-30 15,0-69-16-15,0 63-12 16,0 4-16-16,0 1-9 16,0-2-4-16,-1 3-11 15,-2 0 3-15,3 0-5 16,-2 0 0-16,-2 0-5 16,-4 0 2-16,-2 4 3 15,-6 8-1-15,-1-2 3 16,-1 3-2-16,5-7 1 15,2 3 2-15,2-4-2 0,3 3-1 16,-1 2 1-16,-3 2-3 16,1 11 3-16,-2 5-2 15,0 10 0-15,1 6-2 16,1 5 3-16,5-1 0 16,2-6-5-16,2-1 4 15,0-4-4-15,9-5-2 16,10-5 2-16,2-9-23 15,8-8-13-15,-1-10-2 16,2 0-6-16,-3 0 5 16,0-20 2-16,-7-2 19 15,-6-5 9-15,-8 0 3 0,-6-3 5 16,0 1 1-16,0 6 0 16,-9 1 3-16,-2 8 2 15,1 2 10-15,1 6 15 16,2 2 3-16,0 3 17 15,3 1-9-15,1 0-1 16,3 0 1-16,0 0-1 16,0 0-11-16,0 0-5 15,0 0-10-15,0 0-5 16,0 0-3-16,14 4-1 16,-2 7 1-16,3 1 1 15,1 2-4-15,-2 4 1 16,-1-2-1-16,-4 8-2 0,-2 4 1 15,1 9 2 1,-4 3 1-16,-1 2-7 0,0 1 4 16,-1-1-6-16,-2 2-11 15,0-8 5-15,0 3-1 16,0-7 4-16,-5-8-12 16,-4-1-43-16,2-5-52 15,6-6-78-15,1-6-187 16</inkml:trace>
  <inkml:trace contextRef="#ctx0" brushRef="#br0" timeOffset="-201222.92">28305 12735 877 0,'0'0'153'0,"0"0"-15"16,0 0-7-16,0 0-75 15,0 0-29-15,0 0-16 0,4 64-4 16,26 13 2-16,9 20 30 16,7 10-1-16,1 3-19 15,0 1-4-15,-10 4 1 16,-7 1-16-16,-15-2 2 16,-15-8-2-16,-16-9-22 15,-29-16-47-15,-13-18-95 16,-11-11-74-16,-10-17-47 15,-6-14-190-15</inkml:trace>
  <inkml:trace contextRef="#ctx0" brushRef="#br0" timeOffset="-189379.84">29355 13128 641 0,'0'0'380'0,"0"0"-322"0,0 0 21 15,0 0 6-15,0 0-27 16,0 0-37-16,0 0-13 15,-64-69-8-15,64 75 0 16,0 29-15-16,0 20 3 16,-2 16 11-16,2 7 1 15,-1-3 0-15,-2-5 0 16,-1-9 0-16,2-7-47 16,0-12-124-16,0-13-57 15,2-16-155-15</inkml:trace>
  <inkml:trace contextRef="#ctx0" brushRef="#br0" timeOffset="-189162.93">29055 13352 829 0,'0'0'64'0,"0"0"-44"16,0 0 26-16,0 0-26 15,98-16-19-15,-36-1 4 16,0-11-5-16,4-3-2 16,-3-9-56-16,-4-5-37 15,-12-5-66-15,-17-4-33 16,-14 2-61-16</inkml:trace>
  <inkml:trace contextRef="#ctx0" brushRef="#br0" timeOffset="-188234.94">29545 12904 37 0,'0'0'278'0,"0"0"-90"0,0 0-11 16,0 0-26-16,0 0-47 15,0 0-50-15,-53-35-23 16,50 56-19-16,-3 15-5 16,0 15 35-16,2 8 9 15,-3 2 2-15,1 1-22 16,1 4-17-16,5-1-6 16,0-3-3-16,0-8 4 15,0-10-6-15,4-11-3 16,7-10 0-16,1-9-5 15,4-9-8-15,2-5-54 16,2 0 17-16,-1-22 14 16,-4-10 4-16,-2-7 12 0,-5 4 6 15,-5-1 14-15,-2 13 3 16,-1 11 7-16,0 8 20 16,0 2 23-16,0 2-27 15,2 0-26-15,5 6-4 16,6 17-5-16,4 4 9 15,2 3 2-15,7-1-1 16,2-5 1-16,3-3-1 16,3-6-1-16,-2-7 3 15,0-7-1-15,3-1 3 16,0 0-1-16,-4-21 1 16,-3-3 6-16,-6-7 1 0,-5 0 15 15,-6-6-2-15,-5 1-15 16,-4 2 12-16,-2 5 2 15,0 6-1-15,0 7 11 16,-8 7-7-16,3 3 1 16,-4 6-4-16,3 0-20 15,-5 0-4-15,-3 21-1 16,-3 12-2-16,-1 11 3 16,6 1 0-16,5 2 0 15,7-9-1-15,2 2-6 16,20-8 5-16,5-3 1 15,3-7-4-15,4-10 4 16,-3-6-1-16,-2-6-7 0,-6 0-1 16,-1-6 0-1,-8-16 10-15,-2-8 0 0,-2-5 1 16,-6 4 1-16,-1 3 1 16,-3 7 3-16,0 8 11 15,0 6-3-15,0 3 4 16,1 4-12-16,1 0-6 15,5 0-8-15,-1 12-8 16,9 10 14-16,0 0 1 16,-4 1-4-16,2-5 4 15,-3-1-2-15,-3-6-1 16,1-1 3-16,-3-6 0 0,-2-2 1 16,0-2-1-1,2 0 2-15,4-4 2 0,5-17 0 16,4-7-3-16,1-4 3 15,-2 0-1-15,-1 4 7 16,-4 7-6-16,-1 9 0 16,-3 8 2-16,-2 4-3 15,3 0-2-15,6 12-10 16,2 14 6-16,4 11 3 16,-3 0-2-16,2 3-4 15,2-5-34-15,-6-2-70 16,7-10-90-16,-2-13-242 15</inkml:trace>
  <inkml:trace contextRef="#ctx0" brushRef="#br0" timeOffset="-187334.64">31381 12913 586 0,'0'0'201'0,"0"-163"-138"15,-6 107 51-15,-4 20 54 16,2 20-78-16,2 16-25 16,1 0-39-16,3 10-26 0,-7 47-6 15,0 25 1-15,-1 26 3 16,2 7 4-16,2-7-1 16,5-5 5-16,1-12-6 15,0-10-2-15,5-17 2 16,4-15-8-16,2-15-64 15,2-17-118-15,-1-17-115 16,-3-7-335-16</inkml:trace>
  <inkml:trace contextRef="#ctx0" brushRef="#br0" timeOffset="-186628.94">31178 13197 579 0,'0'0'258'0,"0"0"-241"15,0 0 22-15,0 0 29 16,0 0-48-16,0 0-14 16,80 0 36-16,-23-23-11 15,8-13-20-15,0-11-9 16,1-9-2-16,-6-6-20 16,-13-7-14-16,-12 7 11 15,-17 3-2-15,-15 18 25 16,-3 13 2-16,0 14 37 15,-8 11 19-15,-4 3-11 16,-7 9-19-16,-2 35-23 0,-6 19 0 16,1 14 18-1,6 2 6-15,8-3-5 0,6-1 4 16,3-2 2-16,3-6-20 16,0-3 4-16,11-9 3 15,3-10-4-15,4-14-6 16,-3-10-7-16,1-10-3 15,4-7-1-15,-4-4-10 16,2-4-37-16,-1-19 7 16,-4-13-14-16,-3 1 43 15,-8 2 14-15,0 4 1 16,-2 12 3-16,0 10 37 0,0 5 0 16,0 2-18-1,6 2-22-15,4 22-9 0,6 10 9 16,6 6 4-16,5-3 2 15,3-3-4-15,1-7 8 16,2-6-6-16,-1-10-2 16,-7-8 2-16,-4-3-2 15,-2 0 7-15,-5-20-3 16,-1-11-4-16,-4-4-2 16,-5-7-3-16,-4-3 3 15,0 2 2-15,-8 8 5 16,-8 9-6-16,3 17 14 15,6 9 6-15,-5 3-18 16,0 29-3-16,0 16 0 16,0 10 5-16,7 4 3 0,5-4 1 15,11-10-7-15,15-9-2 16,10-14 0-16,8-15-4 16,14-10-63-16,11-13-118 15,3-22-254-15</inkml:trace>
  <inkml:trace contextRef="#ctx0" brushRef="#br0" timeOffset="-184511.94">2985 16429 777 0,'0'0'153'0,"0"0"-54"16,0 0 48-16,0 0-45 15,0 0-60-15,0 0-28 16,0 0-14-16,0 42-19 0,9 21 19 15,4 14 13-15,-7 3-10 16,-1 5-1-16,-5 4-2 16,0-4 0-16,0-12 0 15,0-15-15-15,-2-16-63 16,-3-17-57-16,5-15-59 16,0-10-82-16,-1-13-72 15</inkml:trace>
  <inkml:trace contextRef="#ctx0" brushRef="#br0" timeOffset="-184189.94">2906 16387 53 0,'0'0'597'0,"0"0"-436"0,0 0-30 16,0 0-8-16,0 0-50 15,0 0-29-15,-18-70-34 16,27 60-10-16,19-1-2 15,11 2-4-15,6 2-1 16,0 4-1-16,-3 3-11 16,-10 0-9-16,-1 10-3 15,-11 10 4-15,-1 3-5 16,-7 6-4-16,-10 7-14 16,-2 5 9-16,-8 4 13 15,-20 4-10-15,-2-1 12 0,-4-9-31 16,1 2-26-16,5-9 44 15,7-9 25-15,9-6-31 16,7-13 2-16,5-4-52 16,8-3-80-16</inkml:trace>
  <inkml:trace contextRef="#ctx0" brushRef="#br0" timeOffset="-183418.94">3428 16323 516 0,'0'0'241'16,"0"0"-98"-16,0 0 11 16,0 0-64-16,0 0-19 0,0 0-38 15,-47 17-17 1,33 18-5-16,-2 11-2 0,8 3 3 16,1 1 1-16,5-6-7 15,2-5 0-15,0-4-5 16,2-9-1-16,11-7-1 15,-5-7-3-15,9-6 0 16,-3-6 2-16,2 0 2 16,-1-8 0-16,3-20-6 15,-3-7-4-15,-4-9-8 16,-6-2 1-16,-5 2-2 16,0 4 7-16,-7 13 8 15,-2 8 4-15,0 9 3 16,6 6 10-16,1 4 7 0,2 0-13 15,0 0-7-15,0 14-7 16,0 14-1-16,11 8 8 16,4 0 0-16,3-5 0 15,2-3 0-15,-4-4 1 16,2-8-2-16,4-5 1 16,-4-5-6-16,1-6 6 15,1 0 1-15,-1-10 3 16,0-13 4-16,-5-6-4 15,-5-6 1-15,-2-4 10 16,-7-3-12-16,0 5 7 16,0 5-1-16,-2 9-2 15,-6 13 6-15,6 6 10 0,2 4-10 16,0 0-13-16,0 0-11 16,5 6-2-16,16 12 10 15,1 1 3-15,-1-3-3 16,0 2 1-16,-5-2-11 15,-1-3-8-15,-3 1-6 16,-8-6 9-16,-2 7-2 16,-2 1 3-16,0 9 10 15,-12 1 6-15,-3 3 1 16,2 1 0-16,0-3-1 16,7-1-1-16,5-6 3 15,1-3-3-15,0-5-1 0,1-9-6 16,18-3 5-1,6 0 3-15,5-13 0 0,6-12-25 16,2-7-27-16,-2-5-26 16,-1-4-23-16,-4-8-9 15,-4-6-85-15,-6-9-25 16</inkml:trace>
  <inkml:trace contextRef="#ctx0" brushRef="#br0" timeOffset="-183199.94">4070 15897 331 0,'0'0'220'15,"0"0"-21"-15,-48-104-17 16,36 92-23-16,3 8-31 16,6 2-47-16,0 2-44 0,0 18-15 15,-3 31-21 1,2 28 3-16,1 13 4 0,1 4-2 16,2-4-6-16,0-6 0 15,0-6-2-15,2-9 1 16,4-8-5-16,2-12-52 15,0-14-87-15,4-11-78 16,4-14-120-16,1-10-163 16</inkml:trace>
  <inkml:trace contextRef="#ctx0" brushRef="#br0" timeOffset="-182907.94">4159 16325 769 0,'0'0'138'15,"0"0"11"-15,0 0-3 16,0 0-79-16,0 0-40 16,0 0-18-16,-22-29-9 15,22 29-9-15,10 0 2 16,7 11 6-16,5 5 1 16,4 0 0-16,-7-3 0 15,6 5 0-15,-5-3 0 16,-1 0-2-16,-3 0-2 15,-8 2-11-15,2-1-9 16,-4 4-5-16,-6 1-18 16,0 0-2-16,0-2-23 15,0-3-42-15,0-6-30 0,0-5-120 16,7-5-203-16</inkml:trace>
  <inkml:trace contextRef="#ctx0" brushRef="#br0" timeOffset="-182697.94">4353 16050 684 0,'0'0'146'16,"0"0"-30"-16,0 0 8 15,0 0-49-15,0 0-58 0,0 0-17 16,-15 6-18-1,29 21 14-15,2 4-58 0,9 5-76 16,-2-1-77-16,4 0-250 16</inkml:trace>
  <inkml:trace contextRef="#ctx0" brushRef="#br0" timeOffset="-182029.94">4714 16362 723 0,'0'0'220'0,"0"0"-84"0,0 0 27 16,0 0-68-1,-39-108-61-15,20 93-5 16,-3 4-12-16,0 8-11 0,-6 3 1 16,3 4-5-16,3 21-1 15,5 8-2-15,4 6-6 16,8 5 6-16,5-4-2 15,0-5 0-15,12-5-11 16,12-9-22-16,8-10-10 16,6-11 3-16,2 0 3 15,-1 0 8-15,-1-22 12 16,-10-7 10-16,-2-4 10 16,-8-5 6-16,-4-3 2 15,-2 0 14-15,-2 0 1 16,-8 7 8-16,4 5 9 0,-6 6-3 15,0 9-10-15,2 6-11 16,-2 4-5-16,3 4-10 16,4 0-1-16,1 12-7 15,4 17 0-15,6 9 1 16,-4 3-2-16,-4 3-5 16,-2-3-10-16,-2-3 0 15,0-8-11-15,-1-8 10 16,-4-8 11-16,2-9 4 15,-2-5 7-15,1 0 2 16,2 0 8-16,4-20 36 16,4-10-11-16,3-12-1 15,0-5-3-15,2-2-3 0,1 1-6 16,-2 4-2-16,1 12-7 16,-5 12-3-16,-3 16-3 15,3 4-4-15,0 1-1 16,7 25 0-16,-1 9-2 15,0 3 2-15,-4 3-5 16,-4-3-7-16,0-3-14 16,-2-5-5-16,2-9-15 15,-1-7 5-15,-2-6-110 16,-3-8-37-16,-2 0-119 16</inkml:trace>
  <inkml:trace contextRef="#ctx0" brushRef="#br0" timeOffset="-178445.94">5718 16136 901 0,'0'0'203'15,"0"0"-144"-15,0 0 45 16,0 0-19-16,0 0-32 16,0 0-12-16,0 0-15 15,0-78-10-15,0 78-5 16,0 0-11-16,5 21-4 15,14 16-6-15,10 18 9 16,6 9 1-16,2 1 3 16,-2 1-3-16,-2-6 3 15,-5-7-3-15,-3-12-1 16,-6-9 0-16,1-13 1 16,-10-7 0-16,-1-9 1 15,-6-3-1-15,-1 0 2 16,-1 0 0-16,1-22 7 0,1-19-5 15,-3-12-3-15,0-10 1 16,0-4-1-16,0 1-1 16,0 5 0-16,0 6 2 15,3 6-2-15,3 8 0 16,-1 4 0-16,-1 9 0 16,0 8 0-16,-1 5-1 15,-1 7 0-15,-1 4-14 16,1 4-9-16,-2 0-23 15,0 0-33-15,3 0-87 16,1 4-67-16,1 7-72 16,1 4-48-16</inkml:trace>
  <inkml:trace contextRef="#ctx0" brushRef="#br0" timeOffset="-177537.94">6498 16216 847 0,'0'0'251'16,"0"0"-173"-16,0 0 17 16,0 0-2-16,0 0-47 15,0 0-15-15,-18 0-14 16,18-2-8-16,0-5-7 15,18-1-2-15,12-7-2 16,10 0-5-16,5 0-23 16,-7 7-45-16,-10 8-89 15,-14 0-59-15,-11 19-73 16,-3 11-208-16</inkml:trace>
  <inkml:trace contextRef="#ctx0" brushRef="#br0" timeOffset="-177341.58">6489 16538 637 0,'0'0'263'0,"0"0"-146"0,0 0 48 15,0 0-34-15,0 0-68 16,0 0-30-16,5-12-18 16,23-7-9-16,5-3-6 15,3-1-3-15,6-1-22 16,4 1-54-16,2 3-47 15,1 0-90-15,-11 7-157 16</inkml:trace>
  <inkml:trace contextRef="#ctx0" brushRef="#br0" timeOffset="-176826.35">7179 15871 922 0,'0'0'159'0,"0"0"-50"15,0 0 63-15,0 0-74 16,0 0-58-16,0 0-14 0,-18-84-13 15,18 86-13-15,4 33-1 16,19 16-3-16,5 16 4 16,1 4 0-16,-3-4-3 15,-6-2 2-15,-1-11 1 16,-4-9 0-16,2-12 0 16,-4-10-15-16,-3-9-5 15,-5-8-1-15,2-6 9 16,-4 0 11-16,5-13 1 15,3-24 10-15,0-16-6 16,-2-14-3-16,2-12 1 16,-5-7 0-16,-2-2-1 0,0 6-1 15,-4 12 1-15,0 18 0 16,0 14 0-16,2 15 1 16,-2 11-3-16,0 8 1 15,0 4-2-15,7 0-1 16,-1 10-57-16,9 26-39 15,3 15 33-15,0 13-67 16,-5 7-57-16,-4 1-152 16</inkml:trace>
  <inkml:trace contextRef="#ctx0" brushRef="#br0" timeOffset="-176547.94">7646 16295 851 0,'0'0'242'0,"0"0"-140"15,0 0 85-15,0 0-71 16,0 0-79-16,0 0-8 16,0 0-12-16,0-21-9 15,0 32-6-15,4 17 0 16,1 7-2-16,1 4 1 15,-2 4 0-15,-4-3-1 16,0-3 0-16,0-8-6 0,-4-3-41 16,-7-3-77-16,-4-5-92 15,-2-6-193-15</inkml:trace>
  <inkml:trace contextRef="#ctx0" brushRef="#br0" timeOffset="-175677.94">7941 15859 621 0,'0'0'212'0,"0"0"-87"16,0 0 60-16,0 0-37 15,0 0-72-15,0 0-44 16,0-27-14-16,0 37-18 16,0 31-1-16,0 14 1 15,5 10 3-15,11 0-1 16,2-5-2-16,6-4 2 16,3-8-4-16,3-4 2 15,4-13 0-15,2-8-1 16,-2-11-2-16,0-12-4 15,-4 0-12-15,-3-25 2 16,-5-11 7-16,-7-9 2 0,-6-7 0 16,-6-9-4-1,-3-8-4-15,-3 1 7 0,-9 2-3 16,-3 10 7-16,1 11 5 16,-1 11 2-16,4 11-2 15,5 9 2-15,2 10 0 16,2 1-1-16,2 3-1 15,0 0-7-15,0 7-32 16,0 22-90-16,12 8 38 16,6 5-58-16,3 2-127 15,0-3-236-15</inkml:trace>
  <inkml:trace contextRef="#ctx0" brushRef="#br0" timeOffset="-175146.94">8605 15774 814 0,'0'0'181'16,"0"0"-105"-16,0 0 132 15,0 0-88-15,0 0-60 16,0 0-28-16,0-73-11 16,0 73-12-16,0 6-5 0,2 27-4 15,17 16 1-15,2 7 2 16,0 6-2-16,1-1 0 16,-3-5 0-16,0-5-1 15,-2-10 2-15,-2-9-2 16,-1-11 0-16,-4-9-2 15,-4-6 2-15,-4-6-4 16,1 0 4-16,2 0 0 16,0-25 2-16,6-14-1 15,-3-16 2-15,-1-10 1 16,-2-6-4-16,-3-5 1 16,-2 5-1-16,0 3 2 15,0 13-2-15,0 3 2 0,-8 13 0 16,0 6 1-16,2 14-1 15,1 5 0-15,2 8 0 16,3 6 0-16,0 0-4 16,0 14-14-16,0 23-59 15,0 16 21-15,10 19-18 16,1 11-78-16,-2 0-50 16,-5-4-181-16</inkml:trace>
  <inkml:trace contextRef="#ctx0" brushRef="#br0" timeOffset="-174678.94">9027 16255 1015 0,'0'0'91'0,"0"0"50"16,0 0 30-16,29-119-100 15,-17 92-45-15,4 4-4 16,-2 5-3-16,-3 6-10 16,-3 6-9-16,-2 6 1 15,1 0-1-15,2 6-5 16,-4 21 1-16,-2 10-23 16,-3 8 0-16,0 6-7 15,-2 1-24-15,-10-3 4 16,2-4-13-16,2 0 23 0,1-11 27 15,1-4 10 1,2-5 7-16,2-7 2 0,1-8-1 16,1-4 28-16,0-2 16 15,0-4 9-15,5 0-2 16,12-5 6-16,11-17-31 16,2-6-17-16,6 1-10 15,-2 4 0-15,-1 5-6 16,-6 6-42-16,-8 4-16 15,-7 4-11-15,-7 4 0 16,-4 0-22-16,-1 0 0 16,0 0-31-16,-3 0-57 0,-12 0-140 15</inkml:trace>
  <inkml:trace contextRef="#ctx0" brushRef="#br0" timeOffset="-171160.95">10115 15903 719 0,'0'0'118'16,"0"0"-43"-1,-21-102 94-15,5 82-74 0,4 9-46 16,-3 9-2-16,2 2-21 16,-5 9-17-16,-2 29-9 15,-2 15-4-15,1 13 3 16,5 3 0-16,9-1 0 15,7-8-1-15,0-10-3 16,23-7 0-16,15-15-2 16,9-12-53-16,11-14-42 15,8-2-32-15,-2-11-50 16,-7-18-112-16</inkml:trace>
  <inkml:trace contextRef="#ctx0" brushRef="#br0" timeOffset="-169678.96">10439 15990 552 0,'0'0'227'0,"0"0"-107"16,0 0 74-16,0 0-66 16,0 0-59-16,0 0-23 15,-85-71-16-15,74 71-6 16,2 5-12-16,-1 17-12 16,1 13 0-16,1 4-1 15,4 3 1-15,4-1-1 16,0-2-1-16,0-2 1 15,8-9 0-15,8-6-1 16,0-9 2-16,1-5-5 16,-1-6-20-16,-1-2-6 0,-2 0-9 15,-7-20 25-15,-4-5 14 16,-2-7-9-16,0-1 10 16,0 4 1-16,0 3 3 15,-6 8 3-15,2 5 0 16,0 7 13-16,3 2-1 15,1 4-12-15,0 0-7 16,0 2-15-16,0 21-1 16,7 7 15-16,4 1 0 15,4 2 1-15,0-5 0 16,2-5-3-16,6-7 3 16,2-9-14-16,8-7-24 15,6-3-23-15,-2-26-6 0,-1-6-6 16,-6-8 1-16,-5-11 11 15,-8-8 20-15,-3-13 37 16,-6-7 4-16,-6-8 7 16,-2-4 13-16,0-2 42 15,-13 7 18-15,-4 16 9 16,3 20 7-16,1 26-21 16,6 13-30-16,1 10-15 15,4 4-16-15,0 0-1 16,-5 24-13-16,0 33-3 15,-1 21 1-15,4 15 2 16,4 4 11-16,0-4 0 0,4-9-7 16,14-3 3-16,3-19-4 15,7-13-3-15,2-15 0 16,4-15-3-16,1-13 0 16,3-6-8-16,1-10-18 15,0-25 9-15,-3-13-2 16,-2-14 1-16,-8-12 13 15,-8-9 3-15,-7-5 5 16,-8-6 2-16,-3 0-2 16,0 5 8-16,-8 13 0 15,-2 22 15-15,0 20 4 16,4 20-3-16,5 10-4 16,-2 4-2-16,1 0-17 15,2 18-1-15,0 35-6 16,0 28 3-16,0 18 3 0,0 6 5 15,2-2-1-15,11-5 1 16,0-8-5-16,4-15 0 16,7-18-1-16,-2-14-3 15,5-13 3-15,0-13-8 16,-3-11-14-16,4-6-4 16,2-2 0-16,3-22 10 15,-2-13 2-15,-4-4 2 16,-6-5 10-16,-8-6 1 15,-3-3 2-15,-10 4 2 16,0 8-1-16,0 8 3 16,-8 13 20-16,-4 10 5 0,0 8-2 15,-2 4-14-15,-1 10-3 16,-1 25-10-16,-1 14-4 16,4 4 3-16,9 0-1 15,4-6 1-15,0-5-1 16,20-9 1-16,9-9-3 15,7-9-19-15,4-7-33 16,6-8-9-16,-4 0-19 16,-3-8 23-16,-5-14 27 15,-4-2 9-15,-6-8 23 16,-5-1 2-16,-4 5 0 16,-6-2 20-16,-6 8 51 15,-3 3 13-15,0 6-1 0,-7 1-25 16,-6 8-19-16,0 4-17 15,-4 0-13-15,1 27-8 16,0 13-1-16,4 2-1 16,2 4 0-16,7-7-3 15,3-4 3-15,0-6 1 16,10-8-5-16,10-7-9 16,3-13-27-16,3-1 4 15,2-4 10-15,0-22 5 16,-2-9 19-16,-2-10 3 15,-1-8 0-15,-9-14 2 16,-2-11 8-16,-8-5 13 0,-4-7 4 16,0-2 4-1,0 10 2-15,-10 19 2 0,0 22 0 16,2 25 6-16,2 13-12 16,6 3-8-16,-2 29-21 15,2 28-4-15,0 24 4 16,0 13 1-16,0 3-1 15,6-1-1-15,1-5-1 16,2-11-1-16,-4-15-20 16,0-16-97-16,-1-14-107 15,6-16-154-15</inkml:trace>
  <inkml:trace contextRef="#ctx0" brushRef="#br0" timeOffset="-167037.95">12541 15465 353 0,'0'0'460'16,"0"-104"-395"-16,-5 77 74 15,2 12-1-15,3 10-79 16,-3 5-32-16,3 0-12 16,-3 0-6-16,3 12-9 15,-3 33-6-15,2 20 6 16,-2 19 1-16,-4 3 5 15,-1 3 14-15,-1-6-3 16,-1-6-5-16,4-11-5 0,5-16 0 16,1-15-7-1,0-15 1-15,0-13-1 0,1-8 0 16,12 0-1-16,5-22 0 16,6-15 2-16,1-8 2 15,-1 0 2-15,-6 4-2 16,-3 8 1-16,-3 7 0 15,-3 10-1-15,-2 7 7 16,-4 6-7-16,2 0 1 16,2 3-4-16,3 0-6 15,1 13 1-15,4 12-1 16,1 9 1-16,-8 3 2 16,-2 7-3-16,-6 3 5 15,0 0-1-15,0-2 2 16,-17-2-1-16,-2-8-7 0,-1-5-7 15,-2-8-9-15,3-7-6 16,4-9 3-16,0-4 10 16,6-2-2-16,3 0 12 15,0-17-21-15,6-15-3 16,0-12-49-16,23-8-13 16,12-3 28-16,13 4 13 15,6 6-37-15,-2 8 0 16,-4 3-1-16,-5 8-4 15,-7 1 22-15,-10 7 72 0,-6 9 4 16,-11 2 76 0,-8 7 32-16,-1 0 42 0,0 0-30 15,0 0-23-15,0 0-36 16,0 11-26-16,-1 14 4 16,-4 7 34-16,1 7-29 15,1 0-15-15,1 2-14 16,1 0-10-16,-1-7-9 15,1-1 0-15,1-8-1 16,0-7-2-16,0-6-29 16,0-4-53-16,0-8-54 15,0 0-23-15,3-16-54 16,3-19-307-16</inkml:trace>
  <inkml:trace contextRef="#ctx0" brushRef="#br0" timeOffset="-166865.95">12930 15562 163 0,'0'0'645'0,"0"0"-567"15,0 0 52-15,0 0-37 16,0 0-81-16,0 0-12 16,0 0-27-16,-3 35 8 15,18-6-88-15,6 3-83 16,1-5-244-16</inkml:trace>
  <inkml:trace contextRef="#ctx0" brushRef="#br0" timeOffset="-166468.96">13367 15610 767 0,'0'0'194'0,"0"0"-75"15,0 0 56-15,0 0-95 16,0 0-50-16,0 0-10 0,-15-19-5 15,15 25-8-15,0 32-1 16,0 18-1-16,0 21 21 16,2 14-1-16,2 5-14 15,-1 1 6-15,-1 1-12 16,-2-4-5-16,0-3 0 16,-3-9-3-16,-3-10 2 15,0-16-20-15,6-16-55 16,0-18-89-16,0-16-64 15,10-6-85-15,5-10-138 16</inkml:trace>
  <inkml:trace contextRef="#ctx0" brushRef="#br0" timeOffset="-165387.89">13378 15736 773 0,'0'0'133'0,"0"0"-8"16,0 0 55-16,0 0-88 16,0 0-52-16,0 0-15 15,-28-94-15-15,48 92-10 16,16 2-5-16,13 0 1 16,0 0-1-16,1 6-1 15,-8 13-1-15,-8 7-11 0,-12 4-20 16,-5 7-12-1,-13 2-19-15,-4 5 6 0,-10 5 14 16,-23-1-6-16,-6-1-5 16,-3-6 1-16,2-7 16 15,9-10 29-15,8-8 10 16,13-9 3-16,10-7-5 16,0-4-6-16,23-25-15 15,24-17-12-15,11-11 26 16,5-11-26-16,6-5-23 15,-8 1-2-15,-6 5 54 16,-10 14 10-16,-17 15 40 0,-10 15 43 16,-14 11 55-16,-4 6-4 15,0 2 14-15,0 3-44 16,-9 1-36-16,-7 0-26 16,-5 4-25-16,2 18 4 15,2 11-5-15,4 2-8 16,7 8 7-16,6 1-12 15,0-2 1-15,0 0 1 16,6-9-3-16,9-2-2 16,7-11 0-16,-1-7 1 15,3-6-2-15,3-7 1 16,-2 0-1-16,1-16-1 16,-7-14-9-16,-6-6 0 15,-7-8-4-15,-4-5-3 16,-2 2 0-16,0 8 10 0,-5 9 8 15,-5 12 6-15,2 7 4 16,3 8 18-16,2 3-8 16,3 0-20-16,0 20-6 15,0 18-3-15,3 11 9 16,10 3 0-16,2-1-1 16,4-9 1-16,3-8-3 15,-2-7 2-15,2-14 1 16,1-7-1-16,0-6 1 15,-1 0 0-15,-3-19 0 0,1-13 0 16,-3-8 1 0,-3-8-1-16,-6-5 2 0,-5-8 0 15,-3 2 0 1,0 4 3-16,-6 9-3 0,-5 14 1 16,3 16 0-16,4 7 16 15,1 9 10-15,1 0-12 16,2 3-17-16,0 23-8 15,0 8 2-15,0 6 6 16,15-6 0-16,4-3 1 16,5-9-2-16,5-2 3 15,0-8-2-15,1-9 0 16,-6-1-4-16,-7-2-1 16,-4 0-24-16,-7 0 3 15,-4 0 11-15,-2 0-1 0,0 0 2 16,0 18-2-16,0 5 7 15,0 15 8-15,0 1 1 16,0 2 0-16,0-4 0 16,11-7 1-16,6-10-1 15,5-9 2-15,5-11 0 16,3 0-2-16,0-20 0 16,0-16-51-16,-3-2-324 15</inkml:trace>
  <inkml:trace contextRef="#ctx0" brushRef="#br0" timeOffset="-162718.95">14853 15438 391 0,'0'0'118'16,"15"-124"-53"-16,-10 52 88 15,-5-2-33-15,0 3-41 16,0 16-15-16,-3 13 3 0,-3 19 6 15,0 15-29-15,5 4-13 16,-1 4-10-16,0 0-14 16,-1 16-6-16,-3 41-1 15,-4 31 0-15,-2 24 22 16,3 10-9-16,0-6 2 16,2-7-5-16,2-9-6 15,4-14-4-15,1-11-3 16,0-14-5-16,0-20-96 15,0-15-123-15,8-21-90 16</inkml:trace>
  <inkml:trace contextRef="#ctx0" brushRef="#br0" timeOffset="-162341.95">14789 15701 729 0,'0'0'97'15,"0"0"58"-15,0 0 24 16,0 0-83-16,0 0-37 16,0 0-25-16,-6-35-16 15,14 21-7-15,14 0-8 16,8 0-2-16,4 0-1 16,5 4-2-16,-2 9 1 15,-5 1-2-15,-5 0-3 0,-7 14-14 16,-7 8-36-16,-3 8 8 15,-7 5 9-15,-3 5 6 16,0-1 26-16,0 1 2 16,-8-4 5-16,-2-5 0 15,4-4-1-15,1-8 0 16,4-5 1-16,1-5-2 16,0-4 2-16,0-5 0 15,1 0-4-15,15-1 1 16,6-23-6-16,8-10-62 15,-1-7-111-15,-3-8-96 16</inkml:trace>
  <inkml:trace contextRef="#ctx0" brushRef="#br0" timeOffset="-162139.78">15103 15213 851 0,'0'0'71'16,"0"0"57"-16,0 0-26 16,0 0-60-16,-25-99-36 15,27 95-6-15,18 4-18 16,9 0-76-16,4 0-63 16,5 1-66-16,-1 8-128 15</inkml:trace>
  <inkml:trace contextRef="#ctx0" brushRef="#br0" timeOffset="-161899.96">15361 15021 712 0,'0'0'145'0,"0"0"37"16,0 0-15-16,0 0-99 16,0 0-39-16,0 0-11 15,-45-44-14-15,45 86-3 16,-2 24 1-16,2 26-1 15,-3 14 13-15,2 8 25 16,-2-4-21-16,0-3-10 16,-2-11-7-16,3-15-2 0,0-13-4 15,2-18-89-15,0-21-119 16,9-15-107-16,7-14-397 16</inkml:trace>
  <inkml:trace contextRef="#ctx0" brushRef="#br0" timeOffset="-161689.95">15298 15675 877 0,'0'0'150'0,"0"0"-44"15,0 0 30-15,0 0-78 0,0 0-47 16,0 0-8-1,107-50-3-15,-47 25-3 0,6 2-20 16,-2 8-116-16,-7 3-105 16,-16 8-189-16</inkml:trace>
  <inkml:trace contextRef="#ctx0" brushRef="#br0" timeOffset="-161315.95">15644 15777 962 0,'0'0'91'16,"0"0"23"-16,0 0-4 15,0 0-88-15,0 0-20 16,86-51-2-16,-50 24-1 16,-3-2 1-16,-8-1 0 15,-8 0 0-15,-6 0 1 16,-10 0-1-16,-1 4-1 15,-12 1-7-15,-14 7 1 16,-11 13 7-16,-4 5 0 16,1 3 0-16,4 23 0 15,7 9 0-15,7 10 3 16,7 10 5-16,12 2 10 16,3-2 11-16,0-6-6 15,24-5-3-15,7-6-4 16,10-12-14-16,8-11 3 0,7-13-5 15,10-2 0-15,4-19-1 16,4-19-88-16,-8-2-151 16,-11-5-262-16</inkml:trace>
  <inkml:trace contextRef="#ctx0" brushRef="#br0" timeOffset="-160340.37">16708 15540 508 0,'0'0'116'16,"0"0"9"-16,-11-110 15 15,-4 77-32-15,-5 4-26 16,-4 13-26-16,-1 9-9 16,-3 7-18-16,-2 15-19 15,-1 26-4-15,6 10-5 16,10 2-1-16,11 1-2 16,4-6-4-16,14-3 6 15,14-13-3-15,7-9 3 16,6-16-3-16,-1-7-44 0,0 0-13 15,-9-19 11-15,-8-4-3 16,-12-3 14-16,-9-4 26 16,-2-2 6-16,0 0 5 15,-15 5 2-15,0 9 16 16,2 6 28-16,3 7 7 16,4 2 6-16,4 3-12 15,0 10-28-15,2 22-8 16,0 15 9-16,0 13 11 15,3 11-7-15,9 7-16 16,3 8 2-16,-3 2-3 16,-1-2-6-16,-3 0 3 0,-3-7-2 15,-3-5-1-15,-2-10 0 16,0-9-5-16,-7-13 2 16,-7-12-33-16,-3-9-46 15,-5-7 5-15,-3-8-2 16,-2-3-27-16,0-3-68 15,6-5-57-15,6-30-234 16</inkml:trace>
  <inkml:trace contextRef="#ctx0" brushRef="#br0" timeOffset="-159461.96">16992 15581 820 0,'0'0'106'0,"0"0"-14"0,0 0 72 16,-18-112-59-16,18 98-56 16,0 9-24-16,0 3-13 15,0 2-9-15,13 0-3 16,16 10-5-16,7 13 1 16,2 9 3-16,-5 3-3 15,-8 4-7-15,-8 6-14 16,-7 4-10-16,-10 2-6 15,0 1-3-15,-14-6 6 16,-9-5 10-16,1-11 5 0,5-8 9 16,6-11 14-16,5-7 1 15,6-4 4-15,0-8 16 16,0-25 23-16,21-18-38 16,14-8 6-16,11-7-5 15,4 4-2-15,0 6 1 16,-7 12 0-16,-10 10 11 15,-15 14 1-15,-7 8-6 16,-8 10 6-16,-3 2 17 16,0 0-7-16,0 0-16 15,-6 16-12-15,-8 15 0 16,5 5-1-16,6 4 1 16,3-6 0-16,0 3-1 15,12-5 1-15,8-5-1 16,0-6 2-16,2-12-1 0,-1-8 0 15,-3-1 0-15,2-5-1 16,-3-21-1-16,-3-5-2 16,-5-8 1-16,-6 1-7 15,-3 5 10-15,0 6-1 16,0 10 0-16,0 10 1 16,0 7 1-16,0 0-1 15,0 6-16-15,17 17-3 16,4 10 19-16,5-1 0 15,7-4-1-15,-1-9 0 16,4-9-12-16,3-6-29 16,-1-4 12-16,-1-12 13 0,-6-17 10 15,-4-5 5-15,-5-7 2 16,-2-5 2-16,-8-12-1 16,-6-6 5-16,-3-11 25 15,-3-2 6-15,0 3 10 16,-6 11-6-16,-6 16-9 15,2 19-3-15,2 17 4 16,3 7-5-16,4 4-8 16,-4 8-17-16,-4 44-3 15,-2 37 3-15,-5 32 0 16,2 11 12-16,5 6-3 16,1-7-6-16,4-10-3 15,1-11-3-15,-4-14 0 0,3-15-2 16,0-19-23-16,2-15-80 15,2-17-131-15,0-15-98 16</inkml:trace>
  <inkml:trace contextRef="#ctx0" brushRef="#br0" timeOffset="-158698.41">17961 15621 753 0,'0'0'201'0,"0"0"-147"0,-31-96 121 16,25 72-48-16,5 2-73 15,1 4-27-15,0 3-18 16,2 4-3-16,16 6-6 16,5 5-4-16,7 0 2 15,2 8-2-15,-2 15-14 16,-6 7-16-16,-8 7-17 15,-10 4-1-15,-6 6-9 16,-4 6 4-16,-23-1 19 16,-6-2 12-16,0-6-3 15,3-7 4-15,8-14 11 16,11-8 8-16,7-8 4 16,4-7-11-16,0 0 9 15,20-28 4-15,11-12 3 16,8-15 0-16,11-16-2 0,2-8 5 15,-2-17-3-15,0-16-2 16,-7-7 8-16,-8 6 7 16,-8 20 21-16,-11 28 20 15,-12 30 40-15,-4 18 25 16,0 9-54-16,0 7-33 16,0 1-18-16,-4 26-14 15,-16 28 3-15,4 20 1 16,2 11 0-16,6 8 10 15,8-3-11-15,0-1-4 16,0-11 3-16,8-15-5 16,7-11 0-16,-2-18-1 0,3-8-1 15,-6-11 2-15,-1-11 0 16,-2 0-2-16,-3-4 0 16,6 0 2-16,5-27 0 15,0-11-1-15,3-3 1 16,-3-2 0-16,2 12 0 15,-4 7 1-15,-1 8-1 16,2 12 0-16,4 4 0 16,4 0-3-16,3 7-1 15,4 16 2-15,-1-1 1 16,-1-2-5-16,-2-3 5 16,-2-4-1-16,-3-5 1 15,-2-4-8-15,-6-4-22 0,-3 0 10 16,-3 0-19-16,0 0-24 15,-2-2-22-15,-2-3-62 16,-2-4-90-16,0 3-299 16</inkml:trace>
  <inkml:trace contextRef="#ctx0" brushRef="#br0" timeOffset="-158516.96">19025 15590 1235 0,'0'0'46'16,"0"0"63"-1,0 0-39-15,0 0-61 0,0 0-9 16,0 0-42-16,-23-45-172 16,19 36-439-16</inkml:trace>
  <inkml:trace contextRef="#ctx0" brushRef="#br0" timeOffset="-145759.97">16368 4889 916 0,'0'0'51'15,"0"0"-47"-15,0 0 22 16,0 0 42-16,0 0-28 0,0 0-14 16,0 0-19-1,0-16-5-15,0 23-2 16,5 23 0-16,3 13 4 0,1 10 0 15,4 15 8-15,-1 11 1 16,1 9-11-16,0 8 9 16,-1 4 1-16,2-2-6 15,0 2-2-15,0-1-1 16,0 1-1-16,1-4-2 16,-1 2 0-16,-4 5 0 15,2 2 1-15,-4 9 1 16,1-4-2-16,-1-3 0 15,0 6 0-15,-2-2 0 16,-3 4 1-16,-3 1-1 16,0-3 0-16,0 3 0 0,0 0 0 15,0 3 27-15,0 3-25 16,-3 4 2-16,2 1-4 16,1 5 2-16,0-7-2 15,0-1 1-15,0-3-1 16,4-5 1-16,5-9-1 15,0-6 0-15,-1-5 2 16,-1-9-2-16,-4-6 1 16,1-6 0-16,-1-5-1 15,0-1 0-15,-2 1 2 16,-1 0-2-16,0-8 2 16,0-4-1-16,0-10-1 15,0-1-1-15,0-2 1 0,0-4 1 16,0-6-1-16,0-5 0 15,0-2-1-15,0-5 1 16,3-7 0-16,-3 0 0 16,0-7 0-16,0-1 1 15,0-2-1-15,0-6 0 16,0 0 1-16,0 0 2 16,0 0 5-16,0 0 9 15,0 0 8-15,0 0-8 16,0 0-5-16,0 0-5 15,0 0-6-15,0 0 1 16,0 0-2-16,0 0-1 0,0 0 0 16,0 0 1-16,0 0 0 15,0 0-2-15,0 0-8 16,0 0-37-16,0 0-59 16,-7-11-55-16,-12-19-393 15</inkml:trace>
  <inkml:trace contextRef="#ctx0" brushRef="#br0" timeOffset="-138973.97">18524 5364 292 0,'0'0'35'16,"0"0"44"-16,0 0-12 16,0 0-13-16,0 0-5 15,0 0-11-15,0 0-3 16,0-56-9-16,0 53 11 0,0 0-7 16,0 2 6-1,0 0 7-15,0 1 5 0,0 0-9 16,0 0 7-16,0 0-7 15,0 0-6-15,0-2-6 16,0 2-7-16,0 0 2 16,0 0 0-16,0 0-7 15,0 0 1-15,0 0-2 16,0 0-4-16,0 0 5 16,0 0-6-16,0 0 1 15,0 0-1-15,0 0-3 16,0 0 4-16,0 0-4 15,0 0 0-15,0 0 2 16,0 0-7-16,0 0 6 16,0 0-2-16,0 0-2 0,0 0 3 15,0 0-1-15,0 0-1 16,0 0-1-16,0 0-1 16,-6 0-2-16,-8 7 0 15,-4 8-1-15,3 2 1 16,4-4 0-16,6-2-2 15,5-1-1-15,0-2-3 16,2-1 3-16,15-2-4 16,8-5 1-16,4 0 4 15,-1 0-27-15,-8-11-9 16,-6-4-6-16,-9-1 13 16,-5-4 23-16,0 3 8 0,-6-3 2 15,-12 3-2-15,-5 9 2 16,-3 1-1-16,2 4 2 15,2 3-1-15,3 0 3 16,5 0 5-16,1 17-7 16,5 3 0-16,2 2-2 15,5 1 2-15,1 2-1 16,0-5-1-16,2 1 0 16,12-6 1-16,3-1 0 15,0-9-2-15,3-1-5 16,-2-4 5-16,-3 0-2 15,-1 0-3-15,-8-8-8 16,-3-5 5-16,-3-7-7 0,0 1 15 16,0-3 1-16,-3 6 3 15,-3 2 0-15,-2 5-2 16,2 6-1-16,6 0-1 16,-2 3-2-16,0 0-5 15,-3 15-8-15,-2 15-14 16,0 4-93-16,-2-1-125 15,3-8-238-15</inkml:trace>
  <inkml:trace contextRef="#ctx0" brushRef="#br0" timeOffset="-134548">18628 6974 831 0,'0'0'91'16,"0"0"-10"-16,0 0 66 0,0 0-56 15,0 0-51-15,-82-1-25 16,74 20-7-16,4 7-2 16,4-4-2-16,0 1-2 15,14-1 0-15,12-5-1 16,6-4-1-16,1-10 1 15,-2-3 0-15,-4 0-2 16,-7-6-5-16,-10-10 2 16,-4-3 4-16,-6-3 0 15,0-4 4-15,-10 2 2 16,-12 3-5-16,-2 4 3 16,0 7 0-16,2 8-2 0,4 2 2 15,5 0 1-15,2 15-3 16,4 9-2-16,7 4-1 15,0-5 1-15,1 2 0 16,17-6-2-16,3-2 1 16,0-8-1-16,1-2 0 15,1-7 0-15,-5 0-1 16,-5 0 1-16,-5 0-13 16,-4-10-14-16,-4-6 25 15,0-3-9-15,-5-3 13 16,-8 7 0-16,-1 3-5 15,3 6 3-15,0 6 0 16,5 0-10-16,2 16-39 0,4 20-20 16,0 12-48-16,2 0-138 15,9 4-265-15</inkml:trace>
  <inkml:trace contextRef="#ctx0" brushRef="#br0" timeOffset="-133887.98">18858 8832 1020 0,'0'0'73'16,"0"0"-47"-16,0 0 107 16,-86-30-48-16,61 30-59 15,3 4-11-15,7 12-12 16,8 3 5-16,4 1-8 15,3 2 1-15,0-6-1 16,0-1 2-16,7-7-2 16,9-1 1-16,-3-4 1 0,4-3-4 15,-7 0 1-15,2-10-5 16,-6-10 4-16,-6 2-4 16,0 0 5-16,0 6-1 15,-19 2 1-15,-7 8 1 16,-7 2 0-16,3 0 0 15,6 18 11-15,4 2-9 16,11 0 5-16,8 2-4 16,1 0-2-16,0-3 0 15,16-5-1-15,7-4 0 16,3-4 0-16,4-4 2 16,-1-2-2-16,-5 0 0 0,-2-10-3 15,-6-6-2-15,-7-2 1 16,-7-4-7-16,-2-1 9 15,-2-3-2-15,-18 3-2 16,-2 5 1-16,-1 4 1 16,0 7 4-16,7 4 0 15,6 3 0-15,4 0 0 16,5 0-2-16,1 0-65 16,4-14-152-16,24-10-416 15</inkml:trace>
  <inkml:trace contextRef="#ctx0" brushRef="#br0" timeOffset="-132957.89">20418 5808 802 0,'0'0'120'0,"0"0"15"16,0 0-1-16,0 0-71 15,0 0-42-15,0 0-9 16,-37-18-9-16,37 26-2 16,0 13-1-16,0 7 2 15,0-1 3-15,0-3-3 16,17-3-1-16,3-5-1 16,1-7-4-16,-2-7-6 0,-1-2-31 15,-4 0-18-15,-5 0 36 16,-5-7 16-16,-4-10 7 15,0-1 10-15,-4 0-3 16,-11 3 1-16,1 5 0 16,4 6-2-16,2 2 6 15,6 2 1-15,0 0-13 16,-4 8-4-16,3 15 0 16,3 3 3-16,0-1-2 15,0-5-4-15,13-2-2 16,7-4-20-16,-2-9-9 15,4-3-13-15,-2-2 10 16,-3 0 12-16,-6-2 9 0,-5-12 16 16,-3-3 4-16,-3 0 6 15,0-1 5-15,-5 2 17 16,-3 0-10-16,2 4 6 16,1 7-7-16,4 3-9 15,-1 2-7-15,-1 0-1 16,0 18-16-16,0 11-18 15,3 10-72-15,0 4-124 16,0 2-236-16</inkml:trace>
  <inkml:trace contextRef="#ctx0" brushRef="#br0" timeOffset="-132305.97">20521 7536 889 0,'0'0'156'15,"0"0"-97"-15,0 0 109 16,0 0-62-16,0 0-65 15,-79-4-23-15,64 33-14 16,6 6 11-16,2 4-7 16,5 3-6-16,2-5 1 15,0-4-1-15,15-3-2 16,0-8 0-16,3-9 1 16,1-3-2-16,-2-10-9 0,-1 0-13 15,-5-14 9-15,-3-14 7 16,-6-11 7-16,-2 2 1 15,0 0 0-15,-16 2-1 16,-2 11 2-16,1 8 0 16,5 10 1-16,5 4 2 15,4 2 6-15,2 0-11 16,1 12-1-16,0 10 0 16,0 1 1-16,0-1 0 15,7-4-2-15,5-5-1 16,0-3 2-16,1-6 1 15,-2-4-11-15,-2 0-21 16,-4-19-33-16,-5-13-47 0,0-7-59 16,-16-2-125-16,-7-8-314 15</inkml:trace>
  <inkml:trace contextRef="#ctx0" brushRef="#br0" timeOffset="-130964.99">18670 5389 461 0,'0'0'199'0,"0"0"-162"16,0 0 49-16,0 0 27 15,0 0-35-15,0 0-33 16,0 0-25-16,3-40-3 16,0 40-11-16,5 0-3 15,5 0-2-15,7 4 12 16,6 7 19-16,3 4-5 15,3 1-5-15,4 1-1 16,4 5-4-16,4-5-6 16,8 5 0-16,1 0-9 15,1 1 2-15,-5-2-1 16,0 1-2-16,-6-3-1 0,-5-1 0 16,2-1 2-1,-4 0-4-15,1-2 1 0,1 1 1 16,-4-3 0-16,-1 0 1 15,-1 0-2-15,0-1 0 16,-2-1 1-16,-1 1 0 16,-1-2-2-16,-1 0 2 15,1-4-1-15,-2 4 2 16,3-4-1-16,1 0 0 16,-2 1-4-16,-1-3 2 15,4 4 2-15,1 0 0 16,8 2 1-16,4-1 0 15,-6 1-1-15,-1 4 0 16,-10-6-2-16,-2 4 2 16,-2-4-4-16,-1 1 4 0,-2-1-2 15,0-3-2-15,0 5-2 16,1-3 5-16,-2-3 0 16,1-2-12-16,0 1 7 15,0 0-3-15,1 0 5 16,-2-1 1-16,0 3 2 15,-4-4 1-15,0-1-1 16,-4 1-1-16,2 2 2 16,-3 1-2-16,6-4 2 15,-3 0-1-15,3 0-2 16,1 0-4-16,-2 0 2 16,-2 0-2-16,1 0-4 0,-7 0 6 15,-4 0-16-15,-1 0-7 16,-2 0-17-16,0 0-45 15,-19 0-136-15,-13 0-235 16</inkml:trace>
  <inkml:trace contextRef="#ctx0" brushRef="#br0" timeOffset="-129965.54">18768 7147 503 0,'0'0'104'0,"0"0"-80"16,0 0 63-16,0 0-22 15,82-113-39-15,-48 84-5 16,4-2-3-16,5-2 2 16,2 0-4-16,1 2-2 0,-1-2-1 15,-1 3 5-15,1 0-11 16,0-3 2-16,4 2-7 16,-1 1-1-16,0 0 1 15,1 1 4-15,-5 2-8 16,2 0 2-16,-6 1 0 15,-1-3 0-15,-2 3 2 16,-4-3-2-16,-4 3 3 16,-1 1-3-16,0-2 0 15,-1 1 2-15,0 0 0 16,-1 1-2-16,0 2 0 16,-7 1 1-16,2-1-2 0,-3 1 2 15,-2 8 2-15,-1-3-3 16,-1 6 0-16,2 1 0 15,-2 0 0-15,2 1-3 16,2 1 3-16,0-1-3 16,0-3 3-16,1 2 0 15,2-1-1-15,0-1 1 16,3-2 0-16,-3 2 0 16,-1 0-1-16,-3 6 2 15,-5-2-1-15,1 0 0 16,-2 3 0-16,-2-3 0 15,4 0 2-15,-4-2-1 16,3 4 0-16,1-2 1 0,5-1-2 16,-3 1 0-16,2-2 0 15,-2 2 1-15,-2-2-1 16,-3 2 0-16,0 3 0 16,-4 1-1-16,-2 4-1 15,-1 0 1-15,-2 0-2 16,-1 0-25-16,0 4-76 15,0 16-27-15,-8 5-90 16</inkml:trace>
  <inkml:trace contextRef="#ctx0" brushRef="#br0" timeOffset="-128779.98">18928 8706 356 0,'0'0'146'0,"0"0"-106"0,0 0 76 16,0 0 14-16,0 0-71 15,0 0-37-15,13-22-7 16,11 4 19-16,6-3-13 16,4-2 0-16,7-5-4 15,3-3 2-15,1 0-3 16,4-1-12-16,1-1 4 15,0 2-3-15,1 1-4 16,-3-3 0-16,-1 1 1 16,0-3-2-16,-3-1 0 15,-2-2 2-15,1 6-2 16,-4 5 2-16,0 1-2 16,-5 3 1-16,1 0 0 15,1-1 1-15,1 0 0 0,-3-1-1 16,-3 2 2-16,-4 2 0 15,-3 0-1-15,2 2 1 16,-3-3-1-16,1 1 0 16,-3 1 4-16,1-2-6 15,-2 2 6-15,-4 3-4 16,-1 3-1-16,-3 5 4 16,1-5 3-16,1 3-1 15,0 0 3-15,0-2-8 16,3 1 6-16,-1-1-6 15,1-1 0-15,0 3-2 16,-2 1 4-16,-1 0-5 16,0 0 1-16,-1 1 0 0,-1 2 2 15,0-2-2-15,-3 3 0 16,-1-2 3-16,-2 2-2 16,-1 3 10-16,1-1 1 15,-6 0-7-15,4 4 5 16,-1-2-4-16,-3 2-5 15,0 0-1-15,0 0 1 16,0 0-1-16,0 0 0 16,0-2-5-16,0 2-14 15,0 0-44-15,0 0-45 16,0 0-78-16,0 0-244 16</inkml:trace>
  <inkml:trace contextRef="#ctx0" brushRef="#br0" timeOffset="-128623.98">20411 7651 961 0,'0'0'185'0,"0"0"-43"15,0 0-33-15,0 0-56 16,0 0-43-16,0 0-5 16,0 0-5-16,0 0-53 15,-15 0-203-15,-3-12-424 16</inkml:trace>
  <inkml:trace contextRef="#ctx0" brushRef="#br0" timeOffset="-125414.98">18787 4496 586 0,'0'0'0'15,"0"0"-40"-15,0 0 40 16,-94-41 49-16,77 39-13 16,2 2-25-16,3 0-4 0,-6 0 18 15,-3 0 5-15,-4 6-3 16,-4 10-9-16,-9 4 2 16,0 0-4-16,-1 2-4 15,3 5-1-15,5-1-2 16,1 3-6-16,4-2 5 15,2 6 1-15,2 0-2 16,2-2 2-16,-1-1 1 16,0 2-1-16,3 3 0 15,-3 5-4-15,-2 2 8 16,3 9-6-16,-2-2-2 16,1 9 5-16,4-3-4 15,0 6 0-15,3-4 0 16,1 6-6-16,-1 0 3 0,1 1 1 15,2-1-3-15,2 4 3 16,-5-4-1-16,8 3 1 16,2 2 2-16,-2-1-3 15,3 1 5-15,3 0-1 16,-1 2-4-16,1 3 7 16,0 3-1-16,0 2 0 15,0 2 4-15,0-4-4 16,-3 0 1-16,0 2-4 15,-1 3-2-15,-2 1 3 16,0-1-2-16,2-6 3 0,-3-1 2 16,5-6-2-16,2-1 6 15,0-8-2-15,0 2-6 16,0-5 1-16,5 1-2 16,3 0 0-16,1-4-1 15,-2 2-1-15,0 2-1 16,-2 2 0-16,-1 6-1 15,-3 3 1-15,2-1 2 16,-3 1 3-16,0-2-2 16,3 2-3-16,-3 2 16 15,0 1-13-15,1 3 8 16,1-3-2-16,1-1-4 0,2-3 1 16,-3-3-4-1,2-4-3-15,-2-3 4 0,-1-5-3 16,2 0 1-16,-3-4-1 15,0 1-2-15,0-1 4 16,0 0 6-16,0-3-8 16,0-1 2-16,0-4 5 15,0-4-4-15,0 0-2 16,3-2-3-16,3 2 2 16,2-2-1-16,3-1-1 15,2 0 2-15,1-5-1 16,0 1-1-16,1-5 1 15,-2 0 1-15,2-1-2 16,0-1 1-16,3 1-1 16,0-2 0-16,4 1 0 0,-2 1 0 15,1-1-1-15,1-2 1 16,-1-1 1-16,-3-3-1 16,-2-3-1-16,-1-2 1 15,2 1 2-15,-2-5-2 16,5 3 0-16,-3-4 0 15,5 3 1-15,2-2 1 16,3 0-1-16,0 1-1 16,1-2-1-16,-2-3 1 15,-2 1 3-15,-1-1-1 16,-2-3-2-16,-1 0 0 16,2 0 3-16,0 0-4 0,-1 0 1 15,2-7 0-15,0-2 1 16,1-2 0-16,-3 0-1 15,5-3 0-15,2 2 1 16,2-6-1-16,3-2 0 16,0-3 2-16,-1-1-2 15,0-3 3-15,1 1-3 16,-1 0 0-16,-2-3 0 16,0 0 1-16,0-4 2 15,-4-5 1-15,3-1 3 16,-1-6-5-16,4 0 3 15,4-4 0-15,2-2-5 16,1-1 5-16,0-6-5 0,-3-1 0 16,0-2 0-16,-5-2 1 15,-3 1-2-15,1 0 1 16,-6 1 0-16,0 1 3 16,-5-2-3-16,-2-3 1 15,-2-6-2-15,-3-3 1 16,-2-6 0-16,0 3 5 15,-3 1-5-15,3 2 1 16,-3 4 1-16,-3 2-1 16,0 3 4-16,-3 7-5 15,3 0 5-15,-2 3 2 16,4 5-1-16,1-5 5 0,-2-4-7 16,1-6-1-1,-1-2 1-15,-1 1-3 0,-1 5 1 16,-2 3 1-16,0 6-3 15,0 1 5-15,0 2-2 16,-2 0 2-16,-1 0 3 16,0-4-7-16,2-2 5 15,-1-1 2-15,2 0-6 16,0-3 2-16,0 5-3 16,0-1 1-16,0 6-1 15,0-2 0-15,0 3 0 16,0 5-1-16,0 0 3 15,0-1-2-15,0 2 0 16,0 0 0-16,0-3-1 16,-3 1 2-16,0-5-2 0,-2-2 0 15,-3-1 1-15,1-6-1 16,-1 5 4-16,-2 2-3 16,0 4 0-16,3 0 1 15,0 6-2-15,-3 2 0 16,3-1 1-16,1 2-1 15,0 0 0-15,-1 0 0 16,1 0-1-16,-1 0 1 16,-2 0 0-16,-1-3 0 15,-4-3 0-15,-2 0 0 16,-3 2 0-16,-5 0 0 16,0 4-1-16,-3 2-2 0,-3-4-2 15,0-1 3-15,3 4-9 16,-2 1 6-16,7-2-2 15,-4 0 7-15,9 1-5 16,0 0-5-16,-3 2 6 16,5 3-6-16,-3 1 1 15,0 5 6-15,-5 1-1 16,0 3 0-16,-5 4-5 16,-2 1-4-16,0-1-5 15,-2 3 8-15,-2-3-1 16,1 6-6-16,0-2-2 15,0 2 6-15,1 1 1 16,-4-1 3-16,-6 2 5 16,-3 4-6-16,-5 1-1 0,-4 0 10 15,-5 1-6-15,1 1 3 16,4 0-18-16,3 3 3 16,9 0 15-16,7 0 3 15,4 0-3-15,5 14 0 16,-3 6-5-16,1 5 5 15,-2 9 0-15,0 7-2 16,0 12 5-16,0 19 1 16,9 4-4-16,5 5-6 15,16-6-178-15,15-17-33 16,37-16-480-16</inkml:trace>
  <inkml:trace contextRef="#ctx0" brushRef="#br0" timeOffset="-123516.99">20420 5044 486 0,'0'0'53'0,"0"0"9"0,0 0 45 15,0 0-4-15,0 0-12 16,0 0-39-16,0 0-14 15,-52-49-22-15,52 49-12 16,-3 1-2-16,-5 21-2 16,-4 11 0-16,-4 12 3 15,-3 10-1-15,-1 2 6 16,-1 5-2-16,2-3 1 16,2 2 0-16,4-4-4 15,3 4 7-15,3 0 1 16,3-5-9-16,4 3 7 15,0-7-3-15,0 1-4 16,4-1 1-16,6-1-1 16,-3-2 0-16,-3-1-1 0,-2-8 0 15,-2 4 0-15,0 1 1 16,0 0 0-16,-6 2 5 16,-3 0-7-16,4-4 4 15,2 1-3-15,0-4-1 16,3-2 2-16,0 0 5 15,0 1 0-15,0-4-2 16,0 2-3-16,0-2 3 16,0 3-5-16,0 1 1 15,0-2 0-15,0 3-1 16,0-2 0-16,0 2 0 0,0-4 1 16,0-2-1-1,0-2 0-15,0-2 0 0,0 0-1 16,0-1 2-16,0 1-1 15,0-3 0-15,0 2 3 16,0 1-3-16,0-2 0 16,0-1 0-16,0 4 0 15,3 1-1-15,3 3 1 16,-2 2 25-16,3-1-25 16,-4-1 3-16,0 2-3 15,0-3 0-15,1 3 12 16,-4-4-12-16,2 6 0 15,2-7 3-15,-2 5 30 16,0 1-26-16,2-2-7 16,-3 2 2-16,3-1 1 0,1-3-1 15,-5-1 30-15,3-4-25 16,0-1-7-16,-3-6 3 16,2 1-3-16,-1-2 1 15,4 0 1-15,3-4-1 16,6 4 1-16,3-7 1 15,3-4 1-15,3 2-4 16,-1-6 0-16,4 1 0 16,-3-3 0-16,1 2 0 15,-8-3 0-15,2-2 0 16,2-1 1-16,-4 0 0 16,7 0-1-16,2 0 0 0,8 0-1 15,-2-1 2-15,3-9-1 16,2-1 0-16,-4-3-2 15,1 1 0-15,-4-1 3 16,1-4-1-16,-2-1 0 16,2-1 1-16,0-3-2 15,3-3 1-15,1-5 0 16,2-2 0-16,1-9 0 16,1-6 3-16,-4-9-2 15,0-5-1-15,-2-2 3 16,-6 0-3-16,-5 5 1 15,-6 3 3-15,-4 2-2 16,-1-1 2-16,-2 3 0 0,-1-6-3 16,3 1 0-16,-2-4 4 15,-2-8-5-15,2-3 5 16,-2-7-3-16,-2-5-2 16,-4-1 3-16,0 4-2 15,0 8 4-15,-5 7 0 16,-8 0 1-16,-1 2 11 15,0-2-6-15,0-1-2 16,-1 6 5-16,3 1-7 16,1 2 0-16,5-1 3 15,-1 1-9-15,4-1 3 16,-1 0-2-16,-1 8 0 16,0 4-2-16,-3 4 2 15,-1 7 0-15,-4 1-1 0,-1 2-1 16,-1-1 3-16,-1 1-2 15,1 0-1-15,0 1 2 16,3-1-1-16,-1 2-1 16,1-2 0-16,-3 1 2 15,3 1-2-15,-1 4 0 16,2-2 0-16,-2 0-1 16,-1 3 1-16,-2-2-1 15,0-2 1-15,-2 1-4 16,-5-4 2-16,-1 3-2 15,2 1 0-15,2 1-1 16,1 6-3-16,2 1 5 16,1 3 1-16,0 2-3 0,1 3 0 15,-4 1-7 1,-1 4-4-16,-7 0 6 0,-4 4-6 16,-3 2 7-16,-5 2 3 15,2 0 4-15,1 0 1 16,3 11 0-16,1 2 1 15,4 3-3-15,4-1 3 16,-1-1-5-16,3 3-4 16,3-3 0-16,5-2 4 15,4 4-6-15,2 3-8 16,0 3-29-16,2 8-76 16,5-8-101-16,1-8-289 0</inkml:trace>
  <inkml:trace contextRef="#ctx0" brushRef="#br0" timeOffset="-121283">19249 9711 935 0,'0'0'111'15,"0"0"10"-15,0 0 12 16,0 0-53-16,0 0-40 16,5-97 2-16,-4 95-21 15,0 0-2-15,1 2-9 16,5 0-9-16,6 16-1 16,7 21 1-16,4 10-1 15,0 6 2-15,-1-4-1 16,0 0-1-16,-5-6 0 15,0-9-3-15,-3-8 2 0,-2-7-6 16,-4-9-11 0,-3-6-8-16,0-4 0 0,1 0 7 15,4-14 15-15,-1-21-3 16,2-13 7-16,-4-10 1 16,-6-7-1-16,-2-2 0 15,0 1 0-15,0 9 2 16,0 8-1-16,0 10 0 15,0 11 1-15,0 11 0 16,0 8-2-16,0 3-1 16,0 6-2-16,0 0-32 15,0 15-131-15,11 15 2 16,4 11-7-16,0-1-122 16</inkml:trace>
  <inkml:trace contextRef="#ctx0" brushRef="#br0" timeOffset="-121033.99">19680 9760 846 0,'0'0'173'16,"0"0"-22"-16,0 0 12 15,0 0-93-15,0 0-24 16,0 0-18-16,2-50-14 15,3 58-10-15,2 23-2 16,3 10 2-16,-4 4 0 0,-5 3-4 16,-1-3 0-16,0-3-46 15,0-6-66-15,0-7-119 16,0-14-229-16</inkml:trace>
  <inkml:trace contextRef="#ctx0" brushRef="#br0" timeOffset="-120147.99">20682 8590 892 0,'0'0'133'15,"0"0"-2"-15,0 0 32 16,0 0-85-16,8-100-22 16,-5 93-20-16,-2 3-8 15,1 4 2-15,-1 0-19 16,5 0-6-16,11 23-2 16,4 13-2-16,9 13 2 15,-1 8-2-15,-2-3 1 16,-2-2-2-16,1-4 2 15,-2-7-2-15,-1-10 0 16,-2-8-2-16,-1-6 2 0,-7-11-9 16,-5-6-8-1,-1 0 4-15,2-14 0 0,-1-19 13 16,-1-14 0-16,-1-10-1 16,-6-6 1-16,0-1 4 15,0-3-4-15,0 7 0 16,-6 9 0-16,5 9 1 15,-1 13 1-15,2 7-2 16,0 10 0-16,0 6-1 16,0 6 0-16,0 0-7 15,0 0-54-15,2 8-89 16,9 20-44-16,2 9 10 0,-2 0-150 16</inkml:trace>
  <inkml:trace contextRef="#ctx0" brushRef="#br0" timeOffset="-119697.99">21252 8890 992 0,'0'0'111'0,"0"0"-8"0,0 0 49 15,-3-121-79-15,12 97-41 16,5 4-16-16,-4 4-10 16,3 5-4-16,-2 6-2 15,-2 2-1-15,-1 3-3 16,-1 0-19-16,-1 12-29 15,-6 18 10-15,0 3-1 16,0 8 23-16,-8 4-5 16,-10 0 5-16,1-1 13 15,3-4 4-15,3-6 3 16,9-7-1-16,2-2 2 16,0-7 4-16,0-9 16 0,0-6-2 15,16-3 4-15,8 0 9 16,10-10-7-16,7-13-19 15,0-8-6-15,-3-2-58 16,-4-3-120-16,-10 2-248 16</inkml:trace>
  <inkml:trace contextRef="#ctx0" brushRef="#br0" timeOffset="-116864.99">19853 4157 101 0,'0'0'804'0,"0"0"-688"16,0 0-26-16,0 0 46 16,0 0-53-16,0 0-52 0,0 0-28 15,0-11-3-15,1 41-3 16,5 12 3-16,-1 7 4 15,-4 5-4-15,2-1 0 16,-3-6 4-16,0-1-4 16,0-9 0-16,0-7-1 15,0-7 0-15,0-6 0 16,0-11-12-16,0-4-20 16,0-2 16-16,0 0 17 15,0-7 2-15,3-21 7 16,0-14-9-16,1-10 0 15,1-6 1-15,-4-8 0 0,3-4 0 16,0 2 0-16,4 8 0 16,3 8 5-16,0 12 1 15,-1 7 3-15,2 12 1 16,-1 6-5-16,-3 5 2 16,-4 7-8-16,1-1-1 15,3 4 0-15,3 0-11 16,5 10 3-16,2 9 1 15,-2 11-12-15,-7 3 0 16,-6 6-5-16,-3 6-5 16,0 0-7-16,-10 2-1 15,-10-1 7-15,-6-7 0 16,1-5 10-16,3-7 5 0,3-13 14 16,10-5 2-1,4-7 1-15,5-2-1 0,0 0 21 16,0 0 41-16,0 0 27 15,0-8-16-15,3-9-50 16,11 1-18-16,8 1-2 16,2 4-3-16,0 5 0 15,2 5 0-15,-6 1-1 16,1 0 1-16,-6 7-5 16,-2 9 0-16,-2 7-11 15,-5 3-9-15,-5 2 5 16,-1 1-10-16,0 1-10 15,-12 1 14-15,-8-4 6 16,-6-2 2-16,-2-6 4 16,1-6 3-16,2-5 1 0,4-6 9 15,6-2-2-15,6 0 0 16,9-2-4-16,0-21-39 16,13-9-77-16,20-5 34 15,11-4-53-15,9 0-51 16,-2 5-195-16</inkml:trace>
  <inkml:trace contextRef="#ctx0" brushRef="#br0" timeOffset="-116668.5">20330 4296 371 0,'0'0'253'0,"0"0"-57"16,0 0-27-16,0 0-43 16,0 0-58-16,0 0-36 0,-9 32 6 15,2-5-4-15,1 3-18 16,1 0-5-16,5-2-9 15,0-1 0-15,0-2-2 16,0-8-3-16,0-1-11 16,0-7-77-16,0-5-51 15,0-4-52-15,2-4-119 16</inkml:trace>
  <inkml:trace contextRef="#ctx0" brushRef="#br0" timeOffset="-116481">20343 3994 850 0,'0'0'117'0,"0"0"-5"0,0 0 3 16,0 0-76-16,0 0-39 16,0 0-20-16,21 18-11 15,-1 11-48-15,-2 3-66 16,-2-3-102-16,-6 3-259 15</inkml:trace>
  <inkml:trace contextRef="#ctx0" brushRef="#br0" timeOffset="-116203.99">20539 4235 806 0,'0'0'221'15,"0"0"-101"-15,0 0 44 16,0 0-53-16,0 0-56 16,0 0-36-16,-9-2-17 15,9 36 0-15,6 17 7 16,0 7-6-16,-4 7 1 16,-2 2-3-16,0 5 0 15,-6 1-2-15,-9-7-1 16,3-9-15-16,1-11-48 15,3-11-35-15,4-19-67 16,4-13-97-16,0-3-190 0</inkml:trace>
  <inkml:trace contextRef="#ctx0" brushRef="#br0" timeOffset="-114982.08">20563 4157 819 0,'0'0'156'16,"0"0"-72"-16,0 0 49 15,0 0-46-15,0 0-71 16,84-88-11-16,-40 80-4 16,-5 8-1-16,-8 0 0 0,-4 0-5 15,-8 13 5-15,-2 7-6 16,-8 4-20-16,-3 4-3 15,-6 5-19-15,0 3 1 16,-13 2 2-16,-13 4-17 16,-6-4 4-16,-6-4-7 15,2-5 16-15,3-4 10 16,8-9 0-16,11-4 5 16,7-8-12-16,7-4-18 15,12 0-15-15,16-10 54 16,13-14-25-16,3-6-39 15,4-8-25-15,-1-5-5 0,-1-2-21 16,-6 3 140-16,-6 9 97 16,-10 9 68-16,-11 3 55 15,-5 12-14-15,-5 0-9 16,-3 5-33-16,0 3-8 16,0-1-52-16,0 2-25 15,0-2-26-15,0 2-23 16,-3 0-4-16,-5 0-9 15,-1 15-14-15,1 11 4 16,2 8-7-16,3 3 5 16,3-2-3-16,0-2-2 15,4-1 3-15,9-7-3 16,7-5-4-16,-6-8-7 0,0-7-18 16,0-5 0-1,1 0-1-15,-3-4 14 0,1-15 7 16,-2-12 7-16,-2-3 2 15,-2-7 3-15,-6 1-2 16,1 7 0-16,-2 2 2 16,0 11 1-16,0 8 15 15,0 7-5-15,0 5 4 16,0 0-8-16,0 0-10 16,0 1 0-16,0 24-1 15,-3 8 1-15,-3 2 0 16,5-2 1-16,1 0-1 0,0-7 0 15,7-3-3 1,11-11 2-16,7-2 1 16,4-8 0-16,2-2-1 0,0-2 1 15,1-16 0-15,-6-7 0 16,-2-3 1-16,-6-2 1 16,-2 1-1-16,-5 6 0 15,-3 5 9-15,-4 5-7 16,-1 7 5-16,-1 2 0 15,-2 4-7-15,0 0 3 16,0 0-4-16,0 7-8 16,0 17-11-16,0 6-5 15,0 2-20-15,0-2 15 16,0 0-13-16,0-6 3 16,0-3 5-16,0-3 16 0,0-7 10 15,0-3 3-15,0-2 0 16,19-4-20-16,9-2-5 15,7 0 12-15,6 0-43 16,-3-16-5-16,0-9 10 16,-3-3 16-16,-8-11 31 15,-4-3 9-15,-4-10 6 16,-3-3 36-16,-6-9 20 16,-8-3 14-16,-2-4 17 15,-2 5-10-15,-11 13-2 16,-2 16 2-16,6 16-35 15,6 16-13-15,0 5-10 16,1 1-17-16,-2 39-8 0,-5 20 0 16,-1 21 0-16,-1 6 0 15,-2-3 0-15,4-1 0 16,1-5-2-16,5-11-2 16,3-9-11-16,0-11-61 15,0-7-53-15,6-10-107 16,6-14-43-16,6-6-225 15</inkml:trace>
  <inkml:trace contextRef="#ctx0" brushRef="#br0" timeOffset="-114747.99">21734 4331 590 0,'0'0'203'0,"0"0"-56"16,0 0 33-1,0 0-20-15,0 0-81 0,0 0-38 16,0 0 4-16,45-90-23 15,-32 90-19-15,1 9-3 16,2 14 0-16,-5 6-1 16,-1 2 1-16,-1 3-14 15,-6-1-18-15,-3 0-8 16,0-2-20-16,0-5-13 16,-3 2-52-16,-9-11-18 15,0-3-46-15,0-6-128 16</inkml:trace>
  <inkml:trace contextRef="#ctx0" brushRef="#br0" timeOffset="-114524">21934 3879 773 0,'0'0'178'0,"0"0"-65"15,0 0 56-15,0 0-66 16,0 0-71-16,0 0-32 16,-19-30-3-16,25 52-40 15,9 11 0-15,7 0-61 16,0 0-31-16,-1-5-77 16,2-10-167-16</inkml:trace>
  <inkml:trace contextRef="#ctx0" brushRef="#br0" timeOffset="-114307">22119 3860 666 0,'0'0'243'0,"0"0"-100"15,0 0 50-15,0 0-37 16,0 0-80-16,0 0-46 16,-7-48-20-16,7 106-10 15,0 17 8-15,-6 14-6 16,0-2 0-16,-3 0-2 15,0-4-2-15,-1-10 0 16,-2-7-56-16,4-11-52 0,6-14-59 16,2-10-78-1,5-11-228-15</inkml:trace>
  <inkml:trace contextRef="#ctx0" brushRef="#br0" timeOffset="-113955">22267 4377 761 0,'0'0'189'16,"0"0"-72"-16,0 0 56 15,0 0-73-15,0 0-69 16,0 0-1-16,7-26-8 0,26 15-8 16,5-8-9-1,-1-4-5-15,-5-5-8 0,-6-2-7 16,-7-2-11-16,-5 3 14 15,-11-3 2-15,-3 6 8 16,-4 7 2-16,-22 11 0 16,-1 8 2-16,-7 11 2 15,2 27-3-15,4 11 3 16,9 9 6-16,8-3 3 16,11-3 1-16,0-7-11 15,15-6 1-15,11-10-4 16,5-10 0-16,3-12 0 0,3-7-45 15,-2 0-80 1,-6-10-147-16,-4-9-360 0</inkml:trace>
  <inkml:trace contextRef="#ctx0" brushRef="#br0" timeOffset="-112964">22992 4400 707 0,'0'0'163'16,"0"0"-91"-16,0 0 79 15,0 0 1-15,-45-98-85 16,23 98-33-16,-3 0-24 16,-1 13-7-16,2 19-2 15,2 5 1-15,12 0-2 16,6-1 0-16,4-1-3 15,2-5 2-15,20-3-1 16,5-9-19-16,5-6-22 0,0-9-12 16,-1-3-15-16,-6 0 17 15,-6-12-8-15,-7-9 24 16,-3-2 25-16,-6 2 12 16,-3 2 1-16,0 7 7 15,0 5 30-15,0 3 37 16,0 4-6-16,0 0-21 15,0 7-32-15,0 25-10 16,0 15 52-16,3 12-28 16,3 13-8-16,1 5-6 15,-1 5-10-15,1-3-3 16,-7-5-2-16,0-2-1 16,-10-4 0-16,-6-10-22 0,-5-8 7 15,-1-15-34-15,1-10-38 16,-3-9-11-16,0-8-20 15,2-8-78-15,5 0-135 16</inkml:trace>
  <inkml:trace contextRef="#ctx0" brushRef="#br0" timeOffset="-112167">23265 4498 313 0,'0'0'628'15,"0"0"-541"-15,0 0 56 0,0-100 5 16,0 91-70 0,0 4-40-16,0 2-26 0,0 2-6 15,21 1-6-15,7 0 0 16,5 9-2-16,-3 10 0 16,-6 2-9-16,-5 3-9 15,-4 0-4-15,-6 1-5 16,-9 1-14-16,0-1 3 15,0 1-12-15,-17-5-9 16,-3-2 22-16,0-4 0 16,6-6 13-16,3-3 17 15,4-5 9-15,7-1 4 16,0-1 2-16,12-20 0 0,14-7 2 16,10-8 2-1,6 0-2-15,0 0 1 0,-3 3 4 16,-8 4-2-16,-9 7 12 15,-6 4 4-15,-8 9 3 16,-2 4 4-16,-6 2 4 16,0 0-11-16,0 3-17 15,0 0-9-15,0 6 3 16,0 14-3-16,-3 5 0 16,3-3-1-16,0 2-1 15,0-2 1-15,6-6-3 16,6 0-1-16,1-7-11 0,4-8-4 15,-1-1 0 1,4 0 9-16,1 0-13 0,-5-13-8 16,8-7-6-16,-4-1 4 15,3-3 16-15,-2-3-18 16,-1-3 2-16,-3-6 0 16,-1-3 9-16,-2-6 23 15,-2-6 1-15,-6-4 1 16,-3 1 22-16,-3 2-3 15,0 4 35-15,0 11 17 16,-9 8 14-16,2 9-4 16,2 9-7-16,2 4-16 15,2 7-22-15,1 0-17 16,-2 0 0-16,-1 31-14 16,0 24-6-16,-2 23 15 0,2 13-5 15,-1 9-1 1,-2 6-5-16,-3 2-3 0,-9 5-2 15,-2-5 0-15,-4-4-6 16,7-5-34-16,7-16-69 16,7-11-11-16,3-10 6 15,0-17-247-15,6-22-344 16</inkml:trace>
  <inkml:trace contextRef="#ctx0" brushRef="#br0" timeOffset="-111485">24035 4412 793 0,'0'0'125'0,"0"0"-66"16,0 0 90-16,-34-94 9 16,34 82-63-16,0 2-57 15,11 5-17-15,10-1-21 16,6 6 3-16,3 0-3 15,-3 7-4-15,-3 16 1 16,-4 3-21-16,-8 6-6 16,-4-3-14-16,-6 3-8 15,-2 1-8-15,0-4-14 16,-14-3 19-16,-8-3 5 16,2-8 15-16,2-4 14 15,7-5 19-15,6-6 2 0,5 0 2 16,0-13-1-16,16-16 1 15,8-6 1-15,6-8 7 16,4-10 13-16,-2-6 1 16,-1-7-3-16,-3-7 29 15,-5 4-11-15,-6 3 8 16,-10 11 13-16,-6 14-12 16,-1 16 18-16,0 12-13 15,0 7-11-15,0 6-16 16,0 0-20-16,0 22-6 0,-1 21-1 15,1 12 1 1,0 10 0-16,0-2 0 0,3-3-2 16,8-7 0-16,-2-11 2 15,1-9-5-15,-3-15 0 16,0-8-10-16,-1-9-1 16,0-1 7-16,5 0 7 15,6-12 2-15,6-17 0 16,1-5 1-16,-2-6-2 15,1-2 2-15,0-2 0 16,-7 9 1-16,2 4-2 16,-5 14 2-16,-5 7-2 15,-3 10 1-15,1 0-1 16,2 0-3-16,-1 22 0 16,2 1-1-16,-6 9-33 0,-3-3-58 15,0 3-57-15,0-5-76 16,4-5-211-16</inkml:trace>
  <inkml:trace contextRef="#ctx0" brushRef="#br0" timeOffset="-111321.86">24819 4276 1043 0,'0'0'247'0,"0"0"-108"15,0 0-45-15,0 0-46 16,0 0-30-16,0 0-17 15,-16-51-1-15,15 51-15 0,-11 0-110 16,-10 0-137-16,-5 0-343 16</inkml:trace>
  <inkml:trace contextRef="#ctx0" brushRef="#br0" timeOffset="-106608">18458 5796 733 0,'0'0'200'0,"0"0"-100"15,0 0 51-15,0 0-37 16,0 0-27-16,0 0-41 16,0 0-17-16,-79-68-17 15,36 90-2-15,-2 14-9 16,3 8 2-16,12 1-1 15,12-4-2-15,17-4-2 16,1-4 2-16,22-4-5 16,17-13 4-16,10-12-5 15,8-4-20-15,1-10-15 16,-5-17-9-16,-13-4-10 16,-10-5-2-16,-16 0-4 0,-14-4 30 15,-3 0 24-15,-22 4 12 16,-5 8 7-16,4 11-5 15,6 8 48-15,11 6 2 16,4 3 3-16,5 0-17 16,0 3-38-16,6 19-3 15,15 10 3-15,3 7 1 16,2-2 7-16,-3-2-5 16,1-3-1-16,-7-1-2 15,-1-5-6-15,-4 0-93 16,-2-6-182-16,-4-4-457 15</inkml:trace>
  <inkml:trace contextRef="#ctx0" brushRef="#br0" timeOffset="-105768">18373 6828 516 0,'0'0'374'0,"0"0"-282"16,0 0 66-16,0 0-15 16,0 0-55-16,0 0-34 15,-29-73-29-15,28 73-17 16,-3 14-8-16,-2 19 0 15,-3 16-1-15,-2 6 2 16,1 2-1-16,1-2 0 16,4-10 0-16,4-4-1 15,1-15-3-15,0-7 4 16,0-12-2-16,1-4-1 16,5-3-8-16,2 0-1 0,7-4 8 15,0-13 4-15,1-3 0 16,-4 4 1-16,0 3-1 15,-4 4 1-15,2 2-1 16,3 4 0-16,0 3-4 16,5 0 2-16,1 10-5 15,1 10 5-15,-3 6 1 16,1 4-8-16,-6 4-20 16,-1 2-9-16,-9-1 4 15,-2-2 0-15,0-3 0 16,-16-4 18-16,-11-5 10 15,-6-3 5-15,-1-6 1 0,-5-5 1 16,1-3 0-16,-2-4 4 16,6 0-2-16,6-7 6 15,9-12-9-15,9-7 0 16,10-5-54-16,3-2-167 16,24 0-229-16</inkml:trace>
  <inkml:trace contextRef="#ctx0" brushRef="#br0" timeOffset="-105124">18430 8761 763 0,'0'0'110'15,"0"0"19"-15,0 0 50 16,0 0-88-16,-81-62-43 0,50 69-24 15,-4 28-6-15,2 10-11 16,6 8 2-16,10 1-7 16,9-2 0-16,8-2-2 15,0-5 0-15,14-8-2 16,13-8 2-16,13-13-3 16,8-16-2-16,16 0-89 15,3-20-102-15,-4-19-170 16</inkml:trace>
  <inkml:trace contextRef="#ctx0" brushRef="#br0" timeOffset="-103775.02">20960 5812 649 0,'0'0'153'15,"0"0"-81"-15,0 0 83 0,0 0-57 16,0 0-55-16,0 0-21 15,-49-33-14-15,19 40-2 16,-9 22-3-16,-5 9-2 16,3 1 1-16,8 0 0 15,9 0 0-15,9-4-4 16,11-3 2-16,4-4 0 16,0-4-3-16,24-11 3 15,12-9-1-15,8-4 1 16,3-7-8-16,-1-23-25 0,-7-4-16 15,-7-3-12 1,-11-8-4-16,-9-3-4 0,-9-4 22 16,-3-5 41-16,0 1 6 15,-16-7 7-15,-3 5 31 16,2 8 32-16,4 12-23 16,5 15 38-16,4 15-5 15,4 6-38-15,0 2 13 16,0 0-35-16,0 0-20 15,0 2-1-15,0 27-11 16,0 15 10-16,9 18-1 16,6 13 3-16,-2 5-2 15,5 1-4-15,0 1-1 16,1-4-17-16,-2 3-147 16,-1-10-160-16</inkml:trace>
  <inkml:trace contextRef="#ctx0" brushRef="#br0" timeOffset="-102896.02">20837 7460 449 0,'0'0'429'0,"0"0"-370"16,0 0 89-16,0 0-4 15,0 0-79-15,0 0-32 16,-28-9-18-16,28 9-2 16,0 0-8-16,0 0-5 15,0 0 2-15,15 0 0 16,6 0 1-16,6-1 3 15,1-14-5-15,-2-5-2 16,-3-3-12-16,-6-2-18 16,-10-1-1-16,-5 0 15 15,-2 0 6-15,-5 4 5 16,-15 8 2-16,-7 12 4 16,-5 2 5-16,1 2 1 0,1 24 7 15,2 7-1-15,7 9 2 16,1 2 3-16,10 1 0 15,4-2-6-15,6-1-1 16,0-5-9-16,6-3 3 16,18-11-4-16,12-10 0 15,11-13 0-15,14 0 0 16,7-29-74-16,2-7-152 16,-10-3-321-16</inkml:trace>
  <inkml:trace contextRef="#ctx0" brushRef="#br0" timeOffset="-89740.02">18753 8865 520 0,'0'0'101'16,"0"0"-36"-16,0 0 45 15,0 0-40-15,0 0-30 16,0 0-13-16,0 0 1 15,-3-5-2-15,3 2 7 16,0 1-3-16,0-2 0 16,0-3-1-16,0-5-10 0,11-4-11 15,3-5-2-15,2-1-5 16,1-5 5-16,2-3-3 16,3-2-1-16,0-3-2 15,-1 1 1-15,1 0-1 16,-1 2 0-16,-4 1 3 15,1 2-4-15,-5-1 1 16,2 0 0-16,-3-3 0 16,1 0 1-16,-2 2 1 15,0-6-2-15,0 3 0 16,-3-2 1-16,1 2-1 16,-2 0 2-16,3 1-1 15,-1-1 0-15,1-3 0 0,4 0-1 16,-2 4 1-16,3 0-3 15,-3 5 2-15,3-4 0 16,-2 3 0-16,4 2 0 16,-4 1 0-16,2 1 0 15,2-2 0-15,-4 1-1 16,3 4 0-16,-2-2 1 16,1 3-1-16,-3-1 3 15,4-1-2-15,-4 4 0 16,3-3-2-16,0-1 1 15,-2 4-2-15,1 0 2 16,-1 3 0-16,1-1-2 0,2-3 1 16,3 0-4-16,1 1-5 15,-2 0 10 1,-2 0 0-16,-1 0 1 0,3-3-3 16,0 1 3-16,-3-1 0 15,1 3-1-15,-1-3 2 16,-3 2-1-16,1-3 0 15,0 5 0-15,-2-3-1 16,1 3 1-16,-1 2 0 16,1 3 0-16,-2-3 1 15,1 4 0-15,2-3-1 16,1-1 0-16,0-4-2 16,3-1 3-16,-1-1-1 0,0-1 0 15,-1 1 0 1,-4 2 0-16,1 3 0 0,0-3 1 15,-2 4-1-15,0 4-1 16,0 1 1-16,-3 2 0 16,-1-1 1-16,3-1-1 15,-2 0 0-15,4-1 0 16,-1-2-1-16,-1 2 1 16,-1-1 0-16,-2 5 0 15,1-4 0-15,-2 5 0 16,-2-2 1-16,1 2 0 15,3-3-1-15,1-2-1 16,4-2 1-16,0 0 0 16,1 1-3-16,-4 2 2 15,0 1 1-15,1-1 1 16,1-2-1-16,-5-1 1 0,6-2-1 16,-2 0 0-16,-2 3 0 15,0 3 2-15,-3 4-2 16,-2 0 0-16,0-4-1 15,3 0 2-15,0-3-1 16,2 1 0-16,-1-2 0 16,1 4-2-16,-1-6 2 15,4 1 0-15,-1 2 0 16,-3 0 0-16,3 4 0 16,-6-1 0-16,2 0 0 15,0 1-1-15,0 1 1 0,-2-2 0 16,2-2 0-16,-1-2 0 15,2-1 0-15,-1 1 0 16,-2-2-1-16,2 4 0 16,5-7-1-16,-1 1 2 15,1 0-1-15,1 3-3 16,-5 1 4-16,-1 6-1 16,-1-6 0-16,2 5-2 15,-1-5 1-15,2 2 2 16,0-2-2-16,-2 4-1 15,-1 0 3-15,-2 3-1 16,0-1 2-16,4-2-2 16,-4 3 1-16,2-1 0 0,-1 0 0 15,-3 2-2 1,3 1 2-16,-4 2 0 0,4-3 1 16,-2 0-3-16,1 3 2 15,-2-3 0-15,2 3 0 16,0-4-2-16,2 0 1 15,-3 0 1-15,3 3-2 16,-1 0 0-16,1-3 1 16,1 0 1-16,-3 2 0 15,2-3-1-15,-3 5-2 16,3 0 3-16,-4-4 0 16,4 3 0-16,-2 3 0 15,0-5 0-15,0 2 0 16,0-1 0-16,0 1 0 0,-1 2 0 15,-1 2 0-15,-1-2-1 16,0 2 0-16,0 0 1 16,0 0 0-16,0 0-5 15,0 0 4-15,0 0-6 16,0 0 1-16,0 0-1 16,0 0-4-16,1-3 2 15,8-8-4-15,6-1-39 16,3-5-217-16</inkml:trace>
  <inkml:trace contextRef="#ctx0" brushRef="#br0" timeOffset="-49439.64">16181 11777 368 0,'0'0'77'15,"0"0"-77"-15,0 0-47 0,101 104 4 16,-57-29-18-16,2 18-35 16,-1 19-98-16</inkml:trace>
  <inkml:trace contextRef="#ctx0" brushRef="#br0" timeOffset="-44536.34">19586 15405 432 0,'0'0'127'16,"0"0"2"-16,0 0 10 15,0 0-46-15,0 0-18 16,0 0-20-16,0 0-24 0,-87-51 1 15,54 45-10 1,2-4-2-16,5-4 0 0,6-5-10 16,5-7 0-16,9-11 0 15,6-8-10-15,0-14 3 16,7-4-3-16,16 5-3 16,-1 10 3-16,-1 9 1 15,-3 16 2-15,-8 7-2 16,-2 8 9-16,-5 8 0 15,4 0-10-15,-1 14-1 16,3 24 1-16,3 17 6 16,-3 16 1-16,-3 14-2 0,0 10 3 15,-1 2-2 1,0-5-3-16,-2-2-2 0,0-7 1 16,-1-1-2-16,-2-5-1 15,0-15-1-15,-2-7-1 16,-11-11-1-16,1-12-2 15,0-12-4-15,0-9 4 16,5-7 2-16,-1-4 1 16,-3 0 3-16,0-13 0 15,2-12 0-15,7-12 1 16,2-4-1-16,0-3 0 16,19 1-1-16,4 1 1 15,6 4 1-15,0 5-1 16,1 7 9-16,-1 10 5 15,-7 5-6-15,1 10 2 0,-3 1-5 16,-4 0-2-16,2 10 3 16,-1 12-6-16,-4 10 0 15,-2 5 1-15,-2 1-2 16,-5 0 1-16,-2-5 0 16,-1-4 0-16,-1-9 0 15,2-9 0-15,-1-4 0 16,1-7 0-16,1 0 0 15,5 0 10-15,5-22 2 16,4-11 1-16,1-6-9 16,2-6 5-16,-7-6 2 15,3 6-1-15,-5 4 4 0,-2 11 6 16,1 10 3-16,-4 8 7 16,0 7-5-16,2 5-12 15,4 0-11-15,1 26-2 16,5 10 1-16,-3 7-1 15,0 5 0-15,-2 0 0 16,-5-2-4-16,-2-2-11 16,1-6-10-16,-4-8-16 15,0-5-23-15,2-11-69 16,3-11-191-16</inkml:trace>
  <inkml:trace contextRef="#ctx0" brushRef="#br0" timeOffset="-43801.05">20385 15613 565 0,'0'0'171'15,"0"0"-2"-15,0 0 8 0,0 0-48 16,0 0-41-16,0 0-30 16,-42-81-23-16,7 84-15 15,-4 24-2-15,3 11-6 16,13 6-3-16,9-1-3 16,14-1-6-16,0-5-1 15,13-6 1-15,17-5 3 16,8-9-1-16,5-12-2 15,2-5-2-15,-5 0-1 16,-3-9-19-16,-6-13-11 16,-7-5-12-16,-9-8-24 15,-9-3 23-15,-6-7 29 0,0 0 5 16,-16 1 7-16,-8 6 2 16,0 10 3-16,2 11 3 15,5 10 2-15,3 7 10 16,4 0-9-16,7 1-6 15,3 21-5-15,0 0-3 16,7 2-26-16,18-3-109 16,11-4-31-16,8-7-105 15,6-10-206-15</inkml:trace>
  <inkml:trace contextRef="#ctx0" brushRef="#br0" timeOffset="-43554.05">20876 15104 639 0,'0'0'154'16,"0"0"-8"-16,0 0 34 15,0 0-43-15,0 0-61 16,0 0-46-16,-79-39-21 16,79 94 0-16,0 22 11 15,0 11-3-15,7 6-5 16,-4-2-7-16,-3-4 1 15,0-7-6-15,0-7-6 16,0-9-2-16,0-12-29 16,0-14-113-16,0-13-95 0,4-14-127 15</inkml:trace>
  <inkml:trace contextRef="#ctx0" brushRef="#br0" timeOffset="-42581.05">20694 15572 436 0,'0'0'191'0,"0"0"-91"15,0 0 45-15,0 0-72 16,0 0-33-16,132-93-21 16,-73 68-15-16,2-1-4 15,2-9 0-15,-5 0-39 16,-7-4-6-16,-9-3-13 15,-14 1 28-15,-11 6 29 0,-10 4 1 16,-7 2 45-16,-2 7 35 16,-14 3 4-16,-3 6 9 15,2 10-1-15,-1 3-31 16,2 0-15-16,2 27-18 16,1 20-7-16,3 11 4 15,1 12-5-15,3 9 2 16,1-4-12-16,1 1 0 15,2-2-7-15,2-12-1 16,0-1-2-16,2-16 0 16,8-12-2-16,2-10 2 15,2-13-7-15,0-5-2 0,3-5-9 16,1-5-4-16,0-18 12 16,0-10 3-16,-5-6 7 15,-1-6 0-15,-5-1 0 16,-1 5 1-16,-1 12 0 15,0 7 1-15,-4 14 3 16,0 6 0-16,5 2-5 16,3 6-2-16,3 24 1 15,6 12 1-15,-2 3 0 16,-2 3-1-16,2-7 1 16,-2-4-1-16,2-7 0 15,4-11-1-15,0-8 2 16,2-8 0-16,1-3-1 0,1 0 2 15,1-16 2 1,-1-9 0-16,-6-7 1 0,0-5-2 16,-7-4 5-16,-5-4 2 15,-5 6-3-15,-1 3 0 16,0 13 0-16,-3 7 6 16,-7 10-3-16,-4 6-9 15,1 10-2-15,-1 24-2 16,3 11 3-16,4 4 0 15,7-4-2-15,0-2 3 16,7-14-7-16,12-6 2 16,9-9-1-16,2-9-3 15,3-5 4-15,0 0 5 16,-4-12 3-16,0-12-1 0,-3-1 0 16,-3-3 1-16,-1-2 0 15,-2 1 1-15,-5 6-4 16,-6 5 0-16,0 7 0 15,-5 8-2-15,-1 3-5 16,-1 0-4-16,-1 16-6 16,2 4 5-16,-1 7 5 15,-2-2-10-15,0-3-6 16,0 1-13-16,1-8 14 16,1 0 14-16,1-4 5 15,4-1 3-15,-1-3-2 16,11-4-5-16,2 0-7 15,12-3-43-15,8 0-51 0,10 0-113 16,9-20-36-16</inkml:trace>
  <inkml:trace contextRef="#ctx0" brushRef="#br0" timeOffset="-40434.56">22452 15670 270 0,'0'0'362'15,"0"0"-203"-15,43-124 37 16,-43 91-13-16,0 4-55 16,0 7-37-16,-15 8-30 0,-4 6-13 15,-2 8-18 1,-5 0-14-16,3 25-4 0,2 13-3 16,7 7-7-16,11 7 1 15,3 0-2-15,2-3-1 16,20-2 0-16,8-11 0 15,5-10 0-15,3-10 0 16,1-8-1-16,-6-8-1 16,-3 0-4-16,-8-10-3 15,-4-14-2-15,-6-10 0 16,-9-6 10-16,-3-1-3 16,0 0 4-16,-3 4 0 15,-11 7 3-15,3 11-1 16,5 7-1-16,2 8 7 15,4 4-2-15,0 0-6 0,0 16-8 16,0 13 7 0,8 9 0-16,5 2 1 0,-2 2-1 15,4-5 2-15,0-2-3 16,4-7 2-16,0-5-4 16,2-8-1-16,0-8-9 15,2-4 0-15,-3-3 4 16,-1-3 5-16,0-17 4 15,-1-5 2-15,-6-8-1 16,1-6 4-16,-3-7-4 16,-5 3 1-16,-4 0 1 15,-1 8-1-15,0 3 1 0,0 6-1 16,-5 7-1-16,-1 8 1 16,1 7-2-16,-4 4-3 15,3 5-8-15,2 24 0 16,2 7 3-16,2 8-34 15,5-2-6-15,16 1-22 16,6-3-15-16,5-3-39 16,4-12-6-16,2-5 35 15,0-10-13-15,1-10 14 16,-2 0 51-16,-4 0 41 16,-5-16 3-16,-8-5 60 15,-4-1 60-15,-8-3 8 16,-1 1 12-16,-7-3-18 0,0 3-27 15,0 2-13 1,-9 3-24-16,-9 7-10 0,0 4-22 16,-2 8-14-16,-3 0-2 15,8 12-10-15,-1 18-5 16,5 7 4-16,5 4-2 16,6 4 3-16,0-8-2 15,5-2-3-15,12-7-1 16,5-6-15-16,3-10-15 15,1-5 10-15,0-7 3 16,-1 0 16-16,-3-12-3 16,-3-10 10-16,-6-7 2 0,0-8-1 15,-5 2 4 1,-3-4-1-16,-2 1 9 0,-3 9 10 16,0 2 1-16,0 9 4 15,0 8-8-15,0 6-3 16,0 4-5-16,0 0-12 15,-3 23-13-15,-2 13 12 16,2 9 0-16,3 2-2 16,0-2 1-16,0-8-7 15,0-4-12-15,12-9-5 16,3-10 6-16,2-4 8 16,5-10 4-16,2 0 8 15,-1-7 2-15,0-18 1 16,-1-4 2-16,2-6 5 15,0-5 11-15,-3-2 0 0,0-2-6 16,0 7-5-16,-5 5 1 16,2 7-9-16,-6 10 8 15,1 8-9-15,-4 7-1 16,0 0-3-16,-3 8-3 16,1 22-6-16,-5 3-11 15,-2 6-23-15,0-1-12 16,0-3-34-16,0-3 12 15,-6-9-1-15,0-1 23 16,0-10-9-16,0-5 25 16,0 0 34-16,2-6 6 15,1-1 2-15,0 0 3 0,3 0 1 16,0 0 2-16,0-1 2 16,10-9-8-16,11-1-16 15,6 0-4-15,8 2-12 16,5-4 0-16,9 3-14 15,11-2 0-15,4 1 44 16,3-2 2-16,-10-4 5 16,-11-2 25-16,-15-1 32 15,-9 0-24-15,-8 0 32 16,-8-1 46-16,-4-1-7 16,-2-1-27-16,0 1-16 15,-13 3-31-15,-4 5-12 16,-7 8-8-16,2 6-6 0,-7 0-9 15,2 23-1 1,2 12 0-16,4 1-4 0,4 4 3 16,7 1 2-16,7-8-4 15,3-5-6-15,4-5-25 16,18-11-6-16,7-5 10 16,4-7-1-16,2 0 13 15,-1-19 13-15,-5-13 6 16,-4-10 0-16,-5-13 2 15,-1-10 0-15,-7-11-2 16,-4-9 1-16,-6-11 1 16,-2-6 6-16,0 0 19 0,-8 14 17 15,-2 25 14 1,-2 26 9-16,6 19-17 0,2 18-17 16,3 22-33-16,1 36-5 15,0 29 5-15,0 13 3 16,0 8-3-16,0-4-2 15,0-6 1-15,-1-14-8 16,-10-10-30-16,0-13-85 16,-1-13-101-16,5-19-121 15</inkml:trace>
  <inkml:trace contextRef="#ctx0" brushRef="#br0" timeOffset="-39131.07">24732 15446 678 0,'0'0'165'16,"0"0"-18"-16,0 0 31 15,0-108-55-15,-10 89-30 16,0 5-20-16,0 6-35 16,4 8-9-16,-5 0-14 0,-2 17-12 15,1 21 1 1,-1 7-3-16,5 0 3 0,8 4-4 16,0-2-3-16,2-1 3 15,17-10-2-15,6-8 2 16,8-10-1-16,1-10-2 15,2-8-5-15,-5 0-11 16,-4-15 1-16,-7-14 3 16,-3-8 5-16,-10-4 7 15,-4-4 2-15,-3 6 1 16,0-1 2-16,-3 9 3 16,-3 3 2-16,3 11 15 15,1 3-2-15,2 10-6 16,0 4-9-16,0 0-5 15,8 20-8-15,8 12 7 0,-2 6 1 16,3 0 0-16,-2 1 0 16,0-4-5-16,2-2 4 15,0-7-7-15,2-7-4 16,-2-8-2-16,0-6 6 16,0-5 1-16,-3 0 6 15,2-9 1-15,-2-15 3 16,2-5-2-16,-6-10 2 15,4 3 0-15,-5-2-2 16,-1 6 0-16,-1-1 0 16,2 7 1-16,-3 7 5 15,0 5-2-15,0 9 5 0,3 5-7 16,2 0-3-16,6 8-2 16,2 12 0-16,2 6 2 15,3 1-2-15,0-2 1 16,5-3-4-16,2-7-4 15,-1-8-7-15,-2-7-2 16,0 0-3-16,-4-1 13 16,-6-20 8-16,-6-5 0 15,-6-5 3-15,-4-8 6 16,-2 4-5-16,0-1 0 16,-14 8 3-16,-6 7 0 15,0 12 3-15,2 9-1 16,-1 0-3-16,2 26-2 0,-1 10-3 15,3 8 4 1,2 5 0-16,8 2-1 0,5-1 0 16,0 1-2-16,8-3-2 15,11-7 1-15,4-8-1 16,1-10-7-16,3-9-42 16,5-10-66-16,3-4-90 15,6 0-159-15</inkml:trace>
  <inkml:trace contextRef="#ctx0" brushRef="#br0" timeOffset="-37703.06">26125 15365 381 0,'0'0'138'16,"0"0"21"-16,66-123 19 15,-62 92-30-15,-4 6-29 16,0 7-22-16,-9 8-15 16,-12 10-32-16,-12 0-24 15,-6 26-11-15,-1 14-5 16,6 10-3-16,6 2-7 16,8 2 0-16,13-3-2 15,7-3-2-15,9-7 2 16,28-6-15-16,18-10-33 0,14-10-31 15,2-11-31-15,1-4-38 16,0-6 2-16,-8-19-54 16,-6-8 23-16,-12 5-32 15,-11 0 107-15,-13 1 104 16,-14 3 139-16,-8-3 74 16,0 3-14-16,-8 1-34 15,-11 0-27-15,-5 8 4 16,1 4-52-16,0 11-9 15,0 0-38-15,4 8-21 16,2 19-7-16,4 8-15 16,3 0 7-16,10 3-6 0,0-1-1 15,3-2 0 1,17-5-1-16,7-6 1 0,3-8 0 16,4-9 0-16,3-7-2 15,-3 0-12-15,3-2-2 16,-10-17 9-16,-5-3-13 15,-6-3 8-15,-8-3 10 16,-4 2 2-16,-4-3 5 16,0 3-2-16,0 6 9 15,-7 3 8-15,-1 8-3 16,3 6 6-16,-1 3-18 16,-2 4-5-16,2 21-6 15,-3 6 6-15,6 3-5 16,3 2 4-16,0-1-1 15,3-2 1-15,15-7-15 0,6-7-4 16,1-7-5-16,5-8-1 16,-3-4 7-16,1 0 17 15,-1-4 2-15,-6-15 3 16,-4-11 4-16,-4-1 2 16,-4-1 9-16,-3-2 5 15,1 4-4-15,-5 4 15 16,1 6-5-16,-2 6-2 15,-1 4-5-15,5 9-10 16,-1 1-12-16,6 0-5 16,-1 18 2-16,4 5 2 15,0 3-2-15,-4 0 3 0,3-3 0 16,-3-2-2-16,1-6 1 16,-1-6-7-16,-1-4-5 15,5-5 7-15,2 0 1 16,1-10 5-16,5-11 1 15,-4-2 1-15,-1-3 3 16,3-3-2-16,-4 0 0 16,-3 5 2-16,2 2 0 15,-4 13 6-15,1 5-3 16,-2 4-8-16,-1 4 2 16,0 27-4-16,-1 5 2 15,1 6 0-15,-7 4 0 16,2 2 0-16,-3 0-4 0,0-7-32 15,2-1-55 1,-2-10-75-16,1-6-217 0</inkml:trace>
  <inkml:trace contextRef="#ctx0" brushRef="#br0" timeOffset="-36182.06">27739 15110 622 0,'0'0'159'0,"0"0"-70"0,0 0 85 16,0 0-27-16,0 0-67 16,0 0-35-16,-4-88-41 15,-4 125-4-15,8 14 0 16,0 7-1-16,14-4-2 16,17-5-2-16,8-7-21 15,-2-7-12-15,-4-4 2 16,-8-6-13-16,-11-5 12 15,-10-2-21-15,-4 5-26 16,-15-1 7-16,-20 4 32 16,-9-4-7-16,-2-2 28 15,10-3-8-15,5-5 20 0,17-5 10 16,12-7 2-16,2 0 1 16,25-4 1-16,18-21 17 15,14-2-5-15,5-11-4 16,2-4-3-16,1-6-2 15,-5 1-1-15,-11 7 0 16,-10 6 19-16,-14 13 29 16,-10 4 17-16,-11 7 29 15,-4 1 6-15,-6 0-21 16,-22 5-33-16,-7 4-20 16,0 0-3-16,1 18 0 15,8 8-6-15,2 5-11 16,6 2-10-16,9-1 0 0,6-2-1 15,3-2-1 1,8-4 2-16,16-4 0 0,7-7 1 16,6-8 3-16,2-5-3 15,3 0-1-15,-2-1 0 16,-7-16-4-16,-8-5 4 16,-2-4-5-16,-10-1 5 15,-4-4 0-15,-4 3 0 16,-5 1 4-16,0 1 2 15,0 7-1-15,0 5 14 16,0 6 0-16,0 7 11 16,0 1-15-16,0 0-15 0,0 9-7 15,0 21-3 1,5 7 9-16,5-2 0 0,-2 0 0 16,4-3-1-16,0-7-18 15,0-2-17-15,5-7 17 16,-1-7 1-16,-2-5-10 15,0-4 28-15,-3 0 1 16,2 0 7-16,-2-16 3 16,1-6 3-16,1-5 3 15,0-5 0-15,1 3-1 16,1-3 5-16,-3 7-9 16,1 5-5-16,-2 4 2 15,-1 10-6-15,2 6-2 16,0 0-5-16,1 16-4 15,2 14 5-15,-2 3-6 0,0 8-9 16,-3-4-19-16,3-5-23 16,1-4-5-16,2-7 0 15,-2-11-8-15,1-4 24 16,3-6 15-16,-2 0 35 16,2-20 7-16,-1-8 6 15,-4-5 22-15,0-6 29 16,-5-8 12-16,-2-2 3 15,-2-2-6-15,-4 6-11 16,0 12-10-16,0 10-9 16,0 10-4-16,0 10-10 15,0 3-11-15,0 12-18 0,0 36 0 16,-1 23 0-16,-2 21 5 16,3 14-4-16,0 12 5 15,0 3-6-15,3 1 0 16,7-6 0-16,-1-9-5 15,0-4 4-15,-3-13 1 16,-4-18-4-16,-2-14-3 16,0-23-5-16,-8-14-13 15,-19-18-5-15,-7-3 3 16,-5-9 13-16,-4-22 8 16,4-14 6-16,5-10 3 15,13-8-2-15,12-6 1 16,9-4-1-16,11-3-1 0,18 11-9 15,8 10-9 1,5 14-25-16,3 16-25 0,4 5-62 16,3 8-77-16,-2-3-155 15</inkml:trace>
  <inkml:trace contextRef="#ctx0" brushRef="#br0" timeOffset="-34451.07">29624 15397 744 0,'0'0'72'0,"0"0"4"16,0 0 58-16,0 0-27 15,0 0-75-15,0 0-6 16,-75-4-17-16,44 4 4 15,5 4 8-15,7-4-8 0,6 0 6 16,8 0-1-16,5-4 1 16,0-15-1-16,0-9-18 15,13-7 0-15,11-1 0 16,-1 2-1-16,-1 4 1 16,-2 5-1-16,-7 9 2 15,-3 4-1-15,-1 6 1 16,-1 6 3-16,-1 0-4 15,-1 10 1-15,-2 18-1 16,2 6 4-16,-2-2 0 16,-4-1 3-16,1-2-6 15,-1-5 3-15,0 1-4 16,0-7 2-16,0-4-1 16,0-6-1-16,0-3 0 0,0-2 1 15,0-2-1-15,0-1 0 16,0 0 1-16,0 0 0 15,0 0 1-15,0 0-2 16,0 0-1-16,0 0-17 16,0 0-16-16,0-7-6 15,2-3 0-15,2-1 11 16,-4 2 5-16,3 1 3 16,-3 3 9-16,0 1 7 15,0 0-9-15,0 2-3 16,0 0 1-16,0-2-6 0,-3 2 0 15,2 1 1 1,1 1 12-16,0-5 9 0,0 0 3 16,0-4-2-16,0-3 3 15,0 2-1-15,-3-3 1 16,3 5 1-16,-2-6 5 16,2 4 4-16,0-3 1 15,0 5 0-15,0 0 2 16,0 0 4-16,0 5 11 15,0-5-9-15,0 7 11 16,0 1 9-16,0 0-12 16,-4 0-8-16,3 0-15 0,-9 22-6 15,1 11 6 1,-3 9 2-16,3 5-6 0,0-1-3 16,9-1 1-16,0-6-2 15,0-3 0-15,18-8-2 16,-1-7 0-16,4-6-62 15,3-4-34-15,4-9-69 16,-6-2-65-16,1-2-217 16</inkml:trace>
  <inkml:trace contextRef="#ctx0" brushRef="#br0" timeOffset="-34224.06">29564 14897 642 0,'0'0'99'16,"0"0"-5"-16,0 0 16 16,0 0-54-16,0 0-56 15,0 0-4-15,30-38-18 16,-18 60-78-16,-1 4-105 15,-1 5-247-15</inkml:trace>
  <inkml:trace contextRef="#ctx0" brushRef="#br0" timeOffset="-33731.07">29885 15364 636 0,'0'0'335'16,"0"0"-247"-16,0 0 56 15,0 0-8-15,-5-105-63 16,5 91-28-16,3 7-18 16,2 3-17-16,-1 4-2 15,1 0-8-15,1 2-8 16,1 23-2-16,-1 14 6 0,-4 6 3 15,-2 3-1 1,0-1 1-16,0-3-3 0,-5-7 0 16,-2-4-7-16,-1-10 5 15,3-7-1-15,4-10 0 16,-5-6 6-16,6 0-2 16,0 0 3-16,0-19 12 15,7-11-11-15,6-10 0 16,4-8-2-16,3-1 3 15,2 0-2-15,4 8 0 16,3 8 0-16,-4 17 2 16,-2 10 6-16,0 6-2 0,0 6-3 15,1 27-3 1,-1 12 0-16,-2 3 1 0,-5-2-3 16,-3 3 2-16,-5-6-15 15,-2-4-60-15,-1-2-109 16,0-11-153-16,6-14-398 15</inkml:trace>
  <inkml:trace contextRef="#ctx0" brushRef="#br0" timeOffset="-32754.06">30650 14783 287 0,'0'0'486'0,"0"0"-380"16,30-114 29-16,-27 93 31 15,-3 7-64-15,0 9-22 16,0 2-30-16,0 3-29 15,0 9-21-15,-9 30 0 16,-7 13 0-16,-4 9 9 16,-1 6-5-16,4-1 1 15,-1-5-5-15,8 0 1 16,3-10-2-16,3-10-1 16,4-9-1-16,0-9 2 15,4-11-5-15,12-6-3 16,5-6 5-16,3 0 4 0,5-21 7 15,4-3-5 1,0-2 4-16,-1 1-3 0,-1 5-1 16,-8 0 4-16,-4 11-1 15,-5 2-3-15,-3 4-2 16,0 3-5-16,-2 6-1 16,3 21-5-16,-5 10-1 15,-1 11-5-15,-4 2-38 16,-2-5-45-16,0 1 21 15,-14-11-11-15,-8-7 9 16,-6-9 37-16,-7-8 24 16,-1-8 11-16,0-3 9 0,4 0 12 15,6-14 4 1,7-8 3-16,9-1 12 0,10-2 9 16,0-7-32-1,23 2-8-15,25-2-11 0,12 3-39 16,6 6-33-16,1 6-16 15,-9 15-56-15,-7-1 26 16,-12 3-31-16,-14-3-29 16,-5-1 37-16,-13-4 152 15,-7-6 273-15,0-2-50 16,0-5-44-16,0 2-1 16,-3 1-33-16,-1 6-21 15,1 1-26-15,2 7-16 16,-3 4-33-16,4 0-31 15,0 13-18-15,0 23-5 0,-2 14 5 16,1 11 6-16,-4-4-5 16,-2 1-1-16,2-12 0 15,-2-6-2-15,1-7-2 16,5-12-48-16,1-7-76 16,0-9-56-16,0-5-68 15,5 0-105-15</inkml:trace>
  <inkml:trace contextRef="#ctx0" brushRef="#br0" timeOffset="-32573.16">31172 14842 745 0,'0'0'146'15,"0"0"-31"-15,0 0-1 16,0 0-96-16,0 0-18 15,0 0-22-15,35 55-28 16,-13-12-136-16,-3 1-176 16</inkml:trace>
  <inkml:trace contextRef="#ctx0" brushRef="#br0" timeOffset="-32274.26">31438 15104 986 0,'0'0'119'0,"0"0"-4"16,0 0 31-16,0 0-73 16,0 0-56-16,0 0-17 15,-13 112 0-15,11-28 9 16,-1 2-4-16,-2 0-4 15,1 0 0-15,-7-6-1 16,-3-5-1-16,0-14-1 16,-1-12-13-16,6-16-60 0,5-10-50 15,2-9-16 1,2-10-65-16,0-4-84 0,17 0-282 16</inkml:trace>
  <inkml:trace contextRef="#ctx0" brushRef="#br0" timeOffset="-31112.65">31491 15066 811 0,'0'0'115'16,"0"0"19"-16,0 0 34 15,0 0-54-15,18-97-62 16,9 97-41-16,11 0-11 15,5 22-4-15,-1 12 0 0,-3 7 1 16,-7 7-17-16,-6 2-29 16,-6-4-20-16,-9-4-16 15,-6-8-5-15,-5-7 0 16,-2-5 23-16,-22-5 40 16,-7-8 23-16,-10-2 4 15,-5-7 1-15,-6 0 1 16,4 0 2-16,12 0 1 15,15-4 18-15,11 1-1 16,10 0-21-16,5-7 14 16,33-3-13-16,13-3-4 15,12-6 0-15,4-6-22 0,-7-3-13 16,-5 0 26-16,-8-2 11 16,-11 5 10-16,-12 6-2 15,-12 8 49-15,-7 1 47 16,-5 7 10-16,0 0-36 15,0 1-8-15,-5-1-19 16,-3 2-9-16,-3 4-15 16,-2 0-11-16,3 5-11 15,-4 24-4-15,4 13-1 16,0 9-1-16,0 0 1 16,10 1 2-16,0-10-1 15,0-1-1-15,16-11 0 16,-2-8-1-16,6-5-2 0,1-11-7 15,5-6-13 1,4 0 17-16,-2-6-3 0,2-18-1 16,-6-4 9-16,-4-11-3 15,-6-3 4-15,-7-2 3 16,0-2-2-16,-7 2 1 16,0 5-2-16,0 10 1 15,0 9 2-15,-7 8-2 16,1 7-2-16,0 5 0 15,3 0-8-15,-3 0 0 16,0 13-5-16,6 11 10 16,0 3 4-16,0 0 0 0,6-1 3 15,15-7 2 1,9-1-3-16,3-7 3 0,-2-8-4 16,-5-3 1-16,-3 0 0 15,-5 0 1-15,-5-14 0 16,-2-1 1-16,-2-3-1 15,-5 2 4-15,1 2-5 16,-4 5-2-16,-1 2 0 16,2 4-4-16,-2 3 3 15,0 0-14-15,0 0-17 16,0 3-13-16,0 16 0 16,0 4 34-16,-4 6 2 15,0 0-10-15,3-1-11 16,1-2-19-16,0-5-16 15,18-3-26-15,8-8 6 0,5-8 12 16,5-2-60-16,-3-8 26 16,0-21 98-16,-1-13 9 15,-5-10 32-15,0-11 35 16,-6-10 3-16,-2-6 21 16,-9-10 3-16,0-5 3 15,-4 5 19-15,-2 7-24 16,-4 22-7-16,0 22-9 15,0 18-16-15,0 16-33 16,0 4-27-16,-7 37-5 16,-3 26-1-16,-3 18 5 15,0 10 1-15,1 6 0 0,-1-1-2 16,1-2 1-16,-1-11-12 16,2-15-96-16,0-11-27 15,6-16-66-15,5-10-60 16,0-15-118-16</inkml:trace>
  <inkml:trace contextRef="#ctx0" brushRef="#br0" timeOffset="-30873.07">32652 15245 520 0,'0'0'332'16,"0"0"-174"-16,0 0 43 15,13-97-72-15,-8 85-51 16,-2 6-31-16,1 6-28 0,1 0-19 15,0 2-2 1,3 26-20-16,3 9 19 0,-3 12-5 16,-7 2-29-16,-1 0-10 15,0-2-26-15,-8-8-4 16,-2-4-21-16,-2-13-30 16,4-4-11-16,8-11-48 15,0-8-20-15,6-1 90 16</inkml:trace>
  <inkml:trace contextRef="#ctx0" brushRef="#br0" timeOffset="-30683.14">32781 14940 688 0,'0'0'143'15,"0"0"20"-15,0 0-3 16,0 0-78-16,0 0-41 15,0 0-35-15,-13-53-6 16,15 65-38-16,13 18-81 16,-2 10-58-16,1 5-176 15</inkml:trace>
  <inkml:trace contextRef="#ctx0" brushRef="#br0" timeOffset="-30243.06">32940 15248 437 0,'0'0'436'16,"0"0"-329"-16,0 0 51 15,0 0-52-15,0 0-60 16,0 0-37-16,36-24-8 15,-19 29-2-15,7 2 2 16,2-2-1-16,1-4 0 16,3-1-4-16,-5 0-5 15,2-10-3-15,6-12 2 0,-4-7 10 16,7-6 2-16,-11 4 8 16,-11 3 5-16,-6 2 3 15,-8 5 23-15,0 7-18 16,-18 7-13-16,-15 7 11 15,-12 0-19-15,-5 33 6 16,2 12 0-16,3 13 0 16,12 7 5-16,11 1-5 15,12 0-7-15,10-5 5 16,3-5-3-16,20-11 0 16,10-11-3-16,10-13-44 15,2-14-54-15,10-7-131 16,2 0-231-16</inkml:trace>
  <inkml:trace contextRef="#ctx0" brushRef="#br0" timeOffset="-28292.07">4218 17335 546 0,'0'0'134'16,"0"0"-73"-16,0 0 80 0,0 0-2 16,0 0-62-16,0 0-14 15,-26-73-17-15,12 66-11 16,-8 4-9-16,-8 3-9 16,-7 12-15-16,-6 21-2 15,4 8-1-15,6-1 0 16,11-5 1-16,12-6-1 15,10-2-4-15,0-6-1 16,23-6 1-16,13-9 0 16,12-6 0-16,6 0-21 0,4-10-29 15,-3-15-4 1,-10 1 7-16,-7-4-12 0,-15-1-8 16,-10 3 28-16,-13-1 39 15,0 5 5-15,-25 5 10 16,-9 4 15-16,4 8 34 15,3 5 14-15,6 0-9 16,12 0-10-16,3 0-25 16,6 10-19-16,0 12-4 15,0 13-1-15,0 13-2 16,12 4 5-16,0 7 0 16,-5 4 0-16,-2 2-4 15,-5-1-3-15,0-5 3 16,0-2-4-16,-1-6 1 15,-9-10-1-15,0-10-6 0,1-8-35 16,-2-6-26-16,-2-9-37 16,-2-7-39-16,0-1-17 15,3-4-65-15,8-23-156 16</inkml:trace>
  <inkml:trace contextRef="#ctx0" brushRef="#br0" timeOffset="-27376.17">4467 17320 622 0,'0'0'174'0,"0"0"-84"0,0 0 48 16,0 0-14-16,0 0-66 16,0 0-39-16,50-72-9 15,-30 72-4-15,5 0-5 16,-1 20-1-16,-2 5-1 15,-4 5-1-15,-2 3 0 16,-6-2-1-16,-1 5-5 16,-8-5-24-16,-1-1-5 15,0-3-15-15,-10-2-8 16,-8-3 16-16,2-2 5 16,-6-7 10-16,6-4 29 15,1-6 3-15,3-3 6 16,6 0-4-16,3-4 14 15,3-19 5-15,0-11 11 16,15-7-19-16,20-8-12 0,5 4 5 16,2 7-5-16,2 4 2 15,-8 8-3-15,-6 6 2 16,-6 3 2-16,-10 10 1 16,-5 7 1-16,-9 0 1 15,0 0-10-15,0 14-2 16,0 12 2-16,0 7 15 15,-6 1-1-15,-5 3-4 16,5-7-4-16,1-4-5 16,5-7 1-16,0-4 1 0,0-4 0 15,6-7-2 1,10-4 2-16,4 0 2 0,5-3 2 16,-1-13-4-16,-2-3 3 15,-5-3-5-15,-5 0-1 16,-6 3 0-16,-5-1-3 15,-1 5 2-15,0 5 1 16,0 4-1-16,0 6 0 16,0 0-5-16,0 3-16 15,-3 18 6-15,2 7 13 16,1 6 2-16,0-3-1 16,12-3 0-16,10-8-24 15,6-5-15-15,5-11 0 16,4-4 1-16,-2 0-9 15,1-17 23-15,-8-7-6 0,-6-6 23 16,-4-5 9-16,-10-5 6 16,-2-4 1-16,-5-5 7 15,-1-6 4-15,0-4 11 16,-12 0 21-16,-5 3 19 16,3 7 5-16,1 15 5 15,4 17-32-15,4 11 10 16,2 6-12-16,3 27-45 15,0 30 6-15,0 31-2 16,0 23 10-16,0 12-2 16,-3 0-9-16,-6 0 0 15,-3-11-3-15,-2-12 0 0,-3-13-4 16,4-16-28-16,5-17-119 16,2-15-16-16,6-17-92 15,0-22-251-15</inkml:trace>
  <inkml:trace contextRef="#ctx0" brushRef="#br0" timeOffset="-26695.08">5216 17317 796 0,'0'0'56'0,"0"0"56"0,0 0 5 15,0 0-84-15,0 0-28 16,0 0-3-16,104-27-2 16,-79 27-2-16,-5 7-10 15,-3 9-54-15,-9 1-28 16,-6 5 7-16,-2 6-40 16,-4 6 33-16,-22 6 27 15,-6 0 36-15,-5-3 6 16,7-6-9-16,4-12 27 15,12-6 7-15,7-10 11 16,7-3-3-16,0-10 23 16,17-23 24-16,13-14-39 0,3-8 15 15,3-7-15 1,-2-8-1-16,-4-4-1 0,1-1 21 16,-7 5 34-16,-5 14 17 15,-11 18-10-15,-5 15 39 16,-3 9 5-16,0 13-27 15,0 1-15-15,0 7-61 16,0 30-15-16,0 12 4 16,0 12 2-16,0 2 2 15,0-1-3-15,0-1-3 16,0-6-3-16,3-10 0 16,0-8-2-16,2-11 1 15,-1-11-2-15,0-5 2 16,-1-6 0-16,0-4 2 15,0 0-2-15,5 0 1 0,1-18-1 16,9-13 3-16,1-7-1 16,1-7-2-16,0 0-2 15,-2 6 2-15,-3 12 1 16,-4 14-1-16,-1 13-1 16,-1 1-5-16,2 31-8 15,-3 13 12-15,-3 10-5 16,-5-1 3-16,0 1 4 15,0-3-68-15,0-7-42 16,0-8-99-16,0-12 37 16,6-9-425-16</inkml:trace>
  <inkml:trace contextRef="#ctx0" brushRef="#br0" timeOffset="-25459.08">6203 17471 752 0,'0'0'93'16,"0"0"46"-16,0 0 37 15,0 0-74-15,-21-96-41 16,33 67-27-16,7 3-21 16,3 7-6-16,-3 8 0 15,-3 11-6-15,1 0 0 16,-4 17-1-16,0 22-2 15,-7 16 2-15,-4 12 0 0,-2 0 2 16,0-2-3 0,0-3 2-16,0-10-2 0,0-8 1 15,0-11 0-15,0-10-1 16,0-13 1-16,0-8 0 16,9-2 0-16,4-11 1 15,3-23 3-15,4-13-3 16,1-9 0-16,-6-5-1 15,0-4 0-15,-6 7-1 16,-4 9 1-16,-4 14 2 16,-1 15-2-16,0 13 1 15,3 7-1-15,4 0-4 0,4 8-9 16,8 18 2-16,2 5 10 16,4 1 1-16,2-2-3 15,-2-5-22-15,1-5-22 16,-2-4 13-16,0-9 8 15,-5-5-3-15,-4-2 2 16,-3 0 15-16,-2-9 8 16,-7-14 4-16,0-8 5 15,-3-2-1-15,0-3 1 16,0 2 9-16,-10 3 16 16,1 3 13-16,2 8 8 15,3 9-3-15,0 7-8 0,4 4-11 16,0 0-28-16,0 26 1 15,0 15-2 1,0 11 3-16,0 4 2 0,0-1-2 16,6-6-3-16,3-6 0 15,6-7 1-15,0-14 0 16,7-5 1-16,2-11-1 16,9-6 4-16,0-2-4 15,1-20 3-15,-2-8 1 16,-3-5-5-16,-8-2-4 15,-6-5 1-15,-5-2-1 16,-8 2-3-16,-2-4 2 16,0 2 1-16,-10 6 4 15,-7 12 0-15,-3 8 0 16,1 12-2-16,-5 6 1 0,-3 2-2 16,-5 22 1-16,0 7 0 15,4 1-1-15,9 2 0 16,8-2-3-16,8-3-40 15,3-3-85-15,6-7-65 16,21-8-186-16</inkml:trace>
  <inkml:trace contextRef="#ctx0" brushRef="#br0" timeOffset="-25232.07">7200 17535 981 0,'0'0'184'0,"0"0"-109"16,0 0 57-16,0 0-44 16,0 0-73-16,0 0-15 15,-12-24-12-15,12 24-69 16,0 0-131-16,7-1-277 15</inkml:trace>
  <inkml:trace contextRef="#ctx0" brushRef="#br0" timeOffset="-24436.07">7470 17629 433 0,'0'0'354'15,"0"0"-302"-15,0 0 31 16,0 0 70-16,0 0-62 16,0 0-58-16,34 0-19 15,0-3-1-15,8-9-1 16,3-5-4-16,-2-2-6 16,-5-1 1-16,-9-2-1 15,-5 0-2-15,-10 2-6 16,-7-5-7-16,-7 1 1 15,0-1 7-15,-13 0 5 0,-11 8-2 16,-6 4 3-16,-3 10-1 16,-1 3 13-16,2 2 8 15,3 21-4-15,2 14 3 16,4 4-6-16,7 8 0 16,7-1-1-16,9 0-7 15,0-7-2-15,6-2-2 16,21-10-1-16,6-4 2 15,7-13-3-15,9-6-22 16,5-6-50-16,0 0-60 16,-1-4-97-16,-5-12-168 15</inkml:trace>
  <inkml:trace contextRef="#ctx0" brushRef="#br0" timeOffset="-23553.08">8129 17568 679 0,'0'0'157'0,"0"0"-48"15,0 0 82-15,0 0-45 16,0 0-59-16,-91-61-33 16,54 61-17-16,-2 16-20 15,-6 13-4-15,5 4-7 16,12 2-5-16,10-7 2 0,16-4-3 15,2-3-2-15,11-11 0 16,29-10 2-16,17 0 0 16,10-18-4-16,5-16-21 15,-5-7-19-15,-9-1 13 16,-6-9-5-16,-12-4-9 16,-10-10 11-16,-9-3 18 15,-9-5 11-15,-12 6 4 16,0 4 1-16,-12 16 1 15,-10 16 0-15,-2 22 15 16,3 9 10-16,-3 9 3 16,3 34-14-16,5 14-1 0,1 14 0 15,15 3-5 1,0 2-3-16,7-9-2 0,14-4-2 16,6-14-2-16,7-10 0 15,4-9-2-15,5-17 1 16,6-7-4-16,-3-6-4 15,-2 0-3-15,-4-11 1 16,-10-11 11-16,-5-1 3 16,-7-5 1-16,-6-4-2 15,-7-4 2-15,-5 4 2 16,0 0 2-16,-9 9 4 16,-10 6 1-16,-3 9 4 15,-2 8-5-15,5 0-6 16,-2 15-6-16,3 18 0 0,6 5-2 15,6 3 0-15,6 0 1 16,0-3-3-16,11-9-5 16,10-6-13-16,4-7-10 15,3-10-3-15,2-3 0 16,-3-3 10-16,-2 0 7 16,-2-9 14-16,-7-5 1 15,-1 2 3-15,-9 3 4 16,0 5 2-16,-3 4 10 15,1 0-8-15,3 0-7 16,-3 18-2-16,0 8-2 16,-2 4 2-16,-2 6-1 15,0-1 2-15,0 6-18 0,-8 0-10 16,-6-3-7-16,-2 1 29 16,-3-8 1-16,-3-2-14 15,-4-9 7-15,-2 0-15 16,-3-5-17-16,1-6 25 15,3-5 7-15,8-4-3 16,10 0-13-16,9-13-53 16,0-16-73-16,13-10-79 15,17-12-124-15</inkml:trace>
  <inkml:trace contextRef="#ctx0" brushRef="#br0" timeOffset="-23201.08">8926 17558 780 0,'0'0'72'15,"0"0"53"-15,0 0 30 0,0 0-73 16,0 0-49-16,0 0-23 16,60-41-6-16,-31 14-2 15,-6-1-1-15,-1-3-1 16,-5-3 0-16,-10 1-6 15,-4 3-4-15,-3 1-1 16,-8 9 6-16,-17 10 0 16,-5 10 2-16,-4 0-1 0,0 28 1 15,4 14 6 1,6 6-3-16,10 5 4 0,4-2 4 16,9-3 1-16,1-8-3 15,7-5-2-15,17-9-1 16,4-10-1-16,5-8-2 15,3-8-16-15,-6 0-62 16,4-5-143-16,-5-14-254 16</inkml:trace>
  <inkml:trace contextRef="#ctx0" brushRef="#br0" timeOffset="-21933.08">9587 17426 129 0,'0'0'540'16,"0"0"-414"-16,0 0 45 0,31-103 30 16,-31 83-67-16,0 6-43 15,-1 0-28-15,-7 7-19 16,0 3-19-16,1 4-10 16,3 0-15-16,-1 31-1 15,1 13 1-15,-1 14 0 16,4 3 1-16,1-8 1 15,0-2-2-15,1-6-1 16,13-12-1-16,4-7 2 16,4-13-1-16,2-11 1 0,7-2 0 15,3-15 1 1,-1-19-1-16,0-7-6 0,-6-8 5 16,-7 1 0-16,-5-1 1 15,-9 1 0-15,-5 9 5 16,-1 7-2-16,0 7 0 15,0 13-1-15,0 6-1 16,0 6-1-16,0 0-4 16,0 10-11-16,3 21 6 15,6 7 8-15,4 1 0 16,-1 2 0-16,0 0-1 16,0-4-1-16,3-5-3 0,-2-8-10 15,1-5-3 1,4-7 6-16,-3-12-2 0,1 0 7 15,1 0 8-15,-1-13 0 16,1-12 5-16,-4-5 1 16,-4-2-1-16,5-3 10 15,-10 3-4-15,6 5 5 16,-1 4-3-16,-4 8-7 16,-1 5-1-16,-2 9-2 15,2 1-3-15,2 0-1 16,3 4-7-16,7 14 6 15,-2 6 0-15,-1 2 1 16,1 0 0-16,-1-1-4 16,-4-3 1-16,-2-4-4 15,3-5-7-15,-3-5 6 0,-1-4-6 16,3-4 8-16,2 0 6 16,0-6 1-16,7-13 0 15,-2-5 8-15,0-7-4 16,-2 1 3-16,-2 2 5 15,0 0 1-15,-6 7 0 16,3 8-5-16,-4 6-4 16,2 7-4-16,1 0-2 15,-1 7-3-15,-1 19-1 16,5 5 5-16,-9 6 0 16,-2 2-1-16,0 5-3 15,0-2 0-15,-13-6-13 16,4-4-2-16,0-9-8 0,-1-6-29 15,4-5-34 1,1-12-8-16,2 0-27 0,0-6-48 16,3-21-103-16,0-7-312 15</inkml:trace>
  <inkml:trace contextRef="#ctx0" brushRef="#br0" timeOffset="-21744.06">10434 16978 736 0,'0'0'84'0,"0"0"27"15,0 0-24 1,0 0-80-16,0 0-7 0,0 0 0 16,30 101-28-16,-13-61-77 15,-3-1-114-15,3-4-111 16</inkml:trace>
  <inkml:trace contextRef="#ctx0" brushRef="#br0" timeOffset="-21272.08">10710 17069 704 0,'0'0'117'0,"0"0"46"16,-5-99 10-16,4 84-51 15,-3 10-43-15,4 5-16 0,-3 5-37 16,-2 35-21-16,-6 20-5 16,-4 19 7-16,-2 6-4 15,1 1-2-15,6-8-1 16,5-15-1-16,5-14-2 16,0-15-3-16,19-13-7 15,5-13-25-15,4-8 7 16,2 0 1-16,-3-26-14 15,3-7-3-15,-4-8 12 16,-10-4 0-16,4-10 7 16,-7-10 24-16,-2-4 3 15,-3-3 1-15,-2-6 2 0,-2-1 24 16,1 5 20-16,0 15 4 16,-1 17 16-16,-2 21-19 15,2 19 7-15,-3 8-23 16,0 43-29-16,-1 26 7 15,0 23 10-15,-1 7-11 16,-15 3-2-16,1-5-1 16,-4-13-5-16,-4-11-2 15,1-13-3-15,-2-16-44 16,9-6-102-16,13-11-101 16,2-15-267-16</inkml:trace>
  <inkml:trace contextRef="#ctx0" brushRef="#br0" timeOffset="-19750.07">11513 17255 409 0,'0'0'136'15,"0"0"38"-15,89-138 9 16,-74 92-15-16,-7 9-27 16,-8 10-24-16,0 4-27 15,-8 9-18-15,-13 13-34 16,-10 1-23-16,-6 27-9 15,-5 25 0-15,3 11 0 16,5 10-3-16,10-2 1 16,14-3-4-16,10-5 0 15,0-9-1-15,24-10-1 0,10-8 2 16,12-14-8-16,9-9-23 16,3-10-42-16,2-3-9 15,-3 0-30-15,1-19-7 16,-6-10 4-16,-10-5 18 15,-9-6 55-15,-11 1 42 16,-14 2 4-16,-8 3 31 16,0 5 59-16,-20 10 19 15,-4 3-21-15,-3 6-10 16,2 10-22-16,0 0-12 16,5 3-17-16,0 21-12 15,6 10-7-15,2 5-5 16,6 0-1-16,6 2-4 0,0-1 0 15,0-5-1-15,15-7 0 16,2-8 0-16,6-4-1 16,6-11 1-16,3-5-1 15,1 0-18-15,-1-2-16 16,-6-17 4-16,-7-1-2 16,-2-5 7-16,-11-5-6 15,-6 0 10-15,0-3 10 16,-6 2 5-16,-14 3 1 15,-10 4 4-15,-3 7-1 16,-1 3 2-16,4 8 1 16,6 2 0-16,12 2 7 15,7 2 12-15,4-1-3 16,1 1-10-16,0-1-5 0,8-3-2 16,14-3-2-16,3 0 0 15,6 4-26-15,1 0-17 16,-1 3-40-16,3 0-23 15,-2 0-43-15,2 4-2 16,2-1-9-16,0 0 48 16,-3-3-8-16,-3 0 33 15,-2 0 89-15,-8 0 41 16,-3 0 68-16,-4-7 5 16,-4 1 8-16,-3 2 5 15,-4 1-27-15,1 3-18 16,0 0-19-16,-2 0-27 0,2 7-9 15,0 16 23-15,-3 7 0 16,0 3-17 0,0 2-8-16,0-1-7 0,0 1-7 15,-4-4 0-15,1-5-6 16,0-6-1-16,3-3 2 16,0-5-5-16,0-5 0 15,0-3 1-15,0-4-1 16,3 0 5-16,11-1 1 15,3-21 4-15,4-4-10 16,1-7 1-16,-2-4 3 16,-2-4-4-16,1-4 1 15,-2-2-1-15,-1 2 0 0,-3 9 0 16,2 7 1-16,-4 7 1 16,2 8 2-16,-4 9-4 15,5 5-1-15,2 0-2 16,-2 20-1-16,3 13 0 15,-5 10 3-15,-6 4-2 16,-2 2 0-16,-4 0-1 16,0-6-4-16,0-2-12 15,0-7-10-15,0-4 3 16,0-7-3-16,0-7-34 16,0-7-31-16,0-5-49 15,6-4-18-15,10 0-89 0</inkml:trace>
  <inkml:trace contextRef="#ctx0" brushRef="#br0" timeOffset="-19344.09">12778 17281 233 0,'0'0'444'0,"0"0"-290"16,0 0 43-16,0 0-28 15,0 0-45-15,0 0-45 16,0-52-26-16,0 55-33 15,0 21-19-15,-3 10 4 16,0 6-4-16,-2 1 1 16,0 2-2-16,-1-3 0 0,0-3-1 15,4-4-5 1,2-9 1-16,0-4-2 0,0-12-6 16,2-6-10-16,10-2-2 15,4-2 18-15,5-24 6 16,1-7 1-16,2-9 1 15,-3-6 1-15,3 0 0 16,-5 4-1-16,-4 12 0 16,-4 12-1-16,-3 9 3 15,1 11-3-15,-1 0 0 16,-1 19-5-16,-2 16 0 16,-2 4 1-16,-3 5-2 0,0-3-57 15,0-1-46 1,-4-5-45-16,0-6-53 15,4-7-84-15,0-11-269 0</inkml:trace>
  <inkml:trace contextRef="#ctx0" brushRef="#br0" timeOffset="-18983.22">13193 17450 364 0,'0'0'444'0,"0"0"-331"16,0 0 70-16,0 0-57 16,0 0-82-16,0 0-35 15,-9-14-3-15,30 9-2 0,4-6 0 16,5-4 1-16,-3-3-5 16,-2-4-3-16,0-1-16 15,-5-2-6-15,-7-2 15 16,-5 1 10-16,-4 4 1 15,-4 4 0-15,0 7 7 16,-19 9 0-16,-9 2-3 16,-8 8-5-16,-6 28 0 15,2 9-3-15,-1 7 1 16,8 1 0-16,11-6 0 16,10-8-11-16,12-6-63 15,9-15-43-15,25-8-39 16,14-10-77-16,3 0-108 0</inkml:trace>
  <inkml:trace contextRef="#ctx0" brushRef="#br0" timeOffset="-18551.09">13484 17446 314 0,'0'0'248'0,"0"0"-30"15,100-100-11-15,-81 67-55 16,-8-1-51-16,-8 1-16 16,-3 7-50-16,0 7-22 15,0 8-4-15,-2 11-9 16,-7 0-1-16,-1 21-18 15,-5 16 17-15,-1 6-2 16,3 0-18-16,4-5-19 16,5-5 5-16,4-11-15 0,0-4-10 15,13-13-3 1,19-5 9-16,11 0 31 0,11-11-7 16,7-18 28-16,1-10-11 15,-2-8 14-15,-11-8 0 16,-11-7 4-16,-15-11-2 15,-12 1 17-15,-11-6 43 16,0-3 34-16,-6 1-4 16,-8-4-8-16,0 13-8 15,5 16-4-15,4 25-33 16,3 26-20-16,2 11-19 16,0 48-8-16,0 24 6 15,-2 21 2-15,-10 4-3 16,-5-5 3-16,1-7-2 0,0-7-14 15,-1-17-50-15,-1-10-8 16,9-16-39-16,2-10-33 16,7-15-30-16,0-8-77 15,17-9-184-15</inkml:trace>
  <inkml:trace contextRef="#ctx0" brushRef="#br0" timeOffset="-18378.09">13990 17185 107 0,'0'0'755'0,"0"0"-597"16,0 0 35-16,0 0-42 15,0 0-109-15,86-37-18 0,-47 27-16 16,-2-4-8-16,0-3-12 16,4-3-76-16,-4-2-87 15,2-1-364-15</inkml:trace>
  <inkml:trace contextRef="#ctx0" brushRef="#br0" timeOffset="-17142.35">15020 16679 778 0,'0'0'94'0,"0"0"14"16,-30-110 39-16,25 101-28 15,0 9-33-15,2 9-54 16,0 37-26-16,-4 25 5 15,1 18 7-15,6 4-8 16,0-3-7-16,0-3-1 16,0-6-2-16,0-7 0 15,0-6-1-15,0-12-19 16,0-9-88-16,0-13-49 0,0-12-107 16,0-14-127-16</inkml:trace>
  <inkml:trace contextRef="#ctx0" brushRef="#br0" timeOffset="-16338.08">14685 17193 701 0,'0'0'145'15,"0"0"-27"-15,0 0 56 16,0 0-49-16,0 0-58 0,0 0-46 15,95-41-13 1,-18 29-3-16,3 1-5 0,2-1 0 16,-10 5-13-16,-11 0-58 15,-8 5-27-15,-15 2-45 16,-14 0 1-16,-15 0 17 16,-9 0 41-16,0 0 84 15,-13 0 54-15,-7 0 17 16,-1 0-2-16,5 6 8 15,7-6-22-15,5 3-21 16,3-3-9-16,1 0-15 16,0 0-2-16,0 1-6 15,1 2 1-15,5 0 3 16,-1-1-4-16,-3 2-1 16,2-4-1-16,-4 1 0 0,1-1 4 15,-1 0-4-15,0 0 2 16,0 0 0-16,0 0 0 15,0 0-2-15,0 0 2 16,0 0-2-16,0 0 3 16,0 0-3-16,0 0 0 15,0 0 2-15,0 0-2 16,0 0 3-16,0 0-1 16,0 0 0-16,0 0 11 15,0 0 26-15,0 0-3 16,0 0-11-16,0 0 3 15,0 0-6-15,0 8-10 0,0 12-12 16,-7 7 2-16,-5 13 2 16,3 1 3-16,4 0-5 15,5-1-1-15,0-9-1 16,7-2 1-16,14-7-1 16,10-9 2-16,3-7 0 15,2-6-1-15,-3 0-1 16,-5-2-16-16,-5-14-12 15,-6-5 4-15,-5-4 5 16,-7-7 1-16,-5-1 2 16,0-5 6-16,0-5 1 15,-10 0 4-15,-6 6 4 16,-3 4 2-16,-1 14-2 0,-5 12-2 16,-3 7-1-16,3 0-1 15,-2 4 4-15,4 16-3 16,5 1-3-16,9 3-50 15,8-5-121-15,1-4-163 16</inkml:trace>
  <inkml:trace contextRef="#ctx0" brushRef="#br0" timeOffset="-15754.08">15746 17048 595 0,'0'0'152'16,"0"0"-22"-16,0 0 58 0,0 0-44 15,0 0-66-15,0 0-39 16,-47-57-24-16,22 85-8 15,4 15-7-15,12 2-1 16,9 0-3-16,14 0-1 16,25-4-10-16,8-10-37 15,4-7 15-15,0-4-23 16,-5-7-11-16,-3-5 6 16,-13-3-20-16,-9 1 24 15,-15 1 3-15,-6 6-28 16,-17 2 47-16,-19 8 39 15,-8 1 7-15,-5 1-5 0,-5-1 1 16,-1-3-2-16,6-4 6 16,10-4-3-16,12-5 17 15,15-4 5-15,10-4-15 16,2 0 7-16,6-10-18 16,23-14-7-16,9-9-126 15,11-3-83-15</inkml:trace>
  <inkml:trace contextRef="#ctx0" brushRef="#br0" timeOffset="-15372.35">16097 17355 455 0,'0'0'293'16,"0"0"-213"-16,0 0 62 15,0 0-10-15,0 0-61 16,0 0-39-16,83-62-5 16,-58 47-12-16,-4-3-7 15,-4-1-3-15,-4 2-3 16,-7 0-1-16,-6-1 0 16,0 3-1-16,-6 3-16 15,-18 5 7-15,-12 7 4 16,-8 0 5-16,-3 9-2 0,2 20 2 15,4 7 0 1,8 3 0-16,9-2 0 0,15-3 0 16,9-4-1-16,1-4 2 15,31-7-4-15,17-7 5 16,13-11-4-16,4-1-39 16,0 0-73-16,-5-3-68 15,-7-8-73-15,-11-5-57 16</inkml:trace>
  <inkml:trace contextRef="#ctx0" brushRef="#br0" timeOffset="-14525.09">16507 17279 680 0,'0'0'149'16,"0"0"11"-16,0 0-5 0,0 0-21 15,0 0-48-15,0 0-20 16,-10-94-10-16,10 94-18 15,0 0-20-15,-2 0-11 16,2 5-7-16,-2 25-10 16,-1 14 10-16,3 5 0 15,-3 0 0-15,2-2 0 16,1-6-1-16,0-6-8 16,0-9 3-16,9-8-15 15,3-8-14-15,1-10 12 16,5 0 8-16,1-19 15 15,1-14 0-15,-3-6 1 0,-3-2 0 16,-4-1 1 0,-4 6 0-16,-1 0 2 0,-2 7 2 15,-3 3 9-15,3 7 1 16,0 7-2-16,-3 5-6 16,7 7-8-16,0 0-2 15,7 15-8-15,2 12 7 16,-1 10 0-16,-2-1-4 15,-2 1-9-15,-2-6-11 16,0-4-8-16,-2-6 1 16,-2-7 9-16,-2-7 5 15,0-5 11-15,-1-2 9 16,1 0 6-16,3-6 7 0,1-12-7 16,2-7-5-1,2-2 7-15,1-5 2 0,-2-1-3 16,6-1 3-16,-5 0-2 15,1 4 7-15,-1 5 4 16,-3 9-3-16,1 6-1 16,1 8-8-16,4 2-7 15,3 8-2-15,2 19-7 16,1 8 7-16,-3 2 1 16,-2-3-9-16,0-3-17 15,-4-10-14-15,2-7 2 16,-3-8 22-16,0-6 6 0,2 0 11 15,1-6 4 1,-1-18 3-16,-1-8-3 0,-1-6 2 16,-3-1 3-16,-6-4 3 15,-1-2 1-15,0 4 2 16,0 9-8-16,-3 12 2 16,-3 9 5-16,-3 11 4 15,-2 0-2-15,-1 30-15 16,-1 15 2-16,6 7 0 15,7 6-3-15,0-6 0 16,2-7 0-16,15-7-3 16,-2-12 2-16,4-11-11 15,1-10-28-15,2-5-33 16,2 0-54-16,4-20-120 16,4-8-303-16</inkml:trace>
  <inkml:trace contextRef="#ctx0" brushRef="#br0" timeOffset="-13638.08">17875 17114 80 0,'0'0'818'0,"0"0"-729"15,-14-114 5-15,2 92 49 16,0 9-17-16,5 6-51 16,2 7-32-16,-1 14-33 0,-5 28-9 15,3 18 8-15,0 14-1 16,-3 8 0-16,2 3-6 15,-1 0 1-15,-4-6-2 16,0-6-1-16,0-11-1 16,2-14 0-16,4-10-8 15,5-15-54-15,1-10-48 16,2-7-28-16,0-6-61 16,0 0-29-16,13-19-143 15</inkml:trace>
  <inkml:trace contextRef="#ctx0" brushRef="#br0" timeOffset="-12574.08">17849 17110 740 0,'0'0'117'16,"0"0"-21"-16,0 0 52 16,0 0-21-16,-7-107-50 15,31 99-50-15,10 8-24 16,9 0-2-16,1 4-2 15,3 20-2-15,-7 5-1 16,-5 8-19-16,-12 4-20 16,-15 0-17-16,-8 3 1 15,-6-7-6-15,-24 0 7 16,-9-3 1-16,-5-5 1 16,0-9 12-16,4-2 24 15,13-7 10-15,10-5 8 0,10-6 2 16,7 0 2-16,8-2 2 15,25-19-4-15,17-5 0 16,11-3 3-16,9-10-3 16,3-3 0-16,-5 1 0 15,-11 2 0-15,-13 5 2 16,-17 7 13-16,-13 7 26 16,-10 3 42-16,-4 5 33 15,-2 6-22-15,-18-1-23 16,-6 7-15-16,-7 0-18 0,4 7 5 15,7 16-18 1,2 9-8-16,9 2-6 0,7 4-8 16,4 2 0-16,0-3-2 15,9-3 1-15,12-4-2 16,0-4 1-16,3-7 0 16,-2-5-1-16,2-9-1 15,-3-5-1-15,-4 0-11 16,1-13-3-16,-2-16 10 15,-3-4-11-15,-4-11 13 16,-4-4-7-16,-5 2 0 16,0 4 9-16,0 8 2 15,0 8 0-15,0 9 0 16,0 10 10-16,-2 7 4 16,0 0-9-16,1 11-5 0,-4 24-8 15,2 10 8-15,2 4 3 16,1-4-3-16,0-4 1 15,6-5-1-15,8-9 0 16,2-9 0-16,2-8 1 16,8-8-1-16,0-2 1 15,2-4 3-15,-3-21-2 16,4-7 1-16,-5-7 0 16,0-6-2-16,-3-8 3 15,-9-2-4-15,-1 0 3 0,-8 9-1 16,-3 10-1-1,0 12 2-15,0 10 1 0,0 8 14 16,0 6-10-16,0 10-8 16,0 20-5-16,0 14 4 15,0 0 2-15,8-1-1 16,4-3 0-16,4-7-1 16,-2-7 0-16,2-9-7 15,-1-5-18-15,-2-9 1 16,1-3-4-16,-2 0 4 15,-1-2 10-15,-3-15-1 16,-2 0 10-16,0 6 3 16,-5 4 2-16,-1 7 2 15,0 0-2-15,0 6-5 16,0 13 6-16,0 12 4 0,0 0 6 16,0 4-3-16,0-5-2 15,0-4-4-15,10-3-1 16,2-7 3-16,5-6-3 15,-1-6-30-15,8-4-72 16,4 0-174-16,1-22-460 16</inkml:trace>
  <inkml:trace contextRef="#ctx0" brushRef="#br0" timeOffset="-11967.09">19220 17055 388 0,'0'0'127'0,"60"-171"-69"15,-38 71 83-15,-10 0-11 16,-9 11-34-16,-3 23 14 15,0 26 6-15,-5 19-40 0,1 17-2 16,-6 8-26-16,-2 51-36 16,-2 29-7-16,0 25 22 15,4 10-11-15,5 0-8 16,1-7 0-16,0-4-3 16,0-10-4-16,-2-10-1 15,0-13-5-15,0-15 4 16,4-15-78-16,2-11-89 15,0-17-106-15,3-14-130 16</inkml:trace>
  <inkml:trace contextRef="#ctx0" brushRef="#br0" timeOffset="-11622.08">19246 17252 714 0,'0'0'133'0,"0"0"-31"15,0 0 64-15,0 0-15 16,0 0-62-16,0 0-44 16,-35-56-27-16,38 56-18 15,21 0 1-15,10 7-1 16,5 9 0-16,2 3-6 16,-1 1-12-16,-9 3-21 15,-4-1-24-15,-8 1-2 16,-8 3-14-16,-11 0 18 0,0-1 23 15,-7-1 18 1,-10 1 15-16,-2-2 2 0,2-3 3 16,1-4 3-16,5-2-3 15,4-7 0-15,6-3-1 16,1-4-4-16,4 0-40 16,20 0-35-16,10-5-50 15,6-15-105-15,0-4-130 16</inkml:trace>
  <inkml:trace contextRef="#ctx0" brushRef="#br0" timeOffset="-11441.85">19672 16907 620 0,'0'0'110'15,"0"0"-63"-15,0 0 33 16,0 0-29-16,0 0-50 15,0 0-1-15,36 71-2 16,-8-28-75-16,2 5-160 16,0 2-245-16</inkml:trace>
  <inkml:trace contextRef="#ctx0" brushRef="#br0" timeOffset="-10797.09">20051 17260 599 0,'0'0'201'16,"0"0"-103"-16,0 0 76 0,3-104-52 15,-13 86-48-15,-9 1-28 16,-6 10-19-16,-5 4-12 16,-3 3-8-16,1 12-7 15,4 17 1-15,8 4-1 16,6 6-1-16,10 1 0 15,4-1 0-15,4-3 0 16,24-6-3-16,6-6-10 16,9-8-15-16,-1-8-13 15,0-8 10-15,-2 0 8 16,-6-8 15-16,-4-17 0 0,-6-1 9 16,-7-3 7-16,-4-5-4 15,-4 4 14-15,-3-1 15 16,-2 0 3-16,-2 3 0 15,3 5-2-15,-1 11-14 16,-1 4-4-16,0 8-6 16,7 0-9-16,2 23-6 15,5 11 6-15,-4 9 0 16,0 4 0-16,-5 0-1 16,-2-4 0-16,-3-3-3 15,3-9-6-15,-3-9 0 16,-2-5-10-16,2-11 6 15,-1-4 11-15,-1-2 3 16,5 0 6-16,6-12 7 0,5-15-10 16,5-8 0-16,-1-6 5 15,4-2 2-15,-1-7 6 16,1 3-6-16,1 4-1 16,-1 9 10-16,-3 11 4 15,-2 14-3-15,-2 9-9 16,-2 1-11-16,-1 30-1 15,-3 7-2-15,-6 7-3 16,-3 2 3-16,-3-2-11 16,0 0-57-16,-6-7-62 15,-5-9-113-15,2-6-270 16</inkml:trace>
  <inkml:trace contextRef="#ctx0" brushRef="#br0" timeOffset="-10182.08">21167 17044 779 0,'0'0'100'0,"0"0"-26"16,0 0 60-16,0 0-16 0,-70-96-56 16,66 96-42-16,4 17-20 15,3 21 0-15,25 14-2 16,12 4 2-16,11 1-6 15,2-5-33-15,-2-7-5 16,-11-7-17-16,-9-6 8 16,-12-7-12-16,-13-5 11 15,-6-3 16-15,-11 0 22 16,-20 0 15-16,-8-3-1 16,-5-1-2-16,-1-6-10 15,3-3 4-15,6-4 3 16,7 0 7-16,8 0-1 0,8 0 1 15,8-7 2 1,5-7 1-16,0-4-3 0,25-7-78 16,15-1-132-16,8-1-97 15</inkml:trace>
  <inkml:trace contextRef="#ctx0" brushRef="#br0" timeOffset="-9603.97">21560 17355 258 0,'0'0'452'0,"0"0"-326"16,0 0 50-16,0 0-49 15,0 0-76-15,0 0-35 16,82-69-6-16,-44 51-2 16,-2-5 0-16,-3-2-4 0,-3 1 0 15,-9-4-1-15,-8 0 0 16,-10 2 3-16,-3 1-1 15,-6 2 6-15,-19 9 10 16,-8 6-1-16,-4 8 0 16,-2 0-3-16,1 26-1 15,5 11-3-15,8 4-1 16,9 4-4-16,16 0-3 16,0-2-3-16,24-4-1 15,15-4 0-15,8-11-1 16,8-8 0-16,1-8-12 15,1-8-15-15,-2 0-6 0,-8-12 4 16,-3-17 14-16,-7-10 9 16,-1-15-1-16,-6-8 7 15,-5-13 2-15,-6-9-2 16,-10-12 3-16,-4-4-1 16,-5 2 4-16,0 8 12 15,0 19 20-15,0 20-9 16,0 23 11-16,0 11-4 15,0 17 1-15,0 10-32 16,0 43-3-16,0 29-2 16,-5 22 8-16,-3 12-5 15,2 0-3-15,1-1 0 16,-5-11-2-16,1-10 0 0,-2-14-4 16,-2-15-41-16,5-16-75 15,2-10-38-15,5-17-66 16,1-10-84-16,0-8-162 15</inkml:trace>
  <inkml:trace contextRef="#ctx0" brushRef="#br0" timeOffset="-9384.65">22121 17256 778 0,'0'0'111'16,"0"0"81"-16,8-100-42 0,6 65-48 15,8 1-54 1,7 3-20-16,5 5-18 0,3 6-10 16,2 6 0-16,-1 9-7 15,-3 5-21-15,-4 0-47 16,-4 23-46-16,-3 8-69 16,-7 5-69-16,-7 0-154 15</inkml:trace>
  <inkml:trace contextRef="#ctx0" brushRef="#br0" timeOffset="-9064.08">22595 17375 830 0,'0'0'194'0,"0"0"-26"16,0 0 12-16,0 0-74 15,0 0-67-15,0 0-18 16,-15-11-8-16,15 11-13 16,0 0-4-16,0 0-1 15,0 0 1-15,2 0 4 16,9 0 1-16,0 0 0 16,-2 0-1-16,1-8-9 15,-5-14 6-15,-5-5-4 16,0-2 5-16,-1-3-5 15,-14 6-4-15,-4 9-15 16,-1 7-50-16,-4 10-95 0,4 0-132 16,4 14-419-16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0T07:31:46.9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2200 2095 697 0,'0'0'178'15,"0"0"-132"-15,0 0-40 16,0 0 50-16,0 0 42 16,0 0-31-16,0 0-28 15,-13-3-14-15,13 3-8 0,0 0-9 16,0 0-3-16,13 0-2 16,35 2-3-16,37 2 2 15,34 3 3-15,23-3-2 16,12 1-1-16,10-1-1 15,-6 3 1-15,-6-1-2 16,-7 2-38-16,-8 0-11 16,-7-1 29-16,-7-1-5 15,-12-3-10-15,-20-3 8 16,-22 0 13-16,-21 0 4 16,-21 0 1-16,-7 0 9 15,-11 0 0-15,-6 0-1 16,-1 0 1-16,-2 0 10 0,0 0 3 15,0 0 2 1,0 0-13-16,0 0 0 0,0 0-2 16,0 0-2-16,0-2-1 15,0 2-2-15,0 0-2 16,0 0 3-16,0 0-2 16,0 0-4-16,0 0 1 15,0 0-2-15,0 0-1 16,0 0-1-16,0 0 5 15,0 0 1-15,0 0 3 16,0 0 4-16,0 0 2 16,0 0 1-16,0 0 8 0,0 0 20 15,0 0 11 1,0 0 9-16,0-1-8 0,0-2 6 16,0 3-16-16,0 0-14 15,0 0-5-15,0 0-8 16,0 19-6-16,0 30-2 15,0 28 2-15,0 17 16 16,0 28 3-16,-6 11-11 16,6 11-7-16,0 1 52 15,4-4-40-15,8-14-9 16,2-23-2-16,-5-18-2 16,1-31-34-16,-1-22-50 15,2-13 40-15,1-10-59 16,1-5-59-16,0-5-143 15</inkml:trace>
  <inkml:trace contextRef="#ctx0" brushRef="#br0" timeOffset="1088.33">2060 2157 89 0,'0'0'108'15,"0"0"3"-15,0 0 31 16,0 0-45-16,0 0 7 16,0 0-23-16,-21-71 5 15,21 69-20-15,0 0-2 16,0 2-18-16,0-2 0 16,0 2-7-16,0 0-5 15,0 0-9-15,0 0-6 16,0 6-16-16,0 32-1 15,0 24-2-15,0 24 42 0,0 16-11 16,0 10-13-16,0 13 3 16,8 5 1-16,1-1-3 15,-2 5-3-15,-1 2 1 16,-6-3-12-16,0-4 3 16,0-10-3-16,0-11 0 15,-6-16-3-15,-1-8 0 16,6-9-2-16,0-9 1 15,-1-10 1-15,2-8-2 16,0-7 1-16,0-7-1 16,0-2 1-16,0-9-1 15,0-1 1-15,0-9-1 0,0 1 0 16,0-4 1-16,0-4-1 16,0 0 0-16,0-4 0 15,0 0 0-15,0-2 1 16,0 0-1-16,0 0 2 15,0 2-1-15,0-2 2 16,0 0-2-16,0 0-1 16,0 0 0-16,0 0-6 15,0 0-17-15,2 0-39 16,4 0-92-16,6-16-105 16,6-17-453-16</inkml:trace>
  <inkml:trace contextRef="#ctx0" brushRef="#br0" timeOffset="1794.12">2126 4098 267 0,'0'0'316'15,"0"0"-261"-15,0 0 9 0,0 0 63 16,0 0-3-16,0 0-44 16,-57 0-40-16,57 0-14 15,0 0-9-15,0 0-3 16,11 0-6-16,21 4 3 16,22 6 32-16,28-8-3 15,25 0-25-15,20-2-1 16,18 0-5-16,13 0-6 15,11 0-1-15,-2 0 0 16,6-8-1-16,-12 2-2 16,-15-6-16-16,-20 2-38 15,-23 1 15-15,-29-1 17 0,-19 2 4 16,-21 2 12-16,-17 5 3 16,-7 0 4-16,-7 1 0 15,-3 0 0-15,0 0 1 16,0-2 1-16,-1 2-2 15,-14 0-2-15,3 0-69 16,-3 0-54-16,6 0-68 16,0 0-118-16</inkml:trace>
  <inkml:trace contextRef="#ctx0" brushRef="#br0" timeOffset="2423.71">4150 3460 391 0,'0'0'102'0,"0"0"-88"15,0 0 33-15,0 0 47 16,0 0-12-16,0 0-24 16,14-66 11-16,-14 66-9 15,0 0-2-15,0 0-12 16,0 0 2-16,0 0 4 16,0 0-7-16,0 0-18 15,0 0-9-15,0 0 0 16,0 0-9-16,1 21 6 15,1 7 9-15,1 11 1 16,-2 10 4-16,-1 11-8 0,3 12 2 16,-3 6-15-16,0 7 5 15,0-5-6-15,0-4-2 16,0-8-4-16,-4-12 1 16,-1-9 0-16,-1-10-1 15,2-9 0-15,2-11-1 16,-1-9-2-16,3-1-16 15,0-6-22-15,0-1-23 16,0 0-18-16,0 0-43 16,0-6-66-16,0-11-194 15</inkml:trace>
  <inkml:trace contextRef="#ctx0" brushRef="#br0" timeOffset="2604.12">4165 4165 822 0,'0'0'198'16,"0"0"-160"-16,0 0 77 16,0 0 32-16,0 0-86 15,0 0-47-15,0-1-12 16,0-6-2-16,0 0-4 16,0-4-89-16,2-3-106 15,-2-3-139-15</inkml:trace>
  <inkml:trace contextRef="#ctx0" brushRef="#br0" timeOffset="5574">1941 1260 877 0,'0'0'151'0,"0"0"-45"0,0 0 69 16,0 0-55-16,0 0-68 16,0 0-34-16,0 0-10 15,-11-56-8-15,11 78-4 16,0 23-1-16,0 14 4 15,6 6 2-15,0-6-2 16,-1-4 1-16,-1-9-5 16,2-3-2-16,-1-4-71 15,2-7-52-15,5-15-74 16,6-11-146-16</inkml:trace>
  <inkml:trace contextRef="#ctx0" brushRef="#br0" timeOffset="6390.12">4355 1621 88 0,'0'0'766'16,"0"0"-650"-16,0 0 10 15,0 0 25-15,0 0-36 16,0 0-62-16,-64-102 0 16,64 95-37-16,7-3-14 15,14-4 0-15,7 6-2 0,2 2-1 16,3 6-6-16,-3 0 2 16,-5 18-2-16,-3 15-28 15,-12 11-14-15,-8 8 2 16,-2 9 3-16,-8 10 9 15,-18 2 1-15,-2-1-4 16,-2-6 21-16,0-10 12 16,3-9 5-16,6-12 0 15,6-10-1-15,7-9 1 16,8-5 0-16,0-8 4 16,13-3 12-16,23 0 27 15,19-17-5-15,11-11-28 0,8-5-10 16,4-1-3-16,2 5-102 15,-9 7-182 1</inkml:trace>
  <inkml:trace contextRef="#ctx0" brushRef="#br0" timeOffset="7426.11">1975 4680 489 0,'0'0'307'15,"0"0"-232"-15,0 0 108 16,0 0-53-16,0 0-31 15,0 0-9-15,-69-78-29 16,66 72-16-16,2 2-12 16,1-2-2-16,0 0-23 15,0 0-4-15,4-1-4 16,5 0-2-16,3 4 1 16,2 3-5-16,0 0-11 15,0 7-23-15,-5 15-1 16,0 8 2-16,-8 11-3 0,-1 4 0 15,0 4 9 1,-16 5 4-16,-3-6 7 0,-1-3 14 16,4-4 6-16,4-10-1 15,0-9 5-15,6-8-4 16,3-6 2-16,3-8-1 16,0 0 1-16,0 0-1 15,11 0 3-15,11 0 0 16,2 0 5-16,1 0-3 15,-1 0-3-15,-5 0-1 16,-4 1 1-16,0 9-2 16,-7 5 1-16,-1 5-1 15,-5 0 0-15,-2 4 0 16,0-2-1-16,0 1-3 0,-1-1-3 16,-12-1 5-16,-3-5-6 15,-1-2 7-15,-5-5 2 16,-3 0 0-16,-4-5 0 15,4-4 0-15,1 0 0 16,9 0 0-16,8-18-55 16,7-3-137-16,19-1-206 15</inkml:trace>
  <inkml:trace contextRef="#ctx0" brushRef="#br0" timeOffset="8999.12">4117 4602 597 0,'0'0'253'0,"0"0"-145"16,0 0 53-16,0 0-26 16,0 0-35-16,0 0-45 15,3-32-14-15,-3 32-20 16,0 0-20-16,0 26-1 16,-10 19-3-16,-9 16 2 15,-1 4 1-15,2-4 0 0,0-10 0 16,6-11-2-16,4-8 1 15,3-10 1 1,2-7-13-16,3-11-19 0,0-1 13 16,0-3-4-16,0 0 13 15,0 0 4-15,3-10 6 16,10-5 0-16,-3 0-1 16,-2 1 0-16,0 8 0 15,6 4-1-15,0 2-3 16,4 0-13-16,6 7-21 15,1 12-8-15,1-2-16 16,2 3-3-16,2-2 5 16,-6-4-29-16,-2-6 31 0,-5-7-2 15,-6-1 19 1,-7 0 32-16,0 0 10 0,-4-9 12 16,0-13 14-16,0-3 40 15,-5 1 13-15,-5 0-13 16,1 1 10-16,3 4 15 15,0 7-16-15,4 3 0 16,2 6-24-16,0 1-2 16,0 2-27-16,0 0-13 15,-3 8-9-15,3 29-3 16,0 18 3-16,-1 10 0 16,-1 7 0-16,-3 3-1 15,0-2-1-15,4-1-88 16,1-10-107-16,0-15-166 15</inkml:trace>
  <inkml:trace contextRef="#ctx0" brushRef="#br0" timeOffset="10516.76">5057 2888 840 0,'0'0'176'0,"0"0"-104"16,0 0 71-16,0 0-25 15,0 0-49-15,0 0-43 16,-19-49-22-16,62 41-2 16,20-2-2-16,4 7-2 15,-4 1-6-15,-11 2-50 16,-14 0-54-16,-14 13-76 15,-20 9-75-15,-4 6-296 0</inkml:trace>
  <inkml:trace contextRef="#ctx0" brushRef="#br0" timeOffset="10702.11">4902 3171 279 0,'0'0'484'0,"0"0"-384"16,0 0 33-16,0 0-6 15,0 0-53-15,0 0-54 16,106-59-12-16,-49 55-5 16,10-4-2-16,-2 3-1 15,3-5-3-15,-5 1-107 0,-7-3-98 16,-12-2-193-16</inkml:trace>
  <inkml:trace contextRef="#ctx0" brushRef="#br0" timeOffset="11064.11">5293 2600 806 0,'0'0'150'16,"0"0"3"-16,0 0 13 15,0 0-67-15,0 0-56 16,0 0-22-16,-39 37-9 0,39 6 13 15,21 2-14-15,18 3-7 16,9-1-2-16,8-2 3 16,4-5-4-16,-5-2-1 15,-5 0 2-15,-20 5-2 16,-12-1-1-16,-18 10-6 16,-10 0 4-16,-28 5 1 15,-9 4 1-15,-5-4 0 16,7-7-1-16,2-2 1 15,11-11 0-15,6-5-10 16,11-8-18-16,7-9-26 16,7-3-34-16,1-6-52 0,7-6-73 15,17 0-98 1</inkml:trace>
  <inkml:trace contextRef="#ctx0" brushRef="#br0" timeOffset="11754.11">6252 2734 792 0,'0'0'114'15,"0"0"34"-15,0 0 31 0,0 0-62 16,-15-99-50-16,15 95-11 15,0 4-33-15,0 0-21 16,-2 26-2-16,0 22-5 16,-1 14 5-16,0 7 0 15,-3 0 1-15,3-1-1 16,0-8-2-16,-2-3 0 16,2-7-1-16,1-9-46 15,2-10-57-15,0-16-71 16,2-15-85-16,9 0-135 15</inkml:trace>
  <inkml:trace contextRef="#ctx0" brushRef="#br0" timeOffset="12781.11">6063 2715 693 0,'0'0'145'0,"0"0"-31"15,0 0 43-15,0 0-52 16,45-99-52-16,-1 75-31 16,6-1-13-16,3 5-7 15,1 0 2-15,-4 5-3 16,-6 7 0-16,-10 6-1 16,-8 2-2-16,-11 0 2 15,-4 21-2-15,-2 13 0 16,-7 17 2-16,2 8-3 15,-4 11 3-15,0 3 0 0,0-1 0 16,0-7 0-16,0-8-1 16,0-10 1-16,0-12-1 15,7-9 0-15,-3-8 1 16,3-11 0-16,-4-3 0 16,3-4-1-16,1 0 1 15,9-19 4-15,-3-11 1 16,2 1-4-16,-6-4 6 15,0 5 1-15,0-1 14 16,-3-1 1-16,0 8 0 16,-2 6-2-16,0 3 2 15,-3 9-7-15,-1 4-3 0,3 0-13 16,0 0 0-16,7 21-8 16,-2 7 7-16,4 9 1 15,1 1-2-15,-1-3-4 16,3-3-12-16,-2-3-4 15,2-11-5-15,2-3 6 16,-1-9 4-16,-4-6 15 16,4 0 2-16,-4-2 0 15,-1-18 2-15,4-3-2 16,-6-1 2-16,0-4 10 16,1 3-1-16,-1-2 3 15,-1 7-4-15,-1 3 1 0,-1 3-3 16,1 7-5-16,-4 3-2 15,0 4-2 1,1 0 0-16,7 7-4 0,2 19 2 16,-1 1 2-16,2 4 0 15,0-3-16-15,-1-4-10 16,2-5-9-16,1-8 5 16,-1-8 6-16,0-3 18 15,2 0 7-15,-4-20 0 16,0-8 0-16,-5 0 2 15,2-6 2-15,-8-2 3 16,-2-1 9-16,0 4 4 16,0 6-4-16,0 1 4 0,0 10 12 15,0 3-9 1,0 7 6-16,0 0-2 0,0 6-13 16,0 0-9-16,0 0-5 15,12 8-3-15,7 17 0 16,3 6 1-16,-2 5 0 15,2 2-1-15,-1 0-19 16,-2-4-29-16,-5-5-16 16,-4-4 15-16,-8-9-10 15,-2 2 8-15,0-6 25 16,-2 1 17-16,-16-7 12 16,-7 0-1-16,-8-6 2 0,-10 0-2 15,1 0 2 1,-10 0-2-16,4 0-22 0,2 0-34 15,9-8-31-15,8-12-126 16,9-7-312-16</inkml:trace>
  <inkml:trace contextRef="#ctx0" brushRef="#br0" timeOffset="12968.11">6907 2716 886 0,'0'0'164'16,"0"0"-52"-16,0 0 21 15,0 0-79-15,0 0-52 0,0 0-2 16,8 0-70-16,19 0-121 16,8-8-199-16</inkml:trace>
  <inkml:trace contextRef="#ctx0" brushRef="#br0" timeOffset="14296.11">7777 2741 757 0,'0'0'136'15,"0"0"-49"-15,0 0 33 16,0 0 19-16,0 0-35 16,0 0-57-16,6-65-37 15,-6 74-10-15,-3 22-1 16,-13 14 1-16,2 8 1 16,4 2-1-16,7-6 0 15,3-6 0-15,0-6-2 16,15-8 2-16,6-9 0 15,9-14-3-15,4-6-16 16,4 0-14-16,-3-24-12 16,-4-7 9-16,-10-6 2 0,-12-5 12 15,-3-1 19 1,-6 1 3-16,0-1 0 0,0 9 2 16,-9 12 8-16,3 8 19 15,2 9-10-15,4 4-1 16,0 1-13-16,0 0-5 15,16 1-8-15,11 17 7 16,3-1 1-16,0 1 1 16,2 1-1-16,-3 1-1 15,-6-1-9-15,-6 4-2 16,-10-3-1-16,-7 2 4 16,0 4 3-16,-19-4 1 0,-11 2 5 15,-7-3 0 1,-2-4-5-16,-4-4-6 15,-3-4-20-15,2-9-11 0,1 0-16 16,4-5-49-16,2-19-63 16,6-7-116-16</inkml:trace>
  <inkml:trace contextRef="#ctx0" brushRef="#br0" timeOffset="14482.67">7713 2534 882 0,'0'0'90'0,"0"0"-21"0,0 0 15 16,0 0-44-16,0 0-40 16,0 0-3-16,10 0-120 15,14 0-180-15</inkml:trace>
  <inkml:trace contextRef="#ctx0" brushRef="#br0" timeOffset="15307.1">8657 2347 750 0,'0'0'121'15,"11"-120"-12"-15,-7 81 57 16,-4 17-19-16,0 13-48 15,0 6-25-15,0 3-46 16,0 0-23-16,0 30-5 16,-15 26 0-16,-7 19 0 15,-1 8 2-15,0-3-2 16,3-8 0-16,7-6 0 16,2-9 2-16,6-12-2 15,5-16-1-15,0-7 0 16,0-11 0-16,0-9-1 0,0-2 1 15,7 0 1-15,11-15 1 16,7-9 0-16,5-8 0 16,0 3 0-16,-3 4-1 15,-3 3 2-15,-5 6-2 16,-2 5 0-16,-7 3 0 16,-1 6 0-16,-2 2-2 15,4 0 0-15,-1 21-4 16,0 11 1-16,-4 11-16 15,-5 6-9-15,-1-1 7 16,-6 0-7-16,-18-5 6 16,-6-10 0-16,-2-5 3 15,-2-8 7-15,-1-9 6 0,2-7 4 16,4-4 4 0,5 0 0-16,7-14 1 0,6-10 1 15,11-4-1-15,0-10-1 16,26-2-5-16,14-3-28 15,16 3-38-15,7 13-20 16,7 5-34-16,-4 11-24 16,-2 6-76-16,-10 4 27 15,-10 1-57-15</inkml:trace>
  <inkml:trace contextRef="#ctx0" brushRef="#br0" timeOffset="15502.11">9063 2680 60 0,'0'0'276'0,"0"0"-65"15,0 0-18-15,0 0-30 0,0 0-44 16,0 0-9-16,-25-45-11 15,22 45-27-15,3 0-29 16,0 0-33-16,-3 29-10 16,3 12 1-16,-2 11 2 15,1 1-2-15,1-4 0 16,0-6-2-16,-2-8 2 16,2-3-2-16,0-13-19 15,0-5-75-15,0-10-60 16,5-4-65-16,5-8-104 15</inkml:trace>
  <inkml:trace contextRef="#ctx0" brushRef="#br0" timeOffset="15683.11">9038 2360 430 0,'0'0'362'0,"0"0"-284"16,0 0 11-16,0 0 25 15,0 0-75-15,0 0-39 16,-8-3-1-16,34 41-3 16,2 7-31-16,3 3-130 15,-5-1-179-15</inkml:trace>
  <inkml:trace contextRef="#ctx0" brushRef="#br0" timeOffset="15997.94">9360 2734 920 0,'0'0'142'0,"0"0"-48"15,0 0 61-15,0 0-41 16,0 0-46-16,0 0-48 15,-15-25-19-15,15 73 1 16,-3 24-1-16,0 14 6 16,-4 13-5-16,-1 6 0 15,-5 2-1-15,-2-6-1 0,2-12 0 16,-4-19-1-16,9-16-13 16,3-15-54-16,5-16-46 15,0-13-58-15,9-10-67 16,12 0-170-16</inkml:trace>
  <inkml:trace contextRef="#ctx0" brushRef="#br0" timeOffset="17206.09">9362 2698 833 0,'0'0'88'16,"0"0"18"-16,-26-98 41 15,26 77-34-15,9 5-60 16,17 2-37-16,8 8-15 16,9 6-1-16,5 2-3 15,-3 23 2-15,-4 7-6 16,-3 9-18-16,-10 4-16 16,-10 2-12-16,-15 0-10 15,-3 0 6-15,-30 0-15 16,-15-4-23-16,-19-3 3 15,-1-7 1-15,2-1 0 16,16-9 63-16,18-10 28 16,18-3 0-16,11-10-1 0,14 0-6 15,26-7 7 1,11-20 1-16,8-7 0 0,3-4 1 16,0-7 2-16,-5-8 9 15,-5-3 20-15,-6 3 8 16,-13 4 14-16,-12 6 20 15,-12 13 23-15,-9 4 24 16,0 5-1-16,0 4-32 16,-8 6-27-16,0 5-17 15,2 5 1-15,0 1-13 16,-1 4-26-16,0 27-4 16,-2 11 0-16,3 13-1 0,5-1-2 15,1 2 4 1,0-4-4-16,0-11 1 0,12-4-1 15,3-12 0-15,0-9-3 16,1-8 3-16,5-8 0 16,0 0 3-16,3-8-3 15,0-18-4-15,2-8-1 16,-6-6-1-16,-2-2 2 16,-6-6 0-16,-6-3 2 15,-4 2 1-15,-2 4 1 16,0 14 2-16,0 7-2 15,0 14 1-15,-4 4 3 16,3 6 0-16,-2 0-2 16,-6 6-2-16,-5 22-7 15,2 9 6-15,3 7 0 0,6-3 0 16,3 0-2-16,0-8-1 16,12-5 3-16,14-7 0 15,2-7 0-15,5-8 1 16,0-6 0-16,-5 0 0 15,2-2 0-15,-11-15 0 16,-1-5 0-16,-3-5 1 16,-9-4 0-16,0 0 0 15,-3 0 1-15,-3 12 2 16,0 5-2-16,0 6-1 16,0 8-1-16,0 0-1 15,2 0-3-15,4 10-6 0,6 13 4 16,-2 2 6-16,-1 1 0 15,4 0-1-15,-2-3 0 16,-1-1-21-16,1 1-11 16,2-5-15-16,-4 3-9 15,1-4-15-15,-1-2-8 16,3-3-4-16,0-5-18 16,3-5-5-16,3-2-42 15,6 0 44-15,-3-21 16 16,6-11 29-16,1-8 49 15,-3-14 11-15,2-10 12 16,0-9 28-16,-3-10 8 16,-6-8 20-16,-9-9 40 0,-3-6 14 15,-6 0 20 1,0 9-8-16,-12 19 6 0,0 27-29 16,1 25-52-16,3 17 2 15,0 9-31-15,-1 34-30 16,-4 31 0-16,-1 30 0 15,5 13 1-15,5 12-1 16,4-5 0-16,0-8-3 16,0-10 1-16,0-13-10 15,0-11-94-15,0-14-92 16,0-10-106-16,21-11-166 16</inkml:trace>
  <inkml:trace contextRef="#ctx0" brushRef="#br0" timeOffset="17482.09">10650 2754 860 0,'0'0'90'15,"0"0"56"-15,-14-119 32 16,14 93-70-16,0 11-41 16,0 6-30-16,0 9-17 15,7 0-15-15,5 5-5 16,14 27-5-16,6 17 5 15,-2 9-4-15,3 4-1 16,-3 0-22-16,-4-5-26 16,-7-10-23-16,-5-9-12 15,-7-9-16-15,-2-12-3 0,-3-5-5 16,-2-8 11-16,0-4 11 16,0 0-6-16,-8-21-39 15,2-5-176-15</inkml:trace>
  <inkml:trace contextRef="#ctx0" brushRef="#br0" timeOffset="17686.36">10846 2188 722 0,'0'0'157'16,"0"0"-64"-16,0 0 65 0,0 0-57 15,0 0-97-15,0 0-4 16,12 10-10-16,15 46-64 16,8-2-84-16,-2-5-109 15,1-8-300-15</inkml:trace>
  <inkml:trace contextRef="#ctx0" brushRef="#br0" timeOffset="17909.09">11215 2069 750 0,'0'0'124'0,"-33"-105"5"0,23 74 49 15,3 17-31 1,3 14-61-16,-1 7-71 0,-3 49-15 16,-5 36-4-16,-1 26 4 15,6 11 0-15,3-3-1 16,4-9 0-16,-2-12-3 15,-3-13-45-15,0-17-109 16,3-15-100-16,3-21-156 16</inkml:trace>
  <inkml:trace contextRef="#ctx0" brushRef="#br0" timeOffset="18262.09">11154 2657 833 0,'0'0'144'0,"0"0"-20"16,0 0 19-16,0 0-52 15,0 0-58-15,0 0-24 16,56-33-5-16,-4 21-3 16,-5 0 0-16,-3-6-1 15,-10 0 0-15,-10-3-8 16,-12 1-18-16,-9 1 12 15,-3 3 4-15,-19 10 6 16,-18 6-1-16,-8 6 2 16,-1 29 1-16,8 8-2 15,9 7 4-15,15 1 0 0,10-2 2 16,4-4-1-16,31-4-1 16,12-9 2-16,11-9-2 15,1-7-1-15,3-9 0 16,-2-7-122-16,-5 0-156 15,-8-10-379-15</inkml:trace>
  <inkml:trace contextRef="#ctx0" brushRef="#br0" timeOffset="19281.49">12044 2579 379 0,'0'0'245'0,"0"0"-142"15,6-108 40-15,-6 80 9 16,-9 4-57-16,-10 3-20 15,-5 9-28-15,-6 11-20 16,-7 1-15-16,4 3-2 16,3 27-8-16,7 3-2 15,10 8-3-15,10 7 2 0,3-6-2 16,24-2 1-16,15-8-1 16,11-10-29-16,0-10-41 15,2-12-7-15,-10 0-6 16,-8-8-21-16,-11-15 31 15,-9-8 23-15,-12-3 36 16,-2-1 17-16,0 1 7 16,-12 6 37-16,2 8 31 15,0 9 16-15,3 4 7 16,3 7-14-16,1 0-31 16,3 7-39-16,0 25-10 15,0 15 6-15,0 12 14 0,0 15 1 16,10 7-7-16,4 12-3 15,-1 12-1-15,0 6-8 16,-4 2-4-16,-8-2-1 16,-1-13 1-16,0-7-2 15,-4-19-1-15,-11-11-34 16,-6-13 17-16,-1-16-65 16,-3-12 10-16,-2-8 26 15,0-12-2-15,1 0 12 16,1-28-9-16,5-11 7 15,7-13 1-15,9-13-15 16,4-11-119-16,30-13-68 16</inkml:trace>
  <inkml:trace contextRef="#ctx0" brushRef="#br0" timeOffset="20258.09">12430 2500 809 0,'0'0'113'15,"0"0"-2"1,0 0 61-16,-22-102-31 0,22 84-76 15,0 4-15-15,0 3-18 16,6 3-23-16,10 2-8 16,5 6-2-16,7 0 0 15,-2 2 0-15,2 19-5 16,-7 6 5-16,-4 7-16 16,-4 5-7-16,-7 2-16 15,-6 3 1-15,0-5-16 16,0-1 9-16,-15-7 1 15,-3-12-12-15,2-5 30 16,4-9 15-16,3-5 11 16,5 0 1-16,1-5 4 15,3-21 1-15,3-8 1 0,20-8 4 16,11-1 1-16,8 0-2 16,3 4 4-16,-4 5 1 15,-8 5-5-15,-5 9 5 16,-12 4 0-16,-4 7 9 15,-7 8 0-15,-5 1 1 16,0 0-11-16,0 0-13 16,0 18-1-16,-5 12-2 15,-7 8 3-15,3 1 0 16,3 1-1-16,6-2 1 16,0-7-1-16,10-4 1 15,10-7-1-15,7-8 0 0,2-9 0 16,1-3 1-16,-4 0-10 15,-4-20 0-15,-4-8-1 16,-3-3 7-16,-6-3 1 16,-5-3 3-16,-2 1 0 15,-2 6 0-15,0 11 2 16,0 12 1-16,0 7-3 16,0 0 0-16,0 26-15 15,5 10 10-15,8 6 3 16,5 0-3-16,9-6-46 15,3-11-8-15,0-9-22 16,4-13 1-16,-3-3 9 16,-4-8 38-16,-2-22 29 0,-1-9 4 15,-3-10 4 1,-5-6-2-16,-2-7 11 0,-1-4 14 16,-5-5 22-16,-4-4-12 15,-2-2 38-15,-2 12 6 16,0 16 16-16,0 21-23 15,0 15-14-15,-4 13-7 16,-6 24-48-16,-6 44-3 16,-8 36-2-16,-3 23 6 15,0 14-4-15,2 1-1 16,3-1 0-16,-1-8-1 16,4-5-1-16,7-9 0 15,1-19-4-15,4-17-89 16,-2-25-102-16,7-24-118 0,2-19-178 15</inkml:trace>
  <inkml:trace contextRef="#ctx0" brushRef="#br0" timeOffset="20977.1">13330 2469 880 0,'0'0'89'16,"0"0"-19"-16,0 0 64 16,0 0-39-16,0 0-50 15,0 0-39-15,105-89-5 0,-74 120-1 16,-3 11-1 0,-4 7-6-16,-6 2-3 0,-11-2-23 15,-7-1-27-15,0-7-14 16,-23-5-7-16,-12-9 1 15,-5-11-3-15,0-6 5 16,4-10 14-16,8 0 49 16,11 0 15-16,11-23 10 15,6-9 46-15,12-8-18 16,18-14 14-16,10-3-6 16,14-8-9-16,2-3 3 15,4-3 0-15,-5-3-4 0,-7 3-3 16,-10 3 8-16,-10 7 11 15,-13 12-6-15,-9 11 14 16,-6 11-2-16,0 12-24 16,0 11-6-16,0 4-14 15,0 12-14-15,-15 34-6 16,0 23 6-16,-3 11 0 16,6 5 0-16,9-6-3 15,3-4 3-15,0-10 0 16,0-16-2-16,6-12 0 15,4-12 1-15,1-12-2 16,-2-9 0-16,3-4-6 16,4 0 9-16,4-22 0 0,3-5 1 15,-2-8 1 1,-1-4-1-16,-1-3 0 0,0 1 0 16,-4 8 3-16,0 4-2 15,-4 13 1-15,-7 8 1 16,-2 4 2-16,1 4-6 15,3 0-1-15,1 18-5 16,4 12-1-16,0 8 4 16,-3 4 0-16,0 2-4 15,-2-7-15-15,-1-2-32 16,0-6-14-16,1-6-26 16,4-9-28-16,1-6-62 0,7-6-128 15</inkml:trace>
  <inkml:trace contextRef="#ctx0" brushRef="#br0" timeOffset="21150.1">14228 2466 946 0,'0'0'122'0,"0"0"18"15,0 0-37-15,0 0-66 16,0 0-31-16,0 0-6 15,-17-19-52-15,10 12-134 16,-6-7-257-16</inkml:trace>
  <inkml:trace contextRef="#ctx0" brushRef="#br0" timeOffset="42587.08">14850 2254 1105 0,'0'0'84'0,"0"0"-2"16,0 0 34-16,0 0-28 15,0 0-62-15,0 0-12 16,-89-75-14-16,57 108 1 0,-5 10-1 16,6 4 0-16,8-2 0 15,13-7-1-15,5-4-2 16,5-6 1-16,0-5 1 16,8-8-1-16,13-5 1 15,9-10-5-15,4 0-3 16,2-9-4-16,-2-14-11 15,-5-10-4-15,-7 1 14 16,-10-2 4-16,-3 3 8 16,-5 6 2-16,-4 5 1 15,0 6 3-15,0 9 9 16,0 2 16-16,0 3-16 16,0 0-10-16,0 0-3 0,2 22-15 15,4 11 9 1,3 5 3-16,3-1 3 0,1-4-2 15,3-7 1-15,1-2 0 16,4-8 1-16,1-7-3 16,2-9-12-16,-2 0 0 15,2-4-6-15,-4-17 0 16,-6-5 5-16,-4-4 10 16,-6-7 6-16,-4 1-2 15,0-3 2-15,0 9 5 16,-1 8-2-16,-4 10 3 15,2 5 8-15,2 7 8 16,1 0-14-16,0 0-8 16,0 10-9-16,1 12 6 15,15 8 3-15,1-2-1 0,1 1 1 16,-2-6-1 0,-2 3 0-16,-1-4-4 0,-5-1-9 15,-2-1-8-15,-3-1-13 16,-3-1 5-16,0-2-6 15,0 0 16-15,-11-3 1 16,-11-2 9-16,-1-1 4 16,-2-4-5-16,-5 0-11 15,0-2-32-15,0-2-4 16,2-2-42-16,7 0-43 16,6 0-162-16</inkml:trace>
  <inkml:trace contextRef="#ctx0" brushRef="#br0" timeOffset="43757.08">15956 2210 939 0,'0'0'196'16,"0"0"-90"-16,25-114 47 0,-19 90-67 15,-1 9-42-15,-2 8-15 16,-2 4-8-16,-1 3-9 16,0 0-7-16,2 0-5 15,8 20-4-15,8 23 0 16,7 17 4-16,8 3 3 15,-3-1-3-15,-3-3 1 16,-2-5-1-16,-1-5 1 16,-4-6-1-16,-1-8 1 0,-5-7-2 15,-3-15-1-15,-6-4-2 16,-2-8-6-16,-3-1-6 16,3 0 16-16,0-19 2 15,7-17 1-15,1-14-3 16,-1-8 1-16,-1-8 1 15,-1-7 3-15,2-1-2 16,-1 0-1-16,1 8 0 16,-2 15-2-16,-1 7 1 15,1 18-1-15,-3 10 1 16,-1 13-1-16,-3 3-2 16,5 0-2-16,5 34-39 0,3 18-38 15,0 16 11 1,-5 9-61-16,-6 1-82 0,-3-7-117 15</inkml:trace>
  <inkml:trace contextRef="#ctx0" brushRef="#br0" timeOffset="44041.08">16529 2627 909 0,'0'0'189'16,"0"0"-68"-16,0 0 51 16,0 0-56-16,0-100-67 0,0 99-12 15,0 1-13-15,0 0-13 16,0 0-11-16,0 14-2 16,0 22-3-16,-9 15 4 15,-6 4 1-15,-3-2-2 16,1-6-6-16,0-8-27 15,8-9-41-15,4-8-52 16,5-10-71-16,8-12-92 16,20 0-170-16</inkml:trace>
  <inkml:trace contextRef="#ctx0" brushRef="#br0" timeOffset="45399.07">16517 2641 548 0,'0'0'94'16,"0"0"25"-16,0 0 16 16,0 0-21-16,0 0-11 15,0 0-21-15,3-61-24 16,-3 61-8-16,0 0-11 16,0 0-13-16,0 0-11 0,0 0-5 15,0 6-8 1,0 23-1-16,0 13 5 0,0 13 11 15,0 3 2-15,0 1-7 16,-9 0-4-16,3-7-4 16,1-4-4-16,2-3 2 15,1-12-2-15,1-9 1 16,1-6-1-16,0-8 0 16,0-9-2-16,0-1 1 15,0 0 1-15,0 0-21 16,0-17-12-16,5-11-59 15,-3-3-62-15,-2 3-79 16,0 1-180-16</inkml:trace>
  <inkml:trace contextRef="#ctx0" brushRef="#br0" timeOffset="46442.08">16823 2231 840 0,'0'0'149'0,"0"0"-36"16,0 0 40-16,0 0-25 15,0 0-55-15,0 0-47 0,11 5-8 16,22-20-5-16,12-1-11 15,9 3-2-15,2 7-2 16,-8 2 0-16,-9 4-30 16,-15 0-84-16,-12 20-91 15,-12 5-83-15,-5 5-178 16</inkml:trace>
  <inkml:trace contextRef="#ctx0" brushRef="#br0" timeOffset="46623.08">16867 2511 514 0,'0'0'222'0,"0"0"-111"0,0 0 47 16,0 0-14-16,0 0-51 15,0 0-64-15,71-19-16 16,-31 13-9-16,6 1-4 16,2 2 0-16,3-1-17 15,1 0-94-15,-1 0-99 16,-4-5-189-16</inkml:trace>
  <inkml:trace contextRef="#ctx0" brushRef="#br0" timeOffset="47273.09">17788 1830 762 0,'0'0'92'15,"0"0"40"-15,0 0 12 16,4-100-37-16,-4 93-30 16,0 3-25-16,0 3-27 15,0 1-11-15,-20 0-12 16,-16 15 2-16,-15 18-3 16,-4 6 4-16,2 3 8 15,16-3-6-15,12-1 6 16,12 4-10-16,11 1-1 15,2 1-2-15,10-3-1 16,11-2 1-16,5-3 0 16,0-3 1-16,-9-8-2 0,-4-5-18 15,-7-3-14-15,-3-3 2 16,-3 0 3-16,0 4 7 16,0 2 4-16,0 0 4 15,0 0-5-15,0 1-4 16,5-4 2-16,7 0 12 15,0-5-1-15,1-2 9 16,-6 0 0-16,0-7 1 16,-6 1-2-16,-1 2 1 15,0 3-3-15,0 8 3 16,-8 5 2-16,-3 1-2 16,0 3-1-16,5 1 0 15,6 1 1-15,0-1-1 0,0-3-1 16,12-3 2-16,4 0-1 15,-2-7 1-15,-1 0 1 16,-3-6-1-16,-6 1 0 16,-1-2-1-16,-3 2-2 15,0 5 2-15,0 4 1 16,-6 1 0-16,-3 5 0 16,0 1-1-16,3 1 0 15,0-4-1-15,2-5-47 16,-1 1-8-16,0-7-36 15,-3-3-24-15,-2-8-40 16,0 0-65-16</inkml:trace>
  <inkml:trace contextRef="#ctx0" brushRef="#br0" timeOffset="48737.07">18269 2109 230 0,'0'0'772'0,"0"0"-649"16,0 0 4-16,0 0-6 15,0 0-59-15,0 0-31 0,3-42-19 16,-3 42-5-16,0 23-7 15,0 22-3-15,0 18 3 16,0 11 5-16,0-3 4 16,0-5-9-16,0-9 0 15,-2-8-2-15,1-7-3 16,1-9 1-16,0-8-32 16,0-6-57-16,3-10-74 15,11-7-84-15,1-2-226 16</inkml:trace>
  <inkml:trace contextRef="#ctx0" brushRef="#br0" timeOffset="49030.78">18446 2805 981 0,'0'0'204'0,"0"0"-128"16,0 0 48-16,0 0-14 16,0 0-56-16,0 0-36 15,-2-48-15-15,2 48-3 16,0 25-4-16,-3 9 4 16,-4 7 0-16,-5-6-1 0,-2 4-1 15,-2-7-7 1,4-5-40-16,2-5-47 0,7-10-25 15,3-9-91-15,3-3-76 16,19-8-186-16</inkml:trace>
  <inkml:trace contextRef="#ctx0" brushRef="#br0" timeOffset="49509.07">18772 2179 905 0,'0'0'125'16,"0"0"-21"-16,0 0 63 0,0 0-46 15,0 0-72-15,0 0-35 16,-16-40-14-16,21 71-4 16,15 17 3-16,6 10 1 15,2 2 1-15,-1-5-1 16,-4-9 0-16,-3-5-4 15,-3-14-2-15,-1-8-29 16,-7-9-36-16,3-7-5 16,0-3 0-16,-1-3 25 15,2-22 3-15,-3-9 23 16,-2-6 25-16,-1-7 7 16,-1-1 9-16,1 0 27 15,-3 3 21-15,2 16 7 0,-3 9-2 16,1 14-12-16,-4 6-13 15,0 0-27-15,3 0-14 16,2 26-3-16,1 19-5 16,-3 19 4-16,-3 7-1 15,0 2 1-15,-2-3 1 16,-10-6-5-16,-1-6 4 16,2-10 1-16,2-12-10 15,2-9-51-15,4-10-50 16,3-10-68-16,0-7-72 15,13 0-162-15</inkml:trace>
  <inkml:trace contextRef="#ctx0" brushRef="#br0" timeOffset="50213.07">19581 1729 947 0,'0'0'150'0,"0"0"-11"0,0 0-42 15,0 0-50 1,0 0-9-16,0 0-12 0,-7-57-1 15,7 57-10-15,0 0-7 16,0 0-8-16,0 2-1 16,1 28-12-16,14 17-10 15,5 13 19-15,-4 0 0 16,-4-1-7-16,-9-3-9 16,-3-7-3-16,-6-4-33 15,-15-5 19-15,-7-3 35 16,-5-6 2-16,3 0 2 15,0-7 1-15,8-4 0 16,10-9 6-16,3-4 2 16,9 0-1-16,0 0-3 0,0 4 2 15,0 2 3-15,6 1-2 16,7 0-2-16,-2-2-7 16,-2 1-1-16,-3 3 0 15,-2 5 0-15,-2 3-5 16,-2 3 3-16,0 1-4 15,0 2-10-15,1-7-15 16,5 0-5-16,3-8 18 16,-3-6 14-16,0-1 4 15,-4-6 0-15,-1-2 0 16,-1 0 2-16,0 2 12 16,0 3-3-16,0 6-8 15,0 4-3-15,0 8 0 0,0-1-1 16,0 4 1-16,1 3-3 15,4-3 1-15,1-1-3 16,0-5 2-16,-5-6-8 16,-1-6-19-16,0-3-4 15,-4-3-7-15,-14-2-20 16,-6 0-12-16,8 0-76 16,7-4-131-16</inkml:trace>
  <inkml:trace contextRef="#ctx0" brushRef="#br0" timeOffset="50560.08">19763 3125 716 0,'0'0'216'0,"0"0"-163"0,0 0 46 15,0 0 6 1,0 0-58-16,0 0-10 0,-8 71-10 15,5-41-16-15,-2 1-9 16,-3 6-2-16,-1-2 0 16,-4 3-93-16,1-3-186 15,1-10-470-15</inkml:trace>
  <inkml:trace contextRef="#ctx0" brushRef="#br0" timeOffset="51385.07">20303 1818 1016 0,'0'0'114'0,"0"0"-20"16,0 0 49-16,0 0-45 0,0 0-47 15,0 0-29-15,0 0-17 16,17 62-4-16,-10 15 3 15,2 13-4-15,6 6 4 16,-1-3-4-16,2-14 1 16,-2-14-1-16,-1-20 0 15,3-13-1-15,-3-10-3 16,4-13 0-16,4-7-12 16,1-2 8-16,1-9 6 15,2-21 2-15,3-12 0 16,-5-10 0-16,-2-10 0 15,-3-9 0-15,-8-10 0 16,2-1-2-16,-5 7-2 0,0 9 4 16,-1 16-1-16,-2 7 2 15,-3 14-1-15,2 12 1 16,-1 6 1-16,-2 10-2 16,0 1 0-16,0 0-3 15,1 23-37-15,-1 18-96 16,0 20 29-16,0 8-135 15,0-5-179-15</inkml:trace>
  <inkml:trace contextRef="#ctx0" brushRef="#br0" timeOffset="51770.08">20860 2550 1027 0,'0'0'122'0,"0"0"-26"16,0 0 45-16,0 0-32 15,7-103-67-15,-1 91-18 16,0 10-13-16,-3-2-7 16,-1 4-3-16,1 0-1 15,1 0 0-15,2 18-5 16,-1 16 5-16,-5 6-18 15,0 3-19-15,-17 2-6 16,-10-3-13-16,-3-2 12 16,0-6 14-16,7-5 16 0,2-9 14 15,8-6 0-15,8-8 0 16,3-5 2-16,2 0 1 16,0-1 15-16,11 0 11 15,28 0 1-15,12 0-7 16,12-10-23-16,5-7-2 15,-1-5-97-15,4-7-248 16</inkml:trace>
  <inkml:trace contextRef="#ctx0" brushRef="#br0" timeOffset="52961.28">21160 2227 886 0,'0'0'171'0,"0"0"-77"16,0 0 34-16,0 0-16 15,0 0-47-15,0 0-42 16,0 0-19-16,73-62-3 16,-31 62-1-16,-2 0-1 15,-3 4-19-15,-6 11-67 0,-11 6-64 16,-14 3-112-16,-6-2-154 16</inkml:trace>
  <inkml:trace contextRef="#ctx0" brushRef="#br0" timeOffset="53133.08">21118 2447 742 0,'0'0'120'0,"0"0"-35"16,0 0 19-16,0 0-54 16,91-21-38-16,-42 20-10 15,10 1-2-15,0 0-3 16,2 0-89-16,2-4-124 0,-5-8-301 15</inkml:trace>
  <inkml:trace contextRef="#ctx0" brushRef="#br0" timeOffset="53740.11">22136 1815 558 0,'0'0'377'0,"0"0"-273"16,0 0 42-16,0 0-13 16,0 0-58-16,-96-89-39 0,68 110-27 15,-11 20 2 1,2 12-4-16,7 8-6 0,13 3-2 16,13 1 1-16,4 0-2 15,12-4-1-15,19-6-3 16,5-8-28-16,-8-11-22 15,-7-10-11-15,-12-6 9 16,-9-4 4-16,0-1 36 16,-27-1 18-16,-10 6 7 15,-2-1-4-15,7-3 3 16,6 0 3-16,17 2-8 16,2-3 1-16,7-1-1 15,0 0-1-15,0-2 1 16,14-1 1-16,5-3 1 15,0 0 1-15,-6-2 1 0,-2-2-4 16,-7 4-1-16,-1 3 0 16,-3 5-3-16,0 4 2 15,0 5 0-15,0-1 0 16,0 3 1-16,0 2-1 16,0 1-1-16,14-7 2 15,2-1-1-15,-2-3 0 16,-1-5 1-16,-7-2 0 15,-3-6 0-15,-3 2-2 16,0 0 2-16,0 3 0 16,-11 0 0-16,-11 3 0 15,-2-1 0-15,2-4-20 16,4 1-18-16,9 0-12 0,3-7-17 16,2 0-31-16,4-3-8 15,0 0-67-15,0-6-33 16</inkml:trace>
  <inkml:trace contextRef="#ctx0" brushRef="#br0" timeOffset="54355.08">22367 2072 922 0,'0'0'147'16,"0"0"18"-16,0 0-1 15,-30-109-74-15,27 96-47 16,3 8-15-16,0 3-7 16,0 2-10-16,0 0-7 0,0 0-4 15,4 0-1 1,16 14-6-16,4 19-3 0,1 8 2 16,-12 0-35-16,-9 1-32 15,-4-2 5-15,-4-6 2 16,-15-1 29-16,0-4 12 15,-4-5 14-15,4-6 13 16,7-8 0-16,4-2-3 16,7-4 3-16,1-4 0 15,0 0 0-15,0 4-5 16,0-1 5-16,18 5 4 16,6 4 3-16,3 2-2 15,-1 1-4-15,0 6-1 16,-5 0-2-16,-2 7 0 15,-4-2 1-15,-6 3-21 0,-7-1-25 16,-2-2 6-16,0 0 12 16,-11-3 10-16,-8-1 7 15,-5-1 3-15,-1-2 0 16,-4 1-13-16,2-2-24 16,7 4-18-16,7-5-49 15,13 0-160-15</inkml:trace>
  <inkml:trace contextRef="#ctx0" brushRef="#br0" timeOffset="54626.28">22737 2705 816 0,'0'0'145'16,"0"0"-50"-16,0 0 90 15,0 0-46-15,0 0-67 16,0 0-51-16,-14-34-21 16,14 48 0-16,0 12-1 15,-3 10 1-15,-3-1 0 16,-2 1 0-16,-3-3-1 16,-1 0-6-16,-1-5-62 15,2-5-45-15,5-5-85 16,6-8-94-16,0-10-353 0</inkml:trace>
  <inkml:trace contextRef="#ctx0" brushRef="#br0" timeOffset="55000.75">22985 2255 881 0,'0'0'110'0,"0"0"10"16,0 0 30-16,0 0-59 16,0 0-58-16,0 0-18 0,81-73-9 15,-63 73-6 1,-1 24-4-16,-4 10-3 0,-6 6 2 16,-5 5-4-16,-2 4-7 15,-6 0-14-15,-16 3 4 16,-3-3-2-16,-5-2-5 15,-3-3-5-15,6-8 16 16,3-5 9-16,8-5 10 16,5-14 2-16,5-3-1 15,5-4 1-15,1-5 2 16,0 0 3-16,10 0 6 16,18 0 2-16,13-14-9 15,4-8-3-15,2-5-85 16,0-7-150-16,-1-7-271 15</inkml:trace>
  <inkml:trace contextRef="#ctx0" brushRef="#br0" timeOffset="55301.66">23413 1664 913 0,'0'0'144'16,"0"0"-20"-16,0 0-2 15,0 0-52-15,0 0-39 0,0 0-11 16,76 161 16-16,-43-51-14 16,-5 16-12-16,-10 1-5 15,-6-7-5-15,-12-7-4 16,0-11 4-16,-26-13-5 15,-13-7-4-15,-9-15-46 16,-12-10-57-16,-6-14-75 16,-7-13-94-16,-3-11-182 15</inkml:trace>
  <inkml:trace contextRef="#ctx0" brushRef="#br0" timeOffset="56163.67">24630 1851 911 0,'0'0'147'0,"0"0"-18"16,0 0 7-16,0-96-78 15,0 96-33-15,0 0-16 16,-9 33-9-16,0 36 0 16,-4 28 3-16,-4 10 5 15,2-2-3-15,-1-7-5 16,2-11 0-16,0-12-5 0,8-11-2 15,3-11-19 1,3-14-105-16,0-10-87 0,6-18-156 16</inkml:trace>
  <inkml:trace contextRef="#ctx0" brushRef="#br0" timeOffset="57258.07">24379 2206 779 0,'0'0'73'16,"0"0"43"-16,0 0-20 16,0 0-54-16,0 0-36 0,132-8-1 15,-61 8-5 1,2 0-1-16,-4 0-4 0,-3-16-42 16,-5-12-37-16,-9-12-30 15,-12-9 9-15,-14-5 16 16,-13-4 89-16,-10 3 9 15,-3 8 77-15,0 15 40 16,0 9-13-16,-4 9 3 16,2 10-22-16,0 4-15 15,2 0-46-15,-1 0-20 16,-2 14-13-16,-3 29 0 16,-8 24 0-16,4 13 11 15,-6 5 3-15,4-1-7 16,0-4 4-16,2-9-11 15,7-14 1-15,3-10-1 0,0-10-1 16,3-9-1-16,11-9-4 16,2-9-16-16,4-8-16 15,0-2 13-15,2-12 20 16,0-15 5-16,1-11 2 16,-2-2 1-16,-3-4-2 15,-2 5 5-15,-3 7 1 16,-6 12 11-16,-4 6 3 15,0 11 7-15,-3 3-5 16,1 0-20-16,3 0-3 16,2 7-12-16,6 16 1 15,8 2 11-15,2 5 0 0,5-7 0 16,1-1 0-16,4-7 1 16,-2-7 0-16,0-6 0 15,-1-2-1-15,-4-2 0 16,-4-20 2-16,-4-6 0 15,-2-4 0-15,-7-6 3 16,-4 1-2-16,-4 0 1 16,0 8 1-16,0 6 9 15,-3 10 2-15,-3 4-2 16,3 5-4-16,1 4-8 16,-1 0-2-16,-7 7-7 15,-1 22-6-15,-2 13 13 16,4 2 0-16,8 4-6 0,1 1 5 15,4-4 1 1,17-5-1-16,6-5 1 0,-1-10-3 16,-1-8 2-16,-3-10-7 15,-2-7 3-15,-1 0 5 16,0 0 1-16,0-17 2 16,-1-8 1-16,2-1 1 15,-5-2 4-15,2 3 4 16,-7 3 2-16,4 0-3 15,-5 10-6-15,-2 5-4 16,-2 3-1-16,0 4-1 16,1 0-1-16,4 0-6 0,6 20-4 15,3 5 4 1,-2 1-1-16,-2-3 4 0,0-2-3 16,-4-7-8-16,-5-2 4 15,1-7 0-15,-1-2-1 16,5-3 8-16,2 0 4 15,2-6 2-15,4-10 2 16,-1-2-2-16,-2-3 4 16,0 4-1-16,-3-2 3 15,-4 8 5-15,-1 3 1 16,-6 4-8-16,0 4-5 16,0 0-1-16,3 0-11 15,3 16-31-15,3 7-22 16,3 6-70-16,-2 0-90 15,3-6-83-15</inkml:trace>
  <inkml:trace contextRef="#ctx0" brushRef="#br0" timeOffset="57408.07">26225 2496 932 0,'0'0'193'0,"0"0"-41"16,0 0-68-16,0 0-65 15,0 0-19-15,0 0-18 16,0 0-153-16,-24-30-209 16</inkml:trace>
  <inkml:trace contextRef="#ctx0" brushRef="#br0" timeOffset="59659.07">14531 4057 266 0,'0'0'420'0,"0"0"-326"15,0 0-43-15,0 0 33 16,0 0-6-16,0 0-23 15,-37-32-27-15,13 68-16 16,-6 21 4-16,-4 17 9 16,1 15 17-16,0 15-9 0,2 19-4 15,-1 14-7 1,5 16 13-16,1 16-4 0,0 4-6 16,8 2-2-16,5 0-3 15,7-10-11-15,6-8-1 16,3-8-6-16,21-8 1 15,9-11-2-15,12-12 1 16,13-24 0-16,13-23-2 16,8-26 0-16,8-22 0 15,8-22 0-15,1-2 0 16,2-35 0-16,-4-19 0 16,-4-18 0-16,-8-18 1 15,-3-23-1-15,-5-14 0 16,-6-19 1-16,-10-13-1 15,-9-17-1-15,-11-13 0 0,-19-4 2 16,-15-9-1-16,-8 10 7 16,-35 17-1-16,-22 20 2 15,-17 25 3-15,-10 27-4 16,-1 22-2-16,2 23-4 16,8 19 0-16,11 17-1 15,5 17-4-15,5 6 0 16,5 5 0-16,3 27-15 15,4 14-40-15,11 6-82 16,16-4-130-16,16-17-256 16</inkml:trace>
  <inkml:trace contextRef="#ctx0" brushRef="#br0" timeOffset="60497.66">14743 4557 681 0,'0'0'152'0,"0"0"-58"0,0 0 73 16,0 0-29-16,0 0-40 15,0 0-43-15,0-45-16 16,0 45-14-16,0 0-9 15,0 0-7-15,0 0-5 16,0 0-1-16,0 0-1 16,0 0-1-16,0 0-1 15,0 0 1-15,0 0 0 16,0 0 0-16,0 0-1 16,0 0 1-16,0 0 0 15,0 0-1-15,0 0 0 16,0 0 0-16,0 0 1 15,0 0-1-15,0 0 3 0,0 0-3 16,0 0-2-16,0 0 2 16,0 0 2-16,0 0-1 15,0 0 0-15,0 0 2 16,0 0-1-16,0 0-2 16,0 0 1-16,0 0-1 15,1 0 3-15,-1 0-3 16,2 18-8-16,-2 29 2 15,4 13 6-15,-2 8 0 16,1 0 1-16,-2-7-1 16,2-9 0-16,-1-9 0 15,-2-9-2-15,4-12 2 0,-4-7-2 16,0-7-19-16,0-6-55 16,0-2-11-16,0 0-1 15,0-18-52-15,5-13-158 16,1-2-180-16</inkml:trace>
  <inkml:trace contextRef="#ctx0" brushRef="#br0" timeOffset="61084.75">14620 5760 972 0,'0'0'126'16,"0"0"-77"-16,0 0 84 15,0 0 5-15,0 0-63 16,0 0-41-16,-3-79-17 16,3 79-13-16,0 11-4 0,-2 22-2 15,2 9 2 1,0 9 0-16,0-9 0 0,0-6 0 16,5-4-2-16,11-10 2 15,7-9-3-15,7-6-23 16,8-7-14-16,5-3-18 15,-5-20-4-15,-6-9-6 16,-10-6 21-16,-11-6 31 16,-8-1 11-16,-3 1 2 15,0 11 3-15,0 9 3 16,0 10 28-16,0 7 23 16,0 7 11-16,0 0-36 15,0 0-23-15,0 21-5 16,3 14 1-16,3 9 13 15,0 8 7-15,-5 7-4 0,-1-2-12 16,0 4-2-16,0-4-2 16,-12-4-2-16,3-9 0 15,2-6-58-15,2-12-81 16,5-17-154-16,0-9-408 16</inkml:trace>
  <inkml:trace contextRef="#ctx0" brushRef="#br0" timeOffset="62147.06">16530 4243 697 0,'0'0'91'0,"0"0"-39"15,0 0 67-15,0 0-6 0,0 0-45 16,0 0-39-16,-53-38-18 16,43 74-10-16,-10 25 4 15,-4 23 13-15,3 25 7 16,-3 18 19-16,2 12 6 16,3 8-10-16,2 2-5 15,2-1-13-15,9 0 0 16,3-5-3-16,3-10-10 15,6-12-6-15,18-14-1 16,7-18-2-16,7-13-1 16,6-14 1-16,7-18 0 15,7-16 0-15,2-21 1 0,7-7-1 16,4-17-2-16,4-24-5 16,5-13 2-16,-1-11 2 15,-5-20-1-15,-10-16 1 16,-4-23 1-16,-15-17-3 15,-11-19 2-15,-16-10-1 16,-18-6 4-16,-15-9 5 16,-30 12 6-16,-21 14-5 15,-14 23 6-15,-9 33-6 16,-1 21 3-16,11 28-6 16,16 19-3-16,17 21 0 15,10 14-8-15,-1 14-5 16,-4 30-5-16,-2 20-35 0,7 7-88 15,13-1-142 1,12-15-266-16</inkml:trace>
  <inkml:trace contextRef="#ctx0" brushRef="#br0" timeOffset="63370.07">16692 4712 263 0,'0'0'396'0,"0"0"-249"16,0 0 1-16,0 0 12 16,0 0-44-16,0 0-30 15,-14-62-37-15,14 41-17 16,7 4-13-16,7 5-15 15,1 2-4-15,-3 4 0 16,-2 6-1-16,2 0-4 16,-3 6-6-16,4 19-7 15,-4 9-15-15,-3 9-16 16,-4 2 1-16,-2 2-5 0,0-2-5 16,-6-4 13-16,-10-1 20 15,1-5 11-15,-2-7 7 16,5-9 5-16,3-5 1 15,2-6 1-15,7-4 0 16,0-3 3-16,0-1 0 16,0 2 11-16,0-2 1 15,5 0-3-15,12 0-7 16,7 0-3-16,3 0-1 16,-2 4-1-16,-5 7-5 15,-2 4 4-15,-3 4-9 16,-4 3-5-16,-7 1 3 15,-4 3 0-15,0 0 2 0,-2-3 9 16,-16-1 1 0,-3-3 1-16,-1-1 1 0,-3-6-2 15,-2 1 0-15,0-4 1 16,-2-2-2-16,4 1 3 16,4-1-3-16,3 0 1 15,6 1-72-15,6 6-105 16,6-3-164-16</inkml:trace>
  <inkml:trace contextRef="#ctx0" brushRef="#br0" timeOffset="63814.07">16739 5812 868 0,'0'0'130'0,"0"0"-75"15,0 0 84-15,-3-110-33 16,18 85-45-16,-1 9-28 16,-1 2-3-16,-6 4-14 15,-1 8-7-15,-2 2-8 16,-3 0-1-16,1 1-6 0,-1 22-2 15,-1 8 6 1,0 8-20-16,-8-1-13 0,-11 3 7 16,-5-5-6-16,0-5 15 15,-1-5 13-15,4-3 6 16,-1-6 0-16,7-5 0 16,4-5 1-16,9-4 1 15,0 1 1-15,2-4 5 16,0 0 4-16,0 0-1 15,19 0-8-15,18 0 5 16,11-14-3-16,7 2-5 16,0-7-9-16,-1 2-89 0,-7-4-163 15,-10-2-240 1</inkml:trace>
  <inkml:trace contextRef="#ctx0" brushRef="#br0" timeOffset="66310.08">15004 4844 461 0,'0'0'41'0,"0"0"-24"16,0 0-1-16,0 0 46 16,0 0 33-16,0 0-2 15,-43-56-31-15,43 54-18 16,0 0-9-16,0 0-1 16,0 2 2-16,0 0-8 15,0 0-8-15,0 0 1 16,0 0-7-16,0 0 0 15,0 0-9-15,0 0-4 0,4 0 0 16,15 16 0-16,7 6 2 16,9 5 4-16,4 2 0 15,2 5-2-15,3 1 1 16,-2 1-3-16,2 4-1 16,2-2-1-16,0-1 0 15,0 1-1-15,1-5 0 16,-3 1 3-16,-2-4-3 15,-1-4-1-15,-1 0 0 16,-8-4 2-16,0-1-2 16,-5-2 2-16,-5 1-2 15,-1-1 1-15,-1-2 0 0,-1 2-2 16,0-2 0-16,0-3 1 16,-2 4 1-16,1-4-1 15,-3-2 1-15,0 1 0 16,-3-1-1-16,-2 2 1 15,1-4-1-15,2 3 1 16,0 0 1-16,2 1-1 16,2-3 0-16,-1 0 0 15,2 2 1-15,-1-3-1 16,1 1 2-16,-1 0-1 16,-2-1 1-16,0-1 0 15,2-3-1-15,-4 2-1 16,0-2 0-16,-1 2 0 0,3 0 0 15,-3-2 4 1,3 1-4-16,-3 2 1 0,3-5-1 16,1 5 0-16,2 0 0 15,0-2 1-15,1-1-1 16,1 4 1-16,1 0-1 16,-1 2 0-16,0 1 6 15,-2-2-4-15,-4-1 0 16,-3-4-1-16,1 3-1 15,-1-4 0-15,-2 3 1 16,0-4-1-16,1 2 2 16,-3 1-2-16,3-4 0 0,-1 3 0 15,0-3 1 1,1 3 0-16,0-2-1 0,0 0 3 16,1-3-2-16,-2 2 1 15,0-2 0-15,-2 2-1 16,1-3 0-16,0 4 2 15,2-4 2-15,-4 3-2 16,0-2 1-16,0 2 2 16,-3 0-2-16,6-3 3 15,-4 2 0-15,1 0-3 16,-4 0 1-16,0 0 0 16,2-2-4-16,-2 1 4 15,1 2 2-15,-2-3 1 16,-1 0 0-16,0 0-4 15,0 0-1-15,0 0 1 0,0 0-2 16,0 0 0-16,0 0-2 16,0-4-75-16,-4-14-165 15,-8 1-229-15</inkml:trace>
  <inkml:trace contextRef="#ctx0" brushRef="#br0" timeOffset="71666.07">15015 5877 388 0,'0'0'99'16,"0"0"-47"-16,0 0 43 16,0 0 18-16,0 0-46 15,0 0-24-15,0 0-6 16,0-14 8-16,0 14-1 15,0-2-2-15,0-2-11 16,0-2-6-16,11-4-16 16,6-1 7-16,7-1-7 0,7-1-4 15,6 3-5 1,3-2 6-16,2 3-6 0,3-2 1 16,-3-1 0-16,-2-2 0 15,-2 5-1-15,-5-4 0 16,-5 2-1-16,-3 2 0 15,-3-2 1-15,1 1-2 16,-4-1 2-16,5 1 0 16,-2-3 0-16,2 2 0 15,-1 0 0-15,-1 1 0 16,2 0 0-16,-2 1-2 16,-4 3 2-16,2-3-4 15,-1 2 1-15,-3 1-4 16,1 2-2-16,-2-3 2 15,-2 0 4-15,4-2 1 0,1 0 2 16,-4 0-1-16,4 1 2 16,-1-2-2-16,0 2 1 15,0 1 0-15,2-3 0 16,3 2 0-16,1 0-1 16,-2 1 1-16,2-2-1 15,-7 2 1-15,5-3-2 16,-5 2 2-16,1 0 1 15,-1-2 2-15,-4 6-3 16,3-4 0-16,-2 1 0 16,1 1 2-16,1 0-2 15,0 3 0-15,1-4-1 0,-3 0 1 16,3 2 0-16,-3-3 1 16,0-1-1-16,1 3 1 15,-4-4 0-15,2 3-1 16,-3 2 2-16,-3-1-2 15,4 1 0-15,-4-1 1 16,2-2 0-16,1 3 0 16,-1-1-1-16,2-1 2 15,-1 3-1-15,0-2-1 16,1 3 1-16,-3-4-1 16,1 4 1-16,2-1-1 15,-2-2 0-15,-2 3 0 16,3 0 0-16,2 0 1 0,-4-4-1 15,0 4 0-15,2-1 0 16,-4-1 1-16,1 4-1 16,-2-2 0-16,-2 1 1 15,3 1 1-15,0-4 1 16,0 2 1-16,2-1-1 16,-1 1 0-16,-2 0-2 15,1 2 0-15,-1-2 1 16,3 0 0-16,-1-1 0 15,1 1-1-15,0-1-1 16,1 0 2-16,1 0-2 16,-2 0 0-16,-1 3 1 0,0-4 1 15,-1 2-1 1,-3 1 1-16,3 1 1 0,-4-2 3 16,3 2-5-16,-3 1 3 15,-1-3-2-15,1 3-1 16,-1 0 3-16,0 0-1 15,2 0 0-15,-2 0 4 16,0-1 0-16,4-2 4 16,-2 0-3-16,5 0 2 15,0-1-5-15,-4 4-4 16,1-4 2-16,-1 2-2 16,0 0 2-16,-3 2 0 15,4 0 1-15,-4 0 3 16,0 0 3-16,0-2 3 15,0 2-1-15,0 0 0 0,0 0-2 16,0 0-2-16,0 0-1 16,0 0-1-16,0 0-1 15,0 0-2-15,0 0-1 16,0 0-1-16,0 0-1 16,0 0 0-16,0 0 0 15,0 0 0-15,0 0 0 16,0 0-3-16,0 0-14 15,0 0-18-15,0 0-19 16,-9-2-46-16,-9 1-120 16,-4-2-178-16</inkml:trace>
  <inkml:trace contextRef="#ctx0" brushRef="#br0" timeOffset="98226.98">15008 4831 204 0,'0'0'164'15,"0"0"-76"-15,0 0-19 16,0 0 62-16,0 0-18 16,0 0-44-16,0 0-13 0,0 0-11 15,0 0-15 1,-15-47-6-16,15 47-4 0,0 0-12 15,0 0-2-15,0 0-6 16,0 0 3-16,0 0 2 16,14 0-5-16,10 0 3 15,4 6-2-15,5 2 0 16,1 4-1-16,2 0 0 16,1 1 0-16,-1-2 1 15,-2 0-1-15,1 1 0 16,-5-1 0-16,1-2 0 15,-5 0 0-15,0 1 0 16,-5-3 0-16,2 0 0 16,-2 2 0-16,-2-1 0 15,2-3-1-15,1 2 3 0,-1-1-4 16,4 2 4-16,2-3-2 16,0 2 0-16,0 0-2 15,-3-2 1-15,-3 1-3 16,-2-3 1-16,-2 1-1 15,-1 0 4-15,-1 0-1 16,0-2-1-16,-3 1 1 16,1 0 1-16,1 0-2 15,1-2 1-15,-1 2 1 16,2 0-1-16,-3-3 1 16,1 1-1-16,-1-1 1 15,0 0-1-15,0 0 0 0,2 0 1 16,3 0 0-16,-1 0 0 15,1 0 0-15,-5 0 0 16,1 0 1-16,-6 0-1 16,3 0 0-16,-2 0 0 15,0 0 1-15,1 0 2 16,0 0-3-16,1 0 0 16,1 0-2-16,0 0 4 15,-2 4-4-15,4-3 6 16,-4 1-6-16,-2-1 4 15,2 2-4-15,-3-3 2 16,1 0 0-16,0 1 2 16,-1-1-2-16,-1 3 0 0,3-2 0 15,-3 1 0 1,3 1 1-16,0-2-1 0,1 1 0 16,2 2 0-16,-4-1-1 15,2 0 1-15,-1 1 0 16,-2-4 0-16,2 3 0 15,0 0 0-15,5-2 0 16,-2 1 0-16,-3 2 0 16,3-3 0-16,-5 1 0 15,-1 1 0-15,-1 0-2 16,0-2 2-16,2 1 0 16,-3 1 3-16,0-3-3 0,4 1 0 15,-3 1 0 1,2-2 0-16,1 2 0 0,-1 0 0 15,3 0 0-15,0-2-1 16,-3 2 2-16,0 0-1 16,-5-2 0-16,-1 4 0 15,-1-4 0-15,0 0 0 16,0 0 1-16,0 0-2 16,0 0 3-16,3 0-2 15,1 0 0-15,1 0 0 16,-1 0-1-16,0 0 1 15,0 0-2-15,-1 0 2 16,-2 0 1-16,1 0-1 16,-2 0 0-16,0 3 0 15,3-3 0-15,-3 0 0 0,0 0 0 16,0 0 0-16,4 0 0 16,1 0 1-16,-1 3-1 15,2-3 0-15,-3 0 0 16,2 0 0-16,-1 0 0 15,0 0-1-15,-1 0 1 16,-1 1 0-16,-1-1 0 16,3 2 0-16,-3-1 1 15,2-1-1-15,2 0 1 16,-1 0-1-16,3 0 0 16,0 0 0-16,-1 0 0 15,1 0 0-15,4 3 0 0,-3-2 0 16,0-1 0-1,-2 3 0-15,1-3 0 0,0 1 0 16,-4-1 0-16,1 0 0 16,-1 2 0-16,0-2 0 15,-2 0 0-15,-1 0 0 16,3 0 0-16,-3 2 1 16,0-2-1-16,2 0 0 15,2 1 0-15,3-1 0 16,-4 0 0-16,0 0 1 15,-1 0 0-15,-1 0 0 16,0 0 0-16,3 0 1 16,-4 0 3-16,0 2 0 0,0-2-1 15,0 0 3 1,0 0-2-16,0 0 2 0,0 0-1 16,0 0-1-16,0 0 2 15,0 0 1-15,0 0 0 16,0 0 11-16,0 0 0 15,0 0 5-15,0 0-4 16,0 0-7-16,0 0 0 16,0 0-5-16,0 0-3 15,0 0-1-15,0 0-4 16,0 0-2-16,0 0-10 16,0 3-93-16,-8-3-82 15,-5 0-226-15</inkml:trace>
  <inkml:trace contextRef="#ctx0" brushRef="#br0" timeOffset="108921.02">14927 6016 424 0,'0'0'105'0,"0"0"-32"15,0 0-15-15,0 0 53 16,0 0-25-16,0 0-19 16,0 0-27-16,-7-24-2 15,7 24-9-15,0 0-6 0,0 0-1 16,0 0-8-16,21 0-6 16,12 0-2-16,10 0 6 15,8 0-6-15,6 6-1 16,4 4-5-16,2-2 3 15,-1 1-1-15,-3-3-1 16,-7 0-1-16,-6-2 0 16,0-4 1-16,-1 2 0 15,0-2 0-15,-2 0-1 16,0 0 0-16,-3 0 0 16,-4 0-1-16,-1 0-2 15,-5 0 3-15,-2 0 0 0,-3 0 0 16,-1-2 1-16,-1-2-1 15,-1 1 0-15,1 0 0 16,3 0-1-16,-2 0 2 16,3 0-1-16,-3 0 0 15,3-1 1-15,-6-3-1 16,-1 4 0-16,0-1 0 16,-4 1 0-16,4 1 0 15,-4 0 4-15,-1 0-4 16,3 0 0-16,-2 2 0 15,2 0-2-15,3 0 5 16,-3 0-6-16,1 0 6 16,-1 0-6-16,2 0 5 0,0 0-2 15,-3 0 2 1,3 0-2-16,-7 0 0 0,4 0-1 16,-4 0 4-16,1 0-5 15,-2 0 2-15,2 0 0 16,-3 0 0-16,0 2 0 15,1 2 2-15,-3-4-4 16,-1 2 4-16,1-2-2 16,-2 0 0-16,0 0 0 15,-1 0 0-15,0 3 0 16,1-2 1-16,-2-1-2 16,0 0 2-16,1 0-1 15,1 0 0-15,2 3 0 16,0-3 0-16,2 0 0 0,2 1 0 15,1-1 1-15,3 0-1 16,-5 2 0-16,-4-2 0 16,-4 0 0-16,-2 0 2 15,-1 0-2-15,-1 0 0 16,0 0 4-16,0 0-2 16,0 0 3-16,0 0 8 15,0 0 0-15,0 0-4 16,0 0-8-16,0 0-1 15,0 0-6-15,0 0-17 16,0 4-56-16,-6-4-48 16,-4 4-91-16,-1 0-79 15</inkml:trace>
  <inkml:trace contextRef="#ctx0" brushRef="#br0" timeOffset="109058.03">16669 6102 56 0,'0'0'562'0,"0"0"-395"15,0 0-96-15,0 0 14 16,0 0-51-16,0 0-34 16,0 0-33-16,-17 0-147 15,13 0-432-15</inkml:trace>
  <inkml:trace contextRef="#ctx0" brushRef="#br0" timeOffset="132168.01">2467 7256 586 0,'0'0'116'0,"0"0"-54"16,0 0 63-16,0 0 5 15,0 0-34-15,0 0-40 16,0 0-17-16,-28-11-10 16,28 11-10-16,0 0-2 15,0 0-3-15,0-1-7 16,0 1-1-16,25-5-6 0,32 0 1 15,32-4 8-15,28-8-5 16,14 1-2-16,20-2-1 16,4-5-1-16,2 2 0 15,-2-1-5-15,-15 0-2 16,-13 3-9-16,-22 3-17 16,-19 1 6-16,-16 7 2 15,-13-2 13-15,-17 7 5 16,-7 2 0-16,-8 1 1 15,-6 0 1-15,-2 0 4 0,0 0-1 16,-5 0 2 0,2 4-1-16,0 0 0 0,0 5-3 15,-6-4 0-15,0 0-2 16,-4-1-9-16,-2-2 6 16,2 1-1-16,-4-2 10 15,0 1 0-15,0-2 2 16,0 2 5-16,0-2 1 15,0 0 2-15,0 0-1 16,0 0 0-16,0 0-1 16,0 0-4-16,0 0-3 15,0 0 1-15,0 0-2 16,0 0 2-16,0 0 0 16,0 0-2-16,0 0 1 15,0 0-1-15,0 0 1 0,0 0 1 16,0 0 2-16,0 0 2 15,0 0-4-15,0 0 1 16,0 0 1-16,0 0 2 16,-1 0-3-16,1 0-1 15,0 0-1-15,0 0 0 16,0 0 2-16,0 0-3 16,0 0 2-16,0 0 1 15,0 0-3-15,0 0 5 16,0 0 1-16,0 0-1 15,0 0-5-15,0 0 4 16,0 0-4-16,0 0 0 0,0 0-3 16,0 0-1-16,0 0-5 15,0 0-14-15,0 0-1 16,0 0-6-16,0 0 9 16,0 0 2-16,0 0 5 15,0 0 11-15,0 0 0 16,0 0-6-16,0 0-15 15,0 0-24-15,0 0-38 16,0 0-19-16,0 0-89 16,0-4-110-16</inkml:trace>
  <inkml:trace contextRef="#ctx0" brushRef="#br0" timeOffset="134124.01">2764 10204 623 0,'0'0'150'0,"0"0"-122"15,0 0 68-15,0 0 29 16,0 0-18-16,0 0-30 16,0 0-33-16,-24-27-14 15,24 27 3-15,0 0-5 16,0 0-10-16,5 0-9 16,26-4-5-16,23 4 6 15,22-2 3-15,22-2-2 16,16 1-6-16,20-4-4 15,9-2-1-15,8-1 0 0,3-7-3 16,1 2 1 0,-6 3 0-16,-9 2-16 0,-8 1 6 15,-11 3 12-15,-14-2 0 16,-13 4-3-16,-11 1-2 16,-14 3-2-16,-6 0 2 15,-10 0-1-15,-9 0 5 16,-9 0-6-16,-5 1 4 15,-4 5 1-15,-5 0-1 16,-1-2 0-16,-5 2-5 16,-7-4 1-16,-1-1-4 15,-4-1-7-15,-2 1-5 16,-1-1-4-16,0 3-5 16,0-3-30-16,0 3-13 15,0-3-22-15,0 0-36 0,2 0-144 16,1 0-107-16</inkml:trace>
  <inkml:trace contextRef="#ctx0" brushRef="#br0" timeOffset="134312.01">5117 10081 420 0,'0'0'277'0,"0"0"-108"16,0 0-6-16,0 0-4 16,0 0-61-16,0 0-29 15,0-6-15-15,0 6-14 16,0-2-20-16,0 2-11 15,0-2-5-15,0 2-4 16,0-6 0-16,0 1-14 0,-12-2-65 16,-6-5-104-1,-7 3-141-15,2-1-390 0</inkml:trace>
  <inkml:trace contextRef="#ctx0" brushRef="#br0" timeOffset="143246">2469 7324 292 0,'0'0'174'16,"0"0"-134"-16,0 0 49 15,0 0 45-15,0 0-36 16,0 0 11-16,0 0-41 16,-24-23-24-16,24 23 6 15,0 0-15-15,0 0-13 16,0 0-5-16,0 0-5 15,0 0-7-15,11-1-2 16,18 1-2-16,19 0 13 16,13 0-6-16,8-2-7 15,4-4 10-15,0-2-9 16,1 3 2-16,0-3-4 0,-1-2-1 16,1 2 0-16,-6-1 1 15,-4-1-5-15,-7 1 1 16,-3-1-9-16,-6 0-3 15,0 4 10-15,-3-1 3 16,-4 1-6-16,-4 3 2 16,1 1-1-16,-2 2 4 15,0-2-1-15,1-2-9 16,0 2 10-16,1-8-11 16,-4 6-1-16,2-4 15 15,1 2-14-15,-3 0 14 16,-4 2 1-16,-7 1 0 15,-4 0-2-15,-2-4-6 0,-2 3 8 16,-2-2 0-16,5 6 5 16,-2-4-5-16,-1 0 3 15,4 0-3-15,1 0 1 16,4 0-1-16,1 1 1 16,4 0 1-16,-3 1-2 15,-2 2 3-15,-4 0-3 16,3-4 3-16,-3 1-3 15,4 0 0-15,1-4-3 16,-2 3 3-16,0 0 1 16,0 2 1-16,-1-2-1 15,2 1-1-15,-3 0 0 0,1 0 3 16,2-1-2-16,1 2 0 16,-1 0 1-16,2-2 6 15,-5 4-2-15,1-1 0 16,-7-1 0-16,-2-2 1 15,-1 1-6-15,-3-1 2 16,3 4 2-16,-3-4-4 16,3 2 2-16,1-2 6 15,-2 1-3-15,-1 0-1 16,1 0 2-16,-5-2-5 16,0 5 5-16,0-2 0 15,-2 2-1-15,-3 0 0 16,-1 0 0-16,3 0-4 0,-3 0 5 15,0 0 1-15,0-1-1 16,0 1-1-16,0 0 1 16,0 0 2-16,0 0-4 15,0 0-1-15,0 0-1 16,0 0-3-16,0 0-1 16,0 0-4-16,0 0-26 15,0-2-49-15,-17-2-65 16,-3 0-243-16</inkml:trace>
  <inkml:trace contextRef="#ctx0" brushRef="#br0" timeOffset="143417.7">4712 7047 347 0,'0'0'348'15,"0"0"-243"-15,0 0 7 16,0 0-3-16,0 0-50 15,0 0-59-15,-20-9-5 16,20 9-90-16,0 0-143 16,3 0-266-16</inkml:trace>
  <inkml:trace contextRef="#ctx0" brushRef="#br0" timeOffset="147038.99">2424 6675 742 0,'0'0'113'15,"0"0"-69"-15,0 0 8 16,0 0-1-16,0 0-21 16,0 0-19-16,0 0-4 15,-36-5-4-15,36 5 0 16,0 0-2-16,0 0 1 16,0 0-1-16,0 0 0 15,0 0 2-15,0 0 3 16,0 0-5-16,0 0 9 15,0 0-4-15,0 0 0 0,0-3-1 16,0-4 9-16,2-9-4 16,10-8-1-16,-2-6-2 15,0-3-7-15,-2 4 0 16,-5 3-3-16,0 1 2 16,0 8 1-16,-3 8-3 15,0 3 2-15,0 6 1 16,0 0 0-16,0 0 0 15,0 0-1-15,0-1 1 16,0 1-1-16,0 0 0 16,0 0 0-16,0 0 0 15,0 0 1-15,0 0 0 0,0 0 0 16,0 0-2-16,0 0 2 16,0 0 0-16,0 0 0 15,0 0 0-15,0 0 0 16,0-3 2-16,0 3-2 15,0 0 1-15,0 0 0 16,0-2-1-16,0 2 2 16,0-1 0-16,0-3 0 15,3-1-1-15,-3-2-1 16,0 0-1-16,0 2 0 16,0 5 1-16,0-2-1 15,0 2 2-15,0 0-1 16,0 0 0-16,0 0 0 0,0 0-1 15,0 0-2-15,0 7-4 16,0 22-8-16,0 12 8 16,0 12 7-16,5 5 2 15,-3-1 0-15,1 2 9 16,1-6-5-16,0-4 5 16,-1-3-7-16,0-7 6 15,0-7-6-15,-2-8-2 16,1-5-1-16,-2-6-2 15,0-6-3-15,0-5-45 16,0-2-67-16,0 0-23 16,-8-5-216-16</inkml:trace>
  <inkml:trace contextRef="#ctx0" brushRef="#br0" timeOffset="147245.29">2321 6967 292 0,'0'0'389'16,"0"0"-275"-16,0 0-7 16,0 0 29-16,0 0-72 15,0 0-34-15,-3 0-14 16,30 0-16-16,18-10 8 16,15-3-8-16,3-2-4 15,-6 1-68-15,-6 1-115 16,-15 2-190-16</inkml:trace>
  <inkml:trace contextRef="#ctx0" brushRef="#br0" timeOffset="161312.97">4887 7057 525 0,'0'0'138'0,"0"0"-16"16,0 0 8-16,0 0-7 16,0 0-29-16,0 0-43 15,0 0-17-15,-30-94-12 16,20 92-2-16,-2 0-6 15,1 2-3-15,-2 0-8 16,-1 0-2-16,3 0 1 16,8 8-4-16,1 5 0 15,2-2 1-15,0 3 0 0,18-4-1 16,12-3 2-16,6-7 2 16,1 0-2-16,-1 0 0 15,-6-17-18-15,-8-1-7 16,-10-4 3-16,-10-2 9 15,-2 1 4-15,-6 1 5 16,-21 3 4-16,-3 9-2 16,-7 4 2-16,-2 6 2 15,1 0 9-15,8 13 0 16,7 9 0-16,9 0-4 16,9 5-3-16,5-2 2 15,0-1-5-15,7-3 0 16,11-4 2-16,3-5-1 15,2-5 1-15,3-3-1 0,-3-4-1 16,0 0-1-16,-5 0-1 16,-6-10-15-16,-9-4 1 15,-3-3 4-15,0-6 5 16,-9-1-1-16,-10 1 0 16,-5 1 5-16,6 8 2 15,0 5 0-15,10 5 1 16,2 4-1-16,3 0-4 15,2 0-6-15,1 0-6 16,0 13 10-16,0 1-11 16,0 0-119-16,0-3-31 15,6-3-95-15,8-6-117 16</inkml:trace>
  <inkml:trace contextRef="#ctx0" brushRef="#br0" timeOffset="162003.72">5211 6600 524 0,'0'0'158'0,"0"0"-37"16,0 0 12-16,0 0-28 16,0 0-48-16,0 0-21 15,-61-96-7-15,60 69-11 0,1 1-4 16,0-3-3-16,7 2-4 16,11-1 0-16,7 2-7 15,3 7-3-15,-1 7 3 16,0 4-2-16,-6 8-4 15,0 0 3-15,-3 20-5 16,-1 13 6-16,-7 12 2 16,-3 6-2-16,-7 3 2 15,0 4-4-15,-9 1-9 16,-9-1-6-16,-1 1 1 16,-3-8 6-16,2-6 6 15,0-11 5-15,7-8 1 16,2-6 0-16,10-7 2 0,1-6 5 15,0-3 5-15,0-3 26 16,5-1 6-16,19 0-1 16,7 0-14-16,15-11-13 15,2-6-11-15,2 0-3 16,-1-1-2-16,-6 6 0 16,-12 0-34-16,-11 3-61 15,-10 8-67-15,-10-2-16 16,0 3-92-16,-22 0-242 15</inkml:trace>
  <inkml:trace contextRef="#ctx0" brushRef="#br0" timeOffset="163277.97">2673 7360 468 0,'0'0'104'0,"0"0"14"0,0 0-4 15,0 0-26-15,-46-107 2 16,30 98-29-16,1 3-13 16,4 2-2-16,3 4-12 15,4 0-19-15,4 0-8 16,-3 0-7-16,3 0 0 16,0 1-4-16,0 13 2 15,0-2-1-15,0 1 2 16,3-4 1-16,11-2 3 15,6-7-3-15,0 0 7 16,-1 0-5-16,-5-10-1 16,-4-3 0-16,-7-5 0 0,-3 0 1 15,0-1-2-15,-10 3 2 16,-10 3-2-16,-2 5-3 16,1 6 2-16,0 2 1 15,8 0 4-15,2 0-4 16,4 1-3-16,1 14 1 15,-3 4 0-15,6 1 2 16,0 1 0-16,3-3 0 16,0-5 2-16,0 1-1 15,3-7 0-15,14-2 0 16,0-5 1-16,6 0-1 16,0-1 1-16,-1-20-2 15,-5-2-2-15,-6 0-13 16,-8-3 3-16,-3 3 6 15,-3 1 2-15,-12 4 3 0,-6 7 0 16,1 7-2-16,-3 4 2 16,2 0 2-16,1 21-1 15,1 5 1-15,7 5 0 16,3-2 0-16,5 1-1 16,4-3 5-16,0-3 1 15,1-7-4-15,14-2 2 16,0-6-3-16,7-5 0 15,6-4 1-15,-2 0-1 16,-2-7 1-16,-2-10-2 16,-11-2-4-16,-4 0-2 15,-7-3 0-15,0-1 0 0,-13 4 4 16,-9 4-7-16,-1 7 5 16,1 8 2-16,1 0-1 15,6 0-4-15,7 10-1 16,7 9-5-16,1 1-84 15,9 3-71-15,19-5-111 16,4-8-221-16</inkml:trace>
  <inkml:trace contextRef="#ctx0" brushRef="#br0" timeOffset="165669.97">5125 10124 124 0,'0'0'518'16,"0"0"-404"-16,0 0 23 15,0 0 7-15,0 0-47 16,0 0-33-16,0 0-19 16,-14-40-3-16,8 37-12 15,-3 3-9-15,0 0-9 16,0 0-9-16,0 12-3 16,5 1 0-16,4 5-4 15,0-3 3-15,0 0-1 16,0-2 1-16,16-3 1 15,3-6 0-15,6-1-1 0,0-3-4 16,0-3-11-16,-3-13-2 16,-6-3 6-16,-2-3 3 15,-12-1 9-15,-2 2 0 16,0 1 1-16,-8 2 4 16,-14 8-3-16,0 2 1 15,-4 6 6-15,4 2 1 16,1 0-1-16,5 2-2 15,5 13-2-15,2 1-4 16,9 2-1-16,0-1 3 16,0-1-3-16,8-4 1 15,11-2 0-15,4-6 1 0,4-4-2 16,3 0 5-16,-4 0-5 16,-1-12-8-16,-8-2-9 15,-10-2-1-15,-4-3 14 16,-3-2 2-16,0 3 2 15,-18-2 1-15,0 8 0 16,-6 5 0-16,2 4 1 16,3 3 1-16,8 0 2 15,2 4-3-15,5 7-2 16,2 2 0-16,2-3 0 16,0 1-2-16,0-4-1 15,2 0 1-15,4-6 2 16,-1-1-3-16,-1 0-37 0,-1 0-16 15,-3-12-25 1,0-6-83-16,-6 0-11 0,-21 2-87 16,-4-1-114-16</inkml:trace>
  <inkml:trace contextRef="#ctx0" brushRef="#br0" timeOffset="168258.55">2657 7425 461 0,'0'0'59'16,"0"0"-39"-16,0 0 32 15,0 0 52-15,0 0-14 0,0 0-31 16,-42-79-13-16,42 78-2 16,0 1-16-16,0 0-4 15,0 0-2-15,0 0-4 16,0 0-5-16,0 0-1 16,0 0-5-16,0 0 2 15,0 0 2-15,0 0-1 16,0 0 1-16,0 0-7 15,0 0 7-15,0 0-7 16,0 0 4-16,0 0 0 16,0 0-3-16,0 0 2 15,0 0 2-15,0 0-3 0,0 0 4 16,0 0-6-16,0 0 3 16,0 0-2-16,0 0-1 15,0 0-1-15,0 0 0 16,0 0-1-16,0 0 2 15,0 0-2-15,0 0-2 16,0 0 1-16,0 0-1 16,0 0 1-16,0 0-1 15,0 0 1-15,0 0 0 16,0 0-1-16,0 0 1 16,0 0-1-16,0 0 1 15,0 0-1-15,0 0 0 16,0 0 1-16,0 0-1 0,0 0 0 15,0 0 0-15,0 0 0 16,0 0 1-16,0 0 0 16,0 0-2-16,0 0 2 15,0 0-1-15,0 0 0 16,0 0 0-16,0 0 0 16,0 0 0-16,0 0 0 15,0 0-1-15,0 0-1 16,0 0-3-16,6 9 5 15,10 10 0-15,4 0 2 16,2 4 0-16,2 0-1 16,5 0 0-16,-6 2 0 15,4-1 1-15,0 2-2 16,-2 5 1-16,-1 1 1 0,5 4-1 16,-4-1 1-16,3 3-2 15,-2-1 0-15,5 1 4 16,5 1-4-16,7-2 9 15,2 0 9-15,0 1-12 16,-4-5-4-16,-3 1 1 16,-1 0-3-16,0 0 2 15,-1 3-1-15,1 1 1 16,-1 1 0-16,0-2 0 16,-2-2-1-16,0 3 2 15,-2-3-1-15,-1-4-1 16,1-1 0-16,-4-3 1 15,0 1-1-15,-1-5 3 0,-3 0-3 16,3-2 0-16,-3-2-1 16,-2-2 2-16,-4-3 0 15,1 4-2-15,-5-3 0 16,2 1 2-16,-4 2-1 16,1-1 0-16,-2 1-1 15,4 3 1-15,0 0 1 16,-3-2-1-16,7-1-1 15,-4 0 0-15,0-1 1 16,4 0 3-16,-2-1 0 16,3 2 0-16,-1 0 3 15,0-1 0-15,5 4-4 0,-3 0-2 16,3-1 5-16,-2 3 6 16,5-1-12-16,-2 4 4 15,3 4-1-15,5 1 4 16,3 2 7-16,0 7-10 15,6 0-3-15,-2 6 4 16,-2 3 0-16,0 1 2 16,-2-2-3-16,0-2 0 15,5 0-4-15,-3-1 2 16,1 1-1-16,2-1 1 16,-4-4-1-16,1 0-1 15,-2 0 1-15,-6-4-1 16,-2-3 1-16,-7-4 2 0,-5-6-3 15,-4-2 0-15,-1-4 0 16,-2-3 1-16,-3-1 0 16,2-7 0-16,-6-4-1 15,-2 1 0-15,0-4 2 16,0 0-2-16,0 0 0 16,0 0 1-16,0 0 0 15,4 3-1-15,-4-2 0 16,2 3-1-16,0 0 1 15,4 1 1-15,2-2 1 16,-5 4-2-16,3 0 1 16,-1-3-1-16,-1 1 0 0,0 1 1 15,3 0-1 1,-3 0 0-16,3 1 1 0,-1-3-1 16,-1 2 0-16,0-1 0 15,-1-4 1-15,0 3-1 16,-1-4-1-16,-1 2 1 15,-2-2 0-15,0 0 2 16,0 0 0-16,0 0-1 16,0 0 2-16,0 3-3 15,0-3 1-15,0 0 2 16,0 0-2-16,0 0 1 16,0 0-2-16,0 0-3 15,0 0 3-15,0 0-39 16,0 0-45-16,-12-19-165 15,0-13-342-15</inkml:trace>
  <inkml:trace contextRef="#ctx0" brushRef="#br0" timeOffset="196735.7">4951 10690 570 0,'0'0'199'16,"0"0"-138"-16,0 0 54 15,0 0 31-15,0 0-53 16,0 0-38-16,0 0-21 15,-40-64-8-15,39 60 0 16,-1 0-8-16,2-2-1 16,0-1-4-16,0-5-1 15,0-4 0-15,0 0-2 16,3 0-4-16,9 3 0 16,0-3-5-16,3 6 2 15,-1 0-3-15,-3 4 0 16,0 5-2-16,-1 1-2 0,2 0 1 15,-2 0-4-15,0 11 3 16,1 9-5-16,-6 8-2 16,-5-1-3-16,0 6-2 15,0-2-2-15,-8 1 4 16,-10-2 7-16,-2-3 5 16,4-1 2-16,0-5 0 15,6-9 1-15,2-5-1 16,5-4 1-16,3-3-1 15,0 0 0-15,0 0 2 16,0 0-2-16,6 0-1 16,14 0 1-16,5 0 13 15,1 0-7-15,6-2-5 16,-8 2 0-16,-3 0-2 16,-9 0 0-16,2 2-2 0,-4 10 3 15,-2 4-4-15,-2 3-3 16,-4 4 6-16,-2 1-1 15,0 1 0-15,0 1 1 16,-13-2-1-16,-3-3 2 16,-6-2 0-16,-3-3 0 15,-2-3 0-15,-3-6 0 16,0 0 0-16,1-7-13 16,-1 0-31-16,9 0-59 15,6-21-67-15,6-10-169 16</inkml:trace>
  <inkml:trace contextRef="#ctx0" brushRef="#br0" timeOffset="199855.95">2649 10649 776 0,'0'0'159'0,"0"0"-92"0,0 0 26 15,0 0 6-15,0 0-48 16,0 0-31-16,-59-82-13 16,42 82 0-16,-2 20-6 15,-8 13-1-15,0 12 0 16,2 6 0-16,5-2 0 16,4-4-1-16,7-9-3 15,4-9 4-15,5-4-4 16,0-9 3-16,0-6-2 15,0-5-2-15,1-3-14 16,3 0 0-16,-1 0 7 16,0 0 10-16,0 0 2 15,0 0 2-15,-3 0 0 16,3 0-2-16,4 0-2 16,5 0-16-16,6 0-15 0,8 1 14 15,6 5-3-15,5-6 16 16,-4 0-2-16,-2 0 4 15,-5 0 2-15,-6-7 0 16,-5-5 2-16,-8-6 3 16,-1-3-2-16,-3-1 8 15,-3-1 7-15,0-1 11 16,0 2 7-16,0 0-8 16,0 4-2-16,0 5 1 15,0 3-3-15,0 9-2 16,0 1-6-16,0 0-5 15,0 0-4-15,0 7-5 0,0 25-4 16,0 17 3-16,0 9-1 16,0 3 3-16,3 0-2 15,1-6 0-15,3-6-2 16,1-10-22-16,3-10-77 16,4-17-36-16,4-12-146 15,-1-3-91-15</inkml:trace>
  <inkml:trace contextRef="#ctx0" brushRef="#br0" timeOffset="200524.95">2833 10254 810 0,'0'0'61'0,"0"0"19"16,0 0 25-16,0 0-57 16,0 0-26-16,0 0-8 15,-11-14-7-15,6 14 1 16,3 0-5-16,-1 0-1 0,0 0 2 15,3 0-3-15,0 0-1 16,0 0 1-16,0 0-1 16,0 0-1-16,0 0 1 15,0 0-2-15,0 0 4 16,11 4 0-16,0-4-2 16,0 0 0-16,-1 0 2 15,-4 0 0-15,-6-8-1 16,0-2 2-16,0 0 2 15,-6 3-5-15,-10 1-2 16,-5 2 2-16,0 4 0 16,-3 0 0-16,2 0 0 15,8 5 0-15,3 3-1 16,3-2 4-16,5-2-3 16,3 2 1-16,0 2-1 0,0 2 0 15,0-1-1-15,0 2 2 16,20 0 2-16,3-4 3 15,4-4-6-15,3-3 0 16,-3 0-1-16,-3-14-17 16,-11-2-10-16,-6-2 4 15,-7-5 19-15,0-3 5 16,-10 0 1-16,-8 0 1 16,2 4 0-16,1 8 1 15,0 9-3-15,9 5 0 16,-1 0 0-16,5 4-9 15,0 19-8-15,2 3-125 0,0 1-157 16</inkml:trace>
  <inkml:trace contextRef="#ctx0" brushRef="#br0" timeOffset="-208337.8">5058 6877 520 0,'0'0'122'0,"0"0"-89"16,0 0 31-16,0 0 13 15,-92 54-48-15,77-34-15 16,-4 6-4-16,5-3-2 0,-3 8-1 16,-4 1 1-16,2 4 0 15,-5 4 8-15,0 4 1 16,-6 7-3-16,2 4-3 16,-4 1 2-16,-2 0 3 15,1 0-5-15,-1-1 3 16,4 0 0-16,-3 0 2 15,3 3-6-15,-3 2 5 16,-4-1-8-16,1-2 2 16,-4-3 9-16,1 3-2 15,0-2-7-15,0 3 0 16,1 4 0-16,2 2-5 0,3 1 2 16,1 0-3-16,6-2-2 15,2-3 2-15,0-7-3 16,5-2 2-16,-5 1 2 15,6-4-3-15,-4 1 2 16,1-1 0-16,0-2-2 16,-1 3 2-16,2-2 0 15,0-1-2-15,2-5 1 16,-2 2 0-16,0-4-2 16,-3 1 1-16,-3 4 0 15,-2 0 1-15,0-2-2 16,-2 4 1-16,2-3 0 15,-1-2 0-15,2-6-1 0,3 1 4 16,-5-5-4 0,8 2 2-16,-6 1 3 0,2-1-3 15,4-4 13-15,-2 1-11 16,4-1-2-16,0 1 0 16,2 1-2-16,0-2 0 15,4 0 0-15,0-3 0 16,2-4 1-16,-2 1 0 15,4-4-1-15,-6 1 1 16,0-1-1-16,-3-2 0 16,0-1 1-16,-3 2 0 15,-1-3 0-15,5-3-1 16,-3 2 1-16,3 0-1 16,2-3 1-16,2 1-1 0,-2 0 0 15,3-1 0-15,-3 3 1 16,0-2-1-16,2 0-2 15,2 1 2-15,-1-1 0 16,-1-1 0-16,2 2 0 16,-2 3 0-16,0 0 0 15,-5 1 0-15,6 0 0 16,1 1 0-16,1-6 0 16,1 4 0-16,3-7 0 15,1-1 0-15,-2 2 0 16,4-4 0-16,0 1 1 15,-1-1-2-15,-1 2 2 16,-1 0-1-16,3-2 2 0,-1 2-2 16,1-3 3-16,0-1-1 15,1 0 2-15,2-2-2 16,0 1-1-16,0-3 0 16,0 0-1-16,0 0 1 15,0 0-1-15,0 0 0 16,0 0 1-16,0 0-2 15,0-5-33-15,5-26-102 16,11-10-139-16,6-11-408 16</inkml:trace>
  <inkml:trace contextRef="#ctx0" brushRef="#br1" timeOffset="-175318.83">8857 13621 843 0,'0'0'39'0,"0"0"-39"15,0 0-60-15,0 0 13 16,0 0 26-16,0 0 4 16,-35-8-91-16,24 8-99 15</inkml:trace>
  <inkml:trace contextRef="#ctx0" brushRef="#br1" timeOffset="-172303.07">5271 5741 423 0,'0'0'58'0,"0"0"-14"15,0 0 34-15,0 0-3 16,0 0-20-16,-90-37-26 16,65 35-5-16,-2 0-8 15,-6 0-1-15,-1 0 2 16,-6 1-3-16,0 1-2 15,-5-3-4-15,-1 3-3 16,-4 0 4-16,6 0-5 16,-6-2-1-16,2 2 2 15,5 0-5-15,5 0 4 16,-3 0-2-16,-1 0-2 0,-4-1 0 16,-6 1 1-16,1 0-1 15,-3 0 1-15,2 0 2 16,3 0-3-16,1 0 0 15,5 3 1-15,0 3 0 16,3 0-1-16,-7-2-1 16,2 2 1-16,-4-1 2 15,5-2-1-15,-6 0-1 16,-2 0 0-16,3-1 0 16,1-2 3-16,3 2 0 15,6 0-2-15,-4-2 3 16,7 0 0-16,0 0-2 0,0 0-2 15,-2 0 1-15,2 0-1 16,-4 0 0-16,-6 0 0 16,-2 0-1-16,-10 6 1 15,7-1 0-15,0 1 1 16,3 0 1-16,6-3-2 16,5 0-2-16,2 4 2 15,2-1 0-15,3-1 1 16,-3 3-1-16,0-2 0 15,-4 3-2-15,-5-1 2 16,-4 2 0-16,-1-1 1 16,1 1-1-16,6 2 0 15,1-2 1-15,7 2-1 16,2 2 0-16,0-3 1 16,9 4 1-16,-3 1-2 0,0 2 1 15,0 4-1-15,-3 3 0 16,-2 1 0-16,5 3 0 15,-3 3 1-15,0 0 1 16,2-1-2-16,2 3 0 16,4 0 1-16,-2 2 0 15,2-1-1-15,2 2 2 16,-2-4 1-16,4 1 1 16,-2-1-1-16,1 1 0 15,-3 2 1-15,-1 0-1 16,-1-1 1-16,-4 2 0 15,3 2-3-15,-2 1 1 0,4-1 1 16,4-2-1-16,-2-1-2 16,3 1 4-16,2-4-3 15,5 1 2-15,2 0 0 16,3 2 0-16,-1 4 1 16,-2-4-1-16,-2 4 2 15,4 1-1-15,1 0-4 16,3 4 2-16,0 3-2 15,0 2 1-15,0 4-2 16,7-2 2-16,4-1-1 16,8-4 0-16,5-2-2 15,3 2 2-15,3 2 0 16,6 0-1-16,4 2-1 0,7-3 2 16,0-6 0-16,2-2 2 15,-1-3-2-15,4-1 1 16,-1-4 0-16,1 2 0 15,0 0-1-15,1-4 0 16,-4 2 1-16,3-2 3 16,0 1-4-16,-1-2 0 15,4 0 1-15,2-4-1 16,1-1 0-16,2-6 1 16,2-2 0-16,1 4 0 15,1-4-1-15,0-3 0 16,-3 1-2-16,-6-2 2 0,-1-1 0 15,0-4-1-15,0 0 0 16,2 0 0-16,1-3 1 16,-1-3 0-16,0 3-2 15,2-2 4-15,-1 2-2 16,1-3 0-16,2-1 0 16,1 0-2-16,-3 0-7 15,3 0 1-15,-4 0-3 16,-6 0 6-16,-1 0-2 15,-2 0 4-15,3 0 0 16,-1-5 1-16,7-2 2 16,0-6-2-16,0 3 1 15,-1-3-1-15,1-3 1 16,3 0-6-16,0-1 3 16,2-5-4-16,3 2-2 0,-3-5 4 15,-1-1 0-15,3-3 2 16,-3 2-5-16,-1-1-3 15,0 2-1-15,-4 1 2 16,1 0 1-16,-6 1 0 16,2 2 0-16,1-1-1 15,-1 1 4-15,1-3 5 16,0-1-5-16,-5-1 4 16,-1-2 3-16,1-4-2 15,0-5 3-15,4-3-1 16,-1-4 0-16,-2 2-1 15,4-3 1-15,-3 4 1 0,-4 4 0 16,-7 0 2-16,-3 3 7 16,-4-4 4-16,-5-1-1 15,-1-4 6-15,-4-3-1 16,-3-6-1-16,-7-6-1 16,0-2-3-16,-3-5-4 15,-6-1-5-15,2-6 2 16,-1 1-3-16,-2-2 4 15,-3 3-6-15,0 3 0 16,0 4 5-16,0 6-3 16,0-1 5-16,-10 2-7 15,-4-2 3-15,-8 1 4 16,-6-2-2-16,-6 5 0 0,-7 0 0 16,-5 4-1-16,-5 2 2 15,-7 8 2-15,-5 4 1 16,-3 6-4-16,4 5 4 15,2 0-4-15,2 1-3 16,-3-2 2-16,-2 0-4 16,0-1-1-16,-2 5-1 15,-2 1 0-15,-3 4 1 16,-7 4 0-16,-6 1-1 16,-14 3 1-16,-7-2 0 15,-7 4-1-15,-7 2 1 16,4 6 1-16,4 0 3 0,5 0-4 15,8 0 0-15,6 6-2 16,7 0 2-16,7 2-8 16,17-2-13-16,18 7-30 15,9-4-72-15,15 4-334 16</inkml:trace>
  <inkml:trace contextRef="#ctx0" brushRef="#br1" timeOffset="-170060.83">5241 9410 625 0,'0'0'82'16,"0"0"-63"-16,0 0 48 16,0 0 19-16,0 0-19 15,-90-113-36-15,56 96-17 16,-5 0 0-16,-8 3-9 15,-6 0-5-15,-11 1 8 16,-13-4-8-16,-4 1 0 16,-10-2 2-16,-9 2 0 15,-2-3 1-15,1 5-3 16,5-2 6-16,8 6-2 16,7 4 3-16,11 2-6 0,-5 3 0 15,5 0 1-15,1 1-2 16,5-3 0-16,-2 3 0 15,5-1 0-15,-2-2 0 16,0-3 2-16,2 2-2 16,1 3 2-16,-2-2 0 15,2 3-2-15,-8 0-1 16,-9 0 1-16,-7 3 2 16,-7 8-2-16,3 2-2 15,7 1 2-15,10-2-1 16,5 1 1-16,12-1 0 15,-1 2 1-15,1-2-1 0,5 7 1 16,0-1-3-16,4 3 5 16,2 3-3-16,0-2 0 15,2 4 0-15,4 9 0 16,1 0 0-16,2 8-1 16,-1 7 0-16,-2 2-2 15,-3 6 3-15,3 4 0 16,2-3-1-16,3-1 1 15,11-1-3-15,4-2 3 16,4 0-2-16,4 2 2 16,6-2 0-16,3 1-1 15,0 2 0-15,0-1 2 16,12 1-1-16,3-1 0 0,6 2 1 16,1 2-1-1,6 4-3-15,2-3 2 0,0 7 1 16,6 4-1-16,3 1-1 15,5 0 2-15,4 3-1 16,0-9 4-16,5-3-3 16,-3-1 0-16,-1-6 0 15,3 1 0-15,-1 3 0 16,1-9 0-16,3-1 0 16,2-7 0-16,6 0 3 15,4-2-3-15,-1-9-1 16,8 0 1-16,-4-8 0 0,0-3-4 15,2-5-19-15,1-4 3 16,0-8-2-16,-1 3-1 16,7-9 0-16,-3 0-8 15,11 0 7-15,2 0 3 16,-1-10 12-16,1-1 9 16,-2-1 0-16,-3 2 0 15,-4-2 1-15,-5-3-1 16,-2 0-9-16,0 0 0 15,2-4 9-15,1 1 0 16,-3-7 2-16,1-1-1 16,0-1 9-16,0 0 5 15,4-5 5-15,-5-1-2 16,4-1-4-16,-3-1 0 16,0 2-4-16,-2 1-5 0,-9 5 0 15,-4 0-3-15,-10 5 8 16,-4-1-4-16,-7 2 0 15,6-2 2-15,-3 4-1 16,-3-3 0-16,0 0-2 16,0 1-1-16,1-6 1 15,3-3 0-15,4-5-5 16,-2-8 0-16,6-1 0 16,-2-3 0-16,-1 0-3 15,-7 2 3-15,2 0 0 16,-7 2 3-16,-7-2-2 15,-1 3-1-15,-4-3 3 0,-3 1-1 16,-10-1 4-16,4-3 5 16,-6-5 4-16,-6-2 12 15,0-3-11-15,-2 3-2 16,0 3 11-16,0 1-8 16,-3-1 6-16,-9 3-3 15,0-2-6-15,-1 3-2 16,-3 2 2-16,2 1-3 15,-4 1-3-15,0 1-2 16,-3 4 0-16,-4 4 5 16,1 3-4-16,-3 3-5 15,-1 3 6-15,-2-1-6 16,0 4 4-16,2 1-2 0,-2-1-3 16,3 2 3-16,-3 0-1 15,2-1-1-15,2 3 1 16,-6-2-2-16,-1 3 4 15,-1 0-5-15,-4 2 2 16,-6-1-1-16,2 1-1 16,-4 4-1-16,1 1 0 15,-3 1 1-15,2 4 0 16,-5 0-1-16,0 2 2 16,4 2-1-16,8 0 0 15,4 2-1-15,4 0 1 16,4 0 0-16,0 0-1 0,1 0-3 15,-1 2-2-15,-1 12-17 16,-4 7-43-16,0 5-26 16,6 5-85-16,3-1-170 15,6-11-132-15</inkml:trace>
  <inkml:trace contextRef="#ctx0" brushRef="#br1" timeOffset="-166231.33">4750 4016 38 0,'0'0'580'0,"0"0"-499"15,0 0-81-15,0 0 0 16,0 0 1-16,0 0 26 16,0 0 4-16,0 0-14 15,15 13-14-15,10 1 7 16,9 3 39-16,5-1-15 16,0 3-14-16,-1 2-11 15,0 3 0-15,4 5 1 0,3 4 10 16,12 1 0-1,4 10-6-15,6 1-10 0,3 6 2 16,-2-1-5-16,-2 3 1 16,1 5-1-16,-1 7-2 15,-3 9 2-15,-2 7-2 16,3 8 2-16,4 0-1 16,8 4 4-16,8 1-4 15,7 3 0-15,-1 0-2 16,-4-1 2-16,-5-6 2 15,-5-3-2-15,-9-6 0 16,-7-1-1-16,-4-5 1 16,-3-2 0-16,-3 0 1 15,4 1-3-15,-6-1 2 16,5 8-7-16,-2 5 4 0,7 9 2 16,8 6 1-16,7 2 5 15,6 3-4-15,8 2 1 16,1-4 10-16,3-6 6 15,0-4-6-15,-2-7-1 16,-2-7-7-16,-5-2 3 16,-12-11-3-16,-4-6-2 15,-14-12 0-15,-12-10-2 16,-13-8 0-16,-10-11-1 16,-7-8 0-16,-6-8 0 15,-4-1-7-15,0-3-5 16,0 0-6-16,-7-7-12 0,-17-12-131 15,-10-6-243-15</inkml:trace>
  <inkml:trace contextRef="#ctx0" brushRef="#br1" timeOffset="-165091.84">5641 8763 478 0,'0'0'116'0,"0"0"-78"16,0 0 8-16,0 0 38 15,0 0-2-15,0 0-27 16,-6-18-24-16,18 11-16 15,13-7 0-15,14-1-6 16,10-1 3-16,13-4-4 0,6-3-3 16,12-1 2-16,4-1-3 15,-2-3-1 1,0 0-2-16,-4-2 3 0,-4 0-2 16,-2 0-1-16,-6-3-1 15,-4 4 1-15,-2-1 0 16,-1 3 1-16,-1 1-1 15,-1 1-1-15,-6 3 0 16,-2-1 0-16,-10 5 3 16,1-2-3-16,-1 2 2 15,-1 1-1-15,-1-3-1 16,3 5 1-16,-3-2-1 16,-1 0 2-16,0-1-2 15,-4 5 3-15,7-5-1 16,0 1 1-16,-1 0 0 0,-2 0 1 15,-3 2-1-15,-3-1 0 16,-4 3-3-16,-1 0 3 16,-1 2-2-16,-4 3 0 15,2-4 0-15,-1 2 0 16,-2 3 0-16,5-3-1 16,-3-2 1-16,6 1 0 15,-2-2 0-15,3-2-1 16,0-1 4-16,-2 4-2 15,-2-3-2-15,-3 3 1 0,-2-2-1 16,1 5 2 0,-5-1-1-16,1 0-1 15,-4 4 3-15,1-4-3 0,2 3 1 16,-1-2 4 0,2 0-5-16,1-3 0 0,2 5 2 15,2-4-1-15,4 2 1 16,-1 0-1-16,-6-1-1 15,0 3 3-15,-5-3-2 16,-2 6 2-16,-2-2 1 16,-3 0 2-16,-2 3 2 15,2 0-6-15,-6 3-1 16,0 0 1-16,0 0 1 16,0 0 0-16,0 0-1 15,0 0-1-15,0 0-2 0,0 0-1 16,-6 0-45-16,-10 0-13 15,-8 4-99-15,3-2-106 16,5-2-182-16</inkml:trace>
  <inkml:trace contextRef="#ctx0" brushRef="#br1" timeOffset="-164940.83">8093 7636 546 0,'0'0'147'0,"0"0"-84"15,0 0 14-15,0 0-33 16,0 0-39-16,0 0-5 16,-28-5-61-16,28 2-164 0,0-3-268 15</inkml:trace>
  <inkml:trace contextRef="#ctx0" brushRef="#br1" timeOffset="-164117.81">8125 7367 473 0,'0'0'120'16,"0"0"-36"-16,0 0 42 15,0 0 12-15,0 0-4 16,0 0-40-16,-48-55-26 15,48 55-33-15,-1 0-8 16,1 0-7-16,0 0-5 16,14 0-6-16,18 16-3 15,11 6 4-15,6 5-6 16,0 4 2-16,2 6-4 16,-3 2 1-16,-6 2-2 15,-5 3 0-15,-3-3-1 0,-10-4 0 16,-6-4 0-16,-9-7 0 15,-3-4 0-15,-6-9 0 16,3-4 0-16,-3-4 3 16,2-4-3-16,-2-1 2 15,1 0 0-15,-1 0 2 16,0 0 1-16,0 0 0 16,0 0 1-16,0 0 1 15,0 0-1-15,-3 0-3 16,-12 0 0-16,-7 0-3 15,-5 11 0-15,-3 7 3 16,3 9-3-16,-3 8 0 16,1 1-1-16,0-1 1 0,5 0 0 15,3-8 0-15,7-5-2 16,3-6-1-16,5-8-1 16,2-5-13-16,4 0-37 15,0-3-60-15,0 0 0 16,4 0-62-16,14-20-147 15</inkml:trace>
  <inkml:trace contextRef="#ctx0" brushRef="#br1" timeOffset="-162595.84">8723 7574 767 0,'0'0'129'15,"0"0"-50"-15,0 0 40 16,0 0-8-16,0 0-34 16,0 0-36-16,0-31-16 0,0 31-13 15,0 4-6 1,0 29-1-16,0 15-2 0,0 9 6 15,0 5-3-15,0-1-2 16,0 1-1-16,0-10-2 16,-3-11 0-16,0-6 0 15,0-9-1-15,3-8 0 16,0-6-1-16,0-5 0 16,0-7-1-16,0 0-2 15,0 0 0-15,0 0 3 16,0-12 1-16,0-19-1 15,0-12-6-15,11-10 6 0,3-13-2 16,3-10 3 0,4-5-2-16,1 4 2 15,-3 6-2-15,2 14 3 0,-3 8-1 16,2 3 2-16,-4 8-2 16,-2 5 1-16,-3 10-1 15,-3 8 2-15,-4 8-2 16,-2 7 2-16,-2 0-2 15,4 0-3-15,1 17-8 16,7 15 10-16,-5 13 0 16,2 3 0-16,-9 4 0 15,0 3-3-15,0 0-9 16,0-1-4-16,-15-5-3 16,0-3 2-16,-6-11-2 15,-1-6-2-15,4-7 18 0,2-10 3 16,4-7 1-16,6 0 5 15,3-5-1-15,3 0 7 16,0 0 19-16,0 0-2 16,0-9 1-16,12-10-19 15,13-4-8-15,2 1 1 16,4 6-3-16,-1 2 1 16,-3 7 0-16,1 7-1 15,-4 0-2-15,-4 6-1 16,-4 17-2-16,-4 8 5 15,-3 7-9-15,-8 1-2 16,-1 0-4-16,0 1 0 16,-11-4 1-16,-8-6 8 0,-1-4 4 15,-3-7 2 1,0-3-6-16,-2-7 6 0,-1-5 0 16,0-3 1-16,4-1-1 15,6 0 0-15,2-1 0 16,7-14-21-16,7-6-52 15,0-9-70-15,12-10-76 16,22-6-138-16</inkml:trace>
  <inkml:trace contextRef="#ctx0" brushRef="#br1" timeOffset="-162183.84">9354 7725 801 0,'0'0'233'15,"0"0"-80"-15,0 0-17 16,0 0-63-16,0 0-17 16,0 0-26-16,-71-45-5 15,57 67-17-15,3 17-5 16,0 6-3-16,2 3 0 16,7-3 0-16,2-6 0 15,0-4 3-15,5-9-5 16,8-7 2-16,5-9-4 15,3-6-11-15,4-4 0 0,2-4-8 16,3-18-5 0,-3-10-1-16,-5-6 11 0,-4-11 1 15,-9-3 8-15,-6-7 3 16,-3 9 3-16,0 5 3 16,-9 13 0-16,-9 9 3 15,-4 9 2-15,1 11-3 16,-3 3 1-16,3 0-3 15,0 13-1-15,5 13-1 16,7 3-5-16,9 4-55 16,0-1-79-16,15-3-71 15,22-13-86-15,4-9-338 16</inkml:trace>
  <inkml:trace contextRef="#ctx0" brushRef="#br1" timeOffset="-161918.84">9832 7343 868 0,'0'0'178'15,"0"0"-42"-15,0 0 17 16,0 0-72-16,0 0-23 16,0 0-33-16,-41-76-15 15,41 110-8-15,0 20 3 16,0 16 5-16,0 5-9 15,0 5 0-15,0 3-1 16,0-8-2-16,-7-7 1 16,-5-11-21-16,4-12-35 15,4-9-108-15,4-13-50 0,0-10-87 16,12-9-132-16</inkml:trace>
  <inkml:trace contextRef="#ctx0" brushRef="#br1" timeOffset="-161334.84">9639 7667 791 0,'0'0'78'16,"0"0"15"-16,0 0 59 16,0 0-46-16,0 0-64 0,0 0-42 15,140-81-2 1,-58 58-4-16,3-1-13 0,-10-3-25 15,-4-5-17-15,-14-3-17 16,-12-4-12-16,-12-4 35 16,-11 2 34-16,-14 2 21 15,-8 0 3-15,0 3 39 16,-9 5 40-16,-8 3 9 16,4 8-2-16,-3 3 7 15,2 5-33-15,5 8-10 16,-1 4-18-16,1 4-13 15,-2 30-15-15,1 17 7 16,2 17 0-16,3 10-4 16,3 7 2-16,-2 9-5 15,2-2-4-15,-1-4-3 0,0-11 0 16,3-19 0-16,0-20-1 16,0-12 1-16,0-14-5 15,3-5-5-15,7-7-7 16,4 0 6-16,5-12 2 15,3-17 9-15,3-9-1 16,-3-10 1-16,2-5 1 16,-1-1 1-16,-1 9-2 15,-5 12 4-15,-5 17-4 16,-7 10 9-16,6 6-1 16,0 3-8-16,5 19 0 15,1 11 0-15,1 6-1 0,-3 4 1 16,0-2-2-16,0-6-5 15,-1-3-36-15,-6-7-48 16,3-5-171-16,-3-10-78 16</inkml:trace>
  <inkml:trace contextRef="#ctx0" brushRef="#br1" timeOffset="-160178.84">10956 7361 726 0,'0'0'117'0,"0"0"30"16,0 0 24-16,0 0-57 16,0 0-34-16,0 0-35 15,5-45-8-15,-5 45-13 0,0 6-12 16,-3 27-7-16,-10 14 2 15,-1 16 1-15,-2 3-4 16,5 2-3-16,7-8-1 16,4-9-1-16,0-11-4 15,0-16-10-15,20-9-8 16,9-8-14-16,7-7-5 16,4 0-40-16,2-10-6 15,-2-13-13-15,-6-11 16 16,-7-8 35-16,-7-9 27 15,-6-1 20-15,-12 0 2 16,-2 10 2-16,0 7 13 16,0 9 36-16,-10 9 47 0,4 7-24 15,0 6-9-15,4 4-6 16,0 0-30-16,0 0-20 16,0 7-7-16,2 13 0 15,0 5 4-15,0 2-1 16,14-2-4-16,8 1-2 15,0-4 1-15,-2-3 1 16,0-2-5-16,0-3-14 16,-8 0-16-16,-1-3-8 15,-6 0-3-15,-2 0 7 16,-1 3-11-16,-2-1-5 16,0-2 26-16,0-2 11 0,0 1 0 15,-10 0 14 1,-7-2 4-16,-9-2 8 0,-5-2 5 15,-8-2 3-15,-9-2 2 16,-2 0-13-16,-3 0-5 16,5 0 0-16,10-4-26 15,12-12-98-15,12-11-209 16</inkml:trace>
  <inkml:trace contextRef="#ctx0" brushRef="#br1" timeOffset="-159976.84">10991 7125 1021 0,'0'0'119'16,"0"0"-40"-16,0 0 4 0,0 0-21 15,0 0-49-15,0 0-13 16,0 0-8-16,20 0-42 15,9 0-120-15,-2 0-177 16</inkml:trace>
  <inkml:trace contextRef="#ctx0" brushRef="#br1" timeOffset="-159235.85">12006 7432 614 0,'0'0'162'0,"0"0"-82"16,0 0 74-16,0 0-16 0,-31-112-52 15,-5 100-51-15,-5 12-16 16,-4 0-13-16,9 30-5 16,9 7-1-16,10 6-1 15,15 4 0-15,2 4-4 16,30-2 1-16,17-4-6 16,12-5 2-16,-4-6-22 15,-3-10-21-15,-13-2 4 16,-12-2-24-16,-12-3-10 15,-11 5-23-15,-4 0 22 16,-6 1-45-16,-21-2 120 16,-7-2 7-16,-6-7 6 0,-2 0-5 15,2-6 10-15,-2-2 5 16,8-4 20-16,3 0-4 16,11 0-15-16,7-7-8 15,10-10-5-15,3-6-4 16,17-4-54-16,20-8-63 15,16-1-58-15</inkml:trace>
  <inkml:trace contextRef="#ctx0" brushRef="#br1" timeOffset="-157923.83">12399 7563 448 0,'0'0'363'0,"0"0"-227"16,0 0 7-16,0 0-22 15,-42-116-34-15,27 101-42 16,1 7-8-16,-3 8-21 16,-4 0-7-16,-1 14-8 15,4 17 1-15,0 6 0 16,7 4-2-16,8 3 0 16,3 1-1-16,0-4 0 15,16-7-5-15,7-4 4 16,8-11-15-16,-1-8-23 15,2-5-16-15,-1-6 11 16,-1-6 5-16,-5-11-6 16,-5-12 11-16,-5 0 15 0,-9 0 17 15,-4 1 3 1,-2-1 9-16,0 3 16 0,-6-1 15 16,-1 9 8-16,0 4-7 15,1 5-10-15,4 5-11 16,1 2-11-16,1 2-9 15,-3 6-6-15,3 22 2 16,0 12 2-16,0-2 0 16,2 5-1-16,12-6-1 15,2-5-3-15,1-3-11 16,0-11 0-16,3-9 5 16,-4-6 6-16,6-3 6 0,-3-4 0 15,-2-18 1 1,0-4 4-16,-3-1-1 0,1-6 2 15,-4 3 14-15,-3 1 8 16,1-1-3-16,-2 5-4 16,0 1-4-16,-1 1-4 15,1 2 2-15,-3 6-8 16,-1 4 7-16,0 7-3 16,-3 2-4-16,6 2-6 15,-2 6-3-15,10 16 3 16,-4 8 0-16,0 5 0 15,-2 0 1-15,0 1-2 16,0-2 1-16,-2-5-2 16,1-7-3-16,-1-4-8 0,-2-7-4 15,1-5 8-15,1-6 6 16,4 0 2-16,1 0 1 16,3-13 0-16,0-7 1 15,3-2 0-15,-3 0 0 16,-1-2 0-16,3-1 1 15,-3 0-1-15,0 2 1 16,-2 3 0-16,-4-1-1 16,0 7 1-16,-3 6 2 15,-3 2-4-15,1 6 0 16,1 0-6-16,0 14-4 16,0 18 9-16,-2 6 0 15,-1 5-8-15,0-1-25 16,0-5-13-16,5-4 20 15,1-6-11-15,6-11 23 0,0-4 5 16,1-12 2-16,4 0 8 16,5-8 1-16,-1-12 7 15,0-4-4-15,1-4 7 16,-3 2 1-16,-2 1 6 16,1 1-2-16,-6 5 5 15,0 1-10-15,-2 7 0 16,1 3-9-16,-2 6-2 15,-1 2-4-15,3 0-2 16,4 10 3-16,-2 5 2 16,-1 0-1-16,6-3 1 15,1-2-5-15,4-4 4 0,1-4 1 16,1-2 1-16,-1-2 1 16,-4-19-1-16,0-5 0 15,-5-4 5-15,-6-4-3 16,-6-2 3-16,-3-1 4 15,0 5 1-15,-6 3 16 16,-5 9 2-16,1 7-5 16,-6 11 1-16,-2 2-15 15,-2 9-5-15,-3 21 5 16,8 9-1-16,6 8-3 16,7 5-3-16,2 6-2 0,12-3 0 15,15-7 1 1,7-8-1-16,2-14-8 0,2-7-21 15,3-8-37-15,-5-6 4 16,-2-5-14-16,-14 0-5 16,-8 0-39-16,-8-4 35 15,-4 0-8-15,0 2-43 16,0 2-89-16</inkml:trace>
  <inkml:trace contextRef="#ctx0" brushRef="#br1" timeOffset="-156699.85">14161 7528 590 0,'0'0'120'0,"0"0"-30"15,0 0 48-15,15-112-20 0,-15 90-28 16,-15 1-19 0,-9 8-36-16,-7 8-10 0,-5 5-12 15,0 2-10-15,5 25-1 16,9 5 1-16,9 7-3 16,11 8-1-16,2 2-1 15,10-1-2-15,17-3-7 16,6-8-17-16,6-10-32 15,-4-13 4-15,-2-11 1 16,-4-3 1-16,-7-9 4 16,-5-18 12-16,-7-8 30 15,-3-5 8-15,-5 3 2 16,-2 0 5-16,0 9 26 16,0 6 24-16,-5 5 18 15,-1 7-6-15,2 7 10 0,4 3-29 16,-3 0-20-16,1 7-17 15,-1 26-10-15,3 24 7 16,-1 15 10-16,1 10-14 16,-2 11-5-16,-2-1 7 15,-5 5-7-15,-6-1-1 16,0-5 0-16,-3-4 2 16,2-14-6-16,-4-14 2 15,1-14-11-15,1-16-12 16,-3-6-31-16,2-14-15 15,-2-6 15-15,-1-3-28 16,1-9-22-16,4-20-58 0,11-11-99 16,6-10-195-16</inkml:trace>
  <inkml:trace contextRef="#ctx0" brushRef="#br1" timeOffset="-155807.89">14465 7543 883 0,'0'0'68'16,"0"0"26"-16,0 0 39 15,0 0-22-15,0 0-69 16,0 0-37-16,58-66-3 16,-30 88-2-16,4 8 0 0,-5 4-1 15,0 5-2 1,-6 0 3-16,-9 0-7 0,-8-5-30 15,-4-4-18-15,0-4-7 16,-19-2 15-16,-11-3 26 16,-6-7 9-16,0-5 3 15,6-6 6-15,11-3 2 16,12 0 2-16,7 0 2 16,0-3 12-16,19-20 15 15,18-9-20-15,11-7-10 16,10-1 4-16,-1-1-1 15,1 3 0-15,-11 5 1 0,-15 10 7 16,-9 4 17 0,-13 8 12-16,-8 3 2 0,-2 6 14 15,0 2-8-15,0 0 4 16,-8 0-24-16,-10 7-26 16,-4 18-2-16,3 10-1 15,4 4 0-15,11 3-1 16,4-5-1-16,0-4 2 15,6-6 0-15,9-8-1 16,3-6-3-16,3-8 0 16,-3-5 3-16,1 0-8 15,-3 0 3-15,-3-12 7 16,-4-10-6-16,0-8 6 16,3-3-1-16,-6-4 2 15,-3 0-2-15,4 2 2 0,-7 10 0 16,2 10-1-16,-1 10-1 15,2 5 0-15,2 7 0 16,8 22-16-16,-1 15 17 16,3 1-1-16,0-1-19 15,1-10-14-15,1-4-39 16,5-11 3-16,3-9 33 16,7-10 21-16,1 0 6 15,1-18-6-15,2-16 2 16,-1-14 10-16,-4-7 4 15,-2-10 2-15,-9-5 0 16,-5-2-1-16,-5-2 8 0,-4 0 19 16,-3 6 10-1,-3 10 46-15,0 23-31 0,0 16 11 16,-2 17-6-16,-11 6-29 16,-8 43-28-16,-12 28 3 15,-3 24 3-15,2 20-5 16,6 7 2-16,2 2-2 15,4-7-1-15,2-14-1 16,3-10 0-16,1-12-5 16,0-15-56-16,3-17-129 15,1-18-6-15,12-16-356 16</inkml:trace>
  <inkml:trace contextRef="#ctx0" brushRef="#br1" timeOffset="-155138.84">15374 7654 511 0,'0'0'435'0,"0"0"-398"16,0 0 40-16,0 0-11 15,90-74-9-15,-49 74-35 16,-1 20-19-16,-1 12-1 15,-10 1-2-15,-9 2 0 0,-10 1-4 16,-10-2-4 0,0-2 1-16,-21 1-9 0,-9-1-4 15,-9-6 15-15,-6-1-5 16,1-4-8-16,3-4-14 16,9-3-11-16,11-5 25 15,10-5 13-15,9-4 5 16,2 0-7-16,14-10-1 15,19-22-4-15,6-9 12 16,8-12 4-16,5-13-3 16,4-13 4-16,7-15 0 15,-4-4 2-15,-2 0-5 16,-10 4 11-16,-13 15 17 16,-15 15 33-16,-12 21 19 15,-7 19 16-15,0 10-4 0,0 14-36 16,-2 2-32-16,-15 37-23 15,-5 22 4-15,1 14 2 16,4 8-3-16,10 4-1 16,2-3-4-16,5-4 0 15,0-14-1-15,0-12 0 16,0-16-1-16,8-15-2 16,1-9 3-16,1-10-6 15,4-4-4-15,5-8 5 16,5-21 1-16,4-10 0 15,4-8-3-15,5 2 3 16,-3 5-2-16,-7 13 3 0,-9 9 3 16,-6 17 0-16,-2 1 0 15,-1 15-6-15,1 25 0 16,-3 9 3-16,-1 5 0 16,-6 1-90-16,3-10-123 15,1-4-73-15</inkml:trace>
  <inkml:trace contextRef="#ctx0" brushRef="#br1" timeOffset="-151867.85">16908 7420 645 0,'0'0'147'0,"0"0"-89"15,0 0 89-15,0 0-17 16,0 0-33-16,0 0-33 0,0 0-15 16,-2-88-20-16,-31 94-17 15,-13 19-12-15,-3 14 0 16,1 6 0-16,9 7 1 15,13 0-2-15,10 2 0 16,12-8-1-16,4-4-3 16,14-10 0-16,21-13-11 15,14-13-14-15,10-6-4 16,2-9 10-16,0-18 2 16,-9-10 0-16,-6-4 4 15,-14-3 12-15,-14 3 6 16,-8 4 1-16,-10 0 7 15,0 7 15-15,0 5 14 0,-10 4 0 16,4 6-7 0,1 8-3-16,4 3-2 0,1 4-12 15,0 0-13-15,0 9-3 16,0 19-4-16,0 7 7 16,0 5 0-16,0 2 0 15,6-2 0-15,3-3 0 16,2-7-2-16,3-5 2 15,1-12-3-15,2-10-2 16,4-3 3-16,1-6 2 16,-4-18 2-16,4-5 0 15,-4-6-1-15,-4-2 3 0,2 1 0 16,-8 3 4 0,2 3 6-16,-1 7 0 0,-1 4 4 15,0 6-2-15,-2 7-7 16,0 6-3-16,3 0-5 15,3 0-1-15,4 13-2 16,1 13 1-16,-1 4 1 16,-5 6 0-16,-2 1 0 15,-2-2 1-15,2-6-1 16,-2-3-3-16,1-5 2 16,1-10-13-16,-1-4-5 15,2-5 1-15,6-2 9 16,1 0 9-16,5-20-1 15,2-7 2-15,-3 1-3 16,3 0 2-16,-4-2 0 0,0 2-1 16,-5 4 2-16,0 3-1 15,-4 4 0-15,-1 4-4 16,-4 7-1-16,-2 4-17 16,5 0-49-16,0 0-21 15,3 16-27-15,1 10-50 16,1 2-38-16,0-4-54 15</inkml:trace>
  <inkml:trace contextRef="#ctx0" brushRef="#br1" timeOffset="-151433.83">17980 7506 434 0,'0'0'208'16,"0"0"-53"-16,0 0 14 15,7-104-38-15,-8 85-32 16,-14-1-31-16,-7 6-22 15,-4 10-3-15,-3 4-21 16,-1 8-13-16,2 22-6 16,7 7 0-16,7 6-3 15,9 0 0-15,5 1-6 16,8-5 2-16,20-10 1 16,9-8-31-16,6-16-7 15,2-5-3-15,2-15-3 16,-4-18 3-16,-2-9 17 15,-4-10 10-15,-3-9 10 0,-5-11 6 16,-11-8 1 0,-11-13 1-16,-7-11 9 0,-11-3 13 15,-17 9 38-15,-4 16 11 16,5 27 3-16,9 25 0 16,6 18-29-16,7 12-5 15,4 43-32-15,1 35-1 16,0 29-7-16,15 12-1 15,1 0 1-15,-1-9-2 16,-4-14-1-16,-7-11-12 16,-4-11-71-16,0-14-58 15,-2-14-112-15,-4-14-267 16</inkml:trace>
  <inkml:trace contextRef="#ctx0" brushRef="#br1" timeOffset="-150031.84">18886 7405 701 0,'0'0'176'0,"0"0"-68"16,0-103 33-16,0 80-8 16,-4 5-32-16,1 10-37 15,0 6-10-15,1 2-21 16,-1 0-23-16,-3 10-8 15,-1 23-2-15,4 11 0 16,2 4-3-16,1-2 6 16,0-1-6-16,11-4 4 15,10-5-3-15,1-7 1 16,2-10-1-16,-1-9-3 16,-1-10-6-16,-1 0-2 0,-3-23-1 15,0-15 4-15,-7-8 4 16,-3-5 3-16,-3 2 2 15,-4-1 1-15,-1 10 0 16,2 5 4-16,-2 8-4 16,2 5 13-16,0 13-2 15,0-1 1-15,0 10-6 16,-2 0 0-16,4 0-6 16,7 13-10-16,4 15 3 15,3 11 6-15,-4 1 2 16,0 1-2-16,-2-8 1 15,1 0 0-15,1-7 0 16,0-7-8-16,1-7-6 0,-3-6 3 16,2-6-5-1,-1 0 11-15,0-15 5 0,0-11 1 16,0-7-1-16,-2-3 2 16,-5-3-1-16,0-2 1 15,-3 3 0-15,-2 5 3 16,-1 10-3-16,2 10 3 15,0 8 8-15,-1 4-2 16,2 1-11-16,1 0 0 16,4 13-10-16,7 16 5 15,6 4 5-15,3-2 0 16,2-5 0-16,0-3-1 0,1-4-1 16,1-9-10-16,-4-9-4 15,1-1 2-15,-4-4-2 16,-6-22 0-16,-2-8 5 15,-8-7 1-15,-3 0 4 16,-2-3 5-16,-2 5 1 16,-14 6 1-16,-2 7 2 15,1 14-1-15,7 5 7 16,-6 7 5-16,-4 12-5 16,-7 21-9-16,-4 12 3 15,4 10 3-15,11-2 0 16,10 1-1-16,6-3-5 15,7-2 2-15,25-7 1 0,12-7-3 16,6-10 0 0,3-12-3-16,2-10-2 0,-3-3-37 15,-11 0-53-15,-8-18-47 16,-14-3-52-16,-11-1-75 16,-8 5-119-16</inkml:trace>
  <inkml:trace contextRef="#ctx0" brushRef="#br1" timeOffset="-148904.85">20385 7125 23 0,'0'0'676'15,"0"0"-595"-15,0 0 32 16,0 0 21-16,0 0-56 16,0 0-28-16,-49-91-24 15,16 112-17-15,-3 20-9 16,-1 10 4-16,3 6-1 15,12 0-3-15,6 2 0 16,13-8-1-16,3-4 0 0,14-8-4 16,23-6-30-16,16-9-23 15,9-13-32-15,5-11-49 16,-1 0-26-16,0-17-19 16,-6-14-115-16</inkml:trace>
  <inkml:trace contextRef="#ctx0" brushRef="#br1" timeOffset="-148086.97">20755 7260 355 0,'0'0'212'16,"0"0"-33"-16,0 0-12 16,0 0-45-16,-43-101-22 15,28 95-28-15,3 2-9 16,-2 4-21-16,-2 2-21 0,0 21-20 16,-5 11 5-16,9 7-6 15,2 4 0-15,10 0 1 16,0-1 0-16,7-5-1 15,17-6 0-15,4-5-7 16,5-11 6-16,0-7-33 16,0-8-15-16,-3-2 25 15,-3-10-20-15,-1-15 23 16,-9-6 10-16,-4-3 11 16,-8-3 1-16,-5 0 4 15,0 1 9-15,0 5 18 16,-10 7 3-16,-1 3-1 15,5 10-1-15,-2 4 1 0,4 4-14 16,-2 3-12 0,-3 10-8-16,-7 20-3 0,2 9 3 15,1 3 0-15,10 1-2 16,3 0 0-16,0-8-3 16,18 2 0-16,3-7-3 15,7-8-18-15,-1-7-3 16,0-9 2-16,0-6 3 15,-2 0 14-15,-1-25 5 16,-6-2 5-16,0-7 5 16,-5-2 2-16,-3 0 15 15,-1 0 11-15,-3 4 2 0,-2 2 2 16,1 4-3 0,0 4-6-16,1 7-11 0,-2 3-4 15,2 4-8-15,-3 6-1 16,4 2-4-16,4 0-2 15,0 19-4-15,3 9 5 16,-1 5 1-16,-7 0 0 16,-1-1-1-16,-3-1 1 15,1-5-1-15,0-6-7 16,0-7-11-16,1-4 0 16,-1-6 4-16,6-3-1 15,6 0 12-15,2-12 4 16,7-14 3-16,1-1-2 15,-1-4 1-15,-1-4-1 16,-1 4 1-16,-2 1 6 0,-3 8 0 16,-1 4-2-16,-8 13 5 15,-4 4-1-15,5 1-2 16,-2 1-8-16,4 22-2 16,1 7 1-16,-6 3-3 15,-3 1 4-15,-3 3-5 16,0-2-25-16,0-2-23 15,0-1-43-15,0-9-22 16,0-4-123-16,7-9-130 16</inkml:trace>
  <inkml:trace contextRef="#ctx0" brushRef="#br1" timeOffset="-146701.86">21888 7135 926 0,'0'0'135'0,"0"0"15"15,0 0-17-15,0 0-48 16,-27-95-34-16,23 95-26 16,-5 13-25-16,0 20-1 15,1 15-2-15,7 1-2 16,1 2 2-16,7-2 2 15,15-6-7-15,2-6-30 16,3-8-28-16,-3-5-23 16,0-5-15-16,-5-4-14 0,-7-2 18 15,-7 1 11-15,-5 3 19 16,-3 1-8-16,-24 2 56 16,-9 3 22-16,-5 2 0 15,4 0-1-15,5-5-8 16,11-4 8-16,7-3 1 15,10-10 0-15,4-3-3 16,4 0 3-16,23-12 48 16,11-11-13-16,8-7-22 15,7-5-1-15,0-2 2 0,-1-3-3 16,0-2-11 0,-7 2 2-16,-11-1 1 0,-4 8 5 15,-9 3 38-15,-7 3 27 16,-4 4 18-16,-7 1-14 15,0 5 15-15,-3 4-15 16,0 2-25-16,-3 5-20 16,-13 6-12-16,-2 0-16 15,-6 19-3-15,-3 17-1 16,3 8 0-16,6 2 0 16,5 1-2-16,11-8 2 15,2 0-2-15,0-10-5 16,11-4 4-16,10-8-7 15,4-11-11-15,3-6 12 16,3 0-1-16,-1-12 10 0,2-12 0 16,-6-7 1-16,1 0 5 15,-4-4-2-15,-2 0 3 16,-1 3 2-16,-4 2 0 16,-4 8 10-16,-5 3 2 15,-4 7 11-15,-3 4-18 16,3 8 2-16,-3 0-9 15,1 0-7-15,2 22-13 16,0 14 6-16,3 4 4 16,0 0 3-16,0-3-10 15,3-4-27-15,4-7-6 16,4-7-10-16,8-8-1 0,10-6 24 16,6-5 24-16,0 0 0 15,2-16 6-15,-10-8 0 16,-5-7 5-16,-4 0-2 15,-5-4 4-15,-1-2 12 16,-2 3 5-16,-3 2-4 16,-3 6 5-16,-5 8 16 15,0 7-21-15,-4 6 7 16,-1 1 2-16,0 2-13 16,0 2-1-16,0 0-10 15,0 0-5-15,0 0-1 16,0 18-8-16,2 15 4 15,1 8 4-15,5 4 1 16,-2-3-1-16,1-3-26 16,4-5-14-16,-1-7-12 0,5-10-11 15,2-11 11-15,5-6 2 16,2 0 31-16,3-19 15 16,-5-13 5-16,-2-1 1 15,-3-8 2-15,-5-1 6 16,-1 2 17-16,-1 2 9 15,-5 3-2-15,-2 11 1 16,-3 11 23-16,0 4-4 16,0 6-11-16,0 3-8 15,0 0-15-15,0 0-5 0,0 8-14 16,0 29 3 0,0 25 0-16,0 17 6 0,7 19 7 15,5 25-12-15,3 13 0 16,6 10 4-16,1 0-8 15,-5-9 1-15,-4-11-1 16,-4-14-1-16,-7-19-1 16,-2-19-2-16,0-22-12 15,0-16-12-15,-14-18-6 16,-13-12 5-16,-14-6 3 16,-12-18 21-16,-4-22-24 15,0-13 1-15,1-6-10 16,15-5 2-16,13-4 12 15,17-9-1-15,11-6-28 16,14-6-33-16,22 4-22 0,8 10-34 16,4 16-108-16</inkml:trace>
  <inkml:trace contextRef="#ctx0" brushRef="#br1" timeOffset="-145651.86">23645 6828 558 0,'0'0'236'0,"0"-129"-144"0,0 97 44 16,0 18 12-16,0 10-20 15,0 4-65-15,0 4-49 16,0 33-12-16,5 19 1 15,5 18 8-15,0 5-2 16,-2 2-6-16,-5-4 0 16,0-4-3-16,0-4 0 15,-1-8-3-15,-1-9-28 16,1-9-62-16,1-9-95 16,4-17-105-16,2-11-325 15</inkml:trace>
  <inkml:trace contextRef="#ctx0" brushRef="#br1" timeOffset="-144343.85">23632 7018 14 0,'0'0'906'0,"0"0"-831"16,0 0 29-16,0 0 13 15,0 0-68-15,0 0-40 16,20-27-4-16,42 27-4 15,17 0-1-15,5 0-25 16,-1-7-26-16,-3-18-32 16,-9-6-9-16,-13-11-13 15,-13-10 35-15,-14-9 10 16,-12-13 26-16,-15-1 34 16,-4 0 3-16,-8 9 26 0,-15 17 36 15,1 15 16-15,4 15 19 16,-2 15-8-16,4 4-30 15,-4 35-18-15,-4 29-21 16,-1 20 30-16,2 13-23 16,5 7-8-16,3 0-2 15,6-6 0-15,6-11-5 16,3-12-12-16,0-11 1 16,0-15-4-16,15-12 0 15,3-14 0-15,4-13 0 16,4-10-6-16,4 0-27 15,-1-18-1-15,4-15-9 16,-9-8 20-16,-1-5 14 16,-6-2 6-16,-6-4 3 15,-3 7 3-15,-5 12-2 0,1 18 6 16,-3 5 7-16,-1 10 20 16,4 7-29-16,2 24-2 15,1 8-1-15,5 3 5 16,1 1-2-16,6-5-3 15,0-5 0-15,7-7 0 16,2-7-1-16,6-8 1 16,1-10-1-16,1-1-1 15,0 0 1-15,-2-19 1 16,-7-7-2-16,-1-11 3 0,-4-3-1 16,-6-3 0-16,-6-2 2 15,-9 3-1-15,-1 4 3 16,0 6 3-16,-7 7 8 15,-7 7 3-15,2 12 3 16,-3 6-9-16,-3 0-5 16,-4 16-8-16,-2 22-1 15,4 9 0-15,6 7 1 16,12 4-3-16,2-4 0 16,16-3 0-16,14-6 0 15,11-10-4-15,8-7-17 16,5-16-14-16,1-12 4 15,-2 0-12-15,-6-9-2 0,-6-17 33 16,-7-10 3 0,-5-2 11-16,-8-4 3 0,-6-2 1 15,-9 4 3-15,-6 4 19 16,0 8 9-16,0 3-5 16,-4 10-3-16,2 7-6 15,-1 5 3-15,3 3-4 16,0 0-18-16,0 3-2 15,0 26-7-15,0 10 7 16,3 6 0-16,6 3 0 16,4-5-1-16,3-2-11 15,4-10-22-15,2-5-5 0,4-11-22 16,2-8 18 0,2-7-7-16,1 0 13 0,1-17 26 15,-2-11 2-15,-4-10 9 16,-2-5 1-16,-7 0 4 15,-4 0 8-15,-5 7 24 16,-8 8 18-16,0 11-1 16,0 8-1-16,0 4 11 15,0 5-15-15,0 0-36 16,-2 20-12-16,-7 23 3 16,-4 16 11-16,-1 15-1 15,-4 10-7-15,0 9 2 16,4 20-8-16,6 17 2 15,8 4-2-15,-2 3 6 16,-4-16-7-16,-8-13 0 0,-3-13-4 16,1-17-1-16,4-26-34 15,0-17-36-15,3-16 30 16,-3-14-52-16,-7-5 44 16,-9-10 37-16,-4-29-10 15,-2-11 1-15,6-10 16 16,8-6-5-16,11-5-39 15,9-5-76-15,6 3-49 16,25 7-106-16</inkml:trace>
  <inkml:trace contextRef="#ctx0" brushRef="#br1" timeOffset="-142798.04">26123 7063 597 0,'0'0'170'16,"0"0"-47"-16,29-106 45 0,-29 80-23 16,-5 5-55-16,-17 7-34 15,-6 13-16-15,-10 1-17 16,-5 13-9-16,6 18-1 16,4 7-3-16,12 7-6 15,11-4 0-15,10 2-3 16,0-4-1-16,13-5-1 15,17-5 0-15,11-9-1 16,7-10 2-16,7-10-5 16,-2 0-8-16,-4-16-15 15,-9-16 0-15,-10-9-5 16,-11-6-4-16,-11 2 15 0,-8 0 19 16,0 6 3-1,-15 6 0-15,-3 7 7 0,4 12 14 16,6 6 20-16,3 8-20 15,2 0-17-15,-3 26-1 16,3 9-3-16,3 4 3 16,0 1 1-16,0-2-3 15,9-6 2-15,3-4-3 16,8-5 0-16,2-9 1 16,6-6 0-16,2-6 0 15,3-2-1-15,1-4-1 16,-2-24 1-16,-4-5-10 15,-5-6 3-15,-6-6 3 16,-6-9 2-16,-9-2 1 16,-2 5 0-16,0 4 1 0,-11 13 2 15,-1 9-1-15,0 10 9 16,4 10 8-16,2 3-3 16,2 2 0-16,-5 11-15 15,-2 19 2-15,3 12 1 16,2 1-3-16,6 0 1 15,0 0 1-15,7-3-2 16,15-3 0-16,4-6-2 16,6-9 2-16,3-4-2 15,-1-9 2-15,2-9-4 0,-3 0-5 16,-3-6 1 0,-5-19-1-16,-5-7 7 0,-4-3 1 15,-5-5 1-15,-4 2 0 16,-4 6 0-16,0 9 5 15,-3 6-4-15,0 8 10 16,1 8 7-16,-1 1 0 16,0 0-18-16,2 10-1 15,5 17-3-15,-1 11 4 16,0 4 1-16,6-3-1 16,0-4-1-16,7-3 1 15,5-9 0-15,4-4-2 16,3-12 0-16,0-4-7 15,2-3-3-15,-6-10 7 16,-2-19-4-16,-4-7 6 0,-6-8-4 16,-5-7 5-16,-7-4 2 15,-3-1 1-15,0 7 0 16,-9 9 2-16,-6 14 2 16,-1 17 6-16,-5 9 0 15,-3 11-6-15,-3 31-2 16,1 13 0-16,7 8-3 15,13 5 0-15,6 2 3 16,16-5-3-16,19-3-3 16,10-10-3-16,4-11-46 15,7-11-118-15,-1-13-156 16,1-12-345-16</inkml:trace>
  <inkml:trace contextRef="#ctx0" brushRef="#br1" timeOffset="-141824.85">27966 6291 788 0,'0'0'154'16,"0"-118"-44"-16,0 80 0 15,-3 18 17-15,-5 7-37 16,5 13-28-16,-7 13-39 15,-2 37-22-15,-6 28 1 16,-4 19 8-16,4 8-5 0,-3 3 0 16,5-5-2-16,-1-8 0 15,5-8-3-15,5-20 0 16,5-15 0-16,2-10 0 16,0-16 0-16,9-10-3 15,12-12-8-15,7-4 1 16,7-9 8-16,4-22-3 15,-2-11-1-15,-4 1 6 16,-5-4 0-16,-4 8 1 16,-7 5 1-16,-1 7-1 15,-4 3 0-15,0 8 3 16,-2 8-3-16,-7 4 2 0,3 2-3 16,1 0-1-16,-1 22-9 15,-1 16 4-15,-5 9 6 16,0 3-7-16,-4 4-17 15,-19-8 1-15,-4-2-4 16,-4-11 0-16,1-10 3 16,0-7-3-16,-1-12-11 15,-2-4-1-15,-1 0-2 16,4-20 20-16,6-6 6 16,11-4 5-16,10-4 9 15,3-2-8-15,18-3-8 16,18 4-17-16,11 4-12 15,13 6-20-15,9 9-12 0,6 4-33 16,2 0-62 0,-6 6 8-16,-11-2-166 0</inkml:trace>
  <inkml:trace contextRef="#ctx0" brushRef="#br1" timeOffset="-141606.86">28475 6684 10 0,'0'0'516'15,"0"0"-386"-15,0 0 26 16,0 0 0-16,-35-107-35 15,28 100-33-15,4 7-9 16,0 0-32-16,-3 16-27 16,-2 28-16-16,1 15 11 15,0 7-3-15,-1 7 2 0,2-6-9 16,-1-7-4 0,2-9 0-16,5-12-1 0,0-7-13 15,0-13-78-15,9-9-53 16,11-10-81-16,5-4-80 15,3-31-233-15</inkml:trace>
  <inkml:trace contextRef="#ctx0" brushRef="#br1" timeOffset="-141434.85">28500 6322 657 0,'0'0'160'16,"0"0"-55"-16,0 0 19 15,0 0-24-15,0 0-58 16,0 0-42-16,-15-16-15 0,37 54-35 16,3 13-69-16,0 4-80 15,-4 0-229-15</inkml:trace>
  <inkml:trace contextRef="#ctx0" brushRef="#br1" timeOffset="-141126.85">28825 6800 897 0,'0'0'160'16,"0"0"-79"-16,0 0 41 15,0 0 4-15,0 0-44 16,0 0-56-16,-25 12-21 15,19 53 2-15,0 21 5 16,0 18 0-16,0 4-6 16,0 3 2-16,-4-2-8 15,0-4-1-15,-4-6 0 16,-2-17-1-16,5-16-20 16,-2-20-46-16,9-17-67 15,4-13-64-15,0-15-61 16,17-1-61-16</inkml:trace>
  <inkml:trace contextRef="#ctx0" brushRef="#br1" timeOffset="-139777.86">28918 6808 760 0,'0'0'93'16,"-13"-96"-22"-16,13 63 72 15,0 7 0-15,20 8-76 16,12 9-41-16,8 9-17 16,5 4-8-16,7 23-1 15,-9 10-6-15,-2 4 3 0,-9 1-13 16,-11 3-16 0,-8-4 0-16,-8-5-21 0,-5 0-5 15,-9-4-11-15,-18-5 8 16,-13-3-30-16,-9-4 9 15,-10-5-21-15,0-1-3 16,5-4 49-16,15-3 41 16,14-2 16-16,17-4 0 15,8-1-1-15,20 0-19 16,23-6 20-16,12-18 9 16,11-5 9-16,3-8-4 15,-7-4 15-15,-6 0-2 16,-9-1 13-16,-14 6 56 15,-7 1-6-15,-9 5-11 16,-11 4 33-16,-6 3-3 0,0 2-12 16,-1 5-31-16,-10 4-31 15,-2 8-9-15,4 4-2 16,-2 0-12-16,-2 25-9 16,-2 14-2-16,0 13-1 15,6 4 3-15,6 1-2 16,3-3-1-16,5-5 2 15,14-8-2-15,5-8 0 16,2-12-2-16,-1-9-3 16,2-12-13-16,-1 0 1 15,0-12-2-15,-2-19 7 16,-3-4 6-16,-2-12 6 0,-5-3 0 16,-8-1 5-16,-6 0 4 15,0 9 2-15,0 10 4 16,0 12 3-16,0 9 1 15,-3 3-3-15,-2 8-8 16,-1 0-8-16,-6 12-2 16,-1 20-1-16,0 8 1 15,3 6 2-15,6-2-3 16,4-5 2-16,0-7-2 16,18-9-1-16,3-8 2 15,3-8-2-15,4-7 0 16,2 0 3-16,0-12 1 15,-1-17 0-15,-4-7 0 0,-6-7 2 16,-3-8 2 0,-7-4-1-16,-3 0 3 0,-3 7-1 15,-3 9 3-15,0 9 12 16,0 14-6-16,0 7-1 16,0 6-4-16,-4 3-9 15,-2 3-1-15,-3 22-4 16,-1 13 1-16,5 5 3 15,5-1-1-15,0 0 1 16,7-3 0-16,10-8-7 16,3-7 3-16,2-7-13 15,-2-10-8-15,0-6 6 16,2-1 4-16,-3-1 9 16,-2-17 6-16,-2-8 1 0,-4 1 3 15,-3-3 0-15,-2 3-1 16,-1 6 5-16,-5 8-3 15,0 7-3-15,1 4-1 16,-1 0-1-16,0 16-14 16,0 19-10-16,-3 8 18 15,-4 5-10-15,2-7-22 16,5 0-22-16,0-9-22 16,17-5 11-16,14-11-2 15,10-12-7-15,7-4 5 16,8-4-85-16,0-25 39 15,-2-11 42-15,-6-10 80 16,-4-10 7-16,-5-12 45 16,-4-15 17-16,-6-13 42 15,-7-13 30-15,-8-7-14 0,-8-3-13 16,-6 14-12-16,0 21 10 16,-9 28-34-16,-4 26-9 15,-4 19-29-15,1 15-10 16,-7 19-28-16,-7 43-2 15,-5 25-2-15,3 25 1 16,7 8 1-16,10 1-3 16,7-9 1-16,6-8-4 15,2-14-24-15,0-13-51 16,1-19-52-16,10-10-82 0,3-15-115 16,2-14-188-16</inkml:trace>
  <inkml:trace contextRef="#ctx0" brushRef="#br1" timeOffset="-139483.86">30371 6915 292 0,'0'0'527'0,"0"0"-368"16,0 0 35-16,0 0-47 16,-18-103-68-16,18 86-20 15,0 5-27-15,1-2-18 16,10 5-9-16,4 4-5 15,4 5-5-15,3 0-7 0,2 12-19 16,-2 16-8 0,-5 8 3-16,-3 6-3 0,-4 0-16 15,-4-2-7-15,-2-3-13 16,-2-4 9-16,-2-8-2 16,0-5-21-16,0-5 18 15,0-8 0-15,-8 0-3 16,-3-7-24-16,5 0-16 15,3-9-191-15</inkml:trace>
  <inkml:trace contextRef="#ctx0" brushRef="#br1" timeOffset="-139289.85">30592 6240 704 0,'0'0'110'0,"0"0"-49"16,0 0 42-16,0 0-96 16,0 0-7-16,0 0-5 15,96 100-48-15,-49-56-93 16,-2-13-82-16,-5-12-228 16</inkml:trace>
  <inkml:trace contextRef="#ctx0" brushRef="#br1" timeOffset="-139073.15">31089 5912 763 0,'0'0'103'15,"0"0"13"-15,0 0 72 0,0 0-57 16,0 0-83-16,0 0-43 16,-76 25-3-16,37 81 14 15,0 20 11-15,2 10-15 16,7-2-2-16,2-10-5 15,-1-10-5-15,3-17-4 16,-2-14-16-16,6-18-78 16,8-13-103-16,6-18-141 15</inkml:trace>
  <inkml:trace contextRef="#ctx0" brushRef="#br1" timeOffset="-138720.95">30787 6755 761 0,'0'0'192'0,"0"0"-106"15,0 0 83-15,0 0-55 16,0 0-61-16,0 0-37 16,66-57-16-16,-15 42 0 15,6-1-6-15,-4-5-5 16,-9-3-23-16,-5 2-3 15,-16-1 7-15,-10 7 21 0,-9 8 9 16,-4 2 5 0,-2 6-5-16,-26 0-2 0,-14 9-2 15,-6 21 4-15,3 12 3 16,5 5-3-16,17 0 1 16,9 0-1-16,9-2-2 15,5-6 1-15,8-2-5 16,20-9-5-16,11-6 3 15,9-9-70-15,6-5-121 16,2-8-141-16</inkml:trace>
  <inkml:trace contextRef="#ctx0" brushRef="#br1" timeOffset="-138562.86">31423 6915 737 0,'0'0'258'15,"0"0"-157"-15,0 0 35 16,0 0-66-16,0 0-58 16,0 0-12-16,-53-3-78 15,34-9-269-15</inkml:trace>
  <inkml:trace contextRef="#ctx0" brushRef="#br2" timeOffset="-88330.9">1441 12704 522 0,'0'0'203'0,"0"0"-124"16,15-114 45-16,-15 89 29 15,0 8-10-15,-2 1-72 0,-11 4-1 16,-2 8-28-16,-2 4-24 16,-11 4-12-16,-5 36-5 15,-8 16 0-15,3 15-1 16,8 7-1-16,11-1-1 16,14-1-4-16,5-7 2 15,2-8 2-15,20-16-4 16,10-10-5-16,9-11-16 15,4-17-27-15,9-7-34 16,0-4-24-16,1-26-76 16,-9-4-158-16</inkml:trace>
  <inkml:trace contextRef="#ctx0" brushRef="#br2" timeOffset="-87169.91">1723 12876 663 0,'0'0'148'0,"0"0"-63"16,0 0 60-16,0 0-4 15,0 0-52-15,0 0-24 16,-6-51-10-16,1 51-25 16,-5 0-14-16,-2 0-14 15,-5 10-2-15,-6 19 0 16,2 7-1-16,1 8-2 0,4-1 0 15,10-9-3-15,4-3 0 16,2-6-1-16,0-9-12 16,14-2-4-16,7-7 0 15,9-7-2-15,4 0-21 16,0-21 25-16,2-7 13 16,-6-9 3-16,-3 0 3 15,-8 4 2-15,-8 5 2 16,-2 8 1-16,-5 7 15 15,-4 3 20-15,0 0-8 16,2 7 3-16,-2 2-9 16,1 1-10-16,-1 0-14 15,3 0 0-15,4 4-8 0,1 23-7 16,1 9 8 0,2 5 7-16,0-4-11 0,-5-3-12 15,-1-11 2-15,1-1 9 16,-2-9 9-16,-1-7-3 15,-3-2 6-15,3-4 2 16,0 0 2-16,2-1 15 16,4-25 10-16,4-6-11 15,2-10-11-15,0 3 2 16,-6 1 0-16,0 5 2 16,0 5 3-16,-3 5 1 15,1 7-3-15,-4 2-3 16,0 11-3-16,-1 3-6 15,2 0 0-15,6 3-10 0,1 23-1 16,5 3 8-16,-2 8 2 16,-2-2-9-16,-2-1-3 15,1-4 0-15,-2-5-14 16,0-8-7-16,-2-4 13 16,-1-7-2-16,0-5 14 15,3-1 3-15,-3 0 6 16,3-7 1-16,4-12 6 15,1-8 6-15,-1-2-1 16,-2-4-4-16,2 2-2 16,-4 2 7-16,0 3 5 15,-3 1-7-15,1 5-2 16,-2 1 0-16,-2 6-1 0,1 4-2 16,-1 5 1-16,0 4-7 15,5 0 0-15,2 4-5 16,5 18-5-16,0 10 6 15,3 0-23-15,-6 2-22 16,1-4 3-16,-1-5-22 16,1-7 4-16,-2-6 3 15,1-8 16-15,2-4 11 16,5 0 18-16,0-16 4 16,2-10 11-16,-3-5 1 15,-2-4 2-15,-1-6 8 16,-6-3 17-16,-3 1 14 0,-6 7 6 15,0 5 31-15,0 8 8 16,0 4-5-16,0 3-12 16,-2 8-16-16,-2 2-14 15,1 4-2-15,-1 2-18 16,4 0-9-16,0 8-10 16,0 28-2-16,0 18 2 15,0 17 1-15,0 10 0 16,0 8-1-16,-6-2 0 15,0-3-1-15,1-7-3 16,3-13-7-16,2-10-46 16,0-5-33-16,0-5-28 15,0-14 36-15,0-11-94 0,0-13-141 16,0-6-107 0</inkml:trace>
  <inkml:trace contextRef="#ctx0" brushRef="#br2" timeOffset="-86604.9">2615 12683 189 0,'0'0'765'16,"0"0"-740"-16,0 0 81 15,0 0 77-15,0-106-109 16,12 94-53-16,7 8-12 15,2 4-3-15,9 0-6 0,3 6 1 16,-1 21 0-16,-2 7-1 16,-7 5-3-16,-7 3-34 15,-8 1-19-15,-8 2-7 16,0-4-5-16,-8 2 31 16,-14-4 23-16,-5-7-6 15,0-3 9-15,0-7 4 16,5-10 4-16,7-5 3 15,6-4 3-15,5-3-1 16,2 0 10-16,2-19-2 16,0-18-7-16,18-16-3 15,11-17-21-15,6-11-7 16,-1-9-2-16,0-8-11 0,-5-5 12 16,-2 0 29-16,-9 19 14 15,-10 18 35-15,-8 26-1 16,0 23 52-16,0 7 33 15,0 7-45-15,0 3-60 16,-2 7-28-16,-4 35 0 16,0 24 0-16,3 23 7 15,0 7-5-15,3 1 1 16,0-7 4-16,0-4-6 16,0-13-1-16,0-6 0 15,3-17-1-15,3-9-14 16,0-9-62-16,6-13-76 15,0-12-93-15,4-7-190 16</inkml:trace>
  <inkml:trace contextRef="#ctx0" brushRef="#br2" timeOffset="-86239.91">3024 12814 351 0,'0'0'368'15,"0"0"-331"-15,0 0 33 16,0 0 56-16,0 0-59 16,0 0-16-16,48 17 18 15,-22-17-28-15,1-15-25 0,0-10-5 16,-7-5-7 0,2 0-1-16,-9-4 4 0,-5-2-2 15,-8 1 4 1,0 0-2-16,0 9 11 0,-12 10 23 15,-2 9-6-15,-5 7-19 16,-2 0-9-16,-3 28-3 16,2 14-3-16,-2 13 3 15,8 6 10-15,7-2 1 16,7-4-10-16,2-10 0 16,8-6 0-16,14-6-5 15,6-9 0-15,4-8-4 16,-2-12-65-16,5-4-94 15,-2-10-179-15</inkml:trace>
  <inkml:trace contextRef="#ctx0" brushRef="#br2" timeOffset="-85601.91">3532 12383 86 0,'0'0'560'0,"0"-131"-450"16,0 79 60-16,0 11-13 15,-7 14-42-15,4 17-12 16,2 7-31-16,-2 3-33 16,3 1-25-16,-3 43-14 15,0 27-1-15,1 29 1 0,2 10 8 16,-1 4 1 0,-2-6 2-16,1-6-11 0,0-7 3 15,-4-11-3-15,-2-18-4 16,8-15-52-16,0-19-92 15,0-18-74-15,3-14-151 16</inkml:trace>
  <inkml:trace contextRef="#ctx0" brushRef="#br2" timeOffset="-85239.33">3470 12705 636 0,'0'0'172'15,"0"0"-117"-15,0 0 101 0,0 0-47 16,0 0-62-16,0 0-24 16,26 0 7-16,12 0 10 15,13 0-11-15,1-15-19 16,0-8-4-16,-14-2-6 16,-6-1-14-16,-17 1-10 15,-9 1 6-15,-6-1 11 16,-10 8 7-16,-17 3 2 15,-13 10 3-15,-2 4 4 16,1 3 8-16,6 25 1 16,14 5 2-16,6 10-8 15,12 7 3-15,3 0-2 16,9 3-3-16,18-4 2 0,11-6-5 16,7-11-6-16,7-10-1 15,5-13-6-15,2-9-93 16,0 0-113-16,-5-8-261 15</inkml:trace>
  <inkml:trace contextRef="#ctx0" brushRef="#br2" timeOffset="-83716.9">4583 12300 739 0,'0'0'107'0,"0"0"-50"16,0 0 56-16,0 0-20 15,0 0-38-15,0 0-26 16,0 0-16-16,9 49-8 16,-3 8 9-16,-3 12 11 0,1 5-1 15,-4 2 1 1,0-4-14-16,0-5-6 0,0-10-4 15,-7-9 0-15,5-14-1 16,1-16 0-16,1-9 3 16,0-7-4-16,0-2 1 15,0 0 0-15,0-10 0 16,6-21 0-16,5-15-7 16,3-18-1-16,-1-3 4 15,-2-9 0-15,1 5 4 16,-2 4-2-16,-4 7 2 15,0 9 0-15,-1 10 3 16,1 2 0-16,1 6-2 16,2 3 4-16,0 4-4 15,3 3 3-15,-3 6-4 0,0 4 0 16,1 5-2-16,-4 8-4 16,2 0-4-16,-1 8 3 15,2 20-9-15,0 9-16 16,-5 12-11-16,-4 6 12 15,0 3 7-15,-10-3 6 16,-6-4-10-16,-6-6 2 16,2-5 16-16,1-11 7 15,5-9 1-15,7-9 1 16,4-5 1-16,0-6 0 16,3 0 3-16,0 0 24 15,0-3 29-15,10-15 0 0,11-3-29 16,3-1-20-16,7 0-2 15,-1 5-3-15,-2 1 1 16,-4 9 1-16,-8 7-4 16,-2 0-2-16,1 1-2 15,-3 22-1-15,-3 9-18 16,-3 7-5-16,-6 8 10 16,0 2-12-16,0 0 9 15,-14-4-3-15,-6-7 5 16,-6-9 13-16,0-6 5 15,6-9 1-15,-2-8-1 16,2-6 1-16,5 0 2 16,4 0 4-16,3-21-6 0,8-11-2 15,0-14-44-15,28-8-85 16,13-3 7-16,9 5-42 16,4 8 47-16,-3 15 22 15,-4 8 79-15,-15 6 18 16,-10 4 87-16,-8 1 19 15,-7 2 37-15,-5 7-16 16,-1 1-5-16,-1 0-28 16,0 0-33-16,0 7-35 15,3 18-11-15,0 7-3 16,0 7 4-16,0 6-6 16,-3 4-8-16,0-1 4 0,0-6-6 15,0-6 0 1,0-7-5-16,0-9-27 0,0-8-43 15,0-9-66-15,0-3-64 16,6-7-62-16</inkml:trace>
  <inkml:trace contextRef="#ctx0" brushRef="#br2" timeOffset="-83544.9">5135 12265 703 0,'0'0'84'16,"0"0"-3"-16,0 0 24 16,0 0-73-16,0 0-32 15,0 0-32-15,28 51-51 0,-10-9-82 16,0 0-201-16</inkml:trace>
  <inkml:trace contextRef="#ctx0" brushRef="#br2" timeOffset="-83229.13">5360 12736 0 0,'0'0'884'15,"0"0"-821"-15,0 0 79 16,0 0 17-16,0 0-91 16,0 0-43-16,6-69-19 15,16 60-6-15,4 2-24 16,2 1-51-16,5 3-30 15,1-1-113-15,0 0-169 16</inkml:trace>
  <inkml:trace contextRef="#ctx0" brushRef="#br2" timeOffset="-82928.9">5666 12448 740 0,'0'0'152'16,"0"0"-27"-16,0 0 49 15,0 0-45-15,0 0-60 16,0 0-29-16,-19-45-23 16,19 74-14-16,0 19-3 15,0 21 5-15,3 16 2 0,-1 7-6 16,-2 6 1-16,0-2-1 15,-2-10-1-15,-11-12-3 16,3-16-43-16,4-21-33 16,6-8-23-16,0-13-28 15,0-8-46-15,10-8-139 16</inkml:trace>
  <inkml:trace contextRef="#ctx0" brushRef="#br2" timeOffset="-81796.91">5812 12344 592 0,'0'0'267'16,"0"0"-180"-16,0 0 80 16,0 0-16-16,0 0-76 15,0 0-51-15,50-74-18 16,-9 74-4-16,1 3-1 15,0 21-1-15,-4 1-2 16,-9 5-1-16,-9 7-18 16,-13-1-26-16,-7 5 0 15,0 3 0-15,-15-3 15 16,-15 2 10-16,-3 1 10 16,-3-7 1-16,3-6-2 15,7-6 7-15,7-7 6 0,8-8 0 16,6-5-2-16,5-5 2 15,0 0-1-15,11-19-11 16,18-16-22-16,7-11 22 16,9-9 7-16,3-3-3 15,-2 0-3-15,-4 7-1 16,-8 9 9-16,-10 9 3 16,-14 11 12-16,-3 9 46 15,-7 2 15-15,0 6 27 16,0-1-8-16,0 2-33 15,-8 2-18-15,-1 2-16 16,-7 6-8-16,2 22-11 16,1 14-5-16,-2 6 1 0,9 5-1 15,6 0 0-15,0-2-1 16,0-6 0-16,6-8-1 16,9-7-6-16,1-11-12 15,2-7-4-15,1-12-3 16,1 0 11-16,2-9 9 15,-2-23 6-15,-2-3 0 16,-3-10 0-16,-4-6 1 16,-6 1 1-16,-5-1-1 15,0 10 5-15,0 2-4 16,0 13 11-16,0 9 15 16,-3 6-8-16,3 8-6 15,-2 3-6-15,2 0-7 16,0 0-1-16,0 27-8 0,0 15-2 15,0 9 10-15,0-2 1 16,5-2-1-16,5-7-4 16,-2-9-5-16,2-8-8 15,-1-9-11-15,2-7 5 16,2-7 6-16,2 0 8 16,0-14 9-16,5-16 1 15,-3-10 3-15,-3-6-2 16,-1-10 1-16,-7-4-2 15,-6-1 7-15,0 6 0 16,0 14 6-16,0 11 7 16,-7 13-1-16,-1 9 2 15,4 8-9-15,-2 0-12 0,5 21-2 16,-3 18 0-16,4 9 1 16,0 1-2-16,4-6 1 15,13-8 0-15,2-3-1 16,1-13-7-16,4-2-4 15,-3-8-13-15,4-9 4 16,-4 0 3-16,0-3 4 16,-4-16 6-16,-3 1 2 15,-5 0 2-15,-4 7 5 16,-3 9 0-16,-2 2 0 16,0 0-6-16,0 8-14 15,0 12 8-15,-2 9 12 0,-1 1 0 16,1 0-1-16,2-2 0 15,0 0 1-15,0-3-1 16,0-4 0-16,8-5 0 16,5-6-8-16,3-7-56 15,8-3-88-15,3 0-28 16,3-19-233-16</inkml:trace>
  <inkml:trace contextRef="#ctx0" brushRef="#br2" timeOffset="-81036.9">7073 12164 513 0,'0'0'115'0,"0"-119"44"16,0 57 5-16,-7-1-49 15,-4 8-28-15,2 15-10 16,-1 12-5-16,5 18-5 16,4 8-17-16,0 2-20 15,1 21-29-15,-5 33 2 16,0 28-3-16,2 25 5 15,0 9 2-15,3 6-7 16,0-12 0-16,0-3 0 16,0-17-2-16,0-13-8 15,0-13-65-15,0-19-65 0,0-19-67 16,0-16-98-16,14-10-140 16</inkml:trace>
  <inkml:trace contextRef="#ctx0" brushRef="#br2" timeOffset="-80668.91">7035 12449 836 0,'0'0'128'0,"0"0"6"16,0 0 54-16,0 0-82 15,0 0-46-15,0 0-30 0,-17-21-20 16,29 18-6-16,13-2-3 15,11 3-1-15,5-1-6 16,3 2-10-16,0 1-27 16,-3 0-20-16,-11 0-20 15,-8 6 11-15,-7 10-7 16,-9-1 14-16,-6 1 24 16,0 4 21-16,0-1 17 15,0 0 3-15,-6-2 3 16,-2 1 7-16,0-3 5 15,0 0 7-15,5-1-6 16,2-4-5-16,1 2-8 16,0-4-3-16,1-4-3 0,15-4-29 15,5 0-74-15,5-4-31 16,-1-19-127-16</inkml:trace>
  <inkml:trace contextRef="#ctx0" brushRef="#br2" timeOffset="-80480.91">7388 12006 729 0,'0'0'160'16,"0"0"-96"-16,0 0 79 16,0 0-30-16,0 0-76 0,0 0-37 15,-20-55-5 1,29 55-59-16,14 16-63 0,6 11-16 15,1-1-177-15</inkml:trace>
  <inkml:trace contextRef="#ctx0" brushRef="#br2" timeOffset="-80226.22">7665 11728 835 0,'0'0'123'15,"0"0"-6"-15,-49-100 48 16,43 88-22-16,0 10-63 16,6 2-50-16,0 37-26 15,0 31-3-15,3 19 9 0,5 12-4 16,0 6-3-16,-2 5-2 16,-6-2-1-16,0-4-1 15,0-18-11-15,-11-17-51 16,3-14-64-16,2-14-66 15,6-19-66-15,0-16-154 16</inkml:trace>
  <inkml:trace contextRef="#ctx0" brushRef="#br2" timeOffset="-79829.91">7631 12371 863 0,'0'0'149'0,"0"0"-64"0,0 0 85 16,0 0-70-16,0 0-63 16,0 0-19-16,58-29-5 15,-15 12-8-15,7-8 0 16,-6-2-5-16,-7-2-8 16,-2-9-9-16,-8 3-7 15,-6 0-4-15,-11 8 3 16,-8 11 17-16,-2 6 8 15,-5 6 0-15,-16 4 0 16,0 1-1-16,-4 29 1 16,2 10 0-16,6 7 5 0,0 2 4 15,8 0 5 1,5-6-2-16,4-6 0 0,6-5 2 16,21-5-5-16,7-10 0 15,3-8-6-15,6-9-3 16,1 0-8-16,-4-2-59 15,-2-14-43-15,-10-1-53 16,-3-1-49-16,-11 5-54 16,-12 2-116-16</inkml:trace>
  <inkml:trace contextRef="#ctx0" brushRef="#br2" timeOffset="-78734.91">8741 12083 473 0,'0'0'205'0,"0"0"-134"0,6-100 76 16,-8 77 16-16,-15 8-73 15,-6 5-37-15,-7 9-10 16,-3 1-23-16,-4 14-10 15,1 17-5-15,10 9-5 16,7 2 1-16,13 3-1 16,6-1-4-16,0-7 1 15,17-4-6-15,10-13 4 16,10-8-17-16,1-12-20 16,5 0-2-16,-9-8 1 0,-3-16-2 15,-13-9 6 1,-7-4 15-16,-10-3 19 0,-1 1 5 15,-1 3 0-15,-13 7 29 16,1 10 35-16,4 7-7 16,3 7 24-16,2 2-24 15,2 3-22-15,2 0-17 16,0 23-13-16,0 22-1 16,0 21 5-16,0 14-2 15,6 9 0-15,3 7-3 16,0 5 0-16,-5-1-3 15,-4-2-1-15,0-9-1 16,0-15-3-16,0-12-27 16,-9-16-15-16,-3-12 14 15,-4-11-1-15,1-7 11 0,-4-11 15 16,-4-5 4-16,0 0 2 16,0 0-7-16,-1-17-12 15,5-7-13-15,8-9-19 16,11-10-38-16,2-12-89 15,31-14-154-15</inkml:trace>
  <inkml:trace contextRef="#ctx0" brushRef="#br2" timeOffset="-77834.91">8969 12183 678 0,'0'0'161'16,"0"0"-74"-16,0 0 104 15,15-100-55-15,-9 84-68 16,3 3-29-16,4 8-25 16,1 5-11-16,5 0-3 15,4 3-2-15,1 24 1 16,-5 6-2-16,0 9-11 16,-8 4-27-16,-5 2-17 15,-6-1-1-15,0-6 7 16,0-6 1-16,-6-9 15 15,-9-5 4-15,4-7 11 16,-1-10 6-16,2-4 15 16,1 0 2-16,6 0 2 0,3-21 18 15,0-9 19-15,6-10-8 16,21-6-12-16,6-9-13 16,6 2 2-16,2 7-6 15,-4 7 2-15,-5 8-4 16,-6 6 16-16,-12 7 23 15,-5 8 5-15,-9 7 3 16,0 3-8-16,0 0-11 16,0 0-24-16,0 7-6 15,0 21-1-15,-9 11-2 16,3 3 2-16,5 0-1 16,1-1-6-16,0-9-13 0,3-9-4 15,10-6 1 1,8-12 6-16,3-5 6 0,1-2 7 15,-2-22 2-15,-1-7 0 16,-4-4-2-16,-6-3 5 16,-2-3 5-16,-7 0-5 15,2 7 3-15,-5 4 1 16,0 8 3-16,0 12 6 16,1 6-3-16,1 4-10 15,4 7-4-15,4 22-7 16,4 10 11-16,2 4-10 15,2 1-32-15,1-6-5 16,5-5 1-16,3-11-16 16,3-12-1-16,0-10 0 15,-3-4 33-15,4-26 21 0,-4-11 9 16,-2-4 5-16,-5-10 0 16,-1-4 1-16,-10-7 10 15,-1-11 30-15,-8-7 9 16,0-7 24-16,0-1 0 15,-8 13 1-15,-2 18-19 16,-1 19-6-16,1 21 6 16,2 16-9-16,2 8-33 15,-4 48-19-15,-2 31 0 16,-5 26 4-16,5 12-4 16,1 10 2-16,0 4-2 15,5-3 0-15,-1-6-1 0,5-14-3 16,-2-21-17-16,4-15-49 15,0-19-74-15,0-16-63 16,15-18-82-16,5-22-91 16</inkml:trace>
  <inkml:trace contextRef="#ctx0" brushRef="#br2" timeOffset="-77128.91">10058 11961 802 0,'0'0'91'0,"0"0"59"16,0 0-1-16,0 0-43 0,0 0-44 15,0 0-41-15,18-64-15 16,6 64-6-16,4 8 0 16,-1 15 0-16,-6 3-13 15,-3 7-23-15,-7 2-24 16,-6 1-19-16,-5 3-18 15,-7-1 17-15,-20-2-22 16,-7-4 34-16,-2-10 25 16,-1-5-13-16,7-8 24 15,9-5 30-15,9-4 2 16,12 0 2-16,0-15 9 16,11-21 29-16,14-14-28 15,11-7-4-15,5-8 1 16,3-6-5-16,1-7 7 0,0-8 7 15,-4-5-12-15,-8 4 25 16,-9 14 11-16,-11 18 59 16,-12 23 20-16,-1 15-6 15,0 14-31-15,0 3-39 16,0 12-39-16,-10 32-5 16,3 19 0-16,0 14 7 15,5 7-1-15,2-3 0 16,0 0-4-16,0-10-2 15,6-11-1-15,0-7 0 16,1-12 0-16,0-12 0 16,-1-10-1-16,-1-12 1 15,-2-4-2-15,5-3 1 0,2-3 1 16,1-22 2-16,2-6-1 16,4-9 2-16,-4-3-1 15,2-2-1-15,4 3 0 16,-3 10 5-16,-5 8-5 15,2 10 9-15,-2 14 1 16,3 0-11-16,3 2 2 16,1 24 0-16,-4 3-2 15,-4 5 0-15,-2 3-2 16,-4-4 0-16,-2 0-14 16,0-5-20-16,3-3-45 15,-2-5-51-15,5-6-33 0,1-6-236 16</inkml:trace>
  <inkml:trace contextRef="#ctx0" brushRef="#br2" timeOffset="-76296.91">11104 11666 371 0,'0'0'389'16,"0"0"-319"-16,0 0 120 0,0-101-32 16,-10 86-53-16,1 7-31 15,-2 2-28-15,-4 6-17 16,-1 0-21-16,-2 12-8 15,4 13 1-15,3 2-1 16,8 1 0-16,3-1-3 16,0-5 1-16,10-3-5 15,13-5-2-15,2-9-9 16,5-5-4-16,-4 0-14 16,-2-4-1-16,-5-16 12 15,-8-5 16-15,-6-2 6 0,-5 0 1 16,0 2 2-16,-3 4 1 15,-10 9-1-15,2 4 0 16,-1 8-2-16,2 0 1 16,0 8-12-16,0 19-59 15,3 11-30-15,4 6-94 16,1 2-110-16</inkml:trace>
  <inkml:trace contextRef="#ctx0" brushRef="#br2" timeOffset="-75928.91">11085 12119 582 0,'0'0'288'0,"0"0"-202"16,0 0 65-16,0 0-23 15,0 0-68-15,0 0-28 16,-85 23-11-16,79-6-5 15,3-3-8-15,3 4 0 16,0-5-5-16,0-1-2 16,15-2 2-16,6-4 2 15,7-3-3-15,0-3-2 16,-1 0-2-16,-3-3-8 16,-8-13-9-16,-5-5 4 0,-5-1 4 15,-6-3 5 1,0 1 6-16,-2 5 1 0,-13 7-1 15,-4 6 1-15,-1 2-1 16,0 4-1-16,3 0-2 16,7 4 1-16,5 12-93 15,5 3-115-15,6-3-230 16</inkml:trace>
  <inkml:trace contextRef="#ctx0" brushRef="#br2" timeOffset="-71659.92">11776 11683 70 0,'0'0'742'0,"0"0"-639"15,38-96 47-15,-29 73 9 0,-5 5-46 16,0 7-44 0,-4 4-11-16,0 7-20 0,0 0-13 15,0 0-12-15,0 0-12 16,0 18 1-16,0 23-1 15,-6 16-1-15,1 8 1 16,2-4 0-16,3-3 1 16,0-9-2-16,0-10 0 15,12-6 0-15,9-12 0 16,6-12 0-16,4-9-1 16,3 0 1-16,-1-21-1 15,-3-12-1-15,-5-5 2 16,-5-7 0-16,-4 6 0 15,-7-4 1-15,-4 4-1 0,-4 7 2 16,-1 6 0-16,0 8-1 16,0 9 2-16,0 5-3 15,0 4 0-15,5 0-4 16,8 17-5-16,4 11 6 16,2 5 1-16,-1 1-1 15,-2-5-14-15,-1-2-4 16,-2-5 5-16,4-6-1 15,0-5-7-15,2-8 9 16,-1-3 3-16,4 0 7 16,2-1 3-16,0-16 1 15,-4-7 1-15,4-6 0 16,-3-5 0-16,-2 0 0 16,-6-2 0-16,-7 0 0 15,-3 0-2-15,-3 2-1 0,0 3 0 16,-15 4 1-16,-11 11-8 15,-5 5-11-15,-6 12-5 16,3 0-3-16,11 1-13 16,9 18-24-16,9 4-20 15,5-2-17-15,19-5-31 16,21-6-18-16,16-9-79 16,5-1-154-16</inkml:trace>
  <inkml:trace contextRef="#ctx0" brushRef="#br2" timeOffset="-70653.92">12694 11271 575 0,'0'0'190'16,"0"0"-19"-16,-46-107-8 15,33 83-37-15,5 6-20 16,4 7-17-16,1 10-20 16,1 1-21-16,2 0-31 15,0 15-11-15,0 26-5 16,0 18 1-16,0 12 5 15,0 4-3-15,0 3-2 16,0-3 3-16,0-6-5 16,0-8 1-16,0-11-1 15,0-10-1-15,0-13 1 0,0-9-4 16,11-10-3 0,-2-5-8-16,7-3 1 0,-2 0 8 15,2-23 1-15,1-6 4 16,0-5 1-16,-7-3 2 15,4 5-1-15,-8 5 3 16,-2 5-2-16,0 13 2 16,-3 2 0-16,0 7-2 15,7 0-2-15,1 7-3 16,6 18-4-16,4 7 6 16,2 1 1-16,-1-1 0 15,3-9-3-15,1-1-14 16,-1-10-5-16,2-8 4 15,1-4 9-15,0 0 8 0,0-10 1 16,-4-10 1-16,1-9 4 16,-3-2-1-16,-10-4 1 15,0 0 8-15,-9-2 2 16,-1 3 3-16,-1 1-6 16,-13 7 2-16,-2 5-11 15,0 8 1-15,3 9-1 16,0 4-3-16,4 3 0 15,0 25-2-15,2 8-3 16,4 9 4-16,3 1-1 16,0 2-1-16,10-3-1 15,8-6-13-15,4-5-9 16,1-10 1-16,1-7-5 0,-2-9 3 16,1-8 4-16,-3 0 15 15,-1-4 8-15,-2-20 0 16,-3-4 3-16,-1-3 6 15,-3-1 12-15,-3 2 10 16,-1 4-1-16,1 7-8 16,-4 4-4-16,4 8-9 15,-4 4-5-15,4 3-4 16,4 0-7-16,0 20 4 16,2 4 0-16,-3 5-3 15,-2-2-6-15,-1-1-11 16,0-4 6-16,0-6-8 0,-3-6 2 15,1-5 9 1,-2-5 11-16,0 0 3 0,3 0 3 16,4-11 0-16,1-9 3 15,1-6 3-15,1-5 5 16,1-2 6-16,2-2-6 16,-2 6-4-16,2 3 3 15,-3 4-4-15,-1 12 1 16,-3 2 0-16,1 8-7 15,2 0-3-15,0 15-3 16,-1 11 3-16,-4 5 0 16,-2 1-11-16,-4 3-19 15,1-5-11-15,-2-2-15 0,0-4-31 16,0-2-67 0,0-6-65-16,3-5-92 0</inkml:trace>
  <inkml:trace contextRef="#ctx0" brushRef="#br2" timeOffset="-69190.92">14282 11197 655 0,'0'0'147'0,"1"-103"-55"0,-1 66 51 16,0 12-23-16,0 11-41 15,0 7-38-15,-1 7-23 16,-2 0-4-16,-1 25-13 16,-1 33 0-16,-1 29 13 15,0 19 3-15,0 1-4 16,1-7-4-16,1-14-9 15,1-12 1-15,3-13-1 16,0-12-42-16,0-13-84 16,2-14-75-16,5-16-124 15,-1-6-346-15</inkml:trace>
  <inkml:trace contextRef="#ctx0" brushRef="#br2" timeOffset="-68043.88">14030 11569 679 0,'0'0'118'15,"0"0"-25"-15,0 0 32 16,0 0-36-16,82-4-29 16,-33-3-25-16,14-1-21 15,4-3-11-15,3 0 3 16,-2-1-6-16,-12-1-5 15,-10 1-1-15,-16 4-5 0,-14 2 3 16,-8 5 8-16,-4 0 3 16,-2 1 5-16,-2 0 1 15,0 0 3-15,0 0-4 16,-11 12-4-16,-5 11 1 16,-2 3 7-16,3 2-4 15,6-5 3-15,0 2-3 16,8-5-3-16,1 2 0 15,0-6-2-15,3-3 4 16,11-1-5-16,5-10 3 16,4-2-1-16,4 0-4 15,3-6 1-15,-2-14-1 16,-2-6-6-16,-7-5 3 0,-4-3 1 16,-6-4 2-16,-4 6 4 15,-4 3 2-15,-1 7-2 16,0 8 12-16,0 5 21 15,0 5-10-15,0 4-9 16,0 0-10-16,0 0-7 16,2 3-1-16,3 21-6 15,1 7 6-15,2 0 0 16,1-2 1-16,6-3-2 16,4-6 0-16,1-2-3 15,2-10 1-15,5-5-12 16,2-3-3-16,6 0-2 0,-2-9 0 15,4-11-10-15,-7-3 2 16,-5-6 6-16,-5-3 4 16,-7-4 12-16,-7-1 3 15,-6 1 3-15,0 4 5 16,-1 6 0-16,-13 5 4 16,1 5 11-16,2 4-7 15,1 6-4-15,2 3-2 16,4 3-3-16,-4 0-4 15,0 3 0-15,-1 19-4 16,1 8 2-16,5 3-2 16,3-2-8-16,0 2-30 15,20-5-27-15,10-4-17 16,9-5-31-16,6-5-7 16,2-6-46-16,-1-8 44 0,-3 0 19 15,-7 0 54-15,-9-14 52 16,-9-5 1-16,-9 0 98 15,-7-2 46-15,-2 1 37 16,0 1-57-16,-7 0-7 16,-6 5-29-16,1 3-1 15,1 8-12-15,4 3-25 16,1 0-21-16,3 3-16 16,-2 22-12-16,4 6 3 15,1 8 0-15,0-1-1 16,0-1 0-16,13-3-2 15,7-5-1-15,1-6 0 0,7-6-1 16,-1-5 1-16,1-10-3 16,4-2-14-16,-3 0-13 15,0-19-3-15,-4-7-6 16,-4-9 4-16,-6-2 8 16,-8-8 12-16,-7-6 9 15,0-5 6-15,-12 1 0 16,-17 3 3-16,2 14 2 15,-6 15 10-15,0 16 0 16,-1 7-8-16,-3 13-7 16,2 19 0-16,4 12-4 15,12 0-16-15,5 5-74 16,11-5-134-16,3-8-187 0</inkml:trace>
  <inkml:trace contextRef="#ctx0" brushRef="#br2" timeOffset="-67218.92">16359 11183 695 0,'0'0'113'15,"0"0"1"-15,0 0 25 0,0 0-49 16,0 0-41-16,0 0-33 16,-63-28-12-16,35 67-2 15,10 9-2-15,4 3 0 16,13-2-2-16,1-1 1 16,19-6-5-16,17-9 0 15,9-8 4-15,1-6-5 16,1-8-14-16,-8-3-9 15,-13-1-17-15,-13 0-22 16,-7-1 6-16,-6 5-23 16,-6 3 14-16,-23 0 29 15,-7-1 24-15,-10 1 8 16,-1-6 7-16,1-2 4 0,6-2 3 16,8-4 5-16,9 0 11 15,9 0-1-15,8-4-5 16,6-8-7-16,0-5-6 15,18-9-38-15,15-1-100 16,8-4-107-16</inkml:trace>
  <inkml:trace contextRef="#ctx0" brushRef="#br2" timeOffset="-66648.92">16630 11476 539 0,'0'0'224'0,"0"0"-105"16,0 0 44-16,0 0-63 16,0 0-54-16,0 0-26 15,56-52-15-15,-24 33 5 16,0-3-10-16,-4 0 1 16,-8 0 1-16,-7 3 0 15,-9 3-1-15,-4 2 3 16,0 1 7-16,-16 1 0 15,-13 7-8-15,-6 5 0 16,-4 0-2-16,3 23 1 16,6 13 3-16,2 2 1 0,9 4-1 15,7 1-1-15,10-2 0 16,2 0-1 0,16-7-3-16,19-5 0 0,10-12 3 15,11-9-3-15,10-8-4 16,3 0-7-16,-1-22-14 15,-8-13-15-15,-12-8 3 16,-10-11 1-16,-9-11-11 16,-8-16 19-16,-12-11 20 15,-9-6 8-15,0-3 6 16,-17 6 7-16,-9 20 40 16,2 21 23-16,7 26-11 15,7 16-5-15,4 12-16 16,3 16-26-16,3 31-17 15,0 20 0-15,0 15 9 0,0 3-6 16,4 3 0-16,4-2-3 16,2-5-1-16,-3-10-1 15,2-9 1-15,-1-14-19 16,4-6-69-16,-2-13-66 16,6-10-92-16,3-18-230 15</inkml:trace>
  <inkml:trace contextRef="#ctx0" brushRef="#br2" timeOffset="-66461.11">17214 11309 363 0,'0'0'462'15,"0"0"-376"-15,0 0 53 0,0 0-67 16,0 0-57-16,0 0-15 15,101-67-12-15,-53 67-92 16,4 0-79-16,-1 0-221 16</inkml:trace>
  <inkml:trace contextRef="#ctx0" brushRef="#br2" timeOffset="-65793.43">18046 11425 874 0,'0'0'135'0,"0"0"-22"16,-93-91 40-16,50 69-75 15,-3 14-40-15,4 8-22 16,1 0-6-16,12 12-6 16,15 14-4-16,9 7-4 15,5-2 1-15,15-1-3 0,26-8-7 16,12-13-11-16,8-9-26 16,3 0-8-16,-4-17-16 15,-7-18 0-15,-4-13 20 16,-7-11 31-16,-4-19 18 15,-4-14 5-15,-5-14 13 16,-12-14 14-16,-7-1 27 16,-10 17 23-16,0 22 4 15,-2 36-1-15,-7 25-41 16,3 18-11-16,-6 16-16 16,-6 54-9-16,-9 42 1 15,-2 36 14-15,7 18-2 16,10-1 5-16,4-6-10 15,8-15 0-15,0-22-9 0,0-23-2 16,0-25-3-16,4-20 0 16,0-23-40-16,-1-13-18 15,4-15-19-15,6 0-3 16,8-29 62-16,3-19-45 16,4-14-17-16,-1-12 29 15,-2-4-5-15,2 1 59 16,-5 10 3-16,-2 18 18 15,-8 16 29-15,-6 18 21 16,-1 8 14-16,1 5-36 16,8 2-35-16,7 0-14 15,3 0-2-15,0 0-73 16,-1 0-178-16,-2 0-484 0</inkml:trace>
  <inkml:trace contextRef="#ctx0" brushRef="#br2" timeOffset="-63640.92">19142 11197 424 0,'0'0'182'15,"0"0"-47"-15,0 0 4 16,0 0 15-16,0 0-23 16,0 0-27-16,-1-10-39 15,1-10-25-15,0 2-4 16,6 1-6-16,2 4-7 15,-6 5-8-15,2 5-4 16,-3 1-5-16,0 2-6 16,1 0-1-16,3 16-4 15,0 21 4-15,3 9 1 16,-5 5 0-16,0 2 0 0,-3-5-4 16,0-6-13-16,0-6-1 15,0-12-2-15,0-7 9 16,0-6 5-16,0-8 4 15,0-3 2-15,0 0 0 16,3-9 5-16,6-21 3 16,6-12-7-16,4-7 0 15,-2-1-1-15,0 1 4 16,-2 3 5-16,3 1 5 16,-3 1 4-16,2 7-8 15,-3 9 2-15,0 7-3 16,-4 9-5-16,0 9-2 0,-2 3-2 15,3 7 0-15,3 20-7 16,4 14 6-16,-5 8 1 16,-3 5-3-16,-1-2-6 15,-3-6-14-15,0-5-7 16,1-8-2-16,4-9-18 16,1-8-9-16,7-11 8 15,5-5 12-15,1 0 16 16,1-26 9-16,-1-8 13 15,-3-7 1-15,-5-5 4 16,-2 1 9-16,-9-2 19 16,-5 6 18-16,-1 1 14 15,0 7-20-15,0 11-2 0,0 9-2 16,-5 6-9 0,4 7-5-16,-2 0-12 0,-1 7-14 15,-5 25-1-15,0 15 1 16,1 9 0-16,5 3 0 15,3-6-1-15,0-8 1 16,3-8-4-16,11-11 1 16,8-7-1-16,8-9 1 15,8-10 2-15,5 0-1 16,-2-15-4-16,-2-15-4 16,-3-6-1-16,-10-5 3 15,-4-5-2-15,-8-9 7 16,-12-2-1-16,-2 4-2 15,0 8-1-15,-18 10 7 0,-7 9 0 16,-4 12 5-16,1 8-5 16,-4 6-2-16,0 4-3 15,4 22 1-15,4 5 0 16,6 10-50-16,12 0-40 16,6 1-66-16,10-3-58 15,26-9-212-15</inkml:trace>
  <inkml:trace contextRef="#ctx0" brushRef="#br2" timeOffset="-62711.93">20260 11156 994 0,'0'0'125'16,"0"0"18"-16,-86-56-32 15,51 56-49-15,-4 0-34 16,2 16-15-16,5 17-8 16,6 5-2-16,13 1-3 15,10 0-3-15,3 0 2 16,13-9-2-16,20-10-4 16,12-10-15-16,7-10-9 15,4-3-2-15,-2-24-12 16,-3-14-2-16,-6-14 16 0,-5-17 16 15,-3-9 2-15,-4-15 13 16,-8-12 3-16,-5-8-3 16,-10 1 7-16,-10 16 12 15,0 21 30-15,0 30 11 16,-11 19-12-16,5 20-10 16,-2 9-19-16,0 12-10 15,-4 43-9-15,2 26 0 16,-3 26 3-16,8 6 4 15,5-1-4-15,0-6-2 16,0-9-1-16,2-12-1 16,11-14 1-16,2-14-4 15,6-16-4-15,4-13-21 0,5-13-12 16,3-11 12 0,4-4 12-16,4-11 10 0,2-17 5 15,-7-11 2-15,-2-6 0 16,-9-7 1-16,-6-2 1 15,-5 1 2-15,-14 8 12 16,0 5 14-16,0 9 8 16,-18 9-9-16,2 7-5 15,-3 11-9-15,-1 4-8 16,-2 8-7-16,-1 29 0 16,7 11-1-16,1 7 0 15,10 3-6-15,5 0 1 16,2-6-7-16,20-13-15 15,5-6-13-15,3-11-3 0,0-12 7 16,6-10 4-16,-4 0 13 16,1-16 13-16,-3-15 5 15,-3-9 2-15,-2-6 3 16,-4-6 2-16,-4 1 12 16,-7 8 7-16,-4 10 9 15,-5 14 5-15,-1 9 6 16,0 8-6-16,0 2-25 15,4 0-13-15,6 9-9 16,0 17 5-16,7 3 2 16,-2 4-3-16,1-1-23 15,-5-4-14-15,-1-4-12 16,-3-3-5-16,-3-4 11 0,-3-3-11 16,-1-1 24-16,0-4-2 15,-3 2 3-15,-15-3 12 16,-7-1-24-16,-6 0-12 15,-1 1-32-15,-2-1-27 16,1 1-75-16,10-4-214 16</inkml:trace>
  <inkml:trace contextRef="#ctx0" brushRef="#br2" timeOffset="-60259.93">21830 10977 632 0,'0'0'128'16,"0"0"-93"-16,0 0 36 15,20-107 48-15,-34 92-43 0,-15 11-48 16,-8 4-19-16,-5 14-6 16,1 24 0-16,2 7 2 15,7 4-2-15,7 5-1 16,11-2-2-16,11-6 1 16,3-2-1-16,6-9 0 15,21-6-3-15,11-7 2 16,12-11-1-16,10-7-2 15,3-4-42-15,7-4-5 16,-7-19-10-16,-4-2 7 16,-12-6 20-16,-13 3 34 15,-9 0 0-15,-12 1 22 0,-7 5 49 16,-3-1 7-16,-3 4 9 16,0 4-22-16,0 2 10 15,0 5-19-15,-6 2-10 16,-4 6-13-16,-6 0-24 15,-4 6-5-15,-5 23-2 16,2 4 0-16,3 7-1 16,5 1-1-16,9 3-1 15,6-2-1-15,0-3-4 16,22-7 3-16,11-10 0 16,6-8-1-16,5-13 0 15,3-1-9-15,0-5-11 16,-2-21-10-16,-7-4 1 0,-6-10 2 15,-14-8 7-15,-10 2 15 16,-8-2 9-16,-3 7 2 16,-24 8 10-16,-3 3-1 15,0 8 12-15,8 7 1 16,10 7 10-16,8 1 8 16,4 4-14-16,0-1-3 15,13 2-19-15,19-1-5 16,12 0 3-16,11 3-2 15,-4 0-4-15,-8 0 2 16,-9 0 0-16,-7 8 0 16,-8 13-1-16,-5 3-7 0,-8 8-11 15,-1 3-2-15,-2 4 8 16,-3-1-19-16,0-5-5 16,0-5 4-16,0-5-7 15,0-6 17-15,0-9 11 16,0-1-4-16,0-7 12 15,0 0 4-15,1 0 1 16,2 0 2-16,-2 0 7 16,1 0 6-16,1-3-12 15,-2-3-1-15,4-1-2 16,-2 1-1-16,3-2 0 16,-1 2 0-16,-1 3 0 15,-3 0 1-15,-1 3 0 16,0 0 2-16,0 0 1 15,0 0-1-15,0 0-3 0,0 0-1 16,0 0-5-16,0 0 5 16,0 0-1-16,0 8 2 15,0-3 2-15,0 2-2 16,0-7 0-16,0 3 1 16,0-3-1-16,0 0 0 15,0 3-1-15,0-2 1 16,0 1 2-16,0 2-2 15,0 1 0-15,0-1 0 16,0 2 1-16,0-3 3 16,0 1-4-16,0 0 0 15,0-2 1-15,0-2 1 16,0 0-1-16,0 0 1 0,0 0 1 16,0 0 13-16,0 0 12 15,0 0 8-15,-3-8-3 16,1-15-12-16,2-7-15 15,0-7-1-15,0-8-2 16,7-2-2-16,8 2-1 16,3 6-1-16,1 10-1 15,0 8 4-15,-1 6-1 16,0 3 0-16,2 6 0 16,-2 5-1-16,0 1 0 15,1 0-1-15,-1 11 0 16,3 12-1-16,-2 5 1 0,0 7-1 15,-3 4 1-15,-5 4-1 16,-3 1 2-16,-5-5-4 16,-3-1-19-16,0-7 0 15,0-4 0-15,0-2-11 16,-5-9-21-16,-2-4 12 16,-1 0-37-16,5-6-57 15,3-4-66-15,0-2-103 16</inkml:trace>
  <inkml:trace contextRef="#ctx0" brushRef="#br2" timeOffset="-59741.92">23126 11021 624 0,'0'0'220'15,"0"0"-73"-15,0 0 19 16,0 0-6-16,0 0-70 16,0 0-36-16,-15-24-20 15,15 24-15-15,0 0-9 16,0 13-10-16,0 21 1 16,-1 12-1-16,-2 9 1 15,-2-3-1-15,1-1 0 16,-1-9-2-16,3-6 1 15,2-6-3-15,0-10-8 0,0-9-16 16,0-4-2-16,0-7 3 16,11 0 16-16,4-7 11 15,5-20 2-15,2-11 0 16,-3-1 2-16,-5-5-2 16,2 2 3-16,-4 5-1 15,-1 7 12-15,2 3 6 16,-5 7-3-16,2 3-3 15,0 8-4-15,-1 7-6 16,2 2-6-16,3 0-1 16,3 26-2-16,1 9 1 15,-3 9-1-15,-2 4-12 0,-5-4-16 16,-4-2-11-16,-2-4 5 16,1-10-35-16,-2-5-14 15,3-10-31-15,0-6-33 16,6-7-63-16,5 0-81 15</inkml:trace>
  <inkml:trace contextRef="#ctx0" brushRef="#br2" timeOffset="-59388.92">23547 11197 681 0,'0'0'178'0,"0"0"-71"15,0 0 33-15,0 0-44 16,0 0-50-16,0 0-21 16,33 0 3-16,2 0-2 15,7 0-16-15,0-4-6 16,-3-12-2-16,-6-6-1 16,-7-1-1-16,-6 1 0 15,-6-3-2-15,-8 3-1 16,-6 1 3-16,0 4 2 15,-8 3 7-15,-20 9-7 16,-5 5-2-16,-9 0 0 16,2 26 0-16,4 6 0 0,7 10-2 15,10 0 0-15,12-1-5 16,7-4-23-16,10-6-59 16,23-5-53-16,13-5-65 15,8-15-153-15</inkml:trace>
  <inkml:trace contextRef="#ctx0" brushRef="#br2" timeOffset="-58960.93">24065 11111 575 0,'0'0'221'16,"0"0"-40"-16,0 0-19 16,-57-100-39-16,35 100-51 15,2 3-41-15,4 28-25 16,-2 14-5-16,6 7-2 15,7 3 1-15,5-3-5 0,0-11-14 16,13-7-53-16,15-13-12 16,7-12 10-16,6-9-9 15,3 0 1-15,0-22 29 16,-1-13 35-16,-3-10 18 16,1-10 7-16,-2-10 10 15,-2-16 20-15,-5-13 3 16,-9-17 5-16,-2-20 18 15,-5-9 7-15,-6 6 41 16,-3 28-36-16,-7 34-14 16,0 31-10-16,0 23-21 15,-3 17-11-15,-2 7-19 0,-2 48-3 16,-5 38-1-16,0 36 4 16,-3 13 8-16,5-1-4 15,-1-13-4-15,-5-18-6 16,6-20-2-16,-6-15-73 15,6-18-59-15,2-19-119 16,7-18-99-16,1-15-302 16</inkml:trace>
  <inkml:trace contextRef="#ctx0" brushRef="#br2" timeOffset="-58796">24414 10981 129 0,'0'0'704'15,"0"0"-550"-15,0 0-11 0,0 0-35 16,0 0-69-16,0 0-34 16,97-4-5-16,-58 4-26 15,-2 0-94-15,0 0-115 16,0-4-277-16</inkml:trace>
  <inkml:trace contextRef="#ctx0" brushRef="#br2" timeOffset="-58069.15">25221 10332 757 0,'0'0'111'0,"0"0"18"15,0 0 17-15,0 0-22 16,0 0-75-16,0 0-33 16,-3 34-9-16,-6 40 12 15,-1 14-6-15,3 10-6 16,1 2-5-16,3-5 1 0,2-12-3 15,-2-10 0-15,-1-8-5 16,2-14-59-16,1-8-69 16,1-13-73-16,0-15-152 15</inkml:trace>
  <inkml:trace contextRef="#ctx0" brushRef="#br2" timeOffset="-57611.09">24910 10957 727 0,'0'0'174'0,"0"0"-61"15,0 0 23-15,0 0-25 16,0 0-62-16,138-47-23 16,-58 41-7-16,7-2-11 15,-5 6-7-15,-12-5-1 16,-19 3 0-16,-21 2-9 15,-16 2-48-15,-11 0-2 16,-3 0-6-16,-1 0 23 16,-21 13 32-16,-6 5 10 15,-4 5 3-15,7-1 0 16,9 1-3-16,8-6 0 16,8 4 0-16,0-3 5 15,10 1 4-15,18-4 11 16,9-5 1-16,6-5-8 15,4-5-2-15,-2 0-9 0,-2-2-1 16,-8-14-1-16,-9-2 2 16,-10-6-2-16,-13-8 0 15,-3-7 0-15,-6-5 0 16,-21 1 0-16,-1 4 0 16,-7 12-1-16,-3 13 1 15,4 8-3-15,-2 6-2 16,2 9-41-16,6 11-91 15,9 2-252-15</inkml:trace>
  <inkml:trace contextRef="#ctx0" brushRef="#br2" timeOffset="-55218.55">26165 11110 522 0,'0'0'407'15,"0"0"-329"-15,0 0 27 16,0 0 10-16,0 0-50 0,0 0-26 15,0 0-12 1,13-39-11-16,13 29-10 0,11-6-3 16,5-1-3-16,1-1 3 15,-2-7-3-15,-5-5 0 16,-6-5-3-16,-6-8-13 16,-9 5-2-16,-9 2 8 15,-6 8 5-15,-3 7 1 16,-19 6 1-16,-6 4 2 15,-11 11 1-15,-2 0-1 16,-6 17 1-16,1 15 0 16,6 3 0-16,8 4 0 0,8 4 0 15,15-5 1-15,9 3-1 16,7-4-3-16,29-3-3 16,20-7 1-16,18-5-2 15,12-11-13-15,6-11-56 16,-4 0-20-16,-6 0-3 15,-10-27 3-15,-11-2 5 16,-7-8-13-16,-13 3 46 16,-13 3 58-16,-17-1 38 15,-11 1 83-15,-4-1 19 16,-22 6-30-16,-7 2-28 16,-1 6 6-16,6 10-36 15,1 6-8-15,4 2-14 16,3 2-17-16,2 18-5 15,0 9-8-15,3 6 3 0,-2 6-3 16,7 3 1-16,2-1 2 16,8-2-1-16,0-5-2 15,8-7 0-15,13-7-2 16,7-5 1-16,4-9-9 16,2-8-15-16,2 0-24 15,-5-12 7-15,-3-13 1 16,-7-12 5-16,-6-3 34 15,-9-1 2-15,-4 4 3 16,-2 5 6-16,0 11 28 16,0 9 14-16,0 6-9 15,0 6-17-15,0 0-19 0,0 4-6 16,0 25-3 0,0 10 2-16,0 7 0 0,1 3 0 15,7-3 1-15,2-2-32 16,9-7-64-16,5-8-48 15,12-9-40-15,3-10-64 16,9-10-219-16</inkml:trace>
  <inkml:trace contextRef="#ctx0" brushRef="#br2" timeOffset="-54618.93">27400 10880 532 0,'0'0'253'16,"0"0"-128"-16,0 0 39 0,-91-99-60 15,57 99-25-15,-3 0-38 16,1 28-16-16,3 9-15 16,7 8-3-16,9 6-7 15,11 2-3-15,6-3-4 16,6-5-6-16,28-9-37 16,14-13-27-16,14-16-14 15,3-7-60-15,-1-5 11 16,-8-30-11-16,-4-10 42 15,-5-12 55-15,-2-21 54 16,-2-12 11-16,-6-18 25 16,-8-14 39-16,-17 6 12 0,-12 12 38 15,-5 26 21-15,-20 23-31 16,3 24-21-16,5 13-10 16,7 13-41-16,2 5-15 15,4 12-18-15,-2 30-4 16,3 17-5-16,3 23 12 15,0 8-1-15,1 10 4 16,8-4-5-16,2-11-5 16,-2-16-5-16,-2-17 0 15,-1-12-1-15,1-11 0 16,-2-13-3-16,-1-6-13 16,1-8-21-16,3-2 12 15,5-8 20-15,3-22 2 0,8-11 3 16,0-8 1-1,-1 2 1-15,0 4 0 0,-3 10 2 16,-7 19 11-16,1 8 4 16,-2 6-3-16,-1 6-14 15,3 20-2-15,-1 7 0 16,1 4 2-16,1-2-2 16,-4-3-2-16,-3-3-7 15,1-1-62-15,-5-3-74 16,3-7-88-16,0-6-135 15</inkml:trace>
  <inkml:trace contextRef="#ctx0" brushRef="#br2" timeOffset="-53801.94">28535 10757 589 0,'0'0'272'0,"0"0"-156"16,0 0 52-16,0 0-26 16,0 0-62-16,0 0-32 15,-25-90-15-15,2 90-19 16,0 3-8-16,-3 21-5 16,5 8-1-16,4 3-2 15,10 3-1-15,7-2 2 16,0-4-3-16,18-5-1 15,13-9-4-15,8-9 3 0,4-9-2 16,0 0-19-16,1-7-12 16,-6-24-16-16,-5-8 10 15,-6-10-23-15,-14-7 27 16,-13-8 20-16,0-1 18 16,-17 6-7-16,-9 11 10 15,-2 12 9-15,4 14 18 16,0 13 13-16,6 7-17 15,3 2-17-15,2 4-6 16,8 21-6-16,5 6-7 16,0 7-19-16,30 0-40 15,16-7-84-15,15-10-60 0,8-11-51 16</inkml:trace>
  <inkml:trace contextRef="#ctx0" brushRef="#br2" timeOffset="-53569.94">29169 10214 542 0,'0'0'199'0,"-5"-99"-94"16,-9 71 84-16,1 12-39 15,6 12-49-15,1 4-52 16,-1 2-29-16,-4 35-19 16,-1 21 1-16,0 17 1 15,3 11 2-15,6 7-1 16,2 11 1-16,1 0-4 0,0-8 0 15,0-12-1 1,0-17-5-16,0-12-36 0,10-10-94 16,3-15-90-16,4-18-176 15</inkml:trace>
  <inkml:trace contextRef="#ctx0" brushRef="#br2" timeOffset="-52436.93">28894 10634 660 0,'0'0'136'16,"0"0"-48"-16,0 0 38 0,0 0-69 15,79-51-44-15,-10 35-10 16,11 4 0-16,1-5-3 16,7-6-11-16,-6-3-43 15,-4-9 2-15,-13-4 7 16,-14-5 26-16,-12-6 14 15,-20-1 5-15,-14-1 5 16,-5 7 20-16,-11 11 55 16,-11 7-5-16,1 10-6 15,3 12 9-15,-3 5-36 16,-4 7-24-16,-8 28-9 16,3 20 1-16,-3 12 8 15,8 7-6-15,7 6-2 16,5 5 3-16,5-5-2 15,7-3-5-15,1-11-2 0,0-13-3 16,7-13 2-16,9-11-3 16,1-13-7-16,4-6 5 15,7-10-21-15,2 0-22 16,0-9 16-16,0-18-8 16,-5-6 18-16,-7-8 12 15,-2-4 7-15,-5-3 2 16,-4 9 2-16,-1 11 5 15,-2 13 11-15,-2 11 6 16,-1 4-8-16,4 0-18 16,4 15-7-16,2 17 4 15,8 7 2-15,-2 1 2 0,2-3-2 16,3-8 1-16,2-5 0 16,6-6-1-16,4-7 2 15,-2-7-1-15,3-4 2 16,-5 0 0-16,-2-12-2 15,0-9 4-15,-11-5 1 16,-2-7-2-16,-6-2 8 16,-9-5-1-16,0 1 6 15,0 6-2-15,-14 3-5 16,-3 10 0-16,-3 7 0 16,0 9-2-16,-1 4-4 15,1 0-3-15,1 30-2 16,3 7 1-16,5 10-5 0,6 4-1 15,5-2 6 1,3 0-4-16,18-5-2 0,7-8-14 16,6-7-9-16,-2-10-8 15,3-8 9-15,-6-9 6 16,-1-2 11-16,-1 0 12 16,-5-22 0-16,0-5 5 15,-4-7 9-15,-3-6 18 16,-1-2 6-16,-1 1-4 15,-3 2-15-15,0 10 1 16,-2 3-3-16,-2 9 0 16,0 9-3-16,0 8-2 0,0 0-11 15,1 11-1 1,4 15-4-16,-1 7 2 0,1 1 1 16,-4 0-1-16,1-5-2 15,1-6-11-15,-2-4 0 16,4-5-6-16,5-6 5 15,3-4-1-15,4-4 8 16,3 0 3-16,3-4 0 16,-2-15 6-16,-4-3 0 15,-1-1 0-15,-4-3 6 16,-5 0 1-16,0 7 4 16,-5 3 3-16,-2 9-5 15,-2 7-7-15,2 0-2 16,2 10-12-16,3 19 7 15,4 1-3-15,0 4-16 0,3-4-27 16,2-5-38-16,5 1 5 16,6-10-47-16,1-9-74 15,-6-7-142-15</inkml:trace>
  <inkml:trace contextRef="#ctx0" brushRef="#br2" timeOffset="-51588.93">31258 10232 760 0,'0'0'97'0,"0"-127"-14"16,0 93 89-16,-4 18-55 16,0 14-65-16,1 2-29 15,-3 4-16-15,-1 40-7 16,-7 26 0-16,-4 19 2 16,6 8 8-16,7 1 0 15,5-4-8-15,0-5-2 16,6-12 0-16,10-12-8 15,1-17-55-15,6-17-99 16,-2-13-56-16,6-18-171 16</inkml:trace>
  <inkml:trace contextRef="#ctx0" brushRef="#br2" timeOffset="-50523.07">31036 10466 629 0,'0'0'155'15,"0"0"-111"-15,0 0 45 16,0 0-31-16,0 0-52 16,101 4 6-16,-20 6-7 15,10-5 1-15,3-5-9 16,-4 0 3-16,-12-15-32 16,-14-14-20-16,-15-6 24 15,-17-12-10-15,-11-12 31 16,-13-2 7-16,-8-5 16 0,0 13 27 15,-2 8 27-15,-11 15 0 16,4 13 14-16,0 7-7 16,5 10-12-16,-6 0-47 15,-6 32-14-15,-4 19-2 16,-4 19 5-16,3 8-1 16,2 5 0-16,8-4 3 15,5 0-4-15,6-5-5 16,0-6 1-16,12-13-1 15,10-16-4-15,5-11-3 16,3-13-4-16,0-13-46 16,3-2 1-16,-3-10 8 0,-3-19 7 15,-5-7 29 1,-9-10 12-16,-2-3 2 0,-8 0 6 16,-1 6 0-16,-2 11 8 15,0 10 14-15,0 12 15 16,1 6-8-16,-1 4-12 15,3 0-25-15,6 14-12 16,5 12 7-16,7 9 5 16,1 0 3-16,9-1-1 15,5-3-2-15,2-5 0 16,2-7-9-16,-2-7 8 16,-2-12 1-16,-2 0-3 15,-4-8-7-15,-5-15 10 16,-6-4 1-16,-6-9 0 15,-3-4 9-15,-10 0-4 0,0 1 5 16,-2 5-4-16,-16 11-1 16,1 5 2-16,0 6-2 15,-2 6-2-15,4 6 0 16,-1 0-4-16,2 14-3 16,5 13 0-16,3 6-1 15,6 9-4-15,0 1 2 16,6 4 0-16,20 4 3 15,3-5-3-15,7-10-3 16,1-4-8-16,0-18-9 16,-5-7-9-16,-5-7 15 15,-9 0 12-15,0-17 8 0,-8-13 6 16,-1-7 14-16,-2-3 13 16,-4 1 16-16,3 4-13 15,-3 9-16-15,1 9 4 16,-4 10-3-16,4 5-8 15,-2 2-13-15,9 2-3 16,4 22-7-16,3 11 8 16,3 0 2-16,-1-1 0 15,-1-3-1-15,3-7-6 16,-3-8-19-16,-1-6 0 16,1-10 10-16,-2 0 4 15,4-8 12-15,-2-17 6 16,2-1-1-16,0-1 1 0,-2 1 12 15,-5 5 14-15,-3 5-8 16,-4 9 3-16,-5 7-16 16,5 0-11-16,2 13-2 15,5 22-4-15,3 10 5 16,1 7-13-16,1 0-61 16,4-9-112-16,1-8-243 15</inkml:trace>
  <inkml:trace contextRef="#ctx0" brushRef="#br2" timeOffset="-48996.93">1350 14203 836 0,'0'0'116'16,"0"0"-31"-16,0 0 50 15,0 0-33-15,0 0-65 16,0 0-37-16,0 0-2 16,-33 110 2-16,28-23 8 15,-2 2-6-15,5-7-1 16,1-5-1-16,1-11-2 16,0-7-2-16,-1-10-26 0,1-12-61 15,-2-6-31 1,2-14-78-16,-3-14-131 0</inkml:trace>
  <inkml:trace contextRef="#ctx0" brushRef="#br2" timeOffset="-47819.94">1011 14668 738 0,'0'0'80'16,"0"0"-37"-16,0 0 22 15,0 0-16-15,81-20-4 16,-20 6 9-16,9-13-23 16,6-5-15-16,-3-7-10 0,2-4-6 15,-8-6-6-15,-6-4-24 16,-12-2-22-16,-10-4-5 16,-17 3-4-16,-11 6 34 15,-11 1 27-15,0 7 9 16,-10 14 34-16,-3 10 29 15,3 10 3-15,-3 6 5 16,4 2-33-16,0 0-17 16,0 25-16-16,-3 13-8 15,0 17 11-15,6 4 0 16,1 8-6-16,4-3 1 16,1-1-8-16,0-6-1 15,0-6-3-15,1-12 0 0,7-7 0 16,-2-13-4-16,3-7-1 15,-2-8-5-15,1-4-31 16,5 0-11-16,-2-5 27 16,8-18 2-16,-2-6-5 15,-1-7 22-15,-4 0 6 16,-3 0 0-16,-6 6 2 16,-2 9-1-16,-1 11 6 15,0 7 12-15,0 3-10 16,5 0-9-16,5 17-6 15,4 15 5-15,3 0 1 16,4 0 2-16,2-3-1 0,5-6-1 16,5-4-1-16,4-9-4 15,5-10 3-15,-3 0 2 16,-2-5-1-16,-7-12 2 16,-3-5 0-16,-9-1 0 15,-3-3 4-15,-8 0 4 16,-5 0 21-16,-2-3-2 15,0 4 3-15,-14 5 10 16,-2 5-12-16,-1 10-14 16,1 5-2-16,3 0-11 15,6 9-2-15,-1 17 0 16,0 8-6-16,8 2 4 16,0-2 0-16,0-5-3 0,0-3-4 15,16-9 3 1,1-3-1-16,7-5-10 0,-2-4 2 15,1-5-1-15,-1 0 3 16,-1 0 7-16,-5-15 3 16,-5-6 3-16,1-2 1 15,-8-6 3-15,-1-5-1 16,-3-3 8-16,0 2-2 16,0 3 3-16,0 9 3 15,0 12-1-15,0 4 0 16,0 7-11-16,8 0-3 15,5 19-13-15,5 13 8 16,6 5 1-16,1 0-2 16,2-3-17-16,3-10-6 0,1-7-3 15,2-8 7-15,1-9 1 16,-2 0 15-16,-4-6 7 16,-1-19 2-16,-8-5 3 15,-5-10 2-15,-4-6 15 16,-4-10 5-16,-4-5-5 15,-2-6 2-15,0-2 12 16,-11-5 0-16,-4 1-9 16,2 11 2-16,2 15-6 15,5 19 4-15,2 18 8 16,2 10-16-16,2 12-17 16,0 39-11-16,0 20 3 15,0 22 7-15,0 0-2 0,2 0-14 16,4-12-15-1,0-10-22-15,1-14-13 0,-5-18-48 16,5-15-21-16,-1-12-47 16,5-11-100-16,2-1-133 15</inkml:trace>
  <inkml:trace contextRef="#ctx0" brushRef="#br2" timeOffset="-47638.93">2663 14216 549 0,'0'0'213'0,"0"0"-149"16,0 0 64-16,0 0-9 15,0 0-66-15,0 0-34 16,25 0-19-16,2-9 0 16,6-5-28-16,4-6-116 15,-10-1-205-15</inkml:trace>
  <inkml:trace contextRef="#ctx0" brushRef="#br2" timeOffset="-46266.93">3225 13648 791 0,'0'0'125'0,"0"0"-64"15,0 0 27-15,0 0-11 16,0 0-35-16,0 0-21 16,-6 32-14-16,6 30 1 15,-7 22 22-15,2 12 6 16,-4 2-18-16,-1 2-7 15,-6-7-5-15,6-7-4 16,-3-15 0-16,4-19-2 16,5-13 1-16,2-19-1 15,2-11-4-15,0-6-7 16,0-3-7-16,12-3 13 16,7-25 5-16,8-15 1 0,0-11 1 15,0-1-1 1,-3 0 0-16,-1 10 4 0,-3 8-4 15,-3 9 2-15,-3 5 0 16,-1 10-1-16,0 7-2 16,0 6-4-16,1 0-1 15,8 13 0-15,2 13-2 16,-4 8-13-16,-3 4-22 16,-9 3 11-16,-8 4 4 15,0 3 8-15,-14-5 12 16,-14-4-1-16,0-7-3 15,-5-8 2-15,-1-3 3 0,4-9 6 16,0-5-5 0,0-7 1-16,5 0 4 0,4 0 0 15,7-11 1-15,7-11-1 16,7-7-2-16,0-5-19 16,15-7-27-16,19 0 12 15,16 3-17-15,8 1-23 16,6 6-13-16,0 3-34 15,-7 4 20-15,-4 5 8 16,-11 2 37-16,-12 5 55 16,-10-2 3-16,-14 2 85 15,-4 1 40-15,-2-1 41 16,0 2-49-16,0 3-10 16,0 5-13-16,0-1-30 15,0 3-14-15,0 0-22 0,0 3-22 16,0 20-4-16,0 12-1 15,0 9 8-15,0 4 4 16,0-3 2-16,0-4-7 16,-2-9-7-16,-4-8-1 15,1-5-3-15,5-9-13 16,0-8-72-16,0-2-55 16,0 0-52-16,13-26-56 15,1-13-319-15</inkml:trace>
  <inkml:trace contextRef="#ctx0" brushRef="#br2" timeOffset="-46094.93">3734 13814 558 0,'0'0'228'16,"0"0"-136"-16,0 0 36 0,0 0-28 16,0 0-57-16,0 0-38 15,-20-21-5-15,27 35-18 16,12 13-1-16,3 6-66 15,2 5-53-15,-5 2-122 16,-5 1-268-16</inkml:trace>
  <inkml:trace contextRef="#ctx0" brushRef="#br2" timeOffset="-45825.59">3858 14287 777 0,'0'0'168'0,"0"0"-65"16,0 0 43-16,0 0-50 15,0 0-52-15,0 0-23 16,-3-49-21-16,20 43-9 15,10 2-1-15,6 0-54 0,0 0-40 16,6 1-82 0,-3 2-62-16,-5-1-304 0</inkml:trace>
  <inkml:trace contextRef="#ctx0" brushRef="#br2" timeOffset="-45524.94">4220 14038 755 0,'0'0'188'16,"0"0"-44"-16,0 0 30 16,0 0-79-16,0 0-52 15,0 0-22-15,-15-3-14 0,13 42-7 16,0 18 0-16,-1 16 5 15,-3 8-2-15,0 4-2 16,-3 0-1-16,-3-2 0 16,0-8-1-16,-1-9-1 15,2-15-29-15,5-12-50 16,3-11-47-16,3-15-1 16,0-9-80-16,3-4-130 15</inkml:trace>
  <inkml:trace contextRef="#ctx0" brushRef="#br2" timeOffset="-44437.07">4228 14132 693 0,'0'0'135'16,"0"0"-16"-16,0 0 37 15,0 0-32-15,-6-104-63 16,22 86-33-16,4 8-22 15,10 1-6-15,4 9-5 16,7 0 3-16,-3 0-9 16,-6 16-16-16,-6 5-21 15,-5 5-12-15,-8 3 2 16,-5 10-25-16,-8 3 1 16,0 0-3-16,-14 2 46 0,-16-3 12 15,-4-2 12 1,-1-4 12-16,2-5 3 0,7-6 0 15,9-8 4-15,7-6 2 16,7-7-6-16,3-3 1 16,0 0 11-16,23-26 13 15,17-9-15-15,7-12-10 16,1-8-6-16,-1-5 2 16,-6 3 3-16,-6 5 1 15,-14 12 3-15,-4 13 31 16,-13 8 50-16,-4 5 24 15,0 8-11-15,0 5-13 0,0 1-35 16,-8 0-22 0,-5 11-18-16,-2 19-5 0,0 10 2 15,3 2-4-15,6 3 3 16,6 2-2-16,0-10-1 16,0-3-2-16,6-10-3 15,6-5 2-15,6-9 1 16,1-3 1-16,4-7 1 15,-2 0-2-15,7-10 0 16,-6-13 0-16,1-6-10 16,-4-5 7-16,-4-4-5 15,-6-3 6-15,-4 3 2 16,-5 2 6-16,0 9-1 16,0 8 0-16,0 8 10 15,-4 7-1-15,1 4-8 0,0 0-6 16,0 20-8-16,-2 16 0 15,0 9 8-15,2 0-1 16,3-6 0-16,0-4-2 16,0-10-4-16,15-8 1 15,4-10-7-15,7-7 2 16,2 0 8-16,3-15 1 16,0-15 2-16,-2-7 5 15,-2-4-3-15,-5-1 2 16,-7-2 3-16,-7-1 8 15,-2-1 3-15,-6 6 1 16,0 8-2-16,0 10 3 0,0 13 6 16,-3 9-7-16,0 0-15 15,-1 14-4-15,-1 21-8 16,2 10 6-16,3 0 0 16,0-5-2-16,0-6-1 15,12-9-9-15,8-9-7 16,1-6 1-16,2-10-1 15,4 0-9-15,-2-2-14 16,-4-13 8-16,-6-1 13 16,-2-1-15-16,-5 8 18 15,-4 3 3-15,-2 6 12 16,-2 0-1-16,0 14-28 16,0 12 17-16,0 9 16 0,0 1 1 15,-3 1 0 1,3-5 0-16,0-5 0 0,0 0 0 15,7-6-2-15,6-5 2 16,0-6-2-16,9-6 1 16,-1-4-46-16,3 0-180 15,4-10-365-15</inkml:trace>
  <inkml:trace contextRef="#ctx0" brushRef="#br2" timeOffset="-43677.78">5442 13807 577 0,'0'0'100'16,"21"-152"28"-16,-14 88 30 16,-4 15-33-16,-1 14-40 15,-2 19-3-15,0 12-15 16,0 4-34-16,0 0-28 16,0 29-5-16,0 28 0 0,0 22 0 15,0 17 3 1,0 5 2-16,3-1 0 0,6-7-3 15,-3-6-2-15,3-10-3 16,-3-10 2-16,0-11-31 16,0-14-67-16,0-13-69 15,7-18-88-15,1-11-151 16</inkml:trace>
  <inkml:trace contextRef="#ctx0" brushRef="#br2" timeOffset="-43312.94">5432 14075 734 0,'0'0'129'0,"0"0"-41"15,0 0 55-15,0 0-9 16,0 0-70-16,0 0-49 16,3-14-15-16,27 14-6 15,16 0 6-15,6 0 0 16,-2 0-1-16,-5 0-35 15,-10 0-17-15,-10 0-10 16,-7 7-32-16,-6-1 17 16,-6 3 20-16,-6 1-5 15,0 6 14-15,0 3 7 16,-12 2 15-16,-1 3 24 16,-1 2 3-16,3 0 3 15,3-1-1-15,5-2 6 0,3-3-4 16,0-6 7-16,0-4-1 15,6-6-3-15,10-4-7 16,5 0 1-16,7-11-2 16,0-16-45-16,1-6-89 15,-2-7-90-15</inkml:trace>
  <inkml:trace contextRef="#ctx0" brushRef="#br2" timeOffset="-43132.14">5843 13693 575 0,'0'0'142'16,"0"0"-37"-16,0 0 11 15,0 0-57-15,0 0-59 16,0 0-5-16,5-27-66 16,28 27 11-16,3 9-121 15,3-3-27-15,-1-4-250 16</inkml:trace>
  <inkml:trace contextRef="#ctx0" brushRef="#br2" timeOffset="-42899.11">6168 13345 627 0,'0'0'162'16,"0"0"-10"-16,0 0-3 0,0 0-27 15,0 0-56 1,0 0-44-16,-50-48-20 0,50 111 0 15,0 19 4-15,0 18 4 16,0 6-4-16,0 4-5 16,1-6 1-16,-1-8-2 15,0-12-2-15,0-13-16 16,0-8-81-16,0-14-63 16,5-16-123-16,7-21-214 15</inkml:trace>
  <inkml:trace contextRef="#ctx0" brushRef="#br2" timeOffset="-42523.94">6149 14030 810 0,'0'0'97'16,"0"0"43"-16,0 0 1 15,0 0-72-15,0 0-55 16,0 0-12-16,110-40 4 15,-56 19-6-15,-8-2-6 16,-2-1-12-16,-11-1-17 16,-11 5-20-16,-11-1 17 15,-10 3 25-15,-1-1 13 16,-9 6 4-16,-13 4 0 16,-5 9 4-16,-2 0 6 15,-1 18 5-15,7 16-5 0,2 6 4 16,5 5 22-16,8 0-3 15,7-2-13-15,1-4-10 16,6-1-6-16,17-2-1 16,13-7-5-16,3-10 2 15,9-7-4-15,1-12-9 16,0 0-67-16,-1-5-57 16,-8-14-84-16,-7-3-223 15</inkml:trace>
  <inkml:trace contextRef="#ctx0" brushRef="#br2" timeOffset="-41549.96">7270 13785 66 0,'0'0'679'0,"0"0"-628"16,-6-110 54-16,-13 87 13 15,-3 9-40-15,-6 12-28 16,0 2-27-16,-4 23-13 16,1 22-7-16,3 10-3 15,5 5 0-15,10-5-1 0,8-7-7 16,5-9 4-16,0-3-6 15,18-13-10-15,5-8-16 16,8-14-27-16,5-1-53 16,3-10 44-16,0-19-16 15,-8-7-10-15,-9-3 37 16,-11-2 50-16,-7 0 11 16,-4-2 16-16,0 12 37 15,-4 7 79-15,-3 8-28 16,3 11 5-16,0 5-34 15,2 0-41-15,-1 24-27 16,2 21-5-16,1 11 5 0,0 13-1 16,0 3 3-16,12 9-8 15,1 1 2-15,-4 3-2 16,-3-1 1-16,-6-6-1 16,0-9-1-16,-6-11 3 15,-10-11-2-15,4-11-2 16,-3-12 1-16,0-10-10 15,0-7-23-15,-6-7-11 16,-4 0 4-16,-5 0-10 16,-3-18-36-16,0-3-3 15,3-6-54-15,8-11-24 16,12-7-156-16</inkml:trace>
  <inkml:trace contextRef="#ctx0" brushRef="#br2" timeOffset="-40643.32">7500 13793 532 0,'0'0'282'0,"0"0"-208"16,0 0 65-16,0 0-8 16,0 0-58-16,0 0-48 15,16-67-16-15,0 67-9 16,4 14-2-16,7 8 1 15,-2 5 0-15,2-1 0 0,-3 1-3 16,-5 0-23 0,-6-3-16-16,-5 3 0 0,-8-5-11 15,0 0 15-15,0-3-10 16,-17-1 8-16,-9-3 5 16,-1-3 4-16,-1-4 6 15,2-6 22-15,10 2 4 16,7-4 4-16,7 0 5 15,2-8 42-15,3-17 15 16,23-7-50-16,8-7-3 16,9 1 5-16,2 0-10 15,0 5 1-15,-8 1 0 16,-8 10 10-16,-9 5 11 16,-9 3-6-16,-2 8 3 15,-6 4 5-15,-3 2 2 0,0 0-17 16,0 0-17-16,0 12-4 15,1 11-3-15,2 9 7 16,-3 1 5-16,2-3-5 16,-1-3-1-16,2-5-3 15,1-7-1-15,3-7-6 16,0-4-4-16,-4-4 3 16,6 0 8-16,-3 0 2 15,4-4 0-15,-1-14 2 16,0-5-1-16,-4-3-2 15,2 0 3-15,-2 1 0 16,-2 9 1-16,-2 5-1 0,1 8 0 16,1 3 0-16,3 7-9 15,6 15-11-15,1 4 18 16,5 0 2-16,4 0-7 16,10-10-13-16,9-7-25 15,4-9 20-15,3 0-6 16,-5-7-27-16,-7-18 25 15,-6-6 33-15,-6-9 3 16,-6-8-1-16,-8-4 9 16,1-5 3-16,-2-1 5 15,-5-2 2-15,-4-1 17 16,0 2 5-16,0 2 5 16,0 14 12-16,-3 12-7 0,-3 17-2 15,2 14-9 1,-1 0-23-16,-1 40-19 0,3 24-2 15,-2 29 2-15,4 22 0 16,-2 15-2-16,-4 4 2 16,-4-3-2-16,-8-11-5 15,-2-13-9-15,-6-17-2 16,2-19-31-16,5-23-60 16,4-15-47-16,7-17-36 15,7-13-189-15</inkml:trace>
  <inkml:trace contextRef="#ctx0" brushRef="#br2" timeOffset="-39928.94">8452 13626 351 0,'0'0'445'0,"0"0"-363"16,0 0 52-16,0 0-23 15,0 0-62-15,0 0-46 16,58-50-2-16,-31 64-1 16,-2 9 0-16,-1 2 0 15,-5 6-3-15,-4 0-9 16,-2 1-28-16,-6 2-8 16,-3-3 8-16,-4-2-18 15,-2 1-25-15,-24 3 45 0,-6-2 15 16,-12-2 18-16,0-7 4 15,5-6-2-15,11-6 3 16,10-3 2-16,12-7-1 16,6 0 1-16,0-14-2 15,15-21-19-15,15-13-8 16,10-10 4-16,5-8 21 16,0-10 2-16,1-6 8 15,-4-5 25-15,-1 3 17 16,-5 5-5-16,-10 17 50 15,-10 18-18-15,-9 20 24 16,-7 14 13-16,0 9-50 0,0 1-37 16,0 18-27-1,-4 27-4-15,-5 12 4 0,-1 13 5 16,2 3-3-16,1 3-1 16,5-1-1-16,-1-5-3 15,3-14 1-15,0-15 2 16,0-14-1-16,0-9 1 15,5-11-2-15,4-5 0 16,7-2 2-16,4-2-1 16,6-20 2-16,0-9 0 15,5-8-1-15,-2-4 3 16,-1 0-2-16,0 6 0 16,-7 7 0-16,-6 15 2 0,-2 11-3 15,-2 4-2 1,-2 0 1-16,7 19-1 0,-2 7 2 15,-1 3-3-15,4 0 3 16,-4-3-6-16,2-6-18 16,-2-1-54-16,-2-7-67 15,-1-6-91-15,0-6-160 16</inkml:trace>
  <inkml:trace contextRef="#ctx0" brushRef="#br2" timeOffset="-38879.93">9647 13536 682 0,'0'0'227'16,"0"0"-153"-16,0 0 45 16,0 0 14-16,0 0-77 15,0 0-47-15,0 0-9 0,11-4-3 16,-15 48 3-16,-2 10 0 15,2 3 0-15,4-4-1 16,0-10 0-16,0-10 0 16,4-9-11-16,16-12-24 15,6-9-6-15,6-3 3 16,9-15 1-16,0-21-21 16,-1-10-12-16,-7-8 5 15,-7 2 32-15,-9 0 14 16,-7 7 13-16,-10 11 7 15,0 8 13-15,0 11 36 0,0 8-12 16,-4 3 7-16,4 4-23 16,0 0-21-16,0 0-6 15,0 21-3-15,0 3 9 16,16 0-2-16,2 2 2 16,3-3 0-16,0-6 0 15,1 1 1-15,-5 0 0 16,-2 0-1-16,-5-2-1 15,-2 3 0-15,-5 2 1 16,-3 1-1-16,0 1-11 16,0-1-19-16,-13 1 14 15,-9-2-9-15,-1-6 14 16,-3-6-3-16,-4-6 6 16,-2-3-8-16,-3 0-10 15,-8-7-11-15,-2-18-73 0,-4-5-122 16</inkml:trace>
  <inkml:trace contextRef="#ctx0" brushRef="#br2" timeOffset="-38676.94">9688 13290 870 0,'0'0'132'16,"0"0"-72"-16,0 0 20 0,0 0-49 16,0 0-31-16,0 0-15 15,-10-45-108-15,32 34-217 16</inkml:trace>
  <inkml:trace contextRef="#ctx0" brushRef="#br2" timeOffset="-36473.96">10594 13536 559 0,'0'0'171'16,"0"0"-53"-16,0 0 64 15,15-110-66-15,-15 90-42 16,-6 7-17-16,-6 3-24 16,-4 10-14-16,-4 0-11 15,-9 18-8-15,-1 19 0 16,0 8-1-16,9 7-1 16,9 0-2-16,9-4 3 15,3-2-6-15,6-6-2 16,22-9-13-16,8-9-17 15,16-11-45-15,13-11-23 16,3 0 10-16,5-24 16 0,1-12-41 16,-12-2-44-16,-13-1 71 15,-10 5 54-15,-18 3 41 16,-13 6 68-16,-8 2 89 16,0 1 25-16,-14 4-40 15,-7 2-52-15,1 4-10 16,-2 4-5-16,3 7-32 15,4 1-9-15,0 0-14 16,4 18-13-16,1 12-2 16,1 10 1-16,5 1-4 15,4 4 0-15,0-2-2 16,0-3 0-16,7-3 0 16,5-9-4-16,0-8 2 0,6-5-13 15,-2-10-13 1,2-5-3-16,1 0-6 0,-2-14 8 15,1-17 7-15,-5-6-6 16,-1-6 6-16,-6 0 2 16,-2 7 17-16,-4 7 3 15,0 11 5-15,0 7 9 16,0 5 19-16,0 6-12 16,0 0-21-16,0 15-4 15,-6 21-3-15,3 7 4 16,2 4 0-16,1-4-8 15,1-4-43-15,18-7-11 0,9-13-15 16,8-11-20 0,7-8 35-16,2-9-61 0,2-23-5 15,-3-9-32-15,-5-8 20 16,-2-10 81-16,-2-9 37 16,-5-11 25-16,2-9 101 15,-6-11-96-15,-3-4 111 16,-7 2 52-16,-8 5-16 15,-8 14 1-15,0 19 3 16,-4 17-46-16,-7 18-26 16,1 12-8-16,4 10-20 15,-2 6-25-15,-5 21-19 16,-6 35-12-16,-5 26 1 16,0 12 9-16,4 4-2 15,4-2-2-15,7-7-4 0,6-7-2 16,3-11 0-16,0-13-1 15,12-9-2-15,10-10-8 16,8-13-34-16,8-14-16 16,9-12-7-16,1-7 8 15,2-29-14-15,-5-11 7 16,0-12 16-16,-4-8 11 16,-4-11 24-16,-5-6 9 15,-5-9 7-15,-9-3 2 16,-12 1 12-16,-6 10 36 15,-3 18 11-15,-16 19 20 16,1 22-25-16,1 14 21 0,0 12-22 16,5 3-33-16,-1 39-13 15,-1 21-6-15,0 22 3 16,-1 12 3-16,7 7-1 16,0-2-3-16,5-4-4 15,3-10-2-15,0-9 0 16,1-13 1-16,15-10-13 15,8-11-40-15,2-15-30 16,8-12 19-16,2-18-10 16,3 0 12-16,1-14 3 15,-6-16 22-15,-7-2 18 16,-8-4 19-16,-3-3 3 16,-8-3 9-16,-2 0 15 0,-6 4 3 15,0 2 8 1,0 10 1-16,-1 4 19 0,-10 10-16 15,3 5-20-15,-2 7-8 16,3 0-5-16,0 3-9 16,1 21-7-16,0 10 5 15,6 5-5-15,0 0 1 16,10 1-8-16,6-3-39 16,12-5-16-16,5-12-38 15,1-10 33-15,7-10-18 16,1 0 3-16,-1-13 61 15,0-11 21-15,-5-7 7 16,-6-7 4-16,-6 0 50 16,-8-3 8-16,-8 3 21 0,-4 2 6 15,-4 9 17-15,-4 6-22 16,-14 8-31-16,-6 10-20 16,-4 3-8-16,-5 16-20 15,0 19-4-15,3 7 3 16,7 3-4-16,13 1-5 15,4 1 2-15,6-2 1 16,2-8-36-16,20-12-11 16,7-14-26-16,8-11-11 15,2-4 16-15,1-24 6 16,-4-10 29-16,2-10 30 16,-3-9 5-16,-2-11 5 15,-2-13 12-15,-3-11 3 16,-8-8 5-16,-7-4 13 0,-8-1 27 15,-5 12 16-15,-2 14 15 16,-19 21-6-16,3 27-20 16,4 16-16-16,0 15-14 15,5 19-34-15,1 37-6 16,0 25-2-16,3 18 0 16,4 10 1-16,-1-3 1 15,2-2-8-15,-1-10 5 16,-2-10-34-16,-3-16-63 15,0-12-50-15,3-13-102 16,3-17-248-16</inkml:trace>
  <inkml:trace contextRef="#ctx0" brushRef="#br2" timeOffset="-34545.96">13167 13197 518 0,'0'0'152'15,"0"0"-58"-15,0 0 68 0,0 0-1 16,29-97-60-16,-29 90-18 16,-6 5-31-16,-8 2-21 15,-11 0-19-15,-6 20-8 16,-8 18-4-16,3 6-2 16,8 8 2-16,5-4-1 15,13-3 1-15,10-3-5 16,0-6-7-16,24-10-1 15,27-7-33-15,14-11-20 16,14-8-40-16,1 0-27 0,1-8-22 16,-5-17-33-16,-7-5 32 15,-11-7-26-15,-16-1 125 16,-12 7 57-16,-17 2 134 16,-12 7 42-16,-1 1 58 15,0 2-53-15,-17 3-50 16,-4 0-58-16,-7 6-11 15,-1 5-20-15,4 3-13 16,2 2-12-16,3 0-2 16,2 9-13-16,4 11 4 15,1-2-6-15,8 5 1 16,3 2-4-16,2-1-2 16,0 1-2-16,17-3 7 0,10-6-7 15,9-2-7 1,6-9 9-16,4-5-10 0,0 0-7 15,-3-5 3-15,-5-13 10 16,-10 0-2-16,-6 2 9 16,-8-1 2-16,-5 1 4 15,-4 0 8-15,-1 3 24 16,-4-1-4-16,3 2 1 16,-2 5-15-16,1 4 1 15,-2 0-4-15,3 3-7 16,-3 0-4-16,4 0-4 15,2 0 0-15,2 12-5 0,8 8 4 16,-1 6 1-16,2 4-1 16,0-2-2-16,-3-2-4 15,0-6-10-15,0-5 1 16,2-4 1-16,-2-5 3 16,0-6 8-16,-1 0 4 15,0 0 0-15,1-18 4 16,-2-3-1-16,1-3-1 15,-1-3 1-15,0 3 2 16,0 1 4-16,-3 1-1 16,-2 6 3-16,1 3-2 15,-2 1 2-15,-2 5-4 16,1 2 0-16,-2 5-6 16,1 0-1-16,4 0-2 15,2 12-3-15,1 13 3 0,1 5-4 16,-2-3-13-16,-3 1-3 15,1-4-4-15,1-3-4 16,0-4-6-16,-3-6-1 16,2-4 9-16,1-4 10 15,-1-3 8-15,3 0 5 16,-2 0 5-16,2 0 2 16,0-15 3-16,1 0-3 15,-2-3-1-15,1 2 6 16,1-1 1-16,-2-1 8 15,-1 1 3-15,3-1-7 16,0 0 2-16,0 0-6 0,4 4-4 16,-6 1 3-16,1 3-5 15,-2 4 5-15,0 3-7 16,-1 3-2-16,2 0 1 16,3 1-7-16,1 17-7 15,-1 2-33-15,2 2 3 16,-3-1 5-16,2 0-17 15,2-5-3-15,2-4-5 16,1-4 24-16,0-8 15 16,0 0 13-16,-3 0 9 15,-4 0 3-15,3-12 1 16,-3 1 1-16,1-4 1 0,-1-1 7 16,1-5 13-1,-4-1 11-15,-1 3 25 0,-1-4-7 16,0 1 19-16,-3-2 1 15,2 0-5-15,-2 1-10 16,1 1-3-16,-1 3-7 16,-4 5-3-16,2 7 5 15,-2 2-15-15,0 5-8 16,0 0-17-16,0 5-8 16,0 35-5-16,0 15 5 15,0 20 0-15,-2 5 1 16,-11 7-4-16,3 7 2 15,5 6-5-15,5-1-3 0,0-3-30 16,0-15-14 0,0-17-16-16,9-19-27 0,4-12-48 15,-1-15-46-15,1-13-130 16,1-5-183-16</inkml:trace>
  <inkml:trace contextRef="#ctx0" brushRef="#br2" timeOffset="-33607.96">14984 13130 788 0,'0'0'113'16,"0"0"-60"-16,0 0 102 15,0 0-57-15,23-98-53 0,-4 98-31 16,4 0-14-16,-2 12-1 15,1 14-3-15,-6 10-10 16,-8 3-22-16,-5 5-22 16,-3 1 30-16,-3-2 0 15,-13-1-17-15,-7-7 3 16,-7-6-14-16,2-6-14 16,2-7 13-16,10-6-15 15,9-7 28-15,7-3 0 16,0-3-5-16,7-20 23 15,14-10 23-15,3-9 3 16,6-11 25-16,2-9 11 0,4-12 23 16,3-10-22-16,1-8 8 15,-5-8-30-15,-6 6 29 16,-10 10 13-16,-11 23 31 16,-8 18 18-16,0 17-8 15,-2 16-9-15,-7 10-45 16,-2 0-27-16,-4 36-13 15,0 26-4-15,0 15 4 16,8 11 1-16,7 7-4 16,0-4 0-16,6-4-1 15,12-8 0-15,3-13 0 16,0-13-1-16,2-14-6 16,1-13-2-16,1-12-13 0,1-11 4 15,-1-3 13 1,2-3 4-16,0-25 0 0,0-8 2 15,-3-12 2-15,-5-1 0 16,-2-6 0-16,-4 4 1 16,-11 6 0-16,-2 7 3 15,0 11-2-15,-8 5-2 16,-10 9 7-16,-3 13-10 16,-4 3-1-16,-2 29-3 15,2 13 0-15,5 6 0 16,10 6-6-16,7 0 6 15,3-5-13-15,8-10-39 0,15-9-13 16,9-12-12 0,13-14-4-16,5-7-7 0,10-4 54 15,1-28 38-15,0-10-24 16,-9-19 18-16,-2-12 6 16,-10-18 0-16,-4-10 3 15,-7-12 7-15,-8-8 13 16,-7 7 31-16,-8 11 29 15,-6 21 21-15,0 22-2 16,-2 21-24-16,-5 16-12 16,0 17-18-16,0 9-28 15,-6 43-20-15,-1 32-4 16,-2 27 1-16,2 14 3 16,4 7-5-16,7-3-1 15,0-10 3-15,-1-10-18 0,4-16-63 16,-2-16-57-16,2-16-92 15,0-19-168-15</inkml:trace>
  <inkml:trace contextRef="#ctx0" brushRef="#br2" timeOffset="-33253.94">15978 13174 753 0,'0'0'146'0,"0"0"-104"16,0 0 104-16,0 0-18 0,0 0-61 16,0 0-55-16,78-46-9 15,-27 29-3-15,1-1-2 16,-6-9 2-16,-5-3-12 16,-12-6-10-16,-8-2 18 15,-12 1 4-15,-9 3 2 16,-10 10 1-16,-23 11 0 15,-5 13-3-15,-8 5 0 16,1 31 1-16,2 11 1 16,9 6 4-16,13 0 10 15,14-4-7-15,7-4-2 16,15-4 1-16,22-9-5 16,13-9 3-16,12-12-6 15,2-11-23-15,-4 0-150 16,-3-7-176-16</inkml:trace>
  <inkml:trace contextRef="#ctx0" brushRef="#br2" timeOffset="-31349.95">16918 12816 864 0,'0'0'97'0,"0"0"11"16,0 0 31-16,0 0-84 15,0 0-29-15,0 0-10 16,0-41-11-16,0 49-5 15,0 25-7-15,-3 16-2 16,-4 12 9-16,-2 2 5 0,0-4-4 16,1-4 3-16,3-10-4 15,3-8-4-15,2-7 4 16,0-7 0-16,0-6 0 16,1-8 0-16,10-8-4 15,5-1-2-15,2-1 1 16,3-25 1-16,1-9-7 15,-3-12 2-15,-3-3 0 16,-7-11-6-16,-1-4 8 16,-5-6-1-16,0 0 7 15,1 8 1-15,-1 4 1 16,3 8 1-16,0 8 0 0,2 4 2 16,4 5-1-16,5 4 2 15,-1 4-2-15,0 4 2 16,-3 10 2-16,-4 2-5 15,-6 10 0-15,0 0-2 16,1 14-5-16,-1 23 3 16,-1 19-2-16,-2 8 1 15,0 7-1-15,-11 3-5 16,-7-7-6-16,-8 0 2 16,-4-11-3-16,0-8 5 15,-2-11 3-15,7-10-5 16,8-9 6-16,6-10 2 15,6-4-2-15,5-4 7 16,0 0 0-16,0 0 9 16,6-20 1-16,12-2-7 0,3-3 7 15,0 4-1-15,6-1 8 16,-1 1 2-16,4 6-5 16,2 6-6-16,0 3-6 15,0 6-2-15,-2 0 0 16,-2 15-2-16,-6 11-2 15,-7 7-10-15,-9 1-18 16,-6 3-1-16,0-2 14 16,-9 1-30-16,-13-3-4 15,-5-7-7-15,-7-3 12 16,1-5 10-16,-3-6 0 16,3-2-4-16,6-9-28 0,9-1 20 15,10 0 39-15,8-14-11 16,8-9-66-16,22-4-12 15,14-10-13-15,11-7-137 16</inkml:trace>
  <inkml:trace contextRef="#ctx0" brushRef="#br2" timeOffset="-31140.95">17563 12836 343 0,'0'0'236'16,"0"0"-40"-16,0 0-29 15,0 0-14-15,0 0-56 16,0 0-46-16,6-37-32 15,-6 63-16-15,-6 14-1 16,0 9 3-16,3-1 1 0,0 3 2 16,-1-6-6-16,-1-6 1 15,1-6-3-15,-1-7-2 16,2-8-5-16,2-9-67 16,1-5-52-16,0-4-74 15,0-6-73-15</inkml:trace>
  <inkml:trace contextRef="#ctx0" brushRef="#br2" timeOffset="-30944.43">17577 12481 788 0,'0'0'92'15,"0"0"12"1,0 0 35-16,0 0-59 0,0 0-50 15,0 0-30-15,-30-49-22 16,40 80-56-16,10 12 0 16,3 7-113-16,-4 1-205 15</inkml:trace>
  <inkml:trace contextRef="#ctx0" brushRef="#br2" timeOffset="-30726.95">17825 13058 785 0,'0'0'232'16,"0"0"-122"-16,0 0 17 16,0 0-61-16,0 0-49 15,100-61-17-15,-62 51-4 16,3-2-24-16,0 7-65 15,-2-3-110-15,-1 1-165 16</inkml:trace>
  <inkml:trace contextRef="#ctx0" brushRef="#br2" timeOffset="-29976.85">18337 12859 717 0,'0'0'154'0,"0"0"-43"16,0 0 60-16,0 0-41 15,0 0-65-15,0 0-29 0,6-60-22 16,-6 62-7 0,0 29-7-16,0 24 1 0,0 17 1 15,-6 9 2-15,2 7 1 16,1 3-4-16,-3-5-1 16,-1-4 0-16,-7-11-1 15,6-13-20-15,1-10-53 16,4-13-68-16,3-13-19 15,0-13-86-15,8-9-131 16</inkml:trace>
  <inkml:trace contextRef="#ctx0" brushRef="#br2" timeOffset="-28641.95">18446 12806 786 0,'0'0'98'16,"0"0"16"-16,-11-105 31 16,11 79-32-16,9 7-55 15,18 5-31-15,11 7-25 16,9 7-2-16,1 3-2 16,0 23-1-16,-6 10-3 15,-9 6-10-15,-10 7-17 16,-14-2-14-16,-9 2-4 15,-2-1 3-15,-24-8-2 16,-14-1 5-16,-9-8-16 0,-4-5 27 16,2-8-10-16,8-7 23 15,16-4 14-15,14-7 3 16,12 0 2-16,1 0-6 16,19-18-18-16,18-10 26 15,15-7 1-15,9-4 1 16,4-4-4-16,0-4 9 15,-7 1-3-15,-11 5 4 16,-10 10 36-16,-16 4 41 16,-13 10 7-16,-4 2 20 15,-4 5-9-15,0 5-48 16,-12 1-28-16,-2 4-11 16,0 0-10-16,-1 15-2 0,-2 15-4 15,5 11 0-15,5 3 1 16,5-2 0-16,2-2 3 15,0-9 1-15,9-2-3 16,5-11-2-16,6-3 0 16,-3-7 0-16,0-8 1 15,6 0 0-15,-1 0 2 16,0-21-1-16,-3-6-2 16,-4-4 0-16,-3-7 0 15,-8 0-4-15,-4 4-2 16,0 8 6-16,0 7 1 15,0 6 0-15,-1 7 12 0,-2 4 3 16,1 2 3 0,2 0-14-16,-1 0-5 0,-2 24-7 15,0 12 0-15,2 4 6 16,1 0 1-16,0-7 0 16,0-4-4-16,11-7 1 15,2-6-1-15,2-6 4 16,2-9-1-16,5-1 1 15,2-1 0-15,0-25 5 16,0-8-5-16,0-6 5 16,-3-8-5-16,-6-4-1 15,-2-5 1-15,-5 2 3 16,-6 6-3-16,-2 8 0 16,0 15 4-16,0 15 0 0,0 5 2 15,0 6 2-15,-2 0-8 16,0 3-2-16,1 27-10 15,1 8 7-15,0 10 5 16,0-5 0-16,15-4-1 16,8-5-2-16,4-9 1 15,3-7 0-15,-5-9-6 16,-2-5-7-16,0-4-1 16,-4 0 3-16,-4-1 4 15,-2-17 6-15,0-2 0 16,-9-5 3-16,0 5 1 15,-1 3 0-15,-3 5-1 16,0 8 1-16,0 4-1 0,0 0-5 16,0 4-8-16,0 18-13 15,-7 9 23-15,0 6 2 16,4-4-2-16,3-1-10 16,0-7-30-16,17-3-10 15,11-7-12-15,8-9 0 16,6-6-35-16,3-3-30 15,-1-23-93-15,-3-7 94 16,-5-9 45-16,-5-9 38 16,-4-7 46-16,-4-14 19 15,1-8 19-15,-6-9 45 16,0-11-43-16,-8-5 59 16,-2 2 25-16,-8 9-4 0,0 17 6 15,-10 28-11-15,-4 20-27 16,4 17-16-16,2 12-27 15,-1 12-41-15,-1 43-4 16,-5 29 0-16,4 18 0 16,3 9 2-16,5-3-1 15,1-6-1-15,1-7-3 16,-2-9-18-16,-1-16-45 16,0-12-66-16,4-16-62 15,0-18-129-15</inkml:trace>
  <inkml:trace contextRef="#ctx0" brushRef="#br2" timeOffset="-28326.95">19895 12752 722 0,'0'0'158'16,"0"0"15"-16,0 0-21 15,0 0-52-15,-11-100-39 16,11 90-27-16,0-1-4 15,5 6-13-15,5 5-15 16,9 0-2-16,5 9-8 16,2 21 1-16,4 9-12 15,-4 3-16-15,-2 2-14 0,-7-3-21 16,-4-3-11 0,-5-7-10-16,-8-3 17 15,0-5 0-15,0-5 27 0,-8-7 16 16,-8-4 18-16,4-7-1 15,1 0-5-15,4 0-3 16,3-4-50-16,4-13-88 16,0-7-210-16</inkml:trace>
  <inkml:trace contextRef="#ctx0" brushRef="#br2" timeOffset="-28147.09">20203 12220 567 0,'0'0'208'0,"0"0"-77"0,0 0-4 16,0 0-40-16,0 0-63 15,0 0-24-15,-26-33-59 16,45 86 6-16,9 10-46 16,0-3-55-16,-1-9-190 15</inkml:trace>
  <inkml:trace contextRef="#ctx0" brushRef="#br2" timeOffset="-27907.49">20535 12042 708 0,'0'0'120'0,"-27"-117"26"16,12 86 9-16,6 14-33 15,3 13-76-15,1 4-31 16,-4 36-15-16,-1 42-10 15,-2 36 10-15,0 20 8 16,3 8-2-16,-1-9 3 16,0-12-9-16,-3-10-3 15,-5-22-2-15,1-16-58 16,4-15-91-16,9-20-78 16,4-17-63-16</inkml:trace>
  <inkml:trace contextRef="#ctx0" brushRef="#br2" timeOffset="-27509.95">20391 12791 758 0,'0'0'147'16,"0"0"-26"-16,0 0 45 15,0 0-51-15,0 0-52 16,0 0-23-16,0-56-23 15,41 45-14-15,11-3-3 16,3 1-6-16,0-4-7 16,-8-3-11-16,-6-5-7 15,-11-1-10-15,-12-2 12 0,-12 2 27 16,-6 1 2 0,-9 7 8-16,-19 12-4 0,-10 6-1 15,-5 13-2-15,5 23 1 16,2 9 1-16,9 4 7 15,9-1 6-15,7-3-6 16,11 0 3-16,4-7-4 16,22-4 6-16,14-6-6 15,8-11-5-15,9-7-4 16,1-8-6-16,-1-2-61 16,-7 0-84-16,-8-13-67 15,-9-9-68-15,-10-1-149 16</inkml:trace>
  <inkml:trace contextRef="#ctx0" brushRef="#br2" timeOffset="-26430.84">21395 12679 653 0,'0'0'152'0,"0"0"-69"16,8-118 72-16,-10 85-54 16,-16 5-24-16,-5 8-34 15,-1 7-15-15,-8 12-8 16,0 1-12-16,-6 15-6 16,9 20-2-16,8 10-1 15,9 5-1-15,12 3-5 16,3-7 2-16,25-4 3 15,11-7-13-15,6-12-41 16,4-12-14-16,-2-11-8 0,-3 0-3 16,-10-11-3-16,-8-16 41 15,-11-7 21-15,-7-9 21 16,-7 1 1-16,-1-2 6 16,0 9 30-16,-5 6 19 15,-4 11 27-15,3 8 11 16,3 4-18-16,2 6-13 15,-1 0-33-15,2 0-10 16,0 27-18-16,0 21 3 16,0 15 2-16,3 13 0 15,6 8-3-15,2 2 0 16,-4 3-3-16,-4-4 0 0,-3-5-3 16,0-5 3-16,-8-9-2 15,-8-9-14-15,-2-10-15 16,3-14-20-16,-3-6 31 15,3-11-76-15,-4-7 15 16,-3-9-1-16,-3 0-14 16,-1-3-46-16,0-19-8 15,9-8 33-15,8-8-105 16</inkml:trace>
  <inkml:trace contextRef="#ctx0" brushRef="#br2" timeOffset="-25515.01">21795 12567 719 0,'0'0'112'0,"0"0"-12"16,0 0 53-16,0 0-48 15,0 0-52-15,0 0-38 16,50-90-15-16,-30 102-6 15,4 19 0-15,2 13 5 16,-5 6-19-16,-8 3-28 16,-12-1 0-16,-1-6 0 15,-8-6-7-15,-13-9-4 0,-5-8 4 16,1-8 25 0,1-6 8-16,6-5 3 0,5-4 10 15,7 0 9-15,6-6 5 16,0-14 18-16,14-9 12 15,18-2-17-15,13-9 10 16,11-1 2-16,7-2-14 16,-2 4-5-16,-7 2 4 15,-15 7 8-15,-12 8 15 16,-14 7 24-16,-5 6-3 16,-8 4-2-16,0 5 2 15,0 0-26-15,0 0-22 16,-8 2-11-16,-7 24-1 15,-3 9-2-15,5 7 3 16,4-6-3-16,6 0-1 0,3-5-2 16,0-9 2-16,2-5 1 15,6-8 0-15,1-5 3 16,2-4 3-16,4 0-2 16,3-7 4-16,1-14-4 15,1-3-1-15,-7-4 1 16,-3-1 0-16,-2 6 0 15,-7 5-1-15,1 7 2 16,-2 6 2-16,0 5-4 16,0 0-4-16,0 17-10 15,0 17-9-15,6 10 19 16,4-3-8-16,4-4-32 0,3-8-6 16,6-9-8-16,2-8-4 15,7-12 6-15,5 0 4 16,3-6 31-16,0-22 7 15,-4-6 13-15,-6-11 2 16,-2-10-1-16,-3-9 4 16,-2-4-1-16,-2-13 11 15,-2-5 22-15,-7-8 4 16,-6-6 13-16,-6 7 21 16,0 13-20-16,-7 27 14 15,-7 22-25-15,1 13-6 16,3 18-13-16,-4 18-12 15,-4 53-12-15,-6 40-1 0,2 27 1 16,7 15 3 0,3-7-2-16,0-8 0 0,-4-6-1 15,-4-15-3-15,4-11-17 16,4-14-39-16,7-15 21 16,5-21-173-16,0-16-2 15,1-19-336-15</inkml:trace>
  <inkml:trace contextRef="#ctx0" brushRef="#br2" timeOffset="-24833.97">22752 12616 767 0,'0'0'81'16,"0"0"6"-16,0 0 49 15,0 0-31-15,0 0-64 16,0 0-36-16,76-68-5 16,-43 101-5-16,-2 12-1 15,-3 4-38-15,-7 4-9 16,-12-2-6-16,-9-6-10 16,0-5-10-16,-10-9-16 15,-17-8-13-15,-5-13 15 16,-3-10 41-16,-3 0 8 15,4-3-9-15,9-16 23 16,10-6 30-16,13-5 40 0,2-7-3 16,23-8-18-16,12-5-7 15,13-11 1-15,3-7 15 16,4-3 8-16,2-6-10 16,-5-2 20-16,-9 6-4 15,-11 8 37-15,-13 13 12 16,-12 14 34-16,-7 13-12 15,0 12-2-15,0 9-63 16,0 4-28-16,-6 23-20 16,-10 30-2-16,-1 20 2 15,0 10 4-15,6 3 2 16,7 0-1-16,4-8-1 0,0-8 1 16,0-14-2-16,2-15-3 15,8-14-1-15,-1-13-1 16,-2-7 1-16,5-7 1 15,5 0 0-15,5-10 4 16,5-16-1-16,0-6 0 16,-1-7-1-16,-3-2 1 15,-2 4-1-15,-5 7 3 16,-5 11 7-16,-7 12 6 16,-1 7-1-16,3 0-9 15,6 25-8-15,5 12 0 16,5 12 0-16,2 0 0 15,-1-3-1-15,3-4-12 0,1-4-90 16,3-14-141-16,-2-12-263 16</inkml:trace>
  <inkml:trace contextRef="#ctx0" brushRef="#br2" timeOffset="-23452.95">23807 12559 629 0,'0'0'172'15,"0"0"-68"-15,0 0 6 16,0 0-4-16,0 0-42 16,0 0-30-16,-75-14-22 15,65 14-7-15,2 10 0 16,3 2-2-16,2 2-3 15,3-1 1-15,0-3-1 16,0-3-1-16,2-2-1 0,9-1 0 16,3-4 4-16,0 0-2 15,2-6 0-15,-4-11 0 16,-4-9-4-16,-4 3-4 16,-4 0 0-16,0 4 8 15,0 3 2-15,-12 7-1 16,0 8-1-16,-4 1-3 15,1 0 2-15,2 9 0 16,5 9 1-16,5 1-7 16,3 0 7-16,0-3-7 15,3-2 6-15,12-4-1 16,3-5-6-16,1-5 5 0,-1 0-7 16,-2 0-12-16,-8-5-19 15,-6-13-4-15,-2 3 11 16,0-3 2-16,-10 0 2 15,-7 6-30-15,-2 1 12 16,3 5 12-16,8 6-65 16,4 0-134-16</inkml:trace>
  <inkml:trace contextRef="#ctx0" brushRef="#br2" timeOffset="-21725.95">24362 12220 154 0,'0'0'631'0,"0"0"-559"15,0-106 75-15,0 91 0 0,0 9-79 16,0 3-35 0,0 3-15-16,0 0-15 0,0 15-3 15,-7 31-5-15,0 28 4 16,-5 15 0-16,0 3 2 16,0-9 1-16,0-8-2 15,2-11 0-15,3-12-3 16,1-13-68-16,4-16-56 15,2-13-99-15,0-10-118 16</inkml:trace>
  <inkml:trace contextRef="#ctx0" brushRef="#br2" timeOffset="-20753.97">24170 12183 273 0,'0'0'448'0,"0"0"-350"16,0 0 36-16,17-107-13 16,10 81-45-16,9 2-39 15,12-2-19-15,9 5-10 16,6 2-5-16,3 8 2 16,-7 7-4-16,-12 4-1 15,-12 0 2-15,-12 15-2 16,-7 15-2-16,-8 12 2 15,-6 19 0-15,-2 7 0 16,0 9 0-16,-5 1 2 0,-7-7-2 16,-1-10-4-16,2-15-2 15,3-10-1-15,3-14-1 16,3-7 8-16,2-7-3 16,0-4 3-16,0-4 4 15,0 0 3-15,9-2 2 16,6-16 0-16,3-7-7 15,0-3 4-15,0-1 4 16,-3-3 7-16,-2 1 4 16,-2 4 0-16,0 1 5 15,-2 5-8-15,-3 7-4 16,-3 6-2-16,-1 6-3 0,-1 2-4 16,-1 0-5-16,5 5-4 15,5 22-3-15,-1 6 6 16,2 5 0-16,2 1 0 15,-2-4-3-15,5-8-1 16,-1-5 3-16,3-8-3 16,-2-9 0-16,3-5 2 15,4 0-1-15,1-6 4 16,3-15 4-16,1-3-4 16,-2-3-2-16,-6-1 2 15,-4 1 5-15,-5 2-3 16,-2-3 2-16,-1 8 0 15,-2 3-2-15,2 4 2 0,-6 6 1 16,2 3-3 0,-4 4-2-16,2 0-1 0,4 12-6 15,2 14-1-15,6 7 6 16,-5 0-2-16,2-3-11 16,-1-4-5-16,0-6 4 15,3-4-8-15,1-7 6 16,0-6 2-16,8-3 4 15,-3 0 0-15,0-10 10 16,3-9 2-16,0-7 0 16,-7-1 4-16,1-3 1 15,-2 3 3-15,-1-1 15 0,0 5 4 16,-5 7 1 0,4 0-6-16,-2 9-5 0,-2 5-13 15,4 2-2-15,0 0-2 16,2 27-1-16,0 7 0 15,-5 8 0-15,-3 2-2 16,-6-1-6-16,0-4-19 16,0-3 6-16,-9-5-5 15,-3-7-10-15,-5-7 2 16,-3-7 10-16,-4-6 1 16,-7-4-18-16,-5 0-27 15,-6-16-55-15,-1-9-113 16,-3-6-110-16</inkml:trace>
  <inkml:trace contextRef="#ctx0" brushRef="#br2" timeOffset="-20534.97">25102 11997 703 0,'0'0'135'15,"0"0"-2"-15,0 0 13 16,0 0-51-16,0 0-50 16,0 0-34-16,-4-17-11 15,4 17-18-15,0 17-97 16,18 18-45-16,3 8-79 0,4 4-350 16</inkml:trace>
  <inkml:trace contextRef="#ctx0" brushRef="#br2" timeOffset="-19858.97">26168 12265 837 0,'0'0'110'15,"0"0"-26"-15,0 0 45 16,0 0-7-16,0 0-66 16,0 0-34-16,-16-89-19 15,14 100-3-15,1 23-8 16,-4 11 5-16,4 8 3 15,1-5 0-15,0-4 0 16,0-6-1-16,7-6 0 16,11-9 1-16,0-8-15 15,4-9-14-15,2-6 14 0,-2 0 4 16,4-18 8 0,1-8 1-16,-3-6 1 0,-3-7 1 15,-4-1 6-15,-6-4-4 16,-5 5 2-16,-3 4 3 15,-3 9 5-15,0 6 8 16,0 8 4-16,0 5-7 16,0 1-8-16,0 6-8 15,0 0-1-15,4 18-8 16,4 15-5-16,8 5 12 16,0 2-1-16,4-1-2 15,2-3-16-15,1-7 4 16,-1-5 1-16,-2-4-1 15,-6-7-13-15,-3 1-3 16,-2-2-8-16,-3-3 2 0,-2-3-5 16,-4 2 5-16,0 0-6 15,-13-2 0-15,-4-2 19 16,-7-4 10-16,-1 0 7 16,-5 0 3-16,-5 0-13 15,-4-18-10-15,-4-5-1 16,-5 0-47-16,6-6-79 15,3-2-44-15</inkml:trace>
  <inkml:trace contextRef="#ctx0" brushRef="#br2" timeOffset="-19642.97">26154 11938 779 0,'0'0'154'0,"0"0"-25"16,0 0 14-16,0 0-48 15,0 0-51-15,0 0-31 16,-22-67-13-16,18 56-17 16,3-1-87-16,1-4-178 15,0-5-475-15</inkml:trace>
  <inkml:trace contextRef="#ctx0" brushRef="#br2" timeOffset="-18313.97">27348 12375 569 0,'0'0'158'16,"0"0"-55"-16,0 0 57 15,0-99-36-15,-17 73-62 16,-9 2-26-16,-9 8-12 15,-6 9-12-15,-4 7-5 16,1 0-3-16,3 11 0 16,8 11-4-16,7 8-1 15,2 4-1-15,10 6 0 16,0 1 2-16,10-2 0 16,4-4-2-16,8-10 1 15,23-8-4-15,15-14-5 16,9-3 7-16,5-15-7 0,0-26-36 15,-3-16-10-15,-4-18 10 16,-8-16-4-16,-5-10 15 16,-7-7 7-16,-9 1 15 15,-7 8 13-15,-10 11 9 16,-7 19 23-16,0 23 36 16,0 19-12-16,0 12-9 15,-7 8-21-15,3 7-19 16,-3 0-7-16,-3 27-12 15,-5 27-13-15,0 17 20 16,-2 10 5-16,7-1 5 16,4 2 18-16,6-1-7 0,0-10 9 15,4-7-13-15,18-11-1 16,6-19-6-16,5-6-3 16,7-13-2-16,6-13-2 15,2-2 1-15,0-10-15 16,-5-19-23-16,-6-13 4 15,-12-7 7-15,-8-6 11 16,-14 2 0-16,-3 8 11 16,-8 10 6-16,-17 8 1 15,-5 10 15-15,-3 10-6 16,-2 7-3-16,-1 0 1 16,3 17-1-16,5 18-1 15,10 7-6-15,12 6 0 0,6 2-1 16,7-3-5-16,24-2-1 15,16-6-13-15,8-9-36 16,12-8-44-16,-3-13-5 16,-4-9-72-16,-8 0-15 15,-6-25-202-15</inkml:trace>
  <inkml:trace contextRef="#ctx0" brushRef="#br2" timeOffset="-17516.97">28130 11980 498 0,'0'0'183'15,"0"0"-44"-15,0 0 0 16,0 0-30-16,0 0-42 0,0 0-13 16,-33-42-3-16,33 42-8 15,0 0-16-15,0 0-12 16,0 26-14-16,-3 15-1 16,-4 12 5-16,-1 9-2 15,0-2 2-15,2-2-3 16,1-3 0-16,5-6-2 15,0-8 1-15,0-9-1 16,5-7 0-16,7-10-1 16,-2-7-5-16,11-8 0 15,-2 0 3-15,8-27 1 16,4-9 1-16,-5-5 1 16,-1-2-4-16,-4 0 4 0,-12 6 2 15,1 4 2 1,-4 3-1-16,0 5 1 0,-4 2 1 15,2 8 5-15,-2 10-8 16,1 5-2-16,1 0-1 16,4 11-14-16,5 19-9 15,2 4 2-15,0 6 3 16,1-2-4-16,4-5-3 16,1-5-14-16,-2-9-7 15,6-8 13-15,-1-9 22 16,-3-2 12-16,3 0 2 15,-6-23 10-15,-3-5 1 16,-2-2 24-16,-5-4 2 16,-2 2-8-16,-6 1 5 0,0 8-3 15,0-2-11-15,-3 9 7 16,-5 4-11-16,-2 5-6 16,4 7-8-16,0 0-2 15,-3 7-2-15,-1 18-7 16,-1 11 1-16,5 5 5 15,2 0-3-15,4 0 1 16,0-3 1-16,16-8-9 16,5-5-6-16,1-10-17 15,-1-7 11-15,5-8 10 16,-3 0 2-16,1-6-4 0,-1-20 9 16,-1-11-9-1,-7-4 7-15,-3-8-4 0,-8-6 8 16,-4 0 1-16,0-2 3 15,-14 10 0-15,-6 6 0 16,-7 12 3-16,3 13-3 16,2 8 0-16,4 8-4 15,7 0-7-15,10 21-72 16,1 8-33-16,6 3 3 16,25 1-69-16,11-8 5 15,10-12-42-15</inkml:trace>
  <inkml:trace contextRef="#ctx0" brushRef="#br2" timeOffset="-17297.97">28974 11938 276 0,'0'0'106'16,"35"-122"38"-16,-26 50-27 0,1-6 33 15,-6 3-28-15,-4 12-19 16,0 16-21-16,-2 20 6 16,-7 15-28-16,3 6-25 15,3 6-17-15,0 0-8 16,-4 33-10-16,-4 30-10 15,-2 26 5-15,-1 22 5 16,5 6 3-16,2 5-3 16,5-6-1-16,2-9-6 15,0-18-74-15,6-17-108 16,12-17-128-16</inkml:trace>
  <inkml:trace contextRef="#ctx0" brushRef="#br2" timeOffset="-16542.97">29060 12142 708 0,'0'0'118'0,"0"0"1"16,0 0-2-16,0 0-50 15,0 0-11-15,0 0-26 16,25-17-26-16,17 17 7 15,9-1-8-15,-2-4 0 0,-4-8-3 16,-4 0-1 0,-5-9-1-16,-7-3-20 0,-9 3 4 15,-9 2 7-15,-8-1 5 16,-3 5 6-16,-3 5 5 16,-26 3-4-16,-7 8-1 15,-6 0-6-15,-3 12 6 16,7 22 0-16,7 10-4 15,13 15 2-15,12-2-11 16,6-1-31-16,18-5-52 16,18-8-18-16,12-9-20 15,4-9-46-15,6-11-19 16,-2-10-24-16,-11-4 182 16,-6-1 41-16,-6-21 153 15,-9-8 31-15,-8-1-39 0,-4-7 41 16,-7 0-51-16,-5 4-42 15,0 2-30-15,-15 5-8 16,-9 8-27-16,-4 13-12 16,-4 6-10-16,1 19-4 15,4 23-2-15,6 4 0 16,9 3-7-16,12-4 2 16,0-5-1-16,13-4-12 15,16-13-12-15,9-11 4 16,5-9-19-16,0-3 4 15,-1-18 12-15,-2-16 24 16,1-13 5-16,-4-14 7 0,-5-20 3 16,-7-13 10-16,-8-6 9 15,-5-8-4-15,-8 4 6 16,-4 13 10-16,0 14 8 16,0 24 12-16,-11 23-14 15,2 19-16-15,-4 11-25 16,-4 6-6-16,-2 40-10 15,-6 29-1-15,2 24 9 16,5 11 2-16,6 12 1 16,7-2-1-16,4-8-2 15,1-11-39-15,0-16-174 16,18-18-201-16,16-12-6 16</inkml:trace>
  <inkml:trace contextRef="#ctx0" brushRef="#br2" timeOffset="-15146.96">30612 11697 773 0,'0'0'66'15,"0"0"51"-15,-14-102-2 16,5 84-29-16,4 10-62 15,2 4-13-15,2 4-4 16,-3 0-4-16,-3 4-3 0,-6 31-8 16,-5 24-1-16,-2 16 8 15,2 12 1-15,6 7 4 16,8 1 14-16,4-3 4 16,5-7-3-16,16-17 1 15,5-17-9-15,3-16-11 16,-2-13-4-16,0-9 0 15,0-13-19-15,-4 0 7 16,0-22 9-16,-5-18 0 16,-5-9 2-16,-7-10 3 15,-6-5 2-15,0 1 5 16,-18 8-1-16,-5 7 5 16,3 16-4-16,1 4 12 0,6 15 4 15,6 6-2-15,3 4-8 16,4 3 0-16,-2 0-11 15,1 25 0-15,1 14-1 16,0 10 1-16,0 6-4 16,16-1 0-16,4-8 0 15,7-5 1-15,-1-9-2 16,0-11-11-16,3-7 1 16,-6-10 5-16,-4-4 3 15,-1 0 7-15,-4-16 1 16,-1-13 1-16,-1-4 5 15,-2-5 1-15,-3 2-1 0,-1 8-4 16,-4 4 4 0,0 9 5-16,1 6-6 0,-2 5 0 15,-1 4 2-15,2 0-8 16,2 0-7-16,6 25-5 16,4 11 5-16,4 8-2 15,0 0-12-15,2-10-20 16,-2-4-10-16,-1-11-15 15,-4-6 18-15,1-12 13 16,2-1 9-16,-1-10 26 16,-1-21 4-16,4-9 7 15,-5-9 27-15,-3-6 1 16,-3 5 11-16,-3 4 15 16,-3 15-7-16,-1 12-8 15,0 10-5-15,0 7-20 0,0 2-8 16,0 5-15-16,-11 45-2 15,-7 29-7-15,2 33 7 16,-1 14 7-16,6 5 4 16,5 2-1-16,-1-4 4 15,3-8-8-15,-3-16-5 16,-2-15-1-16,-4-16 0 16,3-16-1-16,-4-14-7 15,-1-18-15-15,0-13-22 16,-3-10 3-16,-5-3 15 15,-3-22 21-15,-3-14 6 16,-3-12-1-16,5-7 1 0,6-6 0 16,12-3 2-16,9-4-2 15,0-5-1-15,24 2-44 16,12 8-53-16,3 11-39 16,0 14-118-16,0 15-400 15</inkml:trace>
  <inkml:trace contextRef="#ctx0" brushRef="#br2" timeOffset="-13735.96">3136 15400 589 0,'0'0'190'0,"0"0"-130"15,0 0 64-15,0 0 20 0,0-99-81 16,0 98-38-16,0 1-14 15,0 0-11-15,0 0-2 16,-2 0-10-16,2 24 2 16,0 27-9-16,0 20 14 15,2 19 5-15,4 10 6 16,1 0-3-16,-4-2 16 16,0-16 1-16,4-13-20 15,3-20 0-15,6-18-28 16,2-16-154-16,10-15-53 15,5-6-120-15</inkml:trace>
  <inkml:trace contextRef="#ctx0" brushRef="#br2" timeOffset="-13347.97">3504 15493 665 0,'0'0'130'15,"0"0"-48"-15,0 0 54 16,0 0-55-16,-85-14-44 15,61 40-13-15,3 11 4 16,-3 6-8-16,4 10-10 16,-4 4 8-16,6 0-12 15,-6-2 1-15,-1-3-7 16,-2-8 6-16,0-9-5 16,1-2 1-16,1-13-2 0,7-4 0 15,6-10-5-15,5-6-12 16,6 0 2-16,1-10 7 15,0-16-5-15,0-5-19 16,12 1 21-16,5 3 9 16,7 4 2-16,-3 9 6 15,4 10-4-15,2 4 1 16,6 8 0-16,0 21-2 16,0 10 5-16,1 5-6 15,0-1 0-15,-2 0-4 16,-7-4-38-16,2-6-28 15,-4-11-37-15,-3-11-38 0,0-8-113 16</inkml:trace>
  <inkml:trace contextRef="#ctx0" brushRef="#br2" timeOffset="-12522.96">3759 16255 805 0,'0'0'117'0,"0"0"-22"16,0 0 58-16,0 0-81 15,-10-123-34-15,11 94-12 16,10 5-10-16,-2 1-5 16,1 9-3-16,-1 6-2 15,-3 2-3-15,-1 6-3 16,2 0 0-16,-1 7-9 16,6 18 3-16,-2 6 3 15,-1 7-6-15,-3-2 1 16,-1-2-1-16,-4-3 3 15,-1-5 1-15,0-2 3 16,0-11 0-16,0-3 0 0,0-6 1 16,0-4 1-1,0 0 3-15,0 0 4 0,0-22 0 16,0-8-7-16,0-9 0 16,5-8 0-16,6 2-2 15,-1 0 2-15,3 4 0 16,-2 8 3-16,-5 7 6 15,1 6 8-15,-1 7-2 16,-3 12-1-16,-2 1-8 16,2 0-6-16,0 14-6 15,3 14-2-15,3 11 6 16,3 3 1-16,-4-3-2 16,-1-6-5-16,1-2-4 0,0-11-2 15,0-6-3-15,-2-9-2 16,0-2 7-16,1-3 1 15,0 0 10-15,0-20 1 16,2-8 4-16,-3-8-2 16,2 0 1-16,-2-3 3 15,-4 1 3-15,0 5 4 16,2 5-4-16,-2 8-4 16,1 9 6-16,1 7 1 15,-1 4-5-15,5 0-7 16,2 12-2-16,6 16 2 15,-4 5 1-15,-1 9 0 0,-1 6-1 16,-4-2-1 0,-3 1 1-16,-3 1 0 0,0-4-3 15,0-5-14-15,0-6-25 16,0-4-42-16,-1-7-25 16,1-6-90-16,0-9-118 15</inkml:trace>
  <inkml:trace contextRef="#ctx0" brushRef="#br2" timeOffset="-12229.02">4454 16375 814 0,'0'0'179'0,"0"0"-53"15,0 0 37-15,0 0-78 16,0 0-44-16,0 0-23 16,-27-59-15-16,27 59-3 15,0 26-12-15,-7 11 11 16,0 10 0-16,-1 1 1 16,-2 1-1-16,0-6 0 15,-1-4-17-15,5-6-29 16,4-11-24-16,2-8-56 15,0-10-95-15,2-4-109 16</inkml:trace>
  <inkml:trace contextRef="#ctx0" brushRef="#br2" timeOffset="-11705.15">4581 16176 827 0,'0'0'147'16,"0"0"-24"-16,0 0 32 15,3-107-71-15,5 86-53 16,-2 8-13-16,1 4-3 16,0 6-9-16,1 3-6 0,3 0-1 15,2 17-4 1,4 17-3-16,-3 5 6 0,-5 6-11 15,-4 2 0-15,-5-2 1 16,0-4 3-16,0-6 3 16,0-9-1-16,0-6 3 15,-5-11 4-15,3-5-1 16,2-4 3-16,0 0-2 16,0 0 9-16,0-8 2 15,0-17 6-15,7-7-11 16,3-11-6-16,7-4 0 15,0-3 0-15,0-1 0 0,-1 5 0 16,-1 11 2 0,-3 17 4-16,-6 8-4 0,2 10 1 15,1 0 0-15,4 18-3 16,4 18-1-16,2 6 1 16,-4 7 0-16,-2 0 0 15,-4-1-3-15,-4-7 3 16,-4-2-3-16,-1-9-24 15,0-7-35-15,0-7-47 16,0-6-26-16,0-10-128 16,0 0-371-16</inkml:trace>
  <inkml:trace contextRef="#ctx0" brushRef="#br2" timeOffset="-7428.97">5308 15713 734 0,'0'0'105'0,"0"0"-78"15,0 0 56-15,0 0 18 16,0 0-46-16,0 0-37 15,0 0-13-15,94-39-5 16,-34 34 0-16,4 5-10 16,-1 0-56-16,-9 0-55 15,-9 16-45-15,-22 6-106 16</inkml:trace>
  <inkml:trace contextRef="#ctx0" brushRef="#br2" timeOffset="-7234.97">5368 15956 615 0,'0'0'127'0,"0"0"-101"16,0 0 25-16,0 0-8 16,0 0-41-16,0 0 13 15,113 29-13-15,-51-28-2 16,6-1-18-16,-2 0-128 15,-7-7-95-15</inkml:trace>
  <inkml:trace contextRef="#ctx0" brushRef="#br2" timeOffset="-6888.64">5581 15405 803 0,'0'0'89'0,"0"0"-22"16,0 0-10-16,0 0-43 16,0 0-11-16,0 0-3 15,-24 45 0-15,54-2 6 16,7 4 21-16,2 4 8 16,3 0-7-16,-5 0-14 15,-4 4-4-15,-6-3-7 16,-3 0 4-16,-8-4-4 15,-10-3 0-15,-3-4-2 16,-3-3 3-16,0-6-2 0,-16-2 0 16,-1-3 0-16,-3-8 0 15,4 1-2-15,-2-4-1 16,2-5-6-16,4 0-41 16,6-6-38-16,6-5-95 15,0 0-156-15</inkml:trace>
  <inkml:trace contextRef="#ctx0" brushRef="#br2" timeOffset="-6252.97">6392 15390 921 0,'0'0'91'15,"0"0"-20"-15,0 0-11 16,0 0-40-16,0 0-9 16,0 0-11-16,-39-66-1 15,39 94-4-15,0 17-12 16,0 16 17-16,11 9 0 16,-2 1 4-16,-6 0 3 15,2 0-5-15,-3-2 1 16,-2-10 6-16,0-5-2 15,0-13-3-15,0-12-3 0,0-8-2 16,0-11 0 0,0-4-18-16,0-6-14 0,-4 0 18 15,-6-2 10-15,-2-15 0 16,1-7 5-16,5 2 0 16,6-5 5-16,0-4 3 15,6-5 9-15,21-3-12 16,6-2-2-16,12-2-3 15,4-6 0-15,0-2-1 16,-4-2 0-16,-10 3 1 16,-10 0 0-16,-9 7 0 15,-10 1 0-15,-6 6 3 16,0 4 1-16,0 6 11 16,-6 7 1-16,-3 7 1 15,7 6-3-15,-3 4-4 0,3 2-8 16,-1 0-2-16,0 14-4 15,0 29-7-15,-4 10 5 16,4 18 6-16,0 2 2 16,3 3-2-16,0 1 5 15,0-3 3-15,0-6 4 16,0-5 0-16,0-14-9 16,0-8-3-16,10-13-8 15,1-11-86-15,8-11-97 16,2-6-167-16</inkml:trace>
  <inkml:trace contextRef="#ctx0" brushRef="#br2" timeOffset="-5503.13">6801 15885 724 0,'0'0'128'0,"0"0"-64"15,0 0 78-15,0 0-39 16,0 0-58-16,0 0-29 16,99-30-6-16,-59 9-5 15,-7-3-4-15,-6-2 1 16,-3-3-2-16,-8 0 1 0,-7 6-1 16,-9 4 1-16,0 1 4 15,0 7 5 1,-22 4-3-16,-7 7-7 0,-5 0 0 15,0 22 0-15,4 11 1 16,0 8-1-16,13-1 0 16,9-4 0-16,8 0 0 15,1-2 0-15,27-8-2 16,10-4-1-16,5-12 2 16,5-6-3-16,2-4 4 15,-3 0 0-15,-4-17-2 16,-6-7 2-16,-5-8 3 15,-10-2 0-15,-4 0 2 0,-6 2 3 16,-6 5 15 0,-2 5 5-16,-2 6-3 0,-2 9-9 15,0 1-8-15,2 5-2 16,-2 1-6-16,7 0-5 16,6 10-11-16,2 15 0 15,6 2 1-15,0 0-18 16,1-5 1-16,-5-1 7 15,2-8-8-15,-2-6 4 16,-3-3 20-16,-2-4 2 16,-5 0 7-16,4 0 2 15,-6-14 5-15,-1-2-6 16,-1-3 8-16,0-7-4 16,-3-3-1-16,0-6-1 15,0-3-2-15,0-3 1 0,0 3 0 16,0 10 6-16,0 11 16 15,0 10 7-15,0 7-4 16,-6 2-22-16,-3 33-3 16,-2 15-2-16,3 14 4 15,3-1 0-15,5-6 1 16,0-10-3-16,11-12-2 16,8-10-3-16,1-9-16 15,3-6-53-15,6-10-97 16,1 0-134-16</inkml:trace>
  <inkml:trace contextRef="#ctx0" brushRef="#br2" timeOffset="-4857.97">8283 15245 752 0,'0'0'88'0,"0"0"15"16,0 0 33-16,0 0-76 15,0 0-39-15,0 0-16 16,0-79-5-16,0 81-2 16,0 31-18-16,0 22-4 15,4 17 24-15,1 5 3 16,-2-1 3-16,-3 2 0 16,0-1 2-16,0-6 0 15,0-7-2-15,3-12-6 0,7-16-2 16,7-16-92-16,8-14-103 15,6-6-96-15</inkml:trace>
  <inkml:trace contextRef="#ctx0" brushRef="#br2" timeOffset="-4453.98">8662 15397 223 0,'0'0'542'0,"0"0"-467"16,0 0 82-16,0 0-37 15,0 0-57-15,0 0-37 16,-70-83-13-16,64 83-13 0,-2 24-4 16,-8 9 1-16,-5 12 3 15,-4 7 1-15,-4 1-1 16,-1-2 2-16,2-2 4 16,4-5-6-16,3-12 1 15,6-6-1-15,8-13 0 16,1-5 2-16,6-7-5 15,0-1 6-15,0 0-7 16,0-10 4-16,12-18-5 16,1-2 0-16,7 1 2 15,1 7 4-15,4 10-1 16,2 8 1-16,1 4 1 16,2 7-1-16,3 24 0 0,-2 10 0 15,2 2 0-15,-6 2-1 16,1-2 0-16,-4-3-5 15,0-7-30-15,-2-10-38 16,-1-5-60-16,1-11-41 16,-1-7-86-16</inkml:trace>
  <inkml:trace contextRef="#ctx0" brushRef="#br2" timeOffset="-4196.97">8966 15540 826 0,'0'0'90'0,"0"0"-12"16,0 0 78-16,0 0-85 15,0 0-39-15,0 0-13 16,3-33-7-16,33 23-11 15,10 3-1-15,-2 2-6 16,-6 5-57-16,-8 0-70 16,-15 6-81-16,-7 13-123 15</inkml:trace>
  <inkml:trace contextRef="#ctx0" brushRef="#br2" timeOffset="-4016.93">8932 15793 656 0,'0'0'129'16,"0"0"19"-16,0 0 15 0,0 0-73 16,0 0-51-16,128 0-18 15,-79 0-11-15,-4 0-10 16,-2 0-2-16,-2 7-44 16,-4 8-106-16,-4 0-121 15,-6-4-344-15</inkml:trace>
  <inkml:trace contextRef="#ctx0" brushRef="#br2" timeOffset="-2833.98">9911 15248 414 0,'0'0'97'0,"0"0"7"15,13-124 64-15,-13 87-54 16,0 8-10-16,-7 9-43 16,-3 8-41-16,-4 12-15 15,-4 0-5-15,-6 35-7 16,-6 28-15-16,2 20 17 16,2 10 5-16,11 0 2 15,13-6 4-15,2-9 1 16,22-15 4-16,16-14-11 15,9-12-10-15,7-15-58 0,8-13-74 16,-2-9-86 0,-5 0-174-16</inkml:trace>
  <inkml:trace contextRef="#ctx0" brushRef="#br2" timeOffset="-1745.98">10257 15465 562 0,'0'0'128'16,"0"0"-21"-16,0 0 27 15,-87-37-27-15,66 37-51 16,4 0-24-16,4 18-18 16,0 11-5-16,3 3-4 15,9 3-2-15,1 3 3 16,0-1-3-16,5-2-1 16,13-6-1-16,1-3-1 0,7-8 0 15,-1-8 2-15,6-9-1 16,-1-1 0-1,-2 0 2-15,-2-21-3 0,-5-3 1 16,-4-1 6-16,-4-1-5 16,-6 0 5-16,-1 5 16 15,-5 2 3-15,-1 7-1 16,2 0 4-16,-2 4-7 16,0 4-4-16,0 1-7 15,0 0-2-15,0 3-6 16,0 0-3-16,3 0-4 15,3 13-5-15,6 13 3 16,1 3 6-16,-1 1 0 0,4-1 0 16,-6-4 0-16,3-6 0 15,-4-1 0-15,2-9 1 16,-1-7-1-16,0-2 1 16,1 0 1-16,3-13 4 15,2-11-4-15,0-5-1 16,-2-2 0-16,0-1 0 15,-5 5 1-15,-1 1-1 16,-2 4 0-16,0 4 2 16,2 5-2-16,-6 6 0 15,3 2-2-15,-4 4 1 16,4 1-2-16,6 0-4 0,-3 9-1 16,6 17 2-16,0 0 1 15,-4 1-5-15,0 0-6 16,3-2-8-16,-4-5 5 15,0-2-2-15,1-10 3 16,-2-3 8-16,1-3 1 16,1-2 3-16,1 0 4 15,-1-8 1-15,4-13 2 16,-4-2-2-16,1 1 1 16,2-5 1-16,-5 3-1 15,5 0 0-15,-4-1 0 16,-2 2 1-16,-1 1 1 15,-1 0 1-15,2 9 1 0,-2-1-1 16,-3 6 0 0,3 7-4-16,1 1-4 0,3 0-2 15,3 16 2-15,2 6-11 16,-3 5-18-16,0-2 4 16,-2-2-11-16,6-4-8 15,-2-1-8-15,3-6-8 16,0-6 17-16,2-6 24 15,-2 0-13-15,3-9 30 16,-5-12 1-16,-1-3 5 16,-4-3 6-16,-1-2-4 15,-3-1 8-15,-3-1 18 16,-2 2 20-16,0-1 28 16,0 5-4-16,0 2-6 15,0 7-17-15,0 6 8 0,-3 5-14 16,3 5-22-16,-3 0-12 15,3 28-9-15,0 25-8 16,0 20 8-16,0 9 2 16,0 7-1-16,0-3-1 15,-1-1 1-15,-2-6-1 16,1-12-2-16,2-6 0 16,0-12-4-16,0-12-16 15,6-10-112-15,3-12-8 16,1-12 3-16,1-3-237 15</inkml:trace>
  <inkml:trace contextRef="#ctx0" brushRef="#br2" timeOffset="-823.36">11323 15319 805 0,'0'0'33'15,"0"0"115"-15,0 0-3 16,0 0-72-16,0 0-55 16,0 0-18-16,50-29-3 15,-17 69 0-15,-4 9 2 16,-3 2-23-16,-7 0-15 16,-8 4 1-16,-8-1-23 0,-3-4 11 15,-8-5-1-15,-14-7 16 16,-7-9 20-16,-3-11 11 15,6-9 3-15,7-7 1 16,4-2 1-16,12-4 2 16,3-21-3-16,3-14-1 15,21-12-7-15,6-4 4 16,4-10 4-16,6-6 2 16,3-10-2-16,-1-12 3 15,-2-7-3-15,-8 0 4 16,-13 10 9-16,-7 23 23 15,-11 22 50-15,-1 18-1 0,0 11-28 16,-1 10-29 0,-5 6-17-16,-3 19-11 0,-1 30-8 15,-2 22 8-15,2 15 0 16,8 11 3-16,2-5 8 16,0-4 2-16,2-12-1 15,14-13-1-15,-2-10 5 16,7-13-5-16,-1-17-6 15,2-6-3-15,2-13 0 16,1-4-1-16,0-4 0 16,3-23 1-16,-3-7 0 15,-1-5-2-15,-5-9 0 0,-6-4 5 16,-7-3-2 0,-6 6-3-16,0 8 9 15,-8 11-8-15,-8 7 5 0,-1 14-2 16,1 9-3-16,-4 2-1 15,-1 35-6-15,1 11 4 16,7 6 1-16,9 2 0 16,4-4-3-16,6-7 3 15,16-4-11-15,5-13-18 16,4-7-39-16,7-15 5 16,5-6 9-16,0-6 29 15,0-26 21-15,-3-13-5 16,-9-16 4-16,2-12 5 15,-10-13 2-15,-9-7 2 16,-8 0 10-16,-6 4 11 0,0 16 27 16,-2 21 6-16,-12 17-1 15,8 15-23-15,-2 10-9 16,6 10-8-16,-1 1-15 16,-4 40-1-16,1 28-8 15,0 25 8-15,2 12 0 16,1 3 1-16,3-10-1 15,0-11-1-15,0-14-3 16,-2-13-59-16,1-12-72 16,1-13-71-16,0-19-90 15</inkml:trace>
  <inkml:trace contextRef="#ctx0" brushRef="#br2" timeOffset="-364.97">12193 15458 535 0,'0'0'187'0,"0"0"-100"16,0 0 44-16,0 0-17 15,0 0-65-15,0 0-30 16,85-34-13-16,-49 14-2 16,-2-4-4-16,-8-2 0 15,-7 0 1-15,-4-5 1 16,-7 3-2-16,-8 0 1 15,0 3 5-15,-2 10-4 0,-13 7 2 16,-6 8-4 0,-1 7-3-16,-3 22 3 0,-1 7 2 15,5 6 2-15,1 3 9 16,6-4-7-16,1-2 5 16,10 0-1-16,3-5 4 15,6-4 10-15,25-6 3 16,18-12-1-16,17-12-8 15,11-2-4-15,14-22-10 16,5-2-4-16,-12 2-2 16,-13 8-11-16,-31 6-24 15,-22 6 34-15,-18 4 3 0,0 0 0 16,-14 7-1 0,-14 16-2-16,-3 2 0 15,-2 5 1-15,3 1-57 0,5 1-48 16,4-7-68-16,5-8-125 15</inkml:trace>
  <inkml:trace contextRef="#ctx0" brushRef="#br2" timeOffset="1456.03">6618 17030 921 0,'0'0'69'15,"0"0"23"-15,0 0 40 16,0 0-73-16,0 0-30 16,0 0-4-16,0-75-13 15,6 72 2-15,-1 3-8 16,-1 0-6-16,8 0-1 15,-2 6-2-15,5 20-2 0,0 7-1 16,-3 5 0 0,1 3-4-16,-2 3 3 0,-9 0 2 15,2-5-1-15,-4-7-3 16,0-8-2-16,0-8 4 16,0-6-3-16,0-6 7 15,0-4 1-15,0 0 2 16,0 0 4-16,3-20 4 15,7-14-7-15,1-6 1 16,5 0-1-16,-4 1 2 16,4 3 4-16,-1 5 1 15,-4 4 5-15,1 6 0 16,-3 3-4-16,-3 8 1 16,-1 2-4-16,-3 4-3 15,-2 4-2-15,0 0-1 0,4 0-3 16,1 15-8-16,6 12 5 15,2 2 1-15,-3 8-2 16,-4-3 2-16,-2-2 4 16,0-3-2-16,-1-6 1 15,1-10 1-15,-4-3-1 16,0-4 1-16,3-6-4 16,-1 0 4-16,2 0 1 15,-1 0 0-15,3-19-1 16,4-9 0-16,1-6-3 15,-1-6 3-15,2-4 1 16,0 5 0-16,-1 2 0 0,5 4 2 16,-2 11-2-16,-1 6 4 15,1 6-3-15,2 9 5 16,1 1-6-16,6 4-6 16,1 21 5-16,3 7 1 15,-9 1 1-15,0 8 0 16,-7 0-1-16,-7-1 0 15,-2-1-1-15,-2-4-2 16,0-6-9-16,0-6-12 16,0-9-24-16,0-5-15 15,0-6-25-15,5-3-48 16,10 0-30-16,6-9-84 16</inkml:trace>
  <inkml:trace contextRef="#ctx0" brushRef="#br2" timeOffset="1982.91">7502 16936 850 0,'0'0'166'15,"0"0"-88"-15,0 0 32 0,0 0-46 16,0 0-34-16,0 0-7 16,-9-7-6-16,32 3-13 15,16-4-3-15,10-2-2 16,-1 6-1-16,-10 2-45 16,-14 2-73-16,-12 2-110 15,-12 20-114-15</inkml:trace>
  <inkml:trace contextRef="#ctx0" brushRef="#br2" timeOffset="2177.03">7463 17196 762 0,'0'0'88'16,"0"0"10"-16,0 0 48 15,0 0-51-15,0 0-62 16,0 0-20-16,99-30-6 15,-57 19-7-15,-2 1-7 16,3 1-86-16,-4-1-81 16,-3 3-106-16,-3-5-315 15</inkml:trace>
  <inkml:trace contextRef="#ctx0" brushRef="#br2" timeOffset="2567.02">8156 16845 830 0,'0'0'142'0,"0"0"-28"15,0 0-20-15,0 0-42 16,0 0-38-16,0 0-9 16,-88 33-3-16,77 6-1 15,6-1 0-15,5 2-1 16,0-9-4-16,9 1 1 15,17-9-4-15,-3-4-5 16,4-5-17-16,-5-4-6 16,-1 0 1-16,-6-4 2 0,-5-1-7 15,-5 2-5-15,-5-1 6 16,0 4 6-16,0 3 16 16,-18 2 16-16,-7 0-1 15,-10 0 1-15,1-3 0 16,4-4 4-16,2 1-2 15,8-8 0-15,7 1 0 16,5-2 1-16,8 0-2 16,0 0-1-16,11-12-57 15,25-14-221-15,13-5-138 16</inkml:trace>
  <inkml:trace contextRef="#ctx0" brushRef="#br2" timeOffset="3136.02">8510 17110 574 0,'0'0'220'16,"0"0"-107"-16,0 0 61 15,0 0-43-15,0 0-70 16,0 0-14-16,3-32-14 16,13 16-23-16,5-4-8 15,0-3-1-15,0 0-1 16,-3 1 0-16,-5 2-2 15,-3 0-3-15,-6 6-7 16,-4 4 6-16,-2 3-2 0,-21 5-11 16,-11 2 9-16,-12 0 7 15,1 24 3-15,-1 6 0 16,6 8 0-16,10 1 1 16,11-1-1-16,8-7-1 15,11-2 0-15,0-7-5 16,28-6-4-16,14-9-8 15,15-7-6-15,7 0-20 16,0-5-24-16,-4-13 16 16,-8-4 7-16,-9-7 9 15,-7-2 26-15,-7-9 7 16,-6-3 6-16,-5-2 2 0,-6-6 8 16,-9-5-3-16,-3-4 23 15,0-1 10-15,-4 7 8 16,-7 11 24-16,4 16-8 15,1 15-19-15,1 5-17 16,4 7-10-16,1 0-12 16,0 4-9-16,0 36-7 15,0 20 3-15,0 17 3 16,0 6 2-16,0-5-2 16,0-10 1-16,-7-5-1 15,1-11-43-15,-1-8-21 16,3-14-51-16,4-10-99 15,0-13-128-15</inkml:trace>
  <inkml:trace contextRef="#ctx0" brushRef="#br2" timeOffset="3309.02">8924 16985 980 0,'0'0'105'0,"0"0"5"15,0 0 9-15,0 0-85 16,96-51-33-16,-62 41-1 16,-1 0-60-16,-3-1-144 15,-6 3-251-15</inkml:trace>
  <inkml:trace contextRef="#ctx0" brushRef="#br2" timeOffset="36119.99">9432 17121 644 0,'0'0'253'0,"0"0"-201"15,0 0 39-15,0 0-24 16,0 0-23-16,0 0-15 16,0 0-10-16,0 0-5 0,-47-56-2 15,24 56-12-15,-3 6 0 16,-8 16-6-16,1 2 6 15,9 3 0-15,9-7 0 16,5-3-2-16,7-5 1 16,3-4 0-16,0 1-4 15,6-4 3-15,16-5-6 16,13 0 4-16,9-12 1 16,4-25-2-16,0-10-40 15,-8-10-10-15,-7-9 4 0,-11-6 21 16,-10-10 27-1,-6-6 3-15,-6 8 2 0,0 13 7 16,-6 19 30-16,0 19-19 16,0 13 2-16,2 5-2 15,2 8-4-15,1 3-2 16,0 0-7-16,-3 0-6 16,1 3-1-16,-1 36-4 15,-1 28 0-15,1 24 4 16,0 10 24-16,-1 1 2 15,0-9-2-15,3-2 6 16,-1-8-13-16,3-5 1 16,0-11-7-16,0-14-8 15,0-18 1-15,3-15-4 0,-1-16-7 16,2-4-25-16,2 0-4 16,2-26 21-16,4-15-10 15,-4-16 0-15,1-5 10 16,-5 0 6-16,2 6 4 15,1 12 5-15,1 13 0 16,1 15 9-16,-3 7 2 16,3 5-1-16,1 4-2 15,5 0-5-15,5 0-1 16,2 0 2-16,5 0-4 16,0-2 0-16,1-1-19 15,-1-8-110-15,-5 1-108 16,-5-7-254-16</inkml:trace>
  <inkml:trace contextRef="#ctx0" brushRef="#br2" timeOffset="37612.99">10023 16765 553 0,'0'0'224'0,"0"0"-109"16,0 0 58-1,0-124-61-15,0 99-43 0,0 4-28 16,0 7-10-16,2 2-3 16,0 3-9-16,1 5-5 15,-1 3-1-15,-1 1-7 16,2 0-1-16,0 0-5 16,6 5-3-16,9 25-2 15,4 18 4-15,5 7 1 16,-3 6 1-16,-2-1 0 15,-1-5 0-15,-9-10 0 16,2-9-1-16,-5-12 0 16,-3-7 0-16,-5-9 0 15,2-7 0-15,-3-1 1 0,0 0-1 16,3-7 3-16,0-30 3 16,0-12-5-16,2-18-1 15,3 1 2-15,0-3-2 16,5 3 0-16,-2 6 0 15,8 10 0-15,-4 6 0 16,0 14 0-16,-2 10-1 16,-2 8 0-16,-1 10-2 15,-1 2-6-15,3 11-35 16,0 25-32-16,-5 15-28 16,-3 16 4-16,-4 11-54 15,0 0-58-15,-11-3-156 16</inkml:trace>
  <inkml:trace contextRef="#ctx0" brushRef="#br2" timeOffset="37890.99">10385 17017 611 0,'0'0'261'15,"0"0"-154"-15,0 0 54 16,0 0-33-16,0 0-60 16,0 0-34-16,0-69-19 0,0 69-10 15,0 2-5-15,0 24-7 16,0 12 4-16,-1 10 3 16,-4 0 0-16,-1-2-1 15,4-6-35-15,1-4-25 16,1-10-74-16,0-9-73 15,6-11-115-15</inkml:trace>
  <inkml:trace contextRef="#ctx0" brushRef="#br2" timeOffset="38287.99">10772 16519 467 0,'0'0'206'0,"0"0"-76"15,0 0 64-15,0 0-51 16,-20-98-52-16,17 96-49 16,0 2-19-16,0 0-9 15,-5 0-12-15,-5 25-2 0,-5 21-2 16,-5 20 2-16,5 16 10 16,6 0-3-16,8-3-2 15,4-6-5-15,0-11 0 16,8-11-6-16,14-11-63 15,1-10-52-15,7-11-65 16,3-12-122-16,-1-7-204 16</inkml:trace>
  <inkml:trace contextRef="#ctx0" brushRef="#br2" timeOffset="39261.99">11092 16635 141 0,'0'0'29'0,"0"0"-5"15,0 0-13-15,0 0-3 16,0 0-2-16,0 0-2 16,0-12 1-16,0 12-1 15,0-3 7-15,0 3 4 16,0 0 2-16,0 0 4 16,0 0 6-16,0 0-4 15,0-3 5-15,0 3 14 0,0-2 7 16,0-2-2-1,0-2-1-15,0 1 19 0,0-2 7 16,0 0-21-16,0 0-1 16,0 2-10-16,0-1-1 15,0 2 11-15,0 0-12 16,0 0 6-16,-3 0 0 16,1-3-5-16,-2 3-6 15,-2 1-2-15,-1 3-2 16,-4 0-1-16,-4 0-13 15,-6 4-10-15,-2 16-2 16,3 7 0-16,4 1 1 16,7 7-2-16,6-3-2 15,3-2 0-15,0 1-7 0,11-7 3 16,6-3-1-16,3-4-2 16,3-7 2-16,-3-4-13 15,-2-5-9-15,-2-1 8 16,-4 0 5-16,-4 0 8 15,-1 0 2-15,-4-4 4 16,0-3 6-16,-3-1-3 16,0 4 7-16,0-2-2 15,0 2 1-15,1 3-1 16,1-3 1-16,4-2-7 16,0 1-2-16,6-1 0 15,-1 2-2-15,-1 1 0 16,0 3 1-16,-4 0 0 0,0 0 1 15,-1 0 0-15,1 7 0 16,-3 10 0-16,1 2-2 16,-3 5 1-16,-1 5 1 15,0 0 1-15,-5 4 1 16,-7-3-2-16,0-2 0 16,-3-3-7-16,4-3-15 15,2-2-26-15,4-3-41 16,3-5-51-16,2-11-85 15,0-1-163-15</inkml:trace>
  <inkml:trace contextRef="#ctx0" brushRef="#br2" timeOffset="39570.99">11307 16421 663 0,'0'0'143'16,"0"0"-6"-16,0 0 29 15,0 0-60-15,0 0-59 16,0 0-28-16,58-7-9 16,-20 38 3-16,-4 13-1 15,-1 9-5-15,-9 12-2 0,-10 2-4 16,-8 4-1-1,-6-6-1-15,-1-3 0 0,-23-5-11 16,-8-5-28-16,-8-3-19 16,-10-1-31-16,-4-7-47 15,-4-8-71-15,-3-6-233 16</inkml:trace>
  <inkml:trace contextRef="#ctx0" brushRef="#br2" timeOffset="41242.99">11802 17255 820 0,'0'0'48'0,"0"0"-46"15,0 0 5-15,0 0 12 0,0 0-19 16,0 0 0-16,-6 56-6 16,5-25-42-16,1-1-80 15,0-5-50-15,0-9-297 16</inkml:trace>
  <inkml:trace contextRef="#ctx0" brushRef="#br2" timeOffset="42270">12083 16813 264 0,'0'0'613'15,"0"0"-505"-15,0 0 46 16,0 0-34-16,-14-99-61 16,14 71-19-16,0 0-14 15,6 0-2-15,2 1-10 0,5 9-2 16,-4 4-5-1,-1 7-1-15,-1 5-6 0,0 2-1 16,1 7-5-16,3 25-1 16,2 19-2-16,-6 2 3 15,-2 4-3-15,-5 4-7 16,0-6-7-16,0-6 6 16,-8-4 0-16,-1-10 4 15,5-16 3-15,-3-6 1 16,7-10-2-16,0-3 3 15,0-3 8-15,0-29 8 16,14-10-4-16,0-13-4 16,5 0 3-16,1-1 10 15,2 2-1-15,-3 0-2 0,-2 8 3 16,-2 8 0-16,-4 12-1 16,-7 14-1-16,3 9-3 15,-4 3-8-15,3 8 0 16,5 19-9-16,2 14 8 15,-3 7-3-15,-1-2 2 16,0 2 2-16,-3-7-2 16,0-4-3-16,0-6-8 15,0-7 8-15,-1-9-10 16,0-8-5-16,0-6 8 16,-2-1 4-16,5 0 8 15,5-23 3-15,2-10-2 16,4-11 5-16,-1-3-1 0,4 0-1 15,-2 4 2-15,-2 4 5 16,-2 10 3-16,-4 9 2 16,-3 8 0-16,1 10-7 15,-1 2-6-15,4 10-3 16,3 24-4-16,-1 11 1 16,0 5 2-16,-6 5-3 15,-3 0-14-15,-5-4-25 16,-1-6-31-16,0-6-47 15,0-5-72-15,0-13-116 16</inkml:trace>
  <inkml:trace contextRef="#ctx0" brushRef="#br2" timeOffset="42862.99">13128 16662 861 0,'0'0'142'16,"0"0"-61"-16,0 0 65 16,0 0-85-16,0 0-33 15,0 0-9-15,15-61-15 16,20 46-4-16,6 10-10 16,0 5-58-16,-7 2-74 15,-11 26-61-15,-13 7-121 16</inkml:trace>
  <inkml:trace contextRef="#ctx0" brushRef="#br2" timeOffset="43043.11">13094 16955 181 0,'0'0'422'0,"0"0"-352"16,0 0 63-16,0 0 14 15,0 0-49-15,0 0-73 16,45-9-25-16,6-5-1 15,12 3-32-15,2-7-73 16,2-4-26-16,-1-7-97 16,-8-9-184-16</inkml:trace>
  <inkml:trace contextRef="#ctx0" brushRef="#br2" timeOffset="43342.99">13532 16574 610 0,'0'0'108'16,"0"0"-10"-16,0 0-9 15,0 0-38-15,-81 43-25 16,81-15-1-16,9 2-10 16,16-2 6-16,5 0-12 15,4-1-6-15,-2-2 0 16,-4-1-5-16,-7 0 2 16,-6 0-2-16,-7-1-20 15,-4 2-20-15,-4-4 11 0,0-1 5 16,-11-2 18-1,-8-6 2-15,-2-1 5 0,-7-5 1 16,-2-2 1-16,2-4 0 16,2 0 3-16,7 0-3 15,8 0-1-15,5-5 0 16,6-11-12-16,6-3-112 16,26-4-163-16</inkml:trace>
  <inkml:trace contextRef="#ctx0" brushRef="#br2" timeOffset="43913.4">13890 16846 641 0,'0'0'162'0,"0"0"-30"16,0 0 17-16,0 0-63 15,0 0-36-15,0 0-38 16,38-17-12-16,-5 2-3 15,1 0 1-15,-7-4-3 16,0-1-19-16,-8-5-7 16,-5-3-3-16,-8 2 15 15,-6 0 18-15,0 2 1 16,-18 8 7-16,-12 4 6 16,-10 10-1-16,-1 2 6 15,1 16-7-15,4 19 5 16,7 4-6-16,6 5 1 0,11-3-3 15,12 0 0-15,0-4-3 16,29-4-5-16,11-6-4 16,7-9 4-16,5-6-1 15,0-12-1-15,-4 0 2 16,-5-5-21-16,-6-21 0 16,-6-12 12-16,-4-12 4 15,-5-13-1-15,-5-12 4 16,-8-7 2-16,-7 0 3 15,-2 4 2-15,0 20 10 16,-8 17 32-16,1 18 2 16,2 14-17-16,2 8-1 0,1 1-16 15,1 4-15-15,1 31 0 16,0 20 0-16,0 9 1 16,0 10-1-16,0 1 2 15,6-4-2-15,0-2-1 16,-1-12 1-16,-3-12-27 15,2-6-54-15,-1-11-55 16,1-9-81-16,3-12-140 16</inkml:trace>
  <inkml:trace contextRef="#ctx0" brushRef="#br2" timeOffset="44086.99">14370 16765 675 0,'0'0'143'16,"0"0"-25"-16,0 0 36 16,0 0-79-16,0 0-72 15,0 0-3-15,82-72-66 16,-43 72-99-16,-2 0-156 16</inkml:trace>
  <inkml:trace contextRef="#ctx0" brushRef="#br2" timeOffset="44686.99">14864 16586 38 0,'0'0'789'0,"0"0"-666"0,-39-102 66 15,27 80-74-15,-1 1-51 16,2 12-38-16,2 3-17 15,-1 6-4-15,-1 0-5 16,-2 22-2-16,2 20 1 16,3 9-2-16,6 1 3 15,2-6-4-15,13-7-1 16,10-12-5-16,5-8-10 16,4-9-22-16,0-10-8 15,1 0 0-15,-1-25 9 16,-4-15 9-16,0-13 23 0,-7-11 9 15,-4-14 1 1,-6-11 10-16,-5-3 15 0,-3 2 30 16,-3 15 12-16,0 22-32 15,0 24-19-15,0 18-8 16,0 11-5-16,0 15-4 16,-7 42-16-16,-3 26 9 15,-1 26 7-15,-3 15 9 16,-2 5 10-16,-3-2-15 15,-2-15 23-15,-1-19-23 16,2-22-1-16,4-19-3 16,7-17-16-16,4-15-9 0,5-16-8 15,0-4 4-15,21-14 6 16,12-21 9-16,6-20-32 16,4-8 12-16,-3-7 19 15,-2 1-5-15,-7 9 6 16,-9 15 12-16,-11 21 2 15,-5 16 9-15,-6 8 10 16,0 0-18-16,0 8-1 16,0 19-17-16,-8 5-56 15,5-5-236-15</inkml:trace>
  <inkml:trace contextRef="#ctx0" brushRef="#br2" timeOffset="45375.98">15377 16284 866 0,'0'0'147'16,"0"0"-32"-16,0 0 22 15,0 0-68-15,0 0-36 16,0 0-10-16,16-70-12 16,-16 70-6-16,2 10-5 15,4 21-6-15,3 17 2 16,3 8 3-16,-2 2 2 0,5 2 1 15,-3-1 0-15,4-2-2 16,1-8 1-16,4-5-1 16,1-7 1-16,2-15 1 15,-5-11-2-15,0-11 1 16,-2 0 2-16,1-21-2 16,0-24 2-16,0-14 2 15,-3-8-3-15,-3-4 1 16,-3 2-2-16,1 7 2 15,-4 3-3-15,3 2 0 16,-1 8 3-16,-1 6-1 16,3 13 3-16,-5 9-2 0,-1 11-3 15,-1 7 0 1,2 3-3-16,2 13-9 0,5 24-39 16,-1 20-15-16,-5 8-42 15,-2 8-34-15,-2-1-89 16,0 2-195-16</inkml:trace>
  <inkml:trace contextRef="#ctx0" brushRef="#br2" timeOffset="45758.99">15846 16858 874 0,'0'0'143'0,"0"0"-17"16,0 0 46-16,0 0-106 16,-6-106-36-16,12 90-4 15,6 3-12-15,3 0-5 16,4 4-9-16,3 9 0 16,-5 0-7-16,0 0-5 15,-6 23-30-15,-7 11-8 16,-4 7-1-16,0 5 15 15,-19-1 3-15,-11-5 1 16,-1 0 18-16,2-3 7 16,4-8 7-16,9-7 0 15,8-6 1-15,5-6-1 0,3-9 0 16,0-1-2-16,11 0 2 16,19 0 5-16,11-16-5 15,10-8-10-15,4-4-98 16,5-5-109-16,1-7-174 15</inkml:trace>
  <inkml:trace contextRef="#ctx0" brushRef="#br2" timeOffset="46191.99">16481 16187 797 0,'0'0'106'15,"0"0"56"1,0 0-1-16,0 0-107 0,0 0-33 16,0 0-9-16,-21-70-9 15,21 82-3-15,0 21-11 16,-3 18 11-16,2 4 0 16,1 3 1-16,0 5-1 15,0 0 0-15,0-1 5 16,4-10-5-16,5-11-5 15,-1-10 1-15,1-13-46 16,-2-9-29-16,-1-9 21 16,0 0 37-16,0-7 21 0,3-17 5 15,-2-3-1-15,-1 5 9 16,-3 5 11-16,-1 11 10 16,-2 4 13-16,0 2-23 15,0 18-24-15,0 17 1 16,0 14-1-16,0 5 2 15,0-2-2-15,0-3-4 16,-7-8 1-16,3-2-66 16,2-9-24-16,1-9-74 15,1-11-94-15,0-10-140 16</inkml:trace>
  <inkml:trace contextRef="#ctx0" brushRef="#br2" timeOffset="47031.98">16685 16187 520 0,'0'0'122'0,"0"0"30"16,0 0-4-16,0 0-38 16,0 0-31-16,0 0-12 15,-13-84-25-15,3 81-28 16,-10 3-9-16,-9 0-3 0,-12 0-2 15,-6 20 0-15,-3 14-1 16,1 5 1-16,3 8 0 16,1 3 3-16,9-1 0 15,8 1 19-15,9-1-9 16,8-2-3-16,8 2-1 16,3-8 6-16,0-3-1 15,14-9-12-15,5-6 1 16,9-4-3-16,0-3-1 15,5-7-9-15,-1-5-20 16,-1-4 3-16,-4 0 1 16,-6-4 7-16,-2-12 8 0,-9-2 2 15,-3-5 9 1,-2-5 1-16,-3 4 2 0,-2 3 4 16,0 4-3-16,0 3 17 15,0 6 7-15,0 4-2 16,0 2 9-16,0 2-11 15,0 0-7-15,0 0 0 16,0 0-10-16,0 0-4 16,0 8-2-16,-3 25-1 15,-5 9 4-15,-1 10 1 16,1 2 2-16,-3 2-1 16,3 0-2-16,1-4-1 15,0-3-3-15,1-5 0 0,2-7-5 16,-1-9-27-1,4-4-49-15,1-12-59 0,0-6-108 16,0-6-181-16</inkml:trace>
  <inkml:trace contextRef="#ctx0" brushRef="#br2" timeOffset="47430.97">16423 15977 639 0,'0'0'128'16,"0"0"-5"-16,0 0 21 16,-91-51-50-16,77 51-66 15,-3 15-18-15,-2 30-7 16,-7 17 0-16,2 19 25 16,6 11-7-16,5 10 30 15,0 10-22-15,3 5-7 16,3-1 3-16,4-5-8 0,3-14-12 15,0-17-5-15,1-13-8 16,22-15-82-16,11-16-88 16,8-13-80-16,6-17-273 15</inkml:trace>
  <inkml:trace contextRef="#ctx0" brushRef="#br2" timeOffset="47730.99">16841 16087 830 0,'0'0'102'0,"0"0"26"0,0 0 22 16,0 0-78-16,0 0-49 15,0 0-15-15,117 97 6 16,-67-16 5-16,-6 9-7 15,-16 7-1-15,-8 6-1 16,-15-2-8-16,-5-7 3 16,-8-15-5-16,-22-13 0 15,-11-11-5-15,-11-10-26 16,-13-8-28-16,-5-7-27 16,-9-7-41-16,-3-12-82 15,-4-6-206-15</inkml:trace>
  <inkml:trace contextRef="#ctx0" brushRef="#br2" timeOffset="48916.98">17577 16268 784 0,'0'0'122'0,"0"0"-21"16,0 0-4-16,0 0-49 16,0 0-23-16,0 0-8 15,87-52-8-15,-30 43-9 16,8 7 0-16,-5 2 0 0,-6 0-10 15,-14 0-26-15,-17 11-99 16,-9 9-82-16,-14 0-167 16</inkml:trace>
  <inkml:trace contextRef="#ctx0" brushRef="#br2" timeOffset="49096.99">17579 16538 342 0,'0'0'265'16,"0"0"-101"-16,0 0-64 16,0 0-24-16,0 0-28 0,135-14-26 15,-71 10-15-15,7-1-7 16,1-3-21-16,-2-2-105 16,-4-2-172-16</inkml:trace>
  <inkml:trace contextRef="#ctx0" brushRef="#br2" timeOffset="49439.98">17979 15807 752 0,'0'0'103'0,"0"0"-15"15,-80-63-61-15,74 63-6 0,4 0-8 16,-1 0-8-1,3 4-5-15,0 32 1 0,6 16-1 16,17 13 20-16,4 8 14 16,8-1 2-16,3 2 3 15,5-3-6-15,0 3-6 16,0 0 5-16,-4-2-11 16,-15 1-8-16,-13 2-8 15,-11-4-2-15,-13-4-1 16,-23-4 1-16,-10-10 0 15,-5-8-1-15,4-10-2 16,5-7 0-16,11-7 0 16,10-7-21-16,13-2-57 15,8-10-81-15,12-2-229 0</inkml:trace>
  <inkml:trace contextRef="#ctx0" brushRef="#br2" timeOffset="51618.99">19433 14452 520 0,'0'0'48'0,"0"0"-13"16,0 0 12-16,0 0 41 16,0 0-23-16,-92-20-39 15,80 46-20-15,-6 5 6 16,2 12 9-16,-5 8 11 16,1 4 4-16,-2 7-5 15,1 0-1-15,2 5 3 16,-1 3-6-16,1 7-11 15,1 2-1-15,2 4-4 16,3-5 1-16,0-4-4 16,4-4-2-16,1-6-3 0,2 2-1 15,1-2 2-15,1-4-4 16,2-4 0-16,2-3 0 16,-1-6 2-16,1-2-1 15,0-4 1-15,-2 0-1 16,2-6 5-16,0-2-5 15,0 2 5-15,0-1-5 16,0 1-1-16,0-1 7 16,0-2-7-16,2 1 0 15,4-4 5-15,3 2-5 16,2-4 0-16,0-1 5 16,3 0-5-16,3-3-1 15,1-1 0-15,0 0-1 0,6-3 1 16,3-2-3-1,6-3 4-15,2-2 0 0,2-3 2 16,5-2-2-16,-1 0 2 16,-2-4-2-16,1 1 0 15,-1-4-1-15,-1 0 1 16,1 0 0-16,0 0 1 16,1 0-1-16,2-10 5 15,4-1 1-15,0-2 2 16,2-2 5-16,-2-3 2 15,5-4 9-15,-3-3 1 16,1-2 2-16,0-7-9 16,-4-2 6-16,-2-5-7 15,-5-2-4-15,-5-4-6 0,-4-3 7 16,0-7-3-16,-1 0-3 16,-5-6 3-16,-3 2-4 15,-3-5 9-15,-4-1-6 16,-4 4-2-16,-1 0-3 15,-6 5-1-15,-2 1 5 16,0 4-3-16,0 0-2 16,0 2-2-16,-9-2-1 15,-1 8-1-15,-3-2 0 16,-1 4-3-16,-2 6 2 16,1 2-1-16,-2 3-1 15,-2-1 3-15,-2 5-3 16,0 0-1-16,-1 1 3 0,-2-1-5 15,-1-5 0 1,-5-4 0-16,-1 0-11 0,-5 1 5 16,2 0 8-16,-4 6 3 15,1 0 0-15,0 3-19 16,-4-2 10-16,1 3 1 16,-4 2 3-16,2 3 6 15,-2-2 0-15,-1 1 0 16,2 0-3-16,0 5 2 15,4 5-6-15,0 5-3 16,2 7-9-16,-3 0 12 16,-2 14-4-16,-5 20 9 0,-1 11-2 15,-2 14 4-15,1 9-1 16,4 5-2-16,6 7-4 16,11-1-94-16,12 1-75 15,8 1-132-15,8-17-379 16</inkml:trace>
  <inkml:trace contextRef="#ctx0" brushRef="#br2" timeOffset="52841.28">19577 17025 632 0,'0'0'192'0,"0"0"-94"15,0 0 36-15,0 0-18 16,39-111-35-16,-35 98-31 16,0 3-11-16,-3 6-12 0,-1 2-12 15,1 2-3-15,-1 0-9 16,0 0-3-16,2 22-2 16,1 17-5-16,1 15 7 15,0 4 0-15,-4 1 0 16,0-2 0-16,0-7-7 15,0-6 0-15,-1-11-5 16,-2-8-1-16,3-10-1 16,0-10-3-16,0-3 2 15,0-2 15-15,0-7 0 16,3-23 6-16,9-13-6 16,7-8 0-16,-1-4 1 15,3 0 0-15,0 0-1 0,-3 6 5 16,-2 8 0-1,-2 3 12-15,-3 5-1 0,-1 11-5 16,-5 7-2-16,-3 9-2 16,-2 6-5-16,0 0-2 15,2 14-3-15,0 17-5 16,-1 8 7-16,0 5 1 16,1-3 0-16,0-2 0 15,-1-4-4-15,3-5 0 16,2-10-6-16,-2-9-14 15,1-5 3-15,-1-6 0 16,0 0 1-16,10-6 19 16,0-23 1-16,4-10 1 15,-2-5 4-15,0-3 5 0,1 2 1 16,1 0 3-16,-1 10 10 16,-1 6-5-16,-5 7-5 15,-2 14 7-15,0 6-11 16,-1 2-9-16,5 13-1 15,4 21 0-15,5 13 0 16,-7 6 0-16,1 3 1 16,-5-1-2-16,-4-1-1 15,-2-2-30-15,-5-4-38 16,0-7-53-16,0-8-121 16,1-9-161-16</inkml:trace>
  <inkml:trace contextRef="#ctx0" brushRef="#br2" timeOffset="54301.97">21783 14529 463 0,'0'0'77'0,"0"0"-7"16,0 0 46-16,0 0-8 15,0 0-3-15,0 0-43 16,-37-44-29-16,34 44-21 0,-4 0-11 15,-1 0-1-15,-10 19-1 16,-3 7 1-16,-5 12 1 16,-1 9 0-16,-2 7 5 15,2 7 9-15,2 2 14 16,4 5-1-16,6 6-15 16,2 8 0-16,4 8 0 15,3 0 11-15,4 4 19 16,2-5-11-16,0-1-10 15,0-4-15-15,0-4 2 16,0-5-4-16,0-3-3 16,0-6-1-16,6-4 1 0,3-5-2 15,0-5 1-15,2 0 1 16,1-7 0-16,3-3-3 16,4 2 2-16,3-4-2 15,5-3 3-15,5-6-2 16,-1-3 2-16,6-7-2 15,4-3 0-15,3-5 2 16,7-5-1-16,4-4 1 16,8-4-2-16,2 0 0 15,-4 0-2-15,-5-6 1 16,-4-15 1-16,-4-7 4 16,-2-9-3-16,-2-8 2 15,0-12 1-15,-3-6 0 0,-2-8-1 16,-4-9-2-1,-5 2 1-15,-6-3 0 0,-5 1 2 16,-8 2-2-16,-4 1-1 16,-7 0 0-16,0 2 1 15,0 1-1-15,-15-4-1 16,0 0-1-16,-3-3 0 16,-4-5-1-16,-3 8-11 15,-2 7 6-15,-6 0 2 16,0 4-1-16,-4 3-14 15,1 1 8-15,-4 8-1 16,4 10-4-16,0 8 1 16,4 11 2-16,2 7 0 15,2 5 1-15,-1 8 0 0,-7 6-3 16,-6 0-5-16,-6 0 4 16,-8 16 4-16,0 0 4 15,3 3 0-15,3 1 7 16,7-3-6-16,6 8-6 15,3 5 3-15,2 8-7 16,5 9-6-16,12 6-77 16,15-7-203-16,1-4-260 15</inkml:trace>
  <inkml:trace contextRef="#ctx0" brushRef="#br2" timeOffset="55157.97">21867 17010 760 0,'0'0'179'0,"0"0"-116"0,0 0 38 16,54-117 21-16,-35 93-43 16,-3 7-36-16,-2 5-17 15,-5 4-9-15,-5 7-5 16,-2 1-6-16,-2 0-5 16,0 8-1-16,0 22-3 15,0 14 3-15,0 8 1 16,0 0 0-16,-6-3-1 15,-5-5-2-15,4-10-3 16,-1-10-4-16,4-8 1 16,2-7 2-16,2-9-1 15,0 0 3-15,0 0 4 0,0 0 3 16,11-27 1-16,10-10-2 16,1-13-4-16,2-3 4 15,-3 1-1-15,3 5-1 16,-5 10 0-16,-4 5 1 15,0 9 2-15,-5 8 9 16,-1 5 1-16,-3 7-3 16,3 3-6-16,5 0-3 15,1 18-1-15,6 15 0 16,-1 10-1-16,-1 4 1 16,-3 1-1-16,-7 4 0 15,-2-7 0-15,-7-4-11 16,0-7-30-16,0-6-32 0,-3-9-60 15,-3-5-17-15,-1-11-134 16,1-3-434-16</inkml:trace>
  <inkml:trace contextRef="#ctx0" brushRef="#br2" timeOffset="57521.05">19527 14987 561 0,'0'0'113'0,"0"0"-12"16,0 0 32-16,0 0-16 15,0 0-24-15,0 0-40 16,0 0-24-16,-31-35-17 16,30 35-12-16,1 0 0 15,0 0-2-15,0 10-1 0,0 4 3 16,0-5 0-16,0 3 0 16,12-6-1-16,6-2-1 15,1-4 2-15,1 0-2 16,-4 0-31-16,-6-7 3 15,-4-9 17-15,-4-2 4 16,-2 0 9-16,0-1 0 16,-4 6 1-16,-9 4 4 15,-1 5-3-15,0 4 2 16,1 0-3-16,0 4 0 16,1 10-1-16,2 5 0 15,6 0 0-15,2-1 0 16,2-2 0-16,0-2 0 0,6-4-2 15,8-1 2-15,0-6 0 16,3-3 1-16,-2 0-2 16,-2 0 1-16,-4-10-1 15,-4-2-2-15,-5 0-4 16,0-2 4-16,0 6 0 16,-6 1-10-16,-5 6 0 15,0 1-19-15,0 0-33 16,0 16-31-16,2 13 1 15,5 9-115-15,2 5-152 16</inkml:trace>
  <inkml:trace contextRef="#ctx0" brushRef="#br2" timeOffset="57987.98">19480 15621 729 0,'0'0'122'16,"0"0"-11"-16,0 0 43 16,0 0-36-16,4-97-57 15,-4 92-15-15,0 0-21 0,0 5-11 16,0 0-10-1,0 0-4-15,0 0-6 0,0 6 1 16,0 6 3-16,0 2 0 16,0-1-3-16,0-1-6 15,3-3-11-15,11-5 2 16,4-4-4-16,0 0-6 16,-1 0-14-16,-4-12 4 15,-5-5 18-15,-6-6 10 16,-2-2 9-16,0-1 2 15,-6 0 1-15,-6 6 0 16,3 8 2-16,-1 3 0 16,3 5 2-16,5 4-4 15,-4 0-1-15,4 3-4 0,-6 15-4 16,1 10-3-16,4 6-61 16,3 5-68-16,0 3-94 15,0 1-225-15</inkml:trace>
  <inkml:trace contextRef="#ctx0" brushRef="#br2" timeOffset="58412.98">19493 16030 717 0,'0'0'183'15,"0"0"-66"-15,0 0 19 16,0 0-39-16,0 0-62 16,0 0-22-16,-16 10-7 15,10 0-5-15,0 2 1 16,4 0 0-16,-1-3-2 16,3-2 0-16,0 0-3 15,0-3-2-15,5-2-1 16,6 0 3-16,0-2-3 15,-1 0-15-15,1 0-4 16,-4-8-1-16,-3-6 11 16,-4-4 1-16,0 3 10 0,0 1 0 15,-4 8 4-15,-3 2 4 16,2 2 0-16,4 1 6 16,0 1-6-16,-1 0-4 15,2 0 0-15,-2 0-4 16,1 0 0-16,0 1-2 15,1 6-44-15,0 0-70 16,0 1-85-16,6-2-112 16</inkml:trace>
  <inkml:trace contextRef="#ctx0" brushRef="#br2" timeOffset="59501.98">21845 15071 614 0,'0'0'130'0,"0"0"-49"16,0 0 73-16,0 0-44 15,0 0-37-15,0 0-23 16,-50-81-18-16,49 81-19 15,-1 0-13-15,-2 7 0 16,1 15-1-16,1 4 1 16,2 0 0-16,0-4-1 15,0 2-2-15,4-5-3 16,9-3 1-16,0-6-11 16,4-2-27-16,-2-7-8 15,-3-1-2-15,-5 0 17 0,-4 0 14 16,2-5 20-1,-5-9 2-15,0-8 1 0,0 6 7 16,-8 2-4-16,-1 3-3 16,2 6 7-16,1 5 4 15,0 0-4-15,1 0-8 16,-1 7-1-16,0 9-1 16,3 1 0-16,2 3-5 15,1-4 2-15,0 1 3 16,0-1-7-16,1-5-4 15,8-2-38-15,-1-3-2 16,-1-3-7-16,-2-3 3 16,2 0 22-16,-4 0 13 15,0-6 14-15,-2-3 5 0,-1-1 0 16,0-1 3-16,0 6 0 16,0 5-2-16,0 0-30 15,0 12-101-15,0 17 10 16,-1 5-255-16</inkml:trace>
  <inkml:trace contextRef="#ctx0" brushRef="#br2" timeOffset="60011.89">21810 15901 850 0,'0'0'79'0,"0"0"72"16,0 0-28-16,0 0-52 16,0 0-35-16,0 0-18 15,-29-26-12-15,29 26-6 16,0 2-5-16,0 7-1 15,0 5 2-15,0-5-5 16,6 1-1-16,5-5-16 16,0 1 7-16,3-6-10 0,-3 0 3 15,-2 0 16-15,0 0 7 16,-6-10 3-16,-1-3 6 16,-2-8 1-16,0 4 4 15,0 4-1-15,0 3 2 16,-5 6 2-16,-1 4 6 15,2 0-8-15,-1 0-12 16,1 0-1-16,-1 6 1 16,4 5 0-16,1-2-4 15,0 0-1-15,0-3-3 16,1 0 3-16,7-2 0 16,-1-4-4-16,3 0-16 15,-2 0-22-15,-2-3-29 0,-3-12-39 16,-3-4-55-1,0-1-158-15</inkml:trace>
  <inkml:trace contextRef="#ctx0" brushRef="#br2" timeOffset="61427.97">19614 14980 251 0,'0'0'64'16,"0"0"-10"-1,0 0 32-15,0 0-13 0,0 0 2 16,0 0-18-16,-9-19-2 16,9 16-5-16,0-3-12 15,5 2-11-15,1 0 2 16,3 2-10-16,4 0-5 16,3 2-8-16,10 0-2 15,8 0 1-15,11 0-4 16,7 0 1-16,6 12 0 15,6-2-2-15,1 1-1 16,0 0 1-16,4 2-1 16,-5-3-1-16,0 0 0 15,-6 2-8-15,-6-5-9 0,-4-1 15 16,-4 0 1 0,0-2 2-16,-1-1-5 0,2 4 5 15,2-1 0-15,0 0-8 16,1 1-8-16,-3-1 0 15,-2-4 7-15,-5 2-1 16,-3-4 5-16,0 0 0 16,-3 0 5-16,0 0 1 15,-1 0-1-15,0 0-1 16,-1 0 2-16,-1 0 0 16,-1 0-2-16,-3 0-4 15,-1 0 4-15,-2 0 0 16,2 0-2-16,-1 0 3 0,1 0 1 15,-2 0 0-15,-1 0 0 16,4 0-1-16,-4 0 1 16,0 0 0-16,-1 0 0 15,0 0-1-15,0 0 1 16,-2 0-2-16,-2 0-1 16,1 0 0-16,-1 0 3 15,-3 0 0-15,1 0-1 16,-1 0-2-16,-2 0 3 15,2 0 0-15,1 0 0 16,0 4 2-16,1-1-2 16,0 1 0-16,2-1 0 0,0 0-2 15,5 1 2-15,-5-3-1 16,4 1-1-16,-4 1-3 16,-1-1-1-16,-2 2 2 15,-3 0 3-15,-2-2 0 16,-3 0 0-16,0-2-1 15,-2 2 2-15,-2-2-5 16,-2 0-25-16,0 2-32 16,0-2-12-16,-9 0-111 15</inkml:trace>
  <inkml:trace contextRef="#ctx0" brushRef="#br2" timeOffset="62703.33">19620 14917 281 0,'0'0'111'0,"0"0"-51"0,0 0 28 16,0 0 17-16,0 0-13 16,0 0-43-16,-4-14-17 15,4 14-14-15,0 0-4 16,3 0-7-16,16 0-2 15,5 7 15-15,11 8 0 16,4 4-9-16,8 2 0 16,6 7 4-16,4 4-2 0,4 5-7 15,0 2-3 1,4 1-2-16,-1 0-1 0,2-1 2 16,-3 0 0-16,-1-5-2 15,-6-1 0-15,-5-5-3 16,-12-3 0-16,1 0 3 15,3-1 2-15,-1-2-1 16,2 3 0-16,-1-3 1 16,-2 1-4-16,-3 2 0 15,1-5 1-15,-2 0 0 16,-1-2 1-16,-1-4-3 16,-1 1 0-16,-2-1-1 15,1 2 4-15,-2-4-1 0,0 1 1 16,-3-1 0-1,-2-1-1-15,-2-2 1 0,2 4 0 16,-3-1 0-16,0-1-2 16,2 2 1-16,-1-2-4 15,-1-1 5-15,-4-2-1 16,0 2-2-16,0-2 3 16,1 1 0-16,-4-1 0 15,1 0 0-15,1-3 0 16,-2 2 0-16,4-3-1 15,-1 2 1-15,0-2 0 16,-4 1-2-16,2-1 2 16,-4-2 0-16,-1 2 0 15,1 0 0-15,-2 0-1 0,0 0 1 16,0 0-1-16,1 2-1 16,-1-2 2-16,2 2 0 15,-1-3 0-15,3 4 0 16,2-1 0-16,-1-3 1 15,0 0-1-15,-2 0 0 16,-4 0 0-16,-1-2 0 16,-1-1 0-16,-2 3-3 15,-1-3 6-15,0 0-4 16,0 0 2-16,-1 1-1 16,1 1 0-16,2 2-1 15,0 0 0-15,2 0 1 0,1-2 0 16,0 1 0-16,-3 1 1 15,1-2-1-15,-1 1 0 16,-4-3 0-16,0 1-3 16,-3-1-17-16,0 0-17 15,0 0-13-15,-8 0-79 16,-12-10-208-16</inkml:trace>
  <inkml:trace contextRef="#ctx0" brushRef="#br2" timeOffset="63969.85">19565 15519 300 0,'0'0'79'16,"0"0"-22"-16,0 0 16 16,0 0-14-16,0 0-20 15,0 0-10-15,74 0 19 16,-41-6-2-16,5-2-19 16,5 0-5-16,8 1-4 15,4-2-7-15,4 0-3 0,-2 2-5 16,6 1-1-16,-4-1-2 15,0 1 0-15,-2 0 1 16,1 1-1-16,-3 0 0 16,-6 1 0-16,-4-2 0 15,-5 0 0-15,-1 2 0 16,-3 1 0-16,-1-3 4 16,1 2-6-16,-3-6 4 15,0 3-2-15,-3 2 1 16,2-2 0-16,-5-1-1 15,3 2 0-15,0 0-4 16,0 0 0-16,0 2 2 16,3 1-4-16,-1 2 3 0,1-3 3 15,-1 2-7-15,-4 0 1 16,-3 0 5-16,-2 1-5 16,-5-3 1-16,-2-1 4 15,3 4-1-15,-1-1 1 16,-1 0-1-16,4 0 1 15,2 0-3-15,3 2-2 16,1 0 0-16,-1 0-3 16,-3 0-6-16,-2 0 7 15,1 0 6-15,-5 0 1 16,-3 0 1-16,-2 0 0 16,-1-1 4-16,-2-3-3 0,-2 1 5 15,2-4-2-15,3 4-3 16,0 1-1-16,6 0 0 15,1 0-1-15,1 2 0 16,4 0 0-16,-4 0 1 16,1-2-1-16,-3 0-1 15,-1-1 0-15,-4-3 2 16,-2 2 5-16,-1-4-3 16,0 0-2-16,1 1 1 15,1 0 1-15,1-1-4 16,2 2 4-16,-4 1-5 15,-1 1 3-15,1 0 0 16,-3 4 1-16,-1-3 1 16,-2 3-2-16,-2 0-3 15,-1 0 2-15,1 0-15 0,0 0-60 16,-3 0-19-16,0 6-26 16,-1 0-182-16</inkml:trace>
  <inkml:trace contextRef="#ctx0" brushRef="#br2" timeOffset="65483.96">19568 15499 357 0,'0'0'137'0,"0"0"-96"16,0 0 6-16,0 0 26 0,0 0-25 15,0 0-10-15,104 14 4 16,-66 2-17-16,5 1-5 16,7-1 3-16,1 3-12 15,7-1-2-15,1 3-5 16,5-3 0-16,-3 2 0 16,5-3 1-16,-2 3-3 15,4 0 0-15,-3 0 0 16,-4-3 0-16,-3-1-2 15,-4 0 0-15,-1-7 0 16,-5 5 2-16,-4-6-2 16,-1 1 0-16,-6-1 0 0,3 0 0 15,-2 0-4 1,-3 0 4-16,0 2-1 0,-1-2 1 16,0-3-4-16,2 2 4 15,-2 0-5-15,-1-3 3 16,-3 0-1-16,0 2-3 15,0-2 4-15,0 1 2 16,-2-1-1-16,0-1 0 16,-4-2 0-16,-2 1-2 15,-1-2-1-15,-4 0 3 16,-4 0 0-16,2 0 2 16,-3 0-1-16,-1 3 1 15,0-3-1-15,2 1 0 0,-2 1 0 16,3 0 0-16,-2-1-1 15,4 2 1-15,0-3-1 16,-1 0-6-16,3 4 6 16,0-1 1-16,2-2-1 15,-3 5 1-15,1-6-3 16,-2 3 3-16,-2-2-1 16,-2 2 2-16,2-2-1 15,-5-1 3-15,0 2-2 16,1-2-2-16,-1 0-1 15,1 0 2-15,-1 2 2 16,2-2-1-16,-1 1-1 16,0-1 0-16,1 4 0 15,-2-4-1-15,-1 2-2 0,-3-2 1 16,-2 0-32-16,-3 0-48 16,0 0-44-16,0 0 4 15,-16 0-179-15</inkml:trace>
  <inkml:trace contextRef="#ctx0" brushRef="#br2" timeOffset="66820.97">19487 16028 300 0,'0'0'139'0,"0"0"-116"16,0 0 35-16,78-35 24 16,-43 28-12-16,6 0-32 15,6-1-6-15,6-1-1 16,4-1-8-16,-1 0-3 15,2 0-5-15,0-3-3 16,-2-3 9-16,-1-1-6 16,-1 0-2-16,-4 0-11 15,0 1 5-15,-3-3-5 0,0 2-2 16,-1 1 2-16,-3-3-1 16,-3-1-1-16,-1 0 0 15,-1 2 2-15,-4-4-2 16,-3 3 0-16,-1 1 1 15,-2-4-1-15,-1 3 4 16,-2-3-4-16,1 5-5 16,2-1 5-16,-4 4 0 15,3 7-2-15,-2-1 2 16,2 6 0-16,-3-3-1 16,4 4-1-16,-5 1 1 15,5-3 0-15,1 3 0 16,0-3 1-16,1 1-2 0,-1-2 2 15,-4 0-2-15,-1 0-2 16,0-4 0-16,-3 2 0 16,-4-2 4-16,1-2 0 15,-1 7 2-15,-1-3-2 16,1 2 2-16,-2 2-2 16,-1-2 0-16,1 2 3 15,3-2-3-15,-4 0 0 16,3 0 0-16,-3-4 0 15,0 2 0-15,0-1 1 16,-2 1-1-16,2-2 1 16,-2 2 2-16,0-1-3 0,0 1 0 15,-2-4 0-15,4 2 1 16,-1-2 1-16,2 2-1 16,1-2-1-16,2 1-1 15,-1-3 1-15,0 2 0 16,2-2 0-16,0 1 0 15,-2 1 0-15,-1 1-1 16,-3-1 2-16,-1 1 0 16,-1-1-1-16,2 0-1 15,0 1 1-15,0-1 0 16,1-2 0-16,2 1-1 16,4-3 1-16,-1 6 0 15,-1 1 0-15,3 2-2 16,-5-1 2-16,-2 2 1 0,-5 3-1 15,-2 1-3-15,-5 0 1 16,-2 0 0-16,0 0-10 16,0 0-60-16,0 12-79 15,-18 9 42-15,-7 1-155 16</inkml:trace>
  <inkml:trace contextRef="#ctx0" brushRef="#br2" timeOffset="68207.95">19484 16062 222 0,'0'0'125'15,"0"0"-74"-15,0 0 11 16,0 0 12-16,0 0-15 15,0 0-24-15,-37 0-18 16,37 0 13-16,0 0 6 16,0 0 2-16,0 0-3 15,0 0-11-15,3 0-1 16,12 0 7-16,9 0 6 16,6 0 5-16,10 0-11 0,6 0-8 15,7 3-5-15,6 0-5 16,5 0-9-16,8 1 2 15,2-3-4-15,0 3 0 16,3-1 0-16,-4-2-1 16,0 1 0-16,-4-2 0 15,-5 0 0-15,-3 0 2 16,-6 0-2-16,-5 1-2 16,-3-1 2-16,-4 0-1 15,4 3-1-15,-4-3 2 16,3 1-3-16,-1 1-4 15,-7-2 5-15,2 4-5 16,-6-4 6-16,2 0-1 16,-2 0-2-16,1 3-1 15,-1-2-1-15,-3-1 5 0,-1 2-2 16,-2-2 2-16,-4 0-1 16,-1 0 0-16,-6 0 2 15,4 0 0-15,-1 0 1 16,-2 0-1-16,4 0 0 15,-1 2 0-15,0-2 3 16,0 2-3-16,3-2 0 16,-3 0 0-16,-1 0 1 15,3 0-1-15,-2 0 0 16,-5 0 1-16,-1 0-1 16,-2 0 0-16,-2 0 2 15,2 0-1-15,-5 0-1 0,5 0 0 16,-2 0 0-16,2 0 0 15,3 0-3-15,2 0 3 16,2 0 0-16,0 0 0 16,-1 0 2-16,-2 0-2 15,-2 0-2-15,-1 0 2 16,-5 0 3-16,1 0-1 16,2-4-1-16,-3 4-1 15,-1-2 0-15,1-2 0 16,1 4 0-16,1-4 0 15,0 2 0-15,1 2 0 16,0-1 0-16,2-2 0 16,-2 2 0-16,-1-1 1 0,0 1 0 15,-3 1-1-15,-2-3 0 16,-2 2 3-16,-1 1 1 16,-3 0-1-16,0 0 4 15,0 0-1-15,0-3-4 16,0 3-1-16,0 0-1 15,0 0 0-15,0 0-1 16,0 0-4-16,0 0-14 16,0 0-9-16,0 0-11 15,0 0-27-15,0 0-33 16,0-1-69-16,-5-5-165 16</inkml:trace>
  <inkml:trace contextRef="#ctx0" brushRef="#br2" timeOffset="68388.97">21827 16054 383 0,'0'0'233'0,"0"0"-125"15,0 0 19-15,0 0 0 16,0 0-64-16,0 0-37 16,-8-14-19-16,8 14-3 15,0 0-4-15,0 0-19 16,-1 0-57-16,-4-4-93 15,1-1-390-15</inkml:trace>
  <inkml:trace contextRef="#ctx0" brushRef="#br2" timeOffset="70554.97">22768 15883 220 0,'0'0'573'16,"0"0"-512"-16,0 0 45 16,0 0-4-16,0 0-57 0,0 0-26 15,44-14-12-15,9 14-4 16,11 0-3-16,2 6 1 15,-1 2-2-15,-2-2-3 16,-4-5-76-16,-10-1-74 16,-11 0-147-16,-17-5-277 15</inkml:trace>
  <inkml:trace contextRef="#ctx0" brushRef="#br2" timeOffset="70892.67">23125 15638 648 0,'0'0'132'16,"0"0"31"-16,0 0-81 16,0 0-60-16,0 0-12 15,0 0 1-15,-62-62-11 0,62 62 0 16,0 1-1-16,8 25-16 16,20 9 17-16,11 4 16 15,6-1 6-15,-2-5-8 16,-4 0-7-16,-14-7-2 15,-5-3-5-15,-13-1 0 16,-7-5 0-16,0 0 2 16,-7 4 3-16,-13 1-1 15,-2 1-2-15,-4 4 1 16,-2 1-3-16,3 0 1 16,4 2 1-16,6-5-2 15,3-2-5-15,11-1-8 0,1-3-74 16,13-4-62-16,22-4-126 15,6-10-288-15</inkml:trace>
  <inkml:trace contextRef="#ctx0" brushRef="#br2" timeOffset="71207.95">23807 15400 829 0,'0'0'74'15,"0"0"-32"-15,0 0-9 0,0 0-9 16,0 0-12-16,0 0-7 16,-8-29-5-16,8 65-4 15,2 18 4-15,7 13 6 16,-5 5 6-16,-4 2 3 15,0-3-5-15,0-2-6 16,0-9-2-16,0-5-1 16,0-9 0-16,0-7-1 15,0-7-8-15,13-7-102 16,7-12-119-16,7-13-157 16</inkml:trace>
  <inkml:trace contextRef="#ctx0" brushRef="#br2" timeOffset="71629.2">24180 15745 662 0,'0'0'127'15,"0"0"-59"-15,0 0 49 16,3-97-24-16,-3 89-64 16,0 6-19-16,0 2-2 15,0 0-8-15,-7 0-1 16,-12 17-19-16,-6 12 2 15,-9 4 18-15,1 2-1 16,3-2 1-16,3-1 2 16,1-3-2-16,6-1-1 15,6-9 0-15,4-1 1 0,7-6 0 16,3-5 1-16,0-2 3 16,0-2 1-16,3-3 13 15,13 0 12-15,8 0-2 16,3 0-3-16,4 0-8 15,-1 0-9-15,-3 4-3 16,-1 14 0-16,-4 5-5 16,-2 1 0-16,-8 3 0 15,-2 1-3-15,1-3 0 16,-4 1-3-16,3-4-7 16,-1 1-19-16,2-2-35 15,0-3-7-15,1-1-2 0,-5-6-133 16,-2-8-115-16</inkml:trace>
  <inkml:trace contextRef="#ctx0" brushRef="#br2" timeOffset="73231.95">24449 16232 617 0,'0'0'131'15,"0"0"-57"-15,0 0-7 16,0 0-15-16,0 0-21 16,0 0-9-16,36-104 0 15,-21 89-5-15,0-1-4 16,-3 5-2-16,1 4-1 15,-3 3-4-15,-3 3-6 16,0 1 0-16,-2 0-1 16,2 6-7-16,-2 19 3 15,1 5-7-15,-5 4 2 0,-1 2-1 16,0-2 4 0,0-5-2-16,-7-7-6 0,-5-9 9 15,0-2 6-15,2-5 2 16,3-3 0-16,4-1 1 15,3-1 2-15,0-1-3 16,0 0 4-16,0 0 4 16,0 0 3-16,10 4-2 15,10 2 4-15,5 2-6 16,-3 0-6-16,-3 2-1 16,-7 0-2-16,0 2 0 15,-6 0-1-15,1 6 1 0,-3-2-5 16,-4 2-6-16,0 2-10 15,0 1 12-15,-5-3 0 16,-10 4 3-16,-11-3 2 16,-3-3 4-16,-6-1 0 15,-2-4 0-15,3-4-2 16,6 1 1-16,8 0-34 16,10-4-55-16,10 2-152 15,11-6-308-15</inkml:trace>
  <inkml:trace contextRef="#ctx0" brushRef="#br2" timeOffset="73503.53">24863 16578 827 0,'0'0'148'0,"0"0"-73"16,0 0 4-16,0 0-28 15,0 0-22-15,0 0-8 16,-8-26-11-16,8 26-6 16,0 7-4-16,-1 17-4 15,-2 10-1-15,-2 14 5 16,-8 3 1-16,-2 1-1 16,-7-3 1-16,-1-4-1 0,4-6-11 15,3-11-67-15,10-9-83 16,6-12-201-16</inkml:trace>
  <inkml:trace contextRef="#ctx0" brushRef="#br2" timeOffset="73959.97">25145 16236 669 0,'0'0'127'15,"0"0"-20"-15,0 0-28 0,0 0-49 16,0 0-14-16,0 0-3 16,64-74-1-16,-50 64-4 15,-1 4-3-15,-3 5 4 16,-3-2-3-16,-5 3-6 15,3 0 0-15,-2 16-1 16,1 16-5-16,-1 10 6 16,-3 7 0-16,-7 5 1 15,-10-2 0-15,-6-1-1 16,-6 0-4-16,-1-6 4 16,0-5 0-16,4-11-1 15,6-6 2-15,6-8-2 0,8-10 3 16,4 1 0-16,2-6 8 15,0 0 20-15,4 0 0 16,26 0 11-16,22 0-3 16,11 0-21-16,9 0-16 15,-5-13-1-15,-12-2-22 16,-16-2-140-16,-13 3-290 16</inkml:trace>
  <inkml:trace contextRef="#ctx0" brushRef="#br2" timeOffset="76144.89">25800 15377 576 0,'0'0'188'16,"12"-141"-140"-16,-10 86-24 15,-2 14 3-15,0 11-15 16,0 13-1-16,0 8 4 16,0 9 3-16,0 0-7 15,0 0-11-15,0 23-2 16,-2 28-15-16,-7 15 17 15,-6 15 6-15,-2 7 7 16,-3 3 9-16,-3-3-13 16,4-5-1-16,-3-9 4 15,8-12 1-15,2-11 0 0,5-12-3 16,6-13-1-16,1-10-6 16,0-9-1-16,0-7 4 15,0 0 1-15,7-4 16 16,13-19-3-16,7-3-17 15,0-5 1-15,-3 5-3 16,0-1 4-16,0 4 8 16,-1 1-5-16,-1 0 1 15,1 6-1-15,-2-1 4 16,-4 8-8-16,-1 2 0 0,-1 7-4 16,-2 0 0-16,0 14-7 15,-2 18 2-15,-3 7-3 16,-8 6-8-16,0 0-4 15,-5-8-7-15,-16-6-5 16,-5-6 9-16,-9-6 0 16,-4-9 6-16,-5-9-18 15,2-1 12-15,4 0 14 16,9-13 5-16,9-7-2 16,14 1 1-16,6-7-1 15,9 0-20-15,27-3-42 16,15 4-23-16,9-1-6 15,7 5-48-15,3 3-101 0</inkml:trace>
  <inkml:trace contextRef="#ctx0" brushRef="#br2" timeOffset="76363.95">26232 15669 344 0,'0'0'154'0,"0"0"-44"16,0 0 32-16,0 0-36 15,-77-107-11-15,68 99-29 16,4 4-28-16,4 4-21 15,1 0-13-15,0 4-4 16,0 27-4-16,0 16 3 16,0 10 1-16,0-1 1 15,0-1 1-15,0-3-2 0,-2-11 1 16,1-8-1 0,-1-7-59-16,2-10-100 0,0-15-115 15,0-1-203-15</inkml:trace>
  <inkml:trace contextRef="#ctx0" brushRef="#br2" timeOffset="76543.95">26132 15155 666 0,'0'0'55'15,"0"0"7"-15,0 0 18 16,0 0-35-16,0 0-45 15,0 0-6-15,6 20-10 16,21 43-22-16,3 8-171 0,0-1-169 16</inkml:trace>
  <inkml:trace contextRef="#ctx0" brushRef="#br2" timeOffset="76841.95">26554 15717 894 0,'0'0'73'16,"0"0"8"-16,0 0-11 0,0 0-34 16,0 0-6-16,0 0-16 15,-30-55-5-15,28 77-9 16,-3 26-2-16,1 21-4 15,-1 16 6-15,-3 10 4 16,-5-1-2-16,0 0 0 16,-5-1 1-16,-3-11 0 15,5-12-3-15,0-13-2 16,8-13-59-16,8-14-85 16,0-15-238-16</inkml:trace>
  <inkml:trace contextRef="#ctx0" brushRef="#br2" timeOffset="77957.95">26517 15707 779 0,'0'0'64'15,"0"0"-4"-15,-7-100 52 16,8 84-32-16,22 9-49 15,12 4-11-15,14 3-11 16,11 22-9-16,5 15-1 16,-6 12 0-16,-11 3-5 15,-14 0-25-15,-16 0-29 0,-15-8-42 16,-3-7 23 0,-24-7 28-16,-15-5 12 0,-10-9 14 15,-5-6 13-15,-3-8 5 16,7-2 7-16,3 0 0 15,17 0 3-15,16-6-1 16,14-6 1-16,8-2-3 16,31-4-18-16,20-3-18 15,13-4-11-15,2-3-45 16,1-9-22-16,-5-4 5 16,-13 0 95-16,-14 1 14 15,-13 3 87-15,-15 3 51 16,-9 0 48-16,-6 6-30 15,0 3-46-15,-9-1-39 16,-3 8-45-16,0 1-18 0,2 9 0 16,5 4-5-16,0 4-2 15,-1 6-1-15,-6 25-8 16,2 14-4-16,-8 13 12 16,9 2 2-16,3-3 0 15,5 1 0-15,1-12-1 16,0-5 4-16,6-8-3 15,6-11 6-15,1-10-4 16,-1-7 4-16,6-5 10 16,-1 0-6-16,5-9-3 15,0-17-8-15,-3-8 2 16,-3-2 2-16,-4-8-2 16,-1 1-1-16,-2 2 2 15,-6 5-4-15,0 8 2 0,-1 11 2 16,-1 10-3-16,-1 1 3 15,0 6-3-15,0 0-1 16,0 0-11-16,0 20-9 16,0 11 2-16,-3 6 11 15,3-1 7-15,0-5-1 16,0-4 1-16,3-6 0 16,14-6 3-16,2-9-3 15,5-6 2-15,3 0 1 16,0-14-1-16,-2-18 1 15,-3-3 1-15,-5-5 0 0,-5-5 0 16,-3-3 1 0,-5-1-1-16,-1 8 0 0,-3 7 2 15,0 9-4-15,0 12-2 16,0 8 2-16,0 4-2 16,0 1-7-16,0 0-4 15,-3 23-11-15,2 8 3 16,1 8 19-16,0 1 0 15,0-5 2-15,13-2 4 16,8-8 4-16,0-6 0 16,0-10-9-16,-2-6 0 15,-1-3 1-15,-4 0 0 0,-2-5-2 16,-2-10 0 0,-3 1-1-16,-2 7 1 0,-1 4 0 15,-4 3 1-15,0 0-3 16,0 10-7-16,2 19 9 15,3 6 0-15,2 5 1 16,-1 1 3-16,4-4 2 16,6-3-6-16,4-5 0 15,7-4-5-15,6-5-19 16,2-10-140-16,3-10-246 16</inkml:trace>
  <inkml:trace contextRef="#ctx0" brushRef="#br2" timeOffset="78558.95">27758 15419 250 0,'0'0'235'15,"68"-134"-150"-15,-43 56 48 0,-2-7-7 16,-9 7-58 0,-6 11-66-16,-4 20-2 0,-4 20-27 15,0 14-2-15,0 10 0 16,0 3 4-16,-1 23-25 16,-8 37-2-16,-2 32 52 15,-2 17 14-15,10 7 56 16,3 2-25-16,0-4 1 15,0-4-16-15,0-7 0 16,1-5-10-16,14-15-20 16,2-15 0-16,7-15-102 15,-3-19-203-15</inkml:trace>
  <inkml:trace contextRef="#ctx0" brushRef="#br2" timeOffset="78911.95">27978 15823 218 0,'0'0'584'0,"0"0"-504"0,0 0 29 15,0 0-48-15,0 0-30 16,-31-97-14-16,31 92-2 16,0 1 0-16,2 1-7 15,12 2-8-15,7 1-5 16,7 0-8-16,2 13 6 15,1 9-22-15,-7 4 15 16,-3 1 3-16,-9 2-14 0,-3-3 0 16,-9-1-7-16,0 1 14 15,0-4 18-15,-9-5 0 16,-3 2 1-16,5-3 0 16,1-4-1-16,-2 0 0 15,8-1 3-15,0-1-3 16,0-2 0-16,11-4-7 15,11-2-11-15,8-2-4 16,7 0-114-16,2-6-113 16</inkml:trace>
  <inkml:trace contextRef="#ctx0" brushRef="#br2" timeOffset="79106.78">28394 14997 643 0,'0'0'10'0,"0"0"-10"16,0 0 28-16,0 0-3 15,0 0-21-15,0 0-4 16,-49-83-15-16,70 121-46 16,12 17 26-16,6 3-68 15,2-4-220-15</inkml:trace>
  <inkml:trace contextRef="#ctx0" brushRef="#br2" timeOffset="79345.95">28584 14850 673 0,'0'0'7'0,"0"0"0"15,0 0 1-15,0 0-8 16,0 0-5-16,0 0-18 15,-73 186 23-15,62-58 25 16,1 9 23-16,-1-3 20 16,2-1-50-16,-1-10 25 15,-1-7-16-15,0-12-8 0,5-15-3 16,6-20-16 0,0-18-42-16,3-21-244 0</inkml:trace>
  <inkml:trace contextRef="#ctx0" brushRef="#br2" timeOffset="79692.95">28475 15811 628 0,'0'0'148'0,"0"0"-44"16,0 0-11-16,0 0-57 15,0 0-11-15,0 0-5 16,10-59-6-16,18 45-12 15,7 1 3-15,1-2-5 16,-2-4-3-16,-1-7 0 0,-5-7-4 16,-4 0-2-16,-14-1-1 15,-6 7 5-15,-4 9-2 16,0 5-9-16,-19 7-7 16,-9 6-1-16,-8 0-4 15,-1 24 1-15,2 13 23 16,10 4 2-16,9 4 0 15,13 8 2-15,3 5 12 16,25 0 3-16,29-6 19 16,15-8-16-16,15-11-18 15,6-11-59-15,-8-16-345 16</inkml:trace>
  <inkml:trace contextRef="#ctx0" brushRef="#br2" timeOffset="81229.95">29513 15480 723 0,'0'0'116'16,"0"0"-87"-16,0 0 69 16,10-105-14-16,-10 86-30 15,0 3-16-15,0 6-20 16,-1 3-6-16,-12 3-12 16,-7 4-1-16,-7 0-5 0,-6 19-13 15,2 14-10-15,5 9 16 16,6 7 9-16,11 5 2 15,9-2 2-15,0-4-1 16,18-9-1-16,9-9-4 16,4-12-26-16,2-8-3 15,2-10-17-15,-7 0-5 16,-4-26 21-16,-10-9 11 16,-6-1 15-16,-8-6 8 15,0 0 2-15,-2 5 33 16,-11 4 12-16,4 7 12 15,2 10 3-15,4 6-6 16,1 7-11-16,2 1-12 0,-2 2-9 16,2 0-3-16,0 0-15 15,0 35-4-15,0 24-1 16,0 18 1-16,0 13 0 16,7 6 3-16,-6-2-3 15,-1 2 2-15,0-8-2 16,0 0 0-16,0-9 0 15,-3-10-1-15,-7-13-7 16,-4-11-26-16,0-8-23 16,-6-11-8-16,1-11-35 15,-4-11-16-15,-3-4-34 16,0-11 37-16,-2-20 11 0,2-11 25 16,6-8 16-16,9-10-116 15</inkml:trace>
  <inkml:trace contextRef="#ctx0" brushRef="#br2" timeOffset="82136.23">29841 15435 176 0,'0'0'628'15,"0"0"-572"-15,0 0 32 16,0 0 11-16,0-101-43 15,0 97-26-15,0 2-8 0,0 2-16 16,0 0-6 0,14 12-3-16,5 22-17 0,8 6 19 15,-5 7-6-15,-4 2-10 16,-4-4-6-16,-10-3-7 16,-4-7-9-16,0-5-3 15,0-5-35-15,-13-9 25 16,-5-5 26-16,-10-8 14 15,-1-3 8-15,4 0-2 16,1-16 6-16,17-6 3 16,7-5 0-16,0-9 22 15,21-4-13-15,16-1-11 0,10 1 5 16,6 4-3 0,0 8 3-16,-5 4-4 0,-10 4 3 15,-14 7 21-15,-8 0 8 16,-12 6 6-16,-2 5-6 15,-2-2 1-15,0 4-6 16,0 0-17-16,0 0-11 16,0 0-1-16,-9 26-14 15,-3 5-29-15,0 6 34 16,3 2 8-16,5 1-1 16,4-3 1-16,0-5 0 15,6-8 1-15,9-8-10 16,1-4 4-16,3-12 6 15,2 0 4-15,1-10 2 16,2-19-3-16,-4-9-2 0,-2-6-1 16,-6-1 1-16,-4 4 2 15,-6 10 4-15,-2 10 3 16,0 12-2-16,0 6 10 16,0 3-16-16,0 3-2 15,0 24-23-15,6 10-1 16,6 9 24-16,4-5-15 15,5-4-36-15,2-8 11 16,8-13-17-16,0-9-5 16,-2-7 8-16,2-17 36 15,-4-22 4-15,0-12 2 16,-2-14 12-16,-8-8 1 0,0-15 2 16,-5-12 15-16,-7-4 43 15,-5 7 14-15,0 12-32 16,-2 19 9-16,-7 20-9 15,1 19 10-15,1 16-20 16,3 11-20-16,-9 13-13 16,-4 45-30-16,-4 39-5 15,-4 38 35-15,4 24 4 16,9 9 5-16,1 2 17 16,3-14 21-16,-3-15-31 15,-5-19-13-15,1-24-3 16,-4-15-44-16,4-27-158 15,8-21-150-15</inkml:trace>
  <inkml:trace contextRef="#ctx0" brushRef="#br2" timeOffset="82932.95">30656 15374 772 0,'0'0'50'0,"0"0"28"16,0 0 9-16,0 0-42 15,0 0-36-15,87-32-9 0,-54 67-3 16,-5 7-2 0,-3 4 2-16,-10 2-17 0,-5 1-26 15,-8-4-26-15,-2-4-8 16,-16-5-53-16,-22-10 21 15,-7-10 56-15,-5-6 5 16,3-10 0-16,1 0 23 16,10 0 23-16,10-15 5 15,16-7 54-15,10-7 7 16,4-6-12-16,22-9-22 16,8-7-8-16,15-5-13 15,3-8-3-15,10-14-2 16,0-9 2-16,-3-8-2 15,-10 1 15-15,-10 15 45 16,-14 18 40-16,-14 18-11 0,-8 12-47 16,-3 10-21-16,0 9 2 15,0 6-17-15,0 6-7 16,-1 0-4-16,-9 22-27 16,-1 26-9-16,-3 21 35 15,2 19 1-15,-1 6 2 16,8 2 2-16,-1-2 10 15,6-11 3-15,0-11 3 16,0-16 6-16,9-11-7 16,5-12 6-16,-4-14-12 15,2-9-6-15,0-10-3 16,-3-2 10-16,3-25 1 0,10-10-1 16,1-8-1-1,-2-1 5-15,3 6 4 0,-10 8-6 16,0 9 2-16,-8 12 7 15,0 6-6-15,-2 5-11 16,-4 0-4-16,3 0-6 16,3 5-6-16,3 16-5 15,6 5 1-15,0 0 9 16,1-2 4-16,0-7 1 16,0-3-3-16,2-7 4 15,9-7-10-15,3 0 9 16,5 0-13-16,1-15-35 15,-10-5 1-15,-6 2 1 0,-12 2 6 16,-5 3-1 0,-3 9-51-16,-6 4-80 0,-11 0-157 15</inkml:trace>
  <inkml:trace contextRef="#ctx0" brushRef="#br2" timeOffset="83276.95">31641 15410 787 0,'0'0'90'0,"0"0"-59"15,0 0-3-15,0 0-14 16,0 0-8-16,0 0-6 15,-34-56-4-15,34 56-11 16,0 14-17-16,0 4 19 16,0 1 9-16,0-4 0 15,10-4-2-15,-3-2 6 16,3-4 6-16,1-4 4 16,-4-1 1-16,-1 0 1 15,-2-10-4-15,-4-6-8 16,0 0-15-16,-8 3-2 0,-20 13-21 15,-11 0-116 1,-6 23-296-16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0T13:52:55.1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1526 1192 479 0,'0'0'367'16,"0"0"-289"-16,0 0-9 15,0 0 43-15,0 0-32 16,-39-76-27-16,34 74-5 16,-1 0-4-16,-4 2-17 15,1 0-15-15,-10 8-6 16,-11 25-4-16,-6 16-2 16,-6 15 0-16,6 9 1 15,6 5 3-15,13-3-2 16,12-5 1-16,5-8-1 15,15-13-2-15,15-10-2 0,7-13 0 16,5-12-6-16,7-11-34 16,2-3-40-16,7-21-51 15,0-16-86-15,-3-6-298 16</inkml:trace>
  <inkml:trace contextRef="#ctx0" brushRef="#br0" timeOffset="1166.92">1858 1371 820 0,'0'0'115'15,"0"0"34"-15,0 0-2 0,0 0-60 16,0 0-31-16,0 0-11 16,-43-48-9-16,38 48-18 15,-8 0-9-15,-5 12-3 16,-15 20-6-16,-5 13-3 15,3 7 1-15,7 2 0 16,19-8 2-16,7-3 0 16,2-12-5-16,8-10 2 15,20-4-1-15,11-16-3 16,10-1 3-16,8-11-12 16,-1-17-9-16,-9-6-5 15,-8-3 13-15,-11-4 2 16,-6 2 11-16,-7 3 4 0,-4 10 0 15,-7 6 6-15,-2 4 9 16,-2 3 7-16,0 7 1 16,1 2-2-16,-1 2-3 15,0 2-10-15,0 0-8 16,2 0-4-16,1 3-3 16,5 15-10-16,3 5 17 15,3 5 0-15,2 1 1 16,-1 3-1-16,4-3-2 15,-1-5-6-15,0-7 2 16,-3-8 5-16,-3-4-5 16,-3-2 6-16,-2-3-2 0,-4 0 2 15,6-10 6 1,-3-9-3-16,3-10 10 0,-2-5 5 16,-5 4-4-16,1-1 8 15,0 6-5-15,-3 6 5 16,0 5-5-16,0 2-1 15,3 7-3-15,-3 4-10 16,0 1-3-16,0 0-1 16,3 0-3-16,10 12-9 15,4 8-2-15,5 4 13 16,2 1-1-16,0-1-9 16,0 0-7-16,0-2-8 15,-2-5-5-15,-4-3 13 16,-2-8 6-16,-7-4 6 15,0-2 7-15,-3 0 0 0,-3-6 3 16,6-12 8-16,-4-3 7 16,0-6 3-16,0 2-5 15,-2-2-4-15,1 1-4 16,-2 2 2-16,4 2-5 16,-3 3 1-16,0 4 0 15,4 5-4-15,-4 4-1 16,0 3-1-16,2 3-3 15,4 0-2-15,4 0 1 16,5 14-14-16,4 3-1 16,1 5-10-16,-4 3-1 15,2-2-7-15,1-1-19 0,-5-7-7 16,4-3-25-16,-5-7 5 16,4-5 9-16,-3 0 9 15,-3-13 35-15,-4-8 15 16,-1-2 15-16,-4-2 6 15,-4-5 18-15,-1 4 30 16,0 1 5-16,0 3 16 16,-6 2 22-16,-3 3 5 15,2 4-33-15,1 7 1 16,3 2-23-16,1 4-11 16,1 0-19-16,1 4-17 15,0 24 0-15,0 13-2 16,0 16 1-16,1 12 1 0,10 8-4 15,7 8 3 1,4 2-1-16,8-7-1 0,-6-6 2 16,-2-11-43-16,-7-11-7 15,-3-12-52-15,-1-14 0 16,-6-13-43-16,-5-12-34 16,0-1-55-16,0-18 13 15</inkml:trace>
  <inkml:trace contextRef="#ctx0" brushRef="#br0" timeOffset="2518.33">2850 1323 733 0,'0'0'247'0,"0"0"-187"16,0 0 140-16,0 0-84 15,-16-77-75-15,29 66-20 16,7 2-5-16,2 4-11 15,9 5-3-15,2 0-2 16,3 0-2-16,2 12 1 16,-5 5-5-16,-3 2-15 15,-10 8-8-15,-7 7-25 16,-10 3 8-16,-3 8-17 16,-16 5-10-16,-14-1 9 15,3-4-10-15,0-11 2 0,8-14 39 16,8-9 11-1,8-11 19-15,3-3 3 0,0-26 22 16,15-21-5-16,12-11 25 16,1-3-4-16,-1-8-9 15,3-4-11-15,-3-10 12 16,-6-1-17-16,-2 9 1 16,-10 13 6-16,-7 21 29 15,-2 18 24-15,0 12 18 16,-2 8-30-16,-1 6-11 15,0 0-30-15,0 17-20 16,3 19-3-16,0 18 3 0,0 9 4 16,2 3-3-1,15 1 5-15,3-3-5 0,5-5 5 16,2-6 0-16,0-7-6 16,1-9-3-16,-1-11 2 15,-4-6-3-15,-4-11 4 16,3-9-3-16,2 0-4 15,-1-12 7-15,-1-11 0 16,0-10-1-16,-7-2 3 16,-3-3-2-16,-6-2 2 15,-6 3 0-15,0 1-1 16,0 7 3-16,0 5-3 16,-9 5 2-16,-4 3 7 15,1 7 8-15,-3 3-1 16,-2 6-2-16,-5 0-10 0,0 14-3 15,-2 10-2 1,4 12-1-16,10 1-4 0,10 3 3 16,0-1 2-16,18-7-4 15,12-4-20-15,4-7-14 16,-1-7-17-16,3-10 19 16,-1-4-14-16,-2-1 20 15,-3-19 21-15,-3-4 9 16,-6-1 0-16,-3 1 6 15,-8 0 14-15,-4 2 24 16,-4 2-11-16,-2 1 1 16,0 3 12-16,0 4-15 0,0 2-4 15,0 5-7-15,0 2-9 16,0 3 1-16,0 0-12 16,0 1 0-16,1 19-5 15,14 6 1-15,0 9 4 16,0 0-8-16,-3-1-7 15,1-5-15-15,-2-4-18 16,2-5 5-16,-4-7 21 16,0-6 4-16,-3-5 10 15,0-2 8-15,0 0 4 16,0-14 15-16,0-11 11 16,0-3-2-16,1-3-4 15,1 0-6-15,-4 1-1 16,-1 5-1-16,2 4-6 15,-4 4 6-15,2 5 0 0,0 6-14 16,1 2 3-16,-2 2-5 16,4 2 0-16,3 0-4 15,4 3 0-15,1 11 0 16,2 2-1-16,-4 1-17 16,2 3 3-16,-4-1-5 15,2-2-3-15,-4-5 4 16,0-2-3-16,1-6 8 15,-4-1 11-15,1-3 3 16,-3 0 4-16,4 0 1 16,2-4 1-16,-1-9 6 15,-2-2 6-15,1-4 11 0,2-4-8 16,0-2-2-16,4-2-3 16,-4 1-2-16,0 4 4 15,-4 3 0-15,5 7-1 16,-5 6-6-16,-1 4-6 15,4 2-1-15,5 3-1 16,2 18-7-16,9 6-16 16,-2 6-30-16,2 0 5 15,2-2-36-15,2-1-66 16,9-7 4-16,-1-4-37 16,-2-2-53-16</inkml:trace>
  <inkml:trace contextRef="#ctx0" brushRef="#br0" timeOffset="3749.75">4501 1279 869 0,'0'0'108'0,"0"0"-10"16,0 0 65-16,0 0-86 15,0 0-49-15,0 0-10 16,54-8-2-16,-5-4 0 15,2-6-10-15,-2-2-5 0,0 1 1 16,-13-3-2-16,-6 0 0 16,-15 4 2-16,-5-1-1 15,-10 3 1-15,0 3-1 16,-16 0 4-16,-6 5 1 16,-4 5-3-16,2 3 1 15,-3 0 0-15,-1 16-3 16,3 7-2-16,1 8 2 15,7 5 1-15,6 0-2 16,9 0-1-16,2-2-1 16,10-6 1-16,13-4 1 15,14-4-6-15,2-8 2 0,6-7 0 16,4-5-2-16,-4 0-9 16,-5-13 3-16,-9-4 10 15,-7 0 2-15,-12-4 4 16,-1 0-3-16,-8-2 15 15,-3-1 9-15,0 0 12 16,0 3 2-16,-5 3-6 16,-1 6-10-16,3 5-7 15,3 7 0-15,0 0-12 16,0 0-4-16,0 2 0 16,6 15-8-16,13 5 8 15,1 5-8-15,-1 0 0 16,2-4-4-16,-3-1-10 0,-2-5-18 15,-2-6-4 1,-4-3 11-16,-4-5 10 0,-3-3 8 16,0 0 12-16,0 0 3 15,2-11 13-15,3-6-6 16,0-5 0-16,-2-3 7 16,5-4-3-16,0 4 7 15,-2 1-5-15,-1 7-8 16,-1 8 6-16,2 4-10 15,3 5-1-15,6 0 0 16,4 5-5-16,1 14 1 16,2 3-12-16,-4 4-6 0,0-4 0 15,-5-2 4 1,2-8-1-16,-1-3 1 0,2-6 1 16,2-3 16-16,0-3 1 15,1-17 3-15,-3-8-1 16,-2-11 1-16,-1-4 6 15,-10-9-2-15,-6-5 4 16,0-7 4-16,-19-3 1 16,-1-1 17-16,-5 3 12 15,3 17-6-15,7 12-4 16,3 19-6-16,6 12-12 16,6 5-8-16,-2 15-9 15,2 36-7-15,0 22 6 16,0 17 1-16,0 1 0 15,8-7 0-15,5-9-3 0,-2-15-3 16,-1-8-35-16,-1-14-41 16,5-12-34-16,2-11-59 15,2-13-72-15,10-2-135 16</inkml:trace>
  <inkml:trace contextRef="#ctx0" brushRef="#br0" timeOffset="3921.23">5791 1096 660 0,'0'0'369'0,"0"0"-287"15,0 0 106-15,0 0-54 0,0 0-100 16,0 0-30-16,0 0-4 16,90-14 0-16,-51 11-68 15,-2-3-94-15,-7-5-217 16</inkml:trace>
  <inkml:trace contextRef="#ctx0" brushRef="#br0" timeOffset="5015.71">6901 1339 631 0,'0'0'312'0,"0"0"-238"16,-82-72 72-16,42 54-29 16,-5 7-49-16,-4 4-34 15,1 7-10-15,5 0-7 16,15 13-9-16,8 2-4 15,13 2-4-15,7 0-4 16,4 0-2-16,29 0 6 16,15-9-1-16,19-8 3 15,18-8-4-15,3-21-17 0,-5-10-28 16,-12-12-10-16,-15-11 7 16,-11-8 4-16,-18-5 11 15,-15 0 35-15,-12 9 4 16,-17 8 4-16,-14 16 30 15,-2 14-1-15,5 11 25 16,11 12-10-16,3 5-24 16,3 34-16-16,-1 24-10 15,3 27 7-15,5 16 10 16,4 1 1-16,0-1 0 16,7-6-7-16,11-1-11 15,3-9-1-15,0-7-1 16,6-14-5-16,-2-15 3 0,2-20-11 15,-5-14-22 1,1-13-9-16,-1-2 10 0,2-26 13 16,-2-18-4-16,-4-17-7 15,-6-12 1-15,-12-6 12 16,0-3 7-16,-27 6 0 16,-6 11 12-16,-2 15 4 15,5 18 13-15,12 14 18 16,9 12 20-16,3 6-13 15,6 0-41-15,2 15-1 16,20 11-4-16,12 6 4 16,6-4-3-16,4-3 3 0,-1-6-25 15,0-5-84-15,-7-8-198 16,-8-6-311-16</inkml:trace>
  <inkml:trace contextRef="#ctx0" brushRef="#br0" timeOffset="6049.14">8323 1031 585 0,'0'0'175'15,"-2"-75"-121"-15,-10 39 52 16,-3 2 19-16,-3 3-48 16,-4 7-16-16,-2 6-15 15,-4 7-4-15,-5 9-7 16,-6 2-14-16,-5 28-13 16,0 16-2-16,2 14 2 15,8 7-1-15,15 2-2 16,14 0-2-16,5-5 0 15,21-10 0-15,19-6-3 16,10-13-3-16,9-9 0 16,4-14 1-16,1-10-13 0,3 0-33 15,-6-14-6-15,-8-11-33 16,-10-3 12-16,-18-2 2 16,-13-3 8-16,-12 3 42 15,-3 6 21-15,-27 5 2 16,-10 4 28-16,-6 4 27 15,4 3 16-15,6 3 10 16,12 0 5-16,11 1-23 16,7 4-6-16,6 0-26 15,0 0-13-15,0 0-17 16,9 0 2-16,16 18-3 16,7 5 4-16,2 3-2 15,0 7-2-15,-1 3 1 16,-7 6 0-16,-4 2-2 15,-3 2 2-15,-7 3-1 0,-2 2 0 16,-4-1-1-16,-4-4 1 16,-1-9-2-16,1-8-4 15,-1-8-18-15,4-6-29 16,3-9-12-16,2-3-59 16,5-3-38-16,4-3-6 15,3-15-181-15</inkml:trace>
  <inkml:trace contextRef="#ctx0" brushRef="#br0" timeOffset="7048.98">8704 1093 773 0,'0'0'176'15,"0"0"-87"-15,0 0 120 16,-38-75-67-16,38 65-60 16,0 3-30-16,0 4-13 15,0 0-18-15,16 3-18 16,15 0-2-16,10 0-1 16,6 14-1-16,-2 7-5 15,0 8 5-15,-8 0-17 16,-7 3-6-16,-5 1-16 0,-8-6-16 15,-5-1-2 1,-8-5-6-16,-4-2 10 0,0-4 4 16,-13-2 3-16,-10-2 16 15,-5-5-3-15,1-3 18 16,2-3 9-16,7 0 7 16,5-5 4-16,5-12 0 15,8-9 19-15,5-9-12 16,27-4 7-16,19-2-8 15,10 5 4-15,2 3-5 16,-2 6-2-16,-13 5-3 16,-2 1 3-16,-13 5 16 0,-11 4 0 15,-8 4 8 1,-8 4 2-16,-4 3 12 0,-2 1 3 16,0 0-7-16,0 0-5 15,0 0-16-15,-14 13-11 16,-4 8-8-16,4 6-1 15,4 3 0-15,7-1 0 16,3-2 0-16,0-4 0 16,0-3 0-16,6-4-3 15,6-3 2-15,1-6-3 16,-2-4 0-16,1-3-5 16,1 0 3-16,1-3 5 15,-1-16 1-15,-1-4-3 0,-3-3 3 16,-2-5 1-16,1-1-1 15,-2 4 3-15,0 3-3 16,2 7 2-16,-3 7-1 16,1 5 5-16,5 6-5 15,6 0-1-15,7 0-1 16,4 15 0-16,1 5-6 16,-1 2-14-16,-2 2-19 15,-1-7-17-15,3-4-5 16,-1-6 4-16,1-7 9 15,-1 0 13-15,0-12 23 16,-3-12 8-16,0-6 5 0,-3-5 1 16,-5-7 9-1,-4-4 16-15,-4-5 17 0,-8-7 10 16,0-1 2-16,0 3-3 16,-11 8 3-16,1 14 5 15,-1 15-10-15,5 9-9 16,5 10-11-16,-2 1-17 15,-4 38-13-15,-4 25 0 16,2 22-1-16,-3 10 1 16,6 3-1-16,6-2-2 15,0 0 2-15,5-9-5 16,5-5-14-16,-1-7-23 16,-3-9-64-16,-3-11-39 15,3-15-44-15,-2-16-29 16,2-21-285-16</inkml:trace>
  <inkml:trace contextRef="#ctx0" brushRef="#br0" timeOffset="7799.73">9993 947 826 0,'0'0'142'0,"0"0"-57"16,0 0 103-16,0 0-57 15,0 0-57-15,0 0-45 16,-3-64-12-16,32 64-17 16,3 0 1-16,1 1-2 0,-1 14-1 15,-7 3-6-15,-3 5-21 16,-8 6-20-16,-8 3-14 16,-6 4 5-16,-5 3-27 15,-23 1-29-15,-11-3 3 16,-6-3 6-16,1-7-66 15,8-6 77-15,10-10 87 16,16-8 7-16,8-3 1 16,2-11 20-16,14-18 14 15,19-10 23-15,7-10 17 16,5-7-34-16,5-8 5 16,-3-11-10-16,-1-7-10 15,-6-2 23-15,-8 8 0 16,-9 15 1-16,-12 15 39 15,-8 17 39-15,-3 9-37 0,0 11-8 16,0 7-36-16,0 2-21 16,0 7-22-16,-2 31-4 15,-5 16 0-15,1 18 1 16,4 4 1-16,2 3 1 16,0-6-1-16,2-4-2 15,7-10-1-15,0-10-1 16,1-11 0-16,1-11-3 15,-4-10-8-15,0-7-16 16,1-7 6-16,1-3 11 16,3-3 10-16,0-19 2 15,0-10 4-15,0-3 3 0,-3-5 13 16,0 4 2-16,-1 4-6 16,0 9 3-16,-5 9-1 15,5 6-8-15,2 8-5 16,5 0-5-16,7 9-3 15,8 12 0-15,0 4 0 16,-2-1-2-16,3-4-16 16,-1-3-8-16,0-10 0 15,3-5 10-15,-5-2-2 16,-3-6-8-16,-6-11 4 16,-6-3-23-16,-7-4-28 15,-6-1-73-15,0 2-100 16,0 3-413-16</inkml:trace>
  <inkml:trace contextRef="#ctx0" brushRef="#br0" timeOffset="8765.94">11228 860 577 0,'0'0'241'0,"0"0"-165"16,11-84 82-16,-11 67 28 15,-2 4-78-15,-5 8-59 16,-1 3-4-16,-5 2-24 0,1 0-20 15,-4 19-1-15,2 1-2 16,5 7 1-16,5-5-1 16,4-1 2-16,0-3-1 15,19-4-2-15,8-5 1 16,3-4 2-16,1-5 1 16,3 0-1-16,-8-13-18 15,-10-1-14-15,-9-4 8 16,-7-1-1-16,0 0-14 15,-16 1 11-15,-9 6 13 16,-3 5 10-16,2 7 1 16,2 0 4-16,6 7-6 0,8 17-28 15,5 7-69-15,5 6-46 16,0 0-97-16,15-2-297 16</inkml:trace>
  <inkml:trace contextRef="#ctx0" brushRef="#br0" timeOffset="9132.71">11363 1247 846 0,'0'0'178'0,"0"0"-73"15,0 0 72-15,0 0-70 0,0 0-59 16,0 0-30-1,-68 5-14-15,58 14 0 0,4-1-1 16,3 1-1-16,3-2-1 16,0-3 0-16,16-1-1 15,8-6 0-15,7-7 0 16,5 0 0-16,0 0 0 16,-6-13-17-16,-8-3 2 15,-11-1 2-15,-10-3 13 16,-1-4 0-16,-3 2 1 15,-15 4 1-15,-3 3-2 16,-2 9 0-16,-1 4-1 16,3 2-6-16,0 4-70 15,9 10-184-15,5 0-307 0</inkml:trace>
  <inkml:trace contextRef="#ctx0" brushRef="#br0" timeOffset="73205.87">12414 1051 534 0,'0'0'135'0,"0"0"-29"15,0 0 20-15,30-78-35 16,-24 58-40-16,-3 1-11 16,-2 2-5-16,-1 1-18 15,0 2 2-15,0 4-3 16,-10-2-4-16,-8 5-4 15,-3 5 0-15,-9 2-8 16,-8 13-6-16,-9 21 5 16,-2 13 1-16,9 4-2 15,10 2 2-15,15-5-1 16,15-2-1-16,0-7 1 0,27-5 1 16,11-5 5-16,9-10-2 15,8-7-3-15,5-10 0 16,1-2-11-16,0-6-84 15,-4-11-106-15,-12-2-196 16</inkml:trace>
  <inkml:trace contextRef="#ctx0" brushRef="#br0" timeOffset="74356.56">12779 1116 549 0,'0'0'124'0,"0"0"59"16,0 0-45-16,0 0-21 0,0 0-72 15,0 0-8 1,-4-70-15-16,-8 66-3 0,-4 2-7 16,-10 2-6-16,-5 0-2 15,-6 14-1-15,-2 10-3 16,2 3 0-16,10 2 0 16,10-3 0-16,11-1-2 15,6-2-1-15,9-7-1 16,24-2 4-16,13-8 0 15,7-4 3-15,2-2-3 16,-3-2 1-16,-10-9-1 16,-9-1-1-16,-10-3 1 15,-6 3 0-15,-7-5 3 16,-4 4-2-16,-3 0 4 0,-3-1 0 16,0 3 5-16,0 2 0 15,0 4 0-15,0 2 2 16,0 1 0-16,0 2-7 15,0 0-5-15,0 0-4 16,2 0-11-16,6 14 4 16,5 5 7-16,4 1 4 15,0 0 1-15,5-3-1 16,-1-3 0-16,-1-1 0 16,-1-6 0-16,-7-3 0 15,1-4 2-15,-4 0-2 16,0 0 3-16,3-11 6 0,-3-5-3 15,-1-4-1-15,-2-1 2 16,-2 2-2-16,-1-3 2 16,-2 5 4-16,-1 1 0 15,0 4-4-15,0 4-1 16,0 6-2-16,0 0 0 16,0 2-4-16,5 0-6 15,5 4-9-15,7 13-1 16,2 7 11-16,4 2 4 15,-1 1-2-15,-1-3-2 16,-2-4-2-16,0-2-13 16,-2-7-8-16,1-5-3 15,-6-2-1-15,3-4 9 16,-5 0 18-16,-2-1 5 16,0-10 3-16,0-6 1 0,-2 0 5 15,-1-2 7-15,2-2 6 16,-4 0-2-16,0-1 5 15,1 3-3-15,-1 2 0 16,0 0-7-16,0 3-4 16,0 4-2-16,-1 3-6 15,-1 4-3-15,1 3 0 16,2 0-2-16,5 0-10 16,6 10-5-16,6 8 11 15,0 5-5-15,-3-1 1 16,1 2-10-16,0-4-11 0,0-1-12 15,0-4-14 1,-1-6-7-16,0-6-6 0,-1-3 0 16,2 0 13-16,-2-1 8 15,-3-13 25-15,-1-1 6 16,-4-4 6-16,-3-2 12 16,-1 1 3-16,-5-2 11 15,0 5 33-15,0 0 20 16,0 1 20-16,-6 3-2 15,-2 3-2-15,-1 3-14 16,5 3-6-16,-1 4-18 16,4 0-29-16,1 0-6 15,-3 4-10-15,0 23-6 0,-2 17 0 16,2 11 6 0,3 5 0-16,0 6-2 0,3 7 2 15,14 9 0-15,-1 1 0 16,-5-8-7-16,-1-10-5 15,-3-17-71-15,-2-12-38 16,0-11-17-16,-2-13-96 16,0-12-89-16</inkml:trace>
  <inkml:trace contextRef="#ctx0" brushRef="#br0" timeOffset="75688.32">13768 1105 874 0,'0'0'123'0,"0"0"-67"15,0 0 126-15,0 0-87 16,0 0-66-16,0 0-14 16,53-75-11-16,-10 73-4 15,3 2-2-15,0 0 0 16,-4 16 1-16,-6 5 0 15,-8 7-8-15,-8 5 0 16,-14 5-30-16,-6 3-18 16,-11 0-19-16,-20 1-23 15,-9-3-2-15,-2-5-27 16,6-7 35-16,9-10 59 16,11-8 28-16,11-9 6 0,5-6 13 15,3-22 42-15,21-13-35 16,6-5 9-16,9-12 7 15,1-5 0-15,-3-8 2 16,-2-13-17-16,-7-2-5 16,-6 8 12-16,-10 16-9 15,-6 18 63-15,-6 24 6 16,0 8-17-16,0 10-26 16,0 2-30-16,-3 14-15 15,-9 25-18-15,-2 17 18 16,1 16 1-16,7-1 3 0,6-1 13 15,2-4-10 1,18-7-1-16,5-10-3 0,2-8-3 16,2-12 0-16,4-9-1 15,0-9 0-15,2-8-1 16,0-3 0-16,-2-7 1 16,-2-11-1-16,-1-9-1 15,-7-5 3-15,-6-5 1 16,-6-1 1-16,-4 1 1 15,-7 5 1-15,0 6 2 16,-3 1 5-16,-12 6 15 16,2 5 3-16,-2 6-8 15,-2 4-8-15,0 4-6 16,-7 0-7-16,-3 21-6 16,6 11-2-16,3 5 0 0,12 5 4 15,6 0 2-15,8-6-4 16,20-5-9-16,3-9-13 15,7-7-13-15,0-8 0 16,-2-7 6-16,0 0 7 16,-5-8 18-16,-4-8 10 15,-2-4 2-15,-8 0 4 16,-1-1 10-16,-5-1 23 16,-2 1 1-16,-2-1 2 15,-2 3-12-15,-1 2 0 0,1 2-4 16,-2 6-7-1,1 1-6-15,-1 3-5 0,0 5-5 16,3 0-3-16,3 0 0 16,9 8-10-16,3 12 7 15,1 6-4-15,-3 3 0 16,-2 1-1-16,1 0-9 16,-5-8-12-16,2-3 7 15,-1-5 2-15,-5-8 2 16,1-1 10-16,-4-5 3 15,0 0 5-15,2 0 4 16,-1-13 4-16,2-4 0 16,-2-5 9-16,2-4 4 15,-1-2 1-15,-2-2-4 16,1 4-7-16,-1 4 1 0,0 7-2 16,-3 5-3-16,-2 7 2 15,1 1-3-15,-2 2-6 16,4 0-2-16,6 2-9 15,4 11-3-15,3 5 10 16,1 2-6-16,-3-2-6 16,-1-1-11-16,0-7 5 15,-1-1 8-15,-1-5 2 16,1-3 7-16,0-1 5 16,-3 0 1-16,0 0 2 15,-1-10 1-15,0-4 1 16,2 0-2-16,-1-1 0 0,-1 0 3 15,3-2-2 1,-1 0-1-16,-2 5 1 0,2 2-4 16,-5 3 1-16,-1 3 0 15,-1 4-2-15,3 0 0 16,3 0-7-16,0 14-14 16,4 8-25-16,-4 4-56 15,1 3-33-15,-2-3-40 16,1-3-102-16</inkml:trace>
  <inkml:trace contextRef="#ctx0" brushRef="#br0" timeOffset="76738.73">15448 1124 658 0,'0'0'239'0,"0"0"-142"16,0 0 79-1,0 0-84-15,0 0-63 0,0 0-9 16,46-42-5-16,-28 33-8 16,0-3 0-16,-3-1 1 15,-2 2-4-15,-5-1-3 16,-5 0-1-16,-3 0 5 16,0 1-4-16,-5 0 1 15,-11 4-2-15,-6 4-6 16,-1 3 3-16,-2 0-6 15,1 19 4-15,2 5 0 16,5 3 2-16,5 2 3 16,8 2-4-16,4 1 3 15,8-5-2-15,18-3 2 16,14-9-5-16,2-6-13 0,9-7 6 16,-5-2-1-16,-3 0 9 15,-4-9 5-15,-8-8 1 16,-7-2 1-16,-7-3 8 15,-4 1 11-15,-9 0 11 16,-4 1-2-16,0 2-10 16,0 2 0-16,-3 5-8 15,-3 4-2-15,3 3-1 16,1 3-6-16,2 1 0 16,0 0-3-16,0 0-13 15,4 17-3-15,9 3 13 16,4 5-3-16,-1-4-14 0,-1 1-26 15,-4-3-13-15,-1-7 0 16,-3-2 4-16,-1-7 23 16,-1-3 18-16,-1 0 13 15,4 0 1-15,-1-11 8 16,1-3 2-16,-1-5 27 16,1-1 2-16,0-2 6 15,2-1-3-15,-1 1-8 16,0 4-9-16,-1 5-3 15,0 5-10-15,4 5-12 16,4 3 0-16,6 3-8 16,1 13 2-16,-1 7-6 15,1-1 0-15,-5 0-9 16,1-5-3-16,2-6 5 0,0-6 6 16,4-5 9-16,4 0 4 15,-1-14 1-15,0-11 2 16,1-7 0-16,-3-5 0 15,-3-7 1-15,-7-4 0 16,-3-6 2-16,-10-4 14 16,-3-3 12-16,-1-3-4 15,-15 7-8-15,-1 14-7 16,2 15-3-16,6 15-1 16,5 8 1-16,-1 5-10 15,-2 31-15-15,-2 20-5 0,-3 21 19 16,0 8 1-16,6-5 0 15,6-7-1-15,0-9-3 16,0-9-34-16,19-9-100 16,8-9-53-16,6-11-198 15</inkml:trace>
  <inkml:trace contextRef="#ctx0" brushRef="#br0" timeOffset="76915.02">16593 1025 834 0,'0'0'163'16,"0"0"-55"-16,0 0 44 15,0 0-86-15,0 0-52 16,0 0-12-16,91-72-2 0,-59 62-10 16,-4 4-87-16,-5-5-143 15,-7-1-223-15</inkml:trace>
  <inkml:trace contextRef="#ctx0" brushRef="#br0" timeOffset="78671.32">17129 1056 589 0,'0'0'114'0,"0"0"-75"16,0 0 103-16,97-53 14 15,-81 40-63-15,-5 4-24 16,-3 3-21-16,-8 0-9 0,0 2-8 15,0 1-16-15,0 0-9 16,-3 3-6-16,-1 0-1 16,4 0-4-16,0 0-5 15,0 0-3-15,0 0-1 16,17 0 3-16,9 1 11 16,6-1-4-16,4 0 2 15,-1-8-6-15,0-9-7 16,-2-1-14-16,-5-5-13 15,-7-4 4-15,-8-1 9 16,-6-3 24-16,-7-1 5 16,0 0 1-16,0 1 3 15,-4 2 4-15,-6 10 11 16,1 3 11-16,4 9 12 0,2 5-14 16,2 2-12-1,-1 0-11-15,2 0-5 0,0 0-1 16,0 0-4-16,0 0-1 15,0 0 2-15,0 0 0 16,0 0 1-16,0 0 3 16,-1 0-2-16,1 0 2 15,0 3-3-15,0 0-8 16,0-1-12-16,0-1-8 16,0-1 9-16,0 0 0 15,0 0 8-15,0 0 3 16,0 0 7-16,0 0 4 0,0 0 1 15,0 0 0 1,0 0 1-16,0 0 3 0,0 0-5 16,0 0 1-16,0 0 0 15,0 0-1-15,0 0 1 16,0 0 1-16,0 0-2 16,0 0 6-16,0 0 3 15,-3 0 4-15,-5 0 6 16,-5 0-2-16,-11 10-12 15,-9 8-1-15,-10 10-4 16,-8 11 4-16,-8 10 5 16,-1 4 1-16,8-2 2 15,14-3-2-15,16-7-10 16,16-7 1-16,6-9-1 0,12-6 0 16,21-10-1-16,15-9 1 15,10 0 2-15,7-8 0 16,0-12-2-16,-7-5-7 15,-9-6-27-15,-10-3-7 16,-11-1-6-16,-16-2-22 16,-10 3-4-16,-2 4 7 15,-26 8 40-15,-11 5 16 16,-6 6 10-16,-2 3 7 16,5 3 27-16,8 2 5 15,13-1 6-15,11 2 5 0,7 1-16 16,1-1-5-1,0 2-28-15,6 0-2 0,21-2-3 16,14-2 1-16,9-2 3 16,2-2-15-16,0-1-20 15,-4-7-10-15,-2-2-23 16,-4-6 16-16,-8-4-3 16,-8-2-6-16,-9 1 26 15,-9 1 35-15,-8 3 3 16,0-2 50-16,-6 2 40 15,-12 0-6-15,1 3 3 16,1 6 9-16,6 6-44 16,1 4-23-16,4 5-8 0,2 1 2 15,-3 10-16 1,-3 31-10-16,-4 26 0 0,3 24 8 16,2 17 31-16,2 14 1 15,5 4-20-15,-1-3-2 16,1-4-6-16,-2-12-12 15,0-12-1-15,1-16-4 16,2-13 2-16,0-19-4 16,0-18-4-16,6-12-4 15,7-17 10-15,9-2-3 16,4-27 7-16,10-19-14 16,1-18-19-16,-7-12-22 15,-10-8-15-15,-13 2 1 16,-7 10 9-16,-7 14 42 0,-14 20 19 15,-2 17 3-15,6 9 35 16,8 8 24-16,5 4-7 16,4 2-20-16,0 0-28 15,0 0-7-15,13 0-11 16,15 3 11-16,12-1-22 16,6-2-82-16,-1-5-130 15,-6-17-499-15</inkml:trace>
  <inkml:trace contextRef="#ctx0" brushRef="#br0" timeOffset="79737.82">18846 1054 703 0,'0'0'85'16,"0"0"6"-16,1-95 49 16,-8 69-40-16,-13 4-47 15,-2 5-13-15,-5 7-4 16,-2 7-11-16,-6 3-7 0,-1 13-16 15,2 14-2 1,7 5-1-16,12 3-2 0,11-3 0 16,4-3 3-16,13-2-4 15,15-5 2-15,10-6 0 16,5-9-7-16,3-7-25 16,-4 0-26-16,-5-2-2 15,-11-14 7-15,-10-2 16 16,-8-3 30-16,-8-1 9 15,0 0 0-15,-5 3 19 16,-14-1 32-16,2 6 30 16,1 2-8-16,5 5-17 15,5 4-5-15,3 3-15 0,3 0-15 16,0 2-16-16,0 23-5 16,0 15-2-16,9 12 2 15,5 5 1-15,4 7 0 16,-1 1-1-16,-4 2-3 15,-4 1 2-15,-6-2-2 16,-3-8-1-16,0-8 2 16,-3-11-2-16,-10-10 1 15,3-9-6-15,-3-2-5 16,-4-6-6-16,-7-4 9 16,-9 2-3-16,-2-8-6 15,-5-2 2-15,5 0 8 16,7-5-9-16,10-18-5 15,12-11-14-15,6-12-50 0,19-11-41 16,25-5-22-16,12-2-51 16,6 8-82-16</inkml:trace>
  <inkml:trace contextRef="#ctx0" brushRef="#br0" timeOffset="80653.58">19126 1137 604 0,'0'0'190'16,"0"0"-103"-16,0 0 79 16,0 0-30-16,16-86-76 15,1 65-13-15,2 3-8 16,-1 1-14-16,0 3-12 0,-3 5-4 16,-2 4-4-16,1 3-4 15,1 2-1-15,-2 0-3 16,4 11-4-16,-4 11-4 15,-1 8-12-15,-9 6-21 16,-3 1-22-16,0 0-8 16,-21-1 0-16,0-4 4 15,0-5 22-15,5-8 18 16,5-7 16-16,7-5 9 16,4-7 5-16,0 0 5 15,6-8 19-15,19-15 16 16,16-8-21-16,6-4 2 15,0-1 2-15,-4 3-2 16,-9 4 16-16,-11 1 8 0,-7 7 11 16,-7 3 8-16,-7 2-5 15,-2 4-9-15,0 3-23 16,0 6 0-16,-7 1-6 16,0 2-18-16,-5 2-3 15,2 17-9-15,-1 8 0 16,6 4 8-16,5-1-2 15,0-1 0-15,14-5 0 16,7-2-3-16,-1-9-7 16,2-2-2-16,-1-6 2 15,1-5 2-15,-3 0 5 16,1 0 1-16,-4-15 2 16,-3-4 1-16,-2-6 2 0,-3-3-1 15,-4 0 2-15,-3 5 0 16,-1 4 0-16,0 8 1 15,0 5 5-15,0 5-2 16,3 1-5-16,8 3-1 16,7 14-11-16,4 4 11 15,5 4-3-15,1-4 0 16,-1-8-7-16,2-1-10 16,-3-9-11-16,4-3 8 15,0 0 9-15,-2-15 3 0,2-8-1 16,-2-7 6-1,-2-7 3-15,-4-3 4 0,-4-9 0 16,-9-8 3-16,-7-7 0 16,-2-6 2-16,-3 1 14 15,-12 9 15-15,-5 16 14 16,7 19 11-16,3 12-17 16,5 12 3-16,4 1-31 15,-3 31-14-15,0 28-12 16,-1 26 12-16,0 14 0 15,5 3 0-15,0 0-3 16,0-4 2-16,8-3-5 16,-8-1-3-16,0-8 2 15,-3-7-49-15,-10-14-49 16,7-16-94-16,6-22-44 0,0-17-20 16</inkml:trace>
  <inkml:trace contextRef="#ctx0" brushRef="#br0" timeOffset="81338.86">20267 1025 831 0,'0'0'208'16,"0"0"-173"-16,0 0 108 15,0 0-32-15,-13-74-50 16,13 70-38-16,6 0-15 0,12 4-8 15,7 0 0-15,6 5-3 16,1 12 0-16,-4 6-1 16,-7 2-13-16,-11 4-37 15,-8 5-38-15,-2 0-30 16,-22 2 24-16,-16-5 3 16,-12-2 8-16,-3-5-26 15,5-8 29-15,11-7 84 16,15-7 17-16,10-2 41 15,10 0 39-15,2-19-10 16,20-13-7-16,23-9-51 16,11-8-1-16,11-8-7 0,-1-9-4 15,-2-7-4 1,-7-2-3-16,-12 6 3 0,-13 12 12 16,-16 16 21-16,-10 18 33 15,-4 10 14-15,0 9-45 16,0 1-22-16,0 3-24 15,0 21-2-15,-11 21-15 16,1 15 15-16,2 7 4 16,8 1 8-16,0-1-3 15,0-6 3-15,14-5-9 16,1-9-1-16,-2-7-2 16,2-12 0-16,-3-8-2 15,-3-8 1-15,-1-6-1 0,-4-3 0 16,2 0 2-1,4-10 5-15,7-14 1 0,1-10-4 16,-2 0 0-16,-4 4 1 16,-3 8 1-16,0 8 4 15,-5 6 8-15,1 8 10 16,4 0-18-16,7 0-8 16,6 17-1-16,1 7 0 15,1 2-5-15,-6 3 2 16,-3-3-3-16,-1-2-20 15,-4-4-74-15,-6-7-122 16,-2-8-215-16</inkml:trace>
  <inkml:trace contextRef="#ctx0" brushRef="#br0" timeOffset="82387.35">21739 1025 403 0,'0'0'125'16,"0"0"-8"-16,53-95 72 15,-46 62-61-15,-2 2-38 16,-5 4-17-16,0 3 0 15,-5 3-18-15,-12 4-7 0,-6 3-17 16,-9 9-17-16,-9 5-9 16,-7 3-5-16,-4 29-2 15,-2 11 2-15,11 11 2 16,8 6-2-16,16-1 8 16,15-2-4-16,4-4 3 15,23-5-3-15,16-10-4 16,13-8 6-16,5-10-6 15,3-9 4-15,1-8-3 16,-7-3-1-16,-4 0-2 16,-9-10-14-16,-14-8-21 15,-13 1-1-15,-14-2 1 16,0 1 13-16,-23 3 7 0,-12 3 1 16,-4 5 9-16,8 2 7 15,9 0 2-15,10 3 2 16,11-1 23-16,1 2-5 15,0-2-6-15,10-2-10 16,12 0-4-16,8 0-1 16,-5 2 1-16,-5 3-3 15,-8 0 1-15,-8 0-3 16,-1 10-2-16,-3 12 2 16,0 10 3-16,-7 7 1 15,-5 6-1-15,3 4 0 16,0 7 0-16,6 3 1 0,3-3 0 15,0-5-1 1,0-9 1-16,0-6-1 0,1-10 0 16,8-3-3-16,3-9-4 15,9-5-97-15,5-6-94 16,8-3-223-16</inkml:trace>
  <inkml:trace contextRef="#ctx0" brushRef="#br0" timeOffset="82988.85">22385 875 649 0,'0'0'120'16,"0"0"-23"-16,0-94 94 15,-19 79-50-15,-8 12-74 16,-7 4-34-16,-9 37-21 0,-1 20-7 16,2 20 8-16,12 10-3 15,14 0 3-15,16-3-6 16,3-4 2-16,32-9-5 15,15-10-3-15,11-13-1 16,11-17-3-16,5-15-3 16,3-15-98-16,-6-2-99 15,-14-22-182-15</inkml:trace>
  <inkml:trace contextRef="#ctx0" brushRef="#br0" timeOffset="83471.19">22704 1012 819 0,'0'0'151'0,"0"0"-45"15,0-84 87-15,0 66-82 16,0 8-46-16,0 4-26 15,2 4-12-15,-1 2-10 16,-1 0-9-16,3 0-8 16,9 5-7-16,6 21-3 0,12 11 8 15,5 9 2 1,-1 0 1-16,-3 3-1 0,-1-6 0 16,-2-3 0-16,-4-10 0 15,-3-6 0-15,-8-10-1 16,-2-7-3-16,-8-6-3 15,0-1 6-15,-2-11 1 16,1-17 9-16,-1-9-8 16,-1-7 1-16,0-3 0 15,0 0-1-15,0 2 2 16,2 0-3-16,4 5 0 16,0 4 0-16,5 2 3 15,0 10-3-15,4 7-5 0,3 7 5 16,7 10-21-16,7 0-43 15,2 27-31-15,-3 14-69 16,-4 6-96-16,-9-1-263 16</inkml:trace>
  <inkml:trace contextRef="#ctx0" brushRef="#br0" timeOffset="83770.48">23301 1289 882 0,'0'0'114'0,"0"0"-9"16,0 0 67-16,-24-78-78 16,23 72-45-16,-1 2-1 15,2 2-21-15,0 2-12 16,0 0-15-16,0 7-5 15,0 18-13-15,-3 13 17 16,-1 8-1-16,-2 6 2 16,0 2-2-16,3-7-20 15,3-4-49-15,0-11-56 16,10-11-76-16,14-12-118 16,3-9-413-16</inkml:trace>
  <inkml:trace contextRef="#ctx0" brushRef="#br0" timeOffset="84253.67">23643 981 948 0,'0'0'65'0,"0"0"65"15,0 0 52-15,0 0-111 16,0 0-46-16,0 0-25 15,-10-16-4-15,14 43-8 16,6 12 12-16,-1 8 2 16,1 2 0-16,-2-1-1 0,-2-4-1 15,-3-6-1 1,-1-7-3-16,-1-9-7 0,1-5-23 16,-1-9-9-16,1-6-3 15,-1-2 18-15,2-1 28 16,0-19 11-16,-2-10-11 15,1-4 3-15,-2-7-3 16,0-6 3-16,-3-5-2 16,-12-1 3-16,1-1 5 15,1 7 1-15,4 8 15 16,3 6 2-16,6 10 8 16,0 5-12-16,0 7-2 15,2 1-7-15,18 3-6 0,12 1-8 16,8 5-6-16,8 1-2 15,1 0 3-15,-7 9-9 16,-5 7-37-16,-10 4-34 16,-9 2-49-16,-9 2-46 15,-9 1-118-15,0-3-339 16</inkml:trace>
  <inkml:trace contextRef="#ctx0" brushRef="#br0" timeOffset="84466.72">23695 1259 786 0,'0'0'112'0,"0"0"-21"16,0 0 48-16,0 0-78 16,0 0-44-16,97-49-12 15,-64 43-3-15,-2 1-2 16,-4 2-2-16,-6 3-27 15,-5 0-62-15,-8 3-72 16,-8 8-114-16,0 6-245 16</inkml:trace>
  <inkml:trace contextRef="#ctx0" brushRef="#br0" timeOffset="84669.36">23685 1414 589 0,'0'0'275'0,"0"0"-131"15,0 0 46-15,0 0-79 16,0 0-81-16,0 0-22 16,77-50-4-16,-37 41-3 15,2 1-2-15,1 3-2 16,-2 0-9-16,-1-2-61 16,-5 0-86-16,-5-1-90 15,-8-6-229-15</inkml:trace>
  <inkml:trace contextRef="#ctx0" brushRef="#br0" timeOffset="85020.22">24130 758 758 0,'0'0'145'16,"0"0"-17"-16,0 0 66 16,-17-74-56-16,15 73-87 15,2 1-23-15,0 0-14 16,0 15-14-16,27 22 4 16,12 18-4-16,10 10 18 15,-3 6 2-15,-6 1-6 16,-5-1-1-16,-10-3-8 15,-10-8-5-15,-9-2 0 0,-6-11-2 16,-13-3-3-16,-20-3-3 16,-11-6-21-16,-12-6-23 15,-14-3-17-15,-9-8-86 16,-14-7-115-16,-4-8-154 16</inkml:trace>
  <inkml:trace contextRef="#ctx0" brushRef="#br0" timeOffset="88236.79">25015 1171 371 0,'0'0'177'0,"0"0"-60"0,40-79 66 16,-30 58-28-16,-3 4-28 15,-3 7-33-15,-4 5-50 16,0 1-17-16,0 3-8 15,0 1-7-15,0 0-9 16,0 0-3-16,0 3-3 16,0 22-18-16,-3 14 16 15,-5 8 5-15,4-1 0 16,4 0 1-16,0-5-1 16,14-6 0-16,11-7-2 15,9-11 1-15,8-9-8 0,7-8-48 16,2-5-33-1,-6-15 0-15,-9-9-2 0,-10-1 47 16,-9-6 27-16,-13-2 18 16,-4 4 1-16,0-2 3 15,-13 9 22-15,-8 3 37 16,0 7 6-16,3 6-3 16,8 5 4-16,5 2-24 15,4 4-19-15,1 0-19 16,0 0-8-16,13 12-11 15,14 6 11-15,4 3 3 16,-1-3-3-16,-1 2 1 16,-6-1-1-16,-2 1 0 15,-4-3-1-15,-4 0-3 0,-6 2-2 16,-3 0-11-16,-4 0-10 16,0-1 6-16,-17-1 5 15,-4-1 5-15,-6-3-2 16,-1-4-1-16,-3-3-9 15,-1-4 1-15,-2-2-19 16,-3 0-26-16,0-13-42 16,4-9-140-16,1-9-286 15</inkml:trace>
  <inkml:trace contextRef="#ctx0" brushRef="#br0" timeOffset="88434.36">24949 926 781 0,'0'0'231'0,"0"0"-165"16,0 0 39-16,0 0-40 16,0 0-45-16,0 0-20 15,-7-20-2-15,35 20-73 16,12 11-92-16,4-5-283 15</inkml:trace>
  <inkml:trace contextRef="#ctx0" brushRef="#br0" timeOffset="90019.21">26493 1276 511 0,'0'0'142'0,"0"0"-27"15,0 0 35-15,0 0-34 16,0 0-44-16,0 0-13 15,-119-79-24-15,58 78-14 0,-14 1-9 16,-6 1-1-16,4 16 6 16,11 4 7-16,17 1-15 15,19 2-2-15,17 0-6 16,13 3-1-16,0 0 0 16,24-3 0-16,22-5 0 15,17-12 0-15,17-7 2 16,7-1 0-16,-4-19-1 15,-10-7-2-15,-10-4-9 16,-11-10-20-16,-9-8-4 16,-10-4-3-16,-9-8 4 15,-13-3 23-15,-11 5 10 0,0 7 1 16,-14 11 3-16,-5 11 10 16,5 13 25-16,4 6-11 15,2 7-12-15,5 2-5 16,3 2-6-16,-1 0-5 15,-1 17-4-15,2 16-6 16,0 11 9-16,0 9 1 16,8 0 1-16,7 2 5 15,4-5 3-15,7-7-1 16,2-4-5-16,3-11 3 16,2-6-2-16,3-9-2 15,2-6-2-15,1-7 2 16,3 0 0-16,-3-5-1 15,-5-12 0-15,-6-4 0 16,-9-4 0-16,-5-4-1 0,-9 0-1 16,-5 3 0-16,0-2 1 15,-3 6 3-15,-16 3 1 16,-1 3-2-16,-4 6 3 16,0 3-1-16,4 6 3 15,1 1-7-15,0 4-2 16,6 17-3-16,4 2 1 15,9 5 1-15,0 1-3 16,21-5 2-16,15-2 0 16,16-7-1-16,12-8-48 0,3-5-49 15,1-2-33 1,-3-4-50-16,-4-18-63 0,-6-7 4 16</inkml:trace>
  <inkml:trace contextRef="#ctx0" brushRef="#br0" timeOffset="90719.22">27467 768 400 0,'0'0'188'16,"-28"-109"37"-16,7 69-82 16,3 12-2-16,3 11-23 15,8 8-67-15,2 4-18 16,3 4-11-16,1 1-7 16,1 0-15-16,0 23-1 15,0 27-16-15,0 23 12 16,0 19 5-16,0 7 6 15,3 6 17-15,3-5-8 0,-1-5-9 16,-1-6 3-16,1-10-8 16,0-12-1-16,0-14 0 15,1-20-6-15,0-16-2 16,2-11-28-16,0-6 12 16,4 0 18-16,7-20 3 15,1-15 2-15,2-11-7 16,-4-8-6-16,-6-1-5 15,-6-4 4-15,-4 4 11 16,-2 4 4-16,0 6 2 16,-6 7 13-16,-6 10 21 15,-3 4 1-15,1 6 3 0,3 7-9 16,3 5-10-16,2 3-10 16,3 3-11-16,3 0-2 15,0 11-7-15,0 13-9 16,8 8 1-16,12 2 10 15,6-1 3-15,2-5 3 16,-1-5 0-16,2-8-6 16,-4-5 3-16,-1-6-1 15,-5-4 2-15,-4 0 3 16,-2-4 2-16,-4-10 5 16,0-4-1-16,-3-4-1 15,0 3-2-15,-3 0 0 16,0 7-3-16,1 4 0 0,1 3 0 15,4 5 0 1,3 0-6-16,1 0-3 0,4 7 2 16,-2 6 0-16,-1 2 0 15,-1 2-8-15,-3 0-8 16,-1 0 2-16,-3 0-1 16,-2-4-15-16,-2-3 2 15,-1-2-25-15,1-4-20 16,-1-3-43-16,2-1 14 15,6 0-47-15,3-10 18 16,4-12-31-16</inkml:trace>
  <inkml:trace contextRef="#ctx0" brushRef="#br0" timeOffset="90888.09">27895 807 439 0,'0'0'425'16,"0"0"-335"-16,0 0-3 15,0 0-12-15,0 0-27 16,0 0-41-16,-40-39-7 16,40 39-29-16,0 20-41 15,13 9-50-15,8 9 6 16,-1 1-159-16,-3-2-273 16</inkml:trace>
  <inkml:trace contextRef="#ctx0" brushRef="#br0" timeOffset="91368.57">28113 1042 401 0,'0'0'580'16,"0"0"-518"-16,0 0 57 15,-33-89-12-15,30 78-34 16,0 4-35-16,3 5-10 15,0 2-9-15,0 0-17 16,0 0-2-16,0 10-13 16,0 16 0-16,6 6 5 15,5 4 5-15,3 3 3 0,0-1 1 16,2-4 1-16,-1-7-4 16,0-8 1-16,-1-5-6 15,-3-8-2-15,-5-2-4 16,2-4 12-16,0 0 1 15,5-7 8-15,5-10 0 16,1-9-3-16,0-4-2 16,-2-3 3-16,-1 4-3 15,-1-1 1-15,0 9-3 16,-4 5 1-16,-5 5 0 16,0 9 3-16,1 2-4 15,3 0-2-15,8 9-3 16,0 14-7-16,5 8 6 15,-4 5-7-15,-4 0-21 16,-2-2-37-16,-2-5-56 0,-4-7-7 16,2-5-55-16,5-9-147 15</inkml:trace>
  <inkml:trace contextRef="#ctx0" brushRef="#br0" timeOffset="91735.14">28678 1117 592 0,'0'0'229'0,"0"0"-94"16,0 0 10-16,0 0-54 0,0 0-54 15,0 0-24 1,2-12-9-16,16 8-2 0,9-2 0 16,1-5-1-16,0-2 3 15,-4-2-3-15,-3-2-1 16,-6-2 0-16,-6 0-1 15,-5-1 0-15,-4-1-5 16,0 3 4-16,-16 6-3 16,-6 5-1-16,-5 7-3 15,-3 0 0-15,-1 15 7 16,-1 11-5-16,4 8 4 16,4 5 2-16,6 0 1 15,10 0-5-15,8-3 5 16,0-7 0-16,19-5-1 15,11-7 1-15,11-3-1 0,5-11 1 16,3-3-27-16,-4-3-149 16,-2-13-180-16</inkml:trace>
  <inkml:trace contextRef="#ctx0" brushRef="#br0" timeOffset="95417.83">29638 1194 238 0,'0'0'147'0,"0"0"-5"16,0 0 30-16,0 0-27 16,0 0-30-16,0 0-19 15,0 0-9-15,52-70-37 0,-52 63-8 16,0 2-17-16,0-2-5 16,-2 1-7-16,-12 2-1 15,-8 1-7-15,-11 3-5 16,-10 0-4-16,-3 15 2 15,0 9 0-15,10 2 0 16,11-1-5-16,14 3 6 16,11 1-8-16,5-4 5 15,27-1 0-15,16-7-2 16,7-7-6-16,2-9-8 16,-2-1 0-16,-4-6-3 15,-8-13 0-15,-8-5 5 16,-9-4 9-16,-8-2 6 0,-10 1 3 15,-7 0 3 1,-1 2 4-16,0 2 14 0,0 2 16 16,0 6-12-16,0 0-3 15,2 7-6-15,1 5-5 16,2 1-6-16,-2 4-5 16,5 0-1-16,3 0-8 15,6 19 1-15,3 5 1 16,2 8 3-16,-4 4 2 15,-6-2-1-15,0 0 0 16,-6-6-1-16,0-6-14 16,-2-5-5-16,-1-7-1 0,-1-6 7 15,-1-4 8-15,2 0 9 16,5-9 16-16,2-13 1 16,6-11-14-16,4-4 6 15,2-2 10-15,2 1-9 16,-6 11 8-16,-2 8-4 15,-5 8 7-15,-2 8 0 16,7 3-15-16,7 9-6 16,6 21-7-16,7 12 1 15,0 7 4-15,-4 5 1 16,-4-2-3-16,-4-3-1 16,-4-3-63-16,-6-8-135 15,-8-7-404-15</inkml:trace>
  <inkml:trace contextRef="#ctx0" brushRef="#br0" timeOffset="97617.98">1615 2945 989 0,'0'0'117'0,"0"0"-59"16,0 0 37-16,0 0-26 16,0 0-38-16,0 0-22 15,0 0-5-15,-9-16-4 0,33 16 0 16,12-3 0-16,10-6 2 16,5-6 3-16,-2-3-5 15,-9-4-1-15,-7-1 1 16,-8-3-4-16,-8-1-10 15,-10 0-8-15,-7-2 11 16,0 4 0-16,-10 0 9 16,-13 8 2-16,-10 7-1 15,-8 8 1-15,-4 2 0 16,-7 23 1-16,3 10-1 16,7 12-3-16,9 5 3 15,14 4-1-15,11-1-5 16,8 0 5-16,0-6 0 15,27-9-2-15,12-12 3 16,13-12-5-16,15-11-2 0,5-3-73 16,5-16-53-16,-1-8-111 15,-7-6-157-15</inkml:trace>
  <inkml:trace contextRef="#ctx0" brushRef="#br0" timeOffset="98601.52">2304 2830 498 0,'0'0'341'0,"0"0"-256"16,-82-27 65-16,49 23-31 0,-1 4-56 15,-2 0-34-15,2 10-10 16,-6 17-6-16,4 7-5 16,6 1-7-16,15-1 0 15,8-6-1-15,7-6-6 16,0-5 3-16,22-6 1 15,11-11 2-15,19 0-1 16,11-23 1-16,5-13 2 16,1-5-2-16,-12-3-5 15,-7-7-19-15,-11-7-12 16,-9-9-12-16,-11-3 18 16,-11-2 7-16,-8 7 19 15,0 13 4-15,-20 11 0 16,-2 14 9-16,1 10 25 15,3 8 18-15,3 8-19 0,3 1-14 16,-1 0-12-16,1 23-4 16,1 13-3-16,1 13-2 15,7 10 2-15,3 7 4 16,0-2 1-16,21-3-1 16,6-7-4-16,7-13-1 15,5-10 1-15,7-8-2 16,2-10 0-16,1-10-1 15,-4-3-1-15,1 0-15 16,-10-16 7-16,-8-2 8 16,-7-4 4-16,-9-3 1 15,-3 0 2-15,-6 0 2 0,-3-1 4 16,0 5 6-16,0 1 11 16,-9 3 4-16,-3 4-7 15,2 9-8-15,-2 4-6 16,-3 0-4-16,3 17-5 15,1 12-6-15,1 10 2 16,9 1-1-16,1-3 0 16,0-6 1-16,17-2-2 15,4-7 1-15,0-5-28 16,3-7-24-16,3-6-15 16,-5-4-13-16,-2 0 5 15,-7-2 46-15,-4-13 12 16,-6-3 22-16,-3-4 3 15,0 0 4-15,0 2 17 16,0 6 41-16,-9 3-3 0,3 5 31 16,3 1-34-16,-1 3-14 15,2 2-14-15,2 0-19 16,0 8-12-16,0 17-8 16,9 9 8-16,3 11-2 15,-1 2 4-15,2 7-4 16,2 6 2-16,10 1 0 15,-1-2 2-15,3-5-2 16,-9-7-2-16,-5-7 1 16,-11-8-5-16,-2-6-2 0,-11-2-4 15,-16-6-6 1,-9-5 7-16,-7-5-8 0,0-5 12 16,0-3 2-16,4 0-4 15,9-14 0-15,5-8 6 16,10-11-17-16,6-12-30 15,9-12-51-15,15-9-49 16,22-3-12-16,11 2-128 16</inkml:trace>
  <inkml:trace contextRef="#ctx0" brushRef="#br0" timeOffset="98967.31">3120 2794 777 0,'0'0'70'0,"0"0"41"16,0 0 31-16,0 0-74 16,0 0-44-16,0 0-14 15,0 2-5-15,28-19 0 16,2-5 4-16,1-2-2 16,-5-3-6-16,-10 1-1 15,-5-1 0-15,-7 1 2 16,-4 5-4-16,-7 3 0 15,-16 11-10-15,-14 5 0 16,-6 2 12-16,-8 22-3 16,2 11 5-16,4 7-4 0,12 5 2 15,14 0-1-15,10 0 1 16,9-4 4-16,12-7 1 16,19-6 6-16,17-9 3 15,12-9-10-15,7-10 0 16,7 0-3-16,-5-19-1 15,-3-3-26-15,-11 0-123 16,-18 1-209-16</inkml:trace>
  <inkml:trace contextRef="#ctx0" brushRef="#br0" timeOffset="99883.89">4115 2610 709 0,'0'0'161'15,"0"0"-95"-15,0 0 76 16,0 0-29-16,-43-76-62 16,26 76-21-16,2 0-11 15,-4 22-16-15,-2 14-2 0,5 3 1 16,7 1 1-16,9-4 2 16,0-5-5-16,13-6 0 15,17-6 0-15,10-5 0 16,5-8 1-16,7-5-1 15,-1-1-1-15,-6 0-8 16,-8 0-33-16,-10 0-23 16,-11 0 3-16,-4 2 13 15,-10 8-7-15,-2 2 20 16,-3 3 29-16,-20 5 5 16,-5-2-2-16,-8 0 4 15,-1-2-1-15,-4 1 2 16,1-4-1-16,6-6 5 15,1 1 2-15,6-7-2 16,11-1 2-16,6 0 2 0,5-2-5 16,5-17-4-16,12-8-50 15,19-4-121-15,14-1-181 16</inkml:trace>
  <inkml:trace contextRef="#ctx0" brushRef="#br0" timeOffset="100500.29">4392 2789 680 0,'0'0'129'0,"0"0"-64"0,0 0 50 16,0 0-52-16,0 0-27 16,87-40-1-16,-56 20-4 15,-1-2-14-15,-3 0-6 16,-3 0 0-16,-5 2 2 15,-4 0-3-15,-3 3 0 16,-6 1-4-16,-3 2 2 16,-3 5 8-16,0 1 15 15,-14 1-6-15,-8 7-5 16,-6 0-14-16,-4 10-3 16,-2 20-2-16,0 5-1 15,2 9 4-15,7-2-4 16,12-3 0-16,10-2-2 15,3-4 1-15,10-6-2 0,16-7 0 16,14-12-1-16,12-8 1 16,8 0 1-16,5-14-6 15,-2-10-23-15,-9 0 11 16,-5-7 12-16,-6-6 7 16,-4-6 1-16,-5-10 2 15,-7-5 0-15,-9-3-1 16,-9 2 2-16,-9 2 0 15,0 4-1-15,-18 3 10 16,-1 8 16-16,-1 10 10 16,1 10-5-16,8 7 3 15,4 9-9-15,1 3-8 0,5 3-7 16,-1 0-7-16,2 22-5 16,0 26-10-16,0 17 10 15,9 16 5-15,0-1-1 16,0-2-1-16,4-5-3 15,-4-11-2-15,0-12-2 16,3-11-36-16,3-14-49 16,7-11-44-16,2-12-42 15,0-2-280-15</inkml:trace>
  <inkml:trace contextRef="#ctx0" brushRef="#br0" timeOffset="100655.6">5253 2605 756 0,'0'0'212'0,"0"0"-99"16,0 0 45-16,0 0-83 15,0 0-53-15,0 0-17 16,61-61-5-16,-34 42-8 16,3-5-123-16,-5 2-197 15</inkml:trace>
  <inkml:trace contextRef="#ctx0" brushRef="#br0" timeOffset="102917.2">5854 2367 242 0,'0'0'327'16,"25"-91"-206"-16,-22 56 0 15,-3 7 34-15,0 11-33 16,0 6-63-16,0 8-32 16,-1 3-9-16,1 0-6 15,-5 9-11-15,-6 27-1 16,-6 18 0-16,1 17 0 0,4 3 4 15,12 1 12-15,0 2-4 16,25-4-3-16,12-8-7 16,8-10 15-16,7-13-9 15,2-16-6-15,4-10 0 16,-4-14-2-16,-3-2 0 16,-7-8 0-16,-11-14-8 15,-12-5-11-15,-8-6 0 16,-10-4 4-16,-3-2 8 15,-7-1 4-15,-20 1 3 16,-3 3 1-16,-6 4 2 16,-2 6 4-16,-1 6 0 0,9 6 10 15,3 8-1 1,11 1-3-16,7 5-3 0,6 0-6 16,3 6-4-16,0 16-9 15,9 8 9-15,9 4 0 16,10-1 0-16,5-4-1 15,6-5 1-15,4-4 0 16,2-7 1-16,-2-6-2 16,-9-4 2-16,-7-3-1 15,-9 0 0-15,-6 0 3 16,-6-7-3-16,0-12 4 16,-6-3 2-16,3-4-3 15,-3-1 3-15,0 2-3 16,0 1 9-16,0 6 1 15,0 2-2-15,0 7-3 0,0 6-1 16,0 1-4-16,0 2-3 16,5 2-3-16,14 18-16 15,9 6 18-15,5 6 1 16,4-3 1-16,2 0-1 16,-2-8-2-16,1-3-2 15,-4-7-4-15,-1-7-13 16,-8-4-11-16,-4 0 7 15,-9-3 9-15,-3-14 16 16,-9-5 0-16,0-7 1 16,0 0 4-16,-12 0 1 15,-6 4 0-15,0 4 16 0,2 6 11 16,4 6 0-16,3 4-1 16,7 2-7-16,-2 3-3 15,4 0-14-15,0 32-8 16,0 17-2-16,0 23 2 15,18 10 6-15,4 10-2 16,5 5 1-16,-3 2-1 16,-3 3-4-16,-5-6-3 15,-4-4 3-15,-6-15-2 16,-1-17-2-16,-5-16 2 16,0-17 1-16,0-12-2 15,0-6-1-15,-14-5 4 16,-8-4 1-16,-11 0-1 0,-3-5 0 15,3-20-1-15,6-16 1 16,7-15-2-16,11-12-10 16,9-7-7-16,0 3-10 15,10 8-10-15,11 9 7 16,3 9-3-16,-1 6-39 16,3 5-59-16,-5 9-206 15</inkml:trace>
  <inkml:trace contextRef="#ctx0" brushRef="#br0" timeOffset="103517.6">7662 2278 615 0,'0'0'122'0,"0"0"12"15,0-71 7-15,0 63 3 16,0 5-78-16,0 3-43 16,0 0-18-16,0 11-5 15,0 24-13-15,12 17 13 16,0 14 10-16,-2 2-3 15,-1 2 2-15,-1 1-4 16,1-3-4-16,-1-8-1 16,3-8-4-16,-2-17-1 15,9-10-85-15,1-15-93 16,2-10-127-16,4-10-230 16</inkml:trace>
  <inkml:trace contextRef="#ctx0" brushRef="#br0" timeOffset="103916.45">7951 2383 703 0,'0'0'99'0,"0"0"-30"15,0 0 85-15,0 0-54 16,-83-39-53-16,77 39-26 16,-3 19-20-16,-6 12 0 15,3 12-2-15,-3 1 3 16,3 5 0-16,3-1-1 15,3-5-1-15,2-4-2 16,4-8 2-16,0-10-3 16,0-9 1-16,0-4-1 0,0-8 1 15,0 0-1-15,7-11 3 16,5-16 2-16,3-4-2 16,1-3 1-16,-2 4 1 15,1 4 1-15,-2 7-1 16,5 7-1-16,1 7-1 15,4 5-1-15,8 5-3 16,2 21 2-16,1 9 0 16,-3 8-4-16,-5 0 4 15,-1 1-3-15,-2-5-12 16,-1-6-33-16,-2-8-24 16,2-8-41-16,-1-8-26 15,-2-9-97-15</inkml:trace>
  <inkml:trace contextRef="#ctx0" brushRef="#br0" timeOffset="104316.47">8373 2644 731 0,'0'0'54'15,"0"0"25"-15,0 0 59 16,0 0-73-16,0 0-48 16,0 0 6-16,94-43 8 0,-49 18-19 15,-3-2-6-15,-8 3-4 16,-6-3 2-16,-7 5-4 16,-9 1 2-16,-7 4-1 15,-5 5 0-15,0 2 0 16,-19 7 1-16,-9 3 1 15,-6 0-2-15,-3 17-1 16,4 8 0-16,5 12-1 16,8 2 1-16,7 6 0 15,10-2 0-15,3-4 0 16,11-3-1-16,18-11 0 16,11-6 0-16,7-11-2 15,6-8-6-15,4 0-74 0,3-8-112 16,-7-9-138-1</inkml:trace>
  <inkml:trace contextRef="#ctx0" brushRef="#br0" timeOffset="104916.8">8855 2587 237 0,'0'0'508'15,"0"0"-456"-15,0 0 48 16,0 0 23-16,0 0-74 15,0 0-33-15,-21 0-10 16,39 0 5-16,6-2 13 16,3-12-10-16,-2-1-8 0,-4-2-3 15,-4 0-1-15,-3-2-2 16,-5 2 0-16,-7 2 1 16,-2 2 0-16,0 3 0 15,-14 5-1-15,-11 5-1 16,-8 0 0-16,-3 18 1 15,1 9 0-15,8 5 0 16,7 4 0-16,11 5 0 16,9-4 0-16,0-6 0 15,20-5 0-15,23-11-1 16,8-8-1-16,12-7 2 16,3-1-13-16,-3-17-90 0,-5-3-50 15,-4-4-17-15,3-3 50 16,-2-4 74-1,-9 3 46-15,-10 1 1 0,-21 6-1 16,-13 6 2-16,-2 4 23 16,-2 2 118-16,-13 3-18 15,-6 1-41-15,-1 1 7 16,4 3 1-16,0 2-26 16,6 0-9-16,2 1-22 15,1 19-17-15,1 9-6 16,2 12 0-16,6 15 1 15,0 6-6-15,0 13 3 16,3 3-6-16,11 4-3 16,-1 0 1-16,-4-4 0 15,-6-8-4-15,-3-10-2 0,0-14-41 16,0-11-51-16,0-15-102 16,0-9-54-16,0-11-265 15</inkml:trace>
  <inkml:trace contextRef="#ctx0" brushRef="#br0" timeOffset="105438.2">9467 2510 908 0,'0'0'121'15,"0"0"-85"-15,-21-94 105 16,21 74-47-16,0 6-44 0,13 4-27 15,10 2-16-15,8 7-5 16,6 1-2-16,5 0-1 16,3 17 1-16,2 3-2 15,-3 6-2-15,-7 4-1 16,-7 6-13-16,-12 2-23 16,-10 3-4-16,-8 2 5 15,-4-2 8-15,-21-2-4 16,-9-9 9-16,-4-4 14 15,2-7 9-15,7-7 4 16,5-7 2-16,10-5-1 16,4 0 7-16,7 0 3 0,3-14 17 15,0-12-7-15,10-8-8 16,17-10-7-16,4-1 0 16,7 1 3-16,-5 9 1 15,-4 13 5-15,-6 6 0 16,-10 8 4-16,2 8-6 15,-1 0-9-15,3 0-2 16,0 17 0-16,4 10-2 16,-3 2 0-16,1 7-1 15,-1 0 0-15,-3-4 1 16,-2-2-2-16,-5-6 0 16,-4-6-5-16,-2-5-24 15,-2-4-21-15,0-6-24 16,0-3-32-16,-2 0-61 0,-4-12-183 15</inkml:trace>
  <inkml:trace contextRef="#ctx0" brushRef="#br0" timeOffset="105619.25">9863 2202 333 0,'0'0'541'16,"0"0"-486"-16,0 0 43 15,0 0 8-15,0 0-99 16,0 0-7-16,6 19-5 16,27 17 5-16,6 7-56 15,-2 1-120-15,-4-2-145 0</inkml:trace>
  <inkml:trace contextRef="#ctx0" brushRef="#br0" timeOffset="106732.71">10185 2514 848 0,'0'0'123'15,"0"0"-22"-15,0 0 79 16,0 0-83-16,0 0-40 16,-19-72-2-16,19 72-17 15,0 0-19-15,0 0-12 16,0 0-7-16,0 17-2 0,0 13 0 15,5 9 2-15,5 4 0 16,2-2 0-16,0-7 0 16,1-5 0-16,-1-8-2 15,-1-7 0-15,1-5 0 16,-5-5-1-16,4-4-1 16,2 0 4-16,1-13 0 15,5-9 0-15,-4-6 1 16,3-3-1-16,-5 0-1 15,0 1 0-15,-2 6 1 16,-2 5 0-16,-2 3 1 16,1 2 0-16,-4 3-1 0,-2 6 0 15,1 2 1-15,-3 3-1 16,3 0-2-16,4 0-1 16,7 5-5-16,3 12 4 15,2 5 0-15,1 5-13 16,1-1-3-16,-1 2-1 15,2-5-11-15,2-4-1 16,-5-5 1-16,5-6 10 16,-2-3 5-16,1-5 11 15,-1 0 5-15,2-2 1 16,0-12 1-16,0-6 1 16,1-2 2-16,-1-5 4 15,0-2 12-15,-3 3 6 16,-8-3 0-16,-7 6 5 15,-6 0-2-15,0 2-4 0,-1 6-7 16,-17 2-5-16,-8 6-6 16,-5 7-6-16,-2 0-1 15,2 21-1-15,7 10-3 16,7 8 1-16,10 5-1 16,7 6 3-16,0-4-3 15,12-6-8-15,9-8-16 16,-2-11-13-16,4-6-25 15,0-9-7-15,0-6 2 16,1 0 24-16,-3-9 34 16,-3-14 12-16,-2-5 1 15,-5-5 1-15,-4-4 0 0,-3-1 2 16,-4 4 1-16,0 6 15 16,0 7 17-16,-10 4 10 15,3 5 3-15,-1 4 3 16,3 4-13-16,1 4-10 15,3 0-6-15,-1 0-15 16,1 6-8-16,1 20-2 16,0 13 2-16,10 14 2 15,8 6 0-15,3 5 4 16,0 0 0-16,-3 0-5 16,-2 3 0-16,-4 2-1 15,-3 2 0-15,-2-4 0 0,-1-3 0 16,-3-5 1-16,-3-8-1 15,0-5 0-15,0-12 0 16,0-11 0-16,0-9 0 16,0-7-4-16,0-7 3 15,-4 0-1-15,-2-3 2 16,-4-18 1-16,-1-11 2 16,-1-10-2-16,-1-13-2 15,4-3 2-15,3-3-1 16,6 1 0-16,0 7 0 15,16 7-2-15,14 9-13 16,13 11-46-16,10 5-108 16,6 7-185-16</inkml:trace>
  <inkml:trace contextRef="#ctx0" brushRef="#br0" timeOffset="109699.19">11591 2561 697 0,'0'0'114'0,"0"0"7"15,0 0 42-15,0 0-42 16,-14-82-56-16,14 72-35 16,0 3-11-16,0 1 1 15,0 3-6-15,0 2-1 16,0 0-3-16,0 1-8 15,2 0-2-15,13 5-7 16,8 20 1-16,9 12 4 16,5 10-1-16,-1 5 3 15,-2 2-1-15,-2-4-2 16,-2-2 0-16,-5-12 2 16,-1-5-5-16,-8-11 2 15,-3-8-7-15,-7-7-3 0,-4-5-2 16,1 0 16-16,-3-17 5 15,0-16 1-15,0-13-4 16,0-10 0-16,0-5 0 16,0 0 0-16,0 6 1 15,-3 7-1-15,0 11 1 16,3 11-1-16,0 6-1 16,0 9-1-16,1 6-2 15,20 5-6-15,9 0-43 16,9 14-50-16,3 14-36 15,-2 5-70-15,-7 3-181 16</inkml:trace>
  <inkml:trace contextRef="#ctx0" brushRef="#br0" timeOffset="110351.22">12247 2752 663 0,'0'0'123'16,"0"0"-36"-16,0 0 41 16,19-92-62-16,5 62-32 15,3-1-15-15,-2 3-4 16,-5-1 1-16,-5 9-1 16,-8 1 5-16,-5 5 10 0,-2 1-2 15,0 4 0 1,-12 3 0-16,-14 4-12 0,-14 2-11 15,-5 12-4-15,-4 13-2 16,4 7 0-16,11 5-1 16,12 0 0-16,13-2 2 15,9-2-7-15,0-4 5 16,13-4 2-16,22-5-2 16,11-7 2-16,10-8-1 15,5-5 0-15,-1 0 2 16,-7-18-1-16,-7-3 1 15,-12-1 0-15,-6-2 0 16,-10 0 2-16,-4 0-1 16,-8 2 3-16,-3 2 3 0,0 2 0 15,1 3 8-15,-1 5 0 16,-2 5-7-16,1 1-4 16,-2 4-5-16,4 0-1 15,6 0-10-15,6 10 0 16,0 10 7-16,-2 5-10 15,-8 5-6-15,-6 1-3 16,0 2-8-16,-11-1-1 16,-7-2 4-16,-1-5 4 15,4-3 13-15,6-9 8 16,3-4 1-16,6-5 1 16,0-4 1-16,0 0 0 15,21 0 0-15,12-11 4 0,10-11-3 16,3-4-1-16,3-5-10 15,-5-4-61-15,-1-5-63 16,-7-8 2-16,0-9-81 16,-2-3-6-16</inkml:trace>
  <inkml:trace contextRef="#ctx0" brushRef="#br0" timeOffset="110582.18">13026 2131 325 0,'0'0'161'15,"0"0"24"-15,-74-97 18 16,52 77-35-16,4 9-44 15,8 6-53-15,4 4-22 16,4 1-20-16,2 3-21 0,0 28-8 16,0 22 0-16,0 18 0 15,8 11 12-15,4-2-4 16,4 2 3-16,-5-5-11 16,-3-4 0-16,-3-5-6 15,-5-12-5-15,0-13-52 16,1-12-122-16,2-14-91 15,3-12-182-15</inkml:trace>
  <inkml:trace contextRef="#ctx0" brushRef="#br0" timeOffset="110915.11">13006 2592 734 0,'0'0'119'0,"0"0"48"15,0 0 1-15,0 0-84 16,0 0-24-16,0 0-12 16,-22-40-9-16,22 30-10 15,10-1-21-15,17-2-5 16,12 3-1-16,7 3-2 16,-1 7 0-16,-4 0-4 15,-9 8-2-15,-8 10-1 16,-3 7 1-16,-7 4-5 15,-8 4 0-15,-4-1-3 16,-2-1-8-16,0-2 0 16,-2-3-3-16,-5-6-5 0,0-3-10 15,2-7-30-15,4-7 10 16,1-1-7-16,0-2-36 16,0-3 14-16,0-14-95 15,9-7-61-15</inkml:trace>
  <inkml:trace contextRef="#ctx0" brushRef="#br0" timeOffset="111101.53">13251 2285 680 0,'0'0'153'0,"0"0"-40"15,0 0 47-15,0 0-58 0,0 0-47 16,0 0-51-16,-30-33-4 15,36 52-26-15,12 11 5 16,7 5-110-16,1 1-101 16,-4-4-250-16</inkml:trace>
  <inkml:trace contextRef="#ctx0" brushRef="#br0" timeOffset="111365.3">13701 2447 886 0,'0'0'115'16,"0"0"48"-1,0 0-26-15,0 0-65 0,0 0-38 16,0 0-12-16,-88-65-16 16,67 80-6-16,-4 19-4 15,4 11 2-15,9 10-1 16,12 2 3-16,2-4-4 15,26-7 0-15,14-14-4 16,8-13-33-16,7-8-86 16,-3-10-118-16,-8-1-199 15</inkml:trace>
  <inkml:trace contextRef="#ctx0" brushRef="#br0" timeOffset="112083.55">13922 2496 778 0,'0'0'93'0,"0"0"49"16,0 0-4-16,0 0-91 15,0 0-41-15,0 0-5 16,28 2 4-16,-4 5-1 16,2-3-1-16,0-1 1 15,0-3-3-15,-3 0 1 16,-4 0 2-16,-5-11-3 15,0-4 2-15,-4-2 6 0,-5-2 5 16,-2-1 10-16,-3 3 12 16,0 0 3-16,-18 3-19 15,-7 5-7-15,-5 5-6 16,-8 4 1-16,-2 3-7 16,1 17 4-16,4 11-5 15,10 4 0-15,9 5-2 16,13 4 2-16,3-1-2 15,11-4 1-15,17-5-1 16,7-10 0-16,9-7-2 16,-2-7-8-16,4-6-5 15,-1-4 2-15,-5 0 7 16,-1-4 8-16,0-9 1 16,-2-3-1-16,-7-6 4 15,-3-2 4-15,-10-7 3 0,-3-1-2 16,-4-4-2-16,-2-1-4 15,-4 1-3-15,1 4 0 16,-4 5-1-16,1 7 1 16,-1 6 2-16,-1 5 8 15,2 5 13-15,-2 4 12 16,0 0-12-16,3 0-21 16,6 7-2-16,4 10-6 15,3 7 5-15,0 2 0 16,0-1-3-16,-4-1 0 15,-3-2-8-15,4-1-18 16,-2-4-7-16,2-2-8 0,-4 0-7 16,3-3-1-16,-3-3 23 15,-6 2-1-15,-3-6 18 16,0 3 3-16,-2-1 6 16,-17 3 3-16,-6 2 1 15,-7-4 0-15,1 1-8 16,-2-1-28-16,0-2-61 15,2-3-55-15,1-3-150 16</inkml:trace>
  <inkml:trace contextRef="#ctx0" brushRef="#br0" timeOffset="114664.78">15225 2443 765 0,'0'0'108'15,"0"0"-22"-15,-4-79 45 16,-5 63-55-16,-1 4-57 16,2 8-12-16,-2 4 3 15,-1 2-10-15,-2 22-6 16,1 10 4-16,6 8 2 15,6-1-3-15,15-1-1 16,22-4-1-16,5-5 5 16,3-7-6-16,-2-7-2 15,-6-6-8-15,-7-4-10 16,-8 0-17-16,-11 2-15 0,-9 4-26 16,-2 4 25-1,-21 3 11-15,-17 3-15 0,-10 2-50 16,-4-6 50-1,3-2 47-15,7-5 14 0,13-6 2 16,12-5 4-16,16-1 2 16,1-5 18-16,21-19-13 15,18-11-11-15,14-12 1 16,13-8-1-16,7-2-6 16,3 4-7-16,0 9 13 15,-11 12 0-15,-8 8 2 16,-16 6-1-16,-15 5 24 15,-11 4 35-15,-9 7 42 16,-6-1 5-16,0 3 23 0,0 0-38 16,-21 0-33-1,-12 0-44-15,-4 15 1 0,2 4 1 16,3 0-4-16,11 3-8 16,8-2 1-16,7-1-3 15,6 3-1-15,0-5-2 16,9 0 0-16,18-3 0 15,9-3 2-15,10-10-2 16,6-1 0-16,-1-1-1 16,-1-18 1-16,-2-2-3 15,-6-3-10-15,-6-4-10 16,-10 0-9-16,-8 5 12 16,-13 3 8-16,-5 3 12 0,0 5 3 15,-10 0 2-15,-7 7 12 16,-2 3 4-16,-1 2-8 15,1 4-2-15,1 13-10 16,4 8-1-16,7-1 1 16,5 5-1-16,2-3-2 15,11 1 0-15,17-5 2 16,8-7-1-16,10-6-6 16,2-4 4-16,1-5-11 15,-5 0-3-15,-7-3 5 16,-5-9 4-16,-7-2 7 15,-8-2 1-15,-4 2 1 16,-5-2 2-16,-3 3 5 16,-5-3 7-16,0 2 16 0,0 1-11 15,0 1 9-15,0 2 3 16,0 3 3-16,0 2-7 16,0 3-3-16,0 2-11 15,0 0-5-15,0 0-8 16,0 0-1-16,0 4-7 15,7 17-4-15,5 4 11 16,3 6 0-16,-1-1 1 16,0-2-1-16,2 0-2 15,-2-6-3-15,-2-6-1 16,0-7-5-16,-4-6-3 16,-4-3 11-16,2 0 3 15,2-12 2-15,2-10 5 0,0-8-6 16,0-1 4-1,-2 1-3-15,0 4 1 0,-4 2 1 16,-1 3 3-16,-1 4 7 16,-1 6 0-16,1 1-5 15,-1 7 1-15,1 1-3 16,-2 2-7-16,0 0 0 16,7 0-8-16,2 15-5 15,5 6 10-15,0 3 2 16,0 1 0-16,-2-1-4 15,-2-2-4-15,-1-5-11 16,-2-4-3-16,1-6-2 0,-2-3 9 16,2-4 6-16,2 0 10 15,-1-10 1-15,3-7 2 16,0-1-1-16,-2-3 0 16,-1-1 3-16,0-1-2 15,-3 1 8-15,0 2 3 16,-1 6 1-16,-2 4-5 15,-2 4-2-15,1 5 1 16,-2 1-9-16,5 0-2 16,3 0-4-16,1 12-1 15,6 5 7-15,-2 2 0 16,3-1-2-16,0-1-1 16,4-3-4-16,3-5-8 15,1-4 0-15,4-5 4 16,3 0 2-16,1-5 7 0,1-7-1 15,-5-4 3-15,-3-2 0 16,-7 2 2-16,-7-7-1 16,-4-1 2-16,-7-2 2 15,0-3 0-15,-1 3 7 16,-16 3 1-16,-4 6 5 16,0 5-1-16,3 7 0 15,2 5-2-15,1 3-8 16,-3 20-7-16,2 11 0 15,2 6 1-15,14 3-1 0,0-3 0 16,20-5-1 0,9-6 0-16,3-7 0 0,1-10-4 15,1-5 1-15,0-7-45 16,1 0-36-16,-1-4-89 16,-4-6-83-16,-8-2-141 15</inkml:trace>
  <inkml:trace contextRef="#ctx0" brushRef="#br0" timeOffset="119635.32">17751 2479 628 0,'0'0'165'0,"0"0"-67"16,0 0 51-16,0 0-42 15,0 0-46-15,0 0-44 0,0 0-4 16,-52-44-10-16,41 51 1 15,1 9-4-15,1 2-1 16,6-2-1-16,3 0 0 16,0-4 0-16,6-2 0 15,9-5 2-15,1-1 3 16,5-4-2-16,1 0 3 16,-4-5 0-16,-3-11-1 15,-6-1-2-15,-7 0 0 16,-2 0-1-16,0 2 0 15,-15 2-5-15,-3 7 2 16,-3 3 2-16,3 3 0 0,3 0 0 16,6 0 1-16,5 4-4 15,2 7 1-15,2 0-1 16,0 0 1-16,0 0 2 16,11-5 0-16,1 2-3 15,4-5 4-15,2-3-2 16,-3 0 1-16,-3 0-5 15,-3 0-27-15,-9-9-21 16,0 1 7-16,-3-3-6 16,-17 2-13-16,-2 1 21 15,-2 0-16-15,5 8-14 16,1 0-79-16,6 0-257 16</inkml:trace>
  <inkml:trace contextRef="#ctx0" brushRef="#br0" timeOffset="124814.12">18728 2310 498 0,'0'0'118'16,"0"0"-42"-16,14-95 54 15,-14 73-12-15,0 6-25 16,-16 8-26-16,-6 6-14 15,-9 2-19-15,-8 18-23 16,-6 22-5-16,0 13-2 0,2 12 1 16,8 1 4-16,13 1-6 15,15-1-3-15,7-6 0 16,19-8-4-16,19-12 0 16,9-15-5-16,8-15-44 15,7-10-60-15,3 0-26 16,-1-22-72-16,-5-8-91 15</inkml:trace>
  <inkml:trace contextRef="#ctx0" brushRef="#br0" timeOffset="125946.24">19080 2464 422 0,'0'0'193'0,"0"0"-20"16,0 0-14-16,0 0-42 0,0 0-39 15,0 0-21 1,-91-72-18-16,67 69-5 0,0 3-11 15,-1 0-6-15,1 11-7 16,3 6-4-16,2 4-2 16,7 5-4-16,6-1-1 15,6 0-2-15,0 0 3 16,12-5-2-16,14-8 2 16,9-1 0-16,4-8 1 15,0-3 0-15,1 0-1 16,-9-9 0-16,-6-3 1 15,-8-1 0-15,-4-1 3 0,-4 2-1 16,-3-3 2 0,-1 0 2-16,-4 1 0 0,1 0 5 15,-1 2-1-15,2 0-4 16,0 4 2-16,-2 3-3 16,2 1-1-16,-3 1 0 15,0 3-2-15,2 0-3 16,-2 0-2-16,4 0 2 15,7 3-6-15,4 13 3 16,3 3 2-16,3-1 2 16,1-1-1-16,-2-3 0 15,2-1-1-15,0-6 1 16,-1-2 0-16,-1-5 1 16,-3 0-1-16,-2-1 0 15,0-13 1-15,-1-5-1 0,-1-1 4 16,-4-2-2-16,-3 0 2 15,-1-1-1-15,-4 1 1 16,1 5 6-16,-2 2-1 16,0 3-1-16,0 5-1 15,0 4-3-15,0 3-3 16,1 0-1-16,6 0-3 16,4 7-14-16,6 11 10 15,3 2 6-15,2 1-1 16,-1 1-3-16,0-5 5 15,0 1-3-15,-2-4-7 16,0-5 1-16,-3-1-5 0,-3-5 4 16,2-3 3-1,0 0 5-15,0 0 1 0,0-5 1 16,0-7 1-16,-3-2 0 16,-3-2-1-16,-1-1 2 15,0 0-1-15,-2-3 2 16,2 2-1-16,-1 0 0 15,-3 3 1-15,2 2 0 16,-3 4-1-16,0 5 0 16,2 4-2-16,5 0-1 15,5 0-6-15,8 14 2 16,2 4 1-16,0 2-1 0,-1 0-17 16,0-3-28-1,0-3-33-15,1-4-9 16,0-5 14-16,0-3-13 0,-2-2 11 15,1 0 12-15,-2-11 11 16,-5-4 31-16,-2-2 19 16,-6-4 7-16,-5 0 7 15,-2 0 32-15,-2 1 44 16,0 2 2-16,0 2 24 16,0 3-8-16,-2 4-18 15,1 5-13-15,-1 2-12 16,1 2-25-16,1 2-23 15,0 25-10-15,0 16 0 0,0 13 1 16,0 10-1 0,-3 11-1-16,-2 10 0 0,1 7 0 15,1-4-5-15,3-6 5 16,0-11-3-16,0-17-15 16,0-13-27-16,0-16-52 15,0-12-48-15,0-13-37 16,0-2-110-16,1-20-230 15</inkml:trace>
  <inkml:trace contextRef="#ctx0" brushRef="#br0" timeOffset="128113.55">20210 2341 909 0,'0'0'92'16,"0"0"-66"-16,13-77 128 15,-2 60-35-15,6 8-77 16,7 5-30-16,4 4-5 16,5 0-5-16,-2 10-2 15,-1 10 0-15,-2 6-3 16,-6 6 2-16,-5 2-4 16,-8 6-5-16,-9 1-18 15,0 3-22-15,-13 3-16 16,-17 1-6-16,-5-5-12 15,3-7-4-15,3-14 34 16,9-8 35-16,9-11 19 0,8-3 1 16,3-20 14-16,6-19-4 15,21-11-5-15,9-10 13 16,6-10-11-16,5-9-1 16,4-9 3-16,-2-6-10 15,-1 1 4-15,-11 12 5 16,-12 17 9-16,-14 18 52 15,-11 17 17-15,0 10 25 16,0 12-36-16,-8 4-37 16,-2 3-20-16,-9 25-16 15,-5 20-1-15,3 14-2 16,6 11 2-16,12 0 1 16,3 5-1-16,12 0 5 15,12-7-4-15,3-7-1 0,1-9-2 16,0-12 0-16,0-9 0 15,2-12-2-15,-1-7 1 16,0-11-1-16,1-1 1 16,0-8 1-16,0-14 3 15,-3-8-1-15,-3-1-1 16,-5-2 1-16,-5 1 1 16,-7 0-1-16,-6 3-1 15,-1 1 5-15,-3 3-2 16,-13 4 8-16,-3 4 1 15,1 8 3-15,0 5-10 0,3 4 0 16,-1 3-6 0,2 20-3-16,3 10-1 0,6 4 1 15,5 0-1-15,0 0 1 16,18-6-1-16,5-4-1 16,6-5-4-16,-2-5-9 15,4-8 2-15,2-6 8 16,-6-3-1-16,0 0 9 15,-2-12 0-15,-4-3 0 16,-3-2 1-16,-3 1 0 16,-5 0 2-16,0-2 3 15,-4 1 9-15,-3-3-5 16,0 1 11-16,-1 2-2 16,-2 3-5-16,2 3 0 15,-1 4-1-15,-1 4-4 0,0 3-6 16,5 0-3-16,3 0-3 15,3 16-5-15,4 6 6 16,0 2 0-16,-2 2-1 16,0-2-1-16,-2-2-9 15,0-3-10-15,-1-4 4 16,0-5-1-16,-2-4 10 16,-2-3 6-16,-2-3 2 15,-1 0 2-15,3 0 2 16,2-9 1-16,3-8 0 15,-2-3-1-15,-1 1 2 16,-2-1 1-16,3-1-1 0,-2 2 7 16,-1 1 0-16,2 2 2 15,-3 7-1-15,-1 3-2 16,-1 4-6-16,0 2-4 16,6 0-3-16,4 9-2 15,0 8 1-15,4 4 0 16,-5-1-3-16,0 2-13 15,3-3 1-15,0-2 3 16,2-2-8-16,4-4 2 16,-3-3 21-16,0-1-1 15,-4-7-2-15,-3 0 2 16,-3 0 2-16,1-12 2 0,-1-2-1 16,0-3 2-16,-2-2-2 15,2 2 14 1,-1-3 2-16,0 3-6 0,1 3 2 15,-3 1-7-15,-1 6-4 16,2 3 5-16,1 4-7 16,2 0-2-16,5 2-5 15,4 13 6-15,-1 3-2 16,-1 0 0-16,1 1-3 16,5-5-5-16,3-3 1 15,3-4 1-15,3-4 3 16,2-3 5-16,-3 0 1 15,-2-10 1-15,-1-5-1 16,-5-5 1-16,-5-4 2 16,-4-3 3-16,-4-1 8 0,-6 1 4 15,-3 1 2-15,0 6 7 16,-7 1-12-16,-9 7-3 16,-1 6-3-16,-1 6-6 15,0 0-3-15,-3 20-4 16,5 13 1-16,4 5 0 15,6 2-3-15,6-2 0 16,0-5-29-16,9-4-12 16,12-6-13-16,9-5-13 15,6-5 17-15,4-7 52 0,-2-6 4 16,-6 0 0 0,-6 0 3-16,-4-17-1 15,-6 0 6-15,-4-5 30 16,-6 0 10-16,-3-1 3 0,-3-1-11 15,0 3-9-15,0 3-6 16,2 3-9-16,-2 9-3 16,2 1-9-16,0 5-4 15,5 0-1-15,7 2-6 16,4 14 1-16,2 3 0 16,-1 2-10-16,-3 2-4 15,-3-6-5-15,2 0-8 16,-3-2-2-16,-1-3 11 15,0-6 9-15,0-1 5 16,-2-5 10-16,0 0 1 0,0 0 0 16,0-8 4-16,3-6 5 15,-2-2 3-15,1-4 14 16,0-1-5-16,2-1-5 16,-4 1-6-16,1 4-3 15,-4 8-1-15,-5 3 0 16,1 6-2-16,2 0-5 15,4 4-4-15,2 13-4 16,2 6 6-16,0 2-6 16,0-2-11-16,4-3-4 15,1-4-3-15,5-6 6 16,2-4 10-16,2-6 8 0,2 0 2 16,2-8 0-1,-2-9 1-15,-1-9-1 0,-3-5 2 16,-5-7 2-16,-4-8-2 15,-6-7 2-15,-5-3-1 16,-4-8 1-16,0 0-1 16,-7 5 25-16,-10 9 3 15,0 14 0-15,5 17 13 16,5 12-7-16,3 7-5 16,1 15-32-16,2 27-2 15,-1 17-4-15,2 11 6 16,0 5 3-16,0 0-3 15,12-7-3-15,3-6-2 0,3-11-30 16,0-8-42 0,3-9-71-16,1-10-159 0,5-10-216 15</inkml:trace>
  <inkml:trace contextRef="#ctx0" brushRef="#br0" timeOffset="128291.17">23122 2300 929 0,'0'0'116'16,"0"0"42"-16,0 0-24 15,0 0-81-15,0 0-46 16,0 0-5-16,102-36-1 16,-65 31-1-16,-6-2-26 0,-5-3-134 15,-7-2-170-15</inkml:trace>
  <inkml:trace contextRef="#ctx0" brushRef="#br0" timeOffset="129179.93">23911 2481 694 0,'0'0'146'15,"0"0"-112"-15,0 0 76 16,-64-72-13-16,15 65-51 16,-12 4-24-16,-5 3 1 15,5 0 9-15,16 10-14 16,20 0-1-16,16-1-10 16,9 2-7-16,15 1-4 15,28-5 4-15,26-7 3 16,14-3 5-16,7-18-7 15,-7-9-1-15,-13-5-1 0,-10-12-7 16,-16-7-4-16,-11-10-7 16,-13-7 8-16,-15 1 11 15,-5 4 1-15,-13 8 1 16,-15 17 9-16,-2 15 27 16,5 14 1-16,5 12 2 15,0 15-23-15,-4 38-16 16,-1 26 2-16,3 23 4 15,9 7 16-15,13 3-7 16,0-1-1-16,8-3-2 16,12-11-7-16,3-17-5 15,-3-18-2-15,-3-20 0 0,-5-17-3 16,-3-14-2-16,-5-9-12 16,1-2-14-16,-1-26 17 15,4-13-22-15,1-17-16 16,-8-11-2-16,-1-4-13 15,0 1 35-15,0 15 13 16,0 16 19-16,0 17 17 16,0 15 22-16,0 2 28 15,6 5-29-15,8 0-27 16,8 0-8-16,5 8-1 16,1 4-2-16,1-1-3 15,2-1-51-15,-1-6-185 16,4-4-578-16</inkml:trace>
  <inkml:trace contextRef="#ctx0" brushRef="#br0" timeOffset="129913.26">24935 2441 643 0,'0'0'163'0,"0"0"-118"16,0 0 28-16,0 0 41 16,0 0-49-16,0 0-32 15,-3 17-4-15,50-17 50 16,14-7-28-16,5-10-32 15,-5-4-6-15,-6-3-7 16,-11-2-3-16,-10-1 1 16,-10 1-3-16,-13 1-1 15,-8 6-7-15,-3 4-5 0,-10 3 4 16,-21 8 6 0,-14 4-4-16,-10 2 5 0,-3 18 1 15,4 8 1-15,9 3-1 16,8 1 5-16,10 0-3 15,9-1-1-15,12 1 0 16,6 0-1-16,11-2-2 16,26-7 2-16,14-7-1 15,19-11 0-15,10-5-6 16,7 0-92-16,-2-10-41 16,-3-7-39-16,-9-4-75 15,-6 1-92-15</inkml:trace>
  <inkml:trace contextRef="#ctx0" brushRef="#br0" timeOffset="130812.66">25711 2426 138 0,'0'0'377'16,"0"0"-174"-16,0 0-53 0,-84-37-31 16,42 30-20-16,-4 5-11 15,1 2-30-15,-1 0-9 16,1 7-14-16,2 10-8 16,7 5-11-16,7 0-9 15,14 2-4-15,12-1-3 16,3-3-1-16,18-3 0 15,21-7 1-15,12-10 4 16,13 0-4-16,7-22 5 16,3-9-4-16,0-6 2 15,-7-9-3-15,-3-11-1 16,-7-12 1-16,-10-10 0 0,-12-4-2 16,-12 2 1-16,-17 8 1 15,-6 15 2-15,-5 14 1 16,-11 17 2-16,-4 13 6 15,7 6-4-15,0 6-1 16,3 2-1-16,0 15-5 16,-3 23-6-16,2 16 4 15,8 15 0-15,3 4 1 16,6 0 0-16,21-5 0 16,10-8-2-16,8-8 2 15,9-13-1-15,2-9 1 16,0-12-3-16,-4-7-9 15,-7-8-15-15,-8-3 11 0,-7-1 11 16,-8-16 6 0,-6-4 3-16,-8-5 3 0,-7 1-4 15,-1 1 10-15,-3 4 10 16,-13 1 7-16,-4 5-15 16,-3 6-4-16,-3 4-1 15,4 4-4-15,2 0-5 16,3 21-4-16,6 8-2 15,7 7 3-15,4 3 0 16,1-5 0-16,19-2-1 16,10-2-5-16,1-5-30 15,2-8-15-15,-2-5-34 16,-3-9 14-16,-4-3 17 16,-2-1 19-16,-5-18 33 0,-2-2 5 15,-5-1 0-15,-3 2 3 16,0 3 2-16,-6 6 32 15,1 1 37-15,-2 7 2 16,0 1-23-16,0 2-16 16,0 0-25-16,4 0-12 15,5 22-11-15,0 11 8 16,5 13 1-16,-7 10 0 16,1 10 2-16,6 6-5 15,3 1-2-15,4-6 5 16,-4-5-4-16,-9-8-15 15,-8-8-13-15,0-9-16 16,-6-10 11-16,-19-12-7 0,-11-8 39 16,-13-7 5-1,-6 0 2-15,-7-11 0 0,3-11 1 16,8-6 1-16,9-6 0 16,20-4-2-16,16-11-2 15,9-7-69-15,40-7-140 16,21-7-100-16</inkml:trace>
  <inkml:trace contextRef="#ctx0" brushRef="#br0" timeOffset="131179.17">26836 2472 441 0,'0'0'420'0,"0"0"-355"0,0 0 83 16,0 0-6-16,0 0-80 15,0 0-48-15,36-34-6 16,4 15-7-16,0-3 0 16,-5 1 1-16,-11-3-1 15,-9-1 1-15,-14-1 0 16,-1 3-2-16,-13 5-3 16,-26 5-3-16,-12 7-8 15,-9 6 10-15,4 0 4 16,5 15 0-16,12 10-1 15,11 7 1-15,10 0 4 0,9 3 1 16,9-4 1 0,0 0 2-16,26-1 7 0,14-6-8 15,12-5 0-15,15-6-3 16,5-7-2-16,1-6-2 16,-7 0-23-16,-10-3-124 15,-7-13-143-15,-13-1-384 16</inkml:trace>
  <inkml:trace contextRef="#ctx0" brushRef="#br0" timeOffset="131763.44">27894 2215 769 0,'0'0'124'15,"0"0"-34"-15,0 0 46 16,-8-77-23-16,5 74-43 16,-1 3-32-16,2 0-23 15,1 0-15-15,1 22-11 16,0 10 0-16,4 6 11 15,20-2-2-15,6-1 0 16,6-3 1-16,4-2-1 16,-1-7-9-16,-2 0-7 15,-7-3-13-15,-8-3-23 16,-11-2-14-16,-8 2-6 0,-3-2 16 16,-14 3 28-1,-16-1 23-15,-10-5 2 0,-4-1-7 16,-4-4 7-16,-2-6 5 15,1-1 1-15,6 0 2 16,10 0 1-16,9-9-3 16,11-3 7-16,11-3-4 15,2-7-4-15,15-3-35 16,24 0-150-16,13 3-162 16</inkml:trace>
  <inkml:trace contextRef="#ctx0" brushRef="#br0" timeOffset="132312.46">28268 2428 687 0,'0'0'152'15,"0"0"-16"-15,0 0 17 16,0 0-69-16,0 0-62 16,0 0-18-16,84-76-3 15,-47 58 4-15,-1-2-5 16,-5 0 2-16,-9 2 2 15,-8 3-2-15,-11 3 1 16,-3 1 14-16,-10 0 3 16,-22 6-7-16,-13 5-9 15,-10 0-3-15,-3 8-1 16,4 16 0-16,9 2 4 16,13 4-4-16,9-1 0 0,16-4 0 15,7 3-1-15,18-4 0 16,29-5 1-16,19-2 0 15,11-10 2-15,7-7-2 16,0 0-4-16,-5-3 1 16,-8-15-2-16,-6-9-11 15,-13-8-7-15,-10-7-12 16,-13-7 12-16,-11-4 13 16,-13 0 10-16,-5 2 1 15,-8 4 8-15,-14 9 11 16,-3 9 27-16,1 5-5 15,6 10-9-15,1 5-13 16,8 6 3-16,5 3-10 0,-1 7-11 16,4 23-2-1,1 13-6-15,0 12 4 0,0 8 0 16,12-1 2-16,3-1 0 16,0-3-3-16,-1-9-3 15,0-6-25-15,0-7-79 16,-1-9-107-16,-3-11-181 15</inkml:trace>
  <inkml:trace contextRef="#ctx0" brushRef="#br0" timeOffset="132490.49">28883 2351 669 0,'0'0'280'0,"0"0"-196"16,0 0 23-16,0 0-7 15,0 0-76-15,0 0-24 16,77-49-2-16,-31 40-15 16,5 1-105-16,1-3-128 15,-1 0-382-15</inkml:trace>
  <inkml:trace contextRef="#ctx0" brushRef="#br0" timeOffset="135045.07">29739 2314 561 0,'0'0'61'16,"0"0"27"-16,0 0 29 16,0 0-45-16,0 0-42 15,0 0-8-15,12-55-13 16,-11 55-9-16,-1 0-2 0,0 0-4 16,0 0 4-16,0 0 2 15,0 0 1-15,0 0-1 16,0 0 2-16,0 0 1 15,0 0 1-15,0 0 5 16,0 0 2-16,0 0 3 16,0 0 0-16,0 0 3 15,0 0 6-15,0-2-5 16,0 2-8-16,0 0-4 16,0 0-5-16,0 0 0 15,0 0 0-15,0 0 0 16,0 0-1-16,0 0 0 15,0 0 0-15,0 0 1 0,0 0-1 16,0-2 2 0,0-2 0-16,2-1 2 0,-2-2 0 15,0 2 11-15,0-2 28 16,0 4-4-16,-6 0-2 16,-13 3-16-16,-13 0-17 15,-8 11-4-15,-8 14-1 16,2 6 1-16,10 0 1 15,9 2-1-15,12-3-5 16,15-3 4-16,0 1-4 16,18-4 1-16,15-4 2 15,7-6-1-15,6-6 3 16,-4-8 0-16,-2 0-4 16,-11-7-3-16,-4-11 5 0,-5-7-2 15,-8 2 4-15,-5-3 0 16,-7 4 1-16,0 3 4 15,-2 0 1-15,-8 6 25 16,4 3 4-16,3 3 5 16,2 4-9-16,1 3-11 15,0 0-9-15,0 0-11 16,0 2-2-16,0 16-12 16,0 7 14-16,0 3 1 15,7 1-1-15,6-1-2 16,5-5 1-16,6-1-1 15,3-7-1-15,1-6 2 16,-1-7-6-16,-1-2 3 0,1-6 4 16,-4-16 0-1,1-6 3-15,-3-2-1 0,-6-7-1 16,-6-1 3-16,-9 0-2 16,0 2 1-16,0 6 1 15,-17 8 2-15,-2 5-1 16,1 5 7-16,0 4-2 15,5 7-2-15,1 1-2 16,1 0-6-16,4 17-3 16,3 6-4-16,4 5 6 15,0 2-2-15,25-4 3 16,8-3-2-16,7-4 2 0,3-6 0 16,0-6 0-1,-5-3 1-15,-7-4-1 0,-7 0 0 16,-9 0 1-16,-4-4 0 15,-4-9 0-15,-6 1 0 16,1-2-1-16,-2 7 1 16,0 2-1-16,0 4 0 15,0 1-1-15,0 0-3 16,0 3-10-16,7 14-3 16,7 2 13-16,5 4 0 15,6-2 2-15,4-2 1 16,7-3 0-16,3-5 1 15,0-6 0-15,-1-5 0 16,-5 0 1-16,-5 0-1 16,-3-14 0-16,-6-4-1 0,-5-5 1 15,-5-2-2-15,-6-7 0 16,-3-6-1-16,0 1 0 16,-7-1 2-16,-8 9 1 15,-2 9-1-15,1 9 2 16,0 11 1-16,-5 1 1 15,-1 27-3-15,0 15-2 16,3 8 2-16,13 5 7 16,6 1-1-16,11-2-5 15,25-7 1-15,14-12-1 0,17-12 0 16,17-15-1 0,5-9-37-16,1-5-190 0,-15-17-314 15</inkml:trace>
  <inkml:trace contextRef="#ctx0" brushRef="#br0" timeOffset="136595.51">1851 4062 943 0,'0'0'66'15,"0"0"24"-15,0 0 36 16,-54-75-46-16,54 69-34 16,0 6-24-16,0 0-6 15,0 0-9-15,0 0-7 16,0 29-7-16,0 23 1 0,0 16 6 16,0 7 1-16,8-3 0 15,0-7-1-15,1-7 0 16,2-8-1-16,-1-12-4 15,2-12-42-15,-1-11-76 16,-4-9-125-16,-7-6-103 16</inkml:trace>
  <inkml:trace contextRef="#ctx0" brushRef="#br0" timeOffset="137877.97">1630 4328 539 0,'0'0'96'15,"0"0"31"-15,0 0-15 16,0 0-57-16,0 0-44 0,0 0-5 16,91-20 5-16,-24 1-8 15,9-7 0-15,0-5-3 16,-9-6 0-16,-7 0-2 16,-8-3-27-16,-10-2-40 15,-8 0-18-15,-16 1-15 16,-9 3 77-16,-9 7 25 15,0 4 8-15,-15 10 77 16,-4 3 28-16,2 6-16 16,4 5-15-16,2 3-22 15,1 0-18-15,1 18-23 16,0 14-9-16,6 5 1 0,0 10 6 16,3 3-1-1,0 6 0-15,14 2-4 0,3-2-7 16,0-5-1-16,5-6-3 15,-1-9 3-15,0-10-3 16,0-9-1-16,0-7-1 16,-3-7 0-16,-2-3-3 15,4-3 1-15,-4-20-3 16,3-6-1-16,-7-8 2 16,-3-1 0-16,-6 3 5 15,-3 3 0-15,0 9 7 16,0 6 2-16,0 6 9 15,-1 5 22-15,-1 3-7 0,2 3-17 16,0 0-16 0,0 16-21-16,9 10 14 0,8 9 6 15,5 0 2-15,2-5-1 16,0-3 0-16,4-6 0 16,2-9 1-16,0-2-1 15,0-7 1-15,-5-3-1 16,0 0 1-16,-4-13 1 15,-4-7 1-15,-7-6 2 16,-6-4 0-16,-4-3 0 16,0 2-1-16,-4 3 6 15,-11 5-3-15,3 9 12 16,-1 4 4-16,4 4-2 16,3 6-2-16,1 0-12 0,-2 13-7 15,1 13-10-15,3 9 7 16,3 3 3-16,0-3 0 15,6-2 0-15,15-4-2 16,1-9 0-16,6-2 2 16,-2-8-1-16,2-5 1 15,1-5 0-15,-1 0 0 16,-3-12 2-16,-7-7 0 16,-3-3-1-16,-9-6-1 15,-4-3-1-15,-2-2 1 16,0 2-1-16,-11-1-2 15,-11 6 3-15,-1 4-1 16,-1 5-1-16,-1 7-2 0,7 6 0 16,5 1 3-1,5 3 1-15,5 0-1 0,3 0-3 16,0 2-5-16,0 10-1 16,18 2 9-16,9 2 0 15,3-7 0-15,3 1-3 16,4-6 2-16,0-4 1 15,-1 0 0-15,0 0-8 16,-9-9 0-16,-11 1 1 16,-6-1 4-16,-8 4 4 15,1-1 0-15,-3 3 5 16,0 1-1-16,0 2-3 0,0 0-1 16,0 0-9-16,0 14-4 15,0 3 5-15,3 1 3 16,12 0-1-16,3-4-7 15,1-1-7-15,1-4-23 16,-1-1 5-16,0-3 0 16,-4 2 6-16,0-4-10 15,-1 3-9-15,-8 1-25 16,-2 0-15-16,-4 3 7 16,0 2 1-16,-7 3 64 15,-17 0 19-15,-3-1 0 16,-4 1 3-16,-2-4 1 15,0-3 1-15,8-1 14 16,7-3 8-16,6-4 6 16,12 0-30-16,4-5-3 0,22-19-140 15,8-6-407-15</inkml:trace>
  <inkml:trace contextRef="#ctx0" brushRef="#br0" timeOffset="138227.51">3405 4213 592 0,'0'0'214'16,"0"0"-132"-16,0 0 25 15,0 0-61-15,0 0-37 0,0 0-1 16,61-6 7-16,-31-10-6 16,-3-4-3-16,-8-1 0 15,-4-3-4-15,-7 0 4 16,-7-2 7-16,-1 2 4 15,-6 3 9-15,-19 4-16 16,-8 9 0-16,-6 8-10 16,-6 0-3-16,1 19 3 15,8 15 2-15,12 5 1 16,12 6 1-16,10 0 10 16,2-1 24-16,8-8-20 15,23-3 0-15,7-9 0 16,8-10-10-16,3-8-5 15,5-6-2-15,-1 0-1 16,-5-15-48-16,-2-4-212 0,-4-4-286 16</inkml:trace>
  <inkml:trace contextRef="#ctx0" brushRef="#br0" timeOffset="139044.84">4676 4180 296 0,'0'0'647'16,"0"0"-573"-16,0 0 29 16,0 0 32-16,0 0-69 0,0 0-32 15,-32 0-15-15,32 0-12 16,5 0-3-16,25 0-2 15,9-6 0-15,11-12 0 16,1-6 0-16,-11-2 1 16,-7-1-3-16,-12 2-1 15,-9-1-9-15,-9 2-8 16,-3 4 1-16,-3 3-1 16,-17 11 14-16,-15 6 1 15,-7 0 0-15,-9 17 1 16,-3 17 2-16,2 8 1 15,9 6-1-15,13 0 2 16,15-6-2-16,15-4 0 0,3-6 0 16,33-9-2-1,19-9-3-15,17-11 2 0,16-3-5 16,6-6-100-16,-6-16-73 16,-6 0-42-16,-18-4-39 15,-18 0-95-15</inkml:trace>
  <inkml:trace contextRef="#ctx0" brushRef="#br0" timeOffset="139944.5">5269 4134 13 0,'0'0'552'16,"0"0"-337"-16,0 0-75 16,0 0-20-16,-96-22-45 15,57 23-23-15,-3 18-13 16,-1 3 9-16,4 4-16 0,6 1-9 16,9-2-5-16,12-4-9 15,9-6-4-15,3-1-5 16,5-4-1-16,21-3-2 15,18-7 2-15,11-8 1 16,9-17 6-16,0-11-5 16,-4-6-2-16,-11-8-6 15,-7-10-19-15,-6-8-10 16,-9-5 7-16,-11-5 0 16,-15 3 17-16,-1 11 9 15,-13 12 6-15,-11 18 5 16,-4 15 19-16,-1 13 5 15,1 6 2-15,1 5-13 16,2 24-11-16,6 13-7 0,10 12 2 16,9 7 0-16,4-2-2 15,23-2-1-15,9-3-1 16,5-8 1-16,1-5-2 16,4-10-3-16,2-9 1 15,1-11-5-15,-4-6-10 16,-3-5-12-16,-8 0 16 15,-4-16 9-15,-5-6 3 16,-8-2 1-16,-2-3 2 16,-6-1 2-16,-6 3 0 15,-3 8 4-15,0 0 13 16,0 8 12-16,-11 3-15 0,-8 6-9 16,-3 0-9-16,-4 21-3 15,4 11-2-15,4 5 4 16,9 2-3-16,9 0-2 15,0-2 1-15,6-4-8 16,12-9-17-16,1-5-24 16,5-9-29-16,1-7-7 15,-1-3-2-15,-1-3 11 16,-1-16 49-16,-3-3 15 16,-8-6 9-16,-2-5 8 15,-2 2 4-15,-7 3-2 16,0 5 11-16,0 9 49 15,0 6 40-15,0 5-5 16,0 3-6-16,0 0-40 0,0 4-35 16,0 20-16-1,0 10 1-15,0 14 3 0,14 5-2 16,17 5-1-16,5 3 4 16,7 0-5-16,-9 0 1 15,-5-1 1-15,-10-2-2 16,-7-5 0-16,-6-10 0 15,-6-7-7-15,0-9-3 16,-15-9-12-16,-9-5 4 16,-10-8 0-16,-6-4 5 15,-2-1 3-15,3 0 8 16,2-10 2-16,11-8 0 0,4-7 0 16,13-12-5-16,9-12-56 15,1-13-77-15,35-8-33 16,11-2-145-16</inkml:trace>
  <inkml:trace contextRef="#ctx0" brushRef="#br0" timeOffset="140577.19">6149 4042 714 0,'0'0'170'16,"0"0"-101"-16,0 0 96 15,0 0-33-15,0 0-79 16,0 0-40-16,0 0-11 0,8-30 2 16,22 19-3-16,1 1 2 15,-3-3-3-15,-8-1 0 16,1 3 3-16,-11-3-3 16,-3 3 0-16,-5 3 0 15,-2 0 3-15,-3 2 1 16,-21 6-2-16,-13 0-2 15,-9 18-2-15,-1 13-2 16,4 7 3-16,12 3 0 16,10 3 0-16,15-2 0 15,6-2 1-15,10-7-2 16,23-5-2-16,18-8 3 16,10-11-2-16,6-9 3 0,2 0 0 15,-10-16-2-15,-9-6-2 16,-7-7-9-16,-13-5 8 15,-8-8 5-15,-10-1 0 16,-9-1 1-16,-3 5 0 16,0 8 1-16,-18 9 2 15,2 8 4-15,-2 6 3 16,6 7 11-16,6 1-8 16,3 1-10-16,3 17-4 15,0 3-1-15,4 5 1 16,19-2-1-16,2-2-2 15,7-1 0-15,-1-2 2 16,-3-5 0-16,-2 3-14 0,-9-6-16 16,-9 0-5-16,-5 0 17 15,-3 2 3-15,-5-1 16 16,-15 0-1-16,-6 3 1 16,-1-1-3-16,0-2-10 15,-1-2-31-15,-2-2-39 16,2-1-66-16,0-7-127 15,1 0-329-15</inkml:trace>
  <inkml:trace contextRef="#ctx0" brushRef="#br0" timeOffset="142227.65">7377 4168 368 0,'0'0'139'0,"40"-73"-29"16,-23 40 71-16,-7 5-11 15,-5 6-31-15,-4 6-29 16,-1 4-30-16,0 6-23 16,0 3-15-16,0 1-13 15,0 2-6-15,0 0-7 16,0 0-9-16,0 11-7 0,-3 17 0 16,-1 14 0-16,4 6 1 15,0-4 0-15,1-7 0 16,18-7-1-16,7-5-1 15,-1-10 1-15,6-5-1 16,1-7 1-16,-7-3-1 16,-2-4 1-16,-7-16-3 15,-7-6-9-15,-3-3 0 16,-3 0-2-16,-3 1 7 16,0 3 5-16,-3 1 2 15,-5 5 1-15,1 7-1 16,4 1 3-16,1 9-3 15,2 0 1-15,0 2-1 16,0 0-5-16,0 10-7 0,9 10 0 16,10 3 10-16,0 3 2 15,0-2-3-15,1-2 3 16,0-4-2-16,1-5-3 16,-3-7-12-16,0-4-9 15,4-2 5-15,-2-4 1 16,1-16 2-16,-4-4 2 15,-1-7 2-15,-6-4 0 16,-3-2 5-16,-7 1-8 16,0-1 3-16,-8 5-3 15,-14 10-2-15,-3 7 9 16,-5 11 10-16,-4 4-5 0,6 3-1 16,4 12 0-16,8 3 0 15,10-1-15-15,6-1-27 16,11-6-43-16,24-7 22 15,16-3-19-15,17-12-46 16,8-18 2-16,2-6-21 16,-4-7-66-16</inkml:trace>
  <inkml:trace contextRef="#ctx0" brushRef="#br0" timeOffset="142877.04">8303 3629 164 0,'0'0'116'16,"20"-102"27"-16,-20 70-17 15,-6 8 43-15,-14 9-1 16,-1 4-51-16,-1 5-32 15,4 6-15-15,3 0-18 16,-3 7-15-16,5 18-12 16,0 9-9-16,5 12-4 0,5 15 0 15,3 7-1-15,0 8 2 16,8 0-2-16,6-5-8 16,0-4 0-16,2-9-1 15,4-11-2-15,-1-10 0 16,3-11-1-16,-4-10 1 15,2-10-2-15,-5-6 0 16,1 0-2-16,2-14 0 16,-3-15 3-16,1-7 1 15,-4-3 1-15,-4 0-1 16,-4 3 4-16,-4 7 1 16,2 3 1-16,-2 6 1 0,2 3 2 15,0 8-2-15,-1 3 2 16,2 6-8-16,5 0-1 15,4 9-11-15,7 14 3 16,2 6 6-16,4 5 0 16,-2 2-1-16,-1-2 0 15,-1-4 3-15,-3-4-1 16,0-7-2-16,-3-6-3 16,-2-6-5-16,-1-6-4 15,0-1 10-15,-1 0 5 16,1-12 0-16,1-6 1 15,-4-8 0-15,2-1 0 16,-1-2 2-16,-4 1-1 0,0 3 0 16,0 4 1-1,-1 6-1-15,0 4 1 0,-2 5 1 16,3 3-2-16,3 3 0 16,6 0-2-16,0 6-3 15,7 13-2-15,-4 1 4 16,-4 2-1-16,-5 4-3 15,-2-1 0-15,-6-1-3 16,-1-1-24-16,0-6-25 16,0-6-9-16,-7-2-21 15,-3-8-36-15,-1-1-38 16,-1-4-152-16</inkml:trace>
  <inkml:trace contextRef="#ctx0" brushRef="#br0" timeOffset="143021.21">8755 3646 304 0,'0'0'0'16,"0"0"-30"-16</inkml:trace>
  <inkml:trace contextRef="#ctx0" brushRef="#br0" timeOffset="143694.66">9401 3875 779 0,'0'0'181'16,"0"0"-98"-16,-94-58 59 15,54 48-57-15,-2 8-49 16,-1 2-27-16,4 11-8 16,2 16-1-16,8 10-3 15,10 3 0-15,13 1-1 16,6-2-1-16,2-4 4 16,26-6-1-16,15-12-1 0,14-11 0 15,14-6-35-15,3-12-38 16,-5-15-18-16,-13-5-33 15,-10-8 31-15,-12-6 53 16,-5-14 29-16,-10-10 14 16,-9-8 4-16,-8-3-1 15,-2 2 3-15,-14 12 21 16,-11 17 8-16,-2 14 81 16,5 16 7-16,7 11-19 15,5 4-26-15,5 5-34 16,2 13-30-16,2 21-12 15,1 15 1-15,0 14 9 16,17 7-4-16,6 5 2 0,1 0-2 16,0-7-5-16,-4-8-3 15,-3-12 0-15,-1-11 0 16,-5-9 0-16,-4-11-1 16,-2-8-3-16,-2-5 4 15,-3-4-6-15,4 0 6 16,4-7 0-16,-1-12 0 15,6-9 0-15,-1-2-1 16,2 5 2-16,-2 5-1 16,0 6 3-16,-1 5-2 15,3 8-1-15,5 1 0 16,1 0 0-16,5 3 1 0,-4 11-1 16,3 2-2-1,-6-1-1-15,6-2-5 0,-2-5-40 16,6-6-94-16,-2-2-51 15,-4 0-324-15</inkml:trace>
  <inkml:trace contextRef="#ctx0" brushRef="#br0" timeOffset="145427.31">10685 3909 55 0,'0'0'709'0,"0"0"-617"15,0 0 23-15,0 0 34 16,0 0-61-16,0 0-39 16,0 0-27-16,-6-61-20 15,0 85-1-15,-2 10-1 16,-3 13 0-16,-1-1 3 15,3 0-1-15,8-4-2 16,1-9 0-16,1-4 0 0,17-11-1 16,9-8-1-16,6-9 1 15,4-1-3-15,5-10 3 16,-5-15-15-16,-4-8-8 16,-8-3-8-16,-8-3-2 15,-8 2-5-15,-9 2 29 16,0 6 10-16,-14 4 4 15,-8 5 0-15,2 4 18 16,4 6 21-16,7 5-3 16,4 3-4-16,5 2-16 15,0 0-20-15,5 3-9 16,19 11 6-16,8 5 3 0,4-2 0 16,-1 4-1-1,-4-1 0-15,-6 1 1 0,-8 0-1 16,-2 3-1-16,-9 2 0 15,-6-1 0-15,0 0 0 16,-3-3-5-16,-15 1 2 16,-3-6-1-16,-6-1 1 15,-1-6-7-15,-2-2-16 16,2-7-4-16,-1-1-13 16,-1 0-17-16,2-9-35 15,-2-13-31-15,2-6-127 16,-2-9-235-16</inkml:trace>
  <inkml:trace contextRef="#ctx0" brushRef="#br0" timeOffset="145629.53">10593 3614 818 0,'0'0'78'15,"0"0"3"-15,0 0 27 16,0 0-53-16,0 0-43 16,0 0-12-16,3-9-17 15,19 28-67-15,5-1-136 16,0-1-445-16</inkml:trace>
  <inkml:trace contextRef="#ctx0" brushRef="#br0" timeOffset="146828.19">11882 3682 878 0,'0'0'80'0,"0"0"4"16,0 0 62-16,0 0-66 16,0 0-45-16,0 0-10 15,-30-56-18-15,30 65-7 16,0 20-4-16,0 11 4 15,0 8 2-15,0 0-2 16,-3 2 1-16,3-4 2 16,0-8-2-16,0-2-2 15,0-10 1-15,0-6-5 16,7-8 4-16,-4-5-2 0,2-5 0 16,1-2 1-1,1-7 2-15,2-15 2 0,0-8-2 16,-3-5 0-1,-3 1 2-15,0-3-2 0,-3 0 3 16,0 0 4-16,0 3-4 16,0 5-1-16,5 7 8 15,-4 5 0-15,3 9-2 16,1 8-8-16,5 0-3 16,8 12-2-16,5 15 1 15,2 8 1-15,2 5-1 16,-2 1 0-16,2-2 4 15,0-7-1-15,2-5-10 16,-2-7-3-16,-1-8-11 16,-4-6-3-16,-4-6 5 15,-1 0 19-15,-1-3 4 0,-1-17 2 16,4-2-1-16,-4-6 2 16,-3-5 3-16,-6-1-6 15,-3 0 11-15,-3 3 0 16,0 3 17-16,0 6 7 15,-6 5-7-15,-3 6-7 16,2 5-5-16,-1 6-7 16,-5 11-9-16,-2 20-3 15,0 8 3-15,3 6-2 16,11-8 0-16,1-1 0 16,8-7-2-16,15-6 2 15,8-6-1-15,5-8-1 16,-2-6-12-16,-4-3-2 0,-6 0-2 15,-6-8 10-15,-6-8 6 16,-6-6 4-16,-6-6 0 16,0-5 0-16,-9-5 0 15,-14-2-1-15,-8 1-1 16,-6 3-2-16,1 7 4 16,6 8 0-16,12 7 1 15,6 6 1-15,9 8-2 16,3 0 0-16,0 0-5 15,23 11-13-15,11 7 16 16,11 0 1-16,12-3-2 16,-1-8-4-16,-2-7-22 15,-8 0-22-15,-6-6 16 0,-10-15 17 16,-6-7 9-16,-9-6 9 16,-6-3 0-16,-3-5 3 15,-6-4 2-15,0 0 2 16,-4-1 4-16,-12 8 37 15,-3 6 0-15,3 14 0 16,4 9-7-16,4 5-9 16,4 5-9-16,1 15-23 15,1 23-2-15,2 16 2 16,0 12 2-16,0 6 0 16,14 1-2-16,4-1 0 15,1-6 0-15,-1-8-1 0,1-14-3 16,-4-11-15-16,-3-12-80 15,5-9-126-15,-1-12-136 16</inkml:trace>
  <inkml:trace contextRef="#ctx0" brushRef="#br0" timeOffset="147009.56">12860 3688 893 0,'0'0'127'15,"0"0"-13"-15,0 0 23 16,0 0-79-16,0 0-45 16,0 0-11-16,119-67-2 0,-78 55-5 15,-3-2-97 1,-5-1-162-16,-4-1-309 0</inkml:trace>
  <inkml:trace contextRef="#ctx0" brushRef="#br0" timeOffset="148026.5">13606 3837 707 0,'0'0'148'16,"0"0"-6"-16,0 0 18 15,0 0-49-15,0 0-52 16,0 0-24-16,0-57-22 16,0 85-12-16,0 16-1 0,0 16 5 15,0 9 0-15,-3 5 3 16,-3 5-3-16,-3-3-3 15,0-6 0-15,2-8-2 16,2-12 0-16,5-11-3 16,0-14-8-16,0-11-57 15,0-9-76-15,14-5-46 16,2-11 28-16,3-19-105 16,-2-7-112-16</inkml:trace>
  <inkml:trace contextRef="#ctx0" brushRef="#br0" timeOffset="149376.51">13642 3942 474 0,'0'0'122'0,"-35"-73"22"16,20 42 13-1,4 3-3-15,6 1-57 0,5 3-21 16,0 3-32-16,15 1-20 16,13 4-18-16,8 4-6 15,7 4 0-15,5 8-1 16,-5 0-2-16,-3 10-2 15,-8 14 2-15,-8 7-9 16,-8 5-23-16,-13 6-11 16,-3 2 8-16,-15 4-1 15,-25 2-10-15,-10-3-26 16,-5-2-7-16,3-8 15 16,10-9 22-16,14-11 28 15,15-8 16-15,13-9-1 0,0-4 2 16,33-21 1-16,19-11 4 15,14-10 0-15,11-4 6 16,1-2-8-16,-4 1 3 16,-11 3 4-16,-14 7 8 15,-15 7 11-15,-13 5 34 16,-11 8 6-16,-8 8 12 16,-2 3 30-16,-2 5-29 15,-17 5-50-15,-6 0-19 16,-3 14-5-16,-2 12-6 15,3 8 8-15,7 3-3 16,6-1-2-16,8-1-5 0,4-3 3 16,2-6-2-1,2-3 0-15,15-7-1 16,0-2 1-16,4-8 0 0,-1-3-1 16,0-3 1-16,4-3 0 15,0-18 0-15,-1-5 1 16,-4-5-2-16,-8 0 0 15,-5 2-8-15,-6 3-1 16,0 3 1-16,0 6 8 16,0 8 1-16,-1 4 4 15,-2 3 0-15,3 2 0 16,-3 0-5-16,-1 20-6 16,-1 9-2-16,2 4 7 0,3 1 1 15,0-5-1 1,2-3 0-16,11-5 1 0,2-6-1 15,6-7 1-15,2-6 2 16,7-2-2-16,2-5 0 16,0-15 0-16,1-5 1 15,-6-7 0-15,-3-7 3 16,-4-4-3-16,-6-6 2 16,-9 5-1-16,-5 1 0 15,0 8 1-15,-3 7 2 16,-12 11 2-16,1 5 2 15,3 7 7-15,5 3-1 16,1 2-6-16,-1 0-9 16,0 19-1-16,-1 9-2 15,7 7 3-15,0 2-1 0,5-4 0 16,14-1 1-16,6-7-1 16,3-3-3-16,4-7 4 15,-1-6 0-15,-3-5-1 16,-2-4 3-16,-7 0-2 15,-3 0 1-15,-3-13-1 16,-3-4 2-16,-4-6 0 16,-5-1 0-16,-1-3 0 15,0 0-2-15,0 7 0 16,0 2 5-16,0 9-3 0,-1 3-1 16,1 4 0-1,0 2-2-15,0 0 1 0,0 15-6 16,0 14-2-1,4 7 7-15,10 3-2 0,2-3 2 16,5-5-1-16,3-6 1 16,4-6-2-16,4-8 0 15,6-10-14-15,0-1 1 16,2-2-5-16,0-18 2 16,-4-6 6-16,-3-10 9 15,-3-10 3-15,-2-8 1 16,-3-10-1-16,-5-3 1 15,-7 2-1-15,-10-1 1 16,-3 7 2-16,-5 11-2 0,-14 11 2 16,-1 14 9-1,4 10 25-15,3 8-15 16,4 5 3-16,-3 8-19 0,-3 27-5 16,2 17-2-16,1 12 2 15,11 6 1-15,1 1 1 16,4-2-2-16,14 0 0 15,2-10-2-15,-1-9-1 16,-2-13-8-16,-1-9-61 16,-3-11-111-16,2-10-88 15,1-7-199-15</inkml:trace>
  <inkml:trace contextRef="#ctx0" brushRef="#br0" timeOffset="149521.31">15253 3631 844 0,'0'0'127'0,"0"0"-19"16,0 0-5-16,0 0-78 15,0 0-25-15,93-27 0 16,-63 19-12-16,1 1-117 16,-1-4-175-16</inkml:trace>
  <inkml:trace contextRef="#ctx0" brushRef="#br0" timeOffset="150609">16024 3716 440 0,'0'0'170'16,"0"0"-31"-16,0 0 34 16,0 0-43-16,-35-78-46 15,-3 71-37-15,-12 7-17 16,-14 7-9-16,-4 18-2 16,4 5-4-16,14-1 1 0,22-2-4 15,16-5-12 1,12-2 2-16,15-4-5 0,25-10 3 15,21-6 0-15,14-8 1 16,11-21-1-16,-2-12-3 16,-1-12 2-16,-9-4-2 15,-11-6-3-15,-12-3-11 16,-15 0 2-16,-15 3 7 16,-16 12 5-16,-5 9 3 15,-11 12 3-15,-11 15 4 16,0 8 5-16,-3 7 11 15,-6 26-14-15,-3 23 1 16,0 18 1-16,2 14 8 0,11 8 0 16,5 11-3-16,11 1-3 15,5-2-3-15,0-7-6 16,13-9-4-16,6-11 0 16,1-13 2-16,-1-17-2 15,-3-14-2-15,-6-12-3 16,-2-12-14-16,-1-4-24 15,2-13 14-15,3-21-3 16,1-15-21-16,-2-11-16 16,-6-8-11-16,-5-3-2 15,0 3 25-15,0 11 40 16,0 7 17-16,-5 12 8 16,4 8 27-16,1 12 16 15,0 6 5-15,0 5-19 0,0 7-32 16,9 0-5-1,10 0-9-15,8 0 5 0,1 7-15 16,2 3-68-16,-2 2-51 16,-7-4-195-16</inkml:trace>
  <inkml:trace contextRef="#ctx0" brushRef="#br0" timeOffset="151242.04">17018 3312 836 0,'0'0'86'15,"0"0"58"-15,0 0 15 16,-37-80-74-16,21 74-48 15,-8 6-17-15,-9 1-8 16,-7 27-11-16,-8 19 3 16,5 12-3-16,10 10 0 15,11 1 2-15,13 8-3 16,9-1 1-16,6-7-4 16,23-7 1-16,15-19 1 0,11-13 0 15,5-14-3-15,-2-15-21 16,-5-2-27-16,-11-10 2 15,-7-14 0-15,-10-7 14 16,-10-7 13-16,-6-7 16 16,-9 1 1-16,0 4 4 15,-10 8 2-15,-10 10 2 16,-4 6 6-16,0 4 5 16,6 4 19-16,4 5 6 15,7 2-3-15,6 0-6 16,1 1-16-16,0 0-6 15,0 0-7-15,0 0-3 16,12 0 2-16,3 11 1 16,0 1 0-16,3 8-1 0,-3 6 1 15,-1 9 0-15,-1 10 0 16,-6 8-3-16,-1 3 3 16,-3-2 0-16,-2-1 0 15,-1-2 0-15,0-6 0 16,0-2-1-16,0-10 0 15,0-7-4-15,0-6-2 16,8-5-103-16,8-8-93 16,7-4-92-16,8-3-293 15</inkml:trace>
  <inkml:trace contextRef="#ctx0" brushRef="#br0" timeOffset="198402.72">17888 3409 851 0,'0'0'120'15,"0"0"-19"-15,-36-86 41 16,29 69-50-16,2 7-40 16,2 5-17-16,3 3-7 15,0 2-7-15,0 0-9 16,0 0-9-16,0 15-3 16,0 22 0-16,0 16 1 15,-4 12 2-15,1 1 2 16,0 1-3-16,3-4 0 15,0-8-2-15,0-6 0 16,0-15 0-16,6-13 0 16,0-10 0-16,-2-6 1 0,-2-5-1 15,4 0 2 1,1-23 2-16,5-13-1 0,2-5 0 16,0-1 0-16,3 4 0 15,2 3 2-15,-2 5 0 16,2 7 2-16,0 4-5 15,-3 5 0-15,3 5-2 16,3 2 0-16,5 7-1 16,6 0 0-16,1 4-2 15,-3 16-4-15,-6 6 6 16,-5 7-7-16,-5 6 2 16,-10 5-4-16,-5 2-6 0,-9 0-7 15,-17 0 4 1,-9-4-2-16,-4-5 1 0,0-7 4 15,5-8 4-15,5-7-2 16,10-7 9-16,10-7 3 16,6-1 2-16,3-2 1 15,3-23-1-15,27-7-6 16,15-8-1-16,13-3-7 16,2-2-3-16,-5 5 5 15,-6 0 9-15,-7 5 3 16,-10 6 0-16,-6 6 1 15,-7 6 1-15,-8 4 9 16,-5 5 24-16,-3-1 14 16,-2 4-5-16,-1 1-7 15,0-1-5-15,2 4-6 0,-1 0-5 16,-1 1-10-16,3 0-9 16,1 5-2-16,2 15 0 15,2 6 0-15,1 3 0 16,4 2 1-16,1-6-3 15,4 0 2-15,-3-6 0 16,2-5-1-16,-4-3 0 16,-2-7 0-16,-3-1-1 15,-2-3 2-15,1 0 3 16,3-13-3-16,0-14 1 16,0-4 2-16,2 1-3 15,-5-1 2-15,2 5-1 0,0 1 1 16,-1 4 0-1,1 3-2-15,0 3 1 0,1 5-1 16,-1 4 0-16,6 6-1 16,3 0-1-16,6 6 0 15,1 13 0-15,-1 4-1 16,-2 3 0-16,-2-2-5 16,-1-1-6-16,-2-3-3 15,0-7-3-15,1-7 6 16,2-6 1-16,5-3 4 15,0-18 7-15,1-8 2 16,-1-8 0-16,-4-4 0 16,-6-6 1-16,-5-2-1 0,-7-6 3 15,-3-2-2 1,0 6 4-16,-7 8 0 0,-5 14 16 16,4 13 13-16,2 8-5 15,2 5-13-15,2 3-3 16,2 3-12-16,0 26-1 15,0 17-2-15,0 16 0 16,12 7 2-16,-1-4-2 16,1-1 1-16,-5-6 0 15,1-4-6-15,-4-8-35 16,5-10-26-16,-1-8-66 16,1-13-115-16,2-9-194 15</inkml:trace>
  <inkml:trace contextRef="#ctx0" brushRef="#br0" timeOffset="198589.87">19210 3520 522 0,'0'0'459'16,"0"0"-370"-16,0 0 25 15,0 0-15-15,0 0-67 16,0 0-20-16,110-32-11 15,-64 20-1-15,-2-1-47 16,-1-1-190-16,0-2-272 16</inkml:trace>
  <inkml:trace contextRef="#ctx0" brushRef="#br0" timeOffset="-161923.29">19784 4412 871 0,'0'0'196'0,"0"0"-91"0,0 0 15 16,-24-93-22-16,24 73-49 16,0 3-6-16,0 7-13 15,0 4-10-15,0 3-10 16,6 3-4-16,9 0-6 15,6 8 0-15,10 17-1 16,6 9-1-16,-1 4 1 16,-6 6-3-16,-5-2 4 15,-7 1-9-15,-7-7-8 16,-7-7-11-16,-4-7 1 0,0-10 5 16,0-2 3-16,-1-7 18 15,-8-3 1-15,-2 0 4 16,1-17-1-16,-3-12 3 15,3-5-5-15,6-6-1 16,4 1 1-16,0 3 0 16,1 1 1-16,12 8 1 15,4 0-3-15,0 8 0 16,4 5 0-16,2 4-3 16,6 8 2-16,4 2-8 15,4 0-69-15,2 16-52 16,-1 4-95-16,-5-1-38 15,-9-1-258-15</inkml:trace>
  <inkml:trace contextRef="#ctx0" brushRef="#br0" timeOffset="-161573.28">20314 4439 577 0,'0'0'241'16,"0"0"-153"-16,0 0 39 15,0 0-16-15,0 0-62 16,29-84-5-16,-11 64-13 16,-3 1-5-16,0 4-10 15,-8 0-8-15,0 6 7 0,-6 0 2 16,-1 3-7 0,0 1 4-16,-15 3-9 0,-20 2-5 15,-9 8 0-15,-4 17-1 16,5 8-2-16,9 3 2 15,14 1-2-15,13-2 1 16,7-3 0-16,9-5-1 16,26-6 1-16,10-10 1 15,10-8 1-15,8-3 0 16,-2-5-35-16,0-10-48 16,-4-2-61-16,-6-1-27 15,-6 3-64-15,-8-1-107 16</inkml:trace>
  <inkml:trace contextRef="#ctx0" brushRef="#br0" timeOffset="-161139.92">20810 4332 560 0,'0'0'249'15,"0"0"-80"-15,0 0 14 16,0 0-59-16,9-75-40 16,-9 67-30-16,-5 1-7 15,-12 6-18-15,-10 1-12 16,-7 8-9-16,-5 18-6 15,3 8 2-15,7 3-4 16,15 1-1-16,9-5-1 16,5-5-2-16,11-6 1 15,14-6-6-15,7-10-21 16,3-3-17-16,-2-3 6 0,-2-3-14 16,-8-8 20-16,-2-6 20 15,-8 2 12-15,-1 0 3 16,-6 1 0-16,-3 2 1 15,-3 4 6-15,0 0 18 16,0 5 27-16,0 0-6 16,0 1 4-16,0 2-12 15,0 0-16-15,0 2-17 16,0 20-4-16,4 7-1 16,5 15 4-16,0 9-4 15,5 8 0-15,0 4-1 16,0 3 1-16,-4-1-3 15,-4-9-12-15,0-5-31 16,-1-14-42-16,2-12-43 16,4-10-84-16,2-11-150 0</inkml:trace>
  <inkml:trace contextRef="#ctx0" brushRef="#br0" timeOffset="-160432.22">21225 4352 893 0,'0'0'96'16,"0"0"21"-16,0 0 66 0,-38-73-73 16,35 68-55-16,3 3-12 15,0 2-17-15,0 2-18 16,0 20-3-16,0 7-5 15,7 10 7-15,2 0-7 16,4-6 1-16,2-3 1 16,1-7-2-16,-1-3 0 15,4-9 1-15,1-5-1 16,-1-6 0-16,2 0 0 16,-2-6-1-16,-4-14 1 15,0-5-1-15,-6-1 2 16,-4-2-1-16,-2-1 0 15,-3 4 3-15,0 4-2 16,0 5-1-16,0 2 3 0,0 4 0 16,0 6 0-16,0 3 0 15,0 1-3-15,16 0 0 16,7 17-2-16,4 7 0 16,2 4 2-16,-2 2-1 15,-3 1 0-15,-3-3-3 16,-3-4 1-16,-2-6-4 15,-4-5-3-15,1-6-10 16,-2-7 13-16,0 0 1 16,0-3 5-16,1-12 1 15,-3-5 0-15,1-2 0 16,0-5 0-16,-1 0 0 0,-3-3 1 16,2 2 1-16,-2 1-2 15,2 7-2-15,-2 6 2 16,0 8 2-16,-5 3 0 15,1 3 1-15,4 0-3 16,1 6-1-16,6 14 1 16,0 7 0-16,-1 4-1 15,1 1 1-15,-4 0 0 16,0-3-3-16,0-7 2 16,-2-3-20-16,1-5-38 15,-1-5-22-15,3-6-42 16,0-3-25-16,-1 0-19 15,1-2-141-15</inkml:trace>
  <inkml:trace contextRef="#ctx0" brushRef="#br0" timeOffset="-160169.49">21754 4088 156 0,'0'0'786'0,"0"0"-647"16,0 0 14 0,0 0-8-16,0 0-70 0,0 0-45 15,-31-24-18-15,31 24-12 16,0 0-1-16,1 6-12 15,10 8-77-15,-3-3-237 16</inkml:trace>
  <inkml:trace contextRef="#ctx0" brushRef="#br0" timeOffset="-159357.46">22064 4355 675 0,'0'0'194'0,"0"0"-105"16,0 0 70-16,80-84-26 0,-58 68-61 16,-4 7-19-16,-3 5-18 15,3 3-18-15,-3 1-8 16,2 2-8-16,4 19-1 16,-3 7 1-16,3 8 1 15,-2 2-2-15,0-1 1 16,-3-3-1-16,-3-3 0 15,-5-4-1-15,-2-8 0 16,-5-7-11-16,-1-4-4 16,0-7 0-16,0-1 4 15,0 0 12-15,0-15 6 16,-7-13-5-16,-2-10-1 0,1-2 0 16,2-4 1-16,5 2 0 15,1 5 1-15,0 8-1 16,3 5-1-16,7 7 2 15,1 8-4-15,5 4 3 16,3 5-2-16,7 0-2 16,7 6-18-16,4 11-66 15,-1 6-99-15,-2-2-21 16,-3-4-158-16</inkml:trace>
  <inkml:trace contextRef="#ctx0" brushRef="#br0" timeOffset="-158656.48">22651 4388 674 0,'0'0'196'0,"0"0"-85"16,0 0 37-16,0 0-55 16,0 0-50-16,21-80-19 15,5 60-12-15,1 2-8 16,-4 1-3-16,-2 2-1 15,-5 4 1-15,-7 5 3 16,-6 1-4-16,-3 4 2 16,0 1-2-16,-3 0 0 15,-22 0-2-15,-8 14-4 16,-9 10 3-16,2 7 1 0,6 6 0 16,8-1 2-16,14 1-2 15,12-3-1-15,8-3-3 16,33-9-28-16,22-7-43 15,15-10-29-15,8-5-46 16,1 0-45-16,-10-4-22 16,-8-9-19-16,-17-3 17 15,-13-2 221-15,-18 2 56 16,-14 2 173-16,-7 1-18 16,-18 3 31-16,-22 2-111 15,-11 5-14-15,-5 3-21 16,2 0-2-16,12 2-19 15,14 15-20-15,11 2-30 16,8 3-15-16,9 0-5 0,0 2-2 16,27-2-3-16,16-7 3 15,8-6-3-15,10-9 2 16,1 0 1-16,-4-7 0 16,-11-12-3-16,-8-7-3 15,-11-7 0-15,-8-9-3 16,-8-10 0-16,-9-6 0 15,-3-9 1-15,-14-1 1 16,-14 0 4-16,-2 8 3 16,2 18-2-16,6 17 5 15,9 12 6-15,6 13 8 16,7 0-10-16,0 31-10 0,0 22-5 16,10 15 4-16,7 11-1 15,1 0 1-15,-1-1 0 16,-4-4 0-16,-6-5-3 15,-4-3-42-15,-3-10-199 16,0-8-310-16</inkml:trace>
  <inkml:trace contextRef="#ctx0" brushRef="#br0" timeOffset="-158041.15">24230 4196 529 0,'0'0'233'15,"-29"-73"-138"-15,16 50 53 16,6 11-2-16,0 6-28 16,5 6-51-16,1 11-40 0,1 26-26 15,0 18 8-15,0 13 0 16,0 1 1-16,6 0-4 16,1-4-2-16,-1-7-3 15,-3-7-2-15,-1-10 1 16,-1-12-1-16,1-7-61 15,-2-11-125-15,0-11-105 16,0 0-202-16</inkml:trace>
  <inkml:trace contextRef="#ctx0" brushRef="#br0" timeOffset="-157556.85">23972 4436 629 0,'0'0'174'0,"0"0"-61"15,0 0 51-15,0 0-61 16,0 0-53-16,0 0-21 16,109-15 2-16,-47 11-10 15,-1-2-16-15,-2 0-4 16,-1-1 0-16,-7 3-1 16,-12 1 0-16,-15 3-1 15,-14-2-14-15,-7 2-8 16,-3 0 11-16,-1 3 10 15,-22 14 2-15,-7 6 1 16,0 4-1-16,7 0 0 0,10-2 0 16,11-1-1-16,2-4 1 15,16-5 0-15,19-5-1 16,8-6 1-16,8-4 1 16,2 0-1-16,-6-7-1 15,-4-10 1-15,-9-2 0 16,-6-5 2-16,-10-1-2 15,-6-3 0-15,-12 0 1 16,0-1 2-16,-21-1-2 16,-13 3 0-16,-6 9 3 15,-8 9-2-15,0 9-2 16,-1 0 0-16,0 19 0 0,7 7 0 16,6 4-3-1,12 3-8-15,12-1-138 0,12-6-129 16,0-6-492-16</inkml:trace>
  <inkml:trace contextRef="#ctx0" brushRef="#br0" timeOffset="-155973.58">25434 4375 697 0,'0'0'176'16,"0"0"-99"-16,0 0 54 16,0 0-7-16,0 0-45 15,0 0-23-15,0 0-19 16,0-43-20-16,0 43-10 0,0 13-5 15,0 9-2 1,0 11 2-16,5 4-1 0,-1 1 2 16,4-1-3-16,0-4 0 15,1-6 0-15,3-7 1 16,0-8-1-16,-1-6 0 16,3-6 0-16,0 0 0 15,2-24 2-15,1-7 1 16,-4-6-3-16,-5-1 3 15,-7 1-1-15,-1 3 1 16,0 2-1-16,0 2 3 16,0 4-2-16,0 4-2 15,0 5 2-15,0 7 0 16,0 6 2-16,0 3 1 0,0 1-6 16,0 4-1-16,11 16-5 15,8 8 6-15,-1 6 0 16,3 2-2-16,-3 0 2 15,-2-5 0-15,3-3-1 16,1-5-3-16,-1-9 1 16,2-6 3-16,-3-8 0 15,0 0 1-15,0-5-1 16,-2-16 0-16,1-4 1 16,-4-4 0-16,-1-3 0 15,-5 3 0-15,1 0 1 16,-3 2 1-16,-2 3-1 15,1 5-1-15,-1 7-1 16,0 5 2-16,-2 4-2 16,1 3 0-16,4 0 0 0,6 7-8 15,10 15 5-15,6 4 2 16,5 2 0-16,2 0-2 16,1-1 2-16,3-5-7 15,0-6-4-15,-1-6-9 16,-4-4 2-16,-5-6 1 15,-9 0 11-15,-5-1 7 16,-3-16 2-16,-7-3 0 16,-5-1 0-16,0-2 3 15,-3 3 1-15,-14 2 5 16,1 2 11-16,-4 4-6 0,5 3 1 16,4 3-8-16,3 6-2 15,5 0-7-15,0 0-1 16,3 13-6-16,0 8 7 15,0 5-2-15,0-1 0 16,15 1 2-16,4-4 0 16,4-1-2-16,-4-4-3 15,4-4 3-15,-4-4-17 16,-6-3-2-16,-1-4-8 16,-6-2 13-16,-3 0 15 15,-3-10 1-15,0-10 0 16,0-2 1-16,0-2 0 0,0 1 2 15,0 6 0 1,0 3 2-16,0 7-1 0,0 6 4 16,5 1-3-16,7 0-5 15,7 16-5-15,5 7 4 16,0 3 0-16,4-1-1 16,2-4 1-16,1-4-1 15,0-7 2-15,2-7-10 16,-4-3-4-16,-4 0 1 15,-2-17 4-15,-4-8 9 16,-4-6 1-16,-2-7-1 16,-7-4 0-16,-4-6 0 15,-2-2 1-15,0-3 0 16,-11 6 1-16,-2 7 9 0,2 13 12 16,2 12 10-16,4 7 4 15,2 8-11-15,1 0-17 16,2 16-9-16,-1 23-6 15,1 17 6-15,0 7 0 16,0 3 0-16,0-6-1 16,3-5-1-16,5-3-2 15,0-9-26-15,4-9-79 16,4-10-136-16,4-9-74 16,5-11-266-16</inkml:trace>
  <inkml:trace contextRef="#ctx0" brushRef="#br0" timeOffset="-155624.33">26981 4342 715 0,'0'0'163'15,"0"0"-35"-15,0 0 35 16,-81-53-62-16,63 49-41 16,2 4-24-16,4 0-24 15,2 14-9-15,1 12-3 16,3 6-1-16,1 3 1 15,4 2 0-15,1-3-1 16,0-2 1-16,0-7 0 16,7-7-5-16,5-6-8 15,0-6-12-15,0-6 15 16,3 0 10-16,0 0 0 0,1-6 0 16,1-3 3-16,-3 2-1 15,-3-1 2-15,3 3-2 16,3 4-2-16,1 1 0 15,3 0-1-15,1 3 1 16,-1 10-2-16,-1 4-2 16,-1 2-63-16,-4-1-113 15,-2-2-58-15,0-5-141 16</inkml:trace>
  <inkml:trace contextRef="#ctx0" brushRef="#br0" timeOffset="-155157.72">27277 4478 657 0,'0'0'249'0,"0"0"-176"16,0 0 73-16,0 0-44 16,0 0-84-16,0 0-15 15,80-41 0-15,-44 31-2 16,-5-3-1-16,-6-1 3 15,-5 0-2-15,-7-2-1 16,-6-1 0-16,-7 2 0 16,0-1 1-16,-20 2 1 15,-9 2-1-15,-5 8 1 16,-2 4 0-16,-1 0-2 0,3 21 1 16,5 8 1-16,8 4 3 15,8 3 11-15,8-2-5 16,5-4 5-16,2-1-10 15,23-8 3-15,11-5-6 16,7-7 1-16,5-6-1 16,0-3-2-16,-3 0-2 15,-2 0 1-15,-11-3-3 16,-5-2-22-16,-10 1-4 16,-6 1 2-16,-6 0-1 15,-5 2 3-15,0-2-3 16,0 3-25-16,-12 0-39 15,-4 0-54-15,-3 0-110 0,-2 0-365 16</inkml:trace>
  <inkml:trace contextRef="#ctx0" brushRef="#br0" timeOffset="-153274.33">28520 4403 194 0,'0'0'619'16,"0"0"-539"-16,4-87 10 0,-18 67 9 16,-6 6-23-16,-5 3-32 15,0 11-12-15,-1 0-11 16,4 11-16-16,8 13-5 16,11 8 0-16,3 1-3 15,24 1 1-15,15-3 1 16,9-4 0-16,3-3 1 15,-5-4-8-15,-11-3-33 16,-13 0-17-16,-12-2-8 16,-10 1 12-16,-15-1 13 15,-22 2 25-15,-8 0-4 16,-4-1 12-16,1-4 7 0,9-2-1 16,11-7 4-16,13-3 1 15,13 0-1-15,2-3 3 16,20-19-3-16,25-8-2 15,16-7 0-15,13-2 0 16,7-3 0-16,-3 6 0 16,-10 7 1-16,-15 8-1 15,-17 6 3-15,-14 4 12 16,-11 5 31-16,-8 3 28 16,-3 2 34-16,0-2-27 15,-14 2-38-15,-13 1-20 16,-6 0-12-16,-1 10-3 15,2 9-2-15,5 6-4 16,9 4-1-16,8 0 1 16,10-1-2-16,0-3 0 0,13-3-2 15,14-9 1-15,7-3 1 16,7-7 0-16,3-3 0 16,-2 0-4-16,0-17 0 15,-5-3 0-15,-5-4 4 16,-8-3-6-16,-8 3 5 15,-10-1 1-15,-4 3 0 16,-2 2 2-16,0 1-2 16,-8 5 1-16,-3 3 1 15,3 5 0-15,2 4 10 16,3 2-10-16,3 0-2 16,0 1-3-16,0 17-8 0,0 9 8 15,6 3 3-15,10-1 0 16,2-1-2-16,4-3 1 15,2-5-11-15,0-7-10 16,-4-4 1-16,-4-8 8 16,-3-1 10-16,-1 0 2 15,-3-7 1-15,0-8 4 16,0-5 0-16,-2-1 1 16,1-1 4-16,-3 2 6 15,-1 0 7-15,0 2 0 16,1 1 0-16,-1 2-1 0,1 1-3 15,-2 3-1 1,0 4-1-16,0 3-6 0,0 4-7 16,2 0-3-16,3 0-3 15,4 18-3-15,4 7 3 16,1 6 1-16,1 2 0 16,-3 0-4-16,0-4-18 15,-5-4-19-15,2-4-10 16,-6-9 3-16,0-7 1 15,-2-2 12-15,1-3 31 16,4 0 6-16,1-15 4 16,4-7 0-16,2-4 8 15,-1-3 7-15,0 2-3 16,-1 0 0-16,-1 3 0 0,-3 1 5 16,1 2-5-16,-3 3-5 15,0 3 4-15,0 8-3 16,-4 0-5-16,3 7-7 15,2 0 0-15,2 4-6 16,4 15 0-16,-2 4 1 16,0 3-8-16,-3 0-16 15,-3-2-23-15,1-5-15 16,-1-6-8-16,-1-5 25 16,0-4 19-16,2-4 27 15,3 0 4-15,3-7 2 16,2-10 6-16,2-2 15 15,1-2 9-15,-2-1 10 16,-1 1 1-16,-2 3-12 16,-1 3 8-16,-4 3-19 0,-1 5-7 15,-1 4-9-15,2 3-4 16,-2 0-1-16,7 0 0 16,-2 0-2-16,0 0 3 15,1 0 0-15,-2 0 1 16,-1 0-2-16,-1-2 2 15,0-8-1-15,-2-5 2 16,-1-1 2-16,-3-1-2 16,-3-1-1-16,0 1 4 15,0 4-2-15,-7 1 3 16,-2 6 15-16,-2 4-3 0,-3 2-7 16,-2 11-3-16,-4 19-8 15,2 8 0-15,1 4 0 16,10-1 3-16,7-2-3 15,0-8 0-15,20-5 0 16,13-6-1-16,12-8 1 16,7-9-4-16,5-3-2 15,-4 0-9-15,-3-8-27 16,-6-3 19-16,-7 2 6 16,-13 4 17-16,-11 1-1 15,-9 2 1-15,-4 2 0 16,0 0-2-16,0 0-4 15,-13 0-55-15,-5 9-52 16,-1-1-27-16,-1-1-133 0,-2-2-272 16</inkml:trace>
  <inkml:trace contextRef="#ctx0" brushRef="#br0" timeOffset="-122330.14">19830 3475 911 0,'0'0'140'0,"0"0"-105"16,0 0 71-16,0 0-11 15,35-81-47-15,-16 68-32 16,5 3-11-16,2 3-1 16,4 7-4-16,-1 0 0 15,-1 7 0-15,-4 10-3 0,-3 5 2 16,-2 5 0-1,-5 2-3-15,-4-2 0 0,-1-3-8 16,-8-1-9-16,-1-4 0 16,0-7 0-16,0-1 5 15,0-4 10-15,-1-4 4 16,-5-3 2-16,-4 0 6 16,1-4-5-16,-5-14 7 15,4-6-5-15,2-8 2 16,5-1-1-16,3-1 0 15,0-1 1-15,6 3 4 16,12 2-4-16,0 7-4 16,3 3-1-16,0 7 0 15,1 4 0-15,5 8-1 0,0 1-33 16,4 0-60-16,2 15-43 16,-3 3-95-16,-5-1-200 15</inkml:trace>
  <inkml:trace contextRef="#ctx0" brushRef="#br0" timeOffset="-121563.46">20443 3459 765 0,'0'0'162'16,"0"0"-49"-16,0 0 34 0,0 0-59 15,0 0-52 1,0 0-20-16,36-88-7 0,-9 69-4 16,0 1-2-16,1 1-1 15,-3 4 0-15,-7 0 0 16,-7 6-1-16,-7 0 0 16,-4 2 0-16,0 1 4 15,-15 2 0-15,-15 2-4 16,-11 0-1-16,-7 14 0 15,-3 16-2-15,6 4 2 16,8 3-1-16,15 2-2 16,17-3-2-16,5-5-5 0,27-6 4 15,27-10-16 1,20-8-4-16,17-7-7 0,3 0-25 16,-3-11-9-16,-10-6 39 15,-11-2 16-15,-12-5 1 16,-13 0 9-16,-12 2 2 15,-14 3 0-15,-11-1 7 16,-8 0 26-16,0 3 32 16,-12-1-2-16,-12 5-19 15,-4 2-4-15,1 4-10 16,3 6-12-16,4 1-3 16,0 0-8-16,2 18-6 15,3 6-1-15,4 4-1 16,7 2-1-16,4-1 0 15,2-4 1-15,18-4-11 0,6-7-33 16,3-7-13-16,3-6-2 16,-2-1-5-16,-5 0 15 15,-3-7 25-15,-5-8 16 16,-3-5 9-16,-6-1 1 16,-2 2 2-16,-4 4 6 15,-2 4 35-15,0 2 26 16,0 5 3-16,0 1-17 15,0 3-16-15,0 0-24 16,3 3-16-16,10 22-2 16,2 10 2-16,0 8 0 15,-8 7 0-15,-4 7-7 0,0 4-50 16,6 2-9-16,4-5 43 16,1-9 17-16,-1-14-131 15,-7-11-21-15,2-9-177 16</inkml:trace>
  <inkml:trace contextRef="#ctx0" brushRef="#br0" timeOffset="-120847.08">21294 3234 869 0,'0'0'137'0,"0"0"-54"16,0 0 79-16,0 0-40 15,0 0-64-15,0 0-30 16,-28-46-13-16,28 46-15 16,0 12-3-16,6 10 3 15,10 7-2-15,3 0 2 16,-3 1 1-16,5-2 2 15,0-6-5-15,1-4 4 16,-4-5-4-16,2-4 0 16,-5-3 0-16,-1-4 2 0,-3-2-11 15,2 0 4-15,-4-14 7 16,0-5 0-16,0-4 0 16,-1 1 0-16,-2-2 0 15,-2 0 2-15,1 0 0 16,1 3-1-16,1 3 2 15,-1 4 0-15,-2 5-1 16,3 5 2-16,0 4-4 16,8 0-2-16,5 13 1 15,3 11-2-15,-1 3 1 16,1 3-2-16,-5-2 2 16,0-4-4-16,-3-2-20 15,-1-8-8-15,-3-4-3 16,-1-6 5-16,1-4 14 15,-2 0 16-15,4-7 2 0,-1-10 0 16,-1-6 4-16,0-6-2 16,-3-1 2-16,0 0 17 15,-3 4-6-15,1 2 1 16,0 7 6-16,-1 5-1 16,-2 5 0-16,1 6-6 15,8 1-13-15,6 3 0 16,6 17-3-16,3 6 1 15,-5 6-4-15,-5 6 1 16,-4-1 0-16,-6 2-6 16,-1-7-23-16,-1-4-9 15,-5-9-8-15,1-4-38 0,-1-6-53 16,0-9-36-16,0 0-89 16,-1-7-226-16</inkml:trace>
  <inkml:trace contextRef="#ctx0" brushRef="#br0" timeOffset="-120659.63">21931 2934 814 0,'0'0'123'0,"0"0"-22"15,0 0 41-15,0 0-78 16,0 0-64-16,0 0-2 0,-2 22-9 15,29 14-16 1,0 2-135-16,-2-4-126 0</inkml:trace>
  <inkml:trace contextRef="#ctx0" brushRef="#br0" timeOffset="-120180.38">22211 3232 931 0,'0'0'82'0,"0"0"22"0,0 0 47 15,-5-80-61-15,5 65-31 16,0 5-24-16,6 1-10 16,6 4-12-16,9 5-10 15,4 0-3-15,5 17-1 16,1 9 0-16,-1 11 1 15,-6 5-1-15,-4 3-3 16,-4-4-30-16,-7-5-19 16,-3-5-21-16,-3-9-24 15,-3-7-15-15,0-9 36 16,0-4 41-16,0-2 31 16,0 0 5-16,0-14 6 15,-6-6 2-15,3-5 40 0,3-4-13 16,0-3 5-1,0-6-2-15,5 1 0 0,7-3-4 16,5 1-11-16,-1 7-3 16,1 8 0-16,1 8 0 15,-3 9-10-15,6 7-9 16,1 0-1-16,1 7-1 16,1 13-3-16,-5 5-23 15,-4 2-69-15,-4-1-78 16,-3-4-86-16,-3-3-352 15</inkml:trace>
  <inkml:trace contextRef="#ctx0" brushRef="#br0" timeOffset="-119830.42">22767 3310 746 0,'0'0'182'15,"0"0"-46"-15,0 0 34 16,0 0-90-16,-18-89-30 16,18 73-25-16,4-4-12 15,13 3-5-15,7-2-8 16,0 4 1-16,-3 2-3 16,-3 5 4-16,-9 2-4 15,-3 3 0-15,-4 3-4 16,-2 0-11-16,0 0-1 0,-7 0-11 15,-18 14-11-15,-12 9 6 16,-2 5 2-16,0 5-12 16,10 2 11-16,13 0-164 15,13 2 197-15,3-3 0 16,18-7-220-16,15-9 70 16,9-11 117-16,7-7-120 15</inkml:trace>
  <inkml:trace contextRef="#ctx0" brushRef="#br0" timeOffset="-119413.53">23026 3325 343 0,'0'0'130'16,"0"0"-49"-16,0 0 153 0,0 0-77 15,2-76-29-15,-18 66-31 16,-5 5-40-16,0 5-24 16,-3 0-16-16,-1 14-9 15,1 13-4-15,6 4-4 16,5 4-1-16,8-5 0 15,5-5-1-15,3-4 1 16,21-8-4-16,6-7-20 16,6-6-13-16,3 0-4 15,0-17 10-15,-3-7 3 16,-1-4 13-16,-4-8 12 16,-6-6 4-16,-8-6 1 15,-7-8 1-15,-10-6-2 16,-7-5 0-16,-17-1 9 15,-3 4 32-15,0 11 45 0,5 15-11 16,7 15-11-16,7 13-10 16,3 9-7-16,5 1-31 15,0 31-16-15,5 23-5 16,13 21 5-16,6 9 0 16,-2-3-3-16,0-7 3 15,-9-9-5-15,-6-14-12 16,-7-5-45-16,0-12-89 15,0-11-166-15,0-7-394 16</inkml:trace>
  <inkml:trace contextRef="#ctx0" brushRef="#br0" timeOffset="-118663.16">23752 2924 749 0,'0'0'166'16,"0"0"-88"-16,0 0 92 15,0 0-54-15,0 0-59 0,0 0-29 16,0-27-14-16,0 27-10 16,0 20-4-16,0 19-4 15,8 14 4-15,3 11 2 16,1 0 1-16,1-2 0 16,-1-6 0-16,2-4-3 15,-2-7 0-15,-2-6 0 16,2-7-2-16,-1-9-35 15,0-6-96-15,-2-13-120 16,-3-4-116-16</inkml:trace>
  <inkml:trace contextRef="#ctx0" brushRef="#br0" timeOffset="-118180.68">23623 3234 667 0,'0'0'126'0,"0"0"-28"15,0 0 41-15,0 0-20 16,0 0-57-16,0 0-38 16,133-46-5-16,-69 41-4 15,-3 2-12-15,-8 3-2 16,-7 0-1-16,-10 0 1 16,-11 0 0-16,-6 8-2 15,-8 2-8-15,-5-1-20 16,-5 3-2-16,-1 7 22 0,0 3 7 15,-12 3-1 1,-4 0 3-16,2-1 0 0,7-3 0 16,3-5 0-16,4-3 0 15,0-2 0-15,20-6-1 16,13-4 0-16,10-1 1 16,2-1 3-16,0-12 1 15,-6-7-3-15,-8 0 1 16,-6-3-1-16,-11-4 1 15,-10 1 1-15,-4-1 0 16,-9 0-1-16,-16 3-1 16,-5 7-1-16,-4 7 1 0,0 9-1 15,-2 1 0 1,3 4-2-16,4 15-1 0,6 2 0 16,2 2-6-16,9 4-47 15,4 0-88-15,8-6-137 16,0-5-376-16</inkml:trace>
  <inkml:trace contextRef="#ctx0" brushRef="#br0" timeOffset="-116530.97">25087 3306 767 0,'0'0'106'15,"0"0"10"-15,0 0 50 16,0 0-68-16,0 0-36 0,0 0-21 15,0 0-15-15,5-31-11 16,-5 31-8-16,0 0-7 16,0 11-6-16,0 10 4 15,0 6 2-15,0 1 0 16,0-2 0-16,0-4-15 16,0-2 0-16,0-8 4 15,3-1-1-15,0-8 4 16,0-3 2-16,0 0 4 15,3 0 2-15,5-17 8 16,1-6-6-16,-2-2 0 16,0-2-1-16,-3 4 1 0,-4-4 2 15,-2 4 4 1,-1 0 1-16,0 6 1 0,0 3 7 16,0 6-5-16,0 3-2 15,2 5-3-15,-2 0-7 16,4 0 0-16,5 15-11 15,6 9 9-15,3 2 2 16,-2 2 0-16,0 3 0 16,1-2 0-16,1-5-2 15,-2 0-7-15,1-10-2 16,-4-2 0-16,-3-7 0 16,1-2 5-16,-2-3 5 15,1 0 2-15,4-12 2 16,-2-5-2-16,3-7 0 15,-5-1-1-15,2-1 1 0,-3 1-1 16,-3 0 1-16,-1 2 1 16,-2 4 0-16,-2 5 2 15,2 6-4-15,-3 2 4 16,0 5-1-16,0 1-3 16,3 0-3-16,3 14-7 15,6 10 8-15,4 6 1 16,2-1-1-16,8 0-9 15,3-5-33-15,7-5-16 16,7-5-3-16,-1-6 12 16,1-8 33-16,-7 0 11 15,-6 0 7-15,-9-15 3 0,-2-1 1 16,-8-7 21-16,-5-1 32 16,-6 1 4-16,0 1-22 15,-8 0-5-15,-11 5 1 16,-7 2-10-16,0 6-10 15,-1 4-3-15,6 5-1 16,7 0-4-16,4 0-7 16,3 12 0-16,4 13-3 15,3 3 2-15,0 4-2 16,7 1 0-16,13-2 1 16,2-4-2-16,3-4-31 15,-1-6-7-15,-3-6-12 16,-2-6 5-16,-5-3 10 0,-1-2 18 15,-4 0 18 1,-1-10 3-16,-1-9 2 0,-4-5 1 16,-3-3-1-16,0-1 6 15,0 0 7-15,1 5 7 16,2 4-7-16,2 8 3 16,0 5 0-16,-1 6-3 15,6 0-12-15,2 12-3 16,0 14-1-16,5 6 1 15,-4 4 0-15,2-4 0 16,0-4-1-16,4-6-13 16,2-7-24-16,2-10-4 0,1-5 17 15,1 0 8-15,-1-8 8 16,-2-11 7-16,-3-8 2 16,1-7 4-16,-5-7-2 15,-4-2 1-15,-7-6 6 16,-4-4 10-16,0-1 3 15,-8 2 5-15,-7 8 18 16,2 10-1-16,1 12 6 16,4 10-9-16,4 6-4 15,1 6-1-15,1 11-29 16,2 25-7-16,0 16 0 16,0 9 1-16,2 3 0 15,7-6-1-15,0-4 0 16,-3-5-8-16,-3-12-50 15,-2-5-59-15,4-8-97 0,5-9-108 16</inkml:trace>
  <inkml:trace contextRef="#ctx0" brushRef="#br0" timeOffset="-116146.65">26480 3321 580 0,'0'0'335'15,"0"0"-264"-15,0 0 73 16,-78-83-12-16,56 71-68 16,1 3-26-16,6 6-6 15,0 3-17-15,0 5-11 0,-1 22-4 16,1 7-1-16,2 3 1 16,5 1 0-16,3-4-1 15,4-6 1-15,1-3-3 16,0-8-10-16,0-8-1 15,0-4 0-15,0-5 3 16,7 0 11-16,7-10 1 16,4-8 3-16,3-5-1 15,-1 1 1-15,-2 3 5 16,-3 5 11-16,-3 7-4 16,-3 5 4-16,3 2-15 15,2 2-1-15,0 18-4 16,0 3-3-16,1 4 0 0,-5-1 0 15,2 1-61 1,1-7-125-16,-2-3-107 0,4-10-297 16</inkml:trace>
  <inkml:trace contextRef="#ctx0" brushRef="#br0" timeOffset="-115746.95">26569 3399 678 0,'0'0'187'0,"0"0"-66"16,0 0 37-16,0 0-76 16,0 0-64-16,0 0-15 15,33-12 0-15,-5 12 0 16,-2-3-2-16,-3-4 2 0,-2-3-2 16,-6-2 1-16,-1-2-2 15,-5-2 1-15,-8 0 1 16,-1-1-2-16,0 0 0 15,-1 2 0-15,-16 6 1 16,-1 4 0-16,-6 5-1 16,1 0-1-16,-1 20 0 15,1 6 1-15,4 5 4 16,3 3-1-16,8-4 4 16,8-1 0-16,0-6-3 15,6-3 0-15,20-6-1 16,3-6 1-16,7-5-1 15,1-3 2-15,1 0-5 0,1-8-1 16,5-4-71-16,3-2-61 16,-6 0 69-16,-11 1-77 15,-15 0-202-15,-15 4 71 16</inkml:trace>
  <inkml:trace contextRef="#ctx0" brushRef="#br0" timeOffset="-110480.95">27591 3239 17 0,'0'0'239'16,"0"0"-114"-16,0 0 5 15,0 0 19-15,82-68 7 16,-70 46-44-16,-5 3-10 16,-2 2-27-16,-5 2-2 15,0 4-17-15,0-2-6 16,-14 6 0-16,-6 3-26 15,-9 4-19-15,-5 6-4 16,-3 21-1-16,2 11 4 16,8 4-2-16,11 3-2 0,13-3-6 15,3-1 4 1,15-4-5-16,13-7 0 0,8-5-1 16,4-4 1-16,2-7 3 15,-2-6-37-15,-2-5-5 16,-8-3-7-16,-8 0-6 15,-9-3 7-15,-7-6 15 16,-6-4 22-16,0-1 10 16,-7 2-7-16,-7 1 12 15,1 1 25-15,6 1 12 16,4 5 19-16,3 2 0 16,0 2-22-16,0 0-13 15,0 0-17-15,0 0-4 16,0 5-5-16,3 15 4 15,3 6-1-15,1 5 2 0,-7 3 1 16,0 2-1-16,0 0-1 16,0-2-1-16,-6-5-31 15,5-6-80-15,1-7-36 16,0-11-104-16,1-5-61 16</inkml:trace>
  <inkml:trace contextRef="#ctx0" brushRef="#br0" timeOffset="-110164.49">28088 2998 769 0,'0'0'178'15,"0"0"-105"-15,0 0 43 16,0 0 5-16,0 0-51 15,0 0-32-15,-45-28-22 16,32 67-14-16,-4 19-1 16,-2 23 1-16,1 9 4 15,6 3-2-15,10-2-2 16,2-8-2-16,2-10 0 16,16-9-4-16,1-14 0 15,7-12-16-15,6-13-54 16,10-16-55-16,7-9-53 0,5-10-55 15,-3-20-165 1</inkml:trace>
  <inkml:trace contextRef="#ctx0" brushRef="#br0" timeOffset="-109598.08">28295 3195 649 0,'0'0'245'0,"0"0"-160"16,0 0 43-16,0 0 28 16,0 0-52-16,0 0-38 15,0-57-13-15,0 54-9 16,0 2-13-16,1 1-15 16,6 0-9-16,9 15-7 0,9 21-3 15,11 11 3-15,3 9 0 16,0 0 0-1,-2-2 0-15,-8-10-5 0,-4-8 2 16,-8-12-17-16,-4-9-9 16,-3-9 0-16,-4-3-5 15,-2-3 14-15,4-9 20 16,3-17 7-16,2-14-6 16,0-10 0-16,-4-3 0 15,-5-3 0-15,-1-4-1 16,0 7 2-16,-3 9 0 15,0 12-2-15,0 10 2 16,0 10 0-16,0 6-2 16,0 5 0-16,5 1-7 15,8 14-57-15,8 17-99 0,5 13 15 16,0 5-71-16,-2-1-184 16</inkml:trace>
  <inkml:trace contextRef="#ctx0" brushRef="#br0" timeOffset="-109341.48">28930 3483 403 0,'0'0'582'0,"0"0"-500"15,0 0 46-15,0 0 19 16,0 0-79-16,0 0-32 0,-20-44-21 15,20 44-15-15,0 17-2 16,-2 12-2-16,-2 9 4 16,-2 3 1-16,-5 0-1 15,1-3-23-15,4-5-34 16,3-7-64-16,3-7-65 16,0-13-61-16,12-6-188 15</inkml:trace>
  <inkml:trace contextRef="#ctx0" brushRef="#br0" timeOffset="-108881.63">29115 3173 224 0,'0'0'728'16,"0"0"-633"-16,0 0 31 15,0 0 29-15,0 0-66 16,0 0-44-16,-31-31-36 15,31 44-9-15,0 15-2 16,3 11 2-16,9 8 0 16,-2 0 1-16,-1-3-1 15,-3-6 0-15,0-6-2 16,-3-11-15-16,-1-5-21 16,-1-8 3-16,-1-5-8 15,0-3 6-15,2 0 20 0,-2-2 13 16,0-15 1-1,0-9-14-15,0-6 7 0,0-2 10 16,0-5-4-16,0 0 4 16,0-2 3-16,-3 2 8 15,1 1 9-15,2 8 12 16,0 2-2-16,0 6-8 16,6 5-2-16,3 5-6 15,6 2-7-15,0 3-7 16,6 4 0-16,4 3-2 15,2 0-14-15,-1 3-19 16,0 12-39-16,-3 5-46 16,-7 6-30-16,-10 0-51 15,-6 4-79-15</inkml:trace>
  <inkml:trace contextRef="#ctx0" brushRef="#br0" timeOffset="-108667.15">29158 3394 450 0,'0'0'206'16,"0"0"-65"-16,0 0 9 15,0 0-32-15,0 0-57 16,0 0-16-16,56-30-12 16,-32 23-22-16,-4 0-7 15,1 5-4-15,-7 2 0 0,-4 0-63 16,-5 2-46-16,-5 12-66 15,0 3-68-15,-21 5-212 16</inkml:trace>
  <inkml:trace contextRef="#ctx0" brushRef="#br0" timeOffset="-108497.91">29108 3540 501 0,'0'0'251'0,"0"0"-129"16,0 0 37-16,0 0-48 15,0 0-75-15,0 0-24 16,98-40-11-16,-60 31-1 16,2-4-50-16,-1-2-89 0,-4-2-112 15,-2-4-264-15</inkml:trace>
  <inkml:trace contextRef="#ctx0" brushRef="#br0" timeOffset="-108165.48">29403 2956 746 0,'0'0'140'0,"0"0"-34"15,0 0 52-15,0 0-37 16,0 0-57-16,0 0-33 0,11-14-15 15,18 50 3-15,9 17 10 16,6 10-1-16,0 5-14 16,-5 1-5-16,-6 1-2 15,-11-4-5-15,-11-6 0 16,-11-4-2-16,0-8-7 16,-10-4-15-16,-16-7-29 15,-12-1-9-15,-7-7-44 16,-13-2-62-16,-10-7 23 15,-4-6-82-15,0-6-120 16</inkml:trace>
  <inkml:trace contextRef="#ctx0" brushRef="#br0" timeOffset="-103649.75">30653 3213 524 0,'0'0'209'16,"0"0"-139"-16,0 0 53 0,8-85 47 16,-8 67-56-1,-6 6-30-15,-11 1-29 0,-2 4-19 16,-11 7-12-16,-12 0-10 15,-1 13-11-15,-3 14 0 16,9 7-2-16,10 3-1 16,15-1-1-16,9 0-6 15,3-2 5-15,12-4 0 16,14-2-5-16,7-11 1 16,2-5-1-16,-1-5-16 15,1-7-4-15,-2 0-3 16,-7-10 7-16,-2-9 7 15,-6-2 5-15,-11-3 11 16,-5 1 1-16,-2 3 0 16,0-2 12-16,-2 7 16 0,-4 4 2 15,5 4-4-15,-1 5-5 16,2 2-13-16,0 0-9 16,0 7-8-16,20 17-1 15,10 5 9-15,5 3-2 16,-1-3 2-16,1-5-5 15,-1-5-15-15,0-5-16 16,1-8-3-16,-5-6 5 16,-5 0 14-16,-3-13 3 15,-5-13 8-15,-3-8 6 16,-6-3 3-16,-8-6 4 16,0 0-4-16,0 3 8 15,-9 7 3-15,-3 14 28 0,5 7 5 16,2 7 6-1,5 5-13-15,0 5-37 0,0 22-6 16,15 13 3-16,14 8 2 16,2 2-1-16,3-3-1 15,-4-5 3-15,-8-3-2 16,-5-8 1-16,-8-2 0 16,-9-8-11-16,0-3-29 15,-11-4 3-15,-20-1 6 16,-11-7-13-16,-7-3-45 15,-9-3-6-15,-5 0-42 16,-4-3-127-16,-3-13-307 16</inkml:trace>
  <inkml:trace contextRef="#ctx0" brushRef="#br0" timeOffset="-100482.56">2362 5738 476 0,'0'0'210'15,"0"0"-151"-15,3-89 29 16,-3 64 36-16,0 5-39 16,-10 7-23-16,-11 1-2 15,0 7-13-15,-6 5-30 0,-4 0-10 16,1 15-6-16,-3 16 2 16,2 15 2-16,7 4 2 15,11 5-3-15,13-1-1 16,0-8-3-16,23-6-2 15,10-7-2-15,5-10 3 16,2-7-13-16,6-11-61 16,-1-5-25-16,4-5-22 15,-4-17-8-15,-2-5-77 16,-4-2 11-16,-2 1-197 0</inkml:trace>
  <inkml:trace contextRef="#ctx0" brushRef="#br0" timeOffset="-99398.41">2652 5791 105 0,'0'0'318'16,"0"0"-166"-16,0 0 15 15,0 0-15-15,0 0-27 16,-5-79-44-16,-4 74-12 16,-4 0-13-16,4 2-18 15,-5 3-12-15,1 0-13 16,-5 5-5-16,5 12-6 16,-1 5-2-16,4 1-1 15,7 0 0-15,3 1 0 16,0-7-7-16,9 2 4 15,10-6-2-15,5-4-2 16,1-5-3-16,4-4-8 16,-4 0-10-16,-2-4 12 0,-4-7 14 15,-3-2 3-15,-4-1 8 16,-4 0-7-16,-4-1 10 16,0-1-5-16,-4 2 10 15,0 0 13-15,0 0-3 16,0 3-5-16,2 2-7 15,-2 4 1-15,0 3-5 16,3 0-5-16,-3 2-4 16,3 0-1-16,6 0-11 15,3 4-1-15,4 11 12 16,2 1 0-16,3 0 0 16,0 0-1-16,0-1 0 15,-3-6-4-15,0-1-6 16,-5-5 0-16,-3-3 1 0,-2 0 4 15,-2 0 4-15,-3 0 2 16,3-10 5-16,1-5-1 16,-1-5 1-16,-1-2 0 15,-4 0 2-15,-1-1 6 16,0 4 4-16,0 2-5 16,0 5-2-16,0 2-4 15,0 7 3-15,2 0-9 16,-1 3-3-16,4 0-3 15,8 0-6-15,7 8-4 16,2 7 5-16,2 4-8 16,-2 0-5-16,-1-2-3 15,-3-2-12-15,3-2-8 0,-6-4 7 16,-3-4-1-16,-2-2 8 16,1-3 5-16,-5 0 21 15,1 0 7-15,-4-9 13 16,1-7-1-16,1-1 6 15,-5 0-1-15,3 1-1 16,0 0-1-16,-3 1 0 16,0 1 3-16,0 4-1 15,0 0 1-15,3 4 8 16,-3-2-19-16,5 3-6 16,0 4-1-16,3 1-10 15,5 0-7-15,5 1-20 0,7 12 9 16,2 1 2-16,-4 1-5 15,-1 2-8-15,2-5-34 16,-3-2-4-16,1-3-20 16,2-7-35-16,-2 0 38 15,-2 0 37-15,-2-10 17 16,-6-5 26-16,-5 1 14 16,-4-2 0-16,-3 0 36 15,0 1 32-15,0 2 42 16,-3 1 34-16,-6 2-30 15,-1 3-2-15,2 1-12 16,2 2-33-16,-1 1-15 16,7 3-10-16,0 0-16 15,0 0-22-15,0 17-4 0,0 15-6 16,13 14 5-16,1 9-2 16,-1 7 3-16,-7 4 0 15,-3 2-1-15,-3-2 0 16,0-3-6-16,0-10-42 15,-3-8-14-15,0-15-8 16,0-8-94-16,0-13-43 16,3-9-92-16</inkml:trace>
  <inkml:trace contextRef="#ctx0" brushRef="#br0" timeOffset="-98433.58">3542 5602 509 0,'0'0'436'0,"0"0"-391"15,0 0 81-15,0 0-6 16,0 0-78-16,-9-77-30 16,27 68-12-16,6 4-1 15,1 5-4-15,2 0-2 16,2 10-7-16,-4 14-21 15,0 9-18-15,-13 6 13 16,-6 5 5-16,-6 2-8 16,-9 1 6-16,-9-5-22 15,-1-6 23-15,5-11 17 0,6-10-1 16,6-7 16-16,2-8-1 16,0 0-6-16,18-18 11 15,10-14 17-15,11-10 7 16,7-13 7-16,1-7-18 15,-3-9-2-15,-5-6 0 16,-5-7 0-16,-7 4-8 16,-9 7 4-16,-9 16 7 15,-6 22 31-15,-3 15 39 16,0 12 41-16,-3 8-22 16,-3 0-64-16,-6 1-20 15,2 26-18-15,-1 14 0 0,7 10-1 16,4 4-1-16,0-1 0 15,15 1-3-15,5-6 1 16,2-6 1-16,-3-4 1 16,0-11-2-16,-1-8-1 15,-2-3 3-15,-2-9 0 16,1-5-1-16,-5-3-2 16,1 0 0-16,2-6 4 15,2-13 0-15,1-4 1 16,-5-7-1-16,1-4-4 15,-9-2-2-15,-3-1 0 16,0 6 4-16,-12 7 2 16,0 9 2-16,-4 8 4 0,-1 7 2 15,-2 0 3-15,-5 26-11 16,4 12-3-16,1 11 2 16,12 2-3-16,7-4-1 15,0-4-3-15,15-10 3 16,10-8-3-16,11-13-46 15,7-12-7-15,5 0 3 16,4-26-10-16,0-6-6 16,-7-5 27-16,-2-6 28 15,-4-7 19-15,-3-6 0 16,-8-7 2-16,-10 0 0 16,-14-5 8-16,-4 8 2 15,-7 7 18-15,-14 14 44 16,-3 12 24-16,2 13-8 0,5 8-43 15,3 6-8-15,5 0-17 16,4 22-15-16,5 17-6 16,0 19-1-16,6 8-2 15,13 3-3-15,-2-1 1 16,1-5 2-16,-3-5-2 16,1-9-22-16,1-6-35 15,2-11-50-15,3-10-18 16,2-11-214-16,2-10-237 15</inkml:trace>
  <inkml:trace contextRef="#ctx0" brushRef="#br0" timeOffset="-98048.65">4713 5516 969 0,'0'0'69'16,"0"0"16"-16,0 0 84 15,0 0-97-15,0 0-67 16,0 0 1-16,100-34 8 16,-52 16-12-16,-2-5-2 15,-9-1-4-15,-7-1 2 16,-5-1 0-16,-11 1 2 16,-11 0 1-16,-3 0 0 15,0 1 1-15,-15 9 5 0,-12 8 3 16,-6 7-3-16,-7 4-6 15,0 24-1-15,1 11 0 16,9 8 0-16,8 6 0 16,8-2 1-16,7-5 6 15,7-7 2-15,4-6 0 16,22-11-3-16,8-8 0 16,8-8-6-16,4-6 2 15,6-7-2-15,-1-15-5 16,-5-5-81-16,-7-2-112 15,-11 3-75-15,-14 5-220 16</inkml:trace>
  <inkml:trace contextRef="#ctx0" brushRef="#br0" timeOffset="-87285.68">5891 5491 463 0,'0'0'144'16,"0"0"-77"-16,0 0 57 16,0 0-7-16,-3-82-14 15,-13 72-24-15,-2 3-36 16,-7 2-10-16,-4 5-10 0,-2 0-10 16,-3 8-7-1,-1 9-1-15,4 7-5 0,6 2 2 16,7 1-2-16,9-2-1 15,9 1-5-15,0-7 2 16,12 0-4-16,22-8 0 16,5-5 0-16,6-6-44 15,1 0-29-15,-6-13 12 16,-5-4-9-16,-10-3 4 16,-9 0 6-16,-11-2 19 15,-5 1 49-15,-3 3 3 16,-15 2 61-16,-3 2 27 15,3 4 15-15,0 3-18 16,8 2-9-16,5 4-18 16,2 1-15-16,3 0-13 15,0 0-17-15,0 1-14 16,8 20-2-16,12 8 0 0,6 12 0 16,4 10 0-16,-2 5 0 15,1 8 0-15,-6 5 5 16,-3 1-5-16,-5-2 0 15,-5 0 0-15,-4-3-1 16,-6-7-3-16,0-10-3 16,-5-11-22-16,-12-8-6 15,-7-10 0-15,3-6 11 16,-9-4 13-16,-4-9 9 16,3 0-6-16,-5-5 2 15,3-19-16-15,8-13-10 16,5-20-55-16,14-16-67 0,6-11 5 15,18-1-55-15,18 9-261 16</inkml:trace>
  <inkml:trace contextRef="#ctx0" brushRef="#br0" timeOffset="-86296.65">6151 5511 624 0,'0'0'176'0,"0"0"-27"16,0 0-5-16,0 0-45 15,0 0-30-15,-24-75-16 0,24 56-17 16,0-3-13-16,12 2-10 16,4 1-2-16,1 2-7 15,2 7-3-15,0 3-1 16,-2 5-2-16,1 2-4 15,-3 0-5-15,-2 15-22 16,-1 9-23-16,-4 9 0 16,-7 6 1-16,-1 2 15 15,0 1-3-15,-7-2-2 16,-4-3 11-16,5-8 15 16,2-10-9-16,4-9 11 15,0-8-7-15,0-2-1 0,18-5-8 16,10-20 27-1,9-10 6-15,9-6 15 0,2-1-15 16,-3 3 4-16,-8 1-1 16,-10 7 0-16,-10 5 19 15,-4 6 13-15,-9 2 30 16,-4 7 12-16,0 5 2 16,0 2-4-16,0 4-8 15,-1 0-28-15,-7 0-27 16,-3 1-9-16,0 17-3 15,2 9 0-15,2 4-2 16,7 2-1-16,0-3 1 16,0-1-1-16,0-7 3 0,10-2-1 15,4-7-2-15,2-5 1 16,-1-3-2-16,3-5 4 16,-2 0-4-16,-1 0 2 15,0-12-4-15,-6-2 6 16,-5-3 0-16,-4-3 0 15,0-5 5-15,0 2-5 16,0 4 5-16,-3 5-1 16,2 6-2-16,1 3 1 15,0 5-3-15,0 0 0 16,0 5-15-16,15 17-2 16,9 6 8-16,4 3-14 0,3-3-36 15,1-4-13-15,2-7-14 16,2-8-4-16,4-6 33 15,-4-3 16-15,0-7-19 16,-8-15 12-16,-3-7 19 16,-5-8 24-16,-5-4 5 15,-6-7 24-15,-6-3 14 16,-3-2 46-16,-5 0-15 16,-17 0 32-16,-6 8 8 15,3 9-14-15,3 13-26 16,6 12-11-16,10 6 0 15,1 5-23-15,5 0-24 16,0 28-11-16,8 25-4 0,14 22 4 16,-1 14 2-16,-1 6 2 15,-6 4-1-15,-8-2-2 16,-4-3-1-16,-2-7 1 16,0-5-2-16,-5-9-10 15,2-10-33-15,3-15-4 16,0-12-34-16,0-16-43 15,6-13-99-15,5-7-154 16</inkml:trace>
  <inkml:trace contextRef="#ctx0" brushRef="#br0" timeOffset="-85552.99">7044 5431 859 0,'0'0'132'0,"0"0"-28"16,0 0 53-16,-16-90-74 16,32 67-53-16,14 4-19 15,9 0-7-15,6 8-4 16,1 5-2-16,0 6 2 16,-7 0-6-16,-9 17-17 15,-11 10-35-15,-8 7-12 16,-11 7 16-16,-2 6 15 15,-23 5 1-15,-11-2 3 16,-1-2-3-16,1-7-40 16,7-12 27-16,13-8 27 0,10-14 2 15,6-7-31-15,6-9-42 16,18-20 95-16,13-15 6 16,2-9 9-16,4-8 17 15,-2-11-7-15,-4-12 1 16,-3-4-5-16,-11 3 7 15,-7 12 42-15,-10 20 9 16,-6 18 18-16,0 15 34 16,0 8-14-16,-3 9-51 15,0 1-21-15,0 2-19 16,0 0-15-16,1 19-11 16,1 18-2-16,1 16 2 15,0 12 4-15,12 3-2 16,5 2-2-16,2-1 2 0,-3-5-4 15,1-10 2-15,-4-12-3 16,-3-12 3-16,1-10-9 16,-2-8 6-16,-3-7-4 15,-2-3 3-15,1-2-2 16,1-2 6-16,4-18 3 16,1-11 1-16,-1-4-2 15,-1 0-1-15,-3 3 6 16,-2 10 4-16,1 7-2 15,1 9-8-15,7 6-1 16,4 0 0-16,5 2-4 16,3 15-7-16,-1 1-8 0,-1 2-21 15,1-2-4-15,-4-6-4 16,1-3-2-16,-3-6-29 16,0-3 12-16,-3 0-3 15,-3-1-45-15,-5-10-33 16,-5-1-43-16,-2-1-66 15</inkml:trace>
  <inkml:trace contextRef="#ctx0" brushRef="#br0" timeOffset="-85147.74">8257 5283 809 0,'0'0'206'16,"0"0"-55"-16,0 0 23 15,0 0-66-15,0 0-60 16,0 0-28-16,0 0-10 15,-39-12-10-15,39 29-2 16,0 3 2-16,0-1 0 0,2-4-4 16,8-7 3-16,3-3 0 15,1-4-7-15,0-1 3 16,-1 0-1-16,-6-4 4 16,-4-7 2-16,-3-1 0 15,0-3 1-15,0 4-1 16,-10 1 0-16,-5 5-1 15,-3 5-19-15,2 0-42 16,-4 20-71-16,4 3-142 16,1 1-330-16</inkml:trace>
  <inkml:trace contextRef="#ctx0" brushRef="#br0" timeOffset="-69871.97">9589 6220 693 0,'0'0'199'0,"0"0"-128"16,0 0 42-16,0 0-13 15,0 0-41-15,0 0-24 16,0 0-12-16,0 0-13 15,-52-32-1-15,50 32-9 16,2 0 1-16,0 3-2 0,0 5 0 16,0 0-4-16,8 1 4 15,8-3 0-15,-1-3 0 16,3-1-1-16,-3-2-1 16,-3 0 3-16,-5-2 1 15,-2-5 1-15,-5-3 1 16,0 1-2-16,0-2 0 15,-5 4 8-15,-5 0-8 16,-3 4 8-16,2 3-6 16,0 0-1-16,0 0-2 15,0 3 0-15,2 9-3 16,3 4 2-16,3 0 0 16,2 1 1-16,1 0-3 0,0-3 0 15,6-3 1-15,12-5-2 16,2-2 4-16,3-4-3 15,2 0-7-15,-2-4 9 16,-4-7-9-16,-7-2-4 16,-6 0-4-16,-4-4 5 15,-2 1 8-15,0 1 5 16,-11 2 1-16,-3 2 2 16,-2 3-1-16,4 5 0 15,0 2-1-15,5 1-1 16,2 0-2-16,1 0 1 15,1 0-2-15,0 7-6 0,2 7-14 16,1 3-15 0,0 0-30-16,16 1-33 0,11-2-67 15,7-6-152-15</inkml:trace>
  <inkml:trace contextRef="#ctx0" brushRef="#br0" timeOffset="-68905.66">11565 6062 583 0,'0'0'197'0,"0"0"-97"16,0 0 36-16,0 0-46 15,0 0-26-15,0 0-24 16,9-33 4-16,-9 33-5 16,0 0-4-16,0 0-8 15,0 7-14-15,0 10-8 16,0 0-4-16,0 5 1 16,0-4-2-16,0-4 0 0,5-3-3 15,14-3 0-15,5-6 3 16,4-2-3-16,2 0 0 15,1-8 1-15,-2-5-4 16,-11-1-3-16,-8 3 6 16,-4-2 3-16,-6 0 4 15,0 0 2-15,-6 1 0 16,-9 0 5-16,0 2-2 16,-4 5 0-16,5 4-3 15,0 1-2-15,0 0-4 16,4 0 0-16,2 8 0 15,2 5-3-15,3 1 0 16,2 1 3-16,1 1-4 16,0 1 0-16,0-4 0 0,4 0 1 15,8-2-2-15,3-6 2 16,2-2-6-16,-1-2-5 16,-2-1-1-16,-3 0 6 15,-3 0 5-15,-4 0 4 16,-1-7 3-16,-1-3 0 15,-2-1-2-15,0 0 1 16,0 0-1-16,0-1 1 16,0 0-1-16,-2 2-1 15,2 0-3-15,0 5 0 16,-1 1-2-16,-1 3 3 0,1 1-1 16,-2 0 3-1,-5 0-4-15,-8 1-22 0,-9 13 6 16,-8 8-18-1,0 5-34-15,0 1-69 0,6-4-185 16</inkml:trace>
  <inkml:trace contextRef="#ctx0" brushRef="#br0" timeOffset="-68012.01">10051 8171 930 0,'0'0'84'0,"0"0"-11"16,0 0 44-16,0 0-43 15,-83-3-39-15,83 8-18 16,0 7-13-16,0 4-4 16,3 1 1-16,15 0-1 15,1-5-2-15,4-5 0 16,2-1 0-16,-1-6 1 15,-5 0-2-15,-5 0-3 16,-8 0-19-16,-5-7 9 16,-1-1 9-16,0-1 7 15,-4 2 2-15,-13 2 3 16,-4 5-1-16,-1 0-1 16,7 0-1-16,2 7-2 15,8 5-1-15,4-1 0 0,1 4-9 16,0-2 5-16,1-2 1 15,8-4 1-15,1-4-2 16,-2 0 3-16,-2-2-2 16,-3-1 0-16,3 0-1 15,-5 0 5-15,-1-1 1 16,0-12 10-16,0-3-8 16,-10-1-3-16,-1 0-1 15,1 3 0-15,1 6 2 16,6 5-2-16,3 3 1 15,0 0-6-15,0 0-39 16,9 14-46-16,18 8 14 0,16 4 22 16,8-6-81-16,9-7-188 15</inkml:trace>
  <inkml:trace contextRef="#ctx0" brushRef="#br0" timeOffset="-67271.97">12023 7961 1018 0,'0'0'89'0,"0"0"46"16,0 0-6-16,0 0-51 16,0 0-39-16,0 0-13 15,-13-16-4-15,1 16-12 16,0 15-8-16,-3 7-1 15,6 4-1-15,3-2 0 0,3 0-2 16,3-7 0-16,0-5-17 16,3-4-7-16,8-4-3 15,5-4 2-15,4 0 15 16,-1-4 1-16,1-11 8 16,-6-2 2-16,-6-2 1 15,-4-3 2-15,-4 0 1 16,0 1 2-16,-10 1 9 15,-4 5 7-15,2 5 3 16,2 3-6-16,1 5-1 16,3 2-7-16,-3 0-1 15,6 0-9-15,-5 8-1 16,2 11 0-16,3 5-1 0,2 0-2 16,1-2 4-1,0-3-5-15,7-5 3 0,7-4-14 16,4-3-8-16,1-6-3 15,2-1 7-15,3 0 9 16,-3-7 2-16,-5-6 2 16,-3-1 7-16,-5-3 0 15,-5-3 1-15,-3-2 0 16,0 0 5-16,-12 1-4 16,-6 2 7-16,-1 8 3 15,1 3-5-15,-4 6-2 16,-5 2-5-16,-5 0-3 15,-5 11-24-15,-2 6-60 16,1-1-116-16,9-6-164 0,13-9-313 16</inkml:trace>
  <inkml:trace contextRef="#ctx0" brushRef="#br0" timeOffset="-66307.08">9544 6590 332 0,'0'0'62'16,"0"0"-53"-16,0 0 54 15,0 0 12-15,0 0 11 16,0 0-17-16,-43-62-13 16,35 49-15-16,0 1 3 15,-1 1-22-15,0 0 8 16,1-1-3-16,1-1 3 15,5-1-12-15,1 4-7 16,-2 0-5-16,1 1 3 0,1 2-1 16,1 1 4-16,0 3 2 15,0 1 0-15,0 1-1 16,0 1 0-16,0-2-2 16,0 1-1-16,0 1-4 15,0-2-2-15,0 2-3 16,0-2 1-16,0 2-1 15,0 0-1-15,0 0-1 16,0 0 0-16,0-1 1 16,0 1-2-16,0 0-3 15,0 0 5-15,0-1-7 16,0 1-5-16,0 0-27 16,0 0-29-16,0 0 5 0,3 0-16 15,10 4-58-15,7 6 48 16,5 2 1-16,2-6-103 15</inkml:trace>
  <inkml:trace contextRef="#ctx0" brushRef="#br0" timeOffset="-65438.36">9686 6374 247 0,'0'0'260'0,"0"0"-232"15,0 0-4-15,0 0 49 16,0 0 22-16,0 0-29 16,-64-38-12-16,58 35-21 15,3 1 9-15,1 1-10 16,1 1-8-16,1-2-6 15,0 2 7-15,0-1-2 16,0 1-8-16,-3 0-4 16,3 0-5-16,0 0 3 15,0 0-3-15,0 0-1 16,0 0-2-16,0 0-1 16,0 4 1-16,0 15-1 15,3 10-1-15,7 9 6 0,4 7 6 16,2 6-1-1,-1 1 6-15,3 2-2 0,0 0 5 16,0 3-4-16,-2-1-4 16,1 3 4-16,-3-1-5 15,-3-3 4-15,1-2-10 16,0 0 5-16,-5-2-4 16,2-3-3-16,0-1 3 15,-1-7-5-15,-1-2 5 16,1-1-5-16,0-1-1 15,0 1 0-15,-2 0 1 16,2-1 2-16,-3 1 0 0,0-3 0 16,-1-1 1-16,-1-4-3 15,2-1 2-15,-1 0 1 16,-1-3-2-16,1-3 0 16,-2 0-2-16,1 1 0 15,0-3 0-15,3 0 3 16,-3 1-4-16,-1-1 1 15,-2 0-1-15,0 2 2 16,0-2 0-16,0-4-1 16,0 1 1-16,0-3-2 15,0-2 0-15,0 1 1 16,0-1-1-16,0 1 0 0,0 1 1 16,0 0-1-16,0 1 0 15,1 0 0-15,2 2 0 16,2 3-1-16,-1 0 1 15,0-1 1-15,2-1-1 16,0 1 0-16,-1-5-1 16,4-1 0-16,-5-2 0 15,2-2 0-15,-1-1-2 16,-1-2-2-16,1-2-19 16,-2-3-20-16,-1 2-39 15,0-2-9-15,1-1-39 16,0 0-48-16,0-22-128 15</inkml:trace>
  <inkml:trace contextRef="#ctx0" brushRef="#br0" timeOffset="-64156.07">9641 6461 351 0,'0'0'69'0,"0"0"-56"0,0 0 45 16,0 0 32-16,0 0-8 15,0 0-31-15,0-7-25 16,0 7-5-16,0 0-4 16,0 0-9-16,3 0-1 15,5 0-3-15,1 0 15 16,5 0-6-16,0 0-4 15,10 5 1-15,1 0 2 16,8 2 0-16,3 3-3 16,1 0-1-16,2 2 8 15,-5 2-12-15,2 1 3 16,-6 2 3-16,-5-1-1 16,2 4-7-16,-6-1 2 15,4 5 2-15,5 0 4 0,1 0 7 16,7 2 1-16,6-1 0 15,1-2 2-15,6 1 3 16,1-1-14-16,-1 1-4 16,6 1-2-16,-5 2 0 15,-6-1 2-15,-4-1-4 16,-7 0 1-16,-5 1 0 16,0 2 5-16,-3 0-7 15,0 2 7-15,1-2 1 16,2 0 6-16,0-1-5 15,1 0-5-15,3-3 1 16,1 0-2-16,1-2 0 0,1 2-1 16,1 0 0-16,-3-2-1 15,-1 3-1-15,-1-1 0 16,-2 2 2-16,-1-2-2 16,-3 1 1-16,0 1 0 15,-6-4-1-15,4-1 1 16,-4-3-1-16,1-1 2 15,1 0-2-15,2-3 3 16,2 3 5-16,1 0 2 16,1 0-5-16,-4 0 1 15,-1-1 2-15,-5 4-3 16,1-4 1-16,-4 1-6 16,-1 0 3-16,0-3-1 15,-2 0-1-15,1-1 4 0,2-3-3 16,-1 1 3-16,3 0-2 15,0-1-1-15,0 0 1 16,-2 0 1-16,-1-1-2 16,3 2-2-16,-3-1 4 15,3 0-1-15,0-2-3 16,0 0 0-16,-1-1 2 16,-2 0-1-16,2 1-2 15,-4 1 2-15,-2-3-1 16,2 2 0-16,1 3 2 15,0-1-2-15,0-1 0 16,2 2 1-16,-2-3-1 0,2-2 0 16,-1 0 1-1,1 0 0-15,1-2 0 0,4 0 2 16,1-1-2-16,-1 0 2 16,1-1-1-16,1 0-2 15,-4 0 0-15,-4-2-2 16,-3 0 1-16,-3 0-6 15,-5 0-34-15,-4 0-37 16,0 0-46-16,-23 0-119 16</inkml:trace>
  <inkml:trace contextRef="#ctx0" brushRef="#br0" timeOffset="-63242.19">10233 8291 508 0,'0'0'171'15,"0"0"-139"-15,0 0 38 16,0 0 31-16,0 0-15 0,0 0-47 16,-12-14-21-16,12 14-1 15,0-1-11-15,17-1-1 16,16 0-2-16,11-5 13 15,14-5 1-15,16-1-2 16,14-4-12-16,7 0 4 16,9-2-7-16,1 0-2 15,1 2-4-15,-3-1 4 16,-8 5-14-16,-10 0 10 16,-12 4 3-16,-11 1 2 15,-10 3-1-15,-10 1 2 16,-4-2 3-16,-5 2-3 15,-3-2-1-15,0 2 1 16,-1-1 1-16,3 2 1 0,-4 0-1 16,3 2-1-1,-4-1 0-15,-4 2 0 0,2-1 1 16,-3 0-1-16,2-1 1 16,-1 1 1-16,1-2 1 15,-2 1-3-15,0-3 6 16,-1 4-2-16,2-2-1 15,-3 0-3-15,0 0 3 16,2 1-2-16,-1 0-1 16,-3-1 1-16,1 3 1 15,-2 0 1-15,-4 0 0 16,-2 0 1-16,-1 0 4 16,1-2 0-16,-4 2 1 0,5 0 3 15,-2-1 0-15,-2 0-4 16,4-2 0-16,-6 1-5 15,0 2 1-15,-2 0-4 16,-2 0-1-16,-1 0 0 16,1 0-3-16,-2-3-56 15,0 0-44-15,0 2-126 16,0-2-408-16</inkml:trace>
  <inkml:trace contextRef="#ctx0" brushRef="#br0" timeOffset="-63106.67">12247 7991 628 0,'0'0'370'0,"0"0"-309"16,0 0 47 0,0 0 11-16,0 0-85 0,0 0-31 15,0-5-3-15,0 0-43 16,0-6-162-16,0-3-397 16</inkml:trace>
  <inkml:trace contextRef="#ctx0" brushRef="#br0" timeOffset="-59906.88">10733 8983 547 0,'0'0'101'15,"0"0"11"-15,13-88 25 16,-13 67-5-16,0 5-16 15,-1 6-29-15,-10 5-26 16,-6 4-24-16,-7 1-33 16,-12 11-4-16,-9 29 4 15,-10 21-1-15,0 17 2 16,13 8-4-16,17-1 3 16,20-7-3-16,5-8 1 15,33-13-2-15,15-12-1 16,12-17 0-16,7-17 0 15,4-11-7-15,-1-3 3 16,-4-22-18-16,-5-4-20 16,-13-6 2-16,-17 3-9 0,-16 0 11 15,-15 3-8-15,0 4 24 16,-18 7-2-16,-9 6 11 16,-3 4 14-16,5 5 31 15,7 0 9-15,9 3 1 16,9-1-6-16,0-1-17 15,0 2-18-15,5 0-5 16,13 0 0-16,4 14 5 16,1 5 1-16,-4 10-1 15,-3 13 0-15,-10 8 6 16,-3 13-5-16,-3 3-1 16,0 3 0-16,-8-2 0 0,1-6 1 15,4-10-2-15,3-13-1 16,0-12-58-16,12-15-94 15,9-11-146-15,3-13-221 16</inkml:trace>
  <inkml:trace contextRef="#ctx0" brushRef="#br0" timeOffset="-59389.89">11355 8906 546 0,'0'0'132'0,"0"0"3"16,0 0 41-16,0 0-42 16,0 0-60-16,0 0-21 15,-76-26-33-15,55 77-11 16,3 16 3-16,6 8 2 16,9-3-7-16,3 1 0 15,8-8-1-15,17-5-6 16,8-9 0-16,4-14-2 15,6-13-4-15,1-18-28 0,3-6-71 16,-3-16-51 0,-4-18-143-16</inkml:trace>
  <inkml:trace contextRef="#ctx0" brushRef="#br0" timeOffset="-58655.69">11610 8981 808 0,'0'0'179'16,"0"0"-83"-16,0 0 66 15,0 0-47-15,0 0-53 16,0 0-17-16,-10-53-17 15,10 53-15-15,0 0-5 16,0 0-8-16,19 12 0 16,9 14 1-16,5 8-1 15,1 5 3-15,-2 0-3 16,-4-3 0-16,-4-2 0 0,-4-8 0 16,-4-6-1-16,-6-8-1 15,-2-5-6-15,-4-5-4 16,-3-2 4-16,1 0 8 15,-2-5 1-15,0-17 2 16,0-11-2-16,0-8 0 16,0-4-1-16,-3 0 0 15,-3 2 0-15,3 6 0 16,2 7 1-16,1 5-4 16,0 8 2-16,0 3 1 15,0 8-4-15,13 4-10 16,7 2-33-16,8 2-9 15,3 20-50-15,-5 10-98 0,-6 4-76 16,-9 3-241 0</inkml:trace>
  <inkml:trace contextRef="#ctx0" brushRef="#br0" timeOffset="-58390.34">12257 9132 463 0,'0'0'569'0,"0"0"-461"16,0 0 26-16,0 0-14 15,0 0-56-15,0 0-25 16,-61-47-13-16,58 47-13 16,0 14-10-16,-1 15-2 0,1 7-2 15,0 4 0-15,3 3 0 16,0 0-4-16,0 1-1 15,0-8-27-15,0-7-45 16,0-8-48-16,10-13-64 16,2-8-70-16,3-8-113 15</inkml:trace>
  <inkml:trace contextRef="#ctx0" brushRef="#br0" timeOffset="-57939.36">12305 8838 943 0,'0'0'125'0,"0"0"-41"15,0 0 68-15,0 0-72 16,0 0-56-16,0 0-20 16,0-2-4-16,18 23-3 15,4 8 2-15,-2 2 1 16,-1-1-3-16,-5 1 5 15,-3-2-5-15,-3-5-5 16,-3-4-13-16,-1-6-6 16,-2-6-8-16,-1-5-5 15,-1-3 10-15,0 0 14 16,0 0 16-16,0-11 11 0,0-8-9 16,-6-8 5-16,-5-6 3 15,-2-4 1-15,-2-4 13 16,-1-3 2-16,5 4 2 15,2 3-11-15,5 8 7 16,2 7-10-16,2 7 1 16,0 4 0-16,3 2-15 15,15 1-1-15,8 5-2 16,5 3-5-16,2 0-24 16,-2 0-32-16,-1 9-23 15,-5 5-51-15,-2 5-22 16,-10 0-37-16,-4 2-98 15</inkml:trace>
  <inkml:trace contextRef="#ctx0" brushRef="#br0" timeOffset="-57713.77">12468 9049 628 0,'0'0'251'0,"0"0"-160"15,0 0 78-15,0 0-21 16,0 0-89-16,0 0-41 16,21-20-17-16,6 6-1 15,-1 2-4-15,0 1-51 0,-6 5-27 16,-9 4-39-16,-5 2-45 16,-6 2-74-16,0 15-70 15</inkml:trace>
  <inkml:trace contextRef="#ctx0" brushRef="#br0" timeOffset="-57523.92">12384 9238 383 0,'0'0'335'0,"0"0"-247"16,0 0 55-16,0 0 11 16,0 0-53-16,0 0-50 15,81-32-16-15,-35 10-27 16,0-5-8-16,-4 2-47 15,4-3-70-15,-6-1-55 16,-1-4-88-16,-3-1-159 0</inkml:trace>
  <inkml:trace contextRef="#ctx0" brushRef="#br0" timeOffset="-57239.7">12754 8606 846 0,'0'0'151'0,"0"0"-50"16,0 0 64-16,0 0-67 15,0 0-52-15,0 0-18 16,51-24 7-16,-14 43-5 0,1 10-17 16,1 12 1-16,-3 6-2 15,-3 5-7-15,-8 6-3 16,-9 0-2-16,-12 5 0 15,-4-1-1-15,-10 0 0 16,-20-3-3-16,-11-1-17 16,-6-4-30-16,-8 1-43 15,-6-4-43-15,-4-7-66 16,0-12-121-16</inkml:trace>
  <inkml:trace contextRef="#ctx0" brushRef="#br0" timeOffset="-55940.91">14583 6856 535 0,'0'0'467'0,"0"0"-427"15,0 0 17-15,0 0 38 16,0 0-38-16,-57-72-21 15,57 72-23-15,0 0-6 16,0 0-7-16,0 13-10 16,4 18-2-16,13 14 11 0,1 10 1 15,-6 8 2-15,-5 3-2 16,-1-1-7-16,-3-9 3 16,3-10-59-16,2-18-65 15,5-12-46-15,-6-12-120 16,-4-4-286-16</inkml:trace>
  <inkml:trace contextRef="#ctx0" brushRef="#br0" timeOffset="-55747.36">14256 7054 745 0,'0'0'172'0,"0"0"-133"16,0 0 27-1,0 0 15-15,0 0-50 0,127-50-7 16,-48 28 4-16,9-3-26 16,0 2-2-16,-3 1-18 15,-2 2-132-15,-17-3-246 16</inkml:trace>
  <inkml:trace contextRef="#ctx0" brushRef="#br0" timeOffset="-53240.66">15971 5880 615 0,'0'0'57'0,"0"0"-40"16,0 0 63-16,0 0 14 15,-73-81-16-15,62 71-30 16,1 5-3-16,4 3-20 16,2 2-9-16,1 0-10 15,-1 0-4-15,4 0-2 16,-2 0-1-16,2 0-8 15,0 0 3-15,0 0-6 16,2 3 10-16,11 4 1 16,2 0-1-16,3-7 2 0,1 0 2 15,1 0 2 1,-4 0-2-16,-4-3 2 0,-6-8 5 16,-6-2-5-16,0-1 3 15,0 3-4-15,-6 2 1 16,-2 3-3-16,1 3 2 15,0 1-1-15,1 2-2 16,1 0-1-16,-1 0-3 16,2 3 3-16,-3 12-6 15,2 3 5-15,3 3 0 16,2 1 2-16,0 0 1 16,7-3-1-16,9-4-1 15,4-2 1-15,6-5 1 0,1-8-1 16,1 0 0-16,-1 0-1 15,-5-12-2-15,-10-3-3 16,-6-2-1-16,-6 0-5 16,0 1 3-16,-19 6 2 15,-5 5 5-15,-3 5 3 16,0 0-4-16,6 0 4 16,3 13-1-16,9 2 0 15,8 4-2-15,1 0-1 16,0 1-1-16,7-3 4 15,8-1 0-15,0-6-4 16,-1-3 1-16,-1-5 2 16,1-2-32-16,-1 0-17 0,-3-9 17 15,4-8 0-15,-7-5 16 16,-5 0 6-16,-2-2 11 16,0 0-1-16,-11 5 1 15,-10 6 1-15,-2 5 0 16,-6 8 0-16,-1 0 3 15,-1 6-4-15,4 13 0 16,6 3-1-16,10 1 1 16,9 0-2-16,2 4-12 15,24-6-131-15,16-5-93 16</inkml:trace>
  <inkml:trace contextRef="#ctx0" brushRef="#br0" timeOffset="-52491.09">18160 5736 680 0,'0'0'141'16,"0"0"-43"-16,0 0 21 16,-88-32-23-16,65 30-45 15,2 2-28-15,7 0-9 16,1 0-4-16,7 5-7 16,3 9-3-16,3 3 0 15,0 0 0-15,5 2 1 0,13-4 0 16,6-5 0-1,3-5 1-15,-2-5-2 0,0 0-1 16,-5-2 0-16,-7-11 1 16,-8-2 0-16,-5-1 4 15,0-1-1-15,-18 0 3 16,-2 0-1-16,-4 6-3 16,4 5-1-16,2 3 0 15,3 3-1-15,4 0 0 16,4 6-3-16,-2 14 0 15,5 3 0-15,4 1 3 16,0-2 0-16,4-3-6 16,17-4 5-16,7-6-1 15,5-4 1-15,0-5-2 0,-2 0-4 16,-6 0-18-16,-5-8-9 16,-8-5 9-16,-11 0 21 15,-1-4 3-15,-9 1 1 16,-18 0 0-16,-8 5 0 15,-10 5 0-15,0 6 0 16,-2 0-6-16,6 15-7 16,8 8-34-16,8 8-55 15,7-2-153-15,9 3-366 16</inkml:trace>
  <inkml:trace contextRef="#ctx0" brushRef="#br0" timeOffset="-51674.94">16419 7549 776 0,'0'0'151'0,"0"0"-112"15,-84-10 25-15,66 10 41 16,4 0-33-16,6 4-41 15,3 11-21-15,4 4-6 16,1 3-1-16,0 3-1 16,0-4-1-16,9-1 0 15,3-4-1-15,1-6 0 0,-2-1-2 16,1-3-3-16,-2-5 0 16,1-1-3-16,-2 0-27 15,-1-12-2-15,-3-9 22 16,-5-7 6-16,0 2 9 15,-1 1 0-15,-13 3 0 16,5 9 5-16,0 6 0 16,3 3 9-16,-1 4 1 15,1 0-10-15,-3 7-5 16,-2 16-2-16,0 12 0 16,2 5 1-16,7 1 0 15,2-4-3-15,6 2-4 16,25-7-72-16,13-8-118 0,14-10-123 15</inkml:trace>
  <inkml:trace contextRef="#ctx0" brushRef="#br0" timeOffset="-51106.7">18494 7470 906 0,'0'0'137'16,"0"0"-89"-16,0 0 61 15,-90-23-27-15,65 23-36 16,4 2-23-16,3 13-11 16,3 5-6-16,3 3-4 15,8 2-2-15,4-1 1 16,0-3-1-16,4-3-1 16,14-6 1-16,4-4-2 15,1-7 1-15,2-1 0 0,2 0-5 16,-5-8-3-1,-6-5-7-15,-9-3 16 0,-7-4 3 16,-4-3 0-16,-19 3 6 16,-10-1 0-16,-4 9-5 15,3 4-1-15,4 8 2 16,9 0 2-16,3 9-1 16,6 13-6-16,3 3-2 15,8 3 1-15,1-5-3 16,7-2 3-16,16-8-2 15,3-4-4-15,1-7 4 16,-2-2-5-16,-6 0-16 16,-6-2-4-16,-6-12 3 15,-5-7 0-15,-2-4-36 0,-14-4-35 16,-19 1-112-16,-8 1-163 16</inkml:trace>
  <inkml:trace contextRef="#ctx0" brushRef="#br0" timeOffset="-49541.01">16218 5857 364 0,'0'0'175'0,"0"0"-168"16,0 0-2-16,0 0 9 15,0 0 22-15,0 0-9 16,16-16-12-16,-1 14 13 15,6 1 15-15,4-1-4 0,5 1-14 16,3-1-6-16,3 1 2 16,-1-1-11-16,5 0-7 15,-1 2-3-15,2 0-1 16,2 0-16-16,-1 0-43 16,-3 0-30-16,1 0 2 15,-3 0-8-15,0 4-27 16,-1-3 23-16,-3-1 33 15,-8 0 67-15,-8 0 3 16,-10 0 60-16,-4 0 14 16,-3 0 34-16,0 0-1 15,0-1-3-15,0-3-18 0,0 1-45 16,2 1-18-16,2 1-12 16,6-2-14-16,4 3-3 15,1-1 0-15,4 1-11 16,4 0-41-16,-1 0-48 15,1 0-37-15,0 0-147 16</inkml:trace>
  <inkml:trace contextRef="#ctx0" brushRef="#br0" timeOffset="-49366.48">17183 5816 334 0,'0'0'188'0,"0"0"-144"0,0 0 25 15,0 0 36 1,0 0-60-16,0 0-45 0,13-3-4 16,3 1 4-16,4 2-57 15,1 0-63-15,0 0-51 16,-2 0-207-16</inkml:trace>
  <inkml:trace contextRef="#ctx0" brushRef="#br0" timeOffset="-49157.4">17448 5819 429 0,'0'0'71'0,"0"0"-17"16,0 0 29-16,0 0-9 15,0 0-39-15,0 0-27 16,33-20-6-16,-32 20-2 15,2 0-31-15,0 0-106 16,3 0-34-16,3 2-202 16</inkml:trace>
  <inkml:trace contextRef="#ctx0" brushRef="#br0" timeOffset="-48946">17658 5845 352 0,'0'0'272'0,"0"0"-192"16,0 0 21-16,0 0 21 15,0 0-43-15,0 0-45 16,18-43-27-16,-13 40-7 16,2 3-3-16,4 0-36 15,5 0-66-15,1 2-64 16,0 5-103-16</inkml:trace>
  <inkml:trace contextRef="#ctx0" brushRef="#br0" timeOffset="-48158.3">18154 5857 485 0,'0'0'100'16,"0"0"-39"-16,0 0 78 0,0 0-35 15,0 0-40-15,0 0-43 16,-6-12-17-16,6 19-3 16,1 13-1-16,11 11 3 15,3 10-1-15,0 3-1 16,1 6-1-16,-1 4 0 15,-1 2 0-15,-4 1-4 16,-1-1-30-16,-2-1-39 16,-1-5-1-16,2-8-66 15,-2-5 33-15,0-4 15 16,-2-2-14-16,-2-6 43 16,-1-1 31-16,1-7 32 15,-1-2 2-15,1-1 40 0,-1 1-9 16,-1-2 18-16,0 0 10 15,0-1-5-15,0 1 2 16,0 1-4-16,0-2-9 16,0 3-10-16,0-1-5 15,3 1-3-15,2-1-12 16,-2 1-7-16,0 2-5 16,-2 0 0-16,1 2-3 15,-2 1 2-15,0-1-4 16,0 3-8-16,1-3-103 15,7-1-28-15,-1 0-192 16</inkml:trace>
  <inkml:trace contextRef="#ctx0" brushRef="#br0" timeOffset="-47961.74">18477 7127 371 0,'0'0'61'16,"0"0"10"-16,0 0 41 15,0 0-43-15,0 0-50 16,0 0-15-16,9 22 3 16,-6-15-6-16,-1 0 1 15,-2 4-4-15,0 0-1 16,0 2-8-16,0 1-49 16,0-2-34-16,0 2-63 15,0-3-211-15</inkml:trace>
  <inkml:trace contextRef="#ctx0" brushRef="#br0" timeOffset="-47758.91">18525 7439 402 0,'0'0'54'16,"0"0"-17"-16,0 0 69 15,0 0-25-15,0 0-8 16,0 0-24-16,0 50-21 15,0-40-8-15,0 1-14 16,0-1-5-16,0 1-1 16,0-2-1-16,0 1-77 0,0-2-186 15</inkml:trace>
  <inkml:trace contextRef="#ctx0" brushRef="#br0" timeOffset="-47596.51">18589 7596 426 0,'0'0'401'16,"0"0"-366"-16,0 0 89 15,0 0-42-15,0 0-64 16,0 0-18-16,-18-24 0 16,18 15-71-16,0-6-177 15</inkml:trace>
  <inkml:trace contextRef="#ctx0" brushRef="#br0" timeOffset="-44325.28">16486 7654 410 0,'0'0'105'16,"0"0"-21"-16,0 0 44 15,0 0-25-15,0 0-28 16,0 0-9-16,0 0-10 0,0 0 2 15,-21-46-6 1,21 45-7-16,0 1-14 0,0 0-7 16,0-3-8-16,0-2-7 15,0-5-6-15,15-6-3 16,9-4-4-16,7-11-48 16,11-2-73-16,10-7-42 15,6-1-91-15,2 0-144 16</inkml:trace>
  <inkml:trace contextRef="#ctx0" brushRef="#br0" timeOffset="-44147.7">16963 7181 503 0,'0'0'117'0,"0"0"-5"0,0 0 2 16,0 0-22-16,0 0-43 15,0 0-39-15,18-66-5 16,2 51-5-16,2-1-5 15,2 0 2-15,1-2-62 16,7-1-50-16,-4-1-99 16,0 0-85-16</inkml:trace>
  <inkml:trace contextRef="#ctx0" brushRef="#br0" timeOffset="-43958.43">17374 6835 442 0,'0'0'152'0,"0"0"-20"0,0 0-25 16,0 0-57-16,0 0-31 16,0 0-13-16,55-68-5 15,-38 58-1-15,2-1-1 16,-2 2-25-16,0 0-47 16,1-1-72-16,-1 0-5 15,-1-3-94-15</inkml:trace>
  <inkml:trace contextRef="#ctx0" brushRef="#br0" timeOffset="-43771.52">17618 6611 257 0,'0'0'206'15,"0"0"-88"-15,0 0 24 16,0 0-37-16,0 0-39 0,0 0-9 16,6-51-21-16,0 42-14 15,-1 0-18-15,1-1-3 16,0-2-1-16,2 1-7 15,-2 0-39-15,0-1-37 16,0 0-38-16,-1-1-76 16,1-1-94-16</inkml:trace>
  <inkml:trace contextRef="#ctx0" brushRef="#br0" timeOffset="-43575.61">17738 6292 419 0,'0'0'102'0,"0"0"22"16,0 0-16-16,0 0-43 0,0 0-17 16,0 0-11-16,44-72-19 15,-33 62-12-15,-2 0-6 16,2 1 0-16,0-1-15 16,1-2-50-16,-3 0-72 15,0 1-65-15,0-2-140 16</inkml:trace>
  <inkml:trace contextRef="#ctx0" brushRef="#br0" timeOffset="-43382.04">18003 6000 524 0,'0'0'113'0,"0"0"42"16,0 0-75-16,0 0-41 15,0 0-11-15,0 0-26 16,2-54-2-16,7 47-8 15,5-3-16-15,1 1-24 16,2-3-29-16,-5 1-38 16,-2 0 6-16,-3 0-42 15,-2 3-88-15</inkml:trace>
  <inkml:trace contextRef="#ctx0" brushRef="#br0" timeOffset="-43194.53">18170 5794 131 0,'0'0'247'0,"0"0"-106"16,0 0-10-16,0 0-13 16,0 0-34-16,0 0-14 15,1-10-13-15,-1 10-24 16,0 0-19-16,0 0-13 16,0 0-1-16,0 0-14 15,3-2-109-15,6-1-164 16,2-5-257-16</inkml:trace>
  <inkml:trace contextRef="#ctx0" brushRef="#br0" timeOffset="-41680.32">16871 8665 461 0,'0'0'209'0,"0"0"-138"15,0 0 49-15,0 0 20 16,1-80-23-16,-21 72-37 16,-12 6-41-16,-10 2-9 15,-5 9-10-15,0 17-10 16,3 13-2-16,9 5 0 0,7 6-5 16,11-1 0-16,7-2 0 15,10-5-3-15,2-8 0 16,22-5-2-16,10-7 2 15,7-7-1-15,9-10-4 16,3-5-3-16,0 0-27 16,-7-13-15-16,-10-3-22 15,-15 1 13-15,-12 3 16 16,-9-1 27-16,0 2 15 16,-17 0 2-16,-2 2 11 15,2 4 18-15,3 1 22 0,6 1-1 16,3 1 7-16,5 2-1 15,0 0-22-15,0 0-24 16,0 0-11-16,0 11-9 16,0 12 9-16,5 13 0 15,-2 6 1-15,-3 8 0 16,0 1-1-16,-5-1 0 16,-6-6-2-16,0-8-8 15,7-11-31-15,2-11-50 16,2-10-82-16,0-4-69 15,0-9-125-15</inkml:trace>
  <inkml:trace contextRef="#ctx0" brushRef="#br0" timeOffset="-41290.82">16328 8568 789 0,'0'0'74'0,"0"0"16"16,0 0 58-16,0 0-53 15,0 0-53-15,0 0-17 16,-9-23-7-16,28 11-3 0,19-4-10 15,17-4 1-15,8-5-1 16,3 1-5-16,0-2 0 16,0 1 0-16,-8 4-3 15,-12 6-13-15,-16 6-8 16,-14 6 7-16,-11 1 5 16,-5 0 2-16,0 2 8 15,0 0-4-15,0 0 1 16,0 0-10-16,0 0-26 15,-3 2-36-15,-10 4-83 16,-2 2-195-16</inkml:trace>
  <inkml:trace contextRef="#ctx0" brushRef="#br0" timeOffset="-39226.23">17400 8323 666 0,'0'0'67'0,"0"0"25"15,-6-77 64-15,-3 67-47 0,-1 6-42 16,0 4-20-16,-4 17-26 16,-7 28-19-16,-4 27-1 15,1 23 2-15,6 6 4 16,8-2 9-16,10-10-12 15,5-17-4-15,20-13-3 16,6-13 2-16,2-16-8 16,2-6 0-16,0-13-57 15,1-11-71-15,-2 0-60 16,-1-18-50-16,-8-9-205 16</inkml:trace>
  <inkml:trace contextRef="#ctx0" brushRef="#br0" timeOffset="-38793.51">17597 8571 788 0,'0'0'104'16,"0"0"-39"-16,0 0 81 16,0-74-27-16,0 66-30 15,2 2-34-15,-1 4-18 16,-1 2-6-16,0 0-20 15,5 0-7-15,5 14-4 16,8 19 1-16,7 10-1 16,1 10 6-16,-1 1-4 0,-2-5 0 15,-4-6-2 1,-4-8-2-16,-2-9 0 0,-2-7 2 16,-2-8 0-16,-5-5 0 15,0-4 0-15,-2-2 1 16,-1-5 3-16,4-21 5 15,0-13-5-15,1-14-4 16,0-7 1-16,-1 0 0 16,-2 2 0-16,0 10 1 15,0 9-2-15,-1 11 1 16,-1 11 0-16,1 5 0 16,1 5-1-16,1 7-4 15,10 0-21-15,4 5-36 16,9 20-37-16,1 11-69 15,-6 5-69-15,-8 5-166 0</inkml:trace>
  <inkml:trace contextRef="#ctx0" brushRef="#br0" timeOffset="-38537.71">18116 8822 624 0,'0'0'351'0,"0"0"-276"0,0 0 64 16,0 0-26-1,0 0-56-15,0 0-38 16,-31-20-19-16,31 37 0 0,-2 10-2 16,1 7 2-16,-5 1 0 15,3-1-5-15,-1-2-5 16,1-6-48-16,3-8-31 15,0-4-49-15,0-14-73 16,17 0-171-16</inkml:trace>
  <inkml:trace contextRef="#ctx0" brushRef="#br0" timeOffset="-38058.4">18307 8499 862 0,'0'0'125'0,"0"0"-39"16,0 0 66-16,0 0-42 15,0 0-70-15,0 0-30 16,-13-2-10-16,19 29 1 16,6 11 2-16,-2 4-2 15,-2 1-1-15,-4-2 0 16,-2-5 1-16,-2-4-2 15,0-6 1-15,0-9 0 16,0-7-3-16,0-4-4 16,0-5-10-16,0-1-4 15,0 0 8-15,0-5 11 16,0-15 1-16,0-13-25 0,0-6 3 16,0-6 13-16,0-3 8 15,0-1 2-15,-8 6 1 16,-2 6 6-16,2 8 0 15,4 6 12-15,-1 8 14 16,5 4-6-16,0 2-2 16,0 5-8-16,5-4-10 15,19 5-7-15,5-2-2 16,7 4 0-16,2 1-2 16,-5 0-24-16,-4 0-28 15,-3 3-19-15,-6 3-52 16,-6 6-41-16,-5 0-57 15,-9 2-111-15</inkml:trace>
  <inkml:trace contextRef="#ctx0" brushRef="#br0" timeOffset="-37824.71">18359 8715 684 0,'0'0'221'15,"0"0"-135"-15,0 0 95 16,0 0-50-16,0 0-86 16,0 0-21-16,41-22-13 15,-11 8-5-15,1 1-5 0,-3 3-1 16,-1 3-10-16,-6 2-35 16,-9 5-59-16,-4 0-71 15,-8 7-38-15,0 11-105 16</inkml:trace>
  <inkml:trace contextRef="#ctx0" brushRef="#br0" timeOffset="-37560.53">18315 8908 548 0,'0'0'248'15,"0"0"-125"-15,0 0 32 16,0 0-46-16,0 0-54 0,0 0-6 15,34 2 19 1,-4-6-37-16,4-7-15 0,0 0-5 16,1-1-6-16,-2 0-5 15,-5 0 0-15,-4 2-1 16,-5 0-22-16,-4 1-27 16,-6 1-23-16,-6 2-10 15,-3 0-22-15,0-2-62 16,-6-1-157-16,-10-1-243 15</inkml:trace>
  <inkml:trace contextRef="#ctx0" brushRef="#br0" timeOffset="-37060.42">18166 8296 622 0,'0'0'116'0,"0"0"6"16,0 0 35-16,0 0-62 15,0 0-33-15,0 0-9 16,-12-3 0-16,12 3-17 16,10-2-11-16,23-3-8 15,10-2 0-15,11-6-7 16,4-4-4-16,0-1-6 15,2 1-1-15,-5 0-2 16,-12 6-14-16,-13 2-19 16,-15 5-11-16,-9 2 14 15,-6 2 18-15,0 0 15 0,0 0 2 16,0 0 3-16,0 0-5 16,0 0-4-16,0 6-31 15,-4 8-54-15,-2 2-97 16,3-4-151-16</inkml:trace>
  <inkml:trace contextRef="#ctx0" brushRef="#br0" timeOffset="-36294.1">18588 7992 708 0,'0'0'128'16,"0"0"8"-16,0 0 22 15,0 0-50-15,0 0-60 16,0 0-28-16,89-3 1 16,-24 34-4-16,4 13 3 15,2 16-8-15,-10 10-4 0,-6 6-2 16,-13 3-6-16,-11-3 0 16,-15 2 0-16,-16 0-4 15,-10-2-17-15,-33-4-43 16,-15-9-46-16,-11-7-53 15,-7-10-134-15,1-12-91 16</inkml:trace>
  <inkml:trace contextRef="#ctx0" brushRef="#br0" timeOffset="-35401.86">19545 6759 401 0,'0'0'663'0,"0"0"-585"16,0 0-15-16,0 0 26 16,0 0-43-16,0 0-18 15,-6-19-10-15,47 3-11 16,20-5-7-16,11 0-1 0,-3 4-7 15,-12 8-63 1,-18 7-74-16,-21 2-92 0,-18 11-143 16</inkml:trace>
  <inkml:trace contextRef="#ctx0" brushRef="#br0" timeOffset="-35216.68">19517 7045 639 0,'0'0'179'16,"0"0"-101"-16,0 0 83 16,0 0-57-16,0 0-57 0,119-51-30 15,-68 34-10 1,1 1-7-16,2 3-23 0,-2 1-107 16,-10 3-106-16,-9-1-286 15</inkml:trace>
  <inkml:trace contextRef="#ctx0" brushRef="#br0" timeOffset="-33644.49">21435 5719 846 0,'0'0'33'16,"0"0"-24"-16,0 0 20 16,0 0 44-16,0 0-6 15,0 0-30-15,-75-40-15 0,72 40-12 16,2 0-9-16,-2 4-1 16,2 4-1-16,1 3 0 15,0-1-1-15,0-1 2 16,5-1 0-16,7-2 0 15,2-5-1-15,4-1-3 16,-1 0 2-16,2-7 2 16,-5-12 0-16,-5 0-11 15,-6-1 3-15,-3 2 8 16,-1 2-1-16,-17 6 2 16,-1 6-2-16,-4 2 0 15,3 2 1-15,4 0 2 16,3 0-1-16,6 8-1 0,-1 6 1 15,1 3-1 1,-1 1 1-16,5 0 0 0,2-1-1 16,1-3 3-16,0-3-2 15,3-2 0-15,10-2 0 16,4-4-1-16,3-3 0 16,7 0 0-16,-1-2 0 15,-1-12-2-15,-7 0 0 16,-6 0-15-16,-8 1-5 15,-4 1 13-15,0 2 4 16,-10 5 3-16,-7 3-4 16,-3 2 5-16,3 0 1 0,2 2-1 15,6 3-1-15,5 0-1 16,4 0 2-16,0-1 0 16,0 0-3-16,0-1 0 15,4 0-4-15,4-1-25 16,1-2-30-16,3 0-20 15,-2 0-49-15,-1-7 6 16,1 0-11-16,-4-1-92 16</inkml:trace>
  <inkml:trace contextRef="#ctx0" brushRef="#br0" timeOffset="-32710.17">23928 5620 439 0,'0'0'188'15,"0"0"-60"1,0 0 6-16,0 0-4 0,0 0-56 16,0 0-23-16,-48-68-5 15,38 66-11-15,2 2-13 16,2 0-8-16,3 0-9 16,0 0-2-16,3 0-3 15,0 2-4-15,0 8 4 16,0 2-3-16,6-4 0 15,5-1 3-15,2-3-3 16,-1-1 0-16,-2-3-2 16,-1 0-11-16,-3 0 4 15,-6 0 11-15,0-8 1 16,0-6 6-16,-1 4-1 0,-13-3 0 16,1 2 0-16,-3 3-2 15,2 4 1-15,3 1 2 16,3 3 0-16,0 0-1 15,2 0-3-15,0 0-2 16,1 6-2-16,3 8-1 16,0 0 1-16,2 1 1 15,0-1 0-15,0-2-1 16,17-3 2-16,-1-1-7 16,7-4 7-16,0-2-9 15,0-2-9-15,-5 0-4 16,-4 0 4-16,-3-6 3 15,-6-5 7-15,-5 1 8 0,0 0 0 16,0-2 3-16,-2 5 2 16,-9 1-5-16,-2 2-2 15,0 4 0-15,-3 0-4 16,-1 0-11-16,-1 17-19 16,1 5-27-16,0 3-76 15,3 0-179-15</inkml:trace>
  <inkml:trace contextRef="#ctx0" brushRef="#br0" timeOffset="-31743.18">21683 7277 789 0,'0'0'164'0,"0"0"-137"16,0 0 41-16,0 0 14 16,0 0-59-16,0 0-13 15,-67 18-5-15,56-2 0 16,5 1-4-16,2-3-1 16,4-3-1-16,0-1 1 15,4-3-1-15,8-3-3 16,7-4 4-16,1 0 6 15,-1-5-6-15,-2-11-2 0,-5-2-18 16,-8-1 5-16,-4 2-2 16,0 3 8-16,-3 6 9 15,-12 2 5-15,0 2 1 16,-2 4-1-16,1 0 2 16,2 0 5-16,5 5-1 15,1 5-5-15,3-1-3 16,4 2-2-16,1-2-1 15,0 2 0-15,0-2-1 16,1-2-1-16,9-3-1 16,2-1 3-16,2-3 0 15,0 0-4-15,-1 0 3 0,-4-2-6 16,-4-8-6-16,-5-2 9 16,0-3 1-16,-9 1-3 15,-11 0-5-15,-2 6 5 16,3 3 5-16,-1 5 0 15,7 0 1-15,3 0-1 16,5 0 0-16,5 6-6 16,0 9-12-16,21 4-63 15,16-3-94-15,17-5-146 16</inkml:trace>
  <inkml:trace contextRef="#ctx0" brushRef="#br0" timeOffset="-30798.69">24147 7204 621 0,'0'0'111'16,"0"0"-55"-16,0 0 80 16,0 0-40-16,0 0-42 15,0 0-28-15,-76 28-14 16,67-12-5-16,2-2-4 15,4-4 0-15,1 0-3 16,2-1 2-16,0-1-3 16,0-5 2-16,0-3 0 15,6 0-1-15,4 0 0 0,-1 0-5 16,2-14 4-16,-3-2-1 16,-3 2 2-16,-5 1 0 15,0 1 3-15,-3 3 2 16,-10 1 1-16,-1 2 5 15,0 3 0-15,1 3 6 16,1 0-4-16,1 0-6 16,2 0-5-16,1 6-1 15,1 8-1-15,4-1 0 16,3 1-3-16,0 0 2 16,0 0 0-16,0-2 0 15,5-2-3-15,9-3 2 16,1-3 0-16,4-4-28 0,4 0-5 15,-7 0-8 1,1-2 26-16,-8-6 14 0,-3-3 3 16,-5-4 1-16,-1 1 8 15,0-2 17-15,-1-1 7 16,-10 3-12-16,-3 3-12 16,1 3 0-16,0 4 0 15,-4 4-7-15,1 0-2 16,-3 0-1-16,-1 3-16 15,1 6-82-15,-1-4-147 16</inkml:trace>
  <inkml:trace contextRef="#ctx0" brushRef="#br0" timeOffset="-29061.97">21481 5691 35 0,'0'0'524'15,"0"0"-504"-15,0 0-19 16,0 0 6-16,0 0 1 15,0 0-8-15,2 0 0 0,19 0 1 16,9 0 11-16,7 0 0 16,5 0-5-16,5 0 1 15,4-1 13-15,9-4-4 16,4-1-13-16,4 0-4 16,-2-1 0-16,-5 1-2 15,-4 0 1-15,-6 1 0 16,-1-3 0-16,-1 3 1 15,-4-2-1-15,-1 5 1 16,-4-1 0-16,-4 3-1 16,0 0-2-16,-4 0 3 15,3 0-1-15,0 0 1 0,-4 0-10 16,1 0-4-16,1 0-7 16,-2 0-6-16,0 0 8 15,-1 0 9-15,-2 0 5 16,-1 0 4-16,-1-3 1 15,-2 2 0-15,0 1 3 16,-5-3-3-16,-1 3-4 16,0-2-27-16,-2-1-26 15,4 0-24-15,-3 1 3 16,0-1 2-16,2 2 32 16,-1 1 42-16,5-1 2 15,-1-1 41-15,-1 0-4 16,0 0-12-16,-5 1 7 0,-1-1-5 15,-2 0-10 1,-2 2-14-16,-1-2-3 0,1 2-2 16,-2-1-4-16,3 1-17 15,1 0 16-15,1 0 0 16,3 0 2-16,-2 0 5 16,3 0 2-16,-1-2 2 15,-1 1 11-15,-4 0-1 16,0-1 5-16,-3 1-7 15,-2-1-3-15,1 1-4 16,-2 1-5-16,0-2-3 16,1 0-19-16,6 2-40 0,3-3-15 15,3 2 2-15,0-2-19 16,2 1 55-16,0 1 39 16,-6-1 59-16,-2 1 12 15,-5-1 8-15,-2 2 6 16,-2-2-23-16,-1-1-18 15,5 3-13-15,-2 0-10 16,1 0-11-16,4 0-6 16,2 0-1-16,4 0-3 15,0-2 0-15,4 2-2 16,-3-1-16-16,3 0-5 16,0-1-11-16,-3 1-27 15,3-1-1-15,-2-1 3 16,-1 3-12-16,3-4-17 15</inkml:trace>
  <inkml:trace contextRef="#ctx0" brushRef="#br0" timeOffset="-28947.39">23873 5528 0 0,'0'0'75'16,"0"0"12"-16,0 0-7 15,0 0-2-15,81-8-22 16,-71 8-15-16,-2 0-19 16,-3 0-14-16,-4 0-3 15,-1 0-5-15,0 0-58 16,-9 3-12-16</inkml:trace>
  <inkml:trace contextRef="#ctx0" brushRef="#br0" timeOffset="-27845.69">21456 5726 506 0,'0'0'32'15,"0"0"0"-15,0 0 58 16,0 0 2-16,0 0-32 16,0 0-19-16,-28-26-5 15,28 26-10-15,0 0-17 16,0 2-7-16,0 12-1 15,3 8 2-15,9 8 8 0,2 6-2 16,2 7 0-16,1 10 2 16,-2 1 1-16,2 6 4 15,-1-1-5-15,-6-3-1 16,0 0-4-16,-6 0-2 16,1 2 2-16,-1-2-4 15,-3-3-2-15,2-5 1 16,-1-4-1-16,2-5 1 15,-2-3-1-15,2-4-1 16,-1-1 1-16,0-4 0 16,3 1 0-16,-2-1-3 15,1-2 3-15,0 1 0 0,-1 2 0 16,-1-2 3-16,-1 1-3 16,-2-1 0-16,0-1-1 15,0 0 1-15,-2-3-2 16,1 0 1-16,1 0 1 15,0-5-2-15,0 3-1 16,1 0-5-16,7 1 0 16,0-3 1-16,-3 2 2 15,-2-1 1-15,-2-2 3 16,-1 3 0-16,0-1-1 16,0-1 2-16,0 0-1 15,-4-3 1-15,1-1-2 16,1-1-3-16,2-2-13 0,0 0-10 15,0-1 6-15,0 1-12 16,0-1-7-16,0 2-14 16,0 2-32-16,0 0-4 15,0 1 1-15,-3 4-26 16,-7-2-45-16,3 0-32 16</inkml:trace>
  <inkml:trace contextRef="#ctx0" brushRef="#br0" timeOffset="-26995.36">21630 7481 85 0,'0'0'34'0,"0"0"1"16,0 0-2-16,0 0 15 0,0 0 6 15,0 0-11-15,12 14-7 16,-12-12 18-16,2-2 2 16,-2 2-16-16,0-2-2 15,0 0-4-15,1 0-6 16,1 1-14-16,1 0 7 15,-1-1-7-15,1 2-7 16,2-1-2-16,0 1-2 16,1-1-3-16,1-1 2 15,2 0-1-15,8 0 0 16,2 0-1-16,7 0-2 16,9 0-5-16,5-7-15 15,8-1-13-15,1 0-8 0,4-1 10 16,2 1 14-1,-1-1 3-15,4 0 8 0,3 1 7 16,0 0 0-16,0 0 1 16,-1 3 0-16,-5 0 1 15,-3 1-1-15,-1 1 0 16,-3-2 0-16,-2 5 1 16,-3-3-1-16,-2 1 1 15,-1 2-1-15,-5-3 0 16,0 1 6-16,-1-1 4 15,1-1 6-15,-1-1 1 16,1 2-10-16,0 0-3 16,2 2-4-16,0-3 1 15,1 1 1-15,2 0-1 0,-1 0 0 16,0 0 0-16,1-1-1 16,-3 0-1-16,-1-1 1 15,-3 0 0-15,0 0 0 16,-1-2 0-16,0 4 1 15,-2-1-1-15,-1 1 6 16,-3 1-4-16,-1-1 5 16,-3 1 4-16,-1 2-6 15,0-3-3-15,-2 3 4 16,0 0-3-16,-2 0 4 16,2 0 1-16,-2 0 6 15,1 0-8-15,2 0-1 16,0 0 0-16,4-3-4 0,1 0 1 15,1-3-2 1,1 1-1-16,0-1 0 0,-2-4-32 16,-1 3-17-16,-2-1-11 15,-2 1-34-15,-3 0 15 16,0 1 24-16,1 1 51 16,-5-1 5-16,2 1 24 15,0-1 27-15,0 1-4 16,-1-1-16-16,0 1 6 15,-3 1 6-15,-2-1-8 16,-1 4-12-16,-3-1-14 16,-2 2 0-16,-3-2-6 0,0-1-3 15,0 1-37-15,-1-2-273 16</inkml:trace>
  <inkml:trace contextRef="#ctx0" brushRef="#br0" timeOffset="-25961.39">23877 5559 597 0,'0'0'106'0,"0"0"-33"15,0 0 51-15,0 0-30 16,0 0-54-16,0 0-29 15,-20-8-10-15,26 27-1 16,12 9 5-16,0 6 2 16,3 8-4-16,-2 5-2 15,1 11 4-15,-1 5-3 16,2 7-2-16,-3 1-1 16,3-4-1-16,0-4-3 15,-3-2-34-15,-1 3-43 16,-4-3-13-16,-4-2-56 0,-5-4-7 15,-3-7-12 1,-1-4-4-16,0-3 87 0,0-6 87 16,0-2 11-16,0-4 27 15,0-4 39-15,0-3 9 16,0-1-33-16,0-2 20 16,0 0-4-16,0-1-23 15,9 1-14-15,2 0-9 16,1 1-15-16,-2 0-7 15,-1 3-1-15,-2-2 2 16,-5 2-2-16,-2 1 26 16,0-2 31-16,0 2 7 0,0-2-21 15,-4 2-14-15,1-2-1 16,0 0-16-16,3-1-3 16,0-2-4-16,0-2-4 15,0 0 0-15,6-2-1 16,1 3-2-16,-3-1-7 15,-2 2-10-15,-2 1 7 16,0-1 3-16,0 1-11 16,0-2-3-16,0 1-4 15,0 1-12-15,-2-6-4 16,1 2 31-16,1-2 7 16,0 1 5-16,0-2 0 15,0-1 0-15,0 0 5 16,0-3 4-16,3 2 17 15,0-1 3-15,0 0-1 0,-1-2 7 16,1 0 6-16,-2-2 5 16,-1-5-11-16,2 4-7 15,-2-5-10-15,0 0-13 16,0 0-2-16,0 0 0 16,0 0-3-16,0-5-69 15,0-14-209-15</inkml:trace>
  <inkml:trace contextRef="#ctx0" brushRef="#br0" timeOffset="-24495.79">21505 5704 235 0,'0'0'615'16,"0"0"-571"-16,0 0-41 16,0 0 1-16,0 0-4 15,0 0 5-15,45 13-5 16,-3 2 6-16,5 0-3 16,4 6-2-16,-2 5-1 15,1 3-1-15,-2 8-4 16,2 3-5-16,1 9-20 15,3 3-10-15,2-3-41 16,7 0-33-16,5-6 17 16,6-3-25-16,1-4 24 15,-3-3-31-15,-9-4 77 0,-10 0 52 16,-11-4 11-16,-7-4 25 16,-8 1 59-16,-5-5-18 15,-4 0 21-15,1-3-44 16,0 3-2-16,5 0-13 15,2 0-4-15,2 0 6 16,4 2-9-16,-4-3-8 16,2 1-8-16,-4-2 5 15,1 0-13-15,-3 0 1 16,0 2-7-16,-3 0-1 16,3-1-1-16,0 1-1 15,1 2-5-15,5-1-21 16,-1 1 4-16,4 0 8 0,2 3 11 15,-2-2 3 1,-2 2-1-16,-4-1 2 0,-4-2 0 16,-1 1 0-16,-2-1 0 15,1-2 0-15,0 0 1 16,2 2-1-16,-1 0 2 16,3-1 4-16,0-2 9 15,0-1-2-15,1 0 8 16,1-3-8-16,0-1-5 15,1 0 1-15,-1 1-2 16,0-1-2-16,-4 0-2 16,2-1-2-16,-1 1-1 0,-1-4 1 15,0 3 1-15,-4-3-2 16,2 1 0-16,-4 1 1 16,-3-1-1-16,-1 2 0 15,-2-1 1-15,-2 0 2 16,2-1 0-16,1 0 1 15,-2 2 8-15,2-1-1 16,1 0-3-16,-2 2 4 16,4-2-2-16,-5 3 5 15,3 0-3-15,-3-3-1 16,-1 2 2-16,0-2-3 16,-1 2 0-16,-2-3-8 15,0 1 4-15,-1-3-3 0,0 1-3 16,0-3 0-1,0 0 0-15,-1-2 1 0,2 0 1 16,2-2-2-16,0 0-18 16,0 0-20-16,-2 0-19 15,-3-8-47-15,-3-6-149 16</inkml:trace>
  <inkml:trace contextRef="#ctx0" brushRef="#br0" timeOffset="-23269.17">23957 5640 170 0,'0'0'358'16,"0"0"-316"-16,0 0 26 0,0 0 50 15,0 0-65-15,-87 4-35 16,68 11-7-16,-1 4-2 16,-6 5-4-16,-3 7 0 15,-9 10-1-15,-5 8-3 16,-9 9-1-16,-7 5-1 15,-3-1 1-15,2-6 0 16,2 0-8-16,6-3-21 16,2 0-27-16,1-2-49 15,0-2 8-15,3-9-13 16,0-2 5-16,1-6-30 16,0-2 85-16,2-3-11 15,-3-3 61-15,1-3 29 16,1-1 18-16,0-3 39 0,2-2-3 15,2 1-3-15,3 1-23 16,4-2-22-16,5 2 5 16,1 1-14-16,3 1-12 15,4-2-5-15,1 0-2 16,2-1 5-16,-3 1 1 16,-3-4 13-16,-2 3 6 15,-1-2-14-15,1 0 5 16,0-1-12-16,3-1-2 15,5-2-8-15,2 2 0 16,3-3-1-16,0-1-1 16,3 3-4-16,0-3-6 15,1 4-22-15,-3-1-12 0,0 2 14 16,-5-1 14-16,1 1 9 16,-4-1 4-16,-2 2 4 15,0-2-1-15,-3 1 1 16,-1-2-8-16,3 2-7 15,3-1 6-15,3 0 9 16,4 1 0-16,-1-1 0 16,4 1 1-16,0-1-1 15,-1 3 2-15,-2-1 1 16,-1 2 3-16,-6-2-1 16,0 1 4-16,-4-1 2 15,-2-2 8-15,0-1-3 16,2-1 7-16,4 0 9 0,0-2 4 15,1 2-8 1,3 1-10-16,-1 0-6 0,-1 2-8 16,1 1-2-16,1 0-2 15,-2-1 0-15,4 0 0 16,1-1 0-16,1 0 0 16,1 0 0-16,0 1 1 15,2 0 0-15,1 0-1 16,-1-2 0-16,-1 2-3 15,3-1 1-15,0 1-27 16,2-4-45-16,1-1-26 16,3-4-51-16,0-4-275 0</inkml:trace>
  <inkml:trace contextRef="#ctx0" brushRef="#br0" timeOffset="-23102.2">21765 7406 618 0,'0'0'242'16,"0"0"-182"-16,0 0 61 15,0 0-48-15,0 0-62 16,0 0-11-16,0-13-46 16,3 1-169-16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1T13:24:44.6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12098 10775 287 0,'0'0'375'0,"0"0"-333"0,10-74 41 15,-10 63 42-15,0 6-30 16,0 1-36-16,0 4-21 15,0 0 0-15,0 0-14 16,-4 5-12-16,-11 17 0 16,-3 14-2-16,-9 16-1 15,-6 12 1-15,-5 11 6 0,-4 8-5 32,-2 0-2-32,0 1-1 0,-3 0-2 0,0-1-1 15,-1-2-5-15,5-4-2 16,4-1 2-16,6-2 1 15,6-5-1-15,2-1-2 0,4-5 2 16,0-4 0-16,0 2-3 16,-1-2 1-16,0-8 1 15,5-7-21-15,1-11 12 16,7-10-9-16,3-9-14 16,4-5-31-1,2-8-15-15,0-1-57 0,5-16-64 31,16-20-96-31</inkml:trace>
  <inkml:trace contextRef="#ctx0" brushRef="#br0" timeOffset="816.29">12130 10767 366 0,'0'0'130'15,"0"0"-87"-15,0 0 89 0,0 0-11 16,0 0-51 0,0 0-1-16,-17-21-7 0,17 21-13 15,0 0-13-15,0 0 0 32,0 0-5-32,0 0 1 0,0 0-7 15,0 0-10 1,1 0-1-16,20 6-5 0,9 11 8 15,10 4-2-15,9 3-3 16,8 4-4-16,7 2-1 16,6 1-6-16,5 1 1 0,1-2 3 15,0 2-2 1,-3 0-3-16,3 3 0 0,6-3 0 16,6-2 1-16,3 0 0 15,-6-1-1 1,-7 1-1-16,-2-2-1 15,-7-2 0-15,-5-2 0 16,-9 1 2-16,-6-4 0 16,-10-1 1-16,-8-1-1 15,-3-5 1-15,-5-1-2 16,-4-3 2-16,1 0-1 0,-5-1 0 16,-1-1-1-16,-1-2 1 15,-2-1-2-15,-3-2 1 16,-4 2-2-16,1-3 2 15,-4-1-2-15,-1-1 2 16,2 0 0-16,-2 0-1 0,0 0-3 16,0 0-11-16,0 0-17 15,0 0-30 1,0 0-16-16,0 0-43 0,0-3-81 0,0-8-370 16</inkml:trace>
  <inkml:trace contextRef="#ctx0" brushRef="#br0" timeOffset="2212.89">11388 12397 375 0,'0'0'51'16,"0"0"-14"-16,0 0 16 0,0 0-11 16,0 0 15-1,0 0 9-15,-14-44-14 0,14 44 1 16,0 0-2-16,0 0 6 15,0 0-18-15,0 0-10 16,0 0-6-16,0 0-11 16,0 0-8-16,0 19-3 15,0 18 4-15,8 16 58 16,2 14-19-16,-1 9-13 0,0 9 2 16,-1 4-12-1,1 4-1-15,-1-4-8 16,3-2 0-16,0-3-8 15,2-8-3-15,-1-6 2 16,3-12-3-16,-2-11-3 16,2-11 2-16,-3-10 0 15,-4-9-13-15,-1-4-24 0,-3-9-21 16,1-4-36-16,1-3-73 16,-2-23-89-16,-1-10-220 15</inkml:trace>
  <inkml:trace contextRef="#ctx0" brushRef="#br0" timeOffset="3131.01">13810 11469 462 0,'0'0'103'16,"0"0"-55"-1,0 0 111-15,0 0-24 16,0 0-45-16,0 0-29 16,-6-8-29-16,6 8-7 15,0 0-11-15,0 22-9 0,0 12 16 16,0 9 10-16,-1 10-4 16,1 5-5-1,0 6-5-15,0 3 4 0,0 7-6 16,1 9-4-16,10 4-4 15,3 8 7-15,0-1-3 16,4-3-3-16,-2-1 1 16,-1-5-3-16,0-3 4 0,1-2-4 15,-2-2-4-15,2-6-2 16,-4-7 1 0,0-13-1-16,-3-13 0 15,-3-11-2-15,-3-6-7 16,-1-12-23-16,-2-3-21 15,0-6-29-15,0-1-16 16,0-3-74-16,0-17-262 16</inkml:trace>
  <inkml:trace contextRef="#ctx0" brushRef="#br0" timeOffset="4383.57">11594 13743 342 0,'0'0'85'0,"0"0"-66"0,0 0 48 15,0 0-10-15,0 0-9 16,0 0-32 0,-15-47 3-16,36 31 6 0,1 3 3 15,-1 0-15-15,-2 2 7 16,2 5-6-16,0-2-4 16,2 3-1-16,2-2-2 0,3 2-5 15,2-3 2-15,6 0 9 31,5-3 9-31,9-3 1 0,8-3 4 16,15-3-9-16,6 1-7 16,6-2-3-16,3 0-4 15,-2 0-2 1,-3 2-2-16,-3-1 0 0,-4 4 3 16,-6 2-3-16,-4 3 2 15,-6 2 0-15,-2 1-2 0,1 0 0 16,-2 0 2-16,-2-1-3 15,-5 3 4-15,-4-4-6 16,-3 3 1-16,2-5 2 16,1 0 2-16,2 0-1 15,-3-1-1-15,1-1 0 0,-3 2-1 32,0-2 4-32,-3 0-5 15,-2 3 2-15,-5 0 0 16,-5 3 4-16,-4 1-4 0,-2 2 0 15,-5 0 0 1,-3 0 1-16,-3 4 4 0,4-2-4 16,-3 1 4-16,3-1 3 15,4-5 0-15,3 2-2 0,4-2-2 16,3-3-2 0,4 0 3-16,0 1 1 0,-6 2 9 15,-6 2-9-15,-6 3-6 16,-6 3 4-1,-1-2-1-15,2 0-1 0,-3 1 0 16,-1-1 2-16,3-1 2 0,0-1 2 16,3 1 5-16,0-2-3 15,0 1-6-15,-3 1-2 16,4-1-1-16,-7 1 0 16,-1 1-1-16,-2 1 0 15,3-1-1 1,2 0-1-16,-3-1-1 15,3 3-36-15,-8 0-52 16,0 0-33-16,-5 0-85 16</inkml:trace>
  <inkml:trace contextRef="#ctx0" brushRef="#br0" timeOffset="5501.98">11829 10322 644 0,'0'0'124'0,"0"0"-79"16,0 0 85-1,0 0-7-15,-110-61-47 16,76 61-37-16,-5 4-5 16,0 21-15-16,6 7-7 15,5 9-5 1,10 1-2-16,9 3-1 0,9-3 0 0,0-9-2 15,13-5-2-15,16-9 0 16,10-11-3-16,10-8 2 0,6 0 1 16,0-15-14-16,-4-11-28 15,-8-2-9-15,-14-2-4 16,-12 2-9-16,-12 2-3 16,-5-1 13-16,-9 1 11 31,-16 4 20-31,-4 5 23 15,4 4 12-15,4 2 42 0,5 5 24 16,5 0-4 0,8 4-6-16,0-1-18 0,3 3-10 15,0 0-28-15,3 3-10 16,17 14-1-16,5 13 8 16,3 9 1-16,-1 8-4 15,-2 3-3-15,-3 2-3 0,0-4-2 16,-3-2-60-16,2-5-75 15,-2-15-203-15</inkml:trace>
  <inkml:trace contextRef="#ctx0" brushRef="#br0" timeOffset="7658.18">9535 5525 727 0,'0'0'99'0,"0"0"-55"0,-86-55 80 15,55 52-14-15,-2 3-49 0,-3 3-26 16,1 25-19-1,1 8-7-15,7 9-6 16,10 0-1-16,12-1-1 16,5-8-1-16,16-5 0 15,14-9-4-15,7-8-3 16,7-8 0-16,3-6-6 16,3-5-18-16,2-17-21 15,-6-7-40-15,-9-4-3 16,-11-1 17-1,-16 0-22-15,-10-4-16 0,0 3 61 0,-23 2 28 16,-2 3 27-16,0 10 60 16,6 2 47-16,4 8 17 15,6 3-11-15,3 4-39 16,3 3-22-16,3 0-23 16,0 0-23-16,6 12-6 15,21 11-3-15,10 11 3 16,8 5 3-1,1 3-3-15,5 2-2 16,2-3-14-16,4-6-98 16,-1-7-146-16,0-14-424 0</inkml:trace>
  <inkml:trace contextRef="#ctx0" brushRef="#br0" timeOffset="8298.53">11222 4742 956 0,'0'0'106'16,"0"0"-34"-16,0 0 28 16,0 0-59-16,0 0-23 15,0 0-12 1,-41 47-5-16,33 12 0 0,-1 6 1 16,7 1 11-1,2-3-2-15,0-6-9 0,0-2 1 0,11-6-3 16,1-12 0-16,3-11 0 15,-3-11-1-15,4-8-1 16,1-7 2-16,-1 0 0 31,3-8 1-31,-1-12 0 0,-1-2 3 16,-4 0 5-16,-1 2-1 16,-6 3 9-16,0 8-3 15,-1 4-1-15,-1-2-10 16,6 6-2-16,4 1-1 15,5 0 2-15,4 3-3 16,4 16 1-16,-4 5-2 16,-2 5 0-16,-6 6 1 15,-6 5-6-15,-8-1-4 0,-1 1-14 0,-5-2 5 16,-16-3-7-16,-12-3 4 16,-4-6-22-16,2-6 15 15,7-10 16-15,7-6 14 16,5-4 1-16,-1 0-1 15,1-13 5-15,1-9-1 16,2-10-4 0,5-8-9-16,8-7-50 15,0-1-115-15,3 10-240 0</inkml:trace>
  <inkml:trace contextRef="#ctx0" brushRef="#br0" timeOffset="9007.57">9683 8245 410 0,'0'0'392'0,"0"0"-359"16,-82-19 72-16,46 19 7 15,0 10-51-15,0 19-34 16,5 9-5 0,4 11 0-16,11 5-7 0,7 2-4 15,9 0-1 1,0-2 2-16,14-6-4 0,12-7-3 16,11-9-4-16,10-10-2 15,9-13-3-15,13-9 0 16,7-11-55-16,6-20-61 15,-4-8-98-15,-13-5-351 16</inkml:trace>
  <inkml:trace contextRef="#ctx0" brushRef="#br0" timeOffset="10034.48">12605 7833 727 0,'0'0'173'0,"0"0"-100"15,0 0 80 1,0 0-58-16,0 0-48 0,0 0-16 15,-100-37-9-15,69 48-11 16,-2 11-2-16,3 6-4 31,6-2-3-31,11 2-1 16,4-4 0-16,9-5-1 16,3-1-1-16,19-9-2 0,11-7 3 15,10-2-4 1,7-8 4-16,0-17-4 0,-2-5-5 15,-12-1-19-15,-11-2-5 16,-12-4 1-16,-11-3 12 0,-2-4 9 16,-15-8 10-16,-15 1-1 15,-7 1 2-15,0 4 7 16,2 11 0-16,4 8 14 16,12 10 11-16,7 7 2 15,6 8-2-15,3 2-4 16,3 0-18-1,0 2-6-15,1 25-4 16,19 18-1-16,8 12 0 16,3 7 2-16,2 0 2 0,-3-3 0 15,-2-6-3-15,-4-8-6 16,0-7-33-16,-6-4-100 16,0-15-106-16,-2-11-263 15,-2-10 244-15,2-4 203 16,2-21 28-16,4-6 12 15,7-11 4-15,2-6-3 16,2-10 8-16,3-2-2 0,3-3 11 16</inkml:trace>
  <inkml:trace contextRef="#ctx0" brushRef="#br0" timeOffset="10983.81">15666 5300 236 0,'0'0'308'0,"0"0"-185"16,0 0 50-16,0 0-17 15,-8-73-49-15,-5 62-8 16,-1 0-30-16,-3 5-19 16,-5 3-9-1,-4 3-13-15,-7 0-8 16,-7 20-16 0,2 11 0-16,6 10-3 0,6 3 0 15,11-1-1-15,11 1-2 16,4-8 2-16,3-7-3 0,18-7-2 15,12-10-16-15,7-7-25 16,2-5-14-16,2-2-28 16,-5-15-3-16,-9-3 7 15,-9-6 11-15,-11-4 42 16,-5-3 22-16,-5-4 9 0,0-3 2 16,-6 2 5-16,-5 4 14 15,-1 9 46-15,5 7 5 31,4 8 14-31,1 7-13 16,2 3-31-16,0 0-23 0,3 17-17 16,20 16 2-16,2 11 6 15,2 6 4-15,-5 1-13 16,-2-2 0-16,-4-5-1 16,3-5-38-16,5-9-112 15,6-12-115-15,12-15-346 0,12-3 370 16</inkml:trace>
  <inkml:trace contextRef="#ctx0" brushRef="#br0" timeOffset="11898.46">18319 4763 644 0,'0'0'230'0,"0"0"-129"16,3-72 57-16,-3 52-27 15,-7 8-59-15,2 4-23 0,2 5-17 16,2 3-8-1,1 0-7-15,0 0-10 0,-3 0-7 16,-2 23-1-16,-1 13 1 16,-2 14 3-16,0 4-1 15,3-1-1-15,2-4-1 16,3-9 0-16,0-7 0 16,0-10 0-16,6-7-3 0,1-7 2 15,-1-4-1-15,2-5 1 16,1 0 1-1,6-5 1 1,5-14 3-16,2-4 0 0,2-2 0 16,-2 0 0-16,2-1-3 15,1 1 6-15,-2 5-6 16,-2 4 4-16,-3 8-5 16,-1 4 0-16,0 4 0 15,4 0-1-15,1 12-3 0,-5 14 3 16,-3 6-2-1,-6 0-5-15,-8 7-7 0,0-1-8 16,-3-2-11-16,-15-4-8 16,0-7 5-16,-4-5-1 0,-2-7 23 31,-1-8 15-31,-5-5 1 0,-2 0 6 16,1-4 5-16,3-10 17 0,1-5-1 15,6-1-13-15,5-3-7 16,5-4-8-16,8-2-4 0,3 1-45 31,17 5-76-31,16 2-205 16,5 9-504-16</inkml:trace>
  <inkml:trace contextRef="#ctx0" brushRef="#br0" timeOffset="12667.02">16016 7925 565 0,'0'0'110'0,"0"0"-24"16,0 0 51-16,0 0-11 16,-98-67-72-16,65 67-3 0,-1 0-7 15,4 10-14-15,3 19-12 16,4 7-6-16,6 6 2 16,8 5 5-16,9 1-6 0,1-3 0 31,26-2-10-31,9-4 8 15,13-8-6-15,18-16-5 16,14-13-4-16,10-2-4 16,4-26-99-16,-5-7-104 15,-17-5-201-15</inkml:trace>
  <inkml:trace contextRef="#ctx0" brushRef="#br0" timeOffset="13646.89">19037 7461 570 0,'0'0'145'0,"0"0"-7"0,0 0 19 16,0 0-56-16,0 0-23 0,0 0-15 15,-32-41-22-15,6 41-16 16,-12 24-15-16,-5 6-4 16,-2 6 1-16,8-1 0 15,10-3 0-15,12-6-4 16,12-5-3-16,3-5 0 0,6-5-5 31,20-5 2-31,14-6 2 16,9-6-2-16,8-20 1 15,-2-7-4-15,-6-6-18 16,-12-10-4-16,-7-6-8 0,-9-4-19 16,-9-6 10-1,-12 0 18-15,0-2 21 0,-21 6 6 16,-6 8 3-16,-1 14 10 0,4 16 14 15,6 10 7-15,8 6 14 16,5 7 0-16,2 0-18 16,3 3-18-16,0 30-11 15,8 18 0-15,10 14 4 16,4 7 4 0,2-1-1-16,1-5-3 15,-2-4-3-15,-1-4-2 16,-1-7-4-16,-2-8-52 15,1-13-131-15,3-17-235 16,3-10-116-16,5-3 446 0,5-16 38 16</inkml:trace>
  <inkml:trace contextRef="#ctx0" brushRef="#br0" timeOffset="14616.84">21138 5496 655 0,'0'0'145'0,"0"0"-43"15,0 0 46-15,-51-73-58 0,26 64-19 16,-6 7-20-16,-7 2-20 16,-5 13-21-16,0 17-3 15,2 6 0-15,9 3-2 31,12-1-1-31,12-2-3 16,8-1-1-16,8-8 0 0,19-5-4 16,8-8 0-16,10-9 1 15,4-5-10-15,0 0-35 16,-1-16-12-16,-12-9-6 16,-10-1-18-16,-9-4-1 15,-14-6 19-15,-3 2 34 16,-7-3 31-16,-12 4 1 0,0 5 18 15,4 6 34-15,3 8 19 16,6 3-2-16,3 8-5 16,3 3-18-1,0 0-25-15,0 0-17 0,2 11-4 0,17 14 2 16,4 9-1-16,-1 7 9 16,-3 3-3-1,-5 0-7-15,-3 4-2 16,-2-7-46-16,4-4-82 15,3-9-223-15</inkml:trace>
  <inkml:trace contextRef="#ctx0" brushRef="#br0" timeOffset="15702.94">24366 5237 745 0,'0'0'161'0,"0"0"-63"0,0 0 62 15,-58-88-54 1,48 77-55-16,4 7-16 0,1 2-9 16,2 2-6-16,2 0-9 0,-7 6-7 15,-4 23-4-15,-1 14 0 32,-4 6 1-32,7 0-1 0,5-5 0 0,5-7 0 31,0-7-1-31,0-8-2 0,11-8-1 0,2-5 1 15,1-6 0-15,2-3 3 16,1-2 3 0,3-15-3-16,3-2 7 0,-4-1-3 15,-1 3 2-15,-6 5 5 16,-4 1-4-16,2 3 2 16,-6 3-2-16,1 2-5 15,-1 3 0-15,2 0-2 16,8 3-5-16,2 19-1 15,7 9 2-15,-1 5 4 16,-7 6-5 0,-3 1-7-16,-9-2-11 0,-3-2-16 0,0-6-9 15,-6-6-16-15,-11-7 3 16,-2-6 33-16,-7-8 21 16,-3-4 7-1,-10-2 2-15,0 0-2 16,3-10 3-16,3-4 13 15,8-1 8-15,6-2-5 16,4-5-5-16,9-2-9 16,4 0-5-16,2 0-21 15,20 7-61-15,18 2-137 16,10 2-269-16,8 5 186 0,0 0 243 0,2 8 24 16,-1 0 5-16</inkml:trace>
  <inkml:trace contextRef="#ctx0" brushRef="#br0" timeOffset="16282.47">24681 7062 93 0,'0'0'672'15,"0"0"-595"1,7-87 76-16,-7 69 24 0,-1 5-69 16,-10 7-45-16,-5 6-20 15,-12 3-14-15,-11 30-17 16,-8 18-5-16,0 16-4 0,9 4 8 16,18-5-7-16,12-9-4 15,8-7 0 1,14-9-1-16,24-11-1 15,15-15-6-15,23-15 4 0,13-2-39 16,5-24-88-16,-9-7-189 16,-19-3-491-16</inkml:trace>
  <inkml:trace contextRef="#ctx0" brushRef="#br0" timeOffset="17145.82">21630 7872 398 0,'0'0'481'15,"0"0"-429"-15,0 0 52 16,0 0 23-16,0 0-67 16,0 0-46-16,-5 2-14 15,2 27 0-15,-2 13 5 0,-1 2 1 16,-2-1 0-16,0-1-1 31,0-2-2-31,2-3-2 0,2-6-1 0,1-6-3 31,1-8-30-31,2-8-50 0,0-9-35 0,0 0-77 16,3-10-99-16</inkml:trace>
  <inkml:trace contextRef="#ctx0" brushRef="#br0" timeOffset="17462.53">21590 7870 772 0,'0'0'103'16,"0"0"-29"0,0 0 42-16,0 0-36 15,0 0-55-15,0 0-18 16,21 22 20-16,6-3 11 16,1 3-16-16,2 2-7 15,1 0-4-15,-2 3-5 16,-7-3-2-16,-1 2-3 0,-6 1-1 15,-6 2 1-15,-5 0-1 16,-4-2-10-16,-6 2-17 0,-20-4-4 16,-12-2-4-1,-9-3-16-15,-5-4-13 16,1-9-43-16,3-7-40 16,12 0-61-16,6-11-99 15</inkml:trace>
  <inkml:trace contextRef="#ctx0" brushRef="#br0" timeOffset="19753.82">10638 12148 573 0,'0'0'146'0,"0"0"-72"16,-26-75 24-16,20 66 3 16,3 4-19-16,2 4-12 15,-1 1-15-15,1 0-11 16,1 0-21-16,-2 0-14 16,-1 1-1-16,2 12-7 0,1 12 1 15,0 12 6 1,0 9-8-16,0 2 6 0,6-5 1 0,1-9-4 15,2-7 0 1,-1-9-3-16,2-5 0 0,2-7-2 16,0-3 1-1,9-3 2-15,0 0 1 0,7-16 1 16,8-5 3-16,-2-4 0 16,-1 1-6-16,-5 3 3 15,-5 6 3-15,-5 2-3 16,-5 4-3-1,0 5 0-15,-2 4-2 0,5 0 0 16,-1 4-1 0,5 15 2-16,-5 10-4 0,-2 5 4 15,-6 7-5-15,-7 5-7 16,0-4-12-16,0-1-6 16,-9-7 20-16,-11-6-24 15,-6-6 20-15,-5-5 3 16,-5-5 12-16,-1-5 4 15,-1-7-3-15,1 0 0 16,6-7 3 0,4-19-2-16,6-12-2 0,8-10 0 15,8-7-20-15,5 2-61 16,18 7-38-16,13 10-59 0,5 5-133 0,3 4 42 16,6 4 211-1,1 0 8-15,8 3 28 0,10-4 3 16,13-235 6-16,19 241 13 15</inkml:trace>
  <inkml:trace contextRef="#ctx0" brushRef="#br0" timeOffset="19831.02">13197 11747 41 0</inkml:trace>
  <inkml:trace contextRef="#ctx0" brushRef="#br0" timeOffset="20407.73">14158 11132 580 0,'0'0'178'0,"0"0"-52"16,0 0 35-16,0 0-35 0,0 0-57 0,0 0-15 16,-57-27-17-16,39 39-11 15,-4 19-16-15,-5 17-6 16,4 9-3-16,3 4 3 15,5-6 2-15,12-7-1 16,3-9-1-16,3-8-2 0,19-8-2 31,8-10-1-31,10-13-6 0,14 0 1 16,16-26-41 0,3-10-56-16,-3-3-132 0,-12-3-162 0,-16 3-34 15,-13 1 345 1,-7 12 57-16,-12 18 9 0,-10 8 6 15,-15 39-3-15,-30 25 17 16,-21 22 0-16,-20 16 0 16</inkml:trace>
  <inkml:trace contextRef="#ctx0" brushRef="#br0" timeOffset="21398.02">11545 14344 608 0,'0'0'196'15,"0"0"-116"-15,0 0 66 16,-90-26-29-16,53 26-51 16,-8 12-25-16,-6 20-13 15,1 9-11-15,3 6-5 16,10-2 0-16,11-8-3 16,15-10-9-16,11-5 3 0,0-10-3 15,24-6 0-15,13-6 2 0,9-12 3 31,11-27-5-31,1-14 0 0,-4-8 0 0,-10-9-24 16,-11 0-11-16,-12-3-19 16,-14 2-7-16,-7 7 9 15,-6 3 23-15,-22 11 27 16,-6 11 2 0,-2 14 4-16,9 14 7 15,9 5 11-15,9 6 2 16,6 0 8-16,3 0-15 15,0 20-16-15,11 16 5 0,14 11 8 16,5 6 11 0,3 4-2-16,0 2-5 0,1 4-1 15,2 2-10-15,-5-1-7 16,-1-2 0-16,-2-3-1 16,-1-2-51-16,3-11-83 15,3-16-211-15,3-22-197 16,4-10 436-16,3-29 65 15,11-16 16-15,11-15 8 0,13-15 5 16,9-20 13-16</inkml:trace>
  <inkml:trace contextRef="#ctx0" brushRef="#br0" timeOffset="22110.75">14195 13670 808 0,'0'0'167'16,"0"0"-54"-16,0 0 26 15,0 0-54-15,0 0-39 16,0 0-20-16,0 0-9 16,-42 0-8-16,51-11-9 15,14-5 2-15,6-6-2 16,3-1 1-16,-7 0 0 15,-6-1-2-15,-8 4-3 16,-8-2-6-16,-3 3 4 16,0 2 3-16,-15 3 0 15,-12 5 2-15,-4 9 1 16,-11 0 0-16,-1 9 0 16,1 22-1-16,3 10 1 15,11 11 2-15,7 5 3 16,8 0 4-16,10 0 2 15,3-6 0-15,4-5-5 0,21-8-3 16,8-6 0-16,10-14-3 16,8-14 0-16,12-4-2 15,5-29-9-15,3-11-33 0,-6-7-88 32,-11 2-148-32,-20 7-207 0,-16 8 109 0,-18 12 325 15,0 9 23-15,-15 9 12 16</inkml:trace>
  <inkml:trace contextRef="#ctx0" brushRef="#br0" timeOffset="23713.27">17509 10033 630 0,'0'0'116'15,"0"0"15"-15,0 0-1 16,0 0-19-16,0 0-45 0,0 0-8 16,-36-29-31-1,32 29-14-15,-3 3-13 0,-1 13 0 16,0 1 0-16,4 0 1 16,4-2-1-16,0-3-3 0,0-4 0 15,1-4 1-15,12-2 1 16,4-2 1-16,3 0 3 15,-1-12 1-15,-5-2-3 16,-6-1 0 0,-8-2 0-16,0 3 4 15,0 2 1-15,-14-1 0 16,-1 6 2-16,-2 2-4 16,5 2 2-16,4 3-5 15,0 0 4-15,2 0-5 16,2 1-7-16,-3 12 3 15,6 6 1-15,-1 0-2 0,2-1 5 16,0-5-1-16,0-1 1 16,6-4 0-16,5-2 0 15,0-3-2-15,3-3-2 16,2 0-1-16,0 0 5 0,-3-12-1 16,-1-2 1-16,-7-1-1 15,-4 1-4-15,-1 2 3 0,0-3 2 16,-6 2 0-1,-6 4-1-15,0 1 1 0,3 5-1 16,-1 3-9-16,2 0-17 16,2 0-20-16,-1 7-39 15,1 7-50-15,3-1-108 16,3-6-146 0,0-7 136-16,10 0 201 15,8 0 17-15</inkml:trace>
  <inkml:trace contextRef="#ctx0" brushRef="#br0" timeOffset="25179.06">16701 11417 88 0,'0'0'629'0,"0"0"-524"0,0 0 8 15,0 0 14-15,0 0-32 16,-91 10-38-16,80 2-15 15,4-1-20-15,0 3-15 16,5 2-4-16,2-4-3 16,0 0 4-16,3-2-1 15,10-5 1-15,4-5 1 0,4 0 1 16,4-2-4 0,-3-12 0-16,-2-2-2 15,-7 0 0-15,-8 0-1 16,-5 3 1-16,0-1 2 15,-14 5 3-15,-4 3-5 16,-4 3 5-16,3 3-5 16,1 0 2-16,3 0 1 15,6 1-1-15,1 10-2 16,4 1 0-16,2 2 0 16,1 1 0-16,1-3 0 0,0-1 0 15,0-3-1 1,6-1 0-16,1-4-2 0,4 0 1 15,1-3-4-15,-2 0 4 0,1 0-3 16,-3 0-5-16,-2-4-1 16,-2-7-2-16,-4 2 6 15,0-3 3-15,0 1 1 16,-14 1-1-16,-5 2 0 16,1 2-7-16,1 5 0 15,3 1 2 1,3 0-4-16,2 12-10 15,2 6-18-15,5 6-10 16,2 4-42-16,12-2-69 16,21-7-110-16,17-8-191 15,16-6 372-15</inkml:trace>
  <inkml:trace contextRef="#ctx0" brushRef="#br0" timeOffset="26235.06">18861 11243 545 0,'0'0'121'0,"0"0"-12"0,0 0 35 15,0 0-29-15,0 0-43 16,0 0-30-16,-48-21-16 15,45 21-11-15,1 16-9 16,2 3-5-16,0 1-1 16,2-1 2-16,13-7-2 0,4-2 0 15,1-4-1-15,1-6-1 16,-2 0-4-16,-6 0 5 16,-1 0-1-16,-6-6 0 15,-6-5 2-15,0 0 2 16,0-2 2-16,-12-1-1 15,-4 2 0-15,-2 4 4 0,4 2-3 16,4 3 4-16,6 2-1 16,1 1 13-16,1 0-9 15,2 0-11-15,0 0 0 0,0 11-8 16,0 5 8-16,0 3 0 16,3-6-3-16,7-1 3 15,3-4-1 1,3-4-5-16,-3-1 6 15,5-3 0-15,-3 0-3 16,0 0-1-16,-5-1 4 16,0-9-9-16,-6-1 0 15,-2 1 2-15,-2 0 1 16,0 3-1-16,-2-1-3 16,-8 3-3-16,-4 5-25 0,-5 0-31 15,-4 14-84-15,-2 7-131 16,5 2-234-16,6 0 413 15</inkml:trace>
  <inkml:trace contextRef="#ctx0" brushRef="#br0" timeOffset="27421.98">16926 13274 465 0,'0'0'162'15,"0"0"-67"-15,0 0 34 16,0 0-11-16,0 0-39 0,0 0-28 15,0 0-18-15,-87-3-10 16,76 12-8-16,5 8-5 16,6-2-7-16,0 2 0 15,0-3 4-15,0-2-5 16,13-5-1-16,4-6 0 16,5-1-1-16,2 0 0 15,-2-14 0 1,-1-6-1-16,-6-1 0 15,-9 1-9-15,-6 3 8 16,0 1 2-16,-9 4 5 16,-11 3-1-16,-2 7-3 15,0 2 1-15,4 0 1 0,5 0-1 16,3 0 1-16,6 5-3 16,2 7 0-16,2 0-1 0,0 2-3 15,0-1 3-15,2-1-2 16,9 0 3-16,3-5-1 15,-2-1 0-15,1-3-3 16,1-2 2-16,-2-1 0 16,1 0-5-16,-3 0-3 15,-6 0-17 1,-1-5 3-16,-3-5 23 16,0 3 1-16,0-3 0 15,-6 3 2-15,-3 0 2 16,-2 4-4-16,3 0-2 15,0 3 1-15,4 0-2 0,-1 3-14 16,5 12-19-16,0 4-40 16,9-1-33-16,18-3-69 15,6-7-145-15,12-8-53 0</inkml:trace>
  <inkml:trace contextRef="#ctx0" brushRef="#br0" timeOffset="28538.88">19433 13058 731 0,'0'0'91'15,"0"0"57"-15,0 0-24 16,0 0-44-16,0 0-28 0,-83-17-4 16,74 17-23-1,0 7-17-15,0 4-2 16,3 3-3-16,3 2-2 0,3-4 1 16,0 0-2-16,0-2-3 15,0-1 2-15,9-6-4 16,3-1-1-16,2-2 1 15,2 0 3-15,-4-4-8 16,0-8-2-16,-8-1 3 0,-4 0 8 31,0 2-1-31,0 2 2 16,-13 2 4-16,-5 4 1 0,-3 3-5 16,4 0 1-16,3 0 1 15,8 0 0-15,1 0-2 16,4 2-5-16,1 4 1 15,0 3-1-15,0-1 2 16,1 0-3-16,10-2 0 16,3-1 2-16,3-2 2 0,2-3-2 15,-1 0-1-15,-1 0 4 16,-5-8-6-16,-4 2-7 16,-5-3-1-16,-3-2 9 15,0 1 3-15,-1-3-8 16,-14 1-1-16,0 5 0 15,-3-3-13 1,3 6-20-16,0 1-7 16,3 3-62-16,5-2-85 15,7-1-231-15</inkml:trace>
  <inkml:trace contextRef="#ctx0" brushRef="#br0" timeOffset="29872.38">17051 9931 592 0,'0'0'129'16,"0"0"-46"-16,-14-76 44 15,-2 57-6 1,-4 7-24-16,-7 3-36 16,-6 9 3-16,-6 0-33 15,-8 13-17-15,-1 17-5 16,-3 7-7-16,5 7 0 16,13-2-1-16,13-3 0 15,14-5-2-15,6-6-2 16,5-4 3-16,19-5-1 0,12-9-2 15,9-10 3-15,7 0-8 16,4-12 3-16,-3-12 3 16,-7-3 0-16,-10-2-12 15,-13 3-4-15,-12-1-4 0,-11 2 3 16,0 1 2 0,-11 2 5-1,-11 5 11-15,2 3 1 16,1 4 5-16,6 4 1 15,7 3 35-15,2 2-10 0,2-1-6 16,2 2-12-16,0 0-6 16,0 0-7-16,11 6 0 15,11 11 0-15,2 6 3 16,1 6 0-16,-5 3-1 0,-1 2-1 16,0-1-1-16,-5 2-9 15,0-4-67-15,-5-7-84 16,-4-8-142-16,0-13-376 15</inkml:trace>
  <inkml:trace contextRef="#ctx0" brushRef="#br0" timeOffset="30926.86">16138 11296 780 0,'0'0'126'15,"0"0"-37"-15,0 0 49 16,0 0-42-16,0 0-51 15,0 0-24 1,-55-24-18-16,51 49-3 16,-3 13 0-16,1 5 2 15,4-3-1-15,2-2-1 16,0-2 1-16,0-7-1 0,0-7 0 16,10-5-1-16,-1-6 0 15,0-9 0-15,4-2-6 16,1 0 7-16,4-5 0 0,-2-12 1 15,2-4 5-15,-3 1-2 16,-3 2 7-16,-4 2 1 16,-2 7-7-16,-2 2 6 15,-2 2-5-15,-1 5 1 16,-1 0-7-16,3 0 0 16,4 0-7-1,2 16 6-15,2 10 1 16,-1 7 1-16,-5 9-1 15,-5 8 0-15,0 1 0 16,0 3-7-16,-15-1-5 16,1-8-3-16,-3-4-3 15,3-10 5-15,4-10 1 16,2-9 11-16,7-7-4 0,-2-5 5 16,-3 0 5-16,-2-9 4 15,-3-16-8-15,3-7-1 0,2-8 0 16,3-6-5-16,3 0-5 15,0 5-10-15,0 13-30 16,0 14-19-16,9 14-52 16,3 0-98-16,3 19-61 0,0 10-192 15</inkml:trace>
  <inkml:trace contextRef="#ctx0" brushRef="#br0" timeOffset="31728.46">16475 13386 563 0,'0'0'166'16,"0"0"-62"-16,0 0 33 15,0 0-16-15,0 0-55 16,0 0-29-16,-92 8-19 0,70 31-3 15,-1 5 2-15,8 4-1 16,9-5-1-16,6-4-6 16,0-8-5-16,14-9 0 0,11-7-4 15,8-13-4 1,7-2-2-16,6-18-11 0,2-18-97 31,-3-9-125-31,-11-7-366 16</inkml:trace>
  <inkml:trace contextRef="#ctx0" brushRef="#br0" timeOffset="32398.38">15096 12313 372 0,'0'0'329'0,"0"0"-190"16,0 0-1-16,0 0-23 0,0 0-41 16,0 0-36-16,-12-17-14 15,12 18-13-15,0 22-5 16,0 10-4-16,3 11 3 0,5 5-1 16,3-1 8-16,-2 0 2 15,-3-6-10-15,2-5-3 16,0-4-1-16,0-7-5 15,0-6-48-15,-2-8-77 16,2-10-71-16,-6-2-90 16,-2-17-278-1</inkml:trace>
  <inkml:trace contextRef="#ctx0" brushRef="#br0" timeOffset="32598.29">14980 12545 597 0,'0'0'191'0,"0"0"-128"16,0 0 44-16,0 0-22 0,0 0-35 15,0 0 5 1,83-37-33-16,-41 16-17 0,4-5-5 16,2 1-1-16,-3 1-83 15,-6 0-115-15,-10 2-233 16</inkml:trace>
  <inkml:trace contextRef="#ctx0" brushRef="#br0" timeOffset="35551.64">19520 10730 723 0,'0'0'99'16,"0"0"3"-16,-31-73 29 16,17 56-42-16,1 8-36 15,1 4-7-15,0 5-3 0,-2 0-18 16,-2 25-15-16,-2 13-8 16,-1 16 2-16,5 8-2 15,6 0 1-15,8-1 0 16,0-8-2-16,8-11 5 15,15-9 1-15,11-11-4 16,6-10-1-16,12-12-2 0,11-5-4 16,7-23-15-16,2-11-67 15,-4-2-91-15,-20-1-166 0</inkml:trace>
  <inkml:trace contextRef="#ctx0" brushRef="#br0" timeOffset="36891.75">16519 13496 305 0,'0'0'116'0,"0"0"-39"16,0 0 2-16,0 0 19 15,0 0-17-15,0 0-6 31,-31-37-3-31,23 37-16 0,-1 0-11 0,-4 0-5 16,-4 8-20 0,-4 11-1-16,-1 4-5 15,2 5 3-15,1 3 0 16,3 1-1-16,7-1 0 0,4-2-2 16,5-2-5-16,0-3-4 15,0-5 2-15,6-6-5 16,5-6 1-16,4-3-3 15,2-4-5-15,6 0 5 16,5-14 4-16,4-13-2 16,-1-9 1-16,-4-4-2 15,-5-4-1-15,-8-3-1 16,-6-2-17-16,-8-1-7 16,0-5 0-16,-13-1 13 0,-9 0 12 15,-2 3-2-15,-2 5 4 0,3 12-1 16,5 11 0-16,6 11 7 15,6 9 11-15,3 2 5 16,1 3 4-16,2 0-8 16,0 0-14-16,0 10-6 15,6 21 0-15,17 14 2 16,5 13 17 0,0 2 5-16,-2 2-6 15,-2-3-12-15,-2-3-5 16,-3-2-1-16,-2-6-35 15,4-7-92-15,-2-13-114 0,4-17-226 16,0-11 33-16</inkml:trace>
  <inkml:trace contextRef="#ctx0" brushRef="#br0" timeOffset="39209.65">19878 13023 416 0,'0'0'186'0,"0"0"-26"15,0 0 5-15,0 0-14 16,0 0-37-16,0 0-42 16,0-6-29-16,0 5-7 15,0-1-7-15,-2 2-8 0,2 0-3 16,0 0-10-16,0 0 2 15,0 0-8-15,0 0 0 16,0 0-2-16,0 0-1 16,0 0 1-16,0 0-7 15,0-2 0-15,0 2 1 0,5-3 1 16,-1 3-1-16,1 0 0 31,-2-2-2-31,-2 1 1 16,4 1 1-16,-5-2 3 15,1 2 1-15,-1 0 2 0,0 0 1 16,0 0 0 0,0 0 2-16,0 0-2 0,0 0 1 15,0 0 1-15,0 0-2 16,0 0-1-16,0 0-2 16,0 0 2-16,0 0 0 0,0 0 2 15,0 0-2-15,0 0-1 16,0 0 1-16,0 0 1 15,0 0 0-15,0 0-2 16,0 0 0-16,0 0-1 16,0 0 1-16,0 2 0 15,0 1 1-15,3 2 0 0,6-2 0 16,2 0-3-16,6-3 3 16,6 0-2-16,1 0 1 15,1-11 1-15,-4-1-2 16,-7-1-4-16,-4 1-4 15,-7 1 4-15,-3-2 2 0,0-2 4 32,0-1 1-32,-16-1-1 15,-4 3-3-15,-5 2 3 0,-4 4-2 16,-1 8 1-16,2 0 0 16,6 9 1-16,4 17-1 15,2 9-1-15,5 12 2 16,2 4 3-16,9 2-2 15,0-5 3-15,3-7-2 0,12-10-2 16,9-11 0-16,7-11 1 16,8-9-2-16,9-10 1 15,4-23-10-15,2-13-51 0,-4-2-110 16,-9-1-103-16,-14 1-341 16</inkml:trace>
  <inkml:trace contextRef="#ctx0" brushRef="#br0" timeOffset="51457.75">17566 10185 86 0,'0'0'156'0,"0"0"-130"0,0 0 21 0,0 0 16 16,0 0-9-16,0 0-6 15,0 0-10-15,0-7-2 16,0 7-7-16,0-2 2 16,0 2 3-16,0 0 7 15,0 0-6-15,0 0-4 0,0 0-7 16,0 0-5-16,0 0-3 16,0 0-4-16,0 0-2 15,0 0-6-15,0 0-4 16,0 0 0-16,0 12 0 15,-3 7 0-15,-4 9 6 16,-1-2-5 0,2 4 3-16,1 3-2 15,-2 1 5-15,3 2-3 16,1 3 4-16,0 1-2 16,0-2 2-16,1 0 6 0,-1-5-6 15,2 2-6-15,-1-1 3 16,1 1-2-16,-1 2 1 15,1 2 2-15,-1 1-4 0,-2 2-2 16,3-3 5-16,1 1-5 16,-2-3 2-16,0 0-1 15,1-4 0-15,-1 2-1 16,1 1 3-16,-2-2-3 16,0-4 0-16,1 1 1 15,-1-5 1-15,2 0-1 16,-1-5-1-1,1 3 2-15,-1-3-3 16,2 0 3-16,0 0-2 16,0 1 0-16,0-3 1 15,-1 1 0-15,1-3 0 16,-3 0 0-16,2 1-1 0,-2-1 1 16,0 3 1-16,-2-3 1 15,1 0-2-15,-1 1-1 16,0-1 1-16,0 1 2 15,-1 1-3-15,1 1 4 0,-1-2-2 16,2 0 2 0,-2 2-1-16,-1-3 0 0,0 3 0 15,1-1 1-15,-1 1-2 16,-2 3 1-16,2-3 0 0,-1 1-2 16,2-3 0-16,-1 0 0 15,1-1-1-15,1 0 3 16,1-1-3-16,-1 0 2 15,1 1 0-15,-2 2 0 16,2 2-2-16,-4 2 6 16,-1-1-6-1,0 1 2-15,0-2 2 16,0 3-2-16,0-1 3 16,0 2-4-16,2-3 2 15,2-3 0-15,1-1-2 16,1-2 2-16,0-2 1 0,-1-1-2 15,2-2-2-15,1 1 0 16,-2 3 1-16,-2 0 0 16,2 4 0-16,-3 1 0 15,0 4 4-15,-1-4-4 0,-1-3 0 16,1 1 0-16,0-3 2 16,2 2 3-16,-1-2-6 15,3-2 2-15,-2 1 0 31,2-1-2-31,0-3 0 0,0 2 0 16,0-2 1-16,-1 0 0 16,1-3-1-16,2 3 0 15,-2-1 0-15,-2 3 3 16,-1 3-3-16,0-1 2 16,-3 3 1-16,3-2-2 15,0 0-1-15,0 0 1 0,0-2 0 16,0-3-1-16,3 3 1 15,0-2-1-15,0 1-1 16,0 1 1-16,0-2 2 16,0 2-2-16,0 1 1 15,2 0-1-15,-2 1 0 16,-3 2 0-16,2 3 0 0,-1 0 0 16,0-4 2-16,2 1-4 15,-1-5 4-15,1-1-1 0,-1 0-1 31,1 0 1-31,1 0 0 16,-1-2-1-16,2 1-1 16,-2-1 1-16,1-1 1 15,-1 1 1-15,0 2-2 0,0 0 2 16,0-1-2-16,-1 2 1 16,1-3-1-16,-2 2 3 15,2 0-2-15,2-3 1 16,-2 1 0-16,1 0-2 15,1-1 0-15,-2 2 1 0,1-1-1 16,1-1 1-16,-1-2 2 16,1 0-3-16,1-1 0 15,-3 1 4-15,2 2-4 16,-1-2 1-16,2 1 2 16,-1 0-3-16,-1-4 2 0,2 0-2 31,0 0 0-31,0-1 0 15,0-2 1-15,0 1-1 16,0-1 0-16,0 2 0 16,0-2 0-16,0 2 0 0,0-2 0 15,-1 0 0-15,1 3 1 16,0-1 2-16,0-1-3 16,0 2 0-16,-2-1 1 15,2 0-1-15,-1 0-2 0,1 0 2 16,-2 1 4-16,2 1-4 15,-2-1 0-15,2-1 0 16,-1 1 0-16,1-3 0 16,0 0-4-16,0 0 4 15,0 0-27-15,-2 0-47 16,-2-12-87-16,-1-21-484 0</inkml:trace>
  <inkml:trace contextRef="#ctx0" brushRef="#br0" timeOffset="53990.68">17590 10278 353 0,'0'0'74'16,"0"0"-36"-16,0 0 19 16,0 0 13-16,0 0-11 15,0 0-6-15,0 0 1 16,-36-17-19-1,36 16-16-15,0 1-7 16,0 0-3-16,0 0-4 16,0 0 0-16,0 0-1 15,0 0 0-15,0 0 6 16,0 5 3-16,0 8 18 16,6 3-7-16,3 1-5 15,0 0 0-15,2 3-4 0,2 1-5 16,2 3 0-16,3 1-3 15,4 4 6-15,-1 0-4 0,3 5-2 16,-2-2-4-16,0 2 6 16,1 0-8-16,-2 1 2 15,1 1 4-15,2-2-1 16,-3 2-5 0,0-1 3-16,1 3 0 15,-1 2 4-15,0-2-7 16,0-1 3-16,-2-1 2 15,2-6-1-15,1-2-5 16,-2-1 3-16,1-2-2 16,-2 0 2-16,-1-1 1 15,0-2-3-15,-3-1-1 0,1 0 0 16,-1 0 3-16,3-1 0 16,-2-2-2-16,-1 1 5 15,0-2-3-15,-1-2 2 16,2 1-3-16,-1 1 3 15,0 0 0-15,1 0 0 0,0-2-1 16,3 2-2-16,1 1-1 16,3-1 4-16,-1-1-2 15,2 1-1-15,0 1 2 0,1 0-2 16,0 2 3-16,0 2-2 16,-2 0-1-16,-2 1 6 15,1 2-5-15,-3 0 1 31,0 3 0-31,2-3 5 0,-5 0-5 16,2 0 0-16,0-3-2 16,0 2 2-16,-1-3 3 15,-3-1-7-15,1 0 2 16,-2-1 2-16,0 0-4 16,-2-2 6-16,0 0-6 15,-2-3 3-15,-3 2 2 0,1 0-3 16,-1-2 0-16,-1 1 1 15,-1-2-2-15,2 3 0 16,1-2 4-16,-1 2-3 16,1-4 3-16,0 0 0 15,2 1-3-15,-3 0 1 16,1-1-1 0,-1-1 1-16,0 0-2 15,2 1 0-15,-2-1 2 16,0 0 1-16,-2-2-3 0,1 1 2 15,-1 2-2-15,3-1 1 16,-1 0-1-16,2 1 3 16,0 3-1-16,0 1 1 15,0-1 1-15,-1 2 0 0,2-1-3 16,0-1 4-16,0 2 0 16,0 0-6-16,1-1 3 15,-2-1-2-15,0 1 3 16,-1 0-2-16,0-3 0 15,-1 3-1-15,2-1 0 16,-1 1 0-16,1 0 1 0,-1-1-1 16,-1-2 1-16,3-1-1 15,-2 0 3-15,-1 1-2 16,0-4-1-16,1-1 0 16,-3 0 0-16,2-3-1 15,-2 1 1-15,-1 2-1 16,2-2 1-1,-2 2 0-15,3 1-1 16,-2 1 0-16,2 2 2 16,0-3 0-16,-1 2-2 0,1 1 2 15,1 0 0-15,0-3 0 16,1 2-2-16,-2 0 1 16,2 1-1-16,-1-2 0 15,-1 0 0-15,0 1 0 0,-2-3 0 16,2 2 0-16,0 0 0 15,2-2 3-15,-2 0-3 16,-2 3-2-16,2 0 2 16,-1 1 0-16,0-2 1 15,1 0-1-15,-1-3 1 16,-1 2-1 0,1-1 0-16,-2 0 0 15,0 1 0-15,3-3 0 16,-3 2 2-16,0-2-2 15,1 2 1-15,-2-2 0 16,1 3-1-16,0-2 0 16,0 1 0-16,0-1 0 15,1 0 0-15,-3-1 3 0,1 0-3 16,0-1-1-16,1 3 1 16,-2-4 0-16,2 3 1 0,0 0-1 15,-1-1-1-15,-1-1 1 16,4 1 1-16,-2 0 0 15,2 3-2-15,-2-3 1 16,0 0 0-16,0 2 0 0,0-2 1 16,0 0-1-16,-3 0 1 15,2 0-1-15,1-1 0 16,-3 0-1-16,3-1 1 16,-1 1 0-16,-1 2 1 15,-1-4-1-15,3-1 1 16,-3 1-1-1,0-2-1-15,1 3 1 16,-1 0 0-16,0-1 1 16,2-1-2-16,-2-1 2 15,1 2-2-15,1 3 2 16,-1-1-1-16,1 0 0 16,-1 0 0-16,1-1 0 15,-1 1 0-15,1-1 0 0,-1 2 0 16,2-1 0-16,-3 1 0 15,3 0-1-15,-3-4 1 0,0 1 0 16,0-1 1-16,0 0-1 16,2-2 0-16,-2 0 0 15,0 0 0-15,0 0-1 32,0 0 1-32,0 0 0 0,0 0-11 15,0 0-18-15,0 0-26 16,0-19-64-16,0-11-291 15,0-5-32-15</inkml:trace>
  <inkml:trace contextRef="#ctx0" brushRef="#br0" timeOffset="59053">16708 11464 513 0,'0'0'46'16,"0"0"-26"-16,0 0 63 0,0 0-37 15,0 0-21-15,0 0-4 16,0 0-10-16,-21-50-3 16,27 46-8-16,14-1-5 15,5-3 5-15,7 1 8 16,6 0-3-16,-1 0-5 15,7-1 4-15,5 1-3 0,6-3 0 16,3 0 7-16,0 1-5 16,0 1 4-16,1-2-4 15,-1-1-2 1,-1 1 2-16,-2-1 3 0,-3 1 1 0,-2 0 4 16,-4 1-8-16,-8-1 0 31,0 3 3-31,-1 0-6 0,-3-1 2 15,-1 2-2-15,-2 1 4 16,-1-1 1-16,0 0-4 16,-2 2 1-16,2-1-1 15,1-2 0-15,-1 2 3 16,3-1 6-16,-2-1-10 16,-1 2 4-16,0-3 0 0,-3 3-2 15,-2-2 3-15,-2 2-2 16,2 0-3-16,0-1 1 15,1 1-1-15,-1 1 0 16,-2 0 2-16,1-1-1 16,1 3-1-16,5-4 1 15,-2-1-1-15,0 4 0 0,-3-1 0 16,-5 2 2-16,-2 1-2 16,-3 1 0-16,1 0 2 15,-2 0-1-15,2-2 0 16,-2 2-1-16,0-2 1 0,-1 2 2 15,-2 0 1-15,-2 0-2 32,-1 0 0-32,-2 0 1 0,-1 0-1 15,0 0 0-15,1 0-2 16,2 0 4-16,2 0-3 16,0 0-1-16,1 0 4 15,2 0-2-15,-2 0 3 16,-1 0-2-16,2 0 1 15,-3 0 1-15,-1 0 2 0,2 0-1 16,-1 0 0-16,0 0 2 16,0-2 3-16,-2 2-11 15,-1-1 3-15,2-1-2 16,2 2 1-16,-4-1 1 16,0-1-1-16,-3 1-2 15,-1 1 1 1,-1 0 0-16,-1 0-1 15,0 0 1-15,2 0 1 16,-2 0-1-16,0 0 3 16,0 0-2-16,0 0 1 15,0 0 0-15,0 0-2 0,0 0 4 16,0 0-4-16,0 0 2 16,0 0-2-16,0 0 2 0,0 0 2 15,0 0-2 1,0 0 1-16,0 0 2 0,0 0-6 15,0 0 4-15,0 0 1 16,0 0-5-16,0 0 4 16,0 0-4-16,0 0-2 15,-2 0-29 1,-10 0-124-16,-6-6-203 16</inkml:trace>
  <inkml:trace contextRef="#ctx0" brushRef="#br0" timeOffset="65466.92">16999 13302 372 0,'0'0'70'0,"0"0"-46"0,0 0 24 16,0 0-10-1,58-92-7-15,-36 69 4 0,1-2 0 16,-1-2 0 0,2 4-1-16,-2 0-15 0,-2-1 7 15,2 0-4 1,-1 2-1-16,-1-2-2 16,5-2-1-16,-1-1-3 0,3-2-4 15,-1-3 2-15,4-2-2 16,0-2-7-16,1 0 0 15,2 0-2-15,-3 4-1 16,-2 1 4-16,-2 4-2 0,-5 1 0 16,0 1-1-1,1-2 3-15,-1-1-4 0,4-1 4 16,1-1-1 0,-1-1-2-16,0 0-1 0,-2-2 1 15,2-1-1 1,-1 1 3-16,0-1-5 0,-2 0 2 15,-2 6-1 1,-4 3 1-16,-2 1-1 0,-7 5 2 16,2-1-1-16,-2-1 3 15,-1 0 5-15,6-3-5 16,-1-2-1-16,2 2-3 0,5-5 1 16,1 2-1-1,1-2 0-15,1 3 1 0,-5 1-1 16,-1 3 0-1,-3 4 0-15,-2 3-1 0,-2 6 1 16,-2-1 2 0,-2 3-2-16,2-1-1 0,2-1 1 15,-1-1 0 1,5-3 0-16,3-1 1 0,3-3-1 16,1-5 1-1,2 3 0-15,-4 2-2 0,0 0 2 16,-3 5-1-16,-2 4 0 0,-2 1 0 15,-1 0 0 1,0 0 2-16,2 1-2 0,-2-1 0 16,2 0 0-1,1-2 0-15,5 0 0 16,-2-2 0-16,2-1 0 16,2 1 0-16,-2-2 1 0,0 1-1 15,-1 5 0-15,-5-3 1 0,-1 6-1 16,-2-2 0-16,-1 1-1 15,1-1 1-15,5-4-1 16,1 2 3-16,5-3-3 16,3-1 2-16,1-3-2 15,2-1 2-15,-1-1 0 16,-4 2-1 0,-3 3 0-16,-2 1 0 0,-6 5 1 0,-3-2-1 31,0 3 2-31,-2-2-2 0,1 2 2 0,-1-1-1 15,4-2 0-15,1-2 1 16,4-2-2-16,2-1 0 16,1-1 1-16,-2 1-1 15,1 0 1 1,-5 3 0-16,-2 3 1 16,-3 2 2-16,-2 1 1 15,-3 4-2-15,0 0 9 16,0 0-3-16,0 0 1 15,0 0-4-15,0 0-5 16,0 0 6-16,0 0-5 16,0 0-1-16,0 0-1 15,0 0 0-15,0 0-1 16,0 0-4-16,0 0-21 0,0 0-32 16,-11 0-71-1,-4 0-90-15,0 5 10 0</inkml:trace>
  <inkml:trace contextRef="#ctx0" brushRef="#br0" timeOffset="65658.48">18798 11272 44 0,'0'0'281'0,"0"0"-167"0,0 0-9 16,0 0-1-16,0 0 21 0,0 0-35 15,-7 3 0 1,3-3-26-16,1 0-25 0,-1 0-26 15,1 0-13 1,0 0-7-16,3 1-102 0,0-1-154 16,0 0-292-1</inkml:trace>
  <inkml:trace contextRef="#ctx0" brushRef="#br0" timeOffset="68987.42">16596 11592 274 0,'0'0'96'15,"0"0"-44"1,0 0-27-16,0 0 47 16,0 0-11-16,0 0-2 0,-19-10-2 15,18 8 1-15,1 1-18 0,0 1-18 16,0 0-2-16,0 0-3 16,0 0 1-16,0 0-8 15,4 0-3-15,14 0 12 16,6 10 3-16,1-1 6 15,5 2-14-15,3 5 1 0,7 1 0 32,2 3-2-32,4 0 4 0,0 0-11 15,0 1 3 1,-1-1-1-16,1 1-5 0,-1 0 1 0,1-2 1 16,-2 0 4-16,-5-1-9 15,-2 1 7 1,-4-2 0-16,-2-1-7 15,-3 0 5-15,-1 0 16 16,-4-2-14-16,-1 0-4 16,-1 0 4-16,0-1-1 15,-2-2 5-15,2-1-7 0,-6 0 5 16,3 1-2 0,-3-1 2-16,1 2-5 0,-1-1 5 15,3 2-5 1,1-1 4-16,-1 1-5 0,5-1-1 15,-1 1-2 1,2 1 5-16,3-3-1 0,0 4-4 16,-1-2 9-16,-2-2-4 0,0 1-3 15,-1 1-1 1,-3 1 1-16,3 0-1 0,-4 1 0 16,4-3 0-1,-1 2 0-15,-1-4-1 0,0 3 1 16,-1-2 2-1,1 1-1-15,-4-1 2 0,-1-2-4 16,-1 3 2 0,1-2 2-16,0-1 0 15,0 1-4-15,-3-1 0 0,2 0 3 16,-3-1-2-16,3 0 3 16,-2 1-1-16,1-2-2 15,-2 1 0-15,0-2-1 16,3 2 1-16,-2 1-1 15,3-1 3-15,1 0 0 16,-1 1 0-16,-1-1 0 16,2 1-2-16,-1 1 2 15,5 0-2-15,1 0 0 16,2 1 3-16,0-2-3 16,0 1 4-16,-2-2-4 15,2 2 3-15,-3-1-2 0,-2 1-1 16,1 0 1-1,-7-1-1-15,2 1-1 0,-1-2 1 16,-1 1 1-16,0-1-1 16,0 1-1-16,0-1 0 15,-1 0 1-15,2 0 0 16,-1-2 1-16,0 0 0 16,-1 1 0-16,0 0 4 15,1 3-3-15,-1-5 0 0,0 3-1 16,0-1 0-1,-1 0-1-15,0 0 0 0,0 2 0 16,1-3-1-16,0 2 3 16,0 1-2-16,1-1-1 15,-2 0 2-15,-1 0-2 16,0-3 4-16,-2-1-2 0,-1 1-2 16,1 2 2-1,-1-5-1-15,-2 3-1 0,1-2 1 0,0 0-1 31,0-1 1-31,2 1-1 0,0 1 1 0,0-1 0 16,2 1-1-16,-3-1 1 31,1 2 0-31,1-1-1 0,-2-2 0 16,1 2 0-16,-4 0 1 16,2-1-1-16,-1-1 0 15,-1-1 0-15,3 2 0 16,-2 0-1-16,-1 0 1 15,3-1 0-15,-1 1 3 16,1-1-3-16,0 2 0 0,1-2 0 31,-2 2 0-31,1 1 0 0,-2-3 0 0,1 2-1 16,0 1 1-16,-2-2 2 16,1 2 0-16,0-2-1 15,-2 0-1-15,0-2 0 16,0 1 1-1,2-1-1-15,-2 1-2 16,0 0 2-16,0-1 1 16,0 1-1-16,1 0 0 15,-1 0 0-15,2-1 0 0,-2 2 0 16,0 0 2 0,0 0-2-16,0 0 1 0,0 2-1 15,0-4 1-15,3 4-1 0,-2-2 0 16,1 0 1-16,-1-1-1 15,2 1 0-15,0-1 0 16,0 0 0-16,0 3 0 16,0 0 0-16,0-3 0 15,-1 4 0-15,3-4 3 16,-2 3-2-16,0-3-1 0,-1 1 0 31,-1 2-3-31,2-4 3 0,-3 0 0 0,0 1 2 16,2-2-1-16,-2 0-1 15,1 3-2-15,-1-1 2 16,2 1 0-16,-1 0 0 16,-1 0 1-1,0-2-1-15,-2 2 0 16,2-1 1-16,2 0-2 16,-2 0 2-16,0 1-1 0,2-1 0 15,-1-1 0-15,0 2 0 16,-1-1 1-16,0-1-1 15,-1 1 0 1,1-1 0-16,-2 1 0 0,2-2 0 0,0 3-3 16,0-1 3-16,0-1 3 15,1 1-3-15,0 1 0 16,0 0 0-16,-1 0 0 16,3-3-1-16,-3 3 2 15,2-1-2-15,-4 1 1 16,3-2-2-1,-1 1 4-15,-1 1-4 16,1-2 5-16,0 1-6 16,-2 1 6-16,2-3-5 15,0 2 4-15,-1 1-2 16,0-1 0-16,1-1 0 16,-2 2 0-16,2-2 0 15,-2 0 0-15,-1 0 0 0,2 1-1 16,-2-1 2-16,1 1-2 15,1 0 2-15,-2-2-2 0,0 1 1 16,0-1 0-16,1 0 0 16,-1 2 0-16,2-1-1 15,-1-1 0-15,-1 0-1 32,2 0-5-32,-2 0-34 0,0 0-43 15,0-9-75-15,-2-12-277 0,-11-11-214 0</inkml:trace>
  <inkml:trace contextRef="#ctx0" brushRef="#br0" timeOffset="70130.84">18752 11332 75 0,'0'0'38'0,"0"0"-34"16,0 0-2-1,0 0 13-15,0 0 8 0,0 0 55 16,0 0-8-16,-18 3 9 0,16-3 11 0,2 0-20 16,0 0-11-1,0 0 16-15,0 0-14 16,0 0-16-16,0 0-21 0,0 0-11 16,0 0-3-16,0 0 3 15,0 0-1-15,0 0 0 31,0 0 8-31,3-11-5 16,17-6-1-16,2-3-1 16,1-1-1-16,-1 3-4 15,-6 0-6-15,-2 3 6 16,-7 4-5-16,-1 3 1 0,-2-1-2 16,-1 2 7-16,0 0-5 15,-1-1-1-15,1 3 1 0,-3 2-1 16,0 0-2-16,0 0 2 15,0 3-3-15,0-5 0 16,3-1 0-16,2 1 0 16,-1-1-2-16,2 2 2 15,-5 2 0 1,1 2 0-16,-2 0 0 16,0 0 0-16,0 0-2 0,0 0 1 15,0-1 1-15,0 1-2 16,1 0 2-1,1 0 0-15,-1-1-2 0,4-2 2 16,-1 0 2-16,2-2-1 16,-1 2-1-16,-2 1 0 15,-2 2-1-15,-1 0 1 0,0 0 2 16,0 0 0 0,0 0-2-16,0 0-1 15,0 0 1-15,0 0-10 16,0 0-22-16,0 0-12 0,0 0-22 15,-7 0-65-15,-1 0-38 16,2 0-28 0</inkml:trace>
  <inkml:trace contextRef="#ctx0" brushRef="#br0" timeOffset="70689.89">18731 11136 281 0,'0'0'88'16,"0"0"-29"-16,0 0 32 15,0 0-29-15,0 0 16 0,0 0-16 0,-27 0-11 16,27 0-6-16,0 0-16 15,0 0-5 1,0 0-11-16,0 0-4 0,0 0-4 31,5 0-4-31,11 0 0 0,6 0 10 0,2 0-1 16,3 0-2 0,1 0 2-16,-2 0-8 15,-4 0 0-15,-2-2-1 16,-3-3 2-16,-3 2-3 15,-2 0 0-15,-6 3 0 0,-3-1 0 16,-2 1 0-16,-1 0 0 16,0 0 0-16,0 0 0 15,0 0 0 1,0 0-1-16,0 0-1 0,0 0-3 16,-12 0-35-1,-6 0 11-15,-1 0-24 0,-4 1-6 16,3 5-25-16,3-1 46 15,8-3 38-15,5-2 1 16,4 0 16-16,0 0 1 16,0 0-9-16,0 0-9 15,0 0-15-15,15 0-46 0,7 0-11 16,5-10-325-16</inkml:trace>
  <inkml:trace contextRef="#ctx0" brushRef="#br0" timeOffset="74187.75">21134 11301 1029 0,'0'0'71'0,"0"0"-26"31,0 0 23-31,0 0-16 15,0 0-25-15,0 0-13 0,0 0-5 16,55-21-8-16,2 7-1 16,2 3 0-1,-4 6-4-15,-11 5-43 0,-16 5-95 0,-20 17-190 16,-8 9-186-16</inkml:trace>
  <inkml:trace contextRef="#ctx0" brushRef="#br0" timeOffset="74384.5">21156 11716 879 0,'0'0'162'0,"0"0"-97"16,0 0 48-16,0 0-51 16,0 0-27-1,0 0-23-15,64-34-6 0,-18 11-1 16,7-1-5-16,2-1-9 15,-3 4-42-15,-7-1-80 16,-8 6-208-16,-16 5-395 16</inkml:trace>
  <inkml:trace contextRef="#ctx0" brushRef="#br0" timeOffset="76003.95">24387 9514 663 0,'0'0'114'15,"0"0"-14"-15,0 0 43 16,0 0-57-16,0 0-14 0,0 0-21 16,-78-47-15-16,77 47-7 31,-2 0-10-31,3 0-7 16,-2 0-5-16,2 0-7 15,-1 0 4-15,1 0-4 16,0 2-1-16,0 4 0 0,4 0 0 15,10-1 1 1,1-2 0-16,3-3-2 0,-2 0 1 16,-4-3-4-16,-3-7-7 15,-5 1 4-15,-4-1 7 16,0-2 1-16,-5 5 0 0,-10 0 2 16,-3 1 3-16,-2 4-1 15,1 2-3-15,1 0 0 16,3 0 4-16,3 5-5 15,2 9 0-15,4 2 0 16,4 1 0 0,2 2 0-16,0-4-1 15,0-1 1-15,12 0 0 16,11-4 0-16,5-4 0 16,3-3-2-16,2-3-1 15,-2 0-3-15,-7 0-10 0,-6-9-6 16,-8 1-9-16,-5-3 7 15,-5-2 9-15,0 1 5 16,0 3 9-16,-9-1-4 16,-4 5 3-16,1 2 2 15,3 3-1-15,0 0 1 16,3 0 2-16,3 0-2 0,0 0 0 16,1 2-4-16,2 9-2 15,0-1 0 1,0 3-6-16,0 0-54 0,-1 4-30 0,-4-2-70 15,-2-1-139-15</inkml:trace>
  <inkml:trace contextRef="#ctx0" brushRef="#br0" timeOffset="77517.89">23200 11132 653 0,'0'0'149'16,"0"0"-60"-16,0 0 52 31,0 0-37-31,0 0-49 16,0 0-24-16,0 0-15 15,-17-5-8-15,17 14-8 16,0 6 0-16,0-2 2 15,0 0 1-15,12-3-3 0,4-3 1 16,3-4-1 0,1-3 0-16,1 0 0 0,-1-4 0 15,-4-10 0-15,-4-2-2 0,-9 0-3 16,-3 3 3-16,0-2 2 16,-7 3 1-16,-11 6 0 15,-3 2 2-15,0 4 4 16,2 0-7-16,7 0 3 15,4 0 5-15,5 0-5 0,3 6-3 32,0 5-3-32,0 1 2 15,0 2 1-15,0-1-3 16,8-4 1-16,2 0 0 16,5-4-1-16,1-1 3 0,4-2-3 15,2-2-3-15,-2 0 3 16,-3-6-15-16,-3-6-9 15,-7-1 6-15,-5-1 9 16,-2-2-1-16,-2-2 4 16,-16 2 2-16,-2 3-2 15,1 4-3-15,5 8 10 16,3 1 2-16,5 0 0 0,2 0-4 16,-2 4 1-1,4 12 2-15,2 4-4 0,0 1-1 0,0 0-40 16,12-3-95-16,5 0-136 15,5-8-331-15</inkml:trace>
  <inkml:trace contextRef="#ctx0" brushRef="#br0" timeOffset="78710.88">26116 10877 516 0,'0'0'147'0,"0"0"-24"16,0 0 27-16,0 0-33 0,0 0-38 31,0 0-23-31,-42-24-15 16,27 24-11-16,2 5-12 15,0 8-10-15,2 2-3 16,3 1 0-16,4-1-4 16,1-2-1-16,3 0 1 0,0-1-1 15,0-3-1-15,13-1 1 16,7-5-4-16,2-1 0 0,-1-2 1 15,0 0-8-15,-6-5-6 16,-5-6-5-16,-7 0 6 16,-3-3 7-16,0 1 5 15,0 0 4 1,-15 4 3-16,2 0 2 0,-3 5-2 16,3 1 5-16,6 1 1 0,1 2 7 15,2 0-4-15,1 0-8 16,-2 2-1-16,2 10-2 15,0 5-1-15,2-3 0 16,1 1 0-16,0-1 0 16,1-3-2-16,11 0-3 15,6-1 4 1,3-7-4-16,1-3 0 16,1 0-1-16,-3 0 2 15,-3-3-14-15,-5-5 2 16,-5-4 12-16,-4 0 2 15,-3-3 0-15,0-1 2 0,0 0 0 16,-9 5 0-16,-4 3 3 16,1 5-3-16,-3 3 0 0,0 0-4 15,0 5-20-15,2 10-33 16,5 0-55-16,5 0-88 31,3-9-204-31</inkml:trace>
  <inkml:trace contextRef="#ctx0" brushRef="#br0" timeOffset="80054.67">23532 13428 632 0,'0'0'192'15,"0"0"-114"-15,0 0 45 16,0 0-26-16,0 0-27 16,0 0-28-16,-23-9-16 0,14 18-5 15,2 6-12-15,1 4-5 16,5-2 3-16,1-2-6 16,0-1 0-16,7-7 0 15,13 0-1 1,2-7-4-16,8 0 3 0,2-8-1 0,-3-10-5 31,-5-2-4-31,-9 0-4 0,-11-1 8 16,-4 2 5-16,0 5 2 15,-13 3 0-15,-8 7 4 16,-6 4 2-16,-1 0-4 16,0 7 1-16,2 8 4 15,9 1-3-15,5 1 0 16,7-1-4-16,5-2 2 15,0-2-1-15,0 0-1 0,5-3 0 16,5-5 0 0,3 1-2-16,2-4 0 0,0-1 2 15,0 0-2-15,-2-1-1 16,-4-5 2-16,-4-5-3 16,-5 2-4-1,0-3 1-15,0-2 3 16,-14 2 1-16,-3 0-1 15,2 4-4-15,1 1 0 0,8 6 3 16,5 1-6-16,1 0-21 16,0 0-39-16,4 11-93 15,19 1-1-15,8-2-165 16</inkml:trace>
  <inkml:trace contextRef="#ctx0" brushRef="#br0" timeOffset="81219.6">26729 13283 147 0,'0'0'421'16,"0"0"-295"-16,0 0-6 15,0 0-5 1,0 0-36-16,0 0-23 16,0 0-4-16,0 0-3 15,-3 0-6-15,-5 0-4 16,-4 0-8-16,-2 12-16 0,-3 4-6 16,2 1-5-16,5 1-1 15,4-2 0-15,3-3-2 16,3-1-1-16,0-2-1 15,0-3 0 1,3-3-5-16,7-1 5 0,6-3-5 16,-2 0 4-16,1 0-5 15,-3-9 3-15,-3-2 2 0,-5-3 1 16,-4-1 1 0,0-3 2-16,0 2 0 15,-13 2-1-15,-5 4 4 16,3 3-1-16,-1 5 5 15,5 1 0-15,4 1 2 0,2 0-4 0,-1 6-4 32,3 8-2-32,0 2 0 0,3 1-1 0,0-1 0 31,0-4-1-31,0-1 1 0,11-3 0 16,2-2-2-16,5-2-3 15,2-4 1-15,-1 0 0 16,-3 0-5-16,-1-2-6 0,-6-6 9 15,-3 0-2-15,-3-3-1 16,-3-4 7-16,0 1 2 16,0 0-4-1,-10 1-2-15,-4 5 4 0,-1 5-8 16,-1 3-6 0,-5 0-24-16,3 4-50 0,5 3-155 15,4-5-201-15</inkml:trace>
  <inkml:trace contextRef="#ctx0" brushRef="#br0" timeOffset="82604.17">25024 8950 274 0,'0'0'121'16,"0"0"-44"-16,0 0 41 15,0 0 53-15,0 0-63 0,0 0-19 16,13-32-8-16,-23 22-14 15,-8 2-16-15,-12 3-12 16,-9 5-11-16,-8 0-11 16,-7 11 0-16,6 11-1 15,5 4-3-15,12 4-5 16,16 1-7 0,12-3 2-16,3 1-3 15,16-5-5-15,22-5 5 16,14-6-3-16,9-6-1 15,3-4 0-15,-3-3-11 0,-6 0-23 16,-9-6-14-16,-11-7-15 16,-13-4-11-16,-11 0-5 15,-11-5 44-15,0-2 27 16,-20 0 10-16,-5 1 2 16,-2 1 14-16,6 2 34 15,3 6 24-15,9 3 29 0,5 5-30 16,4 5-19-1,0 1-19-15,0 0-9 0,0 0-13 16,12 9-4-16,13 11-3 0,5 7 4 16,1 6 5-16,-2 2-7 15,-3 1-6-15,0-1-2 16,-7 0-18-16,1-2-63 31,-5-3-202-31,-2-6-244 16</inkml:trace>
  <inkml:trace contextRef="#ctx0" brushRef="#br0" timeOffset="84050.93">22684 10559 687 0,'0'0'96'16,"0"0"37"-16,-19-92 6 15,18 78-41 1,-1 8-25-16,2 3-31 15,0 3-13-15,0 0-12 16,-2 0-6-16,2 9-9 0,0 18-2 16,0 10 2-16,0 9-1 15,0 1 2-15,4-3-1 16,-3-2 1-16,-1-3-2 16,2-5 0-16,-2-4-1 15,3-7 1-15,0-2-1 16,2-9-1-16,1-4 0 15,4-6 1-15,2-2 0 16,4 0 0-16,4-10 3 16,2-6-1-16,-1-4 1 15,-3-3 1-15,1 3 0 16,-4 4 3-16,-1 3-2 16,-5 4-2-16,-3 6-1 15,0 0-2-15,4 3-1 16,-1 0 0-16,2 15-4 15,0 11 5-15,-3 3 0 16,-7 8-2-16,-1 1-7 16,0-1 1-16,-13 1-4 15,-5-8-3-15,-1-3 7 0,-1-6 1 0,-2-4 2 32,1-5 2-32,-2-7 3 0,1-5 0 0,0 0 0 15,5-13 1-15,1-9-1 16,5-10 0-16,3-7-6 15,5-2-21-15,3-3-22 16,0 10-16-16,20 11-50 16,7 12-27-16,3 11-114 15,1 0-228-15</inkml:trace>
  <inkml:trace contextRef="#ctx0" brushRef="#br0" timeOffset="84770.5">26735 10585 262 0,'0'0'317'16,"0"0"-212"-16,0 0 50 15,0 0 2-15,0 0-51 0,0 0-28 16,-82-54-31 0,56 76-9-16,-2 12-16 0,3 8-4 15,4 5-5-15,7 1 0 16,13 1-3-16,1-3 0 16,16-2 5-16,14-8-7 15,7-7-4-15,12-11-2 16,10-11-2-16,8-7-4 0,6 0-41 15,-3-14-64 1,-13-2-175-16,-20 7-231 16</inkml:trace>
  <inkml:trace contextRef="#ctx0" brushRef="#br0" timeOffset="86015.48">22982 13930 658 0,'0'0'100'16,"0"0"25"-16,-85-16-22 16,49 16-18-16,-4 2-24 15,-5 12-20-15,-3 7-9 0,1 3-1 16,5 2-9-16,9-1-2 16,12 0-1-16,11 0-5 15,4 2-11-15,6-3 0 16,0-1 0-16,15-5-2 15,10-6 1-15,6-8-2 0,10-4 0 32,9-18-2-32,4-19 1 0,0-13-9 0,-7-8-21 15,-9-8-16-15,-13-4-4 16,-17 0 4-16,-8 2 13 16,-6 3 19-16,-24 1 8 15,-5 5 7-15,-4 5 0 16,3 11 2-1,10 14 2-15,8 14 15 16,12 11 10-16,5 4-5 16,1 0-9-16,1 8-15 15,23 20 1-15,7 12 19 0,8 7 5 16,0 8-1 0,-2 3-2-16,-3 2-7 0,-6 4-7 15,-5-1-8-15,-2 0 0 0,-6-3 0 16,3-5-13-1,0-11-91-15,4-10-63 0,7-15-165 16</inkml:trace>
  <inkml:trace contextRef="#ctx0" brushRef="#br0" timeOffset="87303.09">27512 13551 739 0,'0'0'162'15,"0"0"-72"-15,0 0 13 16,0 0-7-16,0 0-38 16,0 0-37-16,-12 0-13 15,15 0-8-15,15 0 4 0,10 0-4 32,5 0 2-32,3-5-2 0,-4-7 0 15,-3 0-2-15,-9-5-10 16,-4 1-10-16,-9-3-1 15,-7-1 6 1,0 0 15-16,-9-5 2 0,-16 1 1 16,-9 1 3-16,-7 8-3 15,-5 2 3-15,4 11 3 0,5 2 3 16,7 0 8-16,5 15 0 16,5 12-14-16,5 7 3 15,4 4-6-15,8 3 5 16,3-2 0-16,0-3-5 15,20-6-1 1,10-4 0-16,9-11-4 16,10-11-4-16,8-4-41 15,5-9-55-15,0-17-121 16,-10-6-179-16</inkml:trace>
  <inkml:trace contextRef="#ctx0" brushRef="#br0" timeOffset="88755.17">24354 9578 340 0,'0'0'86'16,"0"0"-16"-16,0 0 22 15,0 0 5-15,0 0-7 16,0 0-27-16,-19-38-12 16,13 38 6-16,-2 0-12 15,-2 0-22-15,-6 9-9 0,-3 9-4 16,-3 5 3-16,1 9-3 16,0 6 0-16,-3 4 1 15,2 8 9 1,-1 1-2-16,1 1-5 0,0-1 2 0,0-6-6 15,1 1 4-15,1-5-6 32,0-3-6-32,4-2 3 0,0-2-2 0,3-4 1 15,-2 0-3-15,1-4 1 0,0-1-1 16,-1-1 0-16,-3-1 1 16,0-3-1-16,0-1 1 15,0-2-1-15,2 1 1 16,-1-2-1-1,2 1 1-15,-1-1-1 16,4-3 0-16,-1 2 0 16,2-1 0-16,2 0 0 15,1 3 1 1,1 2-2-16,1-4 1 0,0-1 0 0,0 0-1 16,-1 0 2-16,0 3-2 15,-1 0 2-15,-1 1-1 16,-1 1 0-16,2-2 0 15,-1-2 1-15,1 2-1 16,-3-2 0-16,2 2 0 0,-3 1 0 16,0-4 1-1,3 0-1 1,-1-2 3-16,1 2-5 16,0 0 2-16,-3 4-1 0,1 0 1 15,-2 3 0-15,-2 1 3 16,1 4-2-1,-2-2-1-15,4 2 0 0,-1 0 0 16,2 0-1-16,2-3 1 16,2-2 0-16,3-2-2 15,1-3 2-15,3-4 0 0,0-2-1 16,0-3-1-16,0 1 0 16,0-2-3-16,0-2-20 15,0 0-21-15,4-2-18 0,3-2-43 31,4 0-19-31,4 0-94 0,7-16-190 0</inkml:trace>
  <inkml:trace contextRef="#ctx0" brushRef="#br0" timeOffset="89956.88">24328 9631 320 0,'0'0'99'0,"0"0"-33"0,0 0 21 0,0 0 35 16,0 0-19-16,0 0-23 16,-25-48-12-16,24 48-17 15,1 0-17 1,0 0-18-16,0 7-11 0,7 15 9 15,13 3 17-15,5 6-4 16,7 5-11-16,6 0-4 0,2 4 2 16,5 1-1-16,5-1-6 15,0 1-6-15,3-2 4 16,-1 1-4-16,0-5-1 16,-6-1 0-16,0-3 1 31,-7-2-1-31,-6 0 0 0,-5-4 0 15,-5 1 1 1,-3-4 0-16,-5-2-1 0,0-3 0 16,-3-3 2-16,2-3-1 15,2 0-1-15,-1-4 0 0,3 0 2 16,3-1 0 0,0 0-2-16,1-1 1 0,0 0 1 15,-1 0 1-15,-3 0-2 0,-2 2-1 16,0-1 3-16,-2 2 0 31,0 1 1-31,1 2 1 16,-2 1-2-16,3 1 5 15,1 3-1-15,2-4-1 16,4 2 4-16,-1-1-3 16,5-4-3-16,1 3 0 0,-1-4-3 15,1 3 0-15,-1-1 2 16,-3-1 0-16,-1 2 0 15,-4-1 0-15,-4 0 3 16,0-1-3-16,-5 2 3 16,4-1-1-16,-2 0 2 15,2 1-7-15,2 0 6 0,1-1-5 16,-2 0 1-16,0 0 1 16,0-1-1-1,-2 2-2-15,-1-1 2 0,-1 0-3 0,-1 1 2 16,1 0-1-16,-1-1 0 15,1-2 0-15,-1 1 1 32,-1-2-1-32,3 0 1 0,-1 2-1 15,-1-3 1-15,3 3 0 16,-1-1-1-16,3 1 1 16,-1-1-1-16,2 2 0 15,1-1 0-15,2-1 1 16,-3-2-1-16,2 4 1 15,-3-5-1-15,-2 3 1 0,0-3-1 16,1-1 0-16,0 1-1 16,1 2 0-16,0-3-5 15,-1 1-21-15,0-2-10 16,-2-1-55-16,-3-2-43 16,-2 0-149-16,-1 0-303 0</inkml:trace>
  <inkml:trace contextRef="#ctx0" brushRef="#br0" timeOffset="91259.93">23318 11332 428 0,'0'0'33'0,"0"0"19"16,0 0 44-16,0 0 9 15,0 0-40-15,0 0-32 16,-13-10-25-16,13 18-1 16,0 12 5-16,0 3 29 15,6 4-12-15,1 3-9 0,2 7-3 32,1 5 8-32,-1 9-7 0,0 4-1 0,0 2 1 15,-3 1-8-15,3-1 2 16,-2 0-4-16,3 2-3 15,1-3-2-15,0 0 2 16,0-3-2 0,0-6 2-16,-2-2-4 15,1-4 4-15,-2-4-3 16,-1-4-1-16,3-5-1 16,-2-1 0-16,-2-3 1 0,2-2-1 15,-1 1 1-15,-1-1-1 16,-2 2 1-1,1-3 0-15,-2 1 1 0,0-2 2 0,1-3-4 16,0-1 6-16,0-2-2 16,0 2-2-16,2 1-1 15,0 2 1-15,-1 0 1 16,0 2-3-16,-2 0 1 16,-1 2 0-16,-1 2-1 15,-1 2 1 1,0 2 0-16,0-1 0 15,0-2 0-15,0-1 0 0,0-3 3 0,-1-2 1 32,1-1-4-32,0 0 2 0,0-1-2 0,0 0 3 15,0-1-4-15,0 0-1 16,0 2 1-16,0 2 0 16,0 1 1-1,0 1-1-15,0 1 0 0,-3 2 0 16,-1-1 0-1,2 2 0-15,-1 1 1 0,2-3-1 16,-1-1 1-16,2-2-1 16,0-1 0-16,0-1 1 15,0-3-1-15,0-5-2 16,0 1 1 0,0-2-2-16,2-1 3 0,2-1-23 15,2-4 13-15,-2-1-46 16,4-3-15-16,1 2-7 15,6-3-51-15,-2 0-80 0,4 0-242 16</inkml:trace>
  <inkml:trace contextRef="#ctx0" brushRef="#br0" timeOffset="92518.55">23714 13583 430 0,'0'0'114'0,"0"0"-68"15,0 0 23-15,0 0 29 16,0 0-35-16,0 0-38 16,14-15-14-16,12 8-4 15,13 0 13 1,6 1 5-16,7-1-16 16,5 0 5-16,1 2 0 0,3 1-3 15,5-3-10-15,4 0 2 16,9 1-3-16,4-1-1 15,1 0 1-15,-2 0-5 0,-4 2 5 16,-7-1 0-16,-3 3-3 16,-7-1 3-16,-8 2 0 15,-8 0 3-15,-6-1-3 16,-6 0 2-16,-4 0-2 0,1 0 1 16,0-2 0-16,0 0-1 31,-2 1 0-31,2 3 0 15,-2-1 0-15,4 2 0 0,-1 0 1 0,-1 0 0 16,-2 0 0-16,-2 0 1 16,-2 0-1-16,-2 0 1 15,2 0-2-15,-2 0 0 16,4 0 1-16,0 0-1 16,4 0 1-16,3 0 0 15,-2 0 0-15,2 0 0 16,-3-5-1-16,-3 0 0 15,-2 4 1-15,-3-2 0 16,-2 3-1-16,2-1 4 16,1 1-2-1,-1 0-2-15,5-2-1 0,0 2 1 0,3-2 0 16,4-3 0-16,-3 2 0 16,0 1 2-16,-5 0-2 15,-4 1-1-15,-2 1 1 0,-4 0 1 16,-1 0-1-16,-1 0 0 15,-1 0 2-15,-4 0-2 16,3 0 0 0,0 0 0-16,-2 0 0 15,5 0 1 1,-2 0-1-16,4 0 1 16,-2-1 1-16,2-3-1 15,-1-1-1-15,0 1 0 0,-1 0 0 16,0 0 0-16,-2 0 4 15,-1-1-4-15,0 1 0 0,0 0 0 16,1 0-1-16,-1-1 1 16,3 1 2-1,-1-1-2-15,3 2 0 16,3-4 0-16,1 2-1 16,1 0 1-16,-4-2-1 0,0 4 0 15,-7-2-1 1,-1 1-4-16,-3-1-12 15,1 0-5-15,-2 0-18 16,1-5-19-16,1 1-78 0,-2-5-60 0</inkml:trace>
  <inkml:trace contextRef="#ctx0" brushRef="#br0" timeOffset="93697.26">26254 11051 384 0,'0'0'89'0,"0"0"-35"16,0 0 42-16,0 0 19 0,0 0-37 15,0 0-47 1,0-9-8-16,0 9-2 15,0 0-9 1,3 14 17-16,3 4 13 0,1 8 5 16,1 5-11-16,0 6-6 15,-1 5-10-15,2 5 0 16,5 6-8-16,-2 1 3 16,5 4-4-16,3 0-5 15,-2 5-3-15,2 0-1 16,0 0-1-16,-2 0 2 15,-2-5-2-15,-4-2-2 16,-3-1 2-16,-3-1-2 0,1 1 1 16,-2-6 0-1,-2-1 2-15,0-4-2 0,0-2 0 0,0 0 0 16,2-4 0-16,2 2 1 0,-3 0-1 16,4-1-3-1,-4 3 3-15,3 1 1 0,-2 1 2 16,-2 3-2-16,-3 3-1 15,2 3 0-15,-2 2 3 16,0-1-2-16,3-4 1 16,1-4-1-1,2-4 0-15,2-2-1 16,2 2 0 0,-4-3 1-16,-1 0 0 0,-1 1 0 15,1-1-1-15,0-5 1 16,1 0-1-16,-1-5 0 15,2-5 0-15,1-2 1 16,1 0 1-16,0-5-2 16,-3-1 0-16,-2-4-1 15,3 0 0-15,-2-2 1 16,-1 0 0-16,1-3 4 16,1 3-4-16,0-3 0 15,1 3-2-15,1-4 1 16,-4 2 1-16,2-3 0 15,-1 1-2-15,-1-2 2 16,1-4 0-16,-2 4 0 16,-2-3-2-16,2 1-7 0,0-2-22 15,3 0-24-15,0-3-52 16,-3-13-107-16,-3-6-359 16</inkml:trace>
  <inkml:trace contextRef="#ctx0" brushRef="#br0" timeOffset="95612.97">24284 9621 437 0,'0'0'42'0,"0"0"-36"16,0 0 24 0,0 0 50-16,0 0 10 0,-18 105-20 15,3-57-21-15,-1 6-6 16,1 4-7-16,-1 3 6 16,4-4-14-16,2 1-2 15,2-2-3-15,2-3-7 16,1-2-4-1,1 1-7-15,-1 0-1 16,-2 3-1-16,4 3 1 16,-2 3-3-16,1 0-1 0,1-4 1 15,0-1 1-15,1-2-1 16,1 0-1-16,-1-3 1 16,-1-1-1-16,-1-2 1 15,3-2-1-15,-1-1 0 16,-1-2 1-16,0-1-1 15,-1-1 0-15,-1 0 1 16,0-4 0-16,4 3 0 0,-1-2 6 16,2 0 2-1,-1 0 8-15,1-1-3 0,-4-3 8 0,1 2 3 16,-3 6-8 0,-5 2 1-16,-2 5 2 0,-2 2-10 15,-3-1-1 1,1-2-6-1,0-1-1-15,3-4 0 16,-1-1-1-16,3-3-1 16,1-1 1-16,-1 0-1 15,1-5 1-15,-1 1 0 16,3-4-1-16,0 2 0 0,-2 0 0 16,3-2 0-16,-1 1 1 15,0 1-1-15,3 1 0 0,0 1 1 16,2-2 1-16,1-3-2 15,0-1 1-15,-1 2-1 16,-1-3 1-16,0 2-1 16,-1-3 1-16,-1 0-1 15,-5 1 0-15,5 3 0 16,-4 3 0-16,3 3 0 16,0-2 1-16,2 3-1 15,0 3 0-15,0-1 0 16,1 0 3-16,-1-2-3 15,2-4 3 1,1-1-1-16,0 2-1 0,-2 3-1 16,1 1 0-16,2-1 0 15,-1-4 0-15,2-2-1 16,-3-3 1-16,1 0-2 16,-3 1 4-16,1-3-4 15,-1-1-6-15,0-7 8 0,0-1 0 16,2-2 0-16,1-2 0 15,0 1 0 1,1 2-2-16,-1 2-2 16,-1 1 1-16,-3 1-43 15,2-3 27-15,-1-5 17 0,1 0-22 0,1-4 0 16,1-2-10-16,1-3-16 16,1-1-10-16,-1-2-31 15,1 0-38-15,1-7-103 16,0-14-231-16</inkml:trace>
  <inkml:trace contextRef="#ctx0" brushRef="#br0" timeOffset="97399.61">24351 9626 396 0,'0'0'77'0,"0"0"-39"16,0 0 44-16,0 0 7 0,0 0-9 15,0 0-11-15,5-43-30 16,-4 43-27 0,6 0-2-16,4 4-1 15,4 11 14-15,4 5 2 16,2 2-5-16,3 8 2 15,-3 5-5-15,3 2-7 16,1 6 1-16,0 3-1 16,2-3-6-16,1 3 1 15,1-2-3-15,0 2 0 16,0-3-1-16,-2 6-1 0,0-4 4 16,-3 0-4-16,-2-2 0 15,-4-4 2-15,0-3-2 16,-1 2 1-16,-1-1-1 0,3 2 1 15,-2 0 0 1,-1 2 1-16,-1-1 2 0,0-3 1 16,-3 1-2-16,0-4 10 15,1 2 0-15,-1-3-6 16,1 1 2-16,1-1-4 16,1-2 6-16,-3 0-3 0,1-1-6 15,1-1 2-15,-2-1 2 16,1-2-4-16,0 0 0 15,2-2 4-15,-3 0-1 32,3-2-3-32,-3-1 4 0,0 1-3 15,1-3 2 1,1 1-4-16,1-1 1 0,0 1-2 16,1 1 1-16,-1-1-1 15,3 2 1-15,0-1 1 16,1 4 1-16,3 2-2 0,1 2 2 15,1 0 2-15,3 0-1 16,1 2 1-16,3-1-4 16,-1 1-1-16,2 0 2 0,-3 3-2 31,0 2-1-31,-2 6 1 16,-2 0 4-16,0 0-4 15,-4-1 2-15,3 1-2 16,0-2 1-16,0 3 2 15,2-1 2-15,3-1-4 0,-2 1 3 16,4-1-3-16,2-2 1 16,-1 0 2-16,0-3-1 15,-2 1-2-15,-5-3 1 16,1 0 3-16,-1 0-5 16,-3-2 2-16,0-1-1 15,0 0 2-15,0-3-2 0,-3 0 1 16,-2-1 0-1,1-2 3-15,-3-2 0 0,-1 2-1 0,-2-3 1 16,3 1-2-16,-3-1 0 16,3 3 0-16,-1 0-1 15,-2-2 0-15,1 1 0 16,-1-1 1-16,0 0 0 16,-3-1-1-16,1 2 3 0,-1-1 2 15,-2 0-7-15,0-1 5 31,0 2 2-31,-1-3-4 16,1 2-1-16,1-1 0 0,-2-1-1 16,0-1 0-1,3 0 0-15,-2-2 0 0,2 3 1 16,3-1 1-16,-3 0-2 16,0-2 0-16,0 2-1 15,0 0-2-15,0 2 2 16,-2 0 4-16,2 0-3 15,-1 2-1-15,-1 2-2 16,1 0 2-16,0 1 4 0,0 0-4 16,0 0-2-16,1-2 2 0,1 3 0 31,-1-2 1-31,1-5 0 0,1-3-1 0,-4-5 0 16,1-4-1-16,-2-2 0 15,-2-3 1-15,-3-1-5 16,-1-3-1-16,2 0-12 15,-2 0-5 1,0 0-29-16,-2-14-38 16,-15-8-298-16</inkml:trace>
  <inkml:trace contextRef="#ctx0" brushRef="#br0" timeOffset="100134.64">23474 11132 299 0,'0'0'144'0,"0"0"-117"0,0 0 6 0,0 0 20 0,0 0 2 31,0 0-9-31,0 0-17 15,9-14-12-15,14 8 7 16,9-2 6-16,11 0-6 0,11-3-1 16,7 0-3-16,6-2-10 15,4 2-4-15,3 0-1 16,-1 1-3-16,-1-1 1 16,2-1-3-16,1 1 0 15,6-2 3 1,-1 0-2-16,-4 1-1 0,-6 1-1 0,-8 1 0 15,-9 0-1-15,-4 2 2 16,-7 1 0-16,-3 1 0 16,-5 2 0-16,-7-3 1 15,-1 2-1-15,-1-1 0 16,-1 1 1-16,2-2 0 16,3 0 0-1,2-2 0-15,2 3-1 16,0-4-1-16,0 3 1 15,-2-1 1-15,-4 3-1 0,-4 0 0 16,-3 1 1 0,-4 1-1-16,-2 1 1 0,2 2 1 15,-2 0-2-15,2-2 0 16,1 1 0-16,0-2 1 0,3 1 2 16,-1 1-3-16,4 1 1 15,-3-2-1-15,2 2 0 16,-3 0 0-16,0 0 1 15,-1 0-1-15,-2 0 0 16,-2 0 0-16,2 0 1 0,-1 0 1 31,3 0-2-31,3 0 1 16,-2 0 0-16,2 0 1 16,0 0-1-16,-1 0 0 15,-1 0-1-15,-4 0 1 16,1 0-2-16,-2 0 2 15,0 0 3-15,0 0-4 16,1 0 0-16,-3 0 4 0,3 0 1 16,-2 0-4-16,2 0 4 0,0 0 6 15,0-1 0-15,-2 1-2 16,-4-3-3-16,2 3 3 16,-2-1 0-16,-2 1 2 15,2-1 0 1,0-1-3-16,-2 1-2 0,4-2 0 0,1 0 1 15,1-1-1-15,0 2-3 16,1-3-2-16,1 1 1 16,-5 1 1-16,0 0-2 15,-6 2 0-15,2 0-1 16,-5 1 0 0,2 0-1-16,-1-2 0 15,-1 2-3-15,1 0-20 16,-2 0-29-16,0 0-44 15,0 0-132-15,-2-2-338 16</inkml:trace>
  <inkml:trace contextRef="#ctx0" brushRef="#br0" timeOffset="102073">23249 11422 287 0,'0'0'37'0,"0"0"-35"15,0 0 12-15,0 0 37 16,0 0 30-16,0 0-27 15,-11-32-28-15,6 27 12 16,-1-1 13-16,3 3 0 0,-2 0-9 16,3 2 1-16,1 0-8 15,1 1-8-15,0-2-1 16,0 2-5-16,0 0-5 16,0 0-16-16,6 0 1 15,12 0 3-15,8 2 8 0,3 6 7 31,8 3 0-31,-1 4-8 0,2-1 0 0,0 6-1 16,4 4 2-16,3 0-4 16,4 6 11-16,4 3-6 15,2 2-2-15,1 2-2 16,-2 3-4-16,-2-1-1 16,-4 0-3-16,-1 1 0 15,-2-1 3 1,-2 3-2-16,-5 2 1 15,-2 1 1-15,-2 2-2 0,0-3 8 16,2-3-4 0,0-2 2-16,0 0-4 0,2-3-2 15,4 1 9-15,-3-3-5 16,1 4-3-16,2-4 4 0,-2 3-1 16,-2-2-3-16,0-3-2 15,1 0 1-15,-2-6 5 16,1-1 1-16,-1-4-1 15,-3-2-4-15,-1-2-2 16,-6-4-1-16,0 0 3 0,-2-1-1 31,-1-3 1-31,-3-2-2 16,-3-1 0-16,-2 2-1 0,-2-5 1 0,3 3 0 16,-1-2 1-16,1 0-1 15,-2 1 0-15,3-2 0 16,-3 0-1-16,4 1 3 15,1 0-3-15,-4 1 0 16,4-1 1-16,-1 2 1 16,-1 1 0-16,4 5 3 15,3 0 13-15,4 4-1 16,1 3-16-16,2 0 8 16,1 1 3-1,2 1-8-15,2-2 1 0,0 3 0 16,3 0-5-16,1 1 5 0,1 2-4 15,1-1 4-15,-4 0-3 16,0 1-1-16,-4-1 2 16,1-1-3-1,-5 0 1 1,-1-1-1-16,-2-1 1 0,-1-1 1 16,0-3-2-16,-1 2 1 15,-1-4 1-15,-4-1 1 16,-2 1-3-16,-1-4 2 15,0 0 0-15,-1-3-1 16,-1 0-1-16,-1-3 0 16,-1 0 1-16,0-1-1 15,1-1 0-15,0 0 1 16,1-1 0-16,1 1-1 0,1 0 3 0,0-1-3 16,-1 0-1-16,3 0 1 15,-4-2 1-15,2 0-1 16,0 0 1-16,6 0-1 15,1 0 1-15,-3 0-1 16,-3 0 0-16,-5 0 0 16,0 3 0-1,1-3 0-15,0 4 0 0,-1-3 0 0,-1 1 2 16,-4 0 1 0,1 0-4-16,-1 1 2 0,-2-3-1 15,4 3 0-15,-5-1-1 16,1 1-1-16,-2 0 2 15,-1 1 0 1,3-1 3-16,-2 1-3 16,-1-1-2-16,1 1 2 15,-2-3 2-15,0 2-1 16,-1 0 0 0,1 0-1-16,1-1 1 0,-3 1-1 15,1-1 1-15,-1 0 0 16,-1-2 0-16,0 0-1 0,2 0 0 0,-2 0 0 15,0 0 0-15,0 0 0 16,0 0 0-16,0 0-3 16,0 0-26-16,0-2-26 15,-5-8-91-15,0-4-159 32,0-1-71-32</inkml:trace>
  <inkml:trace contextRef="#ctx0" brushRef="#br0" timeOffset="105294.32">23675 13638 314 0,'0'0'70'0,"0"0"-22"15,0 0 33-15,0 0-5 16,0 0 4-1,0 0-35-15,0 0-2 16,-14-29-16-16,18 17-5 16,11-3 0-16,6-3 5 15,2-2-3-15,2-2-4 16,3 0-7-16,0 1-3 16,1-2-1-16,2 0-4 15,0-4 0-15,-1 0 1 16,3-2-4-16,-2 0 0 15,1-4-1-15,-1 0 3 0,4 1-3 16,0-2 0-16,4 0 1 16,1 2 0-16,5-2-2 0,-2 3 0 15,2-1 0 1,-3 3 0-16,-4-3 0 0,1 0 0 16,-5-3 4-16,1 4-4 15,1-2-3-15,-1 2 2 16,1 0 1-16,1 2 0 15,-1 2 1-15,-2 1-1 16,-1-1 0-16,-1 1-1 16,-3-1 1-16,0 1 0 15,-4 1 0-15,-4-4 0 16,2 0 0 0,-4-4 0-16,-1 3 1 0,-2-5 0 15,3 4-2 1,0 1 1-16,1 3 0 0,2 1 0 0,0 2 1 15,0 0-2-15,0 1 2 16,-1-2-2-16,2 0 2 16,0 0-1-16,4-3 0 15,-2 1 2-15,4 0 0 16,-5-2-2-16,0 2-1 16,0-2 0-16,-5 5 2 15,0-2 1 1,-1 3-2-16,-1 0 0 15,-1 3 0-15,-2-4 0 16,0 2 0-16,0 0 0 0,2 1 1 0,-2-6-3 16,2 2 4-16,1-4-3 15,3 1 1 1,4-1 0-16,0 1 1 16,-1 1 0-16,0 4-1 15,0 4 0-15,-3 0 0 16,2 2-3-16,1 0 3 15,0 1 0-15,-1 0 0 16,-4 0 0-16,-2 3 0 0,-4 1 1 0,-3 2 0 31,2-2 0-31,-4-3-1 0,2 1 0 0,3-4 3 16,3-4-2-16,3 1-1 16,0-1 4-16,3-2-3 15,-1 1 4-15,0 0-1 16,1 2-2-16,-2 0-1 15,-2 3 4-15,-3 3-1 16,-2-1 3-16,-1 4-1 16,-1-1 1-16,1 1-2 15,-4 2 1-15,2 3-5 16,-4 3 5 0,-2 0-5-16,0-1 1 15,0 4 0-15,0-3-4 0,0 1 2 16,-2 2-1-16,2-1 1 15,0 1-7-15,-3 1-3 16,1 0-2-16,-1 0-11 16,0 0-21-16,0-1-36 15,0-1-74-15,0-2-182 16</inkml:trace>
  <inkml:trace contextRef="#ctx0" brushRef="#br0" timeOffset="105457.05">26218 11048 544 0,'0'0'77'0,"0"0"28"15,0 0-33-15,0 0-53 16,0 0-19-16,0 0-17 16,-49 0-160-16,48 0-286 15</inkml:trace>
  <inkml:trace contextRef="#ctx0" brushRef="#br0" timeOffset="125264.82">1087 8457 1018 0,'0'0'131'0,"0"0"-76"15,0 0 34-15,0 0-10 16,0 0-18-16,0 0-21 16,0 0-11-16,-18-64-10 15,18 64-8 1,0 0-7-16,16 5 0 0,10 19-4 15,5 7 3-15,5 6-1 16,-2 7 1-16,-1 6-2 16,-3 1 0-16,0-4-1 15,-5-5 3-15,-1-8-2 16,-6-7-2-16,-2-8-1 0,-7-8-4 16,-4-5-8-16,-4-5 6 15,1-1 6-15,-2-8 2 0,0-24 4 16,0-15-2-16,0-15 0 15,-5-2-2-15,-2 2 0 32,2 5-1-32,2 9 4 15,0 8-3-15,3 4 0 0,0 6 0 16,0 9 0-16,0 3 0 16,8 7-2-16,5 4-8 15,8 2-24-15,4 5-21 16,4 0-13-16,-1 12-22 15,3 5-163-15,-8 3-109 16,-1-2-152-16</inkml:trace>
  <inkml:trace contextRef="#ctx0" brushRef="#br0" timeOffset="125693.78">1840 8445 952 0,'0'0'193'0,"0"0"-95"15,0 0 21 1,0 0-45-16,0 0-25 0,0 0-22 0,-28-72-8 15,28 65-9 1,9-3-10-16,10 1-2 0,2 0-6 31,3 3-7-31,-2 6-36 16,-5 0-39-16,-4 3-107 16,-8 17-189-16,-5 1-143 15</inkml:trace>
  <inkml:trace contextRef="#ctx0" brushRef="#br0" timeOffset="126247.2">1970 8303 572 0,'0'0'217'0,"0"0"-78"31,0 0 48-31,0 0-80 0,0 0-38 0,0 0-9 16,-94-34-14-16,73 37-17 15,-1 16-4-15,1 13-14 16,-3 10 3-16,2 7-4 16,5 7 2-16,7 2 2 15,7-4-6-15,3 0-2 16,10-7-5-16,14-6-1 16,0-8-1-16,7-8-7 15,1-10-27-15,5-8-44 16,6-7-60-1,2 0-82-15,1-17-209 16</inkml:trace>
  <inkml:trace contextRef="#ctx0" brushRef="#br0" timeOffset="126896.27">2274 8299 771 0,'0'0'169'0,"0"0"-37"15,0 0 44-15,0 0-74 16,0 0-59-16,0 0-13 15,-52-17 5-15,40 46-26 0,-3 13-5 16,2 11 3-16,5 0 3 16,8-1 0-16,0-6-3 15,5-4-4-15,13-9-3 0,4-5-2 16,0-10-1 0,4-8-2-16,-2-8 1 0,4-2-23 15,-1-7-7-15,-3-12-2 16,-5-2-10-16,-10-2-1 0,-6 1 22 15,-3 3 5-15,0 7 5 16,0 5 15-16,-3 3 1 16,-3 2 6-16,3 1 0 15,0-1 1-15,-1 1 6 16,2 1 7-16,1 0 4 0,-1 0-2 31,2 0-8-31,0 0-4 16,0 0-3-16,0 0-7 15,0 0-1-15,0 1-4 0,9 12 0 16,6 5 4-16,3 3 0 16,-3 2 0-16,4 0-1 15,-4 4-14-15,0-5-17 16,-4 1 6-16,-4-3 4 16,0 0 1-16,-4-1-5 15,-1-2 1-15,-2 0-4 0,0-3-5 16,-3 0-14-16,-6-4-44 31,3-5 8-31,0-5-137 0,6 0-89 16</inkml:trace>
  <inkml:trace contextRef="#ctx0" brushRef="#br0" timeOffset="127291.52">2541 8126 778 0,'0'0'250'16,"0"0"-105"-16,0 0 34 15,0 0-92-15,0 0-30 16,0 0-22-16,-28-19-10 0,40 29-15 16,25 12-6-16,14 7 9 31,4 6 3-31,0 9-7 0,-2 6-2 16,-6 6 2-1,-5 5-6-15,-12 2-2 0,-14 0-1 16,-14 6-3-16,-2-2-10 15,-21 1-15-15,-15-4-8 16,-9-6-27-16,-7-4-17 16,-11-5-54-16,-1-10-93 15,6-11-215-15</inkml:trace>
  <inkml:trace contextRef="#ctx0" brushRef="#br0" timeOffset="127999.29">3287 8328 686 0,'0'0'324'0,"0"0"-239"16,0 0 29-16,0 0-17 31,0 0-47-31,0 0-29 16,58-78-6-16,-22 61-4 0,1 5-8 15,-1 4-3-15,-5 2-2 16,-4 6-22-16,-4 0-90 15,-7 11-139-15,-11 14-91 0</inkml:trace>
  <inkml:trace contextRef="#ctx0" brushRef="#br0" timeOffset="128196.62">3426 8531 851 0,'0'0'170'0,"0"0"-57"16,0 0 46-16,0 0-78 15,0 0-56-15,0 0-17 16,70-31-5-16,-21 13-2 0,2 0-1 16,3 2-5-1,-2-1-45-15,0 1-125 16,-6-1-90-16,-7 0-218 16</inkml:trace>
  <inkml:trace contextRef="#ctx0" brushRef="#br0" timeOffset="128663.25">4036 8023 1048 0,'0'0'128'16,"0"0"-13"-16,0 0 3 0,-49-81-38 31,44 70-32-31,4 3-6 0,1 4-17 0,0 4-6 15,0 0-11-15,0 0-8 16,9 18 0-16,16 12-2 16,8 9 2-16,1 4 1 0,3 3-1 15,1-1 2-15,-4 2-2 32,5-5 0-32,-5-8 0 15,-1-6-9-15,-6-12 0 0,-5-8-3 16,-6-5 1-1,-5-3 1-15,-5-4 10 0,4-19 3 16,-5-15-3-16,-4-8 4 16,-1-7-2-1,0 0-1-15,0 3 3 0,0 2-3 0,0 6 0 16,-1 6 0-16,1 8-2 16,0 6 1-16,0 11 0 15,0 4 0-15,3 6-5 16,13 1-25-16,10 1-40 15,8 17-16-15,9 4-149 16,-1 1-67 0,1-3-109-16</inkml:trace>
  <inkml:trace contextRef="#ctx0" brushRef="#br0" timeOffset="128931.48">4831 7682 687 0,'0'0'356'0,"0"0"-290"16,-64-76 104-16,46 63-41 15,6 6-63-15,6 7-30 16,0 0-3-16,0 34-16 16,0 23-17-16,3 18 1 0,3 16 5 31,0 5-5-31,5 0 2 0,12 0-2 0,0-8-1 15,7-10-1-15,1-14-10 16,3-17-69-16,7-16-73 16,5-17-57-16,5-14-105 15,1 0-394-15</inkml:trace>
  <inkml:trace contextRef="#ctx0" brushRef="#br0" timeOffset="129633.17">5451 7846 655 0,'0'0'180'0,"0"0"-96"16,0 0 133-16,0 0-72 16,-40-78-52-16,19 74-36 15,-1 4-11-15,-5 0-21 16,-3 24-15-16,3 8-3 15,2 9-7-15,7 6 5 0,6 3-4 16,11-2 0-16,1-3 1 16,7-8-2-16,14-5-2 15,6-9 1 1,1-6-5-16,5-9 5 0,1-8-2 0,2 0-12 16,0-7-2-16,-9-8-3 15,0 0-2 1,-11-2 7-16,-10 3 4 0,-3 1 9 0,-3 1 2 15,0 4 2-15,0 2 1 16,-6-1-1-16,-2 3-1 16,1 1 2-16,3 1-1 31,1 0 5-31,1 1-2 16,-1-1 2-16,3 2 1 0,0 0-3 15,0 0-4-15,0 0-1 16,0 0-1-16,0 5-4 15,0 11 5 1,5 4 4-16,5 6-1 0,-4 7-2 16,0 6 7-16,-3 8-4 15,-3-1-1-15,0 2-1 0,0-2 1 16,-3-1-3-16,-8 0 0 16,1-6-2-16,3-6 0 15,2-8-8-15,5-8-44 16,0-8-52-16,0-6-118 15,3-3-167 1</inkml:trace>
  <inkml:trace contextRef="#ctx0" brushRef="#br0" timeOffset="130365.46">5239 7660 649 0,'0'0'160'0,"0"0"-26"0,0 0 28 16,0 0-39-16,0 0-40 15,0 0-24-15,-38 0-19 16,38 0-13-16,7-3-18 15,17-2-5-15,13-4-1 0,5 0-1 16,-3 0-2-16,1 2 0 16,-6 3-4-16,-5 0 4 15,-8 2-13 1,-5 2-17-16,-7 0-10 0,-3 0-36 16,-3 0-16-16,1 0 6 15,1 3-4 1,1 6-34-16,0-2-75 15,0-3-104-15</inkml:trace>
  <inkml:trace contextRef="#ctx0" brushRef="#br0" timeOffset="130713">5745 7380 880 0,'0'0'257'16,"0"0"-160"-16,0 0 46 15,0 0-51-15,0 0-46 0,0 0-22 16,-6-23-12-16,41 52-2 31,20 12-3-31,9 10 7 0,6 10 15 0,-2 7-15 31,-8 2-6-31,-12 2-8 0,-15 0 1 0,-8 1-1 16,-13-2-4 0,-11 1 4-16,-1 5-2 15,0-3 2-15,-8-5-25 16,-12-5-17-16,-2-14-92 16,-5-7-107-16,6-6-27 15</inkml:trace>
  <inkml:trace contextRef="#ctx0" brushRef="#br0" timeOffset="132437.57">13243 14804 582 0,'0'0'323'0,"0"0"-265"0,0 0 84 16,0 0 12-16,0 0-75 16,-25-78-39-16,18 72 0 0,-4 6 2 15,-4 0-15-15,-9 23-14 16,-16 17-7-16,-6 11 4 15,-2 15 5-15,8 6-1 16,8 5-11-16,12-5 4 16,9-9-7-16,11-11 0 15,0-14 2 1,28-13-2-16,11-11-2 0,12-12-4 0,8-2-7 31,3-13-13-31,-1-10-13 0,-9-1-12 0,-9 1-6 16,-13-2-84-16,-13 5 99 15,-10-2 39-15,-7 3 3 16,-7 7 1 0,-20 2 2-16,-7 4 0 0,-5 5 3 15,0 1 9-15,6 0 4 16,9 0 1-16,11 0-4 16,7 3-6-1,6 1-5-15,3-3-3 0,18-1 7 16,9 0 17-1,5 0 9-15,1-8-13 0,3-3-7 0,-6 0-4 16,-7 4 6-16,-7 5-8 31,-8 2-4-31,-5 0 1 16,-1 5-3-16,-5 13 11 0,0 6 17 16,0 2 2-16,0 2-1 15,0 4-4-15,-5 0-4 16,4 3-5-16,-2 1-10 15,1 1 7-15,1 4-11 0,-3 0 0 0,-1 2-3 32,-1-3-2-32,0-5 0 0,1-7-14 0,2-11-28 31,3-8-64-31,0-9-172 16,0 0-226-16</inkml:trace>
  <inkml:trace contextRef="#ctx0" brushRef="#br0" timeOffset="133425.24">18125 14561 443 0,'0'0'279'0,"0"0"-162"16,0 0 47-16,3-85-11 16,-13 70-34-16,-9 4-45 15,-1 3-20-15,-2 8-6 16,-4 0-10-16,1 22-16 15,0 14-12-15,2 9 4 16,5 8-3-16,6 0-8 16,11-2 0-16,1-4-3 0,4-8 0 15,21-5 0 1,7-9-7-16,5-8-25 16,5-9-12-16,-4-3-9 15,-2-5 4-15,-7 0 5 0,-9-7 8 16,-6-10 7-16,-6-6 17 15,-5-2 12-15,-3-2 1 0,0 0 5 16,0 8 25-16,0 4 25 0,0 5 2 16,0 5-16-16,0 5 3 15,0 0-16-15,10 6-9 16,8 16-5-16,0 9 1 16,-5 8-9-1,-5 4-6-15,-8 4 4 16,0 1-5-1,0 0 0-15,-11-3-2 0,1-8-13 0,0-10-23 16,5-13-43-16,4-8-31 16,1-6-85-16,0-14-52 15,0-16-216-15</inkml:trace>
  <inkml:trace contextRef="#ctx0" brushRef="#br0" timeOffset="133839.6">17840 14289 660 0,'0'0'153'0,"0"0"-2"16,0 0 31-16,0 0-55 15,0 0-49-15,0 0-20 16,-28-7-13-16,28 4-16 16,15-4-14-16,27-7-7 15,20-3-3-15,13-6 1 16,10 0-5-16,-2 1 0 15,-9 0-1-15,-15 5-11 0,-20 3-17 0,-15 7-14 16,-15 4 8-16,-9 3 15 16,0 0 17-16,-1 0-10 15,-13 2-23 1,-1 11-27-16,6 5-66 0,5 2-99 16,4-4-192-1</inkml:trace>
  <inkml:trace contextRef="#ctx0" brushRef="#br0" timeOffset="136743.53">1044 10314 178 0,'0'0'940'16,"0"0"-854"-16,0 0-54 15,0 0 126-15,0 0-82 16,0 0-61-16,-9-27-7 16,9 27-3-16,0 17-5 15,4 10 0-15,5 9 0 0,-3 5 0 16,0 1 2-16,-3 0-2 16,-1-3 1-1,-1-9-1-15,1-6-1 16,-1-10 1-16,-1-7-4 15,0-3-16-15,2-3-1 16,-2-1 19-16,0 0 2 0,0-15 5 16,0-19-1-1,0-13-3-15,-9-8 0 0,-5-7 2 16,1 0-3-16,-4 4 2 16,1 6 2-16,5 11-2 15,3 10 7-15,3 6 4 16,4 6-1-16,1 4-6 0,0 4 0 31,0 2-2-31,7 2-4 0,11-1-5 0,7 4 1 16,5 1 1-16,6 3 1 15,0 0-3-15,-3 0-13 16,-5 0-5-16,-1 1-6 16,-8 2-8-16,-5 2-44 15,-5 0-40-15,-1-1 9 0,-3 2-54 16,-5 4-80-16,0 2-85 15</inkml:trace>
  <inkml:trace contextRef="#ctx0" brushRef="#br0" timeOffset="136977.51">1118 10326 515 0,'0'0'269'16,"0"0"-199"-16,0 0 83 15,0 0-10-15,0 0-61 16,0 0-37-16,8 0-10 16,17-1-10-16,2-8-7 15,7 0-11-15,-1-1-7 0,-3 0 0 16,-5 3-7 0,-4 4-81-16,-12 3-95 15,-6 4-67 1,-3 16-114-16</inkml:trace>
  <inkml:trace contextRef="#ctx0" brushRef="#br0" timeOffset="137177.03">1102 10665 777 0,'0'0'214'0,"0"0"-67"15,0 0 8-15,0 0-80 16,0 0-37-1,0 0-6-15,79-61-14 0,-51 49-11 0,-1-1-7 16,1 2-3-16,-1-1-36 16,-3 2-66-16,-3 3-179 15,-7 0-242-15</inkml:trace>
  <inkml:trace contextRef="#ctx0" brushRef="#br0" timeOffset="140639.94">2028 9811 880 0,'0'0'99'16,"0"0"-46"-1,0 0 62-15,-94-17-12 16,73 31-64-16,-1 32-29 16,1 19-10-16,5 17 12 15,8 13 0 1,8-1-2-16,0 4-3 0,15 3 4 0,3-6-11 16,3-3 1-16,-3-14-1 15,3-18-4-15,1-16-31 16,4-17-83-16,5-19-38 15,6-8-62-15,2-20-164 16</inkml:trace>
  <inkml:trace contextRef="#ctx0" brushRef="#br0" timeOffset="141209.94">2467 10026 573 0,'0'0'247'15,"0"0"-168"-15,0 0 63 0,0 0 2 16,0 0-51-16,0 0-33 16,-36-61-8-16,27 61-21 15,-6 0-7-15,-6 5-9 16,-1 22-7-16,-5 16-7 15,5 10 2 1,5 6 5-16,10 1-6 0,7-4 3 0,0-8-4 16,19-4-1-16,5-7-3 15,7-9 1-15,-1-6 0 16,1-9-6-16,2-9-16 0,-3-4-17 16,0-5-1-1,-2-15-2-15,-7-2-18 0,-12-4-9 31,-6 4 21-31,-3 3 12 0,0 5 3 16,-6 6 26-16,-7 4 3 16,-2 1 6-1,0 3 3-15,9-2 14 0,0 2 2 16,4 0-4-16,2 0 2 16,0 0-7-16,0 0 0 15,0 0-4-15,0 11 9 0,0 11 5 16,-1 10 9-16,1 6-5 15,-3 9 10-15,1 6-18 16,1 0-7-16,1-2-9 16,0 2 3-16,0-8-3 0,0-9-6 31,0-8-17-31,0-13-77 16,3-11-67-16,6-4-138 15,0-7-347-15</inkml:trace>
  <inkml:trace contextRef="#ctx0" brushRef="#br0" timeOffset="141611.43">2197 9980 673 0,'0'0'115'0,"0"0"-12"15,0 0 58-15,0 0-27 16,0 0-53-16,0 0-32 16,-48-33-19-16,48 31-13 15,0-1-13-15,30 0-4 16,12-6 0-16,14-2-1 16,10-3-1-16,5-3-29 0,-2-3-99 15,-3-1-122-15,-14-2-223 16</inkml:trace>
  <inkml:trace contextRef="#ctx0" brushRef="#br0" timeOffset="142144.29">2704 9612 637 0,'0'0'251'16,"0"0"-148"-1,0 0 48 1,0 0-21-16,0 0-72 0,0 0-40 16,0-8-12-16,39 38-3 15,16 16 14-15,21 14 21 16,5 11-5-16,-1 8-2 16,-3 6-17-16,-18 2-8 0,-13 3-3 15,-15 1-3-15,-22-1-4 16,-9-1-3-16,-21-3-67 15,-25-4-63-15,-15-7-68 0,-12-14-159 32</inkml:trace>
  <inkml:trace contextRef="#ctx0" brushRef="#br0" timeOffset="143825.54">3559 9958 1004 0,'0'0'133'0,"0"0"-90"15,0 0 66-15,0 0-46 16,0 0-36-16,0 0-14 16,-2 0-13-16,29-11-1 0,12-4-4 15,8 2 3 1,-2-1-23-16,-5 4-82 0,-7 9-56 16,-12 1-79-16,-9 6-106 15</inkml:trace>
  <inkml:trace contextRef="#ctx0" brushRef="#br0" timeOffset="144013.51">3633 10202 286 0,'0'0'519'0,"0"0"-442"0,0 0 25 16,0 0 37-16,0 0-58 15,0 0-69-15,21-14-12 16,12 0-4-16,10-6 1 15,5 1-37-15,4-1-92 0,-4 0-76 16,-8-1-106-16</inkml:trace>
  <inkml:trace contextRef="#ctx0" brushRef="#br0" timeOffset="145077.99">4461 9478 235 0,'0'0'471'0,"0"0"-380"16,0 0 29-16,0 0 8 16,0 0-72-16,-97-21-29 15,51 29-18-15,-4 6 0 16,0 2 7-16,2 1-8 0,12-1-4 16,5-2 0-1,10-5 2-15,9-1-3 0,5-6-2 31,2 1 2-31,5-3-3 0,-3 0 1 0,3 0 0 16,0 1 1-16,0 4-1 16,0 3-1-16,0 4 0 15,0 5 1-15,0 3 7 16,8 7 6 0,-1 8 4-16,2 2 18 15,3 6 1-15,0 6-14 0,1 1 6 16,2 4-10-16,-4 2-7 15,4 2 3-15,-3 2 3 16,-2 3-7-16,-1 2-6 16,3 3 1-1,1 0 0-15,1 0-1 0,2-1 9 0,1 0-8 16,-4-3-2-16,-1-8-1 16,-4-3-3-16,-3-9 1 15,-2-1-1-15,-3-2 1 16,0-5-1-16,0-7 1 15,0-5-2-15,0-7 3 16,0-2-1 0,0-5 1-16,5-5 0 15,-2 1 2-15,3-3-4 16,0-2 1-16,4-1-1 16,8 0 0-16,6 0 2 15,10-8-2-15,2-8 1 16,1-2-4-16,-4-1-1 15,0 2-5-15,-12 6-14 0,-2 2 0 16,-10 4-5-16,-3 4-13 0,-6-1-17 16,3 1-2-16,-3 0-36 15,0-6-9-15,0-1-76 16,0-5-228-16</inkml:trace>
  <inkml:trace contextRef="#ctx0" brushRef="#br0" timeOffset="146428.09">4803 9906 592 0,'0'0'204'0,"0"0"-99"16,0 0 50-16,0 0-33 16,0 0-27-1,0 0-49-15,-14-59-12 16,11 59-18-16,0 11-10 16,-6 17-5-16,0 11 0 15,2 11 0-15,-2 1-1 0,9 2 3 16,0-2-3-16,0-5 0 15,4-4-1-15,11-11-6 16,3-6-1-16,9-9-54 16,4-12-65-16,8-4-20 0,3-9-85 15,4-18-188 1</inkml:trace>
  <inkml:trace contextRef="#ctx0" brushRef="#br0" timeOffset="146915.65">5095 9876 892 0,'0'0'136'15,"0"0"-12"-15,0 0 44 16,0 0-88-16,0 0-34 16,0 0-13-16,-30-29-13 15,30 29-10 1,0 0-6-16,0 9-3 15,0 13-1-15,0 11 0 0,9 6 1 16,7-2 0-16,-1-3 1 0,3-4-2 16,0-7 0-1,3-5 0-15,3-9-1 0,-2-7-5 16,2-2-12 0,-3 0-21-16,1-14 4 0,-7-7 8 15,-3-4-7-15,-6-4 9 16,-6 0 9-1,0 0 8-15,-3 3 8 16,-10 4 2-16,1 6 2 16,3 5 13-16,2 6 19 15,2 4 5-15,5 1-12 16,0 0-11-16,0 0-11 16,0 10-7-16,0 13-1 15,0 10 1-15,9 4 0 0,0 2 0 16,-3 1-2-16,1-4 2 15,-2-2-7-15,-1-1-32 16,2-5-34 0,3 2-66-16,0-4-112 15,6-7-382-15</inkml:trace>
  <inkml:trace contextRef="#ctx0" brushRef="#br0" timeOffset="147187.99">5493 10210 905 0,'0'0'188'0,"0"0"-110"0,0 0 76 16,0 0-89-1,0 0-45-15,0 0-12 0,-24-27-8 16,24 30-1-16,0 16-1 15,3 3 2-15,2 4 1 16,2-1-1-16,-4-2-1 16,0-2-17-16,2-4-44 15,-2-4-39-15,1-5-28 16,2-8-28-16,6 0-118 16,3-8-109-16</inkml:trace>
  <inkml:trace contextRef="#ctx0" brushRef="#br0" timeOffset="147641.76">5612 9939 957 0,'0'0'121'0,"0"0"27"16,0 0-7-16,0 0-75 15,0 0-22-15,0 0-18 16,-9-14-6-16,9 14-13 15,5 11-6-15,13 13 0 16,6 5 3-16,1 5 1 0,-1 0 0 16,-6 1-3-1,1-4 0-15,-5-7-2 0,-1-6 0 0,-2-5-1 16,-4-8-1-16,0-3 1 16,-2-2-2-16,-2 0 3 15,1-2 1-15,1-17 2 16,5-10 0-16,-4-7-1 15,-1-6 0-15,-5-4-1 0,0-3 0 16,0 1 0-16,-2 6-1 16,-5 8 1-1,-2 11-1-15,3 7 1 16,1 6 1 0,1 6-2-16,2 2-1 0,2 2 1 15,0 0-12-15,0 0-29 16,0 6-51-16,0 11-134 15,0 7 72-15,8-5-59 16,1-4-193-16</inkml:trace>
  <inkml:trace contextRef="#ctx0" brushRef="#br0" timeOffset="147970.1">5836 9496 706 0,'0'0'185'15,"0"0"-55"-15,0 0 57 16,0 0-44-16,0 0-81 0,0 0-20 16,-39-43-17-16,47 50-13 15,25 17-6-15,14 12 4 16,8 9 7-16,2 9-5 0,-1 6-1 15,-6 4-1 1,-11 6-3-16,-9 2-4 0,-5 1-3 16,-9 0 1-16,-2-5-1 15,-8-5 0-15,-6-6-7 16,-6-4-47-16,-24-1-31 16,-13-7-54-16,-14-1-64 15,-7-13-28-15,0-11-401 16</inkml:trace>
  <inkml:trace contextRef="#ctx0" brushRef="#br0" timeOffset="149721.91">6354 9361 602 0,'0'0'193'0,"0"0"-136"15,-30-80 63-15,24 72 19 16,3 1-37-16,3 7-32 16,0 0-26-16,0 0-21 0,0 24-17 15,9 20-6-15,10 19 15 16,5 16 13-16,6 13 2 16,1 10 10-16,-1 0-10 15,1 4-13-15,-1-6-5 16,-3-7-4-16,1-4-8 0,-5-14 0 15,-1-11-1-15,-4-11-2 16,-6-12-5-16,-6-15-18 0,-1-12-11 16,-4-7-26-16,2-7-22 31,-3 0 5-31,0-8-3 0,0-16-127 0,-6-10-243 16</inkml:trace>
  <inkml:trace contextRef="#ctx0" brushRef="#br0" timeOffset="151893.94">7055 9550 769 0,'0'0'170'0,"0"0"-23"16,0 0 7-16,0 0-43 0,0 0-49 15,0 0-16-15,-48-44-18 16,45 44-12-16,3 0-10 16,0 22-5-16,0 11 0 15,0 13 0-15,12 6 0 16,6-2 1-16,3-4 1 0,4-5-3 15,5-12 1 1,1-7-2-16,1-8-4 0,-1-7 1 16,-1-7-7-16,-3 0-20 15,-5-13 4-15,0-12 5 16,-7-9 0-16,-7-5-1 16,-1-3 10-1,-7-2 7-15,0 0 6 16,-7 2 0-16,-2 6 0 15,1 9 0-15,5 11 1 16,2 5 9-16,1 7 14 0,0 2-3 16,0 2-11-16,0 0-9 15,3 10 0-15,13 14-1 16,7 9 4-16,0 4-3 16,0 7 5-16,-5 1-5 0,-2 1-1 15,-2-5-2-15,-1-6-7 16,-1-7-66-16,4-9-69 15,1-11-30-15,5-8-46 16,-4 0-111-16</inkml:trace>
  <inkml:trace contextRef="#ctx0" brushRef="#br0" timeOffset="152356.79">7584 9520 760 0,'0'0'225'0,"0"0"-128"16,0 0 68-16,0 0-53 15,0 0-59-15,0 0-10 16,-13-26-13-16,13 26-15 16,0 0-11-16,0 0-4 0,0 18-1 15,15 9 1-15,4 7 4 0,4 3-2 31,-1-1 0-31,2 0 0 0,-5-6-2 0,2-4 0 16,-2-7-1-16,-5-4-1 16,-1-7 0-16,-7-5-5 15,-4-1-6-15,-1-2 9 16,-1 0 4-16,2-9 4 16,-2-17 1-1,0-9-4-15,0-9 0 16,-6-1 0-16,-12-5-1 15,1-3 1-15,0 4 0 0,3 3-1 16,4 4 1 0,5 12 0-16,4 4 2 15,1 9-1-15,0 6-2 0,0 5 0 16,0 4-6-16,9 2-27 16,4 0-33-16,2 9-91 15,0 15-101-15,-8 5-48 16,-7 3-263-16</inkml:trace>
  <inkml:trace contextRef="#ctx0" brushRef="#br0" timeOffset="152995.99">6930 9445 250 0,'0'0'367'0,"0"0"-263"15,0 0 32 1,0 0 3-16,0 0-16 0,0 0-35 15,0 0-27-15,-69-70-20 16,67 73-25-16,-4 27-10 0,-1 18-1 31,-3 16 8-31,2 13 11 0,5 6-7 0,3 2-7 16,0-3-1-16,8-10-9 16,15-9 0-16,10-12-3 0,11-12-8 31,9-12-49-31,13-16-59 15,14-11-47-15,4-4-84 16,-5-25-217-16</inkml:trace>
  <inkml:trace contextRef="#ctx0" brushRef="#br0" timeOffset="153443.34">7862 9162 844 0,'0'0'154'15,"0"0"-63"-15,0 0 70 16,0 0-53-16,0 0-65 15,0 0-25-15,-18-7-15 16,40 26 0-16,8 11 2 0,9 9 1 16,4 4 0-16,-1 7 1 15,4 0-6-15,-9 4-1 16,-2-2 0-16,-10-2-1 0,-4-4-2 16,-12-2-20-16,-8-3-13 15,-1-3-9-15,-7-2-2 16,-20-4-7-16,-4-5 5 15,-9-1-8-15,-4-9 3 16,-1-2 2 0,4-7-18-16,6-6-14 15,12-2 26-15,9-10-32 16,11-16-49-16,3-9-64 16</inkml:trace>
  <inkml:trace contextRef="#ctx0" brushRef="#br0" timeOffset="153959.66">8645 9266 549 0,'0'0'110'15,"0"0"45"-15,0 0 8 16,0 0-46-16,0 0-28 16,0 0 6-16,-35-77-35 0,24 73-12 15,-1 1-13 1,-5 3-6-16,-2 0-13 0,-8 21-10 0,-6 16-2 31,3 11-3-31,8 8 1 0,8-1 0 16,12-6 0-16,2-6-4 15,8-9 2-15,16-8-3 0,3-6 0 16,9-7-2 0,1-9-11-16,2-4-27 15,2 0-33-15,-6-17-50 16,1-3-56-16,-12 1-122 16,-12 2-175-16</inkml:trace>
  <inkml:trace contextRef="#ctx0" brushRef="#br0" timeOffset="154242.13">8478 9515 12 0,'0'0'660'0,"0"0"-547"0,0 0 55 15,0 0 2-15,0 0-63 16,0 0-43-16,-8-9-11 0,8 9-22 31,0-3-14-31,6-5-11 0,23-6-5 16,10-2-1-16,8-4 0 15,-1 1-5-15,-10 2 5 16,-3 2-19 0,-11 3-24-16,-7 5-11 15,-7 1-30-15,-4 1-8 0,-4 2-4 16,0 0-12-16,-1 1-172 15,-16 2-199-15</inkml:trace>
  <inkml:trace contextRef="#ctx0" brushRef="#br0" timeOffset="154590.41">8469 8989 763 0,'0'0'135'0,"0"0"-2"16,0 0 34-16,0 0-70 16,0 0-61-16,0 0-24 15,-27 22-8-15,33 27 3 16,10 14 15-16,8 8-2 15,0 10-11-15,0 2 11 16,0 4-10-16,-11-1-7 16,-7-7-1-16,-6-4-2 0,0-7-3 15,0-10-41-15,-7-14-78 16,5-14-49 0,2-12-85-16,0-13-204 0</inkml:trace>
  <inkml:trace contextRef="#ctx0" brushRef="#br0" timeOffset="156388.34">8937 9367 262 0,'0'0'368'16,"0"0"-201"-16,0 0-5 15,0 0 0-15,0 0-48 16,0 0-31-16,-12-37-29 0,12 37-16 16,0 0-18-16,0 0-9 15,0 14-8-15,0 17-3 16,12 10 3-1,0 5 2-15,2 0-4 16,-4-5 0-16,-1-6 0 0,-3-5-2 16,-3-9 1-1,0-7-1-15,0-7 0 0,-3-4-18 0,0-3 7 16,3 0 12-16,-3-3-1 16,0-21 1-1,0-15-1-15,0-7-4 16,0-6 4-16,-3-7-2 15,-6-4 3-15,-5 4-5 16,3 11 5-16,0 12 0 16,8 13 2-16,3 9 0 15,0 6 0-15,0 2 2 16,0 1-4-16,11 2 0 16,9 0-3-16,9 1 1 15,5 2 1-15,-1 0 1 0,0 0-14 16,-5 6-41-16,0 8-79 15,-7 4-12-15,-9 5-72 16,-10 4-104-16</inkml:trace>
  <inkml:trace contextRef="#ctx0" brushRef="#br0" timeOffset="156582.67">9052 9489 459 0,'0'0'317'0,"0"0"-199"15,0 0 43-15,0 0-42 16,0 0-72-16,0 0-30 0,27-28-9 16,-3 12-4-16,-1 4-2 15,0 2-4-15,-2 3-4 16,-3 5-68-16,-6 2-54 0,-5 0-48 31,-7 17-80-31,0 7-96 0</inkml:trace>
  <inkml:trace contextRef="#ctx0" brushRef="#br0" timeOffset="156748.29">9091 9631 508 0,'0'0'113'0,"0"0"15"0,0 0 23 16,0 0-61-16,0 0-50 16,0 0-26-16,58-27-8 15,-15 6-6-15,2-1-18 16,3-4-74-16,-5-1-51 15,-3-2-129-15</inkml:trace>
  <inkml:trace contextRef="#ctx0" brushRef="#br0" timeOffset="157188.03">9532 9140 737 0,'0'0'182'15,"0"0"-46"-15,0 0 19 0,0 0-29 16,0 0-63-16,0 0-31 16,-55-25-13-16,51 34-15 15,-2 16-4 1,1 12-1-16,-2 9 1 0,7 0 2 16,0 0-2-1,4-7-2-15,11-5-7 16,3-6 1-16,2-10-15 15,3-4-41-15,0-7-2 16,-1-6-33-16,-1-1 3 0,-3-1 20 0,-5-15 21 16,-4-4 36-16,-9-2 19 15,0-1 7 1,0 4 8-16,0 6 9 16,0 8 24-16,0 3 15 0,0 2-12 15,0 0-32 1,0 7-19-16,6 14 0 15,8 9 0-15,0 3 3 16,0-1-3-16,-5 2 0 0,1-4 0 16,-4-4-37-16,-1-5-26 15,-2-6-75-15,-3-7-74 0,0-7-99 16</inkml:trace>
  <inkml:trace contextRef="#ctx0" brushRef="#br0" timeOffset="157474.91">9264 9177 707 0,'0'0'158'0,"0"0"-55"16,0 0 41-16,0 0-50 15,0 0-60-15,0 0-26 16,-54 75 10-16,54-24 1 15,0 4-12-15,12 3 4 16,12-2-3-16,0-2-3 16,7-2-5-1,1-8-1-15,3-3-3 16,4-10-47-16,4-10-73 0,8-15-67 16,1-6-118-1,2-11-216-15</inkml:trace>
  <inkml:trace contextRef="#ctx0" brushRef="#br0" timeOffset="157743.31">9829 9176 222 0,'0'0'680'15,"0"0"-552"-15,0 0 16 16,0 0-4-1,0 0-82-15,0 0-44 16,-8-19-13-16,24 31-1 0,9 10-1 16,2 7 1-16,1 3 3 15,-1 6-3-15,-6 1-2 16,-5 1 1-16,-7 2-22 16,-9-1-21-16,0-2-22 15,-16-4-40-15,-18-2-3 16,-4-7-86-16,-2-7-161 0</inkml:trace>
  <inkml:trace contextRef="#ctx0" brushRef="#br0" timeOffset="158820.06">9435 8952 706 0,'0'0'128'0,"0"0"30"16,0 0 2-16,0 0-51 16,0 0-35-16,0 0-37 15,0 0-17-15,-55-24-11 16,55 23-9-16,19-6-7 16,19 2 4-16,15-4 3 15,13 0 0-15,0 3-7 16,-4 1-9-1,-2 2-17-15,-9 3-17 16,-11 0 2-16,-6 0 15 16,-8 0 4-16,-6 0 15 0,-6 3 9 15,-2 6 5-15,-2-1 1 16,1 4-1 0,1 0 0-16,0-2 4 15,-2 2-2-15,2 0-2 0,-1 1 3 16,-4 2 0-16,2-1 1 15,-2 2 5-15,-1 5 0 16,0 4 10-16,-1 7 4 16,1 0 12-16,-2 1-1 0,1-1-11 15,1 2-9 1,0 2-4-16,2 2 4 0,0 3-2 0,1-1-4 16,0 2 4-16,0-5 0 15,-5-1-4-15,1-2 7 16,-2-2-5-16,0-3-2 15,0-1 0-15,0 0-1 16,4-1-5-16,-5-2 4 16,-1 2-6-16,1-2 4 31,-2 1-2-31,0-1 0 0,0 3 0 16,0-4-2-1,0 1 2-15,0-3 0 0,0-6-2 0,0 1 1 16,0-5-4-1,0-2 4-15,0 0-3 16,0-1-1-16,0-3 3 0,1 1 0 16,-1-3 1-16,0-1-1 15,0 0 3-15,0-2-3 16,0 1 0-16,0 2 1 16,0 0 2-16,-13 4-3 15,-5-1 1 1,-6 1-3-16,-6 1 5 0,-4 4-1 15,-11 0-1 1,-3 2 0-16,-2-1 1 0,8-2 0 16,6-4-2-16,8-1-3 15,4-6-19-15,0-1-43 16,7 0-69-16,7 0-111 16,6-1-254-16</inkml:trace>
  <inkml:trace contextRef="#ctx0" brushRef="#br0" timeOffset="161310.94">1618 12532 812 0,'0'0'150'0,"0"0"-69"0,0 0 98 16,0 0-86-16,-75-79-32 16,58 73-16-16,-3 6-12 15,2 0-6-15,-4 15-14 16,2 20-12-16,-2 10-1 15,4 6 0-15,6 5-2 16,6-4 1 0,6 0 1-16,0-6-3 0,5-10-3 15,11-7 1 1,7-12-32-16,2-5-6 0,5-9-24 16,1-3 24-1,2 0-19-15,-2-10-24 0,-4-4 20 16,-8 0-19-16,-10 0 48 15,-4 4 22-15,-5 3 15 0,0 2 12 16,0 4 26-16,0 1 10 16,0-2 67-16,0 2-35 15,0 0-7-15,0 0-14 16,0 0-26-16,0 0-15 16,0 19-15-16,0 10-2 0,0 12 1 31,0 7 0-31,0 2 1 15,0-2-2-15,0-1 0 16,0-3 0-16,3-7-1 16,-3-9-13-16,3-6-49 15,0-13-57-15,1-4-56 16,-1-5-131-16,6-5-312 16</inkml:trace>
  <inkml:trace contextRef="#ctx0" brushRef="#br0" timeOffset="161774.17">1903 12556 266 0,'0'0'859'0,"0"0"-773"16,0 0 2-16,0 0 21 15,0 0-56-15,0 0-42 16,-21-9-11 0,21 33-7-16,18 10 7 15,0 10 2-15,3 3 0 16,-3-2-2-16,-2-4 0 16,3-7 0-16,-2-8-1 15,-1-10-3-15,1-10-4 16,2-6-7-16,3 0-11 0,4-25 6 15,2-11 4-15,-4-12 7 0,-2-2-1 16,-11-1 1-16,-10-2 0 16,-1 3 0-16,-6 7-1 15,-10 5 8-15,-5 12 2 32,3 8 1-32,3 6 4 0,5 7 5 15,4 4-4 1,3 1-6-16,3 0-2 0,0 0-61 15,0 21-115-15,13 8 20 16,5 5-91-16,3-3-294 16</inkml:trace>
  <inkml:trace contextRef="#ctx0" brushRef="#br0" timeOffset="162324.37">2696 12265 821 0,'0'0'197'15,"0"0"-159"-15,0 0 134 16,0 0-49-16,0 0-73 15,0 0-26-15,-19-18-7 16,10 47-8-16,-2 10-7 16,-2 14 3-16,3 7-4 0,1-1 1 15,9-4-1-15,0-10 0 16,4-10-1 0,14-8 0-16,3-8-3 0,4-8 1 15,2-7-10-15,-1-4-18 16,-2 0-9-16,-4-10 0 15,-6-3 10-15,-7 0 7 0,-4 3 13 16,-3-2 3-16,0 2 6 16,-3 2 0-1,-7 2 3-15,5 1 13 0,1 5-4 0,1 0 55 32,1 0-39-32,1 0-10 0,1 0-7 0,0 9-9 15,0 15-1 1,7 13 1-16,1 9 2 15,-5 5-4-15,0 2 3 16,-3-5-3-16,0-1-1 16,-3-7-22-16,-6-8-38 15,0-6-37-15,0-12-88 16,3-8-129-16,0-6-352 16</inkml:trace>
  <inkml:trace contextRef="#ctx0" brushRef="#br0" timeOffset="162614.34">2437 12109 906 0,'0'0'142'0,"0"0"-70"15,0 0 60-15,0 0-56 16,0 0-50-16,0 0-24 16,33-24-2-16,10 10-1 0,8-6 0 15,1 3-12-15,-3 1-87 16,-7 3-122-16,-6 1-195 15</inkml:trace>
  <inkml:trace contextRef="#ctx0" brushRef="#br0" timeOffset="163157.66">3575 12310 762 0,'0'0'337'0,"0"0"-262"16,0 0-5-16,0 0 22 15,0 0-58-15,0 0-25 16,1-41-9-16,29 27-8 15,12-1-12 1,6 1-59-16,0 4-93 0,-4 7-44 16,-11 3-91-1</inkml:trace>
  <inkml:trace contextRef="#ctx0" brushRef="#br0" timeOffset="163347.49">3687 12553 80 0,'0'0'665'16,"0"0"-566"-16,0 0 14 16,0 0 19-1,0 0-66-15,0 0-55 16,22-8-3-16,8-5-8 16,6-3-2-16,7 1-25 0,2-1-59 0,4-2-67 15,-1-2-160-15</inkml:trace>
  <inkml:trace contextRef="#ctx0" brushRef="#br0" timeOffset="163636.91">4298 11967 1007 0,'0'0'130'0,"0"0"-37"0,0 0 33 0,0 0-74 15,0 0-46-15,0 0-6 16,8 33-2-16,10 4 2 31,9 8-2-31,-5 3 4 0,2-1-4 0,-6-1-36 16,0-7-49-16,-1-5-84 15,0-11-122 1,4-15-368-16</inkml:trace>
  <inkml:trace contextRef="#ctx0" brushRef="#br0" timeOffset="164048.29">4773 11933 888 0,'0'0'218'0,"0"0"-148"16,0 0 97-16,0 0-91 15,0 0-48-15,0 0-19 16,-78-14-5-16,63 42-4 16,-10 12 0-16,2 5-1 0,-2 2-2 0,3-3 3 15,1-4 0-15,6-7-1 31,0-8 1-31,6-8-5 16,3-8-1-16,3-5-3 16,3-3 4-16,0-1 4 15,0 0 1-15,0 0 1 16,0 0 0-16,0 0-1 0,0 0 14 16,3 0-7-1,18 0-3-15,6 0 2 16,13 0 1-16,5 12-4 0,7 3 1 15,0 2-4-15,-2 2-1 16,0-2 0-16,-6-2-12 16,0-3-48-16,-2 0-97 0,-2-5 34 15,-1-5-184-15</inkml:trace>
  <inkml:trace contextRef="#ctx0" brushRef="#br0" timeOffset="164625.62">5132 12376 81 0,'0'0'909'0,"0"0"-871"15,0 0 102-15,0 0 19 16,5-87-95-16,8 74-20 15,-1 2-3-15,4 3-5 16,-4 3-5 0,2 3-15-16,2 2-2 0,2 0-5 15,-3 0-2 1,6 10-7-16,-6 6 1 0,-5 5-1 16,1 7 2-16,-8 2-2 0,-2 1-1 15,-1 0-1-15,0-4-6 16,0-4-5-16,0-9 1 0,0-4-5 15,-3-7 4-15,3-3 2 16,-1 0 11-16,1 0 1 16,0-12 1-16,0-8-2 31,0-8 0-31,3-5 0 0,4-4 1 0,5-2 0 31,-3 3 0-31,0 7 1 0,1 6 2 0,-2 10 12 16,1 7 1-16,4 6 0 15,5 0-10-15,6 8-3 16,9 13 1-16,-2 5-3 16,-1 6-2-16,-5 0 1 15,-7 2 0 1,-3-3-1-16,-7-2-3 16,-7-2-12-16,-1-5-11 15,0-5-32-15,-4-5-52 0,-10-5-105 16,1-5-178-16</inkml:trace>
  <inkml:trace contextRef="#ctx0" brushRef="#br0" timeOffset="167303.26">1918 13820 875 0,'0'0'105'16,"0"0"-52"-16,0 0 96 16,0 0-46-16,0 0-42 15,0 0-31-15,-82-41-20 16,62 67-5-16,-2 18-5 15,0 11 1-15,10 9-2 16,4 0 1 0,8-7-1-16,9-9-3 15,15-9-4-15,3-6 6 16,-3-13-2-16,8-6-6 0,0-11-5 16,-1-3-12-16,2-5-12 15,-5-17 1-15,-8-2 11 16,-4-1 1-16,-8 0 6 15,-8 2 16-15,0 5 4 16,0 4 2-16,-8 5 4 16,5 7 35-16,0-1 9 0,3 3-17 15,0 0-13 1,0 0-16-16,0 20-4 0,3 7 0 16,11 12 7-1,3 4 2-15,-3 5-6 16,1 0-3-16,-3 1 2 0,-3-1-1 0,1-7-1 15,-2-7-4-15,-4-7-53 16,2-11-82-16,3-6-21 31,-3-10-71-31,3 0-213 16</inkml:trace>
  <inkml:trace contextRef="#ctx0" brushRef="#br0" timeOffset="167825.63">2571 14275 872 0,'0'0'245'0,"0"0"-211"0,0 0 97 16,0 0-49-16,0 0-50 15,0 0-11-15,-33 0 3 16,26-7-3 0,1-10-9-16,0-10-7 15,-2-9-1-15,2-7-3 16,-1-2 0-16,3-1-1 16,-1 7 0-16,5 8 0 15,0 5 2-15,0 4-2 16,0 5 0-16,0 0-4 0,3 3 0 15,6 2 1 1,4 2-3-16,1 2-4 0,7 4 5 16,1 1 1-16,1 3 1 15,2 0 2-15,-1 12 0 0,-2 8 1 16,3 8-4-16,-8 4 3 31,1 5 1-31,-5 4 1 0,-1 2 2 0,-6 0-3 16,3-3 1-16,-1-2-1 15,-1-4 0-15,-1-2-1 0,-2-8 0 16,1-5-13 0,-2-8-36-16,3-3-29 0,1-8-60 15,5 0-65-15,7-17-69 16,7-13-28-16</inkml:trace>
  <inkml:trace contextRef="#ctx0" brushRef="#br0" timeOffset="168340.75">3247 13676 671 0,'0'0'311'15,"0"0"-235"-15,0 0 79 16,0 0-19-1,0 0-74-15,0 0-20 16,-55-45-8-16,47 45-15 16,-1 24-19-16,-4 14-1 15,1 13 1-15,2 4 3 16,5-2-3-16,5-1 0 0,0-9-3 16,15-6 2-16,1-9-3 15,4-10-2-15,3-11-6 16,4-5-28-16,-1-2-2 15,2-9 2-15,-4-7 8 16,-6-4 4-16,-9 1 5 0,-6 2 17 16,-3-5 2-16,0 3 4 15,0 4 4-15,-2 4 2 0,1 6 23 32,-1 4 14-32,1 1-9 0,1 0-15 0,0 6-12 15,4 19-6-15,11 10 0 16,5 12 4-16,-4 2 1 15,-7 2-5-15,0 0-1 16,-3-3 0-16,-3-9 0 16,-2-7 0-16,1-14-17 15,-1-10-54-15,1-6-37 16,-2-2-6 0,0-13-8-16,0-15-113 15,0-6-94-15</inkml:trace>
  <inkml:trace contextRef="#ctx0" brushRef="#br0" timeOffset="168602.07">2847 13585 825 0,'0'0'128'0,"0"0"9"16,0 0 5-16,0 0-68 15,0 0-33-15,0 0-18 16,-15-17-15-16,30 5-8 16,22-3-1-16,17-8 0 15,16-5-8-15,9-4-84 0,2-4-146 16,-7 3-193-16</inkml:trace>
  <inkml:trace contextRef="#ctx0" brushRef="#br0" timeOffset="170540.92">4210 13684 1073 0,'0'0'93'16,"0"0"-25"-16,0 0 20 15,0 0-40-15,0 0-29 0,0 0-13 0,60-63-6 16,-17 40-2-16,6 4-9 15,-7 5-37-15,-9 5-66 16,-9 9-41-16,-9 0-18 16,-12 22-82-1,-3 9-14-15</inkml:trace>
  <inkml:trace contextRef="#ctx0" brushRef="#br0" timeOffset="170724.27">4312 13876 396 0,'0'0'172'15,"0"0"-112"-15,0 0 79 0,0 0 2 16,0 0-22-16,0 0-39 16,-5 4-29-16,10-8-32 0,14-8-12 15,15-6-7-15,10-6-4 16,8-2-18-16,9-5-86 16,5-1-77-16,-5 3-167 15</inkml:trace>
  <inkml:trace contextRef="#ctx0" brushRef="#br0" timeOffset="171889.56">4886 13493 812 0,'0'0'243'16,"0"0"-120"-16,0 0 33 15,0 0-72-15,0 0-51 16,0 0-18-16,-30 12-15 0,24 24 3 16,-4 8-2-16,1 6-1 15,3-3 0 1,-2-5-1-16,4-7 1 0,-2-9-8 0,5-9-42 16,-1-9-18-16,2-6-16 15,0-2-27-15,0-10 10 16,15-16-17-16,0-10 42 15,0-7 15-15,-8-1 40 16,-7-2 21-16,0 1 15 16,-3 5 12-1,-10 8 34-15,4 11 25 16,1 8 16-16,4 9 9 16,2 2-21-16,2 2-48 15,0 0-33-15,2 12-8 16,13 10 0-16,7 5 3 15,2-1-1-15,4 3 1 16,-1-3-4-16,-1-3 3 0,1-1-3 16,-2-6 0-16,0-9 0 15,2-4-4-15,0-3 1 0,1 0-22 16,3-15-9-16,-4-7-1 16,-4-7 0-16,-5-6 6 31,-9-5 7-31,-5-7-7 15,-4-6 6-15,0-3 5 16,-6-6 17-16,-12-1 1 0,-3 4 1 16,-1 9 13-16,5 13 27 15,6 15 9-15,3 14 40 16,7 8-25-16,-1 0-32 16,2 3-29-16,0 24-4 15,2 15 0-15,11 14 8 0,2 8-2 16,0 4 3-16,0-4-3 15,-3-3-6-15,1-3 1 16,2-10-3-16,0-8-3 16,0-10-18-1,4-10-32-15,1-8-29 0,4-10 5 0,1-2-5 16,6-6-14-16,2-15 16 16,-3-5 7-16,-6-1-4 15,-9-2 45-15,-2 0 30 0,-8 1 4 16,-5 4 26-16,0 6 60 15,0 5 24-15,-5 4 12 16,-4 1-7-16,2 4-12 31,-1 2-17-31,2 0-28 16,3 2-15-16,0 0-9 0,2 0-6 16,1 0-16-1,-2 4-5-15,1 14-4 0,1 5-3 16,0 4 0-16,1-2-1 15,13-2 1-15,2-3 0 16,5-3-5-16,1-6-2 0,2-5-6 16,3-2-15-16,0-4-1 15,-3 0 2-15,1-10 6 16,-7-8 4-16,-3-4 3 16,-5-3 8-16,-7-3 3 0,-3 1-1 31,0 3 4-31,0 5 1 15,-4 5 5-15,-2 6-6 0,3 3 8 16,0 2 7-16,2 3-4 16,1 0-4-16,0 3-7 15,0 18-8-15,0 6 3 16,0 9 3-16,1 0 2 16,8-2-22-16,4-4-27 15,4-6-21-15,11-10-40 0,9-10-12 16,5-4-35-16,7-9-85 15,-2-16-47-15</inkml:trace>
  <inkml:trace contextRef="#ctx0" brushRef="#br0" timeOffset="172372.13">6088 13249 3 0,'0'-73'350'16,"-4"-2"-216"-16,-14 5 14 15,-6 12 23-15,2 15-3 16,-1 13 2-16,5 10-28 0,5 11-53 15,3 4-17-15,5 5-22 16,2 1-16-16,0 30-21 16,3 18-6-16,0 18 3 15,0 9-2-15,12 5-4 16,9-1-4-16,3-5 1 16,-2-7-3-16,2-10 2 15,-2-10-5-15,-1-11-21 16,-1-12-30-16,2-11-15 15,5-10-21-15,1-4 1 16,2-12-5-16,0-17 6 0,-2-7 28 0,-4-8 16 16,-9-10 20-16,0-7 21 31,-8-10 5-31,-4-6 2 0,-3-6 11 0,0-1 13 16,-7 2 19-1,-5 6 2-15,3 13 10 0,4 23 28 16,4 18 14-1,-1 15-37-15,1 7-3 16,1 10-27-16,0 32-20 16,0 21-6-16,9 19 21 0,0 5-16 15,1-1-1-15,-4-2-6 16,-1-9-4-16,-2-7-4 0,0-13 2 16,0-10-37-1,1-11-84-15,2-10-82 16,3-10-156-1</inkml:trace>
  <inkml:trace contextRef="#ctx0" brushRef="#br0" timeOffset="173402.26">6786 13438 500 0,'0'0'175'15,"0"0"-111"-15,-31-89 70 16,10 65-10-16,5 8-52 15,-1 4-8-15,1 9-10 16,2 2 7-16,0 1-32 16,0 2-14-16,-2 17-10 15,2 8-5-15,5 2 0 0,2 1 0 16,7-4-2-16,0-2 1 16,19-4-5-16,13-6-1 15,5-5-4-15,9-8-9 0,2-1-33 16,-5 0-1-16,-4-13 5 15,-11-2 7-15,-10-1 6 16,-12-1 17 0,-6 2 19-16,0-1 5 0,0 3 5 15,-10 4 9 1,-1 4 33-16,5 2 25 0,3 1-10 16,2 2 2-16,1 0-28 15,0 0-17-15,0 5-15 16,0 20-7-16,3 13 7 15,6 13 12-15,1 6-7 16,-1 6-3-16,0 5 0 16,-4 5-8-16,-2 2 0 15,-3 0-3-15,0 0-2 16,0-7 2-16,-5-13-5 16,-7-11-18-16,-1-10-17 15,-2-10-3-15,-3-8-13 16,3-3-24-16,-9-10-9 15,2-3 14-15,-5 0-45 16,3-16 10-16,6-17-88 0,9-16-35 16</inkml:trace>
  <inkml:trace contextRef="#ctx0" brushRef="#br0" timeOffset="174331.83">7065 13324 594 0,'0'0'169'16,"0"0"-82"-16,0 0 71 16,39-78-64-16,-14 68-54 15,4 6-17-15,0 4-2 16,-2 0-10-16,-4 9-2 16,1 13-7-1,-8 2-2-15,-4 1 2 16,-3 1-2-16,-7 0-2 15,-2-1 1-15,0 0-8 0,-8-3-7 16,-7 0-4 0,-3-4 2-16,3-4-8 15,2-4 7-15,5-5 11 0,5-5 8 0,3 0 2 16,0-9 2-16,3-20-4 16,18-13-1-16,15-6-1 15,4-3 2-15,5 3-3 16,-3 7 3-1,-8 8 4-15,-7 5 8 0,-8 11 12 16,-10 6 2-16,-4 6-2 16,-5 5 8-1,0 0 14-15,0 0-13 16,0 0-24-16,0 11-8 16,-5 11-1-16,-1 6 8 15,2 4-3-15,2-4-4 0,2-2-1 0,0-5-1 16,2-3 0-16,8-4 0 31,1-7-7-31,2-2 6 16,1-2 2-16,-1-3 0 0,-3 0 2 15,1-3 0-15,-1-13 1 16,-2-2-1-16,-4-6 0 16,-4 1 2-16,0 0-4 15,0 2 1-15,0 8 1 0,-4 4 6 16,2 6-5-1,1 3 19-15,1 0-14 0,0 0-8 0,0 13-13 16,13 10 11-16,10 7-2 16,2-4 4-1,3-4 0-15,-1-5-11 0,4-7-5 16,1-7-7-16,-4-3-2 16,3-6 9-16,-4-20 6 15,-1-3 10 1,-4-8 1-16,-4-7 3 0,-5-4 3 15,-5-3 5 1,-4-2 21-16,-4-2 4 16,0 0 0-16,-15-1-3 15,-2 5 6-15,0 12-5 16,5 15-8-16,5 11 0 16,4 13-7-16,1 0-7 0,1 18-8 15,-1 36-5 1,2 25 0-16,0 27 3 0,0 4 4 15,0 0-4-15,0-3-2 16,0-10-1 0,0-11-3-16,2-11 2 0,2-14-13 15,6-16-61-15,1-14 3 16,1-15-50-16,3-14-35 16,0-2 5-16,4-12-61 15,0-14-150-15</inkml:trace>
  <inkml:trace contextRef="#ctx0" brushRef="#br0" timeOffset="175075.74">8081 13147 610 0,'0'0'187'0,"0"0"-63"16,0 0 56-1,0 0-69-15,0 0-36 0,0 0-30 0,-27-57-26 16,39 51-7-16,15 3-11 15,4-3-1-15,0 6-2 16,-2 0 1-16,-5 0-1 16,1 6-3-16,-4 6-16 15,-6 4-20-15,-2 4-32 16,-7 1 7-16,-6 5 0 16,0 5 12-16,-22 1 10 15,-11 0-5-15,-4-3 3 16,1-4 34-1,3-7 10-15,9-6-4 0,8-9 6 16,7-3 0-16,6-3 5 16,3-18 8-16,6-13 25 15,19-11-30-15,11-11-5 16,7-11-1-16,1-12 8 16,0-10-4-16,-5-9-5 15,-6 7 5-15,-9 14-5 16,-12 21 34-16,-9 24 32 15,-3 18 27-15,0 5 24 16,0 5-33-16,0 4-35 16,0 4-24-16,-6 27-18 15,-5 19 9-15,3 17 14 16,5 6-2-16,3 0-14 16,0-1 4-16,8-3-12 0,7-7-4 15,0-6 0-15,3-9-3 0,-2-13-2 16,-2-12 1-16,4-10-1 0,-8-4-5 15,-1-7-4 1,0-1 1 0,2 0-5-16,6-18 15 0,0-13 0 15,2-8 2 1,-4-7-2-16,-3 5 1 0,0 7 1 16,-1 12 1-16,-1 11-2 0,2 6-1 15,7 5 0 1,4 0 0-16,4 9 0 0,-2 6-6 15,2 2 5-15,-2 0-6 16,-1-3-26-16,-1-2-21 16,-3-5-52-16,1-7-53 15,-4 0 4-15,-1 0-48 16,-4-12-134 0</inkml:trace>
  <inkml:trace contextRef="#ctx0" brushRef="#br0" timeOffset="175246.93">8946 13009 324 0,'0'0'532'0,"0"0"-382"16,0 0 40-16,0 0-63 16,0 0-84-16,0 0-31 15,-18-23-5-15,12 17-7 16,-6-1-47-16,-7 3-158 0,-8 3-148 15</inkml:trace>
  <inkml:trace contextRef="#ctx0" brushRef="#br0" timeOffset="178753.49">1891 15904 972 0,'0'0'160'16,"0"0"-123"-16,0 0 65 15,0 0-23-15,0 0-53 0,0 0-26 16,-12 7-3-16,18 19-2 16,5 12 5-16,0 2 2 15,-3-1-1-15,-5 1 1 16,0 0-1-16,-3-3-1 15,0-7 4-15,0-9-3 16,0-11-1 0,0-5 0-16,0-5 0 15,0 0-1-15,0 0 1 16,0 0 2-16,0-24 4 0,-3-12-6 16,-9-10-1-16,0-10 1 15,0-4 2-15,6-3 0 16,3 5-1-16,3 8 1 15,0 10 0-15,0 13 2 16,0 8 1-16,0 5 2 16,3 2-5-16,6 4-2 0,2 0 0 15,5 0-5-15,3 2 1 16,5 2-5-16,8-1-29 16,3 0-16-1,1 3-17-15,6 2-13 0,-5 0-25 0,-3 0-77 16,-13 0-100-16</inkml:trace>
  <inkml:trace contextRef="#ctx0" brushRef="#br0" timeOffset="178990.8">2006 16053 610 0,'0'0'293'0,"0"0"-205"0,0 0 60 16,0 0-21-16,0 0-60 16,0 0-40-16,-2-4-10 15,23-9-10-15,12-6-4 16,4 0-3-16,1-1-1 0,0 4-10 16,-5 4-64-16,-9 6-64 15,-6 6-38-15,-15 0-76 16,-3 18-155-16</inkml:trace>
  <inkml:trace contextRef="#ctx0" brushRef="#br0" timeOffset="179203.1">2028 16300 576 0,'0'0'258'0,"0"0"-143"16,0 0 57-16,0 0-40 0,0 0-71 15,0 0-27-15,-6 0-8 16,6 0-16-16,20-2-9 16,11-10 3-16,5-3-4 0,7-4 0 15,-1-3-17 1,-4-2-76-16,-2 0-88 0,-9 4-98 16,-6 3-334-16</inkml:trace>
  <inkml:trace contextRef="#ctx0" brushRef="#br0" timeOffset="180774.39">2781 15562 337 0,'0'0'351'15,"0"0"-237"-15,-19-79 29 16,10 66 29-16,-3 10-65 0,3 3-34 16,2 0-43-1,-5 17-26-15,3 32-3 0,-5 19-1 16,1 19 0-16,1 8 6 16,9-1 3-16,3-2-3 15,0 0-6-15,0-8 0 16,15-11-1-16,6-14-40 15,4-20-65 1,5-19-31-16,9-17-98 16,-2-5-90-16</inkml:trace>
  <inkml:trace contextRef="#ctx0" brushRef="#br0" timeOffset="181320.48">3226 15645 663 0,'0'0'256'15,"0"0"-179"-15,0 0 70 16,0 0-25-16,0 0-68 16,-91-20-21-16,74 47-20 0,-3 12-9 31,2 6-3-31,7 9 3 0,8 1-2 0,3-1-1 15,0-3 5-15,11-8-4 16,11-10-1-16,2-8-1 16,1-6-3-16,-2-11-4 15,4-5-3 1,-2-3-37-16,3-6-10 16,-4-13-9-16,-6-3 6 15,-6 0-1-15,-12-1-1 16,0 3-12-16,0 3 44 0,-16 5 27 15,-1 5 3-15,2 2 21 16,5 2 20 0,2 3-3-16,4-2 9 0,1 2-6 0,3 0-12 15,0 0-13-15,0 0-6 16,0 0-10-16,0 7 2 16,6 7 9-16,3 5 15 15,0 6-3-15,1 6 4 16,-4 8-2-16,0 5-13 15,-3 5-9 1,-3 2 0-16,0 1-3 16,0-6-2-16,0-9-5 15,0-8-59-15,0-15-58 16,6-12-47-16,4-2-145 16,4-21-205-16</inkml:trace>
  <inkml:trace contextRef="#ctx0" brushRef="#br0" timeOffset="181607.62">2935 15603 810 0,'0'0'133'0,"0"0"20"16,0 0-4-16,0 0-72 16,0 0-38-16,0 0-19 15,-33-29-14 1,36 24-6-16,27-5-7 16,16-7 3-16,14-6-18 15,13-2-86-15,0-2-90 16,-7 1-126-16</inkml:trace>
  <inkml:trace contextRef="#ctx0" brushRef="#br0" timeOffset="182036.64">3439 15296 845 0,'0'0'162'15,"0"0"-15"-15,0 0 3 16,0 0-82-16,0 0-37 16,0 0-14-16,-4 3-2 15,35 23-8-15,18 12 16 16,9 14 7-16,2 6-4 16,1 8-4-16,-7 4-9 15,-8 7-9-15,-8 5-1 16,-15 0-3-16,-12 2 3 15,-11 1-6-15,0-2-22 16,-18-1-63-16,-17-7-48 16,-12-12-79-16,-10-13-89 0</inkml:trace>
  <inkml:trace contextRef="#ctx0" brushRef="#br0" timeOffset="184205.77">1551 15681 794 0,'0'0'97'0,"0"0"-48"16,0 0 49-16,0 0-34 15,-82-41-3-15,79 41-33 16,3 0-21-16,0 18-7 16,0 31-6-16,0 30 6 15,3 21 3-15,13 14 11 16,1 9 4-16,8-5-5 15,2 4 3-15,1-6-15 0,-1-12 0 16,0-8-1-16,4-13-1 16,2-20-9-1,0-10-51-15,6-18-35 16,-1-15-75-16,6-20-99 16,3-4-169-16</inkml:trace>
  <inkml:trace contextRef="#ctx0" brushRef="#br0" timeOffset="184763.81">3921 15305 597 0,'0'0'199'16,"0"0"-130"-16,0 0 67 15,0 0-16-15,0 0-30 16,0 0-41-16,-33-43-23 15,33 55-14-15,0 19-7 16,11 19 17-16,5 12 18 16,-1 5-9-16,1 5-2 15,-2 1-16-15,7 0-4 16,-4 0-2-16,0-1-1 16,1-8-4-16,-3-2 0 0,1-6-3 0,-2-6 1 31,-4-9-3-31,-4-11-25 0,0-10-43 0,-3-11-66 15,3-9-104 1,0 0-169-16</inkml:trace>
  <inkml:trace contextRef="#ctx0" brushRef="#br0" timeOffset="185465.43">4743 15566 653 0,'0'0'158'0,"0"0"-68"16,0 0 33-16,0 0-13 15,0 0-49 1,0 0-25-16,-39-42-22 15,39 44-14-15,0 22-2 16,0 10 1-16,11 14 1 0,-1 4 10 16,-3 2 2-16,-1 1-6 15,-4-1-5-15,-2-7-1 16,3-4-4-16,-3-10-56 16,6-10-72-16,1-10-86 15,-2-12-150-15</inkml:trace>
  <inkml:trace contextRef="#ctx0" brushRef="#br0" timeOffset="185686.94">4618 15780 574 0,'0'0'215'15,"0"0"-123"-15,0 0 21 0,0 0-32 16,0 0-51-16,0 0-5 15,89-61-10-15,-47 44-11 16,4-1-3-16,-1-1-1 16,-2-3-3-1,-1 4-82-15,-6 0-99 16,-14 4-165 0</inkml:trace>
  <inkml:trace contextRef="#ctx0" brushRef="#br0" timeOffset="186186.47">5219 15144 531 0,'0'0'236'0,"0"0"-105"16,0 0 8-16,0 0-13 0,0 0-69 31,0 0-39-31,-60-12-8 0,60 46-7 0,0 19 8 16,0 16 18-16,6 9-6 15,15 11 9-15,-3 8-1 16,4-3 1-16,-1 4 8 16,-6-4-13-16,1-1-13 15,-4-2 14-15,0-6-23 16,-1-10-2-16,-4-10-3 15,-1-18-3-15,1-22-17 0,-2-11-34 32,-2-11-55-32,0-3-49 15,3-3-32-15,0-22-83 16,1-10-142-16</inkml:trace>
  <inkml:trace contextRef="#ctx0" brushRef="#br0" timeOffset="186869.24">5617 15526 536 0,'0'0'281'16,"0"0"-179"-16,0 0 35 0,0 0-8 16,0 0-57-16,0 0-46 15,-12 33-11-15,12 2 12 16,0 5-3-16,0 2-9 16,0 0-5-16,0-2-1 15,0-4-5-15,-3-5-1 31,-1-4-3-31,2-5-3 0,-1-12 3 16,3-3 0 0,0-7-23-16,0 0-5 0,0 0-1 15,0-11 7-15,0-12-12 16,0-7-48-16,0-7 48 16,-3-2 11-16,-6-5 9 0,-4-3 9 15,-2 3 5-15,0 4 8 16,1 7 4-16,5 8 14 15,5 7 9-15,0 5-1 16,4 6-9-16,0-3-14 0,14 3-7 31,15-3-2-31,2 1 0 16,5-2-2-16,-3 4-5 16,-2 0 4-16,-4 3 0 0,-2 0-29 15,-7 2-33 1,-3 2-29-16,-3 0-62 0,-6 4-93 15,-6 10-117-15</inkml:trace>
  <inkml:trace contextRef="#ctx0" brushRef="#br0" timeOffset="187083.7">5672 15705 716 0,'0'0'210'31,"0"0"-96"-31,0 0 41 0,0 0-79 0,0 0-55 16,0 0-7-16,48-32-7 16,-24 22-7-16,1 1-1 15,0 3-6-15,-1 1-40 16,-4 5-57-16,-4 0-48 0,-10 7-53 16,-6 14-122-16</inkml:trace>
  <inkml:trace contextRef="#ctx0" brushRef="#br0" timeOffset="187287.08">5711 15927 663 0,'0'0'296'16,"0"0"-164"-16,0 0 49 16,0 0-72-16,0 0-74 0,0 0-20 15,13-23-9-15,10 5-6 16,7 1 0-16,8-2-5 15,4 2-31-15,3-3-85 16,1 0-81-16,-4 0-96 0,-8 1-477 31</inkml:trace>
  <inkml:trace contextRef="#ctx0" brushRef="#br0" timeOffset="187780.75">6566 15357 238 0,'0'0'737'0,"0"0"-610"16,0 0 44-16,0 0-37 16,0 0-75-16,-77-74-10 0,71 74-13 15,-1 0-19 1,-5 13-11-16,-6 23-4 0,2 11-2 0,-2 12 2 15,12 0-2-15,6-6 0 16,0-4 0-16,0-5-2 16,3-8 2-16,13-10-4 15,-1-6 2-15,0-7-8 32,0-6-37-32,-2-6 2 0,-2-1 4 15,-2 0 17-15,1-10 23 16,-2-10-1-16,-4-3 4 15,-2-5-1-15,-2 0 3 16,0 6 0-16,0 5 6 0,0 7 9 16,0 5 11-1,0 4-1-15,0 1-11 0,0 0-14 16,6 13-1-16,4 12-3 16,2 9 4-16,-1 0-4 15,-3 5 0-15,-3-4 0 16,-4-4 0-16,-1-3-12 15,0-6-43-15,0-7-32 0,0-6-74 32,0-6-77-32,-11-3-154 15</inkml:trace>
  <inkml:trace contextRef="#ctx0" brushRef="#br0" timeOffset="188053.04">6099 15408 854 0,'0'0'96'0,"0"0"-15"0,0 0 24 31,0 0-64-31,0 0-20 0,-2 107 36 0,26-52-24 16,4 5-5-16,-2 5-10 15,2-2-5-15,-7 0-4 16,0-3-6-16,-6-5-3 16,1-8-1-16,-2-10-18 15,5-14-116-15,5-20-92 16,7-3-244 0</inkml:trace>
  <inkml:trace contextRef="#ctx0" brushRef="#br0" timeOffset="188387.37">6856 15255 1035 0,'0'0'187'0,"0"0"-82"16,0 0 16-16,0 0-63 15,0 0-40-15,0 0 6 0,105 25-3 32,-56 10-6-32,0 4-4 0,-4 7-7 0,-6-1-1 15,-6 5-3-15,-14 0-1 16,-8 1 1-16,-11 1-1 0,-3-2-2 16,-20-3-15-1,-11-4-18-15,-3-4-55 0,-7-9-39 31,-3-7-29-31,-7-7-83 16,1-8-225-16</inkml:trace>
  <inkml:trace contextRef="#ctx0" brushRef="#br0" timeOffset="189936.31">7456 14930 778 0,'0'0'146'15,"0"0"-90"-15,0 0 10 0,0 0-37 16,0 0-19-16,0 0-8 31,-49 90 8-31,49-22 27 0,3 6-6 0,10 5-3 16,5 5 6-16,-3 3 13 0,-3 1-5 16,-1 0-15-1,-1-2-4-15,-4-2 5 0,-2-6-15 31,1-10 4-31,-1-9-15 16,-1-10-2-16,3-16-3 0,-3-13-28 16,3-10-46-16,-1-10-45 15,2 0-23 1,5-19-28-16,-3-11-135 0</inkml:trace>
  <inkml:trace contextRef="#ctx0" brushRef="#br0" timeOffset="190835.28">7884 15567 791 0,'0'0'134'0,"0"0"-22"16,0 0 43-16,0 0-47 16,0 0-53-16,0 0-27 15,-15 0-12-15,15 0-4 0,9-8-5 16,22-8-6-16,17-8-2 0,15-1-1 16,3-1 0-16,-4 5-11 15,-8 4-34-15,-13 7-21 16,-13 5-19-16,-11 3 19 31,-9 2-1-31,-5 0 16 16,-3 0 19-16,0 0 17 0,0 0-5 0,0 9-6 15,-9 1-29-15,-2-1-69 16,1-5-24-16,1-2-83 0</inkml:trace>
  <inkml:trace contextRef="#ctx0" brushRef="#br0" timeOffset="191421.34">8521 15087 758 0,'0'0'198'0,"0"0"-74"16,0 0 43-16,0 0-62 31,0 0-65-31,0 0-24 16,0 17-9-16,0 17-2 15,0 10-1-15,1 4 8 16,4 2-3-16,-2 2 0 0,0-1-4 15,0 0-2-15,0-5-2 16,-1-8-1-16,-1-11-1 16,1-7 1-16,0-11-4 15,1-4-12-15,-1-5-8 0,-1 0 12 16,1-3 12-16,1-17 0 16,-2-10 0-16,-1-5 0 15,0-6 0-15,-3-2 0 16,-16-6 0-1,-1-1 0-15,-5 0 1 0,0 4 0 0,4 4 0 16,7 6 0 0,6 8-1-1,5 8 2-15,3 5-1 0,0 3 0 16,11-2-1-16,16-3-1 16,9 0-2-16,0 1-2 15,1 4 4-15,-4 2 0 16,-6 3-4-16,-6 3 3 15,-8 4-27-15,-1 0-32 16,-3 0-20-16,-3 5-15 16,0 11-37-16,-4 6-50 15,-2 4-114-15</inkml:trace>
  <inkml:trace contextRef="#ctx0" brushRef="#br0" timeOffset="191658.87">8570 15332 179 0,'0'0'629'0,"0"0"-531"16,0 0 30-16,0 0-6 16,0 0-61-16,0 0-28 15,0 0 3-15,49-14-9 16,-25 7-10-16,-4-1-11 15,-1 1-6-15,-3 2-3 16,-2 0-19-16,-5 4-75 16,1 1-60-16,-8 0-90 0,-2 10-156 15</inkml:trace>
  <inkml:trace contextRef="#ctx0" brushRef="#br0" timeOffset="191917.84">8551 15605 814 0,'0'0'144'0,"0"0"-62"15,0 0 63-15,0 0-51 16,0 0-59-16,0 0-6 0,16 0 6 16,5 0-8-16,3-9-12 15,3-3-5-15,-2-3-8 16,1-1-1-16,-4-1-1 15,-4 4-9-15,-8 5-40 16,-4 2-56 0,-3 4-17-16,-3-1-17 0,0 3-78 15,-1 0-120-15</inkml:trace>
  <inkml:trace contextRef="#ctx0" brushRef="#br0" timeOffset="196134.27">7935 15850 454 0,'0'0'120'15,"0"0"-55"-15,0 0 37 16,-97 8 12-16,83-7-21 0,6 1-73 16,5-2-10-16,3 0 1 15,0 0 1-15,0 0 0 16,11 0-7 0,21-13 9-16,17-7 0 15,16-4-2-15,4-5-9 16,0 0-2-16,-3 1-1 15,-8 5-10-15,-6 7-139 16,-13 5-145-16</inkml:trace>
  <inkml:trace contextRef="#ctx0" brushRef="#br0" timeOffset="197523.03">8976 14730 403 0,'0'0'103'15,"0"0"-13"-15,0 0 69 16,-3-80-70-1,-4 75-72-15,5 5-17 16,-2 0-4-16,-4 23-6 16,0 24-12-16,-3 18 22 15,2 18 8-15,6 7 6 0,3 5 27 16,0 2-5-16,6-2 3 16,4-3-7-16,2-8-3 15,0-8 3-15,0-12-22 16,0-15-10-16,0-14-1 15,1-16-35-15,4-12-84 0,4-7-58 32,1-12-103-32</inkml:trace>
  <inkml:trace contextRef="#ctx0" brushRef="#br0" timeOffset="197819.81">9261 14884 747 0,'0'0'88'0,"0"0"56"31,0 0-95-31,0 0-31 0,0 0-9 16,0 0-9-1,-36-12 0-15,48 40-3 0,7 14 3 0,-2 10 4 16,2 5 1-16,-6 0 7 15,-4 0-1-15,-4-6-2 16,-2-5-9-16,-3-12 0 16,3-7-4-16,7-12-46 15,7-13-114-15,7-2-54 0,2-18-108 16</inkml:trace>
  <inkml:trace contextRef="#ctx0" brushRef="#br0" timeOffset="198184.36">9541 14867 507 0,'0'0'157'16,"0"0"25"-16,0 0-11 15,0 0-71-15,0 0-74 16,0 0-16-16,-70-30-8 16,54 57 0-16,2 9-2 15,-1 6 1-15,-1 6 3 16,5-1-1-16,0 2-2 0,2-6 1 15,-2-6-1 1,4-6-1-16,2-5-2 0,2-6 2 0,2-5 0 16,1-5 2-16,0-2-4 31,0-1 1-31,1 1 1 0,10 0 8 0,7 1 2 16,5-4 10-1,4 1 5 1,5-2-9-16,0-2-1 0,1-2-9 15,3 0-1-15,-3 0-4 16,-3 5-1-16,-5 2-4 16,-6 5-24-16,-7 0-81 15,-7 1-49-15,1 0-101 0,-3-6-235 16</inkml:trace>
  <inkml:trace contextRef="#ctx0" brushRef="#br0" timeOffset="198701.14">9760 15230 732 0,'0'0'168'0,"0"0"-11"16,0 0-9-16,0 0-78 0,0 0-51 31,0 0-7-31,-17-46-9 16,17 46-1-16,0 0-2 15,4 13-1-15,7 3 1 0,0 4 1 16,-3 1 0-16,1 4 2 16,0 4-2-16,-3 4-1 15,-2 0 2-15,1 1 0 16,-2-6-1-16,0-3-1 16,0-8 2-16,-1-5-2 15,0-7 0-15,-2-3 2 16,0-2-2-16,0 0 0 0,3 0 7 15,-3-3 15-15,8-18 1 16,-2-11-11-16,3-5-10 0,1-4-2 31,-4 3 2-31,0 8-2 0,0 5 0 0,-3 10 1 16,1 7 1-16,-2 5-1 31,-1 2 0-31,4 1-1 16,5 0-2-16,5 0-2 15,6 9 3-15,0 5 0 0,-2 5 1 16,-4 1-3 0,0 4-5-16,-3-2 4 0,-4 1 1 15,-5-2-16-15,-2-3-13 0,-1-5-75 16,0-5-25 0,0-6-95-16,0-2-152 0</inkml:trace>
  <inkml:trace contextRef="#ctx0" brushRef="#br0" timeOffset="199084.78">9898 14532 693 0,'0'0'128'0,"0"0"12"15,0 0-96-15,0 0-10 16,0 0-14-16,0 0-9 16,-32-43-7-16,62 76-4 15,14 15 9-15,14 15 22 16,3 5 16-16,-1 8 7 0,-4 9-10 31,-10 6-3-31,-11 7-7 0,-19 1-11 0,-16-5-4 16,0-6-14-16,-19-9-5 15,-10-10-15-15,-5-10-44 16,-9-8-53-16,-2-11-111 16,-9-7-201-1</inkml:trace>
  <inkml:trace contextRef="#ctx0" brushRef="#br0" timeOffset="199787.56">7586 17007 459 0,'0'0'422'0,"0"0"-329"0,0 0-8 15,0 0-47-15,0 0-18 16,0 0-11-16,25-20-4 15,9 10-3-15,17-9 0 0,3-2-2 16,6 4-1 0,-5 4-72-16,-9 4-107 0,-13 8-179 0</inkml:trace>
  <inkml:trace contextRef="#ctx0" brushRef="#br0" timeOffset="199980.96">7771 17222 580 0,'0'0'230'16,"0"0"-156"-16,0 0 23 15,0 0-8-15,0 0-53 16,0 0-25-16,47-36-8 16,-2 9-3-16,6 0-20 15,4-2-112-15,-4-1-96 0,-5 2-295 16</inkml:trace>
  <inkml:trace contextRef="#ctx0" brushRef="#br0" timeOffset="200817.61">8764 16480 824 0,'0'0'118'16,"0"0"10"-16,0 0-93 16,-43-72-9-1,43 64-13-15,0 3-2 0,0 5-8 16,0-1 5-16,0 1-8 0,19 0-4 31,5 6 4-31,3 13 0 0,-9 5-1 0,1 7 1 16,-7 6-3-16,-4-3 3 15,-1 0 0-15,-7-5 2 16,3-5-2-16,-3-7 3 16,0-8-2-1,0-5-1-15,0-4-1 0,0 0-1 16,3 0 2-1,2-14 5-15,-1-13-4 0,2-11 0 16,0-5-1 0,-2-3 0-16,-1 2 0 0,3 6 0 15,-1 11 0-15,5 7-2 16,-2 7 1-16,2 6 1 0,5 3-1 16,3 4-5-16,6 0 5 15,0 17-6-15,-3 8 4 16,0 8 0-16,-5 4-1 15,-6 3 2-15,-2 1 1 16,2-4-6 0,-5-4-8-16,2-6-12 15,2-12-126-15,6-10-105 16,5-5-125-16</inkml:trace>
  <inkml:trace contextRef="#ctx0" brushRef="#br0" timeOffset="201050.02">9270 16128 575 0,'0'0'229'0,"0"0"-87"15,0 0 5-15,0 0-125 0,0 0-22 16,-79 47 2-16,77 4-2 16,2 6 5-16,2-1 10 15,19 2 3 1,7 0-3-16,2-2-9 0,5-2 14 0,-3-9-4 15,-5-7-15-15,0-11-1 16,-2-10-32-16,3-13-95 16,2-4-67-16,0-13-198 15</inkml:trace>
  <inkml:trace contextRef="#ctx0" brushRef="#br0" timeOffset="201572.04">9614 16254 813 0,'0'0'153'0,"0"0"-13"15,0 0-46-15,0 0-68 16,0 0-9-16,0 0 1 0,-41-70-7 31,41 70-4-31,0 0-7 0,0 10-2 16,0 16-3-16,7 6 5 15,0 6 6-15,1 1-1 16,-2 2-4-16,3-3-1 0,-3-3 0 16,1-6 0-1,1-7 0-15,-2-8 1 0,1-4-1 0,-2-8 0 16,-2-2-1-16,0 0 1 16,1-12 2-1,1-15 0-15,2-12-2 0,-4-8 2 16,0-1-1-16,0-1 0 15,1 5 1 1,4 5-1-16,2 6 1 16,-1 11 10-16,-1 7 2 15,-1 8-8-15,5 7-2 16,5 0-4-16,5 14 0 16,3 9 0-1,2 4 0-15,-3 4 0 0,-3 2 0 0,0 4 0 16,-6 1 0-16,0-4 0 15,-5-3 0-15,-4-1 0 16,0-10-1-16,0-3-11 0,-2-8-45 16,1-7-51-16,7-2-65 15,0-3-55-15,1-16-132 16</inkml:trace>
  <inkml:trace contextRef="#ctx0" brushRef="#br0" timeOffset="201801.09">10135 16298 809 0,'0'0'184'0,"0"0"-22"16,0 0-8-16,0 0-121 15,0 0-13-15,0 0-9 0,-3-35-4 16,18 22-4-1,4-2-2-15,5 0-1 16,-1 1-1-16,-1-1-3 0,-1 5-20 31,-3 1-87-31,-2 2-87 0,-5 0-95 0,-3 3-276 16</inkml:trace>
  <inkml:trace contextRef="#ctx0" brushRef="#br0" timeOffset="202116.07">10324 16007 540 0,'0'0'160'16,"0"0"24"-16,0 0-13 0,0 0-29 15,0 0-55-15,0 0-12 16,-10-52-41-16,8 52-22 0,2 0-5 15,0 11-7-15,0 15 0 16,0 8 1 0,3 8 1-1,3 3 1-15,0 2 0 0,-3-2-1 16,2-3-2-16,-1-8-1 16,-2-4-4-16,1-9-54 15,1-9-100-15,1-7-89 16,1-5-138-16</inkml:trace>
  <inkml:trace contextRef="#ctx0" brushRef="#br0" timeOffset="202505.39">10411 15811 126 0,'0'0'727'16,"0"0"-575"-16,0 0 10 0,0 0-41 15,0 0-97-15,0 0-18 16,39-3 3-16,8 35 2 15,3 5 12-15,-3 6-7 16,-5 6-1-16,-6 1-4 16,-11 7-1-16,-5 4-5 15,-13 4 0-15,-7-1-5 16,0-5 1-16,-21-4-2 16,-13-4-11-16,-5-5-26 0,-9-3-24 15,-5-6-20-15,-4-3-29 16,0-4-14-16,5-7-92 0,3-6-265 15</inkml:trace>
  <inkml:trace contextRef="#ctx0" brushRef="#br0" timeOffset="202994.87">9171 17252 817 0,'0'0'72'0,"0"0"44"16,0 0 42-1,0 0-69-15,0 0-40 16,0 0-6-16,32-61-8 16,14 43-13-16,21-7-7 15,24-5 4-15,36-9-12 16,28-7 3-16,24-10-10 15,21-5 4-15,1-6-2 0,-6-1-4 16,-17 3-1-16,-20 3-42 16,-16 9-28-1,-30 9 35-15,-29 14 19 0,-36 9 16 16,-30 9 3-16,-17 7 15 16,0 0 24-16,-7 2-27 15,-11 3-12-15,-4 0-13 16,-2 8-78-16,-3 11-104 15,-5 1-244-15</inkml:trace>
  <inkml:trace contextRef="#ctx0" brushRef="#br0" timeOffset="203607.5">10153 17331 921 0,'0'0'93'16,"0"0"-36"-16,9-96 70 16,6 59-39-16,4 4-45 15,2 5-16-15,-3 7-9 16,0 9-7-16,-3 6-3 16,-1 6-8-16,5 0-2 15,-2 10-2-15,0 14 1 16,-4 7-6-16,-7 7-19 15,-6 5 6-15,0 3-6 16,0-3 13-16,-3-2 15 16,-6-11 0-16,-1 0 1 0,5-8 2 15,-1-2 5-15,2-4 20 16,2-6-7-16,1-3 9 16,1-4-4-16,0-3-3 15,0 0 2-15,0 0 2 16,21-2-2-1,17-19-5-15,12-12-2 0,10-6-11 16,1-1-2-16,-5-1-3 0,-11 10-2 31,-14 9 0-31,-16 11-1 0,-9 7-1 0,-4 4-7 16,-2 0-12-16,0 0-14 0,0 0-24 16,-2 2-15-1,-13 10-8-15,-7 0-70 16,0-4-95-16,-1-5-275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1T13:29:07.73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1124 1521 610 0,'0'0'242'0,"0"0"-154"0,0-87 42 16,0 64-15-1,0 4-40-15,0 8-17 16,0 3-8-16,0 6-15 15,0 1 1-15,-1 1-8 0,-1 0-15 16,-2 1-5 0,-11 30-5-16,-8 18 1 0,-12 17 10 15,2 3-7 1,10-11-2-16,9-14-5 0,14-8 3 16,0-9-6-1,1-9 1-15,17-7 1 0,0-8-1 16,10-3 0-16,5-15 1 15,6-17-5-15,-2-11 0 16,2-13-4-16,-6-11-11 16,-8-11-4-16,-9 3 2 15,-11 7 3-15,-5 15 0 16,0 14 16-16,-21 15 4 16,-6 10 0-1,-7 8 1-15,-2 6 0 0,2 1 0 16,4 20 2-16,3 5-3 15,14 6 0-15,5 5-1 16,8 3-1-16,0 4 1 0,15 4 1 16,11-1-1-16,6 3 0 15,1-6-1 1,1-1 1-16,-5-4-5 16,-8-3-31-16,-2-1-32 0,-7 1-51 15,-6-5-160-15,-6-4-32 16</inkml:trace>
  <inkml:trace contextRef="#ctx0" brushRef="#br0" timeOffset="601.29">1139 1119 524 0,'0'0'96'16,"0"0"13"-16,-107-43 43 31,59 40-38-31,-1 3-48 16,-5 3 0-16,2 20-7 15,4 12-7-15,2 13-25 0,9 14-10 16,4 11 1-16,6 15-3 0,6 8 3 31,12 4-1-31,9-2-8 0,0-11 9 0,18-11-11 16,18-11 1-16,16-16-8 15,12-16 2-15,14-15 0 16,16-18-1-16,7-2 0 16,5-31 0-16,-2-9 0 15,-10-12-1-15,-11-9 0 16,-12-12-2-16,-13-10-9 16,-13-9-3-16,-20-7-1 15,-25 3 7 1,-22 3 2-16,-42 12 6 15,-18 16 0-15,-9 17 0 16,-9 29 9-16,-2 19 6 0,3 9-7 0,10 36-8 16,15 13-1-16,22 9-3 15,28 5-35 1,24-9-156-16,4-11-343 0</inkml:trace>
  <inkml:trace contextRef="#ctx0" brushRef="#br0" timeOffset="3186.51">2419 1260 254 0,'0'0'175'0,"0"0"-56"16,0 0 39-16,54-102-10 15,-44 75-31 1,-7 3-24-16,-3 5-19 0,0 2-12 15,0 5-31-15,-6 1-20 16,-4 5-11-16,-5 6-2 0,-9 0-6 16,-9 22 1-16,-9 16-12 15,-1 11-3-15,7 2 22 16,11-1 2-16,13-1-2 16,12-4 1-16,0-3-3 0,18-5 2 31,15-7-3-31,10-12-5 0,9-15-1 0,11-3-24 31,-1-14-84-31,-2-14-48 16,-6-1-109-16,-8 2-53 15</inkml:trace>
  <inkml:trace contextRef="#ctx0" brushRef="#br0" timeOffset="4422.56">2770 1286 460 0,'0'0'190'15,"0"0"-6"-15,0 0-26 16,0 0-34-16,0 0-47 0,0 0-1 15,-27-70-50-15,19 64-9 16,-1 1-7 0,-4 4-2-16,-1 1-2 0,-3 0-6 15,-6 15-1-15,1 6 0 16,1 5-2-16,6 1-1 0,8-1-2 16,5 1 1-16,2-3-1 15,4-2-3-15,13-5 3 16,10-5 2-16,1-7 0 15,3-5 2-15,-1 0 2 16,0-12 0 0,-5-5 1-16,-8 3 1 15,-7-2 3-15,-2 4-2 16,-5-4 7-16,0 0 10 16,0 3 1-16,0-3-2 15,-2 3-6-15,2 4-2 0,1 4-8 16,-4 1-1-16,2 2-2 15,-1 2 0-15,4 0-5 16,4 0-8-16,7 18 7 16,1 4 3-16,2 4 1 15,-4 2 0-15,0 0-2 0,0-2 4 16,-2-4-5-16,-2-5 3 31,-2-6-2-31,-2-6 2 0,-4-4-1 0,-3-1 3 16,5 0 7-16,1-10-2 15,1-14 5-15,5-9-8 0,-3-2 1 16,0 2 1-16,1-1 4 31,-2 4-1-31,1 5 1 16,-6 5-2-16,3 7 1 16,4 2-2-16,-4 8 0 0,3 1-5 15,6 2-4-15,5 2-1 16,2 13 2-16,2 6 1 0,-1 4-1 31,0 1-4-31,-2 1-9 0,-2-2-4 0,-4-2-24 16,1-3-12-16,1-5-38 15,1-8 3-15,4-7-21 16,8 0-16-16,0-15-18 16,1-9 49-16,2-3 36 15,-3-6 7-15,-5-3 38 0,-7-3 16 16,-3 2 21-16,-11 3 28 31,-4 7 30-31,0 4 93 0,-3 5-42 16,-10 6 1-1,1 3-37-15,-1 4-15 0,2 5-15 16,1 0-36-16,1 2-12 16,3 15-16-16,6 4 3 15,0 4-3-15,3 2 1 16,21-1-1-16,4-2 0 15,5-4-4-15,-2-6 0 0,1-3 3 16,-7-2 0-16,-1-1-12 16,-6-2-20-1,-2 2-7-15,-2-1-13 0,-3 0 7 0,-3 4-40 16,-2 3-20-16,-6 5 2 31,0 2 72-31,-3 1-87 0,-19 5-20 0,-4-3 8 16,-4-2-41-16,8-9 172 15,4-10 62-15,12-3 70 16,6-14-4-16,0-13 28 0,6-8-86 16,18-4-13-1,10 0-23-15,4 2-21 16,0 5-5 0,-5 9-2-16,-3 3 4 0,-5 4-3 15,-8 5 19 1,-4 5 15-16,-7 3-1 0,-3 3 23 15,3 0-29-15,2 0-33 16,2 9 8-16,2 6 12 16,-3 6 2-16,1 4-6 15,-1-1 11-15,-3 2-17 0,-3 2-7 16,-1-4 1-16,-2 0-1 16,0 0-4-16,0-4 0 15,-6-3 0 1,0-5-22-16,1-5-56 15,2-7-39-15,0 0-47 16,3-10-67-16,0-12-232 16</inkml:trace>
  <inkml:trace contextRef="#ctx0" brushRef="#br0" timeOffset="4587.96">4036 1042 820 0,'0'0'117'0,"0"0"31"0,0 0-26 16,0 0-102-16,0 0-20 15,0 0-23 1,9 42-23-16,7-17-121 0,1 0-169 0</inkml:trace>
  <inkml:trace contextRef="#ctx0" brushRef="#br0" timeOffset="5672.53">4419 1271 892 0,'0'0'136'16,"0"0"38"-16,0 0-35 15,0 0-74-15,-24-77-29 0,8 67-19 16,-2 3-14-1,-9 7-1-15,-7 0-2 0,-8 5-1 16,0 18-10-16,6 7-14 16,8 1 19-16,15-1 2 15,10-1 0-15,3-5 3 0,21-6-2 16,19-9 2-16,17-9-2 16,4-3 3-16,0-20-3 31,-3-4 0-31,-10-8-1 15,-11-9-2-15,-6-6-6 0,-8-10 8 16,-11-8 1-16,-5-5-4 16,-4 6 6-16,-3 13 1 15,0 13 2-15,0 20 19 16,-7 6 2-16,2 10-9 16,2 3-3-16,2 2-9 15,-2 5-2-15,-2 26-5 16,1 15-6-16,4 17 11 15,0 5 0-15,6-1-1 0,12-1 1 16,4-6 1-16,6-11 0 0,1-8-1 31,-1-10-1-31,5-10 0 0,-5-7 0 0,-1-9-2 16,3-5 0-16,-2-3 2 16,3-17 1-16,-2-7 1 15,-5-6 0 1,-5-4 0-16,-7-2-1 15,-6 0 1-15,-6 5-1 16,0 6 3-16,-9 6 0 16,-7 5 4-16,-2 6-2 15,0 8 1-15,-3 3-2 16,3 4-4-16,0 21-2 0,2 6-5 16,10 5 5-16,6 1-2 15,0-2-2 1,12-6-5-16,13-7-27 0,2-6-8 15,6-8 0-15,0-7 2 16,1-1 13-16,-1-1 18 0,2-15 13 16,-3-4 4-16,-4-5 2 15,-5 3 4-15,-4 0 10 16,-1 2-5-16,-5 0 15 0,-2 3 0 31,2 1-11-31,-1 5-10 16,-3 5-6-16,-3 1-3 15,3 5 0-15,0 0-10 16,4 11-13-16,-1 10-29 16,-1 6-38-16,-4 1-9 0,-7 1-40 15,0-1-22-15,0-2-14 16,-7-4 68-16,-7-3 85 16,2-2 22-16,2-7 85 15,4-1 26-15,3-5 37 16,0-3-17-16,3 1-40 15,0-2 17-15,0 0-10 0,22-3-27 16,4-10-12-16,15-2-28 16,0 0-22-16,2-2 4 15,3 1-7 1,-1 3-4-16,-5 1-2 0,-10 6-1 0,-12 1 1 16,-9 5-3-16,-9 0 2 31,0 0 1-31,0 2-7 15,-6 10-57-15,-9 2-14 0,0 0-122 16,3-6-272-16</inkml:trace>
  <inkml:trace contextRef="#ctx0" brushRef="#br0" timeOffset="7509.4">6448 1160 607 0,'0'0'286'16,"0"0"-249"-16,-21-79 74 16,3 57-17-16,0 5-58 15,-3 6-11-15,-4 5-7 16,-5 4-1-16,-3 2-11 16,-3 8-4-16,0 17-2 0,5 4 0 15,7 5 0-15,11 1 0 16,12-1-2-16,1-1 1 0,17-7 2 15,16-6-1 1,9-10 2-16,6-8 0 0,2-2-2 16,-6-5-11-16,-7-14-26 31,-10-3-13-31,-14-5-3 0,-13 1 14 16,0 0 19-16,-7 3 20 0,-11 4 0 0,0 5 22 31,4 4 28-31,7 4-2 15,4 5-7-15,3 1-18 16,0 0-11-16,0 0-12 16,7 9-3-16,13 8 3 0,8 10 1 15,1-1 2-15,-4 1-2 16,-1-3-2 0,-8 0 0-16,-1-4-2 0,-4-6-13 15,-5-4-66 1,2-8-67-16,-5-2-169 0</inkml:trace>
  <inkml:trace contextRef="#ctx0" brushRef="#br0" timeOffset="8243.64">7374 1013 597 0,'0'0'150'0,"0"0"-13"15,0 0 25-15,0-90-64 0,-9 78-46 16,-4 4-23-16,2 5-13 16,-2 3-7-16,5 0-7 31,-2 0-2-31,-5 20-5 0,6 5 5 0,3 6 0 31,6 1 0-31,14-3 0 0,18-2-2 0,10-6 2 16,1-1 5-16,-4-4-5 15,-7 0-3-15,-10 0 0 16,-12 2-8-16,-10 5-36 16,0 2-20-16,-27 3-4 15,-14-1-10-15,-4 0 12 16,0-5 19-16,11-6 13 16,10-6 35-1,12-9 2-15,12-1 5 0,0-6 10 16,25-22-11-1,19-8-4-15,15-11-5 0,11-4-25 0,0 3-91 16,-10 7 26-16,-10 13 64 16,-18 12 27-16,-17 9 4 31,-9 5 20-31,-6 2 59 0,0 0 68 16,0 2-74-16,-7 12-8 15,-4 3 46-15,2 2-39 16,3-1-23-16,6 3-22 15,0-1-4-15,0 4-8 16,0 0-2-16,3 1 2 16,9-2-7-16,-1-3-1 15,-2-4-1-15,-1-5-6 16,0-3 0-16,-4-5-3 16,-1-3-11-16,5 0-89 0,2-11-24 0,1-16-19 15,-2-10-170-15</inkml:trace>
  <inkml:trace contextRef="#ctx0" brushRef="#br0" timeOffset="8428.71">7710 860 526 0,'0'0'410'0,"0"0"-311"0,0 0 37 0,0 0-68 15,0 0-49-15,0 0-18 16,-13-12-1-16,33 29-17 15,7 8 16-15,4 8-85 16,-4 0-127 0,-8 0-156-16</inkml:trace>
  <inkml:trace contextRef="#ctx0" brushRef="#br0" timeOffset="9361.4">8000 1090 931 0,'0'0'85'0,"0"0"56"15,0 0-24-15,0 0-65 16,-34-75-25-16,34 72-10 16,0 1-7-16,0 2-8 15,-1 0-2 1,-1 0-1-16,2 5-10 15,0 15 0-15,0 9 8 16,0 3 3-16,12-2 0 16,0-3 1-16,4-5 0 15,1-5 1-15,4-5 0 16,-6-6 0-16,1-6-1 16,-4 0 2-16,1 0 2 0,-1-13 4 0,-4-4-2 15,2-5-3-15,-5-1-4 31,-2 3 5-31,-2 1-4 0,1 2 4 16,-2 4 1-16,1 6 3 16,1 2-5-16,-2 3 2 0,1 2-6 31,1 0-2-31,8 2-7 0,7 13-3 0,6 9 7 16,4 6 3-16,1 1-1 15,-4 0-2-15,-1-2-9 16,-2-5-17-16,-4-10-23 15,-3-3 7-15,-5-7-8 16,-2-2 18-16,-1-2 37 16,0 0 1-16,2-17 14 15,2-4 12-15,2-2 10 16,-1-1-7-16,-1 0-2 16,-3 1-2-16,1 3-3 15,-2 4-7 1,1 3-4-16,-2 4-2 0,-1 6-6 15,2 0-1 1,5 3-3-16,5 0-1 0,5 8-7 16,5 12 3-16,-1 0 1 0,0 5-10 15,0-1-22-15,-1-3-12 16,-3-4-1-16,2-4-9 16,-3-7 11-16,1-3-1 15,-1-3 12 1,-1 0 18-16,-2-9 6 15,-1-6 12-15,-7-3 3 16,1-2 0-16,-5 0 11 16,-5 1 30-16,0-1 12 15,0 1 10-15,0 0 9 16,-9 2-11-16,0 3-6 16,4 5-11-16,2 4-17 0,2 2-9 0,1 3-5 15,0 0-7-15,0 0-9 16,0 19-9-16,0 18-9 15,0 18 16 1,1 8 2-16,13 7 1 0,5 5-1 16,2 7-4-1,-3 0 2-15,-2-4 1 16,-4-11-49-16,-4-21 7 0,-1-14-95 16,-5-15-122-16,-2-10-75 15</inkml:trace>
  <inkml:trace contextRef="#ctx0" brushRef="#br0" timeOffset="10116.12">8966 1073 798 0,'0'0'168'16,"0"0"-95"-16,0 0 91 15,0 0-51 1,0 0-62-16,0 0-27 16,-3-58-10-16,34 55-10 0,12 0-4 15,5 3-2-15,-2 0 1 16,-3 6 0-16,-10 13-6 0,-9 6-15 31,-8 1-42-31,-13 6 3 0,-3 2-35 16,-13 2 3-1,-24-4-34-15,-14-2-32 0,-1-7-110 16,4-6-28-16,15-7 241 16,11-7 56-16,16-3 3 15,6-6 141-15,0-21 27 16,21-7-103-16,10-10 65 16,6-10-25-16,4-7-47 0,-1-6-11 0,-3-7 6 31,-4-3-6-31,-2 4-16 0,-10 10 8 15,-9 21 39 1,-7 18 10-16,-5 14-18 0,0 7-46 0,0 3-12 16,0 0-15-16,0 22-6 15,-2 21-5 1,-2 20 11-16,4 7 3 16,0 0 9-16,6-2 1 0,16-8-11 15,6-6 5 1,2-9-2-16,0-12-4 0,3-10-1 15,-3-12-1-15,-1-7 0 16,1-4 0 0,-3-4 1-16,-3-17 0 0,-3-9-2 15,-5-8 1 1,-8-5 0-16,-8-4 1 0,0 2 1 16,-2 4 0-16,-10 11 1 15,-1 12-1-15,4 12 5 16,-2 6 7-16,-5 8-5 15,-3 21-7-15,-1 10 1 16,4 8 1-16,7-2 3 16,9-3-5-16,0-3 1 15,9-6 2-15,18-7-4 0,6-10 0 16,11-10-1 0,9-6-12-16,3-6-91 0,-2-19-189 0</inkml:trace>
  <inkml:trace contextRef="#ctx0" brushRef="#br0" timeOffset="11148.64">10350 1129 416 0,'0'0'181'0,"0"0"-14"0,15-77-22 15,-15 51-23-15,0 3-38 16,0 1-17-16,-8 8-21 15,-7 2-6-15,-6 7-15 0,-2 5-7 16,-7 0-11-16,-2 17-5 16,3 11-2-16,2 4-4 15,10 3 4-15,7-1-2 16,10-4-1-16,10-5 2 16,20-6-2-16,9-9 1 15,7-6 0-15,-1-4-23 16,-3-4-15-1,-8-11-14-15,-12-4 5 0,-8-4 15 16,-11 1 21-16,-3-3 11 16,-2 5 2-16,-17 1 3 0,-3 5 20 15,3 4 23-15,3 5 21 0,7 0-17 16,5 5-4-16,4 0-24 16,0 0-12-16,0 24-6 15,0 15-4-15,12 18 12 16,7 8-4-16,6 6 6 15,2 7 7 1,-3 4-18-16,-3 1-1 16,-3-6-2-16,-9-11-2 0,-5-15-3 31,-4-14-8-31,0-10-32 0,0-5-20 0,-4-8-2 16,-8-5-58-16,-6-9 103 15,0-2-61-15,0-19-9 16,-1-12-31-16,5-11-93 15,7-12-135-15</inkml:trace>
  <inkml:trace contextRef="#ctx0" brushRef="#br0" timeOffset="12085.99">10632 1012 118 0,'0'0'694'0,"0"0"-576"0,0 0 41 15,0 0-26-15,0 0-65 16,0 0-35-16,0-34-13 16,0 32-8-16,0 2-11 15,6 0 0-15,19 0-2 0,9 0-2 16,9 5 0-16,-2 6 1 16,-8 5-4-16,-8 2-3 15,-9 2-31-15,-10 5-15 0,-6 2 11 31,-4-2-34-31,-23 3 3 0,-6-8-15 0,0-2 29 16,2-8 33-16,7-4 28 16,9-6 3-16,11 0 15 15,4-9 53-15,7-15-7 16,26-5-32-16,16-9-17 16,12 1 8-16,4 0 3 15,-4 7-11-15,-9 4 1 16,-10 4 2-16,-15 9 7 15,-10 3 7 1,-9 3-9-16,-7 7 17 0,-1 0-2 16,0 0-13-1,0 0-9-15,0 0-16 0,-12 17-5 16,-5 7 5-16,-4 8 0 0,10 0 0 16,8-1 0-16,3-6 0 15,2-4 0-15,15-3 0 16,3-6 0-16,4-4-2 15,-2-5 2-15,-2-3 1 16,1 0 2-16,-2-8-2 16,-4-9 1-1,-2-2-1-15,-5-7 0 16,-5-2-1-16,-3 0 1 16,0 1 0-16,0 6-1 15,0 5 0-15,0 7 1 16,0 4 1-16,0 5-1 0,0 0-1 15,7 0-5-15,17 16-9 16,7 7 11-16,2 1 3 16,-1-2-21-16,-3-4-5 15,3-4-17-15,-2-7 0 16,-2-7-5-16,-3 0 26 16,0-4 14-1,-1-14 7-15,-3-6 2 0,-1-6 4 16,-7-5-4-16,-1-4 13 15,-9-5 10-15,-3-4 7 16,0-3 14-16,-5 3 7 16,-9 8-8-16,2 12-24 0,0 11-4 0,7 12 6 15,2 3-4-15,2 2-6 16,-2 12-12-16,0 31-9 31,-2 27 9-31,1 20 4 16,1 7 10-16,0 2 0 0,3-3-9 15,0-5-4 1,13-3-1-16,-1-7-5 0,-3-9-2 0,-3-13-35 16,0-17-79-1,0-19-143-15,3-18 45 0,4-5-499 16</inkml:trace>
  <inkml:trace contextRef="#ctx0" brushRef="#br0" timeOffset="12783.19">11698 919 440 0,'0'0'453'16,"0"0"-385"-16,0 0 77 16,0 0 1-16,0 0-85 15,0 0-40-15,63-61-13 16,-11 61-3-16,6 0-4 15,-1 2-1-15,-12 10-1 0,-7 3-8 16,-14 1 4-16,-6 2-21 16,-12 1-27-16,-6 1 2 15,-9 4-9-15,-27 0 20 16,-14-1-4-16,-12 0-12 16,-2-4-37-16,8-7 29 0,12-5 58 15,19-6 6-15,13-1 6 16,12-3 25-16,0-18 61 15,29-9-69 1,17-8 10-16,12-7-7 16,6-5-9-16,0-4-4 15,-3-8 2-15,-7-4 0 16,-9 2-3-16,-12 10 1 16,-14 15 20-16,-13 15-6 15,-3 15 30-15,-3 6-9 16,0 3-27-16,0 0-9 15,0 0-12-15,0 23-1 0,-6 14 0 16,1 15 1 0,5 6 6-16,0 2 0 0,5-2 2 15,11-7 4-15,2-8 0 0,3-9-5 16,-3-11 0-16,-5-7-3 16,-2-9 0-16,-4-4-4 15,-2-3 3-15,-1 0-3 16,7 0 4-16,5-10 5 15,4-7-2-15,3-5-3 16,0-2 1-16,-3 4-3 0,0 3-1 31,2 6-1-31,4 5 0 0,3 4-1 16,7 2-1 0,3 0-3-16,4 5 2 0,-4 4 2 15,-3-3-2-15,-5-1-18 16,-8-5-59-16,-8 0-59 15,-10 0-122-15,-5-12-157 16</inkml:trace>
  <inkml:trace contextRef="#ctx0" brushRef="#br0" timeOffset="15100.02">13521 730 63 0,'0'0'640'16,"0"0"-595"-16,7-90 50 15,-5 69 10-15,-2 3-39 16,0 7-30-16,0 2 2 0,0 5-1 15,0 4-10 1,0 0-6-16,0 0-5 16,-3 0-5-16,-17 21-9 15,-5 14 1-15,-3 12 1 16,4 7-1-16,10-3-2 16,11 2 0-16,3-8 2 15,11-5 1-15,17-11 1 0,8-9-4 16,6-8 0-16,0-10-1 15,-2-2-1-15,-3-5 1 16,-7-12-14-16,-11-7-12 16,-5-2-13-16,-11-1-12 15,-3 3 9-15,0 5-9 0,-14 3 22 16,-4 7 24-16,-4 1 3 16,3 4 2-16,1 2 6 15,3 2 17 1,7 0 10-16,5 0 1 0,2 0-5 0,1 0-5 15,0 0-5 1,0 0-3-16,7 0-3 0,13 0-4 31,5 0 19-31,-1 3-3 16,-2 0-9-16,-2 1-6 16,-4 2-4-16,-1 4-1 0,-1 4-2 15,-1 7-1 1,-4 7 1-16,1 1-1 0,1 12-2 15,-2 1 0-15,1 4 0 16,-1 5-1-16,-5-3-2 16,-2-5-2-16,-2-10 4 0,0-8-15 15,0-6-18-15,-5-7-55 16,-2-6-51-16,3-6-149 16</inkml:trace>
  <inkml:trace contextRef="#ctx0" brushRef="#br0" timeOffset="16973.21">14684 640 195 0,'0'0'524'16,"0"0"-440"-16,0-78 31 15,-1 67-26-15,1 6-54 16,0 3-12-16,0 2-6 16,0 0-8-1,0 0-6-15,0 21-3 0,6 20-5 16,10 22 5-16,2 14 23 0,3 4 5 31,-5-2-12-31,1-4 1 16,-4-7-7-16,2-7-1 0,-3-11-8 0,-1-11 2 0,0-11-3 15,-3-11 0 1,-2-9 0-16,-3-3-1 0,1-5-3 31,-1 0-15-31,0-7-30 16,5-19-88-16,1-7-27 16,-3-7-396-16</inkml:trace>
  <inkml:trace contextRef="#ctx0" brushRef="#br0" timeOffset="17516.3">15133 727 740 0,'0'0'112'16,"0"0"10"-16,0 0-8 16,0 0-58-16,0 0-30 15,0 0-15-15,-6-29-6 16,6 30-5-16,0 22-4 16,0 11-2-16,3 7 6 0,4 3 1 15,-5-4 3-15,1-1-1 0,-3-7-1 16,2-6 0-1,-2-8-2-15,1-6-1 16,1-7 0-16,-1-3 0 16,1-2 1-16,-1 0 6 0,2-10 1 15,2-17 1-15,2-11-8 16,-3-5-1 0,-4-3 0-16,0 0 1 15,0 2 0-15,-1 8 1 16,-8 7-1-16,3 5 0 15,3 8 0-15,2 6 1 16,1 4-1-16,0 6 1 16,0-5 0-16,4 3-1 15,24-2-5-15,14 1-1 0,6-2 5 16,-4 3 0 0,-5 2 1-16,-6 0-5 0,-6 0-1 15,-7 0-25-15,-6 0-65 16,-11 13-62-16,-3 3-159 15,-6 3-195-15</inkml:trace>
  <inkml:trace contextRef="#ctx0" brushRef="#br0" timeOffset="17726.59">15214 919 498 0,'0'0'236'0,"0"0"-86"0,0 0 16 15,0 0-77-15,0 0-56 16,0 0-16-16,53-30-8 16,-17 21 0-16,2-2-5 15,2 5-3-15,-9 1-1 16,-4 3-4-16,-12 2-47 16,-11 2-84-16,-4 13-94 15,-10 6-92-15</inkml:trace>
  <inkml:trace contextRef="#ctx0" brushRef="#br0" timeOffset="17938.22">15170 1110 576 0,'0'0'215'16,"0"0"-50"-16,0 0-5 16,0 0-85-16,0 0-38 15,0 0-12-15,58-34-10 16,-23 23-8-16,2 0-3 15,1 1-3-15,0 1-1 16,-4 2-6-16,-4 2-53 16,-7-1-149-16,-7-2-418 15</inkml:trace>
  <inkml:trace contextRef="#ctx0" brushRef="#br0" timeOffset="18658.9">15968 580 562 0,'0'0'138'0,"0"0"12"16,0 0-4-16,0 0-64 15,-29-77-51-15,23 76-15 0,1 1-5 16,0 0-11-16,-6 25-9 0,-3 13-3 31,-2 16 12-31,2 7 3 0,6 3 0 0,6 5 1 32,2-5 20-32,0-4-2 0,19-7-9 0,7-9-10 15,7-10-3-15,7-9-1 16,5-11-11-1,4-9-80-15,2-5-79 16,-5-2-184-16</inkml:trace>
  <inkml:trace contextRef="#ctx0" brushRef="#br0" timeOffset="19243.71">16450 680 604 0,'0'0'119'16,"0"0"-13"-16,0 0 40 16,-24-77-51-16,18 69-32 15,2 4-27-15,-2 2-18 0,-3 2-7 16,-6 0-3 0,-9 2-8-16,-10 20 2 15,-7 11-1-15,1 6 0 16,6 3 0-16,9-3 0 0,8 0 0 0,9-6 2 31,8-5 0-31,0-2-1 0,10-8 4 0,13-7-5 16,10-6 0-16,3-5 0 15,3 0 1 1,-5 0-2-16,-5-13-1 0,-8 1-6 16,-11 1-15-16,-7 1-5 15,-3 2 10 1,0 2 13-16,0 0 3 15,0 2-5-15,0 1 5 16,0 1 0-16,0-1-1 0,7 0-11 16,1 2-14-16,-2 0 21 15,-3 1 6 1,-3 0 0-16,0 0 2 0,0 0 4 16,0 0 7-16,0 0-6 15,0 0-7-15,0 10-3 0,0 6 3 16,0 2 0-1,0 1 1-15,4-2-1 16,4 3 0-16,1 1 0 16,-5 0 0-16,1 0-1 15,-4 0 0-15,-1-2-1 16,0 3 0-16,0-5-3 16,0 1-34-16,0-5-49 15,5-6-73-15,8-6-197 0</inkml:trace>
  <inkml:trace contextRef="#ctx0" brushRef="#br0" timeOffset="19719.41">16528 453 585 0,'0'0'171'15,"0"0"15"-15,0 0-32 0,0 0-99 16,0 0-32-16,0 0-12 16,-8-5-5-16,43 35-4 15,11 9 18-15,2 7 15 16,1 4-6-16,-2 8-10 15,-6 5-9-15,-10 1 0 16,-12 1-1-16,-17-5-9 16,-9-2-2-16,-35 0-8 15,-21-5-21-15,-14-7-122 16,-14-9-193-16</inkml:trace>
  <inkml:trace contextRef="#ctx0" brushRef="#br0" timeOffset="21479.3">17261 335 675 0,'0'0'114'0,"0"0"9"31,0 0 4-31,0 0-87 16,-44-72-15-16,44 72-9 0,0 0-10 15,0 17-6-15,0 31-6 16,5 22 6-16,11 20 13 16,2 4 15-16,4 0-5 0,-3 3 9 31,0-1-12-31,-3-6 0 0,-3-5 9 0,-1-12-18 15,-4-13-7-15,-1-16-4 16,-2-15 0-16,2-13-3 16,-4-11 0-16,0-4-9 15,0-1-28-15,1-1-38 16,6-20 32-16,1-11-131 16,-2-9-128-16,-3-7-239 0</inkml:trace>
  <inkml:trace contextRef="#ctx0" brushRef="#br0" timeOffset="21785.02">17669 630 853 0,'0'0'125'16,"0"0"-6"-16,0 0-23 15,0 0-50-15,0 0-19 16,0 0-6-16,-8-14-8 16,8 10-2-16,24-5-10 0,16-3 6 15,17-3-4 1,3 1-3-16,-5 3-4 0,-15 6-8 15,-10 5-48-15,-15 0-92 16,-15 17-139-16,0 5-143 16</inkml:trace>
  <inkml:trace contextRef="#ctx0" brushRef="#br0" timeOffset="22006.21">17685 897 224 0,'0'0'479'16,"0"0"-352"-16,0 0 40 15,0 0-17-15,0 0-68 16,0 0-37-16,9-1-15 16,24-11-9-16,10 0-12 15,8 0-3-15,-2 0-6 16,-4 0 0-16,-6 3-2 16,-4 1-13-16,-9 0-77 15,-8 2-133 1,-14 3-173-16</inkml:trace>
  <inkml:trace contextRef="#ctx0" brushRef="#br0" timeOffset="22735.87">18301 523 120 0,'0'0'706'0,"0"0"-548"16,0 0-26-16,0 0-54 0,0 0-45 15,0 0-12-15,-59-22 0 16,59 22-6 0,0 0-6-16,0 0-6 0,9-2-2 15,22 1-1-15,12 1 6 16,3 0-4-16,-3 0-1 0,-8 0-1 31,-11 0-1-31,-8 0 0 0,-5 9-4 0,-10 7 0 16,-1 7-1-16,-9 5 4 15,-16 4 2-15,-6 2 0 16,-1-2 2-16,3 0-1 16,7-6 0-16,6-7 0 15,6-5 0 1,6-6-1-16,3-5 0 16,1-3 1-16,0 0 1 15,1 0 0-15,15 0 5 0,10 0 6 16,7 0 2-16,3-3-9 15,0-2 0 1,-2 0-3-16,-7 4-2 0,-5 1 0 16,-2 0-1-16,-5 0-1 15,-2 9 0-15,-2 5-4 0,-4 5 1 16,-4 1-1-16,-3 3 2 16,0 1-1-16,-3-1-1 15,-12 1 0-15,-7-3-1 16,-5 0 1-16,-3-4 3 15,-6-2-7-15,-1-2 1 0,4-4 7 32,5-6-4-32,10-1 2 0,9-2-17 0,9 0-11 31,0-7-43-31,14-14-161 0,24-10-29 16,12-10-95-16</inkml:trace>
  <inkml:trace contextRef="#ctx0" brushRef="#br0" timeOffset="23120.81">18823 601 687 0,'0'0'194'0,"0"0"-41"16,0 0 23 0,0 0-84-16,0 0-54 0,0 0-15 0,0-5-11 15,-1 5-1-15,-1 0-4 16,1 16-7-16,-2 12-2 15,3 10 2-15,0 5 5 16,0-1-2-16,15-3 4 16,6-7-4-16,2-6-3 15,7-6 1 1,0-6 1-16,1-9-1 16,-1-5-1-16,0 0 1 15,-5-10 1-15,-2-12-2 16,-2-6 4-16,-8-6-4 15,-4-5 0-15,-9-5 0 16,0-1-2-16,-21 0 0 0,-7 5 2 16,-8 10-1-16,-1 8 1 15,-2 13-2-15,3 9-1 16,-2 0-4-16,2 15-6 16,6 11-4-16,11 3-39 0,14-2-206 15,5-7-609-15</inkml:trace>
  <inkml:trace contextRef="#ctx0" brushRef="#br0" timeOffset="24838.95">19936 384 614 0,'0'0'93'0,"0"0"-8"32,-64-84 34-32,51 75-73 0,8 3-24 0,4 4-17 31,1 2-3-31,0 0-2 16,0 28-5-16,0 22 2 15,0 16 3-15,4 12 16 0,5 6 10 16,3 3 2-16,-2 1 0 15,1 1 5 1,-4-7-16-16,1-7-6 0,-2-9 16 16,1-13-14-16,3-14-13 15,1-11-2-15,2-13-9 0,-1-8-85 16,6-7-94-16,0-7-92 16</inkml:trace>
  <inkml:trace contextRef="#ctx0" brushRef="#br0" timeOffset="25339.24">20422 689 733 0,'0'0'191'16,"0"0"-108"-16,0 0 31 15,0 0-38-15,0 0-54 16,0 0-15-16,-27-37-7 16,27 61-13-16,2 10 10 0,6 9 3 15,-1 2 4-15,-1-2-1 16,-3-4-3 0,-2-5 10-16,1-6-1 0,-2-6-6 0,0-8-2 15,0-6-1-15,1-2 0 16,-1-6 0-16,0 0 1 15,0 0 4 1,0-7 6-16,0-16-6 16,0-11-3-16,-1-4-1 0,-7-6-1 15,-2-2-1-15,1 1 0 16,0 3-1 0,3 3 2-16,3 8 0 15,3 4 2-15,0 6-2 16,0 3-2-16,0 4-1 0,13-1 3 15,4 4-2-15,8 0-4 16,8 2-4-16,10 4 5 16,4 5 1-16,-3 0-8 15,-3 3-17-15,-12 13-76 16,-8 6-87-16,-16-1-131 16</inkml:trace>
  <inkml:trace contextRef="#ctx0" brushRef="#br0" timeOffset="25539.47">20485 855 769 0,'0'0'133'16,"0"0"3"-16,0 0-22 16,0 0-71-16,0 0-29 15,97-47-7-15,-51 36-4 16,-4 4-3-16,-8 2-6 15,-8 5-10-15,-11 0-67 16,-10 0-90-16,-5 10-60 16,-8 10-77-16</inkml:trace>
  <inkml:trace contextRef="#ctx0" brushRef="#br0" timeOffset="25739.39">20516 1005 538 0,'0'0'280'15,"0"0"-161"1,0 0 53-16,0 0-65 16,0 0-68-16,0 0-22 0,36-12-5 15,3 3-9-15,9-2-3 16,-5 3-2-16,1-1-14 16,-8 0-73-16,-4-1-118 15,-5-1-180-15</inkml:trace>
  <inkml:trace contextRef="#ctx0" brushRef="#br0" timeOffset="26440.9">21483 596 441 0,'0'0'121'0,"0"0"14"0,0 0 21 0,-12-86-18 16,1 69-35-16,2 7-41 16,-1 3-24-16,4 4-17 15,2 3-6-15,-9 0-8 16,-7 14-6-16,-9 19 3 15,-5 17-3 1,4 8 0-16,13 3 6 16,12 2 1-16,5-4-3 15,11-5 12-15,17-9-8 16,9-10-3-16,0-11-5 16,-1-7-2-16,-3-10-3 15,-5-7-15-15,-5 0-12 16,-8 0 0-16,-5-12 6 0,-7-4 12 15,-3-6 9-15,0 2 4 0,-2 0 0 16,-8 6 4-16,4 2-1 16,2 7 12-16,2 2 15 15,1 3-4-15,1 0-8 16,0 0-17-16,0 11-1 16,0 12 0-16,6 7 0 15,-2 6 3 1,-1-4-1-16,-3 2-2 0,0-1-1 0,0-8-1 15,0-4-4-15,0-9-30 16,0-7-71-16,0-5-70 16,0 0-61-16,0-16-107 15</inkml:trace>
  <inkml:trace contextRef="#ctx0" brushRef="#br0" timeOffset="26701.23">21240 528 617 0,'0'0'164'0,"0"0"-30"16,0 0 33-16,0 0-98 15,0 0-47-15,0 0-8 16,7-27-8-16,31 16-4 15,15-1 0 1,8-1-3-16,-1-1 1 0,-5 3-1 0,-11 2-7 31,-9 5-98-31,-15 1-148 16,-14 3-256-16</inkml:trace>
  <inkml:trace contextRef="#ctx0" brushRef="#br0" timeOffset="27185.03">21016 434 301 0,'0'0'406'0,"0"0"-302"16,0 0 18-16,0 0-14 0,0 0-64 15,0 0-40-15,-73 36 0 16,73 20 0-16,0 13 30 0,0 5 2 16,15 4-3-16,7 5-9 15,5-7-5-15,4-4-4 31,8-10-8-31,6-14-7 0,7-13-4 16,6-14-53 0,6-17-140-16,-3-4-132 0</inkml:trace>
  <inkml:trace contextRef="#ctx0" brushRef="#br0" timeOffset="28801.44">21854 335 783 0,'0'0'132'0,"0"0"0"16,0 0-15-16,0 0-74 15,0 0-24-15,0 0-9 16,14 9-9-16,17 32 0 16,14 11 8-16,-3 4 8 15,-2 2-2-15,-9-3-6 16,-10-1-7-16,-8 1 0 16,-10-4-2-16,-3-4-1 15,-6-5 1-15,-18-3-6 16,-7-7-23-16,-8-5-29 15,-7-4-35-15,-3-3-44 16,3-8-55-16,3-7-108 0</inkml:trace>
  <inkml:trace contextRef="#ctx0" brushRef="#br0" timeOffset="29325.88">22273 263 622 0,'0'0'156'0,"0"0"-54"0,0 0 42 15,0 0-33-15,0 0-77 16,0 0-16-16,0-51-9 15,0 65-8-15,8 25 1 16,10 16 1-16,1 14 25 16,2 3 11-16,0 6-9 15,-3 4-23-15,0 4 23 16,-2 1-6 0,-1-4-14-16,-3-12 0 0,1-10-5 15,-4-14-5 1,-1-10-1-16,-2-11-1 0,-1-10 0 0,-3-8-3 15,0-5-18-15,-1-3-30 16,-1 0-5-16,2-3 1 16,1-14-67-1,0-8-138-15,1-7-194 16</inkml:trace>
  <inkml:trace contextRef="#ctx0" brushRef="#br0" timeOffset="29661.62">22819 610 746 0,'0'0'137'0,"0"0"-34"16,0 0 33-16,0 0-46 0,0 0-46 16,0 0-22-16,0-15-10 0,27 11-6 15,12-5-5 1,4 3-2-16,-3 2-4 0,-8 2-51 15,-10 2-85 1,-8 0-106-16,-14 0-88 0</inkml:trace>
  <inkml:trace contextRef="#ctx0" brushRef="#br0" timeOffset="29884.99">22736 831 100 0,'0'0'463'15,"0"0"-341"-15,0 0 45 16,0 0 0-16,0 0-55 16,0 0-35-16,83-6-26 15,-41 0-33 1,-1-2-14 0,-2 2-4-16,-3-1-2 0,-3 0-34 15,-7 1-105-15,-11-1-130 0,-12-2-471 16</inkml:trace>
  <inkml:trace contextRef="#ctx0" brushRef="#br0" timeOffset="31232.88">23373 430 479 0,'0'0'159'0,"0"0"-35"16,0 0 51-16,0 0-23 15,0 0-77-15,0 0-51 16,0 0-9-1,-20-7 2-15,20 7-2 16,0 0 0-16,0 0-2 16,17-3-1-16,22-5-3 15,17-1-7-15,8 1-1 0,-4 4-1 16,-16 4-3 0,-11 0 1-16,-13 0-9 0,-7 7 1 15,-8 8-11-15,-5 5 10 16,-2 3-2-16,-23 6 12 0,-11 1 1 15,-7-1 0 1,6-3 5-16,7-5-5 0,9-3 1 16,12-4-1-16,5-8 1 15,4-2-1-15,0-4 4 16,0 0-3-16,4 0 4 16,17 0 2-1,9 0 5-15,9 0 0 16,3-1-8-16,2-2-1 15,-4 3-1-15,-5 0-2 16,-1 0-2-16,-7 6 0 0,-2 7-1 16,-4 2 0-16,-6 0 0 15,-2 5-2-15,-7-5-2 16,-1 2 0-16,-5-3-6 16,0 3-5-16,-12 0 7 15,-17 0 0-15,-8-1 8 16,-12-3 1-16,-5-3-2 0,-4 0 1 15,0-2-1-15,9-2-2 16,10-1-2-16,13-3-4 16,15-2-24-16,9 0-16 15,2 0-44 1,29-12-85-16,17-6-39 16,15-6-13-16</inkml:trace>
  <inkml:trace contextRef="#ctx0" brushRef="#br0" timeOffset="31651.85">24232 488 580 0,'0'0'207'0,"0"0"-74"0,0 0 28 0,0 0-57 15,0 0-60-15,0 0-23 16,-5-66-6-16,4 66-1 15,-2 0-6-15,-8 5-8 16,-13 21-5-16,-7 14 2 16,-5 13 3-16,5 2 3 0,12 3 5 15,13-2 1 1,6-3 1-16,3-7-2 0,22-8 4 31,5-9-6-31,4-7-1 0,4-9-4 16,-1-8-1-16,-3-5 2 15,-2 0-2-15,-7-1-7 16,-4-13-2-16,-11 0 3 16,-5-6 6-16,-5-1 2 15,-5-2 1-15,-13 2-1 16,-6 4 1-16,-1 5-3 0,-3 11-4 16,-2 1 0-1,-1 6-8-15,-2 16 1 0,1 1-50 16,4 0-194-16,6-7-325 15</inkml:trace>
  <inkml:trace contextRef="#ctx0" brushRef="#br0" timeOffset="33950.94">25462 689 978 0,'0'0'113'0,"0"0"-9"0,0 0 1 16,0-73-52-16,0 67-28 15,0 5-6 1,2-2-4-16,-1 3-2 0,1 0-9 15,-1 0-4-15,2 0-4 16,11 20-5 0,2 10 3-16,8 12 4 0,4 2 0 0,-1 2 2 15,1-6-1-15,1-3 1 16,-5-8 1-16,0-6-1 16,-4-7-2-16,-6-9 0 15,-4-2 2-15,-4-5 0 16,0 0 0-1,-1 0 4-15,4-17 1 16,0-8-3-16,0-9-2 16,-2-4 0-16,-2-5 0 0,0-1-2 15,-2-2 2 1,0 3-3-16,0 1 2 0,2 5-1 16,1 4 2-16,0 7 0 15,1 6 0-15,-1 6-1 0,0 7-2 16,0 4-5-16,6 3-13 15,5 0-23-15,5 19-23 16,2 6-26-16,-5 6-62 16,-1 2-75-16,-7-4-216 31</inkml:trace>
  <inkml:trace contextRef="#ctx0" brushRef="#br0" timeOffset="34554.54">26642 480 646 0,'0'0'158'15,"0"0"-60"-15,0 0 35 16,0 0-39-16,-18-72-35 15,9 67-20-15,-1 3-19 0,-2 2-2 16,-7 2-14-16,-8 22 1 16,-7 10-4-1,2 10 4-15,8 2-4 0,11 1 0 16,11 0 0-16,2-4-1 0,11-4-3 16,11-7 1-1,4-6-3-15,0-9-12 0,0-4-28 0,-8-7-14 16,-4-5-4-1,-4-1 20-15,-3-3 23 0,0-14 18 16,-1-8 2-16,-3 0 4 16,-1 0 0-16,-1 3 4 31,2 6 18-31,-1 7 7 16,-1 5 3-16,2 4 0 0,2 0-21 15,4 9-14-15,1 16-1 16,-1 6-2-16,0 5 1 15,-6 2-3-15,-3-1-3 16,0-2-8-16,0-6-56 16,-12-5-57-16,0-9-70 15,0-8-165-15</inkml:trace>
  <inkml:trace contextRef="#ctx0" brushRef="#br0" timeOffset="34832.21">26301 461 825 0,'0'0'123'15,"0"0"-84"-15,0 0 44 16,0 0-16-16,0 0-48 15,0 0-18-15,-54 112 8 0,51-52-2 16,3 6 6-16,4 3-4 16,23-7-6-1,6-8-3-15,7-7-4 0,8-13-63 16,-3-14-170-16,1-13-259 16</inkml:trace>
  <inkml:trace contextRef="#ctx0" brushRef="#br0" timeOffset="35117.08">26959 461 767 0,'0'0'288'15,"0"0"-211"-15,0 0 7 16,0 0-23-16,0 0-34 15,0 0-15-15,0 19-6 16,25 18-3-16,6 11-3 16,-1 6-2-16,-5 1 2 0,-8 1-2 15,-10-6-2 1,-7-5-7-16,-7-5-24 0,-26-8-58 16,-12-6-40-1,-16-9-88-15,-6-9-297 0</inkml:trace>
  <inkml:trace contextRef="#ctx0" brushRef="#br0" timeOffset="35646.65">25054 416 636 0,'0'0'131'16,"0"0"-55"-16,0 0 66 15,0 0-36-15,0 0-49 16,0 0-34-16,-18-27-11 0,30 51-7 15,9 16 0-15,2 12 9 16,0 8 4-16,-5 10 2 16,-6 8 5-16,-4 2-2 15,-5 2-11-15,-3-2-8 16,0-5 4 0,0-7-8-16,0-11-3 0,7-8-5 15,9-13-24-15,11-10-88 16,7-13-239-16,6-11-252 0</inkml:trace>
  <inkml:trace contextRef="#ctx0" brushRef="#br0" timeOffset="36400.58">27430 362 440 0,'0'0'152'0,"0"0"-101"16,-21-85 63-16,13 64-8 16,4 4-16-16,-2 8-5 15,3 5-25-15,2 2-20 16,-1 2-18-16,1 0-10 16,-2 0-6-16,0 19-6 15,-4 19-6-15,-1 19 5 16,2 14 1-16,3 10 10 15,3 5 7-15,0 3-4 0,0-2 5 16,4-4-1-16,8-9-12 16,-4-11-5-16,-2-10-3 15,0-13-1-15,-3-12-1 16,-2-9-5-16,-1-11-32 16,0-4-10-16,0-2-5 0,0-2 3 15,0-5 1-15,0-20-41 16,0-12-288-16</inkml:trace>
  <inkml:trace contextRef="#ctx0" brushRef="#br0" timeOffset="37074.39">27979 207 700 0,'0'0'163'15,"0"0"-83"-15,0 0 23 0,0 0-21 16,0 0-48 0,0 0-15-1,-2-60-3-15,2 57-2 0,0 1-10 16,6 1-4-16,5 1-2 15,3 0-2-15,5 11-1 0,3 10 0 16,-1 3 2-16,-6 9-9 16,-5 2-3-16,-7 8 4 15,-3 4-3-15,-10 3-24 0,-17 1 10 16,-6-2 8-16,-3 0 13 16,0-5-5-1,-1-2 10 1,4-6 0-16,5-7 2 15,7-7 0-15,7-5 2 0,6-5-2 0,5-5 0 16,1-1 1-16,2-2 2 16,0 1-3-16,0 2 0 15,0 1-1-15,0 1 1 16,5 0 0-16,3-1 0 16,-2 1 0-16,1-2 0 15,0 1 0-15,-1-2-2 16,0 1-1-16,-2 2 3 15,-2 3-3-15,-2 0 1 16,0 5 0-16,0 3-8 16,-5 4-60-1,-11 1-18-15,-5 3-101 0,5-4-212 0</inkml:trace>
  <inkml:trace contextRef="#ctx0" brushRef="#br0" timeOffset="37446.21">27864 1252 890 0,'0'0'147'0,"0"0"-62"0,0 0 33 0,0 0-36 16,0 0-46-16,0 0-22 16,-12-6-8-16,12 6-6 15,0 9-6-15,0 5-2 16,0 5 6-16,0-4 0 16,1-2 2-16,5-2-5 15,0-6-8 1,-3-4-2-16,-1-1 14 15,-2 0 1-15,0 0 9 0,0-1 0 16,0-12-2-16,0-3-7 16,0 4-3-16,0 2-33 0,-6 3-69 15,-2 4-174-15</inkml:trace>
  <inkml:trace contextRef="#ctx0" brushRef="#br1" timeOffset="45317.86">1124 3160 731 0,'0'0'120'0,"0"0"-91"16,0-73 74-16,0 59 11 15,0 4-42-15,0 4-29 16,0 5-13-16,-4 1-8 16,1 0-11-16,-2 0-8 15,-5 7-3-15,-2 17-3 0,-6 9-2 16,3 2 4 0,9-2 1-16,6-2-3 0,0-4 0 15,12-4-1-15,10-3 0 16,7-5-4-16,2-3 3 15,2-4-13-15,3-2-16 16,-3-1-5-16,-8 1-7 0,-3 0-8 16,-8 2-1-1,-7 4-2-15,-5 1 17 16,-2 3 15-16,0 5 11 16,-20 1 0-16,-5 3 14 15,-5-2 0-15,0-5 1 16,-1-3 0-16,-2-1 1 15,5-2-2-15,1-3 1 16,8-7 0-16,7-2 0 0,4 0-1 16,8-2-1-16,0-19-40 15,14-8-251-15</inkml:trace>
  <inkml:trace contextRef="#ctx0" brushRef="#br1" timeOffset="45771.67">1521 3275 570 0,'0'0'361'0,"0"0"-265"15,0 0 25-15,0 0-31 16,0 0-39-16,0 0-24 0,-30-17-14 16,21 22-11-1,-4 16-2-15,4 5-6 16,0 2 3-16,4 1 3 15,5-5-2 1,0-3 2-16,3-3-3 0,8-6 2 16,7-5 1-1,0-6 0-15,1-1 0 0,2-1 0 16,-3-17 0-16,-5-5-9 0,-1-7-14 16,-9-4-14-16,-3-1-12 15,-3 0 6-15,-19 3-15 16,-9 6 16-16,-4 3 31 15,1 8 11-15,7 5 2 16,6 2 13-16,9 7 11 0,6-2-2 31,5 3-16-31,1 0-8 0,1 0-15 0,19 0-6 32,15 6 21-32,9-5-12 0,6-1-28 0,1 0-25 15,3-4-28-15,-5-9-32 16,-4-3-48-16,-7-1 1 15,-15 0-140 1</inkml:trace>
  <inkml:trace contextRef="#ctx0" brushRef="#br1" timeOffset="46015.81">1803 3006 225 0,'0'0'211'15,"0"0"-72"-15,0 0 103 16,0 0-107-16,-89-69-21 16,78 63-25-16,8 4-23 15,0 2-10-15,0 0-23 16,3 0-20-1,0 17-13-15,0 22-3 0,0 15 3 0,3 13 3 16,6 0 1-16,-1 1-2 16,2-3-1-16,-1-4-1 15,-3-6 0-15,4-14-5 16,1-8 2-16,-2-12-5 16,-1-9-33-1,-3-7-71-15,7-5-117 16,3-8-75-16</inkml:trace>
  <inkml:trace contextRef="#ctx0" brushRef="#br1" timeOffset="46422.88">2113 3071 878 0,'0'0'183'0,"0"0"-53"16,0 0-31-16,0 0-56 0,0 0-26 0,0 0-11 16,-46-9-4-16,43 9-2 15,3 5-8-15,0-1 1 16,0 2 4-16,0-2-3 15,0-1 5-15,9-3-3 16,7 0-3 0,-2 0-9-16,2-14 0 0,-5-1 0 15,-8-1 5 1,-3 2 0-16,0 1 2 0,-8 2 1 16,-11 5 7-1,2 6-3-15,-5 0 0 0,3 6-3 16,2 14 1-16,4 4-4 0,7 5-42 15,6 3-69-15,0-1-112 32,6-5-142-32</inkml:trace>
  <inkml:trace contextRef="#ctx0" brushRef="#br1" timeOffset="46762.09">2234 3331 789 0,'0'0'138'16,"0"0"-57"-16,0 0 56 15,0 0-79-15,0 0-35 16,0 0-16-16,-60 60-1 0,57-43-3 0,-1-3 1 16,4-2-2-16,0-1-2 15,0-5 4-15,13-1-4 16,4-5 1-16,8 0 1 15,2-9 1-15,1-8-3 16,-7-4-1-16,-10 0-16 31,-10 0 2-31,-1 1 4 0,-9 0 8 0,-10 6 2 16,-5 5 0-16,4 4 1 16,0 5-9-16,-1 0-27 0,7 8-34 15,2 2-118-15,8-3-301 16</inkml:trace>
  <inkml:trace contextRef="#ctx0" brushRef="#br1" timeOffset="71639.23">2983 3057 926 0,'0'0'208'0,"0"0"-166"15,0 0 4-15,0 0 28 16,0 0-17-16,0 0-15 16,-17-37-23-16,34 37-19 15,13 14-3 1,10 12 1-16,0 8-2 15,-1 4 2-15,-3 1 1 16,-5 0-1-16,-4-3 1 16,-5 0-2-16,-4-6 0 15,-4-4 0-15,-4-9-6 16,-3-8-4-16,-2-2-1 16,-4-6-7-16,-1-1 14 0,0-5 7 15,0-21 10-15,0-13-4 16,-10-14-6-16,-5-8 2 15,-1-4 1-15,4-5 0 16,1 4 5 0,4 5-7-16,6 9 2 15,1 11 0-15,0 8 0 0,4 12-2 16,6 8-1 0,7 7-3-16,11 6-17 0,11 3-53 15,3 19-53-15,-2 6-105 16,-7 8-67-16,-8-1-304 15</inkml:trace>
  <inkml:trace contextRef="#ctx0" brushRef="#br1" timeOffset="72043.83">3593 3180 856 0,'0'0'137'16,"0"0"-59"-16,0 0 60 16,0 0-82-16,0 0-38 15,0 0-13-15,40-41-2 16,-9 20-2-16,-1-1-1 0,-3 0 1 31,-12 3 1-31,-4 2-2 0,-6 2 1 16,-5 6 3-1,0 0-3-15,-16 2 4 0,-6 4-5 16,-8 3 0-16,-4 0 0 16,-1 19 0-16,4 5 0 15,6 5-3-15,8 0-1 16,10 3 3-16,7-4-1 16,0 1 2-16,16-4-3 0,11-5-2 15,6-4 1-15,6-6 2 16,5-6 1-16,1-4-53 15,3 0-88 1,-5-5-106-16,-7-9-320 0</inkml:trace>
  <inkml:trace contextRef="#ctx0" brushRef="#br1" timeOffset="72495.98">3957 3227 856 0,'0'0'194'16,"0"0"-78"-16,0 0-4 16,-12-75-41-16,12 53-28 0,0-2-9 15,0 2-8 1,9-2-12-16,1 6-3 0,2 4-6 16,-1 4-3-16,2 4-2 15,-4 3-2-15,9 3-1 16,-2 0-3-16,5 14-5 15,1 10-16-15,1 2-9 16,-2 5-9-16,-5-1 1 16,-2-1-19-16,-8-4-36 15,-3-4 30-15,-3-8 21 0,0-3 19 32,0-5 17-32,0-4 12 0,0-1 6 15,0 0 13-15,0-7 44 16,0-12 7-16,-2-5-26 15,2-8-26-15,0-1 1 16,0-3-10-16,0 1 5 0,9 6-11 16,0 4-3-1,3 10-1-15,10 5-20 0,2 4-60 16,12 3-27-16,6 1-28 16,4-4-86-16,-1-2-113 15</inkml:trace>
  <inkml:trace contextRef="#ctx0" brushRef="#br1" timeOffset="72727.36">4610 2646 611 0,'0'0'154'0,"-43"-75"39"16,25 51-22-16,0 5-79 16,6 8-22-16,3 7-14 15,5 4-21-15,4 0-16 16,0 14-19-16,0 30-2 15,0 16-3-15,7 15 5 0,7 4 1 16,2 0 0-16,-1-2 2 16,0-5-3-16,-3-11-5 0,-3-7-14 15,4-13-55-15,2-10-99 16,9-10-47 0,10-15-135-16,1-6-47 0</inkml:trace>
  <inkml:trace contextRef="#ctx0" brushRef="#br1" timeOffset="73161.35">4550 3125 327 0,'0'0'521'15,"0"0"-434"-15,0 0 36 16,0 0 1-1,0 0-75-15,108-46-23 0,-48 24 13 16,-1 0-5-16,-2 2-18 16,-8-1-12-16,-10 2 0 15,-3 2-3-15,-11 0-1 0,-3 0 0 16,-8 1-4 0,-4-1-5-16,-4-1 3 0,-6 1 6 15,0-1 0-15,-1 2 2 16,-14 3 2-16,0 0 1 0,-3 6 13 15,1 3-2-15,4 4 3 32,1 0-7-32,-4 11-7 15,4 16-5-15,-4 13 0 0,5 9 0 16,11 4 0-16,0 2 0 16,12-8-3-16,15-4 0 15,10-12 2-15,5-10-13 16,7-12-70-16,2-7-119 15,4-2-126-15,8-7-387 16</inkml:trace>
  <inkml:trace contextRef="#ctx0" brushRef="#br1" timeOffset="73393.69">5472 2924 416 0,'0'0'532'0,"0"0"-347"15,0 0 9-15,0 0-109 0,0 0-28 16,0 0-15-16,-68-60-9 15,50 60-14-15,-3 9-12 16,-6 20-6-16,-1 10-1 16,1 8-1-16,6 3 0 15,4-4-5-15,6-6 6 0,3-5-19 32,2-11-20-32,5-5-26 15,-1-9-23-15,2-8-115 0,0-2-118 16,0-2-94-1</inkml:trace>
  <inkml:trace contextRef="#ctx0" brushRef="#br1" timeOffset="73575.5">5195 2963 784 0,'0'0'169'16,"0"0"-11"-16,0 0 15 15,0 0-109-15,0 0-46 16,0 0-14-16,46 0-1 0,-10 22 0 0,1 7-3 31,-4 0 0-31,0 2-1 0,-5-5 0 0,-4-3-30 16,-3-7-60-16,-5-6-80 15,-1-8-92-15,-1-2-477 16</inkml:trace>
  <inkml:trace contextRef="#ctx0" brushRef="#br1" timeOffset="75113.72">6284 3003 658 0,'0'0'243'15,"0"0"-115"-15,0 0 74 0,-3-79-101 16,-2 69-35-16,2 5-17 15,0 4-15-15,3 1-17 16,0 0-15-16,0 16-2 16,0 16-8-16,0 12 8 0,0 6 0 15,0-2 0-15,3-4 0 16,8-7 1-16,2-7-1 16,0-10-3-16,3-8 2 15,-3-7 0-15,0-5 1 0,5 0 0 31,3-19 0-31,-3-8 1 0,0-7-1 0,-8-2 1 16,-5 2 1-16,-2-2 0 16,-2 7 1-16,-1 2 0 15,2 8-1-15,-2 9 0 16,0 5 0-16,0 5-2 16,0 0-2-16,7 3-2 15,2 16-5 1,2 4 6-16,5 4 0 15,-1 0-2-15,3-2 1 16,-2-3-3-16,4-6-2 0,-4-6-2 16,-1-4 3-16,3-6 5 15,-3 0 3 1,4-7 1-16,-4-13 1 0,0-5 1 0,-3-2 2 16,1-3-2-16,-5 0 0 15,1-1 1-15,-3 4 0 16,1 4 2-16,-4 6 1 15,0 6-1-15,-3 3-3 16,0 7 0-16,3 1-3 16,5 0-2-1,3 9-4-15,6 10 1 16,4 6 1-16,2 4 3 16,0 2-3-16,1-2-2 15,0-5 3-15,-4-4-2 16,-1-6-6-16,-5-4 3 15,-2-5 0-15,-4-5 1 16,-1 0 7-16,2-3 0 16,3-16 2-16,3-5 0 0,2-2 1 15,-1-4-1-15,-4 1 4 16,1 2 0-16,-4 5 3 0,0 8 0 16,-4 4-1-16,2 8-5 15,-1 2 0-15,5 0-3 16,6 8-4-1,0 13 2-15,5 8-2 0,-4 2 4 0,-6 5-2 16,-3-1-2-16,-4-4-12 16,-5-4-10-16,0-4-17 31,0-5-26-31,0-11-32 0,-8-2-5 0,-1-5-26 16,4-5-41-16,5-17-227 31</inkml:trace>
  <inkml:trace contextRef="#ctx0" brushRef="#br1" timeOffset="75297.95">7092 2668 729 0,'0'0'98'0,"0"0"38"15,0 0-55-15,0 0-78 16,0 0-3-16,0 0-1 15,28 38-1-15,-5-17-34 16,2-1-128-16,-1 0-179 0</inkml:trace>
  <inkml:trace contextRef="#ctx0" brushRef="#br1" timeOffset="75811.03">7502 2709 871 0,'0'0'109'15,"0"0"71"1,-39-72-31-16,32 58-81 0,0 8-21 16,4 3-3-16,1 3-21 15,2 0-13 1,-1 7-10-16,-1 25-5 0,2 16-1 0,0 11 6 15,0 1 0-15,15-3-1 16,6-6-2-16,4-7 3 16,8-10-4-16,5-9 0 0,0-14-25 15,1-11-59 1,1-2-44-16,-3-24-6 0,-7-13 38 31,-9-5 27-31,-6-9 62 16,-15-3 11-16,0-6 1 15,-6-7 18-15,-22-5 33 0,-8 4 24 16,-1 11 38-16,4 14 9 16,12 19-45-16,9 13-6 15,6 9-15-15,3 4-25 16,3 3-18-16,0 31-14 16,23 27-4-16,7 19 4 0,3 10 5 15,-3-1 3-15,-10-4-2 16,-1-10-6-1,-10-7 0-15,-6-8 0 0,-3-12-9 0,0-13-55 16,0-11-122-16,-1-14-240 31</inkml:trace>
  <inkml:trace contextRef="#ctx0" brushRef="#br1" timeOffset="76577.42">8233 2944 593 0,'0'0'331'0,"0"0"-243"16,0 0 67-16,0 0-15 15,6-92-86-15,15 72-24 16,3 4-7 0,-2 3-4-16,1 6-8 0,-1 2-3 0,3 5-8 31,2 0 0-31,0 7 0 16,0 15-3-16,-3 8 1 15,-5 5-3-15,-7 5-1 16,-8 0-16-16,-4 0-5 15,0-5-14-15,0-4-4 0,-2-9 9 16,-3-8-10-16,2-8 23 16,2-6 11-16,1 0 12 15,0-10 10 1,0-19 4-16,0-11 0 0,7-10 11 0,6 0 1 16,-2-1-10-16,4 7-4 15,-5 11 5-15,1 9-7 16,-1 11-7-16,2 6-3 15,6 5-3-15,3 2-5 0,6 3-20 16,3 14-78-16,-2 1-86 16,-1 3-171-16</inkml:trace>
  <inkml:trace contextRef="#ctx0" brushRef="#br1" timeOffset="78176.72">8931 3009 816 0,'0'0'208'0,"0"0"-118"0,0 0 82 16,0 0-86-16,-4-80-58 16,18 60-14-16,5-1-6 15,3 2-6-15,-1-1 0 0,-3 3-2 16,-4 1 1-16,-6 3-1 31,-5 4-1-31,-3-1-5 0,0 2 3 0,-9 3 2 16,-15 5-1-16,-10 0-5 15,-6 17 1 1,-1 10 3-16,7 8-2 16,7 3 2-16,12 5 2 15,12-1-4-15,3-3 3 16,23-6-4-16,20-8 3 15,13-11-1-15,7-9-18 16,0-5-19-16,-5-5 3 0,-10-12 12 16,-7-7 18-16,-9-4 8 15,-10 1 0 1,-8 1 1-16,-10 2 1 0,-4 3 12 16,0 2 20-16,0 5 8 15,-4 5-10-15,-1 4-10 16,1 4 0-16,4 1-10 0,0 0-7 15,0 0-5-15,0 8-5 16,0 15-3-16,0 6 8 16,0 2 0-1,0-2 0-15,4-3 0 16,4-3-1-16,1-6 0 16,-2-5-1-16,2-6-6 15,-3-5-4-15,-3-1 11 16,5 0 1-16,0-10 4 0,3-12-1 15,1-5 3-15,1-3-5 16,-2-4 0-16,-4 2 2 16,2 2 9-16,-6 4 6 15,3 2 3-15,-3 10-4 16,-3 2 3-16,3 7-5 16,-3 5-6-16,0 0-9 0,6 0 0 15,1 22-8-15,2 10 2 16,2 8 5-16,-2 3-6 15,0-4-10 1,-2-5-25-16,4-2-21 0,5-9-10 0,2-6 53 16,3-6 19-16,-5-6 1 31,-4-5 0-31,-1 0 0 16,-1-12 3-16,-4-6 2 15,5-3 4-15,-4-4 15 0,-1-1 5 16,0-1-5-1,-2-2-1-15,1 3-9 0,1 2 2 16,-2 0-6-16,5 6-4 16,-1 1-2-16,-1 8-3 0,0 2-1 15,-1 6 0 1,0 1-1-16,2 0-2 0,5 8-4 16,-1 8 3-16,3 8 0 15,-3 1 1-15,-1 1-16 16,0-1-7-16,0-4-23 15,7-4 4-15,0-4 19 0,6-7 11 16,-1-6-35-16,6 0 37 31,-1 0-26-31,0-16 28 0,2-4 11 16,-4-2 0-16,-2-4 0 16,-2-1 3-16,-1 3 18 15,-8-2 27-15,-2 3 7 16,-4 0-6-16,-7 4 2 0,0 4-7 15,0 5-16 1,-3 4-6-16,-10 6-11 0,-2 0-9 16,-6 17-2-16,-1 11-2 15,2 6 1-15,4 4-1 16,7-1 1-16,6-3 1 16,3-8-6-16,0-6-21 0,7-6-16 15,8-7 4-15,5-5 12 31,5-2 5-31,0 0 5 0,0-16 11 0,0-4 6 16,-6-3 2-16,-7-2-2 16,1 1 1-16,-5 3 2 15,-4 0 23 1,-1 3 5-16,0 2 6 16,1 3-12-16,-2 5-9 15,-1 4-3-15,1 4-11 0,1 0-2 16,6 4-9-16,2 16 3 15,0 4 5-15,-3 7-5 16,-2 1-13 0,6 0-10-16,6-5-3 0,4-4 29 0,5-5 3 15,-5-8 0-15,-5-7-2 16,-1-3 1-16,-1 0-2 16,0-3 3-16,-3-11 2 15,-3-4 2-15,4-2 9 16,-5-4 32-16,-1-1-2 15,3-1-17 1,-1 1-7-16,2 6-9 16,-1 5-2-16,-2 4-3 15,-2 6-3-15,1 4-2 16,2 0-1-16,8 6-5 16,-1 14 2-16,-1 7 2 15,1 4 0-15,-4 0-3 0,-1 1-18 16,-1-7 6-16,-5-4-45 15,-5-7-38-15,0-4-43 16,0-9-30-16,-11-1-52 0,-1-8-379 16</inkml:trace>
  <inkml:trace contextRef="#ctx0" brushRef="#br1" timeOffset="78345.52">10475 2624 1022 0,'0'0'80'16,"0"0"49"-16,0 0-21 16,0 0-92-16,0 0-16 15,0 0-17 1,57 36-39-16,-23-4-161 16,-3-3-210-16</inkml:trace>
  <inkml:trace contextRef="#ctx0" brushRef="#br1" timeOffset="78845.84">10812 2905 635 0,'0'0'302'0,"0"0"-260"16,0 0 159-16,48-83-54 15,-41 64-77-15,-1 7-28 16,-1 3 5-16,-5 7-19 15,0 2-12 1,3 0-14-16,1 5-2 16,2 19-7-16,2 13 6 15,-5 8 1-15,0 1-4 16,-3-3-3-16,0-6-11 16,0-6-8-16,0-10-1 15,0-6-4-15,0-6 5 16,0-6 19-16,0-3 4 0,0 0 3 15,0 0 5-15,0-9 2 16,0-14-4-16,11-4-2 16,3-6 0-16,4-6 0 15,0-2 4-15,3 0 1 16,-2 5 10-16,-4 9 0 16,1 12 7-16,-2 8-6 0,2 7-5 15,5 0-12-15,6 15-1 16,1 10-1-1,-1 6 2-15,-6 5-1 0,-5-3-1 16,-4-4 1-16,-4-2-7 0,-4-3-12 16,1-4-6-16,-2-5 0 31,-3 1 4-31,0-6-152 0,-6-2-45 16,-9-1-321-16</inkml:trace>
  <inkml:trace contextRef="#ctx0" brushRef="#br1" timeOffset="79808.19">11810 2631 627 0,'0'0'351'0,"0"0"-312"16,0 0 96-16,0 0-16 15,0 0-65 1,0 0-38-16,0 0-13 16,-15-10-3-16,-3 37-4 15,-3 5 0-15,8 1 3 16,7-2-2-16,6-3-1 16,3-4-4-16,25-4-5 15,14-6 0-15,12-9-2 0,1-2 7 16,-7-3-10-16,-8 0-10 15,-13 0-23-15,-8 1-1 16,-10 4-13 0,-9 6-14-16,0 3-1 0,-21 6 35 15,-16 5 2-15,-8 3-6 16,-7-2 4-16,-2-2 4 0,6-4 23 16,5-9 18-16,12-1 7 15,11-6 2 1,9-4 35-16,9 0 2 0,2-9 5 0,24-14-18 15,33-12-33-15,21-4-20 16,18 2-83-16,3 0-140 16</inkml:trace>
  <inkml:trace contextRef="#ctx0" brushRef="#br1" timeOffset="81177.48">12402 2744 648 0,'0'0'206'15,"0"0"-79"-15,0 0 49 16,-107-39-75-16,78 36-46 0,3 3-19 16,6 0-6-16,4 0-12 0,2 10-13 15,1 8-2-15,4 7-2 16,3 2-1-16,6 4 0 16,0-5-1-16,3 4-1 15,15-7 1-15,9-1 1 16,6-7 0-16,5-6-1 15,1-6 1 1,0-3-3-16,-5-4-12 16,-4-16-10-16,-6-2-3 15,-6-3 12-15,-8 1 6 16,-7 3 6-16,-3 4 4 16,0 3 1-16,0 2 2 15,-1 4 20-15,-5 1 0 16,0 4-2-16,-2 2-9 0,2 1-2 15,-1 0-9-15,-4 16-1 16,3 5-4-16,5 6 1 16,3 2 2-16,3-1-1 15,20 0 1-15,7-2-3 0,6-6-8 16,0-6 11 0,-1-8-8-16,-5-6 3 15,-6 0 5-15,-1-3 1 16,-4-13 1-16,-5-2 0 15,-7-6 0-15,-1 2 1 16,-3-2 4-16,-3 2 8 16,1-2 2-16,-1 5 0 15,0 1 1-15,2 4 1 16,-2 7 2-16,0 2-4 0,0 5-6 16,0 0-5-16,0 0-5 15,4 9-6-15,4 13-2 16,2 7 8-1,2 2 0-15,0 1-1 0,1 0 1 16,-2-7-4-16,5-7-19 16,-5-5 3-16,-2-6 0 0,-1-6 10 15,0-1 10 1,0-1 1-16,1-16 4 16,1-8 0-16,-1-4 12 15,0-2 3-15,-2-1-3 16,1 2-2-16,-4 3-3 15,1 4 0-15,-1 4-3 16,-1 7 0-16,-1 7-3 0,-1 5 1 0,2 0-7 16,3 8-6-16,3 11-3 15,2 10 7-15,0 4 2 16,-2 3-2-16,2-2-6 0,1-1-13 16,0-7-3-1,2-6 11-15,2-4-5 16,-3-8 4-16,0-6 11 15,2-2 3-15,-3 0 1 16,0-16 2-16,0-4-2 16,2-7 4-16,-1 1 3 15,-1-5-1 1,-1 3 8-16,0 1-6 0,-2 2-2 16,2 2-1-1,-1 4-4-15,-2 5 2 16,1 3-4-16,-2 7 0 0,-3 2-1 0,2 2 0 15,0 0-4-15,2 14-3 16,5 11 6-16,-1 1-3 16,0 4-4-16,0 1-17 15,3-3-4 1,7-3-11-16,5-8 17 16,3-5 6-16,3-7-10 15,1-5 23-15,5 0 1 16,-2-20 1-16,-1-5 3 15,-6-2 1-15,-5-5-1 0,-7-2 6 16,-6-2 11-16,-9-3 6 16,-3 5-4-16,-6 0-11 0,-18 7 6 15,-4 8-1-15,-2 10-8 16,0 9 0-16,3 0 8 31,2 23-7-31,5 13-4 0,4 8 0 0,10 2-1 16,6 3 0-1,6-3-1-15,24-4 0 0,7-7 0 16,11-9 0 0,4-9 0-16,5-9-2 0,1-8-14 15,-1 0 3-15,-8-5-5 16,-16-4 1-16,-14-2 1 16,-10 0 9-16,-7 6 7 15,-2 0 1-15,0 3 0 16,0 2-1-16,0 0-2 0,-11 0-34 15,-4 7-72 1,0 2-127-16,-3-2-277 0</inkml:trace>
  <inkml:trace contextRef="#ctx0" brushRef="#br1" timeOffset="82293.62">14536 2668 712 0,'0'0'187'15,"0"0"-46"-15,-3-89 36 16,-7 71-52-16,3 6-72 0,2 8-12 16,2 3-11-16,2 1-20 15,-1 10-10 1,1 20-7-16,1 13 3 16,0 7 4-16,7-1-1 15,14-6 0-15,6-6-1 0,7-7 0 16,3-9-3-16,1-9-4 15,-2-10-7-15,-3-2 3 16,-5-3 5-16,-6-16 7 16,-3-5 1-16,-3-5 0 15,-5-4 3-15,-3-1-2 16,-4-1 3-16,-1 1 1 16,0 5 2-16,-1 7 7 15,1 6 3-15,1 10-8 0,-3 4-5 16,1 2-4-1,6 3-4-15,5 18-6 0,5 8 5 16,4 6 2-16,-2 1 1 16,-1-1-5-16,0-2-3 15,-4-7-15-15,0-7-8 16,-6-6-5-16,-1-9 10 16,-4-4 13-16,2 0 15 15,5-4 3-15,2-16 5 16,5-7-1-16,-3-1 23 0,-2-2 1 15,1-1-7 1,-3 6-5-16,0 4 0 0,-3 5-4 16,-1 8-3-1,5 8-7-15,0 0-5 0,9 5-1 16,1 14-3-16,-2 5-1 16,-1 6-1-16,-7 1-2 15,0 0-21-15,-8-4-23 16,-1-8-34-16,-3-4-53 15,0-7-35-15,-3-8-70 0,-18 0-340 16</inkml:trace>
  <inkml:trace contextRef="#ctx0" brushRef="#br1" timeOffset="82481.6">14364 2389 1039 0,'0'0'176'0,"0"0"-159"15,0 0 54-15,0 0-15 16,0 0-47-16,0 0-9 16,-2-12-46-16,7-1-260 0</inkml:trace>
  <inkml:trace contextRef="#ctx0" brushRef="#br1" timeOffset="88026.45">16346 2366 694 0,'0'0'202'0,"0"0"-157"15,0 0 76-15,0 0-25 0,0 0-54 16,0 0-15-16,0 0-8 16,-59-61-5-16,27 80-11 15,-7 12-2-15,0 8 2 16,3 8 0-16,8 1-1 16,10 2 1-16,14-1-1 15,4-2-2-15,7-7 0 0,22-9 0 16,5-10-4-1,9-10 3-15,0-6 1 0,2-5-1 16,-3-3-7-16,-6-13-22 16,-8-2-19-16,-9-3-7 0,-13-1 24 15,-6-4 23-15,0 6 7 32,-7 1 2-32,-6 6 5 15,2 4 16-15,7 4 20 16,0 3 10-16,3 2-15 0,1 0-14 15,0 0-12-15,0 0-10 16,0 12 0-16,0 12 0 16,0 6 2-16,0 8 3 15,0-1 1-15,0 3-3 0,0-2-2 16,0-3-1-16,0-5 2 16,0-5-2-16,0-6 0 15,0-5-4-15,0-8-40 16,3-6-108-16,11 0-98 15,2-8-277-15</inkml:trace>
  <inkml:trace contextRef="#ctx0" brushRef="#br1" timeOffset="88973.67">17699 2404 776 0,'0'0'102'0,"0"0"49"16,0 0 6-16,0 0-87 15,0 0-30-15,0 0-13 0,-27-44-9 16,3 66-9-16,-4 13-7 16,-3 12 4-16,8 4 2 15,10 3-2-15,13-3-2 16,0-4-1-16,7-10-1 0,14-8-2 16,3-7 1-1,4-8-1-15,2-7 0 0,1-7-1 0,-1 0 1 16,-3-7-7-16,-6-13-2 15,-5-5 2-15,-8-5 2 16,-5-1 5-16,-3 2 2 16,0 1-2-16,0 10 2 15,0 6 4-15,-2 5 7 16,2 6 1 0,0 1-3-16,0 0-9 15,0 16-2-15,0 17-7 16,0 10 7-16,0 4 2 15,2-2-1-15,-2-1 0 16,0-5-1-16,0-5 0 16,0-6 0-16,0-8-4 15,0-6-22-15,0-8-48 0,0-6-66 16,0 0-49-16,3-18-36 16,1-10-330-16</inkml:trace>
  <inkml:trace contextRef="#ctx0" brushRef="#br1" timeOffset="89329.4">17365 2297 697 0,'0'0'127'0,"0"0"12"16,0 0 25-16,0 0-72 16,0 0-48-16,0 0-19 15,0 0-1-15,52-19-8 0,-4 12-1 16,10-4-4 0,3 0-5-16,-3-1-5 0,-4 0 0 15,-9 2-1-15,-10 0 0 16,-14 4-3-16,-6 3-14 15,-9 1-6-15,-4 2 7 16,-2 0 5-16,0 0 1 16,0 0-17-16,0 0-48 0,0 8-59 15,1 3-35-15,4-2-207 32</inkml:trace>
  <inkml:trace contextRef="#ctx0" brushRef="#br1" timeOffset="90495.68">18886 2712 795 0,'0'0'150'0,"0"0"-108"15,0 0 62-15,0 0-6 16,0 0-59-16,-92-54-30 15,53 51-5-15,-9 1-1 16,-7 0-2-16,-1-3 0 16,1-4 1-16,11-5 0 15,13-3 2-15,12-7 1 16,15-9 2-16,4-2-4 0,15-3-2 16,22 1-1-16,12 7-2 15,5 7 0-15,-1 3 0 0,-7 6-4 16,-9 1-5-16,-7 4-27 15,-10 1-25-15,-6 2-12 16,-4-3-3-16,-5 2 10 16,-4-3 31-16,-1-3 24 31,0-1 13-31,0-2 6 0,0 1 12 16,-1 1 23-16,-4 1 31 15,0 4-18-15,2 6 1 16,3 1-2-16,-2 2-25 15,2 0-18-15,-3 11-10 16,-3 24-6-16,0 16 6 16,-3 10 8-16,3 10 2 15,0 7 0-15,2 5-1 0,2-1-6 16,2-10-1-16,0-11-2 16,9-11-4-16,15-12-57 15,6-14-139-15,4-15-338 0</inkml:trace>
  <inkml:trace contextRef="#ctx0" brushRef="#br1" timeOffset="90922.8">19560 2271 792 0,'0'0'149'16,"0"0"-62"-16,0 0 46 0,0 0-24 31,0 0-53-31,0 0-23 0,-58-58-15 16,58 58-9-16,0 17-9 15,0 19-1-15,0 14 1 0,0 4 4 32,0 2-1-32,3 2-1 15,0 0-2-15,-2-3 0 16,2-9 0-16,3-9 0 0,4-12-25 15,6-9-80-15,7-16-169 16,9 0-177-16</inkml:trace>
  <inkml:trace contextRef="#ctx0" brushRef="#br1" timeOffset="91293.24">19933 2285 803 0,'0'0'135'0,"0"0"-63"0,0 0 86 0,0 0-69 32,0 0-47-32,0 0-20 15,-54-30-11-15,37 51-10 0,-10 10 1 16,-4 5 3-16,-4 1 1 16,5-1 0-16,2-2-1 15,5-3 0-15,7-7-3 16,7-7 0-16,4-7 0 15,4-3-2-15,1-7-1 16,0 0 1-16,0 0 0 0,0 0-1 16,7 3 1-1,10-1 5-15,8 2 4 0,4 3 1 16,4 5-4-16,-2 6-2 16,3 3-3-16,-1 3 0 15,-3 1-1-15,-2 0 0 0,-4-3-3 16,-5-3-13-1,-2 0-57-15,-1-4-87 0,-2-6-91 16,0-4-128-16</inkml:trace>
  <inkml:trace contextRef="#ctx0" brushRef="#br1" timeOffset="91791.74">20251 2694 911 0,'0'0'161'0,"0"0"-37"15,0 0 10-15,0 0-73 0,-15-80-29 16,15 68-2 0,0 3-12-16,1 4-7 0,2 2-3 15,-1 3-3 1,1 0-4-16,3 0-1 0,3 20-1 15,6 9 1-15,-3 5 0 16,1 5 0 0,-4 0-1-16,-1-4 1 15,0-3-2-15,-2-9 0 16,0-6-5-16,0-6-10 16,-1-6 0-16,-2-4 4 0,1-1 7 15,4-1 6-15,1-18 0 16,4-6 0-16,-1-4 1 15,-3-5 2-15,1 2 0 16,-2 3 0-16,-4 5 7 16,1 12 9-16,-2 5 4 15,0 6-7-15,5 1-9 16,9 6-7-16,5 19-1 16,7 8 1-16,-1 6 5 0,-3 0-5 15,-5 1 0-15,-4-1 0 0,-5-3-7 16,-5-8-22-16,1-5-34 15,-3-7-60-15,3-9-434 16</inkml:trace>
  <inkml:trace contextRef="#ctx0" brushRef="#br1" timeOffset="95524.4">21175 2441 736 0,'0'0'150'16,"0"0"-105"-16,0 0 82 15,0 0-4-15,0 0-67 16,0 0-28-16,-44-37-5 31,30 37-11-31,1 5-8 16,2 6-1-16,4 2 0 0,4 1-3 16,3-2 1-16,0 1-1 0,0-4 1 15,9-2-1 1,5-5 0-16,3-2 0 0,0 0 0 15,2-2 0-15,-3-13-2 16,-7-2-3-16,-6 2-1 16,-3-3 1-16,0 6 4 15,0 1 1-15,-7 3 2 0,-3 3-2 16,2 2 1-16,1 3-1 16,1 0 1-16,-1 0-1 15,0 2-1-15,3 8 1 16,1 0-2-1,3-3 1-15,0 0 0 16,0-1-1-16,7-2 1 16,8-1 0-16,3-3 1 15,-2 0 0-15,-2 0-1 16,-4-2-6-16,-7-3-20 16,-3-2 3-16,0-1-13 15,-8 1-2-15,-12 5-21 0,-2 2-29 16,-2 0-77-16,7 2-246 15</inkml:trace>
  <inkml:trace contextRef="#ctx0" brushRef="#br1" timeOffset="99738.87">3101 4407 928 0,'0'0'62'0,"0"0"-22"15,-108-16 42-15,74 25-26 0,3 16-35 31,8 6-11-31,10 5-1 0,10 5-8 0,3-4-1 16,16-1 3-16,12-4-3 16,5-7-1-16,5-5 1 15,-1-4 1-15,-4-3-1 0,-3-3-1 32,-8 2-10-32,-10-3-20 15,-3 2-16-15,-9 3-3 0,0 1 13 16,-12 7 21-1,-11 0 7-15,-9 6 7 0,-1-5 2 16,0-3 4 0,5-4-4-16,10-7-3 0,6-4 3 15,6-3 3-15,6-2-3 16,0 0-6-16,9-24-39 16,25-15-118-16,17-7-100 15,9-6-144-15</inkml:trace>
  <inkml:trace contextRef="#ctx0" brushRef="#br1" timeOffset="100076.04">3432 4625 495 0,'0'0'292'16,"0"0"-170"-16,0 0 36 31,0 0-32-31,0 0-57 0,0 0-25 0,-61 13-12 16,41 6-9-16,7 2-10 15,7 4-4 1,6 2-3-16,0-2-2 15,7 0-4-15,14-6 0 16,10-2 0-16,5-6 0 16,6-7 2-16,6-4-2 15,-6 0 2-15,-5-15-2 16,-6-5 0-16,-8-2-1 0,-10 0-4 16,-10-1 1-16,-3-3 4 15,-10 2 2 1,-19 2 0-16,-5 2-2 0,0 7 1 15,1 7-1-15,3 6-1 16,3 0 0-16,2 7-4 16,10 10-2-16,4 4-14 0,7 4-72 15,4 2-133 1,3-5-242-16</inkml:trace>
  <inkml:trace contextRef="#ctx0" brushRef="#br1" timeOffset="101939.08">4999 4573 695 0,'0'0'222'0,"0"0"-145"0,0 0 56 0,0 0-7 31,0 0-65-31,0 0-25 0,0-13-18 0,0 13-10 16,0 22-8-16,0 7 1 15,3 9 2-15,0 1-1 16,0 0-1 0,2 0-2-16,-2-6 1 15,0-5 0-15,4-8 0 16,-7-7 0-16,3-6-1 16,-3-7 1-16,0 0 0 15,0 0 1-15,3-10 1 0,-3-22 6 16,3-10-8-16,-3-9 1 15,0-2 1 1,0-3 1-16,0 0 1 0,-9 1-1 16,5 7 1-16,1 8-2 15,3 5 4-15,0 9-1 16,7 5-3-16,8 4 1 16,6 5-3-16,7 1 0 0,10 5-1 15,7 1-3 1,5 5 1-16,-2 0-5 15,-8 5-25-15,-7 12-34 16,-8 3-58-16,-10 3-87 16,-9 0-41-1,-6 3-251-15</inkml:trace>
  <inkml:trace contextRef="#ctx0" brushRef="#br1" timeOffset="102152.95">5123 4696 852 0,'0'0'122'0,"0"0"-6"16,0 0 19-16,0 0-77 15,0 0-38 1,0 0-12 0,39-28-6-16,-9 17-1 0,-3 2-2 0,-1 3-3 15,-2 2-37-15,-10 4-102 16,-8 0-64-16,-6 14-95 15,-5 8-198-15</inkml:trace>
  <inkml:trace contextRef="#ctx0" brushRef="#br1" timeOffset="102310.14">5156 4838 602 0,'0'0'147'0,"0"0"-26"15,0 0 19 1,0 0-53-16,0 0-44 0,0 0-27 15,48-4-7-15,-2-6-4 0,6-7 0 32,5 2-5-32,1-3-6 15,6-2-142-15,-1-2-174 0</inkml:trace>
  <inkml:trace contextRef="#ctx0" brushRef="#br1" timeOffset="102780.26">6097 4309 922 0,'0'0'130'0,"0"0"27"16,0 0-45-16,0 0-58 0,0 0-17 15,-91-62-7-15,70 65-14 16,-1 22-14-16,1 9 0 15,8 6 0-15,5 0-1 16,8-1-1-16,0-4-1 16,15-1 1-1,6-7-5-15,4-5 1 16,5-6 1-16,0-8-17 16,1-5-18-16,-4-3-25 15,-9 0-11-15,-9-8 17 0,-3-9 40 16,-6-2 15-1,0-1 2-15,0 3 2 0,-8 3 2 16,1 6 6-16,1 4 34 16,3 2-10-16,3 2-10 0,0 0-13 15,0 16-10 1,0 11-1-16,0 9 3 16,6 5 0-16,-3 0-3 15,-3 2 0-15,0-1 0 0,-4-6 0 16,-7-2-18-16,-1-7-71 15,-3-7-91 1,0-9-194-16</inkml:trace>
  <inkml:trace contextRef="#ctx0" brushRef="#br1" timeOffset="103054.06">5653 4383 852 0,'0'0'138'15,"0"0"-13"-15,0 0 8 16,0 0-81-16,0 0-40 16,0 0-8-16,10 42-4 0,11-3 7 0,1 8 3 15,1 1-8-15,-2 0-1 16,-2 0-1-16,-3-1 0 31,1-6-1-31,1-2-62 0,1-14-138 0,11-11-190 31</inkml:trace>
  <inkml:trace contextRef="#ctx0" brushRef="#br1" timeOffset="103356.35">6395 4221 346 0,'0'0'678'0,"0"0"-534"0,0 0-15 16,0 0-41-16,0 0-34 15,0 0-31 1,-17-11-13-1,17 45-8-15,0 14 1 0,6 10 3 16,2 1-2-16,-3-1 0 16,-1-5-2-16,-2-6-2 15,1-7 0-15,-3-7-2 16,0-7-38-16,0-4-68 0,0-8-222 16,-8-11-398-16</inkml:trace>
  <inkml:trace contextRef="#ctx0" brushRef="#br1" timeOffset="103856.45">4619 4360 733 0,'0'0'117'16,"0"0"-17"-16,0 0 38 0,0 0-31 16,0 0-54-1,0 0-31-15,-33 3-22 0,48 45 0 16,9 19 14-16,3 8 3 15,1 10 4-15,-4 9-1 16,-5 5-7-16,-4 0-6 16,-7-4-6-16,4-11-1 15,-2-11 0-15,6-14-6 16,9-14-86-16,10-21-161 0,7-20-171 16</inkml:trace>
  <inkml:trace contextRef="#ctx0" brushRef="#br1" timeOffset="104282.29">6643 4071 370 0,'0'0'513'15,"0"0"-419"-15,0 0 11 16,0 0 37-16,0 0-68 15,0 0-31-15,-3-40-13 16,3 40-8-16,0 0-9 16,0 20-10-16,6 21-3 0,6 21 4 31,3 16 6-31,-3 6 9 0,1 0-5 16,-2-3-6-16,-1-7-5 15,2-9-3-15,2-10 0 0,-4-10 0 16,-1-11-1-16,0-8-24 15,-3-11-47 1,7-13-134-16,-1-2-124 0</inkml:trace>
  <inkml:trace contextRef="#ctx0" brushRef="#br1" timeOffset="104989.11">7540 4209 814 0,'0'0'116'16,"0"0"-12"-16,0 0 62 0,0 0-83 16,0 0-43-16,0 0-20 0,-35-36-13 31,35 65-7-31,12 16 0 15,3 11 4-15,0 2 1 16,-3-2 0-16,-3-3 2 16,1-3-5-16,-5-8-2 0,-2-5 0 15,-3-9 0 1,0-9-2-16,0-5-64 0,0-9-126 16,0-5-113-16,0-6-267 15</inkml:trace>
  <inkml:trace contextRef="#ctx0" brushRef="#br1" timeOffset="105167.3">7408 4471 725 0,'0'0'97'0,"0"0"-46"16,0 0 46-16,0 0-30 15,126-46-40-15,-73 30-15 16,2 1-7-16,0-2-5 15,-2 0-1-15,1-1-60 16,-4-1-140-16,-6-1-267 16</inkml:trace>
  <inkml:trace contextRef="#ctx0" brushRef="#br1" timeOffset="105699.66">8208 4143 700 0,'0'0'194'0,"0"0"-87"0,0 0 29 0,0 0-16 15,0 0-66-15,0 0-31 16,-20 10-13-16,20 17-4 15,0 14 3-15,0 6 3 16,0 1 0-16,2 0-3 16,8-5-5-16,-2-5 0 0,4-5-3 15,-5-7 1-15,-1-6-2 16,-1-9 0-16,-2-5 0 16,1-5 0-1,-3-1 0-15,2 0 1 16,5-18 1-1,3-11-1-15,0-12-1 0,-5-1-1 0,-6-4 0 16,0-2 0-16,-6 0 1 16,-10 2 0-16,2 7 1 15,0 10-1-15,5 7 2 16,3 8-1-16,1 6 3 16,5 2-4-16,0 0 2 15,0-1-2-15,23-1-3 16,8-1 2-1,6 1-3-15,2 4 0 16,0 2 0-16,-8 2-18 16,-7 0-38-16,-5 0-30 0,-10 5-55 0,-6 10-37 15,-3 5-68-15,-12 4-271 16</inkml:trace>
  <inkml:trace contextRef="#ctx0" brushRef="#br1" timeOffset="105917.1">8268 4377 793 0,'0'0'154'0,"0"0"-34"31,0 0 21-31,0 0-92 0,0 0-29 0,0 0-10 16,105-76-6-16,-70 68-3 15,-4 3-1-15,-3 3-2 16,-7 2-29-16,-4 0-95 15,-11 10-68-15,-6 7-80 16,-3 2-350-16</inkml:trace>
  <inkml:trace contextRef="#ctx0" brushRef="#br1" timeOffset="106107.25">8291 4563 825 0,'0'0'157'15,"0"0"12"-15,0 0-42 16,0 0-78-16,0 0-38 16,84-49-8-16,-36 33-3 15,2 2 0-15,1 1 0 16,-5 3-15-16,0-2-80 0,-4 0-130 16,-6 0-122-16</inkml:trace>
  <inkml:trace contextRef="#ctx0" brushRef="#br1" timeOffset="107387.32">9040 3875 402 0,'0'0'129'16,"0"0"-26"-16,-10-73 80 15,-2 62-33-15,1 3-45 16,-2 8-23-16,-5 5-34 15,-9 28-22-15,-1 21-11 0,-4 14 6 16,9 10 4 0,9 4-4-16,12 0-1 0,2-3-4 15,8-5-8-15,19-12-4 16,6-6-4-16,6-12 0 0,1-13-1 16,6-12-14-16,2-16-87 15,6-3-109-15,1-15-95 16,-5-14-374-16</inkml:trace>
  <inkml:trace contextRef="#ctx0" brushRef="#br1" timeOffset="107872.2">9541 3953 802 0,'0'0'115'0,"0"0"18"16,0 0 31-16,0 0-89 15,0 0-32-15,0 0-17 16,-37-28-13-16,28 48-9 0,-4 16-3 16,2 13 2-1,-1 5 0-15,8-1-1 0,4-10 5 0,0 1-6 16,7-11 0-16,7-6-1 15,2-8-1-15,-1-6 0 16,4-6 1-16,-1-7-6 31,0 0-25-31,-2-1-11 16,-2-13 7-16,-8-3 14 0,0-2 3 16,-6 0 12-16,0 0 6 15,0 3 0-15,0 7 1 16,0 5 0-1,-1 4 0-15,1 0-1 0,0 2-3 16,0 15-12-16,3 9 12 0,7 4 3 16,-3 3 0-16,-1-4 1 15,-4 0-2-15,-2-2-1 16,0-5-1-16,0-8-74 16,1-6-76-16,4-8-94 15,2 0-203-15</inkml:trace>
  <inkml:trace contextRef="#ctx0" brushRef="#br1" timeOffset="108105.26">9316 3824 762 0,'0'0'118'0,"0"0"-13"0,0 0-25 16,0 0-58-16,0 0-14 15,118-36-8-15,-65 27 1 0,-2 4-1 32,-6-3-5-32,-6 2-39 0,-8-2-111 0,-7-1-165 15</inkml:trace>
  <inkml:trace contextRef="#ctx0" brushRef="#br1" timeOffset="108619.05">9999 3612 671 0,'0'0'169'0,"0"0"-32"16,0 0 35-16,0 0-68 15,0 0-51-15,0 0-28 16,-16-13-21-16,28 64-3 15,12 23 4-15,5 18 10 16,4 8 8-16,0 5-2 0,-6 0 0 16,-8-7-11-16,-11-9-8 15,-8-13-1 1,0-14-2-16,0-13-1 0,0-14-36 16,0-13-76-16,7-12-133 0,11-10-169 15</inkml:trace>
  <inkml:trace contextRef="#ctx0" brushRef="#br1" timeOffset="111270.43">10042 3727 602 0,'0'0'35'0,"0"0"17"15,0 0 54-15,-85-53 5 0,75 45-21 16,3 4-40-1,2 2 0-15,4 1-9 0,1 1-12 16,0 0-8 0,0 0-5-16,0-2-3 0,0 2-2 0,0 0-3 15,0 0-4 1,0 17 1-16,0 17-2 0,14 14 8 16,6 10 11-16,7 6-1 15,4 0-2-15,8 6-3 16,1 3-2-16,2 2-1 15,4-2-4-15,-9-4-4 0,-5-5-2 32,-9-6-3-32,-7-7 0 15,-8-6 0-15,-5-8 0 0,-3-2-3 16,-3-7-21-16,-21-6-26 16,-11-1-25-1,-11-4-50-15,-11-2-81 0,-1-7-36 16,5-8-23-16</inkml:trace>
  <inkml:trace contextRef="#ctx0" brushRef="#br1" timeOffset="112849.76">10979 4062 424 0,'0'0'442'0,"0"0"-358"0,0 0 22 15,0 0 28-15,0 0-60 16,0 0-39-16,0 0-18 15,40-20-8-15,14 3-1 16,7 4-6 0,-4 0 1-16,-11 3-2 0,-10 5-1 15,-15 5-3-15,-12 0-49 16,-9 5-126-16,0 18-74 0,-31 4-114 16</inkml:trace>
  <inkml:trace contextRef="#ctx0" brushRef="#br1" timeOffset="113021.5">10936 4350 737 0,'0'0'106'0,"0"0"-20"16,0 0 55-16,0 0-47 16,0 0-51-16,0 0-11 15,122-32-17-15,-73 19-11 16,3 1-4-16,-2 1-2 0,2 0-34 15,-7 2-155 1,-4-1-165-16</inkml:trace>
  <inkml:trace contextRef="#ctx0" brushRef="#br1" timeOffset="113712.9">11846 3942 900 0,'0'0'129'0,"0"0"-2"16,0 0-3-16,0 0-52 15,0 0-31-15,0 0-14 16,-38-33-10-16,38 52-14 16,0 16-2-16,0 12 4 15,0 7-2-15,0-1-2 16,0-2 2-16,5-6-2 16,7-6 0-16,-5-11-1 15,1-9 0-15,-1-7 1 16,-2-7-1-1,-1-2-2-15,-3-3 1 0,1 0 1 16,3-17 0-16,2-10-4 16,1-10-3-16,-1-6 4 0,-6-9 0 15,-1-4-1-15,0-3 4 16,0 6 0 0,0 6 0-16,0 8 0 15,0 9 1-15,0 5 1 0,0 5-1 16,5 3-1-1,7 1 0-15,12 3-2 16,4 4 0-16,6 4-1 16,1 5-5-16,-2 0-16 15,-5 3-43-15,-4 16-47 0,-8 3-97 0,-7 4-56 16,-9 2-220-16</inkml:trace>
  <inkml:trace contextRef="#ctx0" brushRef="#br1" timeOffset="113928.51">11948 4117 854 0,'0'0'135'0,"0"0"16"0,0 0-22 0,0 0-76 16,0 0-32-16,0 0-9 0,63-52-9 15,-36 46-3-15,0 1 0 16,-3 5-2-1,0 0-33-15,-7 0-66 16,-6 14-99-16,-11 6-70 0,0 5-147 16</inkml:trace>
  <inkml:trace contextRef="#ctx0" brushRef="#br1" timeOffset="114123.98">11965 4306 526 0,'0'0'252'0,"0"0"-146"15,0 0 49-15,0 0-18 16,0 0-82-16,0 0-38 16,76-21-5-16,-31 10-10 15,7 0-2-15,5 3-3 16,1-1-5-16,-3 1-126 16,-3-4-109-16,-7-1-279 15</inkml:trace>
  <inkml:trace contextRef="#ctx0" brushRef="#br1" timeOffset="114482.43">12685 3705 538 0,'0'0'132'0,"0"0"2"16,0 0 29-16,0 0-36 15,0 0-36-15,0 0-24 0,-9-50-18 16,4 45-12-16,0 4-9 16,1 1-5-16,-7 8-7 15,-8 31-11-15,-5 17 0 16,1 13 4-16,6 10 5 15,9 2-1-15,8 5-5 16,0-3-3-16,6-7-5 16,13-11 0-1,6-14 0-15,4-10-3 0,8-13-31 16,8-14-59 0,6-10-72-16,-5-4-167 0,-3-7-310 15</inkml:trace>
  <inkml:trace contextRef="#ctx0" brushRef="#br1" timeOffset="114765.49">13058 3837 828 0,'0'0'87'0,"0"0"15"0,0 0 72 0,0 0-75 15,0 0-41-15,0 0-36 16,-29-41-16-16,29 56-6 16,0 13-2-16,4 13 2 15,3 7 2-15,-1 2-2 16,-4-3 1-16,-2-2-1 0,0-8-5 16,3-6-26-16,3-9-81 31,7-8-110-31,7-11-121 0</inkml:trace>
  <inkml:trace contextRef="#ctx0" brushRef="#br1" timeOffset="115120.81">13272 3878 157 0,'0'0'667'15,"0"0"-534"-15,0 0 46 16,0 0-34-16,0 0-79 15,0 0-38-15,-38-32-12 0,28 36-12 16,-9 16-3 0,-8 10 1-16,-3 5-2 15,-1 1 0-15,4-1 0 16,7-3 0-16,4-5 0 16,8-7-3-16,5-7 2 15,2-8 0-15,1-2 1 16,0-3 0-16,0 0 0 15,0 0 1-15,4 0-1 0,10 3 5 16,8 1 5 0,2 0 3-16,6 3 0 0,3 3-11 15,-2 2 0-15,2 2-2 16,-2 0 0-16,-4 1-2 0,-2-2-25 16,-5-2-85-1,2-3-88-15,-4-2-126 0</inkml:trace>
  <inkml:trace contextRef="#ctx0" brushRef="#br1" timeOffset="115599.7">13509 4151 918 0,'0'0'125'15,"0"0"19"-15,0 0 18 0,-11-73-100 0,8 66-11 16,2 4-16 0,1 3-6-16,0 0-16 15,0 0-12-15,0 17-1 0,0 8-1 16,0 8 1-16,4 1 0 16,1-4 0-16,-2-2 1 15,1-5-2-15,2-6 0 16,-3-6 1-16,3-4 0 15,-3-4 0 1,0-3 0-16,-1 0 0 0,2 0 0 16,5-3 2-16,4-13 1 15,3-8-2-15,0-8-1 16,-3 0 4-16,-1 1-1 16,-1 5-1-16,-4 6 1 15,1 8 0-15,0 8 3 16,0 4-2-16,6 0-4 15,5 11 0-15,5 12-1 16,-1 7 0-16,-1 1 0 16,-5-1-1-16,-2-1-4 0,-3-5-15 0,-4-7-27 31,-4-6-19-31,-1-4-76 0,0-7-132 0,3 0-127 16</inkml:trace>
  <inkml:trace contextRef="#ctx0" brushRef="#br1" timeOffset="115965.97">13758 3517 801 0,'0'0'98'0,"0"0"-35"16,0 0 46-16,0 0 22 16,112-17-51-16,-75 30-28 15,-2 11-8-15,-6 10-15 16,-2 7-7-16,-5 7-11 0,-3 5 1 16,-3 5-7-16,-3 6-3 15,2 6 0-15,-3 1-2 0,0 1 1 31,-2-3-1-31,-5-3 0 0,3-6-2 0,-1-4-4 16,-3-9-39-16,-2-5-11 16,-2-8-24-16,-2-8-61 15,-25-8-19-15,-12-9-25 16,-10-9-34-16</inkml:trace>
  <inkml:trace contextRef="#ctx0" brushRef="#br1" timeOffset="116301.86">14578 3909 843 0,'0'0'100'0,"0"0"78"16,0 0-28-16,0 0-78 15,0 0-34-15,0 0-13 16,52-29-13-16,-17 29-7 15,5-2-3-15,2 2-2 16,-3 0-4-16,-6 0-4 0,-7 2-67 16,-14 7-167-16,-12 4-166 15</inkml:trace>
  <inkml:trace contextRef="#ctx0" brushRef="#br1" timeOffset="116489.07">14608 4117 671 0,'0'0'194'0,"0"0"-92"0,0 0 87 16,0 0-58 0,0 0-77-16,82-3-25 0,-25-6-19 15,-1 2-9-15,-2 0 0 16,-3 0-1-16,-2 2-9 16,-10 1-111-16,-8-1-179 15,-13-3-389 1</inkml:trace>
  <inkml:trace contextRef="#ctx0" brushRef="#br1" timeOffset="118705.76">16371 3227 28 0,'0'0'783'16,"0"0"-663"-16,0 0 44 16,0 0-7-16,0 0-82 15,0 0-33-15,-33-58-17 16,29 60-10-16,-2 27-9 0,-5 17-2 16,0 13 18-16,3 8 5 31,5 6-10-31,3 4-2 0,0 3-5 0,12-1-4 15,9-4-5 1,4-14-1-16,5-12 0 16,3-13-5-16,4-15-27 15,7-14-80-15,0-7-163 16,1-4-68-16</inkml:trace>
  <inkml:trace contextRef="#ctx0" brushRef="#br1" timeOffset="119182.99">16754 3364 843 0,'0'0'163'0,"0"0"2"0,0 0-7 16,0 0-92-16,0 0-21 15,0 0-20-15,-14-26-11 16,14 45-11-16,-2 13-2 15,1 12 1 1,-2 3 3-16,1-1-4 16,2 1 0-16,0-4 1 15,0-4-1-15,0-10-1 16,0-9 0-16,0-8 0 0,0-6 0 16,3-4 0-1,0-2 0-15,7-4 2 0,4-24 0 16,4-9-1-16,0-6 2 0,-2-2-2 15,-4 1 1-15,-2 6-1 16,1 9 1-16,-5 9 0 16,2 9 1-16,-3 5-1 15,0 4-2-15,5 2-1 16,8 6 0-16,5 16-6 16,1 4 6-16,-4 6 1 0,-3 4-3 31,-4 0 1-31,-2 1 0 0,-5-4-3 0,1-7-17 15,-1-6-19-15,2-7-51 16,2-7-90-16,6-6-57 16,0 0-161-16</inkml:trace>
  <inkml:trace contextRef="#ctx0" brushRef="#br1" timeOffset="119443.39">17283 3546 729 0,'0'0'155'0,"0"0"2"0,0 0 0 15,0 0-68-15,0 0-43 16,0 0-20-16,-3-26-6 16,6 20-13-16,17-1-4 15,9 0-3-15,2 0 0 16,0-1 0-16,1-2 0 15,-5 2-9 1,-2-3-54-16,-1 2-66 16,-3-2-38-16,-5-2-56 15,-5 0-122-15</inkml:trace>
  <inkml:trace contextRef="#ctx0" brushRef="#br1" timeOffset="119637">17559 3324 351 0,'0'0'231'0,"0"0"-28"16,0 0-10-16,0 0-24 15,0 0-53-15,0 0-28 16,-6-61-30-16,6 61-23 16,0 0-19-16,0 11-16 0,0 17 0 15,0 13 0-15,0 5 0 16,0 2-1 0,0 0 1-16,0-2-4 0,0-2-34 0,0-5-110 15,0-11-113-15,0-11-272 31</inkml:trace>
  <inkml:trace contextRef="#ctx0" brushRef="#br1" timeOffset="119952.42">17736 3199 746 0,'0'0'194'0,"0"0"-13"15,0 0 9 1,0 0-82-16,0 0-49 0,0 0-31 16,0-37-13-16,6 67-8 15,12 13-3-15,7 14 3 0,-1 3-2 32,-3 4-3-32,-3 0-2 0,-5-1 0 15,-2-2 0-15,-7-5 0 16,-2-8 0-16,-2-7-4 15,0-7-18 1,-6-6-3-16,-5-2-9 16,-1-4-28-16,-1-1-66 0,-3-1-106 15,-8-2-102-15</inkml:trace>
  <inkml:trace contextRef="#ctx0" brushRef="#br1" timeOffset="120640.04">15809 4268 699 0,'0'0'144'0,"0"0"-98"15,0 0 79-15,0 0 21 16,0 0-56-16,0 0-49 16,-13-4-6-16,41-3-3 15,32-6-12-15,35-4 2 0,39-1-6 16,32-2-2-16,22-2-8 0,15-2-5 15,2-7 2-15,-2-7 2 16,-6-6-5-16,-22 3-5 16,-28 5-13-16,-38 7-14 15,-36 11 11 1,-29 4 10-16,-21 8 7 0,-12 3 4 16,-8 2 3-1,-3 1-3-15,0 0-19 16,-8 7-105-16,-20 13-108 0,-11 5-132 15</inkml:trace>
  <inkml:trace contextRef="#ctx0" brushRef="#br1" timeOffset="121203.52">16738 4463 786 0,'0'0'130'0,"0"0"-117"16,0 0 97-16,0 0 13 16,0 0-65-1,0 0-37-15,109-71-2 0,-67 60 7 16,-4 3-2-1,-3 1-16-15,-7 2-3 16,-10 5-3-16,-5 0-2 16,-7 0 0-16,-6 17 0 0,0 13-3 15,-19 7 3-15,-11 6 0 16,-4 3-1-16,1-1 1 16,0 0-10-16,5-6 2 15,4 0 1-15,5-4 1 16,2-6 3-16,7-4 1 0,4-9 1 15,3-4 0 1,3-4 2-16,0-4-1 16,4-4 1-16,20 0 21 15,16 0 24-15,10-20-19 0,13-2-2 16,3-4-10-16,2-3-9 16,-1 2-2-1,-3 0-3-15,-4 6-2 16,-5 0 1-16,-13 6 0 15,-14 5 0-15,-12 3 4 16,-13 4-4-16,-3 3 0 16,0 0-4-16,-17 1-15 0,-9 15-32 15,2-3-109 1,2-1-229-16</inkml:trace>
  <inkml:trace contextRef="#ctx0" brushRef="#br1" timeOffset="128172.06">2346 2351 870 0,'0'0'97'0,"0"0"-13"15,0 0 76-15,0 0-74 16,0 0-36-16,0 0-23 16,0 0-8-16,0 0-11 15,-48-41-8-15,59 65-3 16,6 12 3-16,3 10 0 15,4 2 3-15,-2 1-2 0,-2-3-1 16,-1-2 0-16,0-7 1 16,-4-10-2-16,-3-6 0 15,-6-8-11 1,-3-8-27-16,-3-1-10 0,0-2 2 0,0-2 3 16,0 0 18-16,-9 0-1 15,-9-13-7-15,-4-4 26 16,5-5 8-1,1-4 1-15,7-2 8 0,3-5 1 16,6-1-1-16,3 3 1 16,22-5-7-16,7 2-2 15,2 2-1 1,2 1-1-16,-3 4-2 16,-8 5 1-16,-3 1 0 15,-8 4 0-15,-2 0-2 0,-5 1-2 16,-5-1 4-16,-2 0 2 15,0 1 1-15,0 4 1 16,-2 1 2-16,-1 1 8 16,-1 4 13-16,1 2 23 15,0 1-11-15,3 1-7 0,0 2-12 16,0 0-5-16,0 0-4 16,0 0-9-16,0 19-2 15,0 10 1-15,0 8 1 16,10 2 1-1,2-1-1-15,0-4 1 0,3-5-1 0,4-7 0 32,1-6 0-32,2-6-2 15,2-9-10-15,6-1-29 16,-2-3-9-16,3-16 2 16,-6-1 4-16,-9-3 18 15,-10 1 17-15,-6-5 9 0,0 6 1 16,-5-1 5-16,-5 7 23 15,-2 5 17-15,3 3 2 0,6 6-9 16,0-1-7-16,3 2-14 16,0 0-13-16,0 0-5 15,0 18-6 1,9 8 6-16,6 5 1 0,0 1-1 16,1-1 0-16,1-4 0 15,-1-5 0-15,-1-3-1 0,-3-6 0 16,-6-4-15-16,-2-7-92 15,1-2-68-15,-2-5-81 16,0-18-155 0</inkml:trace>
  <inkml:trace contextRef="#ctx0" brushRef="#br1" timeOffset="128359.49">2828 2135 632 0,'0'0'177'0,"0"0"-77"16,0 0 24-16,0 0-64 16,0 0-44-16,0 0-16 15,0-4 0-15,19 4-10 0,6 0-25 32,5 7-120-32,-6 10-119 0,0 2-331 0</inkml:trace>
  <inkml:trace contextRef="#ctx0" brushRef="#br1" timeOffset="129023.45">3184 2230 454 0,'0'0'452'16,"0"0"-341"-16,0 0 59 15,0 0-64-15,0 0-55 0,0 0-19 16,-52-53-3-1,52 53-13-15,0 0-10 0,0 0-2 0,0 0-4 16,0 14-5 0,15 8 1-16,4 9 4 15,4 1 1-15,2-1-1 16,-3-2 0-16,-2-5 0 0,-1-4 1 16,-2-8-2-16,-4-4 1 15,-7-5 0-15,-3-3-1 0,0 0 0 31,0-3 2-31,3-17-1 16,-5-7 1-16,1-2 0 16,-1-4-1-16,-1 1 0 15,0 3 2-15,2 4 1 16,-1 9-2-16,2 8-1 16,-1 3 0-16,2 5-1 0,5 0-2 15,9 0-7-15,6 13 6 16,3 3 3-16,1 3-4 15,-4-5-4-15,0-3-8 16,3-4-2-16,-5-7-6 0,-1 0 8 16,-3-7 12-16,1-15 3 15,-2-7 2 1,-4-7 1-16,-7-5 0 0,-3 1-1 16,-3-4 1-16,0 0 5 15,-19 2-4 1,-8 3 12-16,4 8 4 0,-2 5 2 0,6 11 8 15,7 6-2-15,4 6-8 16,1 2-3 0,7 1-8-16,0 0-7 15,0 21-6-15,0 15-1 16,9 14 6-16,7 5 1 16,5-1-3-16,4-5 3 15,-2-9-3-15,5-5-2 16,-2-6-25-16,-3-7-67 15,1-10-162-15,-3-10-151 0</inkml:trace>
  <inkml:trace contextRef="#ctx0" brushRef="#br1" timeOffset="129257.37">3636 2089 623 0,'0'0'153'0,"0"0"1"0,0 0-20 32,0 0-84-32,0 0-32 0,51-72 7 0,-24 50 12 15,0 3-4-15,-4 2-15 16,0 4-10 0,-5 4-8-16,1 5-2 15,0 4-37-15,-2 0-122 16,-8 6-203-16</inkml:trace>
  <inkml:trace contextRef="#ctx0" brushRef="#br1" timeOffset="129439.57">3990 2080 1018 0,'0'0'203'0,"0"0"-102"15,0 0-19-15,0 0-45 16,0 0-25-16,0 0-12 16,-3 0 0-16,0 0-17 15,-6 0-73-15,-9 0-293 16</inkml:trace>
  <inkml:trace contextRef="#ctx0" brushRef="#br0" timeOffset="135965.01">792 7490 989 0,'0'0'145'0,"0"0"-111"16,0 0 70-16,0 0-14 15,0 0-51-15,0 0-15 16,-11-16-13-16,5 32-10 0,-4 19-1 15,-1 13-4-15,2 3 4 16,2-6-1-16,7-11 0 16,0-10-4-16,0-9 2 15,10-5-1 1,4-7 1-16,2-3-4 16,8 0 1-16,3-18-8 15,0-13-16-15,1-10-9 16,-4-9 0-16,-9-5-4 15,-9-1 1-15,-6 1-2 16,-12 1 9-16,-15 4 30 16,-7 7 5-16,1 9 6 0,3 11 5 15,5 10 42-15,8 8-8 16,6 2-9-16,6 3-18 0,5 0-18 16,0 17-4-16,0 20-13 15,0 13 11 1,8 11 6-16,11-4-3 0,6-2-3 15,2-7 5-15,0-2-4 16,-6-9-9-16,3-3-24 16,-2-7-30-16,0-9-69 0,-5-8-81 15,-4-9-209-15</inkml:trace>
  <inkml:trace contextRef="#ctx0" brushRef="#br0" timeOffset="136449.87">762 7068 555 0,'0'0'318'16,"0"0"-248"-16,0 0 2 0,0 0 32 15,0 0-51-15,0 0-35 16,-85 20-17-16,67 38-1 31,-6 20-1-31,5 14 0 0,5 7 1 0,5-2 0 16,9-2 3-16,0-6 8 16,15-14-2-1,12-15-8-15,12-13 0 16,10-14 2-16,6-13-3 15,14-20 0-15,4-3 2 16,9-35 0-16,1-9 2 16,-8-13-3-16,-11-5-1 15,-13-8-26-15,-14-9 0 0,-16-3 9 16,-13-3 7-16,-8 2 7 16,-24 6 3-1,-27 8 3-15,-19 12 2 0,-15 16 15 0,-15 20 25 16,-3 18-20-16,1 6-13 15,10 33-11-15,10 23-1 16,24 22-7-16,19 12-61 16,26-4-210-16,13-14-474 15</inkml:trace>
  <inkml:trace contextRef="#ctx0" brushRef="#br0" timeOffset="182017.43">15606 3684 852 0,'0'0'144'15,"0"0"-113"-15,0 0 104 16,0 0-29-16,0 0-55 0,0-72-20 31,11 64-15-31,0 0-5 16,3 7-10-16,4-2-1 15,-3 3-1-15,1 0 0 16,1 6-3-16,-3 11 1 16,0 3-4-16,-2 8 5 0,-3 1-12 15,-2 4-6 1,-2-2 1-16,-1-2 7 0,-4-3-5 16,0-6 4-16,0-5 3 15,0-3 1-15,0-7 3 0,0-1 5 16,0-2 0-16,0-2 1 15,0 0 10-15,0-6 4 16,0-15-10-16,0-8 0 16,0-13-1-16,1-5-1 0,5-6 3 31,2 0 1-31,0 10 0 16,0 8 6-16,0 8-1 15,-2 10 5-15,0 6 1 16,-2 4-6-16,4 4-8 15,1 3-1-15,3 0-2 0,8 1-4 16,6 15 2-16,2 4 0 16,2 2 2-16,-2 4-5 15,-3 1 3-15,-3 2-4 16,-3 1 2-16,-5 1 1 0,-3-4 2 16,-2-1 0-16,-1-4-1 15,-4-3-7-15,2-5-32 16,-3-1-56-1,2-6-67-15,1-4-116 16</inkml:trace>
  <inkml:trace contextRef="#ctx0" brushRef="#br0" timeOffset="189775.23">2382 7113 548 0,'0'0'207'15,"0"0"-194"-15,-2-82 81 0,-10 60 52 0,-4 8-61 31,-2 3-24-31,-3 8-31 0,-4 3-9 16,2 3-4-16,-5 26-9 16,-2 19-5-16,2 11 0 15,7 8-2-15,15-1-1 16,6-8-4-16,3 1 4 16,25-9 0-16,7-6-2 15,2-9-1-15,12-12-25 0,3-13-67 16,4-10-47-1,0-3-66-15,-2-22-140 0</inkml:trace>
  <inkml:trace contextRef="#ctx0" brushRef="#br0" timeOffset="190941.86">2690 7240 651 0,'0'0'238'0,"0"0"-140"15,0 0 75-15,0 0-76 16,0 0-53-16,0 0-12 15,-82-45-13 1,72 45-8-16,-2 15-11 16,-3 10 0-16,5 3-1 15,4 0 0-15,4-3 0 0,2-2-3 16,0-2 3-16,8-6-1 16,8 0 0-16,1-5 2 15,5-7-3-15,2-3 3 0,-2 0 0 16,-1-3 3-1,-3-11-2-15,-6-2 5 0,1-2-2 16,-7-3-2-16,0-2 4 16,-3 0-5-16,0 3 4 0,1 0 4 31,-2 4-2-31,1 6-2 16,0 4 1-16,0 3-5 15,0 3-1-15,3 0-2 0,3 3-1 0,7 14-1 16,2 5 3-16,-1 4-1 15,-1 1 2-15,-1 0 0 16,0-5 0-16,-3-2 0 16,-3-3 0-16,6-5-1 15,-5-2 1-15,2-6 2 16,-3-1-2 0,0-3 0-16,3 0 0 0,3-12 0 15,4-10 2 1,1-8-1-16,-4-2 1 0,-1-4-1 15,-2 2 2-15,-5 1 0 16,-2 5 0-16,0 9-1 16,-2 4 5-16,2 8-2 15,-6 1 7-15,5 6-9 0,-1 0-3 16,4 8-6-16,5 13-3 16,7 7 8-16,-1 4 0 15,0-2-2 1,-1-3-1-16,-2-1-3 15,-2-8-3 1,4-4-7-16,-3-4 2 0,4-7-17 16,-1-3 7-16,-3 0 10 15,4-9 6-15,-5-7 6 16,-1-9 0-16,-1-2 3 0,-3-1 2 16,0 2-2-16,-5 1 2 15,1 6 4-15,-2 1 23 16,3 4 13-16,0 2-19 15,0 2-2-15,0 5-9 16,1 0-7-16,5 5-2 0,6 0-3 16,4 0 0-16,1 10-3 15,2 9 3-15,-1 3-2 32,-3 3 1-32,-6 3-3 0,-2 1-9 15,-8-1 4-15,-5 2-6 0,0-2 1 0,-18 0 2 31,-2-2-4-31,-2-6 8 16,6-4 1-16,7-5 4 16,6-9-3-16,3-2 3 15,0 0 2-15,22-21-2 16,15-11 0-16,7-9 3 0,2-5 0 16,-4 2 2-1,-6 3-1-15,-8 8 1 0,-7 8 10 0,-9 11 11 16,-5 2 4-16,-1 7-2 15,-3 2-5-15,0 3-14 16,5 0-6-16,6 17-7 16,3 7 6-16,2 5 1 15,2 1 0-15,-6 3 1 16,4-1 0-16,-5-2-1 16,-4-1-1-1,-1-2 0-15,-7-4 0 16,-2-1-3-16,0-5-5 15,-2-3-7-15,-11-4-14 0,2-6-12 16,-1-4-49-16,1 0-99 16,6-12-63-16,5-14-175 15</inkml:trace>
  <inkml:trace contextRef="#ctx0" brushRef="#br0" timeOffset="191073.72">3970 7002 498 0,'0'0'11'0,"0"0"9"0,0 0-4 15,0 0-16-15,61 75-103 16</inkml:trace>
  <inkml:trace contextRef="#ctx0" brushRef="#br0" timeOffset="192146.09">4404 7200 337 0,'0'0'643'16,"0"0"-569"-16,-53-74 125 0,30 52-87 15,-2 6-69-15,-7 5-11 16,-2 5-10-16,-3 6-6 15,1 8-10-15,5 20-5 16,1 8 0-16,8 4-1 0,10 1 1 16,7-2-1-1,5-7-2-15,8-6 1 0,20-8 1 16,11-12 0 0,16-6-2-16,8-2 2 15,4-26-17-15,-2-12-21 16,-9-8-2-16,-10-14-11 15,-13-4-4-15,-13-5 20 16,-9-7 24-16,-11 8-5 16,0 8 16-16,0 11 2 15,-9 16 35-15,-3 11 33 0,2 11-21 16,2 8-8-16,5 5-6 16,0 0-19-16,-1 21-15 15,2 17 2-15,2 15-3 16,0 6 2-16,0 5-1 0,15 3-1 31,7-2 2-31,-2-2-2 0,5-12 0 0,-1-9-1 16,3-10 2-16,-2-12-2 15,-2-8-2-15,1-10-10 16,2-2 1-16,1-7 1 16,0-16 5-16,1-10 4 15,-8-5-1 1,-1-6 3-16,-7-2 0 15,-5 3 2-15,-7 4-2 16,0 10 0-16,-7 8 0 0,-8 6 2 16,-4 7 5-16,1 8-1 15,-3 0-3-15,3 20-1 16,3 11-2-16,2 10 0 16,13 5 0-16,0-4-4 0,4-3 3 15,16-9 1-15,5-8 0 16,3-7-3-16,4-7 2 15,2-8 1-15,-1 0 0 16,4-17 0-16,-1-10 0 16,-2-4 2-16,-4-6 0 15,-2 1 0 1,-5 4-1-16,-2 5 2 16,-5 6-1-16,-7 6 1 15,2 6 0-15,-7 8-3 16,5 1-1-16,-2 4-3 15,2 15-3-15,3 9-14 0,-6 4-15 16,-3 3-22-16,-1-1-6 16,-2-1-6-16,0-5 15 15,0 0 9-15,0-5 34 0,-8 2 12 16,2-6 0 0,-1-2 0-16,7-5 2 0,0-2 35 15,0-6 20-15,0-1-2 16,0-3-3-16,24 0 0 15,10 0-16-15,9-4-5 0,11-9-7 32,4 4-6-32,-4-1-8 0,-4 0-2 0,-5 2-3 15,-9 1-3-15,-9 2-3 16,-9 0 1-16,-11 4 0 16,-7 1-3-16,0 0-4 15,-3 0-26 1,-16 4-54-16,-7 7-121 15,4 0-412-15</inkml:trace>
  <inkml:trace contextRef="#ctx0" brushRef="#br0" timeOffset="194056.94">6588 6979 911 0,'0'0'98'15,"0"0"28"1,-3-73-6-16,-5 56-62 0,-2 3-22 16,3 5-7-16,-4 6-2 0,-1 3-13 15,-7 2-7-15,-10 25-6 31,-5 9-1-31,6 13 0 16,4 2 0-16,15-2 0 0,7-6 0 16,2-9 2-16,8-6-2 15,16-11-3-15,7-6 1 16,8-11 2-16,1 0 0 16,-4-14-9-16,-6-7-12 15,-9-5-10-15,-8-3 7 16,-10-5 1-16,-3-1 11 15,0 2 6-15,-16 4 6 0,-1 5 1 16,1 7 1-16,7 7 0 16,3 5 23-16,3 1 0 15,2 4-1-15,1 0-20 16,0 2-4-16,0 16-4 16,10 8 2-16,2 5 2 15,0 3 0-15,-2 4 2 0,-1-1-2 16,0-6 0-16,3-3-4 15,2-7-23 1,6-9-54-16,13-9-159 0,9-3-21 0,9-10-177 16</inkml:trace>
  <inkml:trace contextRef="#ctx0" brushRef="#br0" timeOffset="194612.97">7113 6815 771 0,'0'0'191'0,"0"0"-23"16,0 0-23-16,0 0-76 16,0 0-35-16,0 0-18 15,-42-12-7-15,42 33-4 16,0 4-2-16,5 1-2 0,14-1 0 16,6-4-1-16,1-3 1 0,8 0-1 15,-1-5 0 1,-2-1-2-16,-1 1 1 0,-2 0-43 15,-5 2-44-15,-5 4-59 16,-9 4 4-16,-9 5 34 16,0 1 53-16,-14-2 42 15,-13-2-29 1,-4-7 8-16,3-6 35 16,5-6 8-16,10-4 24 15,8-2 33-15,5-10 33 16,3-19-16-16,27-15-47 15,18-11-25-15,7-4 0 16,2 2-7-16,-4 10 2 16,-9 11-2-16,-10 16-3 0,-13 10 5 15,-9 4 10-15,-7 6 4 16,-5 0 1-16,0 10-1 0,0 9 3 16,0 8 26-1,0 3-15-15,2 6-15 0,4 0-10 31,5 4-6-31,5-3 0 0,2 1-1 0,-2-7-1 0,-5-8 1 16,-2-4 0 0,-5-6 0-16,-2-7-1 0,-2-3-1 15,0-3-12-15,0 0-55 16,-12-11-89-16,6-11-94 16,4-11-195-16</inkml:trace>
  <inkml:trace contextRef="#ctx0" brushRef="#br0" timeOffset="194776.62">7605 6667 772 0,'0'0'153'0,"0"0"-71"16,0 0 46-16,0 0-64 0,0 0-64 15,0 0-1-15,34 46 1 16,-7-13-3-16,-6 4-97 0,-3 0-139 15,-1-1-265-15</inkml:trace>
  <inkml:trace contextRef="#ctx0" brushRef="#br0" timeOffset="195689.29">7945 6953 154 0,'0'0'818'0,"0"0"-745"0,-49-87 99 16,34 63-47-16,0 2-59 16,5 5-12-16,2 7-13 0,4 5-13 15,1 3-9-15,3 2-12 16,0 0-6-16,0 16-1 16,0 10-2-16,9 9 2 15,3 2 4-15,1-1-3 16,5-2 1-1,0-5-2-15,-2-7 0 16,1-9 0-16,-5-7 0 16,1-6 0-16,-1 0 1 15,-1-12-1-15,3-13 1 0,-5-3-1 16,-4-3 3-16,-2-1-2 16,0 8-1-16,-3 2 0 15,0 8 0-15,0 6 3 16,0 3-3-16,0 5-1 15,7 0 0-15,5 6 0 16,7 12-3-16,4 7 3 16,4 1 1-16,3 2-4 15,-5 2 2-15,0-5-11 0,-4-2-8 16,-3-9-9-16,-2-3 11 16,-5-8 4-16,2-3 3 0,-2 0 12 15,-2-11 0-15,-3-11 0 16,4 1 0-16,-4-6 2 15,0 1 3-15,0 1-3 32,1 1-2-32,1 1 5 15,1 3-2-15,0 0-3 0,1 5 4 16,-1 4-2-16,-3 5 2 0,3 3-4 0,0 3 0 16,6 0 0-16,3 16 0 15,7 3-2-15,-1 5 2 16,3 1 0-16,-3 1-4 15,6-3-2-15,0-3-18 16,-2-5-11 0,0-5-21-16,-7-5-14 0,-1-5 32 15,-4 0 14-15,-7-7 22 16,3-10 2-16,-5-3 1 16,-2-4 8-16,-2-2 20 15,-2 2 13 1,-1-1 13-16,0 3-13 0,0 1 1 15,0 4-6 1,-3 7 0-16,0 6-2 16,2 3-16-16,-1 1-6 15,1 15-13-15,-1 21 1 16,2 15-1-16,0 13 1 16,0 10-1-16,2 4 1 15,1-1-1-15,-3-7-2 16,0-9 2-16,-2-7 0 0,-5-12-1 15,-2-9-16-15,6-12-22 16,3-10-45-16,0-8-90 16,3-3-208-16,12-5-114 15</inkml:trace>
  <inkml:trace contextRef="#ctx0" brushRef="#br0" timeOffset="196414.37">8800 6788 855 0,'0'0'111'31,"0"0"-79"-31,0 0 140 0,0 0-42 16,-6-80-66-16,29 71-41 0,10 4-13 0,8 5-6 16,-1 0-3-16,2 5 0 15,-6 14-1-15,-5 6 0 16,-6 6 0-16,-7 0-3 15,-10 5-14-15,-8 1-15 16,0-1-1 0,-20-2 11-16,-14-3-1 15,-3-4-4-15,1-5-10 16,8-8 12-16,10-5 22 16,6-7 3-1,9-2 1-15,3-8 4 0,0-20 3 0,13-7-5 16,15-9-2-1,7-5-1 1,2-6 4-16,4-9-1 0,-1-7 2 16,-6-9-4-16,-1-3 3 15,-6 1-1-15,-11 9 12 16,-7 16 12-16,-6 16 30 16,-3 19-8-16,0 15-8 15,0 7-8-15,0 18-20 16,-12 27-13-16,0 22 0 15,-1 11 6-15,10 5-3 16,3-4 2-16,0-8-2 0,16-6-1 16,8-11 2-16,3-9-4 15,0-9 1-15,7-9-1 16,0-7 0-16,-1-12 0 16,0-8-1-16,-3 0-5 0,-5-11-1 15,-4-12 6-15,-5-5 0 16,-8-5 1-16,-3-5 1 0,-5-2-1 15,0 0 2 1,-8 5-2-16,-3 10 1 0,3 11 0 31,2 11-1-31,-3 3 0 0,-2 22 1 16,-2 12-1-16,2 9 4 16,7 1-1-16,4-5 2 15,0-6-2 1,6-4-3-16,9-8 1 0,7-7-1 0,5-8-4 15,6-6-4-15,6-1-78 16,-1-22-203-16,-5-6-333 16</inkml:trace>
  <inkml:trace contextRef="#ctx0" brushRef="#br0" timeOffset="198839.33">10311 6777 491 0,'0'0'105'0,"0"0"20"16,0 0 43-16,4-75-63 15,-20 63-54-15,-7 4-13 16,-9 8 0-16,-5 0-15 15,-1 13-7-15,5 15-1 16,5 3-4-16,10 1-4 0,11 2-2 16,7-5-3-16,0-3-2 15,16-6 0-15,12-6 0 16,10-6 2-16,4-8-2 16,5 0-11-16,-5-3-47 0,-8-12-8 0,-8-4 13 15,-12-3-1-15,-9-2 35 31,-5-2 16-31,0 2 3 0,-5 4 2 16,-11 6 21 0,-3 4 43-16,5 2 6 0,4 5 17 0,1 2-27 15,5 1-23 1,-1 5-15-16,2 21-16 16,3 15 4-16,0 11 5 15,11 10-4 1,8 13 3-16,0 6-2 0,-4 3-6 0,-4 0-4 31,-7-7-1-31,-4-3-3 0,0-11 1 16,-12-11-1-16,-1-11-1 0,-2-13-7 15,3-9-15-15,-1-9-14 16,-1-10-16-16,5 0-8 16,-1-13-24-1,8-20-16-15,2-13 15 0,12-17 21 16,16-9-8-16,7-12 26 15,-1-11 26 1,0 2 21-16,-4 4 3 0,-2 11 29 16,-4 15 45-16,-4 10 10 15,-4 7 10-15,-4 7-12 16,1 8-3 0,-5 6-29-16,1 11-18 0,1 2-16 15,-1 8-13-15,0 3-6 16,9 1-3-16,3 2-3 0,6 16 4 15,3 8 2-15,-3 4-4 16,-5 0-5-16,-1 4-7 16,-9-1-18-16,-8-1-10 15,-4-3-9-15,-3-2 3 16,-20-3 3-16,-7-4 22 0,0-8 18 31,6-5 7-31,4-5 3 16,11-2-1-16,8 0 12 0,1-17 36 0,15-9-14 15,21-5-23 1,13-6-4-16,3-1 0 0,-1 1 7 16,-5 6 0-16,-10 2 12 15,-11 9 0-15,-10 7 1 16,-6 5 8-16,-6 5 4 16,-3 3-22-16,0 0-9 15,0 0-7-15,-3 15-3 16,-10 13-2-16,2 2 1 15,5 1-1-15,6-1 1 16,0-7-2-16,6-5 3 16,11-4-1-16,1-5 1 15,-2-5-3 1,2-4 5-16,-3 0-2 0,-3-3 1 16,-2-10 0-16,-1-4-1 15,-5-4 3-15,-2-1-3 16,-2-2 4-16,0 1-2 0,3 6-1 15,2 6 0 1,1 4-1-16,7 7-1 0,5 0-5 16,12 5-4-16,4 12 3 15,2 4-7-15,-8 1 2 16,-1-5-4 0,-3-6 2-16,-2-5 5 15,-1-6 6-15,-3 0 3 16,4-9 1-16,1-12 0 0,-2-10 1 0,1-6-1 15,-3-4 0-15,-7-6 0 16,-6-2 3-16,-6-4 1 16,0 0 5-16,0 0 30 15,-9 12 3-15,2 13-11 16,2 14 5-16,1 12-11 16,3 4-5-1,-1 37-20-15,1 22 0 16,-2 21 3-16,-5 15 2 0,-3 1-1 15,-3-4-5 1,-3-4 1-16,2-4-1 0,6-6 0 0,5-16 0 16,4-13-30-16,0-22-47 15,0-12-167 1,7-10-48-16,10-7-427 16</inkml:trace>
  <inkml:trace contextRef="#ctx0" brushRef="#br0" timeOffset="199486.93">11567 6742 724 0,'0'0'288'16,"0"0"-246"-16,0 0 134 0,-19-84-50 16,20 72-87-16,23 2-25 15,7 8-13-15,9 2-1 16,2 0 0-16,-1 16 0 15,-6 7-6-15,-5 3-5 16,-9 3-16-16,-12 0-20 16,-9 2-14-16,-4-1-11 15,-26-3 9-15,-12-2 15 16,-3 0-3-16,2-6-28 0,10-5 25 0,14-6 42 31,11-5 10-31,8-3 0 16,3-6-3-16,22-18 5 15,10-12 1-15,11-9 8 16,3-9 16-16,3-9-4 16,2-8 2-16,-6-4 1 0,-8 2 13 15,-7 9 0 1,-13 14 2-16,-12 19 50 0,-6 17 15 16,-2 9-28-16,0 5-39 15,0 15-26-15,-10 23-11 0,-3 20 0 16,4 11 5-1,5 2 1-15,4-2-2 0,0-10 5 16,0-9-6-16,6-10-3 16,4-12 0-16,1-11-3 15,-2-7 6-15,-2-7-3 16,2-3 1-16,6 0-1 16,0-13 1-16,6-9 2 15,-2-8 1 1,-1-3-3-16,3-3-1 15,-3 2 1-15,1 5 6 0,-1 9-7 16,-4 8 2-16,2 10-1 16,4 2-1-16,3 4-3 15,6 17 2-15,-1 7 1 16,-1 5-5-16,-9-1 5 16,-2 0-7-16,-4-4-49 0,-3-6-159 15,-3-7-171-15</inkml:trace>
  <inkml:trace contextRef="#ctx0" brushRef="#br0" timeOffset="200336.45">13296 6397 699 0,'0'0'117'0,"0"0"-31"0,0 0 74 15,-35-86-37 1,14 79-57-16,-4 7-31 0,-3 3-14 16,-8 31-10-16,-1 11-6 0,2 11 1 31,5 5-1-31,14 0 1 0,15-4 0 0,1-7-4 16,14-5-2-16,18-11 3 15,8-7-3-15,6-10 0 16,2-11-1-16,-3-6-9 15,-8 0-35-15,-7-14-12 16,-12-5-7-16,-11-5 30 16,-7-3 7-16,0 1 18 15,-18 1 9-15,-1 8 3 16,-2 5 22-16,8 5 30 16,4 6 0-1,4 1-27-15,2 4-11 16,2 21-15-16,-1 12 0 0,2 9 0 15,0 2 0-15,0 2-2 16,0-2 0-16,0-6-1 16,0-3 0-16,-1-9-46 0,-11-6-128 15,0-12-118-15,-6-12-429 16</inkml:trace>
  <inkml:trace contextRef="#ctx0" brushRef="#br0" timeOffset="203124.47">13968 7084 922 0,'0'0'129'0,"0"0"-127"0,0 0 12 31,0 0 38-31,0 0-36 0,0 0-16 0,3 25-3 16,2 7 2-16,-1 2-12 16,-4-2-92-16,0-1-34 15,0-7-70-15,-6-11-124 16</inkml:trace>
  <inkml:trace contextRef="#ctx0" brushRef="#br0" timeOffset="203675.26">14650 6452 488 0,'0'0'541'0,"0"0"-472"16,0 0 54-16,0 0-7 0,0 0-54 31,0 0-13-31,21-58-21 0,-20 58-10 0,5 0-8 16,3 6-7-16,9 19-3 15,11 9 1-15,6 7 4 16,4 5-1-16,-3-2-2 16,-3-2 5-1,-7-7-6-15,-2-3 4 16,-6-7-5-16,0-6-1 16,-7-5 1-16,-5-7 3 15,-2-5-3 1,-3-2 1-16,1 0-1 0,1-9 9 15,1-21-2-15,2-15-7 0,1-13 2 16,-4 1 1 0,-3 3-1-16,0 5-2 0,0 4 1 15,0 7 0-15,0 4 3 0,0 8-3 16,0 12-1-16,0 6 0 16,0 6-3-16,0 2 3 15,5 7-12-15,15 15-28 31,7 10-11-31,4 9-21 16,-3 2-76-16,-4 1-124 0,-5-8-79 16</inkml:trace>
  <inkml:trace contextRef="#ctx0" brushRef="#br0" timeOffset="204026.54">15731 6292 853 0,'0'0'113'16,"0"0"-6"-16,0 0 53 0,-79-68-88 15,61 61-31-15,5 6-17 16,-2 1-7-16,-2 11-7 16,-6 23-10-16,-3 16 1 15,4 9 0-15,7 5 3 0,6-2-2 16,9-2 4-16,0-4-4 16,13-6 0-16,13-7-3 15,5-8 1-15,8-5-1 16,4-6-9-16,3-8-96 15,-1-9-121 1,-3-4-151-16</inkml:trace>
  <inkml:trace contextRef="#ctx0" brushRef="#br0" timeOffset="204543.25">15998 6304 396 0,'0'0'432'15,"0"0"-340"1,0 0 87-16,0 0-23 0,0 0-77 16,0 0-43-16,-9-46-5 15,6 46-14-15,-7 16-12 0,-4 17-5 31,-5 10 3-31,1 9 3 0,3-4 0 16,9-5 4-16,5-4-7 16,1-4-1-16,0-7-2 15,12-5 0-15,7-6-2 16,3-7 1-16,3-6-8 16,1-4-17-16,0 0-14 15,-6-1-3-15,-4-13 9 16,-6-5 8-16,-7-1 6 15,-3-2 4-15,0 2 11 16,0 6 5-16,-6 4 1 16,2 4 1-16,1 5 9 0,3 1 9 15,0 0-17-15,0 1-3 0,0 18-4 16,0 6 4 0,0 7-1-16,0 3 2 15,1-1-2-15,-1 0 2 0,0-4-3 16,0-3 2-16,0-4-41 15,0-8-129 1,0-9-110-16,7-6-328 0</inkml:trace>
  <inkml:trace contextRef="#ctx0" brushRef="#br0" timeOffset="204823.34">16262 6179 884 0,'0'0'158'0,"0"0"-16"16,0 0 8-16,0 0-86 16,0 0-41-16,0 0-10 0,0 9-10 15,21 38-1-15,8 15 6 0,-1 8-1 16,-1 2 1-16,-8-5-6 31,-8-3-1-31,-11-8-2 0,0-5 1 16,-9-4-75-16,-15-11-168 15,0-8-246-15</inkml:trace>
  <inkml:trace contextRef="#ctx0" brushRef="#br0" timeOffset="205923.07">14250 6204 741 0,'0'0'83'16,"0"0"-44"-16,0 0 26 0,0 0 74 31,0 0-49-31,0 0-64 0,6-18-25 16,0 67 3-1,0 26-2-15,0 17 32 0,-4 6-4 0,1-1-5 16,-2-3-14 0,2-3-2-16,1-5-4 15,7-7-2-15,5-12-3 16,4-10-1-1,7-15 1-15,2-14-6 16,7-15-84-16,10-13-91 16,9-15-133-16</inkml:trace>
  <inkml:trace contextRef="#ctx0" brushRef="#br0" timeOffset="206576.55">16673 5961 768 0,'0'0'101'16,"0"0"-31"0,0 0 67-16,0 0 9 15,0 0-81-15,0 0-34 0,-20-46-14 16,20 63-12-16,0 22-1 15,6 23 10-15,6 16 7 16,6 14 2-16,-2 7 0 16,4 3-2-16,-1-1-12 15,-5-5 2-15,-2-7-8 16,-2-12-1 0,-3-8-1-16,-1-13-1 0,-1-10 0 15,-2-10 0-15,1-13 0 16,-2-9 0-16,-1-7-1 15,-1-4-6-15,0-3-9 16,3 0-13-16,0-12-7 16,3-10-62-16,2-6-84 15,2-4-25-15,-1 0-175 16</inkml:trace>
  <inkml:trace contextRef="#ctx0" brushRef="#br0" timeOffset="206958.87">17291 6341 677 0,'0'0'149'16,"0"0"-98"-16,0 0 67 15,0 0 16-15,0 0-55 0,0 0-48 16,42-37-16-16,-9 29-10 15,6 3-5 1,1-1 2-16,-4 1-4 16,-5 3 2-16,-6 1-4 15,-5 1-47-15,-5 0-89 16,-14 0-49-16,-1 12-98 0,-14 6-301 16</inkml:trace>
  <inkml:trace contextRef="#ctx0" brushRef="#br0" timeOffset="207179.53">17342 6573 567 0,'0'0'225'0,"0"0"-145"0,0 0 66 32,0 0 0-32,0 0-76 0,0 0-36 0,29-9-14 15,2 3-11-15,3-3-9 0,5 3 3 16,-2 0-3-1,-1 0-3-15,1 0-51 16,-4-4-122-16,-1 1-91 16,-9-1-328-16</inkml:trace>
  <inkml:trace contextRef="#ctx0" brushRef="#br0" timeOffset="207755.45">18051 6215 266 0,'0'0'624'0,"0"0"-517"16,0 0 76-16,0 0-69 16,0 0-58-16,0 0-33 15,-8-32-7-15,8 44-12 16,2 14-2-1,16 10 3-15,2 2-3 16,0-2 0-16,2 0-2 16,1-1 0-16,-7-4 0 0,2-5 0 15,-7-2-1-15,-4-7 0 0,-7-4-12 16,0-3-15-16,-4-2-13 16,-19-3 16-1,-7-2 13-15,-8-1 0 16,-4-2-3-16,0 0-5 15,3 0-8-15,8 0 12 16,11-7 15-16,9 2 1 16,9-4 0-16,2-5 3 15,6-6-3-15,22-7 0 16,11-7-1-16,6 1 1 0,-1-2 0 0,-2-1 2 16,-9 2-2-16,-6 1 2 15,-8 0-2-15,-10 3 3 16,-7 4 0-16,-2 2 5 15,-5 6 8-15,-19 4-6 16,-5 6-3-16,-7 8-6 16,-9 2-1-16,3 22-1 15,2 8-3-15,5 12 1 16,12 2 2 0,7 4-3-16,11 1-1 0,5-4-34 15,0-2-133 1,18-13-167-16</inkml:trace>
  <inkml:trace contextRef="#ctx0" brushRef="#br0" timeOffset="207998.58">18413 6737 831 0,'0'0'149'0,"0"0"-88"16,0 0 80-16,0 0-73 15,0 0-39-15,0 0 7 0,12 68-4 0,-9-38-19 16,-3 3-5-16,0 1-7 31,0 0 0-31,-15 0-1 0,-6-4-36 16,-4-5-145-16,0-5-188 15</inkml:trace>
  <inkml:trace contextRef="#ctx0" brushRef="#br0" timeOffset="208968.21">19213 6146 892 0,'0'0'150'0,"0"0"-112"15,0 0 109-15,0 0-35 16,0 0-62-16,0 0-33 15,1-33-8-15,-1 65-9 0,2 16 2 16,-1 8 3-16,1 4-3 16,1-6-2-1,0-8 1-15,0-6 1 16,2-13-2 0,-2-7 0-16,0-7 0 0,-1-7 0 15,-2-4 0-15,1-2 3 16,-1 0-2-16,0-9 5 15,3-15-4-15,-1-7-2 16,-2-8 1-16,0-5-1 16,0-5-1-16,0-3 1 15,0 1 0-15,-3 2 0 16,0 7 2-16,1 7-2 16,2 8 4-16,0 7-3 15,0 6 2-15,2 4-2 16,13 0-1-16,10 2 0 15,10 2-1-15,9 1-2 16,3 5-1-16,2 0 2 16,-3 0-12-16,-6 3-17 15,-8 5-45-15,-10 3-50 16,-9 1-55-16,-13 4-77 0,0 2-82 16</inkml:trace>
  <inkml:trace contextRef="#ctx0" brushRef="#br0" timeOffset="209191.04">19302 6331 524 0,'0'0'256'0,"0"0"-170"16,0 0 62-16,0 0-6 16,0 0-71-16,0 0-31 15,105-32-4-15,-68 22-16 16,0 1-14-16,-3 1-4 0,-1 2-1 15,-6 3-2-15,-6 3-10 0,-9 0-82 32,-9 3-109-32,-3 11-45 15,-11 5-185-15</inkml:trace>
  <inkml:trace contextRef="#ctx0" brushRef="#br0" timeOffset="209403.74">19317 6541 592 0,'0'0'210'0,"0"0"-155"16,0 0 98-16,0 0-30 15,0 0-65-15,0 0-7 16,70 0 11-16,-24-4-26 0,2-4-24 16,-1-4-9-1,-1 0-3-15,-6-2-1 0,-4-3 0 0,-8 2-16 16,-7 1-89-16,-7 2-95 15,-9 1-106-15</inkml:trace>
  <inkml:trace contextRef="#ctx0" brushRef="#br0" timeOffset="209888.78">20167 5763 621 0,'0'0'182'0,"0"0"-84"15,0 0 53-15,0 0-27 16,0 0-68-16,0 0-32 0,-77 42-11 15,44 24 5-15,3 12 10 16,12 2-9-16,11-2-2 16,7 0-8-16,0-4 1 15,12-3-9-15,5-10-1 0,4-12 1 32,-3-11-1-32,3-11-1 0,1-10-47 0,1-10-95 15,5-7-83-15,-1 0-140 16</inkml:trace>
  <inkml:trace contextRef="#ctx0" brushRef="#br0" timeOffset="210354.89">20480 5992 775 0,'0'0'108'16,"0"0"10"-16,0 0 44 0,0 0-63 0,0 0-62 16,0 0-17-16,-41-29-9 15,17 61-8-15,-3 9 0 16,2 5 0-16,7 1 0 16,9-2 1-16,6-2-2 15,3-5 0-15,0-5-2 16,13-8 0-1,8-4 0-15,4-8 1 16,5-7-1-16,0-6 0 16,0 0-18-16,-5-3-21 0,-8-11 3 15,-8-1 2 1,-4 1 18-16,-5-4 11 0,0 4 5 16,0 5 0-16,0 4 4 15,0 2 18-15,-1 3 9 16,1 0-10-16,0 1-13 15,-3 18-6-15,3 10 1 0,-1 7 2 16,-1 3-2-16,-2 1 0 16,-2-3-2-16,0-3-1 15,0-5 1 1,3-5-2-16,3-9-39 0,0-6-123 0,4-8-86 16,11-1-392-16</inkml:trace>
  <inkml:trace contextRef="#ctx0" brushRef="#br0" timeOffset="210772.36">20840 5777 731 0,'0'0'97'0,"0"0"35"15,0 0 39-15,0 0-61 0,0 0-54 16,0 0-11 0,3-11-15-16,-3 11-16 0,0 0-4 31,3 0-2-31,6 0-8 0,12 13 0 15,10 14 3-15,12 12-1 16,8 7 1-16,-6 5-2 16,-5 4 3-16,-14 1-4 15,-13 2 0-15,-10 2 1 16,-3-2 0-16,-19 0 1 16,-14-4-2-16,-12-6-2 0,-10-4-38 15,-8-5-56-15,-9-8-178 16,-4-6-159-16</inkml:trace>
  <inkml:trace contextRef="#ctx0" brushRef="#br0" timeOffset="211443.05">18862 5809 629 0,'0'0'151'0,"0"0"-79"15,0 0 54-15,0 0 16 16,0 0-55-16,0 0-52 16,3 0-22-1,6 52-12-15,3 21 13 0,6 14 12 0,1 12 3 16,2 6-7-16,-2 4-3 16,-6 2-2-16,-4-10-5 15,-2-12-11-15,-1-9 2 16,0-15-3-16,3-13-2 15,6-15 1-15,4-11-12 0,14-12-68 16,9-14-125 0,7 0-85-1,3-14-427-15</inkml:trace>
  <inkml:trace contextRef="#ctx0" brushRef="#br0" timeOffset="212172.81">21407 5869 540 0,'0'0'64'16,"0"0"64"-16,0 0 21 15,-30-90-29-15,21 73-15 16,1 2-19-16,1 4-5 16,3 1-28-16,2 1-12 0,1 1-11 15,1 1-4 1,0 1-5-16,0 2-4 0,0 2 0 16,0 2-10-16,0 0-1 15,0 7-5-15,0 34 3 16,7 22-4-16,6 19 3 0,-2 10 2 15,-1 8 0-15,-2-1-3 16,-2-4 2-16,-2-7-3 16,1-12 2-16,-1-11-3 15,4-10-1 1,-2-7-1-16,1-11 2 0,1-10-15 0,0-8 6 31,-3-9-42-31,-4-5-9 0,-1-5-12 0,0 0 8 16,0 0 7-16,0-15-47 15,0-4-30 1,0-1-62-16,0-6-202 16</inkml:trace>
  <inkml:trace contextRef="#ctx0" brushRef="#br0" timeOffset="212588.49">21964 6059 901 0,'0'0'124'0,"0"0"-31"15,0 0 52-15,0 0-64 16,0 0-49-16,0 0-16 15,69-43-10-15,-28 38-5 0,0 3 0 16,-2 0-2 0,-5 1 0-16,-5-1-18 0,-6 2-63 15,-6 0-100 1,-11 0-65-16,-6 0-185 0</inkml:trace>
  <inkml:trace contextRef="#ctx0" brushRef="#br0" timeOffset="212804.94">21935 6300 538 0,'0'0'164'0,"0"0"-12"16,0 0 54-16,0 0-51 16,0 0-77-16,107 7-22 15,-75-10-26-15,-3 1-14 16,1-1-12-16,-1 1-3 0,-4 0-1 15,-1 0 0-15,-2 2-13 16,-1-2-85-16,0-1-112 16,-5-5-67-16,1-1-328 15</inkml:trace>
  <inkml:trace contextRef="#ctx0" brushRef="#br0" timeOffset="213205.37">22712 6026 826 0,'0'0'200'15,"0"0"-129"-15,0 0 98 16,0 0-55-16,0 0-49 0,0 0-21 16,3-56-9-16,-3 56-9 15,0 0-14 1,0 5-8-16,2 21-3 0,-1 12 0 16,1 16 0-16,0 5 1 15,-2 1 1-15,0-3-3 16,0-5 1-16,0-6-1 15,0-9 0-15,3-5 0 16,0-9-4-16,0-7-38 16,0-5-29-16,-1-5-67 15,1-6-135-15,1 0-77 16</inkml:trace>
  <inkml:trace contextRef="#ctx0" brushRef="#br0" timeOffset="213722.23">23045 6033 855 0,'0'0'103'31,"0"0"-17"-31,0 0 76 0,91-60-84 0,-62 50-30 31,-2 1-16-31,-2 5-5 16,-6 3-16-16,-3 1-11 16,-4 0 1-16,-2 10-2 0,-2 9-3 15,-4 9 1-15,-4 4-11 16,0 5-14-16,-13 1-8 0,-11 3 9 16,-1 0 2-16,-5-7 2 15,0 0 17-15,0-5 6 16,2-5 0-16,3-4 0 15,5-3 0-15,2-3 1 16,7-4 3-16,5-5 3 16,2-1 5-1,3-3 1-15,1-1-4 0,0 0 0 0,13 0 4 16,17 0 9-16,7 0-5 16,11-9-9-16,1-3-5 15,-1-4 2-15,-8 2-5 16,-10 5 0-16,-11 3-2 15,-8 2 2 1,-5 4 0-16,-5-1 3 16,-1 1-3-16,0 0 0 15,0 0-11-15,-9 0-42 16,-13 10-72-16,-5 0-166 0,2-3-422 16</inkml:trace>
  <inkml:trace contextRef="#ctx0" brushRef="#br0" timeOffset="-214609.05">24954 5922 1078 0,'0'0'80'15,"0"0"-19"-15,0 0 53 16,0 0-49 0,0 0-30-16,0 0-23 15,0-62-8-15,0 94-3 0,0 17 0 16,0 8 0-16,0 7 3 16,0-3 2-16,0-3-2 15,-2-5 0-15,-4-9-3 0,0-5-1 16,-1-12 1-16,3-7 2 15,2-9-3-15,2-5 0 16,0-6-2-16,0 0 1 16,0-4 0-1,0-20-5-15,6-12-4 0,3-7-4 16,-3-7 12 0,-3-6-3-16,-2-3 5 0,1 0-2 15,-1 4 2-15,-1 6 0 16,3 10 1-16,2 6 1 0,3 4 2 15,5 9-3-15,4 3-1 16,5 3 0-16,3 5 0 0,3 3-3 16,0 4 2-16,2 2-3 15,-3 0 3-15,0 2-17 32,-3 11-34-32,-6 4-34 15,-1 4-54-15,-9 5-42 16,-8 1-72-16,-3 1-152 0</inkml:trace>
  <inkml:trace contextRef="#ctx0" brushRef="#br0" timeOffset="-214402.34">24973 6212 515 0,'0'0'318'15,"0"0"-215"-15,0 0 37 16,0 0 4-16,0 0-81 15,0 0-30 1,76-41-9-16,-46 32-10 0,-2 4-12 16,2 2 0-1,-3 1-2-15,-3 2-4 0,-6 0-65 16,-3 2-105-16,-12 15-57 16,-3 0-100-16</inkml:trace>
  <inkml:trace contextRef="#ctx0" brushRef="#br0" timeOffset="-214200.3">24939 6353 508 0,'0'0'217'15,"0"0"-103"-15,0 0 62 16,0 0-8-16,0 0-79 16,0 0-36-16,0 0-13 15,25-6-12-15,14 0-19 16,6 1-7-16,-1 0-1 0,-2 0-1 0,0-4-4 31,0-1-84-31,1-4-135 16,-4-4-159-16</inkml:trace>
  <inkml:trace contextRef="#ctx0" brushRef="#br0" timeOffset="-213601.37">26085 5925 738 0,'0'0'194'0,"0"0"-44"0,0 0 33 16,0 0-96-16,0 0-38 16,-20-80-18-1,-2 76-5-15,-8 4-14 16,-8 9-8-16,-3 22-2 16,4 12 0-16,5 1 1 0,11 5-3 0,14-4 0 15,7-1-2-15,3-1 1 31,21-4-1-31,10-5 0 16,3-5-2-16,5-11 2 16,-6-9-2-16,-8-7-34 0,-4-2-12 15,-11 0-1 1,-3-14 25-16,-2-11 18 0,-3-6 8 16,-4-5 3-16,-1-3-2 15,0 5 8-15,0 9 4 16,0 6 20-16,0 12-2 15,0 5-2-15,0 2-16 0,0 0-13 16,0 22-3-16,0 12-1 16,2 8 3-16,-1 0 2 15,-1 2-2 1,0-7 4-16,0-2-6 0,0-11 3 0,0-5 0 16,0-6-15-1,0-7-49-15,0-5-46 16,0-1-96-16,3-1 22 15,6-19-123-15</inkml:trace>
  <inkml:trace contextRef="#ctx0" brushRef="#br0" timeOffset="-213332.01">25956 5825 775 0,'0'0'80'0,"0"0"39"16,0 0 42-16,0 0-70 15,0 0-55-15,0 0-17 16,-7-14-10-16,33 14-2 16,13-2-2-16,9 1 5 15,-2-5-7-15,-8 0 3 0,-8-2-6 0,-7-1 0 31,-4 0-27-31,-5 2-109 0,-6 1-104 16,-8 1-186-16</inkml:trace>
  <inkml:trace contextRef="#ctx0" brushRef="#br0" timeOffset="-212574.1">25655 5765 525 0,'0'0'212'16,"0"0"-81"-1,0 0 52-15,0 0-37 16,0 0-71 0,0 0-36-16,-12-41-16 0,12 41-16 0,0 29-5 15,-3 19-2-15,1 17 6 16,-2 5-1-16,3 6 6 16,-2-1-4-16,1-1-6 15,1-3 4-15,1-8-5 16,0-11 1-16,0-8-1 15,0-10-2-15,13-10-80 0,11-11-141 32,10-9-107-32</inkml:trace>
  <inkml:trace contextRef="#ctx0" brushRef="#br0" timeOffset="-212225.28">26450 5702 996 0,'0'0'107'0,"0"0"-6"0,0 0 21 0,0 0-67 16,0 0-24-16,0 0-13 15,16-17-13-15,-10 62-2 16,2 19 3-16,-4 13 3 16,-1 3-1-16,-3 0 1 31,0-5-5-31,-4-7-2 0,-7-10-1 0,2-12-1 16,-1-11 0-16,4-10-18 0,3-8-70 31,0-8-171-31,1-9-121 15</inkml:trace>
  <inkml:trace contextRef="#ctx0" brushRef="#br0" timeOffset="-209459.25">25688 5721 439 0,'0'0'114'0,"0"0"-91"0,0 0 83 16,0 0 17-16,0 0-40 15,0 0-31-15,0 0-1 16,-21-36 1-1,16 34-4-15,4 2-9 0,-5 0-11 0,-9 10-12 16,-9 21-7-16,-7 11 20 31,-7 15 5-31,1 8-3 16,6 8-3-16,4 0-1 0,12 0-12 16,12 2-9-16,3 0-5 15,22-6 2-15,20-8-3 16,15-11-2-16,10-17 2 15,6-14-69-15,-1-12-137 16,-13-7-190-16</inkml:trace>
  <inkml:trace contextRef="#ctx0" brushRef="#br0" timeOffset="-208893.29">26400 5629 321 0,'0'0'306'16,"0"0"-194"-16,0 0 21 16,0 0 13-16,0 0-35 15,0 0-40-15,-17-33-28 16,17 33-25 0,7 0-7-16,20 19-10 15,9 6 13-15,5 8-1 16,0 1 4-16,-7 6 9 15,-8 9-10-15,-12 7-7 16,-11 7-6-16,-3 3 4 16,-17 1-4-1,-18-4-2-15,-8-3-1 0,-5-2-1 0,1-7-47 16,2-10-167-16,6-14-221 16</inkml:trace>
  <inkml:trace contextRef="#ctx0" brushRef="#br0" timeOffset="-208240.96">24654 5620 798 0,'0'0'92'16,"0"0"-67"-16,0 0 57 15,0 0 33-15,0 0-67 16,0 0-48-16,-33 55 3 15,26 25-3-15,4 24 28 16,1 5-6 0,2 9 0-16,0 0-5 15,0-3-9-15,0-2-3 16,0-11-3-16,0-12-2 16,3-15 0-16,6-17-2 15,10-15-75-15,11-19-110 16,14-19-67-16,9-5-402 15</inkml:trace>
  <inkml:trace contextRef="#ctx0" brushRef="#br0" timeOffset="-207691.02">26948 5498 629 0,'0'0'164'0,"0"0"-96"16,0 0 62 0,0 0-2-16,0 0-38 0,0 0-36 15,-27-48-19-15,26 48-18 16,-4 3-6-16,-4 22-6 15,-3 17 1-15,0 14 13 16,2 12 1 0,6 14-3-16,4 13-4 15,0 4 3 1,0 2-1-16,1-9-6 0,7-10-9 16,-1-11 2-16,-1-11-2 15,-2-14 1-15,1-14-1 16,-1-11-1-16,2-10-31 15,-3-5-44-15,0-6-35 0,-1 0-13 16,1-10-28-16,0-14-159 16,-3-7-169-16</inkml:trace>
  <inkml:trace contextRef="#ctx0" brushRef="#br0" timeOffset="-207024.4">27325 5833 786 0,'0'0'201'0,"0"0"-132"31,0 0 68-31,0 0-36 15,0 0-54-15,0 0-31 16,24-37-16-16,6 33 1 0,9 0-1 16,5 2-3-16,-2 1 2 15,-4 1-35-15,-10 0-65 16,-9 0-84-16,-13 3-66 16,-6 8-256-16</inkml:trace>
  <inkml:trace contextRef="#ctx0" brushRef="#br0" timeOffset="-206838">27293 6017 577 0,'0'0'251'0,"0"0"-152"0,0 0 43 32,0 0-5-32,0 0-81 0,0 0-37 15,65-13-12-15,-26 9-5 16,1 1-2-16,2 1-1 0,3-1-6 15,-2 1-97 1,0-5-104-16,-3-5-134 16</inkml:trace>
  <inkml:trace contextRef="#ctx0" brushRef="#br0" timeOffset="-205804.22">28105 5444 609 0,'0'0'210'31,"0"0"-150"-31,0 0 81 16,17-81-10-16,1 57-55 0,3 1-36 15,4 3-12-15,2 3-6 16,-2 4-6-16,1 4-5 16,-4 4-9-16,-4 2 2 0,0 3-4 15,-6 0 0-15,0 1 0 16,-3 15-1-16,-2 6-8 15,-4 7 4-15,-3 4 3 0,0 7 1 16,-4 1 0 0,-13 3 0-16,-5-1-8 15,-10 1-2 1,-5-3-5-16,-6-4 0 0,-2-4 4 0,-1-2 6 16,4-5 0-16,6-1 3 15,6-1 3 1,8-2-1-16,4-4 2 15,8-4-1-15,4-2 0 16,4-3 0-16,2-1-3 16,0 1 2-16,0 0 1 15,0-3-1-15,8-1 1 16,1-4 2-16,4-1 1 16,-1 0 2-16,0 0 4 0,-5 0 0 15,-2 0 2 1,0 0-5-16,-2 8-3 0,1 2-1 15,3 4-2-15,-1 3 3 16,0 3-2-16,-3 0 1 16,-1 5-1-16,-2 0 1 15,0-1 6 1,0 0 0-16,0-2 0 0,0-2-1 16,-3-3-4-1,1-3 1-15,2-3-3 0,0-5-1 16,0-1 0-16,0-5 0 15,0 0 2-15,0 0-2 16,0 0 0-16,0 0-7 16,0 0-28-16,0-9-39 0,15-10-127 15,2 1-107-15</inkml:trace>
  <inkml:trace contextRef="#ctx0" brushRef="#br0" timeOffset="-205206.75">28068 6361 804 0,'0'0'166'0,"0"0"-63"16,0 0 56 0,0 0-87-16,0 0-46 0,0 0-19 15,-19 6-4-15,11 6-1 0,4 1-1 16,2-2 0-1,2-3-1-15,0-2 0 0,0-1 0 0,0-2 0 16,0-3 3 0,0 0-3-16,0 0 2 15,2 0 1-15,-2-3 4 16,0-10-4-16,0 0-2 16,-2 2-1-16,-8 4 0 15,1 4-3-15,-3 3-2 16,0 0-14-16,3 7-25 15,3 6-88-15,6-2-149 16,0-6-532-16</inkml:trace>
  <inkml:trace contextRef="#ctx0" brushRef="#br0" timeOffset="-190413.16">977 13363 280 0,'0'0'139'15,"0"0"-77"1,0 0 33-16,0 0 61 16,0 0-33-16,0 0-24 0,1-3 6 15,-1 3-3-15,0 0-47 16,-3 0-26-16,-12 20-14 15,-12 14-9-15,-6 14-3 16,-1 4 1-16,12 2-3 16,10-8 0-16,12-7-1 15,0-8 0-15,22-11-1 0,10-8-3 16,5-12 4 0,9 0-3-16,3-20 2 0,-1-14-4 15,-3-10-3 1,-8-6-9-16,-7-7-3 0,-8-7-5 0,-13-6-9 15,-9 0-30-15,-9 0 1 16,-23 5 26-16,-10 14 10 16,-9 14 27-16,-1 18 2 15,3 15 16-15,7 4-2 16,10 0 8-16,13 17 2 16,18 15-19-16,1 10-7 15,19 13-5 1,17 1 5-16,6-2 0 15,4 1 0-15,-4-6 0 16,-8 0 1-16,-4-1-1 0,-11-1 0 16,-7-3 0-16,-9 1-1 15,-3-9-60 1,0-5-86-16,0-12-170 0</inkml:trace>
  <inkml:trace contextRef="#ctx0" brushRef="#br0" timeOffset="-189912.49">826 12901 721 0,'0'0'104'0,"0"0"-64"16,-97-5-5 0,70 22 39-16,-1 20-22 0,0 19-30 15,2 22-5-15,7 17-4 16,4 9 8-16,15 2 2 0,0-4-3 16,10-6-8-16,20-8 0 15,7-13-2 1,8-13-5-16,15-16-2 0,11-16 0 15,7-23-2-15,16-11 2 16,9-38 2-16,4-22-1 0,2-17 0 16,-9-9-4-16,-12-7-7 15,-18-6-17-15,-21-3 0 16,-19 2-25-16,-25 8 11 16,-7 8 22-16,-38 16 16 15,-23 15 2 1,-19 20 24-16,-16 21 30 15,-17 16-34-15,-12 33-6 16,2 18-12-16,16 10-4 16,29-1 0-16,35-2-12 15,34-8-126-15,14-14-260 0</inkml:trace>
  <inkml:trace contextRef="#ctx0" brushRef="#br0" timeOffset="-185530.17">2616 12816 568 0,'0'0'187'0,"0"0"-153"0,0 0 99 16,0 0-23-16,-9-75-56 0,6 75-14 15,0 0-8-15,-2 0-17 16,-5 22-15-16,-5 22-1 16,-6 18 0-16,2 11 0 15,5 1 0-15,10-6 1 16,4-6-3-16,9-10-1 15,21-13-8 1,14-13 2-16,10-16-35 0,9-10-43 0,13-13-53 31,2-21-84-31,-1-8 33 0,-7-4-72 0</inkml:trace>
  <inkml:trace contextRef="#ctx0" brushRef="#br0" timeOffset="-184430.43">3132 12986 194 0,'0'0'353'0,"0"0"-168"0,0 0-53 0,0 0-12 15,-91-38-34-15,69 38-20 16,-1 0-11-16,1 0-19 16,3 10-16-16,-1 5-5 15,7 5-11-15,4 1-2 16,1 2 1-16,8 1-3 16,0-3-1-1,0 1-2-15,9-1 0 0,10-3 3 16,4-2-2-16,7-7 1 15,3-5 1-15,2-4 2 0,1 0-2 16,-3-10 0-16,-6-5-8 16,-9 1 1-16,-2-1 3 15,-7-2 3 1,-1 3 2-16,-3-1 5 16,-3 0 0-16,1 1 1 15,-2 4 3-15,1 3 6 16,1 3-2-16,-3 2-5 15,0 2-6-15,0 0-3 16,6 0-5-16,2 6-9 0,5 11 5 16,2 5 7-16,4 2 2 0,0 0-1 15,-2-2 2-15,-1-3-2 16,-2-6 1-16,-1-4 0 16,-4-4 0-16,-3-5 1 15,0 0 1-15,3 0 1 16,0-10 0-16,3-14 3 15,4-5-2 1,-2 0-1-16,-1-3 2 0,-4 4-4 0,0 3 3 31,0 4-2-31,-5 4-1 0,1 5 1 0,-2 9-1 16,-3 2-1-16,3 1-2 16,0 0 1-16,3 0-14 15,6 16 2 1,3 8 10-16,4 3 1 15,-1 2 2-15,3 0 0 16,-2-3 0-16,1-6-11 0,2-7-16 16,2-4 5-1,0-9 0-15,-2 0 6 0,2-9 1 16,-3-10 7 0,-6-6 8-16,3-2 1 0,-6 0 0 0,-2-2 2 15,-4 5 2-15,-3 2 37 31,2 3-2-31,-2 5-6 16,0 3-7-16,1 5-12 0,0 0-9 16,4 6-4-16,1 0-2 15,12 0-7-15,1 0 1 16,5 8 4 0,-3 7-1-16,0 5 0 0,-5 1 1 15,-7 2-7 1,1 1-3-16,-7-1-4 0,-3 0 7 15,-3-1-1-15,0 3 6 16,0-4 3-16,-4-3 1 16,-2-4 0-16,2-7 0 0,2-2 0 0,2-5-1 15,0 0 1 1,0 0 1-16,0-19 2 0,16-11 1 16,5-11-2-16,0-4 1 15,3 3 0-15,-5 4-3 16,-4 10 5-16,-3 10 6 31,-6 6 12-31,2 5-5 0,-2 7-18 0,7 0 0 16,2 0-6-16,12 14 4 15,3 3-1-15,-2 8 0 16,8 1 1-16,1 1-11 16,0 3 12-16,-4-2 0 15,-6 0 1-15,-15-2-2 16,-6-3-11-16,-6-2 4 15,0-1 3 1,-14-6-22-16,0-3-39 0,0-8-87 16,4-3-103-1,7-8-122-15</inkml:trace>
  <inkml:trace contextRef="#ctx0" brushRef="#br0" timeOffset="-184248.67">4439 12649 606 0,'0'0'335'0,"0"0"-250"0,0 0 49 16,0 0-39 0,0 0-83-16,0 0-12 15,-2-4-22-15,17 23-122 16,0 5-89-16,0 6-334 15</inkml:trace>
  <inkml:trace contextRef="#ctx0" brushRef="#br0" timeOffset="-183201.32">5029 12984 834 0,'0'0'206'16,"0"0"-145"-16,0 0 116 15,0 0-87-15,0 0-50 16,0 0-10-16,-83-36-12 16,37 47-11-16,-5 13-3 15,5 2 2-15,11-1-4 16,13-1-1-16,13-3-1 15,9-2-1-15,0-4-3 16,21-7 0-16,19-8 0 16,17 0 0-16,10-25-16 15,2-12-7-15,-7-5-4 0,-8-10-9 16,-8-5 6-16,-13-12 6 16,-11-1 1-1,-13-1 20-15,-9 7 7 16,-3 14 0-16,-19 11 1 0,-5 10 23 15,-3 10 21-15,5 6-2 16,7 9-11-16,0 4-10 0,6 9-9 16,0 20-9-1,5 17-4-15,7 12 0 0,0 10 0 16,14 5 1-16,8-1-1 16,4-7 0-16,3-11 0 15,-1-8 0-15,6-9-3 16,-4-11 1-1,-3-7 1-15,1-11 1 16,-4-6-2-16,-3-2-3 16,0-5-1-16,1-17 0 0,-5-6 5 0,1-5 0 31,-8-5 2-31,-3-3-1 0,-7-1 1 16,0 4-1-1,0 7 0-15,-7 9 2 0,0 10 0 0,-4 4 10 16,5 8 0-16,-1 0-9 15,-1 17-3 1,2 12-6-16,6 11 3 16,0-1 0-16,2 1 1 0,20-8 1 15,2-8-5-15,9-5-6 0,1-11-1 16,6-6-2 0,1-2 11-16,-3 0 3 0,-3-13 0 31,-7-7 0-31,0-4 1 15,-5-2 0-15,-1 3 1 16,-1 1-1-16,-4 6 0 0,-1 2-3 16,-4 9 2-16,3 5 1 15,-3 0 0-15,2 2-3 16,-3 15-7-16,3 2 9 16,-4 6 0-16,-3-2-21 15,-4 3-2-15,-1-2-8 16,-2 0 6-16,0-2 6 15,0 0 8-15,0-1 11 16,3-4 2-16,3-6-1 16,-2-5 2-16,7-3 8 15,2-3-2-15,8 0 14 0,6-15-4 0,4-2-7 16,-1 0-4-16,1 2-4 16,-4 1 1-16,-5 5-3 15,-8 4 0-15,-3 2-1 16,-6 1 0-16,-3 2-5 15,-2 0-23-15,0 0-30 16,-6 0-40-16,-9 2-69 16,-1 1-161-1</inkml:trace>
  <inkml:trace contextRef="#ctx0" brushRef="#br0" timeOffset="-181897.07">7074 12724 843 0,'0'0'57'15,"0"0"21"-15,-37-77 50 0,10 64-59 16,-3 4-34 0,-1 9-6-16,-5 0-2 15,5 22-16 1,-2 15 1-16,3 10-5 0,11 5-2 16,7-2-4-16,6-3-1 15,6-7-1-15,4-6 1 16,13-8-1-16,8-9 1 15,2-5-2-15,4-9 2 0,2-3 0 16,-5-3-6-16,-2-13-16 16,-10-6-5-16,-6-7 4 15,-5 0 8-15,-5-3 6 0,0 5 3 32,0 3 6-32,0 10 0 15,-2 3 10-15,2 9 22 16,0 0-6-16,0 2-17 0,0 0-9 0,20 8-2 15,4 8 2-15,3 6 1 16,-2-2-1-16,-1 4 0 0,-5 1 0 16,1-2-4-1,-5-3-50-15,4-3-89 0,3-9-70 16,5-5-198-16</inkml:trace>
  <inkml:trace contextRef="#ctx0" brushRef="#br0" timeOffset="-181333.68">7668 12634 869 0,'0'0'138'0,"0"0"-90"16,0 0 107-16,-90-5-65 15,74 13-47-15,11 11-20 16,5 7-13-1,0 4-2-15,11 1-1 16,16 1-5-16,9-6 1 16,4-2-2-16,-3-2-1 15,-4-5 2-15,-6 0-2 16,-8-1 0-16,-7 1 0 16,-3 0-3-16,-3 2-14 0,-2 0-15 15,-4-1-46-15,0 1-2 16,-7-1 28-16,-8 1-13 15,3-5 23-15,3-3 24 16,3-6 8-16,5-5 10 0,1 0 4 16,0-6 4-16,12-21-6 15,10-9-1-15,6-4 1 0,7-2-1 32,1 8 5-32,-5 4 2 15,0 11 30-15,-10 7 8 16,-3 4-2-16,-8 7-9 15,-2 1 3-15,2 0-20 16,1 4 7-16,-1 12-4 16,5 3-1-16,-1 2-12 0,0 1 0 15,-2 0-8-15,-1 6 1 16,1 0 0-16,-2 0-1 16,-1 0 1-16,-2-7-1 15,-4-4 0-15,-3-5 0 16,0-6-23-16,0-4-42 0,0-2-52 15,-3-3-95-15,-5-16-142 16</inkml:trace>
  <inkml:trace contextRef="#ctx0" brushRef="#br0" timeOffset="-181182.96">8175 12564 697 0,'0'0'115'16,"0"0"-106"-16,0 0 27 0,0 0-20 16,0 0-11-16,0 0-10 15,40 58-9-15,-12-34-195 16</inkml:trace>
  <inkml:trace contextRef="#ctx0" brushRef="#br0" timeOffset="-180248.39">8528 12799 903 0,'0'0'116'16,"0"0"-16"-16,0 0 52 16,-37-83-89-16,34 76-26 15,3 3-5-15,0 4-10 16,0 0-8-1,0 16-8-15,0 11-4 16,0 8 5-16,0 0-1 16,9-3-3-16,2-4 0 15,5-5-2-15,-1-6-1 0,0-5 1 16,0-6-1 0,-2-5 1-16,4-1-1 0,-3 0 1 15,0-15 2-15,-1-7-1 16,-2-4-2-16,-4-6 1 15,-1 3 1-15,0 2 0 16,0 4-2-16,-1 6 2 16,-2 7-2-16,-2 5 0 0,1 3 3 15,2 2-3-15,8 0-3 16,3 7 1-16,6 10 1 0,1 1 0 31,-1 1 0-31,1-1 1 16,-1-2-3-16,-4-3 0 15,-1-5 1-15,-2-3-14 16,-3-1 5-16,-2-4 5 16,-3 0 4-16,-1 0 1 0,5-2 1 15,-2-11 0-15,1-2 1 16,2-4-1-16,0-2 1 16,1-1-1-16,0-1 0 15,0 2 1-15,-3 4-4 16,1 4 4-16,-4 5-1 15,-3 4 1-15,-1 1-1 0,-2 3 2 16,1 0-2 0,4 0 0-16,5 7-4 0,5 11 4 0,1 3-2 15,2 3 2-15,0-1-1 16,2-2-4-16,2-4 2 16,2-5-18-16,0-6-8 15,-3-3-15-15,1-3 1 31,-3 0 12-31,-2-3 5 0,-1-8 17 16,-5-6 9-16,-3-2 1 16,-5-7-1-16,-1-2 8 15,-2-1 26-15,0 1 7 16,0 3 15-16,0 6-9 16,0 3-6-16,-2 5-4 0,1 6-3 15,1 5 2-15,-2 0-14 16,2 0-10-16,0 20-11 15,0 17 2-15,0 15 3 16,3 6-1-16,2 3-1 16,-2-1-4-16,0 0 0 15,3-7 0-15,-4-3-1 16,-1-11-13 0,-1-8-15-16,0-10-42 0,0-9-39 15,0-7-135-15,0-5-66 16,3 0-85-16</inkml:trace>
  <inkml:trace contextRef="#ctx0" brushRef="#br0" timeOffset="-179496.89">9485 12604 547 0,'0'0'390'15,"0"0"-361"-15,0 0 143 0,-39-72-45 31,36 61-58-31,3 4-25 0,0-1-21 0,9 3-15 16,16 2-7-16,2 3-1 16,6 0 0-16,-6 3-4 15,-1 14 4-15,-3 3-3 16,-10 6 1-16,-5 3-6 16,-8 1-4-16,0 1-3 15,-11 0-9-15,-14-1 9 16,-6-2-8-1,-1-5 7-15,4-6 9 16,14-4 4-16,4-5-2 0,9-7-2 16,1-1-1-16,0-1 4 15,13-21 4-15,12-14-2 16,8-10 3-16,6-12-1 16,10-11 0-16,7-12 2 15,2-6-2-15,-3-1 0 0,-12 11-1 16,-16 16 1-16,-14 19 2 15,-10 17 9-15,-3 15 33 16,0 10 4-16,0 7-17 16,-9 30-26-16,-10 18 4 15,-3 13 18-15,5 7-16 0,7 0 6 32,8-5-12-32,2-5 4 0,2-9-8 0,17-9 0 15,5-8 0-15,7-16-1 16,7-10-1-16,6-10 1 15,1-3-16-15,1-9-34 16,-4-15-2-16,-6-4-8 0,-6-3 4 31,-8-5 20-31,-8-4 17 16,-10-4 18-16,-4 1 1 16,0 6 1-16,-1 10 7 0,-13 13 34 15,2 14 20-15,-4 3-17 16,-2 22-25-16,4 10-4 15,7 6 0 1,7 0-7-16,0 2-6 0,12-1-1 0,12-6 2 16,4-6-3-16,2-7-1 15,0-12 1-15,-1-10 2 16,1-1-6-16,-1-12-32 16,-1-12-100-16,-1-7-62 15,-8-3-115-15</inkml:trace>
  <inkml:trace contextRef="#ctx0" brushRef="#br0" timeOffset="-177956.55">11542 12058 455 0,'0'0'263'15,"4"-75"-232"-15,-21 47 79 16,-15 8 3-1,-14 11-52-15,-11 9-29 0,-7 18-2 16,0 28 9 0,5 15-3-16,13 14-4 0,13 3-9 0,15-4-7 15,17-5-2-15,1-7-6 16,21-9-5-16,8-10-3 16,10-12 2-1,2-8-1-15,5-12-1 16,-1-10 0-16,-1-1 0 15,-5-4-11-15,-9-15-41 16,-8-1-24-16,-11-4 1 16,-11-3 12-16,0-2 10 15,-9 6 31-15,-12 1 22 16,7 8 3-16,3 5 28 0,3 4 15 16,7 3 19-16,1 2-14 0,0 0-37 15,0 0-14-15,0 0 0 16,9 2 0-16,4 11 11 15,-4 4 11-15,2 6 2 16,-4 7 5-16,-7 7-3 16,0 8-3-1,0 11-15-15,-12 5 3 16,-2 4-6-16,-2 0 1 0,6-8-5 0,4-10-1 31,0-8 0-31,6-11 0 16,0-6-4-16,0-13-95 15,22-9-76-15,5 0-35 16,9-18-237-16</inkml:trace>
  <inkml:trace contextRef="#ctx0" brushRef="#br0" timeOffset="-177031.79">11777 12403 875 0,'0'0'75'0,"0"0"76"0,0 0 1 16,0 0-82-16,-31-78-25 15,31 69-13-15,1 3-16 16,14-1-10-16,11 6-4 16,5 1-2-16,6 1 0 15,-1 16 0-15,-3 4 0 16,-5 6-2-16,-3 2-5 15,-8 0 3-15,-1 0-2 16,-11 0-13-16,-5-2-15 16,0-5-14-16,-8-1 1 15,-8-5-6-15,-2-5 12 16,3-5 14-16,4-5 21 0,1-1 6 16,6 0 2-16,4-15 3 15,0-10 0-15,24-5 3 16,13-8-7-16,12-1 3 15,5 0 1-15,-8 6-2 16,-7 10 6-16,-8 6 6 16,-10 5 2-16,-12 7 0 15,-2 3-4-15,-5 2 5 16,-2 0-1-16,0 0-7 16,0 5-6-16,-2 12-4 15,-9 6 3-15,3 2 2 16,5 0-4-16,3-2-1 15,0-5 0-15,6-3 0 16,9-4 0-16,0-6 1 16,1-4-1-16,-1-1 1 0,3 0 0 15,-1-6 1-15,-1-11-1 16,-6-4 1-16,-2-2 0 16,-5-5-1-16,-3 0 0 15,0 6 2-15,0 8-3 16,4 7 2-16,-4 7-2 15,6 0 0-15,6 0-4 16,9 15 1-16,7 6 2 16,1 4 0-16,2 3 1 15,5-4-1-15,1-2-1 0,6-7 0 16,-4-5 2 0,-3-10-1-16,-3 0 1 0,-5 0-9 15,0-21 5-15,-2-5 3 16,-7-8 1-16,1-6 0 15,-6-6-1-15,-2-2 3 16,-1-8-2-16,-5-2 3 16,-6-6 8-16,0 3 12 15,-12 13 8-15,1 14-5 16,0 19 4-16,5 10 4 16,1 5-7-16,-4 39-20 0,-4 21-6 15,-2 23 4-15,-1 10 4 16,3 2-6-16,7-1 2 15,2-2-4-15,0 0-1 16,2-9 0-16,1-8-2 0,-1-13-2 31,1-16-40-31,1-18-91 0,0-15-255 0,4-13-104 16</inkml:trace>
  <inkml:trace contextRef="#ctx0" brushRef="#br0" timeOffset="-176365.79">12914 12336 806 0,'0'0'125'0,"0"0"-44"16,0 0 90-16,0 0-62 0,0 0-50 16,-20-75-31-16,29 71-11 15,18 4-13-15,9 0-3 0,8 0-1 16,-2 14-1-16,-3 6 1 15,-4 2-1-15,-10 4-4 16,-7 3-6-16,-12 3-12 16,-6-2-18-16,-6 0 7 15,-24-1-6-15,-6-6-3 16,-1-3-4-16,7-7 28 16,12-7 16-16,10-1 1 15,4-5 2 1,4 0 1-16,0-20 3 15,18-10-3-15,9-12 1 16,10-10-1-16,6-9 3 0,1-12-1 16,-4-4 4-16,-3-7 1 15,-10 2-1-15,-7 9 28 16,-11 16-2-16,-8 21 15 16,-1 20 15-16,0 12-33 0,0 4-8 15,0 20-16 1,0 27-4-16,0 18 2 0,0 12 10 15,0-1-3-15,4-4 3 16,8-9-4 0,2-7-7-16,2-13-1 0,-2-8-1 0,-1-10-1 31,-1-10 0-31,-2-7-1 16,-2-4 1-16,-1-4 0 0,10 0 2 15,4-17-2-15,6-10 1 16,4-9 0-16,0-4-1 15,-1-4 1-15,0 5 0 16,-6 11 1-16,-8 11 2 16,-7 11-4-16,-3 6 0 15,5 3-2-15,2 20 1 16,2 7 0-16,1 4-1 16,-5 0 2-16,-1-4-6 15,-4-2-14-15,-3-3-58 16,-2-8-161-16,-1-8-146 15</inkml:trace>
  <inkml:trace contextRef="#ctx0" brushRef="#br0" timeOffset="-174615.39">14766 12072 638 0,'0'0'106'16,"18"-88"-71"-16,-15 47 115 0,-3 6-34 15,0 7-40-15,-10 8 6 16,-13 7-33-16,-8 9-21 15,-11 4-10 1,-9 10-6-16,-8 24-4 0,-4 14 4 16,-1 7-3-16,7 1 0 15,14-2-3-15,15-6-4 0,16-5-1 16,12-4-2-16,16-5 1 16,26-5 0-16,18-9-2 15,10-6-1-15,7-6-16 16,-3-7-39-16,-6-1-14 15,-13 0-15 1,-13-10 9-16,-17-3-3 16,-14-3 21-16,-11-1 32 15,-3-1 19-15,-23 0 9 16,-3-2 0-16,-6 3 11 16,2 0 13-16,1 3 33 15,-1 3 13-15,6 3-23 0,6 2 0 16,9 5 0-16,8 1 5 15,2 0-21-15,2 0-16 0,0 0-3 16,0 0-10-16,0 0-2 16,2 10 6-16,11 2-6 15,8-2 10-15,-1-2-4 16,2-2-1 0,-1-1-1-16,-6-2-3 15,-2 3-1-15,-4 0 0 16,-3 2-2-16,0 6 4 15,0 6-4-15,-2 5 4 16,1 7-1-16,-2 1 3 16,1 4-4-16,1 0 0 15,2-1 3-15,-1 1-3 16,-3-2 6-16,-3-1-5 16,0-2 1-16,0-2 1 0,-12-2-4 15,-3-3 1 1,-1-7-143-16,4-8-233 0</inkml:trace>
  <inkml:trace contextRef="#ctx0" brushRef="#br0" timeOffset="-172966.92">15818 12769 864 0,'0'0'102'0,"0"0"-93"15,0 0 31-15,0 0 63 0,0 0-73 32,0 0-30-32,0 0-6 0,-49 38 6 0,31 7 0 31,-6-1-44-31,0-1-34 15,4-9-63-15,6-10-132 16,9-12-211-16</inkml:trace>
  <inkml:trace contextRef="#ctx0" brushRef="#br0" timeOffset="-172460.98">16374 12011 321 0,'0'0'672'15,"0"0"-585"-15,0 0 8 16,0 0 1-16,0 0-50 0,0 0-27 16,-21 3-13-16,26 31-5 15,5 12 4-15,0 7 2 16,-2-2 0-16,-3 1 4 15,-4-5 0-15,-1-5-4 16,0-5-4-16,0-8-3 16,0-11 1-16,0-8 0 15,0-7-1-15,0-1 3 16,0-2-3-16,0 0 1 0,0-15 0 16,0-13-1-16,0-12-1 15,-4-5 0-15,-6-5-1 16,-4-4-1-16,0 2 1 15,2 2 2-15,3 8 1 16,5 8-1-16,4 6 1 0,0 4 0 16,0 10 4-16,0 2-5 31,1 1-1-31,11 2 0 0,8 1 1 16,8 2-1-16,8-1-2 15,4 4 0-15,5 1-2 16,-2 2 1-16,-3 0-43 15,-7 0-48-15,-10 7-78 16,-12 12-102-16,-11 7-125 16</inkml:trace>
  <inkml:trace contextRef="#ctx0" brushRef="#br0" timeOffset="-172241.83">16444 12246 514 0,'0'0'254'0,"0"0"-151"15,0 0 44-15,0 0-25 0,0 0-67 16,0 0-16-16,61-32-14 16,-25 15-4-16,3 2-17 0,-5 1-3 15,-2 6-2-15,-8 2 0 16,-8 6-46-16,-9 0-86 16,-7 8-78-16,-9 17-47 31,-26 4-166-31</inkml:trace>
  <inkml:trace contextRef="#ctx0" brushRef="#br0" timeOffset="-172065.51">16416 12441 398 0,'0'0'131'0,"0"0"-17"16,0 0 71-16,0 0-40 16,0 0-43-16,0 0-27 0,6 3-10 15,18-9-11-15,7-7-26 16,6-3-23-16,4 2-5 15,5-3 0-15,2-2-24 16,4 1-125-16,-3-1-158 16</inkml:trace>
  <inkml:trace contextRef="#ctx0" brushRef="#br0" timeOffset="-171581.94">17479 11825 897 0,'0'0'104'16,"0"0"10"-16,0 0 12 15,0 0-64 1,0 0-44-16,-82-24-8 0,66 54-2 15,-2 14-4-15,6 3 3 0,5 1-3 32,7-4-1-32,0-7-1 0,8-3 1 15,11-7-3-15,1-8-1 16,3-7-1-16,-1-7-1 16,1-5 3-16,-3 0-34 15,-5 0 0-15,-4-14 14 16,-8-3 13-16,-3-3 7 15,0 1 0-15,0 3 1 16,-2 8 0-16,-1 2 7 16,2 6 6-16,1 0 1 15,0 8-15-15,0 15-4 0,0 10 4 16,3 3 3-16,-2 1-1 16,-1 1-2-16,0-4 1 0,0-2-1 15,-4-5 0-15,-7-7-5 16,1-6-58-16,1-8-112 15,-3-6-62-15,0 0-140 16</inkml:trace>
  <inkml:trace contextRef="#ctx0" brushRef="#br0" timeOffset="-171343.64">16968 11898 864 0,'0'0'139'16,"0"0"-49"0,0 0 33-16,0 0-70 0,0 0-48 15,-16 75 5 1,16-19 10-16,4 3-4 16,14 1-1-16,4-2-11 15,5-6-4-15,4-7-2 0,4-7 0 16,7-10-6-16,10-12-137 15,6-16-169-15,3-2-465 0</inkml:trace>
  <inkml:trace contextRef="#ctx0" brushRef="#br0" timeOffset="-171066.27">17725 11682 913 0,'0'0'107'0,"0"0"-25"16,0 0 41-16,0 0-50 15,0 0-48-15,0 0 8 16,111 69 5-16,-72-26-5 16,-5 7-14-16,-9 7-11 0,-7 2-5 0,-9 0-1 15,-9-2-2-15,-3-7 0 16,-27-3-1-16,-13-6-32 15,-13-5-23-15,-10-10-151 32,-4-6-125-32</inkml:trace>
  <inkml:trace contextRef="#ctx0" brushRef="#br0" timeOffset="-169314.78">16074 11840 570 0,'0'0'116'0,"0"0"-8"16,0 0 20-16,0 0-13 0,0 0-22 15,0 0-36-15,0-69-23 16,0 69-15 0,0 0-8-16,3 14-5 15,5 26-6-15,2 24 0 16,5 19 20-16,-1 11 3 0,-1 10-2 16,-6-1-2-16,-5-1-3 15,-2-7-7-15,0-6-4 16,0-9-5-16,0-10-1 15,0-14-1-15,1-16-5 16,12-15-52-16,6-17-104 16,4-8-68-16,4-8-188 15</inkml:trace>
  <inkml:trace contextRef="#ctx0" brushRef="#br0" timeOffset="-168498.05">18190 11589 620 0,'0'0'109'0,"0"0"-22"16,0 0 50-16,0 0-1 16,0 0-50-16,0 0-42 15,-23-55-18-15,23 57-13 0,0 29-7 16,0 20-4 0,0 19 12-1,0 15 16-15,0 8-2 16,0 7-3-16,0 5-8 0,0-5-1 15,0-7 1-15,0-10-5 0,0-13-7 16,0-12-3-16,4-15-4 16,2-14 2-16,-3-12-4 15,0-8 0-15,-1-6-15 16,-1-3-41-16,4-5-2 16,4-19-47-16,0-17-161 15,-2-7-172-15</inkml:trace>
  <inkml:trace contextRef="#ctx0" brushRef="#br0" timeOffset="-168207.35">18500 11831 886 0,'0'0'87'31,"0"0"10"-31,0 0 25 0,0 0-66 0,0 0-29 16,0 0-11-16,34-40-8 15,6 26-5-15,15-2-3 16,-1 3-2-16,-5 2-4 15,-8 4-33-15,-13 7-82 16,-12 0-119-16,-13 5-138 16</inkml:trace>
  <inkml:trace contextRef="#ctx0" brushRef="#br0" timeOffset="-167993.13">18580 12068 546 0,'0'0'200'0,"0"0"-90"16,0 0 49-16,0 0-47 16,0 0-49-16,0 0-27 15,54-20-15-15,-17 6-11 0,2-1-9 16,6 1-1 0,-2 0-4-16,0-1-11 0,-6 3-92 15,-5-2-114 1,-13 4-191-16</inkml:trace>
  <inkml:trace contextRef="#ctx0" brushRef="#br0" timeOffset="-167438.13">19138 11679 784 0,'0'0'79'0,"0"0"93"16,0 0-22-16,0 0-74 15,0 0-32-15,0 0-19 0,-9-33-14 16,6 33-6-16,0 13-5 16,-1 13-4-16,-2 8 4 15,0 1 5-15,3-2-1 0,1-8-1 16,2-3-1-16,0-5-1 15,0-4-1-15,6-1 3 16,5-5-2-16,2-3 3 16,3-2 1-16,1-2-2 15,4 0 2 1,3 0-2-16,-2-8 0 16,-2 2-2-16,-3 0-1 15,-5 4 0-15,3 1 0 16,-1 1-1-16,2 0-1 15,-3 6-3-15,1 11-2 16,-5 7-3-16,-5-1-16 0,-4 5-11 16,0-3-5-16,0-2-1 15,-9-1 0-15,-7-5 2 16,-2-4 18-16,-3-4 8 16,-3-4 10-16,-1-4 4 15,-2-1 1-15,3 0 0 16,0-3-3-1,2-9-2-15,3-6-11 0,5-3-35 16,8-6-57-16,6-4-83 16,0-6-115-16</inkml:trace>
  <inkml:trace contextRef="#ctx0" brushRef="#br0" timeOffset="-167233.08">19253 11699 613 0,'0'0'181'16,"0"0"-72"-1,0 0 70-15,0 0-121 0,0 0-25 0,66-73-16 16,-32 57-12-16,5 1-4 16,1 0-1-16,0 4-4 15,0 2-46-15,-4 6-75 16,-4 0-94-16,-7 2-124 15</inkml:trace>
  <inkml:trace contextRef="#ctx0" brushRef="#br0" timeOffset="-166815.43">19691 11543 609 0,'0'0'205'0,"0"0"-49"15,0 0 27 1,0 0-92-16,0 0-22 0,0 0-27 15,0 0-24-15,-33-33-5 16,20 49-5-16,-6 18-2 0,-5 12-2 16,2 10 11-16,8 3-5 15,7-2 8-15,7-1-10 16,0-1-4-16,10-8 1 16,10-7 5-16,5-9-9 15,3-12-1 1,1-6 1-16,2-11-1 15,-3-2-3-15,1 0 3 16,-7-13-3-16,-9-7-4 16,-3-4 2-16,-6-4-2 0,-4-3 0 15,0 3-4 1,-14 3 3-16,-2 8 3 0,3 8 4 16,0 7 1-16,-1 2-1 15,-1 0-1-15,-5 19-3 16,4 5 0-16,0 5 0 15,6-2 3-15,7 2-13 16,3-5-60-16,0-3-83 0,14-6-118 16,16-2-362-1</inkml:trace>
  <inkml:trace contextRef="#ctx0" brushRef="#br0" timeOffset="-166552.97">20102 12115 970 0,'0'0'102'0,"0"0"79"16,0 0-49-16,0 0-65 16,0 0-39-16,0 0-13 0,-6-8-10 15,6 31-5-15,7 9 3 16,-1 2-2-16,-6 3-1 15,0-3 0-15,-7 2 0 16,-19-3-1-16,-9-3-12 0,-6-4-83 16,2-9-180-16,1-10-256 15</inkml:trace>
  <inkml:trace contextRef="#ctx0" brushRef="#br0" timeOffset="-164748.22">21275 11530 896 0,'0'0'187'0,"0"0"-104"0,0 0 36 15,0 0-49-15,0 0-43 16,0 0-12-16,13-11-14 16,-12 40-1-16,-1 12 0 0,0 9 3 15,0-3 0 1,0 1 0-16,-1-5-1 0,-5-6-2 16,-1-2 1-16,4-12-2 15,0-6 0-15,2-5 0 16,1-8-3-16,0-3 4 15,0-1-6-15,0 0 3 0,0-15-5 16,6-15 2-16,0-9 2 16,-1-5 3-16,-5-8 0 15,0-5 1 1,0 1 0 0,-8 3 0-16,0 10 0 0,1 6 1 15,6 12-1-15,1 5 1 16,0 7 2-16,0 1-3 15,13 0 0-15,9 3-1 0,8 0-3 16,7 2 4-16,5 3-2 16,1 4 2-16,-4 0-1 15,-4 0-3-15,-10 0 1 16,-5 11-32-16,-7 2-55 16,-10 5-68-16,-3 2-86 15,-9 4-184-15</inkml:trace>
  <inkml:trace contextRef="#ctx0" brushRef="#br0" timeOffset="-164533.83">21337 11719 239 0,'0'0'706'0,"0"0"-601"15,0 0 31-15,0 0-29 16,0 0-52-16,0 0-31 0,40-23-9 15,-3 12-8-15,6 2-6 16,1 0-1-16,-1 2-1 16,-6 1 1-16,-8 4-14 0,-9 2-69 31,-12 0-89-31,-8 5-108 0,-5 11-174 0</inkml:trace>
  <inkml:trace contextRef="#ctx0" brushRef="#br0" timeOffset="-164333.75">21349 11916 562 0,'0'0'182'0,"0"0"-113"15,0 0 85 1,0 0-42-16,0 0-43 0,0 0-13 16,1 6-14-1,25-6-16-15,11-6-4 0,9-9-20 16,4 0 0-16,2-4-4 15,0-1-34-15,-9 2-143 16,-8 3-184-16</inkml:trace>
  <inkml:trace contextRef="#ctx0" brushRef="#br0" timeOffset="-163801.59">22366 11401 750 0,'0'0'96'0,"0"0"62"16,0 0-10-16,0 0-70 31,0 0-43-31,0 0-11 0,-76-43-14 15,58 70-9-15,-6 13 1 16,3 8 9-16,8 2 1 0,7-4-5 16,6-3-2-16,0-7-2 15,1-5-2 1,14-8-1-16,4-4-2 0,3-10-2 0,1-4-13 16,3-5-43-16,-3 0-24 15,-2-14-1-15,-7-6 24 16,-7-5 35-16,-4 0 4 15,-3 0 21-15,0 3 1 16,0 7 6-16,0 4 23 16,0 8 29-16,0 3 1 15,0 0-25 1,2 10-31-16,8 14 1 16,-1 10 19-16,0 4 6 15,-2 3-11-15,-4 1-8 0,-1-2-6 16,-1-1-4-1,-1-5-2-15,0-5-1 0,0-5-6 16,2-10-68-16,-1-6-59 16,2-8-97-16,4 0-182 15</inkml:trace>
  <inkml:trace contextRef="#ctx0" brushRef="#br0" timeOffset="-163485.42">22033 11330 721 0,'0'0'87'16,"0"0"-22"-16,0 0 106 0,0 0-60 15,0 0-55-15,0 0-23 16,52-47-16-16,-8 36-11 0,8 4-3 16,2-3-2-1,2 1 1-15,-3-1 0 0,-9 3-4 16,-13 1-1-16,-14 4-12 16,-9 0-36-16,-5 2-6 15,-3 0 5-15,0 0-29 0,-2 0-72 16,-15 0-99-16,-2 7-234 15</inkml:trace>
  <inkml:trace contextRef="#ctx0" brushRef="#br0" timeOffset="-162551.39">20965 11315 408 0,'0'0'54'0,"0"0"2"0,0 0 35 0,0 0-26 31,0 0-7-31,0 0-5 0,-9-33 0 0,8 28 2 31,-1 4-7-31,-1 1 6 16,2 0 12-16,-1 0-6 15,-1 0-19-15,-6 7-18 0,-10 24-16 16,-9 22-3-16,-5 19 13 16,3 15 14-16,5 10-9 15,8 10 19-15,5 4-20 16,11-2 6-16,1-1-10 15,18-14-17-15,25-13 0 16,27-21-8-16,27-20-40 0,21-26-151 16,10-14-325-16</inkml:trace>
  <inkml:trace contextRef="#ctx0" brushRef="#br0" timeOffset="-161767.02">21886 11337 372 0,'0'0'246'0,"0"0"-134"16,0 0 31-16,0 0-1 15,0 0-77-15,0 0-39 16,-13-10-13-16,8 39-12 15,-1 15 15-15,1 17 30 0,2 7-29 16,3 4-1-16,0-4-4 16,0-2-9-16,14-7-3 0,10-6-4 15,13-6-6 1,14-13-91-16,8-15-95 0,8-13-201 31</inkml:trace>
  <inkml:trace contextRef="#ctx0" brushRef="#br0" timeOffset="-160713.05">21857 11396 294 0,'0'0'143'0,"0"0"-40"16,0 0 47-16,0 0-21 0,0 0-23 15,0 0-27-15,0 0-19 16,0-13-12-16,0 13-7 0,0 0-7 16,0 0-8-16,0 0-4 15,0 7-5-15,0 21-8 16,0 15 25-16,0 10 4 15,0 6-10-15,0 5-4 16,0 3-1-16,0 0-1 16,0 2-1-16,0-3-10 15,0-5-7 1,0-9 1-16,0-10-4 0,0-11-1 0,0-11-4 16,2-11 3-16,1-4-2 15,3-5-14-15,9 0-34 16,8-8-19-16,9-18-29 15,-3-7-103 1,-6-1-142-16,-7-4-257 16</inkml:trace>
  <inkml:trace contextRef="#ctx0" brushRef="#br0" timeOffset="-160317.28">22778 11235 804 0,'0'0'70'0,"0"0"42"0,0 0 16 0,0 0-16 16,0 0-58-16,0 0-27 31,7 0-14-31,3 40-8 16,6 17 28-16,0 12-18 0,-3 10 11 0,1 1 0 16,-5 3-3-1,-3-7-12-15,-5-8-8 0,-1-9-3 16,0-11 0-16,0-9-6 15,0-13-10-15,0-9-76 16,-6-12-145-16,-4-5-193 16</inkml:trace>
  <inkml:trace contextRef="#ctx0" brushRef="#br0" timeOffset="-159626.28">21009 11464 324 0,'0'0'112'0,"0"0"-45"15,0 0 24-15,0 0 34 16,-32-78-39-16,28 68-11 15,-1 3-9-15,2 2 8 16,2 2-7 0,-1 1-17-16,0 2-6 15,2 0-20-15,-2 0-7 0,-3 13-17 16,-1 28 6-16,-1 19-2 16,-2 20 25-16,-1 9 4 15,4 4-22-15,1 5 33 16,3 5-2-16,2 0-23 15,0 1 7-15,7-6-4 16,5-7-11-16,2-9-9 0,-2-14-2 16,-1-8-1-1,-4-15 0-15,-1-14-3 0,-4-15 4 16,-1-8-8 0,-1-8-34-16,0 0-9 0,2-16-1 15,2-17-45-15,5-15-213 16,2-12-121-16</inkml:trace>
  <inkml:trace contextRef="#ctx0" brushRef="#br0" timeOffset="-158700.6">23150 11059 524 0,'0'0'75'16,"0"0"8"-16,0 0 59 15,0 0 3-15,0 0-42 16,0 0-25-16,-3-70-28 0,1 70-19 16,2 0-12-1,0 10-8-15,0 26-6 16,0 22 8-16,5 25 21 15,10 10 13-15,3 16-18 0,-1 10-1 16,-3 2 5-16,-3 1-12 16,-8-7-12-1,-1-13-4-15,-1-11-4 16,1-9-1-16,5-21-1 16,-1-15 0-16,-3-16-3 0,-2-11 1 15,1-9-1-15,-1-7-28 0,-1-3-26 31,0 0 4-31,0-14-18 16,-6-10-170-16,-8-9-138 0</inkml:trace>
  <inkml:trace contextRef="#ctx0" brushRef="#br0" timeOffset="-158024.16">22015 11400 282 0,'0'0'60'0,"0"0"-7"0,0 0 25 31,0 0-2-31,0 0 26 16,0 0 10-16,0-29-33 15,0 27-4-15,0 1 2 16,-3 1-11-16,2 0 5 16,-1 0-34-16,-2 0-17 15,-9 13-11-15,-5 24-6 16,-8 20 18-16,1 14 2 0,3 8 8 0,8 1-1 15,3 5 3-15,7-3-12 0,1-4-6 32,3-3-9-32,0-8-6 0,12-12 0 15,16-13-6 1,11-13 1-16,16-12-75 0,16-15-105 0,12-2-183 16</inkml:trace>
  <inkml:trace contextRef="#ctx0" brushRef="#br0" timeOffset="-157353.85">22710 11307 351 0,'0'0'111'0,"0"0"-52"31,0 0 51-31,0 0 12 0,0 0-49 0,0 0-8 16,-20-21-3-16,20 21-13 16,0 0-9-16,0 0 1 15,0 0 5-15,0 0-5 16,0 0-17-16,2 0-10 15,21 17-12-15,15 8 9 16,9 14 21-16,2 7-17 16,-4 14 1-16,-9 10-5 15,-9 2 3 1,-13 6-5-16,-11-3-7 0,-3 0 4 16,-23 0-5-1,-19-4-1-15,-18-9-4 0,-10-8-2 16,-5-8-54-16,0-12-131 15,4-13-178-15</inkml:trace>
  <inkml:trace contextRef="#ctx0" brushRef="#br0" timeOffset="-155218.66">23868 11490 733 0,'0'0'147'16,"0"0"-101"-16,0 0 73 15,0 0-7-15,0 0-54 0,0 0-31 16,5-10-8 0,18 3-10-16,10-2-6 0,7 0-2 15,-4 2 0-15,-3 2-2 16,-6 1-8-16,-8 4-76 0,-4 0-91 15,-13 0-122-15,-2 8-165 16</inkml:trace>
  <inkml:trace contextRef="#ctx0" brushRef="#br0" timeOffset="-155018.5">23817 11689 554 0,'0'0'173'0,"0"0"-122"15,0 0 90-15,0 0-8 0,0 0-67 16,0 0-39 0,54-5-14-16,-2-7-4 0,6-1-9 15,3-3-3-15,1-2-9 16,-6-1-98-16,-2-3-135 16,-9-4-256-16</inkml:trace>
  <inkml:trace contextRef="#ctx0" brushRef="#br0" timeOffset="-154484.68">24375 11350 843 0,'0'0'132'16,"0"0"-19"-16,0 0 25 15,0 0-78-15,0 0-34 16,0 0-12-16,-22-9-6 15,22 29-7-15,17 9 7 16,7 6 12-16,5 3-5 16,-1-1-7-16,-2 2-1 0,-4-5-7 15,-6-3 0 1,-5-7-2-16,-5-6 0 0,-5-7-2 0,-1-4-8 16,0-4-21-16,0 1 2 15,-19-2 15-15,-21 1 12 16,-10-3-5-16,-5 0-2 15,6 0 7-15,13-5 3 16,11-7 1-16,14-5 3 0,11-7 1 31,3-12-2-31,29-6-1 16,11-5-1-16,12-1 3 16,3 1-2-16,-4 7-1 0,-11 7-1 15,-14 6-2 1,-15 8 3-16,-11 2 0 0,-3 3 3 15,-4 2 1-15,-19 2-3 16,-6 6 1-16,-9 4-2 16,-3 1 1-16,-3 22-2 15,4 6-1-15,3 4 0 16,10 0-3-16,11-1 4 16,6-2-4-16,10-2-5 0,5-4-94 15,29-7-104 1,18-9-95-16</inkml:trace>
  <inkml:trace contextRef="#ctx0" brushRef="#br0" timeOffset="-154086.46">24839 11286 991 0,'0'0'102'0,"0"0"31"15,0 0-29-15,0 0-64 0,0 0-27 16,0 0-4 0,-28-4-9-16,26 35 0 0,2 10 6 15,0 2 0-15,0-1 5 16,15-1-4-16,5-7-6 16,3-8 2-16,7-4-2 15,2-11-1-15,3-4 3 0,4-7-6 16,0 0 3-16,0-13-1 15,-5-11-6-15,-4-5-6 32,-6-7 0-32,-7-3-4 0,-9-3 3 15,-8 1 7-15,0-1 0 16,-22-3 2-16,-13 5 4 16,-7 5 1-16,-7 12-3 15,-3 11 1-15,4 10-7 16,2 2-17-16,7 6-42 15,9 8-109-15,10 2-91 0,8-3-239 16</inkml:trace>
  <inkml:trace contextRef="#ctx0" brushRef="#br0" timeOffset="-152735.75">25513 11891 932 0,'0'0'119'0,"0"0"-105"16,0 0 9-16,0 0 61 15,0 0-52-15,0 0-32 16,0 25-11-16,0 9 11 0,0 7-1 16,-4 2-60-16,-8-4-37 15,-3-3-25-15,1-8-24 16,5-11-107-16</inkml:trace>
  <inkml:trace contextRef="#ctx0" brushRef="#br0" timeOffset="-152183.62">26433 11276 1081 0,'0'0'97'0,"0"0"-17"32,0 0 41-32,0 0-42 0,0 0-44 0,0 0-10 15,11-64-2-15,-8 64-10 16,7 0-6-16,4 11-5 0,6 18 2 15,6 8-2-15,-2 9 3 16,1 0 0-16,1 4-1 31,-4-1-2-31,-4-3-1 0,1-4-1 0,-1-5 0 32,-6-10 1-32,0-11-1 0,-5-5 0 15,-4-8-1-15,-1-3 1 16,4-10 2-1,1-27 1-15,7-14-3 0,-1-13-1 16,-1-5 0-16,-3 6-1 16,-5 0-1-16,-2 7 1 15,-2 5 2-15,0 7 1 0,0 8-1 16,0 5 1-16,0 9-1 16,0 8 0-16,0 7 0 15,0 6-2 1,5 1-2-16,4 0-26 15,10 17-29-15,9 10-17 16,3 5-24-16,2 2-100 16,0-5-57-16,-4-2-311 15</inkml:trace>
  <inkml:trace contextRef="#ctx0" brushRef="#br0" timeOffset="-151853.84">27570 11060 796 0,'0'0'92'16,"0"0"-18"-16,-34-79 94 15,23 65-36 1,1 5-62-16,4 6-28 15,-3 3-15-15,-7 9-10 16,-9 24-13-16,-10 14-1 16,-1 13 6-16,5 7-1 0,6 0-1 15,9 3 3-15,9 1-8 16,7-3-2-16,1-1-3 16,21-8-1-16,6-10 1 15,9-14-24-15,5-13-87 16,4-15-68-16,5-7-84 15,-4 0-313-15</inkml:trace>
  <inkml:trace contextRef="#ctx0" brushRef="#br0" timeOffset="-151051.25">27885 11118 723 0,'0'0'104'0,"0"0"18"15,0 0 31-15,0 0-53 0,0 0-40 16,0 0-21 0,0-17-14-16,0 17-11 0,0 0-6 15,0 0-2-15,0 0-2 16,0 0-1-16,0 0 1 15,0 0 1-15,0 0 1 0,0 0 4 16,0 0 2 0,0 0 3-16,0 0-5 0,0-1-4 15,0-1-2 1,0 0-1-16,0-1 0 0,0 3-1 16,-2 0 1-16,2 0 1 15,-6 0-2 1,-6 3-2-16,-10 16-5 15,-5 12 2-15,-1 5 3 16,8 5-2-16,7 1-1 0,9-2 0 16,4-4 0-16,0-4-3 15,1-5 3 1,14-5 1-16,0-5 0 0,4-5 1 16,2-5-8-1,-1-5-16-15,0-2 0 0,-2 0-1 16,-1-15 7-16,-5-3 5 15,-4-4 9-15,-5 0 3 16,-3 0 1-16,0 5 1 16,0 3 1-16,0 3 0 15,0 3 2-15,-4 2 11 0,2 2 9 0,1 1 4 16,-2 3 2-16,3-1-13 16,0 1-4-16,0 0-3 15,0 0-1-15,0 0-3 31,0 0-5-31,0 0 0 0,9 0-3 0,6 0 2 16,4 4 1 0,-2 9-1-16,-1 3 0 15,-4 5-1-15,-2 3 1 16,-4 6 1-16,-3 4-1 16,-3 0 1-16,0 7 0 15,0-2 0-15,-1-2 0 16,-7-2 0-16,-2-6 0 15,1-4 0-15,2-3 0 16,1-7-2-16,0-5-11 0,4-2-41 16,2-7-49-16,0-1-88 15,6 0-49 1,12-12-205-16</inkml:trace>
  <inkml:trace contextRef="#ctx0" brushRef="#br0" timeOffset="-150418.25">28210 11030 760 0,'0'0'129'16,"0"0"36"0,0 0 26-16,0 0-86 0,0 0-60 15,0 0-15-15,5 17-20 16,20 24 5-16,5 14 7 16,1 8-6-16,-6 0-4 15,-2 3-4 1,-8 0-2-16,-7 2-6 15,-8-3 2-15,-3-3-2 0,-24-8-2 16,-9-11-2-16,-9-9-27 16,-7-7-54-16,-5-10-46 15,1-8-76-15,-2-9-177 16</inkml:trace>
  <inkml:trace contextRef="#ctx0" brushRef="#br0" timeOffset="-148635.72">26124 10985 803 0,'0'0'68'15,"0"0"29"1,0 0 42-16,0 0-57 0,0 0-55 0,0 0-13 31,-38 18-11-31,18 39 0 0,1 14 22 0,5 8 15 16,6 3-19-16,8 2-9 15,0 9 7-15,0-2-14 16,7-1 0-16,4-5-5 16,2-10-1-16,5-8-2 15,4-9-5 1,6-12-20-16,11-12-91 16,9-17-90-16,9-12-166 15</inkml:trace>
  <inkml:trace contextRef="#ctx0" brushRef="#br0" timeOffset="-148062.6">28771 10850 616 0,'0'0'152'0,"0"0"-50"0,0 0 62 15,0 0-16-15,0 0-68 0,0 0-35 16,-35-68-18-1,32 72-12-15,-2 24-10 0,2 18 5 16,1 12 15-16,2 6-2 16,0 7 5-16,2 5-6 15,4 4-5-15,2-2-4 16,-3-1-3-16,-4-5-4 16,-1-7-5-1,0-8-1-15,0-14 0 16,0-11-1-16,0-11-1 15,0-8 0-15,0-8-63 0,0-1-27 0,0-4-53 16,0 0-18-16,0-9-62 16,0-15-477-16</inkml:trace>
  <inkml:trace contextRef="#ctx0" brushRef="#br0" timeOffset="-147608.12">29141 11018 820 0,'0'0'139'0,"0"0"14"16,0 0-5-16,0 0-78 16,0 0-40-16,0 0-12 0,26-26-6 15,13 19-8 1,9 4-4-16,-3 3 1 16,-6 0-1-16,-7 0-2 15,-11 0-22 1,-6 0-83-16,-9 4-93 0,-6 8-154 15,-13 2-180-15</inkml:trace>
  <inkml:trace contextRef="#ctx0" brushRef="#br0" timeOffset="-147392.03">29086 11282 498 0,'0'0'249'16,"0"0"-131"-16,0 0 49 0,0 0-31 0,0 0-63 31,0 0-41-31,87-36-11 0,-51 26-11 0,-1 3-5 16,-4-3-5-16,-1 2 0 15,-3-2-8-15,-2 1-47 0,2-1-82 32,-5-1-102-32,-2-3-126 0</inkml:trace>
  <inkml:trace contextRef="#ctx0" brushRef="#br0" timeOffset="-146835.22">29739 10735 813 0,'0'0'98'15,"0"0"45"-15,0 0-22 16,3-83-82-16,3 71-17 16,-2 7-3-16,-1 1-1 15,-1 1-3 1,-1 1-7-16,-1 2-4 16,0 0-4-16,3 0 0 15,6 9-11-15,-1 16 4 16,1 7 6-16,-6 6 1 0,-3 6 1 15,0-1-1 1,0 4 0-16,-9-1 0 0,-4 1 0 16,-1-1-1-16,-3-2 0 15,-8-1 1-15,-2-1 1 16,-3-3-1-16,2-6 2 16,3-4 3-16,1-5-1 15,6-2 4-15,2-5-1 0,6-2 2 16,6-1 0-1,2-1-2-15,2 0-1 0,0-3 5 0,0 0-6 16,0-2 1-16,0 1-1 16,5-3-4-16,2 1 3 31,1 0-4-31,1 2 1 16,-2-1-1-16,-1 1 0 0,-1 0 0 0,-2 1-2 15,-3 1-20-15,0 8-71 16,0 2-64-1,-11 4-102-15,1 3-327 16</inkml:trace>
  <inkml:trace contextRef="#ctx0" brushRef="#br0" timeOffset="-146526.68">29603 11760 776 0,'0'0'233'0,"0"0"-224"15,0 0 89-15,0 0 11 16,0 0-72-16,0 0 8 16,-9 37-13-16,4-23-5 15,2-2-12-15,2 1-10 16,-1-6-2-16,2-3-1 15,0-1 1-15,0-3-3 16,0 0 0-16,0 0 1 0,-4 0 3 16,-5-14-4-1,-6-8-21-15,-7-1-55 16,-5-3-99-16,-3 1-115 0,-1 1-488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2T06:20:06.2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3344 5544 687 0,'-14'-8'135'16,"1"1"-89"-16,2-4 5 16,2 3-1-16,7 8-5 15,2 4-18-15,2 2-6 16,4 3 3-16,8 8 7 15,9 6-8-15,14 0-10 0,13 3-11 16,14-12-2-16,19-15-26 16,16-24-42-16,16-22-79 15,7-28-15-15,3-14 70 16,-20 6 26-16,-20 12 6 16,-34 25 60-16,-53 104-197 62,-22 30 190-62,-18 15 7 16,-8 12-8-16,-7 6-1 15,27-71 3-15,2 1 6 16,-8 21-42 0,3-3 38-1,3-5 4-15,5-4-7 16,1-5 2-16,15-25 0 15,2-4 2-15,-4 0-1 16,1-1 0-16,-4 3-1 0,-5 1 2 16,-1 1 1-16,-5-3 0 15,1 2-2-15,-5 0 3 16,5-1-2-16,-3-2 1 16,4-1-1-16,-2 1 1 15,-2 1-1-15,0 5 2 16,2 1-1-16,-2 5 0 15,3 4-1-15,-1 6 2 16,-2 0-2-16,3 7 0 16,-6 2-1-16,-1 3 1 15,-5-1-1-15,-6 1 1 16,-5 0-2-16,-13 10 3 16,-23 16-3-16,-23 17-3 15,-20 14 6-15,-12 3 2 0,2-10-4 16,24-27 3-16,22-31-2 15,28-27 1-15,18-28-1 16,10-23 0-16,-2-16-3 16,0-19 0-16,-8-16 1 15,-8-14 4-15,-7-14-2 16,-2-19 1-16,-9-23-1 16,-14-22 0-16,-7-22 1 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1T13:34:33.3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1124 1073 791 0,'0'0'263'0,"0"0"-208"16,0 0 26-16,0 0 6 16,0 0-35-16,0 0-24 31,0 0-14-31,-12-36-10 0,12 41-4 16,0 19-3-16,8 12-4 15,4 13 7-15,1 4 2 16,-2 0-1-16,-1 0 3 15,-1-7-2-15,0-7-2 0,0-6 0 16,-2-13-1-16,-2-5-1 16,-1-10 0-16,-4-3-5 15,2-2-5-15,1-8 5 16,0-23 1-16,1-15-9 16,-2-6-3-16,-2-5 11 15,0 0 6-15,-2-2-1 16,-10 8 1-1,-1 7 0-15,1 9 0 0,3 8 2 16,0 5 0 0,2 6 0-16,4 4-1 0,-2 6 2 15,5 1-2-15,0 3 0 16,0 2 0-16,0 0 0 16,0 0 0-16,0 0-3 15,0-2-1-15,15-5 0 16,15-4 3-16,16-6 1 0,6-2 1 15,2 0-1-15,0-3 0 16,-5 1 0-16,-10 4 0 0,-11 6-7 31,-9 5-55-31,-8 6-27 16,-5 0-93-16,-6 10-110 0,-3 13-15 0</inkml:trace>
  <inkml:trace contextRef="#ctx0" brushRef="#br0" timeOffset="237.23">1297 1194 868 0,'0'0'164'15,"0"0"-32"-15,0 0-4 0,0 0-61 16,0 0-36-16,0 0-10 15,-6-19-7-15,20 11-4 16,17-5-10-16,18-3-1 16,4 2-1-16,0 2 0 0,-4 3-17 15,-8 7-46-15,-13 2-86 16,-9 0-180-16,-16 9-170 16</inkml:trace>
  <inkml:trace contextRef="#ctx0" brushRef="#br0" timeOffset="547.57">1230 1484 806 0,'0'0'154'16,"0"0"-44"-16,0 0 50 15,0 0-61-15,0 0-52 16,0 0-17-16,-6 5-5 15,24-5-9-15,18-9-13 16,19-9 2-16,9 0-4 0,-1 0-1 16,-2 1 1-16,-1 2-1 15,-5 2-37 1,-5 1-12-16,-9 4-24 0,-13 3-1 16,-16 5-3-16,-7 0 45 0,-5 0 30 15,0 0-2-15,-9 0 1 16,-5 0-87-16,1 3-126 15,8-3-349-15</inkml:trace>
  <inkml:trace contextRef="#ctx0" brushRef="#br0" timeOffset="3165.05">2155 1226 712 0,'0'0'106'0,"0"0"4"16,0 0 55-16,0 0-48 16,0 0-59-1,0 0-26 1,0 0-4-16,0-69-13 16,-3 69-7-16,0 0-5 15,1 17-3-15,-1 11-12 16,3 9 12-16,0 4 0 0,0-5 1 15,14-3-1-15,7-6 0 16,0-1 0-16,7-9 1 16,2-5-1-16,0-12 2 15,5 0-2-15,-2-12-2 0,-3-15-2 16,-7-4-19-16,-7-3-5 16,-10 0-2-1,-6-2 10-15,0 3 18 0,-11 3 2 16,-3 10 0-16,0 6 6 15,8 8 9-15,0 5 14 0,5 1-6 16,-1 0-14-16,1 11-9 16,1 19-14-16,0 9 10 31,0 4 4-31,0-3 1 16,10-3-1-16,7-7-4 15,6-7 1-15,6-10-8 0,5-11-35 16,5-2-18-16,7-23-31 15,-1-11 0 1,-2-8-3-16,-6-9-8 0,-10-6 11 16,-9-6 34-16,-9-7 27 0,-9-3 34 15,-3-2 0-15,-18 7 35 16,-4 14 57-16,0 14 53 16,5 16-1-16,4 13-16 15,8 7-46-15,2 4-34 0,6 0-22 16,0 3-14-16,0 28-12 31,0 16 1-31,0 15-1 0,5 8 2 0,5 2 4 16,1-4 6-16,2 0 3 15,4-7-9 1,0-6-6-16,1-7 4 16,2-9-4-16,-4-6-5 15,5-10-23-15,3-9-93 16,0-11-154-16,1-3-199 15</inkml:trace>
  <inkml:trace contextRef="#ctx0" brushRef="#br0" timeOffset="3904.71">2959 1226 891 0,'0'0'137'0,"0"0"-11"15,0 0-2 1,0 0-69-16,0 0-40 16,0 0-15-16,-4-7-1 15,26 7 1-15,8 0 4 16,1-5-3-16,5-4-1 16,-3-5 0-16,-5 0 0 15,-3-5 0-15,-7 4 0 0,-9 1-2 16,-6 2 2-16,-3 0 0 15,0 2 2 1,-15 3 3-16,-7 1-4 0,-11 6 1 16,-7 0 1-16,1 8-3 15,2 11 5-15,7-1-3 16,12 3-2-16,9 2 0 0,9 2-4 16,0 0 4-16,18-2-3 15,19-1 1-15,10-8 2 0,9-5-3 16,4-4 2-16,-2-5 2 15,-9 0-1-15,-4-6 0 32,-5-10 0-32,-7-1 0 15,-6 1 2-15,-9-2 0 16,-5-1 0-16,-1 2 3 0,0 0-4 16,-2 2 1-16,-2 0-1 15,1 3-1-15,3 3 0 16,-2 7-2-16,1 2-3 15,2 0-12-15,2 8-26 16,0 12 15-16,-8 4-4 16,-5 3 0-16,-2 3-8 0,0 1 2 15,-3 0-1-15,-8-2 15 16,1-5 13 0,1-7 11-16,3-4 3 0,3-8 0 15,3-3 25-15,0 0 16 16,0-2 9-16,0 0 9 0,3 0-21 15,24-2-6 1,12-11 0 0,10-4-25-16,5-2-5 0,1 2-3 15,0 3-2-15,-6 2 0 16,-10 5-7-16,-15 4-10 16,-14 1 0-16,-7 2 6 15,-3 0 8-15,0 0-6 16,-4 0-33-16,-15 8-99 0,-1-4-142 15</inkml:trace>
  <inkml:trace contextRef="#ctx0" brushRef="#br0" timeOffset="5952.71">5016 660 616 0,'0'0'128'0,"0"0"-96"16,30-86 78-16,-26 68 23 16,-4 5-50-1,0 7-17 1,0 3-23-16,0 3-8 0,0 0-9 0,-21 5-8 15,-13 29-12-15,-21 21-1 16,-8 18-3-16,5 7 2 16,19-1 2-16,23-13-3 15,16-6 4-15,9-9-3 16,27-12-4-16,8-10 0 16,8-10-1-16,2-14 1 15,3-5 0-15,1-10 0 16,-1-16-20-16,-8-6-13 15,-15-4-15 1,-13 0-28-16,-15 2-4 0,-6 5-17 16,-30 9 45-16,-13 8 29 0,-12 2 19 15,2 6 4-15,7 1 48 16,12 1 32-16,19 0 14 0,9 1-12 16,6-1-19-1,0 2-36 1,0 0-21-16,15 0-6 15,13 0-3-15,8 0 3 16,0 7 4-16,0 10-2 16,-11 8-1-16,-6 4 1 15,-5 8 0-15,-4 6 0 16,-5 5-1-16,-4 7-1 16,-1-1 0-16,0-1 0 15,0-5 0-15,0-2-2 0,0-2 1 16,0-1-2-16,0-9-1 0,0-5-21 15,6-5-62-15,0-9-37 16,-1-4-31-16,5-6-185 16</inkml:trace>
  <inkml:trace contextRef="#ctx0" brushRef="#br0" timeOffset="6894.42">5362 975 1019 0,'0'0'92'16,"0"0"35"-16,0 0-19 0,0 0-64 16,0 0-17-1,0 0-6-15,-18-62-7 16,33 55-10-16,9 4-4 15,14 0-2-15,7 3 1 0,3 0 0 16,-3 6-5-16,-5 14-8 16,-6 2-10-1,-10 3-25-15,-12 0-39 16,-9 2-32-16,-3-3-9 16,-19 0 3-16,-8-7 51 0,-1-4 54 15,5-6 21-15,8-5 9 16,6-2 15-16,9 0 72 15,0-19 5-15,9-6-72 16,27-11-12-16,13-4 1 16,12-2-7-16,2 2 1 0,-5 7 1 0,-6 5-3 31,-13 9 8-31,-15 6 9 16,-7 7 7-16,-10 3-1 0,-7 3 25 0,0 0-8 15,0 0-19-15,0 0-12 16,-4 11-10-16,-10 11-7 15,-1 7 1-15,8 2-3 16,5-2-4-16,2-3 0 16,0-3 3-16,13-6-1 15,1-5 2-15,7-8-1 32,-3-4-1-32,6 0 2 0,-2-7 0 15,0-13 1-15,-4-6 2 16,-3-5-2-16,-6 2 1 15,-4-1 0-15,-2 7-1 0,-3 8 1 0,1 6-1 16,-1 6 0 0,0 3-1-16,6 0 0 0,9 8-9 15,6 13-1 1,3 8 7-16,4 0-7 0,-1-2-21 16,1-5-37-1,4-8-20-15,-1-7-10 16,3-7 31-1,3 0 19-15,-1-7 13 0,-1-14 32 16,-4-4 3-16,-4-8 4 16,-5-6 17-16,-5-7-4 15,-4-8 2-15,-9-8 16 16,-4-1 0-16,0 4 2 16,-16 9 25-16,1 16 13 15,0 15 0-15,6 8-16 16,5 11-19-16,1 0-14 15,1 17-26-15,1 30 0 16,1 25 0-16,0 22 6 16,1 6-2-16,20 0 0 15,6-4 10-15,-2-7-8 16,-4-9-6-16,-9-7 0 0,-4-14-5 16,-5-12-50-16,-2-13-91 15,-1-15-140-15,0-14-135 16</inkml:trace>
  <inkml:trace contextRef="#ctx0" brushRef="#br0" timeOffset="7617.63">6671 828 1017 0,'0'0'64'16,"0"0"44"-16,0 0 46 15,0 0-88-15,0 0-31 16,0 0-22-16,39-57-10 0,15 54-3 16,4 3-2-16,2 0 0 15,-12 5-5-15,-14 12-13 16,-9 7-13 0,-15 3-27-16,-10 4-20 15,-14 3-1-15,-28 2 12 16,-15-2 19-16,-10-4-34 0,7-6 20 15,10-8 3-15,20-6 54 16,19-7 7-16,11-3 0 16,2-13 21-1,28-15-3-15,13-9-1 0,17-11 13 16,4-10 3-16,3-12-2 16,-2-10-8-16,-9-7-4 15,-4 3 5-15,-18 15 13 16,-13 17 9-16,-12 17 35 15,-7 18-3-15,-2 8-11 16,0 6-36-16,0 3-14 0,0 0-6 0,0 9-11 16,0 30-3-16,-9 14 3 15,3 16 2-15,6 1 15 16,0 1-3-16,4-4-11 16,14-4 3-16,3-10 9 15,1-15-12-15,-4-9-1 16,2-11-2-16,-6-7 0 15,-3-6 0 1,-3-4 0-16,0-1 2 0,1-3 0 16,5-17 4-1,-1-9-1-15,2-4 1 0,-3-1-2 16,-3 7 2-16,-3 5-4 16,2 8 2-1,-1 8-4-15,8 6-1 0,10 0-2 16,8 11-3-1,9 9 2-15,2 5-2 16,-5 0 3-16,-1-3-6 16,-7-8-18-16,-3-5-14 15,-2-6-11-15,-3-3-26 0,1 0-50 16,-4-14-82-16,-7-8-125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2T06:15:06.3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11095 3871 639 0,'-9'-4'63'16,"0"-3"-45"-16,-1-6 18 16,2 1 33-16,2 3-24 15,3 2-26-15,2 3-5 16,-1 1-10-16,2 3 0 16,2 0-2-16,-2 0-2 0,1 0 0 15,-1 0 0-15,7 6 1 16,10-3 2-16,10 1 1 15,13 1 4-15,17-1 4 16,16-4 8-16,19-3-3 16,19-6-7-16,25-5 3 15,24-5-8-15,22-6-4 16,16 1 1-16,10-1 2 16,-1 5-4-16,0 3 2 15,-7 3-2-15,-2 3-2 16,-10-1 1-16,-10 0 1 15,-20-5 2-15,-24 0-1 16,-29 2-1-16,-25 4 1 0,-25 3 1 16,-20 6 2-1,-17 0 4-15,-9 4 9 0,-8-2 7 16,-1 2-3-16,0-2-5 16,0 2-9-16,-1-2-2 15,-1 0-5-15,2 0-2 16,2 0-12-16,-2-2-103 15,0 4-120-15,3 1-176 16</inkml:trace>
  <inkml:trace contextRef="#ctx0" brushRef="#br0" timeOffset="2309.81">2351 6912 454 0,'-9'-29'0'16,"-7"-3"-10"-16,-7 9-2 16,-4-3 3-16,-4 1 1 15,6 3 8-15,1 8 9 16,6 1-3-16,0 1-1 16,5 8-5-16,-2-3-3 15,1 4-5-15,-2 3-16 0,-1 4 20 16,-5 8 0-16,-5 9-11 15,-7 17-8-15,-5 19 5 16,-4 17 18-16,-6 18 8 16,8 10 1-16,1 8 10 15,6 10 11-15,7 17 39 16,6 19-24-16,6 18 9 16,7 16-12-16,9 7-3 15,9 6 6-15,12 1-12 16,5-2 29-16,9 8-22 15,3 3-2-15,5 1-10 16,4 5-10-16,3 1 7 16,1-12-10-16,-4-7 1 0,-6-4-2 15,-2-7-7 1,-12-7-2-16,-7-1-3 0,-10-9 0 16,-5-5 1-16,-12-16-3 15,-5-7 2-15,-10-15 3 16,-5-18-5-16,-6-19 0 15,1-23 4-15,2-23 2 16,0-19-1-16,5-19 8 16,-6-14-10-16,3-17-3 15,-1-11-4-15,4-8 2 16,6-1 4-16,7 3 4 16,5 7 0-16,5 7-6 0,2 12-1 15,-1 3-13-15,2 10 6 16,3 7 6-16,5 9 2 15,5 13 4-15,7 12-4 16,4 11 4-16,-1 12-3 16,5 11 1-16,-5 17 1 15,-1 12-1-15,-3 16 1 16,-2 17-1-16,-4 12 0 16,-4 14 2-16,-1 1-2 15,-4 9 5-15,-1 5 14 16,-1 1-7-16,-1 1 2 15,4 4 3-15,1-3-6 16,4 3-4-16,9-5-1 0,0-3-3 16,9-9 0-16,5-18-1 15,3-14-2-15,2-19 0 16,6-14 0-16,5-10 0 16,1-6-2-16,-1-15 1 15,-3-6 0-15,-3-13-1 16,-5-10 1-16,-9-11-2 15,-4-8 1-15,-8-12-14 16,-8-9-39-16,-1-10 35 16,-4-7-5-16,1-7-31 15,-3-8-18-15,3-1-41 16,-1 4-39-16,-3 5-41 16</inkml:trace>
  <inkml:trace contextRef="#ctx0" brushRef="#br0" timeOffset="2401.38">2864 15528 584 0,'-6'-29'0'16,"-7"1"-195"-16</inkml:trace>
  <inkml:trace contextRef="#ctx0" brushRef="#br0" timeOffset="22037.01">18294 9667 739 0,'-3'3'32'0,"1"0"-14"16,-1 1-5-16,0-4 4 16,0 4-7-16,2-1 0 15,-2 0-8-15,2 1-2 16,1 1-3-16,7 5 3 15,8 6 8-15,21 3 17 16,24-1-5-16,32-14-20 16,25-26-46-16,22-23-149 0,8-25-234 15</inkml:trace>
  <inkml:trace contextRef="#ctx0" brushRef="#br0" timeOffset="30474.24">28339 10503 740 0,'-6'0'183'0,"1"0"-143"16,1 0-1-16,2 0 29 15,2 1-9-15,-2-1-25 16,2 2-15-16,-1-2-12 16,1 2-2-16,0 1-2 15,5 6 1-15,6 6 3 16,6 6 1-16,15 4-3 16,11-1-4-16,17-5-1 0,20-15-27 15,16-17-126-15,11-21-169 16</inkml:trace>
  <inkml:trace contextRef="#ctx0" brushRef="#br0" timeOffset="32587.23">19658 12076 800 0,'-10'-6'81'15,"-3"0"-67"-15,0 0-9 16,-4 2-2-16,1 2 26 0,2 0 24 16,1 2-24-1,5 0-13-15,5 0-2 0,2 2-3 16,-1-2-3-16,2 0-8 15,3 0 6-15,6 2-5 16,17-2 22-16,19 0-12 16,26 0-5-16,20 0-4 15,15-2-2-15,13-1 1 16,-1-1 0-16,5-3 1 16,6 1-2-16,0-10 0 15,2-3-1-15,-1-3-1 16,-11-2 2-16,-20 1-1 0,-19 2 1 15,-22 7 0 1,-22 6 1-16,-18 2 4 0,-12 4 1 16,-4 4 1-16,-4-2-4 15,2 2 1-15,0 0-4 16,-4-2-1-16,2 2-9 16,-5 0-70-16,-7 8-171 15,-8 0-326-15</inkml:trace>
  <inkml:trace contextRef="#ctx0" brushRef="#br0" timeOffset="36711.21">25018 12859 889 0,'-6'-4'25'16,"0"0"-1"-16,-2-1 12 15,1 1-2-15,1 0-11 0,5 8-5 16,2-4-10-16,-1 3-2 16,0-2-4-16,2 1-2 15,6 1-1-15,14 1 1 16,19-5 2-16,29-11 0 16,32-21-2-16,32-27-154 15,18-29-371-15</inkml:trace>
  <inkml:trace contextRef="#ctx0" brushRef="#br0" timeOffset="37425.11">29079 12436 879 0,'-13'6'129'0,"2"0"-79"16,5-3-42-16,3-3 18 15,3 1 17-15,0 2-15 0,3 0-17 16,0 2 3-16,9-2-2 16,11-9-12-16,15-12-49 15,19-24-86-15,18-18-169 16</inkml:trace>
  <inkml:trace contextRef="#ctx0" brushRef="#br0" timeOffset="43470.23">11511 8440 842 0,'-3'4'23'0,"0"-1"-13"0,-2-1-8 16,0-4 2 0,2 6 6-16,5-1-3 0,11-1 3 15,8 1 2-15,23-2-11 16,20-1-1-16,16-1-4 16,11 1-31-16,13-4-85 15,-1-2-35-15,-4 1-175 16</inkml:trace>
  <inkml:trace contextRef="#ctx0" brushRef="#br0" timeOffset="44391.88">14504 8389 748 0,'-16'5'123'0,"2"0"-83"16,-11-4 29-16,25 1 1 15,-3 0-20-15,2 0-23 16,1 0-12-16,-2 1-5 0,-1 0-3 16,3-2-2-16,5 0 0 15,12 1 3-15,16-2-7 16,20-2-1-16,20-4-7 15,14-8-37-15,7-5-95 16,1-3-32-16,-7-1-105 16</inkml:trace>
  <inkml:trace contextRef="#ctx0" brushRef="#br0" timeOffset="45637.38">7119 8966 824 0,'-15'-1'45'0,"-4"-3"1"15,4 0 3-15,0-2 4 16,6 4-27-16,9 2-13 16,0 0-2-16,9 0-8 15,12-1 2-15,19-5 4 16,20-4-9-16,16 0 0 15,12-3-9-15,3-3-79 0,-3 6-45 16,-9 0-107-16</inkml:trace>
  <inkml:trace contextRef="#ctx0" brushRef="#br0" timeOffset="57210.21">9493 9773 763 0,'-6'0'56'0,"2"0"-40"16,-1-2-13-16,2 2 6 16,1 0 5-16,2 2-6 15,2-2-8-15,7-2 1 16,10-2-2-16,17-4 1 16,12-6-36-16,15-6-98 15,9-6-43-15</inkml:trace>
  <inkml:trace contextRef="#ctx0" brushRef="#br0" timeOffset="65130.21">2764 9926 647 0,'-6'-17'80'0,"-10"1"-17"16,2 0 21-16,-5 3-26 15,4 2-25-15,2 3-9 16,-1 1-9-16,1 3-2 0,2 2-8 15,0 2 2-15,0 2 0 16,0-1-6-16,-2 5-1 16,1 4-2-16,-3 6-5 15,-1 10 5-15,-5 13 2 16,5 19 0-16,-4 25 10 16,1 11 6-16,11 2-2 15,5-2-2-15,8-15-5 16,11-22-2-16,13-15-4 15,5-12 3-15,12-14 4 16,11-18 11-16,12-18-7 16,11-24-8-16,8-17-3 15,1-16-2-15,-11-9 0 16,-15-1-7-16,-20-1-4 0,-19 0-2 16,-17 1 11-16,-14 6 3 15,-15 10 2-15,-10 14 1 16,-17 18-3-16,-15 26 0 15,-17 18-4-15,-14 24 2 16,-4 16-2-16,1 14-21 16,11 4-8-16,17-2-1 15,18 1 6-15,24-1-35 16,17 2-193-16,20-7-74 16,8-15 266-16,18-17 36 15,9-19 10-15,6-17-1 16,-2-4 1-16,-2 10 18 15</inkml:trace>
  <inkml:trace contextRef="#ctx0" brushRef="#br0" timeOffset="70642.2">13202 10341 803 0,'-9'-16'207'16,"3"3"-154"-16,-3 4 2 16,-2 2 10-16,4 6-27 15,4-1-25-15,2 2-8 0,1 2-5 16,0 6 0-16,4 15 0 16,5 16 16-16,0 10-15 15,2 14 3-15,2-1-4 16,-4-4-1-16,-3-7-5 15,0-12-40-15,-3-8-83 16,1-7-54-16,-1-14-52 16</inkml:trace>
  <inkml:trace contextRef="#ctx0" brushRef="#br0" timeOffset="70874.14">13132 10277 776 0,'-12'-28'113'15,"0"14"-5"-15,1 5-23 16,5 5-36-16,3 3-28 0,6 5-3 16,4 3 17-16,15 1-18 15,3 7-5-15,14 7 3 16,5 5-7-16,4 4-4 16,3 0-4-16,0-1-4 15,-5-4-1-15,-2-6-39 16,-8-3-63-16,-4-12-28 15,-8-6-36-15,-3-13-44 16</inkml:trace>
  <inkml:trace contextRef="#ctx0" brushRef="#br0" timeOffset="71107.2">13524 9939 742 0,'-24'-64'153'15,"3"11"-36"-15,0 18-15 0,3 11-44 16,7 12-24-16,3 5-17 15,6 7-10-15,1 1-4 16,4 13-1-16,6 11 14 16,6 13-6-16,4 17-5 15,5 17 14-15,0 7-8 16,1-2-9-16,-4-2-2 16,2-6-3-16,-4-12-7 15,1-9-71-15,-1-13-94 16,2-13-80-16,1-15-165 15</inkml:trace>
  <inkml:trace contextRef="#ctx0" brushRef="#br0" timeOffset="72022.2">13883 10084 865 0,'-6'-15'158'0,"-4"0"-76"15,-6 2 38-15,1-2-43 16,0 1-28-16,5 7-12 15,4 2-11-15,1 1-8 16,5 5-7-16,-1 2-6 16,1-2-5-16,0 3-2 15,1 3 1-15,4 13 1 0,5 9 3 16,3 9 0-16,4 8-2 16,5 0-1-16,-1-2 0 15,0-9 0-15,-3-6 0 16,0-10 0-16,-4-5-2 15,-5-10 0-15,-3-4 2 16,-1-10 0-16,-2-10 3 16,-3-13-2-16,-1-8-1 15,-1-11 0-15,-3 0 0 16,-3 11 0-16,2 3 2 16,1 9 0-16,1 13 2 15,1 5-4-15,1 5-3 16,2 6-4-16,5 7 1 0,4 9 6 15,7 12 2 1,6 5-2-16,5 6-1 0,-3 5 0 16,3-4-7-16,-2-9-32 15,2-5-12-15,-2-7-17 16,3-12-25-16,2-14-2 16,2-14-19-16,4-10-18 15,-3-14 1-15,-3-13 37 16,-7-12 5-16,-6-14 90 15,-8-10 2-15,-9-7 87 16,-5 2 29-16,-7 9 64 16,-8 13-11-16,-7 19-40 15,-3 15-29-15,-1 9-69 16,5 14-5-16,7 5-7 0,8 5-3 16,2 6-12-16,8 4-6 15,-1 0-3-15,5 16 3 16,6 19 3-16,5 22 8 15,5 21 2-15,5 22 2 16,3 9-11-16,1-2-4 16,-1-7-2-16,0-12 1 15,3-17-7-15,2-23-41 16,4-22-48-16,5-22-15 16,3-20 24-16,1-21-2 15,-4-16 30-15,-4-17 25 16,-11-16 5-16,-9-17 30 15,-11-10 0-15,-12-16 32 0,-14-7 51 16,-12 11 36 0,-7 15-6-16,-1 22-30 0,3 31-45 15,8 21-14-15,11 20-15 16,9 7-9-16,9 21 0 16,11 14 5-16,8 20 14 15,11 24 2-15,7 27-5 16,1 13-5-16,-4 6-9 15,-4-1-2-15,-8-8-7 16,-6-11-86-16,-8-13-198 16,-2-17-576-16</inkml:trace>
  <inkml:trace contextRef="#ctx0" brushRef="#br0" timeOffset="72900.55">15380 9550 835 0,'-3'-55'87'16,"-6"-1"-23"-16,-6 4 42 16,-7 11-12-16,1 10-39 15,3 9-42-15,0 9-6 16,2 16-7-16,2 11-1 15,0 19 1-15,0 14 0 0,4 8 0 16,8 10 0-16,4-2-3 16,11-11 3-16,8-9-1 15,7-13 1-15,3-9-6 16,5-17-9-16,-1-14-43 16,-4-13 1-16,-7-13 19 15,-11-5 17-15,-13-4 19 16,-10 0 2-16,-11 4 30 15,-6 10 35-15,2 5 0 16,5 11-29-16,8 8-22 16,5 4-14-16,7 15 3 15,15 11 8-15,9 15-1 16,12 14-5-16,13 16 0 16,6 9-5-16,3 7-1 0,-7 9 1 15,-9 5-1-15,-8 2 0 16,-10-4-1-16,-8-6-20 15,-11-13-38-15,-5-15-31 16,-5-15-44-16,-10-15-56 16,-2-13-102-16</inkml:trace>
  <inkml:trace contextRef="#ctx0" brushRef="#br0" timeOffset="73784.25">15559 9442 762 0,'-6'-71'158'0,"-9"16"-72"16,-1 12 43-16,1 11-31 16,3 9-55-16,7 10-18 15,4 4-11-15,2 6-10 16,1 0-4-16,13 3-1 16,7 0 1-16,8 6-3 15,9 2 0-15,9 4-4 16,-2 7 1-16,-4 3-1 15,-4 5-26-15,-2 4-22 16,-4 0-10-16,-6 0 0 16,-6 2-2-16,-10 3 20 0,-10 2 6 15,-13-2 21 1,-10-1 20-16,-6-3 1 0,-3-7 10 16,5-11 45-16,7-5 42 15,5-18-39-15,8-8-32 16,7-22-1-16,7-15-11 15,13-16-2-15,8-11 0 16,10-1-3-16,1 1 5 16,0 9-2-16,-5 12 8 15,-12 15-4-15,-4 11-5 16,-10 12 2-16,-4 8-10 16,-1 8-4-16,-3 6-8 15,2 6-3-15,-1 10 11 16,1 13 0-16,3 9-1 15,4 9-2-15,4 4 3 0,3-6 0 16,4-4 0-16,-1-6 0 16,4-12-2-16,0-10 2 15,-4-13 0-15,0-16-1 16,-3-12 1-16,-3-10 0 16,-5-10 1-16,-5-5 1 15,-6 0 0-15,-5 5 1 16,-1 2-1-16,0 9-2 15,3 13 0-15,3 8 0 16,5 7-15-16,8 9 11 16,13 10 3-16,8 3-3 15,8 5-17-15,5 8-26 16,1-1-6-16,-2-5 10 0,-4-7-2 16,-1-9 6-16,-8-11 28 15,-1-15 11-15,-7-15 4 16,-6-10 7-16,-5-14 4 15,-6-8 23-15,-8-11 2 16,-9-9 12-16,-6-6-10 16,-6-2-34-16,-2 9-7 15,3 16 6-15,3 21 9 16,7 21-12-16,6 16-4 16,6 21-15-16,8 23 15 15,10 30 3-15,6 28 9 16,9 31 9-16,4 20-9 0,-2 12 6 15,-8-1-18 1,-6 0-1-16,-3-5-45 0,-6-13-132 16,1-22-142-16,-4-24-314 15</inkml:trace>
  <inkml:trace contextRef="#ctx0" brushRef="#br0" timeOffset="74399.19">16739 8702 884 0,'-31'-31'92'0,"2"7"42"0,10 5-23 15,8 6-65 1,10 3-36-16,9 3-10 0,15 2-1 16,10 5 0-16,6 1-2 15,6 9-7-15,-2 8-30 16,-9 4-23-16,-7 5 28 15,-10 3 3-15,-10 4-8 16,-13 4-2-16,-6 1 14 16,-13 3 5-16,-6-5 12 15,-2-3 11-15,6-10 1 16,7-8 1-16,10-12 14 16,9-18 22-16,12-23-26 15,10-16 15-15,5-22-11 16,11-25 12-16,-1-13-4 15,-5-17 13-15,-5-6 15 0,-11 2-28 16,-9 11-19-16,-6 19 2 16,-6 29 3-16,-3 25-7 15,3 24-3-15,0 13-19 16,4 27-5-16,5 21 19 16,6 23 4-16,6 16 1 15,9 16 3-15,5 7-2 16,1-5 1-16,3-6 12 15,0-10-6-15,-5-13-1 16,-3-16 0-16,-3-14-7 16,-5-14 6-16,-7-14 3 15,3-10 8-15,2-14-4 0,3-16-9 16,0-8-3-16,4-12 6 16,0 0-3-16,-2 6-3 15,-1 8 0-15,3 14-1 16,0 13-2-16,7 21-2 15,6 14 2-15,2 15-8 16,-3 17-93-16,-4 14-169 16,-12 6-515-16</inkml:trace>
  <inkml:trace contextRef="#ctx0" brushRef="#br0" timeOffset="76049.2">13991 11905 1012 0,'-25'17'60'16,"2"-5"40"-16,1-8-5 16,4-4-63-16,12 0-16 15,5 0-3-15,2 0-4 16,4-6-4-16,9-11 13 15,12-11-15-15,4-11-1 16,7-12-2-16,-1-4 0 16,-8 2-11-16,-13 8-8 15,-9 7 12-15,-11 8 6 0,-9 12 1 16,-12 10 0-16,-8 13 0 16,-5 10 0-16,-4 14 1 15,4 7-1-15,5 9 0 16,10 3 2-16,12 5-2 15,12-2 0-15,10-2-1 16,14-5 0-16,12-11-3 16,10-12-6-16,10-17-68 15,8-10-59-15,7-13 10 16,-2-7-20-16,-5-9 4 16,-9 1 78-16,-14-3 65 15,-15 5 15-15,-12 1 74 16,-11 4 67-16,-14 5-50 0,-5 1 3 15,-8 1-24 1,-3 2-8-16,0 2-18 0,2 2-4 16,4 3-36-16,5 1 4 15,8 6-9-15,1 4-8 16,7 3-6-16,0-2-5 16,7 11 3-16,5 7 2 15,12 7 2-15,9 9-2 16,5 11-1-16,1-1 0 15,-3-2-2-15,-6-6 3 16,-3-4-6-16,-6-13 2 16,-6-8 3-16,-5-10 1 0,-3-14 10 15,-4-13-10 1,-3-9 1-16,-1-14 4 0,-3-7-1 16,-2-1 0-1,-2 3 2-15,-2 5 5 0,-2 4-5 16,4 13 0-16,1 7-2 15,2 11-4-15,3 9-8 16,9 8 1-16,6 4 3 16,10 5 4-16,5 7-9 15,6 3 2-15,2 9-5 16,-3-1-12-16,-2 0-2 16,-1-3-5-16,-6-2-4 15,-3-11 13-15,-6-5-7 16,-4-6 15-16,-3-4 14 15,1-7 7-15,-6-8-3 0,2-8 2 16,-1-6 8-16,-2-11 9 16,-2-5 1-16,-2 0 5 15,-4-3 0-15,0-4-7 16,-3 7 3-16,1-2-10 16,1 12-9-16,0 9-5 15,5 12-1-15,4 8-11 16,11 8 5-16,7 8 0 15,5 10-32-15,5 8 10 16,3 9-7-16,-5 7-9 16,-1 2-7-16,-4-5 4 15,0 0-11-15,-4-11-31 0,0-11 26 16,0-9 19-16,-1-6 36 16,-2-15 8-16,1-7 4 15,-4-8 0-15,-1-11 21 16,-5-3 11-16,-1-5 32 15,-1-4 4-15,-4 3 20 16,-2 1-11-16,-2 3-5 16,0 7-30-16,-3 8-12 15,3 10-11-15,0 6-14 16,-1 7-5-16,4 4-4 16,5 11-8-16,3 11 7 15,7 19 2-15,6 16 2 16,1 20-3-16,-3 9-3 0,2 4-3 15,-3 1 6 1,0-9-12-16,1-7-54 0,2-11-21 16,3-15-54-16,-3-16-39 15,-1-13-83-15,1-20-119 16</inkml:trace>
  <inkml:trace contextRef="#ctx0" brushRef="#br0" timeOffset="76544.08">15273 11155 774 0,'-27'-45'94'0,"4"8"-19"0,6 8 83 15,8 7-38 1,4 9-65-16,10-1-48 0,8 2 1 16,7 6-3-16,6 2-1 15,6 8-2-15,1 4-4 16,-1 7 1-16,-5 6-2 15,-2 3-6-15,-4 4-33 16,-3 5-5-16,-8 6 5 16,-6 6-24-16,-14 13-18 15,-10 2-7-15,-7-1 57 16,0-2 28-16,-1-8-77 16,11-13-10-16,8-17 43 15,5-22 10-15,11-19 8 16,1-23 6-16,8-20-5 15,2-20 30-15,1-14 1 0,-4-14 33 16,-2-10 46-16,-5-8 2 16,-5-1 48-16,-6 15 30 15,-5 18-31-15,-5 27-24 16,1 27-59-16,1 22-28 16,3 10-17-16,5 20 2 15,1 22-2-15,7 16 10 16,4 22 1-16,7 23 0 15,8 14 1-15,3 4-9 16,7 5-3-16,0-3 0 16,-4-9-7-16,-2-12-102 15,-1-16-103-15,-4-15-173 0</inkml:trace>
  <inkml:trace contextRef="#ctx0" brushRef="#br0" timeOffset="77165.47">15653 11021 709 0,'-36'-25'209'16,"2"6"-64"-16,1 7-16 15,9-2-23-15,8 7-55 16,4 2-41-16,12 2-10 16,12 3 0-16,9 0 2 15,13 0-2-15,8 0-4 16,4-1 1-16,-1 1-29 0,-8 1 15 15,-6 2 0-15,-5-2 1 16,-8-1 13-16,-5-4 3 16,-4 0 7-16,-4-10 0 15,-5-1 1-15,-2-5 0 16,-1-2-5-16,-3 3 7 16,0-3-3-16,1 3 4 15,0 5 2-15,2 2 1 16,1 4-14-16,2 5-6 15,6 4 4-15,7 3 1 16,9 6-7-16,3 5-1 16,9 1-31-16,0 6-32 15,-1 0-4-15,0-3 6 16,-3-9 16-16,-2-10 24 0,-1-6 30 16,-6-14 4-16,-2-9 7 15,-7-8 26-15,-4-8 26 16,-6-4 24-16,-4-6-20 15,-3 6 2-15,-2-2-12 16,0 13-23-16,3 11-7 16,0 6-5-16,1 10-11 15,3 7-11-15,3 11-5 16,5 12 5-16,11 25 5 16,5 22 15-16,10 28-15 15,5 16 0-15,-4 13-3 16,-2 1 1-16,-6-1-3 15,-4-10-4-15,-1-13 3 0,-1-14 1 16,-6-16-18 0,3-17-62-16,-6-20-103 0,-2-13-80 15,-4-14-181-15</inkml:trace>
  <inkml:trace contextRef="#ctx0" brushRef="#br0" timeOffset="78005.2">17011 10046 691 0,'15'-30'109'15,"-6"-2"14"-15,-12-1 51 0,-3-2-61 16,-9 6-53-16,-4 6-16 16,-5 8-17-16,-9 11-9 15,-3 14-10-15,-3 14-5 16,2 13 0-16,5 11-3 15,13 3 0-15,9 1-2 16,13-4-1-16,13-9 0 16,11-6-3-16,9-14-6 15,5-11-37-15,5-12-18 16,-1-12 1-16,1-11 14 16,-13-12 6-16,-9-5 16 15,-12-2 19-15,-12 1 11 16,-11 1 15-16,-9 10 46 15,-5 6 34-15,-4 8-8 16,4 9-21-16,7 6-25 0,3 2-24 16,9 4-13-16,11 11-3 15,10 17 4-15,10 16-2 16,12 20-2-16,14 15 0 16,9 11-1-16,1 4-2 15,-3 6-1-15,-9 2-16 16,-12-3-78-16,-14-5-30 15,-14-8-22-15,-11-15-55 16,-5-19-130-16</inkml:trace>
  <inkml:trace contextRef="#ctx0" brushRef="#br0" timeOffset="78913.19">17378 9714 1035 0,'-28'-33'40'0,"-2"7"-2"16,5 3 112-16,6 5-52 15,10 4-57-15,6 7-37 16,4 1-4-16,10 6 0 16,11 0 0-16,11 0 0 15,11 3 0-15,6 2-10 16,1 2-26-16,0 7-14 0,-9 5-15 15,-2 1-17 1,-9 5 0-16,-6 3-8 0,-9 2 15 16,-13-1 23-16,-11 6-1 15,-13-3 33-15,-7-6 20 16,-6-5 18-16,1-9 42 16,6-12 15-16,9-10 3 15,6-14-27-15,12-17-11 16,10-11-13-16,12-12 0 15,10-6-5-15,8-5-1 16,0 5 1-16,-3 8 4 16,-11 10 3-16,-6 9 8 0,-10 10 16 15,-6 9-17-15,-6 8-24 16,-2 7-4-16,-2 5-4 16,-5 11-4-16,-1 12-6 15,0 12 3-15,0 13 3 16,6 8 0-16,6 5 0 15,9-7 0-15,9-4 0 16,4-9-1-16,2-10 0 16,2-9-1-16,-2-6 0 15,-1-8-11-15,-5-11 2 16,-1-2 7-16,-5-11 2 16,-4-9 2-16,-3-10 0 15,-5-5 2-15,-5-1 1 16,-2 2 1-16,0 4 2 15,1 10 0-15,1 5 1 0,3 10-7 16,2 8-4-16,7 6-2 16,6 4 4-16,8 4-2 15,6 8-19-15,6 2-25 16,-1 1-6-16,1 0-16 16,-5-4 19-16,-1-9 20 15,-6-12 16-15,-4-10 14 16,-4-14 1-16,-6-13 2 15,-1-11 5-15,-6-8 11 16,-9-3 23-16,-6-7 24 16,-11-2 1-16,-4 1-21 15,-4 5-29-15,1 12 1 0,5 15 2 16,12 16-5 0,2 11-14-16,10 17-1 0,8 23 1 15,10 26 3-15,12 26 4 16,8 26-4-16,6 21-2 15,3 11-1-15,-8-1-3 16,-8 0-12-16,-11-7-86 16,-13-15-82-16,-6-16-13 15,-1-24-130-15</inkml:trace>
  <inkml:trace contextRef="#ctx0" brushRef="#br0" timeOffset="79605.2">18215 9148 897 0,'-34'-44'113'0,"1"11"-21"15,1 7 75-15,10 6-73 16,7 5-53-16,9 5-25 16,6 3-16-16,11 5 0 15,13 0-1-15,10 4-2 16,6 6 3-16,8 3-9 15,-3 8-25-15,-6 6-20 16,-6 2-14-16,-7 7-7 16,-10 7-1-16,-8 3 1 15,-8 5-3-15,-11-1 17 16,-5 0 32-16,-4-9 29 0,1-8 1 16,5-11 5-16,3-16 19 15,8-15-3-15,3-20 20 16,10-17-14-16,2-18 7 15,2-13-2-15,8-13-3 16,-3-5-2-16,-2-6 0 16,-3 1 22-16,-6 4 10 15,-8 14-5-15,-6 23-10 16,-3 16-22-16,-2 19-11 16,4 15-12-16,2 9-7 15,5 19 3-15,4 18 4 16,3 16 2-16,8 17-2 15,5 13-1-15,7 0 1 0,1-6 0 16,4-5-2-16,-6-9 1 16,2-13 0-16,-7-12-5 15,-3-8-7-15,-2-13-15 16,-2-11 7-16,2-12 12 16,0-8-5-16,-1-11 5 15,2-5 3-15,-1-3 4 16,-6-1 2-16,0-2 2 15,-3-1 4-15,-2 8 17 16,1 1-4-16,-2 7-4 16,2 1-3-16,3 7-1 15,-3 4-2-15,-1 1-8 16,-3 5-2-16,2 3-3 0,-1 2-4 16,1 2-11-16,5 0-32 15,0 5-55-15,2 3-77 16,3 1-74-16</inkml:trace>
  <inkml:trace contextRef="#ctx0" brushRef="#br0" timeOffset="84772.87">14440 12810 962 0,'-11'-1'67'0,"3"1"-24"16,3 0-16-16,2 1 18 15,-4-1 3-15,4 3-18 16,0-2-23-16,7-2-5 15,13-9-2-15,27-18 0 16,33-31-65-16,36-37-179 16,31-34-448-16</inkml:trace>
  <inkml:trace contextRef="#ctx0" brushRef="#br0" timeOffset="92992.18">20439 10061 849 0,'-15'8'103'16,"2"-2"-41"-16,2-4 13 15,2-2 14-15,6 0-17 16,3 2-34-16,-3-2-15 0,3-2 1 15,3 2-4-15,-3-2-3 16,0 0-8-16,8-10-3 16,7-10-2-16,11-13-2 15,9-13-2-15,4-9-3 16,1-8-7-16,-4 4-24 16,-8 6-6-16,-4 8-1 15,-11 16 16-15,-4 13 15 16,-6 8-14-16,-3 8 1 15,-3 4-3-15,0 0 1 16,-5 2 13-16,0 0 12 16,1 2-1-16,1 1 1 15,-3-2 0-15,2-1 2 16,3 0 0-16,-5-1-2 0,-4 1 1 16,-1 0-1-16,-6 2 0 15,-1 0 1-15,-3 3-1 16,2-2 1-16,3 0 0 15,3-2 0-15,4-2 6 16,0 1 9-16,6-2 9 16,3-2 1-16,-1 0-6 15,1 0 14-15,3-2-8 16,3 0-19-16,-2-2-4 16,10-7 2-16,11-8-5 15,9-6-3-15,10-2 3 16,5-1-2-16,-3 4-1 15,-5 9-4-15,-12 6-5 0,-6 5-1 16,-8 1 7-16,-4 3 4 16,-3 3 1-16,-3 1-3 15,-1 4 4-15,1 3 3 16,-1 5-2-16,-1 7 0 16,0 3-1-16,-1 5 0 15,-2 3-6-15,-5 1-41 16,-1 2-50-16,-1 4-79 15,-5-3-123-15</inkml:trace>
  <inkml:trace contextRef="#ctx0" brushRef="#br0" timeOffset="93346.87">20294 10094 805 0,'2'-14'132'15,"-1"-1"-81"-15,4-1 68 16,-4-1 7-16,3 5-49 16,-1 4-31-16,-1 5-18 15,-2 0-7-15,0 6-10 16,0-2-8-16,-2 9-1 0,2 11 3 15,0 9-1-15,2 9-3 16,0 12-1-16,2 0 1 16,2-2-2-16,4-6 0 15,4-7 1-15,4-10 0 16,10-12 1-16,6-17-1 16,11-15-6-16,10-19-82 15,3-8-96-15,-1-7-101 16</inkml:trace>
  <inkml:trace contextRef="#ctx0" brushRef="#br0" timeOffset="98714.18">16290 12861 908 0,'-11'-70'88'0,"-3"1"-35"16,-3 7 44-16,-1 11-32 15,6 13-30-15,5 18-12 16,6 7-12-16,1 13-11 15,0 0-1-15,7 13 1 16,4 13 0-16,9 23 12 16,7 25 5-16,3 25 3 15,0 15-10-15,-6 9-4 16,-5-3-6-16,-7-2-5 0,-4-17-24 16,-1-15-128-16,-3-19-84 15,-2-19-164-15</inkml:trace>
  <inkml:trace contextRef="#ctx0" brushRef="#br0" timeOffset="98932.18">16139 13222 858 0,'-19'3'109'15,"6"-3"3"-15,5-3-9 16,3 1-37-16,5-2-35 0,3 3-10 15,1-7-5 1,15-12-3-16,8-8-9 0,13-9-2 16,9-5 0-16,11-2-2 15,0 3-32-15,-5 8-158 16,-2 7-175-16</inkml:trace>
  <inkml:trace contextRef="#ctx0" brushRef="#br0" timeOffset="99921.18">16622 13119 974 0,'-22'-15'113'0,"3"-4"11"16,4-4-35-16,4-1-47 15,6-1-18-15,5-1-11 16,7 0-6-16,5-3-1 15,7 3 0-15,10 1-1 16,3 5-3-16,10 7-2 16,3 10-3-16,6 6 0 15,-5 10-5-15,-3 7-9 16,-7 5-15-16,-6 1-3 16,-8 4-1-16,-5-1-7 15,-5-2-1-15,-9-3 21 0,-3-1 16 16,-6-7 6-1,-9 0 1-15,-3-7 0 0,-4-4 4 16,-4-5 4-16,1-5 3 16,1-8 15-16,5 0 2 15,4-8-13-15,6-6-10 16,13-6-5-16,12-8-5 16,11-3 3-16,12-5-4 15,8 3 2-15,3 0 1 16,2 4-10-16,-5 2 4 15,-4 7 5-15,-8 5 4 16,-11 5 3-16,-8 6 8 16,-10 4 41-16,-2 3-3 0,-4 4-1 15,-4 4-24 1,2-1-8-16,-2 2-7 0,2 2-9 16,0 3-10-16,-4 17 10 15,-4 9 0-15,3 11 2 16,0 8-2-16,2 5 0 15,6-8-1-15,5-9 0 16,5-6-1-16,6-9 1 16,0-9 1-16,5-7 3 15,2-10 1-15,0-8-1 16,1-11 0-16,-4-10-2 16,-1-6 5-16,-5-6 2 0,-4 0 3 15,-5 0 7 1,-4 3 2-16,0 7-4 0,-2 8-5 15,0 5-10 1,0 10 0-16,4 5-1 0,5 4-2 16,7 6-1-16,7 6 0 15,3 5-1-15,6 11-3 16,-4 5 4-16,-2 7 2 16,-1 0-5-16,-3-3 6 15,-1-3-5-15,-4-6 3 16,-1-10 0-16,-2-4 2 15,0-11 1-15,0-11 2 16,2-6 0-16,1-11 0 16,0-9-3-16,0-6 2 15,1-7 1-15,-5-2 1 0,4 0-3 16,-4 7 1-16,0 12-2 16,23-5 0-16,-25 46-4 15,2 0 0-15,-2 6-5 16,-2 7 7-16,14 13-12 15,-5 7-20-15,-4 4-44 16,1 0-27-16,-4-4-25 16,-1-8-34-16,-1-7-53 15,-2-13 0-15,-4-10-166 16</inkml:trace>
  <inkml:trace contextRef="#ctx0" brushRef="#br0" timeOffset="100102.19">17825 11983 801 0,'-21'-51'154'16,"3"16"-17"-16,4 13 7 15,6 7-91-15,2 7-53 16,6 7-2-16,4 6-2 16,4 9 2-16,8 10-9 15,2 8-106-15,9 7-88 16,3 2-207-16</inkml:trace>
  <inkml:trace contextRef="#ctx0" brushRef="#br0" timeOffset="100647.89">18182 12161 1013 0,'-12'-25'148'0,"0"-5"-12"16,-1-3-37-16,4-4-37 15,2 5-22-15,3 3-10 16,0 6-9-16,1 9-6 16,3 8-10-16,0 2-5 15,0 2-6-15,7 10-1 16,4 12 7-16,7 13 2 16,4 12-1-16,4 16-2 15,2 0-1-15,-5-5-1 16,-4-5 1-16,-3-9-3 0,-4-13-1 15,-2-13 6-15,3-16 2 16,0-16-1-16,4-12 3 16,-3-12-4-16,5-18 5 15,-5-2-3-15,-3-3 0 16,-1 6-1-16,-3 6 1 16,2 14 1-16,0 11-3 15,9 17-1-15,6 9-1 16,6 6-1-16,11 10 2 15,2 7-5-15,0 2-15 16,-4 2-31-16,-4-3-38 16,-5-3-55-16,-2-8 23 15,-5-6 23-15,-1-8 46 0,-4-5 36 16,-4-10 17 0,-3 0 23-16,-5-5 74 0,-1 3 42 15,-3 1-2-15,-1 3-49 16,-1 7-34-16,-1 0-31 15,1 3-13-15,0 4-10 16,0 0-15-16,-2-3-118 16,-3 2-258-16</inkml:trace>
  <inkml:trace contextRef="#ctx0" brushRef="#br0" timeOffset="101547.89">17112 14629 797 0,'-20'-50'228'0,"-5"1"-134"16,-4 5 42-16,-1 10-24 15,5 11-52-15,8 11-30 16,6 6-21-16,4 6-9 16,9 19 0-16,10 21 4 15,9 20 4-15,14 21-5 0,7 18-3 16,4 10-3-16,-1-3 2 15,-9-2-8-15,-6-4 8 16,-7-9-33-16,-9-10-58 16,-5-21-61-16,-5-16-49 15,-1-25-32-15,2-24-287 16</inkml:trace>
  <inkml:trace contextRef="#ctx0" brushRef="#br0" timeOffset="102441.16">17106 14407 925 0,'-46'-36'119'0,"2"9"-24"0,2 0 55 15,12 3-70 1,13 5-48-16,10 0-21 0,12-4-9 16,12 4-1-16,11-9-1 15,10 2 0-15,14 5-1 16,3 5-6-16,3 4 5 15,-4 8-9-15,-5 12-22 16,-7 10-8-16,-10 11 8 16,-12 16 5-16,-9 17-12 15,-14 12-13-15,-7 8 8 16,-10 5 17-16,2-5 10 16,0-11-10-16,7-21-20 0,10-14 4 15,9-18 28 1,9-25 16-16,8-19 3 0,6-18-2 15,7-18-1-15,3-21 5 16,-2-4 0-16,-3-1 9 16,-8 7 34-16,-6 11 30 15,-10 15 14-15,-9 18 6 16,-7 8-39-16,-7 10-18 16,-7 10-16-16,0 7-9 15,-4 7-7-15,4 4-4 16,0 11-4-16,6 9 0 15,6 8-1-15,8 4 0 16,5 7 1-16,7-3 0 16,5-3-1-16,2-6 0 15,4-3 0-15,4-11 1 0,-2-6 0 16,1-10-1-16,-3-6 1 16,-4-10 1-16,-2-9 0 15,-6-7-1-15,-3-11 5 16,-5-4-6-16,-4-4 13 15,-4-5 8-15,-1 5-4 16,-1 5-3-16,1 4-4 16,1 10-7-16,3 12-3 15,1 6-2-15,8 7 1 16,6 6 0-16,8 5 0 16,4 6-3-16,6 9 3 15,0 8 1-15,-3-1-2 0,-3 1-1 16,-2-3 0-1,-5-5-7-15,0-9-2 0,-7-4 6 16,1-10 6-16,0-11 1 16,0-11 1-16,3-8 0 15,-1-15 1-15,-2-6 0 16,-2-4 0-16,-5-2 1 16,-2-4 0-16,-2 7 0 15,0 11-3-15,-2 13 1 16,1 12-2-16,1 16-7 15,8 9 4-15,-1 7 0 16,10 10 0-16,3 11-7 16,1 8-9-16,-3 6-41 0,-5-2-48 15,-1-4-50 1,-3-10-34-16,-2-11-68 0,0-10-115 16</inkml:trace>
  <inkml:trace contextRef="#ctx0" brushRef="#br0" timeOffset="102624.18">18252 13249 858 0,'-30'-46'139'16,"0"17"5"-16,6 11-41 16,4 10-81-16,14 5-22 0,6 10-1 15,9 12-2 1,8 7-1-16,7 9-58 0,7 7-139 15,7-3-207-15</inkml:trace>
  <inkml:trace contextRef="#ctx0" brushRef="#br0" timeOffset="102863.37">18587 13230 1006 0,'-23'-21'120'0,"-3"-3"26"15,4 1-9-15,5 3-83 16,6 4-25-16,8 9-15 16,3 4-14-16,3 6 0 15,8 8-1-15,12 18-1 0,11 12 2 16,0 19 0-16,7 16-4 16,-9 10-4-16,-12 2-35 15,-9 5-70-15,-6-9-86 16,-3-9-8-16,0-15-71 15</inkml:trace>
  <inkml:trace contextRef="#ctx0" brushRef="#br0" timeOffset="103378.17">18650 13670 627 0,'-40'-45'176'16,"0"7"-17"-16,2-1 42 15,9 11-64-15,8 9-46 16,10 8-56-16,8 2-19 15,3 7-10-15,16-6-2 0,15-5-1 16,12-7-2-16,11-5-1 16,7-12-1-16,-1-3-18 15,-10 1-19-15,-9-6 2 16,-10-3 4-16,-8 0 29 16,-13 3 3-16,-10 0 5 15,-6 4 23-15,-11 3 14 16,1 6-12-16,-5 3 4 15,3 7-9-15,5 5 0 16,3 7-14-16,8 7-10 16,0 5-1-16,6 5-10 0,7 13 8 15,8 12 4 1,8 20-2-16,7 13 0 0,-1 13-6 16,-3 7 6-16,-5-3-5 15,-4-5-5-15,-6-13-17 16,-2-12-18-16,-2-18-4 15,2-16 33-15,-2-12 16 16,3-18 2-16,2-10 2 16,-1-12 7-16,-1-15 10 15,3-7 17-15,-2-5-3 16,-3 7-2-16,0 7-1 16,1 11-17-16,3 14-10 0,7 16-5 15,8 12 0-15,7 14-4 16,6 12-7-16,-2 10-67 15,-5 6-93-15,-7 0-175 16</inkml:trace>
  <inkml:trace contextRef="#ctx0" brushRef="#br0" timeOffset="107496.17">13675 13689 465 0,'13'-27'193'15,"-1"-7"-123"-15,-1-4 46 16,-7-4-20-16,-1-2-40 15,-3 5-12-15,-1 2-16 16,-3 9 2-16,2 7-6 16,-2 6-5-16,3 9-15 15,1 4-4-15,-1 2-4 16,2 8-20-16,5 15 24 16,7 12 3-16,7 16-1 0,9 14-1 15,3 7 1 1,7-2 2-16,-2-8-1 0,2-7-1 15,-1-10 1-15,-2-12-3 16,-4-17 8-16,-4-16 0 16,-6-14-2-16,-7-18-1 15,-7-13-5-15,-10-7 3 16,-7-7-2-16,-5 0-1 16,-6 2 6-16,-1 0-2 15,2 8 7-15,4 4-5 16,4 13 1-16,6 11-6 15,2 10-1-15,7 5-9 16,11 4 9-16,6 2-6 16,9 2 6-16,7 2-1 15,5 4-1-15,2 3 0 0,-3 1 1 16,2-2 1 0,-3-2 0-16,-3-4 0 0,-6-7 0 15,-2-6 2-15,-8-9-2 16,-5-11 2-16,-3-8 0 15,-9-11-1-15,-7-1 0 16,-9-3 1-16,-7 3 0 16,-7 1-1-16,-4 11 1 15,-5 4-1-15,3 10-1 16,4 10-2-16,6 10-8 16,4 14-7-16,6 17-1 15,4 13 1-15,8 12-76 0,11 8-25 16,8 0-61-1,14-7-13-15,12-8-134 0</inkml:trace>
  <inkml:trace contextRef="#ctx0" brushRef="#br0" timeOffset="108360.17">14805 13328 455 0,'20'-21'289'0,"-11"-1"-132"15,-15-4-16-15,-9-3-37 16,-7-4-61-16,-8 3-21 15,0 1-1-15,-4 5-8 16,1 3-5-16,6 9-2 16,7 6-5-16,9 5-1 0,6 2-15 15,8 13 6-15,3 8 9 16,5 9-2-16,6 7 2 16,6 4 1-16,4-3-1 15,1-3 1-15,2-11-1 16,3-5 0-16,-7-6 1 15,-3-9 2-15,-5-5-2 16,-9-5 12-16,-5-15-10 16,-5-3-1-16,-5-11 0 15,-5-10-1-15,-5-1 1 16,-1 4 0-16,-2 2 1 16,6 4-2-16,2 8 0 0,5 4-1 15,6 11-1 1,2 2-4-16,13 7-1 0,8 6 6 15,3 7-5-15,6 2 4 16,2 8-4-16,-2 5 5 16,-2-2 0-16,-3 3 0 15,1-7 2-15,-2-5 0 16,-4-10 1-16,-1-8-2 16,-4-8 2-16,-3-12-2 15,-6-9 2-15,-2-8-2 16,-8-10 1-16,-5-10 0 15,-9-4-1-15,-8-6-1 16,-4-3 1-16,-5 6-1 16,1 7-1-16,2 12 1 15,5 14 1-15,9 13-1 0,5 12-3 16,6 5 0-16,4 12-22 16,4 13 17-16,3 18 8 15,6 14 1-15,6 15 0 16,6 7-1-16,6-5 1 15,5-2 0-15,4-9 2 16,3-7-2-16,3-15 0 16,0-19-1-16,-1-13-1 15,-3-16-6-15,-7-17-17 16,-9-14 8-16,-7-12 7 16,-12-8 9-16,-12-7 1 15,-10-9 0-15,-11-3 3 16,-7 0 16-16,-2 7-1 0,0 10-13 15,6 16 1-15,8 18-2 16,8 13-4-16,5 11-1 16,9 10-16-16,9 15 16 15,5 13 1-15,8 17 5 16,6 16 1-16,4 12-5 16,-1 1-2-16,-3 7 0 15,-1-1-5-15,-1-5-40 16,-1-7-167-16,3-13-266 15</inkml:trace>
  <inkml:trace contextRef="#ctx0" brushRef="#br0" timeOffset="108794.16">15637 12597 904 0,'-20'-46'93'15,"-7"2"57"-15,-2 3-64 16,-1 3-65-16,6 4-5 15,3 7-2-15,5 9-6 16,7 5-3-16,4 9-5 16,1 0-4-16,2 12-15 15,2 14 15-15,-2 13 4 16,2 12 1-16,2 13-1 16,-2 4 0-16,2-3 1 15,2-6-1-15,1-7 0 16,4-9 0-16,-1-12 1 0,0-8 0 15,1-11 2-15,-1-5 3 16,-1-8 1-16,2-4-4 16,1-2-3-16,0 2-1 15,4-1-3-15,5 10 1 16,1 3 0-16,7 9 0 16,1 2-2-16,0 1-16 15,-2-3-20-15,-2-3 21 16,-3-6 15-16,-6-3 5 15,-4-6 3-15,-5-5 0 16,-1-1 3-16,1-2-6 16,-5 0 0-16,-1 6-3 15,2 5-86-15,-2 4-210 0</inkml:trace>
  <inkml:trace contextRef="#ctx0" brushRef="#br0" timeOffset="109355.92">14755 13510 810 0,'-11'-20'82'16,"0"1"17"-16,0 2 36 0,2 5-66 15,4 5-49 1,4 4-11-16,1 2-6 0,1 1-3 16,4 4-4-16,7 7 4 15,7 8 4-15,11 7 1 16,12 7 12-16,10 2 3 15,8 3-10-15,10-7-2 16,9-1 12-16,9-14-8 16,3-10-12-16,7-16 0 15,2-12 0-15,-4-10-15 16,-8-4-35-16,-12-2-17 16,-18 2 0-16,-17 9-12 0,-14 6 1 15,-13 5-11 1,-10 9-110-16,-6 4-136 0</inkml:trace>
  <inkml:trace contextRef="#ctx0" brushRef="#br0" timeOffset="109708.18">15697 13207 888 0,'-48'-14'109'0,"-3"2"19"16,3 0-4-16,5 5-80 15,9 5-23-15,14 2-12 16,8 0-9-16,11 7-2 16,9 7 2-16,9 9 11 15,10 3 9-15,19 4-5 0,8-3-11 16,12-5-2-16,0-7-4 16,-3-4 0-16,-12-4 0 15,-9 1 1-15,-14 2 0 16,-14 4 1-16,-7 5 3 15,-10 10-1-15,-7 4-2 16,-5 5 3-16,-3 7-1 16,-3 0 0-16,0 4-2 15,3 2 0-15,0-2 0 16,3-4-3-16,2-7-4 16,5-11-56-16,4-9-128 15,4-11-195-15</inkml:trace>
  <inkml:trace contextRef="#ctx0" brushRef="#br0" timeOffset="111771.8">14840 13640 635 0,'-19'-19'0'15,"2"4"0"-15,4 2 8 16,2 3 3-16,5 7-3 16,8 0-3-16,1 6-4 15,7 7 1-15,7 10 15 16,14 12 5-16,8 13 9 16,13 13 17-16,5 11-21 0,7 2 3 15,3 9 5 1,8 5 2-16,5 7-7 0,9-2 4 15,9 3-5-15,9-8 7 16,14-9-19-16,11-10 12 16,7-18-11-16,4-14-16 15,0-12-1-15,-11-7 0 16,-12-3-1-16,-16-2-2 16,-17 1 2-16,-17-1-2 15,-17 2 0-15,-15-2 2 16,-15-1-4-16,-11-4 4 15,-4-3-1-15,-8 0-1 16,-3-4-63-16,0-2-208 16,-6-6-270-16</inkml:trace>
  <inkml:trace contextRef="#ctx0" brushRef="#br0" timeOffset="112123.16">16575 14276 960 0,'-50'-7'101'0,"5"-4"-21"15,2-5-26-15,6 2-20 16,12 6-7-16,10 4-13 16,8 2-6-16,4 4-8 15,4 6-10-15,8 3 10 0,11 9 2 16,9 8 1-16,9 6 0 15,9 4 1-15,1 0-1 16,0-1 1-16,-6 1 0 16,1 4-2-16,-9 4-1 15,-10 9-1-15,-11 8 3 16,-14 5-1-16,-15 10-2 16,-13 5 0-16,-5-1 0 15,-2-2-2-15,5-7-4 16,4-11-29-16,6-10-97 15,8-11-89-15,5-14-194 16</inkml:trace>
  <inkml:trace contextRef="#ctx0" brushRef="#br0" timeOffset="115155.59">19041 14316 905 0,'-25'-19'61'16,"-2"-2"18"-16,0 3 1 15,3 2-43-15,7 3-5 16,8 9-10-16,5 3-8 16,4 2-10-16,2 3 0 15,9 9-4-15,12 3 9 16,20 3 9-16,23 4-10 15,26-7-4-15,19-16-4 16,19-19-12-16,7-14-92 16,-6-15-120-16,-11-7-96 15</inkml:trace>
  <inkml:trace contextRef="#ctx0" brushRef="#br0" timeOffset="115491.88">19823 13916 770 0,'-25'-27'152'15,"-5"-7"-3"-15,-2-2-21 16,4 2-82-16,0 10-9 16,6 7-1-16,5 8-8 0,7 4-15 15,4 5-13 1,5 5-1-16,7 8-9 0,12 6 10 15,16 14 9-15,17 7 3 16,17 6-11-16,4 2 3 16,3-3-4-16,-9-4-2 15,-10 4-2-15,-18 6 1 16,-14 6 3-16,-20 8 0 16,-17 10-1-16,-13 5-1 15,-13 4-20-15,-5-1-37 16,-6-5-73-16,0-6-70 15,5-9-140-15</inkml:trace>
  <inkml:trace contextRef="#ctx0" brushRef="#br0" timeOffset="118761.43">18757 12287 750 0,'-7'-23'136'16,"-2"5"-45"-16,-1 0 26 15,2 4-16-15,2 6-50 16,3 6-22-16,2 1-12 16,1 1 1-16,0 1-7 15,0-1-3-15,1 0-5 16,-1 2-3-16,5 4 1 16,5 8 6-16,16 8 5 15,16 3 12-15,17 1-12 0,17-6-10 16,12-14-2-1,15-13-8-15,-1-20-110 0,0-9-176 16,-5-10-236-16</inkml:trace>
  <inkml:trace contextRef="#ctx0" brushRef="#br0" timeOffset="123706.16">19911 13335 982 0,'-16'-1'128'15,"-2"-3"-53"1,6-4 11-16,4 2-18 0,1 4-31 15,7 2-19-15,3-1-17 16,-2 1-1-16,10 0-1 16,13-4 1-16,11-4 0 15,14-2-1-15,10-2-5 16,1-6-46-16,-7 2-68 16,-5-1-80-16,-11-2-123 15</inkml:trace>
  <inkml:trace contextRef="#ctx0" brushRef="#br0" timeOffset="124026.16">20147 13035 998 0,'-29'-9'149'16,"3"2"-54"-16,-1 1-6 15,6-1-26-15,5 4-29 16,9 3-11-16,4 0-12 16,3 1-11-16,0 1-3 15,10 7 0-15,10 8 3 16,12 3 0-16,11 5 0 16,11 2-2-16,-1-3-24 15,-4-3-33-15,-8 4 17 16,-11-2 16-16,-15 6 15 15,-12 5 6-15,-11 3-4 0,-9 4-44 16,-9 4-44-16,-9-2-50 16,-2 0-145-16</inkml:trace>
  <inkml:trace contextRef="#ctx0" brushRef="#br0" timeOffset="125871.5">15945 12277 278 0,'-10'13'510'15,"1"-6"-404"-15,3-5 11 0,1-2 25 16,2-2-32-16,3 0-43 15,2 2-30-15,-2-2-11 16,0 0-12-16,1 2-5 16,0 0-3-16,2-1-2 15,10-12-4-15,18-12 0 16,20-9-4-16,12-11-1 16,19-6-37-16,-5 2-60 0,-4 4-81 15,-14 10-1 1,-12 2 0-16,-15 7 70 0,-16 7 17 15,-16 8-65-15</inkml:trace>
  <inkml:trace contextRef="#ctx0" brushRef="#br0" timeOffset="126187.86">16214 11830 827 0,'-20'-4'160'0,"-5"3"-24"15,-3-2-6-15,4 1-46 16,6 4-50-16,3-2-14 16,8 3-9-16,7-2-9 15,0-1-2-15,7 4 0 0,9 4 3 16,15 6 4-16,15-1-2 16,13 3-4-16,10-4-1 15,-6-2-2-15,-5-4-3 16,-13 4 0-16,-10 3 1 15,-14 4 2-15,-9 7 2 16,-7 8 1-16,-5 8 0 16,-6 8-1-16,-3 4-4 15,-6 3-8-15,0 4-62 16,-3 0-120-16,4-7-146 16</inkml:trace>
  <inkml:trace contextRef="#ctx0" brushRef="#br0" timeOffset="139459.66">17966 14810 931 0,'-12'3'114'15,"-2"-6"-80"-15,7 2 56 16,3-3 12-16,0 2-31 16,3 2-31-16,1 0-12 15,0 0 2-15,0 0-8 16,-1 0-1-16,1 0-12 16,0 0-9-16,1 4 5 15,6 9-3-15,11 12 1 16,7 13 0-16,8 17-2 0,5 14-2 15,1 11 1-15,-2 4 0 16,0 4-1-16,-3-5-3 16,-6-5 2-16,-2-13-4 15,-3-8-24-15,-4-19-41 16,-7-15-21-16,-2-6-36 16,-7-12-2-16,-2-6-159 15,-5-9-213-15</inkml:trace>
  <inkml:trace contextRef="#ctx0" brushRef="#br0" timeOffset="139738.17">17917 15514 955 0,'-22'-21'121'15,"3"0"-22"-15,5 3 53 16,4 4-65-16,1 5-37 15,6 2-20-15,2 6-12 16,1-2-11-16,1 6-6 16,11 4 4-16,8 8-3 15,14 8 4-15,11 8-6 16,4 10-2-16,2 6 1 16,-5 4 0-16,-7-2-20 15,-7-1-68-15,-4-8-50 0,-2-8-50 16,-5-9-20-16,0-13-167 15</inkml:trace>
  <inkml:trace contextRef="#ctx0" brushRef="#br0" timeOffset="140008.1">18437 15360 859 0,'-12'-22'166'0,"0"7"-66"16,-4 1 67-16,4 2-41 0,1 2-62 16,0 8-32-16,7-2-13 15,1 4-13-15,2 5-3 16,3 13 2-16,4 13-1 16,1 14-3-16,0 15 2 15,-3 7-3-15,-4 6 0 16,-4-5-16-16,-3-1-62 15,-4-8-76-15,1-9-106 16,0-14-159-16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1T13:36:28.0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8254 460 126 0,'0'0'567'0,"0"0"-454"16,0 0-19-16,0 0 7 15,0 0-26 1,0 0-23-16,0 0-15 0,-79-45-15 0,79 45-6 15,0 0-10 1,0 0-3-16,0 0-1 0,0 0-2 16,0 0 1-16,0 0 1 15,0 0 0-15,0-2 4 16,0 2-6-16,0 0 2 16,0 0 1-16,0 0-1 15,0 0-2 1,0 0 0-16,0 0 0 15,0 0 0-15,0 0 1 16,0-1-2-16,0 1 1 16,0 0-8-16,0 0-23 15,0 0-22-15,0 0-47 16,0 0-120-16,0 0-413 16</inkml:trace>
  <inkml:trace contextRef="#ctx0" brushRef="#br0" timeOffset="1454">762 2131 723 0,'0'0'123'0,"0"0"-109"16,0 0-8-16,0 0 36 15,0 0 29-15,0 0-20 0,-11 0-22 16,11 0-19 0,3 0-9-16,24-2 3 0,15-6-4 15,16-1 0-15,11-1 2 16,11 0-2-16,5 2 0 15,11-2 0-15,8-1 2 16,11-1-1-16,9-3 2 0,10 2-3 16,3 0 0-16,-3 4-2 15,-1 1 1-15,-9 2-6 16,-3 2 5 0,-2-3 1-16,-7 4-4 15,-6-2 5-15,-6 0 2 16,0 1-1-16,-6-1 0 15,-3-1-1-15,-6 4 0 0,-6-2-7 16,0 4 4-16,2 0 3 16,2 0-1-16,-1 0 0 15,0 0 1-15,3 0 0 16,3 0 0-16,3-5 1 16,-1-1 2-16,4 2-3 15,1-6 0-15,8 2 0 16,0-3 2-16,6-1-2 0,1 0-2 15,2-1 1 1,0 2 0-16,-6 2 2 0,0-1-1 0,-5 3 1 16,-5 4-1-16,-1-2 1 15,3 0-1-15,4 3 0 16,10-4 3-16,1 0-3 16,5 1-2-16,-2 2 0 31,1 0 1-31,-4-1 1 15,-4-1 0-15,-2-1-1 16,-2-2 1-16,-1-2-1 0,1 0 1 0,0-4-6 31,0-2 3-31,2-2 2 0,-1-1 1 0,0 3 0 16,-3 0 0 0,-3-1 0-16,-12 5 0 0,-8 0 1 15,-15 3 2-15,-12 2-1 16,-11 4 2-16,-9-2-3 15,-5 2 2-15,-7 0 1 16,4 1 5-16,-8 2 4 16,1-1-1-16,-8 1-6 15,-5 0 7-15,-4 0-2 16,1 0-7-16,-2 0-1 16,0 0 0-16,0 0 1 15,0 0-4-15,0 0 0 16,0 0-6-16,0 0-19 15,0 0-63-15,-18-6-311 16</inkml:trace>
  <inkml:trace contextRef="#ctx0" brushRef="#br0" timeOffset="3387.76">1361 3160 926 0,'0'0'92'0,"0"0"-23"16,0-73 54-1,0 57-31-15,0 7-34 16,0 3-9-16,0 6-13 15,0 0-16-15,0 0-12 16,0 8-8-16,0 21 1 16,2 12-1-16,7 10 2 15,6 2 0-15,-3 0-2 16,4-6 0-16,1-8 0 0,3-10 0 16,-3-10-4-16,1-10-6 15,-6-7-4 1,-2-2 1-16,-4-19 13 0,0-17 9 0,-3-7-6 15,-3-4 0-15,0-3 3 16,0 8 0-16,0 5 0 16,0 10 2-16,0 10 1 15,0 8-7-15,0 7-2 16,10 2 0-16,7 3-7 16,10 17 5-16,1 5 1 15,3 3-1-15,-1 2 1 0,0-2-3 31,3-3-3-31,-3-5-12 0,-2-7-3 16,-3-7 4 0,-5-6-1-16,1 0 12 0,-7-13 7 15,0-13 1-15,2-13-1 16,-7-6 2-16,-3-7-2 16,-6-1 3-16,0-3 1 15,-3 0-4-15,-7 8 0 0,-2 8 3 16,0 15-3-16,4 9 2 15,0 10 0-15,5 6 1 16,0 0-3-16,3 12-16 0,-2 19-49 31,2 13-16-31,0 6-112 0,0 0-49 0,18-5-131 16</inkml:trace>
  <inkml:trace contextRef="#ctx0" brushRef="#br0" timeOffset="4686.82">2337 3160 675 0,'0'0'154'0,"0"0"-31"0,0 0 46 16,0 0-50-16,-18-71-45 31,3 63-17-31,-1 4-16 16,1 4-11-16,-6 0-8 15,4 7-10-15,0 13-10 16,3 6-2-16,7 4 0 16,7 2-1-16,0-3-3 15,3-1 0-15,22-5-1 0,2-4-3 16,6-6-11-16,-2-7-5 16,-4-6-6-16,-6 0-11 0,-8 0 11 15,-1-13 12-15,-9-9 18 16,-3-4 0-16,0-4 5 15,-6-1-1-15,-10 2-1 16,1 2 12-16,3 8-7 16,3 7 18-16,7 7 0 0,1 2-11 15,1 3-5-15,0 0-10 32,0 11-6-32,15 9 2 15,4 4 3-15,2 3 1 16,-3-2-1-16,4-3-1 0,1-3 2 15,-1-5-12-15,5-9-7 16,0-2-2-16,4-3 6 16,-1-7 1-16,-3-11 1 15,0-4 6-15,-5-9 3 0,-5-5 4 16,-6-6 2 0,-6-8-2-16,-5-7 4 0,0-9-1 15,0-2 6-15,-13-4 7 16,2 8 2-16,-1 16 4 0,6 14 9 15,-1 20 8-15,2 7 8 32,4 7-17-32,-1 0-12 0,2 21-18 0,-1 25-1 15,1 17 1-15,0 13 0 16,0 2 1-16,1-2 2 16,13-6-3-1,5-7 0-15,3-14-1 16,5-13-1-16,3-9-8 15,1-13-18-15,2-11-18 16,-3-3 9-16,0-7 7 16,-2-16 3-16,-7-8 2 0,-6-9 12 15,-3-8-6 1,-9-9 19-16,-3-5-4 0,0 0 4 16,-15 6 0-16,-3 9 1 15,0 12 5 1,0 11 23-16,8 9 16 0,1 8 2 0,6 7-3 15,3 0-14-15,0 3-24 16,0 22-6-16,6 12 0 16,12 16 2-16,1 5 0 15,-2 4-2 1,2 0 1-16,-2-3-2 16,-1-7-2-16,-4-7-35 15,-2-10-22-15,2-6-66 16,1-9-171-16,1-6-143 15</inkml:trace>
  <inkml:trace contextRef="#ctx0" brushRef="#br0" timeOffset="5205.56">3248 2818 400 0,'0'0'107'0,"0"0"-11"0,0 0 119 16,0 0-76-16,0 0-46 15,0 0-3-15,-10-19 10 16,8 19-34-16,1 0-18 31,-5 0-15-31,-3 9-9 16,-6 13-14-16,-9 12-4 15,-3 14-3-15,-4 7-1 16,1 3 0-16,0-3-2 0,5-5-2 16,8-7 2-16,4-11-7 15,7-8-12 1,3-12-6-16,3-7 3 0,0-5 1 0,0 0 20 16,0-11 1-16,0-15 9 15,11-12-4 1,3-3-1-16,0 2 0 15,1 8 0-15,-3 9 3 0,-3 12-2 0,4 8-3 32,7 2-2-32,5 11 0 15,9 14-1-15,2 7-1 16,0 4 1-16,-5-1 1 16,2-2-1-16,-6-7 1 0,-5-4-17 15,1-8-38-15,-6-5-47 16,-3-6-37-16,1-3-65 15,-8 0-150-15</inkml:trace>
  <inkml:trace contextRef="#ctx0" brushRef="#br0" timeOffset="5972.73">3857 2992 949 0,'0'0'118'0,"0"0"31"0,0 0-14 16,0 0-79-16,-70-75-13 16,52 75-19-1,1 0-7-15,1 7-17 0,4 13 0 16,6 0-1-16,6 4-3 0,0-3-2 15,9-2 1-15,9-7-6 16,4-4-11-16,4-6-2 16,-1-2 9-16,-5 0 7 31,-6-10 2-31,-8-2 0 16,-6-4 5-16,0-4 1 0,-9 1-1 15,-8 1-4-15,-2 5 2 16,5 5-6-16,5 8-18 15,1 0-38-15,4 14-76 16,4 18-64-16,0 5-61 0,0-1-312 16</inkml:trace>
  <inkml:trace contextRef="#ctx0" brushRef="#br0" timeOffset="6288.96">3884 3304 864 0,'0'0'126'32,"0"0"-7"-32,0 0 34 15,-82 23-81-15,70-12-47 0,4 3-15 16,1 1-5-16,7-1-2 16,0 1 0-16,0-3-3 15,13-4 1-15,7-4-3 16,5-4 3-16,2 0-2 15,3 0-1-15,-8-12-11 0,-1-1 4 16,-9-1 0-16,-8-3 9 16,-4 0 0-16,0-3 2 15,-4 3-2-15,-11 3-1 16,-3 6-13-16,3 4-23 0,-1 4-62 16,-2 0-70-1,9 0-217-15</inkml:trace>
  <inkml:trace contextRef="#ctx0" brushRef="#br0" timeOffset="20600.5">4732 2881 804 0,'0'0'225'0,"0"0"-187"0,0 0 63 15,0 0-1-15,0-76-29 16,0 73-27-16,0 3-21 16,0 0-12-16,2 0-8 15,2 11-3-15,4 15-1 16,2 9 1-16,2 8 1 15,0-2 0 1,0-1 1-16,2-4 0 16,-3-7-2-16,0-8-1 15,-2-9 1-15,-2-7-4 16,-2-5 0-16,-2 0-9 16,-3 0 13-16,1-17 0 15,-1-17 4-15,0-7-3 0,0-5 2 16,0 4 0-1,0 4-2-15,2 11 5 0,1 6 4 16,1 9-3-16,4 8 1 16,5 4-8-16,11 0-7 0,4 20 5 15,6 10-2-15,-2 1 4 0,-7 6-1 32,1-4 1-32,-4-2-14 0,3-7-10 0,-4-7-19 15,3-7-4-15,-3-9 7 16,-2-1 5-16,-2-8 18 15,-1-16 17-15,-4-10 1 16,-2-7 2-16,-4-5 2 16,-6-5-1-16,0-5-1 15,0 1-1-15,-4 4 0 16,-9 8 2-16,-1 13-3 31,4 9 4-31,1 12-2 0,4 4-3 16,2 5-1-1,-1 8-5-15,1 19-88 0,0 14 14 0,3 6-96 16,0-5-117-16,12-6-245 16</inkml:trace>
  <inkml:trace contextRef="#ctx0" brushRef="#br0" timeOffset="21518.66">5505 2830 996 0,'0'0'124'0,"0"0"29"16,0 0-46-16,0 0-45 16,-82-68-22-16,76 68-14 15,3 0-14-15,2 0-5 16,-4 17-7-16,-1 12-3 15,3 5 3-15,0 1 0 16,3-5-5-16,0-6 5 16,17-2-5-16,2-5-8 0,5-6-16 0,1-8-6 15,1-3 3 1,-7 0-11-16,0-9 18 0,-7-10 8 16,-7-6 15-16,-4-6 2 15,-1 2 0-15,0 0 2 16,-7 2 3-16,-2 6 4 15,3 6 3-15,0 7 0 0,6 6-3 16,0 2-7-16,0 0-2 16,13 13-13-16,5 10 11 15,5 5 1 1,-3 2 1-16,0-5-13 16,-1-1-6-1,2-5-19-15,4-6-10 0,-2-9 5 16,7-4 23-16,0 0 19 15,1-11-1-15,0-12 2 16,-1-6 3-16,-3-3 0 16,-3-6 6-16,-7-8 5 15,-6-5 5-15,-11-7 4 16,0 0 2-16,0 4 1 16,-18 9 5-16,-3 11 13 0,3 13-10 0,5 10-1 31,4 8 9-31,6 3-15 15,2 0-15-15,-4 19-12 16,5 21 2-16,0 19-4 16,0 9 4-16,8 3-3 15,11-7 3-15,5-6-4 16,4-14-2-16,8-9 1 0,0-13-6 16,3-7-37-16,-1-13-5 15,1-2 0-15,-5-5-2 16,-4-16 23-16,-5-9 13 0,-6-6 8 15,-5-9 9 1,-6-9 3-16,-8-6-1 0,0-6-1 16,-8 4 3-16,-9 8-2 15,-2 12 4 1,2 14 8-16,3 9 23 0,7 10 20 0,4 6-18 16,1 3-9-16,2 0-14 15,0 6-16-15,0 21-1 16,12 15 1-16,3 13 1 31,0 11 3-31,-3 1-3 0,-4 3-1 16,-1-7-1-16,-4-12-4 15,-3-7-38-15,0-8-77 16,1-12-99-16,5-7-201 16</inkml:trace>
  <inkml:trace contextRef="#ctx0" brushRef="#br0" timeOffset="21898.99">6494 2674 362 0,'0'0'645'16,"0"0"-530"-16,0 0 56 0,0 0-60 16,0 0-55-1,0 0-36 1,-63-51-7-16,49 66-10 0,-2 17-1 15,-3 4-4-15,4 5 1 16,3-4 0-16,5-5-5 16,2-6-12-16,4-5-19 15,1-9-1-15,0-4-21 16,0-7 18-16,0-1 11 0,0 0 23 16,1-10 7-1,8-8 8-15,3-3-3 0,2 1 7 16,-4 3 3-16,2 5 0 0,-3 6 7 15,7 6-10-15,-1 0-11 32,6 5 2-32,0 15-3 0,-6 5-1 0,1 1-2 15,-5 1-40-15,-4-2-53 16,-2-2-48-16,-1-1-86 16,8-2-164-16</inkml:trace>
  <inkml:trace contextRef="#ctx0" brushRef="#br0" timeOffset="22488.86">7120 2782 429 0,'0'0'561'0,"0"0"-461"15,-31-91 83-15,27 71-82 16,1 9-52-16,1 6-11 16,1 5-16-16,1 0-16 15,0 20-6-15,0 12-11 16,0 13 11-16,0-1 1 0,7-4-1 31,3-7-1-31,3-7-2 0,4-7-26 0,3-5 4 16,2-8-11-16,2-6 2 15,-3 0 3-15,-3-8 22 16,-2-10 8-16,-5-5 2 16,-5-3 2-16,-3-3 0 0,-3-5 6 31,0 4 11-31,0 2-4 16,0 6 0-16,0 8 12 15,0 6-11-15,1 3 5 0,9 4-15 16,9 1-7-16,7 1-1 15,7 17-5-15,2 5 3 16,-7 4 0 0,-3 1-13-16,-7 0-6 0,-6-2-15 0,-4-2-15 15,-3-3-1-15,-3-5-2 16,-2-2 21-16,0 0 17 16,-9-3 15-16,-11-2 2 15,-6-1 3-15,-9-4 0 16,-6-1-2-16,-4-2-1 15,-1-1 0 1,4 0 0-16,6 0-22 16,6-9-94-16,3-7-111 15,7-6-157-15</inkml:trace>
  <inkml:trace contextRef="#ctx0" brushRef="#br0" timeOffset="22669.23">7055 2515 1046 0,'0'0'111'0,"0"0"-14"16,0 0-20-16,0 0-60 16,0 0-17-16,0 0-20 0,9-14-81 31,-9 25-235-31,0 9-248 15</inkml:trace>
  <inkml:trace contextRef="#ctx0" brushRef="#br0" timeOffset="23439.35">8093 2506 406 0,'0'0'632'0,"0"0"-580"0,0 0 91 0,0 0-27 0,0 0-75 16,0 0-21-16,-46-59-17 31,38 73-3-31,2 13-1 16,3 8-4-16,3 1-1 15,6 2-12-15,18-9-2 16,3-1 4-16,3-5-3 0,1-6-4 16,-2-2 2-16,-7-3-3 15,-6-4-9-15,-5 1-17 16,-8 3-2-1,-3 4 1-15,0 4-14 0,-24 3 10 0,-6 3 22 16,-6-4-7-16,-1-2 25 16,-1-5 15-16,0-2 2 15,7-6 2-15,5-5 4 16,10-2 9-16,8 0 1 16,8-9-11-16,0-15-7 0,11-7-48 15,26-4-46-15,14 1-141 31,7 5-103-31</inkml:trace>
  <inkml:trace contextRef="#ctx0" brushRef="#br0" timeOffset="24200.95">8359 2763 890 0,'0'0'129'0,"0"0"20"15,0 0-12-15,0 0-94 16,0 0-32-16,83-86-7 16,-37 57-2-16,-4 0-2 15,-5 2 0 1,-7 4 0-16,-9 5-1 0,-9 1-11 0,-5 6-6 31,-7 1 5-31,0 2 5 16,-19 4-2-16,-11 4-4 0,-6 0 10 15,-7 8 4-15,0 17 0 16,4 8 4-16,6 5-4 16,11 1-2-16,12-3 1 15,10-4 0-15,10-9-5 16,33-9-5-16,23-14-4 16,17 0 1-16,8-16-15 0,-6-11-4 15,-13-2 9 1,-8 0 20-16,-15 0-1 0,-11 3 5 15,-10 4 4-15,-12 6 1 16,-10 3 16-16,-6 3 33 16,-1 3 21-16,-20-1-28 0,-4 4-26 15,-5 4-3-15,0 0-11 16,6 13 0-16,0 6-4 16,6 5 2-1,6 2-5 1,6 2 0-16,6 0-5 0,0-2 5 15,8 1-7-15,12-10-32 16,5-6-37-16,3-5-19 16,0-6-15-16,1 0-2 15,-6-3 27-15,-2-11 25 16,-7-2 34-16,-4-5 26 0,-3-6 9 16,-2-1 12-16,-2 2 23 15,-3 5 31-15,0 4 2 16,0 7 29-16,0 3-8 15,0 4-6-15,0 3-25 0,0 0-23 16,0 0-12-16,0 14-21 16,0 29-11-1,14 22 6-15,11 23 6 0,5 14 30 16,-5 9-24-16,-3 8-11 16,-14-6-7-1,-8-7 0-15,0-14-21 16,0-17-63-16,0-19-116 15,-9-18-85-15,-3-18-643 16</inkml:trace>
  <inkml:trace contextRef="#ctx0" brushRef="#br0" timeOffset="25872.87">9286 2627 787 0,'0'0'139'0,"0"0"-40"16,0-75 63-16,0 57-55 15,0 4-34-15,0 6-20 16,0 2 1-16,-1 5-15 0,-1 1-13 16,2 0-11-16,-1 0-10 15,1 8-5-15,0 21-2 16,3 14 1-16,15 10 1 16,1-2 0-16,11-5 0 15,0-9 0-15,4-9-2 16,2-9-5-16,-6-8-9 0,-5-11-3 15,-7 0 3-15,-5-5 2 16,-5-20 14-16,2-9 0 16,-10-11 1-1,0-2-1-15,0 2 4 0,-12 3 0 0,3 9 5 16,0 7-1-16,6 11 0 31,2 7 7-31,1 4-12 16,0 4-2-16,0 0-1 0,19 8-10 15,13 8 4-15,9 6 6 16,1 2 0-16,0 6-1 16,-2-5 1-16,2-3-8 15,-5-5-3-15,0-7 0 16,-5-5-9-16,-6-5 9 16,-4 0 4-16,-5-12 7 0,-3-10 1 15,2-3 0 1,-4-4 3-16,-4-4 0 0,-3 0 1 15,-3 0 5-15,-2 2 1 16,0 3 2-16,-3 3-1 16,-9 3 5-16,3 7-4 0,-1 6 2 15,-2 4-2-15,4 5-9 16,-5 5-2-16,0 21-2 16,-1 13-1-16,2 6 1 15,9 4 0 1,3-2-1-16,5 1-1 15,22-10 0-15,10-6-6 16,9-13-1-16,5-11-6 16,0-8 5-16,-4 0-1 15,-8-8 11-15,-9-14 1 16,-8-5-1-16,-8-4 2 16,-6 2 2-16,-5-1 0 15,-3 2 7-15,0 2 9 0,0 3-7 16,-3 5-5-16,-1 2 4 0,1 8-4 15,3 2-2-15,0 5-2 32,0 1-4-32,0 0-2 0,5 9-5 0,14 12 5 15,3 6 1 1,-2 5 2-16,2 3-2 0,-4-1 0 16,-3-3-6-1,0-7-6-15,-5-7-7 16,-2-8 5-16,-1-5 8 15,-7-3 2-15,3-1 5 16,-1 0 1-16,4-5 5 0,0-15 3 0,3-5 3 16,4-4-3-16,-4 1 1 15,6 1-4 1,-3 1-3-16,0 4-1 16,0 7 0-1,-2 5 1-15,-4 4-1 0,4 3-2 16,1 3 0-16,8 0-2 0,1 9 2 15,4 11-4-15,-2 5-1 16,-1 3-6-16,-2 2-30 16,1-4-36-1,-2-3-58-15,4-7-158 16,5-9-126-16</inkml:trace>
  <inkml:trace contextRef="#ctx0" brushRef="#br0" timeOffset="26104.86">10990 2396 829 0,'0'0'169'0,"0"0"26"0,0 0-27 15,0 0-84-15,0 0-40 16,0 0-13-16,0 0-22 16,-87-10-7-16,75 47-1 15,7 9-1-15,4-2-2 16,1 2 0-16,0-6-26 0,6-5-51 31,14-6-39-31,5-12-56 16,5-9-92-16,6-8-115 15</inkml:trace>
  <inkml:trace contextRef="#ctx0" brushRef="#br0" timeOffset="26568.51">11225 2492 938 0,'0'0'141'0,"0"0"43"0,0 0-48 16,0 0-82-16,0 0-48 15,0 0-6-15,3-8-5 16,27 10 1-16,10-2 0 16,2 0-27-1,-3 0-6-15,-5-7-16 0,-4-8 6 16,-8-1 14-16,-7-4 13 15,-7-2 17-15,-8 0 3 16,0 1 4-16,-6 6 6 16,-19 3 0-16,-11 10 3 15,-8 2-6-15,-5 5 2 16,6 22 11-16,4 6 8 16,17 3-5-16,7 7-8 0,15-3-5 0,0 1 5 31,22-2-5-31,16-6-5 0,12-9 0 0,10-8-2 31,4-12-3-31,-1-4-1 0,-5-4-1 16,-3-13-18-16,-7-2-18 15,-10 3 20-15,-15 0-13 0,-13 6 26 32,-10 5 5-32,0 4 2 15,0 1-2-15,-7 0 0 0,-8 0-31 16,-6 10-82-16,3-1-121 0,3 2-282 15</inkml:trace>
  <inkml:trace contextRef="#ctx0" brushRef="#br0" timeOffset="27743.62">12513 2456 792 0,'0'0'128'0,"0"0"-61"0,0 0 69 0,-104-59-47 16,58 58-40-16,-2 1-12 15,2 6-7-15,11 11-12 16,9-2-7-16,16 1-11 15,10-2 0-15,15 1-9 16,32-6 9-16,21-9-2 16,16 0 0-1,7-21-6-15,-4-7-31 0,-8-7-18 0,-12-9-23 32,-16-5 8-32,-11-5 22 0,-19-4 32 0,-11-3 18 15,-10 3 6-15,-5 4 9 16,-20 12 39-16,-7 11 37 15,-4 14-4 1,6 11-14-16,5 6-26 0,-1 29-15 16,1 29-11-16,1 26-6 15,8 17 19-15,4 7-9 16,12-2-5 0,0-2 4-16,15-10-17 0,3-9-5 15,3-15-2 1,1-19 0-16,-1-15-1 0,0-15-8 0,3-14-10 15,-1-7-12-15,0-4 7 16,4-23 10-16,-3-11-1 16,-2-10 2-16,-5-13-2 15,-7-7-13-15,-7 1-9 16,-3 10-2-16,0 14 2 16,-12 14 26-1,3 13 11-15,3 11 9 16,4 5 23-16,2 0-14 15,0 2-18-15,6 13-4 16,20 2 4-16,7-3 0 16,7-5-1-16,11-9-16 15,4 0-123-15,-3-14-235 16</inkml:trace>
  <inkml:trace contextRef="#ctx0" brushRef="#br0" timeOffset="30103.03">13782 2316 984 0,'0'0'139'16,"0"0"-79"-16,0-99 32 0,0 76 14 15,0 10-35-15,0 3-28 16,1 8-23-16,1 0-7 16,2 2-12-16,5 4-1 15,6 18-8-15,7 10 8 16,2 6 3-16,-4 4-2 0,1-2 0 16,-6-3-1-16,-1-5-7 31,0-5-8-31,-1-9 3 0,-4-6-13 15,-1-5 3-15,-1-6 1 16,-4-1 17-16,5-8 4 0,-1-21 3 16,2-10-2-16,1-8 1 0,-2-2 1 15,-2 1-3-15,4 2 1 16,-4 4 0-16,0 9-1 16,-1 6 0-16,-1 10 0 15,-2 7-1 1,-1 7 0-16,5 3-7 15,0 8-88-15,8 19-99 16,2 9 39-16,-1 1-85 0,0 1-213 16</inkml:trace>
  <inkml:trace contextRef="#ctx0" brushRef="#br0" timeOffset="30767.21">14292 2406 783 0,'0'0'204'0,"0"0"-101"0,0 0 58 16,0 0-58-16,0 0-56 15,-24-87-33 1,36 66-6-16,12 0-8 16,0 1 0-1,-4 2 0-15,-4 4 0 0,-9 2 0 16,-3 1 3-16,-4 3 3 15,0 1 4-15,-11 2 1 16,-15 4-1-16,-8 1-7 0,-3 8-3 16,-2 16-3-16,7 7 2 15,9 3-4-15,12 2 5 16,8-1-1-16,3-2-3 16,24-9-2-16,18-4-1 0,16-9 4 31,7-10 0-31,4-1-4 0,-8-3 6 0,-7-13-5 15,-11-7 5-15,-5-3 1 16,-10 0 0-16,-7-1 2 16,-9 4 3-16,-8 2 10 15,1 0 18-15,-4 3-9 16,1 2-6 0,-1 2-5-16,2 6-6 15,-1 1-5-15,4 5-2 16,8 2-7-16,8 0-11 15,6 9-1-15,2 10-11 0,-5 4-3 16,-4 0-2 0,-9 1-24-16,-8 4-2 0,-4-3 6 0,0 1 28 15,-9-1 19-15,-8-3 6 16,0-7 2-16,5-6 1 16,5-3 0-16,5-5 0 15,2-1-1-15,0 0 0 16,22-1 1-16,16-17 0 15,14-6 8-15,6-9-9 16,0-3-3-16,-1-6-63 16,-3-5-58-1,-2-9-40-15,-5-8-45 16,-6-3 13-16,-10 0-116 16</inkml:trace>
  <inkml:trace contextRef="#ctx0" brushRef="#br0" timeOffset="30965.08">15346 1827 306 0,'0'0'297'0,"0"0"-73"16,-11-83 5-16,-6 63-82 15,1 3-21-15,5 7-32 16,3 5-40-16,3 3-7 16,3 2-24-16,-1 2-13 15,0 30-10-15,0 24 1 0,2 21-1 16,1 12 1-16,0 2 0 16,3-7-1-1,3-7 0-15,-1-12-1 0,-2-11-27 0,2-13-73 16,4-16-42-16,3-11-63 15,6-14-78-15,1 0-215 16</inkml:trace>
  <inkml:trace contextRef="#ctx0" brushRef="#br0" timeOffset="31297.23">15324 2213 631 0,'0'0'230'0,"0"0"-89"16,0 0 65-16,0 0-62 0,0 0-73 16,0 0-23-16,0 0-21 15,6-31-12-15,22 19-11 16,7 1-2-16,1 4-1 16,-2 6-1-16,-3 1-2 15,-4 0-1-15,-5 13-4 0,-11 5-28 16,-2 8-12-16,-9 1 10 31,0 2-1-31,-3 1 19 0,-9-3 4 16,1-3 4-16,5-5 1 15,3-6-7-15,3-4-26 16,0-6-19-16,5-3-36 16,14 0-15-16,7-13 11 15,2-8-90-15,0-3-11 16,-2-2-203-16</inkml:trace>
  <inkml:trace contextRef="#ctx0" brushRef="#br0" timeOffset="31481.99">15655 1936 911 0,'0'0'168'15,"0"0"12"-15,0 0-63 16,0 0-62-16,0 0-34 15,0 0-21-15,-47-42-16 16,64 64-84 0,10 10-10-16,1 5-88 15,0-2-201-15</inkml:trace>
  <inkml:trace contextRef="#ctx0" brushRef="#br0" timeOffset="31750.76">16133 2145 646 0,'0'0'406'0,"0"0"-250"0,0 0 23 15,-33-88-86-15,15 74-45 16,-5 7-19-16,-3 7-8 16,-4 1-15-16,-2 27-6 15,6 13 0-15,8 10-1 0,10 5 1 31,8 0 0-31,12-8-9 16,21-5-6-16,9-11-52 16,8-13-42-16,4-11-87 15,-1-8-109-15,-4-6-198 16</inkml:trace>
  <inkml:trace contextRef="#ctx0" brushRef="#br0" timeOffset="32399.36">16378 2185 75 0,'0'0'793'16,"0"0"-633"-16,0 0 0 0,0 0-58 15,0 0-85 1,0 0-17-16,0 2 0 0,19 9 5 0,9-4-5 16,2-2 1-16,4-5-2 15,0 0 0-15,-1 0 1 16,-4-11 3-16,-7-4-2 15,-3-3 2-15,-8-3 1 16,-7-3 2 0,-4 5 4-16,0 1-2 15,-12 2 1-15,-13 7 0 16,-8 3 2-16,-4 6-9 16,-3 0 7-16,2 15 5 0,5 9-11 15,8 5-1 1,10 5-2-16,10 0-2 0,5 4-2 15,0-4 0-15,20-4-12 16,7-7-24-16,6-7-16 16,1-12-34-16,1-4 37 15,-2 0 40-15,-1-8 13 16,-5-13 4-16,1-4 2 16,-4-4 11-16,-2-5 6 15,-8-1-14 1,-5 5-4-16,-3 4-3 0,-2 6 1 15,-1 6 8-15,3 3 35 16,-1 3-7-16,2 2-8 16,0 2 0-16,1 1-3 15,4 2-11-15,3 1-7 16,3 0-6-16,0 8-2 16,2 9 2-16,-3 1-4 0,-1 3-2 15,-4 1-14-15,-3-1-25 16,-4 0-8-16,-2-4 1 15,-2 0 9-15,-1-3 31 16,0-2 8-16,-3 0-1 0,-16-2-10 16,-6-1-4-16,-8 1-20 15,-5 0-47 1,-2-1-70-16,-5-3-46 0,5-2-121 16</inkml:trace>
  <inkml:trace contextRef="#ctx0" brushRef="#br0" timeOffset="33687.18">17615 2166 776 0,'0'0'155'0,"0"0"-104"16,0 0 73-16,-42-82 15 0,25 75-88 15,-2 4-19-15,0 3-7 16,-5 7-20-1,-4 18-1-15,-2 7-4 0,5 7 0 0,8 1-1 16,11-3 1-16,6-3-6 16,6-5-1-16,21-1-2 15,11-10-1-15,9-8 1 16,4-8-12-16,3-2 1 16,-4-6-2-16,-6-14 3 15,-8-2 15-15,-11-3-1 0,-7-3 5 31,-12-2 8-31,-6-1 8 0,0-3 22 0,0 1 6 32,-8 2 5-32,-2 8-7 15,2 7 1-15,4 5-18 16,2 8 8-16,2 3-14 0,0 0-18 16,0 0-1-16,0 19-8 15,11 9 4-15,7 6 4 16,2 0 1-16,-1-3-1 15,1-4-1-15,3-6-5 16,-5-4-14-16,1-7 5 0,-5-5 7 16,-3-5-3-16,0 0 10 15,-2 0 2 1,4-15-1-16,1-4 4 0,-1-8-2 16,1 1 1-16,-4-1 2 0,-3 2 0 15,-1 2 5-15,-1 3 1 16,-2 6-5-16,-2 4 3 15,1 8-2-15,-2 2-6 16,0 0-1 0,4 2-2-16,7 17-8 15,2 6 9-15,3 4 1 16,3 1 0-16,1-2-2 16,1-3-16-16,0-7-13 15,1-5 1-15,-1-6-2 16,-3-5 9-16,0-2 10 0,0 0 13 15,-2-9 2-15,2-8 0 16,0-5 1-16,2-1-2 16,-4-3 2-16,0 4-3 0,1 1 2 15,-4 4-4 1,-1 2 2-16,2 7-1 0,-1 4-10 16,5 2-53-16,4 2-72 31,2 0-15-31,3 12-78 0,3-1-80 15</inkml:trace>
  <inkml:trace contextRef="#ctx0" brushRef="#br0" timeOffset="34135.87">18755 2096 659 0,'0'0'189'0,"0"0"1"15,0 0-51-15,0-73-27 16,-13 56-40-16,-7 3-18 15,-4 6-10-15,-6 7-18 0,-1 1-7 32,-5 12-10-32,2 18-6 0,5 8-2 0,9 3-2 15,12 1 0-15,8-4-1 0,14-5-2 16,23-8-9-16,11-10-23 16,5-9-23-16,1-6-16 15,-6-2-6-15,-8-15 14 16,-4-10 37-16,-8-8 29 15,-5-4 2-15,-4-10-1 32,-9-5 4-32,-7-6-1 15,-3-6 2-15,-9 4 0 16,-16 6 13-16,-3 11 33 0,-1 15 11 16,8 9 8-1,7 11 3-15,8 8-27 0,4 2-16 16,2 17-21-16,0 21-8 15,5 18 2-15,14 14 0 0,5 3 0 16,-3-3-3 0,-4-5-2-16,-4-11-2 15,-6-9-53-15,3-11-99 16,2-7-120-16,6-13-250 0</inkml:trace>
  <inkml:trace contextRef="#ctx0" brushRef="#br0" timeOffset="34887.61">19650 2159 642 0,'0'0'198'0,"0"0"-136"16,0 0 112-1,0 0-10-15,0 0-75 16,0 0-61-16,89-40-17 15,-37 19-5-15,-1 0-3 0,-8 1-1 16,-8 3-1 0,-13 0-1-16,-8 4 1 0,-7 1-1 15,-7 1-2-15,0 0-3 16,-19 5 4-16,-13 2 0 16,-8 4 1-16,-8 0 2 0,-1 17 1 15,4 6-3 1,8 10 2-16,7 4-1 0,11 0-1 15,13 5-2 1,6-4-1-16,22-4-6 0,31-9 1 16,27-8-36-16,20-12-44 15,13-5-47-15,-1 0-79 0,-10-8-64 32,-16-9-91-32</inkml:trace>
  <inkml:trace contextRef="#ctx0" brushRef="#br0" timeOffset="35848.18">20469 2138 546 0,'0'0'231'0,"-88"-17"-79"0,34 15 2 16,-4 2-29-16,1 0-43 15,8 2-18-15,10 12-26 16,11 2-13-16,10 0-13 16,9 2-11-16,9-1-1 15,0 0 0-15,15-2-6 16,22-7 1-16,15-8 5 0,12 0 3 15,5-7-3-15,-3-15-4 0,-7-9-15 16,-4-8-7-16,-3-10-8 16,-5-11 5-16,-10-10 8 15,-11-3 15-15,-15 3 5 32,-11 9 1-32,-13 10 8 0,-21 15 2 0,-4 7 22 15,4 12 12 1,4 10-9-16,9 7-1 15,4 6-16-15,2 26-10 16,4 15-5-16,7 14 1 16,4 8-2-16,12 4 1 15,20-5-3-15,7-7-2 16,9-13 1-16,1-12-18 0,3-8-32 16,-1-13-43-16,-1-8 7 15,-6-6 48-15,-5-1 23 16,-5 0 10-1,-5-13 6-15,-4-6 14 0,-3-2 23 16,-8 0 9-16,-4 0 12 0,-6 3-8 16,-4 2-5-16,0 4-8 15,0 1-11 1,-7 5-1-16,-5 6-13 16,-1 0-6-16,-5 3-6 15,3 20-3-15,-3 9-2 16,6 2 4-16,5 3-5 15,7-3-12-15,0-3-23 16,7-9-33-16,11-5-5 16,6-7-30-16,4-7-3 15,7-3 15-15,-4 0 54 0,0-11 43 16,-2-8 2-16,-7-1 8 16,-4-6 29-16,-2-1-1 15,-7 2-3-15,-6 4 17 16,-1 5 16-16,-2 5 18 15,0 3 6-15,0 4-20 0,0 0-12 0,0 4-23 32,0 0-12-32,0 0-9 0,0 4-10 15,0 19-5 1,0 14 1-16,0 13-2 0,11 7 0 0,2 5-1 16,-1 0 0-16,-1 1 1 15,-2-1-1 1,-1-1-13-16,-1 2-10 15,-2-7-19-15,-2-8 34 16,-3-12-84-16,0-16 57 16,-17-8-45-16,-11-8-25 0,-8-4 51 15,-7 0 38 1,-3-8 17-16,2-8 1 16,4-2 0-16,6-7 4 15,10-4 1-15,9-9-2 16,12-6-4-16,3-5-14 0,34-3-50 15,18 1-53-15,13 2-45 16,0 6-89-16,-5 4-147 16</inkml:trace>
  <inkml:trace contextRef="#ctx0" brushRef="#br0" timeOffset="36474.47">21429 2185 874 0,'0'0'110'16,"0"0"8"-16,0 0 32 16,0 0-69-16,0 0-49 0,0 0-23 15,61-30-4-15,-22 17 2 16,1-3-2-16,-9 2-2 16,-5-3 1-16,-10 3-1 15,-6 1 0-15,-6 1 0 16,-4 0 4-16,0 2 2 0,-3-2 2 15,-18 4-1-15,-12 6-9 32,-7 2 0-32,1 2-2 0,3 18 1 0,8 6-1 15,7 6 1 1,12 2-2-16,9 0 1 0,0 0-1 16,27-4-4-16,13-3 5 15,11-7-5-15,1-8 5 16,2-7-5-16,-6-5-4 15,-7 0 1-15,-3-7 3 16,-8-13 6-16,-5-3 0 16,-7-10 2-16,-6-2 1 15,-8-2 1-15,-4 2-4 16,0 5 6-16,-9 6 6 16,-1 9-1-16,1 3 14 15,6 9-1-15,1 1-8 16,2 2-7-16,0 0-9 15,9 2-7-15,15 15 3 16,13 5 4-16,-1 3 0 0,-1 3 0 16,-6 1-2-16,-3 2 0 15,-8-4-6 1,-2-3-28-16,-7-3 3 16,-4-3-17-16,-5-3 0 15,0-1 10-15,-13-2 2 16,-13-2 22-16,-7-4 13 15,-3-2 2-15,0-4-3 16,1 0-28-16,5 0-22 0,2 0-38 16,5-12-82-16,4-5-152 0</inkml:trace>
  <inkml:trace contextRef="#ctx0" brushRef="#br0" timeOffset="39148.6">22933 1813 256 0,'0'0'519'16,"0"-86"-440"-16,0 54 46 15,-3 6 16-15,-3 9-25 16,3 10-32-16,1 6-32 16,2 1-35-16,-1 0-16 15,1 21-1-15,-3 23-10 16,1 19 10-1,1 12 7-15,1 0-7 16,0-5 5 0,3-9-5-16,13-10-2 0,5-10-7 0,3-9-99 15,0-11-84-15,-6-11-116 16,-2-8-265-16</inkml:trace>
  <inkml:trace contextRef="#ctx0" brushRef="#br0" timeOffset="40352.6">22786 2026 686 0,'0'0'86'0,"0"0"12"16,0 0 14-16,0 0-54 15,0 0-54-15,106-53 0 16,-38 30-8-16,4-2 2 15,3-5-22-15,-3-5-25 16,-11-2-3-16,-12 0 6 16,-14 3-7-16,-15 6 14 15,-15 6 39-15,-5 3 0 16,-9 1 22-16,-10 4 20 0,-1 1 20 0,2 5 26 31,5 4-11-31,-1 2-13 0,5 2 2 0,0 0-11 16,-2 15-24-16,0 12-6 15,1 9-1-15,5 8 2 16,4 7-8-16,1 7 1 16,0-1-8-16,0-2-2 15,6-5-5-15,4-7 1 16,2-9-5-16,3-7 0 0,-2-10 0 31,2-6-2-31,-1-5 0 16,0-6-7-16,2 0-4 15,0-7 6-15,0-15 7 16,1-6 1-16,-4-3 1 0,-4 0 0 16,0 0 0-16,-3 4 2 15,0 3 2-15,2 6 1 16,0 5 1-16,-2 4 0 0,6 8-6 16,8 1-2-1,8 3-2-15,8 17-1 0,1 3-1 16,-1 5 4-1,-1-1-1-15,-3-2-1 16,-2-5-10-16,-1-5-8 16,1-7 0-16,-1-5 8 15,3-3 5-15,1 0 6 16,0-12 2-16,-3-7 0 16,-3-4 2-16,-8-3-1 15,-4-1 4-15,-6-1 0 16,-7 3 7-16,-2 1 10 15,0 4 1-15,-3 3 4 0,-9 8-5 16,-3-1-11-16,1 6 5 16,0 4-8-16,-3 0-2 15,-1 7-7-15,-1 14-1 16,5 8 0-16,5 0 1 0,8 0-6 16,1 0 4-1,4-4-3-15,18-4 1 0,6-4 1 16,3-6-10-16,1-7-3 0,-6-4 4 15,-2 0 1-15,-8 0 4 16,-4-12 7-16,-4-5 1 16,-6-5 1-16,-1-1 0 15,-1 2 2-15,0 1 2 16,0 5 0-16,0 2-1 16,-1 5 4-1,1 5 0-15,0 2-2 16,0 1-7-16,8 0-6 15,15 12-5-15,7 7 10 16,1 3 1-16,-1 0 0 16,-2-3-2-16,-1-4-11 15,0-6-4-15,0-4-3 0,-4-5 5 16,0 0 6-16,1-14 9 16,0-13 0-16,-4-7 1 15,-3-6 1-15,-2-9 1 16,-5-9-2-16,-7-5 2 0,-3-1-3 31,0 2 8-31,-3 11 6 0,-9 13 14 16,2 16-4-16,4 11-1 15,1 10-1-15,1 1-12 16,1 24-10-16,-3 24-10 16,0 17 10-16,5 13 4 15,1-4-2-15,0-3-2 16,7-10 0-16,5-6-1 15,1-14-7-15,2-12-54 16,2-9-53-16,5-13-106 16,5-7-60-16,1 0-136 0</inkml:trace>
  <inkml:trace contextRef="#ctx0" brushRef="#br0" timeOffset="40516.75">24581 1848 592 0,'0'0'256'0,"0"0"-155"16,0 0 40-16,0 0-44 16,0 0-79-16,0 0-18 0,76 0-1 15,-25 0-50-15,1-15-138 32,-6-8-236-32</inkml:trace>
  <inkml:trace contextRef="#ctx0" brushRef="#br0" timeOffset="42100.81">25613 2014 893 0,'0'0'188'16,"0"0"-133"-16,9-75 76 0,2 53-29 16,2 3-50-16,-1 2-18 15,3 3-21-15,-5 8-5 16,-2 3-5-1,-4 3-3-15,2 0 0 0,-3 17-3 0,0 11 0 16,-3 8 0-16,0 5 2 16,0-1-1-16,0 0-8 15,-5-6-9-15,4-7 3 16,1-10-13-16,0-3 1 16,0-9 12-1,0-5 4-15,0 0 12 16,0 0 4-16,0-12 11 15,1-12-3-15,5-3-3 16,-1-4 9-16,0 2-3 16,-2-4 1-16,0 0 7 15,2 2-5-15,1 3-5 16,2 7-3-16,-1 7-2 0,-1 7-2 16,-1 7-6-16,2 0 0 15,4 8-7-15,6 15 2 16,3 9 5-16,-1 4-2 0,-1-1 1 15,-3-2-3 1,0-4 0-16,-1-3-8 0,0-9-4 31,-3-8 5-31,-4-3 1 0,-1-6 7 16,1 0 3 0,1 0 3-16,6-12 4 0,3-8-5 15,3-6 1-15,-2-1 2 16,1-3-1-16,-2-3-3 15,3-1 2-15,0 4 1 16,-4 1-4-16,0 4 2 0,-5 5 3 16,-2 6-3-16,-2 4 0 15,-4 8 0-15,-3 2-2 16,3 0-4-16,2 14-6 16,2 13 0-16,1 7 9 0,2 4 0 15,-2-1-1-15,-1-4-5 31,3-5-11-31,3-5 2 0,-1-7-6 0,4-7-4 16,-1-4 0-16,3-5 11 16,4 0 15-16,-2-8 0 0,0-9 3 15,1-4-2 1,-7-1 1-16,-4-2-1 0,-4-1 4 31,-5 5 3-31,-1-2 18 0,0 6 10 16,0 2-7-16,0 5 6 15,-6 3-13-15,5 4-3 16,-3 2-5 0,-1 0-14-16,-2 19-1 0,1 9-4 15,0 6 5-15,6 5-2 16,0-6 0-16,7-2-4 0,15-6-3 16,4-7-16-16,4-6 2 15,5-7-2-15,0-5 18 16,-2 0 7-16,-1-9 0 15,-3-8 1-15,-5-6 1 16,-8-3 2 0,-3-5 1-16,-7-1 1 15,-6-4 2-15,0 0-1 16,-3 2-3-16,-19 5 0 16,-8 4-3-16,-9 8-1 15,-4 12-1-15,2 5 0 0,3 1-1 16,10 20-2-16,9 7-7 15,14 5-38-15,5 5-38 16,18 1-62-16,22-5-91 0,7-9-142 16</inkml:trace>
  <inkml:trace contextRef="#ctx0" brushRef="#br0" timeOffset="43101.96">26949 1967 940 0,'0'0'93'16,"0"0"51"-16,0 0 22 15,-53-87-78-15,48 71-40 16,4 7-13-16,1 4-7 16,0 3-7-1,-2 2-8-15,2 0-7 16,0 7-6-16,0 19-3 15,5 9 2-15,8 8 1 16,7 0 0-16,-1-3 0 0,1-8-8 16,-1-7-13-16,-6-6-19 15,-1-9-7-15,-4-5 12 16,-4-5 22-16,-1 0 13 0,0-4 5 16,4-16 11-16,1-8 5 15,-1-7-4-15,1-1-8 16,-1-1-1-16,-1 0-1 31,0 2 1-31,-1 6 0 0,-1 5-4 16,-2 9 6-16,1 5 3 15,1 6-3-15,-1 4-8 16,8 0-2-16,6 14-8 16,8 8 1-16,6 7 4 15,7 0-18-15,-2-3-13 16,-1-6-13-16,-3-8-11 0,-3-7-10 15,-4-5 37-15,0 0 29 16,-3-10 2-16,-2-10 8 16,-1-6 12-16,-3-2 18 0,-5 0-6 15,-6-1-1-15,-4 0 5 16,-1 3-8 0,0 4-5-16,-4 7-5 0,-9 3 1 15,-1 7-3-15,-4 5-9 16,-4 7-7-16,-1 20-2 0,3 10 0 15,3 8 1-15,11 7-4 16,6-2 2-16,0-2-6 16,10-6-24-16,10-9-8 31,2-11 1-31,2-5-9 16,1-11 14-16,4-5 26 0,2-1 9 15,2-1 3-15,0-13 4 16,-2-6-1-16,0-4 11 15,1-4-10 1,-2-5-4-16,-5-1 1 0,-4-5-2 0,-2 3 0 16,-7 2-1-16,-3 7 5 15,-6 6 12-15,-3 7 16 16,0 6 8-16,0 3-8 16,0 3-10-16,0 2-10 15,0 0-14-15,0 2 0 16,0 15-12-1,0 10 7-15,2 4 4 16,7-1-1-16,4-4-7 16,-3-2-6-16,4-3-7 15,-2-5-10-15,-2-2 8 16,-1-3-11-16,-1-3 1 0,-5-2-4 16,-2 0-8-16,-1-4-2 15,0 4 24-15,-3 0 11 16,-16-1-3-16,-8 3 9 15,-4-1-1-15,-4 1-26 16,-2 0-84-16,-5-3-28 0,5-2-115 16</inkml:trace>
  <inkml:trace contextRef="#ctx0" brushRef="#br0" timeOffset="44487.31">28929 2010 734 0,'0'0'192'0,"0"0"-104"16,16-83 74-16,-16 57 4 15,-10 3-82-15,-14 3-25 16,-10 7-18-16,-5 8-19 15,-3 5-11-15,3 0-4 16,8 18-5-16,7 10-2 0,5 4 0 16,8 6-1-16,9-4 1 15,2-2-3-15,13-3-3 16,15-6-7-16,6-8-15 0,4-6-10 16,-4-9-7-16,-4 0 5 15,-8-6 9-15,-3-14 20 16,-6-8 7-16,-7 1 4 15,-6-3 1-15,0 2 3 0,0 5 12 32,0 3 13-32,-5 7 3 15,2 8-5-15,0 3-8 16,1 2-12-16,2 5-7 0,0 19-12 16,0 7 4-1,0 8 8-15,11-3-1 0,5 0 0 16,4-7-2-16,4-4-7 15,3-11-8-15,2-3 7 16,1-9 7-16,-2-2 4 0,2-5 1 16,-4-15 3-16,-3-5-1 15,-4-10 3-15,-8-2 6 16,-5-5 0 0,-6-5 0-16,0 1-2 0,-6 2 1 15,-12 8-2-15,-2 8 2 16,0 10-1-1,1 8 3-15,3 6-3 16,7 4-4-16,1 0-6 16,5 18-5-16,3 9 3 0,0 5-4 15,1 1 1-15,22-3 1 16,10-4 1-16,5-4 3 16,4-8-1-16,3-6-4 15,-3-3 0 1,-5-5-12-16,-5 0 0 0,-9 0 6 15,-6-7-3-15,-11-2 8 16,-6 1-1-16,0 0 6 16,-2 4-10-16,-9 4-11 15,0 0 1-15,0 0 2 16,0 16 5-16,3 2 7 0,2 3 2 0,4 0 0 16,2-1 3-16,0-2 2 31,0-2-4-31,10-4 1 0,4-3 1 0,3-1-5 31,4-5-10-31,7-3-28 0,3 0-13 0,5 0-42 16,5 0-67-1,-5-8-88-15,-7-2-172 16</inkml:trace>
  <inkml:trace contextRef="#ctx0" brushRef="#br0" timeOffset="45931.81">29773 1880 581 0,'0'0'186'16,"0"0"-28"-1,0 0 37-15,0 0-38 16,0 0-60-16,0 0-29 16,-5-42-13-16,2 42-18 15,-2 0-18-15,-1 0-10 16,-6 20-8-16,-5 10-1 16,2 5 1-16,4 3-1 15,5-2 0-15,6-7-1 0,0-2-4 16,0-6 0-16,16-3-27 15,2-6-2-15,3-5-14 16,4-7 23-16,0 0 6 16,0-2 4-16,0-15 3 15,-1-5-1-15,-4-6-4 16,-5-5 0-16,-4 0 0 16,-7-1 5-16,-4 4 7 15,0 2 1-15,0 8 4 0,0 8 3 16,-7 1 6-1,2 5 0-15,2 1 0 0,0 3-1 0,2 1-4 16,-1 1-4-16,1 0 0 16,-1 0-5-1,-2 4-3-15,-1 12-1 16,2 4 5-16,1 7-2 16,2-1-3-16,0 2-3 15,5 0-5-15,12-2-22 16,7-2-12-16,1-6 9 15,2-5 20-15,0-5-8 16,-3-5 15-16,1-3 4 0,-1 0 9 16,-2 0 2-1,1-12 3-15,2-2 15 0,0-5-2 16,2-1-2-16,0 2-7 16,-3 0-2-16,-3 2 2 15,-6 4-2-15,-6 4 0 16,-3 4 15-16,-5 2 13 15,-1 0-4-15,0 2-4 16,0 0-10-16,0 0-7 16,0 0-6-1,0 0-1-15,0 0-1 0,0 0-2 16,0 0 1-16,0 0 0 16,0 0 1-16,0 0 0 15,0 0 1-15,0 0 0 0,0 0-1 16,0 0 0-16,0 0 0 15,0 0 2-15,0 0-2 16,0 0 0-16,0 0 0 16,0 0 0-1,0 0 0-15,0 0 1 0,0 0-1 0,0 0-1 32,0 0 1-32,0 0 0 0,0 0 1 0,0 0-1 31,0 0 0-31,0 0 1 0,0 0 0 0,0 0 1 15,0 0 0-15,0 0 0 16,0 0 5-16,0 0 8 16,0-1-4-16,0-3-5 15,0 4-4-15,0-1-1 16,0 0 2-16,0 1-1 16,0-2-1-16,0 1 2 15,0 0-2-15,0-1 3 16,0 0 2-1,0-1 2-15,0-1 5 0,0 1-3 16,0 0-1 0,0 0 1-16,0 0-3 0,0 2 1 15,0-1-3-15,0 0 0 16,0-1 1-16,0 3-1 16,0-4 2-16,0 1-3 15,0-2 3-15,0 0-3 0,0 2-1 16,0 0 1-1,0 2-1-15,0-1-3 16,0-1 1-16,0 3 0 16,0 0-1-16,0 0 0 15,0 0-1-15,0 0 1 16,0 0 0-16,0 0-2 16,0 0-1-16,0 0 2 15,0 0-2-15,0 0-2 0,0 0-5 0,0 0 0 16,0 0 3-16,0 0-2 15,0 0-3-15,0 0-2 16,0 0-9-16,0 0-4 16,0 0-2-16,0 0-3 15,0 0-3-15,0 0 1 16,0 0-7 0,0 0-4-16,0 0-8 0,0 0-27 15,0 0-27 1,0 0-68-16,-1-4-71 0</inkml:trace>
  <inkml:trace contextRef="#ctx0" brushRef="#br0" timeOffset="46506.86">29851 1847 534 0,'0'0'220'16,"0"0"-135"-1,0 0 74-15,0 0-36 16,0 0-23-16,0 0-50 16,-96-39-24-16,70 39-6 15,-1 19-3-15,7 6-9 16,2 3 3-16,9 0 5 16,8-2-7-16,1-1-4 15,0-3-5-15,13-3 0 0,8-5-3 0,6-2 2 16,3-4 1-16,1-5-5 15,2-3-6-15,-2 0-8 16,-4 0 2-16,-3-8-10 16,-8-4 9-16,-2 0 2 15,-5-4 6-15,-2-2-4 16,1-2-3 0,-1 0-15-16,-6 2-4 0,-1 3 32 15,0 1 4 1,0 5-1-16,-3-2-2 0,-10 5 2 0,-9 0-7 15,-9 2-32-15,-5 4-4 16,1 0-16-16,10 0 9 16,13 4-25-1,7 6-30-15,5 2-57 16,4-2-30-16,19-3-90 16</inkml:trace>
  <inkml:trace contextRef="#ctx0" brushRef="#br0" timeOffset="47793.67">30273 1903 377 0,'0'0'163'15,"0"0"13"-15,0 0 11 16,0 0-42-16,0 0-44 15,0 0 2 1,-3-39-25-16,3 37-17 16,0 2-19-16,0 0-6 0,-2 0-24 15,2 0-8-15,-1 0-4 16,-1 19-5-16,2 12 0 16,0 5 5-16,0 3-2 15,6-3 2-15,8-5-3 16,2-7-31-16,2-4-4 15,2-7-7-15,-3-8-5 0,3-3 24 16,-4-2 15 0,2-3 11-16,0-14 2 15,-2-7 1-15,-2-6 1 16,-2-2 3-16,-3-4-6 16,-3 2 3-16,-3 1 5 15,-2 5-3-15,-1 9-1 0,0 5 21 0,2 7-2 16,-2 4 0-16,0 3-14 15,0 0-6-15,0 2-4 16,0 20-8-16,0 11 6 16,-3 5 2-16,-2 2 0 15,4-7-18 1,1-3-22-16,0-6-23 16,1-6-24-16,15-4 7 15,3-10 3-15,4-4 31 0,1 0 24 16,3-7 18-16,-3-10 4 0,-2-4 6 15,-1-5 7-15,-3 2 9 16,-5-1-4-16,-5 5 3 16,-2 1 25-16,-2 4-6 15,-1 3 12-15,-1 3 2 16,-1 2-6-16,2 2-7 16,-3 2-15-1,0 1 1-15,0 2-8 16,0 0-18-16,0 4-1 15,0 16-7-15,0 8 7 16,0 3 0-16,0-1 0 16,0-2-3-16,0-7-14 15,5-2-19-15,-1-3-2 16,2-5 5-16,1-7 16 0,1-2 2 16,1-2 15-16,4 0 3 15,2-6 5-15,6-12 0 16,1-3 2-16,0-3 2 15,-2 0-6 1,0 0-4-16,-4 2-2 0,-3 7 1 16,-5 4-1-16,-2 5 0 15,-3 1 0-15,-3 5-1 16,5 0-11-16,-1 5-72 16,3 14-65-16,7 3-5 15,2 2-130-15,4-2 14 0</inkml:trace>
  <inkml:trace contextRef="#ctx0" brushRef="#br0" timeOffset="48232.5">31239 2040 210 0,'0'0'536'0,"0"0"-394"0,0 0 40 16,26-77-52 0,-26 58-60-16,0 3-9 0,-6 4-13 15,-12 5-23-15,-6 6-16 16,-7 1-7-16,-4 15-2 15,3 13-1-15,5 6 1 16,9 3-4-16,7-3-17 0,11-3-19 16,0-5-30-1,14-7-14-15,15-8 2 0,9-9-42 16,1-2 19-16,1-5 39 31,-6-14 43-31,-3-6 23 0,-1-8 9 16,-3-8 4-1,-3-8 4-15,-1-6-1 0,-7-3 7 16,-10-5 4-16,-6 2 45 16,0 7-12-16,-9 9 50 15,-8 14 16-15,4 14-4 16,3 7-43-16,2 7-30 16,4 3-27-16,-4 14-22 15,-4 26 1-15,2 18-1 16,-2 14 0-16,6-2-5 0,6 1 5 15,0-6-12 1,0-8-63-16,10-7-57 16,16-10-153-16,12-10-202 15</inkml:trace>
  <inkml:trace contextRef="#ctx0" brushRef="#br0" timeOffset="48681.92">31909 1821 869 0,'0'0'87'0,"0"0"36"0,0 0 65 16,0-80-60-1,0 75-66-15,0 5-27 16,-1 0-29-16,-1 13-6 0,-4 30-18 16,3 20 17-16,0 10-1 15,3 2 1-15,0-8-7 16,12-8-16-16,6-7-39 16,1-11-66-16,4-9-39 15,4-15-70-15,-1-12-143 16</inkml:trace>
  <inkml:trace contextRef="#ctx0" brushRef="#br0" timeOffset="49396.88">31857 1976 376 0,'0'0'434'16,"0"0"-397"-16,0 0 52 15,0 0 16 1,0 0-105-16,0 0 14 15,74-8-14-15,-11 8 9 16,4-2-4-16,-4-10-5 0,-6-3-7 16,-8 1-16-1,-7-6-21-15,-11-4 13 0,-9 4 29 16,-10-3 2-16,-9-2 18 16,-3 4 60-16,0 4 14 15,-3 5 3-15,-6 2-6 16,3 6-26-16,0 3-16 15,2 1-23-15,-5 1-15 16,-6 27-9-16,-8 16 0 16,3 12 3-16,5 3-2 15,4 2-1 1,11-5 0-16,0-8-2 0,0-7-5 16,11-12-24-16,2-7-23 15,5-10-5-15,0-7 2 16,4-5 30-16,2 0 18 15,3-9 9-15,1-11 4 16,-4-9 0-16,-1 0 1 16,-4 0 4-16,-5 0 2 0,-3 10 6 15,-5 7 1-15,-3 9 7 16,2 3-22-16,4 0-3 16,9 17-20-1,4 11 20-15,5 2 0 0,-3-1-5 0,0-7-7 16,-2-5-24-16,-3-7 5 31,-2-7 0-31,1-3 26 0,-3-3 5 0,2-17 2 16,0-4 1-16,-2-4-1 0,-6-3 0 15,-6-4 1 1,-3 3 5-16,0 2 6 0,0 7 23 16,-3 9-4-16,-2 11 10 31,-1 3-15-31,-7 7-20 15,-2 22-8-15,-3 10-2 16,5 7 2-16,8 1 3 0,5-7-3 16,0-4-7-16,20-11 0 15,11-8-28 1,12-9-56-16,11-8-83 0,0 0-297 0</inkml:trace>
  <inkml:trace contextRef="#ctx0" brushRef="#br0" timeOffset="51249.28">1833 4454 788 0,'0'0'65'16,"0"0"15"-16,-15-76 72 15,0 58-37-15,-3 5-54 0,-10 8-23 16,-5 5-1-16,-10 3-20 16,-5 22-14-16,2 10 2 15,5 6-1-15,13-1-4 16,16-2-1-16,12-6-6 16,0-2-7-16,28-6 3 0,13-9-15 15,14-10 2 1,9-5-22-1,3-13-17-15,-9-12 1 0,-13-7-21 16,-18 1 5-16,-17-1 16 0,-10-1 44 0,-8 5 17 16,-19 4 1-16,-3 6 4 31,3 3 36-31,0 9 28 16,11 1 15-16,7 5-2 15,4 0-30-15,5 0-25 16,0 10-26-16,0 20 2 15,9 11 5-15,7 11 19 0,4 4-15 16,5 4 6-16,1 3-8 0,-3 6 1 16,-1 1-8-1,-3 3-2-15,-7 1 1 0,-2-11-1 16,-7-7-2-16,-3-13-1 16,0-13-30-16,-10-4-21 15,-8-7 21-15,-15-2-15 16,-7-7-12-16,-8-3 5 15,-1-7-7-15,7-4 4 0,8-22 40 16,8-15 3-16,12-18-60 31,12-20-88-31,2-15 3 0,24-4-77 16</inkml:trace>
  <inkml:trace contextRef="#ctx0" brushRef="#br0" timeOffset="52231.28">2028 4515 426 0,'0'0'315'0,"0"0"-190"16,0 0 4-16,0 0-7 0,0 0-40 31,28-88-37-31,-11 61 7 0,1 1-17 0,-3 4-15 15,1 5-17-15,-4 5-1 16,-3 7-2-16,-3 3-1 16,-3 2 0-16,6 0-16 15,3 6-43 1,0 14 9-16,-3 12 13 16,-3 6 6-16,-6 3-11 15,0 2 10-15,0-5-13 16,-3-5 13-16,3-10 12 15,0-9 10-15,0-8 8 0,0-6-1 16,0 0 4-16,10-18 22 16,13-14 26-1,5-10-21-15,9-5-8 0,-6 4-3 16,-8 4-8-16,-1 7 4 0,-11 7 1 16,-4 6 5-16,-4 7 21 15,-3 4 7-15,0 6-11 16,0 2-21-16,0 0-14 15,0 2-8-15,0 18-8 0,3 9 6 32,5 6 8-32,-1 0 4 15,5-4-2-15,-3-4 2 16,7-9-2-16,-4-5-1 16,-1-7 0-16,-1-4 0 15,2-2-1-15,-3 0 2 16,3-6 4-16,-6-10 1 0,3-5 1 15,-3-4-1-15,0-4-4 16,-6 0 3-16,0-1-2 16,0 2 0-16,-9 6 5 15,0 7-4-15,3 7 3 16,3 3 1-16,1 4-2 0,2 1-5 16,0 0-6-16,0 12-13 15,5 11 8-15,7 3 9 16,10 0-1-1,-1-3-25-15,6-4-12 0,0-8 0 0,5-8 8 16,4-3 9-16,2-5 2 16,-1-13-5-16,-1-6-8 31,-5-4-10-31,-7-1 9 16,-5-2 7-16,-13 4 13 0,-6-4 15 15,0-2 10-15,-7-1 6 16,-11 1 5-16,1 4 33 15,1 8 10-15,4 4-10 16,2 7 20-16,4 2 14 0,4 4-20 16,1 1-28-1,-1 3-2-15,2 0-10 0,0 0-16 16,0 0-12-16,0 23-4 16,3 14-4-16,12 14 7 15,6 8 2-15,3 2 1 16,3-2-2-16,1-7-4 15,2-5-11-15,0-12-79 0,0-7-30 16,-2-8-96-16,-3-4-227 16</inkml:trace>
  <inkml:trace contextRef="#ctx0" brushRef="#br0" timeOffset="52800.25">2917 4250 961 0,'0'0'97'0,"0"0"23"31,0 0 36-31,0 0-106 0,-9-75-31 16,17 60-7-16,9 4-6 15,9 0-6-15,1 5-1 16,4 4-3-16,-4 2-5 15,0 0-24-15,-5 13-29 16,-3 10-5-16,-5 3-24 16,-5 6 4-16,-9 2-18 0,0 1-33 15,-6 2-24 1,-15-4 22-16,-3-7 12 0,-3-4 1 16,5-9 99-16,3-6 28 15,7-7 10-15,1 0 50 16,11-14 73-16,0-8-37 15,6-9-41 1,21-8-30-16,7-6 14 16,7-6-23-16,2 2-2 15,-6 3-14-15,-4 7-15 16,-9 8-21-16,-9 9-10 0,-6 5-24 16,-2 5-1-16,-7 5 10 15,0 4 7 1,-7 1-62-16,-8 2 53 0</inkml:trace>
  <inkml:trace contextRef="#ctx0" brushRef="#br0" timeOffset="53285.15">2875 4035 548 0,'0'0'202'15,"0"0"-154"-15,-13-73 133 16,7 64-28-16,3 4-24 16,0 5-51-16,0 0-28 15,3 13-34 1,-3 26-16-16,3 23 4 0,0 19 18 0,0 9 3 16,12 7 0-16,6 1 10 15,-6 0-12-15,-3-4-9 16,-2-7-2-16,-1-11-6 15,-3-11-6 1,-1-14-2-16,-1-16 1 16,1-16-12-16,-1-13-26 15,1-4-28-15,-2-2 9 16,3-16 9-16,1-20-26 16,5-18-121-16,3-12 28 15,4-11-113-15,-2-8-102 16</inkml:trace>
  <inkml:trace contextRef="#ctx0" brushRef="#br0" timeOffset="53632.45">2986 4221 709 0,'0'0'127'0,"0"0"10"15,0 0 37-15,0 0-71 16,0 0-37-16,-6-80-22 16,19 71-20-16,10-3-12 0,5 4-7 15,12 1-4 1,2 2-1-16,0 5 0 0,-1 0-2 31,-3 9 0-31,-4 9-14 0,-4 1-23 0,-5 6-8 16,-11 1-16-16,-11 3-7 15,-3 3 22 1,-17 3-6-16,-19 2 20 16,-8-3 5-16,-4-1-7 15,-3-3 15-15,2-7 2 16,6-5 12-16,7-8 7 15,11-4 6-15,7-6 2 16,12 0 20-16,6-6-4 16,0-16-24-16,28-10-15 0,20-13-49 15,13-4-43-15,0-7-115 16,3 3-139 0</inkml:trace>
  <inkml:trace contextRef="#ctx0" brushRef="#br0" timeOffset="54048.21">3529 3817 653 0,'0'0'171'15,"-30"-74"-17"-15,18 44 31 16,-1 8-45-16,4 11-50 16,1 5-19-16,2 4-24 15,3 2-23-15,3 4-11 16,0 30-13-16,0 23 0 15,0 19-1-15,0 14 1 0,6-2 5 16,5-2-2-16,-4-5-3 16,3-12-1-16,-2-13 1 15,-2-17 0-15,-3-13-1 16,3-13-1-16,-2-7-6 16,-1-6-15-16,5 0 15 0,4-19 6 15,7-12 1-15,3-11 2 16,1-3 0-16,-4 2-1 15,-4 9-1 1,-3 11 1-16,-1 9-2 0,-1 11 3 0,0 3-2 16,8 0-3-16,2 11-2 31,2 8-1-31,-3 3-24 0,-4 4-76 16,-4-1-54-16,-4-1-70 15,-2-3-209-15</inkml:trace>
  <inkml:trace contextRef="#ctx0" brushRef="#br0" timeOffset="55018.28">4735 4114 586 0,'0'0'198'15,"0"0"-86"1,-13-77 76-16,1 65-36 0,3 5-49 0,0 6-48 16,5 1-20-16,-2 0-19 15,-3 20-16-15,-2 13 0 16,1 7-1-16,7 4-1 15,3-3-2 1,6-6-4-16,15-8 4 16,7-10-9-16,6-7-11 15,2-8-11-15,4-2-5 16,-4-2-1-16,-6-15-7 16,-3-4-13-16,-12-4 29 15,-6-1-3-15,-9 2 8 16,0 2 8-16,0 3 6 0,-3 6 9 0,-3 5 4 15,1 5 5-15,4 2-3 16,1 1-2-16,0 0-2 16,4 0-9-16,17 0 3 15,4 8 8-15,4 2 0 16,-5 1 0-16,0 1-1 16,-7 2-2-16,-6 3-7 0,0 1-6 31,-10 3 6-31,-1 1 0 0,0 2 7 0,0-4-4 31,-15 1-11-31,0-1-5 0,-3-4 23 0,-4-3-2 16,-3-6-9-16,-2-5-7 15,-3-2-10 1,6 0-27-16,-3-8-63 16,2-10-10-16,4-8-65 15</inkml:trace>
  <inkml:trace contextRef="#ctx0" brushRef="#br0" timeOffset="55232.11">4704 3827 448 0,'0'0'550'0,"0"0"-448"16,0 0 55-16,0 0-41 15,0 0-85 1,0 0-29-16,-27-53-2 16,30 56-67-16,18 20-135 15,7 11 4-15,2 2-147 16</inkml:trace>
  <inkml:trace contextRef="#ctx0" brushRef="#br0" timeOffset="57081.02">5790 3967 819 0,'0'0'141'0,"0"0"-40"0,0 0 69 16,-103-65-78-16,64 63-48 0,-3 2-29 16,-4 13-4-16,6 15-8 15,7 9-3 1,11 5-1-16,13 3 0 16,9 2-2-16,1-5-5 15,32-5 2-15,15-10-4 16,13-7-11-16,12-15-24 15,5-5-21-15,-1-1-24 16,-5-17-24-16,-11-4 7 16,-10-5 27-16,-14 1 37 15,-13-3 39-15,-8 2 4 0,-8 2 32 16,-7 4 52-16,-1 2 38 16,0 5-5-16,-9 3-21 15,-4 4-40-15,-1 4 0 16,-2 3-26-16,-1 0-15 15,0 13-5-15,-1 9-10 16,4 7 1-16,5 2 0 16,6 2-1-16,3-3-1 15,0-3-1-15,9-1 0 16,8-9-1-16,5 0-2 16,-1-9-4-16,0-4-7 15,-3-4-6-15,1 0 12 16,-2-3 1-16,-1-11 9 0,-2-4 2 15,-6-4-2-15,-5 0 1 16,-3 0 4 0,0 0-4-16,0 7 4 0,0 3-2 15,0 7-2-15,0 3 3 16,0 2-4-16,0 0 0 16,0 5-8-1,0 14-9-15,11 7 14 16,1 2-2-16,3-3-21 0,-3 0-1 0,4-8-20 15,1-5 15-15,3-7-6 16,6-5 25-16,0 0 4 16,4-9-4-16,0-13 6 15,0-5 4-15,1-4 3 16,-4-8 1-16,0-3 1 16,-6-6 2-16,1-8 3 15,-8-1 7-15,-7-4 4 16,-7-2 7-1,0 2 19-15,-3 3 16 0,-15 12-5 16,-1 13-3 0,5 15-12-16,4 11 7 0,1 7-14 0,2 3-16 15,-4 38-17-15,-1 19 1 16,2 21-1-16,1 3 2 16,6 0-1-16,3-5-1 0,0-10-1 15,0-10-3 1,7-14 0-16,8-12-7 0,5-14-28 31,3-10-20-31,6-9 15 16,2 0 6-16,6-19-8 15,1-13 1-15,-1-7 12 16,3-11-3-16,-4-8 22 16,-2-3 10-16,-7-5 4 15,-6-4 4-15,-12-2 2 16,-9 0 13-16,0 14 28 0,-6 13 10 0,-7 19-1 15,2 14-9-15,5 6 14 16,-1 6-24-16,-2 9-22 16,-2 31-15-16,-3 21 0 15,0 15 1-15,11 5-1 16,0-2 0 0,3-7-2-16,0-8 0 15,9-10-1-15,10-10-4 16,4-11-7-16,10-12-5 0,2-12 4 15,1-9-11-15,0 0 9 0,3-11-12 16,5-12 10-16,-5-5 12 16,-1-5 0-16,-4-2 3 15,-4-5 3 1,-5 3 1-16,-6 3 0 16,-11 6 1-16,-5 6 4 0,-3 5 1 15,0 5 16 1,0 5-4-16,-9 4 7 15,-9 3-15-15,0 0-8 16,-3 15-1-16,-1 9-1 16,5 8-1-16,3 3 1 0,6 1-1 0,8-1-3 15,0-4-3-15,8-7-46 16,14-8-20-16,6-7-48 16,8-9 22-16,12 0-11 15,3-7 47-15,2-11 63 16,-2-8 5-16,-11-2 4 15,-5-3 5 1,-7 1 18-16,-6-1 13 16,-10 6 15-16,-7 6 2 15,-5 2 16-15,0 4-6 16,-2 4-27-16,-10 5-20 16,-5 4-17-16,-3 3-4 15,-4 17-4-15,2 11-4 16,4 5 4-16,6 1-1 0,6-2 0 15,6-4-4-15,0-8-31 0,6-6 0 16,15-10-27-16,7-7 23 16,3 0 11-16,5-11-10 15,0-12 14-15,0-5 25 32,-2-6 1-32,-5-7 1 0,-7-7 3 15,-1-10-4-15,-8-10 1 16,-4-8 3-16,-6-4 1 0,-3 2 26 15,-3 9 16-15,-18 13 36 16,-4 13 21-16,1 14-35 16,3 12-7-16,8 15-11 15,1 4-29-15,2 40-19 16,2 25-3-16,5 25-1 16,3 12 0-16,0 1 0 15,3-9-2-15,3-14-3 16,3-14-18-16,0-15-54 15,3-13-53-15,1-16-114 16,5-13-203 0</inkml:trace>
  <inkml:trace contextRef="#ctx0" brushRef="#br0" timeOffset="59149.46">8657 3811 542 0,'0'0'157'0,"0"0"-63"0,19-84 71 16,-19 59-17-16,0 8-15 0,0 6-49 31,0 7-12-31,0 2-22 0,0 2-19 0,-6 3-17 31,-3 22-10-31,-4 14-2 16,0 11 2-16,2 4-3 0,11-4 1 0,0-6-2 15,3-6 0-15,21-9 0 16,1-6 0-16,9-9-6 16,2-6 3-16,2-8-10 15,-1 0-3-15,-6-20 0 16,-7-6-1 0,-6-6 6-16,-9-2 3 15,-9-2 3-15,0 2-1 16,0 2 6-16,-9 6 1 0,-5 4 5 15,1 7 2-15,4 6 7 16,3 7 2-16,0 2-2 16,5 0-15-16,1 17-4 15,0 9-6-15,0 11 10 0,0-1 0 16,7-3-1-16,8-5 0 16,4-6-1-16,1-3 0 15,2-7-1 1,2-7 0-16,3-5 1 15,0 0 1 1,1-8 1-16,-5-9 0 0,-1-4 0 16,-3-5-3-16,-7-5 2 15,-3-5-1-15,-2-3 2 16,-7-1-5-16,0 3-1 16,0 2 6-16,-1 9-1 15,-11 5 1-15,3 11 4 16,2 3-3-16,-2 4 0 15,4 3-1-15,-1 3-4 16,0 21-9-16,2 10 12 16,4 7-2-16,0-4-1 15,9-1-1-15,18-9-12 0,10-6-16 0,14-12-3 16,5-7-5-16,5-2-3 16,-5-9 4-16,-7-10 13 15,-12-5 17-15,-11-2 10 0,-10-3 2 16,-7 2 5-16,-9 0 31 15,0 3 17-15,0 4 0 16,-11 5-3-16,-6 4-22 31,-1 5-9-31,1 6-6 0,1 0-5 16,1 3-9 0,-1 17 0-16,4 10-1 0,1 6 0 15,7 0 0-15,4 1-2 16,0-4-1-16,9-5 3 15,6-3-2-15,1-8-4 0,2-5-1 16,1-4-16-16,-1-5-1 16,-3-3 10-16,1 0 0 15,-5-6 9-15,3-11 4 16,-4-5 2-16,-3-4-1 16,-2-6 3-1,-4-1-2-15,-1-1 1 0,0 6 0 16,0 7 0-1,0 10 2-15,0 6 0 16,0 5 1-16,0 0-5 0,0 16-7 16,0 15-6-16,3 11 13 15,0 1 0-15,3-5 0 16,3-7-1-16,2-5-8 16,5-13-10-16,4-7-1 15,8-6 5-15,5 0 4 16,4-19 4-16,2-8 1 15,-2-6 3-15,2-5 2 0,-1-9 1 16,-5-7 0 0,-3-4 1-16,-3-8 2 0,-6 0 0 0,-8-1 3 15,-8-1 6-15,-5 4 11 16,0 8 20-16,-15 14 7 31,0 14-13-31,0 13 3 0,6 11 0 0,3 4-11 16,0 9-11-1,-4 37-17-15,-1 26-1 16,1 22 3-16,0 9 7 16,5 0-6-16,5-10-4 0,0-13 0 15,0-13-5 1,21-18-31-16,9-16-5 0,7-16 26 16,12-16-70-16,-1-1 8 15,9-20 8-15,-4-14-6 16,1-10 21-16,-5-13 19 15,-3-12 1-15,-2-4 9 16,-10-1 16-16,-10-1 9 16,-9 5 3-16,-11 2 1 0,-4 7 12 15,0 8 28-15,-13 15 2 32,-2 11 39-32,-1 12 0 0,2 6-28 15,3 6-12-15,0 3-14 16,-4 32-20-16,0 19-11 15,3 22 3-15,9 9 0 16,3-1 0-16,0-3 1 16,3-6-4-16,3-9 0 15,0-10-4-15,4-13-9 0,2-10-40 16,12-13-34-16,10-7-7 16,14-9-41-16,10-1-250 15</inkml:trace>
  <inkml:trace contextRef="#ctx0" brushRef="#br0" timeOffset="59663.42">10803 3466 800 0,'0'0'163'0,"0"0"11"0,0 0 18 16,0 0-91-16,0 0-48 15,-100-27-20-15,73 44-13 0,-6 11-13 16,-2 5-5 0,5 7-2-16,4 1 0 0,6-1-5 15,5-2 5-15,4-7-1 16,4-8-4-16,4-8-12 15,0-5-13-15,3-6 7 16,0-3-7-16,0-1 28 16,0 0 2-16,0-10 2 15,0-10 1 1,0-5-2-16,0 1 0 16,0 5 4-16,1 5 1 15,7 4 2-15,4 10-3 0,12 0-5 16,10 5-2-16,6 16 1 15,-1 7 1-15,-5 4-6 16,-5-1-3-16,-6-3-27 16,-6-4-26-16,-2-6-4 15,-5-5-9-15,-2-5 6 16,-1-4-8-16,4-2-31 0,-2-2-15 16,1 0-127-16,0 0-280 15</inkml:trace>
  <inkml:trace contextRef="#ctx0" brushRef="#br0" timeOffset="60002.78">11219 3618 519 0,'0'0'633'15,"0"0"-528"-15,0 0 55 16,0 0-58-16,0 0-68 16,-80-45-21-16,71 67-12 0,-3 1 0 15,9 8-2-15,3-3 1 16,0-5-3 0,3-3-3-16,12-8-12 0,1-5-17 15,2-5 8-15,-1-2 8 16,-1 0 6-16,-7-7 7 15,-6-7 6-15,-3-5 0 0,0 0-1 16,-6 0 1-16,-9 4-8 16,-9 5-13-16,-3 10-61 15,-7 0-75-15,-2 19-162 0</inkml:trace>
  <inkml:trace contextRef="#ctx0" brushRef="#br0" timeOffset="93906.49">11847 3642 786 0,'0'0'161'15,"0"0"-93"-15,0 0 69 16,0 0-31-16,0 0-37 15,0 0-26-15,-7-71-14 16,5 71-13-16,2 0-13 16,0 24-3-16,0 16-2 15,0 16 2-15,2 8 2 16,8-3-2-16,2-7 0 16,2-8 0-16,0-12 0 0,0-11-2 0,1-8 1 31,-8-8-8-31,1-6-5 0,-4-1 2 15,2-15 11-15,0-16 1 0,-3-10-1 16,-3-1 1 0,0 5 0-16,0 3 0 0,0 9 0 15,0 9 2 1,0 6-1-16,0 6-1 0,0 4 0 16,11 0-4-16,5 8-8 15,5 11 10-15,4 4 2 0,-1 0-1 31,1-2 1-31,2-3-1 0,0-2 0 16,0-5 1 0,3-8 1-16,1-3-1 0,3 0 0 15,1-20 0-15,-3-6 0 16,-3-9-3-16,-11-7-2 16,0-5 1-16,-11-6 2 15,-5-1 1-15,-2 4 1 16,0 3 0-16,-9 6 0 15,-6 7 0-15,1 8 1 16,4 9 1-16,-2 7 2 16,8 9-4-16,-4 1-3 15,2 4-7-15,-4 22-36 16,2 13-35-16,4 5-34 16,4 3-63-16,4-5-63 0,18-3-230 15</inkml:trace>
  <inkml:trace contextRef="#ctx0" brushRef="#br0" timeOffset="94828.24">12726 3642 852 0,'0'0'156'0,"0"0"-41"0,0 0 55 16,0 0-84-1,0 0-29-15,0 0-18 16,-45-60-18-16,43 60-10 16,1 0-10-16,-5 23-1 15,2 14 0-15,1 9 0 0,1 0 0 16,2-3 0-16,0-6-1 16,8-5 1-16,8-9-3 15,-1-7 0 1,0-5 3-16,-2-7-8 0,-1-4-14 15,-1 0 0 1,-1-13 12-16,0-14 8 0,-4-5-3 16,-4-8 5-16,-2 1-1 15,0 3 1-15,0 4 1 16,0 11 0-16,0 9-1 16,0 5 2-16,0 4 0 15,0 3-2-15,0 0-2 16,3 14-4-16,10 11 2 15,1 6 3-15,-4 2-1 16,5-6 1-16,0-4 1 16,1-4-2-16,7-9 1 15,-1-10 1-15,8 0-3 16,3-10-3-16,4-16 0 16,-1-6 3-16,-5-7 0 15,-4-8 0-15,-6-1-1 16,-6-2 4-16,-6-4 0 0,-9-1 0 15,0-6-1-15,0 1 1 16,-11 6 6 0,-2 11-1-16,3 16 24 0,-1 13-1 15,9 9-4-15,-2 5-5 16,4 0-8-16,-4 10-11 0,-4 34-1 16,-1 20 1-1,3 17 0-15,5 0 3 0,1-5-1 16,10-6 0-16,14-3-1 15,7-8-1-15,4-12-1 16,2-14 0-16,2-14-5 0,1-15-12 16,0-4-18-16,-1-16 11 15,0-18 10-15,-6-14 7 16,-4-11 5-16,-6-2-1 31,-10-4 3-31,-10 1 1 0,-3 0 0 16,-10 5 1-16,-14 6-1 15,2 14 1-15,1 11 0 16,9 14 2-16,4 7 11 0,5 6 11 16,3 1-9-16,0 8-14 15,0 23-2-15,5 15 0 16,11 9 0-16,4 1 0 16,0 1 0-16,-1-2-1 15,-5-3 1-15,-3-2-2 16,-2-8-23-16,4-5-55 15,4-12-189 1,8-9-114-16</inkml:trace>
  <inkml:trace contextRef="#ctx0" brushRef="#br0" timeOffset="95205.37">13851 3485 845 0,'0'0'198'0,"0"0"-70"15,0 0 29 1,0 0-86-16,-88-46-37 16,77 46-14-16,0 0-8 0,-2 8-9 15,-2 15-3 1,-3 7 0-16,3 4-2 0,4 2 2 0,1 0-1 16,4-4-2-16,5-2 2 15,1-8-1-15,0-8-5 16,0-5-10-16,0-5-2 15,0-4 14-15,0 0 5 16,3-12 2-16,3-8 0 16,5 2 2-16,0 3-4 15,1 5 7-15,3 6 6 16,3 4-7 0,6 0-6-16,7 12 1 15,1 14-1-15,-1 5 0 16,-4 3-2-16,-8-1-19 0,-2-2-97 15,-10-4-167-15,-1-3-296 16</inkml:trace>
  <inkml:trace contextRef="#ctx0" brushRef="#br0" timeOffset="96987.4">14877 3531 680 0,'0'0'105'0,"0"0"63"16,0 0-10-16,0 0-45 15,-17-75-54-15,5 75-27 16,-3 0-11-16,-4 12-13 0,-5 15-6 31,3 7-2-31,0 5 1 16,7 2-1-16,6-1-1 16,5-4-2-16,3-4 1 0,6-7 0 15,16-8-3-15,11-12-16 16,11-5-25-1,9-15-21-15,7-21-31 0,-1-5-21 16,-3-2 7-16,-9-2-2 16,-11 6 20-16,-11 4 87 15,-13 8 7-15,-10 3 76 16,-2 7 60-16,0 2 23 16,-5 7-22-16,-4 3-35 15,1 5-50-15,-1 0-23 16,-4 9-15-16,0 14-10 0,1 4-3 0,1 6 2 15,4-2-1-15,6 0 0 16,1-3-1-16,0-3 1 16,3-5-2-16,12-6 0 15,1-2 0-15,5-7 0 16,4-5 0-16,5 0 3 16,1-12-2-16,1-13-1 15,-4-1 2 1,-3-5-1-16,-8-1-1 0,-8 6 0 15,-3-1 0 1,-6 4 1-16,0 4 1 0,0 4 2 16,-9 4 2-16,2 3 1 15,2 7 9-15,0 1-1 16,1 0-12-16,-3 18-3 16,1 11-6-16,0 6 5 0,6 1 1 15,0-4-1-15,0-3-2 16,10-6 3-16,5 0-2 31,5-9 0-31,0-6 1 0,4-7 1 16,1-1 0-16,1-2 0 15,-4-14 1-15,-2-2 3 16,-5-1-4-16,-4-3 4 16,-3 2-2-16,-2 3 0 15,-4 1 3-15,-1 2 13 16,-1 1-9-16,0 6 16 15,2 2-14-15,-2 2 3 0,2 3-10 16,-2 0-4-16,6 0-2 16,3 13-3-16,2 7 3 15,7 3 1-15,-1 6 0 0,0-2 1 16,-1-2 0 0,-1-4-3-16,0-5 3 0,-3-8-2 15,-1-5 1-15,0-3 1 16,0 0 0-16,0-7 0 15,5-13 1-15,0-5-1 16,-2-4 2-16,1 1-1 0,-2 0 1 16,-1 1-2-16,3 6 0 15,-6 7 1-15,0 7-1 16,3 6 0-16,0 1-1 31,5 3-3-31,5 17 3 0,0 7-1 16,0 4-1-16,-5 2 0 15,-1 1-8-15,-2 0-39 16,-1-5-13-16,-3-2-20 0,2-8-166 16,2-3-296-1</inkml:trace>
  <inkml:trace contextRef="#ctx0" brushRef="#br0" timeOffset="97804.42">16596 3305 804 0,'0'0'92'0,"-1"-75"-1"0,-12 50 108 0,-1 5-41 16,2 6-91-16,5 11-16 31,2 3-17-31,-2 0-20 0,-8 28-5 0,0 18-7 16,-4 16 3-16,5 4-1 15,9 1-2-15,5-4 2 16,0-3-3-16,17-6 0 16,7-8-1-16,3-10 0 15,2-8-1 1,-2-14 1-16,2-10-1 16,-5-4-3-16,0-12-3 15,-4-16 2-15,-5-7 4 0,-4-6 1 16,-10-3 0-16,-1 4 0 15,-7 1-1 1,-11 7 1-16,-6 7 0 0,-1 6 0 16,5 9 0-16,2 7 1 15,6 3 0-15,2 11-1 16,6 17-2-16,2 8 0 0,2 5 1 16,5 0 0-1,15-3 0-15,7-4-1 0,6-7 2 16,3-9 0-1,4-7 0-15,2-10 0 16,1-1 0-16,-4-9 0 0,-2-14 2 0,-4-2-2 16,-8-4 0-16,-7-4 0 15,-3-2 0-15,-9-5 0 16,-4 4 1-16,-2 2 0 31,0 8 0-31,0 11 1 16,-6 9-1-16,1 5 1 0,-2 1 0 15,-4 18-2-15,-1 15-6 16,-2 13 6-16,6 3 1 0,8-2 0 16,0-3 3-16,6-9-2 15,13-5-2-15,6-10 0 16,7-13 0 0,5-7-1-16,7-7-6 0,6-22-93 15,-2-4-186-15,-3-1-330 16</inkml:trace>
  <inkml:trace contextRef="#ctx0" brushRef="#br0" timeOffset="98753.77">18239 3517 757 0,'0'0'126'16,"0"0"-27"-16,0 0 113 16,0 0-70-16,0 0-74 15,0 0-18-15,12-53-27 16,-31 65-15-16,-4 17-3 0,-6 9-2 16,10 3-2-16,12 0 0 15,7-3-1-15,7-5-1 16,23-8-1-16,13-8 0 0,8-14 1 15,7-3-1 1,2-20 1-16,-5-13-16 0,-9-5-20 31,-15 0 3-31,-16-4-10 16,-15 2 5-16,0 3 2 16,-26 6-3-16,-13 6 34 0,-3 10 6 15,-3 6 1-15,9 8 6 16,10 1 8-16,9 0 1 15,14 7-13-15,3 11-3 16,11 4 0-16,23-3-1 16,15-5 0-16,18-6 1 0,5-6 0 15,1-2-3-15,-6 0-11 16,-10-7-19-16,-14-3-12 16,-12-4 11-16,-10-1 7 15,-12 1 16 1,-7-3 11-16,-2 2 0 0,0 4 4 0,-8 0 24 31,-4 4 41-31,5 3-7 16,1 1-11-16,4 3-1 15,1 0-12-15,-1 0-16 0,1 17-13 16,-2 17-2-16,3 17 11 16,0 12 1-16,0 16 3 15,3 8-7-15,6 6-4 16,-2 4-4-16,-4-8-5 0,-3-2-1 15,0-12-1 1,2-11-3-16,5-16-16 0,1-18-57 16,1-15-18-16,4-13-121 15,-1-2-61-15,4-23-204 16</inkml:trace>
  <inkml:trace contextRef="#ctx0" brushRef="#br0" timeOffset="99660.38">18855 3502 825 0,'0'0'138'16,"0"0"-107"-16,0 0 98 0,0 0-8 16,0 0-93-16,65-72-23 15,-9 67-4-15,3 3 0 16,-2 2 1-16,-8 0-2 15,-10 7-1-15,-8 8 1 16,-9-1 0-16,-10 0-11 16,-10 6-23-16,-2 1-15 0,-19 7 13 15,-19 0-16-15,-8 1-7 16,-6 0-16-16,7-5 23 16,9-2 39-1,17-11 13-15,9-4 1 0,10-7-1 16,3-1 0-16,28-20 3 15,15-7 9 1,9-8 6-16,6 1-2 16,2 1 5-16,-3 2-1 15,-8 5-2-15,-12 5 4 16,-12 5 8-16,-11 3 9 16,-5 2 9-16,-9 2 18 15,-3 2 6-15,0-3 3 16,-9 5-40-16,-11 2-9 0,-3 4-9 15,-4 0-4-15,0 4-9 16,3 17-4-16,3 5 0 16,6 8-1-16,9-1-2 0,6 1 3 15,3 0-6-15,24-2 6 16,11-6-1-16,6-6-1 16,4-6 2-16,-2-11-12 0,-5-3-4 15,-6-3 4-15,-2-14 8 16,-7-6 3-16,-4-2 0 31,-5 1 2-31,-6 0 0 16,-5 2 3-16,-3 5 3 15,-1 4 21-15,-2 2-1 0,1 6-3 16,-1 2-3-16,0 2-9 16,4 1-10-16,2 0-2 15,5 16-8-15,5 6 4 16,1 4 4-16,-3 5-2 15,0-5 2-15,-1-2-2 16,-4-5-4-16,0-7-5 0,-1-6 3 16,-1-5 4-16,1-1 4 0,2 0 1 15,6-16-1 1,1-6 2-16,-1-8 1 0,1 4-1 31,-1-4 1-31,2 2 3 0,-3 3 2 0,0 8-2 16,-2 3 1-16,-2 11-5 15,5 3 0 1,6 0-2-16,3 17-2 16,3 11 1-16,0 5 1 15,-2 5-2-15,-6-1 2 16,-3-4-6-16,-2-3-31 16,-3-4-36-16,1-5-99 15,-3-6-118-15,1-5-338 16</inkml:trace>
  <inkml:trace contextRef="#ctx0" brushRef="#br0" timeOffset="101504.35">21107 3534 837 0,'0'0'171'0,"0"0"-117"0,0 0 61 0,-52-75-20 16,20 69-49-1,-8 6-32-15,-2 1-9 0,-4 23 0 16,9 5-4-16,7 6-1 15,12-2-3 1,11 1-1-16,7-5 1 16,1 3 0-16,22-9 0 15,6-3 1-15,9-9 0 16,6-10 2-16,3-1 0 16,2-8 3-16,-7-13-3 15,-6-4 2-15,-11-3 1 0,-7 1 2 16,-6-1 5-16,-5 2 17 0,-3 1 19 15,1 5-9-15,-2 1-15 16,2 6-4-16,-2 4-7 16,0 6-4-1,0 3-7 1,5 0 0-16,6 2-5 0,7 15 0 16,5 8 5-16,1 4-2 15,-6 5 0-15,-3 1 0 0,-1 0-5 16,-4-3-10-1,-2-4-5-15,-4-8-1 0,-3-7-3 0,-2-6-1 16,-2-3 13-16,0-4 14 16,0 0 2-16,0-13 7 15,0-18-6 1,0-5 0-16,0-9-1 16,0-3 1-16,0 1-1 15,9 0 3-15,4 7-3 16,1 7 0-16,-2 13 2 0,-1 7-2 15,1 7-2 1,6 5 0-16,3 1-1 0,3 0-8 16,3 17-41-1,0 6-84-15,-2 5-104 0,-5-6-187 16</inkml:trace>
  <inkml:trace contextRef="#ctx0" brushRef="#br0" timeOffset="102029.78">22176 3513 531 0,'0'0'199'0,"0"0"-92"15,0 0 53 1,3-76-27-16,-10 58-20 16,-8 2-47-16,-7 7-21 15,-8 4-16-15,-9 5-8 16,-7 9-12-16,0 16-2 15,3 8-3 1,10 2 1-16,14 1-5 0,16-1 0 16,3-2-5-16,27-3 3 0,18-10-1 15,19-13-3-15,17-7-13 16,8-4-71-16,1-23-63 0,-9-5-68 31,-10-4-95-31,-17-5-249 16</inkml:trace>
  <inkml:trace contextRef="#ctx0" brushRef="#br0" timeOffset="102273.13">22545 3084 618 0,'0'0'195'16,"0"0"-35"-16,0 0 9 16,0 0-19-16,0 0-62 15,0 0-38-15,-61-61-17 0,61 64-18 16,-4 27-12-16,-1 20-1 0,2 13 1 15,1 9 2-15,2 1-2 16,0-3-1-16,5-5-2 16,10-9-2-16,5-10-3 0,5-8-40 15,9-11-109 1,9-12-120-16,0-14-146 16</inkml:trace>
  <inkml:trace contextRef="#ctx0" brushRef="#br0" timeOffset="102906.71">22879 3420 559 0,'0'0'242'0,"0"0"-41"16,0 0-7-16,0 0-64 15,-48-76-39-15,41 73-28 16,1 0-20-16,3 3-12 16,-3 0-18-1,0 19-10-15,-2 15-3 16,1 11 0-16,2 3 0 15,5-3 0-15,0-3 0 0,2-1-1 16,11-11 0-16,5-6-3 16,3-8-13-1,5-10-26-15,-1-6-19 16,2-4 13-16,-4-17 2 16,-3-7 12-16,-2-2 13 15,-6-4 10-15,-7 0 3 16,-5-3 3-16,0-1-5 0,-10 1-7 15,-12 1 6-15,-6 7 6 0,1 7 2 16,1 9 2 0,9 9 2-16,8 4 2 0,4 0 4 0,5 0 4 15,0 3-5-15,0 14-2 32,11 2 6-32,12-1 9 15,12-1 8-15,5-6-7 16,6-4 4-16,-1-4-12 0,-3-3-3 0,-10 0-3 15,-5 0 0-15,-10-7-3 16,-4-2 0 0,-7 3 3-16,-6 1-2 0,0 4-2 31,0 1-1-31,0 0-1 0,-3 0-1 0,-10 13-6 16,-1 8 7-1,7-4-4-15,7 3-4 16,0-4 5-16,0-2-2 15,7-1 4-15,7-3 2 16,4-2-2-16,2-2 1 16,0 2 1-16,-1-2 0 0,0 2-12 15,-3 3-30-15,-4 1-43 16,-2 1-41 0,-6 2-90-16,-2 0-110 0</inkml:trace>
  <inkml:trace contextRef="#ctx0" brushRef="#br0" timeOffset="103014.47">23189 3677 285 0,'0'0'156'0,"0"0"-4"16,0 0 27-16,-89 0-101 15,86 0-63-15,3-9-15 16,18-7-23-16,16-10-180 16,9-4-388-16</inkml:trace>
  <inkml:trace contextRef="#ctx0" brushRef="#br0" timeOffset="103389.54">23519 3503 746 0,'0'0'108'0,"0"0"2"16,0 0 22-16,0 0-52 0,0 0-27 16,91 0-22-16,-64-10-13 15,-1-3-9-15,-3-3-4 16,-1-2-3-16,-4-3 3 31,-6-4-3-31,-6 2 0 0,-6-2 0 16,0 4 3-1,-9 4-4-15,-13 8 2 0,-3 5 0 16,-4 4-3-16,1 9 3 16,2 19-2-16,-4 11 3 15,4 3 8-15,5 2 12 16,7-1-2-16,10-3-5 15,4-6-9-15,10-5-7 16,17-7 1-16,9-10-1 16,6-9 2-16,4-3-3 15,2-8-1-15,4-12-64 16,-6-3-119-16,-7-2-22 16,-9 1-568-16</inkml:trace>
  <inkml:trace contextRef="#ctx0" brushRef="#br0" timeOffset="104205.02">24511 3543 835 0,'0'0'129'16,"0"0"-6"-16,0 0 23 15,0 0-68-15,-81-47-35 0,68 44-15 16,5 3-4-16,2 0-13 0,2 0-10 31,1 7 0-31,3 6-2 0,0 0 0 0,0-2 0 16,9-2 1-16,3-2 0 15,1-3 0-15,-2-4 0 16,-2 0-1-16,-1 0-2 16,-3-1-11-16,-4-10-6 15,-1-4 2-15,0 2 2 16,-4 1 1-16,-5 5 5 0,3 4 4 16,6 3 3-16,0 0-10 15,0 0-27 1,9 7-64-16,17 8 33 15,11-2-70 1,5-3-179-16</inkml:trace>
  <inkml:trace contextRef="#ctx0" brushRef="#br0" timeOffset="104932.67">25167 3328 920 0,'0'0'115'0,"0"0"-7"16,0 0 56-16,0 0-85 15,0 0-23-15,0 0-16 16,-53-70-11-16,53 70-12 15,-4 0-10 1,-2 22-7-16,0 14-1 16,0 10 1-16,1 1 0 15,5-3-2-15,0-4 1 16,1-6 0-16,12-5 1 0,-2-8-1 16,1-6 0-1,-5-9-1-15,-2-5-3 0,-2-1 3 16,3-1 2-16,1-19 1 0,2-7 0 15,3-7 2-15,-2-3-3 16,-2 3 2-16,1 1 0 16,-3 9-1-16,1 7 4 15,-4 7-5-15,0 6 2 16,0 4-2-16,5 0-1 16,5 6-4-16,5 14 2 15,4 6 2 1,4 3 0-16,0-2-3 15,-1-2 0-15,0-6 2 16,2-3-5-16,-3-5-8 0,-1-8 8 16,-2-3 1-16,2 0 4 15,-1 0 1-15,-4-9 1 16,3-5 0-16,-5-1 0 16,-1-2 1-16,1-4-1 15,-3-1 1-15,0-3-1 16,-4-1 1-16,-2-1-1 15,-1 1 0-15,-4-2-6 0,-2 3 4 16,0 3-3 0,-3 8 2-16,-12 4-3 15,-6 9-8-15,-3 1-1 0,-1 8-7 0,4 12-2 16,5 8-19-16,8-1-24 16,8-3-62-16,12-2 3 15,24-9-47-15,12-9-124 16</inkml:trace>
  <inkml:trace contextRef="#ctx0" brushRef="#br0" timeOffset="105935.11">26020 3071 56 0,'0'0'641'16,"0"0"-476"-16,-46-84 42 15,28 64-28-15,4 8-66 16,4 3-39-1,4 8-14-15,3 1-28 0,2 0-15 16,-2 18-15-16,1 22-1 0,-1 16-1 16,2 12 2-16,1 1-2 15,0-2 1-15,0-5-2 16,0-6 0-16,4-14 0 16,1-9 1-16,1-14-4 31,-2-7-11-31,1-8 3 0,0-4-1 15,3 0 11-15,3-10 2 16,6-12 0-16,3-7 2 16,1-5-1-16,0-2 1 15,-3 1-1-15,-2 9 1 0,-2 4-2 16,-3 11 1-16,-2 4-1 16,-1 7 3-16,7 0-3 15,3 4-5-15,4 13 1 16,5 5 1-16,-3-3 3 15,1 1 0-15,-1-4-3 0,4-6-17 32,4 0-7-32,3-9 16 15,1-1 9-15,-2 0 2 0,-2-7 0 16,-7-9 1 0,-5-4 0-16,-4-2 3 0,-6 0-1 15,-2-3 1-15,-7 3 6 16,-1 2 4-16,0 1 6 15,0 6-1-15,-1 1-6 16,-13 3-5-16,4 9-1 16,-5 0-4-16,0 5-3 15,-3 19-2-15,5 8 0 0,3 8-1 16,6 1 1-16,4 1 1 16,2-6 0-16,16-7-5 15,4-7-22-15,1-8-9 0,3-4 9 31,1-9 16-31,3-1 9 0,0-5 3 0,0-15 1 16,-2-8 1-16,-4-2-1 16,-6-2 6-16,-2 4 9 15,-5 5 13-15,-3 2 1 16,1 7 1-16,-2 4-10 16,-3 6-11-16,-1 3-2 0,3 1-8 15,1 3 0 1,4 14-4-1,-2 6 3-15,3 4 0 16,-5 0-1-16,1-1-2 0,0-5-6 16,0-6-6-16,-2-3-2 15,0-9-2-15,0-1 9 16,3-2 11-16,3 0 0 16,6-14 1-16,3-8 0 15,3-5 0-15,-2 1 3 0,0-3 2 16,-4 2 12-16,0 3-1 15,-3 7-2-15,1 7-3 0,1 9-2 16,-1 1-5-16,3 4-5 16,-4 17-1-16,-1 8 0 31,-4 4 1-31,-1 2-3 16,-1 1 0-16,4-5-19 0,1-4-48 15,6-6-87 1,7-7-94-16,8-6-74 0</inkml:trace>
  <inkml:trace contextRef="#ctx0" brushRef="#br0" timeOffset="107305.79">28005 3258 620 0,'0'0'237'0,"0"0"-157"16,0 0 49 0,51-76 45-16,-48 69-71 0,-3 3-34 15,0 4-35-15,0 0-13 0,-6 0-10 16,-14 9-5-16,-2 11-5 15,3 2-1-15,10 2 0 16,9 1-1-16,0-4-2 0,18-1 2 16,18-5-2-16,6-4 3 31,7-2 4-31,-3-4-4 16,-7 0 0-16,-11 0-1 15,-10 3-8-15,-12 2-16 16,-6 2-18-16,0 4 4 15,-17 6 7-15,-16-2 12 0,-11 3 8 16,-3-3-6-16,0-3 11 16,3-2 2-16,5-6 5 15,6-4 0-15,6-4 0 16,10-1 0-16,9 0 2 16,8-6-2-16,0-15-3 0,28-8-78 15,18-13-94-15,18-9-47 16,11-12-217-1</inkml:trace>
  <inkml:trace contextRef="#ctx0" brushRef="#br0" timeOffset="107535.73">28537 2885 585 0,'0'0'229'16,"0"0"-119"0,0 0 36-16,0 0-1 15,-90-58-58-15,83 58-31 16,0 3-25-16,0 24-17 15,1 14-7-15,3 14 6 16,3 9 1-16,0 3-6 0,0 1-5 16,8-1 0-16,4-2-3 15,-2-6-1 1,-1-7 0-16,0-10-65 0,-2-9-147 16,3-11-127-16,0-11-342 15</inkml:trace>
  <inkml:trace contextRef="#ctx0" brushRef="#br0" timeOffset="108675.64">28419 3350 631 0,'0'0'213'0,"0"0"-171"15,0 0 40-15,0 0 5 16,0 0-58-16,132-20 9 15,-46 6 3-15,5-3-23 0,-3-2-13 16,-10 2 1-16,-15 0-2 16,-18 5-2-16,-20 4-1 15,-13 1 3-15,-10 7 2 16,-2-2 20-16,0 1 26 16,-12 1-21-16,-13 0-17 15,-7 8-7-15,-2 10-4 0,4 3 7 16,5 4-7-1,7 0-1-15,5 0 1 0,6-2-3 16,4-3 2-16,3-3-2 16,0-5 0-16,12-2 1 15,8-5-1-15,7-5 2 0,2 0-1 32,4-2 0-32,-1-15 1 15,-6-5-1-15,-2-2 1 0,-7-5 1 16,-4 2-2-16,-5 0-1 15,-7 8 0-15,-1 5 1 16,0 5 1-16,0 5 2 16,0 3 11-1,-3 1 5-15,-3 0-14 0,0 21-6 0,-4 8-3 16,1 8 3-16,6-2 0 16,1-3 0-16,2-7-1 15,2-4 1-15,13-9 0 16,10-4 0-16,2-8 0 15,6 0 0-15,3-8 1 16,-5-9-1 0,0-8 2-16,-4-3 0 15,-3-1 0-15,-5-4 1 16,-5-2 0-16,-7 4-1 16,-3 3 0-16,-4 7-1 0,0 4 0 15,-14 5 4-15,-6 6-1 16,-1 6 5-16,0 0-5 15,2 11-4-15,6 16 3 16,5 1-3-16,8 1-2 0,0 0 2 16,18-6 2-1,17-6-2-15,8-3 1 0,2-9 0 16,4-5-1-16,-6 0 1 16,-6 0 1-16,-6-10-2 15,-9-2 0-15,-8-4-1 0,-3 3 2 16,-8-4-1-16,-3 5 0 31,0 0-1-31,0 3 0 0,0 6 1 0,0 2 0 16,-3 1-2-16,1 0-2 15,-2 4-3-15,1 14 2 16,0 6 4 0,1-1 1-16,2 0 0 15,0-1-1-15,5-2 1 16,13-4-1-16,6-6-8 15,5-7-8-15,6-3-4 0,8 0-7 16,3-5-23-16,0-11 45 16,-1-9 5-1,-5-6-7-15,-5-5 6 0,-4-8 2 16,-4-5 0-16,-5-9 1 16,-4-5 0-16,-9-6 1 15,-7 2 0-15,-2 6 5 0,-3 14 28 16,-14 15 19-16,-1 16-21 15,2 11-6-15,-2 5-10 16,-3 25-10 0,0 29-5-16,0 16 1 15,5 13-3-15,7-5 0 16,9-3 0-16,0-6 0 16,3-6 0-16,13-9-10 15,2-8-61-15,6-10-63 16,3-12-136-16,1-10-62 15,-1-7-277-15</inkml:trace>
  <inkml:trace contextRef="#ctx0" brushRef="#br0" timeOffset="108955.89">30006 3310 775 0,'0'0'90'0,"0"0"73"15,0 0 9 1,0 0-61-16,0 0-51 0,0 0-22 15,30-44-16-15,-2 44-12 16,3 0-5-16,1 5-3 0,-2 13 1 16,-2 5-3-16,-3 3 0 15,-3-2-1-15,-5 2-7 16,-5-4-41 0,-6-1-29-16,-5-5-28 15,-1-4 18-15,0-1-12 16,0-8-29-16,-6-3 32 15,-4 0-43-15,1 0-69 16</inkml:trace>
  <inkml:trace contextRef="#ctx0" brushRef="#br0" timeOffset="109137.51">30297 3076 710 0,'0'0'154'0,"0"0"-113"0,0 0 83 16,0 0-25 0,0 0-82-16,0 0-17 0,-14-2-13 15,38 37-35 1,6 2-136-16,-3-3-202 0</inkml:trace>
  <inkml:trace contextRef="#ctx0" brushRef="#br0" timeOffset="110152.3">30550 3263 704 0,'0'0'233'0,"0"0"-149"16,0 0 121-16,0 0-68 16,0 0-60-1,0 0-30-15,-1-67-7 0,1 67-10 0,-2 0-15 16,2 0-5-16,-1 2-10 0,1 17-1 15,0 8 0 1,0 6 1-16,0 3 1 0,0-2-1 16,6-4 0-16,9-4 0 15,-2-7-12-15,5-8-10 16,-4-5-6 0,2-6 2-16,-4 0 15 15,1-2 8-15,-2-13 3 16,-1-8 1-16,-1-1-1 15,0-1 0 1,-1 2 0-16,0 1 1 0,0 2 1 16,1 3-2-16,0 4-1 15,1 4 1-15,1 1 0 0,-2 4 0 16,1 4 0-16,3 0-1 16,4 1-2-16,1 13-3 15,0 6 4-15,-2 0-1 16,2 0 2-16,1-2 0 15,4-4 0 1,1-5-1-16,1-4-3 16,3-5 0-16,5 0 5 15,3 0 0-15,5-11 1 16,0-5-1-16,-4-3 2 16,-4-2-2-16,-8-4 2 15,-4 3 2-15,-9 0-1 16,-6 2 6-16,-6 4 1 0,0 2-4 15,0 7-1-15,-15 1-3 16,-10 6-1-16,-6 0-2 0,-4 7-1 16,2 13 1-16,5 4-1 15,3 6 2-15,7 4-1 16,10 0-2-16,8-1 1 16,0-1 1-1,12-8-5-15,6-6-31 0,8-5-22 0,2-5-22 16,3-8 16-16,1 0 23 15,-3-14 4-15,-2-11 3 16,-3-5 16-16,-4-3 19 16,-7 4 0-16,-6 2 3 15,-4 11 32-15,-3 3 32 16,0 6 29 0,0 3-26-16,0 1-14 15,-3 3-6-15,0 0-22 16,0 0-12-16,-1 22-12 15,-2 16-4-15,6 17 8 16,0 14-5-16,16 11 1 0,11 13 0 16,0 8-2-16,-6-3-1 15,-6-3 0-15,-8-11 0 16,-7-12-1-16,0-9 0 0,0-14 0 16,-7-12-4-16,-9-12-8 15,-9-9-13-15,-13-13-15 16,-12-3 5-16,-12-11 3 15,-5-17 8 1,10-7 12-16,12-5 9 16,22-10 3-16,23-10 1 15,11-10-1-15,34-2-4 0,15 2-30 0,9 6-39 16,2 14-95-16,-5 10-49 16,-11 7-372-16</inkml:trace>
  <inkml:trace contextRef="#ctx0" brushRef="#br0" timeOffset="112342.33">1840 6176 722 0,'0'0'153'16,"0"0"-68"-16,0-103 81 15,0 78-49-15,0 6-39 0,0 10-27 0,0 3-10 16,0 6-6-16,0 0-17 16,-7 0-11-16,-4 24-7 15,-4 17-3-15,-4 13 1 16,10 4 1-16,2-5 1 15,7-10-4-15,1-9 1 16,17-9 2-16,6-7-4 16,1-10 2-16,3-8-3 15,0 0-3-15,0-15-3 16,-1-12-1-16,-8-3-5 16,-7 2 2-1,-3 2 8-15,-9 0 7 16,0 1 0-16,0 1 1 15,-9 4 4-15,0 6-2 16,3 5 2-16,3 6-3 16,1 2 3-16,-1 1-4 15,1 3-4-15,0 18-9 16,2 9 3-16,0 2 6 16,0-1 2-16,9-3 0 0,6-6-8 15,7-6 7-15,2-9-2 16,-1-5 3-16,2-2 1 15,-3 0 1-15,-4-17 0 16,0-4 1-16,-6-5 4 16,-3-2-2-16,-6-1 3 15,-3 0 0-15,0 3 1 0,0-1 8 0,0 4 3 16,-3 3-1-16,-2 6 0 16,4 6-7-16,1 3-4 31,0 4-5-31,0 1-1 15,0 0-5-15,0 8-10 16,9 12 5-16,10 6 7 0,1 2 3 16,-1-1-2-1,0-4 1-15,-2-1 1 0,2-2 0 0,-4-7-3 16,-3-2-2-16,0-5 0 0,-4-6 1 16,-2 0 4-16,1 0 0 15,-3 0 2-15,1-17 3 16,1-4-1-1,0-6 0-15,3-5-2 16,-2 1 1-16,1 2-3 16,1 7 0-16,-2 3 0 0,2 7 0 15,-1 2-1 1,0 4-2-16,3 4-3 16,1 2 0-1,3 0-17-15,0 7-15 0,1 7-4 16,1 3-20-16,2 0-41 15,0-1 4-15,4-6-22 16,5-8-68-16,2-2-25 16,3-2-125-16</inkml:trace>
  <inkml:trace contextRef="#ctx0" brushRef="#br0" timeOffset="112754.92">2759 5953 345 0,'0'0'237'0,"0"0"-54"15,0 0-5-15,-15-72-47 16,3 62-14-16,-4 5-33 15,-2 5-31 1,-6 0-24-16,2 12-14 0,-1 13-10 16,4 9 2-16,5 4-7 15,7-2 1-15,7-1-2 0,0-6 0 0,16-8 1 16,8-7 0-16,9-14-7 16,6 0 4-16,1-20-8 15,0-11-30-15,-4-8-8 16,-6-6-2-16,-9-6 19 31,-5-2 10-31,-11-5 18 0,-5-3 4 16,0-3 0-1,-22-3 1-15,-8 7 0 0,-6 12 10 0,6 16 30 16,5 15 29-16,8 12-16 16,4 5-17-16,7 17-20 15,6 25-17-15,0 16 2 16,0 15-2-16,22 4 0 15,5-1 0-15,3 0-1 16,-5-5 1-16,-2-3-1 16,-1-6-21-16,8-6-166 15,9-8 18-15,10-13-429 16</inkml:trace>
  <inkml:trace contextRef="#ctx0" brushRef="#br0" timeOffset="114398.86">3618 5836 828 0,'0'0'162'0,"0"0"-100"16,0 0 88-16,0 0-57 16,0 0-54-16,0 0-30 15,-3-15-8-15,30 3-1 16,12-6 0-16,7-5 2 15,-1 1-2-15,-8 0-3 16,-3-2 0-16,-8 1-20 16,-8 2-8-1,-9 1-9-15,-8 4 7 0,-1 3 17 16,-3 6 14 0,-18 5 2-16,-9 2 7 0,-8 5-4 15,-1 21 1 1,0 8 0-16,6 10 7 15,9 1 0-15,10 2-3 16,11-4-3-16,3-5-2 0,16-7-3 16,17-8 0-1,13-8 0-15,12-11 0 0,9-4 2 16,6-9-2-16,-2-15 1 16,-9-4-2-16,-8 2-5 15,-14-4-13-15,-13 3-1 16,-14 0 8-16,-13 2 12 15,0 3 2-15,-3 2-1 16,-13 1 36-16,2 3-4 16,1 4 5-16,4 4 1 15,3 1-5-15,0 3-9 16,6 4-11-16,0 0-10 16,0 0-4-16,0 10-6 15,0 11-2-15,14 9 8 16,-1 6 0-16,2-3 1 0,-3-4-1 0,3-4 1 31,-2-5-1-31,2-6 0 0,-3-6-2 16,1-3 2-16,-5-5 0 15,-2 0-1-15,3 0 1 16,3-6 1-16,-2-14 3 0,1-6-4 0,-1-3 5 16,1-3-3-16,-2 0-1 15,1 4 0-15,-4 11-1 16,-3 6 0-1,0 7 0-15,0 4-1 0,7 0 0 32,4 0-7-32,5 16 2 0,9 3 5 15,-2 3-3 1,4 0-17-16,1-5-33 0,5-6-37 16,1-4-48-16,5-7-20 15,-2 0-20-15,-3-3-54 16,-7-12 3-16,-6-2 86 15,-9-1 144-15,-6-2 125 16,-6-1 62-16,-3 0-26 16,0 1 2-16,0 2-47 15,-7 5 1-15,-7 2-12 16,-5 5 2-16,-8 4-43 16,-4 2-23-16,-10 9-14 15,-3 15-9-15,3 9-6 16,8 1 2-16,13 3-6 15,12-6-6-15,8-2-2 0,5-8-2 16,29-8 1 0,15-13-1-16,18 0 2 0,2-24-1 15,4-12-11-15,-12-3-21 16,-9-9-2-16,-4-8 6 16,-5-8 12-16,-7-5 3 15,-9-4 7-15,-12 5 7 0,-14 6-1 16,-1 11 0-1,-13 13 1-15,-14 15 5 0,-1 12 16 16,-4 11 10-16,1 0 3 16,6 15-20-16,1 15-8 15,13 12 5-15,5 9-4 16,6 7-3-16,0 4 0 0,14-2-3 16,7-4-1-16,1-7 0 15,-1-6 0-15,3-9 0 16,0-10-1-1,-1-5 1-15,2-11-1 16,0-3 1-16,0-5-3 16,-1 0 0-16,-3-8-13 15,-3-9 6-15,-2-2-3 0,-1-3 5 16,-2-2 4-16,-5-5 4 16,1 4 0-16,-6 1-2 15,2 5 2-15,-1 8 1 16,-1 5 0-16,0 4 7 15,1 2-8-15,2 0-2 16,5 12-3-16,2 12 4 16,2 2 1-16,0 2 0 0,-3 2-2 15,3-7-50 1,-3-2-100-16,-3-8-31 0,1-6-70 16,1-7-219-16</inkml:trace>
  <inkml:trace contextRef="#ctx0" brushRef="#br0" timeOffset="114583.43">5319 5274 573 0,'0'0'179'0,"0"0"-114"15,0 0 20-15,0 0-44 16,0 0-38-16,0 0-1 0,0 0-2 15,34 92-6-15,-13-68-153 16,1-5-413-16</inkml:trace>
  <inkml:trace contextRef="#ctx0" brushRef="#br0" timeOffset="115655.86">5578 5439 987 0,'0'0'53'0,"0"0"97"0,0 0 6 15,0 0-93-15,0 0-25 16,0 0-15-16,-46-33-13 16,46 36-10-16,3 16-5 15,13 9 3-15,2 5 2 16,2 3 0-16,2-4 1 0,-4-5-1 15,4-7 0-15,-4-4 0 16,-4-7-3-16,-1-6-6 16,-3-3 2-16,1 0 2 0,2-3 3 31,-2-14 2-31,-1-4 1 0,-1-5 1 0,-3-4-2 16,-1-1 3-16,-4 2-2 15,1 2 1-15,-1 5-1 16,-1 5 2-1,3 7-3-15,-1 3 0 16,-1 4 1-16,5 1-1 16,1 2-2-16,7 0-2 15,5 5-3-15,8 12 5 16,4-2-1-16,2 2-1 0,0-2-12 16,-3-1-13-1,0-5-4-15,-5-2 4 0,3-6 6 16,-1-1 12-16,1 0 10 15,-2-3 0-15,-1-7 1 16,-1-5 0-16,-5-2 1 16,-2-1 0-16,-5-3 0 0,-5-2 3 15,-4 1 12-15,-3-2 11 16,0 4 5-16,-4 2-5 16,-11 3-12-16,0 5 2 15,-3 8-9 1,-3 2-6-16,2 5-2 15,0 18-1-15,3 7-1 16,5 1-2-16,8 0 0 16,3-4 0-16,0-4-7 0,0-6-13 15,13-6-14-15,2-4-18 16,3-7-9-16,-3 0-8 16,4 0 40-16,-5-13 19 15,-1-3 13-15,-4-1 0 16,0-5 2-16,-5-4 2 15,-1-2 12-15,-3-2 11 0,0 2 6 16,0 5-9-16,0 6 2 16,0 5 2-1,0 8 14-15,0 4 6 0,0 0-19 0,0 0-11 16,0 7-12-16,0 19-2 16,0 11-1-16,15 10 2 15,11 7 4-15,2 4 6 31,3 0-3-31,-4 2-6 0,-5 1-5 16,-8-3 5 0,-3 1-4-16,-6-3 0 0,-5 2 1 15,0-1-2-15,0-3 1 16,0-6-1-16,-13-7 0 0,4-9-2 16,0-12-4-1,-3-4-1-15,-3-9-2 0,-3-5 1 16,-10-2 7-16,1-6 1 15,-3-19 1-15,2-11 1 16,5-13 1-16,6-11-1 16,6-8-1-16,8 0-1 15,3 8 0-15,3 8-3 0,20 9-12 16,7 5-52-16,8 9-103 16,-2 7-158-1</inkml:trace>
  <inkml:trace contextRef="#ctx0" brushRef="#br0" timeOffset="116449.71">7001 5363 820 0,'0'0'98'15,"0"0"-11"-15,0 0 59 16,0 0-38-16,0 0-53 15,0 0-23-15,0-38-14 16,0 38-15-16,6 2-3 0,6 17-5 16,7 4 2-16,2 7 3 15,3 4 0-15,2-2 0 16,-1 2 0-16,-1-5 0 16,-2-7 1-16,-4-7-2 0,-2-9 2 15,-5-3-2-15,-5-3 0 16,-3 0-1-16,4-12 2 15,-1-19 5 1,0-11-1-16,0-5-2 0,-1-3-1 0,-4 2 0 16,1 3 0-16,-1 3 0 31,2 6 3-31,1 6-4 0,1 9 0 0,1 8 0 16,3 6-3-16,4 6-5 15,2 1-40-15,8 0-23 0,0 14-58 16,-1 13-33-1,-3 4-88-15,-10 2-143 0</inkml:trace>
  <inkml:trace contextRef="#ctx0" brushRef="#br0" timeOffset="117271.28">7551 5395 843 0,'0'0'114'16,"0"0"-30"-16,0 0 63 16,8-90-70-16,4 65-53 0,0 2-12 15,-2 6 0-15,-2 1-4 16,-1 5-1 0,-7 2-1-16,0 4 4 15,0 2 10-15,0 3-2 16,-9 0-4-16,-13 7-10 15,-11 17-4-15,-3 10-2 16,2 9 2-16,9 2-2 16,13-5 1-16,7-3-2 0,5-7 2 15,6-2-7-15,18-11 6 16,9-4-2-16,9-7 3 16,5-6 1-16,3 0 4 15,-4-9-4-15,-6-7 0 16,-10-4 0-16,-8-2 1 0,-7 2 1 15,-9-2 5 1,0 3-7-16,-3 2 3 0,0 0 4 16,0 5-6-16,2 0 3 15,-2 3-4-15,5 2 0 16,3 3-1 0,5 4-2-16,4 0-3 15,2 0 0-15,-3 6-12 0,-5 9-12 16,-8 2 2-1,-3 4 3-15,-3 1 12 16,0 2 1-16,-6-1 7 0,-3 0-1 16,0-4 2-16,3-4 0 15,5-5 1 1,1-5-6-16,0-2-6 0,20-3 4 16,12-9 9-16,10-15 2 0,5-10-11 15,4-4 4-15,-8-4-3 16,-5-6 6-16,-7-7-2 15,-3-5 3-15,-7-6 0 16,-3-5-6-16,-11-4 1 16,-7 0 8-16,0 10 0 0,-6 9 1 31,-13 20 8-31,1 15 34 16,5 13 19-16,2 6-5 0,4 2-21 15,-1 31-30 1,2 23-3-16,3 23-2 0,3 8 0 15,0 4 3-15,5-4 1 16,7-10-5-16,4-7 1 16,-5-14-1-16,-3-9 0 15,0-14-7-15,-5-7-87 16,6-13-89-16,1-10-78 0,2-1-563 16</inkml:trace>
  <inkml:trace contextRef="#ctx0" brushRef="#br0" timeOffset="117588.55">8326 5266 893 0,'0'0'94'0,"0"0"72"16,0 0 2-16,0 0-89 16,0 0-31-1,0 0-23-15,-35-23-19 16,56 23-6-16,15 2-1 15,10 10 1-15,5-2 0 16,1 4 0-16,-10 2 0 0,-11 1-14 16,-10 1-27-16,-10 0 1 15,-10 2-7 1,-1-1 11-16,0-2 19 0,-12-2 5 16,0 0 3-16,2-5-5 15,2-1-9-15,5-5-25 16,3-2-24-16,0-2-20 15,0 0-30-15,2-6-27 0,10-11-99 16</inkml:trace>
  <inkml:trace contextRef="#ctx0" brushRef="#br0" timeOffset="117772.04">8618 5009 748 0,'0'0'130'0,"0"0"-30"0,0 0 78 16,0 0-63-16,0 0-72 15,0 0-32-15,-49-35-11 16,49 35-7-16,16 14-33 16,11 10-52-16,4 4-104 15,-1-1-166-15</inkml:trace>
  <inkml:trace contextRef="#ctx0" brushRef="#br0" timeOffset="118051.89">9040 5121 894 0,'0'0'113'16,"0"0"66"-1,0 0-16-15,0 0-81 16,-106-51-41-16,72 51-13 15,0 22-12-15,1 15-6 16,6 13-6-16,15 4 0 16,10 1-2-16,2-4-1 15,17-7 0-15,17-10-1 0,8-10-2 16,3-12-2-16,4-10-44 16,-3-2-69-16,0-10-107 15,-5-10-102-15,-8-2-427 16</inkml:trace>
  <inkml:trace contextRef="#ctx0" brushRef="#br0" timeOffset="118653.12">9165 5221 736 0,'0'0'133'0,"0"0"30"0,0 0-15 0,0 0-92 16,0 0-38-16,0 0-8 15,23 6 8-15,5-3 1 16,5-1-7-16,3-2-7 15,1 0-2 1,-1-11 2-16,-3-7-4 16,-3-6 0-16,-5-1 1 15,-4 0-2-15,-8 0 1 16,-8 3 1-16,-5 3 1 16,-2 4 1-16,-22 6 0 0,-7 9-1 15,-14 3-2 1,-3 22 3-16,1 10 3 0,8 8 9 15,10 2-4-15,15 0-7 16,11-1-2-16,3-6-2 16,13-9-1-16,17-7 0 15,12-12 2-15,7-10-2 16,5 0-5-16,1-12-5 16,-5-8 8-1,-6-6 1-15,-4-3 1 16,-10-3 0-16,-8-3 0 15,-7-2 1-15,-9 2 0 0,-6 4-1 16,0 11 2 0,0 4-1-16,0 9 1 0,0 2 0 15,0 3 9-15,0 2-1 16,14 0-8-16,5 4-1 0,6 13-1 16,2 0 1-16,3 3 1 15,-2 1-2-15,-1 3-2 16,-3 1-22-16,-8 0-15 15,-13 0-29-15,-3 0 6 16,-12 1 18-16,-19-2 29 0,-6-2 5 16,-5-2 6-16,-5-1-7 15,0-2-24-15,-2-3-61 32,1-4-127-32,-1-3-451 0</inkml:trace>
  <inkml:trace contextRef="#ctx0" brushRef="#br0" timeOffset="120491.95">10402 4967 837 0,'0'0'79'0,"0"0"-67"16,0 0 103-16,0 0 25 0,0 0-73 16,0 0-45-1,0-65-9-15,-3 66-13 0,-3 26-5 16,-3 7 0-16,9 10 5 15,0-3 0-15,0-3-4 16,24-6-16-16,4-5-29 16,3-5 3-1,2-5-8-15,-6-3-5 16,-10-2-13-16,-13 0-9 0,-4 0 12 0,-19 5 45 16,-19 2 18-16,-9 6-12 15,-7-1 8-15,3-3 10 16,5-4 0-16,12-7 1 15,13-5 19 1,13-3 13-16,8-2-2 16,8-5-16-16,32-19-3 15,17-12-9-15,25-7-3 16,10-1 0-16,7 0-9 0,-4 6-31 16,-11 6-44-1,-14 7-29-15,-12 7 63 0,-16 3 33 16,-12 6 13-16,-15 3 4 15,-7 2 14-15,-8 1 142 16,0 0 23-16,0-3-38 0,0 1-34 16,-7-1-26-16,-5 2-23 15,-9 4-13-15,-4 0-12 16,-11 7-8-16,-3 17-12 31,2 7 5-31,1 4-8 0,12 6-2 16,10-2-4-16,9-3-4 15,5-5-1-15,6-6 1 16,19-8 0-16,10-9-3 16,9-7 3-16,1-1 0 15,1-9-1-15,-4-13 1 16,-9-5 0-16,-3-4 1 0,-11-3-1 16,-8 5 1-16,-7 2-1 15,-4 7 0-15,0 4 1 16,0 6 0-16,-10 1 1 15,-1 6-2-15,-1 3 0 0,0 0 0 16,-4 19 0-16,4 10-4 31,3 3 2-31,4 0 1 0,5-2-4 0,0-3 3 16,5-5 1-16,10-7-2 16,9-7-3-16,1-5-2 15,5-3 6-15,1-1 1 0,-1-18 2 16,-2-3-1-16,-2-3 0 15,-5-4 0 1,-5 0 0-16,-1 5 1 16,-6 2-1-16,-5 3 2 15,-2 2-1-15,-2 3 4 16,0 4-4 0,0 3 5-16,0 4 5 0,0 1-1 15,0 2-8-15,0 0-2 16,1 5-2-16,8 12-5 0,5 6 6 15,-1 4 0-15,2 2 1 16,-3-4 0-16,3-3-1 16,-3-3-2-16,-3-7-7 15,-3-5 3-15,1-5 3 0,-2-2 4 32,1 0 0-32,3-9 0 15,2-11 1-15,0-6 0 0,0-1 0 16,-3-1 0-1,0 0 2-15,-2 1-1 16,-2 4 1-16,1 6 3 0,-2 3 1 16,1 6-3-16,1 5-3 15,-1 3-1-15,4 0-3 16,2 15-6-16,3 9 6 0,0 2 3 16,-3 4-2-16,-1-2-2 15,-2-3-14 1,5-3-24-16,-1-5-13 0,1-8 22 15,2-4 23 1,0-5 8-16,-1 0 2 0,-2 0 3 0,-2-12-3 31,-2-6 3-31,2-2 3 16,-1-1 11-16,-1-2 5 16,2-1-4-16,-2 0 1 15,1 2-13-15,-3 3 3 16,2 6-7-16,-3 4 1 0,1 6-2 15,1 3-2-15,4 0 1 16,7 0-4-16,2 15 2 0,2 5 1 16,3 3 0-16,1-1-3 15,0-2 4-15,4-4-8 16,-4-6-1 0,4-5-1-16,-1-5 9 0,-1 0-2 15,-2-8 3-15,-6-11 1 16,-4-5-1-16,-3-4 1 0,-4-3 0 15,-5-4 1-15,-3 0 2 16,0-1 0-16,-2 5 2 16,-8 7 2-16,-1 10 0 31,4 8 7-31,1 6-3 16,-6 19-9-16,2 18-2 0,-1 12 3 15,5 4 0-15,6-5-3 16,0-7-1-16,14-7 0 15,6-7 1-15,3-10-2 16,11-8 1-16,9-9 0 16,11 0-40-16,4-12-82 0,-1-3-142 15,-5-1-249-15</inkml:trace>
  <inkml:trace contextRef="#ctx0" brushRef="#br0" timeOffset="121108.16">12911 4821 687 0,'0'0'113'0,"-2"-99"-4"16,-10 59 35-16,-1 9-27 15,2 10-52-15,4 12-9 16,4 5-22-16,-2 4-15 0,0 29-19 0,-3 30-10 16,1 23 10-1,4 9-1-15,3-2 3 16,1-10-3-1,14-13 2-15,3-13-2 0,-3-13-1 0,1-8-4 16,-2-15-78-16,1-10-127 16,-2-7-101-1,-1-9-295-15</inkml:trace>
  <inkml:trace contextRef="#ctx0" brushRef="#br0" timeOffset="122203.42">12745 4959 43 0,'0'0'698'0,"0"0"-623"0,0 0 14 16,0 0 0-1,0 0-64-15,0 0-16 0,105-29 5 16,-31 7-6-16,4-8-6 16,-2-3-2-16,-9-1 0 15,-9 0-2-15,-16 0-8 16,-14 6-11-16,-10 1 0 0,-13 10 14 0,-5 3 7 15,0 5 3-15,-5 3 15 32,-7 6 31-32,-1 0-24 0,-8 23-15 0,3 12-1 31,-3 7 21-31,3 11 11 0,8 5 8 0,4-2-12 16,4-1-9-1,2-6-4-15,0-8-11 16,6-5-4-16,5-11-9 15,2-5 1-15,-1-9 1 16,0-4-2-16,0-6 1 16,4-1-1-16,2-2 1 0,3-15 0 15,-3-6 0-15,1-2 0 16,-2-3-1-16,-5-2 0 16,-5 4-1-16,-1 2 1 15,-2 7 0 1,-2 9 1-16,-1 5-1 0,2 3-2 15,8 3-4-15,5 18-7 16,2 7 11-16,5 1 1 16,-1-2-1-1,-2-7 0-15,3-3 0 0,1-6 2 16,3-7 0 0,0-4 0-16,3 0 0 0,-1-13 1 15,0-6-1-15,-4-4 3 16,-2-4-2-16,-3-2 0 15,-6-2 1-15,-4-4 1 16,-7 1-1-16,-3 5 2 16,0 3-1-16,-7 9 1 0,-10 8 0 15,0 9 8-15,-3 0-3 16,-4 15-9 0,4 15 1-16,1 5-2 0,8 3 1 15,9 0-2-15,2-3 2 16,10-5-3-16,15-6 2 0,4-7 1 15,7-8-1-15,-2-7-2 32,1-2 1-32,-6 0 0 0,0-11-1 0,-7-6 3 15,-1-1 0 1,-5-5 1-16,-4-4 0 0,-1 0-1 0,-1-2 3 31,-4 3-3-31,-3 6 0 0,-1 4 1 16,-1 5 1-16,1 8-1 15,-1 3-1-15,4 0-1 16,2 8-10-16,4 14-1 16,1 4 8-16,-1 4 2 15,-2-1 2-15,1-5 0 16,-2-5-3-16,1-7 2 16,-1-3-3-16,2-6-7 15,-1-3 5-15,2 0 5 16,3-10 1-16,0-9 1 0,2-5 0 15,-1-3 1-15,1-3 5 16,0 0 5-16,-3 5 12 16,-3 7 0-1,-4 10-5-15,2 8-10 16,2 0-7-16,4 12-2 0,8 19-4 16,3 7 4-16,2 4-2 0,4 3 2 31,2-2-3-31,5-5-38 15,1-4-31-15,2-7-225 0,-5-7-347 16</inkml:trace>
  <inkml:trace contextRef="#ctx0" brushRef="#br0" timeOffset="122970.79">15288 4991 358 0,'0'0'258'15,"0"0"-175"-15,21-107 79 16,-19 78-19-1,-2 2-47-15,0 9 0 0,0 8-4 16,-11 6-39 0,-6 4-27-16,-9 9-14 0,-11 27-11 15,-2 14 0-15,5 4 3 0,10-1-2 16,16-8 0 0,8-9-2-16,11-6-2 15,27-13 0-15,18-12 0 16,17-5 0-16,13-19-43 15,7-14-53-15,-4-10-73 16,-11-5-70-16,-15-10-126 16</inkml:trace>
  <inkml:trace contextRef="#ctx0" brushRef="#br0" timeOffset="123195.93">15760 4443 603 0,'0'0'209'15,"0"0"-85"-15,0 0 27 16,0 0-26-16,0 0-55 15,0 0-30-15,-71-4-19 16,62 40-9-16,-2 10 2 16,5 7 9-1,1 4-10-15,4 0-2 16,1 4-6 0,0-4-4-16,1-3-1 0,11-10-1 15,7-8-1 1,5-10-47-16,5-11-80 0,8-10-55 15,2-5-33-15,0-13-51 16,-2-15-109-16</inkml:trace>
  <inkml:trace contextRef="#ctx0" brushRef="#br0" timeOffset="123920.13">15958 4761 251 0,'0'0'274'16,"0"0"-83"-16,0 0-7 0,0 0-30 16,-27-73-47-16,24 71-21 15,0 2-29-15,-1 0-26 16,-1 10-19-1,1 15-9-15,-2 12-2 16,1 7 2-16,4-1-1 0,1-1 2 16,0-4-1-16,6-6-1 15,7-6-1-15,5-9-1 16,3-5 0-16,4-7 0 16,4-5 0-16,3 0 0 15,-2-14-11-15,-1-8-24 16,-4-3 2-16,-6-6-11 15,-6-2-5 1,-6-2 21-16,-6-1 5 0,-1-2 10 16,0 4 11-1,-13 3 2-15,-2 9 0 0,-3 6 3 16,3 7 3-16,0 3 13 0,8 4 16 31,1 2-5-31,4 0-15 0,2 0-10 16,0 8-2-16,0 6-2 15,0 0 5-15,15-3 1 0,6-5 0 16,6-2 3-16,1-4-2 16,3 0-4-16,-1 0-3 15,-5 0 1 1,-3-2-2-16,-3 0-1 0,-4 2-27 0,-3 0-37 16,-2 1 15-16,-4 12 20 15,-2 3 20-15,-4 4 7 16,0-3 3-16,0 2-1 15,0-5 1-15,1 0 1 16,2-3-1-16,4-2 0 16,2-2 0-16,0-1 0 15,6-2 0-15,-3 1 0 16,3 3 0-16,-5-1 0 16,-1 4-12-16,-4 2-52 15,-5 4-22 1,0 2 18-16,-1 1 9 15,-13-1-43-15,0-2 24 16,-5-3 36-16,-3-2 36 0,-2-4 6 16,0-3 1-1,-2-5 6-15,3 0 36 0,4-2 36 16,6-10-27-16,10-7-29 16,3-7-23-16,14-7-97 15,17-4-155-15</inkml:trace>
  <inkml:trace contextRef="#ctx0" brushRef="#br0" timeOffset="124329.85">16647 4881 748 0,'0'0'143'0,"0"0"20"15,0 0-40-15,0 0-80 16,0 0-24-16,0 0-6 15,40-36-10-15,-11 12 0 16,-3-5-2-16,-1 0 3 0,-6 0-4 16,-6 0-2-16,-7 7-6 0,-6 5-10 15,0 8-1 1,-21 4 9-16,-5 5-2 0,-7 5 9 16,-5 18 2-16,2 7 1 0,4 9 0 15,8 3 19-15,9 0-2 16,11-3 3-16,4-3 6 15,10-5-12-15,21-9-5 16,14-7 1-16,7-10 4 16,4-5-10-16,5 0-1 31,0-15-3-31,-1-2-7 0,-10 1-33 16,-17 3 32-1,-14 6-34-15,-16 5-3 0,-3 2 0 16,-3 0-12-16,-16 6-42 15,-3 9-13-15,-1-2-136 16</inkml:trace>
  <inkml:trace contextRef="#ctx0" brushRef="#br0" timeOffset="126283.35">17680 4821 574 0,'0'0'173'0,"0"0"-106"0,14-94 97 16,-14 77-10-16,0 5-48 15,0 5-27 1,0 4-33-16,0 3-13 15,0 0-15-15,-3 10-9 16,-10 19-8-16,1 12 2 16,0 7 0-16,8-1 0 15,4-7-2-15,1-4 0 16,20-6-1-16,4-8 0 16,5-7 0-16,3-8 0 0,1-7 2 15,-1 0-2-15,-3-17 0 16,-5-9-1-16,-6-10-5 0,-6-3-6 15,-7-1-1 1,-6-1 2-16,0 7 8 0,0 5 3 16,-11 8 0-16,2 7 0 15,0 5 2-15,5 7 0 16,1 2 2-16,3 0-4 16,-2 12-2-16,2 14-4 0,0 11 5 15,0 0 0-15,0-1 1 16,15-5 0-16,5-9-2 15,5-6 2-15,5-8 0 32,3-8-1-32,2 0 1 0,4-5 0 15,-6-16 3-15,-2-5-1 16,-7-5-2-16,-5-5 0 16,-2-1-1-16,-10 0 1 15,-5 5-5-15,-2 5 4 16,0 6-2-16,-9 6 2 0,-4 4 0 15,0 5 1-15,0 6 0 16,3 0 0-16,-1 2-4 16,-1 16-5-16,6 11 5 15,5 2-3-15,1 2 5 16,7 0 1 0,19-5 0-16,7-3-4 15,8-11 0-15,4-8-6 16,7-6-9-16,-2 0-8 0,-1-10 8 15,-7-8 2-15,-7-3 11 16,-9 0 7-16,-7-2 0 16,-8 4 2-16,-7 0 0 15,-4 2 4-15,0 3 29 16,-6 3-2-16,-8 3-11 16,-3 4-2-16,0 4-4 15,1 0-4-15,2 0-6 16,1 12-5-16,4 10 0 0,1 5-1 15,5 2 0-15,3 2 0 0,0-2-1 32,6-2 1-32,8-8-1 0,5-3 1 0,3-6-1 15,0-5 1-15,3-5 0 16,-1 0 0-16,-1-4 0 16,-3-14-3-16,-2-3 3 15,-2-6 0-15,-5-1 0 16,-2-3 0-1,-5 3 0-15,2 2 0 0,-5 8 0 0,-1 4 2 32,0 9-1-32,0 4 0 0,0 1-1 15,0 0 0-15,3 9-6 16,2 13-7-16,1 7 11 16,3 5 1-1,3-2 1-15,1-6-1 0,5-5 1 16,2-11 0-16,7-8 0 15,4-2-1-15,3-7-1 0,3-15-2 16,-1-8 2-16,-3-2 0 16,-2-6 2-16,-1-1-1 15,-2-3 1-15,-4-6 0 16,-7-5 1 0,-4-3-1-16,-11-2 2 15,-2 1-1-15,-3 10 0 0,-18 8 3 0,0 12 0 16,1 14 6-16,3 12 15 15,-3 1-4-15,1 29-14 16,-3 22-6-16,1 16-2 16,7 11 1-1,10 1-1 1,4-3 1-16,0-4-2 0,13-8 0 16,3-14 1-16,3-9-3 15,6-14-7-15,8-13-9 0,4-11 12 16,6-3 0-16,-1-17-28 15,1-14 22-15,2-8 1 16,3-9 6 0,0-4 5-16,-1-5 2 0,-8-2 0 0,-11-2-3 15,-12-1 1-15,-13 4 0 16,-3 9 0-16,-1 9 2 16,-12 12 1-16,-1 9 4 15,3 9 35-15,3 5 0 16,2 5-14-16,1 7-17 15,-1 28-9 1,-2 16 1-16,2 16-3 16,3 3 2-16,3-4 0 15,0-6 0-15,0-8 0 16,0-5 0-16,0-8-16 0,20-8-62 16,12-7 54-16,10-11-232 15,2-8-60-15</inkml:trace>
  <inkml:trace contextRef="#ctx0" brushRef="#br0" timeOffset="126653.37">19788 4562 680 0,'0'0'162'16,"0"0"-47"-16,0 0 77 16,0 0-62-1,0 0-57-15,-91-58-39 0,72 61-17 0,-5 18-12 16,0 8-5-16,-1 7 0 15,3 3 1-15,2 0 2 16,7-2-3-16,5-4 0 16,4-6 0-16,2-8-2 15,2-9-2-15,0-8-10 16,0-2-5 0,5-3 15-16,10-16 4 15,7-6 1-15,0 3 0 16,1 4 0-16,1 8-1 0,3 7-1 15,4 3 1-15,0 1-2 16,-1 16 0-16,-2 4-1 16,-5 2 2-16,-5 1-41 15,-3-2-87-15,10-2-67 16,12-3-155-16,8-6 250 16,6-2-318-16</inkml:trace>
  <inkml:trace contextRef="#ctx0" brushRef="#br0" timeOffset="129785.59">20552 4793 892 0,'0'0'120'0,"0"0"-88"15,0 0 100 1,0 0-15-16,0 0-60 16,0 0-38-16,0 0-14 15,-58-30-5-15,73 30 2 0,16 0-2 16,11 0 2-16,5-6-1 15,-2-9 0 1,-4 0-1-16,-10-4 0 0,-6 2 0 0,-4-6 0 16,-9 4-17-16,-5 1-9 15,-5 3 4-15,-2 0 10 16,0 7 9-16,-18 2 3 16,-9 6 0-16,-10 0-2 15,-9 12 0 1,-3 12 0-16,-1 8 2 15,5 6 0-15,10 3 0 16,9 2-1-16,13-4 2 16,12-5-2-16,1-6 1 15,23-8-1-15,21-14 1 16,17-6 0-16,13-9 0 0,7-21-1 16,0-8-47-16,-6-4-40 0,-4-5-8 31,-7-5-6-31,-11-6-12 0,-8-7-43 15,-12-2 29 1,-9-4-17-16,-9 5 127 0,-9 10 18 16,-5 15 72-16,-1 9 47 15,0 11 48-15,0 8-15 16,-4 6-25-16,-1 5-16 16,4 2-29-16,-6 6-45 0,-2 27-25 0,-4 13 0 31,-3 12 15-31,3 6-10 0,1 3-6 0,3-3 0 31,4-2-7-31,2-6-3 16,3-8-1-16,0-5 0 0,18-14-1 15,12-10-14-15,9-13-63 16,6-6-90-16,5-13-26 0,0-13-80 16,-6-7-86-16</inkml:trace>
  <inkml:trace contextRef="#ctx0" brushRef="#br0" timeOffset="130102.16">21502 4539 555 0,'0'0'178'0,"0"0"-33"16,0 0-3-16,0 0-34 15,0 0-41-15,0 0-21 16,-79 3-19-16,78 14-10 0,1 1-9 16,6 1-5-16,16-2-1 15,8-5 1 1,3 0-2-16,-1-6 0 15,0 0 0-15,-6 4 0 16,-4-3-1-16,-6 3 0 16,-7 2-2-16,-3 5-8 15,-6-1-31-15,0 4-11 16,-9 2 18-16,-12-3 1 16,-6-2 9-16,-5-5 8 0,-3-2 9 15,1-6 4-15,1-4 3 16,6 0-1-16,11-4 2 0,4-12-2 15,12-9-11-15,8-4-123 16,27-4-135-16,13 0-302 16</inkml:trace>
  <inkml:trace contextRef="#ctx0" brushRef="#br0" timeOffset="130452.05">21853 4654 520 0,'0'0'278'15,"0"0"-196"-15,0 0 55 16,0 0-50 0,0 0-57-16,0 0-22 15,70-22-1-15,-30 6-3 16,-6-4-4-16,-4-2 3 16,-9 1 1-16,-5-4-2 15,-9 6 1-15,-7-1 0 16,0 6-2-16,-16 9-1 15,-17 5 0-15,-8 0-4 0,-7 18 4 0,1 9-2 16,6 8 2 0,10-1 0-16,10 2 1 0,13-2 7 15,8-2 10-15,13-3 3 16,26-7 0-16,13-8-3 16,6-10-6-16,3-4-9 15,-6-6-3 1,-7-13-1-16,-4-3-138 15,-11-1-213 1</inkml:trace>
  <inkml:trace contextRef="#ctx0" brushRef="#br0" timeOffset="131618.34">22922 4649 353 0,'0'0'183'16,"0"0"-84"-16,0 0 84 15,0 0-23-15,0 0-34 16,49-77-15-16,-49 68-43 16,-4 6-16-16,-15 3-19 15,-10 3-20 1,-2 21-4-16,-2 6-5 16,6 2 0-16,12-2-3 0,10-4-1 0,5-1 2 15,3-6-3-15,19-9 1 16,8-6 0-16,7-4 1 15,6-5 1-15,-1-15-1 16,-3-5-2 0,-5-3-10-16,-10-3-32 0,-11 0-13 15,-13 1-7-15,0 4-6 16,-22 7 24-16,-6 5 31 16,-1 5 14-1,6 5 0-15,4 3 13 0,8 1 24 16,6 0-8-1,5 0-17-15,0 3-11 0,16 7-1 0,16-4 0 16,13-3 1-16,16-3 3 31,3-7-4-31,4-11-1 16,-7-7-1-16,-5-3-28 16,-10-4-11-16,-9-5 13 0,-10-3-1 0,-14-2 11 15,-11 1 9 1,-2 4 9-16,-12 9 1 15,-6 6 9-15,0 11 43 16,6 5 35-16,2 6-25 16,0 7-18-16,-4 28-20 15,-2 19-9-15,2 17 13 16,5 8-2-16,9 5-7 16,0 4 2-16,8 5-5 0,4 3-5 0,-3-1-6 15,1-4-3-15,-3-9-2 16,1-10-1-16,0-12 0 15,-1-12-4-15,-3-17-42 16,2-11-82-16,0-17-111 16,2-3-10-16,2-10-125 15</inkml:trace>
  <inkml:trace contextRef="#ctx0" brushRef="#br0" timeOffset="132511.01">23528 4655 269 0,'0'0'628'16,"0"0"-559"-16,0 0 65 15,-35-78 22-15,35 66-84 0,0 0-41 16,14 2-19 0,16 2-11-16,13 1-1 15,6 5 1 1,4 2-1-16,-3 0 1 0,-11 5-1 15,-9 12-4-15,-9 2-15 16,-14 6-40-16,-7 1-9 16,-7 5-12-16,-26 2 0 15,-12 0-37-15,-3-5 25 0,4-3 25 16,8-8 35-16,12-7 32 16,12-9 2-16,12-1 25 15,0-9 40 1,27-15-35-16,18-7-9 15,13-3 16-15,9-2-10 16,4 1-8-16,-3 1-1 16,-7 8-3-16,-8 0 5 15,-14 5-2-15,-10 7 4 16,-14 5-3-16,-11 1 10 0,-4 5 42 16,-1-2 0-16,-22 4-47 0,-11 1-14 15,-11 3-7 1,-1 20 2-16,1 5 0 15,9 5 0-15,12 3-3 16,14 3-2-16,10-5-1 0,0 0 1 16,24-5-2-1,13-7 1-15,6-8-2 0,10-11 2 16,0-3 0-16,-3 0 0 16,-3-20-1-16,-5-3 0 15,-3-2 2-15,-10-3-2 16,-6 3 2-16,-5-1-3 15,-9 2 2-15,-6 1-1 16,-3 6 3-16,0 0-1 16,0 6 1-16,0 7 1 0,0 0-2 15,1 4-2 1,4 0-4-16,4 10 1 0,3 11 0 16,5 4 3-1,2-1 0-15,-2 0 0 0,-2 0-1 16,-1-7 0-16,-4-2 0 15,2-6 2 1,-3-4-1-16,0-5 0 16,3 0 1-16,-2-9 0 0,4-8-1 15,2-3 2-15,-2-2-2 16,0-4 2-16,0 4 2 16,-1 3-1-16,-1 4 6 15,-1 6 8-15,4 6 2 16,1 3-9-16,5 3-7 15,7 18-1-15,2 2-2 16,0 3 1-16,-3 0 1 16,0-2-2-16,-2-2-2 15,3-5-39-15,3-2-50 16,5-6-178-16,3-6-269 16</inkml:trace>
  <inkml:trace contextRef="#ctx0" brushRef="#br0" timeOffset="134533.74">25646 4567 673 0,'0'0'156'16,"0"0"-86"-16,0 0 57 16,-18-80 18-16,6 76-57 15,-3 4-44-15,2 0-14 16,-7 18-12-16,1 14-5 15,1 5 4-15,9 2-2 16,9 0-6-16,0-4-5 16,8-3-1-1,12-5 2-15,7-6-5 0,6-4 1 16,1-10 1-16,2-7 1 16,-1 0-1-16,-3-18-1 15,-3-8-1-15,-6-2 0 16,-6-4-4-16,-7-2 4 0,-8 3-3 15,-2 2-1-15,0 5 4 16,-9 4 0 0,-4 6 2-16,0 6-1 0,3 5 0 15,4 3 3-15,2 0-1 0,1 11-2 16,3 14-1 0,0 6 0-16,0 2 2 0,6-5-2 15,13-5 0-15,5-1 0 16,4-8 0-16,8-6-2 15,3-7 4-15,3-1-2 16,2-6 0-16,0-13 0 16,-3-4 0-16,-7-3 1 0,-7-7-1 15,-9-2-3-15,-6 3 1 16,-9-1-5-16,-3 7-1 31,0 4 6-31,-3 7 1 0,-7 3 1 16,1 7 1-1,3 3-1-15,0 2 0 0,-1 2-1 16,2 18-9-16,2 6 8 0,3 2 1 16,0-2-1-16,18 0 1 15,9-5 1-15,8-5 0 16,9-8-1-16,5-7 1 16,5-1 1-16,-3-1 0 15,-2-13-1-15,-7-2 0 16,-8-4 1-16,-9 1-1 15,-9 2 2 1,-11 1-1-16,-5 4 3 0,0-1-2 16,-3 3 3-1,-15 5-1-15,0 3 5 0,-4 2 0 16,-2 2-4-16,0 18-3 16,6 3-1-16,3 5 0 15,8 2 1-15,5-2-2 16,2-4 0-16,0 0 0 15,9-4 0-15,11-7 1 16,3-1-1-16,6-6 0 16,2-6 0-16,0 0 0 0,1-4 0 15,-2-13 0 1,-8-3-1-16,-4-2-1 0,-9-5-1 0,-4-2-2 16,-5 0-3-16,0 5 6 15,0 6 2-15,0 6 0 16,-3 6 0-16,1 3 0 15,1 3 0-15,1 0 0 16,-2 20-10-16,2 6 2 16,0 6 8-16,0-5 0 0,6-3 0 31,6-5 0-31,1-5-1 16,7-6 0-16,2-5 1 15,8-3 2-15,3 0-1 16,5-15 1-16,1-5-2 0,0-4 2 15,-2-6-2-15,-4-5 0 16,-2-5 0-16,-4-5 1 16,-7-3-1-16,-5-2 0 15,-9 0 2-15,-6 9-1 16,0 8 0-16,0 12 2 16,-8 10 1-16,-4 6 0 15,2 5 5-15,-8 0 0 16,-3 29-4-16,-6 14-4 15,0 8 2-15,5 6-2 16,10 0 0-16,9 1 1 16,3-5-1-16,11-7-1 0,17-7 0 0,8-7 0 31,7-12-1-31,3-10 0 16,8-10 1-16,2 0-1 15,-1-18-3-15,-3-7-3 0,-6-4-1 16,-6-7-1-16,-6-8 9 15,-4-6-7-15,-6-3 1 16,-6-4-2-16,-9-1-10 0,-9 0-3 16,0 6-1-1,-2 10 19-15,-11 12 3 0,2 12 1 16,4 9 10-16,2 6 18 16,2 3-5-16,-4 6-11 15,1 24-10-15,-1 16 0 16,0 12 10-16,4 5-4 15,3 2-3-15,0-1 0 0,0-3-6 32,3-8 1-32,2-10 0 0,4-8-1 0,9-9-3 15,7-6-18 1,11-7 4-16,7-7-102 16,2-6-112-16,-3 0-24 15,-5-7-327-15</inkml:trace>
  <inkml:trace contextRef="#ctx0" brushRef="#br0" timeOffset="134970.87">27786 4417 776 0,'0'0'142'16,"0"0"-38"-16,0 0 80 16,0 0-76-16,0 0-58 15,0 0-23-15,-79-34-7 0,63 48-10 31,-4 9-7-31,-2 6 3 0,1 5-5 0,3-2 2 0,2-1-3 32,5-4 1-32,4-4 0 0,4-8 0 0,3-5-1 15,0-6-2 1,0-2 2-16,0-2 1 0,0 0 0 16,2-11-1-16,8-12 0 15,3 0 0-15,1-4 0 16,-1 5 1-16,-1 5-1 31,1 5 0-31,0 9-1 0,3 3 1 0,4 3-2 31,2 20 0-31,2 7 0 0,-4 4 2 0,-2 0 0 16,-3-2-1-16,-3-2 1 16,1-6-1-16,-2-8-15 15,3-6-41-15,0-5-39 16,4-5-35-16,6 0 3 15,9-3-7-15,7-9 9 16,2-4-4-16,7-1-292 16</inkml:trace>
  <inkml:trace contextRef="#ctx0" brushRef="#br0" timeOffset="135246.65">28259 4592 818 0,'0'0'201'0,"0"0"-70"15,0 0 42-15,0 0-81 16,-88-47-44-16,79 44-17 16,4 0-5-16,4 2-6 15,-2 1-10-15,3 0-9 16,0 0-1-16,0 1 0 0,6 10-3 16,8 2 2-16,2-3 1 0,-4-1-2 31,-3-5 1-31,-4-1-12 0,-5-3 5 0,0 0 1 15,-2-3 4-15,-16-7 0 16,-6 4-2-16,-9 3-9 16,-1 3-28-16,-2 7-70 15,5 12-250-15</inkml:trace>
  <inkml:trace contextRef="#ctx0" brushRef="#br0" timeOffset="-109975.71">1621 7521 62 0,'0'0'855'0,"0"0"-743"0,0 0-32 16,0 0 48 0,0 0-44-16,0 0-22 15,0 0-30-15,-48-57-12 16,48 57-2-16,0 3-13 16,0 20-1-16,0 15-3 15,0 16 3-15,3 4 4 16,0 2 3-16,0-6-8 15,0-6-3-15,2-6 1 0,0-7-1 16,0-8-5 0,-2-8-35-16,0-8-23 0,3-4-26 15,-3-7-44 1,-3 0 7-16,0-12-57 0,-6-19-260 0</inkml:trace>
  <inkml:trace contextRef="#ctx0" brushRef="#br0" timeOffset="-109690.55">1327 7475 738 0,'0'0'141'0,"0"0"-57"15,0 0 49-15,0 0-18 16,0 0-63-16,0 0-32 15,-19 6-8-15,41-6-10 16,14 0 0-16,16-17 10 16,12-3-5-16,8-7-2 15,10 1-5-15,-9 2-1 0,-9 4-38 16,-16 9-63 0,-18 7-48-16,-15 4-127 0,-11 8-89 15</inkml:trace>
  <inkml:trace contextRef="#ctx0" brushRef="#br0" timeOffset="-109206.53">1824 7713 802 0,'0'0'303'16,"0"0"-234"0,0 0 51-16,0 0-19 0,0 0-36 15,0 0-36-15,-33-73-11 16,45 58-8 0,9 0-4-16,6 1-5 0,4 7-1 15,2 4-1-15,0 3-2 0,1 1 3 16,2 18-6-1,1 4 6-15,-3 5-5 0,-7 0 0 16,-4 0-12-16,-4 0-5 16,-10-3-9-1,-5-3-6-15,-4-6 2 16,0-3 4-16,0-3 15 16,-7-7 13-16,-5-3 3 15,1 0 4-15,-5-3 1 16,-3-20 1-16,7-7 8 15,1-9 1-15,6-3-7 0,5 0-3 16,0 5-1 0,19 5-2-16,0 6 1 0,9 3-3 15,-5 9-3 1,5 5-2-16,-1 6-3 0,-3 3-34 0,4 0-40 16,-4 12-81-1,-1 5-124-15,-4 3-53 0</inkml:trace>
  <inkml:trace contextRef="#ctx0" brushRef="#br0" timeOffset="-108490.96">2517 7592 664 0,'0'0'232'0,"0"0"-88"0,0 0 30 15,0 0-53 1,0 0-43-16,0 0-7 0,-25-60-15 15,16 60-29-15,-1 0-10 16,1 7-8-16,-8 19-7 16,-2 8-2-16,1 7 1 15,6 1 0-15,9-6-1 0,3-5-1 16,0-8-2 0,17-5 0-16,5-8 0 0,3-7-1 15,5-3-3 1,0 0 2-16,0-18 4 15,-5-3 1-15,-3-6 0 0,-10 0 1 0,-4 0-1 32,-5 1 1-32,-3 3 1 0,0 4 1 15,0 3 0-15,0 6 2 16,-3 3 1-16,3 4-2 16,-3 3-3-16,3 0-1 15,0 0-3-15,0 16-4 16,6 9 0-16,9 6 6 15,-3 1 0-15,1 0-3 16,2-6-9-16,0-2-5 0,-2-7-12 16,1-4 2-1,5-6 12-15,-1-7 5 0,3 0 2 16,0 0 8 0,-2-12 1-16,1-3 1 0,-7-6 0 0,4-4 0 15,-4-2 2-15,-3-4 3 16,1 5-1-1,-4 2 2-15,-2 6 3 0,-1 5 6 16,1 2-5-16,-1 7-5 16,3 1-2-1,1 3-4-15,4 0-3 16,9 0 0-16,-3 10 2 16,3 7-1-16,-2 7 2 15,-4-1-1-15,0 2 0 16,-6 3-1-16,-3-3-9 15,-3 0-10-15,-3-5-3 0,0-3-18 16,0-3-21 0,0-4-15-16,0-6-52 0,-5-2-16 15,-2-2-5-15,2-3-78 16,1-18-127-16</inkml:trace>
  <inkml:trace contextRef="#ctx0" brushRef="#br0" timeOffset="-108305.27">2917 7332 768 0,'0'0'125'0,"0"0"-36"16,0 0 42-16,0 0-76 0,0 0-55 15,0 0-30-15,0 0-8 16,66 20-40-16,-23-5-89 15,-1-1-119-15</inkml:trace>
  <inkml:trace contextRef="#ctx0" brushRef="#br0" timeOffset="-108008.65">3332 7220 650 0,'0'0'236'16,"-43"-71"-107"-16,23 39 48 0,4 11-41 15,4 7-55 1,3 10-10-16,6 4-13 0,3 1-33 16,0 37-19-1,0 20-6-15,3 21 7 16,9 9 1-16,0-1-3 16,-2-2 4-16,-4-6-9 15,-3-11 0-15,2-11-1 16,1-14 0-16,5-8-12 15,0-11-15-15,7-8-37 0,-2-8-42 16,2-8-47-16,2 0-112 16,-1-8-112-1</inkml:trace>
  <inkml:trace contextRef="#ctx0" brushRef="#br0" timeOffset="-107476.08">3755 7342 417 0,'0'0'488'0,"0"0"-374"0,-25-84 71 16,10 64-33-1,-1 3-67-15,1 8-17 0,-2 7-21 16,0 2-18-16,0 3-17 15,-1 22-8-15,3 7-3 0,5 2 0 32,10 1-1-32,0-4-2 0,3-4-2 0,15-7 2 31,4-2-3-31,5-11-12 16,0-7-4-16,-2 0-12 0,-4-5 5 15,-2-7 2 1,-8-5 5-16,-10-1 9 0,-1 2 3 15,0-2 0-15,-12 7-1 16,-7 6-2-16,-3 5-18 16,2 0-21-16,1 18-50 0,7 10-18 15,8 8-46 1,4 3-117-16,4 1-192 0</inkml:trace>
  <inkml:trace contextRef="#ctx0" brushRef="#br0" timeOffset="-107136.21">3852 7771 996 0,'0'0'132'0,"0"0"19"16,0 0 0-16,-108 15-71 15,81-2-48-15,6 4-4 16,3 3-11-16,7 2-12 15,5 1-2-15,6-2-3 16,0-3 0-16,2-2 0 0,10-5-2 16,10-5-2-16,2-6-5 15,7 0-3 1,-1-3 2-16,1-12-5 0,-8-3 1 16,-5-2 6-16,-12 1 5 0,-6-2 3 15,-3 0 0 1,-18 1 1-16,-7 3 0 0,-5 6-1 15,3 6 0-15,3 5-2 16,6 0 0 0,8 0-20-16,7 3-67 15,6 4-156-15,0-3-207 16</inkml:trace>
  <inkml:trace contextRef="#ctx0" brushRef="#br0" timeOffset="-86443.45">4776 7277 901 0,'0'0'139'16,"0"0"-88"-16,0 0 38 16,0 0 13-1,0 0-48-15,0 0-30 0,-27-21-19 0,27 25-2 31,0 18-3-31,4 7-5 16,10 16 4-16,2 6 1 16,-4 6 0-16,0 1 0 15,-2-1 1-15,-4-8-1 16,-1-6 0-16,1-10-6 0,-3-9-46 16,0-10-42-1,1-7-24-15,-4-7-66 0,0-5-32 16,0-19-221-16</inkml:trace>
  <inkml:trace contextRef="#ctx0" brushRef="#br0" timeOffset="-86142.72">4449 7322 822 0,'0'0'87'0,"0"0"-13"16,0 0 57-16,0 0-36 16,0 0-44-16,0 0-22 15,-13-11-13-15,20 6-14 0,20-5-2 16,19-4-1 0,18-6-1-16,11-6 1 0,5-3-6 15,-1 0-5-15,-10 3-78 16,-12 1-43-16,-14 7-36 15,-7 5-23-15,-14 6 12 0,-11 7-44 16</inkml:trace>
  <inkml:trace contextRef="#ctx0" brushRef="#br0" timeOffset="-85596.57">5041 7495 908 0,'0'0'73'0,"0"0"15"16,0 0 67-1,0 0-73-15,0 0-35 16,0 0-26-16,-1-67-10 16,20 50-4-16,1 1-4 0,5 4 0 0,0 3-3 31,0 1 0-31,1 6-3 0,-2 2 0 16,1 0-2-16,-1 10 1 15,3 11 0-15,-2 6-22 0,-5 4-4 16,-6 3-11-1,-6 3-6-15,-8-2-1 16,0-1 10-16,0-3 7 16,-15-4 4-16,-1-9 14 15,2-5 9-15,2-9 4 16,3-4 2-16,3 0 7 16,-1-20 36-16,-2-12 3 0,9-9 0 15,0-7-20-15,0 0-15 16,12 3 7-16,6 6-9 15,3 6-2 1,2 9-6-16,0 4-3 0,4 8-4 0,1 3-3 16,2 7-44-16,6 2-57 15,-1 0-38-15,0 15-32 16,-7 2-86-16,0 1-227 16</inkml:trace>
  <inkml:trace contextRef="#ctx0" brushRef="#br0" timeOffset="-84878.81">5781 7413 703 0,'0'0'139'16,"0"0"28"-16,0 0-4 0,0 0-53 16,0 0-42-16,0 0-23 15,-73-56-7-15,59 56-14 16,-2 0-10-16,-2 21-12 15,2 9 2-15,-2 8-2 16,9 2-2-16,4-5 0 0,5-3-1 16,2-6 0-1,19-6-7-15,3-6 3 0,6-7 0 16,1-7-1 0,3 0-9-16,-8-12 3 15,-4-6 2-15,-3-5 5 0,-8-2 5 0,-7-1 0 31,-4-1 3-31,0-1 0 16,0 2 1-16,0 2 2 0,-6 6 8 16,3 5 2-16,2 7-3 15,1 2-4-15,0 3-5 16,0 1-4-16,3 0-11 16,14 8 0-16,6 12 9 15,1 7 0-15,1 1 1 0,-1 1-1 16,0-2-1-1,-5-3-9-15,1-3 0 0,-5-9 3 16,-2-1-7 0,-4-5 9-16,-1-6 2 0,-1 0 2 0,-3 0 3 31,-1 0 3-31,3-3 2 0,0-13 5 16,2-7 0-16,4-5 4 0,-3-1-2 15,0-1-3 1,4 2-5-16,-4 6 0 15,3 5 4-15,-3 6-5 16,0 6 1-16,-3 5-4 16,7 0-1-16,1 0-4 15,2 11 1-15,2 8 1 16,-2 3-2-16,-4 3-2 0,0 2-18 16,-6-1-11-16,-1-4-11 15,-5-2-26-15,0-3-8 16,0-6-5-1,0-4-24-15,-3-7 2 0,-5 0-1 16,1-7-78-16,-1-15-53 0</inkml:trace>
  <inkml:trace contextRef="#ctx0" brushRef="#br0" timeOffset="-84717.69">6163 7120 637 0,'0'0'117'16,"0"0"-14"-16,0 0 36 16,0 0-78-16,0 0-58 15,0 0-3-15,-3 3-13 0,18 15 0 16,9 4-48 0,1 2-69-16,3-4-124 0,1-3-175 15</inkml:trace>
  <inkml:trace contextRef="#ctx0" brushRef="#br0" timeOffset="-84412.18">6489 7017 765 0,'0'0'123'16,"0"0"-14"-16,-41-92 86 15,35 74-62-15,1 6-65 16,4 7-9-16,-2 5-21 15,3 0-19-15,0 9-15 16,3 21-4-16,16 22 1 0,-1 17 3 16,3 10-2-16,-6 5 1 15,-3-3 0-15,-5-8-2 16,-2-7-1-16,-2-9 0 16,0-11-6-16,4-12-41 15,2-12-15-15,3-11-78 0,3-8-53 16,0-3-84-1,9-13-411-15</inkml:trace>
  <inkml:trace contextRef="#ctx0" brushRef="#br0" timeOffset="-83645.3">7120 7277 775 0,'0'0'167'0,"0"0"-50"0,0 0 84 16,0-82-88-1,-1 75-49-15,-3 6-16 0,1 1-14 0,0 0-13 16,-2 11-20-1,2 20-1 1,-2 11 0-16,2 8 0 16,3 0 0-16,0-4-2 15,5-9 2-15,16-7-7 0,3-10-29 16,9-13-27 0,5-7-8-16,1-1-7 0,0-20-12 15,-6-7 28-15,-6 0 28 16,-10-2 19-16,-6 1 12 15,-8 0 3-15,-3 5 5 16,0 2 11-16,-3 8 35 0,-6 3 4 16,0 5 5-16,0 3-17 0,3 3-11 31,5 0-14-31,1 0-18 0,0 6-4 16,0 9-1-1,16 3 2-15,2-3 3 16,7 1-2-16,-1-4 2 15,1 1-3-15,0-3 3 16,-3 0-1-16,-6 1-5 0,1-2-7 16,-4 4 0-1,-4-1-5-15,-3-1-2 0,-3 0-7 16,-3 0-10-16,0 2 6 16,0-1 9-16,-21 2 14 15,-9-3 6-15,-5 1 2 0,-6-3 1 16,2-2 0-1,-1-3-1-15,1-4 0 0,-1 0-26 16,1-1-115 0,4-18-165-16</inkml:trace>
  <inkml:trace contextRef="#ctx0" brushRef="#br0" timeOffset="-83449.99">7112 7037 544 0,'0'0'600'15,"0"0"-511"-15,0 0 12 16,0 0-26-16,0 0-51 0,0 0-22 16,3-28-2-1,5 28-31-15,3 0-118 16,-2 0-216-16</inkml:trace>
  <inkml:trace contextRef="#ctx0" brushRef="#br0" timeOffset="-82445.66">8451 7321 927 0,'0'0'59'0,"0"0"66"16,0 0 35-16,0 0-76 15,-97-65-46-15,66 74-21 0,-4 25-9 0,1 9-4 31,9 9-3-31,8 3-1 16,13-4 0-16,4-6-1 16,12-8-2-16,16-11-1 15,11-10-2-15,6-12-3 16,5-4-2-16,-1-4-10 16,-7-14 0-16,-9-6 3 0,-11-2 14 15,-14-6 4 1,-8-2 2-16,0-2 2 0,-12 2 0 15,-9 4 2 1,3 7 4-16,8 9 12 0,5 6 21 16,5 5-7-16,0 3-11 0,0 0-21 15,18 3-4-15,12 12-4 16,7 8 4 0,-1 4 0-16,-3 0-2 0,-8 3 1 0,-8-2 0 31,-1-4-3-31,-7-7-21 15,-4 0-11-15,-1-8-23 16,-4-6-13-16,0-1-14 16,0-2-18-16,0 0-12 0,1-7-37 15,4-11-182-15</inkml:trace>
  <inkml:trace contextRef="#ctx0" brushRef="#br0" timeOffset="-80865.08">9129 7400 785 0,'0'0'201'31,"0"0"-107"-31,0 0 97 0,-25-89-63 16,12 74-61-16,2 4-27 16,2 4-6-16,3 4-12 15,1 3-7-15,2 0-6 16,-2 7-7-16,-1 16-2 16,0 12 0-16,3 8 0 15,3-1 0-15,0-3-1 0,6-4 1 16,15-10-2-1,3-7 0-15,3-7-2 16,0-11 4-16,-2 0-5 0,-6 0-9 16,-4-14 3-16,-4-9 11 0,-4-6-1 15,-6-4 1 1,-1 3 0-16,0 1 1 0,-8 4 1 16,-4 4 1-16,1 3 2 15,1 5 3 1,7 3 2-16,1 8-1 15,1 2-6-15,1 0-3 16,0 0-2-16,3 16-6 16,16 7 6-16,3 6 2 15,1 0 0-15,2 0 1 0,1-3-1 16,-3-3 0 0,1-7-11-16,-1-6-1 15,-2-6 3-15,-4-3-5 0,-3-1 7 16,2 0 5-16,-2-11 0 15,-5-9 4 1,3-7 1-16,-6-3-1 0,-3-5-1 0,-3-1-1 16,0 1 1-1,0 2 4-15,0 4-4 0,0 8 1 16,-5 5 2-16,1 9-2 16,-1 5 8-16,1 2-5 0,1 2-5 31,1 19-7-31,2 11 1 0,0 5 2 0,2-1-17 31,19-5-3-31,7-6-12 16,11-8-12-16,7-11-6 0,5-6-6 15,1 0 13 1,-3-19 25-16,-4-4 22 0,-7-2 0 16,-10-1 3-16,-9-2 23 15,-8 3 13-15,-10 4 21 16,-1 0-9-16,0 5 8 0,-11 2-22 15,-4 5-7-15,-2 4-7 16,1 5-7 0,2 0-6-16,0 10-6 15,1 13-3-15,5 5 0 0,5 4-1 0,3-2-2 32,0 2 0-32,8-5-1 0,8-4-3 0,-1-3 4 15,3-6-20-15,3-5-3 31,1-5-6-31,1-4 15 0,-3 0 6 16,-3 0 8-16,-5-12 1 16,-2-3 1-16,-5-4 1 15,-4-3 0-15,-1-2 3 16,0-3-1-16,0 3 1 16,-3 1 1-16,0 6 0 15,2 6 5-15,1 6-1 16,0 3 1-16,0 2-7 0,0 0-3 15,0 5-5-15,1 17-2 16,10 6 5 0,-2 2-2-16,3 1-8 0,1-5-12 0,5-1 4 15,9-6 11 1,3-6 8-16,-1-7-2 0,1-6-3 16,2 0-2-16,-4-12 5 15,0-10 3 1,-2-7 0-16,2-4 1 0,-4-6 0 0,-3-9 2 31,-6-8 0-31,-2-7 2 16,-7-6 2-16,-6 1 1 15,0 2-2-15,-16 8 3 16,-2 15 7-16,0 11 7 0,3 15 5 16,5 11-2-1,4 6-5-15,1 0-14 0,-2 33-7 16,-1 20 0-16,1 17-1 15,7 11 1 1,0 2 0-16,0-5 0 0,3-6-1 16,13-11 2-16,5-11-3 0,2-8-3 15,3-10 1-15,3-10-22 16,-4-10-14-16,5-11 0 0,-2-1-1 31,2-9 10-31,-2-17 13 0,2-6 4 0,0-11 10 31,-5-6 4-31,-2-6 0 16,-2-11 2-16,-11-4-1 16,-6-2 0-16,-4 3 3 0,0 9 14 15,-10 14 8 1,-2 15 7-16,-1 14 10 0,10 10-8 16,0 7-8-16,0 0-12 15,0 26-15-15,0 22 0 16,3 18 1-16,0 9-1 0,0 1 0 15,0-6 0 1,0-4-1-16,0-15-2 0,0-9-40 16,10-9-47-1,10-9-33-15,8-9-60 16,6-11-256-16</inkml:trace>
  <inkml:trace contextRef="#ctx0" brushRef="#br0" timeOffset="-80495">10988 7123 963 0,'0'0'182'0,"0"0"-56"15,0 0 75-15,0 0-111 16,0 0-55-16,-80-58-16 16,63 64-10-16,-4 21-9 0,1 9 0 15,-3 8 0 1,4 2 0-16,1-5-6 0,4-2-8 15,7-10-14 1,2-8-20-16,5-8-7 0,0-9 14 16,0-1 11-16,0-3 26 15,0-3 4-15,2-12 10 16,5-3 4-16,2-1 15 0,1 5 6 16,-2 4-4-1,6 6-4-15,2 4-14 16,8 0-10-16,3 13-3 15,3 8-2-15,0 8 2 16,-2 0-1-16,-4-1-20 16,-1-2-64-16,4-7-42 15,3-8-83-15,4-8 38 16,1-3-490-16</inkml:trace>
  <inkml:trace contextRef="#ctx0" brushRef="#br0" timeOffset="-78161.58">11740 7207 440 0,'0'0'449'0,"0"0"-345"15,-12-92 34 1,0 70 27-16,3 7-67 0,2 7-47 0,2 6-10 16,4 2-12-16,-1 0-16 15,1 17-13 1,-1 15-5-16,2 14 2 0,0 12 3 0,0-2 0 16,5-2 1-1,12-8-2 1,2-8 0-16,6-7 0 0,2-10-2 0,-1-10-16 31,-2-6 4-31,-4-5-10 16,-2 0 14-16,-6-19 8 0,-4-12 2 15,-3-5 1-15,-5-7 0 16,0 0 3-16,0 3 0 16,-8 5 1-16,0 6-1 15,2 10 8-15,3 8 4 16,1 5-7-16,2 6-7 15,0 0-1-15,11 11-12 0,11 14 6 16,3 3 5 0,-1 2-1-16,3-3 2 0,-6-3-2 15,4-5-10 1,-6-5-5-16,0-7 1 0,-5-5 0 0,-2-2 10 31,3 0 2-31,-3-13 4 0,0-4 0 0,0-6 2 31,-6-5-1-31,-3-1 4 0,-3-6-5 16,0-1 4-16,0 0 0 16,-12 5-1-16,2 6-2 15,1 8 2-15,1 10-2 16,4 7-1-16,-2 0-2 16,-3 17-13-16,3 12-32 15,1 8 19-15,5-2-19 16,0-7-35-16,21-6 16 0,15-10 15 15,9-12-38-15,15 0 13 16,2-14-1 0,1-18-17-16,-6-4-7 15,-5-13 40-15,-10-4 26 0,-10-5 29 0,-9-2 6 16,-10-1 24-16,-13 4 38 16,0 2 37-16,-19 5 7 15,-13 11 6-15,-2 8 15 0,1 11-4 31,8 8-5-31,7 7-32 16,9 3-25-16,7 2-30 16,1 8-20-16,1 23-4 15,0 17-6-15,1 15 10 16,9 2-1-16,3 5-3 16,-3 5 0-16,1-4-3 0,1-5 2 15,-2-7-6 1,1-15 0-16,0-13-3 0,-1-9 2 15,-3-11-2-15,2-5-13 0,-5-6-8 16,2 0 18 0,2-12 6-16,2-15 1 0,4-9-1 15,-4-6 3-15,-1-3-1 16,-3 4-1 0,-3 7 0-16,0 14 0 15,0 11 0-15,-1 7 0 16,1 2-1-16,7 2-2 0,3 18-10 0,7 11 9 31,-1 3 3-31,2 2-1 16,1-5-2-16,2-6-16 0,-1-6-7 15,-1-6 3-15,5-6 7 16,-2-7 10-16,-1 0 4 16,-1-7 2-16,0-9 3 15,0-6-2-15,-5-1-1 16,-2-4 4-16,-7-5-2 15,-3 2 5-15,-2-2 10 16,-4 5 7-16,0 3 0 0,-5 7 0 16,-9 5-3-16,-2 7-2 15,1 5-7 1,-3 0-4-16,1 22-8 0,3 14 1 0,4 6-1 31,7 4-2-31,3 1 0 16,2-6 0-16,16-7 0 15,4-7-8-15,5-10-19 0,3-8 4 16,4-9 9-16,1 0 8 16,0 0 7-16,-4-16 0 15,-5-1 2-15,-4-3-2 16,-5-2 3-16,-7 0-2 16,-4-3 4-16,-4 0 5 0,-2 4 4 15,0 5 1-15,0 8-1 16,0 5-2-1,0 3-5-15,1 0-6 0,5 5-7 16,3 14-3 0,2 7 7-16,2 5 1 15,-3 1-5-15,1-4-14 0,2-2-3 16,-1-7 6-16,1-6 0 0,-5-5-8 16,4-5 4-1,0-3 9-15,0 0 11 16,0-7 2-16,3-10 3 15,-3-7 4-15,1-4 15 16,1-4 4-16,0-3 0 16,1 2-2-16,0 5-3 15,-3 8-8-15,-3 9 0 16,4 10-8-16,0 1-2 16,6 6-3-16,3 20-2 15,-1 4 1-15,0 7 1 16,3-4-12-16,1 1-37 15,2-4-7-15,6-4-54 0,-2-6-138 0,0-4-245 16</inkml:trace>
  <inkml:trace contextRef="#ctx0" brushRef="#br0" timeOffset="-68195.95">14422 7028 852 0,'0'0'61'0,"0"0"20"16,0 0 63-16,0 0-60 16,0 0-39-16,0 0-11 15,0 0-19-15,-29-54-15 16,19 54 0-16,-9 8-2 15,-5 16 1-15,-2 4 1 0,5 5 3 16,7-1-3-16,11-5-7 16,3-4-2-1,0 1 3-15,17-7 5 0,6-3 0 16,2-8-1-16,5-6-6 16,-2 0-1-16,-1-14-4 0,-6-8-5 31,-10-6 10-31,-10 2 4 0,-1-4 0 15,-1 7 4-15,-16 3 2 16,2 7 7-16,3 7 10 16,3 3 8-16,5 3 0 15,1 0-20-15,3 3-7 16,0 16-8-16,0 8 3 16,7 8 5-16,7-1 0 15,2-4-1-15,1-7-1 16,3-1-2-16,0-8 0 0,5-8 1 15,1-6-6 1,0 0-10-16,3-9-1 16,2-13 2-16,-3-7-1 0,-4-8-3 15,-4-4 8-15,-9-5 6 0,-8-4 8 32,-3 2 2-32,0-4 1 0,-16 4 0 0,-5 5 8 15,3 7 17 1,2 13 21-16,7 9 10 15,3 9-6-15,3 5-21 16,1 0-18-16,2 0-14 16,-1 14-2-16,-1 17-3 15,1 14 0-15,-1 10 5 16,2 4 0-16,0 2-1 16,0-4 1-16,8-4 0 0,10-7 0 15,10-14 0 1,11-13-1-16,7-13 0 0,9-6-5 15,5-15-11 1,-2-17-16-16,-3-8 0 0,-10-8 4 16,-7-5 4-16,-13-5 10 15,-10 3 3-15,-12-1 10 0,-3 0 2 16,-16 1 2-16,-13 6 4 16,-4 13 23-1,7 12 8-15,7 12 21 16,8 9-14-16,6 3-14 15,4 0-13-15,1 11-17 16,0 20-9-16,7 17 6 16,11 11 2-16,0 3 1 15,1 5 1-15,-1 1 4 16,-4 0-4-16,-1-4-1 0,-4-7 0 16,0-15-13-16,3-13-114 15,-2-16-153-15,1-10-278 16</inkml:trace>
  <inkml:trace contextRef="#ctx0" brushRef="#br0" timeOffset="-66512.19">15834 7103 263 0,'0'0'761'16,"0"0"-692"-16,0 0 6 0,0 0 57 15,0 0-66-15,0 0-41 16,-19-17-14-16,49 3-10 15,22-7-1 1,13-6 1-16,4-2-1 0,-8 1-2 0,-15 6-18 16,-20 4-19-1,-11 2 10-15,-14 2 14 16,-1 3 12-16,-7 0 3 0,-20 5 6 16,-16 6-3-16,-13 0 3 15,-6 9-1 1,2 15 5-16,9 7 4 0,16 3-1 0,11 7-6 15,8 4-2-15,13 0-5 32,3-2 3-32,25-5 1 0,25-10-3 15,21-15-1 1,18-13-4-16,13 0-3 0,-1-17-29 16,-7-9-49-16,-12-5-41 15,-20 0-19-15,-15-5 27 16,-17 4 35-16,-13 2 50 15,-14 8 33-15,-3 5 33 16,-7 4 78-16,-21 1 12 0,-5 1-17 16,-7 5-28-1,-2 4 4-15,1 2-19 0,3 0-19 16,4 4-14 0,5 11-9-16,7 6-4 0,8 2-11 0,8 4-1 31,6 3-4-31,0-2 1 0,17-3-2 0,18-6 0 15,12-11 1 1,11-8-1-16,5 0-6 16,-2-21-2-16,-6-8-24 15,-7-8 0-15,-5-8 0 16,-9-4 9-16,-7-9 4 16,-12-2 19-16,-8-4 0 0,-7 1 4 15,-7 7 1 1,-14 11 7-16,-3 16 29 0,7 12-9 15,4 10-6-15,7 6 2 16,2 1-15 0,2 0-7-16,0 17-6 0,0 20-3 15,2 16 2-15,0 11 1 16,2-2 4-16,14-2 0 0,5-4-3 16,1-9-1-1,5-5 2-15,5-8-2 0,6-11-4 16,1-9-2-16,3-11-19 15,-1-3-3 1,-5-6 14-16,-3-13 7 16,-5-7 3-16,-4-4 4 15,-7-4 2-15,-4 4 0 16,-5 2 1-16,-7 8 9 16,-1 3 12-16,0 3 8 0,-4 5-6 15,-10 2-2-15,1 7-7 16,-6 0-11-16,-1 10-5 15,-1 16-2 1,2 12 3-16,8 2-4 0,8 5 2 16,3 2-7-16,2-7 2 0,13-8-22 15,4-6-27 1,3-12 6-16,1-11-17 0,1-3-11 16,1 0 0-16,-1-14 26 15,-6-8 24 1,-2-6 26-16,-5-4 4 0,-8-1-1 0,-3 2 2 31,0 7 21-31,-2 4 26 0,-7 7 28 0,3 5-2 16,0 6-15-1,3 0-6-15,2 2-15 16,1 0-21-16,0 2-14 16,0 18-7-16,3 16 0 15,9 12 0-15,5 8 0 16,5 8-1-16,3 0 1 0,3 1-1 15,-1-2 0-15,-6-5-1 16,-11-7-3 0,-4-8-13-16,-6-8-4 15,0-8-15-15,-12-6 3 16,-17-6 2-16,-10-4 5 0,-10-4 10 0,-7-2 6 16,0-3 5-16,1-2 6 31,10 0 2-31,7-2-2 0,12-13-2 0,12-8-7 15,14-8-44 1,4-8-53-16,35-8-59 16,17 0 31-16,9-3-75 15,5 5-115-15</inkml:trace>
  <inkml:trace contextRef="#ctx0" brushRef="#br0" timeOffset="-65999.77">17399 7074 660 0,'0'0'134'0,"0"0"-80"0,0 0 102 0,0 0-33 16,0 0-59-16,0 0-11 16,-3-4-16-1,3 2-5-15,3-1-8 16,6-3-2-16,4 0-2 15,-1-2-7-15,1-3-10 0,0 1-2 0,1 1 1 32,0-2-3-32,1 1 3 15,-2-2-3-15,-1 0 1 16,-2 3-6-16,-2-2 3 16,-2 2 0-16,-3 1 6 15,-3-3-3-15,0 1 5 0,0 2 2 16,-3-1 1-16,-11-3-2 15,-5 4 8-15,-3-1-10 16,-1 4-3-16,1 3 0 16,1 2 4-16,3 0-4 15,0 11-1-15,5 14-1 16,1 5 1-16,8 9 0 16,4 3 5-16,0 2-5 0,9-2 3 15,14-5 1 1,10-7-3-16,6-8-1 0,6-11 0 0,1-7-4 15,3-4-14-15,-3-4-32 32,-5-13-63-32,-5-1-60 0,-8 0-45 15,-7-1-115-15</inkml:trace>
  <inkml:trace contextRef="#ctx0" brushRef="#br0" timeOffset="-65136.36">18042 6944 894 0,'0'0'74'15,"0"0"80"1,0 0 9-16,0 0-76 15,0 0-50-15,0 0-10 0,-67-69-8 16,46 69-12-16,1 0-6 0,0 0-1 31,-1 14 0-31,3 1-1 16,0 3 0-16,1-1-2 16,6-3 1-16,2-2-1 15,4-5-9-15,3-1-4 16,1-5-1-16,1 1-9 0,0-2 1 15,0 0 1 1,0 0 7-16,0 0 3 0,0 0 7 16,0 0 0-1,0 0-3-15,0 0 4 0,0 0 2 16,0 0-2-16,0 0-5 0,0 0-9 16,0 0-11-1,0 0-1-15,0 0-6 0,0 0 2 16,0 0 8-16,4 0 5 15,0 0 0 1,0-3 0-16,4 0-1 0,-1 0 2 16,0-2-1-1,1 0 1-15,-2 1-12 16,1-1 14-16,-1-3 12 0,-1 1 8 16,-1 0 1-1,-1-2 0-15,-1 1 16 0,-2 1 20 16,0 2 22-1,0-2 7-15,0 4 7 0,0 1-9 16,-12 2 7-16,-8 0-35 16,-2 10-23-16,2 11 0 15,1 7 2-15,6 4-10 0,4 0 1 16,9 0 7 0,0 0-5-16,10-6-4 0,14-6-3 15,2-3-1-15,3-5 2 16,0-1-1-1,-5-4 0-15,-4-2 0 16,-5-1-1-16,-4 0-4 16,-4 3 3-16,-4-1-5 15,-1 2-6-15,-2 3-6 16,0 1-4-16,0 2-8 0,-12 1 4 16,-6 0 4-16,-3-1 5 15,0-3 10-15,-4-1 4 16,-1-3 0-16,-2-2 3 15,0-5 0-15,-1 0 0 16,0 0-1-16,-1-13-15 0,1-10-93 16,0-5-152-1</inkml:trace>
  <inkml:trace contextRef="#ctx0" brushRef="#br0" timeOffset="-59449.33">18929 6890 882 0,'0'0'65'0,"0"0"54"0,0 0 26 16,0 0-64-16,-88-68-48 16,60 68-7-16,-1 2-12 0,1 15-5 15,4 8-3 1,5 4-3-16,9 4-2 0,5 4 2 15,5-2 0-15,0-1-1 0,12-6 0 32,10-6-2-32,4-8 0 0,2-6-4 0,2-8 3 31,-2 0-5-31,-3-6 1 0,-5-15-7 16,-4-7-3-1,-7-6 4-15,-6 3-1 0,-3 1 9 16,0 3 3-16,-7 7 3 15,-5 3 7-15,0 5 23 16,6 7-3-16,1 3-2 16,4 2-9-16,-1 0-13 0,2 9-6 15,0 15-5 1,0 6 4-16,6 8 1 0,7-3 0 16,1-4 0-1,3-1 0-15,4-8-1 0,1-10-2 0,3-6 3 16,5-6-2-16,0-1 2 31,0-19 3-31,-5-7-1 0,-2-7-1 0,-4-2 3 16,-7-3-4-1,-7-2 0 1,-5 1 2-16,0 2-2 0,-10 6 1 16,-7 7 1-16,-1 7 3 15,3 8 2-15,4 7 5 16,5 2 2-16,2 1-8 15,1 0-6-15,-3 12-1 16,3 15-2-16,2 9 1 0,1 3 1 16,0-1 0-1,11-4 1-15,10-4-1 0,9-7 0 16,5-7-1 0,5-7 2-16,3-9 1 0,0 0-1 0,-4-1 0 15,-6-13 1-15,-9-5-1 16,-12 0 2-16,-5-3-1 15,-7-1 0 1,0 2 2-16,0 4-1 16,-7 3 4-16,1 7-1 15,1 4 7-15,2-1 1 16,3 4-7-16,0 0-6 16,0 7-4-16,5 16-6 15,14 6 9-15,5 3-1 16,4-1 1-16,1-6 1 0,3-4-1 15,3-9-1 1,3-6 0-16,0-6 2 0,-2 0 0 16,-4-13 0-16,-5-6 1 15,-5-3 0-15,-6-7 3 16,-5 0-4-16,-8-4 1 0,-3-3 0 16,0 0 1-1,-17 4-1-15,-3 4 5 0,2 14-5 16,2 7 5-1,5 7-1-15,1 0 1 0,0 19-6 0,1 15-1 32,2 12 1-32,7 4 1 15,4-5 2-15,22-5-2 16,12-8-1-16,8-10-1 16,3-12-3-16,6-10-17 15,2 0-75-15,-3-22-131 0,-9-8-308 16</inkml:trace>
  <inkml:trace contextRef="#ctx0" brushRef="#br0" timeOffset="-58214.27">20841 6880 562 0,'0'0'217'0,"0"0"-94"15,0 0 56-15,0 0-44 16,-46-80-48-16,9 70-26 15,-15 6-27-15,-11 4-10 16,-6 0-4-16,5 17-1 0,9 8-12 0,16 0-3 31,14 0 0-31,12 3-3 16,10 0-1-16,3-1 2 0,25-4-2 16,26-7 0-1,20-13 4-15,14-3 0 0,8-17-2 16,-4-13-2-1,-7-7-1-15,-10-10-2 0,-9-8-4 16,-11-8-8-16,-17-7 2 16,-14 0 0-16,-18 1 12 15,-3 5 1-15,-22 11 1 0,-11 11 3 16,2 17 4 0,6 11-4-16,7 10 8 0,10 4-3 15,4 0-4 1,1 21-5-16,3 21-4 0,0 14 4 0,0 10 0 31,12 1 1-31,12-5 4 16,7-3 2-16,3-6 3 0,4-8 0 15,0-10-8 1,-4-9 1-16,-1-6-3 0,-4-9-1 16,-7-6-3-16,-5-5 1 15,-4 0-9-15,-3-5 2 16,-2-13 8-16,-2-9 2 15,-2-5 0-15,-2-1 1 16,-2-1 2-16,0 2-2 0,0 9 1 16,0 7 3-1,0 7 7-15,0 6 1 0,0 3-1 16,0 0-11-16,6 8-1 0,4 18-5 31,6 15 5-31,0 4 1 16,-2 1-1-16,-5-2 0 0,-3-5-1 15,-3-5-7-15,-1-5-19 16,-1-9-10-16,2-11-21 0,-3-6-17 0,3-3-3 31,-3-9 33-31,0-16-10 16,0-11-105-16,0-6 2 16,0-8-115-16,0-6-190 15</inkml:trace>
  <inkml:trace contextRef="#ctx0" brushRef="#br0" timeOffset="-58041.63">21313 6484 665 0,'0'0'130'15,"0"0"-60"-15,0 0 61 16,0 0-48-16,0 0-71 0,0 0-12 16,13 19-3-1,17 0 0-15,7 1 2 0,8-1-26 16,6 1-63-1,1-4-47-15,-3-4-77 0,-4-3-51 0</inkml:trace>
  <inkml:trace contextRef="#ctx0" brushRef="#br0" timeOffset="-57480.82">21747 6624 547 0,'0'0'165'0,"0"0"-46"15,0 0 7-15,0 0-39 0,-97 43-33 16,80-26-7-16,3 1-11 15,6-2-17-15,7 1-6 16,1-2 3-16,1 1-5 16,18-3-1-16,6-4-3 0,3-1-1 15,3-2-3 1,-1-5 1-16,-3 3-4 0,-3-1-4 16,-4 2-21-1,-5 0-48-15,-7 4-2 0,-6 4-1 16,-2 3 10-1,-8 4-2-15,-14 1 21 0,-6 2-3 0,-3 2 42 32,-1-2-18-32,0-2 16 0,8-4 10 0,5-7 2 31,5-3 18-31,9-7 25 0,5 0-16 16,0-5 7-16,27-19 6 15,14-7-29-15,10-9-11 16,6-7-4-16,1-11-5 15,3-12-27-15,-1-12-24 16,-5-8-5-16,-7-5 2 0,-13-7 58 16,-15 6 3-1,-16 9 36-15,-4 13 58 0,-16 22 51 16,-13 16-26 0,0 17-11-16,5 13-12 0,7 6-42 0,1 28-29 31,2 28-20-31,3 23 2 0,6 22 4 0,5 3 6 15,5 1 2 1,11-11-16-16,-4-10-3 0,-4-13 0 16,-1-8 0-1,-3-13-6-15,-1-10-47 16,5-9-62-16,2-12-91 16,2-10-45-16,5-9-117 15</inkml:trace>
  <inkml:trace contextRef="#ctx0" brushRef="#br0" timeOffset="-57066.75">22154 6784 826 0,'0'0'163'0,"0"0"-22"0,0 0 55 16,0 0-72-1,0 0-54-15,0 0-32 0,-36-77-14 16,38 66-7-1,17 5-11-15,13 0-6 0,15 6 0 0,5 0 0 32,-1 3-4-32,-3 13 0 0,-11 4-1 0,-8 0-7 31,-9 1-6-31,-5 1-6 16,-5-1 0-16,-5-1 2 15,-5-2 3-15,0-2 1 0,0 1 10 16,-10-3 0-16,-1 1-4 15,2-5-5-15,3-3-11 16,1-2-6-16,3-5-13 16,2 0-21-16,0 0-19 0,0-13-46 15,0-11-169 1,0-3-39-16</inkml:trace>
  <inkml:trace contextRef="#ctx0" brushRef="#br0" timeOffset="-56940.04">22363 6459 956 0,'0'0'89'15,"0"0"13"1,0 0 69-16,0 0-106 0,0 0-65 16,0 0-7-16,27-5-42 15,4 29-41-15,2 7-66 16,-3 5-107-16,-12-3-208 15</inkml:trace>
  <inkml:trace contextRef="#ctx0" brushRef="#br0" timeOffset="-56433.36">22809 6729 927 0,'0'0'151'15,"0"0"-53"-15,0 0 77 0,-26-76-76 16,24 63-50-16,2 5-17 0,0 2-8 31,0 4-9-31,0 2-7 0,-2 0-7 0,2 0-1 32,0 14-3-32,0 13-2 15,0 10 5-15,6 7 2 16,3 0-2-16,0-2 0 0,1-6 0 15,1-9-3 1,-1-5-16-16,-2-8-2 0,-1-6-1 16,-4-5 14-16,-1-3 7 15,1 0 1-15,1-6 5 16,2-16 5-16,4-3-6 16,1-8 4-16,0-3-2 15,-1-1 2-15,0 1-2 16,1 5 2-16,0 9-3 0,0 7 5 15,-3 6 0-15,2 6-6 0,5 3-4 32,6 4-3-32,4 19 1 0,3 7-1 15,-3 5-1 1,-5 2-11-16,-2-5-27 0,-4-2-33 16,0-8-20-16,0-5-28 15,7-7-34-15,0-8-50 16,11-2-51-16,3 0-54 15</inkml:trace>
  <inkml:trace contextRef="#ctx0" brushRef="#br0" timeOffset="-55782.94">23484 6684 12 0,'0'0'576'16,"0"0"-326"0,2-75-3-16,-2 61-63 0,-10 1-49 15,2 9-39-15,-2 1-46 16,-5 3-25-16,-3 12-16 15,-8 19-9 1,1 11 0-16,4 6-2 0,9 1 1 0,9-6 0 16,3-7-5-1,5-6-28-15,16-10-46 16,7-7-7-16,9-12-13 16,13-1-41-16,6-8-7 15,4-12 23-15,-3-7 22 16,-5-4 27-16,-9-4 61 15,-3-4 15-15,-9 1 10 0,-8-2 49 16,-5-1 54 0,-12 2 6-16,-4-1 14 0,-2-2-28 15,0-4-28-15,0 1-4 16,0 0-33 0,-2 2 6-16,-4 7 5 0,1 5-18 0,1 9-10 15,1 5-7-15,0 7-5 16,3 7-2-1,-1 3-4-15,1 0-2 0,0 0-2 16,-2 0-2 0,2 0 1-16,-1 0-1 0,1 0 0 15,-2 0 1 1,2 0-2-16,-1 0 1 16,1 0 1-16,0 0 0 15,0 0 0-15,0 0 1 16,-2 0 0-16,2 0 0 0,0 0-1 15,-1 0 0 1,-2 10 0-16,-3 18-1 0,-4 15 1 16,-3 21 0-1,1 8 6-15,2 4-1 0,1-3 3 0,1-3-8 32,5-9-1-32,3-13 0 0,0-9-3 0,11-13-17 15,14-10-39 1,10-10-51-16,7-6-35 15,7 0-53-15,-2-14-28 16,-6-7-303-16</inkml:trace>
  <inkml:trace contextRef="#ctx0" brushRef="#br0" timeOffset="-55567.36">23957 6668 873 0,'0'0'171'15,"0"0"-63"-15,0 0 83 16,0 0-83-16,0 0-76 16,0 0-20-16,56-44-8 0,-22 34-3 15,0-2-1-15,-1 2-1 16,-3 3-8 0,-5 1-36-16,-2 2-40 0,-3 4-69 15,-5 0-55 1,-4 0-78-16,-2 0-228 15</inkml:trace>
  <inkml:trace contextRef="#ctx0" brushRef="#br0" timeOffset="-55365.26">24332 6660 1058 0,'0'0'220'0,"0"0"-16"16,0 0-86-16,0 0-63 16,0 0-27-16,0 0-17 0,18-28-8 15,-18 27-3 1,-12 1-28-16,-15 0-130 0,-6 0-451 16</inkml:trace>
  <inkml:trace contextRef="#ctx0" brushRef="#br0" timeOffset="-53750.3">1957 9082 844 0,'0'0'187'0,"0"0"-78"16,0 0 61-16,0 0-103 15,0 0-26-15,0 0-18 16,0 0-10-16,-72-60-11 16,72 63-2-16,0 25-10 15,3 9-5-15,10 16 11 0,-2 5 7 16,-5 1-3 0,-3-6 3-16,0-6-2 0,0-13 2 15,1-9-1 1,-1-16-2-16,2-6 0 0,-2-3-13 0,-2-6 7 15,1-25-3-15,-2-17 7 16,0-12-15-16,0-8 1 16,-3-3 0-1,-12-7 7-15,0-5 0 16,-1 0 8-16,2 11 2 16,8 9-1-16,6 14 7 15,0 12-7-15,0 7 3 16,9 7-3-16,9 6-2 15,3 4 1-15,9 6-1 0,3 5-4 16,2 2 0 0,1 6-2-16,-3 13-18 0,-5 5-6 15,-4 3-30-15,-9 6 0 0,-6 4 8 32,-9 2 6-32,0 1 15 0,-12 2 8 0,-19-4 9 15,-8-1 0 1,-4-5 3-16,2-4 12 0,10-9 1 15,9-6-1 1,11-8 1-16,5-2-19 0,6-3-19 0,3 0-78 31,22 0-117-31,13 0 46 16</inkml:trace>
  <inkml:trace contextRef="#ctx0" brushRef="#br0" timeOffset="-53033.92">2398 9144 708 0,'0'0'251'0,"0"0"-131"16,0 0 52-16,0 0-61 15,0 0-59-15,0 0-18 0,-69-59-14 16,63 59-7-16,-1 0-7 15,0 0-6 1,-4 7-2-16,1 11-2 0,2 6 1 0,1 4-3 16,5 1 5-16,2-2 0 15,0-2 1 1,0-5-1 0,6-7-2-16,5-3 2 0,5-6-1 15,-1-4-6-15,0 0 8 16,0-7-6-16,0-15-3 15,-5-7 3-15,-5-9 1 16,-5-1 1-16,0 2 2 16,-6 4 2-16,-5 4 3 0,-2 12 1 15,7 4 2 1,3 8 7-16,0 5-4 0,3 0-9 16,0 1-3-1,0 20-13-15,12 6 7 16,12 9 9-16,-2-2-3 0,3-5 0 15,-2-2-7-15,5-8-14 0,2-10-11 16,0-8-1 0,7-1 4-16,0-12 6 0,-1-15 2 15,0-5 0 1,-6-5 5-16,-5-5 12 16,-7-2 5-16,-9-4 2 15,-6-2 0-15,-3 0 0 16,0 0 2-16,-14 4 0 15,-9 3 14-15,-4 10 15 0,3 7 10 16,7 14 18 0,6 5-6-16,6 7-13 0,4 0-23 15,1 20-17 1,0 21-6-16,9 19 4 0,7 10 2 16,2 1 1-16,1-6 0 0,-1-7-1 15,0-10 0 1,0-4-4-16,0-10-40 0,-2-5-87 15,-2-14-35-15,-1-12-138 16</inkml:trace>
  <inkml:trace contextRef="#ctx0" brushRef="#br0" timeOffset="-52384.94">2643 9053 1006 0,'0'0'73'0,"0"0"30"16,0 0 32-16,0 0-95 16,0 0-40-16,82-72 3 15,-18 40 1-15,3-3-4 0,2-2-2 16,-5 2-41-16,-9-3-17 16,-9-1-6-1,-10 1 5-15,-11-1 27 0,-11 0 32 16,-11 5 2-16,-3 3 7 15,0 7 19 1,-14 4 47-16,-5 11 11 0,4 2-5 0,2 4-30 31,2 3-9-31,5 0-20 0,0 0-6 0,-1 19-9 32,2 18-2-32,1 21-3 0,4 10 2 15,0 9-1-15,0-4 3 16,6-7 2-16,7-7-5 15,8-9 0-15,0-10-1 16,1-9 0-16,-2-12-2 16,1-6-7-16,-5-7 1 15,-4-6-18-15,3 0 2 16,-5-13 20-16,-1-12 4 0,-1-2 7 16,-4-9-5-1,-4 0 0-15,0-3 3 0,0 3-1 0,-7 6-2 31,5 9 10-31,1 7-2 0,1 9-3 0,0 5-3 16,3 0-4-16,22 14-10 16,5 12 6-1,7 7 4-15,-4 3-3 16,0 0 2-16,-2-5-1 16,0-6-9-16,-1-8-7 15,-4-5-6-15,1-10-15 16,-2-2-23-16,-3 0-10 15,2-14-30-15,-4-6-69 0,-4-5-22 16,-4-1-164 0</inkml:trace>
  <inkml:trace contextRef="#ctx0" brushRef="#br0" timeOffset="-51834.63">3998 8698 597 0,'0'0'271'15,"0"0"-95"-15,0 0 34 0,0 0-58 16,0 0-66-1,0 0-49-15,-58-66-14 0,44 66-17 0,0 0-3 32,5 4-3-32,0 7-1 0,6 5-1 0,3 2-3 31,0 2 2-31,2-3-1 16,14-3 0-16,5-7-8 0,1-5-3 15,1-2-10-15,-3 0-14 16,-6-3-1-16,-3-9 6 15,-4-1 9-15,-6-2 19 16,-1-1 3-16,0 0 0 16,-8 4 2-16,-6 5-10 0,3 4-5 15,-2 3-19 1,4 7-29-16,0 21-54 0,2 6-120 16,7 3-164-16</inkml:trace>
  <inkml:trace contextRef="#ctx0" brushRef="#br0" timeOffset="-51501.19">4173 8969 480 0,'0'0'550'16,"0"0"-471"-16,0 0 62 15,0 0-11-15,0 0-66 16,0 0-27-16,-92 84-8 15,81-64-11-15,8-1-9 0,3-4-5 16,0-4-4-16,0-1-1 16,15-6-3-1,6-4 3-15,1 0-5 0,-1-1-14 16,2-12-10-16,-4-3 6 16,-7 3 5-16,-5-3 10 0,-7-1 9 15,0 1 0 1,-10 0 6-16,-7 2-4 0,0 2 1 15,-4 6-3 1,4 1-14-16,3 5-8 0,0 0-48 0,5 0-101 31,0 0-136-31,5 0-480 16</inkml:trace>
  <inkml:trace contextRef="#ctx0" brushRef="#br0" timeOffset="-49100.79">5074 8833 929 0,'0'0'137'0,"0"0"-73"0,0 0 54 0,0 0-47 15,0 0-42-15,0 0-17 16,0 0-12 0,-37-9-2-16,37 48-17 0,0 12 19 15,0 5 2-15,0 0 1 16,0-2 1 0,-5-6-4-16,2-10 0 15,0-13-1-15,3-10 1 16,0-8-1-16,0-7 2 15,0 0 0-15,0-3 3 16,0-19-2-16,0-14-2 0,3-12-17 16,2-10 10-1,-5-5 2-15,0-10-4 0,0-9 7 16,0 3 0 0,0 3-3-16,0 9 5 0,0 15 6 0,0 12-6 31,10 9 1-31,2 10 0 0,0 4 0 0,7 8-2 15,-1 4 0 1,6 5-9-16,1 0-1 0,5 14 0 16,-3 8-11-1,-3 3 2-15,-3 3-5 0,-6 6-36 0,-5 1 28 32,-4 2 7-32,-6 1-10 15,0-3-5-15,-10 1 12 16,-17-6 2-16,-1-1 26 15,-5-7-13-15,0-7 10 0,5-2 4 16,4-5-4 0,7-3 1-16,4-4-6 0,10 2-21 15,3 0-66-15,0 2-111 16,16-2-11-16,14-1-117 16</inkml:trace>
  <inkml:trace contextRef="#ctx0" brushRef="#br0" timeOffset="-48335.39">5559 8917 870 0,'0'0'103'0,"0"0"50"16,0 0-27-1,0 0-55-15,0 0-34 16,0 0-14-16,-75-50-7 15,65 50-5-15,-1 0-6 16,-1 5-5-16,-1 13-2 16,2 7 0-16,1 4 0 15,7 3-1-15,3-2 1 0,0-8-1 16,9-2 0 0,9-6-1-16,7-7 2 0,2-4-4 15,1-3 3 1,1-4-14-16,-7-16-14 0,-1-7-10 0,-8-4 1 15,-10-3 24-15,-3-2 12 16,0 6 4 0,-13 4 0-1,1 8 3-15,0 5 11 0,5 8 13 16,2 2 0-16,4 3-9 16,1 0-11-16,0 0-7 15,0 10-18-15,7 10 5 16,8 3 7-16,7 2 5 15,-5 2 1-15,8-7 0 16,-1-3 1-16,0-6 0 0,0-6-1 16,6-5 0-1,1 0-2-15,6-13 1 0,2-13-7 16,-2-3-2 0,-1-6 3-16,-6-5-2 0,-5-3 6 15,-4-8 1-15,-9-5 1 16,-4-4 1-16,-8-2 1 0,0 2 7 15,-9 1-3 1,-12 10 23-16,3 13 5 0,2 11-12 16,5 18 0-1,5 7-7-15,1 0-14 16,-3 32-2-16,-3 21-3 16,-1 25 5-16,2 13 0 15,7 2 7-15,3-4 4 16,0-14-10-16,13-10 3 15,4-12-3-15,2-8-2 16,8-12 1-16,-3-14-4 0,6-12-1 16,4-7-11-16,0-12-20 15,5-15-6-15,-3-6-37 16,-3-6-38-16,-11 0-56 16,-1-1-117-16,-14 7-232 0</inkml:trace>
  <inkml:trace contextRef="#ctx0" brushRef="#br0" timeOffset="-47500.15">5790 8758 401 0,'0'0'445'0,"0"0"-367"0,0 0 8 16,0 0 26-1,0 0-57-15,0 0-46 0,36-39-9 16,9 23-9 0,13-2-25-16,10-3-59 0,-2 0-69 0,-7 1-60 15,-12 3-252 1</inkml:trace>
  <inkml:trace contextRef="#ctx0" brushRef="#br0" timeOffset="-46964.36">6379 8369 926 0,'0'0'94'0,"0"0"44"0,0 0-7 15,0 0-60 1,0 0-39-16,0 0-14 0,-33-36-13 0,30 59-5 31,-1 21-7-31,-1 17 7 16,2 11 3-16,2-2 8 15,1-5 6-15,0-6-6 16,0-11-7-16,0-12-3 0,1-11-1 16,4-11 0-16,-1-7-1 15,-1-7-2 1,-1 0 0-16,1 0 3 0,4-10 0 16,2-12 4-16,5-11-4 15,-4-5-1 1,0 2 1-16,-2 4-1 0,1 7 1 0,0 7 0 15,3 7 1-15,4 6-1 16,7 5-4 0,2 0-2-16,5 15-3 0,-2 8 1 0,-4 5 3 31,-3 0-20-31,-8-1-55 16,-4-3-50-16,-6-4-94 15,-3-7-143-15</inkml:trace>
  <inkml:trace contextRef="#ctx0" brushRef="#br0" timeOffset="-46048.36">7231 8553 947 0,'0'0'70'0,"0"0"56"15,0 0 9-15,0 0-64 16,0 0-41-16,0 0-17 15,-42 33-12-15,30 13 2 16,8 3-3-16,4-4 0 0,0-8 0 16,16-6-2-16,8-9-1 15,4-10 2 1,3-5-6-16,4-7-9 0,2-4-38 16,-1-16-1-1,-6-6 27-15,-8-3-6 0,-11-3 9 0,-11 1 25 16,-2-1 0-1,-20 3 3-15,2 7 7 16,1 8 4-16,8 6 19 16,5 4-6-16,5 4 3 15,1 0-20-15,0 0-10 16,12 0-6-16,15 10 6 16,4 2-2-16,0 2 2 15,-1 2-3-15,-3-3 3 16,-3 3-3-16,-6 1 1 15,0 0-9-15,-6 0-8 0,-3 0-5 16,-2-1-2 0,-4 0 4-16,-3-1-2 0,0-1 14 15,-3 3 1-15,-12-3 2 16,-3 0 5-16,-9-3 1 16,-4 0-1-16,0-3-3 15,-5-3-22-15,5-2-22 0,0-3-13 16,1-2-50-1,4-16-130-15,2-11-232 0</inkml:trace>
  <inkml:trace contextRef="#ctx0" brushRef="#br0" timeOffset="-45866.36">7209 8339 974 0,'0'0'91'16,"0"0"17"-16,0 0-3 16,0 0-66-16,0 0-39 15,0 0-12-15,40 26-29 0,6 4-67 16,11 0-137 0,2 1-294-16</inkml:trace>
  <inkml:trace contextRef="#ctx0" brushRef="#br0" timeOffset="-45402.09">8388 8577 1061 0,'0'0'48'0,"0"0"83"15,0 0-3-15,-40-80-63 0,18 77-30 16,-10 3-14 0,-5 10-14-16,0 24-6 15,-1 12-1-15,8 6-1 0,8 5 0 16,6-9-1 0,16-4 2-16,0-10-4 0,12-11-1 0,9-8-3 15,4-12-7-15,5-3-17 16,0-2-5-1,-2-16-2-15,-3-7-17 0,-7-3 24 16,-4-5 20 0,-7 1 12-16,-4 3 1 0,0 5 1 15,-3 9 3 1,0 5 22-16,4 8 8 16,4 2-11-16,10 0-18 0,10 15-5 0,9 6-2 31,-2 4-1-31,-4 1-8 15,-1-2 3-15,-7 0 2 0,-6 0-61 16,-9-4-130-16,-8-5-204 16</inkml:trace>
  <inkml:trace contextRef="#ctx0" brushRef="#br0" timeOffset="-43434.38">9504 8571 396 0,'0'0'423'16,"0"0"-363"-16,0-76 125 16,0 60-33-16,-3 7-39 15,0 3-50-15,-2 4-24 0,2 2-13 16,-2 0-15-1,-6 10-9-15,-4 22 0 16,0 12-2-16,3 9 4 16,8-5-4-16,4-4 3 0,4-8-2 0,16-8-1 31,7-10 0-31,1-6-1 16,9-11 0-16,2-1 1 15,1-10 1-15,-4-12-1 16,-6-7 0-16,-5-3-2 15,-13-4-3-15,-8-5 3 16,-4 2 1-16,0 5-1 0,-14 5 2 16,-1 10 0-16,0 8 3 15,7 6-1-15,2 3 6 16,3 2-3-16,1 0-5 0,2 13-4 16,0 13-3-1,0 10 7-15,10-1-1 0,7-2 0 16,3-6 0-1,4-8 0-15,4-4 1 0,1-5-2 16,2-10 0-16,-1 0 2 0,0 0 1 31,-2-11 0-31,-5-7 0 0,-4-6 0 16,-7-3 1 0,-3-5 0-16,-5-4-1 15,-4 2 0-15,0 0 0 0,0 5-1 16,-10 5 2-1,-1 7 1-15,4 5 0 0,1 7 2 16,0 3 0-16,3 2-1 16,0 0-4-16,-1 10-1 15,-1 19-13-15,2 9 13 0,3 3 0 16,0-2 1-16,17-5-2 16,11-6-2-1,9-9 2-15,3-8-2 0,5-9-3 16,-2-2-19-16,-5-2 1 15,-10-11 8 1,-6-2 11-16,-8-5 3 0,-8-1 3 0,-3-4 3 31,-3 2-2-31,0 0 11 0,-3 5 11 16,-14 4 11-16,-8 2-14 16,1 4-8-16,2 5-1 15,2 3-1-15,6 0-2 16,0 11-8-16,3 14 0 15,3 5-1-15,6 5 1 16,2-1 0-16,3-2-2 16,15-5-1-16,3-4-1 0,0-8 2 15,0-4-3 1,-1-6-11-16,-6-2-3 0,-2-3 4 16,-2 0 8-1,-2-7 5-15,-2-10 2 0,-3-6 1 0,-3-3-1 16,0-5 2-1,0-1-2-15,0 6 1 16,0 3 1-16,-3 9-1 16,0 5 1-16,1 6 1 0,2 2 0 15,-1 1-2 1,1 0-1-16,0 11-10 16,0 13-8-16,6 7 18 0,6 3 0 0,1-2 0 31,3-3 0-31,1-7 0 15,2-7-1-15,-2-4-5 0,5-11 0 16,0 0-6 0,2-2 7-16,-1-18 0 0,2-5-3 15,-3-6 5-15,-2-5 2 16,-2-6 0-16,-5-3 1 16,-4-8 0-16,-4-1 1 0,-5-8 3 15,0-4-2 1,-14 6-1-16,-2 9 3 0,-2 19 6 15,6 16 13-15,6 9 0 16,1 7-8-16,1 0-15 0,-5 34-1 31,0 20-1-31,2 16 2 0,2 7 6 0,5-5-6 32,0-6 3-32,5-10-3 0,8-8-3 15,3-10 0-15,-2-9-2 16,4-10 1-16,-2-9 0 15,5-7 3-15,7-3-4 16,2-7-3-16,3-15-3 16,0-7-13-16,-2-6 8 15,-5-5-2-15,-4-4 0 16,-7-7 3-16,-2-3 8 0,-7-8 5 16,-6-4 2-1,0 8 3-15,-1 11 0 0,-12 16 19 16,3 15 21-16,4 9 1 15,3 7-9 1,0 0-21-16,-1 12-14 0,1 32-7 16,0 19 7-16,2 12 2 0,1-3-2 15,0-5-2-15,0-9-2 16,3-7-3 0,8-9 0-16,3-9-36 15,5-9-70-15,3-13-99 16,3-11-100-16,6 0-438 15</inkml:trace>
  <inkml:trace contextRef="#ctx0" brushRef="#br0" timeOffset="-43084.26">11009 8372 773 0,'0'0'158'16,"0"0"-10"-16,0 0 51 15,0 0-69-15,0 0-67 0,0 0-37 16,-78-40-12-1,63 60-13-15,-2 11 1 0,0 6-1 16,4 2-1 0,2-1-1-16,1-2 1 0,2-9-2 15,5-5-2-15,2-10-9 0,1-3-16 16,0-8-12-16,0-1 16 31,0 0 19-31,0-1 6 16,6-17 5-16,9-3-5 0,0 2 1 15,1 5 0-15,4 7-1 16,0 7 1-16,4 0-1 16,1 7-4-16,0 12 3 15,-3 2-3-15,0 1-5 16,0 0-44-16,3 0-70 0,3-3-41 16,10-7-117-1,1-4-254-15</inkml:trace>
  <inkml:trace contextRef="#ctx0" brushRef="#br0" timeOffset="-40501.99">11834 8307 779 0,'0'0'119'0,"0"0"-5"16,0 0 44-16,0 0-55 0,0 0-41 0,0 0-25 31,-27-54-24-31,25 54-13 15,2 21-9-15,-1 8 4 16,1 12 5-16,0 0 2 16,0-1-2-16,0-1 0 15,1-3 0-15,10-5 0 0,2-5 1 16,1-8 0-16,-1-7-2 16,-2-7 1-16,-2-4 0 15,2-1 0-15,0-21 4 16,1-9-1-16,-3-8-2 0,-5-5 3 15,-4 2-1 1,0 3-2-16,0 3 1 0,0 10 0 16,0 7 0-16,0 10 1 15,0 4 1-15,0 5-4 0,0 5-5 32,9 16-14-32,9 12 19 0,5 4 0 0,-1-2 0 31,2-2 0-31,-2-4 0 15,-1-9-3-15,1-3-2 0,-2-8-10 16,-1-8-6-16,2-1 9 16,0-3 12-16,-3-19 0 15,1-5 3-15,-7-5 1 16,-2-3-2-16,-7-2-1 0,-3-2 0 16,0 0 0-16,-3 2 0 15,-11 5-1-15,-3 6 5 16,1 8-4-1,2 11-2-15,1 7-4 0,1 0-4 16,0 19-7 0,3 9 7-16,5 5 3 0,4-4-5 0,0-5-20 31,22-6-8-31,12-11-5 0,13-7 7 0,9-1-17 16,6-22 11-1,-3-9-7-15,-4-7-5 16,-6-5 19-16,-8-5 11 15,-11 0 17-15,-10 0 8 16,-12 3 5-16,-8-1 2 16,0 7 34-16,-8 8 41 15,-9 12-6-15,0 9-3 16,2 8 6-16,5 3-15 0,-3 0-27 16,0 28-22-1,-3 11-6-15,0 15-5 0,2 9 6 16,5 7 12-1,5 0-4-15,4 1-2 0,0-6-8 0,0-9 4 16,12-8 0-16,1-12-5 16,-1-7-4-16,0-11-3 15,-3-7 0 1,-3-8-1-16,0-3 0 16,3 0 1-16,1-12 3 15,4-12 6-15,1-6-8 16,-3-3-1-16,-5 1-3 15,-1 1 0-15,-5 6-3 16,-1 6-2-16,0 10 5 16,0 4 3-16,0 5-2 15,3 0-5-15,5 20-10 0,8 8 12 16,2 5 5-16,5-2 0 16,0-3 1-16,3-6 0 15,1-3-1-15,1-9-1 16,1-8 0-16,0-2 1 0,-2 0 1 15,0-14 2 1,-3-10-1-16,-1-1 2 0,-4-6-2 16,-6-3-1-1,-4-2 2-15,-8-1 1 0,-1 0 1 0,0 4 3 32,-12 4-1-32,-2 10 3 15,0 8 0-15,1 10-1 16,1 1-5-16,-3 22-4 15,1 16-2-15,4 8 1 0,6 3 1 16,4-2 0-16,0-6 0 16,19-4-1-16,3-9-1 15,5-5-1-15,3-8 0 16,0-8-4-16,1-7-2 16,0 0 4-16,-4-5 3 0,-4-12 2 15,-4-4 0 1,-4-6 1-16,-6-5 0 0,-6-3 1 15,-3 1 4 1,0 2 1-16,0 8 9 0,0 8-2 0,-2 7-2 16,2 9-2-16,0 0-10 31,0 0 0-31,0 14-15 0,3 17 10 0,11 4 4 16,2 0 1-1,-2-4 0-15,-1-7-5 16,-2-6-4-16,-2-5-8 15,-2-9 6-15,-1-1 2 16,3-3 5-16,3 0 4 16,1-12 2-16,5-10 1 15,-1-3-2-15,0-6 0 16,-3 1 1-16,1 1-1 16,-3 4 3-16,-3 4 1 15,2 11 3-15,-3 5-5 0,6 5-3 16,5 0-6-1,2 22 0-15,4 4 5 0,-1 6-4 0,-2 2-6 16,2-1-39 0,1-3-83-16,4-3-90 0,2-5-158 15</inkml:trace>
  <inkml:trace contextRef="#ctx0" brushRef="#br0" timeOffset="-38985.96">14735 8160 912 0,'0'0'68'16,"-17"-72"-43"0,-3 49 99-16,-3 11-13 0,4 6-42 0,-2 6-36 31,-1 10-17-31,-1 23-13 15,-2 15-2-15,4 7 1 16,9-1-2-16,7-2 0 16,5-10 0-16,3-7 0 15,17-5-5-15,10-9 4 16,8-9 1-16,4-10 0 0,3-2-2 16,0-13-16-16,-8-15 0 15,-5-7-5-15,-13-7 5 0,-10-2 6 16,-9 0 7-16,0 3 1 15,-9 4 3 1,-9 8 1-16,4 8 4 0,3 11 6 16,6 3 16-1,4 7-5-15,-1 0-16 0,2 27-5 0,0 9-2 16,0 10 2-16,0-2 4 31,8-2-1-31,12-9 0 16,7-4-3-16,6-8 0 15,8-8 0-15,5-11 1 0,4-2-2 16,1-10 1-16,0-18 0 16,-3-7-3-16,-5-9 1 15,-7-7-1-15,-11-7 2 16,-11-2 1-16,-6-2 0 16,-8 2 1-16,-1 5 3 0,-22 7-1 15,-3 9 1 1,0 13 6-16,4 9 7 0,7 13-7 15,6 4 3 1,3 0-5-16,2 17-8 0,1 20-6 0,0 13-1 16,3 14 7-16,0 4 11 31,0 0-1-31,14-2-3 0,9-7 4 0,5-9-6 16,7-16-3-1,3-11 3-15,4-10-4 16,0-13-1-16,1 0 0 15,2-21 1-15,-4-11-2 16,-3-10-4-16,-10-7 3 16,-8-9-6-16,-9-4 5 15,-8-3 0-15,-3-1-2 0,-4 4 5 16,-20 8 1 0,-1 11 0-16,3 14 0 15,8 18 0-15,6 11 1 0,5 0-2 16,3 14-1-1,0 27-6-15,0 19 7 0,0 12 3 0,14 6 9 16,4-9-11 0,3-1 1-16,4-5-2 0,-1-12-3 15,0-7-18 1,-2-9-95-16,-4-7-240 16</inkml:trace>
  <inkml:trace contextRef="#ctx0" brushRef="#br0" timeOffset="-38168.4">16401 8214 843 0,'0'0'126'0,"0"0"-27"0,0 0 63 16,0 0-59-16,0 0-63 15,0-73-22-15,0 73-2 16,2 0-13-16,1 0-3 15,7 20-2-15,8 16 2 16,7 12 0-16,5 4 1 16,0 0 1-16,-2-4 0 15,-1-3-1-15,-3-4-1 16,-3-6 0-16,0-8-1 16,-5-11 0-16,-5-7 0 0,-5-8-1 15,-2-1-4 1,-1-20 6-16,1-15 3 0,-4-14-3 0,0-4 0 15,0-3 0-15,-4 1 2 16,-3 1-1 0,2 4 2-16,4 8-2 0,-1 9 0 15,2 4 3 1,0 8-2-16,0 5-2 16,2 8 0-16,10 7-4 15,7 1-16-15,9 7-61 16,4 18-20-16,-1 11-40 15,-1 5-58-15,-4 4-135 16</inkml:trace>
  <inkml:trace contextRef="#ctx0" brushRef="#br0" timeOffset="-37319.58">16957 8358 868 0,'0'0'81'0,"0"0"44"15,0 0 20 1,0 0-67-16,-13-78-42 0,31 55-18 16,3-2-12-16,3 0-4 15,-2 0 1-15,-7 4-2 0,-2 3 1 32,-8 3 2-32,-2 2 0 15,-3 2 2-15,0 4 7 16,0 0 3-16,-3 4-4 15,-12 1-6-15,-8 2-6 0,-8 10-4 16,-6 17 4-16,-3 12 1 16,5 10-1-16,9 1 0 15,12-2 1-15,12-3-1 16,2-3 0-16,23-7-1 16,14-7 1-16,8-7-4 15,6-8 2-15,5-8 1 0,1-5 1 16,-2-3 0-16,-4-16 1 15,-11-5 0 1,-7-5 0-16,-11-1 1 0,-7-4 0 16,-7 6 1-16,-5 1 3 0,-2 6 8 15,-1 2 6-15,2 5-4 32,-1 1-3-32,1 6-10 0,1 4-3 15,0 3-1-15,7 0-4 16,7 0-25-16,5 17-13 15,3 3 22-15,-3 6-20 16,-5 0-6-16,-8 4 0 16,-5 0-12-16,-4-2 21 15,0-1 22-15,-8-1 9 16,-3-5 6-16,3-6 1 16,5-4 0-16,3-6 0 0,0-2-3 15,13-3 0 1,21-10 3-16,15-14 0 0,9-12-6 15,5-7-20 1,-2-6-34-16,-3-11-57 0,-7-10-8 0,-6-3-45 16,-9-5 54-1,-11-1 32-15,-10-2 65 16,-14 4 19-16,-1 10 62 16,-13 11 22-16,-14 19 153 15,-1 12-47-15,-1 14-78 16,6 10-25-16,1 1-10 15,2 23-45-15,0 26-16 16,7 14-1-16,7 14 10 16,6 0-1-16,0 0-11 0,19 1-1 15,7-3-11 1,-2-5-1-16,-4-8-3 0,-3-14-9 16,-2-9-83-1,-3-9-78-15,-2-12-78 0,5-11-115 16</inkml:trace>
  <inkml:trace contextRef="#ctx0" brushRef="#br0" timeOffset="-36987.62">17918 8250 732 0,'0'0'206'0,"0"0"-109"0,0 0 99 15,0 0-66-15,0 0-58 31,0 0-22-31,-25-43-21 0,25 42-13 16,4 1-15-16,17 0 0 16,9 0-1-16,7 5-1 15,0 10-3-15,-2 5-2 16,-6 1-11-16,-3 2-17 16,-7 1-15-16,-5-5 2 15,-5 1 8-15,-5-2-2 0,-2-7 10 16,-2-1-16-16,0-5-1 15,0 0-4 1,0-4-5-16,0-1-25 0,-2 0-29 16,2 0-123-1,0-14-290-15</inkml:trace>
  <inkml:trace contextRef="#ctx0" brushRef="#br0" timeOffset="-36817.72">18145 7961 542 0,'0'0'124'0,"0"0"-1"15,0 0 10-15,0 0-38 16,0 0-59-16,0 0-36 0,-32-4-8 16,32 26-2-1,0 5-15-15,9 2-93 0,12-3-85 16,-4-6-147-16</inkml:trace>
  <inkml:trace contextRef="#ctx0" brushRef="#br0" timeOffset="-36303.39">18616 8138 810 0,'0'0'86'15,"0"0"82"-15,0 0-5 16,0 0-65-16,0 0-53 15,-88-54-15-15,55 54 0 16,-1 20-14-16,0 16-3 0,2 10-7 16,10 3 2-16,10 2 0 15,10-4-5-15,2-2-2 16,12-9-1-16,17-6-5 16,11-10-5-16,12-11 4 0,6-7-39 15,4-2-88 1,-3-7-62-16,-5-10-71 0,-11-6-318 15</inkml:trace>
  <inkml:trace contextRef="#ctx0" brushRef="#br0" timeOffset="-35652.07">18797 8314 738 0,'0'0'177'0,"0"0"-113"0,0 0 89 0,0 0-41 0,0 0-76 31,0 0-24-31,4 0-3 16,15 0 5-16,8 0 9 16,4 0-4-16,1-4-9 15,-1-7-4-15,-3-2-5 0,-5-1 1 16,-7-4-2 0,-4-1 2-16,-7-1 2 15,-4-1-1-15,-1 3 2 0,0 0-2 16,-15 8 4-16,-7 3 2 15,-8 7-3 1,-6 0-1-16,-1 19-3 0,1 11 3 0,6 4 1 16,7 4 2-16,9 0 1 15,11-2-6-15,3-1-1 16,9-8-2 0,18-3-4-16,7-7 4 15,7-7-3-15,2-6 0 16,-3-4-8-16,0 0-7 15,-3-17 9-15,-2-7 7 16,-7-5 0-16,-8-5 2 16,-6-4 0-16,-6-1 2 0,-8 2-2 15,0 6 4 1,0 9 0-16,0 10 10 0,0 7 21 16,-2 3-6-16,1 2-8 15,1 0-9-15,0 2-12 16,0 15-5-16,0 8 5 0,15 3 0 15,4 0-1-15,1-1 0 16,-1-3 0 0,-1-2-1-16,-3-3-3 0,-3-3-34 15,-5-5-11 1,-4-3 3-16,-1-1-14 0,-2-1 10 0,0-1 18 31,-15 2 22-31,-8 0 1 16,-2-4-3-16,-2-1 3 15,-1-2-16-15,-2 0-41 16,-3-2-58-16,-2-12-41 16,-3 0-169-16</inkml:trace>
  <inkml:trace contextRef="#ctx0" brushRef="#br0" timeOffset="-34219.07">20179 8199 844 0,'0'0'123'15,"0"0"-10"-15,-12-81 36 16,-6 60-37-16,-4 2-53 0,-6 6-21 16,-1 6-12-16,-2 7-9 15,-2 0-7-15,5 23-5 16,3 7-2-16,6 5-1 0,11 4 1 15,8-3-3-15,0-5-2 16,10-3 2 0,15-5 0-16,7-6 2 0,3-10 1 15,6-7-2-15,-1 0-1 0,-4-12 0 32,-5-10-3-32,-8-8 0 0,-7-5 0 0,-8-3 3 31,-7-1 0-31,-1 6 0 15,0 5 0-15,-9 6 2 0,1 11 0 16,1 5 2-16,3 5 5 16,2 1-7-16,2 0-2 15,0 14-7-15,0 12 0 16,2 8 7-16,14 0 0 16,2-2-1-16,3-8-1 15,4-5 2-15,3-9 0 0,2-7 1 16,2-3 1-1,-3-3 0-15,0-16-2 0,-4-6 1 16,-2-6 1 0,-3-2-1-16,-5-1 0 0,-7-2 1 0,-7 3-1 15,-1-1-1 1,-1 6 0-16,-15 3 1 0,2 8 1 16,-1 8 1-16,6 6-3 15,2 3 4-15,0 0-4 0,2 21-8 31,0 9 2-31,5 6 6 16,0 0-8-16,9 0 7 16,12-1-2-16,8-7 3 15,5-6-1-15,6-6 1 16,3-10-5-16,-2-6-9 0,-1 0-2 16,-9-11 7-16,-7-4 1 15,-6-3 8 1,-5-3 0-16,-5-1 1 0,-5 1-1 15,-3 0 2-15,0 3 0 0,0 3-2 16,-8 4 4 0,5 8 1-16,1 3 6 0,2 0-11 15,0 0-1-15,0 19-10 16,10 7 9 0,2 5 2-16,4 1-1 0,2-5-2 0,1-3 1 15,7-7 1-15,0-9 0 31,1-8 0-31,3 0 0 16,0-12 0-16,0-9 0 16,-3-5 2-16,-2-7 0 15,-2 0 1-15,-6-1-1 0,-5-3 1 16,-7 0-1-16,-5 2 3 16,0 3 0-1,-8 10 2-15,-5 7 8 0,0 15-3 16,-5 0-5-16,1 21-6 15,-2 11 0-15,5 9 3 16,8 1-1-16,6-3-1 16,0-4-1-16,15-5-1 15,6-8 1-15,9-9-4 0,6-10-21 0,6-3-75 16,5-11-147-16,-5-11-163 31</inkml:trace>
  <inkml:trace contextRef="#ctx0" brushRef="#br0" timeOffset="-33036.86">22467 8088 671 0,'0'0'168'16,"0"0"-129"-16,0 0 121 16,2-82-10-16,-4 67-78 15,-14 2-19-15,-16 7-3 16,-18 6-21-16,-20 0-16 15,-17 24-4-15,-1 11 0 0,14 2 4 16,23-1 1-16,21-4-5 16,20-3-8-1,10-4-1-15,31-4-2 0,27-13 2 0,24-8 8 16,15-8-6 0,4-21-1-1,-8-10-1-15,-17-4 0 16,-13-6-2-16,-14-6-5 15,-13-5-5-15,-14-6 0 16,-13-2 0-16,-9 1 9 16,-4 9 2-16,-17 12 1 0,1 14 2 15,2 15-1-15,6 11-1 16,4 6 6-16,0 0-6 16,-2 31-6-16,-5 22-2 0,3 14 8 15,4 6 3 1,8-3 2-16,0-8 3 0,9-8-2 15,11-8 3 1,7-11-6-16,0-7-3 0,2-11 0 16,4-9 0-16,0-8 0 0,-2 0-3 31,-2-10-12-31,-4-10-10 0,-6-6-6 0,-5-2 0 16,-4-2 7-1,-9-1 19-15,-1 1 5 16,0 5 1-16,-1 7 5 15,-6 5 7-15,4 9 19 16,3 4 2-16,0 0-18 16,0 9-16-16,0 17-3 15,15 10 3-15,0 4 7 16,-1 4-7-16,-3 0 0 16,-3-4 0-16,-1 1-1 15,-3-10-2-15,1-11-5 16,-4-5-29-16,1-11-50 15,-2-4-50-15,1-3 1 0,-1-21 10 0,2-10-271 16</inkml:trace>
  <inkml:trace contextRef="#ctx0" brushRef="#br0" timeOffset="-32286.51">22899 7664 853 0,'0'0'57'16,"0"0"-35"-16,0 0 40 16,0 0-36-16,0 0-6 0,28 77-8 15,13-53-6 1,13-3-2-16,12-4-4 0,1-4 0 16,-8-2-21-1,-12-5-54-15,-16 1-3 0,-15-1 19 16,-9-3 22-16,-7 1 17 15,0 6 20-15,-20 2 6 0,-8 5 63 16,-6 2-19 0,-2 1-15-16,6-2 2 0,6-2-13 15,11-2-4 1,6-1-6-16,7-2-2 0,0-3-8 0,5-1-2 31,14-2 6-31,2 0 7 0,6-4 3 0,-1-1-9 31,-4 2-5-31,-3-1-4 16,-2 3-1-16,-4 2-6 16,-4 2-10-16,-3 5-36 0,-6 2-2 15,0 4 28-15,0 1-6 16,-15 1 10-16,-4 1 12 16,-8-3 10-16,-2-1 1 0,0-4 2 15,2-4-1 1,8-3 7-16,8-6 13 0,10-1 4 15,1 0-10 1,29-21 11-16,16-10-1 0,15-8-10 0,3-11 15 31,0-3 11-31,-1-10-3 0,-4-12-3 0,-3-9-14 32,-7-5-7-32,-15-3-8 0,-14 5 5 0,-18 6 15 15,-1 11-7 1,-16 19 43-16,-8 16-19 15,5 22-9-15,-1 9-23 16,1 8 4-16,-3 41-15 16,-4 25 3-16,4 20-3 15,14 6 5-15,8-1-2 16,0-7 1-16,11-9-4 16,4-12-4-16,-2-13 1 0,0-7-1 15,0-10-7 1,-4-10-31-16,1-7-65 0,3-9-63 15,10-8-1-15,2-3-68 0,3 0-117 16</inkml:trace>
  <inkml:trace contextRef="#ctx0" brushRef="#br0" timeOffset="-32035.7">23705 7970 511 0,'0'0'179'0,"0"0"8"31,0 0 1-31,-28-84-14 0,28 66-65 0,0 0-33 31,0 4-16-31,1 2-29 16,10 4-11-16,8 2-7 16,5 6-11-16,7 0-2 0,5 11-3 15,0 15-2-15,0 5 3 16,-8 5-9-16,-5 2-21 16,-6 1-33-16,-8-1-19 15,-4-2-10-15,-5-1-22 16,0-9 15-16,0-4 1 15,-5-9 27-15,-5-6-43 16,0-7-53-16,1 0-66 16</inkml:trace>
  <inkml:trace contextRef="#ctx0" brushRef="#br0" timeOffset="-31837.26">23868 7671 1032 0,'0'0'73'0,"0"0"-9"0,0 0 97 15,0 0-97-15,0 0-54 16,0 0-10-16,-3-37-40 16,27 57-97-16,6 9-26 15,-5 1-199-15</inkml:trace>
  <inkml:trace contextRef="#ctx0" brushRef="#br0" timeOffset="-31354.14">24144 7897 1040 0,'0'0'80'31,"0"0"-36"-31,0 0 128 16,-14-77-75-16,13 71-43 16,-1 6-23-16,2 0-9 15,0 0-15-15,-1 7-7 16,-2 19-6-16,-3 10 6 16,3 6 0-16,0 2 0 0,3-4 0 15,0-3 0 1,0-5 0-16,2-9 0 15,5-9-1-15,0-5-1 16,-2-9 1-16,1 0 1 0,6-4 2 0,1-18 3 16,5-8-3-1,2-2 0-15,-3-4 1 0,-2 3-1 16,-1 5 0 0,-4 5-1-16,-2 9 1 0,-3 4 0 15,-2 5-2 1,-1 5 0-16,4 0-3 15,5 5 2-15,6 14-7 16,7 5 6-16,-1 2-7 16,2 2-30-16,2-5-39 0,1-3-37 15,7-5-55 1,-1-9-50-16,3-6-84 0,2 0-57 16</inkml:trace>
  <inkml:trace contextRef="#ctx0" brushRef="#br0" timeOffset="-30901.27">24721 7945 87 0,'0'0'355'15,"0"0"-212"-15,32-101 44 0,-31 67-47 16,-1 3 8 0,0 6-34-16,-10 3-29 0,-7 8-1 15,-5 7-27-15,-5 7-18 0,-3 4-20 32,-1 21-9-32,1 9-4 15,6 9-2-15,10 5-3 0,11 2-2 0,3-3 1 31,14-3-4-31,14-8-3 0,8-10-3 16,7-9-13 0,2-12-39-16,6-5-14 0,-2-9 21 15,0-16 18-15,-4-11 25 16,-2-6 12-16,-4-8 0 16,-1-6 7-16,-9-6-4 0,-5-7 4 15,-11-1 10 1,-10 3 7-16,-3 2 18 15,-4 4 14-15,-12 10-10 0,2 10-11 16,-1 13-9 0,6 12 3-16,3 9-3 0,-1 7-9 0,3 10-14 15,-3 39-2-15,1 23-1 32,0 20 0-32,1 4 4 0,2-8-3 15,0-6-1-15,-2-14-4 0,-1-10-3 0,2-13-25 31,-1-11-66-31,5-12-60 16,0-12-99-16,3-10-84 16,12 0-220-16</inkml:trace>
  <inkml:trace contextRef="#ctx0" brushRef="#br0" timeOffset="-30718.72">25070 7844 859 0,'0'0'162'15,"0"0"-40"1,0-72 48-16,14 46-72 0,6 4-47 16,9 1-30-16,8 6-13 15,6 5-8-15,2 6-1 0,1 4-16 16,-4 5-77 0,-3 15-72-16,-12 2-78 0,-13-2-183 15</inkml:trace>
  <inkml:trace contextRef="#ctx0" brushRef="#br0" timeOffset="-30536.82">25500 7931 1073 0,'0'0'250'0,"0"0"-124"15,0 0-9-15,0 0-57 16,0 0-38-16,0 0-17 15,-2-6-5-15,-2 1-20 0,-11 1-70 16,-3-6-420 0</inkml:trace>
  <inkml:trace contextRef="#ctx0" brushRef="#br0" timeOffset="92444.22">1352 10568 84 0,'0'0'152'0,"0"0"-19"0,0 0-63 16,17-76-2-16,-8 43-8 16,3-1 16-16,-5 0 7 0,-2 0-11 15,-4 3-1-15,1 4-15 16,-2 3-8 0,0 5-5-16,0 3-7 0,0 8-1 15,-5 3-6-15,-2 5 5 16,-8 0-3-1,-9 22-8-15,-13 21-16 0,-5 22-2 0,0 18 4 32,5 2-1-32,16-4-3 15,9-8 2-15,12-14-6 16,2-4-1-16,17-12 1 16,6-8-1-16,5-7-3 15,6-13-3-15,4-7-19 0,8-8-34 16,4-17-16-16,6-20-31 15,-2-7-40-15,-10 3-70 16,-12 7 117-16,-7 11 23 16,-2 5 35-16,2 4-4 0,-4 1 0 15,2 0 1 1,-3-1 20-16,-5-3-3 0,-1-2 5 16,-5-2 7-1,-6-1-2-15,-3 0 17 0,-2 3 375 0,0-4-180 31,0 5-107-31,-4 1 28 16,-4 5-2-16,2 3-24 0,-3 1-7 16,-1 5-25-16,-1 3-10 15,-4 0-7-15,-4 9-14 16,-17 25-12-16,0 13-9 16,-1 9-5-16,10-6 3 15,17-6-4-15,10-10 0 16,0-6-1-16,10-7 1 15,11-5 0-15,9-3-2 0,4-9 2 16,4-4 0 0,3-4 0-16,1-19 0 0,-3-7-6 15,-5-5 0 1,-10 1 2-16,-6 0-3 0,-6 3 5 0,-2 4-1 16,-5 10 3-1,-5 1 3-15,1 3-2 0,1 2 1 16,2 1 4-16,1 3-5 15,-2 2-1 1,5 4 0-16,3-1-4 0,8 2-1 0,1 0 0 31,5 14-1-31,-4 7 5 16,-3 6-3-16,0 3 3 16,-6-4 1-16,1 1 0 15,-5-3-1-15,-2-4 0 0,-2-5 1 16,0-5 0-1,-1-6 1-15,0-1-1 0,-1-3 1 16,-2 0 1-16,3-6 8 16,-3-17 8-16,3-14-16 15,3-8-1-15,0-3 0 0,6 5 1 16,-5 8 2 0,2 7-3-16,3 8 4 0,3 4-2 15,4 7-3-15,5 3 0 16,2 6 0-16,4 0 0 0,-2 5-5 31,3 12 2-31,-2 5 2 0,-4 5-1 0,-3 7 2 16,-7-1-1-16,-6 2-1 31,-3-3 0-31,-6-4-2 0,0-1-8 16,0-3-14-16,0-5-10 15,0-1-23-15,0-6-57 16,0-4-36-16,0-8-147 15,3 0-304-15</inkml:trace>
  <inkml:trace contextRef="#ctx0" brushRef="#br0" timeOffset="92925.96">2650 10440 521 0,'0'0'321'0,"0"0"-224"16,0 0 71-1,0 0-25-15,0 0-61 0,0 0-31 16,0-25-13 0,0 25-14-16,-1 17-18 0,-1 15 0 0,2 7 3 31,0 1-2-31,0-1-4 16,0-7-3-16,0-3 0 15,0-5 0-15,2-7 0 16,6-5 1-16,0-5-2 0,-2-4 0 15,2-3 1-15,-4 0-1 16,3-10 3 0,2-18-2-16,2-8 2 0,-1-3-2 15,-4 2 0-15,-3 3 1 16,0 5 3-16,2 6-4 0,-1 3 5 16,5 10-5-1,-3 3 0-15,11 7-1 0,5 0-3 16,5 2-1-1,1 16 2-15,-1 5-1 16,-6 8 4-16,-2 5-2 16,-3 0-4-16,-5-1-5 15,-5-4-9-15,6-4-9 16,-5-5-2-16,-1-5-8 16,-3-1-23-16,0-5-43 15,2-5-202-15,2-6-117 16</inkml:trace>
  <inkml:trace contextRef="#ctx0" brushRef="#br0" timeOffset="93725.88">3253 10629 512 0,'0'0'255'16,"0"0"-220"-16,0 0 120 0,0 0-15 0,0 0-98 31,0 0-16-31,19-1 9 0,6-15-1 0,5-7-8 31,0-7-3-31,-3-3-8 16,-6 0-3-16,-5 4-3 0,-7 0 2 16,-9 8 0-16,0 3-6 15,0 5 10-15,-7 4 0 16,-8 4 7-16,-3 5-3 15,-9 7-5-15,-6 20-12 16,-1 19-1-16,0 5-1 16,17 0 0-16,8-5-1 0,9-8-1 15,0-6-5 1,20-7-2-16,11-10-15 0,14-9-17 16,10-6-36-1,0-9-27-15,-1-11-55 0,-5-7 46 0,-10-4 70 31,-3-3 28-31,-6-7 15 0,-10 7 1 0,-9 1 4 16,-1 8 18 0,-10 3 15-16,0 4 37 15,0 2 15-15,-13 4 16 16,-1 2-22-16,-3 6-33 16,0 4-14-16,-5 1-17 15,-2 24-11-15,3 12-2 16,3 12-1-16,8 1-5 15,10 0-1-15,0-7 1 16,16-6-2-16,11-5 1 0,7-12-13 16,11-9-12-1,7-11-15-15,8 0-14 0,6-14-19 16,-7-14-17 0,-4-5 33-16,-10-10 27 0,-8-10 25 0,-7-8 5 15,-10-9 3-15,-7-5-2 16,-13-3 4-16,0 4 9 15,-13 8-3 1,-10 15 20-16,-1 16 44 0,5 15 17 0,4 13-29 31,10 7-9-31,1 0-17 16,4 16-23-16,0 21-11 16,0 21 1-16,12 9-1 15,5 5 0-15,0 0-1 16,1-3-2-16,5-3 0 0,-1-8-8 15,5-8-29-15,1-13-77 16,-1-14-234-16,1-10-260 16</inkml:trace>
  <inkml:trace contextRef="#ctx0" brushRef="#br0" timeOffset="94108.71">4215 10484 708 0,'0'0'65'0,"0"0"-54"0,0 0 67 31,0 0-19-31,98 2-28 0,-41-18-15 16,4-4-6-16,-3-3-8 15,-4-1-2-15,-9 1 1 16,-9 0 1-16,-8 1 2 15,-7-2 4-15,-11 1 2 16,-10 3 10-16,0 3 9 16,-18 3 16-16,-13 9-5 0,-9 5-13 15,-5 4-12 1,-1 18-6-16,4 10 3 0,12 4 1 16,14 1-3-16,11 3-10 15,5-1-3-15,18-1 3 0,15-7-7 16,16-8-31-1,8-11-100-15,16-9-109 0,12-3-144 16,3-3 133 0,-4-9 160-16</inkml:trace>
  <inkml:trace contextRef="#ctx0" brushRef="#br0" timeOffset="94494.19">5065 10457 154 0,'0'0'142'0,"0"0"45"16,33-94 27-16,-41 70 42 15,-20 6-83-15,-5 2-83 16,-5 8-6-16,2 5-16 15,3 3-25-15,8 7-12 0,8 14-10 16,7 7-16 0,7 11 2-16,3 9-7 0,0-1 0 15,7-5 0-15,16-9-1 16,8-12-1-16,7-8 1 0,6-13-10 16,3 0-2-1,0-13-5-15,-7-14-1 0,-3-9 12 16,-10-11 3-1,-7-12 4-15,-7-8-1 16,-7-9 0-16,-6-6-4 16,0-3-1-16,-16 1 3 0,-11 11 3 0,1 15 2 31,2 19 5-31,10 27 15 16,6 7 19-16,7 10-15 15,1 36-18-15,0 22-7 16,0 19 5-16,19 7-2 0,8-4-3 15,-3-8-1-15,3-9-1 16,-8-8-4-16,-2-11-40 16,5-17-102-16,5-18-308 15,-1-12-319-15</inkml:trace>
  <inkml:trace contextRef="#ctx0" brushRef="#br0" timeOffset="96875.4">6097 10314 744 0,'0'0'107'16,"0"0"-49"-16,2-78 75 0,-2 58-8 15,0 6-47-15,0 5-6 32,-8 4-25-32,-7 5-13 15,-11 2-14-15,-10 24-15 16,-6 12-2-16,2 5-2 15,10 2-1-15,16-4 0 0,14-2-3 16,0-6-1-16,21-7 2 16,12-5-5-1,10-16-6-15,5-5-2 0,3-4-8 16,-5-23-7-16,-7-2-7 0,-11-4 4 16,-10-3 8-1,-15 1 17-15,-3 3 6 0,0 3 2 16,-19 8 1-16,-5 8 4 15,4 4 17 1,4 5 17-16,7 4 4 0,4 0-7 0,5 0-16 31,0 16-15-31,0 15-2 16,8 13 7-16,11 11-2 16,1 8-1-16,1 3 3 15,1 2-5-15,-5-6-3 0,-4 2-1 16,-7 1 1-16,-6-1-2 15,0-5 0-15,-11-7-3 16,-11-7-5-16,-3-12-16 16,-4-8-13-16,-2-8 1 15,1-7 5-15,-4-6 10 0,1-4 4 16,2 0 9-16,1-14 5 16,3-13 1-1,6-9-1-15,11-10-5 0,10-10-7 16,1-4-28-16,29 4-21 0,15 5-7 31,4 8-33-31,3 5-15 0,-1 5-123 0,-3 5-73 31,-2 6 165-31,-6 7 46 16</inkml:trace>
  <inkml:trace contextRef="#ctx0" brushRef="#br0" timeOffset="97795.2">6364 10522 499 0,'0'0'247'16,"0"0"-120"-16,0 0 37 16,-25-83-51-16,25 55-38 0,0 3-17 15,15-4-12 1,4 2-17-16,2 4-4 0,-3 1-5 16,1 5-3-16,-4 2-10 15,2 6-3 1,-4 4-4-16,5 3-4 0,-3 2-4 0,3 4 2 31,-2 13-4-31,-2 10 1 0,-7 2-10 16,-5 7-3-16,-2 7-11 15,0 1-14-15,-14-1 11 16,2-4-11-16,0-9 5 16,5-9 12-16,4-11 14 15,1-8 16-15,2-2 1 16,0-3 10-16,9-23 15 15,18-12-5-15,12-10 5 16,7-4-2-16,-4 6 0 16,-2 8-5-16,-8 6 4 0,-7 7 2 15,-10 5 3 1,-9 7-3-16,-2 5-1 0,-4 7 2 0,0 1-7 16,0 0-8-16,0 0-11 15,-7 21-9 1,-5 7 9-16,1 9 3 0,5 0-3 15,5-3-2 1,1-1 2-16,0-6-1 16,12-4-3-16,6-8 2 15,0-7 2-15,1-6-4 16,0-2-1-16,-2 0 5 16,-1-17 2-16,-2-4-2 15,-3-8 2-15,-6-3-1 0,-5-5 1 16,0 0 2-1,0 0-4-15,-5 4 5 0,-2 8 0 16,3 9-4-16,2 10 1 16,2 6-2-16,0 0-2 15,8 15-14-15,19 12 8 0,4 4 8 16,6 0-5 0,-1 0 3-16,1-6 1 15,4-3-8-15,3-10-12 0,-2-8-1 16,-3-4-1-1,2-2-9-15,-8-17 13 0,-6-7 6 0,-3-4 13 32,-9-7 1-32,-3-6 1 0,-6-9 2 0,-6-4 1 31,0-7 4-31,-9 2 9 16,-5 5 13-16,0 11 2 15,2 20 0-15,4 11 7 0,5 13 1 16,0 2-14-16,3 35-23 15,0 24-4-15,0 22 13 16,0 10-6-16,3 3-1 16,-3 10-3-16,0-1-3 15,3-5 0-15,-3-10-1 16,0-12 1-16,0-7-9 0,0-8-30 16,-6-16-94-1,6-19-210-15,0-21 55 0,11-6-301 16</inkml:trace>
  <inkml:trace contextRef="#ctx0" brushRef="#br0" timeOffset="98527.03">7520 10282 731 0,'0'0'112'0,"0"0"-48"15,0 0 117-15,0 0-76 0,5-72-54 16,18 55-14 0,7 0-3-16,3 2-13 0,0 5-7 15,0 5-7 1,-5 5-4-16,0 0-3 0,-4 3-2 0,-7 12-5 16,-10 11-4-1,-7 3-14-15,0 8-28 16,-28 4-25-16,-11 1-35 0,-7 2 9 15,-2-5 26-15,6-5 48 16,14-10 24-16,12-12 6 16,13-11 0-16,3-1 2 0,0-19 41 31,17-16 6-31,13-11-14 16,12-9 3-16,6-6-3 15,-3-4-2-15,-5-5 5 16,-3-7-3-16,-9-1-8 0,-11 10 2 15,-8 13 6-15,-3 23-1 16,-6 17 30-16,0 13-16 16,0 2-7-16,0 13-27 15,-12 23-9-15,4 12-4 16,2 12 6-16,6-1-6 0,0-1 6 16,5-5-4-1,7-7-2-15,4-7-1 0,-1-8 1 16,0-7-1-16,0-9 0 0,1-2 0 15,-2-9-1 1,-1-4-1 0,-1 0 2-16,-3 0 1 15,3-3 0-15,2-16 4 16,0-8 0-16,3-5-1 16,-1-5-1-16,1 3-1 15,-4 7 0-15,4 10 0 0,0 9-2 16,6 8-4-16,3 0-3 15,2 19 3-15,-3 8-2 16,0 0 1-16,-4 0 0 16,-4-5 3-16,-3-8-1 0,-2-4-15 15,3-8-35 1,0-2-101-16,1-5-162 0,0-17-366 16</inkml:trace>
  <inkml:trace contextRef="#ctx0" brushRef="#br0" timeOffset="101243.58">8885 9925 551 0,'0'0'234'16,"0"0"-151"-16,0 0 54 0,0 0-2 15,0 0-33-15,0 0-43 16,0 0-10-16,-64-56-29 16,40 56-12-16,0 14-6 0,6 0 3 15,8 1 0 1,7-2-5-16,3 1-1 0,1-3-4 15,17-3 5-15,10-2 0 16,4-6-4 0,-1 0 2-16,3 0-12 15,-10-11-13-15,-6 2-9 16,-10-5 1-16,-8-4 22 16,0 0 4-16,-12-1 3 15,-12 3 3-15,-4 8-3 16,-2 4 2-16,3 4 1 0,7 0-2 15,7 9 0-15,9 10-3 16,4 6-9-16,0 3-40 16,20 2-79-16,9-2-38 15,2-3-147-15</inkml:trace>
  <inkml:trace contextRef="#ctx0" brushRef="#br0" timeOffset="101577.86">8903 10260 813 0,'0'0'106'0,"0"0"36"0,0 0 22 0,0 0-86 16,0 0-40 0,0 0-14-16,-73 75-12 15,73-62-6-15,4-1 0 16,12-3-4-16,3-2 1 15,4-7-1-15,3 0 2 16,-3 0-3-16,-3-9-1 16,-5-3-10-16,-8 0-8 0,-7-3 1 15,0-2 2 1,-17 0-5-16,-8 1-7 0,0 3 10 16,1 5 10-1,8 5 5-15,4 3 0 0,6 0-9 16,6 0-62-16,0 9-123 0,14-4-198 15</inkml:trace>
  <inkml:trace contextRef="#ctx0" brushRef="#br0" timeOffset="103792.21">9838 10026 778 0,'0'0'133'0,"0"0"-50"0,0 0 90 15,0 0-49-15,0 0-48 16,0 0-33-16,6-62-16 31,-6 62-14-31,0 21-12 16,-10 11 1-16,-11 13 1 0,-3 0 1 15,6-1-3-15,2-2-1 16,4-11 0-16,4-4 0 16,5-13 0-16,3-5-3 15,0-8-8-15,0-1-6 16,3-5-3-16,17-24 12 0,0-11 8 16,4-12-2-1,-9-8 2-15,-3-6 0 0,0-4-1 16,-1 2 1-1,0 5 0-15,-2 13 1 0,2 4-2 0,1 10 2 16,-2 7 3-16,2 8-3 31,3 8 4-31,6 8-4 16,7 5-1-16,5 0 0 0,1 22 2 16,-1 13-1-16,-3 7 2 15,-6 6 1-15,-6 10-1 16,-6 0 0-16,-6 1-1 15,-6-2-1-15,0-4 1 16,0-6-2-16,-2-8 0 16,-1-8 0-16,0-6-1 15,0-8-1-15,-1-6-1 0,4-6-17 16,0-5-26 0,0 0-59-16,-3-3-15 0,0-13-88 15,-5-11-193 1</inkml:trace>
  <inkml:trace contextRef="#ctx0" brushRef="#br0" timeOffset="104009.02">9945 10096 748 0,'0'0'192'0,"0"0"-80"16,0 0 48-16,0 0-44 15,0 0-69-15,0 0-18 0,61-73-11 16,-26 61-7 0,7 0-11-16,7 0-1 0,2 5-2 15,-1 0-13 1,-4 6-63-16,-10 1-176 0,-6 0-137 16</inkml:trace>
  <inkml:trace contextRef="#ctx0" brushRef="#br0" timeOffset="104625.82">10933 9871 690 0,'0'0'178'16,"0"0"-98"-16,-15-82 118 0,-4 62-56 15,-1 8-65-15,-2 4-25 16,-4 8-20-16,-5 4-15 16,-2 23-9-16,-1 11-2 15,4 5-5-15,11 2 2 16,11-4-3-16,8-5-3 0,11-5-1 16,17-8 4-1,11-9-6-15,7-9-4 0,9-5-16 16,-5 0-19-16,-9-13-27 0,-10 1 6 15,-14-5 42-15,-9 0 15 32,-8-5 9-32,0 0 2 0,-14 3 4 0,-11 4 7 15,-7 2 19-15,0 5 13 16,6 5 8 0,10 3 1-16,7 0-15 15,9 0-16-15,0 17-21 16,6 15 0-16,13 11 4 15,10 6-3-15,2 2-3 16,3 4 1-16,-5 2-2 16,-10-2 3-16,-10-2-2 0,-9-5 0 15,0 0-1 1,-5-4-2-16,-14-8 1 0,1-9-6 16,-4-8-5-1,-5-6-9-15,-4-7-1 0,-7-3-11 16,-2-1-14-1,-2-2-6-15,5 0 24 0,7-18 6 0,9-12-17 16,14-8-25-16,7-15-52 16,16-8-13-1,27-4-77-15,14-1-50 16</inkml:trace>
  <inkml:trace contextRef="#ctx0" brushRef="#br0" timeOffset="105606.78">11207 9956 416 0,'0'0'411'16,"0"0"-305"-16,0 0 64 0,0 0-20 16,-22-88-72-16,35 62-32 0,8 5-11 15,-1 1-5 1,2 4-9-16,-1 3-6 0,0 3-6 15,1 5-4 1,2 5-3-16,-3 0-2 16,0 3-2-16,-3 17-4 15,-3 6 4-15,-7 7-3 0,-8 4-10 0,0 4-10 16,-7-2-45-16,-12-1-46 31,-4-6 37-31,4-7 20 16,2-7 0-16,6-8 19 0,6-5 34 15,4-5 6-15,1 0 9 16,0-9 52-16,1-12-4 16,23-7-27-16,15-8 3 15,13-3-9-15,3 2-9 16,-3 4-2-16,-8 3 1 16,-13 9-2-16,-6 2 3 0,-7 4 5 15,-6 8 1 1,-7 3 6-16,-4 2-1 0,-1 2 2 15,0 0 4-15,-3 8-17 16,-19 19-9-16,-2 9-6 0,0 5 0 31,5 0-1-31,10-4 1 0,7-9-2 0,2-5 0 16,0-7-1 0,9-3-5-16,10-9 1 15,1-4 1-15,4 0 5 16,-5-6 1-16,-1-9 0 15,0-7 6-15,-6-3-5 16,-3-2 3-16,-3-4 0 16,-6 0 0-16,0 3-2 15,0 3 0-15,0 10 2 16,0 7-4-16,0 5 1 0,0 3-1 16,6 0-3-1,16 14-7-15,5 5 10 0,6 5 0 16,-8 1-3-1,-1 3 0-15,-2-6-7 0,-1-2-6 0,3-7-5 16,5-10 1 0,2-3 3-16,3 0 8 15,-4-16 5-15,-6-4 4 16,0-5 0-16,-5-6 1 16,-1-5 3-16,-3-4-2 15,-8-5 0-15,-7-5 0 16,0-5 8-16,-1-2 6 15,-8 4 10-15,0 12-1 16,3 17 7-16,3 14-3 0,0 10 9 16,3 9-20-1,0 29-17-15,0 24 6 0,0 19 3 16,0 8 2 0,-3 5-7-16,3-3-3 0,0-8-2 15,8-7-2-15,2-11 2 16,-6-8-1-16,-2-10-8 0,1-11-26 15,1-12-55 1,4-12-177-16,10-12-4 0,0 0-125 16</inkml:trace>
  <inkml:trace contextRef="#ctx0" brushRef="#br0" timeOffset="106275.9">12274 9861 893 0,'0'0'99'0,"0"0"-17"16,0 0 98-16,0 0-61 15,-21-84-75-15,42 73-26 16,16 2-6-16,11-2-7 0,5 5-5 16,1 6-2-1,-6 0 0-15,-8 10 0 0,-9 12-7 16,-11 6-14-16,-10 2-41 15,-10 1-36-15,-5 5 7 16,-28-2 5 0,-14-1 20-16,-11-3-26 0,-3-7 32 0,9-6 35 15,16-6 27-15,24-8 3 16,12-3 13 0,0-5 22-16,24-21 37 15,18-9-64-15,13-11 12 16,6-5 12-16,-4-9-2 15,-8-5 5-15,-3-8-6 16,-6-2 13-16,-13 7-2 16,-9 13-10-16,-12 21 24 15,-6 15 26-15,0 14-14 0,0 5-21 16,-6 7-23 0,-4 27-21-16,-4 9 5 0,7 13 0 15,7 0-3 1,2 2-4-16,18 0 5 15,-2-4-5-15,0-4 0 0,0-8-2 0,-4-9-2 16,0-5 2-16,0-10 0 16,-1-6 0-1,-1-9-3-15,3-3 2 16,1 0 2-16,5-5 1 16,-1-13-2-16,4-6 2 15,-2-4 2-15,2-2 1 16,-2-1-5-16,4 6 1 15,0 7 1-15,0 10-2 0,1 6-1 16,-1 2 0-16,0 3-4 16,-1 10 2-1,-2-1 0-15,-1 1-3 0,-4-6-11 16,-2-2-58-16,3-5-233 16,-2 0-78-16</inkml:trace>
  <inkml:trace contextRef="#ctx0" brushRef="#br0" timeOffset="109306.81">13864 9735 323 0,'0'0'503'16,"0"0"-439"-16,0 0 55 0,1-74 53 16,-1 66-51-16,0 6-51 0,0 2-21 15,-1 0-17 1,-1 0-17-16,-2 25-11 0,-8 13 0 16,-3 13 0-1,-1 2-3-15,5-5 0 16,5-7-1-16,6-7 0 15,0-6 0-15,8-8 0 16,14-8-1-16,5-7-5 16,10-5 1-16,5-7-17 0,-2-15 7 15,-3-7-1 1,-11-4 5-16,-8-1 4 16,-12-5 2-16,-5-3 0 0,-1 2-1 15,0 6 5-15,-13 10 1 16,0 12 0-16,0 7 2 0,7 5 4 31,2 0 5-31,4 0-11 0,0 16-7 0,1 7 5 16,16 5 2-1,8-4 0-15,4-3 0 16,0-3 0-16,0-1 0 16,-4-5-2-16,-5 0-2 15,-1-4-3-15,-8 2-6 16,-3-3-16-16,-5 2-17 15,-3 3 13-15,0-2 4 16,-1 3-2-16,-17 1 17 0,-3 0-2 16,0 1 5-1,0-5 7-15,-4-2 1 0,1-2-3 16,-6-1-5-16,-4-3-16 16,-5-2-15-16,2 0-2 15,1 0-50-15,4-14-65 0,9-7-140 16</inkml:trace>
  <inkml:trace contextRef="#ctx0" brushRef="#br0" timeOffset="109536.82">13832 9529 1015 0,'0'0'65'16,"0"0"45"-16,0 0 21 16,0 0-75-16,0 0-52 15,0 0-4-15,-3-4-9 0,11 18 0 16,1 8-42-16,-3 4-99 16,-6 1-95-1,0-4-193-15</inkml:trace>
  <inkml:trace contextRef="#ctx0" brushRef="#br0" timeOffset="110823.04">15176 9610 827 0,'0'0'70'15,"0"0"-15"-15,0 0 102 16,0 0-61-16,0 0-50 15,0 0-17-15,-73-54-21 0,60 69-7 16,1 12-1-16,2 9-2 16,8 3-1-1,2-2 1-15,18-7-3 0,13-3 2 16,2-5 0-16,1-5-3 0,-2-4-4 16,-8 0-12-1,-7-1-4-15,-9-1-16 16,-7 2-8-16,-1 0 9 0,-9 4 20 15,-21 7 1 1,-11-2-17-16,-4 1 10 16,-1-5 22-16,7-6 5 0,9-3 2 0,11-4 2 31,13-5-4-31,6 0 20 16,0 0 22-16,18-17-13 15,21-12-17-15,17-8-11 16,13-6 0-16,8-4-1 15,-3 3 4-15,-6 7-5 0,-13 8 3 16,-17 12-2-16,-14 7 6 16,-17 8 9-16,-5 2 36 15,-2 0 37-15,0 0-1 16,-6-2-31-16,-16 2-17 16,-9 0-21-16,-6 19-6 0,1 10 5 15,6 2 1 1,8 1-5-16,9 2-7 0,3-4-4 15,7-4 0-15,3-2 0 16,0-4-1 0,13-2 0-16,9-8-1 0,9-3 0 0,3-7 2 15,5 0 1-15,0-2-3 16,-3-13 4 0,-5-6-4-16,-8-3 2 15,-2-5-2-15,-7 1 0 16,-8 0-2-16,-3 2 2 15,-3 7 0-15,0 3 1 16,0 7 1-16,0 4 0 16,0 5 0-16,0 0-2 15,0 0-2-15,5 14-11 0,16 10 10 16,5 5 2 0,-1-4-2-16,-3 4 2 0,-3-7 0 15,-1-1 0 1,3-8 0-16,1-6-1 0,-1-4-3 0,-3-3 1 15,0 0 1-15,-5 0 3 16,-2-8 0 0,2-7 2-16,-4-2-1 15,0-7 3-15,2 0-3 0,-4-3 0 16,4-4 2 0,3 2-1-16,0 5 1 15,1 7-1-15,0 7 4 16,1 8 0-16,2 2-2 15,4 0-1-15,2 18-2 16,-2 7 0-16,-3 4-2 16,-6 4 1-16,-7 0-2 0,-3-2 2 15,-2-6-10 1,-1-3-8-16,0-8-18 0,0-5-65 16,0-6-18-16,-3-3 8 15,-3 0 3-15,2-9-61 16,-2-14-93-16,5-6-119 0</inkml:trace>
  <inkml:trace contextRef="#ctx0" brushRef="#br0" timeOffset="110957.77">16119 9494 616 0,'0'0'139'15,"0"0"-60"-15,0 0 2 16,0 0-69-16,0 0-12 15,0 0 0-15,44 99-21 0,-9-65-121 16,2-1-220-16</inkml:trace>
  <inkml:trace contextRef="#ctx0" brushRef="#br0" timeOffset="111406.54">16585 9779 203 0,'0'0'683'15,"0"0"-554"-15,0 0 58 0,-45-86-34 16,15 67-90-16,-6 6-21 0,-2 8-9 31,2 5-14-31,4 4-10 0,6 23-3 16,4 9-6-16,11 3 0 0,11 0 1 16,8-2-2-16,30-9-2 0,11-9-4 31,8-11-8-31,1-8-20 15,-6 0-43-15,-10-7-7 16,-11-13 38-16,-8-8 29 16,-4-9 18-16,-9-9 0 15,-8-10 2-15,-2-6 1 16,-11-4 0-16,-16-4 7 0,-2 0 7 16,-3 8 26-1,4 12-2-15,6 21 3 16,8 17 8-16,7 12-9 0,7 15-30 0,0 28-12 31,4 23-1-31,19 14 4 0,8 2-3 0,9-6-1 16,-3-4 0-16,-7-8-4 15,-10-10-30 1,-10-12-151-16,-2-16-112 16,3-10-357-16</inkml:trace>
  <inkml:trace contextRef="#ctx0" brushRef="#br0" timeOffset="125958.2">17530 9299 850 0,'0'0'281'0,"0"0"-260"0,0 0 23 16,0 0 20 0,0 0-64-16,0 0 0 0,-7 86 0 15,7-19 1 1,-2-1 0-16,-1 4-1 0,-1-2 0 16,-2-6-1-1,1-8-1-15,1-8-2 16,1-10 0-16,1-9-71 15,1-13-72-15,-1-11-71 16,1-3-172-16</inkml:trace>
  <inkml:trace contextRef="#ctx0" brushRef="#br0" timeOffset="126503.9">17266 9752 780 0,'0'0'139'0,"0"0"-115"16,0 0 74 0,0 0-5-16,0 0-45 0,88 1 33 15,-34-1-27 1,6-13-30-16,1-1-15 0,-1-2-9 0,-4 0-1 31,-7 4-1-31,-7 4-27 0,-11 2-39 16,-8 3-26-16,-11 3 9 0,-5 0 31 15,-7 0 22 1,0 0 27-16,0 0 5 16,0 0 18-16,-2 3 15 15,-14 14-3-15,-5 5 0 16,2 4 4-16,1 1-12 16,6 2-3-16,6-3-10 15,3-5 2-15,3-2-8 16,4-3-1-16,15-6-1 0,7-5 0 15,7-5 3-15,3-3 3 16,3-16-4-16,-4-7 4 0,-2-1-5 16,-6-2 1-16,-9-1-2 15,-6-1-1 1,-9 0 0-16,-3 0 0 16,-8 4 0-16,-12 5 2 0,-4 10-2 15,0 7 3 1,0 5-2-16,-4 2-1 0,2 17-1 0,3 6 1 31,6 6-3-31,8 3 0 16,9 2-4-16,0-4-5 15,15-3-70-15,16-8-62 0,10-8-152 16</inkml:trace>
  <inkml:trace contextRef="#ctx0" brushRef="#br0" timeOffset="127136.18">18598 9353 1001 0,'0'0'61'0,"0"0"51"0,-41-84 61 0,33 70-75 31,5 10-49-31,3 2-20 16,0 2-18-16,-2 0-11 0,-2 22-2 15,-2 20-1-15,-3 12 2 16,2 5 1 0,2-6 0-16,4-4 0 0,1-9-3 15,0-7 1-15,0-8-4 16,0-8 3-16,3-7-3 15,3-7-10-15,1-3 13 0,6-3 3 16,7-19 1 0,7-7 2-16,3-6 3 0,-2 3-3 15,-3 0 2 1,-3 4 4-16,-3 8 2 16,-2 4-10-16,1 10-1 0,-1 6 0 0,3 0-2 31,6 12-4-31,-5 15-3 15,-2 4-10-15,-7 8-16 0,-6 2-10 16,-5 0 5-16,-1 0 2 16,0-5 6-16,-11-5 12 15,-6-3 3-15,-7-8 10 16,-6-1 7-16,-5-7 3 16,-5-1-1-16,-1-5 0 15,4-6 3-15,5 0 18 16,7 0 2-16,6-13-1 0,7-6-11 15,6-8 2-15,6-4-12 16,7-5-3-16,26 2-4 0,13 3-37 31,10 8-70-31,5 7-146 0,-3 6-203 0</inkml:trace>
  <inkml:trace contextRef="#ctx0" brushRef="#br0" timeOffset="127604.76">19119 9719 499 0,'0'0'422'0,"0"0"-352"16,0 0 70-1,0 0-27-15,0 0-82 0,0 0-18 16,59-71-2-16,-42 54-4 15,1 3-7 1,-5-3 1-16,-1 2 5 0,-6 1-3 16,-6 0-2-16,0 3 0 0,-3 2 0 15,-19 4-1 1,-7 5 0-16,-5 0 0 0,-6 12 0 16,1 9 3-1,5 9 3-15,2 2 6 16,11 2 5-16,5 2-2 15,8-2-3-15,8-5-6 16,0-3-2-16,19-6-3 16,16-4-1-16,8-8 0 0,8-8 2 15,2 0-1-15,-6-8 0 16,-8-6 1 0,-5-1-2-16,-11 5 3 0,-13 4-4 15,-4 3 2-15,-6 3-2 16,0 0 0-16,0 0-6 15,0 0-62-15,-6 8-108 0,-4 4-71 16,-4 2-180 0</inkml:trace>
  <inkml:trace contextRef="#ctx0" brushRef="#br0" timeOffset="129102.43">20264 9670 630 0,'0'0'143'0,"0"0"-46"16,0 0 58-16,-13-77-25 16,4 65-55-16,-3 1-5 15,2 5-10-15,-3 6-24 16,-3 0-14-16,0 3-13 15,-5 23-7-15,-4 15-4 0,4 10 2 16,6 0 0 0,10-1-8-16,5-6 4 0,3-10-3 15,18-6 2 1,10-10 1-16,10-9-16 0,11-9-39 0,3-8-14 31,5-17-42-31,-3-7-31 16,-5-4-1-16,-6 0-69 15,-14 1 55-15,-12 7 57 0,-17 6 104 16,-3 5 58-16,-9 2 85 16,-13 6 23-16,-1 2-3 15,1 2-41-15,1 2-6 16,4 3-37-16,3 0-23 16,3 0-13-16,4 0-12 15,0 7-16-15,-1 10-11 0,3 8-4 16,-1 8 0-16,5-1 1 15,1-1-2 1,0 2 2-16,1-5 0 0,11-3-1 16,5-8 2-16,1-6-1 0,4-5-1 15,8-6 1 1,7 0 0 0,2-18 1-16,0-6-2 15,-8-4-12-15,-10-2-3 0,-8-2 4 16,-5 4 4-16,-8 1 7 15,0 7 1-15,0 1 2 16,0 4 3-16,-2 4 19 16,1 5-1-16,1 1 3 15,0 2-7-15,0 0-3 16,0 3-10-16,0 0-7 16,8 0-8-16,11 3 6 0,6 13-3 15,2 5 4 1,-1 6-1-16,-3 2-3 0,1 0-2 15,-3-2-18 1,-5-1-7-16,2-6 4 0,-6-3 8 0,0-5 10 16,-4-7 1-1,-5-3 5-15,0-2 4 16,-3 0 5-16,1-7 1 16,-1-16 19-16,0-12-20 0,2-6 6 0,1-3 2 15,4 2-7-15,0 3 5 31,1 9 13-31,-1 8 12 16,0 7-3-16,1 6-20 16,3 4-2-16,6 5-11 15,6 0-4-15,11 9 4 16,2 13-6-16,-3 5 4 0,-3 5 1 16,-5 4-4-16,-5 2 2 15,-4-1-8-15,-6-1-20 16,-4-2-6-16,-3-5-35 15,0-3-35-15,-1-5-62 16,2-10-69-16,5-6-186 16</inkml:trace>
  <inkml:trace contextRef="#ctx0" brushRef="#br0" timeOffset="129554.69">21374 9581 542 0,'0'0'373'0,"0"0"-250"16,0 0 82-16,0 0-37 15,0 0-71-15,0 0-43 16,-40-42-24-16,40 42-21 16,0 12-9-16,0 15-2 15,0 13 2-15,1 7 3 0,5-3-3 16,2-1 0-1,2-6-1-15,-1-9 1 0,0-6-4 16,1-9 3 0,-2-6-3-16,-2-5-2 0,3-2-4 0,4-10 10 15,2-16 0 1,1-8-1-16,-2-7 3 16,-2 0 1-16,-5 0-3 0,-1 2 2 15,2 8-2 1,-1 9 1-16,-2 5-1 15,-1 8 1-15,-1 5-1 16,3 4 0-16,9 0-3 16,3 18-1-16,4 8 4 15,-3 8-2-15,-3 2 0 16,-4 3-7-16,-2-3-26 0,-3-4-28 16,-2-5-27-16,-2-4-49 15,4-8-104 1,4-9-222-16</inkml:trace>
  <inkml:trace contextRef="#ctx0" brushRef="#br0" timeOffset="129938.2">21850 9676 749 0,'0'0'122'0,"0"0"-84"15,0 0 68-15,0 0-49 32,0 0-43-32,0 0 4 15,86-13 8-15,-48-4-20 0,-6-2 0 16,0-1-5-16,-6 0-1 16,-3 0 1-16,-8 2 2 15,-6 2 0-15,-7 1 2 16,-2 5 2-16,0 0 25 15,-22 4 3-15,-11 6-11 16,-7 0-6-16,-3 14 2 0,1 13 1 16,7 5-6-1,12 5-10-15,13 2-5 0,10 2-2 16,13-5-2 0,21-8-7-16,8-8-84 15,9-9-97-15,-1-8-149 0,-3-3-233 0</inkml:trace>
  <inkml:trace contextRef="#ctx0" brushRef="#br0" timeOffset="130338.62">22306 9601 563 0,'0'0'199'0,"0"0"-14"16,0 0-26-16,0 0-21 16,-41-75-50-16,25 75-24 0,0 0-25 15,1 18-30-15,-1 14-8 16,5 10 1-1,7 5-1-15,4-2-1 16,0-5-2-16,10-5-2 16,14-12 2-16,9-9-9 0,10-11-28 15,7-3-16 1,5-10-8-16,1-19 17 16,-2-4-16-16,-6-10 32 0,-4-8 29 15,-6-8-1-15,-5-6 4 16,-10-8-2-16,-9-6 4 15,-9 1 9-15,-5 5 12 16,0 13 21-16,-11 17 14 16,-1 18 2-16,2 11-7 15,4 11 7-15,0 3-36 16,-1 31-21-16,-1 19-1 16,2 22-2-16,3 7-1 15,3 4-1-15,0-3-1 0,0-8 0 16,0-8 0-1,4-11-26-15,11-9-73 0,2-13-76 16,5-12-137-16</inkml:trace>
  <inkml:trace contextRef="#ctx0" brushRef="#br0" timeOffset="130736.45">22720 9622 868 0,'0'0'23'0,"0"0"58"0,0 0 54 15,0 0-71-15,0 0-43 16,0 0 23 0,127-12-23-16,-75 0-12 0,-3-3-9 15,-3-1 4-15,-1 0-4 16,-8-2-20-16,-3 0-8 15,-8 4 2-15,-7-1 10 16,-9 4 16-16,-10 0 1 0,0 2 3 16,-12 1 6-1,-13 6 10-15,-9 2-8 0,-2 8-4 16,-3 13 0 0,8 8-5-16,10 0 4 0,5 3-6 0,8-3-1 15,8 2 0-15,0-2-1 31,8-5 1-31,21-7-3 0,15-9-53 16,14-4-98-16,13-4-106 16,6 0-66-16,0-13 151 15</inkml:trace>
  <inkml:trace contextRef="#ctx0" brushRef="#br0" timeOffset="131136.43">23501 9622 159 0,'0'0'236'16,"90"-57"-106"-16,-65 36 52 15,-15-1 0-15,-10 6-5 0,0-1-21 16,-22 3-74-1,-14 8-25-15,-4 6-31 0,-5 0-2 16,2 17 1 0,5 8-6-16,9 4-10 0,6 4-6 0,10 1-2 15,10-1 0 1,3-3 0 0,4-4-1-16,22-10 0 0,8-9-2 0,11-7-4 15,5 0-17 1,4-12 3-16,-3-13 4 15,-5-6 6-15,-5-5 6 16,-9-8 1-16,-5-9 2 16,-5-9 0-16,-8-13-3 15,-8-6 4-15,-6 1-2 16,-9 5 2-16,-14 12 4 16,-7 12 33-16,2 14 25 0,7 16 1 15,5 12-22-15,7 11-14 16,6 39-25-1,3 22 0-15,0 24-2 0,3 5 0 16,12-5-4-16,-3-4 1 16,-1-16-24-16,-1-9-108 0,-3-17-104 15,4-12-194 1</inkml:trace>
  <inkml:trace contextRef="#ctx0" brushRef="#br0" timeOffset="135735.99">24533 9279 978 0,'0'0'65'15,"0"0"29"-15,-31-78 67 16,20 65-69-16,5 6-42 16,2 3-21-16,3 4-9 0,-1 0-8 15,-1 0-12 1,0 8-5-16,-5 25-3 15,1 15 6-15,-5 16 2 0,5 0 3 16,1-5 0 0,4-11-3-16,2-14 0 0,0-5 1 0,3-12-1 15,5-8-5 1,-4-6 5-16,-1-3 0 16,4 0 0-16,4-25 5 15,3-11-4-15,0-7-1 16,-3 1 0-16,-2 4 0 15,-5 6 2-15,1 8 0 16,-1 7 0-16,-1 12-2 16,0 3-2-16,2 2 0 15,8 0-6-15,5 17-11 16,9 6 16-16,3 2 3 16,0-1-1-16,-2-2 0 0,0-5 1 15,0-2 0-15,-1-8-3 16,5-5-5-16,-1-2-3 15,2-5 0-15,-2-11-1 16,-1-8-8-16,-2-6 4 16,-5-4-4-16,-5-4 1 0,-7-3 3 15,-5 2 1 1,-6 5 4-16,0 4 1 0,0 8 10 0,-13 8 3 31,-3 4-3-31,-4 6 3 0,1 4 0 0,-5 3-2 31,2 14-1-31,2 11-7 16,11-1 7-16,9-1-4 0,0-3-3 16,32-6-15-1,14-10-48-15,12-7-11 0,9-9-21 16,3-16-29-16,-4-9-57 16,-9-2 13-16,-8-8 19 15,-15-9 46-15,-10-3 110 16,-12-9 5-16,-12 2 87 0,0 4 42 15,-14 14 31-15,-11 11 55 16,-3 9-47 0,2 9-11-16,10 10-51 0,4 3-38 15,9 3-25-15,2 0-29 16,1 4-13 0,0 25-6-16,0 12 0 0,0 17 5 0,0 8 1 15,6 4 0 1,0 0 5-16,-1 1 1 15,1-5-9-15,0-7 3 16,0-9-5-16,2-13-1 16,2-10-5-16,-4-13 3 15,0-9 1-15,-3-5-1 16,3 0 2-16,4-21 0 16,1-13 1-16,2-8-1 15,-4 1 1-15,-3 7 1 0,-3 9-1 16,0 9 1-1,-1 7 0-15,0 6 0 16,-1 3-2-16,6 0-1 16,4 7-8-16,6 13 1 0,3 3 8 0,4 2-3 15,3 0 2 1,-2-3-1-16,5-2-1 16,1-8-4-16,3-6-5 15,1-6 1-15,-2 0 2 0,0-12 5 16,-7-10 3-1,0-1 1-15,-7-5 0 16,-7-1 3-16,-4-2 4 16,-5 2 5-16,-3-1 8 15,0 2-4-15,-8 5 6 16,-7 3-5-16,-1 4 4 16,-1 9-3-16,4 7-11 0,-2 0-1 15,2 9-6-15,0 16-2 16,5 11 0-16,8 3 0 15,0 1 0-15,7-4-3 0,13-2 0 16,5-4-1 0,6-8-17-16,2-10-13 0,3-7 11 15,-2-5 3-15,-1-2 8 16,-4-17 9 0,-4-3 3-16,-3-5 2 15,-6 0 3-15,-8 2-1 16,-5 0 3-16,-3 5 13 15,0 1 6-15,0 2 4 0,0 5-5 0,0 2-7 16,0 7 0 0,0 2-11-16,0 1-5 15,4 0-1-15,14 12-6 16,2 8 4-16,-1 2 2 16,-3 3-2-16,-1-1-4 15,0-4-10-15,-1-3-9 0,-2-3 0 16,-1-8 8-16,1-3 2 15,2-3 10-15,-2 0 6 16,4-14 0 0,-1-9 4-16,3-4 2 0,-2-3 15 15,1 0 4-15,-1 3 0 0,1 6-3 32,-2 8-7-32,-1 6-3 0,3 7-7 0,4 0-5 15,2 11-2-15,1 9 0 16,-1 4-1-1,-2 0 1-15,-1-3-22 16,0-4-36-16,1-6-63 16,0-7-108-16,-3-4-168 15</inkml:trace>
  <inkml:trace contextRef="#ctx0" brushRef="#br0" timeOffset="148226.12">27400 8857 746 0,'0'0'201'15,"0"0"-156"-15,0 0 113 16,0 0-36-16,0 0-54 16,0 0-36-16,0 0-14 15,0-63-8-15,0 63-10 0,0 17-1 16,0 16-8-16,3 16 9 16,0 8 2-16,-2 4 9 15,-1-3-10 1,0-4 6-16,0-9-7 0,0-9-3 0,2-8-6 15,2-9-84 1,-1-7-93-16,-1-11-54 0,-1-1-113 31</inkml:trace>
  <inkml:trace contextRef="#ctx0" brushRef="#br0" timeOffset="149482.37">27196 9076 716 0,'0'0'85'16,"0"0"-32"0,0 0 56-16,0 0-37 0,0 0-52 15,0 0-8 1,128-20 18-16,-54-2-16 0,0-4-12 0,-4-1-2 16,-4-5-14-1,-8 0-48-15,-11-2-47 0,-14 3-5 16,-14 5 71-1,-11 5 43-15,-8 4 0 0,0 4 62 16,0 3 42 0,-6 3-6-16,0 3-12 0,2 3 3 0,1 1-17 31,1 0-25-31,-1 0-24 16,-3 12-12-16,0 17-8 15,-4 8 8-15,2 10 6 16,4 5-9-16,1 2 2 15,3 1 2-15,0-9 2 0,0-3-12 16,7-11-2-16,5-6 0 16,-2-8-1-16,1-7-2 15,-2-5-1-15,-2-6 2 0,2 0-2 16,4-15 3 0,0-10 1-16,0-5 0 15,-3 2 4-15,-5 4-3 0,-2 5 2 16,-3 4 1-1,2 8 1-15,-1 2 9 16,-1 5-4-16,5 0-10 0,2 0 0 0,9 12-14 31,7 10 11-31,2 0 3 16,1 0 0-16,-3-5 0 16,3-3 0-16,0-2-2 0,1-7 3 15,3-3-1-15,1-2 0 16,4 0 0-16,-1-10 0 15,-1-7-1-15,-6-3 4 16,-5-5-3-16,-7-2 2 16,-5-2 0-16,-5 2 2 15,-5 4 0-15,0 3 3 16,0 4 7-16,-9 6 3 0,-1 3 7 16,1 6-10-1,-2 1-9-15,1 0-1 0,-2 12-4 0,-1 14-3 31,5 6 1-31,8 2-1 0,0 0-4 0,11-6 4 16,14-3-1 0,9-8 3-16,6-3-5 15,-1-8-1-15,0-6 3 16,-3 0 2-16,-5-3 0 16,-2-11 2-16,-7-3 0 15,-6 2 4-15,-7-3-1 16,-3 1 2-16,-3 2 8 15,0-1 2-15,0 2 0 16,1 2 1-16,-1 5-12 0,2 2 0 16,-1 3-4-1,9 2 0-15,6 0 0 0,6 14-4 16,3 3 0 0,-1 2-2-16,-3-1-5 15,-1 1-3-15,-1-4-3 0,-1-2-2 0,-2-5 10 16,2-4-3-1,1-4 10-15,1 0-4 16,-1 0 6-16,-1-6 1 16,-3-8 0-16,-2-2 1 0,-4-5-1 0,0-6-1 15,-4-2 3-15,-4-1-1 32,-4 0 1-32,0 6-2 15,0 5 2-15,0 8 2 16,-6 7 12-16,-6 4-9 0,-4 0-4 15,-3 22-4-15,-1 11-2 16,4 5 2 0,7 2 0-16,9-2 0 0,0-6-3 15,6-6 2-15,17-5-3 16,7-10 3-16,9-6 0 0,6-5-1 16,3 0-6-1,-1-15-16-15,-2 0-3 0,-5-1-36 16,-7 6-15-16,-13 0-11 0,-7 7-31 15,-9 3 12-15,-4 0 4 32,0 0-115-32,0 6-58 0</inkml:trace>
  <inkml:trace contextRef="#ctx0" brushRef="#br0" timeOffset="150283.23">30019 9039 391 0,'0'0'551'16,"0"0"-458"-16,0 0 96 15,-3-82-13-15,-1 72-88 0,-2 3-42 16,3 7-17 0,0 0-13-16,-3 13-16 0,-3 18 0 15,-3 11 0-15,5 5 1 16,4-3-1-16,3-4-4 16,0-7 3-16,3-5-2 15,8-6-1-15,3-7-5 16,5-6-5-16,1-9 3 0,2 0 6 15,2-9 4 1,0-14-1-16,-5-8 2 16,-3-4 0-16,-3 0 2 15,-7 1-2-15,-2 2 2 0,-4 6-2 0,0 8 0 32,0 5 4-32,0 9-3 15,0 3 6-15,0 1-7 0,3 0 0 16,3 0-2-1,7 12 0-15,7 7 0 0,2 0 2 16,1 3 0-16,0-1-1 16,0 0-2-16,-3-4-3 15,-1 0-27-15,-3-3-5 16,-3-2-4-16,-2-1 6 16,-4-3-7-16,-4-3 9 15,-3 2 5-15,0 0-4 0,0-1 1 16,-10 1 2-1,-10 0 16-15,-7-1 5 0,-5-3 8 16,-3 0 1 0,-5-3-1-16,4 0 1 0,4 0 0 0,3 0 1 15,10-9-1 1,1-6-4-16,9-7-77 16,7-7-125-16,2-9-267 15</inkml:trace>
  <inkml:trace contextRef="#ctx0" brushRef="#br0" timeOffset="150452.9">30094 8751 781 0,'0'0'323'0,"0"0"-232"16,0 0 54-16,0 0-39 15,0 0-70-15,0 0-34 0,-12 0-2 31,21 0-22-31,6 0-145 0,-6-3-236 0</inkml:trace>
  <inkml:trace contextRef="#ctx0" brushRef="#br0" timeOffset="152883.57">1435 11742 979 0,'0'0'163'0,"0"0"-115"16,0 0 104-16,0 0-39 15,0 0-62-15,0 0-28 16,-32-49-16-16,32 52-7 16,0 26-11-16,2 20 4 15,8 13 7-15,-1 5 1 0,-3 2 0 16,-3-6-1 0,0-2 0-16,-1-7-2 0,-1-17 1 15,3-11-10 1,-2-11-27-16,-1-8-35 0,1-4-5 0,-2-3 28 15,3-8 20 1,-2-21-23-16,-1-15-5 0,0-13 26 16,0-4 12-1,-3-8 12-15,-11 3 7 16,-3 0 2-16,-1 8 3 16,5 8 16-16,1 10 24 15,3 10 22-15,6 9-6 16,1 4 7-16,2 5-31 15,0 3-21-15,0 0-15 16,17 2 0-16,13 2-6 0,7 3 1 16,5 2-2-16,0 0-27 15,-1 14-5 1,-2 9-10-16,-3 4-7 0,-3 4-15 16,-11 4 13-16,-10 1-17 15,-12 0 7-15,-9 3 33 16,-21-3 17-16,-10-2 18 15,-5-2-2-15,5-10 2 0,10-5 8 16,8-7 1 0,11-5 2-16,5-4 11 15,6-1 2-15,0-9 5 16,23-21-29-16,23-11-1 16,23-11-9-16,11 0-20 15,2 2-15-15,-10 7 29 16,-16 8 11-16,-15 11 5 0,-19 10 1 15,-7 6 7-15,-9 5 45 16,-6 3 52-16,0 0 21 16,0 0-17-16,0 0-20 15,-15 0-46-15,1 15-17 0,-6 6-13 16,-1 7-4 0,9 1-9-16,3 2 1 0,5-2-2 15,4-6 1-15,0-3-2 16,0-5-4-16,2-3 5 15,6-4 1 1,1-5-1-16,0-2-1 16,1-1 1-16,-2 0-1 15,1-1-3-15,-1-15 0 0,0-9 1 16,-5-5-1 0,0 0 3-16,-3 4 2 0,0 6 0 15,0 7 2-15,0 8 0 16,0 3-1-16,0 2-1 15,0 0 0-15,0 4-12 16,9 14-18-16,9 7 24 16,4 1 5-16,-2-1 1 15,2 0 0-15,5-7-6 0,-2-5-18 16,6-9-12 0,2-4 0-16,3-7-5 15,0-15-3-15,-2-9 7 0,-7 2 19 0,-6-8 13 31,-9-1 5-31,-2 1 3 0,-10-4 13 0,0 5 39 16,-7 0-16 0,-14 2 12-16,-6 5 10 15,5 5-19-15,1 10 14 16,12 7-3-16,3 6-16 16,6 1-25-16,0 5-12 15,0 24-16-15,12 12 8 16,10 13 8-16,-1 4 0 15,0-2-1-15,-6-4-9 16,0-6-32-16,-2-7-36 0,-4-8-4 16,2-6-56-1,-1-9-105-15,-1-9-229 0</inkml:trace>
  <inkml:trace contextRef="#ctx0" brushRef="#br0" timeOffset="153417.79">2274 11712 831 0,'0'0'72'31,"0"0"-17"-31,0 0 40 16,0 0-65-16,0 0-25 16,0 0 5-16,112-69 5 15,-61 38-10-15,-2-5-1 16,-7 0-1-16,-2 0-3 0,-10 4-8 15,-9 2-3-15,-11-1 7 16,-5 1 4-16,-5 5 5 16,0 6 18-16,-9 1 68 15,-3 9 4-15,-2 3-15 0,3 3-26 16,0 3-15-16,5 0-14 16,3 14-16-1,-3 21-9-15,3 9 4 0,2 12-3 0,1-2 0 16,0-1 1-1,6-2-2 1,7-5 0-16,1-7-2 0,0-7 1 0,0-10 0 16,1-5-1-16,-3-8 2 15,-1-5-2-15,0-4-5 32,0 0 0-32,0-13 4 0,0-12 3 15,1-9 0-15,-2-4 0 16,-2 1 0-16,1 5 2 15,-3 12-2-15,1 9 0 16,2 6-2-16,5 5 2 16,5 0 0-16,5 3-4 15,1 16 1-15,5 2 0 0,-2 2 1 16,-4 0-2 0,0-3-6-16,0-6-86 0,-9-6-89 15,1-8-161-15</inkml:trace>
  <inkml:trace contextRef="#ctx0" brushRef="#br0" timeOffset="154466.2">3620 11375 820 0,'0'0'188'0,"0"0"-118"0,0 0 69 15,-33-74-22-15,30 70-67 16,1 4-23-16,1 0-23 15,-1 7-4-15,1 28-20 16,-1 15 20-16,2 11 3 16,-1-1-3-16,1-6 0 15,0-5 1-15,0-10-1 16,1-7-3-16,7-11 2 0,-2-8 0 16,4-5 0-1,-4-5 1-15,-1-3 0 0,1 0 5 16,3-10 5-16,4-19 3 0,4-6 13 15,0-2-4 1,1 4-3-16,-3 5-5 16,0 5-5-16,0 6-4 15,3 3-5-15,-3 8-4 16,6 6 2-16,1 0-9 16,5 7 0-16,3 15-6 15,-2 9-4-15,-4 5-6 16,-6 4-10-16,-9 3-7 15,-5-3 13-15,-4-1-9 0,0-3 11 16,-16-5-4-16,-8-6 19 16,-1-5 10-1,-2-7 4-15,0-4 1 0,-1-7 6 16,-2-2 3-16,6 0 21 16,-3-4-12-16,8-11-6 0,1-2 4 15,12-7-13 1,6-2-4-16,0-2-25 0,25-2-55 15,23-1-69 1,11 5-71-16,6 4-152 0</inkml:trace>
  <inkml:trace contextRef="#ctx0" brushRef="#br0" timeOffset="155052.21">4130 11721 775 0,'0'0'189'0,"0"0"-101"0,0 0 45 16,0 0-75-16,0 0-44 15,0 0-7-15,22-25 2 16,11 5-8-16,1-5 0 0,-2 3 3 16,-4-1-3-1,-3 3-1-15,-8 3 0 0,-4 2 0 16,-7 1-3-1,-6 0 0-15,0 7 3 0,0 2 0 0,-19 5 1 32,-11 0 1-32,-13 12-2 0,-5 17-5 0,6 11 4 31,9 0-1-31,14 4-1 16,16-2-2-16,3-8 3 0,15-6-2 15,27-14 1-15,16-14-3 16,12 0 6-16,9-23-25 15,-7-11-57-15,-10-4 5 16,-8-4 44-16,-8 0 16 16,-10-4 15-16,-9 0 4 0,-12 0-1 15,-11-1 5 1,-4-3 7-16,-3 4 21 0,-19 6 7 16,-2 8 28-1,-3 7 23-15,3 11 2 16,5 3-25-16,7 6-2 15,4 5-29-15,7 0-23 0,1 16-12 0,0 20-1 16,0 15-2 0,12 7 0-16,7 2-2 15,1 1-1-15,-1-2 3 16,2-4-5-16,-6-4 2 16,0-10-56-16,-3-10-65 15,-2-13-102-15,2-10-104 16,0-8-368-16</inkml:trace>
  <inkml:trace contextRef="#ctx0" brushRef="#br0" timeOffset="155749.31">4671 11568 347 0,'0'0'679'0,"0"0"-579"15,0 0 41-15,0 0 10 0,0 0-82 16,0 0-51-16,9-25-8 15,33 15-9-15,10-6-1 16,8 0 0 0,-5 2 1-16,-13 3-2 15,-5 4-7-15,-14 5-23 16,-7 0 1-16,-9 2 7 16,-5 0 12-16,-2 0 6 15,0 0 4-15,0 10 1 16,-9 5 1-16,-3 6-1 0,-3 4 2 15,6-1-2-15,6-4 1 16,1-2 0-16,2-4-1 16,0-5 0-16,0-4 0 15,3-2 0-15,8-3 1 16,4 0 1-16,1 0-2 16,2-7 5-16,-1-7 2 0,-1-1-3 15,-7 0-2-15,-1 1 0 16,-1 0 0-1,-3 1 1-15,-1 2-1 16,-1 5-2-16,-1 3 0 0,-1 3-2 0,2 0 1 31,1 0-2-31,3 6-4 16,0 11 4-16,4 0 2 16,1 1 0-16,2-1 1 0,2-3 0 15,4-2 0-15,1-7 0 16,8-3 0-16,-1-2 0 15,3-2 2-15,-2-15 1 0,-1-3-3 16,-3-2 1 0,-3-2-1-16,-5 1 0 15,-4-2-3-15,-5-2 3 0,-5 1 4 16,-2-3-3 0,-6 2 3-16,-12 3-1 0,-1 4 2 15,-2 9 0 1,-3 8 4-16,-1 3 0 0,-1 7-4 0,1 15-3 15,8 4-2 1,6 1 0-16,8 0 0 0,3-1-4 16,0-3-43-1,19-5-121-15,9-5-193 16</inkml:trace>
  <inkml:trace contextRef="#ctx0" brushRef="#br0" timeOffset="156167.87">5644 11572 987 0,'0'0'167'0,"0"0"-38"0,0 0 39 16,0 0-100-16,0 0-40 16,0 0-9-16,-11-17-12 0,32 13-4 15,9-4-3-15,0 1-3 16,6-6 3-1,-5 4 0-15,-4-5-2 0,0 1-8 16,-5-1-6 0,-4-1 6-16,-8 0-5 0,-2-1 9 0,-8 2 6 31,0 4 0-31,-6 1 0 16,-15 4 0-16,-7 5 0 15,-5 0 0-15,0 0 0 16,3 16-1-16,5 9 0 0,11 5 0 15,4 0-2-15,3 1 0 16,7-1 1-16,0-8-3 16,14-2 4-16,10-7-7 15,3-9-23-15,9-4-37 16,1-2-32-16,5-16-69 16,-2-1-39-16,-1 1-113 0,-5-1-229 15</inkml:trace>
  <inkml:trace contextRef="#ctx0" brushRef="#br0" timeOffset="156898.81">6099 11463 768 0,'0'0'148'0,"0"0"-54"0,0 0 78 16,0 0-95-1,0 0-56-15,0 0-5 16,43 0 21-16,-15-2-15 15,2-5-13-15,0-3-3 16,-2-3-6-16,-1-1 5 16,-5-2-4-16,-5 1 0 15,-4 0 4-15,-4-2-2 0,-6-2 1 16,-3 2-2-16,0-1-2 16,-1 5 3-1,-14 3 3-15,-8 5 15 16,-5 5-3-16,-2 0-1 0,-1 17-6 15,1 9 3-15,3 3-3 16,7 6-1-16,3 1-2 0,12 0-7 16,5 0-1-1,0-2 0-15,27-4 0 16,14-9-2-16,14-7-21 16,7-10-33-16,6-4 3 15,-6-1-9-15,-5-15-1 16,-12-3 46-16,-7-4 15 15,-11-1 2-15,-9 0 2 16,-6 2 15-16,-9 3 35 16,0 4 7-16,-3 2-4 15,0 4-5-15,0 2-19 0,0 3-1 16,0 2-14 0,0 2-5-16,0 0-11 0,0 0 0 0,6 6-7 15,3 11 5 1,0 2 2-16,-2 3-1 0,-1-2-5 15,-1-3-22 1,1-3-8-16,3-7 5 16,-2-4 5-16,4-3 15 15,2 0 9-15,1-8 1 16,2-8 2-16,-1-5 1 16,6-3 2-16,-3 1 7 15,1 1 24-15,2 5 2 16,-6 3-2-16,4 6-8 0,2 5-7 15,-1 3-14-15,2 0-4 16,3 6-2-16,-4 6 0 16,0 2-5-16,-5 0-1 15,-1-4-24-15,-3-2-24 16,2-8-36-16,2 0-64 0,-1-8-156 16</inkml:trace>
  <inkml:trace contextRef="#ctx0" brushRef="#br0" timeOffset="167913.41">7771 11560 39 0,'0'0'920'0,"0"0"-841"0,0 0-12 31,0 0 42-31,0 0-46 0,0 0-41 0,0 0-9 16,-24-10-13-1,24 8 0-15,21 1-1 0,7-6 1 16,11-2 2 0,1-5 1-16,-1-6-2 0,-5 1-1 0,-7-3-2 15,-7 0-14-15,-6-2 5 31,-8 0-6-31,-6 2 8 16,0 2 1-16,-12 6 7 16,-10 2 0-16,-3 7-1 15,-5 5 2-15,-6 0 0 0,3 12 0 16,-1 14 2-16,1 4 1 16,6 7 1-1,8 1 1-15,11 0-2 0,8 2 1 16,6-3-4-16,24-7 0 15,14-6 0-15,12-14 2 16,13-8-1-16,7-2 2 0,1-11 1 16,-5-14-4-16,-9-4-4 15,-14-3-10-15,-12 2 2 0,-12 5 6 16,-9 3 6-16,-12 4 1 31,-4 3 3-31,-3 0 10 16,-18 3 25-16,-4 3-1 15,-2 5-15-15,0 4-5 16,8 0 1-16,4 0-6 16,0 6-8-16,4 11-3 0,2 5 0 15,3 8-3-15,6 5 3 16,0-2-2-16,0-1 3 16,12-2-3-16,6-7-1 0,5-6-4 15,-1-6 3 1,5-7 1-16,-5-4 0 0,-1 0-3 15,-3-4-3 1,-1-13-6-16,-4-8 5 0,-6-6 3 16,-5 1 5-16,-2 1 0 15,0 5 1 1,0 6 1-16,0 7 5 0,0 4 2 0,0 4 13 31,0 3 4-31,0 0-20 0,0 0-6 16,13 9-8-16,10 11 2 15,2 3 3-15,2 4-2 16,-2 1 5-16,2-4 0 16,0-2-16-16,1-8-41 15,5-6-42-15,3-6-70 16,4-2-46-16,3-10-116 16</inkml:trace>
  <inkml:trace contextRef="#ctx0" brushRef="#br0" timeOffset="168482.01">8882 11373 672 0,'0'0'191'0,"0"0"-57"16,0 0 41-16,-90-22-78 15,62 22-39-15,-2 7-27 16,2 14-13-16,4 7-13 16,8 4 0-1,13 4-4-15,3-4-1 16,10 0-7-16,21-9 5 15,13-9 0-15,14-12-3 16,9-2-52-16,4-21-46 16,-3-10-40-16,-10-8-12 15,-9-3 43-15,-10-3 12 0,-9-8 73 16,-14-1 27 0,-10-4 27-16,-6 3 80 0,-6 7-3 15,-22 9 50 1,0 10-11-16,-1 12-11 0,11 7-64 0,5 8-17 15,8 2-25 1,4 0-11-16,1 2-13 0,0 26-2 16,0 17 0-1,3 13 2-15,15 3 16 16,0-1-6-16,1-7-7 0,0-3 6 0,-5-8-7 31,1-9-4-31,-5-8 0 0,1-8-3 0,-3-7 2 31,-5-6-1-31,-1-4-1 16,4 0-3-16,3-12 6 0,6-13-1 16,3-8 2-16,3-7 0 15,-1 5 3-15,-1 7-2 16,-3 8 0-16,-6 14 0 16,2 6 3-16,0 0-5 15,7 6-1-15,4 14 0 16,-1 2 0-16,-1 3-6 15,-4 0 2-15,0-3-6 0,-1-3-64 16,1-6-58 0,-3-6-102-16,2-7-171 0</inkml:trace>
  <inkml:trace contextRef="#ctx0" brushRef="#br0" timeOffset="169281.63">10205 11315 744 0,'0'0'198'0,"0"0"-102"0,0 0 65 16,0 0-23-1,0 0-37-15,0 0-45 0,0 0-33 16,-30-69-15-16,30 92-8 16,3 16-1-16,12 17 1 15,0 10 4-15,-3 7 2 16,-9 4-2-16,-3 5 0 0,0-8-3 15,-6-9-1-15,-1-11-1 16,4-11-2-16,3-15-32 16,0-12-47-1,0-11-28-15,0-5-37 0,13-26 0 0,5-16-60 32,-2-16-76-32,-7-9-101 0</inkml:trace>
  <inkml:trace contextRef="#ctx0" brushRef="#br0" timeOffset="170162.46">10199 11364 516 0,'0'0'185'16,"0"0"-49"-16,-42-72 25 16,32 57-33-16,10 6-34 15,0 1-32-15,0 1-12 16,0 0-25-16,18 0-14 0,10-2-11 16,12 5 0-1,8 4-1-15,-2 0 0 16,0 0-4-16,-4 12 0 0,-4 5 1 15,-7 4-20 1,-9 3-23-16,-11 3-9 0,-11 4-6 0,-3 1 3 31,-28 3 20-31,-11-4 7 16,-3-1 0-16,3-5 16 0,11-7 16 16,12-8 4-16,10-9-1 15,9-1 11-15,1-10 14 16,29-20-8-16,19-10-20 15,20-9 2-15,11 2 0 16,1 2 4-16,-7 9-3 16,-11 5 3-16,-17 8 14 15,-14 8 10-15,-13 7-4 0,-13 4 16 16,-6 3 21 0,0 1 6-16,-6 0-21 0,-25 8-19 15,-8 12-28 1,0 8 6-16,5 4 6 0,13 0-2 15,6-1-6-15,10-2-3 0,5-2-2 16,0-5-2-16,14-2 2 16,8-7-5-1,7-8 5-15,-1-4 0 0,8-1 0 16,-3-9 2 0,1-12-2-16,-4-4 0 15,-3-1 0-15,-7-3 1 16,-7 5 1-16,-5 0-1 15,-6 6 0-15,-2 5 5 16,1 5 9-16,-1 4 8 0,0 4-5 16,3 0-14-16,8 0-4 15,11 9-5-15,8 11 5 16,3 5-2-16,-3 0 2 16,-5 1-1-16,-3-3-1 15,-4-5-1-15,0-4-5 0,-4-3 1 16,0-7 1-1,1-4 5-15,0 0 1 0,3-4 0 16,0-13 2-16,3-4-1 16,-3-2 1-16,-2-4-1 0,-4-3 3 15,0 1 2-15,-2 0 3 32,0 9 0-32,-6 6-2 0,1 7 2 15,2 7-4-15,5 0-5 16,6 10 0-16,4 11-1 15,-1 9 1-15,-2 2-1 16,-5 0-1-16,-5 0-1 16,1-6-11-16,-1-4-4 15,-3-6-38-15,-1-6-20 16,-1-7-35-16,-1-3-71 0,0 0-43 16,-2-14-103-16</inkml:trace>
  <inkml:trace contextRef="#ctx0" brushRef="#br0" timeOffset="170313.87">11347 11028 850 0,'0'0'52'0,"0"0"-12"0,0 0 43 0,0 0-83 15,0 0-17-15,0 0-63 31,87 46-195-31</inkml:trace>
  <inkml:trace contextRef="#ctx0" brushRef="#br0" timeOffset="170780.92">11661 11198 881 0,'0'0'154'0,"0"0"4"16,0 0 26 0,0 0-73-16,0 0-61 0,31-76-9 15,-19 69-13 1,1 2-13-16,5 5-7 16,3 0-5-16,8 9-2 0,-4 12-1 15,3 10 0-15,-2 5-1 0,-8 3-2 31,-2 2-10-31,-10-3-17 16,0-2-26-16,-4-7-16 16,-2-4-1-16,0-4 42 0,0-6-6 15,0-5 12-15,0-6 3 16,-8-1-1-16,3-3 21 0,-2 0 2 16,-2-10 6-1,5-9 13-15,4-9 8 16,0-7-5-16,7-6 12 0,11-8-14 15,9-1-10-15,0 6-2 16,-2 8-7 0,-1 12-1-16,-5 9 0 0,2 5-1 15,1 10-13-15,1 0-78 0,-1 8-92 32,-1 6-135-32</inkml:trace>
  <inkml:trace contextRef="#ctx0" brushRef="#br0" timeOffset="171482.3">12894 11182 943 0,'0'0'115'16,"0"0"15"-16,0 0 38 0,0 0-79 0,-82-65-49 16,36 65-26-1,-8 2-3-15,4 19-9 0,8 7 0 16,12 1-2 0,14 0 0-16,14-2 0 0,2-3-5 15,24-8-17 1,18-12-31-16,15-4-1 15,5-8-16-15,-1-15 12 16,-6-7 13-16,-7-6 12 16,-11-7 24-16,-5-4 9 15,-7-9 4-15,-7-6-3 16,-5-5 10-16,-11-2 20 16,-2 6 3-16,-5 8 23 0,-11 15 11 15,2 13 5 1,4 13-4-16,6 9-17 0,4 5-15 15,0 17-19-15,-2 32-18 0,1 26 4 16,-4 20 5 0,-1 9 2-16,-1 1-2 15,-5-6-4-15,7-12-4 16,-1-15-1-16,3-17-4 0,3-17 4 0,0-15-8 31,14-14-10-31,11-9 6 0,8-5-1 0,3-19-2 31,5-10-9-31,-5-7-6 16,-7-5-15-16,-11-5 6 16,-11-2 9-16,-7 4 9 0,0 12 14 15,-13 11 7-15,2 13 1 16,1 10 4-16,7 3 9 16,0 7-8-16,3 17-5 15,0 4 6-15,10 0 4 0,13-2-7 16,5-8 0-1,3-4-3-15,1-11-1 0,2-3-13 16,0-3-93 0,-3-14-157-16,-6-5-266 0</inkml:trace>
  <inkml:trace contextRef="#ctx0" brushRef="#br0" timeOffset="172279.56">14323 11011 870 0,'0'0'243'16,"0"0"-147"0,0 0 55-16,0 0-43 0,0 0-52 15,0 0-19 1,0-51-16-16,0 51-13 0,2 0-8 0,11 15-2 31,13 13-3-31,6 13 4 16,4 5 0-16,-4-1 0 15,-4-4 1-15,-4-6-2 16,-2-7 1-16,-3-7-2 16,-4-9 1-16,-6-5-7 0,-1-6-13 15,-4-1 6-15,5-15 16 16,3-21 0-16,-2-11 0 16,-5-8 0-16,-5 4 0 15,0 0 1-15,0 5-1 0,-3 6 1 16,3 4 0-1,0 6-1-15,6 8 0 16,10 7-1-16,7 5 0 16,8 8-1-16,8 2-20 0,6 8-44 15,2 15-29 1,-6 11-24-16,-7 5-61 0,-6 0-95 0,-10-3-249 31</inkml:trace>
  <inkml:trace contextRef="#ctx0" brushRef="#br0" timeOffset="173115.45">15035 11125 260 0,'0'0'630'16,"0"0"-569"-16,0 0 62 0,46-85 12 15,-19 62-80 1,2-2-27-16,3 1-5 0,-4 3-11 15,-8 4-8-15,-9 4-1 16,-6 2 3-16,-5 2 8 16,0 3 9-16,-12 0-5 0,-17 4-2 15,-12 2-12-15,-9 10-4 16,2 16-1-16,7 7 0 16,9 4-1-1,14-1 2-15,10 0 0 0,8 1-5 0,3-4 3 31,25-4-1-31,13-7 3 16,14-7 0-16,3-8-1 16,5-7 1-16,-2 0 0 15,-8-11 0-15,-8-10 1 0,-10-7-1 16,-10-1 1 0,-9-2 0-16,-8 0 2 0,-7 5-3 15,-1 0 2-15,0 9-1 16,0 2 2-16,0 8 7 0,0 3 7 15,9 4-14 1,12 0-3-16,9 0-3 16,9 11 1-16,-3 9 2 0,-3 0 0 15,-8 4-5 1,-10 0-9-16,-12 2-2 0,-3-2-3 0,-11 3 3 16,-10-2-4-16,1-2 4 31,4-3 1-31,9-4-1 15,7-5 5-15,0-4-1 16,9-4 6-16,22-3 6 16,16 0 0-16,12-18-1 0,6-7-25 15,0-8-11-15,2-8-22 16,-1-7-14-16,-4-8-21 16,-3-7-13-16,-11-6-42 15,-14-3 54-15,-12 2 59 0,-16 5 36 16,-6 9 23-1,-1 9 40-15,-22 10 61 0,-2 5 7 16,-2 5 13-16,5 7 23 16,6 7-44-16,8 5-47 15,3 6-19 1,4 2-24-16,-1 10-21 16,2 29-8-16,0 20-4 15,0 22 9-15,5 3 0 0,8 5-3 16,-4-2-6-16,-1-5-1 15,-5-11-1-15,-3-12-3 16,0-11-63-16,0-12-103 16,3-16-109-16,8-10-212 15</inkml:trace>
  <inkml:trace contextRef="#ctx0" brushRef="#br0" timeOffset="173463.12">16221 11022 795 0,'0'0'168'0,"0"0"-71"16,0 0 115-16,0 0-72 15,0 0-44 1,0 0-44-16,-6-55-20 0,32 50-22 16,9 4-6-1,8 1-4-15,-1 0 0 0,-3 16 0 0,-8 5-1 31,-6 3-2-31,-9 2-9 16,-6 2-12-16,-7-3 3 16,-3 0-4-16,0-4 7 15,0 0 7-15,0-4 0 0,-3-4 2 16,-2-1 5 0,2-4 1-16,1 0-5 0,2-5-21 15,0-3-20-15,0 0-32 16,0 0-23-16,11 0-62 15,7-18-127-15,0-4-243 0</inkml:trace>
  <inkml:trace contextRef="#ctx0" brushRef="#br0" timeOffset="173640.25">16582 10812 816 0,'0'0'114'15,"0"0"-25"-15,0 0 68 16,0 0-51-16,0 0-58 0,0 0-37 16,-19-51-11-16,19 51-5 15,5 18-29-15,6 8-42 16,-2 8-126-16,-4-2-129 16</inkml:trace>
  <inkml:trace contextRef="#ctx0" brushRef="#br0" timeOffset="174046.15">17089 10899 588 0,'0'0'148'0,"0"0"-50"16,0 0 59-16,0 0-23 15,0 0-47-15,-87-36-18 16,65 36-21-16,-5 6-17 0,-4 18-12 15,1 11 0 1,3 9-1-16,6 2 7 0,8 3-5 0,10-6 2 16,3-2-18-1,11-10 0-15,21-3-2 16,16-9-2-16,13-13-4 16,7-6-70-16,2 0-77 0,-4-12-78 15,-6-5-141 1</inkml:trace>
  <inkml:trace contextRef="#ctx0" brushRef="#br0" timeOffset="174844.89">17369 11025 686 0,'0'0'192'0,"0"0"-76"0,0 0 81 15,0 0-61-15,0 0-68 16,0 0-29-16,-22-24-17 15,26 24-18-15,17 0-2 0,9 0-2 16,4 4 1 0,2-4 1-16,-5 0-2 0,-4 0-2 15,0 0 0-15,-5-6-5 16,-1-4 2-16,-6-4 2 0,-3-3 3 31,-9 1 2-31,-3-3-2 0,0 1 1 0,-13 2 0 31,-10 4 1-31,-7 4 0 0,-7 8 0 16,-2 0 5 0,1 9 3-16,2 16-9 0,4 8 1 15,7 6-1-15,9-2 2 16,8 4-3-16,8-4-2 16,3-5-1-16,23-6-2 15,6-6-43-15,9-8-15 0,6-7-15 16,4-5 22-1,0 0 19-15,0-3 23 0,-5-15 14 16,-3-4 2-16,-6-6-1 16,-5-5 8-16,-5-4 10 15,-8 1-3 1,-7 0-3-16,-3 6-6 16,-6 5-4-16,1 7 0 0,-2 8 2 0,-2 4 4 15,0 3 0 1,0 1 2-16,0 2 3 15,0 0-3-15,0 0 1 16,0 0-2-16,0 0-7 16,1 7-3-16,2 10 1 15,2 7 4-15,1 2 1 16,0-1-5-16,2 1 2 16,3-1-3-16,-2-5 0 0,3-1-1 15,-2-2-14 1,2-1-31-16,3-6-8 15,0 2 6-15,1-5-35 16,-2 1-24-16,-2 1 35 0,-5-2-14 0,-2 2-9 16,-5 0 36-1,0-1 41-15,-9-2-3 0,-10 1 18 16,-1-2 3-16,-2-1 4 16,-4 1-3-1,1-2 26-15,1-2 41 16,6-1 7-16,5 1-30 15,7-1-36-15,6 0-9 16,0-5-73-16,24-12-255 16</inkml:trace>
  <inkml:trace contextRef="#ctx0" brushRef="#br0" timeOffset="175126.59">18370 11080 719 0,'0'0'149'16,"0"0"-43"-16,0 0 102 16,0 0-92-16,0 0-61 15,0 0-19 1,0-19-15-16,-3 19-18 16,-2 10-2-16,2 4-1 0,3-1 2 0,0-1-1 31,0-3-1-31,0-3-2 15,0-2 1-15,2-1-2 0,-1-3-12 16,-1 0-5-16,0 0 3 16,0-5-16-16,-6-7-76 15,-14-2-66-15,-6 3-130 16</inkml:trace>
  <inkml:trace contextRef="#ctx0" brushRef="#br0" timeOffset="213739.7">1840 13353 781 0,'0'0'148'0,"0"0"-65"0,0 0 37 15,0 0 8-15,0 0-40 16,0 0-34 0,0 0-11-16,-13-53-22 0,13 53-13 0,0 21-7 31,0 11 2-31,0 12 3 15,3 6 0-15,0 4-2 16,0 1 0-16,-3-2 3 16,0-8-7-16,0-12-2 15,0-11 2-15,4-10-3 16,-1-7-6-16,-3-4-10 0,3-1 4 16,-1-4 6-1,1-25-1-15,-2-14 5 0,-1-15-4 16,0-10 6-1,0 1 2-15,-3-2 1 0,-10 9 1 0,2 6-1 16,-1 11 2 0,2 4-2-16,7 3 9 0,3 5-4 15,0 0 0 1,7 4-5-16,11 2 0 0,8 6-1 16,2 4-6-1,3 6 3-15,4 4 0 16,-1 3-3-16,9 2-1 15,-4 0-13-15,3 0-21 16,-4 0-29-16,-5 10-28 0,-10 4-64 16,-10 6-227-1,-13 5-168-15</inkml:trace>
  <inkml:trace contextRef="#ctx0" brushRef="#br0" timeOffset="213961.43">1858 13528 731 0,'0'0'243'0,"0"0"-177"0,0 0 36 31,0 0-27-31,0 0-31 16,90-90-15-16,-49 68-13 15,1 5-9-15,0 1-7 16,1 5-4-16,-10 5-10 15,-5 6-62-15,-10 0-92 16,-13 17-169-16,-5 6-215 0</inkml:trace>
  <inkml:trace contextRef="#ctx0" brushRef="#br0" timeOffset="214156.92">1942 13752 711 0,'0'0'267'15,"0"0"-149"-15,0 0 43 0,0 0-77 0,0 0-53 32,0 0-20-32,43-46-1 0,-6 27-6 0,5 0-3 31,3 2-1-31,-2 3-5 0,-6 3-9 0,-5 6-65 16,-7 2-139-1,-6 3-137-15,-8 0-298 16</inkml:trace>
  <inkml:trace contextRef="#ctx0" brushRef="#br0" timeOffset="-213773.75">2443 13462 927 0,'0'0'129'16,"0"0"-7"-16,0 0 50 16,0 0-71-1,0 0-34-15,0 0-14 0,-31-51-17 16,29 51-16 0,2 0-13-16,0 17-7 15,0 10 0-15,0 7 0 16,9 3 4-16,3-4-3 15,6-5-1-15,-2-3 1 16,5-8-2-16,0-6-1 16,0-5-1-16,0-6-2 0,-4 0-4 15,-3 0 0-15,-5-15 4 16,-2-7 5-16,-5-7 1 16,-2-3-1-16,0 1 1 15,0 4 0-15,0 10 1 0,0 3 0 16,-4 10-1-1,4 2-1-15,0 2 0 0,0 0-3 16,0 0-5 0,17 6-1-16,6 14 9 0,-2 1 0 0,1 1 0 15,-3-2 0-15,-2-1 0 16,2-4 0-16,-1-4 0 31,0-5-1-31,3-4-2 0,1-2-4 16,11-7-4-1,0-13 9-15,-2-9 0 16,-1-5 1-16,-5-9 1 0,-5-6-2 16,-4-9-2-16,-10-7-1 15,-6-8 2-15,0-4 2 16,-9 2-1-16,-10 10 2 0,0 18 1 16,2 19 5-16,6 11 0 15,1 14 16 1,7 3 2-16,0 3-12 0,2 30-12 15,1 18 2-15,0 18-1 16,0 10 5 0,6 0-4-16,10-4 0 0,2-9-2 0,4-10 0 31,2-13-1-31,3-8-2 0,3-11-8 16,1-10-9-16,2-9 4 15,1-5 5-15,-2 0 0 16,-1-12 6-16,-1-15 5 15,-5-1 0-15,-5-7-1 16,-4 1 3-16,-10 2-1 16,0 6 0-16,-6 5 4 15,0 7 2-15,0 6 8 0,-6 2 4 16,-3 2 2 0,-4 4-3-16,1 0-11 0,-6 7-3 15,4 15 0 1,2 11-4-16,2 4-1 0,4-3-1 0,6-1 1 15,0-5-1 1,6-4-2-16,13-10-2 0,5-4-8 16,3-8-2-1,0-2-1-15,3 0 9 0,-2-8 0 16,-4-9 4-16,-3-3 4 0,-8-5 0 31,-8 0 1-31,-5 0 1 16,0 2 2-16,0 4-4 15,-2 2 6-15,-5 8 1 16,2 4 4-16,2 2 3 16,0 1-4-16,3 2-4 15,0 0-6-15,0 7-5 0,0 13-5 16,5 9 7-16,7 5 2 16,1-1-1-16,2-3 2 15,1-8-3-15,-2-5-7 16,7-8-7-16,1-4 2 15,6-5 5-15,2 0 7 0,0-16 3 16,1-5 0 0,-8-7 1-16,-1-4 1 0,-7-4 3 0,-6-1-1 31,-6 4 5-31,-3 5 3 16,0 7 3-16,0 6-2 15,0 8 4-15,0 0-4 16,0 4-5-16,0 3-8 15,3 0 0-15,12 0-6 16,3 10-5-16,10 7 9 0,-1 6-6 16,-2 5-15-16,-8 0-5 15,-5 4-6-15,-5 0-8 16,-5-1 8-16,-2-1 26 0,0-2 4 16,0-4 3-16,-3-1 1 15,-5-7 1 1,1-1-1-16,7-6 1 0,0-1 0 15,4-6-1-15,16-2 2 16,8-2 13-16,11-14-2 16,4-7-5-16,5-1-1 0,4 1-2 31,5 2-4-31,-5 6-1 0,-7 4 0 0,-14 4-1 16,-9 4 0-1,-11 1-11-15,-11 2-11 16,0 0-24-16,0 0-56 15,-2 0-72-15,-11 0-90 16,1 0-259-16</inkml:trace>
  <inkml:trace contextRef="#ctx0" brushRef="#br0" timeOffset="-211558.9">5008 13343 563 0,'0'0'241'0,"0"0"-129"16,0-86 56-16,0 59-39 15,-3 5-41-15,-7 7-16 16,-8 3-26-16,-1 7-3 0,-8 5-21 15,-3 9-11-15,-7 23-8 16,-4 11 3 0,2 11-4-16,8 4 1 0,15-2-2 0,11-5-1 15,5-2 0-15,11-9-1 32,20-7-4-32,11-10 1 15,6-12 2-15,5-11-3 16,4 0-6-16,-2-18-17 0,-2-7-5 15,-9-5-11-15,-11-1-7 16,-8 0-2-16,-13 1 10 16,-7 2 10-16,-5 4 27 15,0 5 6-15,-9 3 12 16,-5 3 43-16,1 5 7 0,7 4 3 16,3 4-8-16,1 0-12 15,2 0-26 1,0 0-11-16,0 14-5 0,2 8-1 15,10 6 10-15,1 2-2 16,-1 2-4 0,-1-1-2-16,4-2-3 0,-5-2 0 0,3-6-1 15,-5-6-1-15,1-4-4 16,3-6-32 0,-3-5-46-1,1-2-11-15,5-19-23 0,-3-11-92 16,-3-8-202-16</inkml:trace>
  <inkml:trace contextRef="#ctx0" brushRef="#br0" timeOffset="-211373.19">5198 13176 829 0,'0'0'112'16,"0"0"-1"-16,0 0 28 0,0 0-57 15,0 0-59-15,0 0-23 0,-36-25-2 16,44 25-67 0,12 6-58-16,7 8-29 0,-2 2-126 15,-5 1-308-15</inkml:trace>
  <inkml:trace contextRef="#ctx0" brushRef="#br0" timeOffset="-210908.11">5469 13358 861 0,'0'0'141'0,"0"0"34"16,0 0-6-16,-18-81-80 15,18 65-34-15,0 6-18 16,0 0-13-16,2 5-11 0,10 3-8 15,4 2-5-15,11 0-1 16,7 6 1 0,-4 14-1-16,4 5 1 15,-4 4-1-15,-6 3-4 0,-3-1 0 0,-6 1-11 32,-8-2-17-32,-4-5-10 0,-3-5-16 15,0-3 6-15,0-7 31 0,-9-4 1 31,-5-5 15-31,0-1 5 0,-5-1 2 16,2-16 5-16,-1-7-2 16,8-9 10-16,7-5 2 15,3-4-6-15,4 3 0 16,16 3-3-16,8 8-6 16,5 7 3-16,4 4-4 15,-1 5-1-15,4 9-3 16,1 1-20-16,-1 2-66 0,0 0-62 15,-4 8-66-15,-6 2-120 16</inkml:trace>
  <inkml:trace contextRef="#ctx0" brushRef="#br0" timeOffset="-210539.15">6182 13193 467 0,'0'0'353'0,"0"0"-235"16,0 0 75-16,-22-83-30 16,10 69-70-16,-6 2-20 15,7 4-15-15,-3 8-19 16,0 0-18-16,-1 13-4 0,2 13-12 16,-2 11-3-16,6 7 0 15,9 1-1-15,0-1-1 16,12-5 0-16,15-8-3 15,7-9 0-15,8-10-7 16,0-5-6-16,-2-7-5 16,-6 0-6-16,-3-7 2 0,-11-5 8 15,-2-3 3-15,-8-1 2 16,-4 2 0 0,-4-1 3-16,-2 5 8 15,0-2-2-15,0 4-7 16,0 1-14-16,0 4-25 15,0 0-20-15,0 0-62 16,0 0-64-16,0-2-121 16</inkml:trace>
  <inkml:trace contextRef="#ctx0" brushRef="#br0" timeOffset="-206676.34">6497 13247 392 0,'0'0'204'15,"0"0"-69"-15,0 0 28 0,0-80 3 0,0 63-26 31,-3 4-31-31,0 5-28 0,1 4-8 16,1 4-22-16,-1 0-18 16,1 0-15-16,-1 0-6 15,-3 20-4-15,-1 11-6 16,3 10 7-16,1-1-3 16,2-2-5-16,2-5-1 15,15-6 0-15,3-3 0 0,11-9 0 16,2-7 0-1,1-8 0-15,-1 0-2 0,-3-3-1 16,-6-16-7-16,-5-3-1 0,-7-3 4 31,-6-1-1-31,-6-1 0 0,0 2 8 0,-7 4-1 16,-4 4 0 0,2 4 1-16,6 5 2 0,2 5 1 15,1 3 0-15,0 0 1 16,0 0-4-1,7 5-6-15,17 12 4 16,7 5 2-16,-4 2 0 16,-3 2 2-16,-1-4-2 15,-3-2 0-15,-3-3-2 16,2-5 2-16,-1-7-1 16,-3-2-5-16,0-3-15 15,-2 0 5-15,1-11 2 0,1-10 7 16,-5-5 4-16,-1-4 2 15,-3-2 1-15,-3-1-1 16,-3 4 1-16,3 7 2 16,-3 5 0-16,0 5 3 15,3 8 8-15,-3 4-3 16,8 0-5-16,5 3-5 0,5 15 3 0,6 8 8 31,1 5-1-31,-1 1-9 16,-6 2 5-16,0 1-6 15,-8-2 1-15,-1-2-1 16,-6-7-1-16,-2-6-14 16,1-6-27-16,-1-5-30 15,1-7-50-15,-2 0-16 0,0-8 34 16,0-12-101-16,0-8-117 16</inkml:trace>
  <inkml:trace contextRef="#ctx0" brushRef="#br0" timeOffset="-206534.78">7055 12930 638 0,'0'0'143'31,"0"0"-61"-31,0 0 50 16,0 0-58-16,0 0-69 15,0 0-5-15,35-17 0 0,4 29-1 0,5-1-26 31,3-2-72-31,1-3-32 0,1-4-116 16,-3-2-190-16</inkml:trace>
  <inkml:trace contextRef="#ctx0" brushRef="#br0" timeOffset="-206292.09">7505 12799 336 0,'0'0'285'0,"-46"-87"-108"15,21 46 8-15,1 7-24 16,7 10-13-1,4 9-43-15,10 7-17 0,0 8-26 16,3 0-47 0,0 28-11-16,14 22-2 15,6 17 8-15,4 11 2 16,0 3-7-16,-3 3 0 0,-3-3-3 0,-5-5-2 16,-4-6-1-1,-3-14-8-15,-1-12-51 16,-1-15-81-16,4-10-61 15,3-14-63-15,0-5-83 16</inkml:trace>
  <inkml:trace contextRef="#ctx0" brushRef="#br0" timeOffset="-206141.42">7562 13089 727 0,'0'0'200'0,"0"0"-63"0,0 0 47 15,0 0-94-15,0 0-72 16,0 0-16-16,106-60-2 0,-57 40-16 16,0 1-133-1,-2-6-169-15</inkml:trace>
  <inkml:trace contextRef="#ctx0" brushRef="#br0" timeOffset="-204126.56">8546 12610 474 0,'0'-75'77'32,"-2"12"18"-32,-15 14 38 0,-2 14 7 0,-1 13 3 15,5 11-56-15,8 10 18 16,1 1-46-1,3 29-43-15,-4 26-11 16,-4 25 48-16,2 25-6 16,-6 11-15-16,-3 11-5 15,0 7-5-15,-2-5-3 16,1-7-11-16,0-9-3 16,4-15-5-16,5-16 0 0,4-17 0 15,4-16-3 1,2-16-10-16,0-13-18 0,0-10-17 15,0-10-45 1,0 0 8-16,2-20-11 0,7-11-70 0,4-10-84 16,-4-4-97-16</inkml:trace>
  <inkml:trace contextRef="#ctx0" brushRef="#br0" timeOffset="-202958.78">8886 13006 207 0,'0'0'206'0,"0"0"-123"0,0 0 48 16,39-79 38 0,-37 60-59-16,-2 2-9 0,0 1-2 15,-5 5 1-15,-14 4-17 16,-6 7-38 0,-11 1-13-16,-5 24-15 15,-5 14 3-15,1 8-7 16,8 7-7-16,9-1 7 15,13-1-9-15,15-8-3 16,0-6-1-16,25-8 0 16,16-9-4-16,12-11 0 0,7-10-13 15,7 0-39 1,-2-20-45-16,-9-6-39 0,-2-3-32 16,-8-3-24-16,-9 1-56 15,-6 4 25-15,-10 3 72 16,-12 5 155-16,-7 4 166 0,-2 3 57 15,0 2-38 1,0 1-23-16,-6 4-16 0,3 0-25 16,-3 2 1-16,6 1-31 15,0 2-29-15,-3 0-22 0,3 0-12 16,0 0-9-16,-3 7-8 16,3 13-3-1,0 9 9 1,0 2-4-16,0-2-4 0,6 0-7 15,7-7-1-15,4-3 0 16,4-8-2-16,4-3-1 16,2-7-9-16,1-1-8 15,0-1-3-15,-5-17-12 16,-1-3 2-16,-4-4 11 16,-9-2-1-16,0 1 9 0,-3 6 10 15,-3 0 3 1,-3 6 2-16,0 1-2 0,1 4 12 15,-1 1 1 1,2-1 1-16,-1 4 0 16,-1 0-10-16,0 2 11 0,0 2-6 0,0 1 4 15,0 0-2 1,0 0-1-16,0 0 5 0,0 0 2 16,0 0-3-1,0 0-5-15,0 0-3 0,0 0-1 0,0 0 0 31,0 0-2-31,0 0 1 16,0 0-2-16,0 0 1 16,0 0 0-16,0 0 5 15,0 0-3-15,0 0 2 16,0 0-6-16,0 12 2 0,0 19 1 16,0 13 6-1,0 9 2-15,0 8-1 0,0 6 0 16,0 6-4-16,0-1-2 15,0 1-3-15,0-3-2 16,0-5 0-16,0-6 0 0,-3-11-2 16,0-9-1-16,0-13-3 15,1-9-21-15,2-7 3 0,-5-8-19 32,-4-2 2-32,-9 0 18 15,-15 0-8-15,-10-5-15 16,-5-10 16-16,2-5-6 15,6-4-6-15,13-6 7 16,6-1 5-16,12-1-8 16,9 1 3-16,0-1 13 0,12 3 7 15,22-1 8 1,9-2-5-16,8 0-22 0,6 0-80 16,-2 1-63-16,-1 1-127 15</inkml:trace>
  <inkml:trace contextRef="#ctx0" brushRef="#br0" timeOffset="-202672.27">9948 12956 791 0,'0'0'82'0,"0"0"79"31,0 0 13-31,-43-78-78 16,15 76-34-16,-3 2-33 16,-5 20-5-16,3 12-12 15,5 12 7-15,5 1-10 16,13 0-5-16,10-1-4 16,0-7 1-16,22-9-1 0,14-10-6 15,13-11-4 1,11-7-53-16,5-5-44 0,-2-19-76 15,-2-10-68-15,-11-6-118 0</inkml:trace>
  <inkml:trace contextRef="#ctx0" brushRef="#br0" timeOffset="-202425.85">10211 12564 492 0,'0'0'179'0,"-36"-73"-3"15,24 47-1 1,2 7-16-16,4 7-28 15,6 8-47-15,0 4-25 16,0 0-30-16,0 25-20 16,3 18 6-16,12 21 12 15,-3 14-14-15,-1 11-4 16,-6 3-6-16,-2-5-2 0,-3-5-1 16,0-13-14-1,0-10-96-15,6-13-135 0,9-22-182 16</inkml:trace>
  <inkml:trace contextRef="#ctx0" brushRef="#br0" timeOffset="-202057.1">10420 12971 786 0,'0'0'154'0,"0"0"-55"31,0 0 33-31,0 0-70 0,0 0-16 0,0 0-20 31,58 36-8-31,-30-31-11 16,2-5-3-16,-3 0-3 0,0-3 1 15,-5-9-1-15,-8-2-1 16,-5-3 3-16,-6-1-1 16,-3-5 4-16,0 3-2 15,-17-1-1-15,-8 6 1 16,-5 7-4-16,2 8 4 0,-1 1-3 15,7 26 7-15,5 9 1 16,3 8 1-16,5 4 7 16,7-2-4-1,2 0 1-15,0-8-10 0,16-6-4 0,9-13 1 16,4-9-1-16,10-10-6 16,4 0-39-1,5-10-94 1,-2-14-134-16,0-4-174 0</inkml:trace>
  <inkml:trace contextRef="#ctx0" brushRef="#br0" timeOffset="-201660.52">11303 12694 940 0,'0'0'118'16,"0"0"-8"-16,-102-38 60 0,79 38-72 16,7 0-46-1,6 10-32-15,9 12-12 0,1 6-5 0,0 2-3 31,22-4 0-31,5-6-1 0,6-5-3 0,0-6-3 32,-4-7-22-32,-8-2-12 15,-9 0 6-15,-7 0 16 16,-5-14 18-16,0-4 0 0,-6-3-2 16,-9 2 0-1,-6 4 3-15,2 8-1 0,3 7-11 16,2 0-9-16,2 22-41 15,4 12-50-15,7 7-57 0,1 0-143 16</inkml:trace>
  <inkml:trace contextRef="#ctx0" brushRef="#br0" timeOffset="-201307.83">11364 13137 754 0,'0'0'305'16,"0"0"-220"-16,0 0 108 0,0 0-91 15,0 0-63-15,0 0-26 16,-18 32-7-16,16-13 5 16,2 0-10-16,0-4-1 15,5-1 0-15,12-6-1 16,2-1-1-16,0-7 1 15,-1 0 0-15,-2 0 2 0,-3 0 0 16,-6-7 0-16,-3-1 2 0,-4-3 0 16,0-4 8-1,0 1-5 1,-11-3 2-16,-2 2-6 16,-1 3-1-16,0 5-1 0,1 2-2 15,7 5 1-15,-3 0-25 0,0 0-59 16,-3 6-99-1,3 2-156-15</inkml:trace>
  <inkml:trace contextRef="#ctx0" brushRef="#br0" timeOffset="-191377.72">12356 12992 117 0,'0'0'654'0,"0"0"-545"16,0 0 27-1,-14-79-7-15,10 74-38 0,3 5-25 0,-1 0-31 32,2 0-18-32,0 0-10 15,0 12-5-15,0 16-2 16,0 8 3-16,0 6 0 16,-1-5 6-16,-1-1-6 15,1-7-1-15,-1-10-2 16,2-7 1-16,0-7-2 0,0-4 1 15,0-1 0 1,0 0 2-16,0-11 2 16,8-22 0-16,6-10-3 0,0-12 0 15,1-3 0-15,-5 1-1 0,2 3 0 16,-3 4 1-16,0 8-1 16,-1 6-1-1,-1 8 1-15,-1 9 3 0,-3 8-2 16,0 7 1-1,4 4-2-15,8 0-5 16,5 13 0-16,5 14 5 16,3 10 0-16,-1 9 3 15,0 5-3-15,-3 5 1 16,-6 1-1-16,-3-1 0 16,-6-1 3-16,-5-2-2 15,-1-6 0-15,-1-8-2 0,-1-6 1 16,2-10-1-16,-2-5-1 15,2-6-12-15,0-5-47 16,0-6-48-16,0-1-31 16,-1 0-33-16,1-12 33 0,-3-11-273 15</inkml:trace>
  <inkml:trace contextRef="#ctx0" brushRef="#br0" timeOffset="-191171.2">12511 13108 658 0,'0'0'113'16,"0"0"13"-1,0 0 20 1,0 0-37-16,0 0-26 0,16-82-39 16,5 68-24-16,9 2-13 15,6 2-7-15,0 3 0 16,1 4-24-16,0 3-88 0,-1 0-86 15,-6 0-145 1</inkml:trace>
  <inkml:trace contextRef="#ctx0" brushRef="#br0" timeOffset="-190778.95">13661 12790 730 0,'0'0'98'15,"0"0"56"-15,-54-76 2 0,22 62-34 16,-6 7-46-16,1 7-29 15,-5 4-26 1,5 25-18-16,1 13-1 0,11 6 2 16,8 2-4-16,13-3 3 15,4-7-1-15,18-6-1 16,16-7-1-16,14-10 0 16,7-8 0-16,9-9-1 15,0 0-3-15,-1-17-30 0,-7-4-50 16,-11-3-49-16,-6-3-18 15,-9-6-34-15,-6-4-111 0</inkml:trace>
  <inkml:trace contextRef="#ctx0" brushRef="#br0" timeOffset="-190545.4">13873 12477 448 0,'0'0'158'0,"0"0"11"15,-41-94-15-15,33 74-3 16,3 7-64-16,2 5 41 15,2 5-57-15,-1 3-42 16,2 0-15-16,0 17-13 16,0 24 0-16,12 10 4 0,3 15 11 15,0 4 6 1,0 3-14-16,-2 1-5 0,1-5-3 16,-1-10-1-1,2-10-39-15,2-13-61 0,3-12-73 0,6-12-83 31,0-12-150-31</inkml:trace>
  <inkml:trace contextRef="#ctx0" brushRef="#br0" timeOffset="-189761.12">14279 12668 449 0,'0'0'406'16,"0"0"-253"-16,0 0 51 15,0 0-54-15,0 0-53 0,0 0-28 16,-38-59-40 0,35 59-17-16,-1 17-10 0,-4 17-1 15,0 11 2-15,0 8-1 16,3-3-2 0,5-1 0-16,0-8 1 15,0-6-1-15,2-10-4 0,10-8 3 0,6-9-2 31,2-7-7-31,3-1-8 0,4-6-5 0,-2-14-6 0,-1-5-14 32,-9-5 1-32,-5-2-5 15,-8-5 16-15,-2-5 2 16,0-1 2-16,-18 1-1 16,-3 6 6-16,-1 5 17 15,2 13 5-15,5 5 0 0,5 7 14 16,4 4 12-16,3 2-4 15,3 0-9 1,0 9-12-16,2 11-1 0,20 4 6 16,8-4 1-1,7-2-1-15,5-8-5 0,1-3 1 0,0-7-1 16,-1 0-1 0,-9-5 1-16,-3-9 2 0,-8 0-1 15,-7 1 2 1,-6 4 0-16,-4 2 5 15,-5 6 9-15,0 1-2 16,0 0 1-16,0 0-17 0,0 14-4 0,-9 8-1 31,2 5 4-31,6 0-2 16,1-3-10-16,8-4-7 0,12-4-4 16,4-5-10-16,0-4 18 15,0 0-5 1,-2-3-5-16,2 1 20 0,0 2 2 15,2-2-50 1,-3 3-38-16,-5 4-16 0,-3 0-24 16,-4 2-29-16,-4-1 37 0,-7 2 0 15,0 0 44 1,0-2 58-16,-16-3 22 0,-7-1 56 16,-4-3 38-16,-3 0-18 0,-4-3 21 31,3-1 29-31,8-2-36 0,9 0-35 0,9 0-43 31,5 0-12-31,9-12-29 16,21-11-170-16,7-4-91 0</inkml:trace>
  <inkml:trace contextRef="#ctx0" brushRef="#br0" timeOffset="-189444.86">15130 12825 495 0,'0'0'249'16,"0"0"-112"-16,0 0 25 0,0 0-38 16,0 0-75-16,0 0-29 15,57-42-4 1,-30 27-5-16,-3-1-10 0,-2-1 0 0,-7 0 0 16,0 0 2-16,-6 1-1 31,-5-1-1-31,-4 3 1 0,0 0 4 0,-7 4-3 15,-17 3 3 1,-9 7-2-16,-6 0-3 0,-2 11 0 0,0 12-1 31,7 13 0-31,7 2 7 16,12 3-7-16,11 1 0 16,4-6-4-16,22-6-42 15,19-9-87-15,11-9-98 16,7-9-174-16</inkml:trace>
  <inkml:trace contextRef="#ctx0" brushRef="#br0" timeOffset="-189028.09">15554 12828 188 0,'0'0'248'0,"0"0"-88"0,68-96 68 15,-68 68-27 1,-3 6-38-16,-24 4-41 0,-14 8-59 16,-1 7-4-1,0 3-17-15,8 17-27 0,10 16-13 16,11 9 0-16,7 2-2 15,6-1-2-15,0-9-1 0,15-5-4 32,13-9-11-32,9-8-22 15,5-10 15-15,9-2-2 16,-2-7 10-16,0-15 11 16,-4-9 4-16,-6-6 0 0,-13-11 4 15,-7-13-2-15,-12-6 2 16,-5-7-2-16,-2-2-12 15,-17 1-1-15,-16 2 6 16,-6 13 7-16,-2 10 2 16,0 15 18-16,7 17 26 15,10 14-3-15,12 4-5 0,12 32-27 16,0 20-8 0,20 14 4-16,10 9-2 0,5 0-5 0,2 2-1 31,-9-1 0-31,-5-6-19 0,-5-10-44 0,-4-14-43 31,0-14-95-31,2-15-86 16</inkml:trace>
  <inkml:trace contextRef="#ctx0" brushRef="#br0" timeOffset="-186312.91">16452 12674 699 0,'0'0'169'0,"0"0"-110"15,-29-81 61-15,20 67 7 16,3 3-30-16,2 9-56 15,4 0-3-15,0 2-19 16,0 0-14-16,-1 7-5 0,1 18-2 16,0 6 2-1,0 10 3-15,0-4-3 0,1-3 0 16,11-2 1 0,0-7 0-16,6-5-1 0,3-6 2 0,3-9-1 31,-1-5-1-31,-2 0-1 0,-4-17 1 0,-4-10-6 31,-5-5 3-31,-5-1 3 0,-3-1 0 0,0 2 2 16,0 6 0-1,-5 4-1-15,-1 6 2 16,-1 6 1-16,4 5 7 16,1 4 1-16,2 1-6 15,0 7-6-15,0 15-6 16,0 12 6-16,2 5 0 0,9 0 1 15,3-2-1-15,8-5 0 16,7-4 0 0,5-11-1-16,6-7 1 0,8-8 0 15,4-2 0 1,1-13-2-16,-4-13-1 0,-6-5-2 0,-10-5-5 16,-9-4-1-1,-13-2 8-15,-9 1-5 0,-2 3 8 16,-10 5 0-1,-15 7 0-15,-4 9 4 0,-3 5-2 0,0 7-2 32,5 3 6-32,1 2-2 15,7 6-4-15,7 15-3 16,8 4 1-16,4 6-1 16,10 2 1-16,21 0-3 15,10-3 5-15,11-6-8 0,5-8-12 16,7-11-16-1,1-5-10-15,1 0-2 0,-5-17 13 16,-10-4 16-16,-12 1 16 16,-12-4 3-16,-13 4 2 15,-12-3 12-15,-2 3 48 16,-10 1-7-16,-17 4-9 0,-6 3-6 16,-1 6-9-16,7 5-6 15,7 1 5 1,9 0-12-16,6 1-7 0,3 15-11 0,2 3 0 31,0 4 4-31,5 3-2 0,14 1-1 0,2 1-1 31,2-3 1-31,0-4-1 0,1-6-2 16,1-5 2-16,-3-3-3 16,-3-7-1-16,-4 0-2 15,-5 0-10-15,-2-13 15 16,-5-9-1-16,-3-6 4 15,0-6-4-15,0-2 4 16,-9 2-2-16,-3 4 1 0,1 9-1 16,4 8 5-1,1 7 0-15,4 5 8 0,2 1-11 16,0 10-2 0,3 17-6-16,14 5 5 15,4 1 2-15,6 1-3 0,2-4 2 0,6-5 0 31,4-11-3-31,2-12 0 16,3-2 2-16,0-11 0 0,0-14 1 16,-7-5 0-16,-3-6 2 15,-5-6-2-15,-7-6 0 16,-7-7 4-16,-6-8-2 16,-8-5-1-16,-1-2 1 15,-4 0-2-15,-19 11 5 16,0 11-3-16,-1 16 4 15,6 16 6-15,6 8 2 0,6 8-4 16,3 2-8 0,-3 34-2-16,1 16 0 0,2 18 4 15,3 7 4-15,0 1-3 16,17-4 7-16,8-3-9 0,8-6-1 16,3-9-1-1,4-9-1-15,5-12 0 0,5-15-5 16,6-15-36-1,-2-5-11-15,1-12-15 16,-8-17-11-16,-6-8 13 16,-8-4 0-16,-10-8 21 15,-9-4 15-15,-9-5 21 16,-5-5-5-16,-7-4 13 16,-17 6 0-16,-10 6 17 15,-2 13 35-15,2 9 20 0,7 13 13 16,9 7-25-1,8 7 6-15,8 6-16 16,2 7-34-16,5 24-16 0,14 15 3 16,5 10 6-16,1 7-4 15,-2 5-1-15,-2-2-4 0,-4-1 0 16,-3-5 0 0,-1-7-29-16,-2-9-56 15,4-10-53-15,6-14-96 0,5-16-202 16</inkml:trace>
  <inkml:trace contextRef="#ctx0" brushRef="#br0" timeOffset="-185928.15">18601 12344 699 0,'0'0'202'0,"0"0"-66"15,0 0 39-15,0 0-44 16,0 0-54-16,0 0-25 15,-52-68-26-15,38 77-16 16,-3 16-9-16,-1 9 2 16,3 5-3-16,-1 1 0 0,3 1 0 15,1-5-2 1,1-6-1-16,5-7-15 0,1-8-9 16,4-7-1-1,1-5 1-15,0-3 6 0,0-5 20 0,7-13-1 31,9-5 4-31,-1 2 2 0,0 3 11 16,2 4 11-16,5 6 5 16,6 6-19-16,7 2-9 15,2 7-2-15,1 14-1 16,-3 2-1-16,-5 3-12 16,-4-3-39-16,-3-2-50 15,1-7-84-15,-2-9-35 16,-2-5-214-16</inkml:trace>
  <inkml:trace contextRef="#ctx0" brushRef="#br0" timeOffset="-155032.06">19371 12518 385 0,'0'0'173'15,"0"0"-22"-15,19-77 22 0,-16 50-12 0,-1 1-17 16,-2 4-37-16,0 3-16 16,0 8-1-16,0 4-38 15,0 4-5-15,0 3-21 16,0 0-7 0,0 0-14-16,0 0-5 0,0 13-3 0,0 11-3 31,9 8 6-31,1 3 0 15,-1-1-1-15,0-3 1 16,-1-5 0-16,2-5-1 16,-1-6 0-16,1-5 1 0,2-6-1 15,-4-2 1 1,2-2 0-16,2-9 0 0,0-15 1 16,1-7-1-16,-2-3 1 15,-2 0-1-15,-2 1 3 16,2 5-3-16,-3 9 1 15,-1 6-1-15,-2 7-1 0,1 6 0 16,8 0-1 0,5 8-4-16,6 11 3 0,6 7 3 15,-3 1 0 1,0 1 0-16,-5-3-5 0,1-2-1 0,-3-6-5 31,0-3 0-31,-2-6-6 16,1-5 6-16,-1-3-2 0,0 0 8 15,0-12 4-15,-2-10-8 16,-3-3 3-16,-3-8-1 16,-2-3 4-16,-3-4-12 15,-1 4 6-15,-3 3-1 16,0 8 7-16,0 7 2 16,-6 5 1-16,-7 10 1 15,-3 3-1-15,-5 0-5 0,-1 17 4 16,3 5-2-16,5 5-1 15,9-4-32 1,5-1 9-16,2-5-23 0,22-6-15 16,10-11 0-16,9 0 20 0,6-14-32 31,3-13-27-31,-4-5 17 0,-3-7-9 0,-8-6-1 16,-7-9 34-1,-11-4 16-15,-8 2 47 16,-11 6 3-16,0 8 67 15,-11 9 87-15,-8 8-26 16,-2 6 6-16,3 7-15 16,5 4 4-16,6 8-45 0,0 0-28 15,4 0-18-15,0 25-23 16,3 14 0 0,0 15 4-16,0 7-6 0,0 3-6 15,13 0 1 1,0 0-4-16,2-2 0 0,1-8-1 15,1-5 0-15,2-11-1 16,-2-9 1-16,0-10-2 0,-3-10-2 16,-1-5-4-1,-5-4 3-15,1 0 4 0,1-19 1 16,-3-8 2 0,3-5 0-16,-3 1 1 15,-1 0-1-15,0 3 4 16,-2 4 3-16,2 5 3 15,-3 5-3-15,2 7-1 16,2 4-5-16,5 3-3 16,7 0-4-16,3 11 4 0,3 11-2 15,-3 3 2-15,-4 2-2 16,-3 2 1 0,0-1 0-16,-3-3-9 0,0-3 2 15,-2-8-1-15,-2-4-6 16,-2-5 4-16,-2-3 2 0,1-2 6 15,3 0 2 1,1-7 1-16,2-10 3 16,2-4 0-16,-1-1 1 0,1-3-2 15,-2-1 1-15,1-1 2 0,0 3 1 32,-2 4 2-32,0 2-2 15,0 7 3-15,-3 2-4 16,2 7-1-16,4 2-4 15,4 0-1-15,2 13 1 16,2 10 0-16,-3 3-2 0,-2 3 2 16,-2 0 0-16,-5 0-2 15,0-4 1-15,-5-4-4 16,-2-1-8-16,-2-6-14 16,0-5-4-16,0-6-12 0,1 1-26 15,1-4-15 1,-2 0 4-16,0-10 1 15,0-13-149-15,6-5-81 0,4-7-197 16</inkml:trace>
  <inkml:trace contextRef="#ctx0" brushRef="#br0" timeOffset="-154890.49">20876 12080 680 0,'0'0'120'0,"0"0"25"16,0 0-22-16,0 0-76 15,0 0-47-15,0 0-9 16,4 63 1-16,21-24-73 16,2-3-91-16,5-2-173 15</inkml:trace>
  <inkml:trace contextRef="#ctx0" brushRef="#br0" timeOffset="-154267.42">21278 12299 701 0,'0'0'181'0,"0"0"-29"16,-32-83 33-16,8 60-57 15,-6 6-70-15,-4 9-9 0,-2 8-24 16,0 0-15 0,6 19-8-16,9 10-2 15,12 6-2-15,9 3 0 16,14 0 0-16,23-6-4 15,15-6-12-15,8-11-27 16,3-10-25-16,-4-5-17 16,-7-5-19-16,-8-15 17 0,-10-9 31 15,-5-5 47 1,-9-10 11-16,-8-8 1 0,-6-9 7 16,-6-5 12-1,-6-2-1-15,-13 6 10 0,-8 9 36 0,5 18 18 16,2 12 8-1,10 11 5-15,4 10-15 0,4 2-34 16,2 5-25 0,0 31-19-16,8 17 4 0,8 12 3 15,2 8-2 1,0-1-4-16,-6-4-4 0,0-6 0 0,-5-8 0 31,-1-13 0-31,-1-9-1 16,-2-13-7-16,1-9-11 0,2-9-6 15,6-1 2-15,6-16 23 16,6-12 0-16,3-8 1 16,-2-9 1-16,0 2 0 15,-1 5 0-15,-6 7 1 16,-3 14 1-16,-3 9 8 16,-2 8 1-16,4 0-8 0,2 19-4 15,1 10-1-15,-1 5 1 16,-2-1-1-1,-2 1-24-15,2 0-66 0,9-2-92 16,5-4-122-16,11-6-103 16</inkml:trace>
  <inkml:trace contextRef="#ctx0" brushRef="#br0" timeOffset="-153117.42">22499 12240 846 0,'0'0'94'0,"0"0"48"31,0-86 15-31,0 70-28 16,0 8-44-16,0 4-21 15,0 4-32-15,0 0-23 16,7 15-8-16,14 11 0 16,1 8 3-16,0 0-3 0,-2 4 0 15,-2-1 0-15,-1-3-1 16,0-3 1-16,0-6-1 16,-1-8 0-16,-2-5-1 15,-6-7 1-15,-2-5-5 16,2 0 4-16,2-17 1 0,1-11 0 15,1-7-1 1,-4-2 1-16,0-2 0 0,1-2 0 16,-1 0 1-16,0 5 1 15,-2 2-2 1,-1 5 0-16,1 7 2 16,-3 5-1-16,2 10-1 15,2 7 0-15,3 0-3 16,6 10-11-16,6 12 9 0,1 5-14 15,0 1-36-15,-2 1 0 16,1-6-21-16,0-4-25 16,1-4-18-16,-4-4-14 15,1-11-3-15,-3 0-14 16,-3 0 46-16,-7-12 88 16,-2-5 16-16,-5-5 36 0,0-4 54 15,0-1 49 1,0-2-30-16,-5 5 1 0,-2 1-12 15,4 7 6-15,0 3-12 16,1 9-38 0,2 4 4-16,0 0-28 0,0 10-26 0,0 17-3 31,5 10 1-31,4 5 5 0,0 5-3 0,-2-2-3 16,1 1 0-1,-5-5-1-15,0-5 0 16,1-9-1-16,-2-6-4 15,-1-10-32-15,3-7-16 16,-4-4-8-16,0-4 17 16,0-17 6-16,0-12-125 15,0-5-5-15,0-4-59 16,0-3-108-16</inkml:trace>
  <inkml:trace contextRef="#ctx0" brushRef="#br0" timeOffset="-152665.62">23104 11944 448 0,'0'0'101'16,"0"0"-61"-1,0 0 77-15,0 0 2 0,0 0-47 16,0 0-36 0,45 64-16-16,-26-46-12 0,10 1-8 0,1-3 0 31,1-4-29-31,3-3-63 15,1-4-74-15,2-4 5 16,-5-1-24-16,-9 0 52 16,-5-1 133-16,-9-6 48 15,-8 2 146-15,-1-2-27 0,0 5-7 16,-1 2-74-16,-11 0-9 16,-4 0-23-16,-1 13-28 15,2 4 0-15,6 4-12 16,5 0-3-16,4-1-1 0,0-3-2 15,3-3 2 1,14-5 0-16,5-3 1 0,3-3 2 16,0-1-5-16,-1-2-8 15,-3 0 1-15,-3 0-1 0,-2 1-1 32,-2 5-5-32,-5 4-14 15,-2 2-36-15,-6 5-22 16,-1 4-15-16,-1 3-41 15,-17 2-48-15,-6 1-5 16,-2 0-154-16</inkml:trace>
  <inkml:trace contextRef="#ctx0" brushRef="#br0" timeOffset="-152350.68">23409 12458 106 0,'0'0'98'0,"0"0"70"16,0 0-37-16,0 0-4 16,0 0-69-16,0 0-12 15,95-90-1-15,-46 48-14 0,2-11-10 16,-5-4 0-1,-4-8 5-15,-5-8-14 0,-7-7 1 16,-12-2 29 0,-12 7 7-16,-6 11 17 0,-9 17 47 0,-13 18 3 31,1 12-34-31,4 15-8 0,4 6-37 0,1 35-29 16,5 19-7-1,2 19 11-15,5 6 4 0,0 6-16 16,8-3 9-1,3-7-8-15,-2-11-1 16,-1-11 0-16,-5-10-1 16,1-11-15-16,0-12-46 15,1-10-57-15,4-10-56 16,5-4-51-16,3-8-172 16</inkml:trace>
  <inkml:trace contextRef="#ctx0" brushRef="#br0" timeOffset="-152199.72">23941 12252 784 0,'0'0'219'0,"0"0"-80"15,0 0 58 1,0 0-90-16,0 0-72 0,0 0-35 16,43-17-5-16,-8 8-46 0,-2-3-108 31,-5-4-153-31,-3-2-558 0</inkml:trace>
  <inkml:trace contextRef="#ctx0" brushRef="#br0" timeOffset="-149917.46">23617 12123 565 0,'0'0'85'0,"0"0"-20"16,0 0 48-16,0 0-6 15,0 0-21-15,0 0-39 16,-17-26-33-16,21 36-11 0,11 15 2 16,6 10 24-1,-5 2-11-15,-1 6-1 0,-6-1-8 16,-1 2-7-16,-4-2-2 16,2-3-1-1,-5-5-6-15,1-7-33 0,-1-8-27 0,2-7-82 16,0-9-59-16,2-3-82 31</inkml:trace>
  <inkml:trace contextRef="#ctx0" brushRef="#br0" timeOffset="-149698.03">23600 11925 657 0,'0'0'99'0,"0"0"0"16,0 0 14-16,0 0-26 15,0 0-28 1,0 0-33-16,-13-22-21 0,13 22-5 0,0 3-24 31,0 17-62-31,0 1-69 0,0-4-218 16</inkml:trace>
  <inkml:trace contextRef="#ctx0" brushRef="#br0" timeOffset="-147868.78">22682 12464 563 0,'0'0'64'0,"0"0"-28"0,0 0 42 0,0 0-6 31,0 0 11-31,0 0-16 0,-31-79 0 0,44 65-30 31,32-6-24-31,29-5-10 16,28-5-1-16,26 1 2 15,15-1-4-15,6 2-1 0,-10 6-8 16,-22 2-31-16,-32 10-28 16,-33 4-9-16,-31 6 2 15,-21 0-22-15,-36 7 47 16,-33 10 50-16,-26 5 0 15,-17 2 5-15,-10 1 18 0,-2-2 13 16,5 4 15 0,12-6-7-16,24-2 8 0,29-8 21 15,26-3-12 1,19-4-28-16,9 3-33 0,27-2-17 0,24-4 17 31,26-1 7-31,20-3 1 16,10-16-8-16,0-4-1 0,-9-1-15 15,-17 1-25-15,-22 4 8 16,-21 4 8-16,-25 2 6 16,-13 3 0-16,-40 1 19 15,-20 4-2-15,-16 3 2 16,-14 2 0-16,-2 2 1 16,5 13 9-16,14 1 7 15,16 1 6-15,20-3 8 0,16-3-2 16,21 3-19-1,8-7-7-15,44 0-3 0,33-5 2 16,27-2-1-16,14-10-1 0,1-10-13 16,-13-1-56-16,-14-2 20 31,-22 3 13-31,-23 3 8 0,-24 0 4 0,-23 3-19 16,-8-1 30-16,-32 3 13 15,-20 0 1 1,-14 3 7-16,-8 7-5 0,0 2 5 0,5 0 6 31,7 14-4-31,16 6-2 16,13 1-3-16,20 1-5 15,13 2-4-15,33-5-51 16,26-9-181-16</inkml:trace>
  <inkml:trace contextRef="#ctx0" brushRef="#br0" timeOffset="-147285.01">24403 12072 752 0,'0'0'105'0,"0"0"-9"16,-52-96 40-16,40 67-5 16,1 4-28-16,6 9-29 15,0 8-13-15,4 4-13 16,1 4-15-16,0 0-16 15,0 14-17-15,9 21 2 0,15 12 2 16,3 9-2-16,2 0-2 16,-2 0-2-16,-2-4 2 15,-2-5 0 1,-2-7 0-16,0-8-1 0,-6-13-2 0,-5-8 3 31,-1-6-5-31,-4-5 1 0,-2-17 4 0,1-17 0 16,2-12 0-1,0-3-1 1,-2-6 0-16,1 4 0 0,2 3 0 16,4 6 0-16,-1 4-1 15,5 10-2-15,1 7-2 16,7 8-7-16,2 9-15 16,5 4-16-16,6 0-2 15,-2 17-18-15,0 5-25 0,-1 4-13 16,-4 3-31-16,-4 1-44 15,0-4-72 1,-4-1-91-16</inkml:trace>
  <inkml:trace contextRef="#ctx0" brushRef="#br0" timeOffset="-147018.36">25069 12068 592 0,'0'0'148'0,"0"0"-5"16,-32-84 2-1,25 62-46-15,0 7-1 16,4 5-23-16,1 6-11 16,2 4-26-16,0 7-29 15,0 19-8-15,12 13 0 16,-2 2 2-16,-1 6-1 0,-1-2-1 16,-3-1-1-1,-2-5 0-15,1-8-1 0,-3-7-13 16,1-9-30-16,-2-9-30 15,3-6-28-15,0 0 0 0,3-12-6 16,1-16-60-16,-1-8-152 16</inkml:trace>
  <inkml:trace contextRef="#ctx0" brushRef="#br0" timeOffset="-146848.75">25095 11821 570 0,'0'0'83'32,"0"0"-55"-32,0 0-2 15,0 0-4-15,0 0-13 0,0 0-9 16,88 98-24-16,-55-73-114 16,1-3-127-16</inkml:trace>
  <inkml:trace contextRef="#ctx0" brushRef="#br0" timeOffset="-146301.78">25406 12005 498 0,'0'0'131'16,"0"0"7"-1,0 0-30-15,0 0-17 0,0 0-27 16,0 0-38-16,-65 3-6 16,55 17 2-16,7 0-9 0,3 5-4 15,0-4 0 1,15-3-1-16,9 1 1 0,3-7-5 0,-2-1-2 31,2-3-2-31,-5-2 0 16,-4 1-1-16,-4 2-13 15,-7 0-12-15,-2 5-13 16,-5 2 10-16,0 4 1 16,-14 2-6-16,-10 1 0 15,1-1 0-15,0-5 7 16,4-5 22-16,8-4 5 0,7-4 1 15,1-2-1-15,3-2 1 16,0 0 10-16,18-17 33 16,7-9-25-16,6-8-8 0,1-1-6 31,-1-2 1-31,-4 6-3 0,-6 8 18 0,-9 5 28 16,-6 9 5-1,-3 4 16-15,-3 5 5 0,3 0-53 16,4 0-22-1,3 19-6-15,4 4 6 16,1 6 4-16,-3 0-4 16,-2-1-2-16,-2-3 2 15,-5 0-4-15,-3-5-2 16,0-1-3-16,0-6 3 16,0-3-26-16,-5-4-22 0,-2-6-1 15,-2 0-15-15,6-3-55 16,1-16-134-16,2-6-152 15</inkml:trace>
  <inkml:trace contextRef="#ctx0" brushRef="#br0" timeOffset="-146128.28">25702 11823 671 0,'0'0'132'15,"0"0"0"-15,0 0-25 31,0 0-46-31,0 0-61 16,0 0-8-16,42 11 6 0,-6 19-71 16,0 3-64-1,0-4-68-15,-5-5-110 0</inkml:trace>
  <inkml:trace contextRef="#ctx0" brushRef="#br0" timeOffset="-145867.47">26099 11780 594 0,'0'0'158'16,"-19"-98"3"-16,8 51-26 0,0 10 17 16,3 7-33-1,5 15-16-15,0 8-35 0,3 7-32 0,0 12-30 16,0 28-6 0,14 17 0-1,3 17 6-15,0 8-3 0,-7 4-1 0,-2-2-1 16,-8-4 0-1,0-11-2-15,0-12-2 16,-2-14-51-16,-2-8-41 16,4-11-14-16,0-11-19 15,0-12-45-15,6-1-226 16</inkml:trace>
  <inkml:trace contextRef="#ctx0" brushRef="#br0" timeOffset="-145694.72">25961 12028 779 0,'0'0'93'15,"0"0"-32"-15,0 0 39 0,0 0 7 16,114-3-74 0,-60 0-28-16,-4 3-5 0,-4-4-30 15,-8 0-105-15,-5-5-227 16</inkml:trace>
  <inkml:trace contextRef="#ctx0" brushRef="#br0" timeOffset="-144251.84">26670 12207 575 0,'0'0'166'16,"0"0"-37"-16,0 0 44 16,0 0-53-16,0 0-39 15,0 0-35-15,-13-3-15 16,35-4-13-16,10-3-14 0,5-1 1 16,-1-2-3-1,-3 0-2-15,1-3 3 0,-10-1-3 16,-2 0-1-16,-7-1-1 15,-10 0-4-15,-5-1 3 16,0 2 1-16,-20 3 1 16,-9 3 2-16,-9 4 0 0,-2 5 3 15,-2 2 4-15,6 0 3 16,7 16 4-16,5 8-6 16,6 6-4-16,3 4 1 0,12 3-5 31,3-1 7-31,15-3 1 15,20-7-1-15,16-9-3 16,19-4-4-16,11-11 2 0,3-2-3 16,-3-1 0-1,-12-13-3-15,-14-7-1 0,-10-4-4 16,-12-3 3-16,-11-2 4 16,-16 1 1-16,-6-2 3 15,-7 2 2-15,-22 1-1 0,-5 7 9 16,1 5 9-16,8 6 15 15,8 7-3 1,7 3-13-16,4 0-13 0,0 14-8 16,2 14 0-16,-1 9 1 15,5 2-1-15,0 1 1 16,0-4-1-16,11-5-1 16,1-4 1-16,5-5-1 0,3-7-1 15,-2-7 1 1,1-5-5-16,-2-3-6 0,2 0-3 0,-1-16 6 31,0-9 9-31,-2-9 0 16,-5 1 0-16,-2-1-3 15,-2 2 4-15,-3 9-1 16,1 6 1-16,-2 6 2 16,-3 8-3-16,3 3 0 15,8 3 0-15,6 17-10 0,4 6 10 16,2 6 0-1,-1-1-1-15,2 0-42 16,2-1-44-16,9-5-32 0,4-7-52 16,5-6-42-16,1-8-87 0,1-4-93 15</inkml:trace>
  <inkml:trace contextRef="#ctx0" brushRef="#br0" timeOffset="-143669.13">27852 12121 420 0,'0'0'168'0,"0"0"16"15,-18-103-24-15,-7 78-13 16,-7 5-48-16,-4 9 5 16,1 11-29-16,-4 0-22 15,6 19-18-15,7 14-20 16,9 4-9-16,12 4-2 0,5-1-3 16,11-1-1-1,20-6-1-15,12-9-5 0,7-8-34 16,5-9-25-16,0-7-38 15,-6-4-23-15,-4-16 17 16,-11-11 23-16,-4-8 60 16,-6-13 26-16,-6-7 0 0,-5-11 3 15,-11-3 21-15,-2-7 11 16,-13 5 13 0,-15 11 36-16,3 15 11 0,3 15 3 0,6 17-12 31,8 9-7-31,4 8-30 0,4 25-29 0,0 20-18 15,4 14 10-15,15 9-1 32,2 3-5-32,-1-1-2 15,0-4-4-15,-3-5 1 0,-2-12-2 16,-5-10 1-16,-1-13-3 16,-3-9-12-16,-3-10-4 15,2-4 0-15,-1-3 11 16,8-3 8-16,1-16 4 0,7-11-3 15,-1-4 3 1,4-1 0-16,-1-1-3 16,-4 11 3-16,-5 8 2 0,-5 10 6 15,-1 7-4 1,5 0-8-16,2 20 0 0,2 9 0 0,-3 1-1 31,-2 2-2-31,-1 1-25 0,1-2-24 0,-2 0-55 16,3 0-61-1,7-3-91-15,13-4-81 16</inkml:trace>
  <inkml:trace contextRef="#ctx0" brushRef="#br0" timeOffset="-142452.56">28800 12132 552 0,'0'0'137'0,"0"0"-81"16,0 0 55-1,0 0 26 1,0 0-40-16,0 0-26 16,0 0-5-16,10 0-21 0,16-2-15 15,10-6-13-15,9-2-16 16,-2-1-1-16,1-3 0 16,-4-1-4-16,-9-3-25 15,-7-2-19-15,-11-2-4 16,-7 0 26-16,-6-1 15 15,0 3 4-15,-21 6 6 0,-11 2 1 16,-7 9 3 0,-3 3 3-16,-1 0 13 0,6 17 5 15,5 10-2 1,7 5 3-16,8 5-7 0,7 3-4 16,10-2-5-16,2-4 2 15,24-2-10-15,17-6 6 0,14-6-7 16,10-8-4-1,8-8 2-15,4-4-8 0,-6 0-18 0,0-7-16 32,-9-9-2-32,-9-7-5 15,-8-6 6-15,-11-7 4 16,-13-5 26-16,-9 0 13 16,-13 2 2-16,-1 1 11 15,-11 6 15-15,-16 2 25 0,-6 6 11 16,0 6 6-1,0 5-19-15,3 7-9 16,2 6-5-16,0 0-12 0,-1 20-11 16,1 10-1-16,4 6-7 15,8 3 0-15,8 0-1 0,8-1-3 16,6-4 2 0,24-5 0-16,10-8-2 0,14-8 1 15,9-9-2-15,1-4-2 16,-3-4-10-1,-7-17-5-15,-11-7-4 16,-8-11 0-16,-6-11 0 16,-8-8 12-16,-6-10 1 15,-11-7 8-15,-4-6 1 16,-7 6 2-16,-19 7 2 0,0 17 6 16,2 16 15-16,9 17 6 15,6 13 4-15,4 5-14 16,4 32-14-16,-1 18-7 15,2 15 9-15,0 6 1 16,2 0-5-16,10-1 0 16,0-2-4-16,5-4-1 15,2-8 0-15,1-8-5 0,6-9-22 16,2-6-42 0,5-11-43-16,6-7-66 0,1-10-83 0,0-5-202 15</inkml:trace>
  <inkml:trace contextRef="#ctx0" brushRef="#br0" timeOffset="-141369.42">30252 12055 649 0,'0'0'124'0,"0"0"15"0,0 0 3 15,0 0-43 1,0 0-14-16,0 0-21 0,-21-80-14 0,-6 69-9 16,-6 2-18-16,-4 6-4 15,-8 3 1-15,-1 4-8 16,-2 16-4-1,8 9-3-15,9 3 4 16,13 2-8-16,16-1 0 0,2 1-1 0,30-5-2 31,15-7-5-31,6-7-1 16,2-10-35-16,-4-5-7 16,-8 0-24-16,-11-15 1 15,-7-8 28-15,-7-7 32 0,-5-7 12 16,-5-5 1-16,-6-5 2 15,0-1-1 1,-3 9 3-16,-10 7 2 16,1 11 23-16,1 12 17 0,1 7-10 15,3 2-16-15,2 5-18 0,1 10-2 16,1 2 0 0,0-2 0-16,3-1 0 0,0-5 0 15,0-1 1-15,0-3-2 16,0-2 1-1,0-2 0-15,0-1 2 0,0 0-2 0,0 0-1 32,0 0 1-32,0 0 4 15,0 0-4-15,0 0 0 16,0 0 0-16,0 0 1 16,0 0-2-16,0 0-4 0,0 0-1 15,0 0-4-15,0 0-11 16,0 0 0-16,0 0 4 15,0 0-3-15,0 0 7 16,0 0 0-16,0 0 9 16,0 0 0-16,0 0 4 15,0 0-2-15,0 0 2 0,0 0-3 16,0 0 6 0,0 0-5-16,0 0 4 0,4 0-2 0,1 0 4 15,-2 0 9-15,-2-3 7 31,-1 2 4-31,0 1 3 0,0 0 1 0,0 0-6 16,3 0-4-16,3 12-11 16,4 14 13-1,-1 6 8-15,1 10-10 16,-3 4 1-16,2 4 1 16,0 3-14-16,-2 0-3 15,-1 0-3-15,0-1-1 0,-1-4 1 16,-2-3-2-16,1-5 0 15,2-6-15 1,-1-1 10-16,-2-8-9 0,-3-4-33 16,0-6 7-1,0-4-5-15,-18 0-5 0,-8-6 13 16,-7-4-3-16,1-1 17 16,-3 0 12-16,5-6-1 0,4-9 14 15,3-3 1 1,10-5 0-16,3-5-2 0,10-7-1 15,0-6-9 1,11-5-28-16,16 0-50 16,9 0 4-16,6 5-65 15,4 2-53-15,-3 4-257 16</inkml:trace>
  <inkml:trace contextRef="#ctx0" brushRef="#br0" timeOffset="-140969.25">30556 12134 788 0,'0'0'143'0,"0"0"-19"16,0 0 15 0,0 0-41-16,0 0-56 0,0 0-11 15,78-27-12 1,-48 14-7-16,-1-3-6 0,-2-1-5 15,-3-5 0-15,-6 0-2 0,-8-2 0 32,-8-2-5-32,-2 2-10 15,-13 2-4-15,-17 4 7 16,-6 4 12-16,-3 9 2 0,2 5-1 16,0 13 2-16,7 20 2 15,6 6 10 1,3 4 5-16,10 3 1 0,8-4 1 15,3-4 3-15,12-3-14 16,20-7-4-16,11-6-4 16,8-8 0-16,7-11-2 0,0-3-16 15,-6-3-48 1,-5-13-57-16,-12-1-78 0,-11-5-91 16,-9 0-168-16</inkml:trace>
  <inkml:trace contextRef="#ctx0" brushRef="#br0" timeOffset="-139320.12">2282 14882 573 0,'0'0'185'16,"0"0"-31"-16,0 0 19 16,0 0-27-16,0 0-42 0,-82-28-37 15,79 28-23 1,3 0-23-16,-2 0-10 0,2 0-7 15,0 0-4-15,9-1-7 16,22-3-7-16,11-6 14 0,9-8 0 16,0-6-9-1,-7-2-14-15,-8 2-3 0,-12 3-27 16,-9 3-9-16,-10 1 32 16,-5 2 22-1,-3 1 8-15,-20 0 1 0,-7 9 2 0,-8 5-2 31,-1 0 2-31,0 11-2 0,6 14 13 0,12 4 1 16,11 3-11 0,8 5-4-1,2 2 0-15,11-1-1 0,20-4 1 16,8-6-7-16,13-11 2 16,12-14-34-16,8-3-92 15,10-25-85-15,1-11-96 16</inkml:trace>
  <inkml:trace contextRef="#ctx0" brushRef="#br0" timeOffset="-139099.95">2965 14517 677 0,'0'0'232'0,"0"0"-81"0,-91-22-8 16,64 22-34-1,8 0-54-15,2 11-22 0,4 12-20 0,5 10-12 16,1 12 0-1,0 5 0-15,2 1-1 16,-1-1 0-16,3-3 0 16,0-8-4-16,3-8-23 15,0-7-49-15,0-12-47 16,0-5-30-16,0-7-83 16,0-6-112-16</inkml:trace>
  <inkml:trace contextRef="#ctx0" brushRef="#br0" timeOffset="-138907.68">2720 14565 476 0,'0'0'300'0,"0"0"-180"15,0 0-8-15,0 0-41 0,0 0-56 16,0 0-11 0,33 36 19-16,4-8-7 0,7 1-5 15,3 0-11 1,4-4 0-16,-2-4-11 0,-1-4-88 0,3-7-83 15,-2-7-89-15,0-3-277 32</inkml:trace>
  <inkml:trace contextRef="#ctx0" brushRef="#br0" timeOffset="-138502.69">3444 14519 688 0,'0'0'234'16,"0"0"-62"-16,-93-33-22 15,56 30-43-15,6 3-53 16,1 0-17-16,8 7-10 0,5 12-17 16,9 5-7-16,4 5-3 15,4 5 0-15,0-1-4 16,6-3 4 0,9-4-1-16,6-4-1 0,1-7-4 0,4-7-13 31,-1-4-21-31,2-4 3 0,-5 0-13 0,-5-5-6 31,-4-11 27-31,-7-2 2 0,-6-5 25 0,0 1 2 31,0 0 2-31,-11 1 2 0,0 3 9 16,0 7 14-16,5 3 8 16,3 6 8-16,0 2-18 15,3 0-22-15,0 8-3 16,6 15-11-16,9 8 10 15,3 1 1-15,0 1-3 0,1-3-22 16,5-6-65 0,0-9-53-16,4-6-82 0,5-9-145 15</inkml:trace>
  <inkml:trace contextRef="#ctx0" brushRef="#br0" timeOffset="-138253.02">3873 14505 732 0,'0'0'194'16,"0"0"-36"0,0 0 1-16,-88-32-62 15,66 32-47-15,3 0-26 16,5 3-6-16,5 16-13 16,2 8-5-16,5 5-2 15,2 3 1-15,0 2-1 0,0-1-1 16,9-3-2-1,11-5-4-15,3-7-30 0,4-7-24 16,3-9-40 0,4-5-27-16,1-2-60 0,-4-18-120 15,2-2-179 1</inkml:trace>
  <inkml:trace contextRef="#ctx0" brushRef="#br0" timeOffset="-137985.47">4206 14140 279 0,'0'0'379'16,"-36"-106"-195"-16,18 70-16 15,3 13-17-15,3 9-21 16,5 8-32-16,1 6-35 16,6 0-29-16,0 17-23 0,0 26-11 15,9 15 0-15,6 15 6 16,-2 6 1-16,4 0-3 15,0-1-3-15,-6-8 0 16,4-3-1-16,-3-10-2 0,4-7-8 16,1-9-16-16,5-13-66 15,0-11-74 1,-2-10-67-16,-1-7-177 0</inkml:trace>
  <inkml:trace contextRef="#ctx0" brushRef="#br0" timeOffset="-137004.37">4213 14480 690 0,'0'0'171'16,"0"0"-64"-16,0 0 32 15,0 0-55-15,0 0-58 16,0 0-22-16,27-7 1 15,15 2-1-15,10-2-1 16,-1-7-3-16,1-2-16 0,-4-4-48 16,-5-2-18-1,-4-5-8-15,-5-2 17 0,-4-5 9 16,-9-5 31-16,-5-2 33 16,-7 2 9-16,-7-2 30 0,-2 6 30 15,-5 5 32 1,-17 6-10-16,4 4 3 0,-6 6-21 15,5 7 8 1,4 7-24-16,0 0-11 16,7 10-21-16,2 21-18 15,5 10-3-15,1 14 0 16,0 8-2-16,12 0-1 16,9-2-1-16,1-8 0 15,2-9-3-15,3-10-10 16,4-8-13-16,2-9-11 0,0-5 29 15,-3-8-23 1,-11-4-6-16,-1 0 28 0,-6 0 8 16,-6-14 1-16,0-6 6 15,-6-3 1-15,0-1 6 0,0 2 2 16,0 7-2-16,0 6 1 16,0 6 8-1,0 1-9-15,0 2-13 16,13 3-7-16,1 16-1 0,5 5 8 0,-1 5-5 31,-2-2-14-31,-1-3-20 0,5-4 0 0,-1-6 6 31,5-4 5-31,-3-8 8 16,-3-2 13-16,-3 0 1 16,-2-5 2-16,-4-10 4 0,-4-5 6 15,-5-3 5-15,0-4 26 16,0-2 13-16,0 2 8 15,-8 4-18-15,2 8 3 16,3 5 0-16,0 5 1 16,1 5-7-16,1 0-10 15,-2 11-22-15,2 22-5 0,-1 17 0 16,1 11 2 0,1 4-2-16,0 5 0 0,0 1-2 15,0-1 2-15,16 7-1 0,9 1-3 31,-2 1 3-31,1-1 0 0,-7-15-4 16,-6-12-8-16,-3-14-23 16,-8-12-32-1,0-6-39-15,-19-9 9 0,-15-3 5 16,0-7 34-16,-5 0 56 16,5-11 3-16,-2-14 9 15,3-7 6-15,3-12 26 16,8-10 7-16,10-9-32 15,12 1-5-15,0 6-11 0,30 9-4 16,6 10-40 0,4 7-77-16,-4 4-163 0</inkml:trace>
  <inkml:trace contextRef="#ctx0" brushRef="#br0" timeOffset="-135871.07">6109 14364 159 0,'0'0'503'15,"0"0"-413"-15,0 0 50 0,-25-75-6 0,11 58-23 31,-3 8-43-31,0 4 2 16,-4 5-34-16,-4 0-13 0,-2 17-18 0,3 8 0 31,6 5-5-31,11-1 0 0,7 1 0 16,0 1-1-16,9-4 1 16,13-4-1-16,11-6 0 15,4-7-3-15,9-7 3 16,1-3-1-16,0 0 1 15,-3-17-3-15,-10-2-9 16,-7-3-3-16,-11 0 13 0,-7 2 3 16,-7-3 2-1,-2 1 4-15,0 0 2 0,-14 5 5 16,4 3 0-16,2 6 7 0,4 4-5 31,2 4 6-31,2 0-13 0,0 0-8 0,0 11-5 16,8 13 5-16,8 6 2 15,4 3-2 1,-1-1 1-16,3-1-1 0,-2-2 0 0,2-4-1 31,-1-4 1-31,-1-6 0 16,-1-2-1-16,-3-6 1 16,-5-5-2-16,-4-2 2 15,-2 0 1-15,-2 0 1 16,1-17 3-16,0-6-1 0,1-7-2 15,1-2-1 1,-3-4 2-16,3 2-1 0,3 0-2 16,-3 4 1-16,1 7-1 15,2 8 1-15,3 5-1 0,3 6 0 16,6 4-1-16,3 0 0 16,1 19 1-1,5 8-1-15,-3 6 0 16,-2 2 0-16,1 1-4 0,-4-2-35 0,-4-4-17 15,3-5-40-15,1-6-28 32,3-11-60-32,7-8-60 15,5 0-107-15</inkml:trace>
  <inkml:trace contextRef="#ctx0" brushRef="#br0" timeOffset="-135654.49">7004 14207 677 0,'0'0'188'16,"-82"-17"16"-16,48 17-25 0,7 0-91 16,9 14-35-16,8 14-28 15,5 9-14 1,5 5 3-16,3 4-7 0,18-3-2 16,7-4-2-1,5-6-3-15,6-8-1 0,1-8-15 0,5-9-78 16,0-7-67-16,1-1-71 31,-6-1-172-31</inkml:trace>
  <inkml:trace contextRef="#ctx0" brushRef="#br0" timeOffset="-135217.5">7297 14393 648 0,'0'0'195'15,"0"0"-26"-15,0 0-24 16,0 0-70-16,0 0-62 0,0 0 2 16,58 4 9-16,-22-3-9 15,2-1-12-15,-4 0-2 16,-4-2-1 0,-6-8 0-16,-9-1 1 15,-6 0 1-15,-5-3-2 0,-4-3 7 16,0 0 2-16,-16 0-2 0,-9-3-1 15,-5 4 1 1,-3 2 4-16,2 4 1 0,1 6 7 0,6 4 7 16,3 0-4-16,3 8-3 31,3 18-5-31,5 7-10 16,7 9 6-16,3 0-5 15,9 0-1-15,18-2-3 0,7-8 3 16,11-6-2-16,0-9-2 15,1-6 0 1,-7-8-1-16,-8-3-4 0,-4 0-20 16,-11-2-18-16,-2-5 6 15,-10-1-8-15,-4 0-19 16,0 1-39-16,0 1-37 0,0 1-80 16,-4 3-196-16</inkml:trace>
  <inkml:trace contextRef="#ctx0" brushRef="#br0" timeOffset="-128749.24">7992 14367 670 0,'0'0'139'16,"0"0"-27"-16,0 0 42 15,0 0-52-15,0 0-22 16,0 0-47-16,0 0-17 16,-32-10-7-16,31 10-7 15,1 0-2-15,0 0 0 0,0 0-3 16,0 4 0 0,0 4 1-16,13 0 2 0,2-2 0 15,3-5 0-15,-3-1 1 0,3 0-2 31,-5 0 3-31,-3-8-4 0,-5-4 4 0,-2 0-1 32,-3 1 1-32,0-2 0 15,-12 1 1-15,0 4 0 0,2 1 0 16,1 5-2 0,6 2 2-16,0 0-2 0,3 0-1 15,-2 0-3-15,2 0 1 16,0 0-3-16,0 6 2 15,0 3 3-15,0-5 0 16,0-1-7-16,0-3-17 0,0 0-54 16,0 0-28-1,5 0-94-15,-2 0-196 0</inkml:trace>
  <inkml:trace contextRef="#ctx0" brushRef="#br0" timeOffset="-124088.52">2131 16474 679 0,'0'0'196'0,"0"0"-96"15,0 0 32-15,0 0-6 0,0 0-34 16,0 0-37-16,0 0-26 0,-36-55-8 31,36 55-13-31,0 14-8 0,2 18-4 0,14 21 4 16,1 8 6-1,-1 4-4-15,-1-3 0 16,0-6-1-16,-3-10 0 16,0-10-1-16,-5-11 0 15,-4-8 0-15,0-11 0 16,0-4-2-16,-3-2-1 15,0 0 2-15,0-20 0 16,-3-12-5-16,-13-9-10 16,-2-12 6-16,-6-5 5 15,-1-5-2-15,-2-3-4 0,7 6 9 16,4 8 2 0,7 9 2-16,7 12-2 0,2 5 1 15,0 6 7-15,2 2-2 16,13 0-3-16,13-1-3 0,7 2 0 15,8 1 0 1,5 4-6-16,1 5 4 16,-2 3-1-16,-3 4-29 15,-10 0-42-15,-4 5-39 16,-3 13-32-16,-12 4-53 16,-8 3-118-16</inkml:trace>
  <inkml:trace contextRef="#ctx0" brushRef="#br0" timeOffset="-123887.9">2240 16713 845 0,'0'0'134'16,"0"0"-18"-16,0 0 37 15,0 0-66-15,0 0-49 16,0 0-20-16,28-23-13 15,8-2-3-15,6 1 0 0,-2 4-2 0,-6 7-15 16,-5 6-77-16,-7 7-92 31,-10 3-60-31,-12 22-122 0</inkml:trace>
  <inkml:trace contextRef="#ctx0" brushRef="#br0" timeOffset="-123663.34">2219 17033 273 0,'0'0'567'16,"0"0"-466"-16,0 0 44 15,0 0 4-15,0 0-86 16,0 0-31-16,6-31-24 16,27 10-7-16,7-2 1 0,5-2-2 15,1 1-6 1,-1 1-3-16,1 3-63 15,-7 6-73-15,-9 6-70 0,-11 5-164 0</inkml:trace>
  <inkml:trace contextRef="#ctx0" brushRef="#br0" timeOffset="-122104.94">2817 16618 826 0,'0'0'208'16,"0"0"-89"0,0 0 70-16,0 0-92 0,0 0-38 0,0 0-29 15,-44-42-13 1,44 42-12-16,0 0-5 0,0 19-6 15,0 7-2-15,13 9 6 16,2 5 2-16,-2-9 4 16,5-3-2-16,-3-4-1 15,2-12-1 1,-1-1 2-16,-1-7-2 16,3-4-2-16,-6 0-2 15,-2-5 1-15,-1-13-6 16,-6-5 7-16,-3-7 0 15,0-4 2-15,0-3-1 0,-6 2 1 16,-2 6 0 0,5 7 0-16,1 11 0 0,2 6 0 15,0 5 0-15,0 0-3 16,13 13-13-16,11 10 13 0,0 7 3 16,3 3 0-16,-2-2-1 15,2-2 0 1,0-9 1-16,1-4-3 0,2-10-2 15,-2-6-5 1,5-3 0-16,1-19-6 0,-2-9 10 16,-4-8 6-1,-6-4 0-15,-8-9 0 16,-5-8 2-16,-5-9 0 16,-4-3-1-16,0-1 0 0,-19-1 1 15,-8 2 4 1,2 9-4-16,-2 16 15 0,9 21 14 15,3 19 9-15,9 4-13 16,3 3-11-16,3 20-15 16,0 33 0-16,6 20-1 15,18 19 0-15,1 1 3 0,3-5-2 16,4-12-1 0,2-11-1-16,2-15-2 0,6-14-6 15,4-11-32 1,-1-16-21-16,2-9 3 0,-5 0-72 15,-2-17 25 1,-8-8 26-16,-7-8 40 0,-5-1 29 0,-9-2 11 16,-6 3 4-1,-5 3 11-15,0 6 42 16,0 7 14-16,-13 3 33 16,-1 3-19-16,-1 7-21 15,-1 4-11-15,-2 0-15 16,4 2-17-16,1 17-11 15,6 6-8-15,2 6-1 16,5 3-1-16,0-1 0 16,0-2 0-16,15-4-4 0,1-4 0 15,-2-7-3 1,4-5-13-16,1-5-9 0,-1-6-4 16,0 0 10-1,-3 0 18-15,0-8 1 0,-6-5 4 0,-3-4 1 31,-3-4-1-31,-3-3 4 0,0-1 5 0,0-1-6 16,0 4 5 0,-6 5 7-16,1 5 5 15,1 7 3-15,2 3-7 16,1 2-2-16,1 0-14 16,0 17-2-16,0 11-7 15,0 6 8-15,10 0 1 16,2-5-5-16,0-5-18 0,2-6-18 15,2-4 2 1,8-6 16-16,7-8 13 0,6 0 10 16,5-3 1-1,0-14 3-15,-6-5 5 0,-8-6 5 16,0-7 5-16,-8-2 4 16,1 0-2-16,-5 5-8 0,-4 5 5 15,-3 8-2 1,-2 6 2-16,-4 9-9 0,0 1-7 15,-1 3-2-15,2 0 0 0,5 3-9 16,3 17-6-16,3 7-15 31,-2 6-7-31,-5 5-4 0,-5-1 1 0,0 1 2 32,0 1 8-32,5-5 22 15,2-6 8-15,-4-5 0 16,1-4 3-16,-2-6 1 0,2-2 15 15,-1-8 4-15,2-2 8 16,1-1 7-16,7 0 1 0,6-8 0 16,8-14-10-16,10-4-18 15,4-4-8 1,6-1-2-16,1 5-1 16,0 1-1-16,-8 10-8 15,-16 8-13-15,-14 2-5 16,-8 5-8-16,-5 0-5 0,0 3-7 0,-5 7-8 31,-8 1-36-31,-3-3-97 0,2-7-265 16</inkml:trace>
  <inkml:trace contextRef="#ctx0" brushRef="#br0" timeOffset="-120838.77">5495 16386 624 0,'0'0'204'15,"0"-83"-140"-15,-2 44 53 0,-7 4-7 16,0 10-15 0,-4 8-29-16,-8 9-20 0,-3 8-5 15,-7 12-32-15,-5 26-9 16,0 13 3 0,5 6-5-16,7 0 2 0,12-6-1 0,7-5-1 15,5-9 2 1,0-9-3-16,0-10 2 0,11-6-2 15,5-8-12 1,5-4-21-16,6-3 5 0,0-16-7 16,3-5-4-1,-5-5 8-15,-7 3 19 16,-3-1 10-16,-9 8 5 16,-3 5 2-16,0 7 2 15,-3 4 27-15,0 3 32 16,0 0-14-16,0 0-16 15,0 9-14-15,0 19-13 16,0 13 10-16,13 9 5 0,4 4-13 16,10 4-2-1,1 4-1-15,3 0-5 0,-4 2 1 16,-6 1 0-16,-9-4-2 16,-9-3 2-16,-3-8-2 0,0-8 0 15,0-9 1-15,-12-8-6 16,-4-7-5-1,-4-5 3-15,-5-4-2 0,-7-3-4 0,-5-1 2 16,-6-5-12-16,4 0-5 31,5-10-2-31,5-17-21 0,10-16-11 0,13-11-59 32,6-15-71-32,12-13-59 0,20-7-68 15</inkml:trace>
  <inkml:trace contextRef="#ctx0" brushRef="#br0" timeOffset="-119906.97">5788 16336 51 0,'0'0'682'16,"0"0"-545"-16,0 0 17 16,5-73-3-16,-1 54-53 0,4 0-38 15,5 3-8 1,1 2-20-16,5 4-20 15,8 6-6-15,1 4-6 0,2 0-1 0,0 7 1 32,-3 14-1-32,-3 7-16 0,-8 4-20 0,-7 4-4 15,-9 5 5 1,0 3-10-16,-22 2 18 16,-5-2 15-16,3-9 4 15,3-10 9-15,9-11 1 16,3-7 0-16,8-7 0 15,1 0 5-15,0-21 43 16,7-11-16-16,20-17-33 16,10-5 8-16,5 1 2 0,0 3-7 15,-2 8 5 1,-10 9 9-16,-11 10-3 0,-4 10 2 16,-9 6-4-1,-4 7 1-15,-2 0 1 0,0 3-8 0,0 21-5 31,0 6 1-31,0 10 3 0,0 1-4 16,0-2-1-16,1-1-1 0,7-6 1 16,3-8-2-1,0-6-8-15,1-7-11 16,1-4 1-16,1-7 10 16,-1 0 7-16,1-4 3 15,0-14 2-15,-3-6-1 16,-5-5 1-16,0 0 1 0,-3-3 0 15,-3-3 1-15,0 3-4 16,0 1 0 0,0 4 3-16,0 8-3 0,0 10-1 15,0 6 0-15,0 3 1 16,13 0-5-16,5 16 4 0,8 6-1 16,-1 5 1-1,3 2 1-15,1-6 0 16,2-4-2-16,2-8-9 0,1-11-18 15,5 0-7 1,-2-13-1-16,-1-10-9 0,-3-7 27 0,-8-6 14 31,-3 0 5-31,-8-7 2 16,-5-4 7-16,-9-3 30 16,0-2 9-16,0 2-11 15,-20 0 4-15,-8 3 5 0,3 8-15 16,-2 13 17-16,10 8 1 15,7 12-6-15,7 6-13 16,3 11-20-16,0 31-10 16,5 21 0-16,11 24 3 15,-1 9-3-15,0 4 1 0,-6 4-1 16,-5-7-2-16,-2-4 0 16,-2-5 2-1,3-15-8-15,1-15-14 0,2-19-60 16,0-17-29-16,5-15-96 0,3-7-128 31,6-19-426-31</inkml:trace>
  <inkml:trace contextRef="#ctx0" brushRef="#br0" timeOffset="-119235.49">6828 16165 938 0,'0'0'60'0,"0"0"97"16,-31-78-16-16,28 56-52 16,3 5-39-16,3 0-24 0,19 5-18 15,9 3-8 1,5 6-3-16,0 3-4 0,-2 0-8 16,-7 16-21-1,-6 7-10-15,-6 7-17 0,-10 7-14 0,-5 4 13 16,-5 1 19-1,-19-1 18-15,-3-2 12 0,0-5 6 16,5-9 8 0,6-5 1-16,8-8 1 0,4-6-1 15,4-6 0-15,0 0 0 0,3-23 10 32,16-11 5-32,11-13 2 15,6-11 5-15,-2-8-5 16,5-9 1-16,1 0-8 0,-7-3 17 15,-8 9 6 1,-4 12 3-16,-8 20 0 0,-8 15 14 16,-2 17 13-16,-3 5 4 15,0 0-37-15,0 18-26 16,0 20-1-16,0 12 8 16,6 5-2-16,0 4-7 0,4-3-1 15,-2-1 1 1,-1-6-2-16,1-5-2 0,2-10 1 15,-1-8 1-15,0-8 0 0,0-7-4 32,-3-10-5-32,0-1-7 15,6 0 5-15,3-15 7 0,0-12 4 0,7-10 1 32,-3-6-1-32,-2-1 1 0,1 5 1 15,-5 9 0-15,-1 14 0 16,2 12 1-16,2 4 1 15,2 2 0-15,1 22-2 16,2 13-2-16,-4 10 2 16,-4 2-2-16,-1-6-4 0,2-5-32 15,2-8-94-15,6-15-136 16,11-15-340 0</inkml:trace>
  <inkml:trace contextRef="#ctx0" brushRef="#br0" timeOffset="-117938.6">8205 15652 734 0,'0'0'131'0,"0"0"-17"15,0 0 35 1,-84-57-33-16,62 55-26 0,6 2-50 16,2 0-16-1,6 3-14-15,4 12-10 0,4 2 1 0,0 1-1 32,7 1 1-32,10-6-1 15,7-4-2-15,1-5 1 16,-1-4-2-16,-1 0 2 0,-3-4-7 15,-5-9-11-15,-6 1-6 16,-4-1 1-16,-5-2 12 16,0 4 0-16,-11-1 0 15,-4 4 1-15,-3 6 5 16,-1 2-3-16,6 4-9 16,2 17 1-16,7 7-25 15,4 6-43-15,0 5-51 0,3-3-87 16,13-4-146-1</inkml:trace>
  <inkml:trace contextRef="#ctx0" brushRef="#br0" timeOffset="-117607.27">8360 16049 721 0,'0'0'157'0,"0"0"-13"0,0 0 16 15,0 0-51-15,-81 80-53 16,75-68-19-16,6-1-14 16,0-1-11-16,3-2-6 15,14-4 0-15,7-4-4 0,1 0 2 16,3-6-4-16,-4-10 0 16,-6 2-1-1,-9 0 1-15,-7 1-2 0,-2-2 2 16,-11 0-5-1,-14 2-5-15,-3 1 5 0,-1 5-13 0,2 6-3 16,5 1-7-16,1 0-12 16,7 13-46-1,4 4-44-15,6-3-88 16,4-5-197-16</inkml:trace>
  <inkml:trace contextRef="#ctx0" brushRef="#br0" timeOffset="-114185.18">9067 15719 439 0,'0'0'231'15,"0"0"-90"-15,0 0-12 16,0 0-5-16,0 0-34 0,0 0-33 0,0 0-23 16,0-24-8-16,0 24-17 31,0 0-9-31,0 0-7 15,0 3 0-15,-2 14-12 16,-3 4 6-16,-1 8 13 16,1 1 0-16,-1-2 0 15,3-4-1-15,0-6-5 0,0-6 6 16,1-8 0-16,0-2 8 16,2-2-7-1,0 0 2-15,0 0-2 0,0-22 5 16,0-14 9-1,0-14-15-15,2-10-2 0,3-3-2 0,1-1-7 16,2 2 3-16,5 4 4 16,-1 6 1-1,3 5 2-15,0 5 1 0,0 9 2 0,1 5-1 32,5 12 1-32,-3 4-2 15,7 7-2-15,2 5 0 16,0 3 1-16,1 16-8 0,-1 14 3 15,-4 11-9 1,-3 7 1-16,-5 10-8 0,-4-3 16 16,-4 5 6-1,-4-3 0-15,-1-2 6 0,-2-5 9 16,0-3-2-16,0-8-7 16,0-7 1-16,-6-10-7 0,4-7-12 15,1-11-81 1,1-7-31-16,0 0-50 0,0-17-40 15</inkml:trace>
  <inkml:trace contextRef="#ctx0" brushRef="#br0" timeOffset="-113954.56">9134 15727 794 0,'0'0'118'0,"0"0"16"16,0 0-37-16,0 0-57 16,0 0-16-16,0 0-7 15,22-15-8-15,23-7-5 0,16-5 1 16,2 1-5-16,0 1-21 16,-5 3-124-1,-8 3-110-15,-9 5-323 0</inkml:trace>
  <inkml:trace contextRef="#ctx0" brushRef="#br0" timeOffset="-113205.39">10356 15516 318 0,'0'0'426'0,"0"0"-309"15,0 0 40 1,0 0-22-16,-24-75-51 0,10 64-55 16,-9 7-11-1,-7 4-11-15,-2 0-5 0,-5 21-2 0,7 12-1 32,2 3-1-32,7 4 1 15,9-1 0-15,12-4-1 16,0 0-2-16,8-7 4 15,14-6-1-15,6-10 0 16,5-7 1-16,3-5-8 0,-2 0 0 16,-5-13-36-16,-9-2 7 15,-8-2 6-15,-7-1 26 16,-5 1 5-16,0 2 5 16,-5 1 7-16,-5 3 24 0,-2 4 15 15,5 3-4 1,-1 1-10-16,8 3-7 15,0 0-15-15,0 0-2 16,0 0-13-16,0 20 1 0,0 10-1 0,12 6 1 16,4 9-1-16,-2 1 0 31,1 3-1-31,-8 2-1 16,-1-1 2-16,-3-6-6 15,-3 2-4-15,0-5-22 16,-4-2-6-16,-11-3-22 0,-5-10 8 15,-2-4 1-15,-4-3 3 16,-6-1 26-16,-1-2-4 16,-1-1-11-16,2-3 5 15,6-8 16-15,6-4 11 16,7-2 2-16,7-24-44 16,6-18-104-16,0-18-85 15,22-18-140-15</inkml:trace>
  <inkml:trace contextRef="#ctx0" brushRef="#br0" timeOffset="-112256.52">10517 15545 488 0,'0'0'366'15,"0"0"-236"-15,0 0 11 16,0 0-18-16,-9-78-59 15,22 59-28-15,7 1-16 16,2 1-6-16,0 4-4 16,1 1-8-16,-1 4-1 0,-4 7-1 15,-1 1 0-15,0 4-3 16,-2 17-10 0,-1 5-31-16,-10 8 0 0,-4 3-30 15,0 1 11-15,-16 0 20 16,-4-3 6-1,-2-4 29-15,4-8 7 0,11-8 1 0,2-8 0 16,5-4 0-16,0-3 1 16,0 0 4-1,15-17 39-15,15-12-2 0,7-9-17 0,5-4-10 32,4-1-12-32,-3 5 7 15,-5 5-6-15,-5 8-2 16,-11 7 7-16,-6 7 4 15,-8 6 9-15,-7 4 8 16,-1 1 15-16,0 0-7 0,0 0-26 16,0 9-12-16,-4 16 0 15,-8 8 1-15,3 6 3 16,3-3-4-16,3-3 2 16,1-5-2-16,2-2-1 15,0-9 1-15,6 0-1 0,15-8-2 16,7-4 2-16,7-5 1 15,1 0 0-15,0-8 0 16,-7-7 0 0,-5-4 0-16,-7-2 1 0,-4-1 2 15,-7-2-2 1,-1 1 2-16,-5 2-1 16,0 6-1-16,0 6 4 15,0 5-5-15,3 4 0 0,4 0-2 16,5 10-11-16,3 9 7 15,6 8 2-15,-2 1-25 16,1 0-6-16,2-4-11 16,6-7-18-16,5-5 26 15,1-10 18-15,2-2 13 16,0 0 1-16,-5-14-1 0,-1-8 7 16,-6-5 0-1,-3-2 2-15,-3-7 4 0,-6-3 6 16,-6-3 20-1,-5-3 26-15,-1-6 4 0,-4 0 4 0,-16 4-16 16,-1 9-12-16,5 17 3 16,4 11-6-1,6 7-10-15,3 3-7 16,3 5-13-16,-3 34-5 16,3 24-4-16,0 23 3 15,0 15 2-15,4-1-1 16,7 1 4-16,5 0-6 15,-5-2 2-15,-8-1 0 16,-3-8-4-16,0-7-22 16,-3-15-88-16,-13-22-112 0,0-22-132 15</inkml:trace>
  <inkml:trace contextRef="#ctx0" brushRef="#br0" timeOffset="-111540.88">11722 15574 950 0,'0'0'54'16,"0"0"13"-16,0 0 54 31,-17-73-60-31,29 52-34 16,18-1-19-16,8 5-8 15,5 5 1-15,-3 5-1 16,-6 7-2-16,-5 0-4 0,-10 5-13 16,-7 16-26-16,-6 9-8 15,-6 8 31-15,-6 5 14 16,-19 5 3-16,-8-1-1 16,-6-3 2-16,0-4 1 15,4-8 3-15,9-8 0 0,13-10 1 16,8-9-2-16,5-5 1 15,0 0-2-15,3-14 1 16,20-15-1 0,6-10 2-16,7-9 6 15,3-5-2-15,1-8-2 16,-4-10 3-16,0-7 1 16,-6-5 0-16,-2-3 6 15,-3 12 14-15,-8 23 0 0,-4 25 32 16,-8 19 13-16,-5 7-6 15,0 23-49-15,0 20-14 16,-2 19 5-16,-1 12 15 16,3-3-11-16,0-3-6 15,5-8 3-15,7-12-7 16,1-11 1-16,2-12-2 0,1-9 0 16,-2-8-1-1,5-7 0-15,-1-1 0 0,6-6 1 16,4-13 0-1,2-9-1-15,2-9 0 16,0-5-6-16,3-5 2 0,2 4 3 0,-4 8-3 16,-4 15 4-16,-4 13-4 15,-3 7 4 1,-1 7-2-16,-3 18-1 0,-2 3-1 16,-2 3-13-1,-3-4-30-15,-2-7-9 16,-1-6-75-16,-1-13-20 15,2-1-190-15</inkml:trace>
  <inkml:trace contextRef="#ctx0" brushRef="#br0" timeOffset="-108773.77">13527 15061 515 0,'0'0'273'16,"0"0"-218"-16,0 0 26 15,-2-85-7-15,-7 71-24 0,0 2-25 16,0 3 3 0,-2 4-24-16,-3 2-4 0,-4 3-3 15,-7 12-5-15,-2 22 0 16,-6 15 8-16,5 7 8 15,2 5-4-15,10-2 10 16,7-4 1-16,9-6 1 0,0-7-4 16,24-12 8-1,6-8 0-15,10-13-1 0,5-9-4 0,6 0-11 16,-1-19-2-16,-3-4-1 31,-6-5-1-31,-13 3-32 16,-11 3-14-16,-11 3 7 15,-6 6 18-15,-6 5 9 16,-19 4-4-16,-8 2-16 0,-1 2 26 16,-4 0 6-1,4 0 0-15,5 0 8 0,9 0 2 16,11 0 24-16,4 0 4 16,5 0-6-16,0 0-9 0,0 0-5 15,0 0-2-15,0 0 2 16,0 0-11-1,12 0-3-15,10 3 4 0,2 5 0 16,0 3 0-16,-1 7-1 0,-4 2-5 31,-1 4 2-31,0 5-3 0,-2 1 0 0,1 4 1 16,-5-1-1 0,-2 0-1-16,-3 0-2 15,-2 2 2 1,-2-3 0-16,-1 0 0 0,1-5 0 15,-2-4-2-15,3-5-2 16,-1-5-65-16,2-5-130 16,1-8-127-16</inkml:trace>
  <inkml:trace contextRef="#ctx0" brushRef="#br0" timeOffset="-106206.13">14414 15349 524 0,'0'0'282'0,"0"0"-225"0,0 0 48 16,0 0-47-16,0 0-27 16,0 0-4-16,-4-41-7 0,4 41-7 15,-2 0-2-15,-1 0-11 16,-3 17-6-1,2 8-11-15,-2 8 17 0,1-1 0 16,4-3 7-16,1-6-7 16,0-6 1-1,0-3 0-15,4-5 2 0,4-4-3 16,2-4 4-16,-2-1 4 0,-1 0 7 16,4-6 6-16,-3-17 0 31,0-7-9-31,-5-4-8 0,-1 5 1 15,-2 4-4-15,0 4 1 16,0 10-2-16,0 4 1 16,0 5 0-16,0 2-1 15,1 0-1-15,8 0-7 16,4 8-10-16,8 8 8 0,2 4 10 16,1 0-1-1,-2 0 1-15,2 0 0 0,-3-2 0 16,-1-4 0-16,3-7 0 15,-5-2 1-15,3-5 0 16,2 0 1-16,1-8 1 0,2-13-3 16,1-3-4-1,-2-4-5-15,-4-3-5 0,-5-1-2 16,-4-1-7 0,-9 0 7-16,-3 3 4 0,0 4 4 0,-9 2 1 31,-9 11 7-31,1 5-1 15,-5 8 1-15,-3 0-16 16,-2 15 5-16,-1 8 2 16,10 1 9-16,8-3-3 15,8-4-5-15,2-5-39 0,16-7-20 16,14-5-32 0,14-9 5-16,9-17-2 0,2-9-6 15,-1-6-81-15,-3-4-65 16</inkml:trace>
  <inkml:trace contextRef="#ctx0" brushRef="#br0" timeOffset="-105556.04">15112 14899 132 0,'0'0'161'0,"3"-83"-28"0,-6 58 15 16,-13 8 56-1,-1 6-72-15,4 5-29 16,4 0-70-16,5 5-4 0,1 1-6 0,3 0-9 16,0 0-11-16,0 20-3 15,0 18-2-15,0 18 2 16,7 16 5-1,4 4 13 1,0 2 11-16,-2-5-5 0,1-7-14 16,1-13 8-1,0-10 0-15,3-13-12 0,-1-10-4 16,-3-9 0-16,2-9 4 16,-3-2 0-16,2-2-2 15,2-18 21-15,-1-8-10 0,1-5-10 16,-4-2-2-1,-1 2-2-15,-4 5 2 0,-2 6-2 16,-1 7 2-16,1 5-1 16,-2 7 2-16,0 3-2 0,5 0-2 31,4 0-11-31,7 14-5 16,4 9 12-16,4 2 4 15,0 4 0-15,-1 0 1 0,0-3 3 16,0-1-4-16,-3-5 0 15,-2-8 0-15,-1-2 0 16,-4-7 0-16,2-3 0 16,-1 0 0-16,2-3 3 15,-1-14 1-15,1-2 3 16,-2-6-4-16,-3-4 0 0,0-1 0 16,-2 2-3-1,1 5 1-15,-2 5 5 0,-2 7-5 16,-2 4 2-1,-1 5 0-15,3 2-2 0,6 0-1 0,5 5-4 16,5 14 3-16,2 1-2 16,-3 6 3-1,-5 4-1-15,-3 2 0 16,-5-2 1-16,-2-1 0 16,-3-5-1-16,-3-7 0 0,0-5-3 0,2-6-24 31,-1-6-22-31,-1 0-43 15,0-5-53-15,0-17-222 16</inkml:trace>
  <inkml:trace contextRef="#ctx0" brushRef="#br0" timeOffset="-105387.91">15734 14894 715 0,'0'0'94'16,"0"0"-43"-16,0 0 6 15,0 0-57-15,0 0-8 16,0 0 5-16,60 100-73 0,-9-66-167 16,2-3-255-1</inkml:trace>
  <inkml:trace contextRef="#ctx0" brushRef="#br0" timeOffset="-104758.73">16297 15098 772 0,'0'0'161'16,"0"0"-59"-16,0 0 25 15,0 0-42-15,-98-44-41 16,72 44-21-16,-3 11-10 16,0 17-7-16,0 12-6 15,9 3 3-15,9 4-1 0,11-2 0 16,0-5-2-1,22-6-3-15,16-10 2 0,8-15-3 16,11-9-3 0,5-9-45-16,3-19-23 0,-6-7-23 0,-8-3 6 31,-9-4-14-31,-11-5 48 0,-9-4 27 0,-6-9 29 16,-9-7 2-16,-6-2 10 15,-1 2 21 1,-3 7 23-16,-16 15 27 15,1 15 17-15,4 14 0 16,7 12-30-16,4 4-27 16,1 0-17-16,2 22-18 15,0 20-3-15,0 19 6 16,8 15 10-16,10 4 8 16,0 1-12-16,-1-6-8 0,-3-12-2 15,-1-12-3 1,-1-11-1-16,2-11-1 0,-4-11-3 15,-1-9 2-15,4-9-4 16,1 0 3 0,4-20 1-16,1-11-2 0,4-6 6 15,-4-3-3-15,-2 1 4 16,0 5-3-16,-3 10 1 0,2 10-1 16,-2 8 0-1,6 6 1-15,4 7-2 16,3 14 0-16,4 4-2 15,-6 0 2-15,0 0-1 16,-1-7-3-16,-1-5-43 0,4-12-104 16,-2-1-121-1,1-15-532-15</inkml:trace>
  <inkml:trace contextRef="#ctx0" brushRef="#br0" timeOffset="-100625.27">17893 15087 658 0,'0'0'118'16,"0"0"-90"-16,0 0 62 16,0 0-11-1,0 0-33-15,0 0-12 0,-103-33-23 16,70 65-1 0,-3 11-5-16,3 10 1 0,5 5 2 0,6-2-2 31,9-3 4-31,13-10-5 15,0-8-5-15,23-11-1 16,16-11 1-16,9-12 0 0,10-1 0 16,9-21-10-16,7-12-40 15,1-9-45-15,1 0-36 16,-10-3-69-16,-11 3 5 16,-13 3-13-16,-14 8 208 15,-9 4 21-15,-13 8 134 16,-6 3 24-16,0 3 3 0,0 4-47 15,-13 1-27-15,2 0-19 16,2 4-24 0,2 1-16-16,1 3-17 0,3 0-9 0,0 0-1 15,-6 3-11-15,-10 21-10 16,-8 11-1 0,-4 10 4-1,2-2 1-15,8 1-4 0,5-5-1 0,11-5 1 16,5-7-1-1,0-7-3-15,20-9 1 16,11-10 2-16,6-1 1 16,8-14-1-16,4-14-3 15,-5-6 3-15,-3 1 0 0,-8 1 0 16,-8 4 0-16,-6 5 2 16,-8 5 1-1,-6 5 3-15,-4 5 2 16,-1 3 14-16,0 2 0 0,0 1-4 0,0 2-4 15,2 0-7-15,-2 0-7 32,3 0 0-32,3 17-10 0,3 5 9 0,-2 4 1 15,1-1 1-15,1-1 0 16,-1-3-1 0,0-4-2-16,0-4 2 15,-4-6 0-15,1-4 0 16,-4-3 0-16,2 0 0 15,-2 0 1-15,5-8 3 16,5-13 4-16,4-10-3 16,-2-3-4-16,-1 2 2 15,-2 3-2-15,-2 6-1 16,-3 7 1-16,-1 7 2 0,-1 6-2 16,0 3-1-16,0 0 0 15,6 0-4-15,9 12-6 16,4 7 10-16,4 6-1 15,-1 2-1-15,-4 2-1 0,-2-1 0 16,0-3 0 0,2-4 1-16,0-4-4 0,2-5 5 15,2-10-6-15,6-2 3 16,5-12-9 0,6-15-4-16,0-9-6 15,-3-3 1-15,-5-5 2 16,-6-6 2-16,-6-7 10 15,-6-8 7-15,-6-1 1 16,-10-3 0-16,0 5 2 0,-9 13 0 16,-6 14 17-16,0 13 20 15,6 18 5-15,3 6-24 16,3 2-5-16,-1 31-15 16,-4 19-1-16,2 20 1 15,3 10 8-15,3 2-3 0,0-3-4 16,0-8-1-1,0-12-3-15,8-12 0 0,4-10-5 16,0-13-37-16,5-15-68 16,3-11-179-16,4-3-304 0</inkml:trace>
  <inkml:trace contextRef="#ctx0" brushRef="#br0" timeOffset="-99859.15">19226 15093 960 0,'0'0'55'0,"0"0"24"15,0 0 34-15,0 0-41 16,0 0-46-16,0 0 16 0,43 19 3 16,15-19-15-1,13-14-16-15,6-8-9 0,-8-3-2 16,-11-1-3-16,-13 4 0 15,-14 5 1 1,-10 6-2-16,-12 5 1 16,-8 3 0-16,-1 3 6 0,0 0-2 0,-28 9-1 15,-11 17-2 1,-11 13-1-16,3 3 3 0,7-1-3 16,6-1-2-1,14-4-1-15,10-6-2 16,10-7-1-16,0-5 2 15,6-5-1-15,15-8 2 16,12-5 0-16,10-6 0 16,2-14 3-16,2-5-1 15,-3-3-3-15,-4-1 4 0,-8 2 1 16,-9 0-1 0,-7 7 0-16,-7 2 1 0,-5 8 1 15,-3 1-1-15,2 3 16 16,-3 5-1-16,1 1-5 15,-1 0-6-15,3 0-5 0,3 0-8 16,6 17-7 0,4 7 15-16,0 2 0 15,-2 2 0-15,0-3 0 16,-2-3-1-16,0-2-1 0,0-4-4 0,1-5-1 31,4-4 5-31,-1-6 2 16,2-1 1-16,0 0-1 15,1-11 2-15,-2-5-1 16,2-3 1-16,-3-2 2 16,2-1-2-16,-3-2 2 0,-3 3 7 15,-3 3-4-15,0 4 4 16,-3 5-5-16,-2 8 0 16,4 1-5-16,5 0-1 15,2 15-2-15,1 10-2 16,0 5 2-16,-2 4 2 15,-2 5 0-15,-1-3-5 16,2 0 5-16,-2-5-6 0,-4-8-16 16,2-9-53-1,-5-5-27-15,-4-9-82 0,0 0-33 0,0-16-130 32</inkml:trace>
  <inkml:trace contextRef="#ctx0" brushRef="#br0" timeOffset="-99673.58">20272 14741 875 0,'0'0'83'16,"0"0"44"-16,0 0-26 0,0 0-68 16,0 0-33-16,0 0-11 15,-26 47 10 1,47-16-23-16,3 3-105 0,2-3-127 15,-6 1-516-15</inkml:trace>
  <inkml:trace contextRef="#ctx0" brushRef="#br0" timeOffset="-98909.6">20540 15129 968 0,'0'0'178'0,"0"0"-39"16,0 0-16-16,0 0-32 16,0 0-30-16,0 0-16 0,-28-43-13 15,28 43-10-15,0 0-11 16,0 0-11 0,0 17-1-16,0 13 0 0,3 9-1 15,3 2 4-15,-3-2-4 16,1-3 2-16,1-4-1 0,0-10-3 15,0-6-5 1,1-8-3-16,-1-5-7 16,-2-3 6-16,4 0 11 0,8-8 0 15,0-12 2 1,6-3 0-16,-4-4 0 0,-3-2 1 0,-2 3 0 31,-3 2 0-31,-2 8-1 16,-2 7-1-16,-2 5 1 15,6 4-1-15,3 4-4 16,5 13-4-16,5 11 2 0,-3 2-13 16,0 3 8-16,1-3-14 15,4-5-4-15,7-6 2 16,3-11-3-16,9-7 10 16,1-1 16-16,-1-9 4 15,0-11 1-15,-7-10 0 0,-9-3 2 16,-10-2 2-1,-6-3-4-15,-8-2 5 0,-3 0 14 16,0-2 12 0,-10 2-12-16,-5 9 2 0,4 11 15 0,1 8-2 15,7 7-4-15,2 5-2 16,-2 4-18 0,3 24-8-16,0 14-2 15,0 4 1-15,22 1-1 16,8-7 0-16,2-3 0 15,0-5-2-15,-5-3 1 16,-7-6-5-16,-4-7-17 16,-7-3-1-16,-2-4-6 15,-3-4 11-15,-2-2-12 16,-2-1 4-16,0 2-2 16,0 2-1-16,-16 3 15 0,-7 1 14 15,-7-1-1 1,-4 1 1-16,-2-2-4 0,0-1-39 15,-1-3-50 1,3-4-109-16,4 0-172 0</inkml:trace>
  <inkml:trace contextRef="#ctx0" brushRef="#br0" timeOffset="-94011.13">22360 15230 747 0,'0'0'183'0,"0"0"-126"0,0 0 26 16,0 0-8-16,0 0-24 15,0 0-25-15,0 0-12 0,0 0-10 16,-18-4 1 0,18 4-5-16,9 0-1 0,13-3 1 15,14-4 7-15,9-5 10 16,0-9-10-16,-2-3-7 16,-9-1 0-1,-13-1 0-15,-8 4-1 16,-10 4-7-16,-3 1 0 15,0 3 7-15,-14 5 1 16,-10 1-1-16,-9 8 1 0,-9 0-4 16,2 12 4-16,-5 14 0 15,5 6 0-15,2 4 0 16,6 6 1-16,3-3-1 16,9 1 3-16,7-5-3 15,10-2 1-15,3-6 1 16,13-6-2-16,24-5 0 0,17-12 2 15,17-4 3 1,11-12-4-16,2-17 1 16,-10-5-2-16,-9 0 1 0,-13-2 1 0,-13 5 1 15,-13 0-3-15,-9 9 6 32,-11 3 2-32,-6 4 17 0,0 3 8 0,0 2-18 15,0 3 1-15,0 3-4 16,-2 4-6-1,2 0 5-15,0 0-8 16,0 0-2-16,0 0-1 16,0 0-4-16,0 1-1 15,0 18-3-15,0 7 7 16,6 4 1-16,6 1 0 0,1-2 1 16,5-7 3-1,0-2-4-15,5-9 0 16,-1-4-1-16,-2-5 1 0,-1-2-1 15,1 0 1 1,-3-17 0-16,-1-10 1 0,-5-7-1 16,-8-3 0-16,-3 0-5 15,0 2 2-15,0 12 1 0,0 6 2 16,0 10 0 0,0 5 0-16,-2 2-1 15,2 0 0-15,0 2-9 16,0 20-12-16,20 9 19 15,5 5 3-15,3-3 1 16,1-6-1-16,6-6 0 16,1-6-1-16,3-11 0 15,2-4 0-15,3-4-1 16,0-19-5-16,-1-10 3 0,-6-6-3 16,-7-14 5-1,-8-10-7-15,-7-12 6 0,-9-5-9 16,-6-2-3-1,-3 2 6-15,-22 12 6 0,-2 11 3 0,-3 19 4 16,3 16-2 0,8 11 2-16,5 8 2 15,4 3 6-15,6 0 1 0,-1 20-13 16,2 21 0 0,3 21 0-16,0 14 5 0,15 7 4 0,12 5 1 15,6-1 6-15,5-2-10 16,6-11 0-16,5-12-4 31,2-16-1-31,2-14-1 0,1-11 0 16,-6-12-6-1,-7-9 6-15,-5-1 0 0,-9-18 0 16,-5-8 4-16,-8-2 0 16,-6-6 2-16,-8 2 0 15,0 2 9-15,-7 2 5 16,-8 4 2-16,-1 7 2 15,4 4-3-15,2 8-8 0,7 5-4 16,1 1-6 0,1 0-3-16,1 0-1 0,-3 20-3 15,1 11-2-15,1 8 6 0,1-1 1 32,0-3-1-32,0-9 0 0,6-2-1 0,3-7-2 15,6-6 0-15,0-4 3 16,2-7-6-1,3 0 3-15,1-1 3 16,1-16 1-16,-1-4 1 16,-4-5-2-16,-3-5 2 15,-5 0-1-15,-6 1 1 16,-3 3 1-16,0 6 1 16,-6 5 1-16,-6 4-1 15,0 7-1-15,5 5-3 16,-1 0-1-16,0 11-6 15,0 14 2-15,1 6 4 0,4 3 0 16,3-4-5 0,0-4-9-16,15-7-2 0,7-3 3 0,5-9-10 15,4-7 16 1,3 0 2-16,1 0 4 0,-2-13-1 16,-2-3 2-16,-3-7 1 15,-1 1-1-15,-5 0 0 0,-1-2 1 31,-3-1 1-31,1 3-1 16,-2 0 0-16,-2 0 0 16,-3 5 0-16,-3 2-1 15,-5 5 3-15,-2 3-2 16,-1 3 6-16,-1 1-1 16,0 3 1-16,0 0-3 0,0 0 2 15,0 0-2-15,0 0-2 16,0 0 0-16,0 0-1 15,0 0 0-15,0 0 1 16,0 0-1-16,0 0 1 16,0 0 0-16,0 0 2 15,0-2 6-15,0-3 1 0,8-1-3 16,1 0-7 0,7-2-1-16,1 4-1 0,2 4-2 0,-1 0-3 31,0 1 4-31,1 13 0 15,-2 6-1-15,0 2-1 16,-5 5-1-16,-3 2-11 0,-6 3-3 16,-3 2-2-1,0 0 9-15,-13 2 3 0,-2-4-1 16,-3-3 6-16,3-2 1 16,3-8 4-16,5-8 0 15,2-3 0-15,5-5 0 16,0-3 0-16,0 0 5 15,9-1 17-15,23-15 0 0,12-4-7 16,7-2-15 0,1 2-1-16,-1-1 1 0,-2 5 0 15,-3 3-7 1,-5 1-6-16,-8 5-14 0,-13 4 6 16,-9 1 13-1,-6 2 3-15,-5 0 5 0,0 0-2 0,0 0 0 16,0 0-2-1,0 0-13-15,0 0-57 16,0 5-31-16,-4-3-100 16,-2-2-161-16</inkml:trace>
  <inkml:trace contextRef="#ctx0" brushRef="#br0" timeOffset="-92759.63">25749 15029 512 0,'0'0'160'16,"0"0"-61"-16,0 0 90 16,0 0-24-16,-12-82-78 15,-17 76-30-15,-11 6-15 16,-7 0-11-16,-4 15-13 0,6 13-7 15,6 8-2-15,11 3-7 16,12-1-2 0,8-1 1-16,8-5-2 0,8-4 0 0,24-6-3 31,20-9 1-31,16-9 2 0,11-4-1 0,-2 0 0 31,-5-12-20-31,-14-5-10 0,-13-3 7 0,-14 1 14 16,-12 2 6-1,-11 1 5-15,-8-4 0 16,0 3 12-16,-8 1-2 16,-6 2 6-16,3 3 13 15,3 5-3-15,7 3-7 16,-2 3-5-16,3 0-12 16,0 0-2-16,0 6-10 15,14 13-3-15,11 6 10 0,6 1 5 16,5-1-4-16,2-3-3 15,3-6-16 1,1-4-15-16,-2-4-1 16,-1-8 2-16,-6 0 7 0,-9 0 6 0,-5-10 16 15,-4-2 6 1,-6-7 1-16,-3-3 7 0,-3-4-1 16,-3-2 7-1,0 2 8-15,0 2 3 16,0 4 14-16,-8 3 11 15,4 4-4-15,-2 3-2 16,2 5-1-16,1 2-9 16,1 1-6-16,2 2-14 15,-3 6-10-15,2 26-4 16,-1 17 0-16,2 17 1 16,0 7 1-16,0 8 1 0,0 2-1 15,8-2-1 1,-1-3-1-16,-4-7-2 0,-3-9 0 15,0-7-14-15,0-10-26 16,-2-7-1-16,-14-9-11 0,-5-9-41 16,-3-9 17-1,-7-8-27-15,-6-3 35 0,-5 0 51 16,-4 0 16 0,-1-9 2-16,0-7 1 0,6-4 2 0,9-5 0 31,8-9 3-31,13-4-2 15,11-8-3-15,11-3-3 16,32 1-11-16,19-1-46 16,15 6-37-16,6 2-126 15,1 3-153-15</inkml:trace>
  <inkml:trace contextRef="#ctx0" brushRef="#br0" timeOffset="-92276.93">26754 15078 868 0,'0'0'90'0,"0"0"-42"15,0 0 75-15,-79-44-5 0,61 41-64 16,8 3-22-16,2 0-5 31,-4 10-23-31,3 17-4 0,0 6 0 0,1 4 2 16,8-3-4-1,0-2-1-15,10-7 1 16,18-6-8-16,11-9-12 16,9-9-33-16,10-1-37 15,2-9-7-15,-4-14-19 16,-7-3 28-16,-8-5 19 16,-11-10 14-16,-7-8 30 15,-6-11 25-15,-8-7 2 0,-8-3 8 16,-1-4 20-1,-6 6 31-15,-13 6 13 0,-3 13 19 0,-1 17 20 32,8 15 6-32,6 11-23 0,2 6-29 0,6 0-39 15,-5 33-23-15,1 18-2 16,2 20 3 0,3 11 1-16,0 5-4 15,12-3-1-15,10-4-5 16,2-10 0-16,1-19-66 15,-2-12-85-15,-4-15-126 16,1-13-531-16</inkml:trace>
  <inkml:trace contextRef="#ctx0" brushRef="#br0" timeOffset="-91792.53">27264 15138 600 0,'0'0'331'0,"0"0"-296"0,0 0 34 0,0 0 22 16,0 0-67 0,0 0-2-16,99-23-4 0,-56 6-13 15,-3-2-3 1,-5-6-2-16,-9 2-6 0,-8-5-11 16,-10-2 11-1,-8-2 6-15,0 2 0 0,-21 3 4 0,-9 9-1 31,-3 10 4-31,-3 8-6 16,2 9 12-16,3 24 7 16,1 10-7-16,6 8 11 15,9 3 10-15,12-7-10 0,3-2-12 16,11-9-4-16,15-8-6 16,9-8 0-16,4-8-2 15,7-10 1-15,6-2 0 16,3 0 0-16,0-14 1 0,-7-1-2 15,-12 3-3 1,-14 5 1-16,-11 4 2 0,-8 3 1 16,-3 0 2-1,0 0 0-15,0 0-3 16,0 0 0-16,-11 0-28 0,-4 5-90 0,-1 2-28 31,-2-2-136-31,-1-2-344 0</inkml:trace>
  <inkml:trace contextRef="#ctx0" brushRef="#br0" timeOffset="-88427.68">28537 14919 685 0,'0'0'215'0,"0"0"-133"15,0 0 45 1,0 0-7-16,0 0-50 0,0 0-35 0,0 0-14 16,10-44-19-1,-10 57-2-15,0 20-18 0,0 8 18 16,0 9 3-1,0-3-3-15,0-6 0 16,0-7-1-16,4-7-1 16,5-9-1-16,5-7-4 15,5-11-3-15,6 0-8 16,7-7 0-16,2-17-1 16,-2-6 0-16,-7-11 5 15,-10-2-2-15,-5-4 1 0,-8 5-15 16,-2 7 22-1,0 8 8-15,-3 8 3 0,-6 7 3 16,3 7 6-16,3 1 11 16,3 3-9-16,0 1-14 15,0 0-6-15,0 10-6 0,10 9 9 16,13 1 3 0,0 4 3-16,3-5-2 15,-1 5-1-15,-4-2-3 16,-2-1 2-16,0 4-2 0,-5-3-2 0,-3 1-11 31,-4-1-31-31,-5-1-23 0,-2 2 9 0,0-1 7 31,-17-2 0-31,-3-3 3 16,-7-3 5-16,-2-2 10 0,-5-7-3 16,-2-2-20-16,-1-3 16 15,-4 0-2-15,-2-8 1 16,0-9-86-1,4-5-229-15</inkml:trace>
  <inkml:trace contextRef="#ctx0" brushRef="#br0" timeOffset="-88227.33">28620 14679 1002 0,'0'0'57'16,"0"0"-2"-16,0 0 14 15,0 0-43-15,0 0-26 16,0 0-4-16,0-12-53 16,36 7-192-16,16-7-162 15</inkml:trace>
  <inkml:trace contextRef="#ctx0" brushRef="#br0" timeOffset="-86028.07">29700 14913 616 0,'0'0'195'0,"0"0"-134"16,0 0 68-16,2-86-13 0,-16 75-53 16,0 6-14-1,-5 3-21-15,-2 2 5 0,-5 13-23 16,-7 17-9 0,0 9-1-16,2 9-1 15,10 0 1-15,12-3-7 0,9-4 2 0,18-8 1 31,25-10-5-31,23-9-11 0,20-11-28 0,15-3-24 16,2-6-37 0,-4-17-18-16,-14-6-8 15,-15-2-12-15,-13-6 28 16,-17 1 60-16,-13 5 59 16,-15 6 76-16,-12 4 68 15,0 1 69-15,-20 2-79 0,-6 2-31 16,-4 4-8-1,0 1-33-15,3 7-8 16,10 3-9-16,6 1-14 0,2 0-16 16,0 12-11-1,-3 12-2-15,3 5-2 0,3 4 1 16,6 2-1-16,0 0-1 0,0-3 0 31,4-8-2-31,7-4 3 0,5-6-4 0,-2-6 2 16,2-4 0-16,2-4 1 15,-5 0 0 1,1-11-5-16,-2-10 3 16,-5-5 1-16,-2-3 0 15,-4 4 2-15,-1 4 1 16,0 9 1-16,0 7-1 16,0 3 4-16,0 2-4 0,0 0-1 15,2 0-5-15,6 13-11 16,3 13 11-1,4 3 4-15,1 2 1 0,4-2-3 16,-1-3 3 0,7-5-6-16,2-6-19 0,2-10-2 0,4-5 0 15,2 0 4-15,1-9 8 16,-3-11 6 0,-1-5 6-16,-5-5 2 15,-6-6 2-15,-3-6 1 0,-7-6-1 0,-5-3 3 31,-7-2 1-31,0-5 7 16,0 0 11-16,-15 2 9 16,3 8 0-16,-1 12 6 15,4 14-3-15,1 13 1 16,5 8-4-16,0 1-12 0,2 0-16 16,-9 15-4-16,-4 26-8 15,-4 17 8 1,-1 15 3-16,4 1-3 15,9-1 0-15,6-2 0 0,0-7-3 16,17-8-1-16,16-13-1 16,14-12 0-16,16-15 2 15,12-13-9-15,0-3-2 16,1-14-14-16,-10-14 9 0,-10-9 13 16,-5-10 5-16,-9-8-1 0,-11-7 2 31,-11-2 4-31,-11-5-1 15,-9 3 4-15,-3 4-5 16,-20 8 3-16,-2 13 17 0,-2 12 4 16,3 12 1-16,9 10-9 15,5 5-5-15,4 2-4 16,-3 17-9-16,-3 21-4 16,0 18 4-16,6 9 0 15,6 3-2-15,0 0 0 16,18 0-3-16,5-5 5 15,5-3-6-15,5-12 0 0,1-11 1 16,3-13-12 0,-1-7-4-16,1-13-1 0,1-4 6 15,0 0 14 1,-3-17-6-16,-3-8 8 0,-3-5 0 0,-6-11 0 31,-3 0 2-31,-7 3 2 0,-5-1-4 0,-8 6 3 16,0 3 4-1,-2 6 15-15,-14 4-8 16,-2 8-1-16,-1 2 4 16,-2 7-10-16,0 3-4 15,2 3-2-15,1 19-1 16,6 10-2-16,9 8-1 16,3 5-2-16,15 2 4 15,19-6-4-15,9-7-9 0,11-6-27 16,4-10-23-1,2-8-6-15,-6-7 10 0,-5-3-11 16,-9-2 39 0,-4-16 31-16,-2-7 1 0,-3-6 0 15,-2-3 13-15,-4 1 12 0,-4 1 9 16,-6 6 2-16,-6 6 17 16,-8 6 1-1,-1 6-9-15,0 4-8 0,0 2-15 16,-9 2-17-1,-11 6-5-15,-7 16-1 16,-2 11-4-16,7 5 2 16,10 1 0-16,6-1 0 15,6-7-3-15,0-4-23 16,15-10-16-16,14-6-7 16,3-10 18-16,4-1 5 0,-2-10 19 15,-3-17 6-15,-1-9 4 16,-3-11 0-16,-4-10 5 15,-4-6 3-15,-4-9-1 16,-6-5 10-16,-6-4-2 16,-3 3 18-16,-3 14 20 0,-16 19 8 15,2 17-18 1,1 17-9-16,4 11-4 16,-2 11-17-16,-1 37-13 0,2 25 0 15,9 24-1-15,4 9-1 0,9 0 0 31,8-3-2-31,-3-13-15 0,-8-15-136 0,1-16-236 16</inkml:trace>
  <inkml:trace contextRef="#ctx0" brushRef="#br0" timeOffset="-80593.63">9468 17120 390 0,'0'0'564'31,"0"0"-496"-31,0 0-5 16,0 0 46-16,0 0-39 0,0 0-39 15,0 0-15 1,-50-5-4-16,50 2-12 16,17-3-5-16,18-7 5 0,14-4 7 15,-1-6-7-15,-5 3-4 16,-12-2 0-16,-8 1-26 15,-9 4 7-15,-8-3 9 16,-6 1 14-16,0 1-2 0,-13 0 4 16,-14 6 2-16,-4 4 0 15,-8 8-3 1,-4 0 2-16,-6 14-2 16,-1 13 3-16,4 7-1 0,7 5 1 0,8 2 0 31,16-1-2-31,9-5 6 0,6-1-4 0,3-7-3 15,24-3 0 1,12-9-2-16,13-8 2 16,9-7 0-16,5-3 0 15,5-19-1-15,-1-2-2 16,-7-5-1-16,-6 4-5 16,-14-5-3-16,-10 4 1 15,-11 3 9-15,-9 4 0 16,-8 6 1-16,-5 2 4 15,0 5 7-15,0-1 32 0,-3 0-19 16,-2 1-6 0,0 3 9-16,3 3 1 0,-1 0-8 15,2 0-4 1,-1 0-8-16,-1 0-8 0,3 0 0 0,0 17-12 16,0 7 0-1,11 7 12-15,5-4 0 16,1-1 0-16,2-6-1 0,0-6-2 15,-4-2 1-15,0-7-4 0,0-5-2 32,-2 0-1-32,-1 0 7 15,-1-12 2-15,1-10 1 16,-6-4 1-16,-2-3 0 16,-4 0-1-16,0 7 0 0,0 2-1 15,0 10 0-15,0 1 2 16,0 7-2-16,0 2 0 15,0 0-1-15,6 0-4 16,7 5-13-16,4 11 15 16,4 4 3-16,-2-1-1 15,1-1-1-15,-1 0 1 16,5-5 1-16,-3-5-1 0,6-5 0 16,-2-3-2-16,5 0-7 15,-2-17 7 1,-1-6-1-16,0-4 3 0,-6-5 1 0,0-4 2 31,-5-8-1-31,-7-6-1 16,-3-8 1-16,-6-4 1 0,0-6-1 15,-8-1 1-15,-6 7 1 16,-1 11 7-16,0 19 7 16,4 15 1-16,5 10-7 15,3 5 2-15,2 2-3 16,-1 3-10-16,2 31-8 15,0 22 0-15,0 20 8 16,0 9 3-16,3-7-2 0,11-6 3 16,5-7-4-1,3-12-1-15,4-10 0 0,4-11-3 16,10-11 1 0,-1-8-1-16,3-10 4 0,2-3-17 0,-2-5 7 15,1-15 3-15,-5-4 2 16,-9-3 4-1,-5 0-2-15,-7 4 3 16,-4 1 0-16,-10 3 4 0,-3 4 1 0,0-1 14 31,0 5 5-31,-9 2-2 16,-1 2-6-16,-1 6-6 16,0 1-5-16,1 0-5 15,0 14-2-15,0 11 0 16,2 4-1-16,4 3 1 0,2-3-1 15,2-4 0 1,0 0-1-16,5-9-5 16,9-5-5-16,3-2-10 15,5-8 5-15,2-1 3 0,3 0 2 0,-6-6 8 16,0-8-3 0,-8-3 9-16,-4-2 0 0,-1-7 1 15,-5 4 0-15,-3 0 0 16,0 5-1-1,0 3 4-15,-5 2 7 0,-3 4 5 0,1 3-3 32,3 5 4-32,1 0-7 15,1 8-10-15,1 15-8 16,1 7 6-16,0 4 0 16,0-3 2-16,9-4-2 15,9-4-2-15,4-6-8 0,2-9-11 16,7-5 2-16,6-3 12 15,-1-3 7-15,0-14 2 16,-3-6 1-16,-5-5 0 16,-4-5 4-16,-2-4 9 0,-4-4-3 15,-3 10-2-15,-4 1-1 16,-2 10 0-16,-5 7 1 16,0 6-5-1,-1 7-4-15,5 0-4 0,0 0-6 0,3 14-2 31,0 8-8-31,-4 2 0 16,-2 8 1-16,-5-1-6 0,0 1 7 0,0-1-4 16,0-2 5-1,0-3 7-15,0-4 8 16,0-2 2-16,0-6 1 16,0-6 0-16,7-4 4 15,2-4 8-15,5 0 11 16,8 0 21-16,6-10-9 15,8-6-18-15,2-1-2 16,2 2-6-16,-2-2-5 0,-3 3-3 16,-8 2-2-16,-5 6 0 15,-10 2-10 1,-6 1-20-16,-6 3-19 0,0 0-27 16,-6 0-93-1,-9 0-66-15,3 0-247 0</inkml:trace>
  <inkml:trace contextRef="#ctx0" brushRef="#br0" timeOffset="-79596.99">12668 16808 579 0,'0'0'167'16,"0"0"-134"-16,0 0 77 31,-12-75 19-31,-6 58-48 0,-6 7-9 0,-6 3-16 16,-4 7-24-1,-3 5-13-15,-2 20-7 16,3 8-10-16,4 7 0 16,9-1-1-16,8-2-1 15,10-6-2-15,5-6-2 16,0-5 1-16,17-7 0 15,6-7-1-15,9-6 2 0,8 0-6 16,2-12-15 0,0-8-14-16,-7-6 1 0,-9 0 12 15,-10-1 6-15,-7 6 12 16,-9 2 6-16,0 5 7 16,0 5 5-1,-12 4 18-15,0 5 23 16,2 0-16-16,-2 0-12 15,6 11-10-15,-2 12-10 0,4 7 4 0,4 4 5 16,0 7-7 0,13 3 0-16,8 2-6 15,2 4-1-15,-1 2-3 16,2-1 2-16,-3 4-1 16,-6-1 1-16,-6-3-2 15,-6-4 2-15,-3-7-2 16,0-9-1-16,-11-6-16 0,-8-6-17 15,-2-2-10-15,-4-3-17 16,-1-3 14 0,-2-3 7-16,0-5-12 0,1-3-1 15,6-2 21-15,6-25-7 16,9-17-85-16,6-21-127 0</inkml:trace>
  <inkml:trace contextRef="#ctx0" brushRef="#br0" timeOffset="-78662.69">12894 16743 663 0,'0'0'202'16,"0"0"-98"-16,0 0 44 16,0 0-12-16,0 0-52 15,8-77-45-15,11 64-15 0,12-3-9 16,10 2-9-16,8 3 0 15,-1 6-6-15,-1 5 0 16,-8 0-7-16,-9 8 1 16,-8 13-11-16,-10 6-18 0,-10 6-10 15,-2 7 2 1,-18 3 15-16,-15 1 17 16,-7-3-2-16,7-7 6 15,3-5 3-15,12-12 2 0,8-10 3 16,8-5-2-1,2-2 1-15,0 0 0 16,23-16 5-16,16-12 3 0,14-10-4 16,4-5-4-1,-1 0 1-15,0 3 1 0,-7 8-2 16,-10 9 0-16,-8 9 0 16,-16 8 1-16,-9 6-1 15,-6 0-6-15,0 3-1 16,0 11 7-16,-14 11 10 15,-3 1-4-15,3 1 0 16,2-1-4-16,6 1-1 0,5-4 0 16,1-6-2-1,0 0-1-15,0-4 2 0,10-3-3 16,7-1 3 0,5-7 0-16,6-2 0 0,5 0 1 0,3-1-1 15,0-10 0 1,-3-5-2-16,-5 1-5 0,-4-2 4 15,-9 0-3 1,-5-4 1-16,-5 4 5 16,-4 4 0-16,-1 3 4 15,0 5-3-15,0 4 0 16,0 1 6-16,0 0-7 16,3 3-3-16,5 14-8 15,6 4 11-15,5 0 1 16,6-3-1-16,5-5-2 0,4-7-3 15,3-6-50-15,5 0-10 16,-2-12 32-16,2-12-7 16,-3-1 3-16,-5-4 28 15,-3-2 7-15,-4-2 2 16,-5-4 2-16,-2-7 15 0,-5-6 26 16,-6-6 16-1,-6-5 4-15,-3-1 11 0,0-2-4 16,-6 5-6-1,-9 9-25-15,5 18 2 0,2 16 3 0,5 12-3 16,1 4-13 0,1 34-25-16,-1 27 2 0,2 27-5 31,0 21 5-31,0 5-5 16,0 1 1-16,0-3 0 15,-5-5-1-15,-10-8 0 16,-8-7-4-16,0-10-14 0,1-12-98 15,3-17-139 1,7-19-255-16</inkml:trace>
  <inkml:trace contextRef="#ctx0" brushRef="#br0" timeOffset="-77846.16">14196 16733 182 0,'0'0'816'0,"0"0"-763"15,0 0 62-15,0 0 4 16,0 0-54-16,-19-79-47 16,43 66-15-16,6 4-2 15,1 4 2-15,6 4-3 16,-4 1-5-16,-4 0-28 15,-6 11-20-15,-11 8-25 16,-10 5 11-16,-2 8 13 16,-17 4 27-16,-19 5 22 15,-5 2 4-15,2-6 1 0,6-4-2 16,11-8 3 0,10-5-2-16,7-9 2 15,5-5-2-15,0-6-5 0,6 0-5 0,14-18 11 31,10-12 2-31,5-7-2 0,3-5 3 16,1-6-2 0,-1-8 5-16,2-7 6 0,-5-9 6 15,-5-3 9-15,-5 2 5 16,-8 14 15-16,-8 21 5 16,-4 20 26-16,-5 12 13 15,0 6-25-15,0 8-49 16,0 28-17-16,-7 16 5 0,-2 14 5 15,3 4-2 1,3-7-4-16,1-7-3 16,1-5-1-16,1-11 0 0,0-9-2 15,0-10 2-15,0-9-3 16,1-6 0-16,9-6 0 16,6 0 3-16,3-3 0 15,4-15 0-15,0-8 0 16,3-3 0-16,-5-7 0 15,0-6 0-15,-4 4 1 0,-3 4 0 0,-5 12 0 16,-2 10 0-16,1 12-1 31,2 0-1-31,8 10-7 16,3 16 8-16,3 6-1 16,-3 2 0-16,-1-1 0 15,0-6 0-15,-1-8-2 0,0-7-16 16,0-7-14-16,3-5 12 15,3-2 6 1,2-18-1-16,0-4-13 0,-1 0-6 16,-6-2 15-16,-4 2-8 15,-6 8-29-15,-4 2-31 16,-5 12-23-16,1 2-51 16,-2 0-214-16</inkml:trace>
  <inkml:trace contextRef="#ctx0" brushRef="#br0" timeOffset="-77580.46">15476 16523 926 0,'0'0'208'16,"0"0"-23"-16,0 0-6 15,0 0-109-15,0 0-47 16,0 0-7-16,-27-39-8 0,27 39-6 16,-1 0-2-16,1 0 0 15,0 0-5 1,0 0-18-16,0 0-19 0,-2 0-26 16,-7 0-44-16,-8-3-103 0,-7-1-153 15</inkml:trace>
  <inkml:trace contextRef="#ctx0" brushRef="#br0" timeOffset="118905.59">28998 4342 715 0,'0'0'151'0,"0"0"-71"16,0 0 0 0,0 0-49-16,0 0-15 0,0 0-9 15,-30-72-1-15,25 69-3 0,-1 0 4 16,-3-1-6 0,-6 1-1-16,-3 1-1 0,-7-3-1 15,-6 2-3-15,1-1-15 16,1 2 3-16,9-4-1 0,9 3 12 31,5-3-1-31,6-4 4 16,0-7 3-16,0-7-4 15,6-8 2-15,9 2-6 16,4 4 2-16,0 3 6 0,-3 4 5 16,-4 6-5-1,-2 6 1-15,-5 3 2 0,-2 4-3 16,-2 0 0-16,1 0-4 15,4 9-3-15,5 20-9 16,3 11 5-16,1 14 11 0,-3 9 1 16,-5 6 6-1,-4 6 8-15,-3 2-5 0,0-2 4 16,-9-1 10 0,-6-5-8-16,1-8-11 15,-2-9-5-15,-1-10-2 0,3-11-2 0,1-14 2 31,5-10-3-31,5-5 5 0,3-2 3 0,-1 0 6 16,-1-19 16 0,2-12-8-1,0-11-5-15,2-8-7 0,14 4-5 16,8 4 3-16,1 8-2 16,2 8 7-16,-6 5 6 15,3 4-3-15,-5 4 0 16,-3 4-5-16,-3 4 1 15,-3 5-6-15,2 0-1 16,0 0-4-16,5 16-4 0,2 9 0 16,0 6 3-1,-5 3 2-15,-2 7 2 0,-8-1-2 0,-1-2 1 32,-3-4 2-32,0-8 0 0,0-7-3 0,0-10 2 31,0-4 1-31,0-5 0 0,0 0 10 0,0-3 10 15,2-18 4 1,1-10 1-16,3-7-13 16,0 0 2-16,4 2-6 15,0 8-6-15,1 6-2 16,1 2 4-16,-2 6-2 16,2 2-1-16,-3 4-1 15,3 5-1-15,6 3-1 0,7 0-3 16,7 16 2-1,0 5-3-15,-2 10 2 0,-5 4 1 16,-5 1-3 0,-4 1 1-16,-5 0-1 0,-8-2-10 15,-3-5-47 1,0-3-45-16,0-7-64 0,0-7-243 0</inkml:trace>
  <inkml:trace contextRef="#ctx0" brushRef="#br0" timeOffset="120987.88">30173 4625 760 0,'0'0'74'0,"0"0"5"15,0 0 77 1,0 0-74-16,0 0-53 0,0 0-13 16,-33-66-13-16,20 74-3 15,-5 17-12-15,-6 11 12 0,2 10 0 16,5-3 0-16,9 1 0 16,8-5-3-1,0-5 0-15,12-4 0 0,14-8 3 16,8-8 3-16,7-11 0 0,3-3 1 31,-2-14-2-31,-5-17-1 16,-8-6-1-16,-12-4-3 15,-9 3 3-15,-6 3 1 16,-2 4 2-16,0 4-2 16,-2 6 2-16,-4 6 0 15,0 6 1-15,1 5-1 0,3 0 1 16,0 4-2-1,1 0-2-15,-1 0-6 0,2 14-11 16,0 9 9-16,0 7 8 0,0 5 3 16,13-4-1-1,3-3-2-15,1-5-1 0,5-4 1 16,0-9 2-16,0-8 0 16,2-2 1-1,-1-7 0-15,-1-17 1 0,-3-7-3 0,-5-1 4 31,-6 3-3-31,-5 0-1 16,-3 1 1-16,0 6-1 0,0 5 2 16,0 4-1-16,0 4 3 15,-3 4 0-15,-1 2-2 16,3 1 0-16,1 2-3 16,0 0-6-16,0 3 0 15,0 13-10-15,0 8 7 16,0 3 9-16,0 2 1 15,14 0-1-15,10-1 1 0,10-6-1 16,10-3 0-16,3-10-1 16,5-6 1-1,-5-3-3-15,-8-1-4 0,-5-15 6 16,-9-2 1 0,-10-1 2-16,-7-3 6 0,-7 0 2 0,-1 2 0 31,0 2 9-31,-7 5-5 0,-5 2-1 15,3 3-2-15,-2 3-4 16,4 5 6-16,-2 0-7 16,2 0-4-16,1 0-2 15,-4 17-10-15,2 10 5 16,2 4 3-16,4 1 2 16,2 0 0-16,0-1 0 15,16-2-1-15,4-5 0 0,2-7 1 16,-5-9 0-1,1-5 0-15,-6-3 0 0,1 0 0 16,1-16 3-16,-1-8 4 16,-1-9-3-16,0-3-1 0,-3 3 1 15,-2 2-4-15,-1 8 4 16,-3 4 0 0,0 8 1-16,0 3-4 0,-3 5 3 15,0 3-2 1,0 0-2-16,0 0-2 15,1 3-8-15,4 15-9 16,4 10 8-16,2 1 5 16,2 4 6-16,4 0 0 15,2-5 0-15,4-6 0 16,6-5-1-16,2-11-8 0,5-6-4 16,1 0 5-1,2-17 3-15,3-10 5 0,-5-10 1 16,-4-2 1-1,-5-6 0-15,-4-4 3 0,-7-4-2 16,-7 2 0-16,-9 6 4 16,-1 10-3-16,0 9 2 0,-7 6-3 15,-3 7 1 1,2 6 0-16,2 5 3 0,2 2-5 16,-2 0-2-16,0 9-11 0,-6 21-2 15,-4 19 7 1,2 11 6-1,6 7 4-15,8-1 5 16,0-5-1-16,14-1-3 16,13-7-5-16,4-9 0 0,4-13-1 15,2-14-1-15,3-11-14 16,-3-6-1-16,-1-6 8 16,0-25 6-16,-2-12 3 15,-2-11 2-15,-4-9 1 16,-7-5-2-16,-12-2-1 15,-8 3 2-15,-1 8 2 0,-1 15-3 16,-11 14 5-16,1 12 3 16,3 7 8-1,3 7-4-15,0 4-1 0,2 0-4 16,0 0-8 0,-4 25-12-16,-2 21 1 0,2 15 11 0,-1 11 5 31,7-5 0-31,1-1 1 0,0-3-6 15,0-4 0-15,10-7-8 16,5-10-52-16,3-11-129 16,7-7-216-16</inkml:trace>
  <inkml:trace contextRef="#ctx0" brushRef="#br0" timeOffset="121387.43">32242 4676 17 0,'0'0'958'16,"0"0"-855"-16,0 0 18 0,-69-77-23 15,54 67-53-15,6 5-31 16,-1 3-5 0,-7 2-8-16,-2 4-1 0,-14 19-10 15,-4 8 6 1,0 4 4-16,1 3 1 0,12 0-1 0,6-1-7 31,9-4 5-31,8-7-8 0,1-6-14 0,0-9-8 31,0-7-8-31,4-4 13 16,9 0 27-16,2 0 0 16,9-8 10-16,0-3 0 0,1 5-4 15,5 4 4-15,0 2-5 16,6 8-5-16,3 13-4 15,0 9-5-15,-1 3 4 16,-7-2-27-16,-5-3-75 16,-4-5-48-16,-5-1-18 15,-7-7-58-15,-4-6-164 0</inkml:trace>
  <inkml:trace contextRef="#ctx0" brushRef="#br0" timeOffset="123306.27">3535 6403 601 0,'0'0'280'0,"0"0"-191"16,0 0 53-1,-2-82-29-15,-1 74-34 0,2 5-36 16,-1 2-18-16,1 1-14 0,-2 0-11 16,1 4-3-1,1 17-12-15,1 12-3 16,0 6 14-16,4 2 3 0,11-4 0 16,2-8-1-1,0-8 3-15,0-6-1 0,2-6 0 16,-1-9 1-16,2 0 0 0,-3-5-1 31,-3-16 1-31,-1-6 0 16,-5-6 1-16,-7 1-4 15,-1 3 5-15,0 5-3 0,0 7 6 16,0 4-5-16,-1 6 5 16,-1 4 4-16,2 3-6 15,0 0-4-15,0 3-4 16,3 21-12-16,15 6 10 15,6 8 4-15,3-4 0 16,3-1 2-16,-2-8 0 0,8-5-1 16,0-7-1-1,1-9 1-15,-3-4-8 0,-1-3-16 16,0-18 3-16,-5-6 3 0,-6-10 8 16,-11-6 7-16,-8-5 0 31,-3-1 4-31,-9 2 0 0,-10 6-1 0,-8 10 1 31,7 10 0-31,-2 6 10 0,6 10 8 16,4 5-2-16,-3 0-14 15,4 15-2-15,-1 12-8 16,2 9 3-16,7 7-5 16,3 0-14-16,2 1-62 15,21-7-50-15,9-6-69 0,7-12-224 16</inkml:trace>
  <inkml:trace contextRef="#ctx0" brushRef="#br0" timeOffset="123721.31">4348 6452 852 0,'0'0'182'16,"0"0"-105"-1,0 0 34-15,0 0-58 0,0 0-47 0,0 0-6 32,56-57-1-32,-10 32 0 15,-4-1-15-15,-6 3-16 16,-12 6-14-16,-15 1 18 16,-6 6 7-16,-3 1 16 0,-9 6-1 15,-19 3-4-15,-10 0 10 16,-8 9 0-16,1 13 4 15,5 5 4-15,6 4 5 16,14-1-4-16,10 2-2 0,10 0 0 16,0-3-1-1,6-4 14-15,13-2-3 0,11-6-10 16,10-4 8-16,7-9-4 16,8-4-4-16,1 0-1 15,1-14-6 1,-6-3-5-16,-8-1-68 15,-7-1-39-15,-11 2-76 16,-11 4-49-16,-11 5-125 16</inkml:trace>
  <inkml:trace contextRef="#ctx0" brushRef="#br0" timeOffset="124787.83">5410 6396 746 0,'0'0'185'0,"0"0"-101"16,0 0 81-16,0 0-87 0,-102-79-33 15,68 71-7 1,-8 8-17-16,-4 0-6 0,-2 12-8 16,6 8 0-16,11 6-3 15,10-4-2-15,14 0-2 0,7 3-4 16,0-2-2-16,20-4-1 16,19-6 5-16,15-12 2 15,7-1 1 1,6-14-1-16,-4-12-28 0,-5-7-18 0,-6-5 15 15,-10-5 1 1,-11-3 2 0,-13-4 4-16,-15 1 8 0,-3 1 16 0,-13 7 1 31,-11 7 9-31,-3 10 17 16,2 7 2-16,4 8 12 15,7 5 2-15,6 4-19 0,2 0-3 16,3 13-13-1,1 20-6-15,2 11-2 0,0 4 1 16,11 1 5-16,11-1-4 16,6-3-2-16,5-5 0 0,6-4-1 15,-2-8 0 1,2-8 1-16,-5-8-7 0,-4-7 4 16,-6-5-20-1,-6 0 1-15,-3-7 10 0,-6-12 12 0,-5-8 5 31,-4-7-1-31,0 1 0 0,0 3 2 0,-6 2 2 16,-6 7 7 0,-1 7-1-1,5 6 2-15,2 5 1 0,3 3-6 16,0 0-4-16,3 9-7 16,0 18-14-16,0 11 14 15,0 3-1-15,6-2-1 16,8-4-1-16,7-7-2 15,1-6 1-15,1-7-1 16,5-8-12-16,2-7-1 0,1 0-2 16,-1-5 9-1,-6-11 1-15,-5-7 7 0,-5-5 3 16,-10-7 2-16,-4 1 3 0,0-3-1 16,-12 4 0-16,-10 5-1 31,-5 9 3-31,6 7 1 0,-6 7 3 0,5 5-4 15,1 0-6 1,4 6 0-16,3 18-9 0,3 5 2 0,5 5 0 31,6 2-1-31,0-1-19 16,9-4-54-16,18-8-97 16,10-8-87-16,11-11-319 15</inkml:trace>
  <inkml:trace contextRef="#ctx0" brushRef="#br0" timeOffset="125905.9">6574 6179 910 0,'0'0'165'16,"0"0"-76"-16,0 0 57 0,0 0-66 15,-47-72-26-15,44 69-26 32,3 3-10-32,-2 0-12 0,1 3-6 0,-1 21-6 31,1 10-1-31,1 6 7 16,0 1 0-16,0 0-2 15,0-9 1-15,1-4 1 0,7-8-2 16,1-6-3-1,-2-8 1-15,2-2-9 0,0-4-3 16,3 0 11-16,0-16 5 16,-3-9 5-16,6-8-4 0,-6-2 8 15,-2-1-6 1,-4 5 1-16,0 4 3 16,0 7 5-16,-3 4 4 0,3 5-4 15,-3 5-3-15,0 3-3 0,3 3-6 31,5 0-1-31,5 9-6 16,8 11 3-16,7 7 2 0,-1 1-3 0,3-2-5 31,-2 0-8-31,-1-5-18 0,-2-3-8 16,-2-9 3-16,-2-4 2 16,-4-5 15-16,0 0 13 15,-1-7 11-15,-2-7 1 16,-1-4 2-16,-1-3 5 15,-6 1 21-15,-1-4 13 16,-5-2-4-16,0 0-15 0,0 2 6 16,0 6-3-1,-5 2-8-15,-2 8-4 0,1 2 2 16,1 6-6-16,-2 0-5 0,1 6-5 16,-3 18-4-1,0 7 0 1,2 6 3-16,5 1-1 0,2-4 0 0,5-5-3 15,9-7-5-15,7-6-23 16,0-10-12-16,3-4 8 16,1-2 20-1,-4-2 12-15,-3-10 5 16,-2-8 0-16,-8-6 5 16,0 0-1-16,-8-4 9 15,0-1-1-15,-8-1 6 0,-8 2-4 16,-1 4-5-1,-2 2-1-15,7 12 4 0,0 2-1 16,6 6 1-16,3 4-3 16,3 0-9-16,0 0-6 15,0 17-10-15,8 5 6 0,11 2 1 16,6-3-27-16,3-4-4 16,5-9-4-1,3-4-9-15,-3-4 5 0,1 0 17 16,-5-17 20-1,-4-8 11-15,-1-9 5 16,-8-6 9-16,-4-10 22 16,-12-4 4-16,0-1-1 15,0 5-3-15,-16 8 4 16,2 11 4-16,1 12-1 16,1 5-16-16,7 6-1 15,2 5-13-15,2 3-5 0,1 0-6 16,0 26-2-1,0 18-6-15,0 16 5 0,4 13 1 16,7 0 0-16,2-3-2 16,-4-9-1-16,0-10-1 0,-3-8-16 15,0-7-52 1,-3-9-90-16,5-11-119 0,1-13-128 16</inkml:trace>
  <inkml:trace contextRef="#ctx0" brushRef="#br0" timeOffset="126088.23">7434 6079 778 0,'0'0'203'0,"0"0"-124"16,0 0 87-16,0 0-82 15,0 0-60-15,0 0-12 16,37-3-8-16,-24 3-4 15,-1-3-12-15,0 0-86 0,-3-5-124 16,-6-4-252 0</inkml:trace>
  <inkml:trace contextRef="#ctx0" brushRef="#br0" timeOffset="126874.28">8061 6166 664 0,'0'0'265'0,"0"0"-169"0,0 0 49 16,0 0-24-1,5-73-53-15,4 57-37 0,3 2-3 16,1 4-10-16,1-1-13 16,8 5-2-16,5 3-3 15,3 3-4-15,1 0-1 0,-1 6-4 16,-2 12-1 0,-4 4 4-16,-9 6-14 0,-4 0-8 15,-6 2-12 1,-5 3-5-16,0-2-5 0,0-2-5 0,-3-7-3 31,-2-6 4-31,3-8 15 16,1-3 25-16,-1-5 14 0,1 0 17 15,-1-10 37-15,-1-14 10 0,0-9-39 16,3-5 0 0,0-4-2-16,0 0-8 15,2 4-11-15,5 6 5 16,3 10-1-16,-2 5-4 15,1 6-2-15,2 6-2 16,6 2-5-16,9 3-19 0,5 0-49 16,8 15-35-1,-2 4-57-15,-1 3-128 0</inkml:trace>
  <inkml:trace contextRef="#ctx0" brushRef="#br0" timeOffset="127471.28">8616 6179 712 0,'0'0'195'16,"0"0"-80"-16,0 0 50 16,0 0-98-16,0 0-40 15,14-80-13-15,13 58-8 0,3 1-6 16,-2 1 0-16,0 1 1 15,-10 3-1-15,-6 7 0 16,-7 1 1 0,-5 4 2-16,0 2 2 0,-8-1-5 15,-20 3-5-15,-10 8 0 16,-5 16 3-16,3 10 0 0,9 1 0 16,11 2 1-1,13-1-3-15,7-2-2 0,7-4 2 16,26-8-4-1,16-6 8-15,9-9 0 0,7-7-6 16,-3 0-26 0,-8-7-13-16,-9-6 6 0,-10-4 11 0,-9-4 17 31,-8-3 6-31,-6-1 5 16,-7-1 7-16,-5 2-5 15,0 2 8-15,0 5 21 0,-5 1 26 16,-6 4 0-1,2 2 2-15,-1 4-5 0,7 2-14 16,0 4 5-16,3 0-13 16,0 0-15-16,0 0-13 15,0 27-4-15,3 14 0 0,10 15 2 16,1 10 2 0,0 4-2-16,-3 2-2 15,-5-4 0-15,-1-6-2 16,-5-10-1-16,0-12-29 0,0-9-70 0,0-9-58 15,0-5-78-15,0-12-162 16</inkml:trace>
  <inkml:trace contextRef="#ctx0" brushRef="#br0" timeOffset="127853.02">9149 6065 856 0,'0'0'114'16,"0"0"-46"-1,0 0 100-15,-31-81-45 0,31 68-88 16,1 5-13 0,23 3-16-16,9 1-6 0,8 4-2 0,1 0 1 31,-3 16-7-31,-2 2 0 0,-8 5-19 0,-2 2-19 15,-11 1-9 1,-4 1-32-16,-7-3 10 0,-5 3 2 16,-5-4-4-1,-18-3 18-15,-9 0-10 16,-4-6 25-16,-3-2 21 16,2-1 23-16,2-7 2 15,10-2 9-15,6-2 8 0,10 0 7 16,9 0-3-1,0-5-21-15,12-12-2 16,28-4-159-16,11-4-105 0</inkml:trace>
  <inkml:trace contextRef="#ctx0" brushRef="#br0" timeOffset="128805.15">9492 6151 583 0,'0'0'242'0,"0"0"-142"15,0 0 44-15,0 0-32 32,0 0-83-32,0 0-6 0,-10 0 5 0,29-3-11 31,11-12-11-31,3-2-4 16,1-3 0-16,0 0 0 0,-2-3-1 15,-7 1-1-15,-4 0 0 16,-9 3 0-16,-6 2 4 15,-2-2-1-15,-4 7 9 16,0-1 12-16,-4 4-6 16,-14 6-6-16,-11 3-9 0,-8 3-3 15,-4 19-5 1,5 11 5-16,7 8-1 0,14-1-4 16,8 0-1-1,7-4 3-15,13-5-10 0,23-9-11 16,16-9-33-16,12-12-27 0,4-1 24 31,-1-4 12-31,-9-15 26 0,-6-3 22 0,-13-3 2 16,-9 3 9-16,-11 1 46 15,-8 0 39 1,-7-1-8-16,-4 0-15 16,0-2-29-16,0 2-4 15,-12 3-19-15,-4 5-8 16,-1 6-2-16,-2 5-4 15,5 3-1-15,-2 0-5 16,6 10-1-16,0 10-1 0,5 6 0 16,5 5-2-1,0 1 0-15,2 0-3 0,12-3-13 16,5-5-32 0,-2-5-13-16,4-5-2 15,-5-6 4-15,-1-3 22 16,-4-5 24-16,-1 0 16 0,0-13 10 15,-2-10 3 1,-2-6 6-16,3-1 13 0,-5 0-6 16,1 3-8-16,-1 5 1 15,-1 10 3-15,0 3-1 16,0 6-6-16,4 3-10 16,7 0-5-16,8 12-10 15,2 9 6-15,0 2 0 16,0 1-4-16,-3-1-10 0,3-6-10 15,-2-7-13 1,2-5 11-16,1-5 20 0,-2 0-8 16,-4-14 10-16,2-8 8 15,-3-10 2-15,-5-9 1 16,-5-7 0-16,-1-6 3 16,-7-3 15-16,0 1 13 0,-4 0 22 15,-8 5-4 1,0 5-14-16,-1 11 0 0,5 13 7 15,2 9-13-15,1 12-9 16,1 1-13 0,3 4-10-16,-1 32-9 15,1 17 3-15,1 17 6 16,0 5 0-16,0-6-4 16,0-7 3-16,0-6-20 15,0-13-67-15,0-11-61 0,8-12-90 16,3-11-211-1</inkml:trace>
  <inkml:trace contextRef="#ctx0" brushRef="#br0" timeOffset="128988.13">10555 5900 708 0,'0'0'200'0,"0"0"-146"16,0 0 69-1,0 0-23-15,0 0-83 16,0 0-17-16,11-9-3 0,13 4-9 0,-6 0-113 16,-5-2-144-16,-11 0-268 15</inkml:trace>
  <inkml:trace contextRef="#ctx0" brushRef="#br0" timeOffset="130639.5">11091 6043 702 0,'0'0'269'16,"0"0"-205"-16,0 0 86 0,0 0-20 0,0 0-73 31,0 0-34-31,10-43-10 0,28 29-12 0,8-4-1 32,6 0 0-32,-6 2-1 15,-7 2 0-15,-9-3 0 0,-11 5-9 16,-8-4-2-16,-8 2 8 15,-3 2 0-15,0-1 4 16,-22 2-1-16,-14 4-3 16,-11 5-2-16,-6 2 5 15,-1 6 1-15,8 14 0 16,6 9-1-16,13 3-1 0,12 4 1 16,13 3-6-16,2-1-2 15,24-1 1-15,19-8 8 16,17-10-4-16,12-7-43 0,5-9-62 31,-4-3-23-31,-8 0-32 0,-12-7 14 16,-15-9 37-1,-12-4 86-15,-11-3 27 0,-9-1 51 16,-6-2 87-16,0 1-27 16,-7 3 32-16,-17 0-41 15,-3 2-22-15,-3 6-14 16,0 3-18-16,5 9-15 15,1 2-13-15,3 0-8 0,2 16-7 16,4 8-4 0,2 3-1-16,8 3-2 0,5-2 1 15,0-1-5 1,21-7 0-16,9-4 5 0,7-9 0 0,8-7-12 16,-1 0-17-1,-2-12-10 1,-3-16 13-16,-6-7 17 0,-8-11 10 0,-2-9 1 15,-9-1 2-15,-9-2 4 16,-5 1-3 0,0 4 5-16,-15 10 19 0,0 10 9 0,0 14-8 31,6 6 3-31,3 10-5 16,3 3-9-16,0 0-12 15,0 16-6-15,-2 21-12 16,2 16 11-16,3 8 1 0,0 0-2 15,14 0 1 1,10-6-7-16,6-6 5 16,3-12-3-16,4-10-30 0,2-11-26 15,-2-9 12-15,0-7 12 16,-4 0 29-16,-5-12 9 0,-3-10 0 16,-3-5 7-1,-3-6 21-15,-4 1 12 0,-5 4-8 16,-5 3 0-16,-5 5 0 15,0 3-6-15,0 6-8 16,0 3-7-16,-12 8-5 0,-4 0-6 31,-7 8-6-31,-3 16 2 16,0 11-2-16,5 5 4 16,5 3-6-16,10-2 3 0,4-4-33 15,2-8-31-15,5-7-18 16,13-8-38-16,3-9-4 15,3-5 18-15,-2 0 27 16,-1-12 47-16,-6-5 37 16,-3-8 12-16,-2-4 46 15,-1-1 6-15,-4-1 15 16,-5 3 11-16,0 6 17 0,0 5-9 16,0 8-3-1,0 1-26-15,0 6-11 16,0 2-25-16,0 0-14 0,0 5-19 0,1 24-2 15,11 14-1-15,0 8 1 16,-3 5 0-16,0-3-3 31,-5 0-2-31,1-4-29 0,-2-6 8 16,0-6-31-16,-3-7 11 16,0-7 10-16,0-9-4 15,0-3 10-15,0-7 4 16,-14-4 6-16,-4 0 8 15,-5 0-7-15,-3 0 3 0,4-3 1 16,-1-2-26-16,4-3-1 16,4-5-25-1,9-6-11-15,6-8-203 0,12-9-310 16</inkml:trace>
  <inkml:trace contextRef="#ctx0" brushRef="#br0" timeOffset="131354.72">12365 5950 801 0,'0'0'153'0,"0"0"-75"16,0 0 72-16,0 0-51 16,0 0-58-16,0 0-33 15,-12-35-2-15,12 34-6 16,7-1-1-16,13-3 1 15,6-2 3-15,3-2-2 0,-1-2 0 16,-5 2 1 0,-7-2-1-16,-4 1 0 0,-6 2 2 15,0-2 1-15,-6 0-1 16,0 1 2-16,0 0 1 0,0 4 6 16,-9 2-2-1,-5 3-5-15,-3 0-5 0,-4 17-6 16,-3 12 5-16,2 6-2 15,8 5 1 1,5 4-2-16,9-7 1 0,0-2-3 0,18-8 2 31,15-8-1-31,4-8-13 16,8-6-2-16,-2-5 6 16,-1-2 14-16,-5-16 4 15,-3-9-3-15,-5-7 5 16,-7-7 4-16,-8 2 1 0,-7 3 1 15,-5 5-5-15,-2 9 1 16,0 5 2-16,0 5 13 16,0 5-1-16,0 2 12 15,0 3-6-15,0 2-9 0,0 0-5 16,0 0-13 0,0 0-1-16,7 14-10 0,11 6 6 15,4 5 3 1,0 5-2-16,-2-1-4 15,-2-3-36-15,-6-2-26 16,-2-6-8-16,-5-2-27 0,-2-3-3 0,-3-2 21 16,0-1 16-16,-5-3 36 15,-11 1 17 1,-1-4 11-16,-3 1 6 16,-3 0 1-16,1-2-1 15,4 0 0-15,0-3 1 16,5 0-1-16,2 0 0 15,5 0-2-15,6 0-84 16,0-8-167-16</inkml:trace>
  <inkml:trace contextRef="#ctx0" brushRef="#br0" timeOffset="131671.41">13115 5864 548 0,'0'0'257'16,"0"0"-164"-16,0 0 96 0,0 0-66 16,0 0-50-1,0 0-5-15,12-58-29 0,-22 57-14 0,-1 1-18 32,-1 0-7-32,2 13-4 15,-1 4-2-15,3 2 4 16,3-2-2-16,5-2-2 15,0-3-2-15,0-5-3 0,15-2-4 16,1-5 1 0,-1 0 6-16,2-2 5 0,-4-9 3 15,-4 0 1-15,-6-3 3 16,-3 4-1-16,0 4-3 0,0 2 0 16,-14 4-54-16,-9 0-55 15,-6 5-111-15,1 10-219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1T13:50:23.1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2130 1573 850 0,'0'0'128'0,"0"0"-114"16,0 0 23-16,0 0 40 16,0 0-29-16,0 0-48 15,0 0 14-15,88-6-11 16,7-2 29-16,29-6-21 0,19-8 18 15,12-3-18 1,12-6-4-16,5-5-1 0,1 2-6 16,-6-4-4-1,-16 6-7-15,-17 3-14 16,-20 5-5-16,-21 5-56 16,-21 7 21-16,-17 4-24 0,-13 2 7 0,-11 3 29 15,-9 3-33-15,-8 0-15 16,-7 0-18-16,-7 0-39 15,0 7-91 1</inkml:trace>
  <inkml:trace contextRef="#ctx0" brushRef="#br0" timeOffset="1599.07">3769 1392 415 0,'0'0'154'0,"0"0"-94"0,0 0 61 0,0 0-16 32,0 0-40-32,0 0-15 0,-2-1-2 0,2-1-15 15,5-2-24-15,19-1 2 16,12-4 8 0,13 1-2-16,9 0 1 15,6-3-7-15,9 0-4 16,11 1-6-16,7-3 3 15,9 1-4-15,5 0-2 16,0 2-5-16,1-2 2 0,-5 3 4 16,-4 3-9-1,-4-2-2-15,-4 2-6 0,-4 0 0 16,-3 1-2 0,-4 2 7-16,-4-2 4 0,-5 2 7 15,0-1-20 1,2-1 5-16,-4-3-6 0,-1 1-6 0,-8-2 10 31,-3 0 7-31,-7 1 9 0,-5-2 3 16,-7 3 0-16,-5 1 1 15,-10 1-1-15,-6 4 3 16,-7-2 0-16,-3 3 0 16,-3 0 7-16,-2 0 12 15,0 0 4-15,0 0-9 16,0 0-11-16,0 0-1 15,0 0-4-15,0 0-1 16,1 0 0-16,-1 0 0 0,0 0 4 16,2 0 8-16,-2 0 10 15,0 0 3-15,0 0-2 16,3 0-8 0,0 6 7-16,6 8 12 0,0 7 8 0,-2 8-13 31,-2 10-4-31,-2 17-2 0,0 18-4 0,0 18-5 15,3 13 9-15,1 10-12 16,4 2-7 0,-1-4-2-16,5-6-2 15,6-7-1-15,3-9 0 16,7-13-2-16,2-13-4 16,-6-12-38-16,-3-20-82 15,-10-13-31-15,-5-15-65 0</inkml:trace>
  <inkml:trace contextRef="#ctx0" brushRef="#br0" timeOffset="3157.98">2042 1632 426 0,'0'0'116'0,"0"0"-105"0,0 0 28 0,0 0 70 16,0 0-41-16,0 0-42 16,0 0-19-16,67-58-1 31,-9 46 10-31,13 0 6 0,4-1-5 16,4 2-2-1,2 3-5-15,4-1 0 0,0 1-5 16,0 1-3-16,-6-5-1 15,0 5-1-15,-3-5 2 16,-3 2-1-16,0 1 0 0,-3-1-1 16,-4 0 0-1,-8 0 0-15,-3 5 0 0,-4 1 0 16,4 1 2-16,0-1-1 16,3 1 1-1,2 0-1-15,6-2 1 0,1 1-2 0,0-1-1 16,-3 1 1-16,0-1 0 31,-8 0 0-31,-9 0-1 0,-5 1 1 0,-5-1 0 16,-4 1 0-1,-5 2 1-15,-5-3-1 0,-1 2 0 0,0 0 1 32,-2 0 0-32,5 3-1 15,4-5 0-15,2 0 1 16,5 1-1-16,10-2 0 0,-1-2 1 15,7 2-1-15,3-5 0 16,-1 5 0-16,-5-2 1 16,0 1-2-1,-5 0 2-15,-6 2-1 0,-5-1 2 16,-5 3-2-16,-5-1 1 16,2 0 0-16,2 4 1 0,9-4 5 15,5 0-4 1,6 0 4-16,5-3-4 0,6 0 2 15,-3 0 2 1,3-1-4-16,-5 1-3 0,-1 0 4 0,0-1-3 16,2 0-1-16,-2-1 6 31,2 0 0-31,-1-2-4 16,-2 3 5-16,-2 0 0 15,-3 1-2-15,-4 0-5 16,2 3 1-16,-1-2 0 0,-1 1-2 15,-6 0-4-15,-5 4-9 16,-4-1-56-16,-11 2-34 16,-7-1-126-16,-9-1-349 15</inkml:trace>
  <inkml:trace contextRef="#ctx0" brushRef="#br0" timeOffset="4502.63">2092 1658 472 0,'0'0'83'0,"0"0"-77"16,0 0 60-16,0 0 62 0,0 0-41 31,0 0-36-31,-22-31-9 0,22 31-11 0,0 0-19 32,0 0-7-32,0 14-5 15,0 18 1-15,3 16 18 16,10 13 11-16,4 7-11 0,4 5 18 15,1 1 1-15,-1 1-15 16,3 2-5-16,-2 1-8 16,0 0-1-16,-5 1 2 15,1 4 2-15,-6 1-4 0,-3-1 4 16,4-7-5-16,-5-4-5 16,-1-4 6-1,0 3-6-15,-2-3-1 0,-4 0 2 16,-1-2 0-16,0-6 0 15,0-5 3-15,2-5-2 0,1-7-3 32,0-4 0-32,3-10-2 15,0-5 1-15,3-5-1 16,-2-5 0-16,1-6-1 0,-2-1 1 16,-2-3 1-16,2-1-1 15,-6 0 0-15,3-1 1 16,-3-1-1-16,3 0 0 15,0 1 0-15,2 0-2 16,5 0 1-16,0 0 1 16,4-2 0-16,10 0-1 0,1 0 1 15,5 0 2 1,9-5 2-16,7-5-4 0,9-2 6 16,11-4-5-1,5 0 0-15,8-2 4 16,9-2-5-16,9 1 0 0,8-3 0 0,5 0-2 31,5 1 0-31,-3 0 2 0,6 1-5 0,-2 0 4 16,6-1 1-16,-4 1 0 0,0-2 1 31,3 2-1-31,-5 0 0 16,2 0-1-16,-9 1 1 15,1 0-1-15,-7-1-5 16,3 0 2-16,-3 1-8 15,-1 0 10-15,-3-1 0 0,-9 0 2 16,-11 1-1 0,0 0 1-16,-7 2 0 15,-1 0 1-15,4-3 2 0,-8 2-3 16,-3-2 0 0,-7 3-1-16,-11 1 1 0,-6 3 0 0,-7-1-1 15,-8 4 0 1,-7 4-18-16,-9 2-26 0,-4 1-23 15,-5 1-20-15,0 2-78 16,0 0-232 0</inkml:trace>
  <inkml:trace contextRef="#ctx0" brushRef="#br0" timeOffset="5130.35">6084 2324 216 0,'0'0'330'0,"0"0"-270"0,0 0 66 16,0 0 20-16,0 0-46 16,0 0-53-16,0-56-18 15,0 52 3-15,0 3-1 16,0 1-16-16,0 0-3 15,0 0-1-15,4 0-10 16,-1 0 0-16,6 1-1 16,3 8 5-16,1 1 3 0,-2 1 0 15,2 0 5 1,-4 1 7-16,0 3-9 0,-1 2 1 16,-1 4 2-16,-1 1 0 15,-1 5-8 1,-1-1 4-16,-1 2-2 0,2 4-3 0,-1 0 0 31,0 0-2-31,1-2-3 0,-2-3 0 16,6-2 0-16,-3-3-2 15,4-3 1-15,-1-1-5 16,-1-2-9-16,-1-4-21 16,-1 2-29-16,-3-3 7 15,-1-2 12-15,-2 1-9 16,0-1-10-16,0-2-15 15,0-2-45-15,-8 0-51 16,1-5-95-16</inkml:trace>
  <inkml:trace contextRef="#ctx0" brushRef="#br0" timeOffset="5466.52">5808 2820 237 0,'0'0'475'0,"0"0"-399"0,0 0 5 15,0 0 100-15,0 0-80 16,0 0-60-16,85-17 13 16,-33 7-16-16,5-4-24 15,1 1-9-15,-4-3-4 0,-4-1-1 16,-4 2-10 0,-7-1-59-16,-3 3-100 0,-9 1-92 15,-8 5-206 1</inkml:trace>
  <inkml:trace contextRef="#ctx0" brushRef="#br0" timeOffset="5599.37">6352 2665 575 0,'0'0'299'0,"0"0"-190"0,0 0 40 0,0 0-25 16,0 0-82 0,0 0-26-16,0 0-15 15,0 0-1-15,-1 0-72 16,-8 0-178-16,-3 0-701 15</inkml:trace>
  <inkml:trace contextRef="#ctx0" brushRef="#br0" timeOffset="6530.56">4445 4117 747 0,'0'0'63'0,"0"0"-25"0,0 0 96 15,0 0-46 1,16-78-38-16,-13 71-14 15,-3 3-5-15,3 4-9 0,-3 0-2 0,0 0-3 32,0 0-2-32,0 0-10 0,0 0 0 0,0 0-5 15,0 2-5 1,-12 22 5-16,-9 18 0 16,-13 18 4-1,-11 11 1-15,-3 8 3 0,-2 6 3 16,-1 7-4-16,-3 5 9 15,2 11-10-15,0 1 10 16,1 3-7-16,-3-1-4 16,2-7 1-16,4-10-1 0,2-8-4 15,7-15-1 1,5-12 4-16,9-6-4 0,1-9-4 16,5-4 0-16,5-8 3 15,2-8 0-15,8-10-21 16,2-6-15-16,2-4-33 0,0-4-34 31,0 0-50-31,23-24-106 0,8-17-197 0</inkml:trace>
  <inkml:trace contextRef="#ctx0" brushRef="#br0" timeOffset="6965.49">4498 4217 703 0,'0'0'154'15,"0"0"-119"-15,0 0 25 16,0 0 19-1,0 0-38-15,0 0-25 0,60-24-6 16,-26 24 8 0,5 4 1-16,1 16-3 0,5 7 4 15,1 9 4 1,5 6-2-16,-3 7-1 16,4 8 2-16,4 7-12 15,7 3-6-15,6 5 0 0,7 2 14 16,-6-1-8-16,-4-4-6 15,-11-5-5-15,-3-6 0 16,-3-5 0-16,6-5 3 16,-1-4-3-16,-6-8 0 15,-2-4-1-15,-7-7-3 0,-2-7-9 16,-7-5-50 0,-3-5-36-16,-8-8-67 0,-8 0-54 15,-10 0-222 1</inkml:trace>
  <inkml:trace contextRef="#ctx0" brushRef="#br0" timeOffset="7749.89">3790 5668 516 0,'0'0'213'16,"0"0"-181"-16,0 0 26 16,0 0 34-16,0 0-34 0,0 0-32 15,-3-7-2 1,3 7 2-16,13 0-6 0,11 0 1 16,12 0 15-16,16-1 16 15,14-8-24-15,14-5-11 0,19-3-8 16,11-3-1-1,8-2-7-15,7-2-1 0,-1 1-2 16,-12 1-1-16,-5 2-2 0,-13 3-5 31,-12 0 7-31,-12 3 0 16,-4-2 1-16,-5 2 1 16,-6 2 2-16,-3-2 0 15,-5 1-1-15,2 2 1 0,-4-1-1 16,2-1 2-1,-2 2-2-15,-2 2-5 0,-5 0-3 16,-5 2-3-16,-7 0 3 16,-6 2-1-16,-7 1 9 15,-5 3 1-15,-5-1-1 0,-2 1 1 16,-1 1 0 0,0 0 1-16,0 0-2 15,0 0-2-15,0 0-16 16,0 0-34-16,0 0-45 0,0 0-67 15,0-4-241-15</inkml:trace>
  <inkml:trace contextRef="#ctx0" brushRef="#br0" timeOffset="7899.02">5811 5233 928 0,'0'0'238'0,"0"0"-216"16,0 0 72-16,0 0-12 15,0 0-63-15,0 0-19 16,-31-22-1-16,31 7-101 16,0-2-330-16</inkml:trace>
  <inkml:trace contextRef="#ctx0" brushRef="#br0" timeOffset="8749.11">4461 4132 690 0,'0'0'111'0,"0"0"-44"16,0 0 74-16,0 0-41 16,0 0-51-16,0 0-23 15,-21-23-10-15,15 38-11 16,0 7-4-16,0 7 0 16,3 0 3-16,3-4-3 15,0-5-1-15,14-6-1 0,5-5-2 16,-1-4-1-16,4-5-3 0,-1 0-6 15,0-14 5 1,-3-8-2-16,-9-7 7 0,-9-3-4 31,0 1 7-31,-14 0 6 0,-11 9-2 0,-2 7 0 16,2 9-2 0,1 6 3-16,3 0 1 15,6 20-6-15,6 6-1 16,8 4 0-16,1 2-2 15,1-3 0-15,17-7 3 16,2-3-1-16,0-8-4 16,0-5 4-16,-4-5-10 15,-1-1-4-15,-3-3-23 16,-1-15 9-16,-7-5-14 0,-4-2-10 16,0-2 5-1,-7 2 13-15,-10 5-2 0,-5 10 7 0,-2 10-1 16,-3 6-34-1,-1 28-25 1,1 10 2-16,6 7-143 0</inkml:trace>
  <inkml:trace contextRef="#ctx0" brushRef="#br0" timeOffset="9681.29">3800 5534 597 0,'0'0'286'0,"0"0"-234"0,0 0 5 16,0 0 35-1,0 0-54-15,0 0-29 0,-58 37-6 0,49-17 0 32,0-1-3-32,6-2 0 0,3-3-1 0,0-2 1 15,0-4 0 1,3-3-6-16,6-3 4 16,6-2-3-16,1 0-6 15,2-2 6-15,0-11 2 16,-3-6-15-16,-9 2 8 15,-3 0 7-15,-3 3-11 16,0 6 14-16,-6 4 13 16,-10 1 15-16,-4 3-11 15,-1 0-5-15,1 8-3 0,0 11-4 16,4 3-5 0,7-1 6-16,4 1-6 0,5 0 0 15,0-7 0-15,0-2-4 0,14-5 1 16,-1-5 1-16,2-3-6 31,6 0 8-31,-3-3 4 0,4-14 0 0,-3-4 1 16,-5-3-5-16,-3-3-2 15,-11-2-10 1,0 0-5-16,-11 7-4 16,-7 2-2-16,-3 11 0 15,2 3 19-15,1 6 3 16,0 0 0-16,3 14-7 15,6 6 7-15,5 3-7 0,4 5-1 16,0-1 1-16,19-5-25 16,21-7-89-16,14-13-148 15,16-2-184 1</inkml:trace>
  <inkml:trace contextRef="#ctx0" brushRef="#br0" timeOffset="10439.48">6009 5203 786 0,'0'0'28'16,"0"0"-16"-16,-85 18 58 15,63-4-24-15,8 1-36 16,2 2-4-16,2 0 0 16,1-2 0-16,6-3 5 0,0-3-2 15,0-4 4-15,3-1-3 16,0-4-4 0,0 0-4-16,0 0 5 0,0 0-7 15,0 0 7-15,0 0-5 0,0-4 0 16,0-8 10-1,0-5-8-15,0 1-1 0,-9 0 0 16,-4 6-2-16,-8 3-1 16,0 7 2-1,-6 0 1-15,-1 10-3 0,-1 7-1 16,4 3 1 0,7 0 0-16,11-3-1 15,5-2-2-15,2-6 1 16,3-3-5-16,18-4 4 15,7-2-9-15,7-2 1 16,2-15 9-16,-1-5-3 0,1-1-5 16,-11-2-27-1,-10-3-15-15,-10-2-27 0,-6-2-48 16,-2-2-116-16,-18 0-161 16</inkml:trace>
  <inkml:trace contextRef="#ctx0" brushRef="#br0" timeOffset="11399.03">6475 2735 582 0,'0'0'140'0,"0"0"-78"0,0 0 56 16,-99-53-37-1,63 48-34-15,-1 5-17 0,0 0-12 16,10 0 5-16,1 14-13 0,9 4-4 31,3 5-5-31,7-3 2 16,7 4-3-16,0-4 0 15,13-1-4-15,12-4-1 0,5-3-3 16,3-8-32 0,3-4-22-16,-5 0 18 0,-2-7-25 15,-13-7 14-15,-7-3 22 16,-9-5 33-16,0 0 7 16,-25-4 19-16,-11 1 10 15,-7 3 12-15,-1 5 1 0,4 6-14 16,6 8-3-1,14 3 0-15,6 0-14 0,6 15-14 16,2 7-2-16,6 4-2 16,0 0 0-1,6-6-2-15,13-7-7 16,1-1 8-16,7-8-6 16,-2-3-2-16,3-1 5 15,-1 0 4-15,0-14 0 0,-6-2-6 16,-5-4-16-1,-8 0-1-15,-8 0-7 0,0-1-28 16,-3 4-15-16,-15 4-100 16,-8 8-164-16</inkml:trace>
  <inkml:trace contextRef="#ctx0" brushRef="#br0" timeOffset="12268.13">6209 1037 509 0,'0'0'140'16,"0"0"-70"-16,0 0 25 0,0 0 26 16,0 0-53-16,0 0-33 15,-91-29-12-15,67 38-11 0,5 5-4 16,5 0 0-1,4 0-6-15,9-4 3 0,1 2-5 16,0-3 0 0,17-1-1-16,7-3 0 0,4-3-11 0,2-2 9 31,0 0 3-31,-6-7 0 0,-6-6 0 0,-12 1-18 31,-6 0 7-31,0 0 0 0,-14 5 6 16,-14 5 4-1,-6 2 0-15,-8 2 1 0,3 18 0 16,5 8 0 0,12-1 0-16,10 2 0 0,12-5 0 15,0-5-1-15,10-3 0 16,11-7-3-16,-1-5-3 0,2-4-11 16,-1 0 18-1,-5-14 3-15,-1-6-3 0,-9-4-1 16,-6-1-35-1,0 4-22-15,-11-3 0 0,-14 2-30 16,-9 5-71 0,-6 6-105-16</inkml:trace>
  <inkml:trace contextRef="#ctx0" brushRef="#br0" timeOffset="23164.86">2088 1586 596 0,'0'0'225'16,"0"0"-155"-16,0 0 19 15,0 0-26-15,0 0-27 0,0 0-15 16,0 0-6-1,-30-16-4-15,28 16-6 16,1 0-4-16,1 0-1 0,-2 7-2 16,2 5-6-1,0 2 5-15,0 0-1 0,11-4 1 0,7 1-7 32,-2-5 8-32,-1-4-2 0,2-2-10 0,-6 0 3 31,-3 0 11-31,-5-5 7 15,-3-9-1-15,0-3-1 0,0 0 0 16,-9 1-2-16,-6 6 5 16,3 0-6-16,-1 5 6 15,8 4-7-15,1 1 2 16,1 0-3-16,0 0 0 0,0 0-2 16,-4 6-3-1,2 10 4-15,-1 1-4 0,6-1 5 16,0-2-1-1,3-2 0-15,15-3-3 0,0-5 3 16,6-2-2-16,1-2-7 0,-1 0 7 16,-6-3-1-1,-5-11 4-15,-5-3 0 16,-8 0 1-16,0-3-1 16,-11 0 1-16,-8 2 4 15,-2 3-3-15,3 3-2 16,6 7-1-16,3 5-2 15,0 0 0-15,-1 17-9 16,4 15-5-16,0 11 10 16,6 4-7-16,0-2-115 15,22-5-152-15</inkml:trace>
  <inkml:trace contextRef="#ctx0" brushRef="#br0" timeOffset="24136.39">2395 3491 928 0,'0'0'97'15,"0"0"-40"-15,0 0 38 16,0 0-22 0,0 0-48-16,0 0-15 0,-80 9-6 0,77 5-3 15,3 2 0 1,0-3-1-16,3-1-3 0,13-4 2 16,2-3-11-1,4-5-6-15,-1 0-24 16,-1 0 22-16,-4-11-9 15,-4-3 3-15,-5-3 23 16,-7 0-7-16,0 3-6 16,-10 3 8-16,-4 5 8 15,-2 1 12-15,1 5 1 16,5 0 4-16,1 0 5 0,3 0-7 16,0 7-8-1,3 4-2-15,0 1-3 0,3 2 2 16,0-4-1-16,0 0-3 15,1-4-3-15,8-3 2 0,2-1-2 16,2-2-1 0,1 0 2-16,-3 0 1 0,-2 0-1 15,-6-2 2 1,-3-5 3-16,0-5-3 16,0-2 6-16,-9 1-5 0,-5 4 0 0,0 3-1 31,4 4 0-31,1 0-1 15,3 1-1-15,0 1-11 16,-3 0-53-16,6-4-179 16</inkml:trace>
  <inkml:trace contextRef="#ctx0" brushRef="#br0" timeOffset="27160.35">1927 1031 839 0,'0'0'138'16,"0"0"-91"0,0 0 73-16,-106-58-45 15,73 55-46-15,3 3-12 0,-1 5-7 0,1 18 1 31,3 6-7-31,8 8-3 16,7 0 2-16,10-3-3 16,2-2 0-16,11-8 0 15,20-7-3-15,12-7 2 16,5-10-4-16,9 0-5 0,1-9-32 16,-6-11-33-1,-13-4-13-15,-15-1-1 0,-15 0 28 16,-9-2 37-16,-6 0 19 15,-18 1 5-15,-1 6 18 16,2 6 65-16,7 6-3 0,8 4-12 16,7 1-8-1,1 3-21-15,0 0-20 0,0 0-11 16,1 12-6 0,19 12-2-16,12 5 15 0,0 5-1 0,-1-2-7 15,-1 2-6-15,-2-8 0 31,-5 1-2-31,5-10-43 16,-1-3-129-16,0-9-319 16</inkml:trace>
  <inkml:trace contextRef="#ctx0" brushRef="#br0" timeOffset="28193.49">5882 476 844 0,'0'0'105'0,"0"0"-11"0,-37-73 45 16,30 65-92-1,5 5-19-15,1 3-8 16,-1 0-10-16,1 0-9 16,-4 14-1-16,-2 20-4 0,-5 16-2 0,4 8 6 31,1 0 2-31,2-5-1 0,5-7 0 0,0-9 1 31,3-10-2-31,11-8 1 16,7-10-1-16,-1-6-1 0,3-3-1 15,4-5 2 1,4-14 3-16,1-5 0 0,-6-3 3 16,-3 3-1-16,-7 3 8 15,-1 4 4-15,-3 3-7 16,-2 7-3-16,-4 3-5 0,-1 4 0 15,1 0-2-15,4 0-4 16,7 17-3 0,0 9 3-16,-3 8 1 0,-2 3 2 15,-9 2-3-15,-3 0-4 0,0-4-11 16,0-6 2-16,-15-3-3 31,-3-8-6-31,-9-5 4 16,-1-5 17-16,-5-3 5 0,-4-5 0 15,4 0 2-15,3 0-1 16,9-13 3-16,3-3-2 16,8-3 4-16,5-3-6 15,5-5-9-15,3 4-46 16,27 3-100-16,9 6-215 16</inkml:trace>
  <inkml:trace contextRef="#ctx0" brushRef="#br0" timeOffset="28861.02">6910 2738 590 0,'0'0'148'0,"0"0"-21"15,0 0 5-15,0 0-31 16,-85-64-66-16,58 64-16 0,-6 27-10 15,-4 10-4 1,4 13 0-16,8 8-1 0,10 1 4 16,14-4 5-1,1-3 8-15,13-8-6 0,23-7-4 0,20-10-3 32,13-13-3-32,14-13-5 0,-3-1-10 0,-7-17-138 15,-18-8-202 1</inkml:trace>
  <inkml:trace contextRef="#ctx0" brushRef="#br0" timeOffset="29827.15">1989 4018 723 0,'0'0'156'0,"0"0"-116"15,-131-15 37 1,67 15 12-16,0 7-55 0,0 14-14 16,10 5-8-16,15-1-6 15,11-1 2-15,12-6-6 16,8-1-2 0,8-2-3-16,0-1-1 0,11-4 0 0,14-2-1 15,15-8 4-15,8-3-2 16,16-24 3-1,0-11 7-15,-7-8 1 16,-14-3-8-16,-18 0-2 16,-19-2-10-16,-6-1 8 15,-16-4 3-15,-14 3-12 16,-3 9 0-16,8 12 10 16,5 12 3-16,7 12 0 0,10 3 2 15,0 5-2-15,3 0-3 16,0 17-9-1,19 24 4-15,14 20 6 0,6 8 2 16,2 8 0-16,-7-1 12 16,3-1-1-1,-7-3-3-15,-9-3-8 0,3-7-7 0,-7-13-146 16,0-9-447 0</inkml:trace>
  <inkml:trace contextRef="#ctx0" brushRef="#br0" timeOffset="31227.79">4980 4054 319 0,'0'0'415'15,"0"0"-307"-15,0 0 4 16,0 0-8-16,0 0-39 16,0 0-23-16,-14-2-16 15,14 2-10-15,0 0-9 16,0 0-2-16,0 0-5 15,0 0-2-15,11-1 0 0,17-5 2 16,10-7 6-16,2-5 2 16,0-1-8-1,-12-4-1-15,-11 4 1 0,-7-1-4 16,-8 1-3 0,-2 2 7-16,-7 2 2 0,-15 0 1 0,-9 8-3 31,-3 7 0-31,-9 0-2 0,-2 13-1 15,2 17 1-15,7 9-1 16,6 8 3-16,16 3-1 16,7-1 1-16,7-3 1 15,12-7 1-15,24-7 6 16,10-7-1-16,11-8 2 16,7-9-9-16,-4-8 0 15,-5 0-40-15,-11-2-142 0,-15-13-253 16</inkml:trace>
  <inkml:trace contextRef="#ctx0" brushRef="#br0" timeOffset="31912.6">3330 5730 648 0,'0'0'160'15,"0"0"-116"1,0 0 85-16,-99-73-29 0,85 69-54 16,6 4-26-1,1 0-15-15,7 20-5 16,0 20-18-16,0 22 18 0,7 12 0 0,7 9 12 31,8 1 6-31,-1-4 0 0,-4-2-1 0,-1-8-3 16,-7-7-11-1,-3-6 1-15,-3-10-4 16,-3-9-4-16,0-13-8 16,0-8-38-16,0-10-36 15,-6-7-89-15,-12 0-155 16</inkml:trace>
  <inkml:trace contextRef="#ctx0" brushRef="#br0" timeOffset="32124.36">3175 6207 938 0,'0'0'91'15,"0"0"-7"1,0 0 10-16,0 0-54 0,0 0-25 16,0 0-11-1,109-50-4-15,-43 34-4 0,11-1-8 0,8-1-68 31,-1-4-105-31,-2 0-129 16</inkml:trace>
  <inkml:trace contextRef="#ctx0" brushRef="#br0" timeOffset="32976.71">5868 5651 754 0,'0'0'94'0,"0"0"-20"0,0 0 46 16,-87-58-33-16,60 58-41 16,-7 13-27-16,4 15-6 15,3 9-8-15,5 4 3 16,10-4 0-16,9-2-4 0,3-3-2 16,12-6-2-1,7-6 0-15,7-7-2 0,-3-5-2 16,1-8-2-1,-4 0-11-15,-7-6 17 0,-1-12 0 0,-6-5 1 32,-6-2 0-32,0-4 9 15,0 2 0-15,-6 4 5 16,-3 4 7-16,0 6 7 16,3 5-1-16,5 6-3 0,-2 0-8 15,3 2-9-15,0 0-4 16,0 11-4-1,7 17-6-15,10 13 6 16,3 7 4-16,-3 3-1 0,4 2-2 16,-5 2 1-16,-4-1-2 0,-3-6 0 15,-3-7-4 1,-6-5 4-16,0-7-1 16,0-7-7-16,-4-5-5 0,-10-2-9 15,-2-6-2-15,-2-1 7 16,-5-5-1-1,1-3 14-15,-2 0 4 16,3-5 4-16,2-10 1 16,8-10 4-16,5-6 8 15,6-4 6-15,0-2-2 16,14-2-14-16,11 5-7 16,2 1-1-16,4 3-10 0,2 3-62 15,0 3-97-15,-5 5-236 16</inkml:trace>
  <inkml:trace contextRef="#ctx0" brushRef="#br0" timeOffset="35643.17">2221 7744 734 0,'0'0'139'15,"0"0"-96"1,0 0 93-16,-38-73-35 0,4 62-52 16,-12 2-15-16,-9 9-7 15,-11 0-12-15,-7 13-8 0,4 11 0 16,11 1 3-16,18 2-7 16,22 2-3-1,12 2-4-15,6 2 4 16,4-2-1-16,31-6-2 0,13-7 3 0,10-9 1 31,3-9 0-31,0-2 0 16,0-25-1-16,-6-7-11 15,-9-6-17-15,-11-9-5 16,-13-9-18-16,-16-8-10 16,-6-9 24-16,-10 0 23 0,-14 2 14 15,-5 14 1-15,1 12 2 16,10 18 10-16,6 14 11 15,6 8 2-15,5 5 4 16,1 2-17-16,0 0-13 0,0 27-4 16,7 10-6-1,7 15 10-15,2 7 7 0,-1 3 16 16,0 1-10-16,3-5-2 16,4 0 3-16,-1-10-5 0,7-10-6 31,2-12-3-31,6-12-1 15,12-7-34-15,4-7-54 16,0-10-29-16,-5-12-68 16,-9-7-66-16,-11 1 44 0,-15 1 50 15,-6 4 158-15,-6 3 26 16,0 4 203-16,-9 4-23 16,-2 2-34-16,1 3-28 15,3 0-35-15,1 6-11 16,4-1-32-16,-1 2-14 15,-1 0-23-15,4 0-18 0,-3 0-4 16,3 13-7 0,0 12-4-16,0 10 3 0,0 3 1 15,0 2 3-15,-3-3-2 16,3-7-1 0,-3-5 0-16,3-4 0 15,0-10-1-15,0-4-7 0,0-5-33 0,0-2-39 16,0-5-41-1,0-18-86-15,0-12-231 16</inkml:trace>
  <inkml:trace contextRef="#ctx0" brushRef="#br0" timeOffset="35827.21">2494 7386 608 0,'0'0'188'15,"0"0"-129"-15,0 0 60 0,0 0-8 16,0 0-70 0,0 0-41-16,-11-11-3 0,11 19-18 0,6 12 7 15,13 4-6-15,1 1-90 16,10-3-26-16,4-1-98 16,3-8-198-1</inkml:trace>
  <inkml:trace contextRef="#ctx0" brushRef="#br0" timeOffset="36209.93">2868 7519 641 0,'0'0'168'0,"0"0"-91"31,0 0 21-31,0 0-42 16,0 0-36-16,-95 37-6 0,81-14-2 15,3 0-5-15,7-1-4 16,4-1-3-16,0-4-3 15,6-1-1-15,17-4 4 0,2-3 5 16,6-2 4 0,-1-5 0-16,-2 3-9 0,-4 0-3 15,0-1 0 1,-6 3-2-16,-3 2-16 16,-8 2-34-16,-7 4 22 0,0 3-1 0,-4 2 0 31,-20 2-1-31,0-3 16 0,-7 1 2 0,-2-2 6 15,5-2 7-15,-2-6 4 32,10-3 0-32,7-6 2 0,7-1 1 15,6 0-3-15,0-13-4 16,15-14-6-16,22-9-73 16,16-11-82-16,12-8-108 15</inkml:trace>
  <inkml:trace contextRef="#ctx0" brushRef="#br0" timeOffset="37163.25">3287 7495 404 0,'0'0'336'15,"0"0"-228"1,0 0 29-16,-89-22-26 0,66 20-29 0,7 2-22 31,2 0-6-31,4 0-18 0,4 13-22 0,-3 11-9 16,6 10-1-1,1 6 0-15,2 1 0 16,0 0-1-16,14-5-3 16,11-4 0-16,2-7-3 15,9-7-3-15,3-8-11 16,2-5-59-16,3-5-29 16,2-2-20-16,-4-15-11 15,-3-5 20-15,-8-3-21 16,-7-3 62-16,-8-2 55 15,-10 2 20-15,0 3 30 0,-6 5 83 16,0 4 51 0,0 4-9-16,0 3-25 0,-6 2-36 0,0 3-15 15,-1 2-29-15,1 2-19 16,0 0-7 0,-3 0-13-16,-6 15-11 0,3 9-1 15,-3 10-1 1,6 2 2-16,9-3-1 0,0-5 1 0,9-6-7 15,9-3 4-15,4-8-3 32,-1-4-1-32,3-4-16 15,-2-3-3-15,-2 0 8 16,2-10-4-16,-7-6 11 16,-1-1 8-16,-7-5 2 15,-5-2-2-15,-2 2 3 16,0 1-2-16,0 2 2 0,0 3 4 15,0 4-2-15,5-2 12 16,1 4 6-16,0 0 6 0,-1 1-12 16,4 1 2-1,0 3 0-15,-3 4-8 0,1 1-6 16,5 0-2-16,-3 0-2 16,6 11-3-1,-2 6 4-15,-2 3-5 0,-5 4 2 0,1-1 0 31,1 0-2-31,-2-2-6 16,3-4-4-16,-1-5 3 16,0-4 7-16,1-3 1 0,-4-5 3 15,-2 0 2 1,1 0 4-16,2-12 9 0,0-8-3 16,0-7-5-16,3-3-1 15,-2 2-1-15,-1 2 5 16,-1 2 7-16,-1 7 1 15,1 1 4-15,-1 4-2 0,2 5-6 16,3 5-5 0,5 2-7-16,5 0-3 15,8 8-1-15,-2 12-5 0,2 2 3 16,-6 4 0 0,-2 1-2-16,-4-2-3 15,0-1-3-15,-6-4-1 0,0-1-5 0,-3-2-8 16,-3-3-10-16,0-3-23 15,-2-2-48 1,2-5-9-16,0-4-32 16,5 0-74-16,5 0-31 15,2-17-107-15</inkml:trace>
  <inkml:trace contextRef="#ctx0" brushRef="#br0" timeOffset="37592.3">4355 7469 407 0,'0'0'366'0,"0"0"-197"0,0 0 17 16,0 0-46 0,-12-74-42-16,9 70-28 0,0 3-22 0,3 1-24 15,0 0-11 1,0 1-13-16,0 23-7 0,0 10-4 16,0 7 11-16,11 0 0 15,0-2 1-15,0-10-3 16,-2-1 2-1,4-9-2-15,-2-3-1 16,-2-7-3-16,-2-6 2 16,-1-3-8-16,-3 0 5 15,2-3 7-15,-1-14 11 16,4-8-6-16,0-5-5 0,-3-4 4 16,-2 2-2-16,3 6-1 15,-3 3 0-15,6 6 0 16,-5 6 2-16,2 5-3 15,0 5 0-15,5 1 0 16,7 4-13-16,1 17 3 16,-1 6 2-16,1 4-2 0,-5 2-15 15,-1-3-10 1,2-4-18-16,0-4-30 16,0-5-43-16,6-6-59 0,7-5-68 0,6-6-212 31</inkml:trace>
  <inkml:trace contextRef="#ctx0" brushRef="#br0" timeOffset="37959.94">4916 7507 23 0,'0'0'906'0,"0"0"-839"16,0 0 28-16,0 0 17 15,0 0-74-15,0 0-32 0,3-7-6 16,18 6 1 0,8-3 5-16,3-5-3 0,1-3-1 15,-5-1 0 1,-4-2-1-16,-8 0 0 0,-5-3 0 16,-4 0 1-16,-7 3 1 0,0 1 1 31,-7 4 6-31,-13 6 1 0,-11 4-4 15,-5 0-3-15,-2 22-4 16,3 10-1-16,7 3 1 16,14 2-4-16,10 2 2 15,4-3-2-15,13-7-8 16,20-4-6-16,12-9-86 16,6-12-54-16,2-4-94 15,-2 0-102-15</inkml:trace>
  <inkml:trace contextRef="#ctx0" brushRef="#br0" timeOffset="38359.17">5299 7492 441 0,'0'0'170'16,"0"0"-5"-16,0 0 4 0,0 0-38 15,0 0-45 1,0 0-29-16,-71-67-31 16,65 89-26-16,3 9-4 15,3 5 2-15,0-1-1 0,13-5 0 16,11-5-3-1,0-8-5-15,6-9-58 16,-1-8 7-16,3 0-10 16,2-9 15-16,-4-15 11 15,3-7 16-15,-2-6 15 16,-4-7 15-16,1-8 1 16,-7-6 3-16,-10-5 1 15,-8-3 13-15,-3-2 55 0,-5 4 41 16,-10 12-32-1,2 15-11-15,2 17 7 0,4 13-27 16,1 7-18-16,3 2-20 16,-2 32-13-16,1 18-15 0,4 16 13 15,0 3 0 1,0-4 0-16,1-6-2 0,10-6-17 16,2-9-59-1,5-9-84-15,9-15-97 16,3-9-228-16</inkml:trace>
  <inkml:trace contextRef="#ctx0" brushRef="#br0" timeOffset="39113.25">5581 7366 779 0,'0'0'56'16,"0"0"47"-16,0 0 24 15,0 0-54-15,0 0-51 16,0 0-22-16,12-16-4 16,39 11 4-16,10-5 19 0,0-3-11 15,-4-1-8 1,-8 0-2-16,-6-2-6 0,-2 0-28 16,-10-1-4-1,-6 0 15-15,-10 2-3 0,-11 2 28 0,-4 3 2 16,0 3 9-1,-1 2-10-15,-20 5 2 16,-6 0-2-16,-7 14-1 16,3 10 2-16,1 8-2 15,8 2 0-15,8 5-3 16,9 1 0-16,5-1-3 16,20-7-5-16,23-7-53 15,11-11-117-15,11-11-86 16,-2-3 40-16,-3-4 43 0,-11-13 83 15,-7-4 101 1,-11-3 291-16,-10-4-92 16,-8-3-14-16,-13 1 19 15,0 3-40-15,-10 5-62 0,-11 6-50 0,0 8-13 32,-4 7-13-32,4 1-5 0,0 9-14 15,3 15-7-15,8 4 3 16,4 6-6-16,6-3 3 15,0 1-2-15,7-8-1 16,14-6-4-16,3-7 4 16,6-6 3-16,4-5-5 15,0-4-21-15,-1-17 7 16,-3-5 6-16,1-9 4 16,-5-7 3-16,-5-9-11 15,-3-7-13-15,-11-10-12 0,-7-7 33 16,0-2 9-16,-12 6 22 15,-10 10 35-15,-2 14-5 16,4 15 14-16,6 16-8 16,3 6-24-16,8 10-12 15,0 15-20-15,-1 30-2 0,4 23-4 16,0 19 2 0,4 1 2-16,13-4 0 0,0-10-5 0,0-16-7 31,-1-9-30-31,1-15-71 0,1-17-165 0,2-10-333 31</inkml:trace>
  <inkml:trace contextRef="#ctx0" brushRef="#br0" timeOffset="40543.86">7311 7331 401 0,'0'0'169'0,"0"0"-80"15,6-75 65-15,-6 43-42 16,0 4-40-16,-9 3-13 15,-10 3-10-15,-2 2 4 0,-6 6-15 16,-1 9-4 0,-4 5-17-16,1 5-1 0,1 20-8 15,5 10-6-15,7 6-2 16,9 0 0 0,9-3 1-16,0-2-2 15,9-6-1-15,12-5-3 0,7-5 5 0,5-11-2 16,3-9-17-1,-2 0-23-15,-2-9-25 16,-10-14 2-16,-5-3 6 16,-7-6-5-16,-7 1 35 15,-3-1 22-15,0 3 7 16,-3 6 0-16,-7 3 8 16,-1 4 50-16,5 5 9 15,3 5-7-15,1 2-2 16,2 3-15-16,-1 1-15 0,1 0-14 15,0 0-3 1,0 0-5-16,0 0-4 0,0 0-1 16,0 0 0-1,0 0 0-15,0 0 2 0,0 0 2 0,0 7 0 32,0 4 0-32,0 7 6 0,0 4 1 15,0 11 0-15,9 6 7 0,3 10-4 16,3 10 2-1,0 8-1-15,4 4-3 16,-1-3-5-16,-6-2-8 16,-3-7 0-16,0-8 0 15,-8-10-2-15,-1-8-2 16,0-9-3-16,0-5-17 16,-13-3-19-16,-5-5-2 0,-12-2-1 15,-3-2-14-15,-5-3-13 16,-1-1 4-1,1-3 23-15,1 0 1 0,7-3-11 16,6-14-7-16,8-8 20 16,13-12-52-16,3-13-25 0,21-13-41 15</inkml:trace>
  <inkml:trace contextRef="#ctx0" brushRef="#br0" timeOffset="41477.36">7482 7270 870 0,'0'0'77'0,"0"0"74"0,0 0-7 16,0 0-67-16,0 0-41 15,0 0-19-15,11-72-6 16,4 61-4-16,0 1-4 15,2 3-3-15,-1 7-1 0,1 0 0 16,0 3-4 0,1 14 0-16,-1 11 0 0,-3 2 1 15,-5 4-6-15,-4-1-5 16,-5 1-17 0,0-2 2-16,0-5-10 0,-8-4-2 0,4-9 4 31,1-7 11-31,1-5 15 0,2-2 12 15,0-4 11-15,0-19 3 16,0-13-11-16,17-5-6 16,11-1 0-16,8 1 3 15,4 4 2-15,-4 3 3 16,-5 8 2-16,-11 2 8 16,-5 5 5-16,-8 7 0 0,-5 3 6 15,-2 6 13 1,0 3-3-16,0 0-14 0,0 0-22 15,-2 17 0 1,-5 7-7-16,-1 9 7 0,1 0 0 16,7-3 0-1,0 0-1-15,0-5 1 0,9-5-1 0,4-3 1 32,2-7-2-32,-1-7 2 0,-2-3 0 0,1 0 0 15,-1 0 3 1,0-13 1-16,-3-6-2 15,0-3-2-15,-6-2 0 16,-3-3 0-16,0 3 4 16,0 6-3-16,-2 7 2 15,1 6 0-15,1 5-3 16,0 0-2-16,1 11-14 16,20 12-3-16,6 6 19 0,6-3 0 15,1-3 0-15,0-6-30 16,2-9-19-1,0-5-7-15,0-3 25 0,-5-11 13 16,3-14 13-16,-4-9 5 16,-2-8 3-16,-5-11-3 15,-4-6 5-15,-7-4 12 0,-6-2 6 16,-6 4 5 0,-9-3 8-16,-13 5-14 0,-5 11 26 15,0 13-12 1,6 14-7-16,9 15-7 15,5 6-6-15,0 10-7 16,1 34-9-16,1 26 1 16,5 22 5-16,0 15 6 0,5 0-4 15,6 0 1 1,1-9-5-16,-1-11-4 0,5-12-1 16,-1-12-1-16,0-14-7 15,-4-13-77-15,-1-12-107 16,-4-17-176-16</inkml:trace>
  <inkml:trace contextRef="#ctx0" brushRef="#br0" timeOffset="42193.36">8467 7107 351 0,'0'0'674'16,"0"0"-647"-1,0 0 106-15,-19-82-16 16,19 74-67-16,9 4-30 0,16 2-20 0,15 2 0 31,5 0-1-31,1 9-1 16,-8 16-3-16,-13 7-7 16,-8 4-14-16,-14 7-16 15,-3 0-3-15,-17 1-16 0,-19-5 2 16,-8-3 12-1,-1-9-11-15,3-6 10 0,12-10 21 16,12-10 27-16,11-1 0 16,7-12 14-1,0-19 14-15,24-10-22 0,14-12 3 16,7-10 7-16,7-12-12 0,-2-10 10 16,-3-2 0-1,-8 2-2-15,-9 13 5 0,-12 13 7 16,-14 18 24-16,-4 20 36 15,0 9-14 1,0 9-25-16,-3 3-24 16,-4 12-21-16,-5 24-3 15,2 18 3-15,-1 9 1 16,11 9 0-16,0 3 13 16,3 0 3-16,17-4-12 15,2-10 2-15,2-15 2 16,-4-14-9-16,-3-13 0 15,-4-8 0-15,-2-9 4 0,-2-2-2 16,4-2 3-16,1-18 4 16,2-7-5-16,-2-4-2 0,-2-3 0 15,-1-2 4 1,-2 3-5-16,-4 3 0 0,5 14-1 16,-1 6 0-1,3 10 0-15,6 0-5 16,9 12 2-16,3 10-1 15,-2 4 1-15,-3-5-1 16,-4-4 1-16,2-6-6 16,-1-5-2-16,-2-6-18 0,0 0-6 15,0-11-27 1,-5-8-71-16,-8-2-82 0,-5-1-232 16</inkml:trace>
  <inkml:trace contextRef="#ctx0" brushRef="#br0" timeOffset="73237.64">11829 1564 599 0,'0'0'104'16,"0"0"-103"-16,0 0 20 0,0 0 45 16,0 0-28-16,0 0-24 15,0 0-10-15,8-22 0 0,11 17-2 32,5-1 1-32,6-2 0 15,3-1-2-15,8-1 2 0,7-2 4 0,9-3-6 16,6 1 2-1,6-4-3-15,2 1 3 16,2-3-3-16,0 1 1 16,-6 1 0-16,3 3-1 15,-4 1 0-15,-2-1 1 16,-3 4-1-16,-7 1 3 16,-2 0-3-16,-3 2 0 0,-1 3 0 15,6-2 0 1,2 0 0-16,4 4-1 15,-2-2 0-15,3-1 1 0,0 3-3 0,-1-2 3 32,1-1 0-32,-1 0-1 0,-4 1-1 0,-5-2 2 31,-2 2 0-31,-2-3 0 0,-1 3 0 0,0-3 0 31,2 3 0-31,1 1 2 0,-4 0-2 16,6 0 0-16,2 1 0 15,0 0 0-15,-1 1 1 16,0 0-1-16,-4 2 0 16,1 0-1-16,1 0 3 15,1 0-2-15,2-2 0 16,-3 1-1-16,-5-2 1 0,1-1-1 16,1 2 1-1,2-1 0-15,0-1 0 0,3 1 0 16,0-1 0-16,-2 0 0 15,-4 1 1-15,-3 0-1 16,-1 3 0-16,0-3 0 0,-1-1 0 16,1 3 1-1,-2-1-2-15,2 2 2 0,-5 0 0 16,-1 0-1 0,-4 0-1-16,-1 0 1 0,2 0 0 0,0 0 0 31,3 0-1-31,0 0 0 15,2 0 1-15,-4 0 1 16,2 0-1-16,-3 0 3 16,1 0-3-16,5 0 0 15,-6 0 0-15,-4 0 0 0,-3 0 0 16,-5 0-2-16,4 0 2 16,0-1 0-1,5-2 0-15,3 0 1 0,1 1-1 16,4 1 0-16,2-1 0 15,0 0 0-15,2 1 0 16,1 1 0-16,-4 0 0 0,-6 0 0 16,-5-2 0-16,-5 2 0 15,-8-2 0 1,-5 2 0-16,-6 0 0 0,-2 0 0 0,-2 0 0 16,0 0-7-16,-3 0-35 31,-18 0-107-31,-10 0-107 0</inkml:trace>
  <inkml:trace contextRef="#ctx0" brushRef="#br0" timeOffset="75519.62">11893 1673 476 0,'0'0'66'0,"0"0"-12"16,0 0 61-16,0 0-15 15,0 0-18-15,0 0-24 16,-29-46-18-16,29 45-10 0,-2 1-9 15,2 0-8 1,0 0-6-16,-3 0-4 0,3 0-3 0,-2 12-3 16,1 12 3-16,-3 11 0 15,2 7 6-15,1 4 4 32,1 2-1-32,0 0 6 0,0 4-2 0,0-1 5 15,3-1-6 1,4 3-1-16,7-2 1 15,-4 4 3-15,3-4-5 16,-2-2-7-16,2-1 1 16,1-2 1-16,-4 4-4 15,-1 1 2-15,0 0-3 0,-3-2 6 16,0-2-2-16,1-2 3 16,-2-4-3-1,-2 1 0-15,0-2-1 0,0-1 1 16,-3-6-1-16,0 0 3 15,0-4-4-15,0-3 2 0,0-2-2 16,0 1 0 0,0-3 0-16,0-1-1 15,0-2 0-15,0 1 2 0,0-1-2 16,0 2 0 0,0 0 1-16,3 0-1 0,-3 2-1 0,3 0 2 31,0 4-1-31,0 1 2 15,-2 1 2-15,1-1-4 16,-2 2 4-16,0 0-3 16,0-2 0-16,0-3 3 0,1 1-1 15,1-4-1-15,1-3-1 16,0 1 2 0,0 1-3-16,1-3 1 0,-1-2 0 15,0 4 2-15,-1-4-1 16,2 1 3-16,-4 3 1 0,1 2 4 15,-1 1 1 1,0 2-8-16,0-1 0 0,0 0 3 16,0-2-4-1,2 3-1-15,-2 0-1 16,3 3 0-16,-3 1 1 16,5 0 2-16,-2 3-1 15,1-2-1-15,-1 1-1 16,3-3-1-16,0 0 0 15,-2-1 1-15,1 2-1 16,-1 3 0-16,-1 0 1 0,-1-1-1 16,1 1 1-16,-3-3-1 15,0 2 2-15,3-1 2 16,0-1-2-16,-2 2 1 16,1-3-1-16,-1-3-2 0,1-1 2 15,1-3-1-15,-2-3-1 16,1 1 1-1,-1-2-1-15,1 1 1 16,-2-2-1-16,0 1 0 16,0 0 0-16,0 0 2 0,0 2-2 0,-6 1 1 31,0 1-1-31,-3 0 0 0,1 0 0 0,4-2 0 16,-1-4-1-1,4 2 0-15,-2-2 1 16,3 1 0-16,-2-4 0 15,2-2 1-15,-1-3 0 16,-2 0-1-16,3-3-1 16,0-1 1-16,-1-1 0 15,1-2 0-15,0 1 1 16,0-1-1-16,0 0 1 0,0 0-1 16,0 2 0-16,0-2-1 15,0 0 1-15,0 2-3 16,4-2 3-1,11 0 2-15,6 0-2 0,4 0 1 0,5 0-1 32,6-7 1-32,12 3-2 0,11-1 1 0,19 2 0 15,16 1 3 1,10-1-3-16,11 3 0 16,4-2 2-16,5 1-2 15,5 0 1-15,1-4 0 16,11-3-1-16,2-1 0 15,2-2-2-15,-2-2 2 16,-10 3-1-16,-13 2 0 16,-10-2 0-16,-8 3-5 15,-6 0 6-15,-7-2 0 0,-2 2-1 16,-4-1 1 0,1-4-1-16,5 0-1 0,8-3 2 15,6-1-1-15,2 0 1 16,0 1 0-16,-3 1-2 15,-10 1-1-15,-4 2-3 0,-6 1 5 16,-5 0-4 0,0-1-6-16,-4 2-2 0,-4-1-4 15,-5-2-1 1,-3 0 4-16,0-5-2 16,-3 4-4-16,-1-4 5 0,-6 0-1 0,-2 1-9 31,-7-1-28-31,-5-2-1 0,-2-1-15 15,-9-2-52-15,-5-2-74 16,-5-1-168-16</inkml:trace>
  <inkml:trace contextRef="#ctx0" brushRef="#br0" timeOffset="77105.25">16392 1240 366 0,'0'0'233'16,"0"0"-218"-16,0 0-5 0,0 0 68 16,0 0 13-16,0 0-25 15,-12-65-26-15,12 65-27 0,0 0-9 32,0 0-1-32,0 0-3 15,11 0 1-15,4 13 1 0,4 8 7 16,2 8 1-16,-2 9 6 15,1 9 9 1,-4 11-6-16,-3 7-5 0,-2 4-1 16,1 5 15-16,-3 0-8 15,0 2-3-15,1 4-5 16,-1-1 1-16,0-4-2 16,1 3-2-16,-1-1-4 0,0 0 2 15,2 1-1-15,-5 3 2 16,-2 5-5-1,-1-1 0-15,-3 0 1 0,0 1 12 16,0-7-1 0,0-1-4-16,0 0 9 0,0-5-10 0,0-3-2 31,0-2-3-31,-1-3 2 16,-4 0-3-16,2-4-2 15,-1-5-2-15,-4-2 2 16,4-4-1-16,1 2-1 0,0-3 2 15,1-3-1-15,1 0-1 16,-2-4 0-16,1-6 0 16,1 1-3-16,-1-2 3 15,2-3 5-15,-1-1-2 0,1 1 7 16,0-2-5 0,0 3 4-16,0 0 6 0,0-2-9 15,1 0 3 1,4-1-3-16,-1-3 2 0,1-3 2 15,-2-4-8-15,0-3 1 16,-2-2 0-16,2-4 0 0,-3-1 0 16,2-1-3-1,-2-1 7-15,0 1 0 0,0-2-2 0,3 3 3 32,-3-1-2-32,1-1-4 0,1 2 6 0,-1-1-7 31,-1 1 4-31,2 1-5 15,-1 0 2-15,2 0 1 16,-1 2-1-16,-1-4-2 16,1 2-1-16,1-2 1 15,0 2 0-15,-2-2 2 16,-1 0-2-16,0-4 0 0,0 2 1 16,0-4 0-1,2-1-1-15,-1-2 1 0,-1 1 0 0,0-1 3 16,0 0-4-1,0 0 1-15,0 0-1 16,0 0 4-16,0 0-3 0,0 0-2 16,0 0 2-16,0 0-1 15,0 0 0 1,0 0 0-16,0 0 1 0,0 0 2 0,0 0-3 16,0 0 0-16,0 0 0 31,0 0 2-31,0 0 1 0,0 0 0 15,0 0 2 1,0 0-2-16,0 0 1 0,-3 0 2 16,-16 0-5-16,-14 0-2 15,-15 0 1-15,-11 0-1 16,-16 0-1-16,-10 0-5 16,-3 2-19-16,9 2-5 15,18 4-16-15,22-3-47 16,18-4-317-16</inkml:trace>
  <inkml:trace contextRef="#ctx0" brushRef="#br0" timeOffset="82734.63">11115 1189 493 0,'0'0'400'0,"0"0"-361"0,0 0 71 16,0 0-15-1,-69-74-41-15,50 74-29 0,-2 0-13 0,-12 9-4 16,-4 18-8-16,-5 9 1 16,5 4-1-16,10 2 2 15,11-3-2-15,13-3 1 16,3-2-2-16,7-3 1 15,17-9 0 1,13-7-1-16,11-10 0 16,7-5 1-16,6-17-5 15,-7-12-29-15,-12-6-11 16,-17-2 14-16,-10 0 22 0,-12-2-1 16,-3 3 10-1,0 6 0-15,-4 6 6 16,-2 8 13-16,1 8 16 15,2 3-10-15,3 5-4 0,0 0-9 0,0 0-11 16,0 6-1 0,18 15 0-16,4 8 6 0,4 3 8 15,-4 3 1-15,-5 0-8 16,-4-1-7-16,-4-1-5 16,-3-2-23-16,-2-11-174 0,1-9-320 31</inkml:trace>
  <inkml:trace contextRef="#ctx0" brushRef="#br0" timeOffset="165590.1">12038 1714 580 0,'0'0'167'16,"0"0"-149"-16,0 0-8 15,0 0 18-15,0 0 30 16,0 0-11-16,0 0-16 15,-3-15-3-15,3 15-10 16,0 0-6-16,0 0-4 16,0 0-3-16,0 0-3 0,0 0-2 15,0 0 3 1,7 6-3-16,13 6-5 16,7 4 5-16,13 0 0 0,3 1 0 15,8 2 0-15,0-1-1 16,3 0 1-16,-1 2 0 0,1 1 1 15,-2 1-1 1,2 0 2-16,-1 2 0 0,6-1-1 16,2 0-1-1,1-2 0-15,1-1 0 16,3-3 5-16,1 2-5 16,4 1 0-16,3-1 1 15,-4 4-1-15,-2 0 0 16,-4 2 0-16,-1 1 1 15,3 3 2-15,-1-3-3 0,4 1 0 16,-2-1-3 0,-1-2 3-16,-2 0 0 0,-5-2 0 15,-2 0 0 1,-6 3 0-16,-3-4 2 0,-8 2-1 16,-2 0 1-16,-5 4-2 0,0-1 1 15,-3-1 0 1,4 3 4-16,2-3-2 0,6 1 3 15,7-1 17 1,6 0-10-16,3-1-8 0,1-1 4 0,-1 4 7 31,1 0-3-31,1 3-8 16,-1 1 6-16,-1 2-5 16,-5 1-1-16,-4-3-1 0,-2 2-4 15,-4 0 3-15,-3 0-1 16,-1-4-2-16,-2-1 3 15,-4-2-3-15,-3 3 0 16,-4-6 0-16,-4 0 2 16,0-2-2-16,-3-1 1 15,-4 0 0-15,2-2 0 16,-5 2 2-16,-3-3-2 0,2 3 0 16,0-1 4-1,-2-1-3-15,4 3 2 0,2 0 11 16,2 1-7-16,1 2 6 15,4 1-2-15,2 4 4 0,1-1-1 32,2 6-5-32,3 0-1 0,0 0-4 0,1 1 2 15,0 0-2 1,-1-5-1-16,-4 3-4 16,1-5 0-16,-4-4 0 15,-2-1 0-15,-1-6 0 16,-3 0 0-16,-2-3 2 15,-1-2-2-15,-2 0 2 16,3-4-1-16,-2 0-1 16,-1 1 0-16,2-1 2 0,0 2-2 15,4 1 0 1,6 3 1-16,1 0 1 0,4 2-1 16,1 3-1-16,2 2 9 15,1-1-4-15,0 5 3 16,0-1-4-16,-2-1 0 0,1-1 0 15,-6 0-2 1,-2-5-2-16,-4 0 0 16,-2-3 1-16,-2-3-1 0,-4 0 1 15,-1-1-1 1,0-2 1-16,0-1 0 16,-1 2-1-16,4-1 1 15,-2-3-1-15,2 2 0 16,0-3 1-16,2 2 0 15,-2 1-1-15,0-2 0 0,2 1 0 16,-2 1 0 0,-2 0 0-16,1 1 0 0,-2 0 0 15,-2-2 0-15,-1 2 1 16,2 0-1-16,-4-2 0 16,2 2 0-16,1-1 0 15,-1-2 0-15,0 2 0 0,-1-3 0 16,-1 1 2-16,3-1 2 15,-1 3-4-15,1-2 2 16,-1-1-1 0,0 1 2-16,0-2-3 15,-1 0 2-15,-1 0-1 0,1 0 2 0,1-1 3 32,-2 1-1-32,-2 0-1 0,4-1 0 15,-4-1-3 1,-1 1 0-16,2-1 0 0,-4-1 2 15,1 0-3-15,-2 0 0 16,0 0 0-16,0 0 1 0,0 0 0 16,0 0-1-1,0 0 0-15,0 0 0 0,0 0-13 16,-8 0-47 0,-11-1-75-16,-8-12-100 0,-4-6-349 15</inkml:trace>
  <inkml:trace contextRef="#ctx0" brushRef="#br0" timeOffset="167308.31">16950 828 624 0,'0'0'203'0,"0"0"-129"0,3-84 84 15,-3 64-7-15,0 9-50 16,0 3-35 0,0 5-9-16,0 3-21 0,0 0-19 15,0 0-11 1,0 11-6-16,-4 20-6 16,-4 15 6-16,-1 12 0 15,1-3 1-15,6-3 0 16,2-9-1-16,0-9-1 15,10-7-1-15,5-10-1 16,1-5 2-16,2-7-2 16,3-5 2-16,1 0 1 0,4-9 4 15,0-10-2 1,0-4 1-16,0 1-1 0,-4 3 3 16,0 2-3-16,-4 3 2 0,3 4-4 15,-2 6 0 1,1 4 0-16,2 0-5 15,2 13 4-15,0 10-3 0,-5 7 1 16,-3 4-3 0,-5 8-20-16,-8-2-16 15,-3 2-11-15,0-4 11 16,-14-4-15-16,-11-6 20 16,-9-5 13-16,-8-4 19 15,-1-6 4-15,-3-9 2 16,2-4 10-16,6 0-1 0,6-2 21 15,10-12-6-15,8-6 3 16,9-3-12-16,5-8-16 16,5-9-3-16,24-4-46 15,16 0-39-15,10 7-125 16,-3 5-175-16</inkml:trace>
  <inkml:trace contextRef="#ctx0" brushRef="#br0" timeOffset="169188.2">17086 4038 755 0,'0'0'198'16,"0"0"-113"-16,0 0 62 16,0 0-20-16,0 0-49 15,0 0-31-15,-39-39-8 0,19 39-18 16,-2 13-14 0,-9 17-4-16,-5 12-2 15,2 8 0-15,2 5 2 0,13-6-2 16,16-3-1-1,3-8-1-15,24-7 1 0,15-11-3 0,16-15-1 16,11-5 2-16,11-14-2 16,2-17-34-1,-4-6-60-15,-16-4-159 0,-20 3-277 16</inkml:trace>
  <inkml:trace contextRef="#ctx0" brushRef="#br0" timeOffset="170271.71">11785 5453 730 0,'0'0'122'0,"0"0"-18"0,0 0 46 16,0 0-32-16,0 0-38 0,0 0-34 31,-118-53-18-31,68 55-9 16,-5 19-10-16,-1 6-3 15,5 5 1-15,12-1-4 16,14 1 0-16,14-6-3 16,11 1-1-16,0-5-2 0,21-3-1 15,18-9-5 1,9-10 8-16,10 0-2 0,6-25-19 16,0-10-14-1,-7-6-8-15,-8-7 1 0,-13-6-10 16,-14-3 14-16,-16-7 10 15,-6-4 24-15,-16-2 5 0,-21 1 2 16,-5 9 10 0,3 12 19-16,6 19 35 15,14 15-5-15,8 8 0 16,11 6-29-16,0 18-23 0,12 25-8 0,18 20 0 31,8 14 12-31,3 3-4 16,-2-2 2-16,-8-9-8 0,-5-10-3 15,-10-11-7-15,-3-9-49 16,-4-10-158-16,1-15-220 16</inkml:trace>
  <inkml:trace contextRef="#ctx0" brushRef="#br0" timeOffset="174207.34">20282 2017 494 0,'0'0'51'0,"0"0"-35"16,0 0 31-16,0 0 34 15,0 0 2-15,0 0-46 16,0 0-35-16,-4-25 3 16,32 20 1-16,14-2-1 15,18-2 1-15,12 2 0 16,15-1-3-16,11 3 5 16,8-2-6-16,11 2-2 0,2-1 1 15,0 0-2-15,4 1 2 16,-6-1-1-1,-5 0 0-15,-9 1 1 0,-10 1 1 16,-5-2-2-16,-5 0 0 0,0-2 1 31,-2 2 3-31,3-2-4 0,2 1 3 16,5-1 2-16,2 3 0 0,-2 0-2 16,-2 3-1-1,-5 0-2-15,-4 2 1 16,-2 0 0-16,-9 0-1 15,-7 0-1-15,-2 0 1 16,-4 0 1-16,3 0-1 16,-5 0 3-16,2 0-3 15,1 0-2-15,0 0 2 0,-1 0-1 16,1 0 2 0,-4-5 0-16,-3-1-1 0,-6 2 0 15,-8 0 1-15,-4 1-1 16,-7 1 0-16,-4 1 2 15,-2-1 0 1,1 0 4-16,-2 1 1 0,-1-2 3 0,2 1-1 16,-2 0 0-1,-1-2 7-15,-2 1 2 16,-2 1 2-16,3-1-6 16,0 0-3-16,3 0 1 15,-1 0-8-15,0 0-2 16,-2 3 0-16,-5-4 0 15,-2 4-2-15,-3 0 1 0,-1 0 0 16,-1 0 0-16,-2 0 0 16,-1 0 0-16,2 0 2 15,-2 0 1-15,1-1 0 16,2 1 3-16,2-1-2 16,1 1 4-16,0 0 0 15,-3 0 0-15,-3 0 0 0,0 0 1 16,0-2 4-1,0 2 1-15,0 0 1 0,0 0 2 16,0 0-2 0,0 0-5-16,0 0-2 0,0 0-7 15,0 0-2-15,0 0 0 0,0-1-41 32,0-2-72-32,-11-2-122 0,-4 0-334 0</inkml:trace>
  <inkml:trace contextRef="#ctx0" brushRef="#br0" timeOffset="178369.95">20267 2138 473 0,'0'0'67'0,"0"0"-62"16,0 0 9-16,0 0 49 0,0 0 18 15,0 0-9-15,-41-57-9 16,39 56-3-16,1-1-13 15,-1 2-15-15,2 0-14 16,0 0-5-16,0 0-7 16,-1 2-1-16,-1 19-3 15,0 13-2-15,-1 16 21 16,3 9 10-16,0 10 10 0,0 5-15 16,2 11-2-1,7 4 12-15,1 5-11 0,-2 1-16 16,-1-1 5-16,1 3 2 15,-1-4-2 1,-1-3-5-16,-1-4-4 0,-1-2-2 0,-1-1 2 31,-1-4-2-31,1-5 1 0,-2 1 2 16,-1 0-4-16,2 0 1 16,-2-3-2-16,0-3 6 15,0-4 1-15,0-5-5 16,0 0 0-16,0-4-1 15,0-4 5-15,0 0-5 16,0-4-1-16,1-1 3 16,3-5-3-16,2-3-1 0,-1-5 1 15,1-1-1 1,0-5 1-16,-3-2-2 0,1-5 2 16,-1-3 0-1,-1-2-1-15,-1-2 1 0,-1-1-1 16,0-2 0-16,0 0 1 15,0-4-1-15,0 1 1 0,0-2 0 16,0-1 1 0,0 1-2-16,2-1 1 0,1-1-1 15,-2 1 0 1,2 2 0-16,-1 0 0 16,1-2 0-16,0 1 2 15,0-1-1-15,-2-2-1 16,2 1 0-16,-2 0 0 15,-1-3 0-15,0 1 0 16,0 0 1-16,0-1-1 16,2 2 0-16,0-2 0 0,-2 2 0 15,1 1 0-15,-1-1 0 16,3-1 0-16,-1 1 0 16,2 1 1-16,1-1-1 0,-2-1 0 15,-2 1 1 1,1-1-1-16,-1-1 0 15,-1-1 0-15,0 0 0 16,0 0 1-16,0 0 0 0,0 0-1 16,3 0 1-1,-2 0 0-15,4 0 0 0,9 0-1 0,11 0 1 32,12 0-1-32,17-6 4 0,10-6-4 0,9 2 3 15,6-2-3 1,5-2 0-16,2-2-1 15,6 2 0-15,2-3 0 16,2 3 1-16,0-3 1 16,-2 3-1-16,0-3 0 15,2 1 0-15,0 0 1 16,4-1 0-16,1 2-1 0,2-1 1 16,0 1-1-16,-3 0-2 15,0 0 2 1,-2 0 0-16,-4 0 0 0,-4 0 1 15,-7 1-1-15,-3-1 1 16,-3-1-1-16,-4-1 2 16,0 0-2-1,-3 1 0-15,4-2 2 0,0 3-1 16,1-1-1-16,-1 1 0 0,-1 1-2 16,5-2-1-1,-1 1 3-15,5 0 0 16,-1 2 0-16,-5-3 0 15,0 2 0-15,-6 0 0 16,-1 0 0-16,-5 0 0 16,-4 0 0-16,-5 1-1 15,-8 0 0-15,-3-1-3 16,-4 0-3-16,-1 2-10 0,-8-1-4 16,-6 4-9-16,-7 0-11 15,-1 1-44-15,-5 1-40 16,-5-3-85-16,-1-2-229 0</inkml:trace>
  <inkml:trace contextRef="#ctx0" brushRef="#br0" timeOffset="179471.53">24229 2174 257 0,'0'0'138'0,"0"0"-111"16,0 0 32-16,-64-80 0 0,49 59 19 15,0 1-8 1,6 1-2-16,4 4-21 0,4 2 6 15,1 4 1 1,0 1-8-16,0 4-13 0,0 2 12 0,0 0-5 31,0 2-9-31,0 0-8 0,0 0 4 0,0 0-6 16,0 0-11 0,0 4-4-16,0 17 0 0,7 10 8 0,4 10 19 31,4 7-7-31,1 8-1 15,2 6-7-15,3 10 3 16,3 4 0-16,3 13-2 16,-2 1-3-16,-1 2-4 15,-3-3-3-15,-2-3-3 16,-3-3-4-16,-6-1 2 0,-7-6-1 16,-3-4 1-16,0-6 1 15,0-3 1-15,-3-8 2 16,-4 1-4-16,0-8-2 0,3 1 7 15,1 0-5-15,1-4-1 16,1 4-1 0,-1-1 2-16,-1-2 2 15,0-3-5-15,-3 0 1 16,-2-4 0-16,-3 0 3 0,2-3 10 0,-1-3-11 31,4-2-1-31,3-4 2 16,0-5 0-16,3-1-3 15,0-9-1-15,0 2 0 16,0-4 0-16,0 0 2 16,0-2-2-16,4 0-1 0,2 1 1 15,1-1 0-15,-2 0-1 16,1-3 0-16,-2 2 0 16,-1-2 1-16,0 2-1 15,-1-4 0-15,0-1 0 16,-1 0 0-16,-1-1 1 15,3 1-1-15,-3-2 0 0,0 0 0 16,1 0 1 0,-1 0-1-16,0 0 0 0,2 0 0 15,-1 0 0-15,8 0-3 0,9-12-21 32,2-6-26-32,8-8-54 0,-1-7-242 15,-7-11-492-15</inkml:trace>
  <inkml:trace contextRef="#ctx0" brushRef="#br0" timeOffset="181921.4">24127 1833 551 0,'0'0'28'0,"0"0"-18"0,0 0 32 15,0 0 60-15,0 0-37 16,0 0-13-16,0 0-20 16,-6-20-9-16,6 20-9 15,0 0-3-15,9 0-2 16,18 8 1-16,12 9 30 16,15 3-8-16,13 6-2 15,9 7-9-15,3 4-11 0,8 4 1 16,8 3-1-16,5 1-4 15,3-1-1 1,-3-2-4-16,-6-2-1 16,-6 1 0-16,-3-4 1 0,-5-3 1 0,-5-1-2 31,-8-2 1-31,-3 0-1 0,2 0 1 0,-1 2-1 16,-2 0 1-1,-6 0-1-15,-8-2-5 16,-3-4-11-16,2-2 16 15,6-4 1-15,2-2 4 16,2-2-4-16,-3-3 1 16,-10-3-2-16,-6-2 0 15,-6 0 0-15,-12-4-4 16,-3-2 4-16,-11 1 0 0,-2-4 0 16,-4 0 0-16,-1 0 2 15,0 0 5 1,0 0 1-16,0 0 2 0,0 0 0 15,0 0-4-15,0 0-1 16,0-2-1-16,0 0 2 0,0 2-4 16,0 0 0-1,0 0-1-15,0 0 1 0,0 0-2 16,0 0 2 0,0 0 2-16,0 0 0 0,-3 0 1 0,-7 0 1 31,-10 2-3-31,-5 10-1 15,-8 8-2-15,-3 4 6 16,-7 5-2-16,-6 8-2 16,-5 3 1-16,-5 3 0 0,-2 0-3 15,-4 0 5-15,-2-1-5 16,-2 1 1 0,4-3-1-16,5 0 0 0,5-1 0 15,7 1-3-15,3 2 0 16,-1 2 3-16,3-2 0 0,-2 1 0 15,4-4 3-15,-1 1-3 16,2-1-2 0,2 1 2-16,5-1 0 0,1 2 0 15,-1 0 0 1,1-3 1-16,1-1-1 16,0-3 0-16,-1-2 0 15,-2-1-1-15,-1-2 1 16,-4 3 0-16,1-3 0 15,2-3 0-15,-1-1 0 16,3-4 1-16,0 1 0 0,1-4 1 16,3 0-2-16,5-1 0 15,5-5 1-15,2 2-1 16,1-1-1-16,0-1 1 16,-5 2 0-16,1 0-2 15,3-1 2-15,-1-1-1 0,2 2 1 16,1-6-2-1,7-1 1-15,1-3-2 0,7-1-3 16,1-3-17 0,0 0-18-16,0 0-24 0,12-10-81 0,16-16-110 31,9-12-155-31</inkml:trace>
  <inkml:trace contextRef="#ctx0" brushRef="#br0" timeOffset="183603.04">20297 2133 503 0,'0'0'67'0,"0"0"-27"16,0 0 92-16,0 0-45 16,0 0-24-16,0 0-18 15,-52-34-20-15,7 61-14 16,-17 16-3-16,-16 18 8 0,-12 14-3 16,-5 6 4-1,-6 12-3-15,1 4-3 0,0 4-3 16,2 2-1-1,7-5-5-15,8-1 4 0,10-2-5 16,9-2 9-16,3-4-7 0,0-3-3 16,-2-2 1-1,3-3-1-15,4-2-1 0,8-1-1 16,3-3 0-16,5-8 0 16,6-11 1-1,1-11 1-15,4-11 0 0,4-9 3 16,3-6-3-16,4-7 1 0,1-5-1 31,5-4 4-31,5-3-3 16,0 0-1-16,4 0 4 15,0 0 1-15,3 0-4 0,0-5 2 16,0-1-2-16,0 2 3 16,0 0-2-16,0 1-1 15,1 3 0-15,-1-2 0 16,0 2 1-16,2-1 2 15,2 1-2-15,5-2-1 0,3 1 4 16,7 1 1 0,4 0 4-16,5 0 1 0,5 0 7 15,4 3 2 1,5 8 4-16,5 4 5 16,4 9-7-16,5 7-7 15,-1 9 8-15,4 7 13 16,2 4-14-16,7 1-16 15,8-2-3-15,7-2 4 16,7-1-7-16,2-5 0 0,-4 0-1 16,-4-2 0-16,-11-2-1 15,-8-1 2-15,-14-5-1 16,-8-3 1-16,-11-3 1 16,-7-1-1-16,-2-6 0 15,0 0 0-15,6 1 0 0,1-5 1 16,-1 2-1-1,0-3 0-15,-4-2 0 16,-4-2 0-16,-3 0 0 16,-5-4 0-16,1 0-1 0,-5-4 1 0,2 1 0 31,0-1 1-31,1-2-1 0,1 0 0 0,1 0 0 16,-2 0 2-1,-2 0-2-15,-4 0-1 0,-1 0-1 16,-2 0 2-1,-2 0-1-15,3 0 0 16,-2 0 0-16,-2 0-5 16,1 0 1-16,-1 0-7 15,2 0-11-15,-2 1-6 16,0-1-32-16,0 0-29 16,0 0-29-16,0 0-91 15,0-18-454-15</inkml:trace>
  <inkml:trace contextRef="#ctx0" brushRef="#br0" timeOffset="186603.39">20485 2157 442 0,'0'0'30'16,"0"0"-27"-16,0 0 9 0,0 0 57 16,0 0 17-1,0 0-12-15,0 0-12 0,-34-41-26 16,34 41-13-1,0 0-13-15,0 0-6 0,0 0-1 16,13 10-2-16,14 10 13 16,7 6 22-16,14 6-8 0,7 2 8 31,6-1-14-31,5 3-8 0,1 1 3 16,6-1-7-16,6 4-1 0,0 1 1 15,-4 1-5 1,-8-1-3-16,-6-3 4 0,-6-3-6 0,-3-6 4 31,-5 0 0-31,-3-3-2 16,-2-1 0-16,-3 1 0 15,-2-1-1-15,-2 0 1 16,-3 0 0-16,1 1 1 0,3 1-2 16,0-2 6-16,4 1 6 15,-3-1-5 1,1-3-5-16,-2 0-2 0,4-2 3 15,-1-2-4-15,-1-1-1 16,4-1 0-16,0 2 1 0,0-1 2 16,4-2-2-1,-1 2 2-15,-1 0-2 0,-2-1 0 16,-3 4 1 0,-2-2-1-16,-1 2 1 0,-2-1 0 0,2 1 0 15,2 0 1 1,2 1-1-1,0-3 1-15,0 0-2 16,2-1 2-16,-2 1 0 16,1 0-2-16,0-3 2 15,-2 2-2-15,-5-5 2 0,1 2-1 16,-4 1 0 0,1-1 0-16,0-3 3 0,2 2-3 15,-1 1 4-15,0-3 0 16,0 1-2-16,-2 1 3 15,0-1-3-15,1 2 1 0,1 2 0 16,-2 4-1-16,0 0 2 16,1 1 0-1,-1-1-2-15,-3 0 6 0,1-1-5 16,0-1 7 0,0-1-5-16,1 1 0 0,-4-1-2 0,1 0 2 31,-3 0-2-31,0-1 0 0,-2-2-1 15,-1-3 2 1,-3 3-2-16,3-2-1 0,0-1 2 16,0-1-1-16,1-2-1 15,2 1 6-15,-6 0-5 16,1-2-1-16,-2 2 2 16,-4-1-1-16,1 1 1 15,1-2-1-15,-2 2-1 16,2 1 1-16,0-4-2 15,3 4 3-15,-3-3-3 0,3 2 0 16,-2-1 2 0,0 1-2-16,1-2 0 0,-5 1 0 0,0 1 1 31,0 1 0-31,-3-3 0 0,0 3 1 0,-2-1 0 16,-3-2-1-16,1 0 2 15,-1 1-2 1,1-3 0-16,0 1 0 0,0 0 0 0,0 1 1 31,1-2-1-31,-2 0-2 16,2 2 0-16,1-3 2 15,-2 0-2-15,-2 0 0 16,0-3-1-16,-3 1-1 0,2-2-2 16,-2 0-23-1,0 0-49-15,-4-19-148 16,-13-10-355-16</inkml:trace>
  <inkml:trace contextRef="#ctx0" brushRef="#br0" timeOffset="187903.48">24117 2000 429 0,'0'0'70'15,"0"0"-6"-15,0 0 17 16,0 0 30-16,0 0-35 16,0 0-15-16,-33-37-23 15,17 37-11-15,-17 20-17 0,-18 16 0 16,-11 15 7-1,-9 10 2-15,-1 6-1 16,-2 4 1-16,-2 4-5 16,2 4-3-16,-4 4 1 0,-1-1-8 0,-3-3 0 15,-3-6 1-15,-1 0-2 16,2 2-1 0,2-4-2-16,9-2-2 0,-2-1 2 15,5 1 3-15,-1-4-3 16,-1-1 0-16,-6-1-1 0,-8-4 1 31,-8-2 1-31,3-4 0 16,6-2-1-16,7 1 0 15,5 0 5-15,0-1-5 16,11-4 0-16,11-9 0 16,12 0 1-16,8-4-2 0,-5 5 2 15,-4 0-1 1,1-2 0-16,-1-2-1 0,4 0 1 15,1-3 0-15,-2-1 0 16,-1-2-1-16,-1-4 2 0,0-3-2 16,3-1 2-1,3-3-2-15,3-4 2 0,6 0 0 16,2-3-1-16,4 3 0 16,-3 0 0-1,1 0 0-15,1 0 0 16,-1 2 0-16,-1-1 1 0,3 1-1 0,-5-1-1 31,1 0 1-31,2-2 1 16,-2 0-1-16,0 1 0 15,1 0 0-15,0-4 0 0,2 0 1 16,1 1-1 0,5 0 0-16,0 2 0 0,0-1 0 15,3 2 0-15,-3-1 0 16,2 1 1-16,0-4 0 0,0 3-1 15,0-4-1 1,-1 1 1-16,-1 2 1 16,-1-3-1-16,-2 1 0 0,2 2 0 15,-2 0 2 1,1 1-2-16,-1 1 0 0,-1 1 1 0,1-1-1 31,1 2 0-31,0-2 0 0,1 0 3 0,1 0 1 16,0 0 0-1,-2-1-1 1,3 1-1-16,-3-5-1 0,5 1 1 16,-1-3-2-16,2-1 0 15,3-1 4-15,2-2-4 16,-1 1-1-16,1-2-1 16,1 1 2-16,0 1-1 15,0-4-4-15,3 0-25 16,0 0-17-16,0 0-60 0,0-20-41 15,16-15-238 1</inkml:trace>
  <inkml:trace contextRef="#ctx0" brushRef="#br0" timeOffset="189235.17">18197 3420 352 0,'0'0'44'0,"0"0"-38"16,0 0 53-16,0 0 35 15,0 0 8-15,0 0 8 0,0 0-17 16,12-49 7 0,-12 39-1-16,0-1-16 0,-5 2-15 15,-13 3-17 1,-7 5-11-16,-9 1-23 0,-11 16-7 0,-6 15-5 31,2 11-4-31,10 2 0 0,14-2-2 0,16-3 1 16,9-5 0-1,3-2-2-15,25-11-3 0,10-6 0 0,9-10-2 32,7-5-14-32,-2-10-14 15,-1-14-10-15,-9-5-5 16,-9-6-11-16,-13 1-18 16,-13-2-14-16,-7-1 51 15,-7 3 35-15,-13 5 7 0,-1 6 4 16,1 6 17-16,8 5 20 15,4 7 24 1,5 0-6-16,3 5-19 0,0 0-21 16,3 0-15-1,16 6-2-15,5 10 7 0,-2 4 0 0,-2 4-6 32,-6 1 2-32,-5 1-5 0,0-1-25 0,-4-4-91 15,0-9-146 1,0-9-459-16</inkml:trace>
  <inkml:trace contextRef="#ctx0" brushRef="#br0" timeOffset="190051.78">20133 1526 501 0,'0'0'140'0,"-14"-80"-2"16,1 48 8-16,4 9-25 0,5 10-36 16,1 8-22-16,3 2-19 15,-2 3-14-15,2 0-17 16,-4 17-7-16,-8 22-5 16,-2 16 0-1,-3 11 3-15,1-5-1 0,6-6-3 0,7-8 1 16,3-8-1-16,0-8 0 15,13-6 0-15,7-11-1 16,4-9 0 0,7-5 1-16,2 0 0 15,1-16 2-15,3-7-1 16,-5 1 0-16,-2 0 1 16,-6 3-2-16,-4 6 0 15,-2 3 0-15,-4 4 0 0,-1 3-1 16,1 3-1-1,2 0-4-15,-1 3 0 0,0 13-5 16,-3 6-6-16,-8 5-5 16,-1 6-3-16,-3 2 0 0,-1 0-7 31,-16-1 12-31,-5-4-1 16,-5-8 2-16,-1-3 4 0,-2-9 8 0,0-5 6 15,2-5 1 1,0 0 1-16,2-11 1 15,7-9-1-15,4-7 5 0,6-8-2 0,9-5-4 32,0 0-2-32,4 5-10 15,22 8-89-15,6 11-194 16</inkml:trace>
  <inkml:trace contextRef="#ctx0" brushRef="#br0" timeOffset="190735.53">24193 1192 590 0,'0'0'155'16,"0"0"-81"-16,0 0 79 16,0 0-21-16,0 0-39 15,0 0-26-15,-64-44-34 16,21 67-16-16,-8 14-10 15,-3 7-1-15,11 7-2 0,11 2 0 16,19 0-1 0,13-2-3-16,5-7 0 0,26-8-3 0,17-12-1 15,13-14 1-15,12-10-18 32,8-3-69-32,0-21-122 0,-7-9-232 0</inkml:trace>
  <inkml:trace contextRef="#ctx0" brushRef="#br0" timeOffset="191566.7">26899 2539 657 0,'0'0'217'16,"0"0"-90"-1,0 0 22 1,0 0-25-16,0 0-51 0,0 0-28 16,-91-72-16-16,52 72-4 15,-6 5-8-15,-3 18-10 16,2 7 0-16,9 4-6 16,7-3 0-16,11-1-1 15,14-4-2-15,5-2 0 16,5-9-2-16,22-4-3 15,7-10-12-15,5-1-1 0,3-5-7 16,-4-19-7-16,-2-6-7 16,-9-7 7-1,-3-10 6-15,-8-6 9 0,-8-7 11 16,-8-1 7-16,0-2 2 0,-8 0 6 16,-10 5-3-1,3 13 24-15,2 15 14 0,5 15-1 16,4 13-10-1,2 2-13-15,2 29-18 16,0 23-2-16,0 19 2 16,0 9 0-16,0 7 0 15,0-4-8-15,3-2-52 16,-3-8-92-16,0-12-218 16</inkml:trace>
  <inkml:trace contextRef="#ctx0" brushRef="#br0" timeOffset="192317.01">24487 4624 996 0,'0'0'83'15,"0"0"6"-15,0 0 40 16,0 0-61-16,0 0-42 16,0 0-16-16,-30 28 0 15,30-14-5-15,12 0-2 0,16-6-1 16,8-5-2-16,6-3 0 15,-2-3 0 1,-4-10-1-16,-8-3-14 0,-7-5 1 16,-12 1-5-16,-7-5 12 15,-2 4-1-15,-12-1 0 16,-18 10 6 0,-12 9 1-16,-9 3 1 0,-8 15-2 0,-1 15 2 15,8 8 7 1,11 6 3-16,12 2-2 0,12 3 3 15,13-6 1-15,4-7-5 0,14-11-4 32,24-12-3-32,20-13 0 15,15-9-23-15,14-26-72 16,4-13-160-16,-2-9-206 0</inkml:trace>
  <inkml:trace contextRef="#ctx0" brushRef="#br0" timeOffset="193117.95">20560 5403 482 0,'0'0'266'0,"0"0"-201"16,0 0 53-1,-44-72 15-15,19 61-32 0,-3 11-18 0,2 0-17 16,4 16-16-16,2 20-21 16,10 11-7-16,6 10-4 15,4 7-3-15,4 2-5 16,16 1-4-1,0-2-1-15,-2-4-4 0,-6 0 0 0,-9-4-2 32,-3-4 1-32,0-5-3 15,-9-10-17-15,-9-7-19 16,-2-9-13-16,-3-7-9 16,-4-6-29-16,-4-1-6 15,-2-7-3-15,-6-1-43 16,4 0-61-16,0-13 4 0,7-7-185 15</inkml:trace>
  <inkml:trace contextRef="#ctx0" brushRef="#br0" timeOffset="193308.53">20243 5875 617 0,'0'0'286'0,"0"0"-200"0,0 0 29 0,0 0 14 31,0 0-75-31,0 0-30 0,97-36-15 0,-28 10-9 31,10-1-2-31,4-2-82 16,-6-2-217-16,-16 0-606 0</inkml:trace>
  <inkml:trace contextRef="#ctx0" brushRef="#br0" timeOffset="206032.61">4829 10822 220 0,'0'0'93'16,"0"0"-25"-16,0 0 38 15,0 0-19-15,0 0 14 0,0-76-13 16,-3 70-21 0,2 1 6-16,-2 5-14 0,1 0-3 15,1 0-12-15,-2 0-7 16,-6 2-14-16,-6 22-12 0,-12 14-7 15,-7 16 6 1,-9 12 7-16,-4 7 0 16,0 5-5-16,2-1 1 15,0 2-2-15,0-2 0 16,-5 3-5-16,-5 6-1 16,-2 2 1-16,-3 1-6 15,6-1 1-15,5-8-2 16,4 2 2-16,1-3-2 0,2-3 0 15,-4 4 1 1,1-1 1-16,-7-3-1 0,0 2 0 16,-2-1 0-1,0-6 0-15,4-4 0 0,6-9-1 16,10-1 1-16,4-5-1 16,12-6 1-16,-1-5-3 0,10-7-3 15,0-7-3 1,3-3-11-16,-1-3-13 0,2-2-26 15,1-5-23 1,-1-3-41-16,5-4-10 16,0-7-98-16,0 0-241 15</inkml:trace>
  <inkml:trace contextRef="#ctx0" brushRef="#br0" timeOffset="207050.3">3151 11117 560 0,'0'0'48'16,"0"0"-21"-16,0 0-24 16,-36-80 29-16,29 68 24 15,4 2-5-15,3 4-8 16,-1 3-1-16,1 2-1 0,0-1-18 15,0 2-9 1,0 0-1-16,0 0-6 0,0 0 2 16,16 15-1-1,17 6 6-15,7 10 13 0,14 6 2 16,7 9-6-16,12 10 6 16,9 7-13-16,9 7 4 15,5 7 0-15,1 8-3 16,4 7-5-16,-3 5 4 0,4 2-6 15,7 5 12 1,-2-6-7-16,-1 1-3 16,-9-5-9-16,-6-12-3 15,-5-5 0-15,-5-9-1 0,-11-4 2 16,-6-7 0 0,-6-4 2-16,-7-4 0 15,-6-4 15-15,-5-5-6 0,-4-7-11 16,-8-2 5-16,-5-9 2 15,-7-5-7 1,-2-5 2-16,-6-5-2 0,-3-4 2 16,-2 0-2-16,-2-1 2 0,1-2-1 15,-1 0 5-15,-1 0-4 16,0 0 3 0,0 0 0-16,0 0-2 0,0 0-2 15,0 0-1-15,2 0 1 0,-2 0-3 16,1 0 1-1,1 0-20 1,-1 0-23-16,2-14-43 0,2-6-45 0,2-11-257 16</inkml:trace>
  <inkml:trace contextRef="#ctx0" brushRef="#br0" timeOffset="209047.61">2689 10405 388 0,'0'0'388'15,"0"0"-292"-15,4-79 7 0,-4 64 26 0,0 3-33 16,-11 7-18-16,-3 3-22 15,-4 2-12-15,-3 7-21 16,-9 22-13 0,-1 15-6-16,3 4-2 0,7 5 1 15,13-4-1 1,8-8-2-16,2-5 0 16,16-11-4-16,6-9 2 15,6-7-6-15,1-9-16 16,5 0-7-16,1-18-9 15,-6-13-10-15,-7-7-9 0,-9-5 9 16,-12-2 1-16,-3 1 18 16,-9 3 12-16,-13 7 7 15,-2 5 12-15,4 11 9 16,4 7 14-16,7 6 17 16,4 4 11-16,5 1-12 0,0 0-19 15,2 8-19 1,16 14-1-16,7 7 6 0,4 7 10 15,-4 1-9 1,5 7-5-16,-5-6 0 0,-2 2-4 0,-1-6-39 16,2-9-100-16,-2-3-204 31</inkml:trace>
  <inkml:trace contextRef="#ctx0" brushRef="#br0" timeOffset="209901.23">4919 9769 762 0,'0'0'127'0,"0"0"0"15,-39-78 19 1,24 61-39-16,3 8-32 0,-1 7-20 15,4 2-20 1,0 8-5-16,-6 22-15 0,-3 14-11 0,0 8 3 31,8 3-2-31,2-1-4 16,8-4 1-16,0-5-1 16,8-6-1-16,8-7-1 15,5-8 1-15,4-8 0 16,4-8-1-16,-4-5-2 15,5-3 2-15,-6-1 1 0,0-14-2 16,-2 0 4 0,-4-2-2-16,-3 2 2 0,-3-2-2 15,1 2 3-15,-2 4-3 16,0 3 0-16,-3 3-1 16,1 4 1-16,4 1-4 15,-1 0 0-15,-1 11-1 0,5 6-1 16,-4 6-5-1,-2 7-4-15,-5 4-3 16,-5 2-6-16,0 0-5 16,-5-4-10-16,-12-1 1 15,-7-9 8-15,4-6 17 16,-5-6 10-16,6-7 3 16,-5-3 4-16,6 0 3 15,-3-13 14-15,3-8-5 16,5-10-1-16,2-10-14 0,4-6-1 15,7-3-5-15,0 6-18 16,10 6-54-16,7 11-59 16,-1 10-120-16,-2 9-311 15</inkml:trace>
  <inkml:trace contextRef="#ctx0" brushRef="#br0" timeOffset="213036.5">4740 11757 499 0,'0'0'202'0,"0"0"-120"16,0 0 29-16,0 0 17 16,0 0-41-16,0 0-16 0,-69-73-14 15,50 73-11 1,-1 0-20-16,-5 18-14 16,4 9-4-16,-1 8-2 0,10 3 5 15,6 3-9 1,6-1 1-16,0-4-2 0,12-5-1 15,16-5 0-15,13-12 0 0,11-8-5 32,7-6-21-32,6-5-74 0,-1-17-96 15,-6-5-129-15</inkml:trace>
  <inkml:trace contextRef="#ctx0" brushRef="#br0" timeOffset="214598.19">3181 13389 357 0,'0'0'201'16,"0"0"-87"-16,0 0 16 0,0 0-15 15,0 0-31-15,0 0-21 16,-79-12-15-16,45 26-6 0,-7 9-9 16,-3 6-3-16,2 1 1 31,6 2-2-31,6-3-11 0,11-2-7 16,7-8-1-16,9-6-8 15,3-3-2-15,0-8-1 16,1 0-2-16,16-2-10 15,13-9 7-15,7-16 2 16,6-11-15-16,-5-7-14 16,-10-4-4-16,-7-6 0 15,-12 0-1-15,-9-5 6 0,0 2 20 16,-16-2 12-16,-10 7 0 16,-4 9 2-1,9 16 0-15,7 13 25 0,6 10 20 16,8 3-14-16,0 5-21 15,0 23-12-15,15 15 2 0,9 16 12 32,3 6 15-32,1 1-11 0,0-3-6 0,-2-5-8 15,-4-2-4 1,3-5 0-16,-2-8-1 16,8-5-62-16,8-12-83 15,3-13-173-15,7-13-368 16</inkml:trace>
  <inkml:trace contextRef="#ctx0" brushRef="#br0" timeOffset="-214249.01">5140 13241 681 0,'0'0'139'0,"0"0"-47"16,0 0 55-16,0 0-49 0,0 0-39 15,0 0-13 1,-8-9-16-16,4 13-22 0,1 11-6 15,-2 0 6-15,2-3-5 16,3-3-2 0,0-3-1-16,0-5-2 0,9-1 0 0,3 0 2 31,4-16 1-31,1-7 1 0,-5 0 0 0,-8-2-1 16,-4-3 0-1,0 1-1 1,-13 3 0-16,-8 2 0 0,-6 8 2 15,-6 11 2-15,-4 3-2 16,-3 6-1-16,4 20-1 16,11 10 0-16,10 5 1 0,6 1 0 15,9 1 1-15,0-7-1 16,19-5 1-16,5-6-2 16,10-11-2-1,2-14-3-15,7 0-22 0,2-14-78 16,1-15-83-1,-4-10-140-15</inkml:trace>
  <inkml:trace contextRef="#ctx0" brushRef="#br0" timeOffset="-213660.75">5165 12780 627 0,'0'0'183'0,"0"0"-100"15,0 0 66 1,-103-8-25-16,81 8-44 16,4 0-38-16,10 5-9 15,5 1-11-15,3 2-15 16,0 1-5-16,0 0 0 0,11 0 0 0,7-6-2 31,2-3 2-31,2 0-2 16,0 0 0-16,-6-10-8 0,-5 2-9 15,-7-5 3 1,-4-2 6-16,0 0 6 16,-9-2-3-16,-10 0 5 0,-1 7 1 15,1 3 0-15,4 7 0 0,8 0 3 16,2 0-1 0,5 0-2-16,0 5-1 0,0 7 0 15,0-2 0 1,9 0-1-16,6-4-2 0,0-5-2 15,4-1-2-15,-1 0 7 0,-4-7-15 16,-4-4-17-16,-7 2-11 16,-3-3 11-16,0 0 5 31,-7 3-16-31,-13 1 2 16,4 5-32-16,-5 1-41 0,1 2-147 15</inkml:trace>
  <inkml:trace contextRef="#ctx0" brushRef="#br0" timeOffset="-212733.14">3617 12956 587 0,'0'0'186'0,"0"0"-113"16,0 0 61-16,0 0-28 16,-93-6-39-16,68 7-26 0,7 7 3 15,0 2-12-15,6 1-8 16,3-4-14-16,6 3-3 15,3 0-6 1,0 3 0-16,0-2-1 16,2 1-3-16,11-1 2 0,2-6-7 0,4-2-9 31,-2-3-15-31,2 0-13 0,-8-3 4 0,-1-8 8 16,-10-3 20-1,0-1 12 1,-3-2 1-16,-16 2 6 0,-8 6-2 15,3 3 2-15,0 6 3 16,6 0 9-16,6 0 2 16,2 0-9-16,10 6-10 15,0 0-1-15,0 2 0 16,0-3-3-16,3 1-2 16,9-3 0-16,-2-3 2 0,1 0-1 15,-1 0-7 1,-1-3-17-16,-1-10-10 0,-7-2-18 15,-1-2-43-15,0 0-54 0,-15 1-160 32</inkml:trace>
  <inkml:trace contextRef="#ctx0" brushRef="#br0" timeOffset="-211914.01">4176 11814 560 0,'0'0'117'16,"0"0"-71"-16,-82 20 55 0,61-8-12 16,6 2-21-16,5-7-24 0,5 3-15 15,2-3-5-15,3 0-13 32,0 0 1-32,0 0-8 15,3-1 3-15,12-1-5 16,0-3 0-16,3-2-1 0,0 0-1 15,0 0 0-15,-6-2-17 16,-2-3-8-16,-7 0 10 16,-3 2 15-16,0-2 5 0,-6 1 6 15,-9 1-5 1,-1 3-4-16,-5 0 0 0,6 0-2 16,5 5 1-1,2 4 0-15,2 2-1 16,6-4-3-16,0 3 2 0,0-4 0 15,0-2-1-15,3 0 2 0,8-4-7 32,1 0 2-32,1 0 0 0,5-12-17 15,-3-1-18-15,-3 0-23 0,-5 1-6 0,-7 1-30 32,0 1-70-32,-4 3-39 15</inkml:trace>
  <inkml:trace contextRef="#ctx0" brushRef="#br0" timeOffset="-210800.61">4816 10779 629 0,'0'0'97'16,"0"0"-20"-16,0 0 46 15,0 0-35-15,0 0-46 16,0 0-8-16,-76 6-7 16,76 3-17-16,0 2-5 0,3 0-5 15,15-1 0 1,4-4 1-16,4-6-1 0,-1 0 0 16,-3 0-3-1,-7-8-16-15,-6-2-4 0,-9 1 10 0,0-3 10 16,0-1 3-16,-18 4 0 15,-4 2 8-15,-2 1-6 16,-3 6 3 0,8 0-2-16,2 0 11 0,4 0 4 15,5 9-11 1,4 0-3-16,4 3-3 0,0-1 1 0,0-3-2 31,0 1 0-31,12-6 0 16,7 0-1-16,5-3 0 15,2 0-1-15,-1-12 1 16,-3-4-9-16,-8 1-22 0,-7 0-18 16,-7 2-16-1,0 0 14-15,-19 2-26 0,-16 5-87 16,-11 3 22-16,-9 3-113 16</inkml:trace>
  <inkml:trace contextRef="#ctx0" brushRef="#br0" timeOffset="-210153.55">3026 11136 519 0,'0'0'170'0,"0"0"-127"15,0 0 49-15,0 0 0 16,0 0-38-16,0 0-28 16,-30-9-14-16,27 16-7 0,3 1-5 15,0-2 1-15,0 2-1 16,3-4-6 0,12-2-1-16,6-2 2 0,3 0 1 15,0-11 3-15,-3-5-18 16,-8-1-6-1,-7 2 13-15,-6-1 10 0,0 2 2 0,-5 2 0 16,-11 2 6 0,-3 3-2-16,7 6 3 0,0 1-5 0,0 0-2 31,3 11-2-31,3 6 0 16,6 2-5-16,0 3-12 15,0-7-124-15,18-6-128 16</inkml:trace>
  <inkml:trace contextRef="#ctx0" brushRef="#br0" timeOffset="-206449.86">10153 9723 228 0,'0'0'388'15,"0"0"-349"1,0 0-27-16,0 0 45 0,0 0 32 16,0 0-27-1,0 0-15-15,-15-8-9 0,15 7-16 0,9-3-9 32,27-2-11-32,14-1 3 0,15 0-3 0,12-3 4 15,9 1-3 1,11-1-1-1,5 0 0-15,10-2-1 0,2-1-1 16,0 2-1-16,4-2 0 16,3 1 2-16,-3 0-2 15,-4-2 3-15,-6 0-3 16,4-1 2-16,-4 3 0 16,-5-2 1-16,-2 0-2 0,-9 1-2 15,-4 0 1-15,1 2 1 16,1 0-1-1,-2 0-1-15,-2-2 4 0,2 1-2 0,2 0 1 16,2-4 0-16,2 1-1 16,5-2 1-1,-1 2 0-15,2-4 0 16,-6 4-1-16,-3-2-2 16,-5 1 2-16,-3 2 0 15,-1 2 1-15,-2 1-1 16,-2-1 1-16,2 2 1 15,4-1-2-15,-5 1-2 16,-2 0 2-16,-3 2 2 0,-6 1-2 16,-4 0 0-16,-4 2 0 15,-11 1 0 1,-6 3-3-16,-11-2 3 0,-13 2-1 16,-6-2-6-16,-5 3-34 15,-8 0 4-15,0-3 5 16,-3 0-23-16,-18 0-137 15,-9 0-151-15</inkml:trace>
  <inkml:trace contextRef="#ctx0" brushRef="#br0" timeOffset="-203650.9">10105 9836 684 0,'0'0'60'16,"0"0"-31"-16,0 0-8 16,0 0 48-16,0 0 4 0,0 0-35 31,-13-18-27-31,13 32-7 15,8 12 2-15,6 11 27 16,1 10-8-16,1 8 4 16,2 5 2-16,0 8-6 0,0 0 2 15,3 2-8 1,-3 5 3-16,1 2-4 0,0 6 0 16,0 1-4-16,0 1-7 15,-1 0-2-15,4 5 1 16,-3 4-3-1,-2 2 0-15,1 1 3 0,-6 3-1 0,-9-1 0 16,-3 7 4 0,0 3 39-16,-14-2-19 0,5-2-25 15,5 0 1 1,3-8 12-16,1-3-11 16,0-4-4-16,0-10-1 0,0-8 0 0,0-10-1 31,0-5 3-31,0-8-2 15,0-9-1-15,5-5 0 16,0-11-1-16,-1-5 3 0,-1-5-2 16,2-7 1-16,-4-2-1 15,1-2 0-15,-1-3 0 16,-1 0 2-16,0 0-2 16,0 0 0-16,2 0 0 0,-2 0 0 15,0 0 6 1,0 0-6-16,0 0 0 0,0 0 4 15,0 0-2 1,0 0-2-16,0 0 1 0,0 0-1 16,0 0 0-1,0 0 0-15,0 0 0 0,0 0 0 0,0 0 0 32,0 0 0-32,0 0 1 0,0 0-3 0,0 0 1 15,0 0 1 1,0 0 0-16,0 1 0 15,0-1 0-15,0 0-1 16,0 0 1-16,0 0 0 16,0 0 0-16,0 0 0 15,0 0 1-15,0 0-1 16,0 0 0-16,0 0-1 0,0 0 1 16,0 0 0-16,0 0 2 15,0 0-2-15,0 0-1 16,0 0 1-16,0 0 2 15,0 0-2-15,0 0 0 0,0 0-2 32,0 0 2-32,0 0 0 0,0 0 0 0,0 0 0 15,0 0 0 1,0 1 0-16,0-1 0 0,0 2-1 16,0-2 1-1,0 0-2-15,0 0 1 16,0 0 0-16,0 0 0 15,0 0 1-15,0 0 0 16,0 0-1-16,0 0 1 16,0 0 0-16,0 0 0 15,0 0 1-15,0 0-1 0,0 0 3 16,0 0-3 0,0 0-2-16,0 0 1 0,0 0 1 15,0 0 0-15,0 0 1 16,0 0-1-16,0 0-1 15,0 0 1-15,0 0-1 0,0 0 1 16,0 0 0-16,0 0 0 16,0 0 0-1,0 0 1-15,0 0 0 0,0 0-2 0,0 0 0 32,0 0 0-32,0 0-1 15,0 0 2-15,0 0-5 0,0 0 5 0,0 0-2 16,0 0 1-1,0 0 1 1,0 0 0-16,0 1 0 0,0-1 0 16,0 0 3-16,0 2-3 15,0-2-2-15,0 0 2 16,0 0-1-16,0 0 1 16,0 0 0-16,0 0 3 15,0 2-3-15,0-2 0 0,0 1-2 16,0-1 2-1,0 0 0-15,0 0 0 0,0 0 2 16,0 0-2-16,0 0-1 16,0 0 1-1,0 0 2-15,0 0-2 16,0 0-2-16,0 0 2 0,0 0 0 0,0 0 0 31,0 0 0-31,0 0-3 0,0 0 2 16,0 0 0-16,0 0-1 15,0 0 0-15,10 0 2 16,-4 0 1-16,-3 0-1 16,-1 0 0-16,-2 0 2 15,0 0 0-15,0 0-1 16,0 0-1-16,0 0 0 0,0 0-1 16,0 0 0-1,0 0 1-15,0 0 0 0,0 0 0 16,0 0 0-16,0 0 0 0,0 0 1 15,0 0-1-15,0 0 2 32,0 0-3-32,0 0 1 0,0 0 0 0,0 0 1 15,0 0-1-15,0 0 0 0,0 0 0 16,0 0 0-16,0 0 0 31,0 0 1-31,0 0-1 16,0 0 0-16,0 0 0 15,0 0 1-15,0 0-1 16,0 0 0-16,0 0 0 0,0 0 0 16,0 0 0-1,0 0 0-15,0 0 0 0,0 0 1 16,0 0-2 0,0 0 1-16,0 0 0 0,0 0 1 15,0 0-1-15,0 0-1 16,0 0 1-16,0 0-1 0,0 0 1 15,0 0 0 1,0 0 0-16,0 0 0 0,0 0 2 16,0 0-2-1,0 0 0-15,0 0-1 0,0 0 0 16,0 0 0-16,0 0 1 0,0 0 0 31,0 0 0-31,0 0 1 16,0 0-1-16,0 0-1 15,0 0 1-15,0 0 0 16,0 0 0-16,0 0 0 0,0 0 0 16,0 0 0-1,0 0 0-15,0 0 0 0,3 0-1 16,4 0-1-16,11 0 2 16,15 0 0-16,9-5 1 15,11-4-1-15,7-4-2 16,10-2 2-16,12-4 0 0,12 0 0 15,12-1-1-15,12 2-1 16,1-4 1 0,-4 2 0-16,-6 1 1 0,-11 2-1 0,2 0-6 31,5 0-1-31,8-2-5 0,1 3 2 0,-1-2 3 31,-5-1 1-31,-9 0 1 0,-2 1 5 16,-6-1 1-16,-3 0-4 15,-3-1 8-15,-2 3-6 16,-3 0 5-16,3-2-3 16,2 2 0-16,6 0 0 15,0 0 1-15,-2 0-1 16,-1 0-6-16,-7 2 6 0,-3 1-4 16,-13 1-1-1,-10 1 3-15,-11 5 0 0,-11-3 2 16,-8 6 0-1,-7 1-4-15,-9-1 6 0,-3 3-4 16,-5-1 0-16,-1 0-6 0,0-3-8 16,0-3-25-1,-15 0-91-15,-7-3-292 0</inkml:trace>
  <inkml:trace contextRef="#ctx0" brushRef="#br0" timeOffset="-202580.17">14704 9123 232 0,'0'0'201'0,"0"0"-139"16,0 0 37-1,0 0 28-15,0 0-13 0,0 0-3 16,0 0-51-16,-23-41-13 15,23 41-15 1,0 0-14-16,0 0-7 0,0 11-6 0,0 9 14 16,0 7 16-1,0 5-13-15,6 3-2 0,5 9 3 16,0 2-3-16,1 7-4 16,2 2-7-1,1 2 1-15,-2 4-4 0,-1 4-1 0,-3 6-4 31,-3 2 5-31,-1 1-1 16,-4 5-4-16,-1-2 2 16,3 6 2-16,-2 4 3 0,4 0 2 15,-1 8 4 1,4 2-2-16,1 4-1 0,0 1 5 16,-2-3-10-16,1 1 1 15,3-3 1-15,2-2 0 0,-1-4-1 16,1-7 0-16,-1-4-2 15,0-10-2-15,-3-6-2 16,-3-4 0-16,-3-7-1 16,0-3 2-1,0-6-2-15,-3-8 2 16,1-6-2-16,-1-7 0 16,0-3 1-16,0-3-1 15,0-2 0-15,0-2-1 16,3 0 1-16,0-1 0 15,2-2-2-15,-1 0-9 16,1-2-13-16,1-4-18 0,0-2-22 16,4-2-48-16,-3 0-49 15,0-10-115-15</inkml:trace>
  <inkml:trace contextRef="#ctx0" brushRef="#br0" timeOffset="-201799.53">13636 12107 489 0,'0'0'83'0,"0"0"-75"16,0 0 46-16,0 0 93 16,0 0-54-1,0 0-32-15,-17 0-6 0,19 0-11 0,14 0-22 31,13-2-4-31,8-5 2 16,6 2-7-16,5-3-2 16,2 3-2-16,4-2-2 15,9 2-3-15,4-2 0 16,12-3-3-16,12 1 0 16,6-2 0-16,6-2-1 0,-3 0-2 15,-6-1-6-15,-11 2-4 16,-4-3-2-16,-3 1 4 0,-12 0 2 15,-6 1 1-15,-6 3 5 16,-6 0 1 0,-8 0 1-16,-3 1 1 15,-4 2-1-15,-3-1 0 0,-2 2 1 16,-3 3-1 0,-3-2 1-16,-2 0-1 15,-4 2 0-15,-3 0 1 16,-5 2-1-16,-1 1 0 15,-4-2-1-15,1 2 1 16,-2 0 0-16,0 0-1 16,0 0-6-16,0 0-14 0,-2 0-45 15,-10 0 3-15,-2 0-51 16,3 0-92-16,5 0-75 16</inkml:trace>
  <inkml:trace contextRef="#ctx0" brushRef="#br0" timeOffset="-201700.32">15258 11844 502 0,'0'0'140'16,"0"0"-100"-16,0 0 18 0,0 0-44 0,0 0-14 15,0 0-175-15</inkml:trace>
  <inkml:trace contextRef="#ctx0" brushRef="#br0" timeOffset="-199585.78">10153 9019 519 0,'0'0'134'0,"0"0"-24"16,0 0 37 0,0 0-11-16,0 0-48 0,0 0-39 0,-97-65-10 31,67 92-8-31,-3 6-6 15,5 9-4-15,4-4-6 16,11 0-3-16,5-4-7 16,8-2-1-16,0-7-2 15,18-5-2-15,6-6 0 0,12-11-2 16,5-3 1 0,3-6-5-16,-1-18-21 0,-7-3-12 15,-5-2-8-15,-13-5-4 16,-8 3 7-16,-10-3 5 15,0-1 18-15,-16 6 5 0,-4 7 16 16,1 3 4-16,3 8 15 16,10 4 20-1,0 2 4-15,6 5 7 0,0 0-8 16,0 0-28 0,1 7-8-16,19 12 5 0,1 8 12 15,3 2 1 1,-1 4-8-16,-6-2-7 15,1-1-5-15,-4-5-4 16,0-4-14-16,1-8-76 0,4-9-96 16,2-4-243-16</inkml:trace>
  <inkml:trace contextRef="#ctx0" brushRef="#br0" timeOffset="-197849.47">14812 8078 678 0,'0'0'170'16,"0"0"-46"-16,0 0 42 15,0 0-37-15,0 0-52 0,0 0-26 16,-25-70-13 0,25 68 8-16,-1 2-16 0,1 0-12 15,-5 9-9-15,-2 22-5 16,-4 13 0-16,1 12 5 15,2 1-6-15,2 0-1 16,2-6-1-16,4-6-1 0,0-6 0 16,0-9-1-1,4-7 1-15,4-7-8 0,-2-7-4 16,1-4-3 0,-2-4-2-16,5-1 8 0,5-1 6 15,6-19 3 1,6-8-1-16,0-7 3 15,-5-7-2-15,2 2 4 0,-3 1-3 16,-1 1 5-16,0 9 1 16,-2 4 5-16,-1 4-2 15,-1 8-2-15,-3 4-3 16,4 8-2-16,-2 1-3 16,1 0 0-16,3 18-2 15,-1 8 2-15,0 6-4 0,-4 4 4 16,-5 0-3-1,-4 1-11-15,-5-2-8 0,0-1-3 16,-10-4-3-16,-11-4-4 16,-6-4 6-16,-3-5 5 15,-1-4 8 1,-2-6 7-16,0-3 5 0,-1-4 0 0,5 0 2 16,3-4 0-16,4-11 0 15,2-5 2 1,7-3 0-16,0-6-3 15,5-6 0-15,2-3-10 16,6 1-57-16,0 6-100 16,0 9-54-16,0 11-307 15</inkml:trace>
  <inkml:trace contextRef="#ctx0" brushRef="#br0" timeOffset="-189903.19">15601 11964 800 0,'0'0'109'0,"0"0"-37"0,0 0 53 16,-101-31-6-16,61 31-52 15,-4 7-21-15,2 17-13 16,4 12-8-16,5 6-5 15,10 4-5-15,9 4-5 16,9-1-1-16,5-6-5 16,9-6-3-16,18-4-1 15,11-11 0-15,9-11-3 16,11-11-22-16,8 0-30 0,1-17-85 0,-6-6-66 16,-15-1-78-16,-18 1-248 31</inkml:trace>
  <inkml:trace contextRef="#ctx0" brushRef="#br0" timeOffset="-188236.98">10202 13172 448 0,'0'0'286'0,"0"0"-225"16,0 0 51-16,0 0 2 15,0 0-31-15,0 0-25 0,-106-10-18 16,61 29 1 0,-5 7 2-16,-4 6-11 0,0 2 4 15,7 4-7-15,9-2-8 16,10-2-7-16,14-2-10 15,13-6 1-15,1-3-5 16,10-4 2-16,19-7-4 0,7-8 2 16,8-4-3-1,6-14-6-15,0-16-8 0,-5-7-8 16,-6-7-15-16,-13-4-6 0,-15-8 2 16,-11-2 9-16,0-5 22 31,-19 0 11-31,-14-2 2 15,-6 2 0-15,3 12 2 16,8 10 7-16,10 18 19 0,9 15 36 16,9 5-29-16,0 3-15 15,5 28-19-15,21 15 0 16,13 17 12-16,3 5 1 16,-5 1-7-16,-7 1-4 15,-5-5-2-15,-7-8-1 16,-4-7-4-16,-4-7-55 0,-1-13-91 15,1-10-145 1,-2-14-347-16</inkml:trace>
  <inkml:trace contextRef="#ctx0" brushRef="#br0" timeOffset="-184258.3">10514 12701 394 0,'0'0'80'0,"0"0"-36"0,0 0 47 15,0 0-1-15,0 0-39 32,0 0-13-32,-8-5-10 15,8-1 3-15,0-1-7 16,0 0-13-16,0-1 1 16,0-3 2-16,0 1-1 15,0 0 6-15,5-2-5 16,1-1-4-16,3-1-1 0,-2 0-3 15,2 0 2 1,1 0-1-16,-1-2 1 0,-1 1-2 16,0-1 1-16,-1 1-4 15,0 1-1-15,-1-2-1 0,2 2 0 16,-1-2 2 0,2 1-3-16,0-2 2 15,0 0-1-15,4-2 0 16,0-3 0-16,0 0 0 15,0-4 1-15,2 1 3 16,-1-3-2-16,2-2 0 16,-1 1 1-16,1 0 1 15,-4 0-1-15,1 3 1 0,0-2 1 16,-4 1-1-16,2-1 0 16,-2 0 1-16,2-1-4 15,-1-1 6 1,1 0-5-16,-1-3 0 0,2-3 3 15,-3 2-3-15,2-3-3 16,-1 3 5-16,-1 1-3 0,0-1 2 16,1 0 4-1,1 1-6-15,-2 3 0 16,2 1 1-16,2 0-2 0,-1 1 1 0,1-1-1 16,-1-3 0-16,3-2 1 15,-2 0-2-15,0-2 2 31,-2-3-1-31,0 2-1 16,0 0 1-16,0 2 0 16,-2 1 0-16,3 3 0 15,-5 3-1-15,1 2 2 0,-1 0-1 16,0 3 1-16,-2 3 1 16,3-2-3-16,-1 0 0 15,2-1 1-15,0-3-1 16,0-3 0-16,6 0 2 15,-2-1-4-15,0 3 4 0,-2-2-1 16,1 6-1 0,-3 6 0-16,-5 0 0 0,1 4 1 15,-2-1 1-15,-2 3-2 16,1-3 2 0,1 4-2-16,-2 3 1 15,1 1-1-15,1-3 0 0,1-1 0 16,-1 1 0-16,0-1 0 15,2-2 0-15,-1 2 0 16,1-1 0-16,1-2 3 16,-1-1-2-16,0-1-1 15,-2 3 2-15,-3-2-2 16,3 0 2-16,0 0-1 16,-1 3 3-16,-1 1-4 15,1 2 2-15,-1 1 0 0,-1 2-2 16,2 1 0-1,-1 1 3-15,-1-2-3 0,2 3 0 16,-2-2 2-16,1 1-1 0,-1-2 0 16,3 2 0-1,-3 1 0-15,0 1 2 16,0 1 1-16,0 0 0 0,0 0 1 16,0 0-2-1,0 0 0-15,0 0-1 0,1 0 1 16,-1 0-1-16,0 0 1 0,0 0-2 31,0 0 1-31,0 0-1 16,0 0 0-16,0 0-1 15,0 0 0-15,0 0 0 16,0 0 1-16,0 0 0 0,0 0 0 16,0 0-1-16,0 0 0 15,0 0 1-15,0 0-1 16,0 0 0-16,0 0 0 15,0 0 1-15,0 0 0 16,0 0-1-16,0 0 0 0,0 0 2 16,0 0-1-1,0 0 0-15,0 0 1 0,0 0-1 16,0 0 0 0,0 0 1-16,0 0-1 0,0 0-1 0,0 0 1 31,0 0-1-31,0 0 3 15,0 0-2-15,0 0-1 0,5 0-1 16,4-3 0 0,7-3 1-16,2-3 2 0,4 1-1 15,4-2 0-15,-1 1-1 16,5-1 2-16,1 0 0 16,-1 0-1-16,6-3-1 15,0 0 0-15,4 1 0 16,3-4 1-16,1 1-1 0,0-1 0 15,-2 0 0 1,-3-1-1-16,-2 0 1 16,0 0 0-16,-1 1 0 15,2 0 0-15,-1 2-2 0,6-2 3 0,-4 3-1 32,0-1 0-32,1 0-1 0,-1-1 1 0,0 3 1 15,-2-3-1 1,0 2 1-16,-1-1-1 0,-2 0 0 15,1 0 0 1,-1 0 0-16,2 1 0 16,-2 3 0-16,-3 0 1 15,0-1-1-15,-2 2 1 16,-4-2-1-16,-1-1 0 16,-2 1-2-16,1-2 2 0,-2 1 0 15,3-1 0 1,2 2-1-16,3-2 1 0,-1 0 0 15,5 0 0 1,1 1 0-16,4 0-1 0,2-2 0 0,-3 3-2 16,0-1-3-1,-4-1 3-15,-3 2 3 16,-3 2-6-16,0 1 4 16,-2-1 0-16,2-1 1 15,1-1 0-15,-1 0-1 16,3-1-2-16,0-2 0 15,1-2 4-15,3 1-5 16,-2 0 2-16,-1 0 0 16,-4 1-1-16,-3 3 3 15,-2 2 1-15,-1-2-2 16,-1 3-2-16,0-2 3 0,3 1 0 16,3 0 1-16,3-4-3 15,2-2 1-15,0 1-1 16,2-3-4-16,-6 0 1 15,3 3 2-15,-9 1 1 16,0 3 2-16,-4 1 0 16,0 2 0-16,1-1 1 0,-3 2-1 15,3 0 1 1,-2-2 0-16,5 2-1 0,0-1 0 16,2 2 0-16,2-1-2 15,0-1 1-15,2 0 1 0,0 0 0 31,-4 2 1-31,-1 1-1 16,-3 1 1-16,-3 1 0 16,-1-1 0-16,1 1 0 15,1 2-2-15,2-3 0 0,-1-2 2 16,3 1-3-16,0-1 3 16,-1 0-1-16,-1 0 0 15,-1 3 1-15,-6-2-1 16,-2 1 1-16,2-2-1 0,-3 2 1 15,0 3 1-15,3-2-1 16,-2-1 0 0,1 0 0-16,1 2 0 0,-2-2 0 15,2 1 0-15,0-1 0 16,-1 0 1 0,2-2-1-16,-4 3 0 0,1-1 0 0,1-1 1 15,-2 2-1 1,-2-1 0-16,-1 2 0 15,-2-1 1-15,-2 2 0 16,-1 0-1-16,-1-1 2 16,0 1-1-16,0 0 0 15,0-2 1-15,0 2 0 16,0 0 1-16,0 0-1 16,2 0-1-16,-2 0-1 15,0 0-1-15,0 0-6 16,0 0-35-16,0 0-118 15,0 0-232-15</inkml:trace>
  <inkml:trace contextRef="#ctx0" brushRef="#br0" timeOffset="-180787.77">10665 12656 53 0,'0'0'216'0,"0"0"-186"0,0 0 8 16,0 0 23 0,0 0-13-16,-87 4 11 0,78-4-22 15,1 0-7-15,-2 0 0 0,-3 0 7 31,-4-3-20-31,-2 2-7 0,-3-1 12 0,-2-1-3 16,3 1-14-16,1 0 1 31,5 2 16-31,2-1 1 0,7 1-7 16,1 0 9 0,4 0 4-16,1 0-17 0,0 0-3 15,0-1-9-15,0 1 1 16,9-3 0-16,16 0 6 15,8-4 10-15,8-3 1 16,8-4-4-16,4-4-9 0,1-2-1 16,6-3-4-1,0-3 6-15,5-1-6 0,-1 1 1 16,0 1 0 0,-1 3-1-16,-5 1 1 0,-1-3 0 15,-3 3-1 1,-2 1 1-16,0 0 0 15,-3 1-1-15,0-1 3 0,-3 4-3 0,-2-1 0 16,-2 1 0 0,-2 2 1-16,-1-1-1 15,1 4 1-15,0 0 0 16,0 0 0-16,-1 1-1 16,1-2-3-16,-2 3 3 15,-1-2 0-15,-1 0 0 16,0 0 0-16,2 0 0 15,-2-1 0-15,3-1 0 0,0 2 0 16,1-2 0 0,-4-2-2-16,0 1 2 0,-5 2 0 15,-1-2 1 1,-2 1 0-16,-1 0-1 0,-2 0 0 0,1 1 1 31,-2 0-1-31,0 3 0 0,2-2 0 0,0 1-3 16,2-3 0-1,3-1 6-15,-1-1-3 16,3 0 0-16,0 1 0 16,-2-3-2-16,-1 2 0 15,-2 0 2-15,-1 0-1 16,0-1 0-16,-3 2 1 16,0 0 0-16,1-1 0 15,2-1-1-15,3 0 0 0,4-2 1 16,-1 2 0-1,3-1 0-15,-5 3-1 0,2-1-1 16,-5-1-5-16,-2 1 5 16,0 0-4-16,-2 2 3 15,0 0-5-15,1-3 3 0,-2 1 3 16,-1 1-1 0,-1 0-1-16,-4 4 4 0,-6 4 0 15,-5 0 0-15,-3 5 0 0,-1 1 6 16,-1 0 0-16,-1 0 13 31,0 0-2-31,0 0-8 0,0 0-2 0,0 0-5 31,0 0-2-31,0 0 0 16,0 0 0-16,0 0 0 0,0 0 1 16,0 0-1-16,0 0 1 15,0 0 0-15,0 0 3 16,0 0-2-16,0 0 5 15,0 0-2-15,0 0 2 0,0 0 0 16,0 0 2 0,2-1 5-16,-1 1 0 0,-1-1-1 15,3-2 3 1,-1-2-8-16,7-5-2 0,-2 0-2 16,1-2-3-1,-1 0 2-15,2-2-2 0,0-2 4 0,0 0-2 31,4-5 1-31,1 0 0 0,2-3-1 16,1-2-2-16,3 1 0 16,-3 1 1-16,1-2 0 15,0 2-1-15,-5 1 3 16,2-5 3-16,-3 2-3 16,3-4 7-16,0 1-4 15,-2 0 2-15,1-2-4 16,-2 0 0-16,1-4 4 0,-1 0-5 15,0 0 1-15,3 1-1 16,-2-1-3 0,2 0 7-16,-1 1-5 0,2-3-1 15,-1-1 5-15,3 0 1 0,-2-1-1 32,4 1-3-32,-3 1 1 15,2 3 1-15,1 2-4 0,-1-1 0 0,1 4 0 16,-1 1 0-1,-2-2 0-15,1 0 1 16,-5-2-1-16,4 1 3 16,-4-2-3-16,2-1-1 15,0 2 3-15,1 1-4 16,3 4 1-16,-2-2-1 16,1 3 0-16,-3 0 0 0,3-1 1 15,-3 0-1-15,-2 2 1 16,-1-2-1-1,1 0 1-15,-2-1 0 0,-1 2 0 16,4-1-1-16,-1 2 1 16,3-1-1-16,4 2 0 15,-1 2 1-15,4 0-1 0,-4-1 0 16,2-4-2 0,1 3 1-16,-4-1 1 0,2-1 0 15,-7 4 1 1,-1 3-1-16,-3-1 0 15,-1 3 0-15,0-2 1 16,3 0-1-16,-2-1 0 16,3 1 0-16,-3 2 0 15,3 2 1-15,1-1-1 16,-2-1 0-16,3 2-3 16,-3-1 3-16,-1 2 3 0,2 0-3 15,-3 2 0-15,-1 0 1 16,0 0-1-16,-2 2 1 15,2 0-1-15,-2 1 0 16,6-4 1-16,-2-1-2 0,4 0 1 16,2-1 0-1,-1 1 0-15,0 1 0 0,-6 4 0 16,-3 2 2 0,-2 3-2-16,-4 3 2 15,0-1 0-15,0 1-1 0,0 1-1 0,0-2 0 31,0 2 0-31,0 0-1 0,0 0-2 0,0 0-15 16,-4 7-5 0,-8 6-32-16,-2 4-50 15,-5-5-84-15,4-2-71 16,8-3 52-16</inkml:trace>
  <inkml:trace contextRef="#ctx0" brushRef="#br0" timeOffset="-180688.73">14699 9123 287 0,'0'0'154'0,"0"0"-35"16,0 0 18-16,0 0-32 16,0 0-72-16,0 0-28 0,-42 28-5 15,35-14 0 1,-3-5-101-16,-1-2-142 0</inkml:trace>
  <inkml:trace contextRef="#ctx0" brushRef="#br0" timeOffset="-178505.38">11006 10171 214 0,'0'0'572'16,"0"0"-503"0,0 0 17-16,0 0 38 0,0 0-42 15,0 0-44-15,0 0-17 16,13-5-6-16,4 5-10 15,7 3 11-15,6-1 4 16,8-2-3-16,1 0-11 0,0-14-4 16,-3-3-2-1,-8 0-2-15,-9 0 1 0,-11 0-17 16,-8-1-4-16,0 0 11 16,-17-1-10-1,-13 2 17-15,-11 6 3 16,-4 6 1-16,-1 5 1 15,4 0 2-15,14 10 8 0,4 10 15 0,16 6-7 16,7 7-7 0,1 4 2-16,4 1-3 15,20-4-2-15,4-2-1 16,7-9 2-16,5-6-8 16,3-7-4-16,4-6 2 15,2-4-18-15,0-7-97 16,-3-13-102-16,-11-1-170 15</inkml:trace>
  <inkml:trace contextRef="#ctx0" brushRef="#br0" timeOffset="-176121.2">13983 11243 641 0,'0'0'104'15,"0"0"-62"-15,-27-92 103 16,19 72-11-16,2 8-39 16,1 7-2-16,2 3-24 15,0 2-24-15,3 0-22 16,-2 7-11-16,2 22-11 15,0 16 9-15,0 12 10 0,0 3-9 16,11 2-3 0,5 0 2-16,-2-2-8 0,-1 0-2 15,-5-2 0 1,-2-5 0-16,-3-8-1 16,-3-7-1-16,0-8-9 15,0-6-27-15,0-8-27 0,0-6-44 0,-3-5-31 16,-6-4-32-1,-6-1-99-15,-3 0-292 16</inkml:trace>
  <inkml:trace contextRef="#ctx0" brushRef="#br0" timeOffset="-175934.43">13890 11662 732 0,'0'0'152'15,"0"0"-116"-15,0 0 72 16,41-77-51-16,-10 49-38 16,8 0-16-16,6-1-3 15,-5 0-14-15,-4 2-75 16,-9 2-104-16,-17 7-236 16</inkml:trace>
  <inkml:trace contextRef="#ctx0" brushRef="#br0" timeOffset="-175037.75">13403 11485 390 0,'0'0'85'0,"0"0"-2"0,0 0 80 0,0 0-42 16,0 0-6-1,0 0-14-15,-23-37-42 16,7 34-13-16,0 3-11 0,-2 0 11 16,3 0-3-1,3 0-9-15,3 0-9 16,4 6-9-16,2-1-6 16,3 2-8-16,0-2-1 15,0 0 3-15,0-2-4 16,11-1 0-16,7-2 0 15,3 0 0-15,3-9 0 16,-4-4-2-16,-4 0-21 16,-9 0 3-16,-7 1 7 0,0 1 2 15,-10 2 10 1,-7 5 1-16,-2 2 1 0,-2 2 0 16,7 0 0-1,4 0 1-15,3 0 2 0,4 6 1 0,3 6-2 16,0 0 2-1,0 0 3-15,0-1 1 0,4-1-5 16,9-1 0-16,2-5-2 0,5-3 1 31,2-1-1-31,1 0-1 16,-1-6-1-16,-3-7-3 16,-5-2 1-16,-10-1-11 15,-4 2 8-15,0-3-3 0,-19 1 1 16,-8 3 6-16,-3 5-1 15,5 7 2-15,2 1 3 16,5 0-1-16,4 9 4 16,1 10-2-16,7 1-2 15,2 4-1-15,4-1 2 0,0-1 2 16,4-6-4-16,10-2-1 16,2-7 0-1,4-5 0-15,1-2 0 16,2 0 0-16,0-13 0 0,-2-5-3 15,-5-2-18 1,-10 0 0-16,-6-1-3 16,-4 0-12-16,-20 0-28 15,-6 1 18-15,0 6-2 16,-3 11 3-16,0 3-25 16,2 0-51-16,4 16-127 15,7-3-355-15</inkml:trace>
  <inkml:trace contextRef="#ctx0" brushRef="#br0" timeOffset="-173539.46">11476 10338 587 0,'0'0'157'16,"0"0"-83"-16,0 0 66 15,0 0-41 1,0 0-52-16,0 0-9 0,-79-10-8 16,74 17-11-1,1-2-11-15,4 2-1 16,0-1-6-16,0 1 0 16,9-1-1-16,12-3 0 15,2-3 0-15,1 0-4 16,-4 0-26-16,-4 0 2 15,-8-5-13-15,-7 1 15 16,-1-1 19-16,0 0 7 16,-13-3 7-16,-13 4-6 0,-4 1-1 15,-2 3 3 1,3 0 3-16,4 0 11 0,10 0 13 16,3 1-2-16,3 6-11 0,3 2-6 15,-1 0 1 1,7 4-2-16,0-1-4 15,0 0 0-15,0 1-3 16,4-2-1-16,8-3 2 16,3-1-4-16,5-5-2 15,-1-2-1-15,-1 0 2 16,1-4-4-16,-7-8-16 16,-3 2-5-16,-8-2 17 15,-1-3 9-15,0 1 0 16,-17-3 5-16,-7 5 0 0,-3 0 0 15,3 7-1-15,2 3 5 16,4 2 16-16,7 0 2 16,5 0-3-16,2 11-12 15,2 2-8-15,2 3 0 16,0 0 1-16,2 0-5 16,13-4 3-16,4-2-2 0,6-5-1 15,1-5-1 1,1 0 1-16,0-3 0 0,-5-9-3 15,-7 1-7-15,-5-2-5 0,-8 1 3 32,-2 0 5-32,0-1-2 0,-6 2-3 0,-15 3-14 31,2 2-13-31,-2 6-7 16,0 0-18-16,5 2-82 0,7 10-130 15</inkml:trace>
  <inkml:trace contextRef="#ctx0" brushRef="#br0" timeOffset="-172472.55">14692 9166 503 0,'0'0'153'0,"0"0"-18"0,0 0 4 32,0 0-42-32,-96-19-22 0,68 19-13 0,3 1-10 31,4 8-7-31,9-1-19 16,7 1-17-16,5-1-2 0,0 1-4 15,2 1-3-15,14-1 0 16,7-4-1-16,5-2 1 15,0-3 0-15,-1 0-4 16,-5-3-26-16,-7-5-9 16,-6-1 6-16,-6-3 15 0,-3-2 18 15,-6-1 0 1,-16 1 3-16,-8 3 1 0,-1 5 2 16,1 3-2-16,4 3 13 15,6 0 9 1,3 8-3-16,4 8-12 0,4 2-3 0,7 2-6 15,2-2 1 1,0 0 0-16,15 1-3 16,11-5-3-16,4-5 3 15,4-8-2-15,2-1-4 16,-1 0-1-16,-5-9-19 16,-7-5-11-16,-9 0 7 15,-12 0 10-15,-2-3 6 16,-12 2 3-16,-15 0-4 15,-7 4-14-15,-2 4 12 16,0 6-41-16,2 1-80 0,3 0-159 16</inkml:trace>
  <inkml:trace contextRef="#ctx0" brushRef="#br0" timeOffset="-171207.3">10190 9736 644 0,'0'0'144'0,"0"0"-49"15,0 0 57-15,0 0-50 16,0 0-47-16,0 0-25 15,-63 4-7-15,63 6-8 0,0 3-11 16,0 1 0 0,11 2-2-16,1-5-1 0,6 0-1 15,-1-4-4-15,-3-4 1 16,1-1-1 0,-3-2-27-16,-5 0 2 0,-2 0 14 0,-5-6 3 15,0-9 6-15,0-2 6 16,-6-3 2-1,-15 1 3-15,-3 2-2 0,-3 7 9 16,-1 3-3-16,-2 7 14 0,0 0 2 16,0 5-4-16,7 10-6 31,2 4-4-31,9 0-3 16,9 3-5-16,3-3-1 15,0 1 2-15,9-3-4 16,10-3 0-16,9-2 0 15,4-4-5-15,-1-4 6 0,0-1-1 16,-4-3 0-16,-6 0-5 16,-6 0-2-16,-4 0-7 15,-5-12 3-15,-6-5 10 0,0-5 1 16,-5-5 3 0,-16-2 0-16,-4 8-2 0,-4 6 7 15,6 8-3 1,5 4 1-16,7 3 2 0,5 0-5 15,0 17-3 1,5 6-1-16,1 3-1 16,0 0 2-16,0-4-5 15,7-4 4-15,5-2-4 16,1-7-1-16,-2-1-2 16,0-6-29-16,-4-1-11 0,-3-1 9 15,-1 0-2-15,-3 0 19 16,0-8 12-16,0-3-5 15,0 3-2-15,-4 1-14 16,-11 7-33-16,0 0-38 16,-4 18-69-16,1 12-112 15</inkml:trace>
  <inkml:trace contextRef="#ctx0" brushRef="#br0" timeOffset="-169956.06">10472 12639 509 0,'0'0'101'16,"0"0"3"-16,0 0 20 0,0 0-21 15,0 0-11-15,0 0-16 16,-15-22-24-16,9 22-23 15,-4 0-14-15,-5 1-14 16,6 7 0-16,3 0 0 16,3-2-1-16,3 3-4 0,0-1 2 15,0-1-4 1,15-3 0-16,10-4 3 0,2 0 0 16,3-6-5-1,-8-5-8-15,-8-1-10 0,-10 0 5 16,-4 0 9-1,-4 1 6-15,-20 0-2 0,-2 5 8 0,-8 2 0 32,3 4 2-32,4 0 5 0,6 0 3 15,8 0 15-15,5 0-3 16,7 1-9-16,-1 5-8 16,2 2 1-16,0 2-2 15,0-1-3-15,0 0 0 16,3-1-1-16,9 0 0 15,0-4-1-15,7-1 1 16,-2-3-8-16,2 0 6 0,-4 0-7 16,-3-7-9-16,-6-3 2 15,-6-1 16-15,0-2 0 16,-6 1 4-16,-12 0-3 16,-4 4 2-16,2 6 3 0,-2 2-4 15,3 0 3 1,4 5 2-16,3 7 1 0,4 2-3 15,4 1-4 1,4-1 1-16,0-1-1 0,0 0 0 0,9-2-1 31,12-8 0-31,4-3-2 16,2 0 2-16,3-6 0 16,-2-8-1-16,-7-3-11 15,-3 2-11-15,-11 2-2 16,-7 0 3-16,0 3-1 0,-10 0-3 15,-11 2-23-15,0 6-7 16,3 2 3-16,5 0 17 16,5 7-36-16,8 10-104 15,0 2-160-15</inkml:trace>
  <inkml:trace contextRef="#ctx0" brushRef="#br0" timeOffset="-168789.11">14905 11743 401 0,'0'0'78'16,"0"0"-2"-16,0 0 29 15,0 0-20-15,0 0-30 16,0 0-18-16,-2-57 3 0,5 53-9 16,-1 3-8-16,1-1-11 15,-3 2-4 1,0 0-1-16,0 0-6 0,0 0-1 16,2 0-5-1,1 0-3-15,2 0 0 0,3-3-3 0,-1 3-3 16,1-3 0-16,-4 2 6 15,-1 1 6 1,-2-1 1-16,-1 1 1 0,0 0 1 16,0 0 1-16,0 0 1 15,0 0-3 1,0 0-28-16,0 0-26 16,0 0-70-16,2 0-38 15,4 5 19-15,2 1-47 16</inkml:trace>
  <inkml:trace contextRef="#ctx0" brushRef="#br0" timeOffset="-167706.97">15029 11705 338 0,'0'0'178'0,"0"0"-65"16,0 0 33-16,0 0-33 15,0 0-16 1,0 0-18-16,-38-19-26 16,38 19-20-16,0 0-16 0,0 0-9 0,0 2-5 31,0 14 3-31,0 2 18 0,0 3-1 0,0 1-9 31,8 1-4-31,0 1-3 16,0 0-5-16,0 1 0 0,-1 0-1 15,1-3-1-15,-1-2 0 16,1-4-1-16,-4-3 0 16,2-3-1-16,-3-1-9 15,-1-5-7-15,-1-1-11 16,-1-3 7-16,2 1 1 16,-2-1-1-16,4 0 9 15,-1 0 6-15,1-8 6 0,1-4-9 16,-4-2 3-1,-1 1 1-15,0 2 0 0,0 3 3 0,0 3 3 16,0 0 0-16,0 3 4 31,0 1 4-31,0-1 8 0,0 0-1 16,-1 1 1 0,-7 1 0-16,-5 0-9 0,-2 0 0 15,-1 4 4-15,-1 8-2 16,4 0 1-16,4-1-4 15,3 0-2-15,4 1-4 16,2-2 1-16,0 1 1 16,8-3-4-16,11-1 0 0,5-2 1 15,2-3 1 1,-1-2-20-16,-6 0-1 0,-8 0-5 16,-4 0 6-1,-5-5 8-15,-2-8 12 0,0-4-1 16,-14 3 2-16,-8 0 0 0,-3 5 3 15,-1-2 4 1,4 5 9-16,4 3 10 0,9-1 11 16,3 4-11-1,-1 0-4-15,4 7-17 0,0 7-4 0,3 3 1 32,0-4-2-32,0 2-1 15,6-3 0-15,10-2-1 16,6-2-1-16,3-5 2 0,-2-1-1 15,-1-2-2 1,-5 0-3-16,-7 0-1 0,-4-3-4 16,-4-8 7-1,-2-5 3-15,0-4 0 16,-18 0 2-16,-8 1-1 0,-3 4 1 16,3 5 1-1,6 5 1-15,6 5 8 0,2 0-2 0,5 3-5 16,2 11-3-16,4 3 0 15,1 2-1-15,0 1 1 0,15-5-3 16,12-4 0-16,5-3-1 16,5-6 2-16,1-2-2 31,-4 0-10-31,-7-6-18 16,-6-4 0-16,-12-1 5 15,-6-3 16-15,-3-1 7 16,-8-3-2-16,-14 3-12 0,-6 2 8 15,-4 9-4 1,-2 4-18-16,-4 6-88 0,2 13-97 16,3 2-178-16</inkml:trace>
  <inkml:trace contextRef="#ctx0" brushRef="#br0" timeOffset="-165003.95">2963 15640 756 0,'0'0'91'15,"0"0"34"-15,0 0 37 16,0 0-54-16,0 0-44 0,0 0-20 0,0 0-20 15,-35-52-9 1,35 52-8-16,0 17 0 16,5 11-5-16,6 12 5 15,-2 6-2-15,1 1 1 0,-8 3-6 0,-1-3 0 32,-1-2-1-32,0-8-8 15,3-9-64-15,2-6-32 16,1-11-36-16,-3-8-48 15,0-3-57-15,-3-4-9 16</inkml:trace>
  <inkml:trace contextRef="#ctx0" brushRef="#br0" timeOffset="-164758.22">2741 15628 511 0,'0'0'126'16,"0"0"10"-1,0 0 18-15,0 0-22 0,0 0-43 16,0 0-43 0,-28-72-23-16,52 58-11 15,10-5-5-15,9 3-1 0,2 1-2 0,6 3-3 32,-3 7-1-32,1 3-5 15,-6 2-34-15,-6 8-60 16,-9 15-59-16,-11 12-41 0,-14 5-55 15</inkml:trace>
  <inkml:trace contextRef="#ctx0" brushRef="#br0" timeOffset="-164507.18">2801 16131 565 0,'0'0'255'0,"0"0"-111"15,0 0 11-15,0 0-45 0,0 0-59 0,0 0-9 32,-8-41-10-32,16 29-14 0,13 0-10 0,4 0-4 31,9 1 2-31,10-1-6 0,8 1 2 0,3 1-2 0,-3 3-18 31,-1-1-52-31,-5 2-116 16,-7 0-107-16,-5 1-297 15</inkml:trace>
  <inkml:trace contextRef="#ctx0" brushRef="#br0" timeOffset="-163957.03">3647 15782 874 0,'0'0'192'16,"0"0"-82"-16,0 0 42 16,-115-16-83-16,73 18-36 15,3 14-14-15,-4 10-1 16,10 4-7-16,6 2-7 15,11-1-4-15,4-4 1 16,12-5-1-16,0-4-1 0,0-2-1 16,16-10-1-1,8-6-2-15,13 0-4 0,4-16-6 16,6-15 2-16,0-6-10 16,-3-12 2-16,-6-8-2 0,-10-7-5 15,-7-5 0 1,-12-2 8-16,-9 1 7 15,0 3 8-15,-21 14 5 0,0 14 7 16,0 15 12 0,5 15 28-16,5 6-10 0,5 3-9 0,3 17-19 15,3 21-6-15,0 18 0 32,0 11 8-32,14 1-1 15,2 2-6-15,1-4 0 16,2-6-4-16,-2-8-1 15,0-7 0-15,1-9-4 0,-4-10-49 16,2-9-75-16,4-13-97 16,2-4-173-16</inkml:trace>
  <inkml:trace contextRef="#ctx0" brushRef="#br0" timeOffset="-163205.02">3896 15808 653 0,'0'0'278'31,"0"0"-217"-31,0 0 51 16,0 0-6-16,0 0-75 0,0 0-19 0,88-52-6 16,-54 27-3-1,-4 1-1-15,-6 3-1 16,-5 0 0-16,-7 2 0 15,-9 5 1-15,-3 5-1 16,0 1 10-16,-6 6 5 16,-18 2-10-16,-9 0-3 15,-7 16-3-15,4 7-1 0,3 3 1 16,8 0 5 0,10 4-3-16,8-2-2 15,5-2 1-15,2-3-2 16,6-3-2-16,12-4-4 0,9-6-1 0,1-5-5 31,2-4-8-31,0-1-7 0,1 0 0 0,0-5-2 16,1-9 11-1,-1-3 8-15,-1 0 11 16,-9-2-8-16,-6 5 2 16,-6 2 6-16,-5 2 1 15,-2 0 19-15,-2 1 26 16,0 0 14-16,0-3-12 15,0 1-7-15,0 5-17 16,0 1 0-16,0 3-13 16,0 2-4-16,3 0-1 15,4 7-6-15,2 11-2 0,2 7 2 16,-1 4 2-16,-1 0-1 16,-3-4-1-16,0-2-4 0,3-7-17 15,-3-4-1 1,0-6 5-16,1-3 4 0,2-3 13 15,3 0 0 1,2-7 1-16,2-13 0 16,3-9 5-16,1-4-2 15,-1 1 3-15,-1 1-3 16,0 7 3-16,-3 7 3 16,-3 9 7-16,3 5-8 15,1 3-5-15,2 0 1 16,-3 13-3-16,7 9 0 0,-5-1-2 15,2 1 1 1,-1 3-1-16,-6-3-13 0,-3 1-50 16,-6-1-84-16,-3-5-135 15,7 0-565-15</inkml:trace>
  <inkml:trace contextRef="#ctx0" brushRef="#br0" timeOffset="-162457.53">4900 15645 318 0,'0'0'156'15,"0"-115"-30"1,-6 55 68-16,-11 3-53 0,-2 3-41 15,1 17-9 1,6 13-11-16,4 12 13 0,5 11-27 0,2 1-21 16,1 6-25-1,0 28-10 1,0 21 0-16,1 19 12 0,8 5-8 0,-1 1-6 31,2 0-4-31,-2-4-2 16,-2-4-2-16,-2-10-1 0,-1-10-1 15,0-12-7-15,3-12-61 16,0-11-63-16,0-14-67 16,5-3-100-16,-1-17-140 15</inkml:trace>
  <inkml:trace contextRef="#ctx0" brushRef="#br0" timeOffset="-162040.78">4817 15769 789 0,'0'0'152'0,"0"0"-34"0,0 0 26 0,0 0-49 31,0 0-45-31,0 0-26 0,48-15-9 16,3-7-1-16,7-2-6 15,0 2-7-15,-4 1 0 16,-9 2-2-16,-11 7-3 15,-6 7-6-15,-13 4-20 16,-9 1-29-16,-3 2-22 16,-3 17 40-16,0 5 39 15,-6 3 1-15,-4 4 1 0,1 1 0 16,0 2 1 0,0 0 0-16,3-3 1 0,3-2 2 15,3-6 1-15,0-4-3 0,0-5 1 31,0-6-1-31,0-2-2 0,3-5-3 0,2-1-34 32,5 0-109-32,2-12-25 0,1-11-92 15</inkml:trace>
  <inkml:trace contextRef="#ctx0" brushRef="#br0" timeOffset="-161871.37">5148 15430 716 0,'0'0'131'15,"0"0"-28"-15,0 0 11 16,0 0-61-16,0 0-53 16,0 0-13-16,53-10 11 15,5 3-49-15,5-1-65 0,1-3-6 16,1-4-75-1,-8-2-15-15,-9-1-167 0</inkml:trace>
  <inkml:trace contextRef="#ctx0" brushRef="#br0" timeOffset="-160890.89">5587 15165 407 0,'0'0'138'0,"-76"-86"33"16,34 51 16-16,8 9-56 0,12 12 0 0,8 8-9 31,11 6-34-31,0 22-41 0,0 28-37 15,3 21 10-15,0 14 1 16,12 1-9-16,12 7-4 16,3 3 5-16,-5 1 0 15,1 0-2-15,-3-2-4 16,-3-4-6-16,2-6-1 0,-1-5-1 16,-1-10-1-1,-1-12-4-15,-4-17-17 0,-3-16-23 16,-6-11-38-16,3-11 12 15,-6-3-1 1,0 0 15-16,-9-5 20 0,-11-17-63 0,-8-6 0 31,-3-6 48-31,1-5 38 16,3-3 15-16,9 1 3 0,11 7 22 16,7 0 22-16,0 5 6 15,12-1-6-15,9-1-12 16,7 2 2-16,6-2-13 15,4 2-2-15,3-4-12 16,1-1-1-16,1 0-9 16,-4 1 1-16,0 1-2 0,-6 6 1 15,-8 5 0 1,-4 6-4-16,-11 6-2 16,-5 3 6-16,-2 3 0 15,-3 3 4-15,0 0 2 0,0 0 16 0,0 0 7 31,0 0-14-31,0 12-11 0,0 7 2 16,0 5 10-16,0 1-2 0,3 2-7 16,12-1 1-16,4-3-7 15,5-3 1 1,6-8-2-16,8-2 0 16,1-7-1-16,-3-3-10 15,-6 0-6-15,-3-3-2 16,-8-10 3-16,-7-1 7 15,-7-6 9-15,-5-4 0 16,0-2 4-16,0-3-2 16,-9 2 5-16,-3 5 18 0,7 5 11 15,1 3 2-15,2 5-11 16,2 3-3-16,0 2-4 16,0 2-10-16,0 2-5 0,0 0-1 15,15 10-1-15,6 15 2 16,0 9 9-1,0 10-6-15,-8 6 4 0,-5 8-2 16,-5 4 1 0,1 0-5-16,-4-1-1 0,0-1-2 0,0-1 0 31,0-1-3-31,0 2 0 0,0-7-1 0,3-4 1 16,0-10 0-16,-3-11-2 31,0-6 1-31,0-7-12 0,-18-5-20 15,-5-5 11-15,-9-3 22 16,-7-2 0-16,-4-4 0 16,-3-16 1-16,4-13 0 15,2-9 1-15,9-17 1 0,8-8-3 16,7 1-4-16,14 5-28 16,2 13-65-1,24 8-22-15,13 1-115 0,5 3-293 16</inkml:trace>
  <inkml:trace contextRef="#ctx0" brushRef="#br0" timeOffset="-160175.59">7073 15629 485 0,'0'0'179'15,"0"0"-40"-15,0 0 26 0,0-73-11 0,0 69-29 16,0 2-50 0,0 2-31-1,0 0-27-15,0 16-16 16,0 13 0-16,0 13 4 0,0 0-4 15,3-2 0-15,0-1-1 16,0-6 0-16,-2-8-1 16,2-4-19-16,1-10-44 15,1-9-51-15,1-2-49 16,0-14-39-16,0-18-40 0,0-9-297 16</inkml:trace>
  <inkml:trace contextRef="#ctx0" brushRef="#br0" timeOffset="-159622.42">6946 15283 678 0,'0'0'139'15,"0"0"-44"-15,0 0 10 16,0 0-66-16,0 0-38 0,0 0 4 16,113-29-1-16,-43 13-4 15,7-6 0-15,-5-1-2 16,-9-2-2-16,-9-3-19 15,-15 0-10-15,-14-4 6 16,-16-3-7-16,-9-6 24 16,0-4 10-16,-11 2 3 15,-9 7 13-15,-4 9 29 0,6 10 19 16,3 7 1 0,7 6 23-16,7 4-20 15,1 8-43-15,0 29-16 16,0 22 7-16,6 19 28 0,15 9-18 0,0 6 1 31,3 6 0-31,-2 5-7 0,0 1-8 0,-2 2-2 16,-1-1-2-1,0-6-5-15,-2-9-3 16,1-9-1-16,0-12-2 16,1-9-3-16,-2-13-16 15,-6-17-24-15,-6-14-21 16,-2-11 8-16,-3-4 15 15,-8-2 37-15,-23-2 3 16,-8-19-7-16,-5-14 10 16,2-9 1-16,9-11 2 0,6-8 12 15,14 0-4 1,11-1 0-16,2 8 0 0,12 4-5 16,18 6 0-16,3 3-5 15,4 0 0-15,2 1-22 0,4 0-80 16,2-2-91-1,-1 4-107-15</inkml:trace>
  <inkml:trace contextRef="#ctx0" brushRef="#br0" timeOffset="-157422.84">8467 15654 793 0,'0'0'170'0,"0"0"-81"16,0 0 17 0,0 0-5-16,0 0-44 0,0 0-22 15,15-4-19-15,27-13-12 0,13-7 2 31,5-3-5-31,-6-3 1 0,-5 0-2 0,-12 0 0 16,-10 2-2 0,-9 2-26-16,-15 5-5 15,-3 4 12-15,-10 4 2 16,-18 6 15-16,-10 7 4 16,-9 6-2-16,-9 17 4 15,-1 9 2-15,2 2 8 16,13 3 8-16,9 3-3 15,11-2 0-15,13 1 7 16,9-2-7-16,0-5-5 16,18-1-5-16,15-8 1 0,11-7-1 15,10-9-1-15,9-7-5 16,8 0-1 0,3-17 0-16,0-7 0 0,-1-8-1 15,-10-4 1-15,-11-2-14 16,-13 0-3-16,-11 4-6 0,-13 4 8 15,-12 6 7 1,-3 5 8-16,-3 1 4 0,-15 4-1 16,3 1 8-1,2 5 10-15,7 3 4 16,0 0 0-16,4 5 8 16,2-1-9-16,-1 1-5 15,1 0-6-15,0 0-6 16,0 1-5-16,0 16 0 15,3 9-2-15,12 5 2 0,4-2 0 16,2 2-2-16,0-3 0 16,4-5 0-16,2-3 0 15,-3-5-2-15,-3-7-11 0,-6-4-1 16,-6-4-3 0,-6 0 1-16,1 0 12 0,-4-3 4 15,0-14 5 1,0-8-5-16,-7-3 0 0,2 2 2 15,4 3-2-15,1 4 0 0,0 3 0 32,0 5 0-32,13 8 0 15,1 2 0-15,6 1 2 0,6 1-4 0,-2 15 2 16,4 5-1 0,1-2 0-16,-3 0 1 15,3-5-1-15,2-5 1 16,3-5-2-16,4-4-4 15,3-1-11-15,-2-19 3 16,-1-8 8-16,-4-6 2 16,-7-12 1-16,-5-8 3 15,-4-12 0-15,-9-9 0 0,-9-11 1 16,0-5 2 0,-18-8-3-16,-15 3 3 15,-3 11-1-15,-3 20 4 16,2 16 7-16,7 23 12 15,9 11 4-15,7 13 0 0,6 8-6 0,5 34-15 32,2 23-5-32,1 22 2 0,1 9-2 0,23 5 1 15,12 1-3 1,11-5-1-16,9-10 0 16,8-11-2-16,1-13 0 15,3-14 0-15,-3-13-13 16,-4-12-2-16,-4-10-18 15,-12-12 11-15,-7 0 4 16,-8-9 4-16,-10-11 10 0,-4-9 6 16,-8-2 1-1,-8-4 1-15,0 4 0 0,-3-1 3 16,-15 6 5-16,1 2 4 16,0 7-1-16,0 8 4 15,4 5-3-15,4 3-2 16,1 1-5-16,2 9-3 0,-1 17-3 15,4 7-1-15,3 3 0 16,0 0-1 0,0-3 1-16,13-5 0 0,2-4-2 0,1-9-3 31,4-4-13-31,-2-6 0 0,-3-5 2 0,3 0 7 31,-8 0 1-31,0-7 6 16,-5-8 2-16,1-6 2 15,-6-5-2-15,0-1 0 0,0 0 1 16,0 4-1-16,0 6 1 16,0 5 4-16,0 8 1 15,0 2 3-15,0 2-6 16,0 6-3-16,5 14-4 16,8 7 4-16,3 2 1 15,4 0-1-15,3-8-5 16,7-3-13-16,8-7-18 15,5-4 3-15,5-2 33 0,0-5 2 16,-5 0-2-16,-9 0-1 16,-6-9 0-1,-7-6 1-15,-6-5 0 16,0-1 0-16,-6-1 1 0,-3 0 1 16,3 2 6-16,0 4-4 15,-2-1-1-15,2 6 0 16,3 1-3-16,-1 5-1 15,2 3 1-15,2 2-4 16,-3 0-1-16,3 10-10 16,-8 8-8-16,-5 4-29 15,-2 2 5-15,0 1 16 0,-8 2 4 16,-11-1 13-16,1-1 7 16,-3-1 5-1,6-4 2-15,6-2 1 0,8-1 0 16,1-2 18-16,0-4 2 0,7-2 6 15,8-4-3 1,9-5-5-16,2 0 1 16,9-14-4-16,5-7-2 15,5-2 2-15,4-2-2 0,2 3-3 0,-5 2-7 32,-7 6-3-32,-9 5-1 15,-11 4 1-15,-11 4-1 16,-8 1 0-16,0 0 0 15,0 0 0-15,0 0-9 16,-6 3-8-16,-6 4-43 16,-3 0-70-16,0-2-164 0,3-3-507 15</inkml:trace>
  <inkml:trace contextRef="#ctx0" brushRef="#br0" timeOffset="-156025.95">12099 15400 538 0,'0'0'86'16,"0"0"58"-16,0 0 15 15,0 0-25-15,24-75-28 16,-27 68-16-16,-18 2-29 15,-13 5-9-15,-8 0-23 16,-8 12-9-16,-1 13 0 16,5 4-5-16,10 5-9 0,14 1-4 15,14 1-2-15,8-4-2 16,15-3 0-16,27-5 0 16,14-10-3-16,16-9-2 15,11-5-19-15,1 0-9 0,-5-12-1 16,-9-7-5-1,-18 2 5-15,-13 0 9 16,-19 1 10-16,-16-1 17 0,-4 0 1 16,-3-1 9-1,-21 4 4-15,-1 2 8 16,-2 3 10-16,8 4 6 16,8 2 6-16,6 3-6 15,5 0-11-15,0 0-20 16,0 3-7-16,8 12 0 15,13 5 3-15,1 0-2 0,7-3 1 16,4-2-1-16,1-4 0 16,7-5 0-16,0-2-1 15,-1-4-1-15,0 0-1 16,-5 0 0-16,-6-8-8 16,-3-5-1-16,-8-2 1 0,-2-5 7 15,-5-3-1 1,-5-4 3-16,-2 1 1 0,-4-2 0 15,0 5 1 1,0 3 4-16,0 3-3 0,0 5 14 0,0 6 3 31,-3 1 1-31,3 5 4 16,-1 0-3-16,1 0-4 0,-2 0-2 16,1 14-4-16,-2 17-7 15,1 16 11-15,-1 13-4 16,3 3-4-16,0 4-2 15,0 5-3-15,3 6-2 16,10 3 1-16,1-2-2 16,2 0 1-16,-2-4-1 15,-2-3-2-15,0-8-14 16,-5-10-10-16,-1-11-17 16,-4-19 13-16,-2-7-21 0,0-6 3 15,-23-6 18 1,-14-5 24-16,-8 0-9 0,-5-8 11 0,0-20 5 15,1-12-1 1,12-15 1-16,10-10-2 0,14-6-5 16,13 1-33-1,13 4-13-15,21 5-16 16,10 8-10-16,5 6-42 16,4 7-17-16,-2 4-89 15,1 3-240-15</inkml:trace>
  <inkml:trace contextRef="#ctx0" brushRef="#br0" timeOffset="-155541.35">13309 15378 638 0,'0'0'170'15,"0"0"-42"-15,0 0 38 16,-72-75-35-16,49 63-49 0,-3 9-20 15,2 3-15-15,-1 0-12 16,1 12-19 0,-1 15-5-16,8 5-3 0,7 4-5 0,10-2-2 15,2-2 0-15,27-6-1 32,17-9-2-32,11-6-3 15,13-11-20-15,2 0-18 16,1-20-17-16,-9-7-37 15,-7-8-6-15,-12-9 11 16,-13-7 21-16,-9-5 28 0,-14-7 23 16,-9-8 19-16,0-9 1 15,-23-4 4-15,-5 1 6 16,-2 11 33-16,0 16 28 16,3 16 19-16,8 15-1 0,5 16-16 15,8 5-9-15,1 4-27 16,2 31-28-1,0 19-5-15,0 21 16 16,3 12-10-16,0 7-6 0,0 5-2 16,6-3-2-1,11-8-3-15,4-6-2 16,5-11-48-16,8-13-72 0,3-18-98 16,2-17-203-16</inkml:trace>
  <inkml:trace contextRef="#ctx0" brushRef="#br0" timeOffset="-155108.75">13821 15400 806 0,'0'0'169'0,"0"0"-112"16,0 0 58-1,0 0-57-15,0 0-46 0,0 0-2 16,89-31-7-1,-54 12-3-15,-6-2 0 0,-6-3-4 0,-7 4-6 16,-9-2-4 0,-7 3 5-16,0 2 4 0,-17 3 5 15,-9 8 0-15,-3 6 0 16,-3 0 2-16,2 12 6 16,3 14 9-1,6 9 2-15,7 8 1 16,8 3 10-16,6-2 2 15,0-3-5-15,6-5-8 16,14-10-8-16,10-8-2 0,6-9-1 16,10-9-4-1,2 0-1-15,0-17-3 0,-5-5 0 16,-3-1-11-16,-7 3-24 16,-2 0-20-16,-5 5 6 15,-10 5 4-15,-8 5-23 0,-4 3 3 16,-4 2-24-1,0 0-31-15,-7 2-97 16,-7 6-99-16</inkml:trace>
  <inkml:trace contextRef="#ctx0" brushRef="#br0" timeOffset="-153942.15">14978 15362 693 0,'0'0'133'0,"0"0"-58"16,-79-8 59-16,58 8-38 16,9 1-32-16,7 10-31 15,5 1-23-15,0 1-4 16,20-2-3-16,15-5 1 0,11-6-1 16,9 0 1-16,-1-11-4 15,-4-8 0 1,-11-2-1-16,-12-2-8 0,-11 2-23 15,-11-1-9-15,-5 0 10 0,-11 3-1 16,-19 2 15 0,-10 8 8-1,-5 6 7-15,-7 3 2 0,4 5 0 0,5 14 21 16,9 8 19-16,12 6-2 16,10 9-12-1,7 0-2-15,5 1-2 16,0-5-9-16,17-4-8 15,8-4-1-15,11-7-4 16,11-9 0-16,15-11-2 16,12-3-49-16,13-8-60 15,7-15-57-15,5-5-15 16,0-4-112-16</inkml:trace>
  <inkml:trace contextRef="#ctx0" brushRef="#br0" timeOffset="-153290.37">15815 15201 818 0,'0'0'161'0,"0"0"-43"16,-118-14 24-16,79 14-54 16,5 0-39-1,1 20-21-15,8 5-12 0,4 8-11 16,4 5 0 0,1 6-5-16,0 1 0 0,4-1 0 0,-2-5-4 31,1-6-17-31,2-8-31 15,4-8-18-15,0-10-29 16,4-5-9-16,0-2-6 16,0-2 0-16,0-15-105 0,-5-7 78 15,-1-8 62 1,-1-2 68-16,-4-4 11 0,2-2 45 16,3 6 66-16,5 8 34 15,4 5 4-15,0 10-27 16,0 6-24-16,0 4-40 0,10 1-30 15,11 0-2 1,7 11 18-16,11 7-15 0,5 4-22 16,8 2-1-1,5-1-6-15,1 0 0 0,1-5-3 0,-1-4-32 32,1-3-51-32,0-5-27 15,-6-5-38-15,-3-1-38 16,-11 0 20-16,-7-7 34 15,-10-5 44-15,-8-2 91 16,-6 0 53-16,-8-1 66 0,0-2-13 16,0-2 45-16,-6 1-5 15,-6 1-33-15,5 1-11 16,1 2-18-16,1 2-2 16,4 7-15-16,-1 2-22 0,1 3-16 15,1 0-17 1,0 10-10-16,1 14-1 0,11 9 6 15,-3 7-6-15,-2 2 4 16,-2 0-5-16,-5-4 1 0,0-5-2 31,0-5-21-31,0-9-35 16,0-6-26-16,0-7-40 0,3-6-52 16,5 0-22-16,1-17-54 15</inkml:trace>
  <inkml:trace contextRef="#ctx0" brushRef="#br0" timeOffset="-152855.52">16128 14984 905 0,'0'0'93'0,"0"0"14"16,0 0-4-16,0 0-74 0,0 0-22 15,0 0 6-15,88 75-6 16,-37-52-7 0,2-2-2-16,-3-3-24 0,-4-4-76 15,-10-1-36-15,-10-6-13 0,-9-1 1 32,-8-1 90-32,-8-3 60 0,-1 3 18 0,-11 4 90 31,-14 2-38-31,-8 6-3 15,1 3 2-15,9 1-22 16,9 2-20-16,14 1-12 16,0-2-5-16,16-2-5 15,11-3 6-15,0-3 5 0,-3-6-10 16,-7 1-4 0,-3-3 4-16,-2 0-2 0,-3 2-2 15,3 0-2-15,0 1-1 16,0 0-1-16,-1 2-38 0,0 5-66 15,-2-2-39 1,-3 2-86-16,-2 1 8 16</inkml:trace>
  <inkml:trace contextRef="#ctx0" brushRef="#br0" timeOffset="-152509.78">16464 15625 178 0,'0'0'158'0,"0"0"-25"16,0 0-74-16,0 0 9 0,0 0 1 15,0 0-37 1,30-86-14-16,14 31-16 0,3-10-1 16,5-14-1-16,-3-13-29 15,-3-11 19-15,-3-5 10 16,-10 13 24-16,-13 17 35 16,-19 23 56-16,-1 24 13 0,-22 13 13 15,-10 12-14 1,-1 6-58-16,4 16-20 0,3 22-6 15,9 16-7 1,9 13-12-16,8 12-12 0,0 0-2 16,21-1-7-16,0-7-3 0,0-8 0 31,-6-10-1-31,-2-8 1 0,-2-13-29 16,-1-10-63-16,2-10-42 15,3-12-78-15,1 0-71 16,2-12-197-16</inkml:trace>
  <inkml:trace contextRef="#ctx0" brushRef="#br0" timeOffset="-152358.47">16932 15305 793 0,'0'0'250'0,"0"0"-163"0,0 0 55 16,0 0-73-16,0 0-63 0,0 0-6 15,98-55-14 1,-62 34-123-16,15-1-224 16</inkml:trace>
  <inkml:trace contextRef="#ctx0" brushRef="#br0" timeOffset="-151392.72">17921 15305 575 0,'0'0'151'0,"0"0"6"16,0 0 55-16,0 0-69 0,16-79-42 15,-23 72-40 1,-9 1-16-16,-1 6-11 0,-1 0-14 15,2 6-9 1,2 13-5-16,4 6-2 0,4 6 3 16,6 0-6-16,0 1-1 0,16-2 0 31,14-5-1-31,6-4 2 0,3-6-3 0,2-5 2 16,-2-5-12-1,-1-5-3-15,-4 0-7 0,-7 0-7 0,-6-10-6 31,-8-7 4-31,-3-3 19 16,-1-2 9-16,-4-3 2 16,-2-2 1-16,-3 1 4 15,0 4 9-15,0 0 7 16,0 7 1-16,0 5 7 0,0 4-8 16,0 5-4-1,0 1-9-15,0 0-7 0,10 14-5 16,5 7 5-16,6 4-1 0,-3 4 1 15,-2-1 0-15,2-2-2 16,-1-4-5 0,-1-5-9-16,-1-6-7 15,1-6 1-15,-4-5 10 0,2 0 7 16,-4 0 5-16,1-13 0 16,0-5 4-1,0-3-2-15,1-6 10 16,3 4 0-16,3 0-4 15,4 6 1-15,4 6-5 16,0 5-3-16,0 6 3 16,0 0-4-16,-1 9 0 0,-3 14 0 15,-3 3 0-15,-7 3 0 16,-4-4-3-16,-4-1-29 16,-4-6-26-16,0-4-48 15,-6-6-44-15,-12-8-57 16,-9 0-135-16</inkml:trace>
  <inkml:trace contextRef="#ctx0" brushRef="#br0" timeOffset="-151184.12">17894 14919 772 0,'0'0'82'0,"0"0"-66"16,0 0 17-16,0 0-18 15,0 0-15-15,0 0-21 16,-45-3-85-16,68 10-132 0</inkml:trace>
  <inkml:trace contextRef="#ctx0" brushRef="#br0" timeOffset="-150557.28">19517 14933 41 0,'0'0'665'0,"-25"-104"-545"16,1 68 25-16,4 9 10 16,4 12-33-16,7 8-37 15,3 7-20-15,0 10-42 16,0 33-22-16,2 23 4 0,4 16 4 15,0 7-4 1,1-3-2-16,12-10-3 0,-2-7 0 16,3-12-5-1,0-10-11-15,3-16-63 16,7-12-76-16,1-12-101 16,3-7-92-16</inkml:trace>
  <inkml:trace contextRef="#ctx0" brushRef="#br0" timeOffset="-149509.59">19274 15151 632 0,'0'0'140'0,"0"0"-78"16,0 0 56-16,0 0-51 0,0 0-40 16,0 0 21-1,116-5 5-15,-35-1-29 0,4-14-13 16,1-5-7-1,-4-8-4-15,-6-4-2 0,-10-4 1 16,-14 0-1 0,-17 5-2-16,-15 4-1 0,-14 6 5 0,-6 6 9 31,-4 5 12-31,-18 3 43 0,-4 7-5 0,-2 5-6 16,-5 0-17-1,2 18-4-15,1 13-7 0,6 11-6 0,5 11-1 31,6 6-7-31,6 2-2 16,7-4-5-16,0-5-2 16,10-9-2-16,12-4 0 15,6-9 0-15,3-7-4 16,-1-6 1-16,0-6-8 0,-5-8 2 16,-3-3-3-1,-5 0 2-15,1-9 5 0,-2-10 4 16,-1-3 1-16,-3-2 0 15,3-2 0 1,-4 3 1-16,0 4 0 16,-2 5-1-16,-1 6 1 0,-4 6 0 15,4 2-1-15,2 0 0 16,5 9 0-16,5 11 0 0,0 4 1 16,0 0-1-1,1 1 0-15,-2-2-1 16,-1-3-1-16,0-3 2 15,-3-8-4-15,-2-1-3 16,-5-6 1-16,-5-2 4 16,0 0 2-16,0 0 1 15,5-7 2-15,3-10-3 0,4-2 2 16,-3-1 0 0,0-2 0-16,3 1-1 0,-5 5 2 15,-1 3 1-15,-2 6-2 16,-2 2 2-16,-4 5-1 15,4 0-3-15,4 3-1 16,6 13 0-16,1 5 0 0,1 4 1 16,2 1-1-16,-3 1-1 15,1-5-9-15,-2-3-14 0,-2-3-6 32,-4-6 10-32,-1-5 7 0,-1-5 6 15,2 0 8-15,0 0 3 0,3-11 0 16,3-9 9-1,0-2 1 1,3-4 7-16,-2-3 4 0,5 0-13 16,0 1 3-16,-5 3-8 15,1 5 1-15,-5 6 3 16,-4 6-2-16,0 5-2 0,1 3-6 16,2 0 3-16,3 11-3 15,-2 9-1-15,1 3 1 16,-2 2-1-1,-3 0-2-15,-1 0-13 0,-6-1-12 16,-1-3-15 0,0-3 6-16,0-3 2 0,-13-3 13 15,-1-2 10 1,-6-6 2-16,-4-1 3 0,-4-3 3 0,-2 0-10 16,-3 0-14-1,-1-3-37-15,-5-6-37 16,0-5-108-16,0-6-107 15</inkml:trace>
  <inkml:trace contextRef="#ctx0" brushRef="#br0" timeOffset="-149324.05">20446 14809 556 0,'0'0'516'0,"0"0"-474"0,0 0 33 0,0 0 6 16,0 0-74 0,-86-5-7-16,82 18-55 0,4-3-150 15,7-7-399 1</inkml:trace>
  <inkml:trace contextRef="#ctx0" brushRef="#br0" timeOffset="-148274.22">21826 15305 579 0,'0'0'131'31,"0"0"-19"-31,7-92 41 16,-7 66-49-16,-10 1-40 16,-11 6-11-16,1 5 11 15,-6 11-22-15,-3 3-14 16,0 9-12-16,-1 17-7 0,4 5-3 16,9 6-6-1,9 0 0-15,8 0-1 0,2-3 1 16,20-5-3-16,6-8 1 15,7-8-21-15,0-11-19 16,0-2-11 0,-7 0 5-16,-3-14 15 0,-8-5 15 15,-8-9 17-15,-3 0 2 0,-6-2 3 16,0 2 2 0,0 5 15-16,0 4 24 0,0 10 26 0,-2 2-2 15,2 6-13-15,0 1-19 31,0 0-25-31,0 25-9 16,8 13 7-16,6 15 8 16,0 4-9-16,-1 7-1 0,-2 5-2 15,0 0 0-15,-3 3-6 16,-3-3 0 0,-5-3-1-16,0-7 0 0,0-9 1 15,0-10-10-15,-2-11-23 16,-8-6-34-16,2-9-4 15,-2-5 4-15,-9-5 18 16,-7-1 40-16,-8-3 2 0,-8 0 2 16,-4 0 3-16,0 0-1 15,-2-4-2-15,6-12-8 16,9-3-9 0,12-6-37-16,17-9-49 15,4-8-61-15,27-11-104 16,13-11-134-16</inkml:trace>
  <inkml:trace contextRef="#ctx0" brushRef="#br0" timeOffset="-147327.54">22139 15288 855 0,'0'0'140'0,"0"0"5"15,0-75-10-15,0 55-67 16,9 3-28-16,2 4-11 0,1 4-6 16,4 0-10-1,1 7-8-15,2 0-5 0,4 2-1 0,0 0 0 16,-2 9-2-16,-3 7-5 16,-5 5 2-1,-1 4-6-15,-6 4-3 0,-5 4-8 0,-1-2-23 31,0 4-4-31,-1-6-4 16,-14-1 6-16,2-8 2 16,-1-5 5-16,2-6 9 15,6-3 18-15,3-5 8 16,3-1 6-16,0 0 3 16,9-14 8-16,17-8 11 15,10-7-10-15,2 0 4 0,1 0-1 16,-5 0 3-1,-8 5 6-15,-8 3 8 0,-7 3 6 0,-6 1-7 16,-5 5-1 0,0 2 14-16,0 3-6 0,0 3 1 15,-5 3-12 1,2 1-3-16,-2 0-13 0,-1 14-11 0,-2 10 0 16,2 7 2-1,5 0-1 1,1 0 2-16,0 0-2 15,13-4-2-15,3-4 2 16,1-5-2-16,-1-6 1 0,-4-6-2 16,-3-3-1-1,-3-3 0-15,-3 0-1 0,3-6 4 16,2-10 0 0,3-4 0-16,0 0 0 0,0 4 0 15,0 5-1-15,4 5-2 16,3 6-3-16,5 0-3 0,2 0-6 15,3 13-2 1,-1-2-1-16,0 1-12 0,-2-6-19 16,2-3-11-1,3-3 2-15,0-3 16 0,-1-16 22 0,4-8 16 32,-1-7 4-32,-3-4 0 15,0-12 2-15,-8-5 12 16,-3-14 22-16,-8-8 16 15,-5-5-8-15,-3-1 20 16,-2 5-10-16,0 15-5 0,0 13-16 16,0 21 11-16,-4 16-10 15,1 13-2-15,-6 13-17 16,-3 37-14-16,-4 28 5 16,2 30-2-16,6 9-3 0,6 11 2 15,1 2-3-15,-4-9 2 16,-7-9-2-1,-10-16-2-15,-5-17-14 0,-1-17-37 16,4-15-107-16,9-15-106 16,12-14-106-16,3-12-70 0</inkml:trace>
  <inkml:trace contextRef="#ctx0" brushRef="#br0" timeOffset="-146576.87">23191 15233 845 0,'0'0'126'16,"0"0"18"-16,0 0 10 0,-23-76-75 16,23 65-35-16,7 5-17 15,18 3-27 1,8 3-2-16,4 0-1 15,-3 7-4-15,-3 11-19 0,-10 4-6 16,-6 7-16-16,-10 2 10 0,-5 4-11 16,-9 2 16-1,-18-1 5-15,-5 0 15 0,-2-7 0 16,1-2-8 0,5-10-9-16,9-8 13 0,10-2 12 0,7-7-10 15,2 0 10-15,2-16 3 31,17-12-1-31,10-11 3 16,11-11 14-16,5-9-2 16,4-10 4-16,2-12-3 15,1-9 2-15,-3-5 1 0,-6 0 3 16,-10 8 13 0,-9 17 6-16,-10 14 12 0,-9 18 11 15,-5 16-9-15,0 13 3 16,0 9-15-16,-7 28-35 0,-8 23-1 15,-3 19 14 1,6 13-7-16,6 9 0 0,6 1-5 16,0-4-4-1,1-11-2-15,7-14-2 0,1-13 0 0,0-10-18 32,-2-13-27-32,2-10-4 15,3-6 8-15,2-9 24 0,3-3 6 0,3-5 13 16,7-14 3-1,3-11-1 1,1-4-1-16,2-1 2 0,-3 0 0 16,-4 11-1-16,-5 5 6 15,-6 8 0-15,0 6-2 16,-3 5-2-16,3 0-4 16,-2 0 0-16,4 13-1 15,-2 0 0-15,1 3-2 0,1 1-11 16,0-1-4-1,2-3-10-15,1-3-10 16,1-2-8-16,-3-3-11 16,1-5-13-16,-2 0-42 0,-2 0-11 0,1-3-184 31</inkml:trace>
  <inkml:trace contextRef="#ctx0" brushRef="#br0" timeOffset="-146434.08">24366 15240 1128 0,'0'0'85'15,"0"0"-27"-15,0 0-58 16,-34-92-63-16,26 65-335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1T13:50:23.1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2130 1573 850 0,'0'0'128'0,"0"0"-114"16,0 0 23-16,0 0 40 16,0 0-29-16,0 0-48 15,0 0 14-15,88-6-11 16,7-2 29-16,29-6-21 0,19-8 18 15,12-3-18 1,12-6-4-16,5-5-1 0,1 2-6 16,-6-4-4-1,-16 6-7-15,-17 3-14 16,-20 5-5-16,-21 5-56 16,-21 7 21-16,-17 4-24 0,-13 2 7 0,-11 3 29 15,-9 3-33-15,-8 0-15 16,-7 0-18-16,-7 0-39 15,0 7-91 1</inkml:trace>
  <inkml:trace contextRef="#ctx0" brushRef="#br0" timeOffset="1599.07">3769 1392 415 0,'0'0'154'0,"0"0"-94"0,0 0 61 0,0 0-16 32,0 0-40-32,0 0-15 0,-2-1-2 0,2-1-15 15,5-2-24-15,19-1 2 16,12-4 8 0,13 1-2-16,9 0 1 15,6-3-7-15,9 0-4 16,11 1-6-16,7-3 3 15,9 1-4-15,5 0-2 16,0 2-5-16,1-2 2 0,-5 3 4 16,-4 3-9-1,-4-2-2-15,-4 2-6 0,-4 0 0 16,-3 1-2 0,-4 2 7-16,-4-2 4 0,-5 2 7 15,0-1-20 1,2-1 5-16,-4-3-6 0,-1 1-6 0,-8-2 10 31,-3 0 7-31,-7 1 9 0,-5-2 3 16,-7 3 0-16,-5 1 1 15,-10 1-1-15,-6 4 3 16,-7-2 0-16,-3 3 0 16,-3 0 7-16,-2 0 12 15,0 0 4-15,0 0-9 16,0 0-11-16,0 0-1 15,0 0-4-15,0 0-1 16,1 0 0-16,-1 0 0 0,0 0 4 16,2 0 8-16,-2 0 10 15,0 0 3-15,0 0-2 16,3 0-8 0,0 6 7-16,6 8 12 0,0 7 8 0,-2 8-13 31,-2 10-4-31,-2 17-2 0,0 18-4 0,0 18-5 15,3 13 9-15,1 10-12 16,4 2-7 0,-1-4-2-16,5-6-2 15,6-7-1-15,3-9 0 16,7-13-2-16,2-13-4 16,-6-12-38-16,-3-20-82 15,-10-13-31-15,-5-15-65 0</inkml:trace>
  <inkml:trace contextRef="#ctx0" brushRef="#br0" timeOffset="3157.98">2042 1632 426 0,'0'0'116'0,"0"0"-105"0,0 0 28 0,0 0 70 16,0 0-41-16,0 0-42 16,0 0-19-16,67-58-1 31,-9 46 10-31,13 0 6 0,4-1-5 16,4 2-2-1,2 3-5-15,4-1 0 0,0 1-5 16,0 1-3-16,-6-5-1 15,0 5-1-15,-3-5 2 16,-3 2-1-16,0 1 0 0,-3-1-1 16,-4 0 0-1,-8 0 0-15,-3 5 0 0,-4 1 0 16,4 1 2-16,0-1-1 16,3 1 1-1,2 0-1-15,6-2 1 0,1 1-2 0,0-1-1 16,-3 1 1-16,0-1 0 31,-8 0 0-31,-9 0-1 0,-5 1 1 0,-5-1 0 16,-4 1 0-1,-5 2 1-15,-5-3-1 0,-1 2 0 0,0 0 1 32,-2 0 0-32,5 3-1 15,4-5 0-15,2 0 1 16,5 1-1-16,10-2 0 0,-1-2 1 15,7 2-1-15,3-5 0 16,-1 5 0-16,-5-2 1 16,0 1-2-1,-5 0 2-15,-6 2-1 0,-5-1 2 16,-5 3-2-16,-5-1 1 16,2 0 0-16,2 4 1 0,9-4 5 15,5 0-4 1,6 0 4-16,5-3-4 0,6 0 2 15,-3 0 2 1,3-1-4-16,-5 1-3 0,-1 0 4 0,0-1-3 16,2 0-1-16,-2-1 6 31,2 0 0-31,-1-2-4 16,-2 3 5-16,-2 0 0 15,-3 1-2-15,-4 0-5 16,2 3 1-16,-1-2 0 0,-1 1-2 15,-6 0-4-15,-5 4-9 16,-4-1-56-16,-11 2-34 16,-7-1-126-16,-9-1-349 15</inkml:trace>
  <inkml:trace contextRef="#ctx0" brushRef="#br0" timeOffset="4502.63">2092 1658 472 0,'0'0'83'0,"0"0"-77"16,0 0 60-16,0 0 62 0,0 0-41 31,0 0-36-31,-22-31-9 0,22 31-11 0,0 0-19 32,0 0-7-32,0 14-5 15,0 18 1-15,3 16 18 16,10 13 11-16,4 7-11 0,4 5 18 15,1 1 1-15,-1 1-15 16,3 2-5-16,-2 1-8 16,0 0-1-16,-5 1 2 15,1 4 2-15,-6 1-4 0,-3-1 4 16,4-7-5-16,-5-4-5 16,-1-4 6-1,0 3-6-15,-2-3-1 0,-4 0 2 16,-1-2 0-16,0-6 0 15,0-5 3-15,2-5-2 0,1-7-3 32,0-4 0-32,3-10-2 15,0-5 1-15,3-5-1 16,-2-5 0-16,1-6-1 0,-2-1 1 16,-2-3 1-16,2-1-1 15,-6 0 0-15,3-1 1 16,-3-1-1-16,3 0 0 15,0 1 0-15,2 0-2 16,5 0 1-16,0 0 1 16,4-2 0-16,10 0-1 0,1 0 1 15,5 0 2 1,9-5 2-16,7-5-4 0,9-2 6 16,11-4-5-1,5 0 0-15,8-2 4 16,9-2-5-16,9 1 0 0,8-3 0 0,5 0-2 31,5 1 0-31,-3 0 2 0,6 1-5 0,-2 0 4 16,6-1 1-16,-4 1 0 0,0-2 1 31,3 2-1-31,-5 0 0 16,2 0-1-16,-9 1 1 15,1 0-1-15,-7-1-5 16,3 0 2-16,-3 1-8 15,-1 0 10-15,-3-1 0 0,-9 0 2 16,-11 1-1 0,0 0 1-16,-7 2 0 15,-1 0 1-15,4-3 2 0,-8 2-3 16,-3-2 0 0,-7 3-1-16,-11 1 1 0,-6 3 0 0,-7-1-1 15,-8 4 0 1,-7 4-18-16,-9 2-26 0,-4 1-23 15,-5 1-20-15,0 2-78 16,0 0-232 0</inkml:trace>
  <inkml:trace contextRef="#ctx0" brushRef="#br0" timeOffset="5130.35">6084 2324 216 0,'0'0'330'0,"0"0"-270"0,0 0 66 16,0 0 20-16,0 0-46 16,0 0-53-16,0-56-18 15,0 52 3-15,0 3-1 16,0 1-16-16,0 0-3 15,0 0-1-15,4 0-10 16,-1 0 0-16,6 1-1 16,3 8 5-16,1 1 3 0,-2 1 0 15,2 0 5 1,-4 1 7-16,0 3-9 0,-1 2 1 16,-1 4 2-16,-1 1 0 15,-1 5-8 1,-1-1 4-16,-1 2-2 0,2 4-3 0,-1 0 0 31,0 0-2-31,1-2-3 0,-2-3 0 16,6-2 0-16,-3-3-2 15,4-3 1-15,-1-1-5 16,-1-2-9-16,-1-4-21 16,-1 2-29-16,-3-3 7 15,-1-2 12-15,-2 1-9 16,0-1-10-16,0-2-15 15,0-2-45-15,-8 0-51 16,1-5-95-16</inkml:trace>
  <inkml:trace contextRef="#ctx0" brushRef="#br0" timeOffset="5466.52">5808 2820 237 0,'0'0'475'0,"0"0"-399"0,0 0 5 15,0 0 100-15,0 0-80 16,0 0-60-16,85-17 13 16,-33 7-16-16,5-4-24 15,1 1-9-15,-4-3-4 0,-4-1-1 16,-4 2-10 0,-7-1-59-16,-3 3-100 0,-9 1-92 15,-8 5-206 1</inkml:trace>
  <inkml:trace contextRef="#ctx0" brushRef="#br0" timeOffset="5599.37">6352 2665 575 0,'0'0'299'0,"0"0"-190"0,0 0 40 0,0 0-25 16,0 0-82 0,0 0-26-16,0 0-15 15,0 0-1-15,-1 0-72 16,-8 0-178-16,-3 0-701 15</inkml:trace>
  <inkml:trace contextRef="#ctx0" brushRef="#br0" timeOffset="6530.56">4445 4117 747 0,'0'0'63'0,"0"0"-25"0,0 0 96 15,0 0-46 1,16-78-38-16,-13 71-14 15,-3 3-5-15,3 4-9 0,-3 0-2 0,0 0-3 32,0 0-2-32,0 0-10 0,0 0 0 0,0 0-5 15,0 2-5 1,-12 22 5-16,-9 18 0 16,-13 18 4-1,-11 11 1-15,-3 8 3 0,-2 6 3 16,-1 7-4-16,-3 5 9 15,2 11-10-15,0 1 10 16,1 3-7-16,-3-1-4 16,2-7 1-16,4-10-1 0,2-8-4 15,7-15-1 1,5-12 4-16,9-6-4 0,1-9-4 16,5-4 0-16,5-8 3 15,2-8 0-15,8-10-21 16,2-6-15-16,2-4-33 0,0-4-34 31,0 0-50-31,23-24-106 0,8-17-197 0</inkml:trace>
  <inkml:trace contextRef="#ctx0" brushRef="#br0" timeOffset="6965.49">4498 4217 703 0,'0'0'154'15,"0"0"-119"-15,0 0 25 16,0 0 19-1,0 0-38-15,0 0-25 0,60-24-6 16,-26 24 8 0,5 4 1-16,1 16-3 0,5 7 4 15,1 9 4 1,5 6-2-16,-3 7-1 16,4 8 2-16,4 7-12 15,7 3-6-15,6 5 0 0,7 2 14 16,-6-1-8-16,-4-4-6 15,-11-5-5-15,-3-6 0 16,-3-5 0-16,6-5 3 16,-1-4-3-16,-6-8 0 15,-2-4-1-15,-7-7-3 0,-2-7-9 16,-7-5-50 0,-3-5-36-16,-8-8-67 0,-8 0-54 15,-10 0-222 1</inkml:trace>
  <inkml:trace contextRef="#ctx0" brushRef="#br0" timeOffset="7749.89">3790 5668 516 0,'0'0'213'16,"0"0"-181"-16,0 0 26 16,0 0 34-16,0 0-34 0,0 0-32 15,-3-7-2 1,3 7 2-16,13 0-6 0,11 0 1 16,12 0 15-16,16-1 16 15,14-8-24-15,14-5-11 0,19-3-8 16,11-3-1-1,8-2-7-15,7-2-1 0,-1 1-2 16,-12 1-1-16,-5 2-2 0,-13 3-5 31,-12 0 7-31,-12 3 0 16,-4-2 1-16,-5 2 1 16,-6 2 2-16,-3-2 0 15,-5 1-1-15,2 2 1 0,-4-1-1 16,2-1 2-1,-2 2-2-15,-2 2-5 0,-5 0-3 16,-5 2-3-16,-7 0 3 16,-6 2-1-16,-7 1 9 15,-5 3 1-15,-5-1-1 0,-2 1 1 16,-1 1 0 0,0 0 1-16,0 0-2 15,0 0-2-15,0 0-16 16,0 0-34-16,0 0-45 0,0 0-67 15,0-4-241-15</inkml:trace>
  <inkml:trace contextRef="#ctx0" brushRef="#br0" timeOffset="7899.02">5811 5233 928 0,'0'0'238'0,"0"0"-216"16,0 0 72-16,0 0-12 15,0 0-63-15,0 0-19 16,-31-22-1-16,31 7-101 16,0-2-330-16</inkml:trace>
  <inkml:trace contextRef="#ctx0" brushRef="#br0" timeOffset="8749.11">4461 4132 690 0,'0'0'111'0,"0"0"-44"16,0 0 74-16,0 0-41 16,0 0-51-16,0 0-23 15,-21-23-10-15,15 38-11 16,0 7-4-16,0 7 0 16,3 0 3-16,3-4-3 15,0-5-1-15,14-6-1 0,5-5-2 16,-1-4-1-16,4-5-3 0,-1 0-6 15,0-14 5 1,-3-8-2-16,-9-7 7 0,-9-3-4 31,0 1 7-31,-14 0 6 0,-11 9-2 0,-2 7 0 16,2 9-2 0,1 6 3-16,3 0 1 15,6 20-6-15,6 6-1 16,8 4 0-16,1 2-2 15,1-3 0-15,17-7 3 16,2-3-1-16,0-8-4 16,0-5 4-16,-4-5-10 15,-1-1-4-15,-3-3-23 16,-1-15 9-16,-7-5-14 0,-4-2-10 16,0-2 5-1,-7 2 13-15,-10 5-2 0,-5 10 7 0,-2 10-1 16,-3 6-34-1,-1 28-25 1,1 10 2-16,6 7-143 0</inkml:trace>
  <inkml:trace contextRef="#ctx0" brushRef="#br0" timeOffset="9681.29">3800 5534 597 0,'0'0'286'0,"0"0"-234"0,0 0 5 16,0 0 35-1,0 0-54-15,0 0-29 0,-58 37-6 0,49-17 0 32,0-1-3-32,6-2 0 0,3-3-1 0,0-2 1 15,0-4 0 1,3-3-6-16,6-3 4 16,6-2-3-16,1 0-6 15,2-2 6-15,0-11 2 16,-3-6-15-16,-9 2 8 15,-3 0 7-15,-3 3-11 16,0 6 14-16,-6 4 13 16,-10 1 15-16,-4 3-11 15,-1 0-5-15,1 8-3 0,0 11-4 16,4 3-5 0,7-1 6-16,4 1-6 0,5 0 0 15,0-7 0-15,0-2-4 0,14-5 1 16,-1-5 1-16,2-3-6 31,6 0 8-31,-3-3 4 0,4-14 0 0,-3-4 1 16,-5-3-5-16,-3-3-2 15,-11-2-10 1,0 0-5-16,-11 7-4 16,-7 2-2-16,-3 11 0 15,2 3 19-15,1 6 3 16,0 0 0-16,3 14-7 15,6 6 7-15,5 3-7 0,4 5-1 16,0-1 1-16,19-5-25 16,21-7-89-16,14-13-148 15,16-2-184 1</inkml:trace>
  <inkml:trace contextRef="#ctx0" brushRef="#br0" timeOffset="10439.48">6009 5203 786 0,'0'0'28'16,"0"0"-16"-16,-85 18 58 15,63-4-24-15,8 1-36 16,2 2-4-16,2 0 0 16,1-2 0-16,6-3 5 0,0-3-2 15,0-4 4-15,3-1-3 16,0-4-4 0,0 0-4-16,0 0 5 0,0 0-7 15,0 0 7-15,0 0-5 0,0-4 0 16,0-8 10-1,0-5-8-15,0 1-1 0,-9 0 0 16,-4 6-2-16,-8 3-1 16,0 7 2-1,-6 0 1-15,-1 10-3 0,-1 7-1 16,4 3 1 0,7 0 0-16,11-3-1 15,5-2-2-15,2-6 1 16,3-3-5-16,18-4 4 15,7-2-9-15,7-2 1 16,2-15 9-16,-1-5-3 0,1-1-5 16,-11-2-27-1,-10-3-15-15,-10-2-27 0,-6-2-48 16,-2-2-116-16,-18 0-161 16</inkml:trace>
  <inkml:trace contextRef="#ctx0" brushRef="#br0" timeOffset="11399.03">6475 2735 582 0,'0'0'140'0,"0"0"-78"0,0 0 56 16,-99-53-37-1,63 48-34-15,-1 5-17 0,0 0-12 16,10 0 5-16,1 14-13 0,9 4-4 31,3 5-5-31,7-3 2 16,7 4-3-16,0-4 0 15,13-1-4-15,12-4-1 0,5-3-3 16,3-8-32 0,3-4-22-16,-5 0 18 0,-2-7-25 15,-13-7 14-15,-7-3 22 16,-9-5 33-16,0 0 7 16,-25-4 19-16,-11 1 10 15,-7 3 12-15,-1 5 1 0,4 6-14 16,6 8-3-1,14 3 0-15,6 0-14 0,6 15-14 16,2 7-2-16,6 4-2 16,0 0 0-1,6-6-2-15,13-7-7 16,1-1 8-16,7-8-6 16,-2-3-2-16,3-1 5 15,-1 0 4-15,0-14 0 0,-6-2-6 16,-5-4-16-1,-8 0-1-15,-8 0-7 0,0-1-28 16,-3 4-15-16,-15 4-100 16,-8 8-164-16</inkml:trace>
  <inkml:trace contextRef="#ctx0" brushRef="#br0" timeOffset="12268.13">6209 1037 509 0,'0'0'140'16,"0"0"-70"-16,0 0 25 0,0 0 26 16,0 0-53-16,0 0-33 15,-91-29-12-15,67 38-11 0,5 5-4 16,5 0 0-1,4 0-6-15,9-4 3 0,1 2-5 16,0-3 0 0,17-1-1-16,7-3 0 0,4-3-11 0,2-2 9 31,0 0 3-31,-6-7 0 0,-6-6 0 0,-12 1-18 31,-6 0 7-31,0 0 0 0,-14 5 6 16,-14 5 4-1,-6 2 0-15,-8 2 1 0,3 18 0 16,5 8 0 0,12-1 0-16,10 2 0 0,12-5 0 15,0-5-1-15,10-3 0 16,11-7-3-16,-1-5-3 0,2-4-11 16,-1 0 18-1,-5-14 3-15,-1-6-3 0,-9-4-1 16,-6-1-35-1,0 4-22-15,-11-3 0 0,-14 2-30 16,-9 5-71 0,-6 6-105-16</inkml:trace>
  <inkml:trace contextRef="#ctx0" brushRef="#br0" timeOffset="23164.86">2088 1586 596 0,'0'0'225'16,"0"0"-155"-16,0 0 19 15,0 0-26-15,0 0-27 0,0 0-15 16,0 0-6-1,-30-16-4-15,28 16-6 16,1 0-4-16,1 0-1 0,-2 7-2 16,2 5-6-1,0 2 5-15,0 0-1 0,11-4 1 0,7 1-7 32,-2-5 8-32,-1-4-2 0,2-2-10 0,-6 0 3 31,-3 0 11-31,-5-5 7 15,-3-9-1-15,0-3-1 0,0 0 0 16,-9 1-2-16,-6 6 5 16,3 0-6-16,-1 5 6 15,8 4-7-15,1 1 2 16,1 0-3-16,0 0 0 0,0 0-2 16,-4 6-3-1,2 10 4-15,-1 1-4 0,6-1 5 16,0-2-1-1,3-2 0-15,15-3-3 0,0-5 3 16,6-2-2-16,1-2-7 0,-1 0 7 16,-6-3-1-1,-5-11 4-15,-5-3 0 16,-8 0 1-16,0-3-1 16,-11 0 1-16,-8 2 4 15,-2 3-3-15,3 3-2 16,6 7-1-16,3 5-2 15,0 0 0-15,-1 17-9 16,4 15-5-16,0 11 10 16,6 4-7-16,0-2-115 15,22-5-152-15</inkml:trace>
  <inkml:trace contextRef="#ctx0" brushRef="#br0" timeOffset="24136.39">2395 3491 928 0,'0'0'97'15,"0"0"-40"-15,0 0 38 16,0 0-22 0,0 0-48-16,0 0-15 0,-80 9-6 0,77 5-3 15,3 2 0 1,0-3-1-16,3-1-3 0,13-4 2 16,2-3-11-1,4-5-6-15,-1 0-24 16,-1 0 22-16,-4-11-9 15,-4-3 3-15,-5-3 23 16,-7 0-7-16,0 3-6 16,-10 3 8-16,-4 5 8 15,-2 1 12-15,1 5 1 16,5 0 4-16,1 0 5 0,3 0-7 16,0 7-8-1,3 4-2-15,0 1-3 0,3 2 2 16,0-4-1-16,0 0-3 15,1-4-3-15,8-3 2 0,2-1-2 16,2-2-1 0,1 0 2-16,-3 0 1 0,-2 0-1 15,-6-2 2 1,-3-5 3-16,0-5-3 16,0-2 6-16,-9 1-5 0,-5 4 0 0,0 3-1 31,4 4 0-31,1 0-1 15,3 1-1-15,0 1-11 16,-3 0-53-16,6-4-179 16</inkml:trace>
  <inkml:trace contextRef="#ctx0" brushRef="#br0" timeOffset="27160.35">1927 1031 839 0,'0'0'138'16,"0"0"-91"0,0 0 73-16,-106-58-45 15,73 55-46-15,3 3-12 0,-1 5-7 0,1 18 1 31,3 6-7-31,8 8-3 16,7 0 2-16,10-3-3 16,2-2 0-16,11-8 0 15,20-7-3-15,12-7 2 16,5-10-4-16,9 0-5 0,1-9-32 16,-6-11-33-1,-13-4-13-15,-15-1-1 0,-15 0 28 16,-9-2 37-16,-6 0 19 15,-18 1 5-15,-1 6 18 16,2 6 65-16,7 6-3 0,8 4-12 16,7 1-8-1,1 3-21-15,0 0-20 0,0 0-11 16,1 12-6 0,19 12-2-16,12 5 15 0,0 5-1 0,-1-2-7 15,-1 2-6-15,-2-8 0 31,-5 1-2-31,5-10-43 16,-1-3-129-16,0-9-319 16</inkml:trace>
  <inkml:trace contextRef="#ctx0" brushRef="#br0" timeOffset="28193.49">5882 476 844 0,'0'0'105'0,"0"0"-11"0,-37-73 45 16,30 65-92-1,5 5-19-15,1 3-8 16,-1 0-10-16,1 0-9 16,-4 14-1-16,-2 20-4 0,-5 16-2 0,4 8 6 31,1 0 2-31,2-5-1 0,5-7 0 0,0-9 1 31,3-10-2-31,11-8 1 16,7-10-1-16,-1-6-1 0,3-3-1 15,4-5 2 1,4-14 3-16,1-5 0 0,-6-3 3 16,-3 3-1-16,-7 3 8 15,-1 4 4-15,-3 3-7 16,-2 7-3-16,-4 3-5 0,-1 4 0 15,1 0-2-15,4 0-4 16,7 17-3 0,0 9 3-16,-3 8 1 0,-2 3 2 15,-9 2-3-15,-3 0-4 0,0-4-11 16,0-6 2-16,-15-3-3 31,-3-8-6-31,-9-5 4 16,-1-5 17-16,-5-3 5 0,-4-5 0 15,4 0 2-15,3 0-1 16,9-13 3-16,3-3-2 16,8-3 4-16,5-3-6 15,5-5-9-15,3 4-46 16,27 3-100-16,9 6-215 16</inkml:trace>
  <inkml:trace contextRef="#ctx0" brushRef="#br0" timeOffset="28861.02">6910 2738 590 0,'0'0'148'0,"0"0"-21"15,0 0 5-15,0 0-31 16,-85-64-66-16,58 64-16 0,-6 27-10 15,-4 10-4 1,4 13 0-16,8 8-1 0,10 1 4 16,14-4 5-1,1-3 8-15,13-8-6 0,23-7-4 0,20-10-3 32,13-13-3-32,14-13-5 0,-3-1-10 0,-7-17-138 15,-18-8-202 1</inkml:trace>
  <inkml:trace contextRef="#ctx0" brushRef="#br0" timeOffset="29827.15">1989 4018 723 0,'0'0'156'0,"0"0"-116"15,-131-15 37 1,67 15 12-16,0 7-55 0,0 14-14 16,10 5-8-16,15-1-6 15,11-1 2-15,12-6-6 16,8-1-2 0,8-2-3-16,0-1-1 0,11-4 0 0,14-2-1 15,15-8 4-15,8-3-2 16,16-24 3-1,0-11 7-15,-7-8 1 16,-14-3-8-16,-18 0-2 16,-19-2-10-16,-6-1 8 15,-16-4 3-15,-14 3-12 16,-3 9 0-16,8 12 10 16,5 12 3-16,7 12 0 0,10 3 2 15,0 5-2-15,3 0-3 16,0 17-9-1,19 24 4-15,14 20 6 0,6 8 2 16,2 8 0-16,-7-1 12 16,3-1-1-1,-7-3-3-15,-9-3-8 0,3-7-7 0,-7-13-146 16,0-9-447 0</inkml:trace>
  <inkml:trace contextRef="#ctx0" brushRef="#br0" timeOffset="31227.79">4980 4054 319 0,'0'0'415'15,"0"0"-307"-15,0 0 4 16,0 0-8-16,0 0-39 16,0 0-23-16,-14-2-16 15,14 2-10-15,0 0-9 16,0 0-2-16,0 0-5 15,0 0-2-15,11-1 0 0,17-5 2 16,10-7 6-16,2-5 2 16,0-1-8-1,-12-4-1-15,-11 4 1 0,-7-1-4 16,-8 1-3 0,-2 2 7-16,-7 2 2 0,-15 0 1 0,-9 8-3 31,-3 7 0-31,-9 0-2 0,-2 13-1 15,2 17 1-15,7 9-1 16,6 8 3-16,16 3-1 16,7-1 1-16,7-3 1 15,12-7 1-15,24-7 6 16,10-7-1-16,11-8 2 16,7-9-9-16,-4-8 0 15,-5 0-40-15,-11-2-142 0,-15-13-253 16</inkml:trace>
  <inkml:trace contextRef="#ctx0" brushRef="#br0" timeOffset="31912.6">3330 5730 648 0,'0'0'160'15,"0"0"-116"1,0 0 85-16,-99-73-29 0,85 69-54 16,6 4-26-1,1 0-15-15,7 20-5 16,0 20-18-16,0 22 18 0,7 12 0 0,7 9 12 31,8 1 6-31,-1-4 0 0,-4-2-1 0,-1-8-3 16,-7-7-11-1,-3-6 1-15,-3-10-4 16,-3-9-4-16,0-13-8 16,0-8-38-16,0-10-36 15,-6-7-89-15,-12 0-155 16</inkml:trace>
  <inkml:trace contextRef="#ctx0" brushRef="#br0" timeOffset="32124.36">3175 6207 938 0,'0'0'91'15,"0"0"-7"1,0 0 10-16,0 0-54 0,0 0-25 16,0 0-11-1,109-50-4-15,-43 34-4 0,11-1-8 0,8-1-68 31,-1-4-105-31,-2 0-129 16</inkml:trace>
  <inkml:trace contextRef="#ctx0" brushRef="#br0" timeOffset="32976.71">5868 5651 754 0,'0'0'94'0,"0"0"-20"0,0 0 46 16,-87-58-33-16,60 58-41 16,-7 13-27-16,4 15-6 15,3 9-8-15,5 4 3 16,10-4 0-16,9-2-4 0,3-3-2 16,12-6-2-1,7-6 0-15,7-7-2 0,-3-5-2 16,1-8-2-1,-4 0-11-15,-7-6 17 0,-1-12 0 0,-6-5 1 32,-6-2 0-32,0-4 9 15,0 2 0-15,-6 4 5 16,-3 4 7-16,0 6 7 16,3 5-1-16,5 6-3 0,-2 0-8 15,3 2-9-15,0 0-4 16,0 11-4-1,7 17-6-15,10 13 6 16,3 7 4-16,-3 3-1 0,4 2-2 16,-5 2 1-16,-4-1-2 0,-3-6 0 15,-3-7-4 1,-6-5 4-16,0-7-1 16,0-7-7-16,-4-5-5 0,-10-2-9 15,-2-6-2-15,-2-1 7 16,-5-5-1-1,1-3 14-15,-2 0 4 16,3-5 4-16,2-10 1 16,8-10 4-16,5-6 8 15,6-4 6-15,0-2-2 16,14-2-14-16,11 5-7 16,2 1-1-16,4 3-10 0,2 3-62 15,0 3-97-15,-5 5-236 16</inkml:trace>
  <inkml:trace contextRef="#ctx0" brushRef="#br0" timeOffset="35643.17">2221 7744 734 0,'0'0'139'15,"0"0"-96"1,0 0 93-16,-38-73-35 0,4 62-52 16,-12 2-15-16,-9 9-7 15,-11 0-12-15,-7 13-8 0,4 11 0 16,11 1 3-16,18 2-7 16,22 2-3-1,12 2-4-15,6 2 4 16,4-2-1-16,31-6-2 0,13-7 3 0,10-9 1 31,3-9 0-31,0-2 0 16,0-25-1-16,-6-7-11 15,-9-6-17-15,-11-9-5 16,-13-9-18-16,-16-8-10 16,-6-9 24-16,-10 0 23 0,-14 2 14 15,-5 14 1-15,1 12 2 16,10 18 10-16,6 14 11 15,6 8 2-15,5 5 4 16,1 2-17-16,0 0-13 0,0 27-4 16,7 10-6-1,7 15 10-15,2 7 7 0,-1 3 16 16,0 1-10-16,3-5-2 16,4 0 3-16,-1-10-5 0,7-10-6 31,2-12-3-31,6-12-1 15,12-7-34-15,4-7-54 16,0-10-29-16,-5-12-68 16,-9-7-66-16,-11 1 44 0,-15 1 50 15,-6 4 158-15,-6 3 26 16,0 4 203-16,-9 4-23 16,-2 2-34-16,1 3-28 15,3 0-35-15,1 6-11 16,4-1-32-16,-1 2-14 15,-1 0-23-15,4 0-18 0,-3 0-4 16,3 13-7 0,0 12-4-16,0 10 3 0,0 3 1 15,0 2 3-15,-3-3-2 16,3-7-1 0,-3-5 0-16,3-4 0 15,0-10-1-15,0-4-7 0,0-5-33 0,0-2-39 16,0-5-41-1,0-18-86-15,0-12-231 16</inkml:trace>
  <inkml:trace contextRef="#ctx0" brushRef="#br0" timeOffset="35827.21">2494 7386 608 0,'0'0'188'15,"0"0"-129"-15,0 0 60 0,0 0-8 16,0 0-70 0,0 0-41-16,-11-11-3 0,11 19-18 0,6 12 7 15,13 4-6-15,1 1-90 16,10-3-26-16,4-1-98 16,3-8-198-1</inkml:trace>
  <inkml:trace contextRef="#ctx0" brushRef="#br0" timeOffset="36209.93">2868 7519 641 0,'0'0'168'0,"0"0"-91"31,0 0 21-31,0 0-42 16,0 0-36-16,-95 37-6 0,81-14-2 15,3 0-5-15,7-1-4 16,4-1-3-16,0-4-3 15,6-1-1-15,17-4 4 0,2-3 5 16,6-2 4 0,-1-5 0-16,-2 3-9 0,-4 0-3 15,0-1 0 1,-6 3-2-16,-3 2-16 16,-8 2-34-16,-7 4 22 0,0 3-1 0,-4 2 0 31,-20 2-1-31,0-3 16 0,-7 1 2 0,-2-2 6 15,5-2 7-15,-2-6 4 32,10-3 0-32,7-6 2 0,7-1 1 15,6 0-3-15,0-13-4 16,15-14-6-16,22-9-73 16,16-11-82-16,12-8-108 15</inkml:trace>
  <inkml:trace contextRef="#ctx0" brushRef="#br0" timeOffset="37163.25">3287 7495 404 0,'0'0'336'15,"0"0"-228"1,0 0 29-16,-89-22-26 0,66 20-29 0,7 2-22 31,2 0-6-31,4 0-18 0,4 13-22 0,-3 11-9 16,6 10-1-1,1 6 0-15,2 1 0 16,0 0-1-16,14-5-3 16,11-4 0-16,2-7-3 15,9-7-3-15,3-8-11 16,2-5-59-16,3-5-29 16,2-2-20-16,-4-15-11 15,-3-5 20-15,-8-3-21 16,-7-3 62-16,-8-2 55 15,-10 2 20-15,0 3 30 0,-6 5 83 16,0 4 51 0,0 4-9-16,0 3-25 0,-6 2-36 0,0 3-15 15,-1 2-29-15,1 2-19 16,0 0-7 0,-3 0-13-16,-6 15-11 0,3 9-1 15,-3 10-1 1,6 2 2-16,9-3-1 0,0-5 1 0,9-6-7 15,9-3 4-15,4-8-3 32,-1-4-1-32,3-4-16 15,-2-3-3-15,-2 0 8 16,2-10-4-16,-7-6 11 16,-1-1 8-16,-7-5 2 15,-5-2-2-15,-2 2 3 16,0 1-2-16,0 2 2 0,0 3 4 15,0 4-2-15,5-2 12 16,1 4 6-16,0 0 6 0,-1 1-12 16,4 1 2-1,0 3 0-15,-3 4-8 0,1 1-6 16,5 0-2-16,-3 0-2 16,6 11-3-1,-2 6 4-15,-2 3-5 0,-5 4 2 0,1-1 0 31,1 0-2-31,-2-2-6 16,3-4-4-16,-1-5 3 16,0-4 7-16,1-3 1 0,-4-5 3 15,-2 0 2 1,1 0 4-16,2-12 9 0,0-8-3 16,0-7-5-16,3-3-1 15,-2 2-1-15,-1 2 5 16,-1 2 7-16,-1 7 1 15,1 1 4-15,-1 4-2 0,2 5-6 16,3 5-5 0,5 2-7-16,5 0-3 15,8 8-1-15,-2 12-5 0,2 2 3 16,-6 4 0 0,-2 1-2-16,-4-2-3 15,0-1-3-15,-6-4-1 0,0-1-5 0,-3-2-8 16,-3-3-10-16,0-3-23 15,-2-2-48 1,2-5-9-16,0-4-32 16,5 0-74-16,5 0-31 15,2-17-107-15</inkml:trace>
  <inkml:trace contextRef="#ctx0" brushRef="#br0" timeOffset="37592.3">4355 7469 407 0,'0'0'366'0,"0"0"-197"0,0 0 17 16,0 0-46 0,-12-74-42-16,9 70-28 0,0 3-22 0,3 1-24 15,0 0-11 1,0 1-13-16,0 23-7 0,0 10-4 16,0 7 11-16,11 0 0 15,0-2 1-15,0-10-3 16,-2-1 2-1,4-9-2-15,-2-3-1 16,-2-7-3-16,-2-6 2 16,-1-3-8-16,-3 0 5 15,2-3 7-15,-1-14 11 16,4-8-6-16,0-5-5 0,-3-4 4 16,-2 2-2-16,3 6-1 15,-3 3 0-15,6 6 0 16,-5 6 2-16,2 5-3 15,0 5 0-15,5 1 0 16,7 4-13-16,1 17 3 16,-1 6 2-16,1 4-2 0,-5 2-15 15,-1-3-10 1,2-4-18-16,0-4-30 16,0-5-43-16,6-6-59 0,7-5-68 0,6-6-212 31</inkml:trace>
  <inkml:trace contextRef="#ctx0" brushRef="#br0" timeOffset="37959.94">4916 7507 23 0,'0'0'906'0,"0"0"-839"16,0 0 28-16,0 0 17 15,0 0-74-15,0 0-32 0,3-7-6 16,18 6 1 0,8-3 5-16,3-5-3 0,1-3-1 15,-5-1 0 1,-4-2-1-16,-8 0 0 0,-5-3 0 16,-4 0 1-16,-7 3 1 0,0 1 1 31,-7 4 6-31,-13 6 1 0,-11 4-4 15,-5 0-3-15,-2 22-4 16,3 10-1-16,7 3 1 16,14 2-4-16,10 2 2 15,4-3-2-15,13-7-8 16,20-4-6-16,12-9-86 16,6-12-54-16,2-4-94 15,-2 0-102-15</inkml:trace>
  <inkml:trace contextRef="#ctx0" brushRef="#br0" timeOffset="38359.17">5299 7492 441 0,'0'0'170'16,"0"0"-5"-16,0 0 4 0,0 0-38 15,0 0-45 1,0 0-29-16,-71-67-31 16,65 89-26-16,3 9-4 15,3 5 2-15,0-1-1 0,13-5 0 16,11-5-3-1,0-8-5-15,6-9-58 16,-1-8 7-16,3 0-10 16,2-9 15-16,-4-15 11 15,3-7 16-15,-2-6 15 16,-4-7 15-16,1-8 1 16,-7-6 3-16,-10-5 1 15,-8-3 13-15,-3-2 55 0,-5 4 41 16,-10 12-32-1,2 15-11-15,2 17 7 0,4 13-27 16,1 7-18-16,3 2-20 16,-2 32-13-16,1 18-15 0,4 16 13 15,0 3 0 1,0-4 0-16,1-6-2 0,10-6-17 16,2-9-59-1,5-9-84-15,9-15-97 16,3-9-228-16</inkml:trace>
  <inkml:trace contextRef="#ctx0" brushRef="#br0" timeOffset="39113.25">5581 7366 779 0,'0'0'56'16,"0"0"47"-16,0 0 24 15,0 0-54-15,0 0-51 16,0 0-22-16,12-16-4 16,39 11 4-16,10-5 19 0,0-3-11 15,-4-1-8 1,-8 0-2-16,-6-2-6 0,-2 0-28 16,-10-1-4-1,-6 0 15-15,-10 2-3 0,-11 2 28 0,-4 3 2 16,0 3 9-1,-1 2-10-15,-20 5 2 16,-6 0-2-16,-7 14-1 16,3 10 2-16,1 8-2 15,8 2 0-15,8 5-3 16,9 1 0-16,5-1-3 16,20-7-5-16,23-7-53 15,11-11-117-15,11-11-86 16,-2-3 40-16,-3-4 43 0,-11-13 83 15,-7-4 101 1,-11-3 291-16,-10-4-92 16,-8-3-14-16,-13 1 19 15,0 3-40-15,-10 5-62 0,-11 6-50 0,0 8-13 32,-4 7-13-32,4 1-5 0,0 9-14 15,3 15-7-15,8 4 3 16,4 6-6-16,6-3 3 15,0 1-2-15,7-8-1 16,14-6-4-16,3-7 4 16,6-6 3-16,4-5-5 15,0-4-21-15,-1-17 7 16,-3-5 6-16,1-9 4 16,-5-7 3-16,-5-9-11 15,-3-7-13-15,-11-10-12 0,-7-7 33 16,0-2 9-16,-12 6 22 15,-10 10 35-15,-2 14-5 16,4 15 14-16,6 16-8 16,3 6-24-16,8 10-12 15,0 15-20-15,-1 30-2 0,4 23-4 16,0 19 2 0,4 1 2-16,13-4 0 0,0-10-5 0,0-16-7 31,-1-9-30-31,1-15-71 0,1-17-165 0,2-10-333 31</inkml:trace>
  <inkml:trace contextRef="#ctx0" brushRef="#br0" timeOffset="40543.86">7311 7331 401 0,'0'0'169'0,"0"0"-80"15,6-75 65-15,-6 43-42 16,0 4-40-16,-9 3-13 15,-10 3-10-15,-2 2 4 0,-6 6-15 16,-1 9-4 0,-4 5-17-16,1 5-1 0,1 20-8 15,5 10-6-15,7 6-2 16,9 0 0 0,9-3 1-16,0-2-2 15,9-6-1-15,12-5-3 0,7-5 5 0,5-11-2 16,3-9-17-1,-2 0-23-15,-2-9-25 16,-10-14 2-16,-5-3 6 16,-7-6-5-16,-7 1 35 15,-3-1 22-15,0 3 7 16,-3 6 0-16,-7 3 8 16,-1 4 50-16,5 5 9 15,3 5-7-15,1 2-2 16,2 3-15-16,-1 1-15 0,1 0-14 15,0 0-3 1,0 0-5-16,0 0-4 0,0 0-1 16,0 0 0-1,0 0 0-15,0 0 2 0,0 0 2 0,0 7 0 32,0 4 0-32,0 7 6 0,0 4 1 15,0 11 0-15,9 6 7 0,3 10-4 16,3 10 2-1,0 8-1-15,4 4-3 16,-1-3-5-16,-6-2-8 16,-3-7 0-16,0-8 0 15,-8-10-2-15,-1-8-2 16,0-9-3-16,0-5-17 16,-13-3-19-16,-5-5-2 0,-12-2-1 15,-3-2-14-15,-5-3-13 16,-1-1 4-1,1-3 23-15,1 0 1 0,7-3-11 16,6-14-7-16,8-8 20 16,13-12-52-16,3-13-25 0,21-13-41 15</inkml:trace>
  <inkml:trace contextRef="#ctx0" brushRef="#br0" timeOffset="41477.36">7482 7270 870 0,'0'0'77'0,"0"0"74"0,0 0-7 16,0 0-67-16,0 0-41 15,0 0-19-15,11-72-6 16,4 61-4-16,0 1-4 15,2 3-3-15,-1 7-1 0,1 0 0 16,0 3-4 0,1 14 0-16,-1 11 0 0,-3 2 1 15,-5 4-6-15,-4-1-5 16,-5 1-17 0,0-2 2-16,0-5-10 0,-8-4-2 0,4-9 4 31,1-7 11-31,1-5 15 0,2-2 12 15,0-4 11-15,0-19 3 16,0-13-11-16,17-5-6 16,11-1 0-16,8 1 3 15,4 4 2-15,-4 3 3 16,-5 8 2-16,-11 2 8 16,-5 5 5-16,-8 7 0 0,-5 3 6 15,-2 6 13 1,0 3-3-16,0 0-14 0,0 0-22 15,-2 17 0 1,-5 7-7-16,-1 9 7 0,1 0 0 16,7-3 0-1,0 0-1-15,0-5 1 0,9-5-1 0,4-3 1 32,2-7-2-32,-1-7 2 0,-2-3 0 0,1 0 0 15,-1 0 3 1,0-13 1-16,-3-6-2 15,0-3-2-15,-6-2 0 16,-3-3 0-16,0 3 4 16,0 6-3-16,-2 7 2 15,1 6 0-15,1 5-3 16,0 0-2-16,1 11-14 16,20 12-3-16,6 6 19 0,6-3 0 15,1-3 0-15,0-6-30 16,2-9-19-1,0-5-7-15,0-3 25 0,-5-11 13 16,3-14 13-16,-4-9 5 16,-2-8 3-16,-5-11-3 15,-4-6 5-15,-7-4 12 0,-6-2 6 16,-6 4 5 0,-9-3 8-16,-13 5-14 0,-5 11 26 15,0 13-12 1,6 14-7-16,9 15-7 15,5 6-6-15,0 10-7 16,1 34-9-16,1 26 1 16,5 22 5-16,0 15 6 0,5 0-4 15,6 0 1 1,1-9-5-16,-1-11-4 0,5-12-1 16,-1-12-1-16,0-14-7 15,-4-13-77-15,-1-12-107 16,-4-17-176-16</inkml:trace>
  <inkml:trace contextRef="#ctx0" brushRef="#br0" timeOffset="42193.36">8467 7107 351 0,'0'0'674'16,"0"0"-647"-1,0 0 106-15,-19-82-16 16,19 74-67-16,9 4-30 0,16 2-20 0,15 2 0 31,5 0-1-31,1 9-1 16,-8 16-3-16,-13 7-7 16,-8 4-14-16,-14 7-16 15,-3 0-3-15,-17 1-16 0,-19-5 2 16,-8-3 12-1,-1-9-11-15,3-6 10 0,12-10 21 16,12-10 27-16,11-1 0 16,7-12 14-1,0-19 14-15,24-10-22 0,14-12 3 16,7-10 7-16,7-12-12 0,-2-10 10 16,-3-2 0-1,-8 2-2-15,-9 13 5 0,-12 13 7 16,-14 18 24-16,-4 20 36 15,0 9-14 1,0 9-25-16,-3 3-24 16,-4 12-21-16,-5 24-3 15,2 18 3-15,-1 9 1 16,11 9 0-16,0 3 13 16,3 0 3-16,17-4-12 15,2-10 2-15,2-15 2 16,-4-14-9-16,-3-13 0 15,-4-8 0-15,-2-9 4 0,-2-2-2 16,4-2 3-16,1-18 4 16,2-7-5-16,-2-4-2 0,-2-3 0 15,-1-2 4 1,-2 3-5-16,-4 3 0 0,5 14-1 16,-1 6 0-1,3 10 0-15,6 0-5 16,9 12 2-16,3 10-1 15,-2 4 1-15,-3-5-1 16,-4-4 1-16,2-6-6 16,-1-5-2-16,-2-6-18 0,0 0-6 15,0-11-27 1,-5-8-71-16,-8-2-82 0,-5-1-232 16</inkml:trace>
  <inkml:trace contextRef="#ctx0" brushRef="#br0" timeOffset="73237.64">11829 1564 599 0,'0'0'104'16,"0"0"-103"-16,0 0 20 0,0 0 45 16,0 0-28-16,0 0-24 15,0 0-10-15,8-22 0 0,11 17-2 32,5-1 1-32,6-2 0 15,3-1-2-15,8-1 2 0,7-2 4 0,9-3-6 16,6 1 2-1,6-4-3-15,2 1 3 16,2-3-3-16,0 1 1 16,-6 1 0-16,3 3-1 15,-4 1 0-15,-2-1 1 16,-3 4-1-16,-7 1 3 16,-2 0-3-16,-3 2 0 0,-1 3 0 15,6-2 0 1,2 0 0-16,4 4-1 15,-2-2 0-15,3-1 1 0,0 3-3 0,-1-2 3 32,1-1 0-32,-1 0-1 0,-4 1-1 0,-5-2 2 31,-2 2 0-31,-2-3 0 0,-1 3 0 0,0-3 0 31,2 3 0-31,1 1 2 0,-4 0-2 16,6 0 0-16,2 1 0 15,0 0 0-15,-1 1 1 16,0 0-1-16,-4 2 0 16,1 0-1-16,1 0 3 15,1 0-2-15,2-2 0 16,-3 1-1-16,-5-2 1 0,1-1-1 16,1 2 1-1,2-1 0-15,0-1 0 0,3 1 0 16,0-1 0-16,-2 0 0 15,-4 1 1-15,-3 0-1 16,-1 3 0-16,0-3 0 0,-1-1 0 16,1 3 1-1,-2-1-2-15,2 2 2 0,-5 0 0 16,-1 0-1 0,-4 0-1-16,-1 0 1 0,2 0 0 0,0 0 0 31,3 0-1-31,0 0 0 15,2 0 1-15,-4 0 1 16,2 0-1-16,-3 0 3 16,1 0-3-16,5 0 0 15,-6 0 0-15,-4 0 0 0,-3 0 0 16,-5 0-2-16,4 0 2 16,0-1 0-1,5-2 0-15,3 0 1 0,1 1-1 16,4 1 0-16,2-1 0 15,0 0 0-15,2 1 0 16,1 1 0-16,-4 0 0 0,-6 0 0 16,-5-2 0-16,-5 2 0 15,-8-2 0 1,-5 2 0-16,-6 0 0 0,-2 0 0 0,-2 0 0 16,0 0-7-16,-3 0-35 31,-18 0-107-31,-10 0-107 0</inkml:trace>
  <inkml:trace contextRef="#ctx0" brushRef="#br0" timeOffset="75519.62">11893 1673 476 0,'0'0'66'0,"0"0"-12"16,0 0 61-16,0 0-15 15,0 0-18-15,0 0-24 16,-29-46-18-16,29 45-10 0,-2 1-9 15,2 0-8 1,0 0-6-16,-3 0-4 0,3 0-3 0,-2 12-3 16,1 12 3-16,-3 11 0 15,2 7 6-15,1 4 4 32,1 2-1-32,0 0 6 0,0 4-2 0,0-1 5 15,3-1-6 1,4 3-1-16,7-2 1 15,-4 4 3-15,3-4-5 16,-2-2-7-16,2-1 1 16,1-2 1-16,-4 4-4 15,-1 1 2-15,0 0-3 0,-3-2 6 16,0-2-2-16,1-2 3 16,-2-4-3-1,-2 1 0-15,0-2-1 0,0-1 1 16,-3-6-1-16,0 0 3 15,0-4-4-15,0-3 2 0,0-2-2 16,0 1 0 0,0-3 0-16,0-1-1 15,0-2 0-15,0 1 2 0,0-1-2 16,0 2 0 0,0 0 1-16,3 0-1 0,-3 2-1 0,3 0 2 31,0 4-1-31,0 1 2 15,-2 1 2-15,1-1-4 16,-2 2 4-16,0 0-3 16,0-2 0-16,0-3 3 0,1 1-1 15,1-4-1-15,1-3-1 16,0 1 2 0,0 1-3-16,1-3 1 0,-1-2 0 15,0 4 2-15,-1-4-1 16,2 1 3-16,-4 3 1 0,1 2 4 15,-1 1 1 1,0 2-8-16,0-1 0 0,0 0 3 16,0-2-4-1,2 3-1-15,-2 0-1 16,3 3 0-16,-3 1 1 16,5 0 2-16,-2 3-1 15,1-2-1-15,-1 1-1 16,3-3-1-16,0 0 0 15,-2-1 1-15,1 2-1 16,-1 3 0-16,-1 0 1 0,-1-1-1 16,1 1 1-16,-3-3-1 15,0 2 2-15,3-1 2 16,0-1-2-16,-2 2 1 16,1-3-1-16,-1-3-2 0,1-1 2 15,1-3-1-15,-2-3-1 16,1 1 1-1,-1-2-1-15,1 1 1 16,-2-2-1-16,0 1 0 16,0 0 0-16,0 0 2 0,0 2-2 0,-6 1 1 31,0 1-1-31,-3 0 0 0,1 0 0 0,4-2 0 16,-1-4-1-1,4 2 0-15,-2-2 1 16,3 1 0-16,-2-4 0 15,2-2 1-15,-1-3 0 16,-2 0-1-16,3-3-1 16,0-1 1-16,-1-1 0 15,1-2 0-15,0 1 1 16,0-1-1-16,0 0 1 0,0 0-1 16,0 2 0-16,0-2-1 15,0 0 1-15,0 2-3 16,4-2 3-1,11 0 2-15,6 0-2 0,4 0 1 0,5 0-1 32,6-7 1-32,12 3-2 0,11-1 1 0,19 2 0 15,16 1 3 1,10-1-3-16,11 3 0 16,4-2 2-16,5 1-2 15,5 0 1-15,1-4 0 16,11-3-1-16,2-1 0 15,2-2-2-15,-2-2 2 16,-10 3-1-16,-13 2 0 16,-10-2 0-16,-8 3-5 15,-6 0 6-15,-7-2 0 0,-2 2-1 16,-4-1 1 0,1-4-1-16,5 0-1 0,8-3 2 15,6-1-1-15,2 0 1 16,0 1 0-16,-3 1-2 15,-10 1-1-15,-4 2-3 0,-6 1 5 16,-5 0-4 0,0-1-6-16,-4 2-2 0,-4-1-4 15,-5-2-1 1,-3 0 4-16,0-5-2 16,-3 4-4-16,-1-4 5 0,-6 0-1 0,-2 1-9 31,-7-1-28-31,-5-2-1 0,-2-1-15 15,-9-2-52-15,-5-2-74 16,-5-1-168-16</inkml:trace>
  <inkml:trace contextRef="#ctx0" brushRef="#br0" timeOffset="77105.25">16392 1240 366 0,'0'0'233'16,"0"0"-218"-16,0 0-5 0,0 0 68 16,0 0 13-16,0 0-25 15,-12-65-26-15,12 65-27 0,0 0-9 32,0 0-1-32,0 0-3 15,11 0 1-15,4 13 1 0,4 8 7 16,2 8 1-16,-2 9 6 15,1 9 9 1,-4 11-6-16,-3 7-5 0,-2 4-1 16,1 5 15-16,-3 0-8 15,0 2-3-15,1 4-5 16,-1-1 1-16,0-4-2 16,1 3-2-16,-1-1-4 0,0 0 2 15,2 1-1-15,-5 3 2 16,-2 5-5-1,-1-1 0-15,-3 0 1 0,0 1 12 16,0-7-1 0,0-1-4-16,0 0 9 0,0-5-10 0,0-3-2 31,0-2-3-31,-1-3 2 16,-4 0-3-16,2-4-2 15,-1-5-2-15,-4-2 2 16,4-4-1-16,1 2-1 0,0-3 2 15,1-3-1-15,1 0-1 16,-2-4 0-16,1-6 0 16,1 1-3-16,-1-2 3 15,2-3 5-15,-1-1-2 0,1 1 7 16,0-2-5 0,0 3 4-16,0 0 6 0,0-2-9 15,1 0 3 1,4-1-3-16,-1-3 2 0,1-3 2 15,-2-4-8-15,0-3 1 16,-2-2 0-16,2-4 0 0,-3-1 0 16,2-1-3-1,-2-1 7-15,0 1 0 0,0-2-2 0,3 3 3 32,-3-1-2-32,1-1-4 0,1 2 6 0,-1-1-7 31,-1 1 4-31,2 1-5 15,-1 0 2-15,2 0 1 16,-1 2-1-16,-1-4-2 16,1 2-1-16,1-2 1 15,0 2 0-15,-2-2 2 16,-1 0-2-16,0-4 0 0,0 2 1 16,0-4 0-1,2-1-1-15,-1-2 1 0,-1 1 0 0,0-1 3 16,0 0-4-1,0 0 1-15,0 0-1 16,0 0 4-16,0 0-3 0,0 0-2 16,0 0 2-16,0 0-1 15,0 0 0 1,0 0 0-16,0 0 1 0,0 0 2 0,0 0-3 16,0 0 0-16,0 0 0 31,0 0 2-31,0 0 1 0,0 0 0 15,0 0 2 1,0 0-2-16,0 0 1 0,-3 0 2 16,-16 0-5-16,-14 0-2 15,-15 0 1-15,-11 0-1 16,-16 0-1-16,-10 0-5 16,-3 2-19-16,9 2-5 15,18 4-16-15,22-3-47 16,18-4-317-16</inkml:trace>
  <inkml:trace contextRef="#ctx0" brushRef="#br0" timeOffset="82734.63">11115 1189 493 0,'0'0'400'0,"0"0"-361"0,0 0 71 16,0 0-15-1,-69-74-41-15,50 74-29 0,-2 0-13 0,-12 9-4 16,-4 18-8-16,-5 9 1 16,5 4-1-16,10 2 2 15,11-3-2-15,13-3 1 16,3-2-2-16,7-3 1 15,17-9 0 1,13-7-1-16,11-10 0 16,7-5 1-16,6-17-5 15,-7-12-29-15,-12-6-11 16,-17-2 14-16,-10 0 22 0,-12-2-1 16,-3 3 10-1,0 6 0-15,-4 6 6 16,-2 8 13-16,1 8 16 15,2 3-10-15,3 5-4 0,0 0-9 0,0 0-11 16,0 6-1 0,18 15 0-16,4 8 6 0,4 3 8 15,-4 3 1-15,-5 0-8 16,-4-1-7-16,-4-1-5 16,-3-2-23-16,-2-11-174 0,1-9-320 31</inkml:trace>
  <inkml:trace contextRef="#ctx0" brushRef="#br0" timeOffset="165590.1">12038 1714 580 0,'0'0'167'16,"0"0"-149"-16,0 0-8 15,0 0 18-15,0 0 30 16,0 0-11-16,0 0-16 15,-3-15-3-15,3 15-10 16,0 0-6-16,0 0-4 16,0 0-3-16,0 0-3 0,0 0-2 15,0 0 3 1,7 6-3-16,13 6-5 16,7 4 5-16,13 0 0 0,3 1 0 15,8 2 0-15,0-1-1 16,3 0 1-16,-1 2 0 0,1 1 1 15,-2 1-1 1,2 0 2-16,-1 2 0 0,6-1-1 16,2 0-1-1,1-2 0-15,1-1 0 16,3-3 5-16,1 2-5 16,4 1 0-16,3-1 1 15,-4 4-1-15,-2 0 0 16,-4 2 0-16,-1 1 1 15,3 3 2-15,-1-3-3 0,4 1 0 16,-2-1-3 0,-1-2 3-16,-2 0 0 0,-5-2 0 15,-2 0 0 1,-6 3 0-16,-3-4 2 0,-8 2-1 16,-2 0 1-16,-5 4-2 0,0-1 1 15,-3-1 0 1,4 3 4-16,2-3-2 0,6 1 3 15,7-1 17 1,6 0-10-16,3-1-8 0,1-1 4 0,-1 4 7 31,1 0-3-31,1 3-8 16,-1 1 6-16,-1 2-5 16,-5 1-1-16,-4-3-1 0,-2 2-4 15,-4 0 3-15,-3 0-1 16,-1-4-2-16,-2-1 3 15,-4-2-3-15,-3 3 0 16,-4-6 0-16,-4 0 2 16,0-2-2-16,-3-1 1 15,-4 0 0-15,2-2 0 16,-5 2 2-16,-3-3-2 0,2 3 0 16,0-1 4-1,-2-1-3-15,4 3 2 0,2 0 11 16,2 1-7-16,1 2 6 15,4 1-2-15,2 4 4 0,1-1-1 32,2 6-5-32,3 0-1 0,0 0-4 0,1 1 2 15,0 0-2 1,-1-5-1-16,-4 3-4 16,1-5 0-16,-4-4 0 15,-2-1 0-15,-1-6 0 16,-3 0 0-16,-2-3 2 15,-1-2-2-15,-2 0 2 16,3-4-1-16,-2 0-1 16,-1 1 0-16,2-1 2 0,0 2-2 15,4 1 0 1,6 3 1-16,1 0 1 0,4 2-1 16,1 3-1-16,2 2 9 15,1-1-4-15,0 5 3 16,0-1-4-16,-2-1 0 0,1-1 0 15,-6 0-2 1,-2-5-2-16,-4 0 0 16,-2-3 1-16,-2-3-1 0,-4 0 1 15,-1-1-1 1,0-2 1-16,0-1 0 16,-1 2-1-16,4-1 1 15,-2-3-1-15,2 2 0 16,0-3 1-16,2 2 0 15,-2 1-1-15,0-2 0 0,2 1 0 16,-2 1 0 0,-2 0 0-16,1 1 0 0,-2 0 0 15,-2-2 0-15,-1 2 1 16,2 0-1-16,-4-2 0 16,2 2 0-16,1-1 0 15,-1-2 0-15,0 2 0 0,-1-3 0 16,-1 1 2-16,3-1 2 15,-1 3-4-15,1-2 2 16,-1-1-1 0,0 1 2-16,0-2-3 15,-1 0 2-15,-1 0-1 0,1 0 2 0,1-1 3 32,-2 1-1-32,-2 0-1 0,4-1 0 15,-4-1-3 1,-1 1 0-16,2-1 0 0,-4-1 2 15,1 0-3-15,-2 0 0 16,0 0 0-16,0 0 1 0,0 0 0 16,0 0-1-1,0 0 0-15,0 0 0 0,0 0-13 16,-8 0-47 0,-11-1-75-16,-8-12-100 0,-4-6-349 15</inkml:trace>
  <inkml:trace contextRef="#ctx0" brushRef="#br0" timeOffset="167308.31">16950 828 624 0,'0'0'203'0,"0"0"-129"0,3-84 84 15,-3 64-7-15,0 9-50 16,0 3-35 0,0 5-9-16,0 3-21 0,0 0-19 15,0 0-11 1,0 11-6-16,-4 20-6 16,-4 15 6-16,-1 12 0 15,1-3 1-15,6-3 0 16,2-9-1-16,0-9-1 15,10-7-1-15,5-10-1 16,1-5 2-16,2-7-2 16,3-5 2-16,1 0 1 0,4-9 4 15,0-10-2 1,0-4 1-16,0 1-1 0,-4 3 3 16,0 2-3-16,-4 3 2 0,3 4-4 15,-2 6 0 1,1 4 0-16,2 0-5 15,2 13 4-15,0 10-3 0,-5 7 1 16,-3 4-3 0,-5 8-20-16,-8-2-16 15,-3 2-11-15,0-4 11 16,-14-4-15-16,-11-6 20 16,-9-5 13-16,-8-4 19 15,-1-6 4-15,-3-9 2 16,2-4 10-16,6 0-1 0,6-2 21 15,10-12-6-15,8-6 3 16,9-3-12-16,5-8-16 16,5-9-3-16,24-4-46 15,16 0-39-15,10 7-125 16,-3 5-175-16</inkml:trace>
  <inkml:trace contextRef="#ctx0" brushRef="#br0" timeOffset="169188.2">17086 4038 755 0,'0'0'198'16,"0"0"-113"-16,0 0 62 16,0 0-20-16,0 0-49 15,0 0-31-15,-39-39-8 0,19 39-18 16,-2 13-14 0,-9 17-4-16,-5 12-2 15,2 8 0-15,2 5 2 0,13-6-2 16,16-3-1-1,3-8-1-15,24-7 1 0,15-11-3 0,16-15-1 16,11-5 2-16,11-14-2 16,2-17-34-1,-4-6-60-15,-16-4-159 0,-20 3-277 16</inkml:trace>
  <inkml:trace contextRef="#ctx0" brushRef="#br0" timeOffset="170271.71">11785 5453 730 0,'0'0'122'0,"0"0"-18"0,0 0 46 16,0 0-32-16,0 0-38 0,0 0-34 31,-118-53-18-31,68 55-9 16,-5 19-10-16,-1 6-3 15,5 5 1-15,12-1-4 16,14 1 0-16,14-6-3 16,11 1-1-16,0-5-2 0,21-3-1 15,18-9-5 1,9-10 8-16,10 0-2 0,6-25-19 16,0-10-14-1,-7-6-8-15,-8-7 1 0,-13-6-10 16,-14-3 14-16,-16-7 10 15,-6-4 24-15,-16-2 5 0,-21 1 2 16,-5 9 10 0,3 12 19-16,6 19 35 15,14 15-5-15,8 8 0 16,11 6-29-16,0 18-23 0,12 25-8 0,18 20 0 31,8 14 12-31,3 3-4 16,-2-2 2-16,-8-9-8 0,-5-10-3 15,-10-11-7-15,-3-9-49 16,-4-10-158-16,1-15-220 16</inkml:trace>
  <inkml:trace contextRef="#ctx0" brushRef="#br0" timeOffset="174207.34">20282 2017 494 0,'0'0'51'0,"0"0"-35"16,0 0 31-16,0 0 34 15,0 0 2-15,0 0-46 16,0 0-35-16,-4-25 3 16,32 20 1-16,14-2-1 15,18-2 1-15,12 2 0 16,15-1-3-16,11 3 5 16,8-2-6-16,11 2-2 0,2-1 1 15,0 0-2-15,4 1 2 16,-6-1-1-1,-5 0 0-15,-9 1 1 0,-10 1 1 16,-5-2-2-16,-5 0 0 0,0-2 1 31,-2 2 3-31,3-2-4 0,2 1 3 16,5-1 2-16,2 3 0 0,-2 0-2 16,-2 3-1-1,-5 0-2-15,-4 2 1 16,-2 0 0-16,-9 0-1 15,-7 0-1-15,-2 0 1 16,-4 0 1-16,3 0-1 16,-5 0 3-16,2 0-3 15,1 0-2-15,0 0 2 0,-1 0-1 16,1 0 2 0,-4-5 0-16,-3-1-1 0,-6 2 0 15,-8 0 1-15,-4 1-1 16,-7 1 0-16,-4 1 2 15,-2-1 0 1,1 0 4-16,-2 1 1 0,-1-2 3 0,2 1-1 16,-2 0 0-1,-1-2 7-15,-2 1 2 16,-2 1 2-16,3-1-6 16,0 0-3-16,3 0 1 15,-1 0-8-15,0 0-2 16,-2 3 0-16,-5-4 0 15,-2 4-2-15,-3 0 1 0,-1 0 0 16,-1 0 0-16,-2 0 0 16,-1 0 0-16,2 0 2 15,-2 0 1-15,1-1 0 16,2 1 3-16,2-1-2 16,1 1 4-16,0 0 0 15,-3 0 0-15,-3 0 0 0,0 0 1 16,0-2 4-1,0 2 1-15,0 0 1 0,0 0 2 16,0 0-2 0,0 0-5-16,0 0-2 0,0 0-7 15,0 0-2-15,0 0 0 0,0-1-41 32,0-2-72-32,-11-2-122 0,-4 0-334 0</inkml:trace>
  <inkml:trace contextRef="#ctx0" brushRef="#br0" timeOffset="178369.95">20267 2138 473 0,'0'0'67'0,"0"0"-62"16,0 0 9-16,0 0 49 0,0 0 18 15,0 0-9-15,-41-57-9 16,39 56-3-16,1-1-13 15,-1 2-15-15,2 0-14 16,0 0-5-16,0 0-7 16,-1 2-1-16,-1 19-3 15,0 13-2-15,-1 16 21 16,3 9 10-16,0 10 10 0,0 5-15 16,2 11-2-1,7 4 12-15,1 5-11 0,-2 1-16 16,-1-1 5-16,1 3 2 15,-1-4-2 1,-1-3-5-16,-1-4-4 0,-1-2-2 0,-1-1 2 31,-1-4-2-31,1-5 1 0,-2 1 2 16,-1 0-4-16,2 0 1 16,-2-3-2-16,0-3 6 15,0-4 1-15,0-5-5 16,0 0 0-16,0-4-1 15,0-4 5-15,0 0-5 16,0-4-1-16,1-1 3 16,3-5-3-16,2-3-1 0,-1-5 1 15,1-1-1 1,0-5 1-16,-3-2-2 0,1-5 2 16,-1-3 0-1,-1-2-1-15,-1-2 1 0,-1-1-1 16,0-2 0-16,0 0 1 15,0-4-1-15,0 1 1 0,0-2 0 16,0-1 1 0,0 1-2-16,2-1 1 0,1-1-1 15,-2 1 0 1,2 2 0-16,-1 0 0 16,1-2 0-16,0 1 2 15,0-1-1-15,-2-2-1 16,2 1 0-16,-2 0 0 15,-1-3 0-15,0 1 0 16,0 0 1-16,0-1-1 16,2 2 0-16,0-2 0 0,-2 2 0 15,1 1 0-15,-1-1 0 16,3-1 0-16,-1 1 0 16,2 1 1-16,1-1-1 0,-2-1 0 15,-2 1 1 1,1-1-1-16,-1-1 0 15,-1-1 0-15,0 0 0 16,0 0 1-16,0 0 0 0,0 0-1 16,3 0 1-1,-2 0 0-15,4 0 0 0,9 0-1 0,11 0 1 32,12 0-1-32,17-6 4 0,10-6-4 0,9 2 3 15,6-2-3 1,5-2 0-16,2-2-1 15,6 2 0-15,2-3 0 16,2 3 1-16,0-3 1 16,-2 3-1-16,0-3 0 15,2 1 0-15,0 0 1 16,4-1 0-16,1 2-1 0,2-1 1 16,0 1-1-16,-3 0-2 15,0 0 2 1,-2 0 0-16,-4 0 0 0,-4 0 1 15,-7 1-1-15,-3-1 1 16,-3-1-1-16,-4-1 2 16,0 0-2-1,-3 1 0-15,4-2 2 0,0 3-1 16,1-1-1-16,-1 1 0 0,-1 1-2 16,5-2-1-1,-1 1 3-15,5 0 0 16,-1 2 0-16,-5-3 0 15,0 2 0-15,-6 0 0 16,-1 0 0-16,-5 0 0 16,-4 0 0-16,-5 1-1 15,-8 0 0-15,-3-1-3 16,-4 0-3-16,-1 2-10 0,-8-1-4 16,-6 4-9-16,-7 0-11 15,-1 1-44-15,-5 1-40 16,-5-3-85-16,-1-2-229 0</inkml:trace>
  <inkml:trace contextRef="#ctx0" brushRef="#br0" timeOffset="179471.53">24229 2174 257 0,'0'0'138'0,"0"0"-111"16,0 0 32-16,-64-80 0 0,49 59 19 15,0 1-8 1,6 1-2-16,4 4-21 0,4 2 6 15,1 4 1 1,0 1-8-16,0 4-13 0,0 2 12 0,0 0-5 31,0 2-9-31,0 0-8 0,0 0 4 0,0 0-6 16,0 0-11 0,0 4-4-16,0 17 0 0,7 10 8 0,4 10 19 31,4 7-7-31,1 8-1 15,2 6-7-15,3 10 3 16,3 4 0-16,3 13-2 16,-2 1-3-16,-1 2-4 15,-3-3-3-15,-2-3-3 16,-3-3-4-16,-6-1 2 0,-7-6-1 16,-3-4 1-16,0-6 1 15,0-3 1-15,-3-8 2 16,-4 1-4-16,0-8-2 0,3 1 7 15,1 0-5-15,1-4-1 16,1 4-1 0,-1-1 2-16,-1-2 2 15,0-3-5-15,-3 0 1 16,-2-4 0-16,-3 0 3 0,2-3 10 0,-1-3-11 31,4-2-1-31,3-4 2 16,0-5 0-16,3-1-3 15,0-9-1-15,0 2 0 16,0-4 0-16,0 0 2 16,0-2-2-16,4 0-1 0,2 1 1 15,1-1 0-15,-2 0-1 16,1-3 0-16,-2 2 0 16,-1-2 1-16,0 2-1 15,-1-4 0-15,0-1 0 16,-1 0 0-16,-1-1 1 15,3 1-1-15,-3-2 0 0,0 0 0 16,1 0 1 0,-1 0-1-16,0 0 0 0,2 0 0 15,-1 0 0-15,8 0-3 0,9-12-21 32,2-6-26-32,8-8-54 0,-1-7-242 15,-7-11-492-15</inkml:trace>
  <inkml:trace contextRef="#ctx0" brushRef="#br0" timeOffset="181921.4">24127 1833 551 0,'0'0'28'0,"0"0"-18"0,0 0 32 15,0 0 60-15,0 0-37 16,0 0-13-16,0 0-20 16,-6-20-9-16,6 20-9 15,0 0-3-15,9 0-2 16,18 8 1-16,12 9 30 16,15 3-8-16,13 6-2 15,9 7-9-15,3 4-11 0,8 4 1 16,8 3-1-16,5 1-4 15,3-1-1 1,-3-2-4-16,-6-2-1 16,-6 1 0-16,-3-4 1 0,-5-3 1 0,-5-1-2 31,-8-2 1-31,-3 0-1 0,2 0 1 0,-1 2-1 16,-2 0 1-1,-6 0-1-15,-8-2-5 16,-3-4-11-16,2-2 16 15,6-4 1-15,2-2 4 16,2-2-4-16,-3-3 1 16,-10-3-2-16,-6-2 0 15,-6 0 0-15,-12-4-4 16,-3-2 4-16,-11 1 0 0,-2-4 0 16,-4 0 0-16,-1 0 2 15,0 0 5 1,0 0 1-16,0 0 2 0,0 0 0 15,0 0-4-15,0 0-1 16,0-2-1-16,0 0 2 0,0 2-4 16,0 0 0-1,0 0-1-15,0 0 1 0,0 0-2 16,0 0 2 0,0 0 2-16,0 0 0 0,-3 0 1 0,-7 0 1 31,-10 2-3-31,-5 10-1 15,-8 8-2-15,-3 4 6 16,-7 5-2-16,-6 8-2 16,-5 3 1-16,-5 3 0 0,-2 0-3 15,-4 0 5-15,-2-1-5 16,-2 1 1 0,4-3-1-16,5 0 0 0,5-1 0 15,7 1-3-15,3 2 0 16,-1 2 3-16,3-2 0 0,-2 1 0 15,4-4 3-15,-1 1-3 16,2-1-2 0,2 1 2-16,5-1 0 0,1 2 0 15,-1 0 0 1,1-3 1-16,1-1-1 16,0-3 0-16,-1-2 0 15,-2-1-1-15,-1-2 1 16,-4 3 0-16,1-3 0 15,2-3 0-15,-1-1 0 16,3-4 1-16,0 1 0 0,1-4 1 16,3 0-2-16,5-1 0 15,5-5 1-15,2 2-1 16,1-1-1-16,0-1 1 16,-5 2 0-16,1 0-2 15,3-1 2-15,-1-1-1 0,2 2 1 16,1-6-2-1,7-1 1-15,1-3-2 0,7-1-3 16,1-3-17 0,0 0-18-16,0 0-24 0,12-10-81 0,16-16-110 31,9-12-155-31</inkml:trace>
  <inkml:trace contextRef="#ctx0" brushRef="#br0" timeOffset="183603.04">20297 2133 503 0,'0'0'67'0,"0"0"-27"16,0 0 92-16,0 0-45 16,0 0-24-16,0 0-18 15,-52-34-20-15,7 61-14 16,-17 16-3-16,-16 18 8 0,-12 14-3 16,-5 6 4-1,-6 12-3-15,1 4-3 0,0 4-3 16,2 2-1-1,7-5-5-15,8-1 4 0,10-2-5 16,9-2 9-16,3-4-7 0,0-3-3 16,-2-2 1-1,3-3-1-15,4-2-1 0,8-1-1 16,3-3 0-16,5-8 0 16,6-11 1-1,1-11 1-15,4-11 0 0,4-9 3 16,3-6-3-16,4-7 1 0,1-5-1 31,5-4 4-31,5-3-3 16,0 0-1-16,4 0 4 15,0 0 1-15,3 0-4 0,0-5 2 16,0-1-2-16,0 2 3 16,0 0-2-16,0 1-1 15,1 3 0-15,-1-2 0 16,0 2 1-16,2-1 2 15,2 1-2-15,5-2-1 0,3 1 4 16,7 1 1 0,4 0 4-16,5 0 1 0,5 0 7 15,4 3 2 1,5 8 4-16,5 4 5 16,4 9-7-16,5 7-7 15,-1 9 8-15,4 7 13 16,2 4-14-16,7 1-16 15,8-2-3-15,7-2 4 16,7-1-7-16,2-5 0 0,-4 0-1 16,-4-2 0-16,-11-2-1 15,-8-1 2-15,-14-5-1 16,-8-3 1-16,-11-3 1 16,-7-1-1-16,-2-6 0 15,0 0 0-15,6 1 0 0,1-5 1 16,-1 2-1-1,0-3 0-15,-4-2 0 16,-4-2 0-16,-3 0 0 16,-5-4 0-16,1 0-1 0,-5-4 1 0,2 1 0 31,0-1 1-31,1-2-1 0,1 0 0 0,1 0 0 16,-2 0 2-1,-2 0-2-15,-4 0-1 0,-1 0-1 16,-2 0 2-1,-2 0-1-15,3 0 0 16,-2 0 0-16,-2 0-5 16,1 0 1-16,-1 0-7 15,2 0-11-15,-2 1-6 16,0-1-32-16,0 0-29 16,0 0-29-16,0 0-91 15,0-18-454-15</inkml:trace>
  <inkml:trace contextRef="#ctx0" brushRef="#br0" timeOffset="186603.39">20485 2157 442 0,'0'0'30'16,"0"0"-27"-16,0 0 9 0,0 0 57 16,0 0 17-1,0 0-12-15,0 0-12 0,-34-41-26 16,34 41-13-1,0 0-13-15,0 0-6 0,0 0-1 16,13 10-2-16,14 10 13 16,7 6 22-16,14 6-8 0,7 2 8 31,6-1-14-31,5 3-8 0,1 1 3 16,6-1-7-16,6 4-1 0,0 1 1 15,-4 1-5 1,-8-1-3-16,-6-3 4 0,-6-3-6 0,-3-6 4 31,-5 0 0-31,-3-3-2 16,-2-1 0-16,-3 1 0 15,-2-1-1-15,-2 0 1 16,-3 0 0-16,1 1 1 0,3 1-2 16,0-2 6-16,4 1 6 15,-3-1-5 1,1-3-5-16,-2 0-2 0,4-2 3 15,-1-2-4-15,-1-1-1 16,4-1 0-16,0 2 1 0,0-1 2 16,4-2-2-1,-1 2 2-15,-1 0-2 0,-2-1 0 16,-3 4 1 0,-2-2-1-16,-1 2 1 0,-2-1 0 0,2 1 0 15,2 0 1 1,2 1-1-1,0-3 1-15,0 0-2 16,2-1 2-16,-2 1 0 16,1 0-2-16,0-3 2 15,-2 2-2-15,-5-5 2 0,1 2-1 16,-4 1 0 0,1-1 0-16,0-3 3 0,2 2-3 15,-1 1 4-15,0-3 0 16,0 1-2-16,-2 1 3 15,0-1-3-15,1 2 1 0,1 2 0 16,-2 4-1-16,0 0 2 16,1 1 0-1,-1-1-2-15,-3 0 6 0,1-1-5 16,0-1 7 0,0-1-5-16,1 1 0 0,-4-1-2 0,1 0 2 31,-3 0-2-31,0-1 0 0,-2-2-1 15,-1-3 2 1,-3 3-2-16,3-2-1 0,0-1 2 16,0-1-1-16,1-2-1 15,2 1 6-15,-6 0-5 16,1-2-1-16,-2 2 2 16,-4-1-1-16,1 1 1 15,1-2-1-15,-2 2-1 16,2 1 1-16,0-4-2 15,3 4 3-15,-3-3-3 0,3 2 0 16,-2-1 2 0,0 1-2-16,1-2 0 0,-5 1 0 0,0 1 1 31,0 1 0-31,-3-3 0 0,0 3 1 0,-2-1 0 16,-3-2-1-16,1 0 2 15,-1 1-2 1,1-3 0-16,0 1 0 0,0 0 0 0,0 1 1 31,1-2-1-31,-2 0-2 16,2 2 0-16,1-3 2 15,-2 0-2-15,-2 0 0 16,0-3-1-16,-3 1-1 0,2-2-2 16,-2 0-23-1,0 0-49-15,-4-19-148 16,-13-10-355-16</inkml:trace>
  <inkml:trace contextRef="#ctx0" brushRef="#br0" timeOffset="187903.48">24117 2000 429 0,'0'0'70'15,"0"0"-6"-15,0 0 17 16,0 0 30-16,0 0-35 16,0 0-15-16,-33-37-23 15,17 37-11-15,-17 20-17 0,-18 16 0 16,-11 15 7-1,-9 10 2-15,-1 6-1 16,-2 4 1-16,-2 4-5 16,2 4-3-16,-4 4 1 0,-1-1-8 0,-3-3 0 15,-3-6 1-15,-1 0-2 16,2 2-1 0,2-4-2-16,9-2-2 0,-2-1 2 15,5 1 3-15,-1-4-3 16,-1-1 0-16,-6-1-1 0,-8-4 1 31,-8-2 1-31,3-4 0 16,6-2-1-16,7 1 0 15,5 0 5-15,0-1-5 16,11-4 0-16,11-9 0 16,12 0 1-16,8-4-2 0,-5 5 2 15,-4 0-1 1,1-2 0-16,-1-2-1 0,4 0 1 15,1-3 0-15,-2-1 0 16,-1-2-1-16,-1-4 2 0,0-3-2 16,3-1 2-1,3-3-2-15,3-4 2 0,6 0 0 16,2-3-1-16,4 3 0 16,-3 0 0-1,1 0 0-15,1 0 0 16,-1 2 0-16,-1-1 1 0,3 1-1 0,-5-1-1 31,1 0 1-31,2-2 1 16,-2 0-1-16,0 1 0 15,1 0 0-15,0-4 0 0,2 0 1 16,1 1-1 0,5 0 0-16,0 2 0 0,0-1 0 15,3 2 0-15,-3-1 0 16,2 1 1-16,0-4 0 0,0 3-1 15,0-4-1 1,-1 1 1-16,-1 2 1 16,-1-3-1-16,-2 1 0 0,2 2 0 15,-2 0 2 1,1 1-2-16,-1 1 0 0,-1 1 1 0,1-1-1 31,1 2 0-31,0-2 0 0,1 0 3 0,1 0 1 16,0 0 0-1,-2-1-1 1,3 1-1-16,-3-5-1 0,5 1 1 16,-1-3-2-16,2-1 0 15,3-1 4-15,2-2-4 16,-1 1-1-16,1-2-1 16,1 1 2-16,0 1-1 15,0-4-4-15,3 0-25 16,0 0-17-16,0 0-60 0,0-20-41 15,16-15-238 1</inkml:trace>
  <inkml:trace contextRef="#ctx0" brushRef="#br0" timeOffset="189235.17">18197 3420 352 0,'0'0'44'0,"0"0"-38"16,0 0 53-16,0 0 35 15,0 0 8-15,0 0 8 0,0 0-17 16,12-49 7 0,-12 39-1-16,0-1-16 0,-5 2-15 15,-13 3-17 1,-7 5-11-16,-9 1-23 0,-11 16-7 0,-6 15-5 31,2 11-4-31,10 2 0 0,14-2-2 0,16-3 1 16,9-5 0-1,3-2-2-15,25-11-3 0,10-6 0 0,9-10-2 32,7-5-14-32,-2-10-14 15,-1-14-10-15,-9-5-5 16,-9-6-11-16,-13 1-18 16,-13-2-14-16,-7-1 51 15,-7 3 35-15,-13 5 7 0,-1 6 4 16,1 6 17-16,8 5 20 15,4 7 24 1,5 0-6-16,3 5-19 0,0 0-21 16,3 0-15-1,16 6-2-15,5 10 7 0,-2 4 0 0,-2 4-6 32,-6 1 2-32,-5 1-5 0,0-1-25 0,-4-4-91 15,0-9-146 1,0-9-459-16</inkml:trace>
  <inkml:trace contextRef="#ctx0" brushRef="#br0" timeOffset="190051.78">20133 1526 501 0,'0'0'140'0,"-14"-80"-2"16,1 48 8-16,4 9-25 0,5 10-36 16,1 8-22-16,3 2-19 15,-2 3-14-15,2 0-17 16,-4 17-7-16,-8 22-5 16,-2 16 0-1,-3 11 3-15,1-5-1 0,6-6-3 0,7-8 1 16,3-8-1-16,0-8 0 15,13-6 0-15,7-11-1 16,4-9 0 0,7-5 1-16,2 0 0 15,1-16 2-15,3-7-1 16,-5 1 0-16,-2 0 1 16,-6 3-2-16,-4 6 0 15,-2 3 0-15,-4 4 0 0,-1 3-1 16,1 3-1-1,2 0-4-15,-1 3 0 0,0 13-5 16,-3 6-6-16,-8 5-5 16,-1 6-3-16,-3 2 0 0,-1 0-7 31,-16-1 12-31,-5-4-1 16,-5-8 2-16,-1-3 4 0,-2-9 8 0,0-5 6 15,2-5 1 1,0 0 1-16,2-11 1 15,7-9-1-15,4-7 5 0,6-8-2 0,9-5-4 32,0 0-2-32,4 5-10 15,22 8-89-15,6 11-194 16</inkml:trace>
  <inkml:trace contextRef="#ctx0" brushRef="#br0" timeOffset="190735.53">24193 1192 590 0,'0'0'155'16,"0"0"-81"-16,0 0 79 16,0 0-21-16,0 0-39 15,0 0-26-15,-64-44-34 16,21 67-16-16,-8 14-10 15,-3 7-1-15,11 7-2 0,11 2 0 16,19 0-1 0,13-2-3-16,5-7 0 0,26-8-3 0,17-12-1 15,13-14 1-15,12-10-18 32,8-3-69-32,0-21-122 0,-7-9-232 0</inkml:trace>
  <inkml:trace contextRef="#ctx0" brushRef="#br0" timeOffset="191566.7">26899 2539 657 0,'0'0'217'16,"0"0"-90"-1,0 0 22 1,0 0-25-16,0 0-51 0,0 0-28 16,-91-72-16-16,52 72-4 15,-6 5-8-15,-3 18-10 16,2 7 0-16,9 4-6 16,7-3 0-16,11-1-1 15,14-4-2-15,5-2 0 16,5-9-2-16,22-4-3 15,7-10-12-15,5-1-1 0,3-5-7 16,-4-19-7-16,-2-6-7 16,-9-7 7-1,-3-10 6-15,-8-6 9 0,-8-7 11 16,-8-1 7-16,0-2 2 0,-8 0 6 16,-10 5-3-1,3 13 24-15,2 15 14 0,5 15-1 16,4 13-10-1,2 2-13-15,2 29-18 16,0 23-2-16,0 19 2 16,0 9 0-16,0 7 0 15,0-4-8-15,3-2-52 16,-3-8-92-16,0-12-218 16</inkml:trace>
  <inkml:trace contextRef="#ctx0" brushRef="#br0" timeOffset="192317.01">24487 4624 996 0,'0'0'83'15,"0"0"6"-15,0 0 40 16,0 0-61-16,0 0-42 16,0 0-16-16,-30 28 0 15,30-14-5-15,12 0-2 0,16-6-1 16,8-5-2-16,6-3 0 15,-2-3 0 1,-4-10-1-16,-8-3-14 0,-7-5 1 16,-12 1-5-16,-7-5 12 15,-2 4-1-15,-12-1 0 16,-18 10 6 0,-12 9 1-16,-9 3 1 0,-8 15-2 0,-1 15 2 15,8 8 7 1,11 6 3-16,12 2-2 0,12 3 3 15,13-6 1-15,4-7-5 0,14-11-4 32,24-12-3-32,20-13 0 15,15-9-23-15,14-26-72 16,4-13-160-16,-2-9-206 0</inkml:trace>
  <inkml:trace contextRef="#ctx0" brushRef="#br0" timeOffset="193117.95">20560 5403 482 0,'0'0'266'0,"0"0"-201"16,0 0 53-1,-44-72 15-15,19 61-32 0,-3 11-18 0,2 0-17 16,4 16-16-16,2 20-21 16,10 11-7-16,6 10-4 15,4 7-3-15,4 2-5 16,16 1-4-1,0-2-1-15,-2-4-4 0,-6 0 0 0,-9-4-2 32,-3-4 1-32,0-5-3 15,-9-10-17-15,-9-7-19 16,-2-9-13-16,-3-7-9 16,-4-6-29-16,-4-1-6 15,-2-7-3-15,-6-1-43 16,4 0-61-16,0-13 4 0,7-7-185 15</inkml:trace>
  <inkml:trace contextRef="#ctx0" brushRef="#br0" timeOffset="193308.53">20243 5875 617 0,'0'0'286'0,"0"0"-200"0,0 0 29 0,0 0 14 31,0 0-75-31,0 0-30 0,97-36-15 0,-28 10-9 31,10-1-2-31,4-2-82 16,-6-2-217-16,-16 0-606 0</inkml:trace>
  <inkml:trace contextRef="#ctx0" brushRef="#br0" timeOffset="206032.61">4829 10822 220 0,'0'0'93'16,"0"0"-25"-16,0 0 38 15,0 0-19-15,0 0 14 0,0-76-13 16,-3 70-21 0,2 1 6-16,-2 5-14 0,1 0-3 15,1 0-12-15,-2 0-7 16,-6 2-14-16,-6 22-12 0,-12 14-7 15,-7 16 6 1,-9 12 7-16,-4 7 0 16,0 5-5-16,2-1 1 15,0 2-2-15,0-2 0 16,-5 3-5-16,-5 6-1 16,-2 2 1-16,-3 1-6 15,6-1 1-15,5-8-2 16,4 2 2-16,1-3-2 0,2-3 0 15,-4 4 1 1,1-1 1-16,-7-3-1 0,0 2 0 16,-2-1 0-1,0-6 0-15,4-4 0 0,6-9-1 16,10-1 1-16,4-5-1 16,12-6 1-16,-1-5-3 0,10-7-3 15,0-7-3 1,3-3-11-16,-1-3-13 0,2-2-26 15,1-5-23 1,-1-3-41-16,5-4-10 16,0-7-98-16,0 0-241 15</inkml:trace>
  <inkml:trace contextRef="#ctx0" brushRef="#br0" timeOffset="207050.3">3151 11117 560 0,'0'0'48'16,"0"0"-21"-16,0 0-24 16,-36-80 29-16,29 68 24 15,4 2-5-15,3 4-8 16,-1 3-1-16,1 2-1 0,0-1-18 15,0 2-9 1,0 0-1-16,0 0-6 0,0 0 2 16,16 15-1-1,17 6 6-15,7 10 13 0,14 6 2 16,7 9-6-16,12 10 6 16,9 7-13-16,9 7 4 15,5 7 0-15,1 8-3 16,4 7-5-16,-3 5 4 0,4 2-6 15,7 5 12 1,-2-6-7-16,-1 1-3 16,-9-5-9-16,-6-12-3 15,-5-5 0-15,-5-9-1 0,-11-4 2 16,-6-7 0 0,-6-4 2-16,-7-4 0 15,-6-4 15-15,-5-5-6 0,-4-7-11 16,-8-2 5-16,-5-9 2 15,-7-5-7 1,-2-5 2-16,-6-5-2 0,-3-4 2 16,-2 0-2-16,-2-1 2 0,1-2-1 15,-1 0 5-15,-1 0-4 16,0 0 3 0,0 0 0-16,0 0-2 0,0 0-2 15,0 0-1-15,2 0 1 0,-2 0-3 16,1 0 1-1,1 0-20 1,-1 0-23-16,2-14-43 0,2-6-45 0,2-11-257 16</inkml:trace>
  <inkml:trace contextRef="#ctx0" brushRef="#br0" timeOffset="209047.61">2689 10405 388 0,'0'0'388'15,"0"0"-292"-15,4-79 7 0,-4 64 26 0,0 3-33 16,-11 7-18-16,-3 3-22 15,-4 2-12-15,-3 7-21 16,-9 22-13 0,-1 15-6-16,3 4-2 0,7 5 1 15,13-4-1 1,8-8-2-16,2-5 0 16,16-11-4-16,6-9 2 15,6-7-6-15,1-9-16 16,5 0-7-16,1-18-9 15,-6-13-10-15,-7-7-9 0,-9-5 9 16,-12-2 1-16,-3 1 18 16,-9 3 12-16,-13 7 7 15,-2 5 12-15,4 11 9 16,4 7 14-16,7 6 17 16,4 4 11-16,5 1-12 0,0 0-19 15,2 8-19 1,16 14-1-16,7 7 6 0,4 7 10 15,-4 1-9 1,5 7-5-16,-5-6 0 0,-2 2-4 0,-1-6-39 16,2-9-100-16,-2-3-204 31</inkml:trace>
  <inkml:trace contextRef="#ctx0" brushRef="#br0" timeOffset="209901.23">4919 9769 762 0,'0'0'127'0,"0"0"0"15,-39-78 19 1,24 61-39-16,3 8-32 0,-1 7-20 15,4 2-20 1,0 8-5-16,-6 22-15 0,-3 14-11 0,0 8 3 31,8 3-2-31,2-1-4 16,8-4 1-16,0-5-1 16,8-6-1-16,8-7-1 15,5-8 1-15,4-8 0 16,4-8-1-16,-4-5-2 15,5-3 2-15,-6-1 1 0,0-14-2 16,-2 0 4 0,-4-2-2-16,-3 2 2 0,-3-2-2 15,1 2 3-15,-2 4-3 16,0 3 0-16,-3 3-1 16,1 4 1-16,4 1-4 15,-1 0 0-15,-1 11-1 0,5 6-1 16,-4 6-5-1,-2 7-4-15,-5 4-3 16,-5 2-6-16,0 0-5 16,-5-4-10-16,-12-1 1 15,-7-9 8-15,4-6 17 16,-5-6 10-16,6-7 3 16,-5-3 4-16,6 0 3 15,-3-13 14-15,3-8-5 16,5-10-1-16,2-10-14 0,4-6-1 15,7-3-5-15,0 6-18 16,10 6-54-16,7 11-59 16,-1 10-120-16,-2 9-311 15</inkml:trace>
  <inkml:trace contextRef="#ctx0" brushRef="#br0" timeOffset="213036.5">4740 11757 499 0,'0'0'202'0,"0"0"-120"16,0 0 29-16,0 0 17 16,0 0-41-16,0 0-16 0,-69-73-14 15,50 73-11 1,-1 0-20-16,-5 18-14 16,4 9-4-16,-1 8-2 0,10 3 5 15,6 3-9 1,6-1 1-16,0-4-2 0,12-5-1 15,16-5 0-15,13-12 0 0,11-8-5 32,7-6-21-32,6-5-74 0,-1-17-96 15,-6-5-129-15</inkml:trace>
  <inkml:trace contextRef="#ctx0" brushRef="#br0" timeOffset="214598.19">3181 13389 357 0,'0'0'201'16,"0"0"-87"-16,0 0 16 0,0 0-15 15,0 0-31-15,0 0-21 16,-79-12-15-16,45 26-6 0,-7 9-9 16,-3 6-3-16,2 1 1 31,6 2-2-31,6-3-11 0,11-2-7 16,7-8-1-16,9-6-8 15,3-3-2-15,0-8-1 16,1 0-2-16,16-2-10 15,13-9 7-15,7-16 2 16,6-11-15-16,-5-7-14 16,-10-4-4-16,-7-6 0 15,-12 0-1-15,-9-5 6 0,0 2 20 16,-16-2 12-16,-10 7 0 16,-4 9 2-1,9 16 0-15,7 13 25 0,6 10 20 16,8 3-14-16,0 5-21 15,0 23-12-15,15 15 2 0,9 16 12 32,3 6 15-32,1 1-11 0,0-3-6 0,-2-5-8 15,-4-2-4 1,3-5 0-16,-2-8-1 16,8-5-62-16,8-12-83 15,3-13-173-15,7-13-368 16</inkml:trace>
  <inkml:trace contextRef="#ctx0" brushRef="#br0" timeOffset="-214249.01">5140 13241 681 0,'0'0'139'0,"0"0"-47"16,0 0 55-16,0 0-49 0,0 0-39 15,0 0-13 1,-8-9-16-16,4 13-22 0,1 11-6 15,-2 0 6-15,2-3-5 16,3-3-2 0,0-3-1-16,0-5-2 0,9-1 0 0,3 0 2 31,4-16 1-31,1-7 1 0,-5 0 0 0,-8-2-1 16,-4-3 0-1,0 1-1 1,-13 3 0-16,-8 2 0 0,-6 8 2 15,-6 11 2-15,-4 3-2 16,-3 6-1-16,4 20-1 16,11 10 0-16,10 5 1 0,6 1 0 15,9 1 1-15,0-7-1 16,19-5 1-16,5-6-2 16,10-11-2-1,2-14-3-15,7 0-22 0,2-14-78 16,1-15-83-1,-4-10-140-15</inkml:trace>
  <inkml:trace contextRef="#ctx0" brushRef="#br0" timeOffset="-213660.75">5165 12780 627 0,'0'0'183'0,"0"0"-100"15,0 0 66 1,-103-8-25-16,81 8-44 16,4 0-38-16,10 5-9 15,5 1-11-15,3 2-15 16,0 1-5-16,0 0 0 0,11 0 0 0,7-6-2 31,2-3 2-31,2 0-2 16,0 0 0-16,-6-10-8 0,-5 2-9 15,-7-5 3 1,-4-2 6-16,0 0 6 16,-9-2-3-16,-10 0 5 0,-1 7 1 15,1 3 0-15,4 7 0 0,8 0 3 16,2 0-1 0,5 0-2-16,0 5-1 0,0 7 0 15,0-2 0 1,9 0-1-16,6-4-2 0,0-5-2 15,4-1-2-15,-1 0 7 0,-4-7-15 16,-4-4-17-16,-7 2-11 16,-3-3 11-16,0 0 5 31,-7 3-16-31,-13 1 2 16,4 5-32-16,-5 1-41 0,1 2-147 15</inkml:trace>
  <inkml:trace contextRef="#ctx0" brushRef="#br0" timeOffset="-212733.14">3617 12956 587 0,'0'0'186'0,"0"0"-113"16,0 0 61-16,0 0-28 16,-93-6-39-16,68 7-26 0,7 7 3 15,0 2-12-15,6 1-8 16,3-4-14-16,6 3-3 15,3 0-6 1,0 3 0-16,0-2-1 16,2 1-3-16,11-1 2 0,2-6-7 0,4-2-9 31,-2-3-15-31,2 0-13 0,-8-3 4 0,-1-8 8 16,-10-3 20-1,0-1 12 1,-3-2 1-16,-16 2 6 0,-8 6-2 15,3 3 2-15,0 6 3 16,6 0 9-16,6 0 2 16,2 0-9-16,10 6-10 15,0 0-1-15,0 2 0 16,0-3-3-16,3 1-2 16,9-3 0-16,-2-3 2 0,1 0-1 15,-1 0-7 1,-1-3-17-16,-1-10-10 0,-7-2-18 15,-1-2-43-15,0 0-54 0,-15 1-160 32</inkml:trace>
  <inkml:trace contextRef="#ctx0" brushRef="#br0" timeOffset="-211914.01">4176 11814 560 0,'0'0'117'16,"0"0"-71"-16,-82 20 55 0,61-8-12 16,6 2-21-16,5-7-24 0,5 3-15 15,2-3-5-15,3 0-13 32,0 0 1-32,0 0-8 15,3-1 3-15,12-1-5 16,0-3 0-16,3-2-1 0,0 0-1 15,0 0 0-15,-6-2-17 16,-2-3-8-16,-7 0 10 16,-3 2 15-16,0-2 5 0,-6 1 6 15,-9 1-5 1,-1 3-4-16,-5 0 0 0,6 0-2 16,5 5 1-1,2 4 0-15,2 2-1 16,6-4-3-16,0 3 2 0,0-4 0 15,0-2-1-15,3 0 2 0,8-4-7 32,1 0 2-32,1 0 0 0,5-12-17 15,-3-1-18-15,-3 0-23 0,-5 1-6 0,-7 1-30 32,0 1-70-32,-4 3-39 15</inkml:trace>
  <inkml:trace contextRef="#ctx0" brushRef="#br0" timeOffset="-210800.61">4816 10779 629 0,'0'0'97'16,"0"0"-20"-16,0 0 46 15,0 0-35-15,0 0-46 16,0 0-8-16,-76 6-7 16,76 3-17-16,0 2-5 0,3 0-5 15,15-1 0 1,4-4 1-16,4-6-1 0,-1 0 0 16,-3 0-3-1,-7-8-16-15,-6-2-4 0,-9 1 10 0,0-3 10 16,0-1 3-16,-18 4 0 15,-4 2 8-15,-2 1-6 16,-3 6 3 0,8 0-2-16,2 0 11 0,4 0 4 15,5 9-11 1,4 0-3-16,4 3-3 0,0-1 1 0,0-3-2 31,0 1 0-31,12-6 0 16,7 0-1-16,5-3 0 15,2 0-1-15,-1-12 1 16,-3-4-9-16,-8 1-22 0,-7 0-18 16,-7 2-16-1,0 0 14-15,-19 2-26 0,-16 5-87 16,-11 3 22-16,-9 3-113 16</inkml:trace>
  <inkml:trace contextRef="#ctx0" brushRef="#br0" timeOffset="-210153.55">3026 11136 519 0,'0'0'170'0,"0"0"-127"15,0 0 49-15,0 0 0 16,0 0-38-16,0 0-28 16,-30-9-14-16,27 16-7 0,3 1-5 15,0-2 1-15,0 2-1 16,3-4-6 0,12-2-1-16,6-2 2 0,3 0 1 15,0-11 3-15,-3-5-18 16,-8-1-6-1,-7 2 13-15,-6-1 10 0,0 2 2 0,-5 2 0 16,-11 2 6 0,-3 3-2-16,7 6 3 0,0 1-5 0,0 0-2 31,3 11-2-31,3 6 0 16,6 2-5-16,0 3-12 15,0-7-124-15,18-6-128 16</inkml:trace>
  <inkml:trace contextRef="#ctx0" brushRef="#br0" timeOffset="-206449.86">10153 9723 228 0,'0'0'388'15,"0"0"-349"1,0 0-27-16,0 0 45 0,0 0 32 16,0 0-27-1,0 0-15-15,-15-8-9 0,15 7-16 0,9-3-9 32,27-2-11-32,14-1 3 0,15 0-3 0,12-3 4 15,9 1-3 1,11-1-1-1,5 0 0-15,10-2-1 0,2-1-1 16,0 2-1-16,4-2 0 16,3 1 2-16,-3 0-2 15,-4-2 3-15,-6 0-3 16,4-1 2-16,-4 3 0 16,-5-2 1-16,-2 0-2 0,-9 1-2 15,-4 0 1-15,1 2 1 16,1 0-1-1,-2 0-1-15,-2-2 4 0,2 1-2 0,2 0 1 16,2-4 0-16,2 1-1 16,5-2 1-1,-1 2 0-15,2-4 0 16,-6 4-1-16,-3-2-2 16,-5 1 2-16,-3 2 0 15,-1 2 1-15,-2 1-1 16,-2-1 1-16,2 2 1 15,4-1-2-15,-5 1-2 16,-2 0 2-16,-3 2 2 0,-6 1-2 16,-4 0 0-16,-4 2 0 15,-11 1 0 1,-6 3-3-16,-11-2 3 0,-13 2-1 16,-6-2-6-16,-5 3-34 15,-8 0 4-15,0-3 5 16,-3 0-23-16,-18 0-137 15,-9 0-151-15</inkml:trace>
  <inkml:trace contextRef="#ctx0" brushRef="#br0" timeOffset="-203650.9">10105 9836 684 0,'0'0'60'16,"0"0"-31"-16,0 0-8 16,0 0 48-16,0 0 4 0,0 0-35 31,-13-18-27-31,13 32-7 15,8 12 2-15,6 11 27 16,1 10-8-16,1 8 4 16,2 5 2-16,0 8-6 0,0 0 2 15,3 2-8 1,-3 5 3-16,1 2-4 0,0 6 0 16,0 1-4-16,0 1-7 15,-1 0-2-15,4 5 1 16,-3 4-3-1,-2 2 0-15,1 1 3 0,-6 3-1 0,-9-1 0 16,-3 7 4 0,0 3 39-16,-14-2-19 0,5-2-25 15,5 0 1 1,3-8 12-16,1-3-11 16,0-4-4-16,0-10-1 0,0-8 0 0,0-10-1 31,0-5 3-31,0-8-2 15,0-9-1-15,5-5 0 16,0-11-1-16,-1-5 3 0,-1-5-2 16,2-7 1-16,-4-2-1 15,1-2 0-15,-1-3 0 16,-1 0 2-16,0 0-2 16,0 0 0-16,2 0 0 0,-2 0 0 15,0 0 6 1,0 0-6-16,0 0 0 0,0 0 4 15,0 0-2 1,0 0-2-16,0 0 1 0,0 0-1 16,0 0 0-1,0 0 0-15,0 0 0 0,0 0 0 0,0 0 0 32,0 0 0-32,0 0 1 0,0 0-3 0,0 0 1 15,0 0 1 1,0 0 0-16,0 1 0 15,0-1 0-15,0 0-1 16,0 0 1-16,0 0 0 16,0 0 0-16,0 0 0 15,0 0 1-15,0 0-1 16,0 0 0-16,0 0-1 0,0 0 1 16,0 0 0-16,0 0 2 15,0 0-2-15,0 0-1 16,0 0 1-16,0 0 2 15,0 0-2-15,0 0 0 0,0 0-2 32,0 0 2-32,0 0 0 0,0 0 0 0,0 0 0 15,0 0 0 1,0 1 0-16,0-1 0 0,0 2-1 16,0-2 1-1,0 0-2-15,0 0 1 16,0 0 0-16,0 0 0 15,0 0 1-15,0 0 0 16,0 0-1-16,0 0 1 16,0 0 0-16,0 0 0 15,0 0 1-15,0 0-1 0,0 0 3 16,0 0-3 0,0 0-2-16,0 0 1 0,0 0 1 15,0 0 0-15,0 0 1 16,0 0-1-16,0 0-1 15,0 0 1-15,0 0-1 0,0 0 1 16,0 0 0-16,0 0 0 16,0 0 0-1,0 0 1-15,0 0 0 0,0 0-2 0,0 0 0 32,0 0 0-32,0 0-1 15,0 0 2-15,0 0-5 0,0 0 5 0,0 0-2 16,0 0 1-1,0 0 1 1,0 0 0-16,0 1 0 0,0-1 0 16,0 0 3-16,0 2-3 15,0-2-2-15,0 0 2 16,0 0-1-16,0 0 1 16,0 0 0-16,0 0 3 15,0 2-3-15,0-2 0 0,0 1-2 16,0-1 2-1,0 0 0-15,0 0 0 0,0 0 2 16,0 0-2-16,0 0-1 16,0 0 1-1,0 0 2-15,0 0-2 16,0 0-2-16,0 0 2 0,0 0 0 0,0 0 0 31,0 0 0-31,0 0-3 0,0 0 2 16,0 0 0-16,0 0-1 15,0 0 0-15,10 0 2 16,-4 0 1-16,-3 0-1 16,-1 0 0-16,-2 0 2 15,0 0 0-15,0 0-1 16,0 0-1-16,0 0 0 0,0 0-1 16,0 0 0-1,0 0 1-15,0 0 0 0,0 0 0 16,0 0 0-16,0 0 0 0,0 0 1 15,0 0-1-15,0 0 2 32,0 0-3-32,0 0 1 0,0 0 0 0,0 0 1 15,0 0-1-15,0 0 0 0,0 0 0 16,0 0 0-16,0 0 0 31,0 0 1-31,0 0-1 16,0 0 0-16,0 0 0 15,0 0 1-15,0 0-1 16,0 0 0-16,0 0 0 0,0 0 0 16,0 0 0-1,0 0 0-15,0 0 0 0,0 0 1 16,0 0-2 0,0 0 1-16,0 0 0 0,0 0 1 15,0 0-1-15,0 0-1 16,0 0 1-16,0 0-1 0,0 0 1 15,0 0 0 1,0 0 0-16,0 0 0 0,0 0 2 16,0 0-2-1,0 0 0-15,0 0-1 0,0 0 0 16,0 0 0-16,0 0 1 0,0 0 0 31,0 0 0-31,0 0 1 16,0 0-1-16,0 0-1 15,0 0 1-15,0 0 0 16,0 0 0-16,0 0 0 0,0 0 0 16,0 0 0-1,0 0 0-15,0 0 0 0,3 0-1 16,4 0-1-16,11 0 2 16,15 0 0-16,9-5 1 15,11-4-1-15,7-4-2 16,10-2 2-16,12-4 0 0,12 0 0 15,12-1-1-15,12 2-1 16,1-4 1 0,-4 2 0-16,-6 1 1 0,-11 2-1 0,2 0-6 31,5 0-1-31,8-2-5 0,1 3 2 0,-1-2 3 31,-5-1 1-31,-9 0 1 0,-2 1 5 16,-6-1 1-16,-3 0-4 15,-3-1 8-15,-2 3-6 16,-3 0 5-16,3-2-3 16,2 2 0-16,6 0 0 15,0 0 1-15,-2 0-1 16,-1 0-6-16,-7 2 6 0,-3 1-4 16,-13 1-1-1,-10 1 3-15,-11 5 0 0,-11-3 2 16,-8 6 0-1,-7 1-4-15,-9-1 6 0,-3 3-4 16,-5-1 0-16,-1 0-6 0,0-3-8 16,0-3-25-1,-15 0-91-15,-7-3-292 0</inkml:trace>
  <inkml:trace contextRef="#ctx0" brushRef="#br0" timeOffset="-202580.17">14704 9123 232 0,'0'0'201'0,"0"0"-139"16,0 0 37-1,0 0 28-15,0 0-13 0,0 0-3 16,0 0-51-16,-23-41-13 15,23 41-15 1,0 0-14-16,0 0-7 0,0 11-6 0,0 9 14 16,0 7 16-1,0 5-13-15,6 3-2 0,5 9 3 16,0 2-3-16,1 7-4 16,2 2-7-1,1 2 1-15,-2 4-4 0,-1 4-1 0,-3 6-4 31,-3 2 5-31,-1 1-1 16,-4 5-4-16,-1-2 2 16,3 6 2-16,-2 4 3 0,4 0 2 15,-1 8 4 1,4 2-2-16,1 4-1 0,0 1 5 16,-2-3-10-16,1 1 1 15,3-3 1-15,2-2 0 0,-1-4-1 16,1-7 0-16,-1-4-2 15,0-10-2-15,-3-6-2 16,-3-4 0-16,-3-7-1 16,0-3 2-1,0-6-2-15,-3-8 2 16,1-6-2-16,-1-7 0 16,0-3 1-16,0-3-1 15,0-2 0-15,0-2-1 16,3 0 1-16,0-1 0 15,2-2-2-15,-1 0-9 16,1-2-13-16,1-4-18 0,0-2-22 16,4-2-48-16,-3 0-49 15,0-10-115-15</inkml:trace>
  <inkml:trace contextRef="#ctx0" brushRef="#br0" timeOffset="-201799.53">13636 12107 489 0,'0'0'83'0,"0"0"-75"16,0 0 46-16,0 0 93 16,0 0-54-1,0 0-32-15,-17 0-6 0,19 0-11 0,14 0-22 31,13-2-4-31,8-5 2 16,6 2-7-16,5-3-2 16,2 3-2-16,4-2-2 15,9 2-3-15,4-2 0 16,12-3-3-16,12 1 0 16,6-2 0-16,6-2-1 0,-3 0-2 15,-6-1-6-15,-11 2-4 16,-4-3-2-16,-3 1 4 0,-12 0 2 15,-6 1 1-15,-6 3 5 16,-6 0 1 0,-8 0 1-16,-3 1 1 15,-4 2-1-15,-3-1 0 0,-2 2 1 16,-3 3-1 0,-3-2 1-16,-2 0-1 15,-4 2 0-15,-3 0 1 16,-5 2-1-16,-1 1 0 15,-4-2-1-15,1 2 1 16,-2 0 0-16,0 0-1 16,0 0-6-16,0 0-14 0,-2 0-45 15,-10 0 3-15,-2 0-51 16,3 0-92-16,5 0-75 16</inkml:trace>
  <inkml:trace contextRef="#ctx0" brushRef="#br0" timeOffset="-201700.32">15258 11844 502 0,'0'0'140'16,"0"0"-100"-16,0 0 18 0,0 0-44 0,0 0-14 15,0 0-175-15</inkml:trace>
  <inkml:trace contextRef="#ctx0" brushRef="#br0" timeOffset="-199585.78">10153 9019 519 0,'0'0'134'0,"0"0"-24"16,0 0 37 0,0 0-11-16,0 0-48 0,0 0-39 0,-97-65-10 31,67 92-8-31,-3 6-6 15,5 9-4-15,4-4-6 16,11 0-3-16,5-4-7 16,8-2-1-16,0-7-2 15,18-5-2-15,6-6 0 0,12-11-2 16,5-3 1 0,3-6-5-16,-1-18-21 0,-7-3-12 15,-5-2-8-15,-13-5-4 16,-8 3 7-16,-10-3 5 15,0-1 18-15,-16 6 5 0,-4 7 16 16,1 3 4-16,3 8 15 16,10 4 20-1,0 2 4-15,6 5 7 0,0 0-8 16,0 0-28 0,1 7-8-16,19 12 5 0,1 8 12 15,3 2 1 1,-1 4-8-16,-6-2-7 15,1-1-5-15,-4-5-4 16,0-4-14-16,1-8-76 0,4-9-96 16,2-4-243-16</inkml:trace>
  <inkml:trace contextRef="#ctx0" brushRef="#br0" timeOffset="-197849.47">14812 8078 678 0,'0'0'170'16,"0"0"-46"-16,0 0 42 15,0 0-37-15,0 0-52 0,0 0-26 16,-25-70-13 0,25 68 8-16,-1 2-16 0,1 0-12 15,-5 9-9-15,-2 22-5 16,-4 13 0-16,1 12 5 15,2 1-6-15,2 0-1 16,2-6-1-16,4-6-1 0,0-6 0 16,0-9-1-1,4-7 1-15,4-7-8 0,-2-7-4 16,1-4-3 0,-2-4-2-16,5-1 8 0,5-1 6 15,6-19 3 1,6-8-1-16,0-7 3 15,-5-7-2-15,2 2 4 0,-3 1-3 16,-1 1 5-16,0 9 1 16,-2 4 5-16,-1 4-2 15,-1 8-2-15,-3 4-3 16,4 8-2-16,-2 1-3 16,1 0 0-16,3 18-2 15,-1 8 2-15,0 6-4 0,-4 4 4 16,-5 0-3-1,-4 1-11-15,-5-2-8 0,0-1-3 16,-10-4-3-16,-11-4-4 16,-6-4 6-16,-3-5 5 15,-1-4 8 1,-2-6 7-16,0-3 5 0,-1-4 0 0,5 0 2 16,3-4 0-16,4-11 0 15,2-5 2 1,7-3 0-16,0-6-3 15,5-6 0-15,2-3-10 16,6 1-57-16,0 6-100 16,0 9-54-16,0 11-307 15</inkml:trace>
  <inkml:trace contextRef="#ctx0" brushRef="#br0" timeOffset="-189903.19">15601 11964 800 0,'0'0'109'0,"0"0"-37"0,0 0 53 16,-101-31-6-16,61 31-52 15,-4 7-21-15,2 17-13 16,4 12-8-16,5 6-5 15,10 4-5-15,9 4-5 16,9-1-1-16,5-6-5 16,9-6-3-16,18-4-1 15,11-11 0-15,9-11-3 16,11-11-22-16,8 0-30 0,1-17-85 0,-6-6-66 16,-15-1-78-16,-18 1-248 31</inkml:trace>
  <inkml:trace contextRef="#ctx0" brushRef="#br0" timeOffset="-188236.98">10202 13172 448 0,'0'0'286'0,"0"0"-225"16,0 0 51-16,0 0 2 15,0 0-31-15,0 0-25 0,-106-10-18 16,61 29 1 0,-5 7 2-16,-4 6-11 0,0 2 4 15,7 4-7-15,9-2-8 16,10-2-7-16,14-2-10 15,13-6 1-15,1-3-5 16,10-4 2-16,19-7-4 0,7-8 2 16,8-4-3-1,6-14-6-15,0-16-8 0,-5-7-8 16,-6-7-15-16,-13-4-6 0,-15-8 2 16,-11-2 9-16,0-5 22 31,-19 0 11-31,-14-2 2 15,-6 2 0-15,3 12 2 16,8 10 7-16,10 18 19 0,9 15 36 16,9 5-29-16,0 3-15 15,5 28-19-15,21 15 0 16,13 17 12-16,3 5 1 16,-5 1-7-16,-7 1-4 15,-5-5-2-15,-7-8-1 16,-4-7-4-16,-4-7-55 0,-1-13-91 15,1-10-145 1,-2-14-347-16</inkml:trace>
  <inkml:trace contextRef="#ctx0" brushRef="#br0" timeOffset="-184258.3">10514 12701 394 0,'0'0'80'0,"0"0"-36"0,0 0 47 15,0 0-1-15,0 0-39 32,0 0-13-32,-8-5-10 15,8-1 3-15,0-1-7 16,0 0-13-16,0-1 1 16,0-3 2-16,0 1-1 15,0 0 6-15,5-2-5 16,1-1-4-16,3-1-1 0,-2 0-3 15,2 0 2 1,1 0-1-16,-1-2 1 0,-1 1-2 16,0-1 1-16,-1 1-4 15,0 1-1-15,-1-2-1 0,2 2 0 16,-1-2 2 0,2 1-3-16,0-2 2 15,0 0-1-15,4-2 0 16,0-3 0-16,0 0 0 15,0-4 1-15,2 1 3 16,-1-3-2-16,2-2 0 16,-1 1 1-16,1 0 1 15,-4 0-1-15,1 3 1 0,0-2 1 16,-4 1-1-16,2-1 0 16,-2 0 1-16,2-1-4 15,-1-1 6 1,1 0-5-16,-1-3 0 0,2-3 3 15,-3 2-3-15,2-3-3 16,-1 3 5-16,-1 1-3 0,0-1 2 16,1 0 4-1,1 1-6-15,-2 3 0 16,2 1 1-16,2 0-2 0,-1 1 1 0,1-1-1 16,-1-3 0-16,3-2 1 15,-2 0-2-15,0-2 2 31,-2-3-1-31,0 2-1 16,0 0 1-16,0 2 0 16,-2 1 0-16,3 3 0 15,-5 3-1-15,1 2 2 0,-1 0-1 16,0 3 1-16,-2 3 1 16,3-2-3-16,-1 0 0 15,2-1 1-15,0-3-1 16,0-3 0-16,6 0 2 15,-2-1-4-15,0 3 4 0,-2-2-1 16,1 6-1 0,-3 6 0-16,-5 0 0 0,1 4 1 15,-2-1 1-15,-2 3-2 16,1-3 2 0,1 4-2-16,-2 3 1 15,1 1-1-15,1-3 0 0,1-1 0 16,-1 1 0-16,0-1 0 15,2-2 0-15,-1 2 0 16,1-1 0-16,1-2 3 16,-1-1-2-16,0-1-1 15,-2 3 2-15,-3-2-2 16,3 0 2-16,0 0-1 16,-1 3 3-16,-1 1-4 15,1 2 2-15,-1 1 0 0,-1 2-2 16,2 1 0-1,-1 1 3-15,-1-2-3 0,2 3 0 16,-2-2 2-16,1 1-1 0,-1-2 0 16,3 2 0-1,-3 1 0-15,0 1 2 16,0 1 1-16,0 0 0 0,0 0 1 16,0 0-2-1,0 0 0-15,0 0-1 0,1 0 1 16,-1 0-1-16,0 0 1 0,0 0-2 31,0 0 1-31,0 0-1 16,0 0 0-16,0 0-1 15,0 0 0-15,0 0 0 16,0 0 1-16,0 0 0 0,0 0 0 16,0 0-1-16,0 0 0 15,0 0 1-15,0 0-1 16,0 0 0-16,0 0 0 15,0 0 1-15,0 0 0 16,0 0-1-16,0 0 0 0,0 0 2 16,0 0-1-1,0 0 0-15,0 0 1 0,0 0-1 16,0 0 0 0,0 0 1-16,0 0-1 0,0 0-1 0,0 0 1 31,0 0-1-31,0 0 3 15,0 0-2-15,0 0-1 0,5 0-1 16,4-3 0 0,7-3 1-16,2-3 2 0,4 1-1 15,4-2 0-15,-1 1-1 16,5-1 2-16,1 0 0 16,-1 0-1-16,6-3-1 15,0 0 0-15,4 1 0 16,3-4 1-16,1 1-1 0,0-1 0 15,-2 0 0 1,-3-1-1-16,-2 0 1 16,0 0 0-16,-1 1 0 15,2 0 0-15,-1 2-2 0,6-2 3 0,-4 3-1 32,0-1 0-32,1 0-1 0,-1-1 1 0,0 3 1 15,-2-3-1 1,0 2 1-16,-1-1-1 0,-2 0 0 15,1 0 0 1,-1 0 0-16,2 1 0 16,-2 3 0-16,-3 0 1 15,0-1-1-15,-2 2 1 16,-4-2-1-16,-1-1 0 16,-2 1-2-16,1-2 2 0,-2 1 0 15,3-1 0 1,2 2-1-16,3-2 1 0,-1 0 0 15,5 0 0 1,1 1 0-16,4 0-1 0,2-2 0 0,-3 3-2 16,0-1-3-1,-4-1 3-15,-3 2 3 16,-3 2-6-16,0 1 4 16,-2-1 0-16,2-1 1 15,1-1 0-15,-1 0-1 16,3-1-2-16,0-2 0 15,1-2 4-15,3 1-5 16,-2 0 2-16,-1 0 0 16,-4 1-1-16,-3 3 3 15,-2 2 1-15,-1-2-2 16,-1 3-2-16,0-2 3 0,3 1 0 16,3 0 1-16,3-4-3 15,2-2 1-15,0 1-1 16,2-3-4-16,-6 0 1 15,3 3 2-15,-9 1 1 16,0 3 2-16,-4 1 0 16,0 2 0-16,1-1 1 0,-3 2-1 15,3 0 1 1,-2-2 0-16,5 2-1 0,0-1 0 16,2 2 0-16,2-1-2 15,0-1 1-15,2 0 1 0,0 0 0 31,-4 2 1-31,-1 1-1 16,-3 1 1-16,-3 1 0 16,-1-1 0-16,1 1 0 15,1 2-2-15,2-3 0 0,-1-2 2 16,3 1-3-16,0-1 3 16,-1 0-1-16,-1 0 0 15,-1 3 1-15,-6-2-1 16,-2 1 1-16,2-2-1 0,-3 2 1 15,0 3 1-15,3-2-1 16,-2-1 0 0,1 0 0-16,1 2 0 0,-2-2 0 15,2 1 0-15,0-1 0 16,-1 0 1 0,2-2-1-16,-4 3 0 0,1-1 0 0,1-1 1 15,-2 2-1 1,-2-1 0-16,-1 2 0 15,-2-1 1-15,-2 2 0 16,-1 0-1-16,-1-1 2 16,0 1-1-16,0 0 0 15,0-2 1-15,0 2 0 16,0 0 1-16,0 0-1 16,2 0-1-16,-2 0-1 15,0 0-1-15,0 0-6 16,0 0-35-16,0 0-118 15,0 0-232-15</inkml:trace>
  <inkml:trace contextRef="#ctx0" brushRef="#br0" timeOffset="-180787.77">10665 12656 53 0,'0'0'216'0,"0"0"-186"0,0 0 8 16,0 0 23 0,0 0-13-16,-87 4 11 0,78-4-22 15,1 0-7-15,-2 0 0 0,-3 0 7 31,-4-3-20-31,-2 2-7 0,-3-1 12 0,-2-1-3 16,3 1-14-16,1 0 1 31,5 2 16-31,2-1 1 0,7 1-7 16,1 0 9 0,4 0 4-16,1 0-17 0,0 0-3 15,0-1-9-15,0 1 1 16,9-3 0-16,16 0 6 15,8-4 10-15,8-3 1 16,8-4-4-16,4-4-9 0,1-2-1 16,6-3-4-1,0-3 6-15,5-1-6 0,-1 1 1 16,0 1 0 0,-1 3-1-16,-5 1 1 0,-1-3 0 15,-3 3-1 1,-2 1 1-16,0 0 0 15,-3 1-1-15,0-1 3 0,-3 4-3 0,-2-1 0 16,-2 1 0 0,-2 2 1-16,-1-1-1 15,1 4 1-15,0 0 0 16,0 0 0-16,-1 1-1 16,1-2-3-16,-2 3 3 15,-1-2 0-15,-1 0 0 16,0 0 0-16,2 0 0 15,-2-1 0-15,3-1 0 0,0 2 0 16,1-2 0 0,-4-2-2-16,0 1 2 0,-5 2 0 15,-1-2 1 1,-2 1 0-16,-1 0-1 0,-2 0 0 0,1 1 1 31,-2 0-1-31,0 3 0 0,2-2 0 0,0 1-3 16,2-3 0-1,3-1 6-15,-1-1-3 16,3 0 0-16,0 1 0 16,-2-3-2-16,-1 2 0 15,-2 0 2-15,-1 0-1 16,0-1 0-16,-3 2 1 16,0 0 0-16,1-1 0 15,2-1-1-15,3 0 0 0,4-2 1 16,-1 2 0-1,3-1 0-15,-5 3-1 0,2-1-1 16,-5-1-5-16,-2 1 5 16,0 0-4-16,-2 2 3 15,0 0-5-15,1-3 3 0,-2 1 3 16,-1 1-1 0,-1 0-1-16,-4 4 4 0,-6 4 0 15,-5 0 0-15,-3 5 0 0,-1 1 6 16,-1 0 0-16,-1 0 13 31,0 0-2-31,0 0-8 0,0 0-2 0,0 0-5 31,0 0-2-31,0 0 0 16,0 0 0-16,0 0 0 0,0 0 1 16,0 0-1-16,0 0 1 15,0 0 0-15,0 0 3 16,0 0-2-16,0 0 5 15,0 0-2-15,0 0 2 0,0 0 0 16,0 0 2 0,2-1 5-16,-1 1 0 0,-1-1-1 15,3-2 3 1,-1-2-8-16,7-5-2 0,-2 0-2 16,1-2-3-1,-1 0 2-15,2-2-2 0,0-2 4 0,0 0-2 31,4-5 1-31,1 0 0 0,2-3-1 16,1-2-2-16,3 1 0 16,-3 1 1-16,1-2 0 15,0 2-1-15,-5 1 3 16,2-5 3-16,-3 2-3 16,3-4 7-16,0 1-4 15,-2 0 2-15,1-2-4 16,-2 0 0-16,1-4 4 0,-1 0-5 15,0 0 1-15,3 1-1 16,-2-1-3 0,2 0 7-16,-1 1-5 0,2-3-1 15,-1-1 5-15,3 0 1 0,-2-1-1 32,4 1-3-32,-3 1 1 15,2 3 1-15,1 2-4 0,-1-1 0 0,1 4 0 16,-1 1 0-1,-2-2 0-15,1 0 1 16,-5-2-1-16,4 1 3 16,-4-2-3-16,2-1-1 15,0 2 3-15,1 1-4 16,3 4 1-16,-2-2-1 16,1 3 0-16,-3 0 0 0,3-1 1 15,-3 0-1-15,-2 2 1 16,-1-2-1-1,1 0 1-15,-2-1 0 0,-1 2 0 16,4-1-1-16,-1 2 1 16,3-1-1-16,4 2 0 15,-1 2 1-15,4 0-1 0,-4-1 0 16,2-4-2 0,1 3 1-16,-4-1 1 0,2-1 0 15,-7 4 1 1,-1 3-1-16,-3-1 0 15,-1 3 0-15,0-2 1 16,3 0-1-16,-2-1 0 16,3 1 0-16,-3 2 0 15,3 2 1-15,1-1-1 16,-2-1 0-16,3 2-3 16,-3-1 3-16,-1 2 3 0,2 0-3 15,-3 2 0-15,-1 0 1 16,0 0-1-16,-2 2 1 15,2 0-1-15,-2 1 0 16,6-4 1-16,-2-1-2 0,4 0 1 16,2-1 0-1,-1 1 0-15,0 1 0 0,-6 4 0 16,-3 2 2 0,-2 3-2-16,-4 3 2 15,0-1 0-15,0 1-1 0,0 1-1 0,0-2 0 31,0 2 0-31,0 0-1 0,0 0-2 0,0 0-15 16,-4 7-5 0,-8 6-32-16,-2 4-50 15,-5-5-84-15,4-2-71 16,8-3 52-16</inkml:trace>
  <inkml:trace contextRef="#ctx0" brushRef="#br0" timeOffset="-180688.73">14699 9123 287 0,'0'0'154'0,"0"0"-35"16,0 0 18-16,0 0-32 16,0 0-72-16,0 0-28 0,-42 28-5 15,35-14 0 1,-3-5-101-16,-1-2-142 0</inkml:trace>
  <inkml:trace contextRef="#ctx0" brushRef="#br0" timeOffset="-178505.38">11006 10171 214 0,'0'0'572'16,"0"0"-503"0,0 0 17-16,0 0 38 0,0 0-42 15,0 0-44-15,0 0-17 16,13-5-6-16,4 5-10 15,7 3 11-15,6-1 4 16,8-2-3-16,1 0-11 0,0-14-4 16,-3-3-2-1,-8 0-2-15,-9 0 1 0,-11 0-17 16,-8-1-4-16,0 0 11 16,-17-1-10-1,-13 2 17-15,-11 6 3 16,-4 6 1-16,-1 5 1 15,4 0 2-15,14 10 8 0,4 10 15 0,16 6-7 16,7 7-7 0,1 4 2-16,4 1-3 15,20-4-2-15,4-2-1 16,7-9 2-16,5-6-8 16,3-7-4-16,4-6 2 15,2-4-18-15,0-7-97 16,-3-13-102-16,-11-1-170 15</inkml:trace>
  <inkml:trace contextRef="#ctx0" brushRef="#br0" timeOffset="-176121.2">13983 11243 641 0,'0'0'104'15,"0"0"-62"-15,-27-92 103 16,19 72-11-16,2 8-39 16,1 7-2-16,2 3-24 15,0 2-24-15,3 0-22 16,-2 7-11-16,2 22-11 15,0 16 9-15,0 12 10 0,0 3-9 16,11 2-3 0,5 0 2-16,-2-2-8 0,-1 0-2 15,-5-2 0 1,-2-5 0-16,-3-8-1 16,-3-7-1-16,0-8-9 15,0-6-27-15,0-8-27 0,0-6-44 0,-3-5-31 16,-6-4-32-1,-6-1-99-15,-3 0-292 16</inkml:trace>
  <inkml:trace contextRef="#ctx0" brushRef="#br0" timeOffset="-175934.43">13890 11662 732 0,'0'0'152'15,"0"0"-116"-15,0 0 72 16,41-77-51-16,-10 49-38 16,8 0-16-16,6-1-3 15,-5 0-14-15,-4 2-75 16,-9 2-104-16,-17 7-236 16</inkml:trace>
  <inkml:trace contextRef="#ctx0" brushRef="#br0" timeOffset="-175037.75">13403 11485 390 0,'0'0'85'0,"0"0"-2"0,0 0 80 0,0 0-42 16,0 0-6-1,0 0-14-15,-23-37-42 16,7 34-13-16,0 3-11 0,-2 0 11 16,3 0-3-1,3 0-9-15,3 0-9 16,4 6-9-16,2-1-6 16,3 2-8-16,0-2-1 15,0 0 3-15,0-2-4 16,11-1 0-16,7-2 0 15,3 0 0-15,3-9 0 16,-4-4-2-16,-4 0-21 16,-9 0 3-16,-7 1 7 0,0 1 2 15,-10 2 10 1,-7 5 1-16,-2 2 1 0,-2 2 0 16,7 0 0-1,4 0 1-15,3 0 2 0,4 6 1 0,3 6-2 16,0 0 2-1,0 0 3-15,0-1 1 0,4-1-5 16,9-1 0-16,2-5-2 0,5-3 1 31,2-1-1-31,1 0-1 16,-1-6-1-16,-3-7-3 16,-5-2 1-16,-10-1-11 15,-4 2 8-15,0-3-3 0,-19 1 1 16,-8 3 6-16,-3 5-1 15,5 7 2-15,2 1 3 16,5 0-1-16,4 9 4 16,1 10-2-16,7 1-2 15,2 4-1-15,4-1 2 0,0-1 2 16,4-6-4-16,10-2-1 16,2-7 0-1,4-5 0-15,1-2 0 16,2 0 0-16,0-13 0 0,-2-5-3 15,-5-2-18 1,-10 0 0-16,-6-1-3 16,-4 0-12-16,-20 0-28 15,-6 1 18-15,0 6-2 16,-3 11 3-16,0 3-25 16,2 0-51-16,4 16-127 15,7-3-355-15</inkml:trace>
  <inkml:trace contextRef="#ctx0" brushRef="#br0" timeOffset="-173539.46">11476 10338 587 0,'0'0'157'16,"0"0"-83"-16,0 0 66 15,0 0-41 1,0 0-52-16,0 0-9 0,-79-10-8 16,74 17-11-1,1-2-11-15,4 2-1 16,0-1-6-16,0 1 0 16,9-1-1-16,12-3 0 15,2-3 0-15,1 0-4 16,-4 0-26-16,-4 0 2 15,-8-5-13-15,-7 1 15 16,-1-1 19-16,0 0 7 16,-13-3 7-16,-13 4-6 0,-4 1-1 15,-2 3 3 1,3 0 3-16,4 0 11 0,10 0 13 16,3 1-2-16,3 6-11 0,3 2-6 15,-1 0 1 1,7 4-2-16,0-1-4 15,0 0 0-15,0 1-3 16,4-2-1-16,8-3 2 16,3-1-4-16,5-5-2 15,-1-2-1-15,-1 0 2 16,1-4-4-16,-7-8-16 16,-3 2-5-16,-8-2 17 15,-1-3 9-15,0 1 0 16,-17-3 5-16,-7 5 0 0,-3 0 0 15,3 7-1-15,2 3 5 16,4 2 16-16,7 0 2 16,5 0-3-16,2 11-12 15,2 2-8-15,2 3 0 16,0 0 1-16,2 0-5 16,13-4 3-16,4-2-2 0,6-5-1 15,1-5-1 1,1 0 1-16,0-3 0 0,-5-9-3 15,-7 1-7-15,-5-2-5 0,-8 1 3 32,-2 0 5-32,0-1-2 0,-6 2-3 0,-15 3-14 31,2 2-13-31,-2 6-7 16,0 0-18-16,5 2-82 0,7 10-130 15</inkml:trace>
  <inkml:trace contextRef="#ctx0" brushRef="#br0" timeOffset="-172472.55">14692 9166 503 0,'0'0'153'0,"0"0"-18"0,0 0 4 32,0 0-42-32,-96-19-22 0,68 19-13 0,3 1-10 31,4 8-7-31,9-1-19 16,7 1-17-16,5-1-2 0,0 1-4 15,2 1-3-15,14-1 0 16,7-4-1-16,5-2 1 15,0-3 0-15,-1 0-4 16,-5-3-26-16,-7-5-9 16,-6-1 6-16,-6-3 15 0,-3-2 18 15,-6-1 0 1,-16 1 3-16,-8 3 1 0,-1 5 2 16,1 3-2-16,4 3 13 15,6 0 9 1,3 8-3-16,4 8-12 0,4 2-3 0,7 2-6 15,2-2 1 1,0 0 0-16,15 1-3 16,11-5-3-16,4-5 3 15,4-8-2-15,2-1-4 16,-1 0-1-16,-5-9-19 16,-7-5-11-16,-9 0 7 15,-12 0 10-15,-2-3 6 16,-12 2 3-16,-15 0-4 15,-7 4-14-15,-2 4 12 16,0 6-41-16,2 1-80 0,3 0-159 16</inkml:trace>
  <inkml:trace contextRef="#ctx0" brushRef="#br0" timeOffset="-171207.3">10190 9736 644 0,'0'0'144'0,"0"0"-49"15,0 0 57-15,0 0-50 16,0 0-47-16,0 0-25 15,-63 4-7-15,63 6-8 0,0 3-11 16,0 1 0 0,11 2-2-16,1-5-1 0,6 0-1 15,-1-4-4-15,-3-4 1 16,1-1-1 0,-3-2-27-16,-5 0 2 0,-2 0 14 0,-5-6 3 15,0-9 6-15,0-2 6 16,-6-3 2-1,-15 1 3-15,-3 2-2 0,-3 7 9 16,-1 3-3-16,-2 7 14 0,0 0 2 16,0 5-4-16,7 10-6 31,2 4-4-31,9 0-3 16,9 3-5-16,3-3-1 15,0 1 2-15,9-3-4 16,10-3 0-16,9-2 0 15,4-4-5-15,-1-4 6 0,0-1-1 16,-4-3 0-16,-6 0-5 16,-6 0-2-16,-4 0-7 15,-5-12 3-15,-6-5 10 0,0-5 1 16,-5-5 3 0,-16-2 0-16,-4 8-2 0,-4 6 7 15,6 8-3 1,5 4 1-16,7 3 2 0,5 0-5 15,0 17-3 1,5 6-1-16,1 3-1 16,0 0 2-16,0-4-5 15,7-4 4-15,5-2-4 16,1-7-1-16,-2-1-2 16,0-6-29-16,-4-1-11 0,-3-1 9 15,-1 0-2-15,-3 0 19 16,0-8 12-16,0-3-5 15,0 3-2-15,-4 1-14 16,-11 7-33-16,0 0-38 16,-4 18-69-16,1 12-112 15</inkml:trace>
  <inkml:trace contextRef="#ctx0" brushRef="#br0" timeOffset="-169956.06">10472 12639 509 0,'0'0'101'16,"0"0"3"-16,0 0 20 0,0 0-21 15,0 0-11-15,0 0-16 16,-15-22-24-16,9 22-23 15,-4 0-14-15,-5 1-14 16,6 7 0-16,3 0 0 16,3-2-1-16,3 3-4 0,0-1 2 15,0-1-4 1,15-3 0-16,10-4 3 0,2 0 0 16,3-6-5-1,-8-5-8-15,-8-1-10 0,-10 0 5 16,-4 0 9-1,-4 1 6-15,-20 0-2 0,-2 5 8 0,-8 2 0 32,3 4 2-32,4 0 5 0,6 0 3 15,8 0 15-15,5 0-3 16,7 1-9-16,-1 5-8 16,2 2 1-16,0 2-2 15,0-1-3-15,0 0 0 16,3-1-1-16,9 0 0 15,0-4-1-15,7-1 1 16,-2-3-8-16,2 0 6 0,-4 0-7 16,-3-7-9-16,-6-3 2 15,-6-1 16-15,0-2 0 16,-6 1 4-16,-12 0-3 16,-4 4 2-16,2 6 3 0,-2 2-4 15,3 0 3 1,4 5 2-16,3 7 1 0,4 2-3 15,4 1-4 1,4-1 1-16,0-1-1 0,0 0 0 0,9-2-1 31,12-8 0-31,4-3-2 16,2 0 2-16,3-6 0 16,-2-8-1-16,-7-3-11 15,-3 2-11-15,-11 2-2 16,-7 0 3-16,0 3-1 0,-10 0-3 15,-11 2-23-15,0 6-7 16,3 2 3-16,5 0 17 16,5 7-36-16,8 10-104 15,0 2-160-15</inkml:trace>
  <inkml:trace contextRef="#ctx0" brushRef="#br0" timeOffset="-168789.11">14905 11743 401 0,'0'0'78'16,"0"0"-2"-16,0 0 29 15,0 0-20-15,0 0-30 16,0 0-18-16,-2-57 3 0,5 53-9 16,-1 3-8-16,1-1-11 15,-3 2-4 1,0 0-1-16,0 0-6 0,0 0-1 16,2 0-5-1,1 0-3-15,2 0 0 0,3-3-3 0,-1 3-3 16,1-3 0-16,-4 2 6 15,-1 1 6 1,-2-1 1-16,-1 1 1 0,0 0 1 16,0 0 1-16,0 0 1 15,0 0-3 1,0 0-28-16,0 0-26 16,0 0-70-16,2 0-38 15,4 5 19-15,2 1-47 16</inkml:trace>
  <inkml:trace contextRef="#ctx0" brushRef="#br0" timeOffset="-167706.97">15029 11705 338 0,'0'0'178'0,"0"0"-65"16,0 0 33-16,0 0-33 15,0 0-16 1,0 0-18-16,-38-19-26 16,38 19-20-16,0 0-16 0,0 0-9 0,0 2-5 31,0 14 3-31,0 2 18 0,0 3-1 0,0 1-9 31,8 1-4-31,0 1-3 16,0 0-5-16,0 1 0 0,-1 0-1 15,1-3-1-15,-1-2 0 16,1-4-1-16,-4-3 0 16,2-3-1-16,-3-1-9 15,-1-5-7-15,-1-1-11 16,-1-3 7-16,2 1 1 16,-2-1-1-16,4 0 9 15,-1 0 6-15,1-8 6 0,1-4-9 16,-4-2 3-1,-1 1 1-15,0 2 0 0,0 3 3 0,0 3 3 16,0 0 0-16,0 3 4 31,0 1 4-31,0-1 8 0,0 0-1 16,-1 1 1 0,-7 1 0-16,-5 0-9 0,-2 0 0 15,-1 4 4-15,-1 8-2 16,4 0 1-16,4-1-4 15,3 0-2-15,4 1-4 16,2-2 1-16,0 1 1 16,8-3-4-16,11-1 0 0,5-2 1 15,2-3 1 1,-1-2-20-16,-6 0-1 0,-8 0-5 16,-4 0 6-1,-5-5 8-15,-2-8 12 0,0-4-1 16,-14 3 2-16,-8 0 0 0,-3 5 3 15,-1-2 4 1,4 5 9-16,4 3 10 0,9-1 11 16,3 4-11-1,-1 0-4-15,4 7-17 0,0 7-4 0,3 3 1 32,0-4-2-32,0 2-1 15,6-3 0-15,10-2-1 16,6-2-1-16,3-5 2 0,-2-1-1 15,-1-2-2 1,-5 0-3-16,-7 0-1 0,-4-3-4 16,-4-8 7-1,-2-5 3-15,0-4 0 16,-18 0 2-16,-8 1-1 0,-3 4 1 16,3 5 1-1,6 5 1-15,6 5 8 0,2 0-2 0,5 3-5 16,2 11-3-16,4 3 0 15,1 2-1-15,0 1 1 0,15-5-3 16,12-4 0-16,5-3-1 16,5-6 2-16,1-2-2 31,-4 0-10-31,-7-6-18 16,-6-4 0-16,-12-1 5 15,-6-3 16-15,-3-1 7 16,-8-3-2-16,-14 3-12 0,-6 2 8 15,-4 9-4 1,-2 4-18-16,-4 6-88 0,2 13-97 16,3 2-178-16</inkml:trace>
  <inkml:trace contextRef="#ctx0" brushRef="#br0" timeOffset="-165003.95">2963 15640 756 0,'0'0'91'15,"0"0"34"-15,0 0 37 16,0 0-54-16,0 0-44 0,0 0-20 0,0 0-20 15,-35-52-9 1,35 52-8-16,0 17 0 16,5 11-5-16,6 12 5 15,-2 6-2-15,1 1 1 0,-8 3-6 0,-1-3 0 32,-1-2-1-32,0-8-8 15,3-9-64-15,2-6-32 16,1-11-36-16,-3-8-48 15,0-3-57-15,-3-4-9 16</inkml:trace>
  <inkml:trace contextRef="#ctx0" brushRef="#br0" timeOffset="-164758.22">2741 15628 511 0,'0'0'126'16,"0"0"10"-1,0 0 18-15,0 0-22 0,0 0-43 16,0 0-43 0,-28-72-23-16,52 58-11 15,10-5-5-15,9 3-1 0,2 1-2 0,6 3-3 32,-3 7-1-32,1 3-5 15,-6 2-34-15,-6 8-60 16,-9 15-59-16,-11 12-41 0,-14 5-55 15</inkml:trace>
  <inkml:trace contextRef="#ctx0" brushRef="#br0" timeOffset="-164507.18">2801 16131 565 0,'0'0'255'0,"0"0"-111"15,0 0 11-15,0 0-45 0,0 0-59 0,0 0-9 32,-8-41-10-32,16 29-14 0,13 0-10 0,4 0-4 31,9 1 2-31,10-1-6 0,8 1 2 0,3 1-2 0,-3 3-18 31,-1-1-52-31,-5 2-116 16,-7 0-107-16,-5 1-297 15</inkml:trace>
  <inkml:trace contextRef="#ctx0" brushRef="#br0" timeOffset="-163957.03">3647 15782 874 0,'0'0'192'16,"0"0"-82"-16,0 0 42 16,-115-16-83-16,73 18-36 15,3 14-14-15,-4 10-1 16,10 4-7-16,6 2-7 15,11-1-4-15,4-4 1 16,12-5-1-16,0-4-1 0,0-2-1 16,16-10-1-1,8-6-2-15,13 0-4 0,4-16-6 16,6-15 2-16,0-6-10 16,-3-12 2-16,-6-8-2 0,-10-7-5 15,-7-5 0 1,-12-2 8-16,-9 1 7 15,0 3 8-15,-21 14 5 0,0 14 7 16,0 15 12 0,5 15 28-16,5 6-10 0,5 3-9 0,3 17-19 15,3 21-6-15,0 18 0 32,0 11 8-32,14 1-1 15,2 2-6-15,1-4 0 16,2-6-4-16,-2-8-1 15,0-7 0-15,1-9-4 0,-4-10-49 16,2-9-75-16,4-13-97 16,2-4-173-16</inkml:trace>
  <inkml:trace contextRef="#ctx0" brushRef="#br0" timeOffset="-163205.02">3896 15808 653 0,'0'0'278'31,"0"0"-217"-31,0 0 51 16,0 0-6-16,0 0-75 0,0 0-19 0,88-52-6 16,-54 27-3-1,-4 1-1-15,-6 3-1 16,-5 0 0-16,-7 2 0 15,-9 5 1-15,-3 5-1 16,0 1 10-16,-6 6 5 16,-18 2-10-16,-9 0-3 15,-7 16-3-15,4 7-1 0,3 3 1 16,8 0 5 0,10 4-3-16,8-2-2 15,5-2 1-15,2-3-2 16,6-3-2-16,12-4-4 0,9-6-1 0,1-5-5 31,2-4-8-31,0-1-7 0,1 0 0 0,0-5-2 16,1-9 11-1,-1-3 8-15,-1 0 11 16,-9-2-8-16,-6 5 2 16,-6 2 6-16,-5 2 1 15,-2 0 19-15,-2 1 26 16,0 0 14-16,0-3-12 15,0 1-7-15,0 5-17 16,0 1 0-16,0 3-13 16,0 2-4-16,3 0-1 15,4 7-6-15,2 11-2 0,2 7 2 16,-1 4 2-16,-1 0-1 16,-3-4-1-16,0-2-4 0,3-7-17 15,-3-4-1 1,0-6 5-16,1-3 4 0,2-3 13 15,3 0 0 1,2-7 1-16,2-13 0 16,3-9 5-16,1-4-2 15,-1 1 3-15,-1 1-3 16,0 7 3-16,-3 7 3 16,-3 9 7-16,3 5-8 15,1 3-5-15,2 0 1 16,-3 13-3-16,7 9 0 0,-5-1-2 15,2 1 1 1,-1 3-1-16,-6-3-13 0,-3 1-50 16,-6-1-84-16,-3-5-135 15,7 0-565-15</inkml:trace>
  <inkml:trace contextRef="#ctx0" brushRef="#br0" timeOffset="-162457.53">4900 15645 318 0,'0'0'156'15,"0"-115"-30"1,-6 55 68-16,-11 3-53 0,-2 3-41 15,1 17-9 1,6 13-11-16,4 12 13 0,5 11-27 0,2 1-21 16,1 6-25-1,0 28-10 1,0 21 0-16,1 19 12 0,8 5-8 0,-1 1-6 31,2 0-4-31,-2-4-2 16,-2-4-2-16,-2-10-1 0,-1-10-1 15,0-12-7-15,3-12-61 16,0-11-63-16,0-14-67 16,5-3-100-16,-1-17-140 15</inkml:trace>
  <inkml:trace contextRef="#ctx0" brushRef="#br0" timeOffset="-162040.78">4817 15769 789 0,'0'0'152'0,"0"0"-34"0,0 0 26 0,0 0-49 31,0 0-45-31,0 0-26 0,48-15-9 16,3-7-1-16,7-2-6 15,0 2-7-15,-4 1 0 16,-9 2-2-16,-11 7-3 15,-6 7-6-15,-13 4-20 16,-9 1-29-16,-3 2-22 16,-3 17 40-16,0 5 39 15,-6 3 1-15,-4 4 1 0,1 1 0 16,0 2 1 0,0 0 0-16,3-3 1 0,3-2 2 15,3-6 1-15,0-4-3 0,0-5 1 31,0-6-1-31,0-2-2 0,3-5-3 0,2-1-34 32,5 0-109-32,2-12-25 0,1-11-92 15</inkml:trace>
  <inkml:trace contextRef="#ctx0" brushRef="#br0" timeOffset="-161871.37">5148 15430 716 0,'0'0'131'15,"0"0"-28"-15,0 0 11 16,0 0-61-16,0 0-53 16,0 0-13-16,53-10 11 15,5 3-49-15,5-1-65 0,1-3-6 16,1-4-75-1,-8-2-15-15,-9-1-167 0</inkml:trace>
  <inkml:trace contextRef="#ctx0" brushRef="#br0" timeOffset="-160890.89">5587 15165 407 0,'0'0'138'0,"-76"-86"33"16,34 51 16-16,8 9-56 0,12 12 0 0,8 8-9 31,11 6-34-31,0 22-41 0,0 28-37 15,3 21 10-15,0 14 1 16,12 1-9-16,12 7-4 16,3 3 5-16,-5 1 0 15,1 0-2-15,-3-2-4 16,-3-4-6-16,2-6-1 0,-1-5-1 16,-1-10-1-1,-1-12-4-15,-4-17-17 0,-3-16-23 16,-6-11-38-16,3-11 12 15,-6-3-1 1,0 0 15-16,-9-5 20 0,-11-17-63 0,-8-6 0 31,-3-6 48-31,1-5 38 16,3-3 15-16,9 1 3 0,11 7 22 16,7 0 22-16,0 5 6 15,12-1-6-15,9-1-12 16,7 2 2-16,6-2-13 15,4 2-2-15,3-4-12 16,1-1-1-16,1 0-9 16,-4 1 1-16,0 1-2 0,-6 6 1 15,-8 5 0 1,-4 6-4-16,-11 6-2 16,-5 3 6-16,-2 3 0 15,-3 3 4-15,0 0 2 0,0 0 16 0,0 0 7 31,0 0-14-31,0 12-11 0,0 7 2 16,0 5 10-16,0 1-2 0,3 2-7 16,12-1 1-16,4-3-7 15,5-3 1 1,6-8-2-16,8-2 0 16,1-7-1-16,-3-3-10 15,-6 0-6-15,-3-3-2 16,-8-10 3-16,-7-1 7 15,-7-6 9-15,-5-4 0 16,0-2 4-16,0-3-2 16,-9 2 5-16,-3 5 18 0,7 5 11 15,1 3 2-15,2 5-11 16,2 3-3-16,0 2-4 16,0 2-10-16,0 2-5 0,0 0-1 15,15 10-1-15,6 15 2 16,0 9 9-1,0 10-6-15,-8 6 4 0,-5 8-2 16,-5 4 1 0,1 0-5-16,-4-1-1 0,0-1-2 0,0-1 0 31,0-1-3-31,0 2 0 0,0-7-1 0,3-4 1 16,0-10 0-16,-3-11-2 31,0-6 1-31,0-7-12 0,-18-5-20 15,-5-5 11-15,-9-3 22 16,-7-2 0-16,-4-4 0 16,-3-16 1-16,4-13 0 15,2-9 1-15,9-17 1 0,8-8-3 16,7 1-4-16,14 5-28 16,2 13-65-1,24 8-22-15,13 1-115 0,5 3-293 16</inkml:trace>
  <inkml:trace contextRef="#ctx0" brushRef="#br0" timeOffset="-160175.59">7073 15629 485 0,'0'0'179'15,"0"0"-40"-15,0 0 26 0,0-73-11 0,0 69-29 16,0 2-50 0,0 2-31-1,0 0-27-15,0 16-16 16,0 13 0-16,0 13 4 0,0 0-4 15,3-2 0-15,0-1-1 16,0-6 0-16,-2-8-1 16,2-4-19-16,1-10-44 15,1-9-51-15,1-2-49 16,0-14-39-16,0-18-40 0,0-9-297 16</inkml:trace>
  <inkml:trace contextRef="#ctx0" brushRef="#br0" timeOffset="-159622.42">6946 15283 678 0,'0'0'139'15,"0"0"-44"-15,0 0 10 16,0 0-66-16,0 0-38 0,0 0 4 16,113-29-1-16,-43 13-4 15,7-6 0-15,-5-1-2 16,-9-2-2-16,-9-3-19 15,-15 0-10-15,-14-4 6 16,-16-3-7-16,-9-6 24 16,0-4 10-16,-11 2 3 15,-9 7 13-15,-4 9 29 0,6 10 19 16,3 7 1 0,7 6 23-16,7 4-20 15,1 8-43-15,0 29-16 16,0 22 7-16,6 19 28 0,15 9-18 0,0 6 1 31,3 6 0-31,-2 5-7 0,0 1-8 0,-2 2-2 16,-1-1-2-1,0-6-5-15,-2-9-3 16,1-9-1-16,0-12-2 16,1-9-3-16,-2-13-16 15,-6-17-24-15,-6-14-21 16,-2-11 8-16,-3-4 15 15,-8-2 37-15,-23-2 3 16,-8-19-7-16,-5-14 10 16,2-9 1-16,9-11 2 0,6-8 12 15,14 0-4 1,11-1 0-16,2 8 0 0,12 4-5 16,18 6 0-16,3 3-5 15,4 0 0-15,2 1-22 0,4 0-80 16,2-2-91-1,-1 4-107-15</inkml:trace>
  <inkml:trace contextRef="#ctx0" brushRef="#br0" timeOffset="-157422.84">8467 15654 793 0,'0'0'170'0,"0"0"-81"16,0 0 17 0,0 0-5-16,0 0-44 0,0 0-22 15,15-4-19-15,27-13-12 0,13-7 2 31,5-3-5-31,-6-3 1 0,-5 0-2 0,-12 0 0 16,-10 2-2 0,-9 2-26-16,-15 5-5 15,-3 4 12-15,-10 4 2 16,-18 6 15-16,-10 7 4 16,-9 6-2-16,-9 17 4 15,-1 9 2-15,2 2 8 16,13 3 8-16,9 3-3 15,11-2 0-15,13 1 7 16,9-2-7-16,0-5-5 16,18-1-5-16,15-8 1 0,11-7-1 15,10-9-1-15,9-7-5 16,8 0-1 0,3-17 0-16,0-7 0 0,-1-8-1 15,-10-4 1-15,-11-2-14 16,-13 0-3-16,-11 4-6 0,-13 4 8 15,-12 6 7 1,-3 5 8-16,-3 1 4 0,-15 4-1 16,3 1 8-1,2 5 10-15,7 3 4 16,0 0 0-16,4 5 8 16,2-1-9-16,-1 1-5 15,1 0-6-15,0 0-6 16,0 1-5-16,0 16 0 15,3 9-2-15,12 5 2 0,4-2 0 16,2 2-2-16,0-3 0 16,4-5 0-16,2-3 0 15,-3-5-2-15,-3-7-11 0,-6-4-1 16,-6-4-3 0,-6 0 1-16,1 0 12 0,-4-3 4 15,0-14 5 1,0-8-5-16,-7-3 0 0,2 2 2 15,4 3-2-15,1 4 0 0,0 3 0 32,0 5 0-32,13 8 0 15,1 2 0-15,6 1 2 0,6 1-4 0,-2 15 2 16,4 5-1 0,1-2 0-16,-3 0 1 15,3-5-1-15,2-5 1 16,3-5-2-16,4-4-4 15,3-1-11-15,-2-19 3 16,-1-8 8-16,-4-6 2 16,-7-12 1-16,-5-8 3 15,-4-12 0-15,-9-9 0 0,-9-11 1 16,0-5 2 0,-18-8-3-16,-15 3 3 15,-3 11-1-15,-3 20 4 16,2 16 7-16,7 23 12 15,9 11 4-15,7 13 0 0,6 8-6 0,5 34-15 32,2 23-5-32,1 22 2 0,1 9-2 0,23 5 1 15,12 1-3 1,11-5-1-16,9-10 0 16,8-11-2-16,1-13 0 15,3-14 0-15,-3-13-13 16,-4-12-2-16,-4-10-18 15,-12-12 11-15,-7 0 4 16,-8-9 4-16,-10-11 10 0,-4-9 6 16,-8-2 1-1,-8-4 1-15,0 4 0 0,-3-1 3 16,-15 6 5-16,1 2 4 16,0 7-1-16,0 8 4 15,4 5-3-15,4 3-2 16,1 1-5-16,2 9-3 0,-1 17-3 15,4 7-1-15,3 3 0 16,0 0-1 0,0-3 1-16,13-5 0 0,2-4-2 0,1-9-3 31,4-4-13-31,-2-6 0 0,-3-5 2 0,3 0 7 31,-8 0 1-31,0-7 6 16,-5-8 2-16,1-6 2 15,-6-5-2-15,0-1 0 0,0 0 1 16,0 4-1-16,0 6 1 16,0 5 4-16,0 8 1 15,0 2 3-15,0 2-6 16,0 6-3-16,5 14-4 16,8 7 4-16,3 2 1 15,4 0-1-15,3-8-5 16,7-3-13-16,8-7-18 15,5-4 3-15,5-2 33 0,0-5 2 16,-5 0-2-16,-9 0-1 16,-6-9 0-1,-7-6 1-15,-6-5 0 16,0-1 0-16,-6-1 1 0,-3 0 1 16,3 2 6-16,0 4-4 15,-2-1-1-15,2 6 0 16,3 1-3-16,-1 5-1 15,2 3 1-15,2 2-4 16,-3 0-1-16,3 10-10 16,-8 8-8-16,-5 4-29 15,-2 2 5-15,0 1 16 0,-8 2 4 16,-11-1 13-16,1-1 7 16,-3-1 5-1,6-4 2-15,6-2 1 0,8-1 0 16,1-2 18-16,0-4 2 0,7-2 6 15,8-4-3 1,9-5-5-16,2 0 1 16,9-14-4-16,5-7-2 15,5-2 2-15,4-2-2 0,2 3-3 0,-5 2-7 32,-7 6-3-32,-9 5-1 15,-11 4 1-15,-11 4-1 16,-8 1 0-16,0 0 0 15,0 0 0-15,0 0-9 16,-6 3-8-16,-6 4-43 16,-3 0-70-16,0-2-164 0,3-3-507 15</inkml:trace>
  <inkml:trace contextRef="#ctx0" brushRef="#br0" timeOffset="-156025.95">12099 15400 538 0,'0'0'86'16,"0"0"58"-16,0 0 15 15,0 0-25-15,24-75-28 16,-27 68-16-16,-18 2-29 15,-13 5-9-15,-8 0-23 16,-8 12-9-16,-1 13 0 16,5 4-5-16,10 5-9 0,14 1-4 15,14 1-2-15,8-4-2 16,15-3 0-16,27-5 0 16,14-10-3-16,16-9-2 15,11-5-19-15,1 0-9 0,-5-12-1 16,-9-7-5-1,-18 2 5-15,-13 0 9 16,-19 1 10-16,-16-1 17 0,-4 0 1 16,-3-1 9-1,-21 4 4-15,-1 2 8 16,-2 3 10-16,8 4 6 16,8 2 6-16,6 3-6 15,5 0-11-15,0 0-20 16,0 3-7-16,8 12 0 15,13 5 3-15,1 0-2 0,7-3 1 16,4-2-1-16,1-4 0 16,7-5 0-16,0-2-1 15,-1-4-1-15,0 0-1 16,-5 0 0-16,-6-8-8 16,-3-5-1-16,-8-2 1 0,-2-5 7 15,-5-3-1 1,-5-4 3-16,-2 1 1 0,-4-2 0 15,0 5 1 1,0 3 4-16,0 3-3 0,0 5 14 0,0 6 3 31,-3 1 1-31,3 5 4 16,-1 0-3-16,1 0-4 0,-2 0-2 16,1 14-4-16,-2 17-7 15,1 16 11-15,-1 13-4 16,3 3-4-16,0 4-2 15,0 5-3-15,3 6-2 16,10 3 1-16,1-2-2 16,2 0 1-16,-2-4-1 15,-2-3-2-15,0-8-14 16,-5-10-10-16,-1-11-17 16,-4-19 13-16,-2-7-21 0,0-6 3 15,-23-6 18 1,-14-5 24-16,-8 0-9 0,-5-8 11 0,0-20 5 15,1-12-1 1,12-15 1-16,10-10-2 0,14-6-5 16,13 1-33-1,13 4-13-15,21 5-16 16,10 8-10-16,5 6-42 16,4 7-17-16,-2 4-89 15,1 3-240-15</inkml:trace>
  <inkml:trace contextRef="#ctx0" brushRef="#br0" timeOffset="-155541.35">13309 15378 638 0,'0'0'170'15,"0"0"-42"-15,0 0 38 16,-72-75-35-16,49 63-49 0,-3 9-20 15,2 3-15-15,-1 0-12 16,1 12-19 0,-1 15-5-16,8 5-3 0,7 4-5 0,10-2-2 15,2-2 0-15,27-6-1 32,17-9-2-32,11-6-3 15,13-11-20-15,2 0-18 16,1-20-17-16,-9-7-37 15,-7-8-6-15,-12-9 11 16,-13-7 21-16,-9-5 28 0,-14-7 23 16,-9-8 19-16,0-9 1 15,-23-4 4-15,-5 1 6 16,-2 11 33-16,0 16 28 16,3 16 19-16,8 15-1 0,5 16-16 15,8 5-9-15,1 4-27 16,2 31-28-1,0 19-5-15,0 21 16 16,3 12-10-16,0 7-6 0,0 5-2 16,6-3-2-1,11-8-3-15,4-6-2 16,5-11-48-16,8-13-72 0,3-18-98 16,2-17-203-16</inkml:trace>
  <inkml:trace contextRef="#ctx0" brushRef="#br0" timeOffset="-155108.75">13821 15400 806 0,'0'0'169'0,"0"0"-112"16,0 0 58-1,0 0-57-15,0 0-46 0,0 0-2 16,89-31-7-1,-54 12-3-15,-6-2 0 0,-6-3-4 0,-7 4-6 16,-9-2-4 0,-7 3 5-16,0 2 4 0,-17 3 5 15,-9 8 0-15,-3 6 0 16,-3 0 2-16,2 12 6 16,3 14 9-1,6 9 2-15,7 8 1 16,8 3 10-16,6-2 2 15,0-3-5-15,6-5-8 16,14-10-8-16,10-8-2 0,6-9-1 16,10-9-4-1,2 0-1-15,0-17-3 0,-5-5 0 16,-3-1-11-16,-7 3-24 16,-2 0-20-16,-5 5 6 15,-10 5 4-15,-8 5-23 0,-4 3 3 16,-4 2-24-1,0 0-31-15,-7 2-97 16,-7 6-99-16</inkml:trace>
  <inkml:trace contextRef="#ctx0" brushRef="#br0" timeOffset="-153942.15">14978 15362 693 0,'0'0'133'0,"0"0"-58"16,-79-8 59-16,58 8-38 16,9 1-32-16,7 10-31 15,5 1-23-15,0 1-4 16,20-2-3-16,15-5 1 0,11-6-1 16,9 0 1-16,-1-11-4 15,-4-8 0 1,-11-2-1-16,-12-2-8 0,-11 2-23 15,-11-1-9-15,-5 0 10 0,-11 3-1 16,-19 2 15 0,-10 8 8-1,-5 6 7-15,-7 3 2 0,4 5 0 0,5 14 21 16,9 8 19-16,12 6-2 16,10 9-12-1,7 0-2-15,5 1-2 16,0-5-9-16,17-4-8 15,8-4-1-15,11-7-4 16,11-9 0-16,15-11-2 16,12-3-49-16,13-8-60 15,7-15-57-15,5-5-15 16,0-4-112-16</inkml:trace>
  <inkml:trace contextRef="#ctx0" brushRef="#br0" timeOffset="-153290.37">15815 15201 818 0,'0'0'161'0,"0"0"-43"16,-118-14 24-16,79 14-54 16,5 0-39-1,1 20-21-15,8 5-12 0,4 8-11 16,4 5 0 0,1 6-5-16,0 1 0 0,4-1 0 0,-2-5-4 31,1-6-17-31,2-8-31 15,4-8-18-15,0-10-29 16,4-5-9-16,0-2-6 16,0-2 0-16,0-15-105 0,-5-7 78 15,-1-8 62 1,-1-2 68-16,-4-4 11 0,2-2 45 16,3 6 66-16,5 8 34 15,4 5 4-15,0 10-27 16,0 6-24-16,0 4-40 0,10 1-30 15,11 0-2 1,7 11 18-16,11 7-15 0,5 4-22 16,8 2-1-1,5-1-6-15,1 0 0 0,1-5-3 0,-1-4-32 32,1-3-51-32,0-5-27 15,-6-5-38-15,-3-1-38 16,-11 0 20-16,-7-7 34 15,-10-5 44-15,-8-2 91 16,-6 0 53-16,-8-1 66 0,0-2-13 16,0-2 45-16,-6 1-5 15,-6 1-33-15,5 1-11 16,1 2-18-16,1 2-2 16,4 7-15-16,-1 2-22 0,1 3-16 15,1 0-17 1,0 10-10-16,1 14-1 0,11 9 6 15,-3 7-6-15,-2 2 4 16,-2 0-5-16,-5-4 1 0,0-5-2 31,0-5-21-31,0-9-35 16,0-6-26-16,0-7-40 0,3-6-52 16,5 0-22-16,1-17-54 15</inkml:trace>
  <inkml:trace contextRef="#ctx0" brushRef="#br0" timeOffset="-152855.52">16128 14984 905 0,'0'0'93'0,"0"0"14"16,0 0-4-16,0 0-74 0,0 0-22 15,0 0 6-15,88 75-6 16,-37-52-7 0,2-2-2-16,-3-3-24 0,-4-4-76 15,-10-1-36-15,-10-6-13 0,-9-1 1 32,-8-1 90-32,-8-3 60 0,-1 3 18 0,-11 4 90 31,-14 2-38-31,-8 6-3 15,1 3 2-15,9 1-22 16,9 2-20-16,14 1-12 16,0-2-5-16,16-2-5 15,11-3 6-15,0-3 5 0,-3-6-10 16,-7 1-4 0,-3-3 4-16,-2 0-2 0,-3 2-2 15,3 0-2-15,0 1-1 16,0 0-1-16,-1 2-38 0,0 5-66 15,-2-2-39 1,-3 2-86-16,-2 1 8 16</inkml:trace>
  <inkml:trace contextRef="#ctx0" brushRef="#br0" timeOffset="-152509.78">16464 15625 178 0,'0'0'158'0,"0"0"-25"16,0 0-74-16,0 0 9 0,0 0 1 15,0 0-37 1,30-86-14-16,14 31-16 0,3-10-1 16,5-14-1-16,-3-13-29 15,-3-11 19-15,-3-5 10 16,-10 13 24-16,-13 17 35 16,-19 23 56-16,-1 24 13 0,-22 13 13 15,-10 12-14 1,-1 6-58-16,4 16-20 0,3 22-6 15,9 16-7 1,9 13-12-16,8 12-12 0,0 0-2 16,21-1-7-16,0-7-3 0,0-8 0 31,-6-10-1-31,-2-8 1 0,-2-13-29 16,-1-10-63-16,2-10-42 15,3-12-78-15,1 0-71 16,2-12-197-16</inkml:trace>
  <inkml:trace contextRef="#ctx0" brushRef="#br0" timeOffset="-152358.47">16932 15305 793 0,'0'0'250'0,"0"0"-163"0,0 0 55 16,0 0-73-16,0 0-63 0,0 0-6 15,98-55-14 1,-62 34-123-16,15-1-224 16</inkml:trace>
  <inkml:trace contextRef="#ctx0" brushRef="#br0" timeOffset="-151392.72">17921 15305 575 0,'0'0'151'0,"0"0"6"16,0 0 55-16,0 0-69 0,16-79-42 15,-23 72-40 1,-9 1-16-16,-1 6-11 0,-1 0-14 15,2 6-9 1,2 13-5-16,4 6-2 0,4 6 3 16,6 0-6-16,0 1-1 0,16-2 0 31,14-5-1-31,6-4 2 0,3-6-3 0,2-5 2 16,-2-5-12-1,-1-5-3-15,-4 0-7 0,-7 0-7 0,-6-10-6 31,-8-7 4-31,-3-3 19 16,-1-2 9-16,-4-3 2 16,-2-2 1-16,-3 1 4 15,0 4 9-15,0 0 7 16,0 7 1-16,0 5 7 0,0 4-8 16,0 5-4-1,0 1-9-15,0 0-7 0,10 14-5 16,5 7 5-16,6 4-1 0,-3 4 1 15,-2-1 0-15,2-2-2 16,-1-4-5 0,-1-5-9-16,-1-6-7 15,1-6 1-15,-4-5 10 0,2 0 7 16,-4 0 5-16,1-13 0 16,0-5 4-1,0-3-2-15,1-6 10 16,3 4 0-16,3 0-4 15,4 6 1-15,4 6-5 16,0 5-3-16,0 6 3 16,0 0-4-16,-1 9 0 0,-3 14 0 15,-3 3 0-15,-7 3 0 16,-4-4-3-16,-4-1-29 16,-4-6-26-16,0-4-48 15,-6-6-44-15,-12-8-57 16,-9 0-135-16</inkml:trace>
  <inkml:trace contextRef="#ctx0" brushRef="#br0" timeOffset="-151184.12">17894 14919 772 0,'0'0'82'0,"0"0"-66"16,0 0 17-16,0 0-18 15,0 0-15-15,0 0-21 16,-45-3-85-16,68 10-132 0</inkml:trace>
  <inkml:trace contextRef="#ctx0" brushRef="#br0" timeOffset="-150557.28">19517 14933 41 0,'0'0'665'0,"-25"-104"-545"16,1 68 25-16,4 9 10 16,4 12-33-16,7 8-37 15,3 7-20-15,0 10-42 16,0 33-22-16,2 23 4 0,4 16 4 15,0 7-4 1,1-3-2-16,12-10-3 0,-2-7 0 16,3-12-5-1,0-10-11-15,3-16-63 16,7-12-76-16,1-12-101 16,3-7-92-16</inkml:trace>
  <inkml:trace contextRef="#ctx0" brushRef="#br0" timeOffset="-149509.59">19274 15151 632 0,'0'0'140'0,"0"0"-78"16,0 0 56-16,0 0-51 0,0 0-40 16,0 0 21-1,116-5 5-15,-35-1-29 0,4-14-13 16,1-5-7-1,-4-8-4-15,-6-4-2 0,-10-4 1 16,-14 0-1 0,-17 5-2-16,-15 4-1 0,-14 6 5 0,-6 6 9 31,-4 5 12-31,-18 3 43 0,-4 7-5 0,-2 5-6 16,-5 0-17-1,2 18-4-15,1 13-7 0,6 11-6 0,5 11-1 31,6 6-7-31,6 2-2 16,7-4-5-16,0-5-2 16,10-9-2-16,12-4 0 15,6-9 0-15,3-7-4 16,-1-6 1-16,0-6-8 0,-5-8 2 16,-3-3-3-1,-5 0 2-15,1-9 5 0,-2-10 4 16,-1-3 1-16,-3-2 0 15,3-2 0 1,-4 3 1-16,0 4 0 16,-2 5-1-16,-1 6 1 0,-4 6 0 15,4 2-1-15,2 0 0 16,5 9 0-16,5 11 0 0,0 4 1 16,0 0-1-1,1 1 0-15,-2-2-1 16,-1-3-1-16,0-3 2 15,-3-8-4-15,-2-1-3 16,-5-6 1-16,-5-2 4 16,0 0 2-16,0 0 1 15,5-7 2-15,3-10-3 0,4-2 2 16,-3-1 0 0,0-2 0-16,3 1-1 0,-5 5 2 15,-1 3 1-15,-2 6-2 16,-2 2 2-16,-4 5-1 15,4 0-3-15,4 3-1 16,6 13 0-16,1 5 0 0,1 4 1 16,2 1-1-16,-3 1-1 15,1-5-9-15,-2-3-14 0,-2-3-6 32,-4-6 10-32,-1-5 7 0,-1-5 6 15,2 0 8-15,0 0 3 0,3-11 0 16,3-9 9-1,0-2 1 1,3-4 7-16,-2-3 4 0,5 0-13 16,0 1 3-16,-5 3-8 15,1 5 1-15,-5 6 3 16,-4 6-2-16,0 5-2 0,1 3-6 16,2 0 3-16,3 11-3 15,-2 9-1-15,1 3 1 16,-2 2-1-1,-3 0-2-15,-1 0-13 0,-6-1-12 16,-1-3-15 0,0-3 6-16,0-3 2 0,-13-3 13 15,-1-2 10 1,-6-6 2-16,-4-1 3 0,-4-3 3 0,-2 0-10 16,-3 0-14-1,-1-3-37-15,-5-6-37 16,0-5-108-16,0-6-107 15</inkml:trace>
  <inkml:trace contextRef="#ctx0" brushRef="#br0" timeOffset="-149324.05">20446 14809 556 0,'0'0'516'0,"0"0"-474"0,0 0 33 0,0 0 6 16,0 0-74 0,-86-5-7-16,82 18-55 0,4-3-150 15,7-7-399 1</inkml:trace>
  <inkml:trace contextRef="#ctx0" brushRef="#br0" timeOffset="-148274.22">21826 15305 579 0,'0'0'131'31,"0"0"-19"-31,7-92 41 16,-7 66-49-16,-10 1-40 16,-11 6-11-16,1 5 11 15,-6 11-22-15,-3 3-14 16,0 9-12-16,-1 17-7 0,4 5-3 16,9 6-6-1,9 0 0-15,8 0-1 0,2-3 1 16,20-5-3-16,6-8 1 15,7-8-21-15,0-11-19 16,0-2-11 0,-7 0 5-16,-3-14 15 0,-8-5 15 15,-8-9 17-15,-3 0 2 0,-6-2 3 16,0 2 2 0,0 5 15-16,0 4 24 0,0 10 26 0,-2 2-2 15,2 6-13-15,0 1-19 31,0 0-25-31,0 25-9 16,8 13 7-16,6 15 8 16,0 4-9-16,-1 7-1 0,-2 5-2 15,0 0 0-15,-3 3-6 16,-3-3 0 0,-5-3-1-16,0-7 0 0,0-9 1 15,0-10-10-15,-2-11-23 16,-8-6-34-16,2-9-4 15,-2-5 4-15,-9-5 18 16,-7-1 40-16,-8-3 2 0,-8 0 2 16,-4 0 3-16,0 0-1 15,-2-4-2-15,6-12-8 16,9-3-9 0,12-6-37-16,17-9-49 15,4-8-61-15,27-11-104 16,13-11-134-16</inkml:trace>
  <inkml:trace contextRef="#ctx0" brushRef="#br0" timeOffset="-147327.54">22139 15288 855 0,'0'0'140'0,"0"0"5"15,0-75-10-15,0 55-67 16,9 3-28-16,2 4-11 0,1 4-6 16,4 0-10-1,1 7-8-15,2 0-5 0,4 2-1 0,0 0 0 16,-2 9-2-16,-3 7-5 16,-5 5 2-1,-1 4-6-15,-6 4-3 0,-5 4-8 0,-1-2-23 31,0 4-4-31,-1-6-4 16,-14-1 6-16,2-8 2 16,-1-5 5-16,2-6 9 15,6-3 18-15,3-5 8 16,3-1 6-16,0 0 3 16,9-14 8-16,17-8 11 15,10-7-10-15,2 0 4 0,1 0-1 16,-5 0 3-1,-8 5 6-15,-8 3 8 0,-7 3 6 0,-6 1-7 16,-5 5-1 0,0 2 14-16,0 3-6 0,0 3 1 15,-5 3-12 1,2 1-3-16,-2 0-13 0,-1 14-11 0,-2 10 0 16,2 7 2-1,5 0-1 1,1 0 2-16,0 0-2 15,13-4-2-15,3-4 2 16,1-5-2-16,-1-6 1 0,-4-6-2 16,-3-3-1-1,-3-3 0-15,-3 0-1 0,3-6 4 16,2-10 0 0,3-4 0-16,0 0 0 0,0 4 0 15,0 5-1-15,4 5-2 16,3 6-3-16,5 0-3 0,2 0-6 15,3 13-2 1,-1-2-1-16,0 1-12 0,-2-6-19 16,2-3-11-1,3-3 2-15,0-3 16 0,-1-16 22 0,4-8 16 32,-1-7 4-32,-3-4 0 15,0-12 2-15,-8-5 12 16,-3-14 22-16,-8-8 16 15,-5-5-8-15,-3-1 20 16,-2 5-10-16,0 15-5 0,0 13-16 16,0 21 11-16,-4 16-10 15,1 13-2-15,-6 13-17 16,-3 37-14-16,-4 28 5 16,2 30-2-16,6 9-3 0,6 11 2 15,1 2-3-15,-4-9 2 16,-7-9-2-1,-10-16-2-15,-5-17-14 0,-1-17-37 16,4-15-107-16,9-15-106 16,12-14-106-16,3-12-70 0</inkml:trace>
  <inkml:trace contextRef="#ctx0" brushRef="#br0" timeOffset="-146576.87">23191 15233 845 0,'0'0'126'16,"0"0"18"-16,0 0 10 0,-23-76-75 16,23 65-35-16,7 5-17 15,18 3-27 1,8 3-2-16,4 0-1 15,-3 7-4-15,-3 11-19 0,-10 4-6 16,-6 7-16-16,-10 2 10 0,-5 4-11 16,-9 2 16-1,-18-1 5-15,-5 0 15 0,-2-7 0 16,1-2-8 0,5-10-9-16,9-8 13 0,10-2 12 0,7-7-10 15,2 0 10-15,2-16 3 31,17-12-1-31,10-11 3 16,11-11 14-16,5-9-2 16,4-10 4-16,2-12-3 15,1-9 2-15,-3-5 1 0,-6 0 3 16,-10 8 13 0,-9 17 6-16,-10 14 12 0,-9 18 11 15,-5 16-9-15,0 13 3 16,0 9-15-16,-7 28-35 0,-8 23-1 15,-3 19 14 1,6 13-7-16,6 9 0 0,6 1-5 16,0-4-4-1,1-11-2-15,7-14-2 0,1-13 0 0,0-10-18 32,-2-13-27-32,2-10-4 15,3-6 8-15,2-9 24 0,3-3 6 0,3-5 13 16,7-14 3-1,3-11-1 1,1-4-1-16,2-1 2 0,-3 0 0 16,-4 11-1-16,-5 5 6 15,-6 8 0-15,0 6-2 16,-3 5-2-16,3 0-4 16,-2 0 0-16,4 13-1 15,-2 0 0-15,1 3-2 0,1 1-11 16,0-1-4-1,2-3-10-15,1-3-10 16,1-2-8-16,-3-3-11 16,1-5-13-16,-2 0-42 0,-2 0-11 0,1-3-184 31</inkml:trace>
  <inkml:trace contextRef="#ctx0" brushRef="#br0" timeOffset="-146434.08">24366 15240 1128 0,'0'0'85'15,"0"0"-27"-15,0 0-58 16,-34-92-63-16,26 65-335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1T13:55:36.07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8792 14328 498 0,'0'0'14'0,"0"0"-7"0,0 0 0 16,0 0-1-1,0 0 6-15,0 0-5 0,-14 0-7 16,14 0-16 0,0-8-219-16</inkml:trace>
  <inkml:trace contextRef="#ctx0" brushRef="#br0" timeOffset="12398.2">12031 4676 427 0,'0'0'46'0,"0"0"-16"0,0 0 39 16,0 0-7-16,0 0-27 15,0 0-30-15,0 0-4 16,34-38 1-16,-13 28-4 16,0 2-8-16,-5-2-27 0,2 1-10 15,-6 1-7-15,-3 2-14 16,-6-1-14 0,-3 0-6-16,0 1 15 0,-15 4 69 15,-5-1 4-15,-6 3 21 16,-6 0 3-1,-1 0 36-15,1 0-5 0,3 0 3 0,9 0-5 16,6 0-11-16,10 0-14 16,4 0-2-1,0 0-13-15,1-9-13 0,20-6-11 16,6-3 2 0,3-1-17-16,1-2-13 15,-3 2 8-15,-2-1-22 16,-7 1-25-16,-7 2 63 15,-3-2-42-15,-9 1 21 16,0 3 25-16,-6 1 11 0,-10 0 2 16,1 5 8-16,-3 1 22 15,3-1 34 1,2 3-11-16,2 1 6 16,3 1-4-16,4 0-24 0,0-1-3 15,4 1 0-15,0-3-15 0,0-4-15 16,10-4-3-1,11-7-17-15,3-2-5 0,4-2 2 16,-4-3-49-16,-3-2 45 16,-6 0-25-16,-9 4-30 15,-3 4 42 1,-3 6 40-16,-9 4 9 16,-16 5 1-16,-7 2 10 15,1 3 14-15,4 0-6 0,7 1 7 16,4 2-4-1,7-1-12-15,5 0 1 0,4-3 1 16,0-4-21 0,3-3-6-16,15-4 6 0,4-5 0 15,3-4-14-15,-1 1-3 16,-6-4-26-16,-3 4 26 0,-6 3 15 16,-6 0 2-1,-3 1 5-15,0 4-4 0,-6 0 8 16,-6 1 3-1,-3 2 2-15,2 1-9 0,1 2-2 16,1 0 3 0,4 4 6-16,2-3 1 15,0 1 6-15,3-2-3 16,2 0-11-16,0-7-5 16,7-1 0-16,11-3 4 15,2-2-4-15,-1 0-3 0,1-1 2 16,-6 2-2-16,-3 1 3 15,-7-2 0-15,-4 2 0 16,0 2-5-16,-1 0 5 16,-14 3 2-16,-1-1 2 15,-2 4-3-15,3 1 1 0,0 3 1 16,1-1 4 0,5 4 5-16,1-1-8 15,5 0 9-15,3 1-2 0,0-3-10 16,0-2-1-16,4-5-5 0,11-3-3 31,3-1-6-31,0-1 0 0,1-1 1 0,-4 1-7 16,-5 1 6-16,-7 2 14 15,-3 0 0 1,0 0-5-16,-16 3 5 16,-9 0 2-16,-5 1 5 15,-4 3-5-15,-1-1 5 16,5 0 14-16,4 0 4 15,6 0-7-15,8 2 5 16,8-1-8-16,4-2-1 0,0-4-12 16,4-5-4-16,14-3 4 15,2-2-3 1,2-3 1-16,2 0-2 0,-4-1 2 0,-3-3 4 16,-1 1-4-16,-8-4-2 31,-7 4-11-31,-1-1 11 0,-1 2 4 15,-17 4-1-15,0 3 3 0,-4 3-2 16,-2 3 5 0,4 3 0-16,0 1-2 0,-1 1 2 0,7 1-3 31,1 0 2-31,7 0-2 16,3 3 2-16,3-4-5 15,0-1-1-15,9-5-3 0,12-8-1 16,6 0 3-1,4-3-4-15,3 0 0 0,1 3-15 16,-7 1 17-16,-4 1-8 16,-11 1 6-16,-10 3 1 15,-3 4-6-15,-9 2 5 16,-22 5 1-16,-6 4 4 16,-8 3 9-16,2 3-6 0,2 0 3 15,8-3 8 1,10 3 14-16,6 0-13 0,10 0-10 15,4 0-5 1,3-2-3-16,0 0-14 0,12-2 3 0,13-4 5 16,8-5 3-1,3-3-19 1,-2 3-2-16,-7-1 10 16,-6 2-7-16,-11 4-10 15,-4-1 30-15,-6 4 4 0,0-2 0 16,-15 7-1-16,-8 0-2 15,-2 0 3-15,-3 0 1 16,1 0 0-16,5 0 0 16,4 0-2-16,6 0 2 15,3 0-1-15,3 0 0 16,3 0 0-16,3 0 1 0,0-10 8 16,0-5-8-1,15-5-2-15,7-2-1 16,5-1-2-16,-1 1 4 0,1 0-13 15,-2 3 12-15,-4-3-5 0,-6 1 1 16,-4 1 5 0,-3 3 8-16,-5 3-3 0,-1-1-10 15,-2 1 8 1,0-1-3-16,-5 6 3 16,-7-1-1-16,-7 4 2 15,-5 4 4-15,0 0-7 16,-4 2 2-16,1 0-3 15,-2 0 2-15,-1 0-1 16,4 0 2-16,5 0 8 16,7 2-2-16,7-2-1 0,6 1-1 15,1-1-5 1,0 0-2-16,19 0-13 16,17 0 12-16,14 0 1 0,10-3 13 15,6-7-13-15,2 2-3 0,-2 4 2 16,-5 2-7-16,-7 2 8 15,-11 0-5 1,-9 0 0-16,-11 5 4 0,-2 5 1 16,-7 3 0-16,-3 3 0 15,-2 1 1 1,1 3 1-16,-1 1-1 16,5 1 1-16,1-1 1 15,1-1-2-15,-1 1-1 16,-3-4 0-16,1-2 0 15,-1-1 1-15,3 2 2 0,0-2 0 16,3-2 2-16,5-1-4 16,8-1 5-16,7-7 4 15,10 0-5-15,6-3 0 16,4 0-4-16,5 1 0 0,-1 2 1 16,3 2-4-1,-6 3 2-15,-8 3 0 0,-11 4-2 16,-14 1 1-16,-10 2-1 15,-12 3 2 1,-4-1 0-16,0 2 1 0,0 0 1 0,0-1-2 31,0 3 0-31,0 0 1 0,5 0-1 0,8 1 0 16,7 1 1-16,3-1-1 31,6 1-1-31,2-3 1 0,5-5-1 16,7-3-1-16,6-5 1 15,4-3-3-15,-2-3-3 16,-4-2-15-16,-11-1 7 16,-6 2 6-16,-11-1 9 15,-10-1 0-15,-6 3 1 0,-3-1 0 16,0 3 3 0,0 4 1-16,0 4 4 0,0 4-5 15,0 2-1 1,-1 4 2-16,1-1-5 0,0 2 1 0,9-1-1 15,13-3 0-15,11-4-1 16,11-5 1 0,9-6 0-16,10-4 0 15,3-2 0-15,0 0-1 16,-8 0 0-16,-13 0 1 16,-9 0-2-16,-14 0 2 15,-11 0 0-15,-7 4 2 16,-4 4 0-16,0 4 0 15,-13 5 1-15,-2 0 0 16,0 4-1-16,7 1 0 0,8 1-2 16,0 3-6-16,14-4 6 15,16-3-3 1,10 1 2-16,11-6-3 0,7-5 1 16,5 1 2-16,-4-6-13 15,-5 0 3-15,-8 2-9 0,-12 1 7 16,-13 1 12-1,-6 5 1-15,-10 1 2 0,-5 6 0 16,0 1 0 0,-2 5 0-16,-10 2-2 0,2 2 0 0,1 2 3 15,6-1-6-15,3-1 6 32,0-2-3-32,15-4 0 15,13-3-2-15,5-5 1 0,9-7-2 16,-2-3 0-1,0-3 3-15,-1-3 0 0,-8 0 0 16,-3 0 0-16,-5 0 4 16,-2 0 4-16,-5 0 0 15,-4 0 4-15,-4 0-4 16,-4 4 3-16,-1 6-5 16,-3 4-4-16,0 3 2 0,0 2 1 15,0 3-5 1,0 3 1-16,0-2-1 0,7 1 0 15,9 0-1 1,4-5 1-16,4 0-2 0,0-5 2 0,5-5-2 16,4 1 2-16,0-5 1 15,-1-2 0-15,-2-2 1 32,-6 0-1-32,-5-1 6 15,-5 0 0-15,-4 0 2 0,-1 0 2 16,-2 0 0-16,1 3-3 15,-1 3-4-15,-1 4 1 16,-1 1-4-16,1 3 0 16,-1 4 0-16,3 2-1 15,0 0 2-15,-1 3-4 0,2 2 4 16,-3-1-1 0,-2 0 0-16,-2-2 0 15,1-1 5-15,1-5 13 16,5 0-1-16,2-6-3 0,2-3 6 0,7-2-2 31,3-2-5-31,7-3-4 0,6 0-7 16,0 0-3-16,1-8 0 0,-2-1-3 15,-9 2 3 1,-6 2 1-16,-11 3 0 16,-6 2-1-16,-3 0 5 15,0 0 2-15,0 4-7 16,-5 12 4-16,-11 9 9 15,-2 1-7-15,1 3-4 16,3 0-2-16,6 0 0 0,6-1-2 16,2-3-2-16,0-4-1 15,16-3-1 1,7-3 1-16,7-6 5 0,1-5-3 16,-1-3 3-16,-1-1-2 15,-4 0 2-15,-1 0 6 0,-2-8 1 16,1 2 6-16,-4 1 11 15,-6 1-6-15,-1 4-6 16,-3 0-2-16,-4 0-7 16,-2 0 1-1,0 0-2-15,-3 9-2 0,1 4 1 0,-1 6-1 16,3 3-11-16,6 4-8 31,8 3 4-31,6-3 9 16,3 1 0-16,2-7-18 0,-1-3 1 15,-1-6 15-15,-1-3-10 16,-1-5 9-16,-4-3 7 16,-3 0 2-16,-1 0 4 15,-4 0 24-15,1-2 13 16,1-4-16-16,4 1-9 16,-2-1-7-16,2 3-1 0,-1 0-8 15,-2 3 1 1,-3 0 0-16,1 0 0 0,-3 0 1 15,1 0 0 1,1 5-2-16,-2 4 0 0,-1 5 1 0,0 1-1 31,-5 3-3-31,3 1 3 0,-3 2 2 0,2-1-2 32,0 1-2-32,-3-1 1 15,1-3 1-15,-1 0-1 0,0-2 1 16,2-4-2-16,1-4 3 15,1-3-1-15,2-2 2 16,0-2-2-16,4 0 0 16,1 0 0-16,-1 0 3 15,-1 0 2-15,-1 0-3 16,-2 0 2-16,0 0 0 16,0 0-4-16,2 0 0 0,1 0 3 15,-2 0-4 1,-3 0 2-16,0 0-2 0,-4 0 3 0,0 0-2 15,-3 0 0-15,3 2 0 16,-1 1-1 0,-1 2 0-16,1-1-3 0,-2 1 0 15,0 1 1 1,0 0 2-16,0-1 0 16,0 0 1-16,0-1 0 15,0-1 0-15,0 2 2 16,0-3-2-16,-8 1 1 15,1 1-1-15,-2 1 0 16,2 0 0-16,0-2-1 16,1 1-5-16,0-1-18 15,-1-2-2-15,0 1 19 0,-2-2-16 16,-6 0 10 0,1 0 10-16,-3 0 3 0,1-2 0 15,0-4 1-15,1-4 2 0,0-2 13 16,0-2 4-16,-1-2-3 15,-2-1-6 1,-4 3 2-16,-5 6-9 16,-6 2 2-16,-4 6-6 15,-9 0 0-15,1 13-2 0,2 6 2 0,2 8-2 32,5-2-3-32,5 0-20 15,3-3-9-15,5-3 4 16,4-5-8-16,7-3-22 15,3-5 17-15,0-6 22 0,5 0 15 16,-1 0 5-16,-1-4 1 16,-1-6 5-16,-2-4 4 15,0-5 6-15,-3-1-6 16,-3-2-6-16,0 0 1 16,-3 3-4-16,2 5 2 0,-2 5 3 15,-3 6 12 1,0 3 1-16,-4 0 6 0,-2 2-11 15,0 13-3-15,-1 4-6 16,0 2-2 0,-1 0 3-16,-1-1-5 0,4 0 0 0,1-3-2 31,2 0 0-31,3-3 0 0,5-4-6 16,2-4-6-1,2-3 1-15,2-3-2 0,-1 0 4 16,0-8-3-16,-1-6 5 15,-4 0 8-15,-2 0-3 16,-6 0 2-16,-7 2 2 16,-6-1 0-16,-2 6 1 15,-1-1 0-15,1 5 6 0,4 3 6 16,1 0 1 0,5 0 3-16,3 11-14 0,4 4-2 15,4 2-1-15,3 1-3 16,3 3 3-16,-1 0-7 0,3 0 4 31,2-2-19-31,-5-3-1 0,1-4-5 16,1-2 13-16,-3-5 9 0,1-3 6 15,1-2 0-15,-4 0 3 16,3 0 3 0,-4-5 1-16,2-1-1 15,-2-5 6-15,-1 5-5 16,0-2 1-16,-2 2 23 15,-1 1-8-15,-2 3-5 16,-2 2 4-16,-3 0-12 16,0 0 2-16,-4 10-4 0,-3 9-6 15,1 1-2 1,0 4 2-16,5 0-2 0,-2 1-2 16,1-1-1-16,1-4 1 15,5-4-9-15,7-9 2 0,4-2-7 16,2-5-6-1,1 0 18-15,-2 0 3 0,0-9-2 16,0-6 3-16,-4 0 0 16,0-4 0-1,-4 1-1-15,-2 2 3 16,-6 2-2-16,-6 2 2 16,-4 4-2-16,-2 3 1 15,0 3 1-15,-1 2 6 16,3 0-1-16,3 7-3 15,2 8 4-15,7 2-2 0,1 5-6 16,2-1 0-16,1 3 0 16,-1-2-1-16,3-2-1 15,3-1-5-15,1-5-1 16,2-4-5-16,-1-4 2 0,0-5 9 16,-3-1 2-1,-1 0 0-15,0-7 4 0,-4-10-4 16,-5-1 7-1,0-2 3-15,-4 0-2 0,-2-1-1 0,-1 1 6 32,-1 1 6-32,5 4 3 0,4 4-3 0,2 3 15 15,7 4-16-15,1 2-4 16,4 2-7-16,0 0-7 31,-1 17 0-31,-2 7-1 0,0 4 0 16,-3 1 1-16,1-1-4 15,1-3-17-15,3-1 1 16,-1-5-31-16,4-6 4 16,2-2 29-16,1-9-2 15,1-2 5-15,2 0 15 0,-4-4 1 16,5-10-1 0,-2-6 1-16,0 0 0 0,-3-1 4 15,-1 0-4 1,-1 3 6-16,-2 2 2 0,-3 0-3 15,-3 5 6-15,-3 3-4 0,-1 4 2 16,-1 4-5 0,3 0 2-16,3 2-4 15,1 8-3-15,5 6 0 16,1 2 0-16,4-1-3 16,1 0 3-16,1-1 0 15,1-5-5-15,0-1-6 16,-2-4-6-16,-2-1 5 15,-3-5 8-15,-4 0 4 16,-5 0 1-16,-5-13-1 16,2-2 2-16,-7-1 0 0,-5 4-2 15,-12 3-1-15,-8 4-2 16,2 0-15 0,4 0 18-16,12-4 4 0,8 4-4 15,1 0 3 1,5 5 5-16,2 0-2 0,7 0-3 15,2 5 1-15,1 7-4 0,4 5-2 16,3 2 1-16,0-1-3 16,3-1 3-16,0 0-3 15,0-4-15 1,0-5 3-16,0-3-4 16,0-3 3-16,0-2 10 15,0 0 7-15,-3-3 3 16,-3-11 0-16,-1-1-1 15,1-4 8-15,-3 1-4 0,-3 0 0 16,4 2 1-16,-2 0 6 16,-2 4 6-16,3 3-7 15,-2-1-5-15,-2 5 6 16,-8 5-3-16,-3 0-7 16,-1 8-3-16,4 3 4 0,11-1-2 15,1 2-2-15,3-1 1 16,-3 5-1-1,6-6 1-15,1 1-1 0,1-3-4 16,1-3 3-16,0-3 0 0,0-2 2 31,0 0 0-31,-3 0 5 16,-5-7 13-16,-2-7-15 16,-5 0 1-16,2 1-1 15,1 1 3-15,-2 0 11 0,-1 1-10 16,3 5-3-16,1-1 1 15,-1 6 4-15,2 1-3 16,2 0-4-16,5 0-3 16,3 0-1-16,0 0-3 15,0 8-1-15,3-2 5 0,5 2-2 16,0-1-3-16,-3-2 3 16,-2-2 0-1,0-1 0-15,-3 0 2 16,1-1-2-16,-1-1 2 15,0 0 2-15,0 0-2 0,0 0 1 0,0 0-1 16,0 0 0 0,0 0 1-16,0 0 1 0,0 0 0 15,2 0 4 1,-1 0-1-16,-1 0-1 16,0 0 1-16,0 0-3 15,0 0 0-15,0 0-1 16,0 0 1-16,0 0-1 15,0 0-1-15,0 0 0 16,0 0 1-16,0 0-1 16,0 0 0-16,0 0 0 15,2 0 1-15,-2 0 0 0,0 0 0 16,0 0 4 0,0 0 2-16,0 0-1 0,0 0-2 0,0-1-3 31,0 1 2-31,0 0-3 0,0 0 0 0,0 0 0 15,0 0 0 1,0 0 0-16,0 0-1 0,0 0 1 16,0 0 0-1,0 0 0-15,0 0 0 16,0 0 0-16,0 0-1 16,0 0 1-16,0 0 0 15,0 0 1-15,0 0-1 16,0 0 0-16,0 0-1 15,0 0 1-15,0 0 0 0,0 0-1 16,0 0 0 0,0 0-2-16,1 0 3 0,-1 0 0 15,3 0 0-15,-2 0 0 16,-1 0 0-16,0 0 0 16,0 0 0-16,0 0 2 15,0 0-1-15,0 0-1 16,0 0 0-16,0 0 0 0,0 0 0 15,0 0-1-15,0 0 1 16,0 0-4 0,0 0-1-16,2 0-6 0,-1 0-2 0,5 0-32 31,5-9-77-31,4-12-70 0</inkml:trace>
  <inkml:trace contextRef="#ctx0" brushRef="#br0" timeOffset="16914.52">13598 5978 950 0,'0'0'115'0,"0"0"-64"16,0 0 84-16,0 0-44 16,0 0-57-16,0 0-29 0,0 0-5 15,-3 31 0-15,3 17 2 16,0 2 0 0,0-3 0-16,-3-3 1 15,-4-5-3-15,1-10-1 16,3-4-19-16,3-12-35 15,0-7-32-15,0-6-19 16,0-3-8-16,5-22-43 16,6-11-123-16,-2-10 98 0,-4-3 109 15,-5-6 65-15,0 4 8 16,-2 4 67-16,-4 10 93 16,0 10-6-16,3 13-12 15,2 5-12-15,1 6-16 16,0 3-53-16,0 0-42 0,6 9-8 15,12 11 14 1,4 9 22-16,5 0-20 0,3 1-7 0,0-2-11 31,-1-5-3-31,1-3-5 0,0-6-1 16,-3-4 0 0,1-6-1-16,-1-4-38 0,-3-1-37 0,2-19-13 31,-6-6-14-31,-5-8-5 15,-6-6 16-15,-7-7 7 0,-2-4 63 16,-12-2 22 0,-11 2 17-16,-4 3 25 0,1 8 39 15,2 7 0-15,6 12 30 0,3 5-9 16,9 9 0 0,1 5-25-16,5 2-29 0,0 0-31 15,0 17-16 1,9 15 2-16,8 12 8 0,-2 8-4 15,-2 5 2 1,1 2-8-16,-4 0-1 0,3-6 0 0,-1-5-2 16,1-13-33-16,4-12-54 15,4-9-45 1,4-12-55-16,5-2-5 0,0-11-32 16,1-12-29-1</inkml:trace>
  <inkml:trace contextRef="#ctx0" brushRef="#br0" timeOffset="17247.97">14168 5953 164 0,'0'0'211'0,"0"0"-10"16,0 0 29-16,-10-78-52 16,-5 77-41-16,-1 1-22 15,-1 0-37-15,1 10-18 16,2 11-20-16,1 5-10 16,7 6-14-16,1 0-5 15,5-1-2-15,0 0-7 0,3-6 2 16,12 0-3-1,2-8 0-15,5-4-1 0,2-5 1 16,1-8-2-16,2 0 1 0,2-2-1 31,-1-14-12-31,-3-7-8 0,-6-4-6 16,-8-2 3-16,-10-5-3 16,-1-2 13-16,-9 4-11 15,-14 6 19-15,-4 9 4 16,-2 9-1-16,4 5 3 15,4 3 0-15,3 0-2 16,6 8 1-16,4 9 0 16,0 0-3-16,8 3 0 15,0 1-69-15,5-4-54 0,18-5-78 16,7-7-179 0</inkml:trace>
  <inkml:trace contextRef="#ctx0" brushRef="#br0" timeOffset="17431.59">14475 6006 1028 0,'0'0'138'0,"0"0"-49"0,0 0 30 31,0 0-73-31,0 0-42 0,0 0-4 0,-22-31-58 31,28 20-145-31,7 0-152 16</inkml:trace>
  <inkml:trace contextRef="#ctx0" brushRef="#br0" timeOffset="62106.21">18683 3883 73 0,'0'0'156'0,"0"0"-92"16,0 0-6-1,0 0 15-15,0 0-9 0,0 0-16 16,0 0-5 0,3-13 13-16,-3 13-1 15,0 0-5-15,0 0-23 16,0 0-8-16,0 0-10 15,0 0-4-15,0 0-5 16,0 3 1-16,0 4-1 16,0-2 0-16,7-1 0 0,6-1-4 15,7-3 2-15,7 0-17 16,1 0-15-16,2-3-15 16,-4-6-2-16,-7 1 6 15,-6-1 14-15,-5 1-3 0,-7-1 15 16,-1 1 7-1,0 1-4-15,-3 0-2 0,-11 0 0 16,-3 3 4 0,-2-1 11-16,1 2 1 15,-2 0 2-15,3-1 10 0,3 3-9 16,1-3 8 0,7-1 9-16,3 1 0 15,3 0-5-15,0-2-3 16,0-5-8-16,15-3-2 15,7-5-6-15,7-1-3 16,0 0-19-16,0 2-10 0,-2 1-21 16,-5 4-57-16,-6-1-76 15</inkml:trace>
  <inkml:trace contextRef="#ctx0" brushRef="#br0" timeOffset="62286.43">18877 3562 89 0,'0'0'53'15,"0"0"-7"-15,0 0 10 0,0 0 0 16,0 0-4-16,0 0-17 0,-34-40-21 31,44 30-6-31,12 0-8 0,7-3-8 0,4 2-1 16,-2-1-20 0,-1-1-23-16,-5-1-21 15,-5 2 5-15,-6 1-38 16</inkml:trace>
  <inkml:trace contextRef="#ctx0" brushRef="#br0" timeOffset="63672.85">19068 3372 24 0,'0'0'94'0,"0"0"-7"16,0 0-34-16,0 0-12 0,0 0-2 15,0 0-8-15,-79-47 22 16,70 43-19 0,6 2 2-16,2-3-4 0,1 1-12 15,0-4-18 1,13-3 0-16,8-5-1 0,6-1 3 0,4-2-3 15,2-1 0-15,1 0-1 16,2 0-1 0,-8 1-4-16,-2 3-8 0,-4 2 5 15,-7 2-11-15,-5 1 4 16,-5 2 15 0,-4 1 5-16,-1 2-2 15,0-2-2-15,0 2 4 16,-1 0-2-16,-7 1-1 15,-2 1 0-15,1-1-2 16,-2 0 0-16,4 0 3 16,-2 2 1-16,5 1 5 0,2 0-6 15,2-1 10-15,0-2-11 16,2-2-2 0,17-2-4-16,9-3 3 0,7-4-1 15,5-2-9-15,3 0-18 0,-3-2-3 16,-2 2 14-1,-5 2-5-15,-8 2-25 16,-6 0 0-16,-7 3 7 0,-6 1 41 16,-6 0 2-1,0 1 31-15,0 1-1 0,-9 1 10 0,-4 2-6 16,-4 1-8-16,1 3-11 31,1 1 0-31,-1-2-7 0,5 2 9 16,4 0-9-1,2-2 13-15,5 1-11 0,0-1-8 16,0-4-4-16,2-3-1 16,14-4 1-16,8-4 0 15,4-3-3-15,4-1-7 16,1 0 3-16,-4 0 7 0,0 1 2 16,-7 4 0-1,-7 3-2-15,-2 1-7 0,-4-2 6 16,-1 2 1-16,-2-2 0 15,1-1-1-15,-5 0 1 16,-2 0 0 0,0-1 2-16,0 1-2 0,0-2 1 0,0 0 5 31,-3 2-5-31,-8 1 10 0,2 4 0 0,-4-1-1 16,-2 1 7-1,4 4 4-15,1 2 10 16,6 2-14-16,2-2 0 15,2 4-9-15,0-3-8 16,3-3-8-16,18-1 2 16,9-4 6-16,9-2-10 15,2 1-8-15,0-2-16 0,-1-2 14 16,-4 2-9 0,-2 0 6-16,-10 0 9 0,-6 3-4 15,-8 0 3 1,-5 0 15-16,-5 2 7 0,0 1 3 0,0 2-2 15,-3-2 2 1,-3 2-5-16,1 3 2 0,2-2-7 16,2 2 5-1,-1 1-3-15,2-3 1 0,-1 4 0 16,1-3 1 0,0 0 4-16,0 0-3 15,6-2-4-15,9-1-1 16,7 2 2-16,7 1-2 15,2-2 0-15,3 2-1 16,1 0-2-16,0-2 1 16,-4 1-5-16,-1-3-10 0,-9 1 0 15,-4-1 13-15,-11 0 4 16,-6-2 3-16,0 0 7 16,0-1-2-16,-12-2 6 15,0 3-4-15,0 0 0 0,3 3 0 16,2 0 3-1,4 2 16-15,0 3-18 0,3-1 4 16,0 3-1 0,-2 0-11-16,2 0-3 0,0 0-3 0,0 0-13 31,5 0-12-31,14 0 25 0,3 0-1 0,-1 3-5 31,1-2-9-31,-4-1 6 0,-3 0 3 16,-6 0 3-16,0 0 3 15,-4-4 3-15,-5-3 5 16,0-1-1-16,0-1 3 16,0 2-3-16,0 1-1 0,0 0-3 15,-3 6-1 1,-1 0-12-16,4 0-67 16,-1 0-102-16</inkml:trace>
  <inkml:trace contextRef="#ctx0" brushRef="#br0" timeOffset="69883.08">20290 2181 200 0,'0'0'114'0,"0"0"-73"16,0 0 21-1,0 0 1-15,0 0-15 0,0 0 0 16,0 0 0-16,14-32-8 0,-14 31-16 15,2 1-13 1,-2 0-9-16,0 0-2 0,0 0-7 16,3 0-23-1,2 7-7-15,-1 8 33 0,2 2 2 16,-5 3-1 0,-1 3 3-16,0 4 0 15,-5 6 3-15,-11-1-3 0,-3 2 1 0,0-4 0 31,-1-2 0-31,3-5 2 16,6-5-2-16,6-2-1 16,5-6 0-16,0-3-3 0,13-3 1 15,12-4 0 1,6 0-1-16,4 0-11 0,-3 0-1 16,-3 0 6-16,-7 0-2 15,-10 0-2-15,-6 11-8 16,-6 11-23-16,-9 5 42 0,-12 5 1 15,-6 1 1 1,3-4 0-16,4-2 1 16,4-4 2-16,6-3-2 15,3-6 1-15,4-1-1 16,3-4-1-16,0 1 0 16,0-3 0-16,1 0 0 0,8-2 0 0,1 0 2 15,-1 0-2 1,1 2 0-16,-3 1 0 15,-1 5 0-15,-3 1 0 16,-3 3 1-16,0 3-1 16,0 1-3-16,-8 0 0 15,-2 1-2-15,-1 3 4 16,1-4 1-16,-2 0 1 0,3-1 0 16,2-3-1-1,-2 0 0-15,6-2 2 0,1-1-2 16,2-2 0-16,0-1 0 15,0-2 0 1,2 0 0-16,10 0 0 0,0-2 0 0,4 1-2 16,1 2 2-16,2-3-1 31,-6 3 0-31,1 2-3 0,-5 0-3 16,-6 4 3-16,-3 3-3 15,0 4 4-15,-3 3 2 16,-11 0 1-16,-4 2 0 15,1 1 1-15,1-1 5 16,2 0-1-16,2-4 1 16,3-3 0-16,0-4 0 0,6-2-2 15,1-3 0 1,2-2-3-16,0 2 2 0,5-3-3 16,10-1 2-16,4 0-2 15,-1-3 1 1,1 1-1-16,-1-1 0 0,-1 0 0 0,-7 2 1 15,-1-2-1-15,-5 5 1 16,-4 2-1 0,0 3 5-16,0 5-3 0,-7 3-2 15,-3 7 5 1,-2 3 2-16,1-2-3 0,2-1 3 0,3-6 1 31,0-2-6-31,3-1 5 16,-1-4-1-16,4 2-4 15,0-5 1-15,0-3-3 16,0-1 0-16,13-5 0 16,2 1 0-16,5-1 1 15,-1-2-1-15,2 0 2 0,-2 0-2 16,-4-1 0-16,-3 1 3 16,-7 3-1-16,-4 3-1 15,-1 5 1-15,0 6 0 0,-6 4 1 16,-7 3-2-1,1-3 1-15,1 2-1 0,3-3 0 16,5-7 0 0,0-1 0-16,3-3-1 0,0-1 0 0,0-3 1 31,3 0 1-31,11-2 0 16,1 2-2-16,6-2 0 15,0 1 0-15,0 0-2 0,1-5 0 16,-3 2-2-1,-5 1 3-15,-6 0-5 0,-4 4-8 16,-4 2 12-16,0 3 2 16,-6 4 0-16,-9 1 2 15,-3 2 0-15,2 0 1 16,-2 3 9-16,4-1-5 0,0 3-2 16,5-6-4-1,3-2 11-15,2-7-10 16,4-3-1-16,0-1 0 0,0-3-1 15,0 2 2 1,4-3-4-16,9-3 2 0,3 0-1 0,4 0 1 31,1 0-3-31,-4 0 3 0,-3 0-1 0,-5 0 1 16,-3 0 1 0,-5 0 1-16,-1 11 0 0,0 6 2 0,-5 8-2 31,-10 3 1-31,-2 1-1 15,4-4-2-15,4-6 0 16,2-5 1-16,2-2-1 16,2-2 4-16,0-2 0 15,3-1 6-15,0 0 0 0,0-4 1 16,0 0 1 0,0-3-5-16,0 0-1 0,0 0-5 15,0 0-1-15,0 3 1 16,0-2-1-16,0 3 0 15,0-1 1-15,0 0-1 16,0 0 2-16,0 0-2 16,0-2 0-16,0 1 0 0,0-2 0 15,0 2-2 1,0-2 2-16,0 0 0 16,0 0 3-16,0 0-1 15,0 0-2-15,0 0 1 16,0 0-1-16,0 0 0 15,0 0 0-15,0 0 3 16,0 0-3-16,0 0 0 16,0 0-3-16,0 0 1 0,0 0 1 15,0 0 1 1,0 0 2-16,0 0-2 0,0 0 0 16,0 0 0-16,0 0 1 15,0 0-1-15,0 0-1 16,0 0 0-16,0 0 1 0,1 0-4 15,3 0 2 1,-1 0 2-16,1 0 5 0,2 0-5 16,-5 0 1-1,2 0 0-15,-1 0-1 0,1 0 1 16,-2 0-1 0,1-2 1-16,-1 0-1 15,1 1 0-15,1 1 2 0,-3 0 1 16,0-1-3-1,0-1 2-15,1 2-2 0,1 0 2 16,-1 0-1-16,1 0-1 16,-2-1 1-16,0 1-1 15,0 0 0-15,1 0 0 16,2-2 0-16,-3 1 2 16,1 1-2-16,-1 0 1 15,0 0-1-15,0 0 1 0,3 0-1 16,-3 0 0-1,2 0 0-15,1 0 0 0,-3 3 3 16,2 2-3 0,-2 2 2-16,0 2-2 0,0-2 2 0,0 0-2 31,0 0 0-31,0 1 0 0,1-2-1 16,-1-2 2-16,0-1-1 0,0 1 0 15,0-1 0-15,0-3 0 0,0 1 2 31,0 1-2-31,0-2 0 16,0 0 0-16,0 1 0 16,0-1 0-16,0 2 0 15,0-1-2-15,0-1 4 0,0 3-2 16,0-3 0 0,0 4 0-16,0-1 0 0,0-3 1 15,0 2-1 1,0-1 0-16,0 0 0 0,0 2 1 0,0-1-1 31,0 1 0-31,0-1-2 0,0 0 2 0,0-1 3 16,0 1-3-1,-1 1 0-15,-1-2 0 16,2 0 0-16,0 1 0 16,0-2-1-16,0 0 1 15,0 3 0-15,0-2 0 16,0-1-1-16,0 0 1 15,0 0 0-15,0 0 0 16,0 0 0-16,0 0 1 16,0 0-1-16,0 0 1 15,0 0-1-15,0 0 2 16,0 0-2-16,0 0 3 0,0 0-3 16,0 0 2-16,0 0 5 15,0-4-5-15,0 2-1 0,2 2-1 16,2 0 0-1,1 0 3-15,1 0-1 0,-1 0 1 16,0 0-3 0,-1 0 3-16,1 6-3 15,-1 0 0-15,3-1 1 0,-2 0-1 0,1 3 0 32,2-5 0-32,2-2 0 15,5-1 0-15,3 0 0 0,6-10 0 16,3-7 2-16,1-5-1 15,0-4-1-15,-1 1 1 16,0-3-1-16,-2 0 1 16,-2 6 1-16,-4 6-1 15,-4 4-1-15,-3 5 4 16,-6 3 7-16,2 4 0 16,0-2-1-16,1 2-2 0,2 0-4 15,2 0-4 1,1 0 0-16,2 11 0 0,-1-3-1 15,4 3-2 1,-1-1 1-16,3-1-15 0,1-3 7 0,0-2-21 31,-2-2 8-31,1-2 20 0,-4 0-6 0,0 0 1 16,1-12 8 0,-3-2-1-16,2-3 2 15,-4 1 3-15,2 0-1 16,-5 2 10-16,3 2 1 15,-2 0 0-15,-2 2-1 16,0 1 1-16,2 1 2 16,-4 0-11-16,2 5-1 15,-1-1-2-15,2 4-2 0,-1 0-2 16,0 0 2 0,1 0-8-16,-1 4-10 0,-3 2-8 15,0 1 7-15,3-1-2 16,-3-2 10-16,5-1 2 15,2-3-1-15,2 0 3 0,4 0 4 16,-1 0-3 0,2-6-10-16,-1-4 11 0,-4-1 5 15,0 1 0 1,-5-2 0-16,-1 2 14 0,-3 3 8 0,1-2 22 31,-2-1 0-31,1 2-10 16,0-1-8-16,-1 1-10 15,2 3-8-15,-1 1 0 16,0 2-5-16,2 2-1 16,0 0-3-16,1 0 1 0,0 0-6 15,3 8-17-15,-4 1-18 16,1 2-26 0,1-1-4-16,3-2 15 0,6-1 19 15,0-2 30-15,5-5 3 16,-1 0-13-16,-1 0-23 0,0-5 32 15,-6-5 5-15,1 0 3 16,-4 0 24-16,-3-2 17 16,3 1 6-1,-2-3 9-15,0 1-12 0,2 4-10 0,-4-2 4 32,0 4-14-32,-1 0-6 15,0 1-7-15,0 3-9 0,-1 0 4 16,3 3-6-16,0 0 0 15,-1 0-1-15,-2 0-6 16,0 5-15-16,1 0 1 16,0-1-6-16,-1 1 0 15,2-3 10-15,0 1 6 16,0-3 11-16,4 0-3 16,-1 0 3-16,2 0 1 0,2-3 0 15,0-6 1 1,-2 0 9-16,2-2 9 0,-4 2 15 15,2-1 9 1,-3 1-15-16,0 0 1 16,-2 2 12-16,0 0-7 0,-2 0-11 0,-1 3-15 15,3 1-2 1,0 0-6-16,0 3-1 16,0 0 0-16,0 0-3 15,0 0-16-15,-1 0-21 16,1 4 0-16,2 2 3 15,6-2 6-15,5 0 27 16,2-1 3-16,3-3 1 16,-6 0 0-16,0 0-2 15,-1 0-2-15,1 0-12 0,-3-1 13 16,-1-5 3 0,-4-1 3-16,-2 0-3 0,-1-1 3 15,-1 0 12-15,0 0 2 16,0 2 0-16,-3-2 6 15,3 1-4-15,-2 2-1 0,4 0-11 16,-1 2-5 0,3 0-2-16,1 3-4 0,-2 0 3 15,3 0-7 1,-2 0-12-16,5 0 9 16,4 0 11-16,7 4 1 15,2 3-1-15,-1-4 0 16,0-1 1-16,-5 0 0 15,2-2-1-15,-3 2 0 16,-5-2-1-16,-1 0 1 0,-5 0 0 16,0 0 1-16,0-6 2 15,-3-5 2-15,3 3 11 16,-2-2 0 0,0 2-1-16,1-2-3 0,1 0-2 15,-1 2 3-15,4 1-10 16,-2 4 1-16,-1-3-3 0,2 5-1 15,-2 1 0 1,0 0-3-16,3 0 2 0,-4 0-16 16,7 7 0-1,4 2 0-15,4 1 11 0,4-1 5 16,3-3-2 0,-1 2-7-16,1-6-19 0,-4 1-9 0,-7-3 20 15,-4 0 9 1,-4 0-14-16,-5 0 23 15,1 0 3-15,-4-5 10 16,2-4 20-16,0 1-4 16,-1 0 0-16,-1-3-6 15,0 2 3-15,1 1-8 16,-1 0-10-16,1 2-1 16,1 0 0-16,-2 2-6 0,1 4-1 15,0 0-2 1,0 0-3-16,-1 0-18 0,3 0-8 15,-3 6-11 1,0 1 11-16,4 0 2 0,2-1 11 0,2 0 15 31,4-3 1-31,1 0-9 16,-1-1 8-16,0-2 1 0,-3 0 2 16,-3 0 1-16,-4 0 2 15,-2-8 9-15,1 3 14 16,-1-1-2-16,-1 0-6 15,-1-1 6-15,1 1 0 16,-2-2-5-16,1 3-6 16,0 0-1-16,-1 0 13 15,-1 0-15-15,0 5-1 16,0 0-7-16,1 0-2 0,4 0-6 16,0 0 6-16,1 0-24 15,-1 8-14 1,1 1 0-16,-2-1 0 0,1-1 1 0,-1-2 14 15,5 2-10 1,0-5 5-16,0 1 26 16,0-3 1-16,-2 0 2 15,-2 0-1-15,-1 0 2 16,-1 0 5-16,-3-3 30 0,2-2-2 0,-1-3-19 31,-1 3 5-31,3-3-8 16,-5 3-6-16,2 1 5 15,2 0 2-15,-3 0-2 16,2 1-3-16,-1-2 1 0,2 3 3 16,-2-1-10-1,1 3-1-15,0 0-1 16,1 0-1-16,-1 0-7 0,2 0-14 16,-1 3-13-16,-2 1 8 15,3 3 2-15,-2-1 5 0,-2-4 15 16,1 0-3-16,-3-2 7 15,1 0 0 1,1 0 0-16,-2 0 7 0,1 0 21 16,1 0-7-1,-1-3-9-15,1-1 3 0,-1-3 1 0,-1 4 3 32,0 0-11-32,0 0 0 15,0 2 0-15,0-1 2 0,0 1-3 0,0 1-2 16,0 0-3-1,0 0-1-15,0 0-1 16,0 0-2-16,0 0-9 16,0 0-9-16,0 0 4 15,0 0 2-15,0 0 4 16,0 0 5-16,0 0 4 16,0 0 1-16,0 0-2 15,0 0 2-15,0 0 0 0,0 0 0 16,0 0 0-1,0 0 0-15,0 0 0 0,0 0-1 16,0 0 0 0,0 0 1-16,0 0-4 0,0 0 0 0,0 0 3 31,0 0-4-31,0 0 5 0,0 0 1 0,-1 0-1 16,1 0-1-1,-2-1 1-15,2-2 0 16,0 3 0-16,-1 0 1 15,1-3-1-15,0 3-1 16,0-2 1-16,0 2-4 16,0 0-18-16,0 0-23 15,0-1-36-15,0 1-10 0,0-2 12 16,0 1-20-16,1 1-151 16</inkml:trace>
  <inkml:trace contextRef="#ctx0" brushRef="#br0" timeOffset="91085.63">24406 4134 11 0,'0'0'236'0,"0"0"-153"16,0 0-9-16,0 0 27 15,0 0-33-15,0 0 16 0,0 0-1 0,-9-36-14 16,9 36-3-16,0 0-8 31,0 0-22-31,0 0-22 16,0 0-14-16,3 0 0 15,20 4-4-15,5 6 3 16,8 1 1-16,-2-2-1 0,-1-1-5 16,-3-2-20-1,-5-3-11-15,-4-1-8 0,-5-2 18 16,-5 0-4-16,-2 0 23 15,-6-1 5-15,-2-12 3 16,-1-4 2-16,0-1-1 16,0-3 2-16,-4-3-2 15,-3 1-1-15,2 1 2 0,2 1-2 16,3 2 0 0,0 3 3-16,0 5-1 15,5 3-2-15,8 1 1 16,0 3 0-16,7 4-1 15,-2 0 0-15,1 0 0 16,0 0-1-16,1 7 1 16,1-1-1-16,-1 1 1 0,0-3-4 15,-1-1-5-15,-2-3 3 16,1 0 0 0,-2 0 1-16,-1-5 2 0,-3-6 3 15,0-5 0-15,-5 0 0 16,-1-3 5-16,-1-1-4 0,0 0 5 15,-1-1 1 1,-1 1-3-16,0 0 2 0,0 3-2 16,1 1 2-1,-2-1 1-15,1 4-1 0,0 1 1 16,1 4-3 0,0 5 0-16,4 0-4 15,3 3-2-15,5 0 2 0,0 0 0 16,5 8 2-16,0 4-2 15,0-3-7-15,-2 1-12 16,0-3-10-16,-3-2-4 16,-2-5-10-16,-3 0-25 15,-5 0 33-15,-1-15 14 16,-4-4 20-16,-1-2 1 16,0 0 4-16,0-1-4 15,-4 2 12-15,-6 0-5 0,4 3 2 16,0-2 4-1,2 3-5-15,1 2-4 0,3 0-1 16,0 5-1-16,0-1 5 16,0 5-6-1,2 3 1-15,6 1-2 0,3 1 0 0,5 0 0 16,2 0-1 0,1 5 1-16,4 5 0 0,-2-4-11 15,1 0-6 1,-1-1-6-16,-4-5 7 15,-4 0 0-15,-6 0 4 16,-2 0 5-16,-2-9 6 16,-3-3 1-16,0-1 8 15,0 0 6-15,0-3-5 16,-2 1-6-16,-1 1 5 0,2-1-8 16,1 0 5-1,0 1 3-15,0 0-8 0,0 2 7 16,0 1-6-16,0 0 2 15,4 4 1-15,-1 2 0 16,2 1 4-16,2 4-5 0,2 0-3 16,5 0-2-1,4 0 2-15,2 4-1 0,1 5-6 16,3-4-16-16,-2 0-4 16,2-2 3-1,-4-3-20-15,-1 0-6 16,-5 0-3-16,-3-5 28 15,-5-6 21-15,-2-2 4 16,-3-2 15-16,-1 0 10 16,0-1 3-16,0 0-21 15,-3 1 6-15,0 2 2 0,3-1-2 16,-2 1-6 0,2 4 0-16,0-3-1 0,0 1-1 15,0 0-1-15,0 5-3 0,0 1 3 16,5 4 5-16,4 1 0 15,6 0-7 1,4 0-2-16,2 0 2 0,0 1-2 16,-1 7-2-1,-1-3-2-15,-1 0-10 16,1-4 3-16,-3-1 10 0,0 0 0 0,-3 0-8 31,-6-11 9-31,1-3 4 0,-4-2 8 0,-2-2-3 31,-2 1 4-31,0 1-2 0,0-2-2 16,0 2 3-16,0 2-2 16,0 0-6-16,1-2-2 15,7 1 0-15,-4-1-2 16,2 2 5-16,-1 3 4 16,-1 2 1-16,-1 3 4 15,3 5-7-15,1 1-7 16,4 0 0-16,5 0-1 0,1 7-1 15,1 4-3 1,1 1-7-16,-1-1-2 0,1-1-4 0,1-3 2 16,-1-4 3-16,-1-1 10 31,-5-2-3-31,-2 0 3 0,-2 0-2 0,-2-6 5 16,-1-4 2-16,0-4 3 15,1-3-3 1,-2-2 3-16,0-1 0 15,-1-3 9-15,-1 2-8 16,-1 0 11-16,1 2-3 16,-2-1 4-16,2 3-2 15,0 0-4-15,0 4-8 16,-3 2-3-16,0 5 4 0,0 3 3 16,3 3-8-1,1 0-1-15,4 0-10 0,1 7 11 16,4 3-3-16,-4-1-12 15,0 1-5-15,0-4 3 0,-3 2 7 16,-3-5-2 0,-1-1 9-16,-2-1 0 15,0-1 1-15,0 0 2 0,0 0 4 16,0-1 0-16,0-8-4 0,0 4 4 16,-5-3-1-16,1 1 5 31,-1 2-3-31,2 1 2 0,0 1-6 0,2 1 2 31,1-1-2-31,-2 3-1 16,2 0 0-16,0-2 0 15,-1 1 0-15,1 1-1 0,-3-2 2 16,1-1-2 0,2 1 2-16,-1-2-4 0,-1-1 5 15,2-1-2-15,-1 0 0 16,-2-1 0-16,0 0 0 0,-2 1 0 15,-3-1 1 1,-2 2 6-16,-5 3-1 0,-8 2 10 16,-6 0-4-16,-8 1-4 15,-6 15-5 1,-1 3-1-16,7 1 1 16,10-1-1-16,10-4-2 15,9-4 0-15,6-3 0 0,1-5 0 16,1-3-3-1,0 0 1-15,0 0 2 0,0-11 21 16,6-10 12-16,0-6-23 16,0 0-4-16,-4-1-3 15,-2 3 2-15,0 0-4 16,-2 4 1-16,-9 0 2 16,-1 4-4-16,-2 3 1 15,-3 6 0-15,-1 3-1 16,1 5-2-16,0 0-1 0,-1 0 3 15,3 12-2-15,0 3 1 16,3 1-1 0,2 1-1-16,0 0 3 15,3-3-2-15,4-3 1 0,2-4-3 0,-1-2 1 16,2-3 1 0,0-2 2-16,0 0 1 0,0 0 1 15,0-17-1 1,0-8-1-16,2-5-2 15,1-1 2-15,-2 0-1 16,-1 3 0-16,0 4 0 16,-9 4 2-16,-7 6 0 15,0 3 3-15,-4 3-1 0,0 3 0 16,-2 4 2 0,-1 1-1-16,-3 0-4 15,4 0 0-15,4 6 1 0,2 5 2 16,4 0-3-16,1 2 1 15,5-2-1-15,0-2 0 16,3 0 0-16,2-4-2 0,1-2 0 16,0 0 2-16,0-3-1 15,0 0 2-15,0 0 3 16,0-6-1-16,0-10-1 16,0-2-2-16,0-1-6 0,0 0-1 31,0 5 3-31,0-3 3 15,0 5 0-15,-2 2-3 16,-12 3 4-16,-3 0-2 16,-5 4-1-16,-2 3 2 15,0 0 0-15,3 0 1 0,2 3-1 16,1 5-1-16,0 5 2 16,0 2 0-16,3 2-1 15,0 0 1-15,3 0 0 16,2-1 0-16,1-2 3 0,0-3-3 15,4-3 0-15,2-4 0 16,3-2 1 0,0-2-1-16,0 0 2 0,0 0 1 15,0-12 13 1,0-5-16-16,0-4 0 0,0-4 0 0,0 1 0 16,0-2 0-16,0 1 2 15,-3-1-2-15,-8 2-12 31,-4 3 12-31,-3 1 0 0,-3 5 2 16,0 3 0-16,0 4-2 16,3 4 1-16,2 4 0 15,2 0-1-15,1 0-1 16,2 12-2-16,1 2 2 16,0 3-1-16,-1 2 2 15,-1-1 0-15,3 0-1 16,2-4 1-16,1-5 0 0,3-2 0 15,-1-2 0 1,4-5 0-16,0 0 0 0,0 0 4 16,0-12-4-16,0-6-6 0,0-3 3 15,0-3 0-15,0 2-8 16,0-2-10 0,0 4 9-16,-3 1 12 0,-5 4-1 0,-1 2 1 31,-4 5 0-31,2 2 1 15,-1 5-1-15,-3 1-1 16,3 0 1-16,-4 4 0 16,-1 8-3-16,1 5 3 15,-2-2 0-15,3 2 0 16,-1-3-1-16,2-2 2 0,1-2-1 16,0-3 0-16,2-4 2 15,1-3-1 1,4 0 0-16,3-2-1 0,3-13 0 15,0-5-1-15,9-4-10 16,10-2 3-16,2 2-3 16,-4 2 5-16,-7 2 6 15,-7 6 2-15,-3-1 4 0,0 3 3 16,-16 1-4 0,-8 3 0-16,-5 1-4 0,-2 2 4 0,0 5-3 15,-4 0 2-15,3 0-3 31,-4 0-1-31,4 8 2 16,1 1-1-16,3 2-1 16,2-1 1-16,1-2-1 15,4 1 0-15,3-4 0 0,5-3 0 16,4 0 0 0,3-2 0-16,4 0 5 0,1 0 0 15,1-9-1-15,0-7-4 16,0-4-1-16,0-2-2 0,11-6 1 15,3 1 0-15,-5 4-4 16,-1-2-5 0,-4 7 9-16,-4 3 1 0,0 1 1 15,-4 7 1-15,-14 0 0 16,-9 2 0 0,-4 5-1-16,-8 0 0 0,-4 0 0 0,-1 0 0 15,3 2 4 1,0 5-3-16,4-1 3 0,9 1-3 0,5-2 0 31,10-2 4-31,7 0-5 16,2-3 0-16,4 0-2 15,0 0-3-15,0 0-1 16,8 0 6-16,9-4-5 16,2-6 5-16,-2-2 0 15,-1 3 0-15,-5 1 1 16,-4 1 2-16,-4 4 0 15,-2 3-2-15,-1 0 0 16,0 0 1-16,0 0-2 0,0 0 0 16,0 0 0-1,0 0-2-15,0 0-1 0,0 0 3 0,0 0 0 16,0 0 0 0,0 0 0-16,0 0 0 0,0 0 1 15,0 0-1-15,0 0 1 16,0 0-1-1,0 0 0-15,0 0 1 16,0 0-1-16,0 0 0 16,0 0 2-16,0 0-2 15,0 0 1-15,0 0-1 0,0 0 0 16,0 0-1-16,0 0 1 16,0 0 0-1,0 0 1-15,0 0 0 0,0 0 0 16,0 0-1-16,0 0 5 15,0 0-2-15,0 0 3 0,0 0 0 16,0 0-1-16,0 0 0 16,0 0 0-1,0 0-4-15,0 0 0 0,0 0 1 16,0 0-2-16,0 0 3 16,0 0-1-1,0 0 0-15,0 0-1 0,0 0-1 0,0 0 1 31,0 0 2-31,0 0-3 16,0 0 1-16,0 0 1 16,0 0 2-16,0 0-1 15,0 0-1-15,0 0 0 0,0 0-2 16,0 0 1 0,0 0 0-16,0 0-1 0,0 0 0 15,0 0 0-15,0 0 2 16,0 0-2-16,0 0 1 15,0 0-1-15,0 0 0 0,0 0 0 16,0 0 0 0,0 0 1-16,0 0-1 0,0 0 0 15,0 0 2-15,0 0-1 0,0 0-1 16,0 0 0-16,0 0 0 31,0 0 0-31,0 0 1 0,0 0-2 0,0 0 2 31,0 0-1-31,0 0 0 0,0 0 0 16,0 0 0-16,0 0-1 16,0 0 2-16,0 0-1 15,0 0 1-15,0 0-1 16,0 0 1-16,0 0-1 16,0 0 0-16,0 0 1 15,0 0-1-15,0 0 0 0,0 0 0 16,0 0 1-1,0 0-1-15,0 0 0 0,0 0-1 16,0 0 1 0,0 0 1-16,0 0 1 0,0 0-2 0,0 0 0 15,0 0 0-15,0 0 0 16,0 0 0 0,0 0 1-16,0 0-1 0,0 0-1 0,0 0 1 31,0 0 1-31,0 0-1 0,0 0 0 0,0 0 0 31,2 0 0-31,-2 0 1 16,0 0-1-16,0 0 0 15,0 0 0-15,0 0 1 16,0 0-1-16,0 0 0 0,0 0 0 16,0 0 0-16,0 0 0 15,0 0 0 1,0 0 1-16,0 0-1 0,0 0 0 15,0 0 0-15,0 0 1 0,0 0-1 16,0 0 1 0,0 0-1-16,0 0 0 0,0 0 0 15,0 0 0-15,0 0 0 16,0 0 2-16,0 0-2 0,0 0-2 16,0 0 2-1,0 0 0 1,0 0 0-16,0 0 0 15,0 0 0-15,0 0 2 16,0 0-2-16,0 0 0 16,0 0-2-16,0 0 2 0,0 0 0 15,0 0 2-15,0 0-2 16,0 0 0-16,0 0 0 16,0 0 0-16,0 0-2 15,0 0 2-15,0 0 0 16,0 0 0-16,0 0-1 15,0 0 1-15,0 0 0 16,0 0 0-16,0 0 0 0,0 0 0 16,0 0 0-16,0 0 0 15,1 0 0 1,-1 0 0-16,0 0 0 16,0 0 0-16,0 0 0 0,0 0 0 0,0 0 0 31,0 0 1-31,0 0-1 15,0 0 0-15,0 0 0 0,0 0-1 16,0 0 0-16,0 0 1 16,0 0 1-16,0 0 0 15,0 0 1-15,0 0-1 16,0 0 0-16,0-1 0 16,2 0 1-16,-1-1-2 15,1-1 1-15,1-1 0 16,-2 0 1-16,-1 3-2 0,2 1 1 15,-2 0-1-15,0 0 1 16,0 0 2-16,0 0-3 0,0 0 1 16,0 0 1-16,0 0-2 31,0 0 1-31,0 0-1 0,0 0 0 0,0 0 0 16,0 0-1-1,0 0 1-15,0 0 0 16,0 2 0-16,0 8 0 15,-6 2 1-15,1 0 0 16,2 3-1-16,3-1 0 16,0-2-1-16,0 1 1 15,6-1 0-15,8-1-1 16,4 1-1-16,4 0 2 16,2-4 0-16,3-1 0 0,3 0 0 15,-4 0-1 1,1 1 2-16,-5-1-2 0,-5 5-2 15,-4 0 2-15,-8 3-3 16,-5 6 2-16,0 4 2 16,-2-1 0-16,-15 6-1 15,-3 0 2-15,-2-2-1 0,-1 2 0 16,1-4 2-16,4-1-2 0,-1 0 0 31,5-3 1-31,1-2-1 16,5-3-1-16,4-3 1 0,2-5 0 0,2 1 0 31,0-3-1-31,0-2 0 16,3 0-3-16,10-3 0 15,1 0 3-15,1 1 0 0,-2-3 1 16,0 2-1 0,-3 1-3-16,-4 1-7 0,-2 2-2 15,-2 3 6-15,-2 0-2 16,0 4 6-16,0 1 0 15,0 1 2-15,-2-1 1 16,-2 3 0-16,-1 0 0 0,0 2 0 16,-1 1-2-16,0-1 1 15,-2 1 0-15,-2-3-1 16,2-1 0 0,1-2 1-16,2-4 1 0,2-2 0 0,3-1-1 15,0-1 1 1,6-1-6-1,16-3-1-15,8-1 5 0,3-1-3 16,1 0-10-16,-1 0-10 16,-6 0 6-16,-6-1 3 15,-6 1 4-15,-7 0 11 16,-7 0-5-16,-1 0 3 16,-4 9-2-16,-16 8 5 0,-4 0 0 15,-3 5 0 1,2-1 1-16,1 0 0 0,6-1-1 15,3-2 0-15,5-2-1 16,4-4 1 0,3 1 0-16,3-3-1 0,0-1 1 15,12-2 0 1,5-2 2-16,3 0-2 0,-1 2 0 0,-2-3 1 16,-2-1-1-1,-5 2 0-15,-4 2 0 16,-4 1 2-16,-2 5-1 15,0 6 0-15,-11 1 0 16,-5 2-1-16,-4 0 2 16,3 1 0-16,2-4-2 15,1-1 0-15,7-1 0 16,2-2 0-16,4-2 0 0,1-2 0 16,0-3-2-1,0 0 2-15,6-2-1 0,6-1 1 16,4-2-1-16,2 0 1 15,-4-3 0-15,-2 1 0 16,-2 1 0-16,-4-1 0 16,0 1 0-16,-3 3 0 0,2 1 1 15,-4-1-1 1,2 1 1-16,-2 2-1 0,-1 1 2 0,0 2-2 31,0 2 0-31,0 1 0 16,-10 0 1-16,-1 1-1 0,1 1 1 0,-3 0-1 31,3-1 0-31,3 0 0 16,1-4 0-16,6-3 0 0,0-1 0 15,0-3-1-15,7-1 0 16,12 0-1-16,7-3 2 16,4 0 0-16,2 0 0 15,-6 0 0-15,-3 0 0 16,-10 0-1-16,-4 2 1 15,-5 3 0-15,-4 1 1 0,0 5 2 16,-8 4-1 0,-9 1-2-16,-4-1 0 0,1 1 0 15,5 0-2 1,4-4 2-16,5 1 3 0,5-1-3 0,1-3 0 31,0 0-2-31,0-1 2 0,13-1 0 0,1-4 0 16,2 1-1-1,0-1 0-15,2-2 1 16,-3 2 0-16,-2 0 0 16,-3-1 1-16,-4 0-1 15,-3 3 0-15,1 2 2 16,-3 0-1-16,-1 4-1 16,0 3 1-16,0 3 2 0,-1 5-3 15,-9 3 1 1,2 1 0-16,-1 1-1 0,0 1 0 15,3-5 0-15,0-2 0 16,3-1 0 0,2-3 1-16,1-4-1 0,0 0-1 15,0-2 0 1,0-1 2-16,0-1 0 0,0 2 0 0,0-2-1 16,0 0 0-1,0 1 0-15,0 0-2 0,0-2 2 0,0-1 0 31,0 1 2-31,0-1-2 16,0 0 0-16,0 3-1 16,0-1 0-16,-2 1 1 15,-4 0 4-15,-4 1-4 16,-1-1 1-16,2 0-2 16,-1-3-1-16,3-2 2 0,2-1 3 15,0-1-2 1,4-2-1-16,-1 1 1 0,2-2 0 15,0 0-1-15,-1 0 1 16,1 0-1-16,0 0 2 16,0 0-2-16,0 0 0 0,0 0 2 15,0 0-2-15,0 1-1 16,0-1 1-16,0 2 2 16,0-2-2-1,0 1 0-15,0-1 1 0,0 0-1 0,0 0 3 31,0 0-2-31,0 0 1 0,0 0 2 0,0 0 4 16,0 0-2 0,0 0 1-1,0 0-2-15,0 0 0 0,0 0-3 16,0 0 1 0,0 0-6-16,0 0 4 0,0 0-1 15,0 0 2-15,1 0-2 16,2 0 0-16,-1-1 3 15,-1-2-1-15,-1 0 3 0,0 3 1 16,0-3 3-16,0 2-8 16,-10 1 1-1,-8 0-2-15,-9 0 0 0,-5 0-1 0,-9 10 0 32,-3 4 0-32,-4-5 1 15,-3 5 1-15,-1-3 0 0,5-2 0 0,8-1 8 31,12-5 7-31,12-2-4 0,9-1 4 16,2 0 2-16,4 0-7 16,0-12-11-16,0-5 0 15,0-8-1-15,2-4 1 16,6-5-2-16,-4-3-5 16,1 7 3-16,-2 3-4 0,-3 13 8 15,0 3 0 1,-5 8 0-16,-13 3-1 0,-6 0-5 15,-9 6 3 1,-5 11 2-16,-3 2 1 16,-2 2 0-16,2-3 2 0,3-4-1 15,8-3-1-15,10-3 7 0,7-4-3 16,9-4-4 0,2 0 2-16,2 0 0 15,0-3-2-15,0-14 0 0,0-6-18 0,8-2 3 31,3-3 2-31,-1-6-20 16,-3-2-4-16,-1-2 4 16,-3 6 23-16,-1 8 8 15,-2 11 4-15,0 11 0 16,0 2 5-16,-12 0-2 16,-7 4-3-16,-3 16 0 0,-1 1-1 15,-1 1-1-15,2-5 2 16,5-5 2-16,5-1 4 15,5-5-5-15,2-2-3 16,4-3 0-16,1-1 0 0,0 0 1 16,0 0 4-1,0-14 2-15,0-6-7 0,7-8-6 16,1-2-2-16,-1-1-4 16,-4-5-3-1,-3 3 10-15,0 10 4 16,0 6 1-16,-12 12 0 15,-10 5 1-15,-7 0-1 16,-5 11 2-16,-5 6 0 16,2 0 2-16,0-2 3 0,-2 0-2 15,2-3 1-15,5-2 3 16,6-5-3-16,7-4-4 16,3-1 7-16,7 0 4 15,6-14 1-15,3-9-13 16,0-7-1-16,0-4-2 15,5-3-2-15,4-3 4 16,1 1-2-16,-4 1 1 16,-3 2 1-16,-3 6 3 0,0 2 0 15,-3 6 4 1,-15 7-4-16,-1 2 3 0,-4 6-4 0,0 3-2 31,-1 1 0-31,1 0 0 0,-2 3 0 0,-3 0 1 16,1 0 1-16,-3 0-2 15,3 0 2 1,5 0-1-16,4 0-1 16,5 0 2-16,5-9 4 15,0-5-5-15,4-4 7 16,1-4-8-16,3-5 0 16,0-1-1-16,0 3 0 0,0 3 0 15,0 3-1 1,1 8 2-16,-1 4 2 0,0 4 0 15,0 3-2-15,-16 0 0 16,-6 3-2 0,-8 15 0-16,-4 4 2 15,-4 5 0-15,-2-4 0 0,-2-1 0 0,3-2 2 16,2-5-2 0,4-3 1-16,5-3 4 15,9-5-4-15,8 0 0 0,5-4 0 16,6 0 5-1,0-7-4-15,0-10-2 0,11-5-9 16,8-4 1 0,1 1-1-16,-4 1 1 15,-6 5 2-15,-7 4 6 16,-3 5 0-16,0 3 2 16,-4 6 0-16,-10 1 0 0,-7 0-2 15,-5 0-2 1,-3 13 2-16,-2 0 2 0,1-2-1 15,3-1-2-15,2-3 2 16,2 0 0-16,3-4-1 0,4-2 1 16,2-1 0-1,6 0 4-15,4-1-3 0,4-12 0 16,0-3-2-16,0-5-5 0,12-3-10 31,4-1 9-31,-1-1 5 16,-1 1-3-16,-4 2 4 15,-6 5 5-15,-4 1-3 16,0 2 0-16,0 6 3 16,-14-1 2-16,-4 3-7 0,-5 2 1 15,0 0 3-15,-6 2-3 16,2 1-1-16,-3 1 2 16,-1 0-1-16,-1 1 0 15,0 0-1-15,-1 0 2 0,4 0-1 16,-1 0-1-1,1 0 1-15,5-4 1 0,3 0 7 16,4-3-6 0,8 1 1-16,1-2 0 0,5 2 4 15,3-5 1-15,0-1-9 16,3-5-2 0,14-5-4-16,6-2 4 15,1 4-3-15,-5 1 1 0,-5 5 3 0,-8 7 0 16,-6 5 1-16,0-1 5 15,-1 3-5 1,-22 0-8-16,-8 7-1 16,-6 12 1-16,-4 3 3 15,0 0 1-15,3 0-1 16,4-3 5-16,3-5 0 0,2 1 0 16,1-4 0-1,3-2 1-15,2-7-1 16,2 0 3-16,7-2-2 15,3 0-1-15,5-7 0 0,6-10 0 16,0-3-5 0,0-3-3-16,9-1-12 0,7-1-5 0,2-2 7 15,0 0 6-15,-3 3 5 16,-3 3 7 0,-5 4 0-16,-3 4 3 15,-4 5 1-15,0 0 1 16,0 5 6-16,0-1-2 15,-13 1 0-15,-3 3-7 16,-4 0 0-16,-3 0-1 16,-1 0-1-16,-3 0 2 15,2 0-2-15,-2 4 1 16,3-3-1-16,-3 1 1 0,-4 1 1 16,1-3-1-16,0 0-1 15,6 0 0 1,7 0 3-16,6-3-3 0,5-7 1 15,4-2 3-15,2-3-1 0,0-5-3 16,0-1-4 0,3 0 1-16,7 2 3 0,-3-3 0 15,0 5 0 1,-2 0 1-16,-5 2 3 16,0 5-1-16,0-1-1 0,0 6 0 15,-5-1 0-15,-8 3 2 0,-1 2-3 31,-3 1 0-31,-1 0 0 16,-3 0 0-16,0 0-2 16,4 0 0-16,3 0 1 15,5 0 1-15,1 0 0 0,3-1 0 16,0-3-1-16,2-1 2 16,1-2-1-16,2-2 1 15,0-3-2-15,0-2-5 0,10-2 0 16,3-1-7-1,-1 2 6-15,1-1 3 0,-5 2 2 16,-4 5-3 0,-2 1 3-16,-2 3 1 0,0 1-1 15,0 2 1 1,-10 1-2-16,-6 1-4 0,-6 0-2 0,-7 1-6 16,-2 10 10-1,-4 0 3-15,0 0 1 0,5-2-1 16,6-1 1-1,5-3 0-15,1-2 0 16,5-2 0-16,2-1 1 16,4 0-1-16,5 0 0 15,2 0 7-15,0-2 7 16,0-13-14-16,10 0-2 16,7-4-5-16,1 5-8 0,-5 0-5 15,-5 8 15-15,-4 1 5 16,-2 3 0-1,-2 2 2-15,0 0 1 0,0 0-1 16,-4 0-1 0,-9 0 3-16,0 0-3 15,-3 0-1-15,-1 3 0 0,-1 2 0 0,2-3-1 16,-1-2 0 0,-2 2 2-16,4-2-1 0,0 0 0 15,0 0 0-15,2 0-1 16,1 0-1-1,1-7 2-15,1 0 0 16,1-1-4-16,0-2 3 16,-1-1-4-16,-1 0 4 15,-2 2-12-15,-2-2 5 0,-3 1-6 16,5 2 7-16,0-1 0 16,3 4 5-16,3 0 1 15,-1 0-1 1,4 0 0-16,-3 5-1 0,2-1 1 15,0-1-7-15,1 1-6 16,1 1 7-16,0-2 8 0,0-1 0 16,0 2-1-16,-1-1 0 15,1 0 1 1,0-3 0-16,-2 1 0 0,2-2-1 16,-1 1-1-1,1 0 0-15,-2-2 0 0,1 3 2 0,1-2 0 31,0 2-1-31,0-1 1 16,0-1-3-16,-2 2 3 16,2 1-1-16,0 1-1 0,0 0-1 15,2 0 1-15,-2-1 2 16,2 1-1 0,-1 1 0-16,1-1-1 0,-1 2 1 15,2-1 0-15,0-1-1 16,0 2-1-16,0 0 1 0,0 0-2 15,-1 0-7 1,1 0-11-16,-2 0 4 16,0 0-1-16,2 0 1 15,0 0-2-15,0 3 4 0,0 4 6 16,0 2 10-16,0-3 0 0,0 1 0 31,0-2 1-31,0-3-1 0,0 0 0 0,0-2 1 31,0 0-1-31,0 0 4 0,0 0 4 16,0 0 8-16,4-2 12 16,12-12 37-16,9-6-39 15,6-8-17-15,7-1-5 16,2-3-4-16,3 3 2 16,1 1-2-16,-9 7-14 15,-6 7 9-15,-13 8 0 0,-7 5-8 16,-7 1-8-1,-2 0-5-15,0 10 3 0,0 11 18 16,0 5 1-16,-5 2 4 16,-7-6 5-1,5-3-1-15,1-7-1 0,4-5-2 0,2-3 3 16,0-2-4 0,0-2-4-16,0 0 3 15,0 0 1-15,0 0 7 16,9 0 18-16,14-16 27 15,5-4-27-15,5-1-24 16,-3 4 2-16,-5 5 1 16,-8 7-3-16,-7 2-1 15,-6 3-7-15,-1 0 2 16,-3 0-8-16,0 8 9 16,0 4 4-16,0 3 1 0,0-1 0 15,2-2-1-15,1-2 1 16,1-3 1-16,2-2-2 15,3-2 0-15,3-3 3 16,9 0 7-16,6-3 14 0,5-14-11 16,7-7-1-1,3-1-10-15,1-3 1 16,-4 3 4-16,-6 4-7 16,-11 8 2-16,-10 7 0 0,-4 3 2 15,-7 3-4 1,-1 0-2-16,0 0-1 0,0 0 3 0,0 3-4 31,5 6 3-31,-1 5 1 16,1-3 0-16,1-2 0 0,2 2 0 15,0-4 0-15,3 0 0 16,0-2 0-16,4-2 0 16,3-3-3-16,5 0 3 15,4-4-2-15,4-14 1 16,6-2 1-16,-1-2-1 15,0 2-5-15,-5 1-1 0,-6 5 7 16,-8 5 1 0,-6 1-1-16,-6 5 2 0,-2 1-1 15,-3 2-2 1,0 0-2-16,0 0 3 0,2 2 0 0,-1 9 0 31,2 2 3-31,-1-1-3 0,1 0 0 0,-2 1 0 16,2-1 0-16,3-2 0 15,-3-3 0 1,4 1 1-16,1-4-1 16,5-2 0-16,4-2-3 15,5 0 3-15,5-14 0 16,7-6-4-16,1 0 11 16,-1 0 0-16,-4 1-4 15,-8 5 0-15,-7 3-3 0,-6 3 2 16,-5 5-1-16,-2 3 1 15,-2 0 0 1,1 0-2-16,1 0-2 0,1 0-1 16,0 8 2-1,2 6 1-15,-4-2 1 0,3 3 0 0,-1 0-1 16,2-3 0 0,-1 0 1-16,-1-2-1 0,2-3 0 15,1-3 0 1,1-1 0-16,4-3 0 0,1 0 0 0,4-3 1 15,5-13-1 1,1-4 4 0,1-1 1-16,-1 2-4 15,-2 0 8-15,-1 4-9 16,-5 3 3-16,-5 5-2 16,-1 4 2-16,-5 0-2 0,-1 1 3 15,-1 2-2 1,1 0-2-16,-1 0-4 0,5 3-1 15,0 9 5-15,1 3 1 0,4 2-1 16,1-2 0-16,1 1 1 16,3-4-1-1,0-2 0-15,1-4-1 0,1-3-2 16,3-3 1-16,1 0-2 16,1-2 3-1,-2-11 1-15,3-1-2 16,-4-5 4-16,0 2 0 15,-1 0-2-15,1 0-1 16,-5 2 1-16,-1 3 2 16,-3 2 0-16,-3 3 0 15,-4 2 1-15,0 5-1 0,-2 0-2 16,-1 0-1-16,2 0-3 16,2 3 4-16,1 11 2 15,0 1-2-15,0 0 0 16,1 2-1-16,-1 0 1 15,2-3 0-15,1-1 0 0,4-5-1 16,1-5-1 0,0-3 1-16,1 0 1 15,3 0-1-15,-1-11 2 16,2-5-2-16,0-1 2 0,-2 0 0 0,-2 0 4 31,-3 3 0-31,-3-1 6 0,-1 3-8 0,-3 5 6 16,-2 0-8-16,0 4 0 15,-2 1 1 1,4 1-2-16,2 1-3 16,2 0 0-16,2 0-3 15,0 6 2-15,0 6 2 16,1 0 1-16,-2 0-3 16,1-2 4-16,0 0-2 15,-1-3 2-15,-1-2 0 16,0-1 0-16,2-4 0 0,2 0 0 15,-1 0-3 1,2 0 3-16,3-8 0 0,1-5 1 16,1 1 1-1,-1-2-2-15,3 1 0 0,-3 1 2 0,-2 1-2 16,0 2 2 0,-5-1-1-16,-2 4-1 15,0 0 0-15,-5 5-1 16,1 1 1-16,1 0-3 0,0 0 2 0,6 7-2 31,1 7 3-31,0 3-2 16,3 2 2-16,1 0-2 15,0-1 1-15,4-1-1 16,-3-1-2-16,3-3-2 16,-1-6 5-16,-2-2 1 0,2-5-1 15,-4 0-1 1,-2 0 2-16,-1-9-2 0,0-4 2 15,-4-2 6-15,2 1 2 16,-4 1 3-16,1-1-4 0,-1 2-5 16,0 4 2-1,-1-1-3-15,-1 4 4 0,-2 0-5 16,-1 4 0 0,-1-1 1-16,-1 2-2 0,5 0-2 0,1 0-4 31,5 11 6-31,1 1 0 0,2 4 1 0,-4-1 0 31,2 0-1-31,0-1 1 16,-3-1 0-16,0-3-4 0,0-1 1 15,-2-4 0-15,1-3 1 16,-1-2 0-16,7 0-1 16,-2 0 0-16,4-11-1 15,1 0 4-15,-1-3 3 16,-4 2 1-16,0 0-4 15,-5 2 4-15,-2 0 3 16,-1 0-6-16,-2 3 3 0,-1 1 0 16,1 2-3-16,-2 2 4 15,1 2 3 1,1 0-8-16,0 0-1 16,6 0-2-16,1 5-2 0,6 7 3 0,0 3 0 15,1 2 4 1,-1 0-4-16,1 0-3 15,-1-2 1-15,0-4 2 16,-1-2-3-16,-2-6 5 16,1-1-3-16,-2-2-1 15,-1 0 3-15,-3 0 1 16,2-8 0-16,-1-5 0 16,2 3 1-16,-2 0 3 15,-2 1-3-15,-2 2 6 0,1 2-4 16,0 0-2-16,2 2-1 15,2 1-1 1,5 2-1-16,1 0 2 0,3 0-1 16,-3 0 0-1,0 3 1-15,-4 1-4 0,-4 1 4 0,-4 0-1 16,-1 0 1 0,-2-3-1-16,0 1 1 0,0 1-1 15,0 4 1 1,0-2 1-16,-2 2-1 0,-2 1 0 0,1 1 0 15,1 0 0-15,-1 0 0 16,2 1 1-16,1 0-1 31,-2 1 0-31,2-1 0 16,0-1 1-16,0-2-1 16,0 1 0-16,0-5 1 0,0 0 0 15,0-1-1-15,0-2 0 16,0 0 0-16,0 1 0 15,0-2 2-15,0 0-2 16,0 0 4-16,0 0 14 0,0 0 20 16,0-2 8-1,0-7-11-15,0-2-29 0,0 1-4 16,0 3 5-16,0 1-5 16,0 3 6-1,0 3-4-15,0 0-4 16,0 0 0-16,0 0-12 15,0 3 4-15,3 10 8 16,5 0 0-16,-1 4 0 16,0 2-1-16,-2 0 1 15,1 1 1-15,-3-1-1 16,0 3 0-16,0 1 0 0,-3 0 2 16,0 1 0-16,0-2-1 15,0-5-1-15,0-1 1 16,0-7 0-16,0-5 0 15,0-2 3-15,-11-2 5 16,-8 0-1-16,-9 0-8 0,-11 0 1 16,-6-2-1-1,-6-4 0-15,1-1-1 0,2-2 1 16,3 2 2-16,8 2-2 0,10 0 1 31,9 2-1-31,8 3 1 0,7 0-1 0,3 0 0 16,0 0-3-1,0 15-8-15,9 2 9 16,7 1 1-16,2-2-2 16,-2-1 3-16,1-2 0 0,-5-1-1 0,-3-1 0 31,1 0 1-31,-4-1 0 16,-1-4 1-16,-2 0 0 15,-2-1-1-15,-1-2 0 16,0-3 0-16,2 0 0 15,-2 0 0-15,0 0 0 0,0 0 0 16,0 0 3 0,0 0 1-16,0-10-2 0,0 1-2 0,-3 1 1 15,-5 2 3 1,-1 0-3-16,0 4 1 16,3 2-1-16,2 0-1 15,-2 11-1-15,1 14-1 0,-2 9 2 0,4 0 0 31,3 1-1-31,0-4-1 16,0-5 2-16,0-1 0 16,0-5-1-16,2-5 4 15,-1-5-6-15,-1-5 3 16,0-3 0-16,0 0 3 16,0-2-2-16,0 0 2 15,0-7-2-15,-1-7-1 0,-13-1-1 16,-4 1 1-16,-1 2 0 15,-8 4-3 1,-2 4 2-16,0 3-7 0,-1 1 8 0,6 0-2 16,3 3 2-1,5 7 2-15,4 8-2 0,6 2-2 16,4 5 0-16,2 6 0 16,0 3-3-1,0 4 3-15,0-1 2 0,2-3 0 0,2-1 0 31,0-8 0-31,0-4-1 16,-4-6 0-16,1-7 1 16,-1-4-2-16,0-1 1 0,0-3 1 15,0 0 1 1,0 0 2-16,-12-1-3 0,-4-5-3 16,-8 0-8-16,-1-1 4 15,-4 4-6-15,0-1 7 16,-1 2-1-16,4 1 7 15,4 1 0-15,1 0 0 16,5 0 0-16,2 1 0 0,4 10 0 16,-1 4 0-16,4 5 0 15,-1 4-2 1,2 1 1-16,1 3 1 0,2 0 0 0,3-2-1 31,0-4 1-31,0-4-1 0,0-6 1 0,0-3-2 16,5-3 2-16,-2-4-4 15,-1 1 1 1,-1-3 2-16,-1 0 1 16,0 0 2-16,0-4-2 15,-13-6 2-15,-7-2-4 16,-6 1 2-16,-6 1-9 16,-2-1 2-16,-1 5-1 0,5 0 6 15,5 1 2 1,6 5 0-16,9-3 4 15,3 3 2-15,2 0-2 0,2 3-3 16,1 14-1-16,2 7 0 16,0 2 0-1,0 3-1-15,0-2 1 0,0 3 1 0,0-4-1 16,0-1-1 0,0-4 1-16,3-4-1 0,1-5 1 15,-1-5-1 1,-2-3 1-16,2-3 0 0,-3-1-1 0,0 0 1 31,0 0 3-31,0-8-2 16,0-5 1-16,-7-1-2 15,-6 1 0-15,-3 2 1 16,-4 2 0-16,-3 2-1 16,-7 5 0-16,-3 2 0 15,-4 0 1-15,-5 2 0 0,0 14-1 16,2 3 1-16,4 6 1 15,9 4-2-15,5 1 0 16,6 1 0-16,5 4-2 16,7-4 2-16,2-2-1 0,2-4 0 15,0-4 1 1,0 0-1-16,0-2 0 0,0 0 1 16,0-2 1-1,0-4-1-15,-5-4-4 0,-3-1 4 0,0-3 0 31,-4-1 0-31,-4-1-1 16,-3 0 1-16,-4-3 0 16,-2 0 0-16,-5 0-3 0,0 0-3 15,-3 0 3-15,-1 0 0 16,0 0 2-16,-6 0 1 16,1 2 0-16,-3 9 0 15,0 5-1-15,6 3 1 16,10 2 0-16,7 2 0 15,8 3 0-15,6 4 0 0,5 3-3 16,0 4 0 0,0-1 2-16,0-5-2 0,0-3 3 15,2-3-2-15,1-8 0 16,0-3 2-16,0-7-1 16,-2-3 0-16,2-3 0 0,-3-1-5 15,0 0 6 1,0 0 0-1,0-5 0-15,0-8 0 0,-13 0 0 16,-4-1-1-16,-5 1 1 16,-5 3 0-16,-1 3 0 15,-5 2 0-15,-3 4 0 16,0 1 1-16,2 0 1 16,4 1 5-16,5 14-3 15,4 4-3-15,5 4 0 16,7 2-1-16,3 0 0 15,-1 3-1-15,4 2 0 16,-2-1-1-16,0-2 2 0,2 1 0 16,-1-9 0-16,2-4 0 15,1-6 0-15,-1-5 0 16,2-4 0-16,0 0 2 0,-3 0-1 16,0 0 2-1,-4-10-3-15,-2-2 0 0,-2-1 0 16,0 1 1-16,-4-1 1 15,-3 1 0 1,-2 4 0-16,-4 4-1 16,-4 4 2-16,-5 0-2 15,-4 9 3-15,0 8-2 0,4 6 1 16,3-1-1 0,9 7-2-16,3 1 3 15,9-3-3-15,6 1-3 16,3-3 3-16,0-5-3 0,0-4 2 15,0-3 1 1,0-3-3-16,0-4 3 0,0-3 0 0,0-1 2 16,0-2 1-1,0 0-1-15,-1 0-1 0,-8 0 3 16,0-5-4 0,-2-4 0-16,0 1 1 0,-1 1-1 15,-5-1 1-15,2 1-1 0,-4 3 0 31,-1 4 1-31,-5 0-1 0,-3 0 2 0,-4 11-1 32,3 9 0-32,3 0 2 0,7 4 0 15,7 3-3-15,6 0 0 16,6 1 0-16,0-1-3 16,0-4 2-16,9-1 0 15,0-5 0-15,1-4-3 16,-2-4 1-16,-4-4 1 15,-1-3 0-15,-1-2 1 0,-2 0 1 16,0 0 1 0,0-4-1-16,-2-13 0 15,-7-2-1-15,-4-3 1 16,-2 2 0-16,-1-1 0 0,-1 4 0 0,-1 4 1 16,2 1 2-16,-2 5-1 15,3 2 3 1,2 5-3-16,2 0 4 0,4 0-4 15,0 17-2 1,0 3 0-16,3 7 0 16,1 1-1-16,3 0 1 15,-2 0 0-15,-1 0 1 16,0-4-2-16,0-3 1 16,-1-5 0-16,1-7-1 15,2-3 1-15,1-3-1 16,0-3 1-16,0 0 0 0,-2 0 1 15,-1-6-1 1,0-5-7-16,-1-2 2 0,-1 1 1 16,0 2 4-16,-5 0-2 15,1 3 2-15,-1 0 3 0,-4 5-3 16,2 2 3 0,-5 0-3-16,0 0-1 0,-1 15 1 15,-2 6-1-15,1 4 1 16,0 3-2-1,-2 1-2-15,3-2-6 16,2 0-4-16,4-7 7 0,3-2-12 0,2-5 11 31,1-2 8-31,1-1-2 16,1-4 1-16,-3-3 2 16,3 0-2-16,-5-3 1 0,-1 0 0 15,-2 0 0-15,-3 0 1 16,1 0-1-16,1 0 1 15,3 0-1-15,-1 0 0 16,4 0 1-16,2 0 1 16,2 0 5-16,3 0 9 15,-1 0-2-15,1 0-8 16,0 0-6-16,-2 0 2 0,1 0-2 16,-1 0 0-1,-2 3 1-15,1 4-1 0,-3-2 0 0,5 2 1 16,-2-5-1-16,1 1 0 31,0-2 0-31,2 1 1 16,0-2-1-16,-1 0-1 0,1 0 1 15,0 1 0-15,-2-1 2 16,1 0-2-16,-1 1 1 16,-1-1-3-16,-3 0 2 15,-4 0 0-15,0 0 0 16,-5 0 0-16,-2 0-1 15,0 0 1-15,-5 0-2 0,-1 0 2 16,-4 0 0 0,-3 0 0-16,-3 0 0 0,-1 0 0 15,-2 0 0 1,-3 0 0-16,5 0 0 0,4 0 1 0,8 0 1 16,10 0-2-16,6-2 0 15,6-13-1 1,0-8-12-16,9-3-4 15,7-5-3-15,1 0 11 0,-1 6 5 16,-2 4 3 0,-7 10 1-16,-4 7 2 15,-3 4-1-15,0 0 4 16,0 0-1-16,-4 7-4 16,-10 10 1-16,-2 4-1 15,-2 1 0-15,1-2 1 16,2-3-1-16,1-2 1 0,3-4-1 15,3-4 1 1,4-4 3-16,1-3-1 0,0 0 12 16,3-2 10-16,-1-16-25 15,1-4-5-15,0-6 2 0,0-1-2 16,0 3 3 0,0-3 1-16,1 4-3 0,-1-1 2 15,0 5 1 1,0 4 1-16,0 4 0 0,-7 6-2 0,-5 2 2 15,-5 2-7-15,-5 3 0 32,-2 0 0-32,-4 0 5 15,-5 11 0-15,-3 0-2 16,4-1 4-16,-1-3 0 16,4-2 0-16,8-5 0 0,3 0 1 15,5 0 1-15,3-16-4 16,1-7 1-16,1-7 0 15,3-6-5-15,1-5-9 16,4-2 3-16,0 0 4 16,4 2-8-16,6 4 9 0,-1 5 2 15,-3 11 4 1,-5 8 2-16,-1 7 3 16,0 1-1-16,-1 5 3 0,-14 0-1 15,-8 0-4-15,-3 5 0 0,-4 12 2 31,-3 0-1-31,-2-1 0 0,1-1 5 0,0 1 5 16,1-3 3 0,5-1-6-16,8-7-3 15,8-1 6-15,8-4 5 16,2 0-3-16,2 0-2 16,0 0-4-16,0-1-8 15,0-17-15-15,12-3 14 16,2-3-25-16,1 1 19 15,-5 6 7-15,-1 4-16 0,-5 3 10 16,-1 3-5 0,-3 1 8-16,0 4 2 0,0 2-5 15,-1 0 4-15,-12 0-3 16,-5 0 4 0,-6 11-2-16,-2 3 3 0,-2 2-1 0,0 1 2 15,0 0-1 1,2-1 0-16,5-3 3 0,2-5-3 15,5-1 0-15,4-7 0 16,3 0 3 0,0 0-2-16,1 0 6 15,2-3-2-15,1-5-4 16,2-3-1-16,1-3-1 16,0-5-6-16,0-1 2 15,1-2 1-15,9 0 4 16,-2 2-5-16,-3 6 0 0,-4 5 4 15,-1 4-2-15,0 2 3 16,0 3 2-16,-12 0-1 16,-7 0-1-1,-7 8-3-15,-3 8 0 0,-3 1-1 0,2-2-1 16,5-3 4-16,1-4 1 16,3-3 1-1,2-2 0-15,5-1-1 16,1-2 4-16,1 0 6 0,1 0-3 15,4 0 0-15,0-8 1 0,2-3-6 32,2 0-2-32,3-4 0 15,0-2-9-15,0-6-11 16,0-1 9-16,11 0 3 16,2 1-16-16,-5 6 18 0,-2 3-6 15,-3 3 9 1,-3 3-3-16,0 2 2 0,0-1-3 15,-6 2-4-15,-4 2 7 16,0 2 4-16,-3 1 0 16,-1 0 1-16,-5 0 0 0,0 9-1 15,0 4 2 1,0 1 0-16,3-2-1 0,-2 3 5 16,-1-1-6-16,0 0 1 15,-3 1 0-15,3-1-2 0,5-3 1 31,5-3-6-31,6-4-22 0,3-4-94 16,-4-6-175-16</inkml:trace>
  <inkml:trace contextRef="#ctx0" brushRef="#br0" timeOffset="103106.83">3192 11226 531 0,'0'0'100'0,"0"0"-69"16,-87 26 26-16,72-23 42 16,9 2-31-16,-1-5-17 0,7 0-25 15,0 0-12 1,0 0-14-16,0 0 0 0,22 0-6 16,8-5 6-1,9-7 0-15,2-1 0 0,-2 2-9 16,-4 3-20-1,-7 3-7-15,-3 5 0 0,-4 0-7 0,-7 0 17 32,-4 8 1-32,-3 11 19 0,-7 8 6 0,0 6 2 15,0 4-2 1,0-3 2-16,-5-4 0 16,2-5-2-16,3-5 1 15,0-6-1-15,0-6 0 16,0-2 0-16,7-4 0 15,5 0 0-15,9-2-4 16,3 0-3-16,4-2 4 16,2-7 2-16,3-3-6 15,-2 3 6-15,-1 3-11 0,-2 3-6 16,-5 3-22 0,-6 0 7-16,-6 5 23 0,-2 10 3 0,-2 2 5 31,-4 3 2-31,-3 3 2 0,0 1 1 15,0-1 0-15,0-2-2 16,0-1 4-16,2-3-3 16,2-2 3-16,4-1-4 15,5-4-1-15,2-5-2 16,6-5 1-16,4 0-4 16,5 0 3-16,0-12-4 15,-6 0 2-15,0 6-17 16,-8 2-1-16,-4 4 10 15,0 0 11-15,-6 0-1 0,-3 7-2 16,-3 13 2-16,0 4 2 16,0 5 1-1,-2-4 0-15,-1 0-2 0,2-2 4 16,1-4-5-16,0-2 2 16,0-6 0-16,0-3 0 0,7-2-1 15,4-5 0 1,5-1-4-16,2 0 4 15,3-6-9-15,3-6-8 0,-6 2 0 0,3 0 2 16,-5 5 12 0,-7 5 4-1,0 0 0-15,-6 0 3 16,0 0 1-16,-3 11 6 0,0 3-4 16,0 3 9-1,0 4 0-15,-3-4-3 16,0 3 0-16,3-1-4 0,-3-5-5 15,3 0 5-15,0-2-3 16,0-4 1-16,0 0-5 16,0-4-1-16,6-4 3 15,9 0-3-15,-5 0-3 16,1 0 3-16,-1 0-3 0,1 0 3 16,-5 0-2-1,-3 0 2-15,-2 0 0 0,2 0 3 16,-3 0 3-1,0 0 1-15,0 0-2 0,0 0 0 0,0 0 0 32,0 0-3-32,0 0 1 0,0 0-2 15,0 0-1-15,0 0 2 16,0 0-2-16,0 0 0 16,0 0 1-16,0 0 1 15,0 0-1-15,0 0 1 16,0 0 3-16,0 0-1 15,0 0 7-15,0 0-1 16,0 0-2-16,0 0 4 0,0 0-7 16,0 0 3-1,0 0 0-15,0 0-1 0,0 0-3 16,0 0 0-16,0 0 0 16,0 0-4-16,0 0 3 0,0 0-3 31,0 0 0-31,0 0 4 15,0 0-4-15,0 0 4 0,0 0 4 0,0 0 2 16,0 0 9 0,0 0-2-16,0 0-1 0,0 0-3 15,0-7-3 1,0-5-7-16,0-3 1 16,-3-5-3-16,-3-5 4 15,-3-9-3-15,-3-10-2 16,-1-7 0-16,-2-5-3 0,-3 1-2 15,0 4-12 1,5 10 14-16,-1 10-2 16,7 11 5-16,2 10 3 15,4 6-2-15,-1 4 9 0,2 0-3 0,0 0-7 16,0 0-6 0,18 4 4-16,5 6 2 0,7-4 0 15,1 0 3 1,4-6-3-16,-5 0-2 0,-4 0-1 15,1 0 1-15,-5-3-6 0,-3-3-6 32,-5-2-9-32,-5-1-8 15,1-1 4-15,-7 0 24 16,-3-3 3-16,0-1 6 16,-3 0 1-16,-10 0-3 15,4 0 1-15,0 6 3 16,0 1-6-16,3 4 12 0,3 0 3 15,3 2 6-15,0 0-13 16,0 1-10-16,0 0 0 16,9 0-4-16,6-2 2 15,4 1 1-15,4-3 0 0,-1 1 0 16,3-3-8 0,-1-2 7-16,-3-2-11 0,0 0-2 15,0 1-4 1,-9-2 6-16,-3 0 4 0,-2-2 5 15,-4-1 4 1,-3-3 6-16,0 3-4 16,0 2 4-16,-3 1 1 0,-4 1-2 15,4 2 3 1,-2 0 1-16,4 2 5 0,-1 0-3 16,1 1-2-16,1 1 1 15,0-1-5-15,0 1-3 16,0 0-2-16,4-3 0 15,8 2 0-15,3-1 0 16,1 0 0-16,-2 1-2 16,4-1 2-16,-5 1 0 0,2-2-1 15,2 0 0-15,0-1-2 16,0-2-3 0,-1-2 1-16,-2 0-3 0,-1 0-7 0,-4 1 5 15,-4 0 2-15,-2-1 8 16,-3 0 3-1,0-3-3-15,0 1 7 0,0-3-3 16,-8 3 6 0,-1-1 0-16,2 0 11 15,-1 1-6-15,4 2-8 16,1 1 0-16,1 0 0 16,2 2-1-16,0 1-3 15,0-2-3-15,3 4-4 16,9 1 2-16,3-1 1 15,2 3-2-15,-3 0-6 0,-3 2-6 16,4 1-3 0,-5 0 1-16,-1 0-3 0,0 0 8 15,0 0 8-15,-1-3-3 16,-1-1 1-16,0 1 1 16,-2 0-5-16,-1 0 7 15,-2 0 3-15,-1-2 1 0,-1 2 2 16,0 0 1-1,0-2 3-15,0 4 0 0,0-3-2 16,0 1-1 0,0 2 1-16,0 1 4 0,0 0 4 0,0 0-4 31,0 0-6-31,0 0-3 0,0 0-1 16,0 0-1-1,0 0-4-15,0 0-1 16,0 0-4-16,0 0 2 0,0 0 3 15,0 0 0-15,0 0 3 16,0 0 0-16,0 0 2 16,0 0 0-16,0 0 0 15,0 0 0-15,0 0 1 0,0 0-3 16,0 0 1 0,0 0-1-16,0 1-1 0,0 2 2 15,0-2 0 1,0 2 2-16,0-3-2 0,0 4 2 0,0-1-1 31,0 2-2-31,0 0-27 16,0-1-13-16,0 1-6 0,-3 3-50 15,-4-1-215-15</inkml:trace>
  <inkml:trace contextRef="#ctx0" brushRef="#br0" timeOffset="104601.45">4182 14154 805 0,'0'0'95'16,"0"0"-41"-16,0 0 67 15,0 0-15-15,0 0-31 16,0 0-45-16,0 0-25 16,-43 36-3-16,43 10 2 0,0 2-3 15,0-2 0-15,0-9 1 16,0-8-1 0,7-9-1-16,-1-9-1 0,-1-7-3 15,-2-2 4 1,0-2-2-16,-3 0-1 15,0-19 3-15,0-12-2 0,0-10-2 0,0-4 3 16,-14 0-3-16,1 2-5 16,1 5 8-1,3 9 1-15,0 12 0 16,9 7 1-16,0 8 2 16,0 2 4-16,0 0-7 15,5 7-2-15,18 15 2 16,9 4 1-16,4 1-1 15,2 2-2-15,1-2 1 16,-2-3 1-16,-1-5 0 16,-3-3-3-16,-3-8 3 15,-3-6-2-15,-2-2 2 0,-4-4-9 16,-5-16-9 0,-4-7 0-16,-4-7-8 0,-8-6 9 0,0-4 0 31,-14-2 4-31,-13-5 7 0,-3 1 5 0,-1 7 2 15,4 9 0 1,2 12 5-16,7 9 11 16,6 7 22-16,6 5 6 15,6 1-15-15,0 0-20 16,0 11-8-16,20 19-1 16,5 9 4-16,5 10 3 15,0-1-4-15,1 0-1 16,-1-2-3-16,3-7 0 15,-2-9 0-15,2-6-4 0,-3-10-19 16,-2-7-36 0,-1-7-6-16,-8 0 1 0,-1-12-11 15,-5-11 16-15,-5-3 31 16,-8-3 20-16,0-1 8 16,0 5 2-16,-6 3 8 15,-6 8 13-15,-1 4 46 16,-1 7 17-16,5 3-17 0,2 0-7 15,1 0-19 1,3 14-19-16,1 9-9 0,2 7 0 0,0 0-1 31,5-2-7-31,11-3 2 16,5-2-7-16,3-3-1 16,1-5 3-16,0-5-4 15,0-5 0-15,-3-5 2 0,3 0-2 16,-4-8 0-16,-4-11-1 15,-4-2-3-15,-3-5-11 16,-5-4-4-16,-5 1-5 16,0-3 0-16,-6 2-1 15,-13 2 8-15,-3 5 0 0,-1 9 6 16,0 7 10-16,3 7 1 16,0 0 0-1,5 8-1-15,3 11-2 0,3-2 2 16,9 5 1-16,0-2-3 0,0-4-3 31,12 4 0-31,3-8-53 16,6-1-43-16,1-6-85 0,-1-5-179 15</inkml:trace>
  <inkml:trace contextRef="#ctx0" brushRef="#br0" timeOffset="104781.99">5159 14079 949 0,'0'0'139'15,"0"0"-89"-15,0 0 27 16,0 0-50 0,0 0-27-16,0 0-64 15,-30-5-120-15,30-2-145 0</inkml:trace>
  <inkml:trace contextRef="#ctx0" brushRef="#br0" timeOffset="110233.13">10818 12464 498 0,'0'0'82'15,"0"0"-39"-15,0 0 30 16,0 0-2-16,0 0-17 0,0 0-30 31,0 0-18-31,0-36-3 0,0 36-3 0,7 0 1 16,8 0 5-16,6 0 5 31,4 0-6-31,1 3-3 0,4 4 1 16,1-4-3-16,3-3 0 15,-1 0 0-15,0 0 0 16,0-5-2-16,-3-8 1 16,-2-2-5-16,-3-2-5 15,-5 1 11-15,2 0-5 16,-8 1 3-16,-1 1 2 0,-4 0 0 16,-1 1 1-1,0-1 0-15,-2 3 1 0,2 0-2 16,-2 4 0-1,6 1 0-15,-3 2-4 0,7 1 4 0,1 2 0 32,6 1 1-32,1 0-2 0,0 0-3 0,0 0-17 15,0 1 1 1,-2 7-5-16,-2-2-7 16,-1-1 1-16,0 0 10 15,-4-4 4-15,2-1 8 16,-1 0 1-16,3-10 4 15,5-8 3-15,-3-2-8 16,2 0 9-16,-3-2 2 16,-6 3-1-16,-2 2 2 0,-3 1 0 15,-2 3 8 1,-1 3 3-16,0 3-5 0,-3 4-1 16,3 2-4-16,2 1-4 15,5 0 8-15,0 0-8 16,5 0 1-16,-1 0 0 0,-1 2 0 15,4 2-1 1,-1 3-2-16,2-4 2 16,-3-3 0-16,-2 2 0 15,2-2 0-15,0 0 1 0,-3 0 0 0,3-2-1 32,1-10 2-32,2-3-2 15,0-2 1-15,0-3-1 16,-2 3 1-16,1 0 1 15,-3 0-1-15,-2 3 4 16,0 3 4-16,-3 1 3 0,-1 4-3 16,0 2-5-1,2 2-2-15,0 2 0 0,0 0-2 16,4 0-2-16,-1 3-7 0,2 4-15 16,0-1 2-1,0-2-5-15,0-2-2 16,1-2 28-16,0 0 1 15,-2 0 0-15,1-6 0 16,-2-5 0-16,1-2 0 0,-1-1 0 16,-1-3 2-16,0-1 1 0,1 0 3 31,-4-4-2-31,3 2 0 0,-3 1 2 0,0-1 6 16,-3 4 0-1,2 2 6-15,-3 4 5 16,0 2 1-16,-1 2-10 15,2 2-11-15,3 4-1 16,2 0-4-16,0 0 1 16,0 0-44-16,-2 1 0 15,0 6 9-15,3-3 18 16,3-1 7-16,2 0 3 0,2-3 8 16,1 0-2-1,1 0-5-15,-2-3 2 0,0-9-2 16,-5 2 1-16,-2 0 3 0,-1-1 3 15,-5-1 2-15,1 0 15 32,-4-1 28-32,1 1-8 0,1-3-4 15,2 0-12-15,-2 1-5 0,-1 3 10 16,-4 2-1 0,2 3 9-16,-4 2-7 15,2 1-8-15,4-1-15 16,3 2-4-16,0 2-2 15,5 0-20-15,-3 0-18 16,3 0-44-16,0 6-15 16,-1-2 29-16,2-1 8 0,1-3 18 15,2 0-24 1,0 0 67-16,0 0-2 0,-2-4-2 16,-1-8 1-16,-3-1 4 15,-1-1 1-15,-3-1 21 16,-1-2 47-16,-2 3 3 15,-3-3-27-15,-2 3 23 16,2 3-17-16,-3 1 5 0,0 1-37 0,0 4-4 31,0 2-5-31,1 2-2 16,1 1-8-16,4-2-1 16,3 2-8-16,3 0 6 15,0 0-47-15,-2 0-29 16,1 0 13-16,-2 2 19 15,1-2-22-15,3 0-1 16,1 0 15-16,2-2-22 16,-1-8-28-16,0-1-24 0</inkml:trace>
  <inkml:trace contextRef="#ctx0" brushRef="#br0" timeOffset="120395.08">13512 11308 100 0,'0'0'117'15,"0"0"-29"-15,0 0-31 0,9-87-4 16,-9 63-13-16,0 0-9 15,0 2 1-15,-5 2 6 16,-5 1 13-16,-2 7 31 0,-3-1-8 31,-4 6-1-31,2 1-28 16,-1 3-19-16,8 3-4 0,4 0-2 0,4-1-11 16,2 1-9-16,0 0-6 0,3-2-11 31,15-2 6-31,8-4 6 15,2-5-13-15,2 0-6 16,-2-3 16-16,-1-1-5 16,-2 1 1-16,-4 0 11 15,-1 1 0-15,-3 0-2 0,-1-2-10 16,0 0 13-16,-3-1-7 16,-1 0-1-1,-3-1 7-15,0-3 1 0,-4 1 0 16,2-2 1-1,-4 0-2-15,-2-4 2 0,1 0 4 0,-2 1-4 32,0 4 0-32,0 1 3 0,0 6 17 0,0 7-18 31,1 3-2-31,1 3 5 0,1 2-6 16,5-2-1-16,3 2 1 15,3 0 0-15,2 0-2 16,-1 0-12-16,3-1-10 15,-3-3-17-15,3-1 1 16,-3-2-6-16,-4-2 6 16,0-2 30-16,-5-3 9 0,-1-1 1 15,-5-2 1 1,0 0 12-16,0-2 17 16,-2 0 6-16,-8-1-10 0,-4 3-10 15,1-2 0-15,1 5-1 0,-3 0-13 16,6 1 6-16,0 3-8 15,2-3 8 1,2 4 8-16,4-1-1 16,1-1-4-16,0 4-8 15,0-3-3-15,10 0 2 16,11 1-4-16,1 1 0 16,2 3-2-16,4-2-16 15,-2 2-8-15,-1-2-13 16,1-3 5-16,-4 0 26 15,-5-1 4-15,-3-3 6 16,-6-2 5-16,-1-3-3 0,-4-1 15 16,0-3 12-1,-2-2 10-15,-1-1-3 0,0-3-5 16,0 2-9-16,0-2 0 16,0 2-8-16,0-2-4 0,0 5-3 15,-4 3 10-15,1 4 10 16,2 6 8-1,-1 0-6-15,2 6-14 0,0-1-8 16,0 5-7-16,15-2-2 0,9 1 1 31,0 2-3-31,1 0-6 0,-2 0-11 0,-4 0-22 32,-1 0 11-32,-5 0 6 15,-1 0 16-15,-3 0 0 0,3-8 10 16,-3-4-1-16,-1-4 2 15,-4-1 2-15,-2-3-2 16,-1 1 2-16,-1-3 1 16,3 0 1-16,1-1-4 15,1 1-1-15,1-1 1 0,1 4-1 16,-2 0 5 0,2 7-4-16,-2 1 0 0,-1 7-1 15,2 0 0 1,3 4 0-16,6 0 0 15,3 0 0-15,1 0 0 16,1 0-4-16,-1 7 3 16,1-3-6-16,-3 2-2 0,0-2-9 15,-1-4 12 1,-1 0-2-16,0 0-2 0,-4 0 9 16,-1-11 1-16,-1-5 1 15,-5 0 1-15,-1-1 0 16,-3-2 2-16,0 2 0 15,0 0 2-15,0 0-6 16,0 2 2-16,0 1-2 0,0 3 0 16,0 2 0-16,0-1 0 15,0 3 0-15,2 2-4 16,2-2 4 0,5 5-5-16,0-1-2 0,2 2 5 15,-2 0-2-15,-1 1-17 0,0 0-5 16,-3 0 7-16,-2 0 9 15,0 0 3-15,-3 0-7 16,1-3 10 0,-1-4 4-16,0 1 1 0,0-2-1 0,0-2 7 31,0 0-7-31,-4-2 3 16,-12-2 2-16,-6 3 4 15,-6 0-6-15,-5 4-2 16,6 7 3-16,6 0 9 15,11 0 42-15,7 0-22 16,3 4-32-16,0 7 3 0,9 4-2 16,16 2 2-1,7 2-4-15,5-2 0 0,1-3-2 16,-2 2 0-16,-4-4-38 16,-9 1-9-16,-6 1-36 0,-4 1-8 15,-8 2 56 1,-2 4 23-16,-3-1 12 15,0 3 4-15,0 4 2 16,0 2 8-16,0 3 0 0,0 2 13 0,0 0-6 31,0 0-6-31,-3 4 2 16,-2-6 17-16,5-1-13 0,0-4 1 0,0-3 25 31,0-2-9-31,0-1-25 0,0-1-3 16,0-3 1-16,5-1-8 15,2-5 0-15,4-2 0 16,2-2-1-16,-1-2-1 16,3-1-2-16,0-1 0 15,0-2-2-15,-5 3-13 16,-1-1 4-16,-4-1-5 0,-1 3 6 16,-4 5 13-1,0 7 1-15,0 0-1 0,-10 4 2 16,-4 3-1-16,1 1 3 15,1-1-3-15,4-1-1 0,1 0-1 32,3-1 0-32,2-1 1 0,2-4 0 0,0-2-2 15,0-1 2 1,0-3 0-16,0-2 0 16,0-1 0-16,10-3-1 15,4-1-4-15,4-4 4 16,0 0-5-16,1 0 6 15,-2 0 2-15,-3 0-1 16,-6 2-1-16,0 4 5 16,-5 2-2-16,-3 6 9 15,0 5-3-15,0 7-1 0,-11 2-6 16,-3 2-2-16,4 4 2 16,6-1-2-16,4 1 1 15,0 0 10 1,0-1 34-16,0 0-3 0,6-4-5 15,1-2-9-15,-1-1 3 0,1-4-21 16,3-3-3-16,1-2-4 16,1-5 1-1,3-2-4-15,-1-4 5 0,-2 0-3 0,-1-4-1 32,-5 0 8-32,-1-1-9 15,-5-1 5-15,0 0-5 16,0 0 5-16,0 0-1 15,0 3-2-15,0 1-3 16,0 1 1-16,0 0-2 16,0-2 1-16,0-1-5 15,0-2 1-15,0 0 4 0,0 0-3 16,0 0 4-16,0 0 0 16,-3 0-3-16,-5 0-30 0,-5 7 23 15,3 14 3 1,4 7 5-16,6 5 2 0,10 1 18 15,20-3 48-15,1 2-48 0,-4-1-15 32,-9 0-3-32,-11-3 0 0,-7-2-1 0,0-1-17 31,-28 1-23-31,-17-3-41 16,-7 3-46-16,3-8-3 15,16-5 92-15,15-4 39 0,3 0-6 16,0-1-97-16,-1-1 46 15,1-3 57-15,5-3 44 16,5-2-7-16,2 0-9 16,2 0 21-16,1 0 15 15,0 0-16-15,1 0-25 16,20-7-16-16,9-2-6 0,4 1-1 16,2 2-1-1,-5 3-14-15,-2 3 10 0,-6 0 4 16,-4 3 0-1,-8 9 1-15,-5 4 1 0,-6 5-1 0,0 3 3 32,-6 3 0-32,-10 1 1 0,-1 5 6 0,-2 0-2 15,1 3 2-15,2-1 1 16,4-2 5 0,6-5 1-16,6-6-5 15,0-4-1-15,0-6-4 16,6-4-6-16,10-5 3 15,5-1-3-15,5-2 1 16,2 0-2-16,-1-2-3 16,-3-5 0-16,-7 4-1 15,-5 3 2-15,-7 0-8 0,-5 7 8 16,0 16 1 0,-6 9 2-16,-15 7 1 0,3-1-2 15,0-2-2-15,6-3 2 0,2-4 0 16,2-2 0-16,2-2-3 15,3-4 6 1,0-2-3-16,3-2 0 0,0-1-1 16,0-2 0-1,0-3 1-15,0-1-9 16,0-3-27-16,0-1-3 16,0-2-5-16,0-2 4 15,0 0 1-15,0-2 29 16,0 0 9-16,0 0 1 15,-1 0-6-15,-2-8-4 0,-4-1 8 16,-1 1 1 0,-4 4 1-16,-6 2 1 0,-5 2 4 15,-12 0 6-15,-10 15 0 16,-16 9 0-16,-15 4 5 16,-12 4-7-16,-13 5 9 0,-8 1 10 15,-2 3 2 1,9-4-7-16,11-4-9 0,16-6-5 15,17-6 19-15,9-6-16 0,10-6-8 16,4-3-1 0,4-6-3-1,0 0-1-15,2-5-2 16,3-14-9-16,0-4-21 0,5-5-7 0,0 2-3 31,2 1 20-31,3 4 11 0,-5 4 11 16,-3 5 1-16,0 4 0 15,-3 6 0-15,0 2 0 16,-1 1 0-16,0 14 0 16,-1 7 0-16,1 0 0 15,1 3 1-15,0-1-1 16,1 0 0-16,-1-1-1 16,-3-4 2-16,-1-3-1 0,-1-6 0 15,1-3 1-15,4-7 2 16,4 0 4-1,-2-8 3-15,4-13 5 0,5-5-6 0,1-1 0 32,6 4-5-32,3 3 2 0,-4 4-2 0,-1 4-3 15,-1 6-1 1,-7 3 5-16,-3 3-3 16,-7 0-1-16,-2 7-1 15,-3 12-1-15,-2 3 1 16,1 0 1-16,4 1 2 15,4-1-5-15,7-3 5 16,1-1-2-16,3-2-1 16,1 0 0-16,2-5 1 0,1-1 0 15,-1-3-1-15,-1-4 1 16,-2-2-1 0,-2-1 1-16,-3 0-1 0,0 0 0 15,-2-11 0 1,0-1 0-16,-6 1 0 0,-4 3 0 0,-2 2 0 15,-5 4 1-15,1 2 1 16,1 0 0-16,2 0-2 16,4 13 0-1,2 1 0-15,3 2 0 0,5 2-1 0,1 4 1 32,6 0 0-32,-1-1 2 15,0 0-2-15,0-1 0 16,-2-2-1-16,-3-2 1 15,1-5 0-15,0-3 1 16,-2-6-1-16,-2-2 1 16,-3 0-1-16,-1-1 0 0,-5-11 0 15,0-2 0-15,-3 2-1 16,3 1 1-16,-4 2-1 16,7 4 1-16,-1 2-1 0,-3 3 2 15,4 0-1 1,-4 1 1-16,-1 13-1 0,-2 5-1 15,1 3 0-15,3-1 1 16,5 0 0-16,3-4 0 16,1 0 1-1,3-1-1-15,1-6 0 0,0-1 1 0,3-6 0 16,-2-3-1 0,3 0 1-16,-1-8-1 0,4-12 1 15,1-6-1 1,1-5 0-16,1 0 0 15,5 0 3-15,-2 3-6 16,-2 4 3-16,-3 4 0 16,-3 3 3-16,-4 4-1 15,-5 7-1-15,-3 4 0 16,-4 2-1-16,-5 3 3 0,3 15-3 16,-3 4 0-1,3 1 2-15,5 2-1 0,1-3 1 16,5-1 2-1,5-3-2-15,4-6 1 0,6-5 2 0,4-3-4 32,1 0 1-32,2-4-1 0,-1 0 2 0,-1 0 5 15,-4-4-7 1,-3-7-1-16,2-3-1 0,-2 0-3 16,0-1 1-1,-3 4-3-15,1 1 6 16,-3 2-1-16,-1 6 1 15,-3 0 0-15,-3 2-2 16,-2 0 1-16,0 11 1 16,-3 7-2-16,0 3 2 15,0 4 0-15,7-3 0 0,-1-1 0 16,8-2-1 0,2-2 1-16,4-9 1 0,0-2-1 15,6-5 0 1,0-1 2-16,0 0-1 0,0 0 1 0,-3-8 1 15,0-6-3 1,-2-2-1-16,2-1-1 0,-1 1 2 16,0 1-1-1,-1 1 1-15,1 0-4 0,-1 1 3 0,-1 0-1 16,-1 3 1-16,4-1 1 31,-2 3 0-31,-1 0 0 16,0 3 2-16,0-2-2 15,-4 2 1-15,1 2-1 0,0-1 0 16,2 2 3 0,4 1-3-16,0-1 1 0,3 1-1 15,0 0 0-15,0-2 0 16,0-2-12-16,0-4-16 16,14-6 28-16,9-6 6 15,7 0-6-15,8-2 0 16,4 3 0-16,6 2 0 0,-3 2-2 15,-5 2-8-15,-3 2-13 16,-7 1 11 0,-6 3 1-16,-6-4 2 0,-6 4 2 0,-5-1-7 31,-4-3-1-31,-3 0 10 16,0-3 5-16,0-4-17 0,0 1 7 15,-10-2 2-15,-5 0 1 16,-6 0 6-16,0 3 1 15,-1 0 0-15,1 3 0 16,6 4 7-16,5-2-5 16,8 1 4-16,2-6-6 15,15-5 3-15,16-3-7 16,10-4 4-16,3-1 0 0,1 3 0 16,1 4 1-1,-7 2 1-15,-5 6-1 0,-11 5-1 16,-11 6-3-16,-6 3 3 15,-6-1-4-15,0-1 4 0,0-1 5 16,-12-3-5-16,-9-1-6 16,4 0 5-1,-3-4 0-15,2 3 1 0,3-2-1 16,3 1 0 0,0-3 1-16,9 1 0 15,1-1-10-15,2-1 1 16,0 0 7-16,2-1 0 15,17 0 4-15,4 1-2 16,5-1 2-16,4 0-4 16,0 2-1-16,-2 3 3 0,-6-1-3 15,-3 5-3 1,-8-2 4-16,-4 3-4 0,-9-6-2 16,0-3 8-16,0-3 0 15,-3-3-3 1,-10 0 2-16,-4 2-9 0,-2 1 0 0,0-1-18 15,-1 4 1 1,7-3 13-16,2 1 10 0,4 0 1 16,5 2-8-1,2-2 3-15,0 3 0 16,8 0 5-16,5 0 2 16,7 2 1-16,0 2-1 15,0 0-5-15,1-2 6 16,-1 2 0-16,-3-2 0 15,-1-1-3-15,-2-3 1 16,-1-5-1-16,-5-2 3 0,-1-2 1 16,-2-5-1-1,-2 0 0-15,-3-3 1 0,0 3-4 16,0 2 3-16,0 4-3 16,-11 3 3-16,-1 4-2 15,-1 1 2-15,-1 3 0 16,3 0 0-16,2 5 1 0,1-1 6 15,5 5 0 1,3 0-1-16,0 2-6 0,0-1-3 16,8 1-14-1,11-1 15-15,2 2-2 16,6-3 0-16,1-2-25 0,0-2 22 0,4-5-5 31,1 1 0-31,1-9-4 0,0 1 4 16,-2-3-6-16,-6-1-3 15,-6 0 21-15,-13 1 1 16,-7 2 8-16,0 3 22 16,-25 4-1-16,-9 5-5 15,-8 5-23-15,-1 3-2 16,4 0 1-16,9 0 1 0,9 0-1 16,12 0-1-1,6-1 2-15,3-2-2 16,0 1-26-16,9-5 17 0,9 1 9 0,0 2 0 15,-2 1 1-15,0 0-1 16,0-1 0-16,-2 2 0 16,0-3 2-1,1 0-2-15,-3-3 0 16,0-1-5-16,2-4-16 0,-1-2 9 0,-2-5 4 31,0-1 0-31,-5-3 8 16,-2-2 0-16,-2 2 2 15,-2 0 0-15,0 2 0 16,-2 2 0-16,-4 3 4 16,2 5 8-16,2-1-13 0,2 2 2 15,0-3-3 1,0 2-3-16,3-1 1 0,3 2-2 16,-1-2 4-16,-2 1 1 15,1 2-1-15,-4 2 2 16,0 2 0-16,0-1 2 15,-4 4 0-15,-2 3 6 16,0 0-5-16,0 0 0 16,1 0-3-16,2 0-2 0,3 0 0 15,0 3 0 1,0-3 0-16,0 4-3 0,0-4-3 0,0 0-3 31,5 0 3-31,4 0 6 16,3-2 1-16,4-6 3 15,2-2-2-15,2 0-2 16,0 4 2-16,4-1 0 0,-1 2-2 16,4 3 0-16,4-3-2 15,7 2 2-15,6 0 3 16,8 2-1-16,6-1-1 16,6 0-1-16,-1-2 0 15,-3-1 0-15,-8 0 0 16,-10-1 0-16,-10-2 0 0,-6 2 2 15,-11 0-1-15,-2-4 0 16,-5-1 5-16,-2-3 15 0,-3-6 9 31,-3-2-7-31,0 0 1 16,0-2-5-16,0 2-6 0,0-2 8 0,0 2-13 31,0 5 4-31,0 2-9 0,0 4-2 16,13 1 2-16,11 4 0 15,8 2-2-15,4 4-1 16,2 0 0-16,-1 0-1 16,-4 10-1-16,4 4 2 15,-6-1-2-15,-5-1 2 16,-1-2 0-16,-4-4 0 0,0-1-3 16,-6-5 2-16,1 0 0 15,-1 0-4 1,3-17 1-16,0-5 4 0,0-5 1 15,1-1 3 1,-4 1-4-16,1 1 0 0,-5 3-1 0,1 3 1 16,-3 5 5-1,-2 5 0-15,1 3-5 0,2 4-3 16,7 3 0 0,0 0 2-16,3 5 1 15,2 10 1-15,-1 1 0 16,3 1-1-16,0 2 0 15,1-3 0-15,2-4 1 16,0-4-1-16,0-4 0 0,1-4-1 16,-1 0 1-1,0-6 0-15,1-12-1 16,-2-4 1-16,-4-2-3 0,-3-4 6 16,-7 0 1-16,0 2 1 15,-2-1 0-15,-2 4 1 16,-2 3-4-16,-1 5-1 15,-2 5 9-15,1 5-9 0,-1 5-1 16,4 0-4 0,4 0 2-16,10 0 1 0,4 0 1 15,5 8 0 1,0 3 1-16,4 3-1 0,0-3 0 0,5-2 0 31,0-4-5-31,-3-3 5 16,-4-2-8-16,-3 0-8 15,-8-9 16-15,0-6-2 16,-7-2 1-16,-5-4 1 0,-4 1 6 16,-3-2-1-1,-2 1-3-15,0-1 12 0,0 3-8 16,0 4 0-16,0 5-3 16,0 1 7-16,0 1-10 15,9 4-1-15,10 4 1 0,8 0-5 16,2 0 3-1,1 5 0-15,2 7-2 0,-4-3-11 16,-1 4 9-16,-5-2-1 16,-1-5 0-1,-3 0-3-15,-8-3 2 0,0-3 3 0,-5 0 5 32,-2 0-3-32,-1-9 3 0,-1-6 6 0,2-5-2 15,-1-1-1 1,-2-1 4-16,0 0 0 15,0 0-3-15,1 0-2 16,-1 5 3-16,2 3-3 16,-1 4-2-16,2 5-2 15,5-2 1-15,5 5-1 16,4 0 0-16,3 2-1 0,3 0 3 16,-4 0 0-1,2 9-1-15,-3 3 1 0,-3 0 2 16,4-2-2-1,-2-3-1-15,-1-4 1 0,-1-3-1 0,1 0 1 16,0-8 0-16,-3-9 0 16,-1-4 5-1,-4-1-3-15,-3 1-1 16,0 1 2-16,-5 3 3 16,0 1-3-16,0 0-1 15,0 4 2-15,0 3-3 16,1-1 0-16,5 3-1 15,-1 2-4-15,3 2 4 16,0-1-2-16,5 4-2 16,7 0 4-16,0 0-1 15,5 0-2-15,-2 0 6 16,1 4-3-16,-2 1 0 0,-2-1 0 16,-1-1-5-16,-1-3 5 15,-4 0-3-15,-2 0-2 16,1 0-2-16,-4 0 7 15,-4-7 2-15,-2 0 4 16,-2 0-5-16,-1 0 2 16,0-1 1-16,0 3 1 0,0 1-3 15,-1-1-1 1,-7 2 3-16,-1 1-3 0,-6 1-1 0,-1 1 1 31,-8 0-1-31,-7 0 0 16,-5 0 0-16,-6 3 0 15,-4 5 0-15,-3 3-1 16,-1 3 0-16,1 3 1 0,-3 6 1 16,4 2-1-1,-1 3 0-15,10-1 0 0,8-4 0 16,10-6 0-16,10-6 1 16,5-5 1-16,5-4 0 15,-3-2-2-15,1 0 1 16,-2 0 0-16,-1-13-1 0,-3-4-2 15,-3 2 0 1,-3-6 0-16,-7 3 0 0,-5 1 2 16,-12 4-7-1,-10 7-4-15,-9 1-1 0,-8 5 0 16,-2 0 9-16,-1 7 2 0,6 6 1 16,11 1 6-1,12 2 1-15,10 0 2 16,9 3-4-16,7 2-5 15,4 1 0-15,6 3 1 16,1-3-2-16,0-2 2 16,1-4-2-16,1-6 2 15,1-3-2-15,0-4 2 16,0-3-1-16,-3 0 1 0,-4 0 5 16,-4-14-2-1,-7-3-4-15,2-1 0 0,-10 0 0 16,-5-1 1-1,-3 5-1-15,-8 4 1 0,-3 3 1 0,-2 7-2 16,-4 0-1-16,-4 5 0 16,3 13 1-1,2 0 0-15,9 5 1 0,9-3 4 16,5 0-5-16,8 2 1 0,3-3-1 31,0 1 0-31,3-1-1 16,1-5 2-16,-3-3-1 15,2-2 0-15,-3-4 2 16,0-5-2-16,-1 0 0 16,-1 0 0-16,-2-10 0 0,-2-4 0 15,2 1-4 1,-2-3 4-16,-2 0 0 0,-1 2 0 16,-2 2-5-16,-4 4-1 15,0 2 6 1,-2 6 0-16,-2 0-2 0,0 2 2 0,0 13-1 15,2 2-1 1,2 2 2-16,4 5 0 0,0 1 0 16,4 1 0-1,2 0 3-15,3-3-3 16,6-4 0-16,3-2-3 16,0-5 3-16,3-3 0 15,-3-5 0-15,0-4 2 16,-3 0 0-16,-1-3-1 15,-4-11-1-15,-2-5 0 16,1-2-5-16,-3 2 5 0,-4-1 3 16,-4 6-2-1,-2 1-1-15,-6 7 0 0,-3 3-5 16,-4 3 5-16,-2 0-1 16,-2 15 5-16,1 9-4 15,3 2 0-15,10 2 0 0,6 0 0 16,5 2 0-1,8 1 0-15,2-5 0 16,4-2 0-16,4-4 0 0,1-6 0 16,0-4 0-16,2-6 0 0,2-3 1 31,-1-1 0-31,-4 0 4 0,1-12-3 16,-1-5-2-16,1-7-3 0,-1 1-8 15,-2 0 5 1,2-1 10-16,-2 3-4 15,-2 5 1-15,-3 7 1 16,0 4 2-16,-3 5-3 16,-1 0-1-16,-5 5 1 15,0 15-3-15,0 5 2 16,-1 3 0-16,4 0 0 0,1-1 0 16,3-4 1-16,3-6-1 15,2-6 0 1,3-4 0-16,0-5 2 0,-1-2 1 15,-4 0 4 1,0 0-3-16,-3-4 0 0,5-9 0 0,-3-6-4 16,5 1 0-1,-1-2 0-15,0 2 2 16,1 1-2-16,-2 5 1 16,-1 0 2-16,-2 5-2 15,-2 1 2-15,-2 5-1 16,-2 1 0-16,-3 0 0 15,-4 14-2-15,3 6-2 16,-4 4 2-16,5 4 0 16,1-3 0-16,1 1 0 15,3-5 0-15,-3-3 0 16,5-3-2-16,1-5 2 0,-2-3 0 16,6-4 2-16,-1-1-2 15,4-2 2 1,3 0-2-16,0-2 0 0,1-10-4 0,2-7-1 15,0-2-21 1,0 0 18-16,0-1-9 16,0 7 9-16,0-2 3 0,0 8 5 0,-3 2 2 15,-3 2-2 1,-4 4 4 0,-4 1-4-16,-2 0 1 15,-2 0-1-15,-4 7 1 16,-2 4 2-16,-1 0-3 15,0 2 2-15,0-4-2 16,1 2 1-16,1-2-1 16,1-1 0-16,0-2 2 0,4-3 2 15,3 1 2-15,-1-3 9 16,2 1-4-16,-2-1-8 16,1 2 3-16,2-1 6 15,2 1 2-15,4 0-9 0,4 2-1 16,3 2-4-1,0 6-6-15,19 3 3 0,13 1 3 16,11-6-4-16,5 0 1 16,4-6-11-1,0-1-17-15,-4 1 10 0,-5-2-6 16,-10 6-7-16,-17 2-3 0,-14 6 3 16,-2 6 19-16,-21 6 15 15,-12 5 2 1,-6 6 4-16,2-1 13 15,4 1-8-15,6-5 0 16,5-4 1-16,7-3-6 16,6-4-4-16,3-1 1 15,6-6-3-15,0-3-3 16,15-3 3-16,2-3 0 0,3-5-1 16,4 0-2-1,0-2 3-15,3 2-1 0,-3 1-3 16,4 5-9-1,-4 2-13-15,-3 5-2 0,-8 6-13 16,-8 4-29-16,-5 7 23 0,0 3 37 16,-11 4 10-1,-8 2 6-15,-2 0 17 0,0 1 15 16,-3 3 2 0,2-3-12-16,4 1-6 0,3-3-1 0,8-7-8 31,5-8-3-31,2-6-8 15,0-1-2-15,16-5 1 16,3-4 3-16,4-3 1 16,0-1-5-16,-1-4 0 15,1 3-2-15,-7 1 0 0,-4 3-10 16,-6 5-8 0,-6 2 7-16,0 9 12 0,0 4-5 15,-6 3 6-15,-6 2 0 16,2-1 0-16,4-4 4 15,4 0-4-15,2-5-3 0,0 1 3 16,0-4 1 0,8-3 1-16,2-1-2 0,-1-5 0 15,3-2 0-15,4-2 0 16,2-2 0-16,-3 1 0 0,4 0 0 31,-8 1-2-31,-2 1 2 16,-2-1-1-16,-4-2-4 15,-1 4 2-15,-2 0-1 16,0 2 4-16,0 5 0 0,0 4 2 16,-2 4-2-16,-7 3-4 15,0-2 3-15,-1 4-2 16,-2-3 3-16,3-2-1 16,4-4 1-16,5-2 0 15,0-2 0-15,5-5 0 0,13 1-3 16,-2-2-2-1,1 2 4-15,-4-1-3 16,0 0 3-16,-4 2 0 0,-4 4 0 16,-5 2 1-1,0 8 0-15,0 1 0 16,-11 3 2-16,-2-2-1 0,1-2 3 0,3-2 1 16,2-4 2-1,4-2-4-15,3-3-2 16,0-1 1-16,0-4-4 15,3-2 4-15,4-2-4 16,1 1 4-16,2-2-5 16,-1 0 3-16,1-1 0 15,1 1 1-15,-2-2-1 16,0 2 0-16,-2 2 0 16,-1 2 0-16,-3 4 2 15,0 4-1-15,-3 4-1 0,0 4 1 16,0 4 0-16,-9 2 0 15,2-1 0 1,-2 1 1-16,3-3 0 0,5-5 5 0,1-7-6 16,0-3 3-1,0-5-3-15,13-3-1 16,2-4 1-16,6-3-1 16,1 0-7-16,1-7-69 0</inkml:trace>
  <inkml:trace contextRef="#ctx0" brushRef="#br0" timeOffset="121394.55">11968 13341 739 0,'0'0'83'0,"0"0"-28"15,0 0 43-15,0 0 1 16,0 0-43 0,-79-13-30-16,77 29-19 0,2 7-7 0,0 4 0 15,14-3 0 1,10-3-3-16,4-4-1 0,6-7 1 16,5-9 0-16,3-1-16 0,1-1-26 31,-4-18-6-31,-6-5-5 15,-5 0 4-15,-10-3 24 16,-9 1 17-16,-7-1 11 16,-2 3 1-16,-3 2 7 15,-13 3 6-15,0 6 11 16,4 4 19-16,2 4 13 16,5 4 2-16,5 1-7 0,0 0-25 15,0 21-24-15,14 15 3 16,5 14 26-16,4 6-8 0,0 5-9 15,0 3-3 1,-4 0-5-16,0-2-4 0,-2-5-3 16,-4-4 0-16,1-10-4 15,-1-7-48 1,-1-11-41-16,6-13-60 16,-3-12-93-16,0-3-179 15</inkml:trace>
  <inkml:trace contextRef="#ctx0" brushRef="#br0" timeOffset="121977.89">12569 13459 778 0,'0'0'58'0,"0"0"-41"16,0 0 55-16,0 0-7 0,0 0-28 15,76-72-18-15,-43 45-8 16,-6 0-7 0,-6-1-3-16,-5 1 4 0,-7 3-5 0,-6 4 0 15,-3 4 1-15,0 6 3 32,-15 6-1-32,-10 4 1 0,-10 8-1 0,-3 19-1 15,1 8 4 1,4 3 4-16,9 3 10 15,10-2 0-15,11-3 2 16,3-5-4-16,6-6-11 16,18-6-2-16,9-10-3 15,10-7-2-15,6-2 0 16,5-14 1-16,3-11 0 16,-6-7-1-16,-7 0-1 15,-9 2-1-15,-13-1-3 0,-12 3-3 16,-10 3 2-1,0 2 0-15,-20 6 4 0,-6 6 2 16,2 5 2 0,5 5 3-16,4 1 10 0,9 0 10 0,6 0-9 15,10 0-16-15,23 0-5 16,17 4 5-16,6-4 0 16,2 0 0-1,-7 0-2-15,-8 3-10 0,-11 5-28 0,-7 2-11 31,-9 6 1-31,-10 1-11 16,-6 7-15-16,0-1-8 16,-17 3-86-16,-3-5-30 15</inkml:trace>
  <inkml:trace contextRef="#ctx0" brushRef="#br0" timeOffset="122157.25">13194 13343 854 0,'0'0'118'0,"0"0"-107"16,0 0 44-16,0 0-12 0,0 0-43 0,0 0-6 31,-74 12-116-31,74-12-152 0</inkml:trace>
  <inkml:trace contextRef="#ctx0" brushRef="#br0" timeOffset="123677.85">21923 6215 692 0,'0'0'132'15,"0"0"-43"-15,0 0 52 16,0 0-5-16,0 0-46 0,0 0-42 16,-18-33-23-1,16 33-20-15,2 9-5 0,0 18-4 16,11 14-2 0,16 7 6-16,10 2 1 0,5-8-1 0,9-11 0 31,1-11 0-31,-4-11-3 0,-8-9-5 0,-9 0-36 31,-10-5-3-31,-6-15 10 16,-6-10 13-16,-6-8 20 15,-3-7 0-15,-3 2 4 0,-12 2 0 16,-3 7 2-16,6 12 3 16,5 9 1-16,4 7 15 15,3 6 6-15,0 0-21 16,1 7-6-16,15 22 1 15,7 11 4-15,2 13 6 16,-2 4 6-16,1 4-6 0,-5 0 0 16,-1 0-2-16,-2-4-6 15,-2-2-3-15,-3 1-1 16,-2-8 1-16,1-5-1 0,3-9-44 31,2-12-101-31,7-12-72 0,5-10-110 0</inkml:trace>
  <inkml:trace contextRef="#ctx0" brushRef="#br0" timeOffset="124360.92">22657 6266 817 0,'0'0'63'0,"0"0"-24"16,0 0 45-16,0 0-4 15,0 0-41-15,0 0-24 16,0 0 9 0,82 2-7-16,-48-2-6 0,1 0-6 0,-4 0-3 31,-4-9-2-31,-4-4 2 0,-3-4-2 16,-7-4-2-16,-5-4-7 0,-7-1-2 15,-1 0 8-15,0 4 3 16,-7 3 3-1,-8 6-1-15,-6 6 5 16,0 4-7-16,1 3 8 16,0 3-4-16,1 16 2 15,2 5-5-15,4 6 0 16,5 6-1-16,8 0 1 16,0-2 1-16,2-5-2 0,17-3 1 15,6-4 2 1,3-7-1-16,7-6 3 0,1-9-4 15,1 0-1 1,4-2 0-16,-6-18 0 0,-1-1 4 0,-5-9-4 16,-10-1 0-16,-1-2 1 15,-12 2 1-15,-3 1 0 16,-3 7 2-16,0 4 1 16,0 4-4-1,0 2 3-15,6 1-2 16,7-1-2-16,7 2-2 15,8 3-3-15,9 1 3 16,-1 1-3-16,-2 6-9 16,-4 0-18-16,-4 3 1 15,-5 12 0-15,-5 2-5 16,-5 5 4-16,-4 3-7 0,-7 3 13 16,0 2 13-16,-4 0 5 15,-12-3 0-15,0 0-15 16,-3 1 12-16,-4-5 2 15,0-2 9-15,1-6 1 16,6-5 0-16,6-8-1 0,8-2-28 16,2-4-76-1,3-21-172-15</inkml:trace>
  <inkml:trace contextRef="#ctx0" brushRef="#br0" timeOffset="124529.39">23741 5961 465 0,'0'0'465'15,"0"0"-344"-15,0 0-9 0,0 0-10 16,0 0-65-16,0 0-34 16,0 0-3-16,0 0-52 15,0 0-135-15,0 6-215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1T13:59:11.0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893 2073 458 0,'0'0'131'15,"0"0"-47"-15,15-92 48 0,-15 65-1 32,0 4-25-32,0 8-4 0,0 5-2 0,0 5-10 31,-6 5-27-31,4 0-6 15,-2 0-19-15,-11 24-16 0,-7 21-10 16,-3 14-8-16,2 7 3 16,17-9-6-16,6-7-1 15,9-6 0-15,21-10-2 16,4-9 3-16,5-14-3 16,4-10-2-16,2-1 3 15,-2-7-2-15,-1-20-9 0,-5-9 4 16,-13-6 1-1,-5-8 2-15,-16-9-2 0,-3-3 0 16,-13-5 2 0,-15 3-2-16,-8 13 1 0,-6 15 6 0,-1 14 0 31,3 13 1-31,8 4 0 16,10 2 1-16,7 3 1 15,9 0-2-15,0 6-1 0,2 17-5 16,2 9 1-16,2 7 1 15,0 6-3-15,21 0-23 16,7-2-34-16,10-2-58 16,2-7-129-16,3-8-653 15</inkml:trace>
  <inkml:trace contextRef="#ctx0" brushRef="#br0" timeOffset="316.66">1393 2135 515 0,'0'0'384'15,"0"0"-341"-15,-21-72 101 16,15 53-1-16,6 9-50 0,0 5-35 0,0 3-5 31,0 2-11-31,0 0-20 16,0 12-11-16,0 22-7 15,3 16 9-15,3 16 1 16,4 8-4-16,-7-1-4 16,0-5-1-16,0-8-5 0,-1-9-1 15,-1-4 1 1,1-11-8-16,-2-11-20 16,1-8-34-16,4-14-78 0,1-3-86 15,1-16-52-15,5-18-151 0</inkml:trace>
  <inkml:trace contextRef="#ctx0" brushRef="#br0" timeOffset="666.55">1406 2082 731 0,'0'0'176'0,"0"0"-105"15,0 0 95-15,0 0-57 16,-28-80-49-16,28 68-34 15,22 6-9-15,5 0-8 0,9 4-5 16,7 2-3-16,-1 0-1 16,5 13-1-16,-5 5 1 15,0 1-1-15,-5 1 1 16,-11 1-8-16,-5 1-9 16,-14-2-9-16,-7-1-9 0,0 2 3 15,-21 0 10 1,-12-3 7-16,-10-1 15 0,-2-3 0 15,1-3 0-15,8-7 1 16,9-3-1-16,12-1 2 16,3 0-1-1,11-3-1-15,1-16-2 16,9-6-47-16,28-6-59 0,14 0-45 0,14 1-85 16,2 8-359-1</inkml:trace>
  <inkml:trace contextRef="#ctx0" brushRef="#br0" timeOffset="1435.84">1918 2092 518 0,'0'0'190'16,"0"0"-94"-16,0 0 56 16,0 0-43-1,0 0-58-15,0 0-15 0,0 0 6 16,33-7-4-16,-2-8-10 15,-1-2-6-15,0-2-12 0,-5 2 0 16,-6-2-5 0,-5 5-3-16,-5 1 3 0,-5 1-3 0,-4 4 3 31,0-1 3-31,-7 1 3 16,-10 2 3-16,-11 6-5 15,-8 0-5-15,-7 14 1 16,3 11 1-16,7 0-2 15,6 3 1-15,11 3-1 16,11-2-2-16,5 2-2 16,3-4-1-16,24-1-1 0,9-8 1 15,7-6-3-15,5-8 1 16,1-4-9 0,0 0-3-16,-1-13 9 0,-2-6 4 15,-4-7 2-15,-11 1 4 0,-10-1-1 16,-7 2 1-1,-4 2 7-15,-7 1 10 0,0-1 1 16,-3 2 8 0,0 1 0-16,3 0-6 15,3 5-7-15,0 3-5 16,3 4-3-16,-5 6-7 16,8 1-2-16,6 5-2 15,4 17-2-15,-2 6 4 16,1 5 0-16,-9 1-1 15,1-3-1-15,-4-6 1 16,3-6-1-16,-2-4-3 0,-4-7 0 16,-1-4 0-16,-2-4 5 15,3 0-1-15,3-4 2 16,1-16 3-16,2-11 2 16,3-4-4-16,0-5 4 15,3-4-2-15,1 3 1 16,1 4 1-16,-1 8 2 0,0 10-1 15,-4 10 0 1,-1 9 0-16,7 4-4 0,4 23-2 0,2 4 1 31,-2 8-1-31,-5 0-1 16,-4-2 0-16,-4-7-3 16,3-4-6-16,-3-7-25 15,10-6-14-15,5-13-149 0,4 0-500 16</inkml:trace>
  <inkml:trace contextRef="#ctx0" brushRef="#br0" timeOffset="4164.92">3730 1971 205 0,'0'0'661'15,"0"0"-548"-15,0 0-27 16,0 0 75-16,0 0-53 16,0 0-59-16,-9 0-16 15,9 0-7-15,3 0-10 0,18 0-4 16,12-10-3 0,10-5-1-16,2-6-2 0,1-3-5 15,-9-2 1-15,-8 3-2 0,-9 1 0 16,-9 3-6-1,-11 5-2-15,0 3 6 0,-3 2 1 16,-16 5 1 0,-16 4-3-16,-8 4 1 0,-3 18 2 15,1 7 0-15,2 7 0 16,13 6 2 0,6 0 0-16,9-2-1 15,11-2 2-15,4-5 0 16,7-3 0-16,23-7 0 15,9-7-2-15,18-11 1 0,5-5-1 16,5 0 1 0,2-15 2-16,-5-8-4 0,-1-2 0 15,-10-5 0-15,-11 4 0 16,-15 0-2-16,-9 4 0 16,-15 0 2-16,-3 3 6 15,0-3 0-15,-5 0-2 16,-8 5 0-16,7 3 4 0,1 5 3 15,2 6 10 1,3 0-3-16,0 3-2 16,0 0-6-16,0 0-4 0,0 7-6 0,0 15-1 31,5 9 1-31,10 5 1 16,7 0-1-16,2-5-1 15,4-3 1-15,4-6 0 0,-1-5-2 16,-3-6 2-16,-1-7-2 15,-10-4-5-15,-1 0 1 16,-5-4 2-16,-5-18 3 16,1-9 1-16,-4-7 1 15,-3-1-1-15,0 2 0 0,0 3 0 16,0 9 1 0,0 5 0-16,0 9 0 0,0 5-1 15,0 6-1 1,3 0-2-16,12 5-8 0,10 15 8 15,5 6 1 1,0 2 2-16,0 0 0 0,-5-1 0 0,5-7-1 16,0-6 1-1,-2-7-1-15,6-7 0 16,1-1-2-16,2-20-2 16,-1-9 2-16,-1-10 0 15,-3-9 3-15,-8-6-2 16,-3-8 1-16,-7-10 1 15,-9-13 0-15,-5-8 2 16,0 6-2-16,0 15 2 16,-16 24 2-16,-4 22 1 15,7 14 6-15,4 8 5 0,4 5 0 16,5 8-12 0,-1 32-2-16,-1 18-2 0,2 23 4 15,0 8-1 1,2 0 1-16,16-4-2 0,12-7-2 0,4-13 0 15,6-12 2 1,2-11-4-16,4-14-1 0,-4-12-4 16,-2-10-7-1,-5-6-5-15,-5-3 7 0,-4-16 5 0,-2-5 6 32,-3-8 1-32,-6 1 2 15,-6 0 0-15,-6 1 1 16,-3 4 3-16,0 1 0 15,-2 3 5-15,-8 2-2 0,1 7 4 16,0 6-6 0,3 4 5-16,-1 3-6 0,-4 4-4 15,2 21-2-15,-1 8-3 16,4 4 0-16,6 0 2 16,0-4-2-16,7-4 2 0,11-5-3 15,0-7 2 1,0-9-8-16,3-3 0 15,-3-5 2-15,-2 0-3 0,1-11 10 16,-3-7 1 0,-6-7-1-16,1-4 1 0,-6 1 2 0,-3 5 0 31,0 0 1-31,0 4-3 0,-9 4 3 16,6 7 0-1,0 1-2-15,1 7-1 0,2 0 4 16,0 0-4-16,0 16-4 15,0 12-3-15,0 6 6 16,11 7 1-16,5-5 0 16,2-7 0-16,3-5-2 15,3-7-11-15,0-8-3 16,1-9-2-16,1 0 8 0,2-7 7 16,-3-12 3-1,-1-10 1-15,-2-5 2 0,-5 1 3 16,1-1 1-16,-6 3 4 15,-1 6 1-15,0 3-1 16,1 2-4-16,1 4-2 0,-2 4-5 16,-2 4 0-1,4 7-1-15,2 1-6 16,3 0-6-16,1 14 2 16,-4 9-19-16,-10 8 0 15,-2 2-21-15,-3 3-62 16,0-2 17-16,-3 0 43 15,-5-5 26-15,4-2 19 16,4-6 8-16,0-2 21 16,0-6-9-16,0-4 33 0,0-4 6 15,4-3 3-15,4-2-8 16,5 0 9 0,5 0-19-16,6 0-12 15,9-8-8-15,1-3-10 0,5 2-6 16,4 1 0-16,8-1-1 0,-5 4-5 15,-7 2-7-15,-12 1-16 16,-17 2-11-16,-4 0-4 16,-6 0 6-1,0 0 13-15,0 0-14 0,-9 0-60 16,-6 5-63-16,0 0-275 0</inkml:trace>
  <inkml:trace contextRef="#ctx0" brushRef="#br0" timeOffset="6198.8">6941 1753 581 0,'0'0'231'0,"0"0"-154"0,0 0 91 16,12-74-11-16,-12 66-60 15,0 3-28-15,0 5-8 0,0 0-17 16,-6 0-19-1,-10 26-15-15,-2 6-7 16,0 10 2-16,9 2-5 0,9-2 0 16,2-2-1-16,23-7 1 0,6-8-2 31,7-8 1-31,5-11 1 16,2-3-1-16,-2-3-1 15,-6-3 0-15,-10-14-4 16,-6-8 4-16,-10-3 2 15,-6-4 2-15,-5 1-2 0,0-1 5 16,-16 4 0-16,-1 1-1 16,0 8 3-16,3 4 1 15,5 8 6-15,6 4-2 16,3 3-1-16,0 0-11 16,0 3-1-16,0 18-8 15,8 9 7-15,11 8 2 16,3-4 0-16,7-2 0 0,2-1 0 15,2-11 0 1,6-5-1-16,0-6 0 0,-1-9-2 0,-5 0-1 16,-2-3 2-16,-4-18 2 31,-9-3 0-31,-3-8 1 16,-1-4 1-16,-10-1 0 15,-1 1 0-15,-3 4-1 0,0 4 1 16,0 3-2-16,-4 3 4 15,-4 6-2-15,2 9-1 16,3 2 4-16,0 5-4 16,3 0-1-16,-3 8 0 15,0 18-15-15,3 7 15 0,0 6 0 16,14-3-2 0,12-4 0-16,7-5 1 0,8-8-1 15,5-7-9-15,0-7-3 16,-1-5-1-16,-5 0 5 15,-9-10 6-15,-5-7 4 16,-7-2 1-16,-7-1 1 16,-6-3 4-16,-4 0 1 15,-2 1 8-15,0 0-5 0,-14 3 4 16,1 5-2 0,-2 4-3-16,3 5-1 0,3 5 3 0,0 0-8 31,-1 12-3-31,2 13 0 15,4 6-1-15,4 2-1 16,0 1 0-16,1-1 1 16,15-4-2-16,4-5-2 15,2-5-5-15,-1-9-7 0,0-3-11 16,-3-7 2 0,-6 0 13-16,1-2 4 0,-4-15 8 15,-1-5 1-15,-4-7 2 0,-3-3 2 16,-1-1-3-1,0 6 0-15,0 2 3 0,0 6-3 16,0 9 2-16,0 3-1 16,0 7 4-1,0 0-6-15,0 0-3 16,8 20-11-16,4 8 14 16,3 2-1-16,-3 1 1 15,-3-4 0-15,6-4-2 16,0-6-5-16,4-7-15 15,6-9 6-15,2-1 5 0,4-8 1 16,-1-12 7-16,0-6 1 16,-2-6 2-16,-3-3 3 15,-3-6-3-15,-3-9 4 16,-4-4 0-16,-6-10 7 16,-9-3 2-16,0 1 1 15,0 7 1-15,-10 12 2 0,-2 13 5 16,1 15 1-1,2 10 1-15,3 8 6 0,2 1-11 16,-5 21-12 0,-9 28-4-16,-1 19 1 15,1 18-2-15,6 3-1 0,12-5-1 0,0-9-1 16,7-15-1-16,10-13-5 31,2-11-4-31,9-11-25 0,7-14-20 16,5-11 0-16,6 0 12 15,2-19-9-15,-2-11 19 16,-4-7 12-16,1-8 8 16,-6-8 11-16,-7-7 3 15,-10-8 2-15,-5-9 1 0,-14 6 0 16,-1 7 0 0,0 14 3-16,-6 18 18 15,-4 13 15-15,5 8 22 0,2 8 3 16,0 3-30-1,2 3-12-15,-1 26-19 0,-1 17-2 16,3 15 11-16,-1 11-8 16,1 4 0-16,0-5-4 0,0-5 0 15,1-15 0 1,5-9-6-16,9-5-36 16,11-10-30-16,6-8 21 15,4-7-50-15,3-12-184 16,3 0-93-16,2 0 85 15</inkml:trace>
  <inkml:trace contextRef="#ctx0" brushRef="#br0" timeOffset="6584.12">9077 1564 798 0,'0'0'163'0,"0"0"-4"15,-34-84 36-15,23 64-92 16,1 8-40-16,3 6-21 15,1 3-7-15,0 3-13 16,-6 12-19-16,-8 26-2 0,-5 12-1 16,-3 12 2-1,2 0-2-15,9-8 0 0,0-8-1 0,7-7 1 32,5-11-9-32,2-10-19 0,3-8-12 0,0-6 8 31,0-4 15-31,0 0 17 15,0-17 4-15,8-7 1 0,5-6-4 16,-1 2 11-16,1 3 3 16,1 8 2-16,1 8 6 15,4 7-8-15,10 2-14 16,2 14 2-16,5 14-2 16,-6 6-1-16,-7 1-2 15,-5-4-21-15,-4-6-150 0,0-7-155 16,12-8-211-1</inkml:trace>
  <inkml:trace contextRef="#ctx0" brushRef="#br0" timeOffset="57760.39">9877 1468 764 0,'0'0'217'0,"0"0"-167"16,0 0 32-16,0 0-17 15,0 0-29-15,0 0-13 16,0 0-3-16,-9-27-5 0,6 27-4 16,1 3-6-1,2 4-5-15,-1 5-3 0,1 2 0 16,0 1 2-1,0-5-3-15,0-1 2 0,7-5 0 16,3-2 1-16,0-2-5 0,-3 0-7 31,-1-5-5-31,-4-12 12 0,-2-3 5 16,0 0 0-16,0 3-1 16,-11 5 2-16,1 5 0 15,-2 2-3-15,6 5 3 16,1 0-1-16,4 0-3 15,-2 0-1-15,3 0-2 16,-2 3-4-16,2 4 5 16,0 0 4-16,0-4-1 15,0 4 1-15,3-4-4 0,5-2-20 16,-2-1-33 0,0 0 2-16,1 0 16 0,-2-6 23 15,-2-7 18-15,0-1 1 16,-3 2 4-16,0 1 4 15,0 3 0 1,0 3 12-16,0 5-8 0,0-2-13 0,0 2-11 16,-3 0-24-16,-3 9-86 15,-6 13-57 1,3 7-15-16</inkml:trace>
  <inkml:trace contextRef="#ctx0" brushRef="#br0" timeOffset="58233.28">9950 1881 905 0,'0'0'80'15,"0"0"32"1,0 0-21-16,0 0-46 0,0 0-26 16,0 0-12-16,-60 24-2 0,54-4-5 15,5-1 2 1,1 0-2 0,0-6 0-16,7-1 0 15,7-5 0-15,-1-4-9 16,4-1 9-16,-4-2 1 15,-3 0-1-15,-2-7 6 0,-5-6-2 16,-3-4 1-16,0 0-5 16,-6 1 4-16,-8 3 1 15,-2 5-2-15,4 4-1 16,6 0 2-16,2 4-3 16,4 0-1-16,0 0-2 0,0 0-4 15,0 0 0 1,0 0-5-16,0 0 1 0,7 5-14 15,1-1-63 1,2-2-92-16,-1-2-79 0,-5 0-345 0</inkml:trace>
  <inkml:trace contextRef="#ctx0" brushRef="#br0" timeOffset="60442.14">10643 1651 854 0,'0'0'103'16,"0"0"-47"-16,0 0 46 16,0 0-50-16,0 0-27 0,0 0-7 15,-65-43-15 1,45 43-3-16,-3 0-4 0,-4 5 3 15,9 2-3-15,3-3 4 16,9-4-1 0,1 0 1-16,-3-9-3 15,3-22 0-15,-1-16-13 0,6-10-3 16,0-4 3-16,0 8 1 16,3 12 13-16,5 10 1 15,-1 9 1-15,-3 7 4 16,1 7-2-16,-2 3 0 15,0 5-2-15,0 0-4 16,10 3 2-16,5 24-19 16,8 12 21-16,-1 15 3 15,-6 10 4-15,-5 11 1 16,-7 3 1-16,-4 3 6 0,-3 0 8 16,0-6-13-1,-6-2-1-15,-9-11-4 16,-4-8-4-16,1-10 2 0,5-9-3 15,2-13-4 1,4-10 2-16,5-6 0 0,1-6 2 0,1-1 6 16,0-25 6-1,0-11-11-15,0-11-1 0,10-2 2 16,1 1 0 0,1 6 2-16,1 8-4 0,-2 5 7 0,-4 8-1 31,2 6 6-31,-3 4-2 15,0 7 0-15,-3 2-6 0,3 3-4 16,6 0 0 0,3 4-5-16,7 17 0 0,2 8 2 15,1 5 3 1,-4 4 0-16,0-2 0 0,0-2 0 16,-5-4-1-16,-1-8 1 15,0-10-1-15,-5-4-1 0,-2-5 4 16,-2-3-2-16,-3 0 6 15,9-9 2 1,-2-13 6-16,1-11-10 0,2-1-1 16,-2 0-1-16,-4 1 1 15,-1 3 1 1,3 5 0-16,-5 5 3 16,2 3-4-16,-1 7 3 15,5 3-4-15,-1 4 2 16,6 3-4-16,9 0-5 15,4 7 2-15,7 17-2 0,-2 5-1 16,-2 5 3-16,-3 3 0 16,-5-2 2-16,-4-1-1 15,-7-7 0-15,-6-3-5 16,0-7-20-16,0-4-24 16,-5-4-57-16,2-8-62 15,2-1-118-15,1-6-249 16</inkml:trace>
  <inkml:trace contextRef="#ctx0" brushRef="#br0" timeOffset="60843.49">11782 1392 850 0,'0'0'108'15,"0"0"-4"-15,0 0-16 16,0 0-55-16,0 0-20 0,0 0-9 16,-52-37-4-16,52 84-16 15,0 21 16 1,13 12 5-16,0-3-2 16,2-2 24-16,0-5-10 0,0-7-15 0,-3-10-2 15,3-11-1-15,-2-11-28 31,5-14-140-31,5-14-136 16,-1-3-292-16</inkml:trace>
  <inkml:trace contextRef="#ctx0" brushRef="#br0" timeOffset="61923.77">11785 1712 343 0,'0'0'429'0,"0"0"-339"16,0 0 62-16,0 0-51 15,0 0-60-15,0 0-41 16,0-12 6-16,53 12 12 16,16-3 1-1,13-11-10-15,0-7-8 0,-7-3-1 16,-8-7-2 0,-9-3-7-16,-14-2-17 0,-12-1 12 0,-16 4 14 15,-7 5 6 1,-9 6 5-16,0 3 26 15,0 8 1-15,-4 2-14 16,4 5-5-16,-3 3-5 16,3-1 0-16,-2 2-3 15,-1 0-11-15,-6 17-4 16,0 20-6-16,-4 14 10 16,2 11 4-16,7-2 0 0,2-2-2 15,2-9 3 1,0-8-3-16,6-5 2 0,8-10-4 15,1-8 0-15,-2-6 0 16,1-9 1-16,-4-3-1 0,2 0 4 31,3-6 4-31,0-15 4 0,1-4 2 16,-2-4-7-16,-1 2-2 0,-4 4-1 16,-1 1 0-1,-1 3 2-15,-3 2-1 16,-1 4 1-16,0 4 1 15,-1 6-2-15,-2 0 0 16,0 3-5-16,5 0-1 16,5 6-10-16,8 15-3 15,4 4 13-15,-1 4 0 0,-3 2-1 16,1-4 0-16,-5-2-2 16,2-5-7-1,-4-7 0-15,0-7 1 0,0-3 0 16,-3-3 8-16,0 0 2 15,1-6 5-15,1-8 4 0,-1-7-2 16,2-2 7 0,-3 3 2-16,3-4-6 0,-2 4 1 15,1 3-2 1,-1 1 0-16,-1 5-4 0,-3 4-2 0,-1 3-1 31,1 4-2-31,6 0-3 16,3 9-8-16,2 11 3 15,3 4 2-15,-2 2 2 16,-2 0-3-16,4-5-6 16,-3-2-4-16,0-9 7 0,-2-4-22 15,-2-6 13 1,-1 0 17-16,3-2 2 0,0-15 6 16,-3-4 0-16,1-6 2 15,1-2 15-15,-2-4-5 0,3 1 0 16,-5 5 1-1,0 3 2-15,-2 2-7 0,-1 8-2 16,-2 5-5-16,1 3 0 16,1 6-5-1,4 0-2-15,2 6-5 0,7 14-1 0,0 10-3 32,-3 3-1-32,-2 1-4 15,-2 0-11-15,-3-3-4 16,-2-4 2-16,0-4-7 15,-7-3 6-15,-1-4 23 0,0-5-29 16,-21-3 20-16,-7-2 8 16,-11-2 3-16,-7 0-13 15,-9-4-16-15,-2 0-15 0,0 0-3 16,9-8-29-16,8-9-5 16,12-7-72-1,14-7-306-15</inkml:trace>
  <inkml:trace contextRef="#ctx0" brushRef="#br0" timeOffset="62100.96">12821 1332 848 0,'0'0'166'0,"0"0"-84"31,0 0 3-31,0 0-85 16,0 0-46-16,0 0-225 16</inkml:trace>
  <inkml:trace contextRef="#ctx0" brushRef="#br0" timeOffset="64422.67">13964 1746 956 0,'0'0'89'0,"0"0"8"16,0 0-37-16,0 0-36 0,0 0-13 0,0 0-5 16,-14-10-6-16,17 10-2 15,17-1 2 1,11-4 6-16,8-6 6 0,-2-3-3 16,-1-9-3-16,-6-3-3 15,-3 0-3 1,-12-3 0-16,-5-2-4 0,-10 6 3 0,0 0 0 31,-18 5 1-31,-7 5 1 16,-2 6-1-16,0 9-1 15,-3 0 1-15,2 11-1 0,-2 16-1 16,0 9 1-16,8 5 0 16,4 3 1-1,10 0 0-15,8-4-1 0,0 1 1 0,23-9-1 16,11-3 1-1,11-10 2-15,9-9 4 0,7-10 2 16,6 0 0 0,-2-17-4-16,-4-11 2 0,-10-5-6 15,-9 0 0-15,-16 3-1 16,-13 0 2 0,-12 0 3-16,-1 2 3 15,-3 1 1-15,-11 4 8 16,0 5-3-16,6 7-7 15,1 3 2-15,6 5-1 16,-1 3 0-16,1 0-7 16,1 0 0-16,0 8-9 0,1 17-9 15,15 7 13-15,5 4 5 16,0 1 0-16,3-1 1 16,0-6-1-16,1-2 0 15,-1-5-2-15,0-6 2 16,-3-6 0-16,-4-6 0 0,-6-5 1 15,-2 0 3 1,3-8 6-16,-1-15-1 0,1-7-6 16,-2-6 2-1,-3 2-2-15,1 0 1 0,0 7-4 0,0 6 1 32,-2 6-2-32,-1 8 1 15,-2 4-1-15,6 3-1 0,6 0-6 16,10 17 1-1,6 6 0-15,1 3 7 0,-1 3-1 16,-1-6 1-16,-2-6 0 16,2-6 0-16,3-7 0 15,0-4 1-15,4-5 1 16,3-21 1-16,-1-11 0 16,-2-11-3-16,-5-11 1 15,-6-8-1-15,-9-8 1 0,-8 0 1 16,-9 2 0-16,0 1-1 15,-17 12-1 1,-5 8-6-16,4 18 6 0,3 14-1 0,8 12 1 31,2 5 0-31,1 3-1 0,-1 18-10 0,-2 26-13 16,2 20 20-16,4 14 4 16,1 4 0-1,0 4 3-15,21 0 1 16,4-6 13-16,8-12-8 15,6-15-6-15,0-15-2 16,5-11 0-16,-5-13 1 16,-2-11-2-16,-5-3-5 15,-2-9 5-15,-5-14 2 16,-3-8 3-16,-5-5 0 0,-7 1-1 16,-6-2 3-1,-4 2 8-15,0 3 8 0,-4 1 0 16,-8 7-10-16,2 7-4 15,1 5 0-15,1 7-4 0,2 3 0 16,2 2-5-16,-1 0-1 16,1 19-10-1,-2 14-1-15,1 12 9 0,5 0 3 16,0-3 0 0,11-6-2-16,10-6 2 0,3-9-1 0,0-8-3 31,-2-7-18-31,-3-6 3 15,-2 0 5-15,-1-10 14 0,-6-14 1 16,0-5 3 0,-6-1-1-16,-4-2 4 0,0 2 8 15,0 4 2-15,0 2 2 16,0 4-8-16,0 6-3 16,0 6-6-16,0 3 3 15,0 3 0-15,0 2-5 16,0 0 0-16,0 17-12 0,10 15-3 15,8 6 14 1,3 1 1-16,4-3-2 0,1-5-1 16,0-7-10-16,4-6-16 15,9-8 13 1,8-7 12-16,2-3 4 0,-4-1 3 0,-5-23 0 31,-7-6 3-31,-2-8-5 16,-1-3-1-16,-5 1 4 0,-5 2 1 15,-6 5 3-15,-3 10 2 16,-3 4-2-16,-1 12-8 16,-3 7 0-16,4 0-7 15,2 12-19-15,4 17-3 16,-2 9-14-16,-2 4-17 16,-6-1-26-16,-2-1-5 0,-2-5-8 15,0-6 42-15,0-5 33 16,0-6 22-16,-2-6 2 15,-2-2 4-15,2-3 19 16,2-3 27 0,0 1 52-16,0-4-66 0,0-1 24 0,0 0-1 15,5 0-9 1,16 0 14-16,10-3-28 0,9-9-23 16,10-1-10-1,5 1-2-15,0-1-1 16,-6 2-2-16,-10 5-14 15,-14 0-22-15,-11 4-13 16,-8 2 12-16,-6 0 23 16,0 0 11-16,-3 0-14 15,-12 2-60-15,-7 7-83 0,-4-3-200 16,2-1-263 0</inkml:trace>
  <inkml:trace contextRef="#ctx0" brushRef="#br0" timeOffset="69370.82">17518 1476 56 0,'0'0'540'0,"0"0"-432"0,27-87 31 16,-24 61-12-16,-3 5-35 15,0 2-22-15,0 6-12 16,-15 5-13-16,-10 4-20 0,-10 4-12 16,-6 5-5-16,-7 25-3 15,-1 13-4 1,8 7 1-16,13 8 2 16,13-3-3-16,15-4-1 0,5-6 0 0,26-7 0 31,17-11-1-31,8-8 0 0,9-12 0 0,3-7-1 31,1 0-10-31,-7-19-29 16,-8-5-29-16,-9-7-18 0,-12-3 8 15,-11 0 44-15,-10-2 10 16,-10 2 23-16,-2 2 3 16,-2 6 17-16,-10 4 51 15,0 5 14-15,6 6 1 16,3 7-32-16,3 0-10 0,0 3-6 15,0 1-18 1,0 0-8-16,0 0-9 0,0 17-4 16,2 14 4-1,11 11 2-15,2 5 4 0,-3-2 0 0,3-3-1 32,-3-7-5-32,0-8 0 0,-3-5 0 0,0-8 0 15,-2-7-2 1,2-4-18-16,0-3-25 0,2-10-50 15,2-13-65 1,-3-13-106-16,-5-6-269 16</inkml:trace>
  <inkml:trace contextRef="#ctx0" brushRef="#br0" timeOffset="69523.34">17827 1288 452 0,'0'0'288'0,"0"0"-190"15,0 0 35 1,0 0-24-16,0 0-68 0,0 0-34 16,-9-17-7-16,11 18-13 0,8 13 0 15,8 6-22 1,0 4-74-16,0 2-78 0,-2 1-203 16</inkml:trace>
  <inkml:trace contextRef="#ctx0" brushRef="#br0" timeOffset="70005.28">18072 1584 801 0,'0'0'173'16,"0"0"-17"-1,0 0-9-15,-9-86-68 0,9 68-35 16,4 2-15-16,8 3-7 15,0 4-10-15,-1 1-7 0,3 5 1 16,1 3-5 0,8 0-1-16,3 17-4 0,3 10 3 15,-1 7 0-15,-1 8-3 0,-6-2 0 16,-3-1-10 0,-5-3-13-1,-2-6-10-15,-5-7-13 16,-5-8 3-16,1-6-8 15,-2-6 12-15,0-3 29 16,0 0 14-16,-3-10 7 16,-8-9-1-16,-1-6 1 0,3-7 13 15,6-2 11 1,2-8-12-16,1-4-8 0,0 0 1 16,13 5-6-16,10 4-3 15,0 12 0-15,3 7-3 16,1 8 0-16,4 8-4 0,5 2-1 15,0 0-28 1,-1 17-66-16,0 9-123 0,-4 0-135 16</inkml:trace>
  <inkml:trace contextRef="#ctx0" brushRef="#br0" timeOffset="70854.53">18849 1500 542 0,'0'0'317'0,"0"0"-194"15,0 0 62-15,-8-79-77 16,1 69-53-16,-1 4-13 16,-4 6-13-16,-4 0-12 15,-4 4-15-15,-5 21-2 0,1 11-1 16,5 9 0-1,9 2 2-15,10-1-3 0,0-5 2 16,16-7-1 0,14-7-1-16,5-8 2 0,3-9 0 0,-4-5-1 15,-4-5-2-15,-6 0-5 16,-9-8 5-16,-3-9 3 16,-8-3 2-1,-2-3 1-15,-2-4-1 16,0 4 3-16,0 1 2 0,-5 4 5 0,1 3 5 31,2 8-4-31,2 2-1 16,0 3-3-16,0 2-9 15,0 0 0-15,6 10-12 16,12 10 6-16,6 3 6 0,-2 1-1 16,1-2-2-16,-5-5 0 15,2-2-7-15,-4-6-4 16,0-4-4-16,-3-2 1 15,1-3 3-15,-2 0 9 16,1-8 5-16,-3-7 1 16,1-5 1-16,2-3 0 0,-4-1 0 15,0-2-1 1,2-1 5-16,-5 4 0 0,0 5 0 16,-2 6 0-16,-2 7-2 0,2 5-4 15,3 0-3-15,5 14-9 31,3 8 9-31,0 2 1 0,1-4-10 16,1-3 6 0,5-5-8-16,4-7-9 0,5-5 16 15,0 0 6-15,2-17 1 16,-1-13 0-16,-3-6 0 16,0-10 0-16,-6-5 1 15,-4-6 3-15,-8 3-3 16,-9-4 2-16,-2-2 5 0,0-1 7 15,-7 3 14 1,-2 10-2-16,1 11-9 0,0 16-4 16,4 12-1-1,1 7 0-15,2 2-9 0,-1 16-4 0,-1 27-9 16,0 21 9-16,0 14 0 16,2 0 3-1,1-3-3-15,0 0 0 0,0-5-1 16,0-10-2-16,0-11-26 15,0-13-61 1,7-15-175-16,11-13-186 16</inkml:trace>
  <inkml:trace contextRef="#ctx0" brushRef="#br0" timeOffset="71488">19517 1552 643 0,'0'0'212'0,"0"0"-41"0,0 0 3 15,0 0-94 1,0 0-42-16,88-70-1 0,-49 55-17 0,5 1-10 31,4 0-9-31,1 0-1 16,5 0 0-16,-6 0-6 15,-4 0-44-15,-6 1-35 16,-8-1-5-16,-11-3 41 0,-6 5 41 16,-9-2 8-16,-4 0 1 15,0 3 16-15,-4 0 29 16,-12 1-6-16,-2 3 5 15,-6 2-6-15,1 5-4 0,-3 0-1 16,1 8-13 0,-2 17-12-16,0 12-1 0,6 8 4 15,6 7-3-15,8 4-2 16,7 0 2 0,0-9-6-16,16-5 0 15,12-13-3-15,10-8 0 0,5-14-1 0,5-7 0 16,2 0-2-16,-2-17-23 31,-3-8-17-31,-9-3-3 16,-9-1 19-16,-11 4 15 0,-6 6 10 15,-7 8 2-15,-1 5 2 16,-2 4 0-16,0 2-2 16,0 0-5-16,-5 10-14 15,-9 9-53-15,-3 1-96 16,-1-6-217-16</inkml:trace>
  <inkml:trace contextRef="#ctx0" brushRef="#br0" timeOffset="72840.14">20601 1547 1024 0,'0'0'57'0,"0"0"11"0,0 0 63 16,0 0-76-1,0 0-40-15,0 0-15 0,72-8 9 16,0 8 2-16,7-4-7 15,-2-13-2-15,-8-6-2 16,-13 0 3-16,-14-5-3 0,-17-2-1 16,-17 4-5-1,-8 1-3-15,-12 1 3 0,-26 8 4 16,-14 6 2-16,-7 5 0 16,-2 5 2-16,9 0-1 0,10 17 2 31,10 10 0-31,13 10-2 15,13 8 0-15,6 3-2 0,27 0 0 16,22-7-1 0,24-8 0-16,20-11 1 0,10-13-1 15,10-7-14-15,-3-2-52 16,-8-10-33-16,-14-11-2 16,-20-9 8-16,-17-7 48 15,-21-5 47-15,-20 0 3 16,-10 4 35-16,0 4 74 0,-20 6 5 15,-3 5-31 1,-1 7-20-16,7 5-21 0,6 7-8 16,5 2-12-16,-3 2-6 15,-3 14-19-15,-6 17 0 0,-4 17 0 32,-1 8 1-32,6 0-1 0,2-5-2 15,1-5 0-15,7-12 1 0,2-7-2 16,5-10-2-1,0-8-7-15,0-5-18 16,0-4-10-16,0-7 11 16,0-16-2-16,0-12-55 15,0-8 47-15,0-11 31 16,-4-3 3-16,-5 3 5 16,0 9 2-16,3 10 6 0,4 11 34 15,1 7 14-15,1 5 10 16,0 9-37-1,0 1-2-15,1 2-16 0,16 0-11 16,7 18 0-16,10 8 1 0,2 5 0 31,1 8 2-31,1 4-3 0,-3 0 2 0,-2-3-2 16,-1-5-2-16,-3-7 0 16,1-11-5-1,-1-5-28-15,2-7-19 16,4-5-12-16,1 0-24 15,2-12 18-15,-4-8 2 16,-6-6 8-16,-4-4 36 16,-6-5 20-16,-6 3 6 15,-5 3 9-15,-5 9 45 16,-2 1 29-16,0 5 38 16,0 2-35-16,0-1 1 0,0 7-45 15,0 2-6-15,0 4-9 16,0 0-8-16,0 0-9 15,0 0-7-15,0 10-3 16,0 19-2-16,0 10 2 0,0 4 1 16,0 4-1-16,0-5 0 15,0-5 0-15,0-9 0 16,1-8-1 0,2-5-3-16,2-9-18 0,-3-3-33 0,5-3-46 31,2-3-25-31,3-18-28 15,2-10-172-15</inkml:trace>
  <inkml:trace contextRef="#ctx0" brushRef="#br0" timeOffset="73539.48">22071 1153 851 0,'0'0'128'0,"0"0"4"15,0 0 7-15,0 0-85 0,0 0-45 16,0 0-8 0,25 55 8-16,9-25 1 0,7-2-7 15,5-5-2 1,-1-2-2-16,1-6-5 0,-9-5-84 0,-7-6-49 16,-11-1-3-1,-8-3 33-15,-8 0 54 16,-3 0 55-16,0 0 11 15,0 0 3-15,-8 0 3 16,-2 0-1-16,-1 0 1 16,4 10-6-16,4 1-1 15,3 2 0-15,0 0-1 16,7 0 2-16,14 2 4 16,4-3 0-16,0-2-3 15,0 2-2-15,-1-1-6 0,-4 3-4 16,-4 4-2-1,-5 6 2-15,-6 1-3 0,-5 5-29 16,0 0-33 0,-8-1-25-16,-13 4-66 0,-4-3 14 0,0-9-114 15,1-6 210-15,7-11 46 16,3-4 45 0,2 0 160-16,3-8-22 0,4-9-4 15,5-8-44 1,2-4-39-16,22-10-57 15,9-9-19-15,5-10 8 16,1-7-7-16,-2-1-4 16,-5-4-8-16,-5 6 1 0,-7 0 9 15,-8 5 17 1,-6 9 1-16,-6 14 10 16,0 16-5-16,0 11-11 0,0 9-12 15,-4 9-18-15,-5 30-1 16,0 17-3-16,0 12 3 15,6 4 0-15,3-5 1 16,0-3-1-16,0-3 0 16,7-8-1-16,1-8-1 0,2-13 0 15,3-8-3 1,1-9-53-16,2-13-85 0,2-2 7 16,5-2-277-1</inkml:trace>
  <inkml:trace contextRef="#ctx0" brushRef="#br0" timeOffset="73702.42">22918 1424 809 0,'0'0'193'0,"0"0"-106"16,0 0 34-16,0 0-84 15,0 0-30-15,89-2-7 16,-54-12-24-16,-6-3-236 0,3-4-710 15</inkml:trace>
  <inkml:trace contextRef="#ctx0" brushRef="#br0" timeOffset="75937.75">23701 1408 97 0,'0'0'828'0,"0"0"-736"16,7-92 85-16,-7 75-40 15,0 7-66 1,0 5-31 0,0 4-2-16,0 1-18 0,0 0-14 15,0 18-6-15,0 16-5 16,-1 12 5-16,1 7 2 16,0 2-1-16,0-7 0 15,10-9 0-15,4-8-2 16,-1-8 2-16,0-9-1 15,-4-6 0-15,-3-6 0 0,1-2 0 16,0-12 3 0,3-17-2-16,1-10-1 0,-1-4-1 15,-2-3 1-15,-5 3 1 0,0 3 0 16,0 9 0-16,-2 10 0 16,2 10 2-1,-1 5-2-15,-1 6-1 0,8 0 0 16,6 13-6-1,9 12 2-15,6 10 3 16,-1 3 1-16,1-2 0 0,-3-4-3 0,-2-4 2 31,-3-8 1-31,0-7-1 16,-5-5 0-16,-1-5-1 16,0-3-3-16,-1-3 3 15,1-16 1-15,-2-6-2 0,0-10 0 16,-3-3 0-1,-2-4-1-15,-6 0-3 0,-1 1 1 16,-2 4 2-16,0 7 1 16,-8 8-1-1,-4 7 4-15,-4 7 0 0,-1 8-1 16,-5 0-6-16,0 11-5 0,2 10-1 16,8 1-9-16,9 2-21 15,3-2-10-15,21-5-17 16,16-5-5-1,14-12 21-15,7 0-11 16,5-7-34-16,1-15-5 16,-3-6-7-16,-4-5 24 15,-11-9 36-15,-11-2 34 0,-15-2 17 16,-11 4 5 0,-9 6 59-16,0 10 103 15,-13 5 11-15,-6 5-39 0,0 7-49 16,5 3 9-16,5 4-38 15,3 2-20-15,-5 3-14 16,4 23-18-16,-2 9-4 16,0 13 5-16,9 7-2 0,0 4 2 15,0 2-2 1,13-2-2-16,2-3-3 16,2-5-3-16,-1-5-1 15,1-12 1-15,-1-9 0 0,-4-11 0 0,-3-7-2 31,-1-6-1-31,0-1 1 16,1-13 2-16,3-18 0 16,1-8 1-16,-2-3-2 0,-1 0 3 15,-2 9 0-15,-1 7-1 16,-2 4 0-16,-1 10 2 16,-1 2 0-16,0 8 0 15,0 2-2-15,6 0-1 16,6 17-8-16,8 9 8 0,2 3-1 15,0 4 0 1,0 0 0-16,2-2 1 16,0-6-1-16,3-6 0 15,0-10-2-15,-2-6-1 0,2-3-1 16,-1-7 5 0,-4-13 1-16,-3-4-1 0,-8-8 3 0,-3 1-1 15,-6 0 5 1,-5 2-5-16,0 4 1 15,-3 3 3-15,-12 6-4 16,0 4 2-16,2 7 1 16,4 2-3-16,1 3-2 15,-3 0 0-15,1 17-5 16,3 8 3-16,2 6 1 16,5 0-2-16,2 4 2 15,15-4-3-15,6-2 3 16,4-8 0-16,0-4-5 0,1-8-9 15,-1-6-5 1,0-3 8-16,-3 0 9 0,-2-19 3 16,-1-3 1-1,-4-4 1-15,0 1-1 0,-3 1 3 0,-2 3 8 16,-2 1 2-16,-2 3-5 16,2 3-2-1,-2 3-5-15,-1 5 0 16,2-1-2-16,1 7 0 15,2 0 0-15,2 0-4 16,-1 14 0-16,2 6 0 16,-3 3-2-16,-1 2 0 15,3 1-9-15,3-4-8 16,2-5 5-16,5-5-4 16,3-9 4-16,6-3 5 0,2 0 4 15,4-17 3-15,-1-6 6 16,-4-3 0-16,-7-4 2 15,-5 0-1-15,-4 1 1 0,-6 0 10 16,-4 3 16-16,-4 8-11 16,-4 6-7-1,0 7-2-15,0 5-3 16,-13 0-3-16,-3 10-2 0,-4 14-1 16,-3 7 1-16,7 1 7 0,4 1-6 31,11-2 4-31,1 0 2 15,14-3-6-15,21-3 0 16,10-4-1-16,8-12 1 16,7-8-1-16,6-1-11 0,-2 0-12 15,-6-4-5-15,-15-4-28 16,-19 0-2-16,-11 2-15 16,-8 3 10-16,-5 3 28 15,-5 0-71-15,-16 0-156 16,-1 10-332-16</inkml:trace>
  <inkml:trace contextRef="#ctx0" brushRef="#br0" timeOffset="77280.45">26945 1428 401 0,'0'0'105'0,"0"0"17"16,0 0 120-16,0 0-32 15,0 0-56-15,0 0-62 0,12-48-38 16,-12 34-10-16,-9 3-15 16,-1 2-12-16,1 5-3 15,3 1-7 1,1 3-6-16,-1 3-1 0,2 16-11 16,2 8 10-1,2 9 0-15,9-1-2 16,19-2 3-16,7-2-1 15,2-9 1-15,2-7-1 0,1-8 0 0,-4-5 1 32,-3-2 0-32,-8-7-11 0,-7-13 4 15,-8-7 5 1,-7-4 2-16,-3 0 0 0,0 0 5 16,-7 4-1-16,-3 2 5 0,1 5 3 15,-2 5 1 1,5 5-4-16,2 4 2 0,2 3-2 15,1 3-5-15,1 0-4 16,0 0-5 0,0 14-6-16,0 11 5 15,0 5 5-15,10 4 0 0,8-2 1 16,7-1-1-16,7-4 2 0,4-5-2 16,1-8 1-1,0-8-1-15,-3-6 1 0,-6 0 0 16,-5-17 0-1,-3-8 1-15,-8-9 1 16,-5-5 2-16,-7 1 0 16,0 4-2-16,0 5 1 15,0 4 2-15,-9 4-1 16,3 4 4-16,2 6-1 16,0 5-1-16,3 3 0 15,-1 3-4-15,2 0-2 0,0 0-2 16,0 12-8-1,0 12 1-15,10 5 9 0,7 6 0 16,8-2-1-16,3-1 1 16,6-4 0-16,8-6 0 0,1-7-4 15,3-8-2 1,-2-7-3-16,-5 0-1 0,-4-22 3 16,-8-4 5-1,-9-7 2-15,-8-2 2 0,-4-2-1 0,-6 3 0 31,0 4 0-31,-10 4 1 16,-7 6-1-16,-3 3 2 16,0 9-2-16,4 4 1 15,-1 4-2-15,2 11-1 16,-1 14-3-16,2 8 0 16,5 6 4-16,9 2-2 0,0 1 2 15,14 1-1-15,14-6 1 16,7-4-1-16,5-8 0 15,0-11 1-15,-3-4-2 16,-4-10-12-16,-4 0-35 0,-4 0-15 16,-7-8 6-1,-3 0-27-15,-8 4-62 0,-5 2 14 16,-2 2-159-16,-8 0-289 16</inkml:trace>
  <inkml:trace contextRef="#ctx0" brushRef="#br0" timeOffset="78104.07">28735 1333 585 0,'0'0'270'0,"0"0"-124"15,0 0 68-15,48-76-66 16,-39 57-65-16,-1 2-34 0,-1 4-12 16,-3 4-10-16,-1 4-10 15,-1 5-7 1,-1 0-9-16,4 0-1 0,9 22-4 0,7 8 0 31,5 9 1-31,6 3 3 16,0 1 0-16,-1-4 0 15,-3-3-2-15,-5-6-5 16,-4-11-5-16,-5-7-5 0,-6-7 3 16,-3-5 3-16,1-10 11 15,-3-16 2-15,2-11-1 16,-2-4 0-16,-3 3 0 15,0 1 1-15,0 0 2 16,0 4-3-16,1 0-1 0,5 3 1 16,-2 4 0-16,1 4-1 15,1 10 1 1,-5 4-2-16,2 7 1 0,8 1-3 16,1 7-10-16,7 14-19 15,2 8-13 1,3 4-27-16,3 0 6 0,1-2-48 0,5-4-49 15,1-6-16-15,-1-7-92 32,-3-6-239-32</inkml:trace>
  <inkml:trace contextRef="#ctx0" brushRef="#br0" timeOffset="78338.42">29440 1306 4 0,'0'0'656'16,"0"0"-432"-16,0 0-63 15,-26-92-44-15,18 72-15 16,3 8-28-16,1 5-17 0,3 3-12 15,-1 4-20 1,2 0-25-16,0 9-4 0,0 16-9 16,0 11 11-16,5 8 1 15,4 4 2-15,-2 2-1 16,-1 1 0-16,0-7 0 0,0-4-8 16,-2-10-23-16,-1-11-24 31,0-9-38-31,-1-6-23 0,2-4-12 0,4-11 4 15,2-17-2 1,-1-16-241-16</inkml:trace>
  <inkml:trace contextRef="#ctx0" brushRef="#br0" timeOffset="78753.52">29536 1056 852 0,'0'0'149'0,"0"0"-61"0,0 0 19 16,0 0-74 0,0 0-33-16,0 0-1 15,47 78 1-15,-12-45 1 0,5-4 1 0,4-4-2 16,0-5-3 0,0-6-88-16,-4-6-44 0,-9-5-28 15,-11-2 77-15,-10-1-12 16,-9 0 98-1,-1 0 42-15,0 0 74 0,-11 0-38 0,-8 0-26 32,-4 0-5-32,-1 0-29 15,4 7-10-15,6 7-4 16,9 0-4-16,5 3 0 0,0 1-3 16,21 1 2-1,5-2 1-15,5-2 0 0,1-1 2 16,-4-2-2-16,-3 2 0 15,-4 0 0-15,-4 4-29 16,-8 3-51-16,-6 4-26 0,-3 3-52 16,0-2-24-1,-7-2-172-15</inkml:trace>
  <inkml:trace contextRef="#ctx0" brushRef="#br0" timeOffset="79070.39">29812 1642 363 0,'0'0'112'16,"0"0"-52"-16,98-82 13 0,-41 37-26 0,1-10-5 0,3-7 16 31,2-6-13-31,-6 1-16 16,-11-2 19-16,-15 2 35 16,-19 5 42-16,-12 9-28 15,-1 10 30-15,-19 11-36 16,1 14-31-16,3 9-21 15,2 9-12-15,-4 20-24 0,2 25-3 16,-1 19 0 0,11 11 0-16,6 0 1 0,0-4-1 15,6-6 0 1,5-7 0-16,1-10-2 0,0-4-1 0,2-13-36 16,2-9-34-1,7-11-85 1,1-11-90-16,3 0-151 0</inkml:trace>
  <inkml:trace contextRef="#ctx0" brushRef="#br0" timeOffset="79304.11">30482 1342 768 0,'0'0'234'16,"0"0"-153"-16,0 0 80 0,0 0-64 15,0 0-62-15,0 0-12 16,-2-7-5-16,8 2-10 16,15-5-7-1,6 0-1-15,3 1-3 0,-4-1-46 0,-7 4-31 16,-6 2-23 0,-9 4-35-16,-4 0-13 0,0 0-69 15,-9 2-100 1</inkml:trace>
  <inkml:trace contextRef="#ctx0" brushRef="#br0" timeOffset="79920.14">30610 1361 573 0,'0'0'200'15,"0"0"-139"-15,0 0 76 16,0 0-58 0,0 0-48-16,0 0-11 0,-4-17 2 15,4 17-3 1,0 0 3-16,0 0 4 0,0 0 9 16,0 0-4-16,0 0-5 15,-2 0-16-15,2 9-2 16,0 12-5-16,0 10-2 0,0 5 7 15,0 4-4 1,0 0-3-16,2-4-2 0,-1-4 5 0,-1-8-4 31,0-7 0-31,0-8-20 16,0-2-55-16,2-6-35 16,-1-1-33-16,2-1 0 15,4-15-87-15</inkml:trace>
  <inkml:trace contextRef="#ctx0" brushRef="#br0" timeOffset="80139.16">30651 1168 958 0,'0'0'128'15,"0"0"3"-15,0 0-13 0,0 0-76 0,0 0-32 32,0 0-10-32,-1-13-2 15,1 13-44-15,0 0-135 16,0 0-153-16</inkml:trace>
  <inkml:trace contextRef="#ctx0" brushRef="#br0" timeOffset="80953.19">30050 1247 362 0,'0'0'442'0,"0"0"-288"16,0 0-6 0,0 0 5-16,0 0-63 0,0 0-53 15,-16-20-11 1,16 20-6-16,0 0-16 0,0 0-4 15,0 11-5-15,0 14-6 0,2 8 11 32,6 4 2-32,2 3-1 0,-1-1 0 0,2 0-1 15,-3-3-2 1,1-5 2-16,0-7 0 16,-3-4-2-16,0-8-64 15,-3-5-54-15,0-4-75 16,-2-3-32-16,-1 0-130 15</inkml:trace>
  <inkml:trace contextRef="#ctx0" brushRef="#br0" timeOffset="81153.88">30079 1112 859 0,'0'0'121'0,"0"0"6"0,0 0 18 31,0 0-62-31,0 0-47 0,0 0-22 0,-24-31-14 16,24 31 0-16,0 0-15 15,0 1-68 1,0 16-120-16,13 1-19 16,10-1-258-16</inkml:trace>
  <inkml:trace contextRef="#ctx0" brushRef="#br0" timeOffset="82868.78">29059 1395 627 0,'0'0'125'15,"0"0"-82"-15,0 0 52 16,0 0 34-16,0 0-25 15,0 0-39-15,38 2-23 16,28-2-5-16,35 1-4 0,29 3-16 16,15 0-8-1,3 1-9-15,-8-2 1 0,-17 0-2 16,-15-1-3-16,-21-2-26 16,-23 0-28-1,-24 0-39-15,-19 0 21 0,-18 0 46 0,-3 0 30 16,-31 0 20-16,-26 0-12 31,-28 0-3-31,-26 0 0 0,-11 9-2 16,0 5 1-16,11 4 9 15,31 2 7-15,25 0 2 16,25-2-22-16,25 1-2 16,5-1-5-16,47 0 2 15,35-4 5-15,34-3 0 16,26-8-2-16,7-3 0 15,-8 0-18-15,-21-15-38 16,-29-4-6-16,-24-3 14 16,-20-5 32-16,-15 1 16 0,-15 1 2 15,-11 0 17-15,-6 2 33 16,-5 6 19 0,-18 0-35-16,-17 8-33 0,-11 7-1 0,-17 2-5 31,-5 0-1-31,-5 15 3 0,8 4-1 0,15 2-2 15,21 5 0 1,23 3-69-16,14-4-109 16,44-6-253-16</inkml:trace>
  <inkml:trace contextRef="#ctx0" brushRef="#br0" timeOffset="83386.35">31239 1344 961 0,'0'0'223'15,"0"0"-174"-15,0 0 82 0,-12-75-28 16,8 65-45-16,0 6-23 15,2 1-8 1,2 3-11-16,-1 0-15 16,-4 17-1-16,-1 19-11 15,1 15 9-15,4 14 2 16,1-1-1-16,0-6 1 16,9-10-2-16,6-12-6 0,-2-14-14 15,-2-9-15-15,-2-7 7 16,-2-6 14-16,5-2 16 15,4-19 3-15,4-14-1 0,1-8 1 16,-5-7 2 0,-1-4-1-16,-2 0-1 15,-4 8 3-15,-1 10-2 16,-2 7 0-16,0 11 1 0,-2 2 2 16,2 7 0-16,-3 6-4 15,0 1-3-15,0 2-2 0,7 5-8 16,4 16-13-16,5 8 0 31,1 5-25-31,1 1-24 0,-2-3-31 16,-1 0-42-16,3-7-35 15,-4-7-102-15,0-4-4 16</inkml:trace>
  <inkml:trace contextRef="#ctx0" brushRef="#br0" timeOffset="83619.27">31635 1458 266 0,'0'0'306'16,"0"0"-153"-16,0-73 44 15,0 51-32-15,0 3-35 0,0 2-46 16,0 5-3-16,0 3-9 16,0 5-23-1,0 3-18-15,0 1-12 0,0 0-17 16,0 16-2-16,0 19-12 0,0 15 12 16,-2 7 1-1,2 2-1-15,0-6-2 0,0-7-1 16,0-7-21-1,0-15-37-15,0-7-40 0,5-9-58 16,2-8-31 0,3 0-53-16,-2-17-70 15</inkml:trace>
  <inkml:trace contextRef="#ctx0" brushRef="#br0" timeOffset="83821">31654 1170 800 0,'0'0'186'0,"0"0"-59"0,0 0 31 15,0 0-49-15,0 0-77 0,0 0-32 16,-5-30-4 0,10 48-18-16,15 12-45 0,5 6 17 15,2 3-82-15,-1-3-58 16,4-2-61-1,2-6-360-15</inkml:trace>
  <inkml:trace contextRef="#ctx0" brushRef="#br0" timeOffset="84086.4">31966 1402 566 0,'0'0'360'0,"0"0"-254"0,0 0 58 15,0 0-70-15,0 0-67 16,0 0-19-16,-88-15-8 15,67 33-2-15,6 3-4 16,6 4 4-16,7-1-1 0,2 1 2 16,0-2 1-1,15-4 0-15,3-1-5 0,2-2 5 16,2-1 1-16,-3 1 2 16,-2 0-3-16,-4 0-41 15,-2 4-50 1,-5 1-18-16,-3 1-40 0,0-2-70 0,-3-1-58 15</inkml:trace>
  <inkml:trace contextRef="#ctx0" brushRef="#br0" timeOffset="84390.68">31908 1744 422 0,'0'0'106'16,"0"0"76"-16,0 0-73 15,0 0-46-15,10-73-20 16,24 47-35-16,8-2-2 0,2 1-3 15,-5 1 1-15,-7 5 1 16,-14 8 6 0,-5 4 24-16,-7 5 25 0,-4 4 16 15,-2 0-4 1,0 0-43-16,0 0-20 0,0 9-9 16,0 12 0-16,0 5 0 15,0 2 1-15,0-2 0 0,0-2 0 16,0 1-1-1,0-4 1-15,0 1-1 16,0-6-1-16,0-2 0 16,0-3-18-16,0-3-60 15,0-7-4-15,6-1-116 16,7 0-79-16</inkml:trace>
  <inkml:trace contextRef="#ctx0" brushRef="#br0" timeOffset="84585.35">32310 1266 778 0,'0'0'139'0,"0"0"22"0,-37-75 22 0,33 66-69 16,0 4-75 0,4 5-24-16,0 0-15 15,0 17-27-15,0 15-21 16,11 8 25-16,10 4-91 15,6-5-77-15,2-5-98 0</inkml:trace>
  <inkml:trace contextRef="#ctx0" brushRef="#br0" timeOffset="84820.47">32509 1238 678 0,'0'0'205'0,"0"0"-9"16,-29-90 16-16,26 77-91 15,0 9-50-15,2 2-29 16,1 2-21-16,-3 5-21 16,-4 31-14-16,1 15 6 15,-4 14 8-15,0 8 1 0,-2-1-1 16,-1-3 0-16,-1-5-4 16,2-13-22-16,2-8-52 15,6-13-88-15,4-8-101 16,0-11-131-1</inkml:trace>
  <inkml:trace contextRef="#ctx0" brushRef="#br0" timeOffset="84970.34">32480 1579 830 0,'0'0'265'15,"0"0"-130"-15,0 0 6 16,0 0-68-16,0 0-62 15,0 0-11-15,117-41-4 0,-50 17-109 16,-1-5-290 0</inkml:trace>
  <inkml:trace contextRef="#ctx0" brushRef="#br0" timeOffset="87003.4">1497 3539 753 0,'0'0'155'0,"0"0"-11"0,0 0 46 15,-12-88-91-15,0 74-44 0,-6 4-18 16,-4 8-10 0,-11 2-15-16,-10 20-10 0,-8 18-2 15,-2 9-1 1,11 5-1-16,15-2-2 0,18-3-1 15,9-9-2 1,12-9 4-16,25-11 0 16,14-11 2-16,7-7 1 0,3-16 0 0,-7-12-9 31,-9-7-5-31,-14 0-4 0,-9 2 1 16,-11-3 8-1,-11 4 8-15,0 2-2 16,-3 4 6-16,-11 7-3 0,-5 5 2 15,4 6 0-15,2 5 3 16,4 3-5-16,-2 6-4 0,7 15-1 16,1 5-1-1,3 7 1-15,0 0 2 0,0-6 1 16,13 0 1 0,5-6-2-16,6-7 1 0,6-8 1 15,7-6 1 1,8-2 1-16,1-20 1 0,3-6-4 0,-4-2 2 31,-3-7-2-31,-8-2-2 0,-12-7 3 0,-8-3 1 16,-11-1 4-1,-3-1 0-15,-3 1 0 16,-16 0 4-16,-4 5 6 16,2 11 5-16,4 10 4 15,6 14-1-15,5 7 0 16,0 3-7-16,6 0-7 15,0 13-8-15,0 30-11 16,0 18 1-16,0 16 8 0,0 1 4 16,9-5-1-1,12-11 1-15,3-5-2 16,10-12 0-16,2-8 0 0,6-12-1 16,2-14 1-16,4-11 0 0,1-2-1 31,-1-23 1-31,-3-12-5 15,-9-1-8-15,-8-8-1 0,-9-10-1 0,-10-3 5 16,-7-5 3 0,-2 0 3-16,-9-3 4 15,-18 2 0-15,-3 12 1 16,8 14 1-16,5 15 5 16,7 18-3-16,7 6 2 15,3 6-6-15,0 32-10 16,9 19-3-16,13 14 13 0,2 2 0 15,1 0 0 1,-2-8-1-16,-1-4 0 0,-7-8-5 16,-4-5-18-1,-7-4-179-15,-4-4-130 0</inkml:trace>
  <inkml:trace contextRef="#ctx0" brushRef="#br0" timeOffset="88534.4">3084 3550 469 0,'0'0'424'0,"0"0"-334"0,0 0 50 16,-91-36 15-16,79 34-81 15,3 2-37-15,8-2 1 16,1 2-18-16,0 0-19 16,4-3-1-16,29-2-7 15,16-6 7-15,8-7 0 16,-3-2 0-16,-8-2 0 15,-13 1-18-15,-14 3-10 0,-7 1 0 16,-10 2 3-16,-2 2 20 16,-11 4 4-1,-17 2 2-15,-14 7 0 0,-7 0-1 16,-8 13 0 0,-1 13 3-16,6 3-3 0,13 5 0 0,14 0 0 31,17 1-4-31,8 0 1 0,30-5 0 0,31-2 1 15,24-11 0 1,14-11 2-16,7-6-5 0,-2 0-1 0,-13-4-46 31,-16-9-39-31,-22 0 8 16,-17-2 41-16,-17-2 27 16,-14 0 15-16,-5-5 6 15,-5 1 21-15,-20-2 30 16,-8 4 0-16,-6 2-15 0,-5 5 2 15,-1 4-8 1,0 8-4-16,8 0-13 0,4 8-5 16,6 17-6-16,5 3-4 15,13 3-3-15,6 0 1 16,3-4-2-16,15-2 0 0,19-8-4 16,11-8 3-16,13-9 1 15,3 0 2 1,2-17-2-16,0-9 0 15,-10-9 0-15,-9-5 0 0,-10-7 0 0,-9-8-1 32,-10-9-4-32,-9-4 1 15,-6-2 4-15,-6 2 0 16,-16 7 2-16,-5 12 1 16,0 16 2-16,3 13 2 0,11 13 1 15,4 5 3 1,0 2-6-16,9 24-5 0,0 22-10 15,0 15 6-15,9 8 3 16,16 4 0-16,9-8 2 16,10-7 1-16,8-10-2 15,6-11-1-15,0-11 1 0,0-13-1 16,-7-6 0 0,-5-7-2-16,-10 0-7 0,-9-16 6 15,-10-6 4-15,-9-6 3 16,-6-2 2-1,-2-2 1-15,-5 0 3 0,-14 5 0 0,-3 5-1 32,-2 6-5-32,3 7 0 0,0 8-2 15,2 1-1-15,4 10-4 16,0 18-2-16,7 7 1 16,7 6-2-16,1 0 7 15,6-2-1-15,16-8-1 16,5-4-3-16,4-7 4 15,-1-10-22-15,-3-6-29 16,-2-4-6-16,-7 0 3 0,-3-5 26 16,-6-12 23-1,-4-6 6-15,-2-3 3 0,-3-6 1 16,0 2 10-16,0 7 17 16,-6 5 14-16,1 6 6 0,-1 5 4 31,6 4-19-31,0 3-10 0,0 0-19 0,0 3-7 15,0 18-6 1,6 15 3-16,9 8 3 0,3 6-2 16,-2 3-2-16,-2 0 3 0,-5 1 1 31,-6-4-21-31,1-3-17 16,-1-5-1-16,-3-11 16 15,3-7 19-15,-3-7-5 16,-6-5 8-16,-19-7-26 0,-10-2 14 15,-5-3-3-15,0 0 9 16,7-1-4-16,8-11 1 16,7-6 10-1,12-9-7-15,6-13-39 0,5-10-52 0,26-11-66 16,15-4-114-16</inkml:trace>
  <inkml:trace contextRef="#ctx0" brushRef="#br0" timeOffset="89151.37">4528 3395 637 0,'0'0'185'0,"0"0"-102"0,0 0 38 16,0 0-41-16,0 0-41 15,0 0 2-15,43-8 4 16,-13-7-15-16,3-2-17 15,-2-4-6-15,-4-1-1 16,-3-2-3-16,-3-1-1 16,-9 4 1-16,-5 1-1 0,-7 5 2 15,0 3 0 1,-3 2 2-16,-15 5 2 0,-5 5-4 16,-6 5-4-16,-5 23-2 15,6 8 0-15,2 9 1 16,10 2 1-1,11-1-1-15,5-6 0 16,2-3-1-16,19-9 0 0,10-8 1 0,9-10 0 16,8-9-2-1,1-1 3-15,2-11 0 16,-6-12 0-16,-8-4 0 16,-4-10 3-16,-8-4-2 15,-7-5 1-15,-6 0 2 16,-6 6 0-16,-6 7 0 0,0 13-1 15,0 6-1 1,0 9 1-16,0 5-2 0,4 0-1 16,10 13-9-1,5 7 6-15,5 4 3 0,-3 2 0 16,-2-1-1-16,-5-1 1 16,-1-2-9-16,-5-1-11 0,-7-5-10 31,-1 0-12-31,-1-2 4 0,-20 2 22 0,-6 1 16 15,-7-1-2 1,-4 0 2-16,-4 1 0 0,-7-2-1 16,-3 1-44-1,0 1-66-15,1-2-100 16,8-6-560-16</inkml:trace>
  <inkml:trace contextRef="#ctx0" brushRef="#br0" timeOffset="90154.35">5498 3425 877 0,'0'0'98'15,"0"0"-26"-15,0 0 88 16,-82-8-69-16,82 8-60 0,0 0-21 16,22 0-9-1,30 0 0-15,18-5 4 0,12-11-2 16,0-3-3-16,-12-3 1 0,-13 0-3 31,-12-1 0-31,-12-1-28 0,-14 1-5 0,-16-2 8 16,-3 3 9-1,-15 5 16-15,-19 6 2 16,-3 5 2-16,-4 6-1 16,2 0 0-16,4 14 5 15,5 9 3-15,7 9-5 16,10 2 2-16,12-2-2 15,2 1-4-15,35-6 0 16,25-9-2-16,29-8 2 0,17-10-6 16,12 0-108-1,-3-13-79-15,-11-7 41 0,-20-4-31 16,-19-3 61-16,-26-3 113 16,-18-1 9-16,-16 1 116 0,-6 2 104 31,0 6-41-31,-9 5-46 0,-10 6-24 15,-4 5-41-15,-5 6-31 16,0 5-21-16,-4 20-7 16,1 11-4-16,4 6-1 15,2 1-3-15,4 3 2 16,3-5-2-16,0 0 1 16,6-7-1-16,2-10-1 15,4-7-1-15,3-7 1 16,0-6-3-16,3-4-30 15,0 0-24-15,0-12 11 16,0-12-60-16,9-9-5 16,1-4 53-16,-4-7 23 0,-3-1 24 15,-3 0 11-15,0 2 2 16,0 11 39-16,-1 8 48 0,-4 11 17 16,2 6-6-1,3 6-21-15,0 1-42 0,0 0-27 16,6 14-10-16,18 14 0 15,9 10 2 1,6 3 3-16,3 3-5 16,4-3 1-16,-4-5-1 15,1-7 1-15,-4-5-2 16,-5-10-82-16,2-7-82 16,4-7-92-16,5 0-132 15</inkml:trace>
  <inkml:trace contextRef="#ctx0" brushRef="#br0" timeOffset="90568.51">6973 3275 509 0,'0'0'222'16,"0"0"-23"-16,0 0-9 15,-20-79-52-15,1 63-53 16,-4 5-23-16,-3 4-22 0,-3 7-15 16,-2 0-9-1,6 6-9-15,1 14-7 0,7 9 1 0,6 5-1 16,8 0 0-16,3-2-4 15,0-2 4 1,14-5 0-16,6-6 0 0,5-5-13 16,2-7-38-1,0-6-11-15,-2-1-5 16,-4-4 16-16,-3-14 20 16,0-6 22-16,-6-2 9 15,-6-6 2-15,0 0 0 16,-2 4 2-16,-1 6 18 15,0 4 26-15,-1 5 1 16,-1 5-2-16,1 5-6 0,-2 3-17 16,4 0-20-16,2 17-4 15,6 11 0-15,3 8 0 16,-2-1 0-16,-1-1-1 16,-1-2-1-16,2-5-53 15,4-8-107-15,2-7-119 16,11-10-149-16</inkml:trace>
  <inkml:trace contextRef="#ctx0" brushRef="#br0" timeOffset="92200.49">7429 3213 574 0,'0'0'155'16,"0"0"43"-16,0 0-55 15,-22-78-43-15,8 70-19 16,-5 5-13-16,-6 3-31 0,-5 10-25 15,-3 16-8 1,8 7-3-16,5 4 2 0,7 2-3 16,8 1 0-16,5-5 0 15,2-7-3-15,17-6-2 16,14-13-41-16,4-9-25 16,5 0-22-16,7-15-14 15,-1-13-4-15,-2-7 43 16,0-5 23-16,-2-7-1 15,-2-9-11-15,1-8 10 16,-4-6 34-16,-5-3 12 16,-10 3 1-16,-14 7 2 15,-10 10 48-15,-3 13 110 0,-22 7-8 0,-5 5-18 16,-6 8 1 0,5 6-48-16,6 8-37 15,5 6-8-15,8 12-22 16,5 29-15-16,1 17-2 15,4 16 3-15,2 7-1 16,0-1-2-16,12-5-3 16,3-12 2-16,3-10-2 0,1-14-3 15,2-12-2-15,3-10-23 16,5-11-39 0,4-6 4-16,2 0 13 0,2-20 19 15,-4-4 3 1,-3-6 14-16,-2-5 14 0,-4-5 0 0,-3-4 0 31,-3-2 3-31,-3-5-2 16,-2 1 2-16,-5 4 8 0,-5 8 8 15,0 13 2 1,-3 8 2-16,0 11-1 0,0 3-5 16,0 2-10-16,0 1-6 15,0 0-1-15,-3 0-3 16,-6 8 3-16,0-1 1 0,2-1-1 15,5-5 1 1,1 1-1-16,1-2 0 0,0 0 2 16,0 0-1-1,0 0 1-15,-2 0 5 0,2 0 7 16,0 0-2-16,0 0-4 16,0 0-3-16,0 0-3 15,0 0-2-15,0 0 3 0,0 0-3 16,0 0 0-1,0 0-2-15,0 0 4 0,0 0-1 16,0 0-1 0,0 0 1-16,0 0-3 15,-1-7 1-15,-1 0 1 16,2-1 0-16,-3 2 2 16,3-2-4-16,0 3 2 15,-3 1 0-15,3-1 0 16,0 4 2-16,0-1-2 15,0 2 1-15,0 0-1 16,0 0 0-16,-3 0 0 0,0 19-2 16,-2 15 2-16,-5 12 4 15,1 7 0-15,0 4 2 16,-1 2 4-16,4-3-7 0,1-7-2 16,5-6 0-1,0-9-2-15,0-5 1 0,11-6 0 16,22-5 0-16,7-6 0 15,5-9-1-15,-2-3 1 0,-9-2-2 32,2-14-16-32,-2-4 1 15,-2-4 8-15,-7-4 9 0,-4-1 0 0,-8 0 1 16,-8 1-1 0,-5 4 1-1,0 7 0-15,0 1 0 0,0 7 0 16,-3 0 0-16,0 3 3 15,0 1 1-15,1 2 5 16,2 3 1-16,-1 0 1 16,-1 0-6-16,2 0-6 0,0 18-4 15,0 12 2-15,0 1 2 16,5 5 0 0,7-7 0-16,3-3-2 15,3-5 1-15,1-9-18 0,11-8-27 0,0-4 0 31,1 0 37-31,0-9 6 0,-5-12 2 0,-6-7 1 32,-3-1 1-32,-4-5 0 0,-4 3 1 15,0 1 0-15,-3 4 8 16,-3 5 21-16,-3 2 22 16,0 9 2-16,0 3 0 15,0 4-11-15,0 3-8 16,0 0-17-16,0 0-7 15,0 26-6-15,0 13 2 16,6 16 5-16,5 10-3 0,4 9-1 16,7 3-2-16,-1 4-3 15,-3 2 1 1,-8-1-4-16,-5-1-1 0,-5-9 0 16,0-5-5-1,-5-9-1-15,-1-9-11 0,-3-6-6 0,-1-10-6 16,-4-7 1-16,-8-12-15 15,-14-8 24-15,-7-6-4 16,-5-8 6 0,2-14 5-16,10-12 12 15,9-6 0-15,15-15 0 16,11-7 1-16,1-16-2 16,18-1 1-16,19 1-30 15,11 9-82-15,4 15-78 16,-3 8-126-16,-7 10-508 15</inkml:trace>
  <inkml:trace contextRef="#ctx0" brushRef="#br0" timeOffset="93417.5">9519 3274 317 0,'0'0'446'0,"0"0"-379"15,0 0 43-15,1-89 10 16,-1 69-25-1,0 3-24-15,-8 3-16 0,-5 4-7 16,-1 3-9 0,-7 6-12-16,-5 1-12 0,-5 2-10 0,0 19-2 31,1 6-2-31,6 5-1 16,16 0-2-16,8 1 0 15,16 0 2-15,22-4 0 16,16-7-2-16,6-11 2 15,2-7-1-15,-2-4 0 0,-6-2-2 16,-10-14-10 0,-11-4-1-16,-8 0 10 0,-10-4 4 15,-10-2 2-15,-2-1 0 0,-3 2 4 16,0 1 0 0,0 1 9-16,0 5 3 0,0 5 7 15,-3 5-5-15,3 2-1 16,0 6-9-16,0 0-6 15,0 0-4 1,0 10-7-16,0 15 0 0,8 5 6 0,3 5 1 31,3-3 0-31,-1-2 0 0,5-5-1 0,-2-1 1 16,1-7-1 0,-1-5 3-1,-4-5-2-15,-2-3 0 0,-5-4 0 16,4 0 0-16,-1-4 0 15,2-12 4-15,0-9-1 16,-2 0-1-16,5-3 1 16,-1-4-2-16,1 3 0 0,1 2 0 15,0 3-1 1,2 3 0-16,-1 4 0 0,0 4 0 16,-2 7-1-1,2 6 0-15,6 0-2 0,0 10 2 16,7 11-2-16,-4 6 1 0,4 4 0 31,-5 2-2-31,-5-3-1 0,-4 1-7 0,-1-3-17 16,-6-6-25-1,2-2-27-15,0-5-37 16,0-6-26-16,3-5-56 16,1-4-165-16</inkml:trace>
  <inkml:trace contextRef="#ctx0" brushRef="#br0" timeOffset="93646.97">10612 3048 894 0,'0'0'191'16,"0"0"-78"-16,0 0 40 15,-88-18-94-15,66 27-42 16,3 19-4-16,3 8-12 15,9 7 0-15,7 3 2 0,0-3-3 16,15-3 0 0,19-6-1-16,8-9-2 15,4-7-28-15,0-10-99 0,-2-8-115 0,-7 0-184 32</inkml:trace>
  <inkml:trace contextRef="#ctx0" brushRef="#br0" timeOffset="94118.99">10881 3169 983 0,'0'0'139'0,"0"0"7"16,0 0-51-16,0 0-78 16,0 0-17-16,0 0 4 0,96-3-4 15,-57 3 0 1,-6-7 0-16,-6-6 0 0,-2-1-2 15,-10-1-16 1,-4-4-3-16,-10 0 5 0,-1-1 4 0,0 4 9 31,-18 4 3-31,-5 4 0 0,-7 8 3 0,-5 0-3 16,1 11 0 0,1 15 2-1,5 8 6-15,4 6 6 0,9 1 8 16,6-3-8-16,9-3 1 15,6-3-10-15,24-8-2 16,9-7-2-16,7-7 1 16,6-8 0-16,3-2-2 0,0-5-1 15,-5-6-1-15,2-1-24 16,-13-1-9 0,-8 5 28-16,-13 1 6 0,-10 5-4 15,-8 2 0-15,0 0-23 16,-8 0-52-1,-10 0-114-15,-4 10-141 0</inkml:trace>
  <inkml:trace contextRef="#ctx0" brushRef="#br0" timeOffset="95700.02">12003 2816 610 0,'0'0'150'15,"5"-87"-54"-15,-5 52 89 16,-7 14-23-16,-2 5-76 16,3 12-33-16,1 4-18 0,1 10-23 15,-11 31-12 1,-6 18 0-16,0 17 3 0,0 4 3 16,15-2-1-1,6-5 4-15,2-8-4 0,22-12-3 16,7-11-2-1,6-13 1-15,5-8-1 16,6-12 0-16,0-9-1 16,-1 0 0-16,-5-20 2 15,-5-8-2-15,-7-6-1 16,-9-5 0-16,-8-2-1 0,-10 1 2 16,-3 1 1-16,-6 3 0 15,-17 5 0-15,-7 5-1 16,-5 5 3-16,0 8 0 15,1 6-2-15,8 7 0 16,1 0 2-16,5 20-2 16,4 9-1-16,3 9 1 0,10 1-1 15,3 5-1 1,10-8 1-16,23-4 0 0,13-8 0 16,9-8 1-16,5-9-1 0,-2-7 0 31,-9 0 1-31,-9-6 1 0,-10-11-1 15,-9-3 1-15,-6-2 2 0,-6-2 2 16,-7-2 1 0,-2-1 6-16,0 1 13 0,0 1-5 0,0 4-9 31,-5 8-1-31,4 4-1 16,-1 5-2-16,1 3-4 15,1 1-3-15,0 0 0 16,0 12-5-16,3 12-1 15,12 7 5-15,1 3 1 0,2 0-1 16,-2-3 2 0,4-4-2-16,-5-5 0 0,1-3-5 15,-4-9-13-15,-3-3-5 16,-3-4 3-16,-2-3 13 16,1 0 8-16,2-10 3 0,1-7-1 15,2-5-1-15,-1 0 4 16,-1-2-5-1,2 0 2-15,-3 0 2 0,1 5-3 16,-2 3 2-16,0 7 0 0,-2 5-1 16,1 4-2-1,2 0-1 1,8 4-2-16,5 13-1 0,2 5 1 16,0 3 2-1,-2-4-3-15,1-1 1 0,-2-6 0 16,-4-6-22-16,4-5-6 15,-1-3 7-15,2 0 14 16,2-18 10-16,3-9 0 16,-2-4 0-16,-1-8 1 15,-3-1 0-15,-4-5 2 0,-4-3 1 16,-8-2 6-16,-3-1 2 16,0 5 13-1,-9 5-2-15,-5 10 13 0,5 11-5 0,2 12-1 31,3 5-10-31,2 3-7 16,-1 23-13-16,0 18-9 0,0 18 8 0,0 11 1 16,3 1-1-16,0-3 0 15,3-7 0 1,8-10-4-16,2-11 0 16,3-13-35-16,5-10-48 15,4-10-60-15,8-7-141 16,5-4-66-16</inkml:trace>
  <inkml:trace contextRef="#ctx0" brushRef="#br0" timeOffset="95860.86">13457 2989 1069 0,'0'0'116'15,"0"0"0"-15,0 0-4 0,0 0-72 16,0 0-36-16,0 0-4 15,92-22 0 1,-40 6-60-16,-4-4-221 0,-8-3-636 16</inkml:trace>
  <inkml:trace contextRef="#ctx0" brushRef="#br0" timeOffset="97932.85">14699 3109 542 0,'0'0'200'0,"0"0"-106"16,0 0 47-16,10-86 19 15,-14 69-81-15,-12 5-23 16,-10 3-18-16,-13 8-15 0,-13 1-13 16,-10 16-3-1,-7 14-4-15,5 2 2 0,13-1 4 16,17-3-5 0,19-3-4-16,15 0-1 0,9-4-2 15,30-8-1-15,22-5 4 0,15-8 0 16,14-3 0-16,-2-22 0 15,-7-6-4 1,-7-10-5-16,-16-5-28 16,-14-8 2-16,-15-3-6 15,-14-1 15-15,-12 4 10 0,-3 8 16 0,-8 5 1 32,-11 8 5-32,-2 8-1 15,2 6 10-15,5 9 9 16,4 3-1-16,4 7-2 0,-2 0-6 15,-3 28-15-15,-5 14 0 16,3 14 5 0,3 10-1-16,10 0 0 0,0-3 4 15,11-4-3-15,15-8-3 16,11-8-2-16,3-11 1 16,5-10-2-16,3-11 2 15,-5-8-1-15,-3-3 0 0,-8-3-1 16,-10-16 0-1,-8-2 1-15,-8-6 0 0,-6-1 2 16,0-2 3-16,0 3-1 0,-14 2 2 31,-1 4 2-31,0 2 4 0,-1 9 3 0,5 2 1 32,4 5-1-32,3 3-4 0,-1 0-8 15,1 14-3-15,1 13-6 16,3 8 5-16,0-1 0 15,4 1 1-15,17-7 0 16,7-5-1-16,7-5 1 16,2-8 0-16,3-7-1 15,-6-3 1-15,-2 0 0 0,-8-13 0 16,-5-6-4 0,-6-8 0-16,-10-2 2 0,-3-3 1 15,0-1-1-15,-16 0 0 16,-8 5-1-16,-2 4 3 0,-4 8-1 31,-2 4 1-31,0 9 0 0,2 3 0 0,4 3-1 16,2 17-1-1,6 8-5-15,9 3-3 16,8 5-1-16,1 3-42 16,17-5-73-16,21-3-82 15,10-12-144-15</inkml:trace>
  <inkml:trace contextRef="#ctx0" brushRef="#br0" timeOffset="99033.93">16108 2956 891 0,'0'0'104'0,"0"0"5"16,0 0 55 0,0 0-74-16,0 0-48 0,0 0-21 0,-16-64-8 31,12 70-13-31,-4 17 0 16,-2 9-1-16,1 7 1 15,3-3 3-15,6-4-3 16,0-3 1-16,0-5-1 15,7-7-2-15,5-5 0 0,-1-5 2 16,-2-7-2-16,2 0 2 16,0-4 2-1,3-16-2-15,-1-5 0 0,-1-4 2 16,-3-2-1-16,-3 0 1 0,-2 2 1 16,-2 0 1-16,-1 6-1 15,2 2 0 1,-1 3 1-16,-1 7-2 15,1 4 0-15,-2 7-2 16,6 0-1-16,5 3-3 0,8 17-4 0,4 10 4 31,6 2 3-31,1 0-1 0,-1 0 1 0,3-5-2 16,-2-7-1 0,-1-8-25-1,0-7-17-15,-4-5-3 0,-3 0 28 16,-2-8 17-16,-2-12 4 15,-5-3 3-15,-5-6 0 16,-3 0 5-16,-3-4 5 16,-2 2 11-16,0 3 1 0,-9 2-3 15,-4 5 1-15,-3 4-5 16,2 6 3 0,2 6-4-16,-1 5-9 0,0 2-4 15,-3 20-4 1,3 13-1-16,3 5 1 15,10 3-3-15,0-3 1 0,14-4-1 0,10-7 1 32,4-8 1-32,1-5 1 0,-5-10-6 15,0-6-3-15,-5 0 0 16,-3-3 9-16,1-14 0 16,-5-6 0-16,-2-4 3 15,-7-4-2-15,-3-5-1 16,0 1 2-16,0-2-2 15,-10 3-2-15,-1 6 2 16,-1 6 0-16,3 8 3 16,5 8-3-16,2 5-2 0,1 1 2 15,1 0-2 1,0 7-7-16,0 13-2 16,9 6 10-16,7-2-6 0,6-6-22 15,3-4-15 1,3-13 7-16,0-1 0 0,4-6 12 15,0-18 23-15,4-5 2 0,0-8 0 16,-5-6 3 0,-4-3 1-16,-10-7 0 15,-10-6 11-15,-7 1 10 0,0 3 25 0,-17 10-12 32,-6 14-2-32,-1 11-15 15,7 10 0-15,6 10-2 16,2 2-13-16,-4 34-6 0,-3 24-2 15,6 18 2 1,7 7 3-16,3-3-3 16,1-12 0-16,11-9 0 15,1-10-3-15,-2-11-6 0,1-11-73 16,6-9-97-16,6-12-145 16,5-8-320-16</inkml:trace>
  <inkml:trace contextRef="#ctx0" brushRef="#br0" timeOffset="99196.96">17184 2839 666 0,'0'0'329'31,"0"0"-205"-31,0 0 17 0,0 0-41 0,0 0-84 31,0 0-13-31,91-43-3 0,-49 29-8 16,-2-4-121-16,-4-2-224 15</inkml:trace>
  <inkml:trace contextRef="#ctx0" brushRef="#br0" timeOffset="103001.29">17901 3062 651 0,'0'0'135'0,"0"0"-82"0,0 0 95 31,0 0 5-31,0 0-55 16,0 0-45-16,-1 0-17 15,18-12-19-15,15-7-9 16,10-3-6-16,1 0 1 0,-1-2-3 16,-2 0 4-1,-8-1-4-15,-10-1-4 0,-9 2-7 16,-8 2-9-16,-5 5 7 16,0 2 6-16,-22 4 6 0,-16 6 1 15,-10 5 0 1,-8 0 0-16,-2 9-2 0,4 13 1 15,9 6 1 1,10 4 0-16,12 4-1 0,10 3 1 16,11-2 0-16,2 0 0 0,24-7-3 31,18-5 1-31,18-8 2 0,15-10 5 16,10-4-5-1,2-3 0-15,-3-9 0 0,-10-14-2 16,-8-4-1-16,-11-2-14 15,-12-2-19-15,-13 2 25 16,-12 2 9-16,-15 0 2 16,-3 1 6-16,0 1 6 15,-10 4 21-15,-4 4 4 16,5 5-5-16,0 4-5 16,5 2 1-16,2 6 0 15,2 0-11-15,0 0-10 0,0 0-7 16,0 23-9-1,0 11 5-15,0 8 4 0,5 4 3 16,8-3-2-16,2-4-1 0,4-6 0 31,4-5 0-31,-4-9 0 0,1-8 0 0,-7-5-1 16,-1-6 0 0,-3 0 1-16,2-10 2 15,2-10 0-15,-1-9 0 16,-1 0-1-16,-1-2 1 15,-4 2 0-15,0 2 2 16,-2 4-3-16,2 3 4 16,-3 6-4-16,-2 6 1 0,1 5-2 15,2 3 0 1,5 0-3-16,9 17-12 0,4 5 12 16,4 7 2-16,2 0-3 15,1-1-4-15,4-3-33 16,4-5-31-16,0-6-13 15,3-8-48-15,2-6-2 0,-3 0-2 16,-5-8-51-16,-6-11 63 16,-2-4 33-1,-8-3 61-15,-5-1 31 16,-7 2 20-16,-4 0 92 16,-2 3 31-16,0 4-7 15,-3 0-23-15,-14 5 6 16,-2 5-37-16,-8 3-17 15,-7 5-8-15,-2 0-10 16,0 13-11-16,5 11-11 0,10 4-9 16,8 5-9-1,13 0-7-15,0-2 0 0,29-3 0 16,17-6 0-16,11-11 0 16,4-10-1-16,-4-1 1 0,-2-7-44 15,-7-17-4 1,-9-10-5-16,-6-12 5 0,-8-6 18 15,-7-7 17 1,-12-5 9-16,-6-5 4 0,0 1 1 16,-20 5 2-1,-3 18 6-15,2 14 34 16,4 17 4-16,7 8 18 16,5 6-19-16,1 0-31 15,1 30-15-15,3 16-4 0,0 17 4 16,6 3 6-1,15 1-2-15,4-8-1 0,3-2-3 16,-1-8 0-16,-5-6-4 16,4-11-86-16,-2-13-256 0</inkml:trace>
  <inkml:trace contextRef="#ctx0" brushRef="#br0" timeOffset="103683.28">20510 2635 628 0,'0'0'126'0,"-33"-98"-23"16,7 62 27-1,2 8-15-15,5 14-25 16,8 7-35-16,5 7-7 0,0 17-38 15,-1 34-10-15,2 21 0 16,2 13 0-16,3 4 2 16,2-8 1-16,15-6-3 0,3-8 2 31,4-8-2-31,1-17-2 0,-1-12-3 0,0-13-54 31,-3-15-109-31,1-2-46 0,-7-21-156 16</inkml:trace>
  <inkml:trace contextRef="#ctx0" brushRef="#br0" timeOffset="104415.59">20218 2788 639 0,'0'0'124'16,"0"0"-21"-16,0 0 24 0,0 0-67 15,0 0-40 1,0 0 11-16,51 27 3 0,11-27-8 15,12 0-10-15,3-15-12 0,-4-6 0 16,-4-8-4-16,-12-2 0 16,-15-3 0-1,-15 2-2-15,-16-1-11 0,-11 5 6 16,-2 5 6 0,-18 5 1-16,0 6 7 15,-2 8 13-15,-1 4 17 16,3 4-7-16,0 22-12 15,1 16-8-15,4 11 3 16,3 6-4-16,9 3 14 16,3-1-4-16,6 2-6 0,19-8 3 15,4-6-5 1,3-8-8-16,3-15-3 0,2-9 2 16,-1-10-2-16,-4-7 0 15,0 0-1-15,-5-16 1 16,-8-9 0-16,-2-8-4 15,-8-1-3-15,-5-3 4 0,-4 3-1 16,0 7 4-16,0 10 1 16,0 6 0-1,0 7-1-15,2 4 5 0,6 0-5 0,10 12-6 32,11 11 6-32,8 5 1 15,5-2 0-15,0 0 0 16,-1-6-1-16,1-5 1 0,-2-9-1 15,-4-6 0-15,-4 0 0 16,-6-9 1 0,-3-12-1-16,-7-7 0 0,-4-4-2 15,-6-5-1-15,-6-1-1 16,0 0 4-16,-9 4 0 16,-12 8 0-16,-3 9 1 15,5 9 0-15,0 8 0 0,2 8 2 16,2 23-1-1,8 13 2-15,7 2 4 16,0 4 0-16,23-3-1 16,15-9-5-16,11-9 1 0,8-10-3 15,11-14-1 1,4-5-60-16,0-14-172 16,-6-16-416-16</inkml:trace>
  <inkml:trace contextRef="#ctx0" brushRef="#br0" timeOffset="106367.76">22132 2888 506 0,'0'0'69'0,"0"0"16"16,0 0 93-1,0 0-50-15,79-80-16 0,-75 65 10 0,-4 2-22 16,0 2-31-16,0 2-21 31,-6 4-14-31,-9 5-13 16,-3 0-7-16,-6 8-9 15,1 18-5-15,0 10 1 16,11 7-1-16,11 0 0 0,1-3-2 16,20-3 1-1,18-8 0-15,8-11-2 0,10-8 3 16,2-10 2-16,-3 0-2 16,-9-8 0-16,-7-15-1 15,-12-7-1-15,-8-4-9 16,-11-4 1-16,-8 1 3 0,-2 4-2 15,-16 4 9-15,-6 7 1 16,2 2-1-16,2 6 2 16,6 6-1-1,6 5 3-15,4 3-1 0,-1 4-3 0,1 17-7 32,1 8 7-32,3 9-1 15,0-3 0-15,10 0 1 0,13-2 0 16,5-7 0-16,6-6-1 15,6-7 1-15,1-9 0 16,1-4 0-16,-1-1 1 16,-3-19 0-16,-4-7-1 15,-4-8 1-15,-6-5 1 16,-9-2-1-16,-8-1 0 0,-6 7 2 16,-1 3 0-1,-1 5 0-15,-11 4 1 0,-1 6 0 16,-1 5-1-1,5 6 3-15,3 5 2 0,0 2-7 0,0 8-1 32,-1 19-8-32,4 7 6 15,3 5 0-15,0-1 1 0,21-3 1 0,13-1 0 16,8-6-3 0,7-6 2-16,3-8 1 15,-2-7 0-15,-4-7-2 16,-7 0 2-16,-5-7-5 15,-6-13 4-15,-7-4 1 16,-7-4 1-16,-7 2 2 16,-7 1-1-16,0 1 4 15,-7 3-1-15,-9 2 0 16,-1 5-2-16,0 6 2 0,-1 4-2 16,2 4-2-16,-2 6-1 15,0 19-4-15,5 5 2 0,2 2 1 16,7 4 1-16,4-3-1 15,3-2-3 1,16-4 3-16,7-6-2 0,3-8 2 16,4-8-1-1,-3-5 1-15,0 0 1 0,-5-12-2 0,-3-7-2 32,-5-5 4-32,-4-7 0 15,-5-1 0-15,-8 3 0 16,0 4 1-16,0 4 0 15,0 6-1-15,0 7 1 16,0 4 1-16,-2 2-2 16,2 2 0-16,0 0-2 0,0 12-8 15,0 10-2-15,0 8 12 16,0 0-1-16,9-3 1 16,6-1-1-16,2-6 0 15,3-4 0-15,7-8 0 16,5-8 0-16,3 0-3 15,6-7-1-15,0-13 1 0,0-5 0 16,-1-6 0-16,-1-2 1 0,-5-6 2 31,-4-3-2-31,-6-8 3 16,-5-6 0-16,-4-5 2 16,-9 1-1-16,-6 5 0 15,0 9 2-15,-13 9 2 0,-8 8 1 16,0 8-2-16,2 9 8 15,7 5 9-15,-1 7-10 16,-4 10-5-16,-8 27-6 16,-4 18 0-16,2 17 0 15,11 7 1-15,11 1-1 16,5-4 2-16,6-7-2 16,18-10-1-16,2-11 0 0,8-9-1 15,2-13-1-15,6-11 1 16,2-13-1-16,4-2-8 15,1-10-1-15,-2-17 5 16,0-7 3-16,-5-8 4 0,-2-7 0 31,-7-5 1-31,-9-6-1 0,-5-6 0 16,-10-6-1-16,-7 2 1 16,-2 10-1-16,-2 12 1 15,-11 16 1-15,-2 13 0 16,6 8 2-16,1 5 16 15,4 6-4-15,-6 2-6 16,-2 27-8-16,-2 19-2 16,1 20 2-16,10 7 1 15,3 3-1-15,1-6-1 16,14-9 0-16,0-9 0 0,3-12-2 16,0-10-1-16,7-11-21 15,5-10-42-15,3-6-21 16,4-5 5-16,3-5-15 0,-4-15-3 15,2-7-21 1,-4-4-61-16,-4-5-1 16,-5-1-120-16</inkml:trace>
  <inkml:trace contextRef="#ctx0" brushRef="#br0" timeOffset="106543.42">24408 2576 239 0,'0'0'151'0,"0"0"-74"16,0 0-8-16,0 0-19 15,0 0-7-15,0 0-21 16,-3-46 2-16,3 46-13 0,0 0-11 16,0 9-1-16,-2 6 1 15,-2 0 0-15,-2 1-3 16,-3 0-5-16,2-5-38 16,2 0-48-16,0-4-85 15</inkml:trace>
  <inkml:trace contextRef="#ctx0" brushRef="#br0" timeOffset="106785.65">24408 2576 312 0,'-42'8'85'16,"42"-11"16"-16,0 0-38 16,-3 1-27-16,0-1-10 15,2 1-21-15,-2 2 1 0,3-2-1 16,0 2-2-16,0 0 11 15,-2 0-8-15,2-1 5 16,0 0-6-16,0 1 1 16,0-2-6-16,0 2 2 15,0 0-1-15,0 0-1 16,0-1 0-16,0-1-6 0,-3 2-87 16,0-1-152-1</inkml:trace>
  <inkml:trace contextRef="#ctx0" brushRef="#br0" timeOffset="107233.55">24445 2643 814 0,'0'0'155'0,"0"0"7"16,0 0 18-16,0 0-95 16,0 0-50-16,0 0-18 0,-91 12-13 15,49 15 1 1,3 3-4-16,7 1 2 0,3-2-3 16,7-3 1-16,6-6-1 15,7-8-1 1,4-4-1-16,4-7 2 0,1-1-1 0,0 0 2 15,0-4-1 1,6-15 2-16,8-4-1 0,0-4-1 16,0 3 1-1,-1 3 2-15,-6 9-2 0,-1 5 2 16,3 7 0 0,3 0-3-16,10 21-1 15,8 13 0-15,2 7 1 16,0 0-1-16,-2 1-2 0,-3-6-15 15,-4-7-78 1,1-8-94-16,5-5-100 0,13-7-241 16</inkml:trace>
  <inkml:trace contextRef="#ctx0" brushRef="#br0" timeOffset="108586.51">25277 2897 573 0,'0'0'98'16,"0"0"37"-1,0 0-4-15,3-91-31 0,-3 74-30 16,-10 2-5-1,1 4-20-15,-5 3-16 0,-3 5-8 16,-8 3-11 0,-11 0-5-16,-3 19-5 0,0 4 2 0,3 2-4 15,14 0 2-15,9 0-3 32,9-3 1-32,4 1-3 15,11-6 2-15,17-6 1 0,12-7 2 16,4-4 0-16,3 0 0 15,-2-20 0-15,-2-4-1 16,-7-3-1-16,-9-2 2 16,-7 1 0-16,-7-1 0 15,-6 2 4-15,-2 0 0 16,-2 2 1-16,0 7-5 16,0 6 7-16,1 5-3 15,-2 2 4-15,-1 5-8 0,4 0-3 16,2 7-5-16,4 19-2 15,2 8 10 1,-1 5 2-16,0 3-2 0,-3-1 1 0,-3-1-1 16,0-8 0-1,1-6 0-15,-1-9 0 16,-1-8 0-16,-2-3 0 0,0-6 0 0,1 0 0 31,6-19 1-31,4-11 4 0,4-11-3 0,-2-1-2 31,1-3 6-31,-1 6-6 16,3 6 3-16,1 5 0 16,-2 10 9-16,0 8 1 15,0 5-2-15,7 5-10 0,3 11 1 16,7 14-2 0,-1 11 0-16,-3 1-3 0,-2 4 2 15,-4 1 1-15,-6-2-3 0,-2-1-6 16,-2-2-43-16,-3-8-145 15,2-9-190 1</inkml:trace>
  <inkml:trace contextRef="#ctx0" brushRef="#br0" timeOffset="110500.2">26835 2584 1008 0,'0'0'59'0,"0"0"-4"15,0 0 89-15,-78-76-67 0,68 73-46 16,2 3-20-16,4 7-11 16,2 23-5-1,2 9 5-15,0 3 0 0,23-2 0 16,11-7-1-16,3-5-1 15,4-6 2 1,-3-4-3-16,-6-5-14 0,-10-2-13 0,-7-1-10 16,-11 1-9-1,-4 0-26-15,0 4 15 0,-14 0 24 16,-18 4 2 0,-7-3-13-16,-4 1 17 0,0-5 2 0,7-4 12 31,8-4 15-31,10-2 1 15,9-2 2-15,9 0 2 16,0-11 5-16,16-12-7 16,20-8-1-16,19-7 0 0,14-2 4 15,6 2-5 1,-3 4-3-16,-9 6 3 0,-11 6-3 16,-13 3 3-16,-9 5 3 15,-9 4-2 1,-12 4 5-16,-5 1 64 0,-4 2 20 0,0 0-5 15,0 2-29-15,-7 1-16 16,-11 0-14 0,-4 0-7-16,-3 12-10 0,2 8-3 15,0 4-5 1,7 0-1-16,3 1 0 0,7-2 0 0,4-4-1 31,2-4-2-31,0 0 3 16,14-6-1-16,9-3 1 15,9-6 0-15,7 0 0 16,4-9 0-16,2-12-1 16,-5-3-1-16,-8-2-9 0,-5 1-5 15,-12 1 5-15,-9 0 8 16,-6 3 2-16,0 0 1 16,0 3 4-16,-10 4-4 0,-2 3 5 15,0 7 0-15,3 4 4 16,0 0-4-1,-1 7-5-15,4 12-6 16,4 8 0-16,2 2 3 16,0 2 0-16,21 0 2 0,6-4-3 0,7-4 0 31,4-6 3-31,0-6-16 0,-2-4-1 0,-4-7 0 16,-6 0 10-1,-5-2 7-15,-3-13 1 16,-8-3 4-16,-2-4 4 15,-3-1 24-15,-2-1 6 16,-2 0-9-16,-1 1 0 16,3 2-2-16,-2 2-9 15,1 5-6-15,-1 3 0 16,-1 5-5-16,0 1-4 16,0 5-3-16,2 0 0 15,2 2-6-15,4 18-4 0,3 7 5 16,2 4 5-1,-1-2-1-15,1 0-2 0,-2-3-3 16,2-6-12-16,-1-3-1 0,-2-5 1 16,-1-7 3-1,-3-3 7-15,0-2 7 16,3-3 1-16,6-13 4 0,2-10 2 0,0-2-2 31,-3-2-2-31,1 2 3 16,-6 2-3-16,-5 1 7 15,1 4 2-15,-1 6-2 16,-3 7-3-16,1 7-1 16,-2 1-5-16,0 0 0 15,0 12-7-15,3 11-4 0,0 9 10 16,0 5 1 0,2 0 0-16,-2-4-2 0,3-2-15 15,2-7-26 1,0-7 0-16,2-5-4 0,-1-4 1 0,0-8 18 15,0 0 18 1,3 0 10-16,1-5 0 16,3-12 3-16,-2-3 1 0,1-2-1 15,0-4 4 1,-1 0-1-16,-1 4 3 16,-2 0 2-16,-2 4 7 15,-1 4 1-15,-3 7 3 16,-1 0-8-16,-1 5 2 15,0 2-12-15,6 0-4 0,2 9-1 16,5 11-3 0,7 0 1-16,-3 1 3 0,4-2-2 15,-3-3-3-15,1-5-7 16,4-3-9-16,-1-7 14 16,0-1-4-16,0 0 11 15,-2-17 0-15,-2-5 1 16,-4-6 2-16,-3-1 1 0,-3-3-2 15,-6-2 3-15,-5 1-3 16,0 8 8-16,0 7 5 0,-10 7 6 16,1 8 4-16,-1 3 10 31,-3 3-23-31,-5 22-12 0,1 11 0 0,0 7 3 31,7 2 2-31,10-4-3 0,0-5-2 16,8-5 0-16,13-6 0 15,4-11-1-15,8-7-2 16,1-7-39-16,4 0-70 16,1-7-96-16,-4-7-88 15,-7 0-117-15</inkml:trace>
  <inkml:trace contextRef="#ctx0" brushRef="#br0" timeOffset="111333.09">29252 2638 796 0,'0'0'125'15,"0"0"-37"-15,0 0 65 16,0 0-44-16,5-79-44 16,-4 72-18-16,-1 4-18 15,2 3-11-15,-1 0-11 0,2 0-7 16,5 13-4-1,5 17-9-15,4 9 10 16,4 7 2-16,-1-2 1 16,-1-3 2-16,0-7-2 0,-1-5 0 0,1-10 0 31,-1-4 0-31,-5-8-5 0,-1-5 0 0,-3-2-2 31,3-6 7-31,5-17 1 0,-2-6-1 0,4-9 0 16,-4-2 1-1,0-7-2-15,-2 2 1 16,0-2 0-16,0 5 0 16,-2 5 2-16,0 4-4 15,-4 13 4-15,0 4-1 0,-3 6 0 16,0 6-2 0,-4 4-2-16,5 0-37 15,1 12-83-15,4 21-64 0,3 13 60 16,0 1-105-1,-4-2-218-15</inkml:trace>
  <inkml:trace contextRef="#ctx0" brushRef="#br0" timeOffset="112166.49">29886 2738 838 0,'0'0'134'31,"0"0"-59"-31,0 0 53 16,0 0-72-16,38-85-43 16,-13 67-10-16,3 2-3 15,-1 0 0-15,-3 1 1 16,-6 5 2-16,-7-1-2 0,-5-1 1 16,-6 4 3-16,0-2 7 15,0 1 24-15,-11 3-7 16,-13 2-19-16,-10 4-7 15,-8 0-3-15,-4 17-3 16,5 10 1-16,10 4-5 16,10 2 6-16,12 1-1 0,9 0-3 15,3-4 3-15,30-2 0 16,13-3-1 0,10-9 3-16,6-7-1 0,-2-8 1 0,-3-1 0 15,-8 0 0 1,-10-15 2-1,-9-4-2-15,-10 2 3 0,-6-3 1 16,-4 0 0-16,-5 2 1 16,-2 1 3-16,0 3 0 15,0 2 6-15,0 2-8 16,0 4-5-16,0 2-1 16,2 4-2-16,6 0-6 0,3 7-9 15,3 10-6 1,0 5 1-16,-1 2-13 0,-7-1-21 15,-4 3-2 1,-5-4-3-16,0 0 15 0,-14-1 19 16,-7-1 14-16,3-3 3 0,5-5 8 15,10-3-2 1,3-5-9 0,12-4-12-16,25 0 11 15,18-13 3-15,11-12-1 0,3-4 12 0,-1-4 1 16,-6-6 2-1,-7-8 4-15,-8-6 2 16,-9-3-7-16,-9-4 13 16,-9-1 3-16,-8 3 0 15,-9 1-3-15,-3 8 0 16,-2 8 26-16,-10 12 43 16,-3 15-3-16,5 8-36 0,1 6-4 15,0 0-31-15,-8 28-10 16,-3 15-11-1,-6 17 11-15,6 8 1 0,8 5 3 16,9 2-4-16,3-5 0 16,0-7 0-16,0-15-7 0,7-7-41 15,5-12-109-15,1-9-83 16,10-6-256-16</inkml:trace>
  <inkml:trace contextRef="#ctx0" brushRef="#br0" timeOffset="112480.78">30924 2763 961 0,'0'0'107'0,"0"0"41"16,0 0-12-16,0 0-75 15,0 0-24-15,0 0-8 16,-28-72-12-16,45 65-12 0,8 3-5 15,6 4-2 1,5 0 2-16,1 14-2 0,-4 10-1 16,-3 4-4-1,-9 6-1-15,-3-1-20 0,-6 1-14 16,-3-1-7 0,-6-4-40-16,-3-4-24 15,0-8-14-15,0-3 8 16,-3-7 19-16,-6-6-37 15,6-1 42-15,3-6-95 16</inkml:trace>
  <inkml:trace contextRef="#ctx0" brushRef="#br0" timeOffset="112649.93">31278 2475 710 0,'0'0'229'0,"0"0"-129"0,0 0 76 16,0 0-82-16,0 0-57 16,0 0-36-1,-33-40-1-15,33 52-26 0,0 13-66 0,0 13-15 16,8 3-87 0,1 0-131-16</inkml:trace>
  <inkml:trace contextRef="#ctx0" brushRef="#br0" timeOffset="112915.18">31539 2677 873 0,'0'0'222'0,"0"0"-96"15,0 0 30-15,0 0-73 0,0 0-48 16,0 0-20-16,-55-58-12 15,40 83-3 1,-6 13-5-16,2 10 4 0,10-1-1 0,9-2-1 16,0-3 1-1,21-6-3-15,8-8-37 0,7-10-58 16,5-8-67-16,2-10-97 16,-4 0-160-1</inkml:trace>
  <inkml:trace contextRef="#ctx0" brushRef="#br0" timeOffset="113597.12">31739 2752 614 0,'0'0'266'16,"0"0"-131"0,0 0 3-16,0 0-63 0,0 0-65 15,0 0-10 1,-9-3-1-16,11 3-6 0,12 3 7 0,6 0 5 15,4-3 0 1,0 0-1-16,1 0-1 0,-3-12 3 16,-5-2-3-1,-1-3 0-15,-7-1 1 0,-4 1 0 0,-4 3 6 16,-1-1-1-16,0 4 12 31,0 3 9-31,-10-1-15 16,-10 8-5-16,-8 1-9 15,-3 4-1-15,-1 19-2 16,4 8-1-16,7 4-1 0,8 3 1 16,8-2 1-16,5 0 0 15,5-3-3-15,15-7-1 16,9-5-4-16,2-6-13 16,0-10 5-16,2-5 14 15,-1 0 4-15,0-5 1 16,4-14 2-16,-3-6 0 0,-2-6 10 15,-5 2 18 1,-4-4-10-16,-1 5-12 0,-6 3 2 0,-4 8 3 31,-3 6 8-31,-5 3-5 0,-1 4 7 16,-1 2-8 0,-1 1-10-16,2 1-6 0,1 0 0 0,4 5-7 15,5 12 0-15,3 4 4 16,1 4-4-1,-4 2-20-15,-3-3-14 16,0 3-29-16,-1-4-12 16,4 4-51-16,5 0 39 15,-1-5 72-15,-5-5 22 16,-11-7-74-16,-4-4-25 0,-22-6 77 16,-6 0 11-1,0 0 11-15,1 0 6 0,3 0 6 16,5 0-8-1,13-4-4-15,10-4-12 0,0-3-277 16</inkml:trace>
  <inkml:trace contextRef="#ctx0" brushRef="#br0" timeOffset="113833.11">32573 2864 734 0,'0'0'322'16,"0"0"-215"-16,0 0 33 16,0 0-63-16,0 0-64 15,0 0-11-15,-3-5-1 0,3 5-1 16,0 0-4 0,0 0 4-16,0 0 0 0,0 0 0 15,0 0 0-15,0-2-8 16,0-9-33-16,-8-3-80 0,-17-2-162 15,-6 3-291 1</inkml:trace>
  <inkml:trace contextRef="#ctx0" brushRef="#br0" timeOffset="115496.37">3858 5678 725 0,'0'0'108'0,"0"0"-101"15,0 0-1-15,0 0 41 16,0 0 41-16,0 0-39 0,0 0-37 16,0-10-12-16,0 42-4 15,0 22 4 1,0 24 3-16,0 15 14 0,0 10 3 15,5 7 3-15,10 6 1 16,3 0 1 0,7 7-4-16,3 5-3 0,2 0 0 0,0 11 13 15,-2 7-16-15,-2 2 0 16,-3 8-1 0,2-4-3-16,3-4-8 0,6-7-1 0,5-13-1 15,6-10 0-15,-1-10-1 31,0-15-3-31,-4-12 1 16,-6-17-27-16,-1-25-122 16,-6-24-107-16,-9-15-349 15</inkml:trace>
  <inkml:trace contextRef="#ctx0" brushRef="#br0" timeOffset="116329.7">4069 5649 627 0,'0'0'120'16,"0"0"-107"-1,0 0 38-15,0 0 44 0,0 0-10 16,0 0-30 0,-26-28-26-16,34 27-18 0,44-4-6 0,42-7 1 15,49-6 4-15,47-8 12 16,33-2-5-16,15 0-3 16,18 1-9-1,12-1 4-15,17-3-2 0,12-1-6 0,-7-3 0 31,-13 5-1-31,-33 6 4 16,-29 2-4-16,-34 5-11 16,-42 3-12-16,-38 6-2 15,-37 2 10-15,-28 4 13 0,-21 0 0 16,-10 2 2 0,-5 0 2-16,0 0-2 0,0 0 0 15,0 0-22-15,0 0-80 16,-5 8-94-16,-10 5-204 0</inkml:trace>
  <inkml:trace contextRef="#ctx0" brushRef="#br0" timeOffset="117214.23">4762 8538 622 0,'0'0'74'0,"0"0"-59"16,0 0 62-16,0 0 24 15,0 0-23-15,0 0-20 0,-22 0-16 16,22 0-10 0,3 0-15-16,25 0-11 0,27 0-1 15,38-17 0-15,37-9 13 16,35-12-3-16,41-8-5 15,19-4-4-15,15-4-5 0,2-1-1 16,-14 2-1 0,-9 7-2-16,-20 4 3 0,-23 6-28 15,-30 8-31 1,-35 6-14-16,-37 6 3 0,-26 6 11 0,-21 5 25 31,-11 0 21-31,-10 2-4 0,0 3-40 0,-6-5-69 16,0 1-51-1</inkml:trace>
  <inkml:trace contextRef="#ctx0" brushRef="#br0" timeOffset="117996.4">7832 5346 737 0,'0'0'60'0,"0"0"-54"16,0 0 77-16,0 0 24 15,0 0-35-15,0 0-28 16,-9-15-11-16,7 15-17 0,2 0-9 16,0 0-7-16,0 13-14 15,0 23 1-15,0 22 13 16,8 20 12-16,-2 9-5 15,3 7 7-15,4 14 8 16,1 11-10-16,2 7-2 16,8 12 7-16,0 5-3 0,0 0-4 15,1 2 0 1,-3-4-5-16,-5 3 3 0,1 2 4 0,-9-3-5 31,-2 3-5-31,-1-7-2 16,-3-14 0-16,-3-10-1 15,0-20 2-15,0-19-3 16,0-16 2-16,3-20-67 16,8-20-107-16,3-18-87 0,1-4-448 15</inkml:trace>
  <inkml:trace contextRef="#ctx0" brushRef="#br0" timeOffset="119363.72">4492 8531 440 0,'0'0'133'0,"0"0"-118"0,0 0 3 16,0 0 55-1,0 0 1-15,0 0-25 0,-1 0-17 16,1 0-7 0,0 0-11-16,9 0-8 0,15 0 1 0,16 0 18 31,20 0 20-31,17 0-11 0,17-3-10 15,16-11-12 1,11-1-3-16,9-2-2 0,9-1-3 16,1 2-2-16,-3-1 1 15,-7 3-1-15,-8-1-4 16,-10-1 2-16,-9 2-3 16,-1-2 6-16,-11 4-3 15,-8 0 1-15,-11 1-1 0,-7 3 1 16,-2-2 0-16,-8 3-1 15,5-3 0 1,1 3 0-16,6-3 1 0,3 1 1 16,2-5-2-1,1 1-1-15,0-1 0 0,1-2 0 16,1 0 1 0,1-1 1-16,-9 1-1 15,-4 5 0-15,-11 0 0 0,-12 3 1 16,-5 2-1-16,-9 2 0 15,-2 0 0-15,-3 1 1 16,3-2-1-16,1 0 0 16,7-2 1-16,4 1-1 15,1-3 0-15,3 2 0 16,-1 0 2-16,-5-1-2 16,-2 2 2-16,-6 2 0 15,-2-2-2-15,-2 1 1 16,0 2 0-16,-2-1 3 0,-2-1-3 15,3-2 0-15,-3 2 2 16,6-3-3 0,-5 3 1-16,1 1 1 0,-5-1-2 0,-2 2 0 15,-2 1 0-15,-5-2-2 16,-3 2 2 0,-1 1 3-16,-2-1-2 0,0 2-1 15,0 0 1-15,0 0-1 16,0 0 1-16,0 0-1 15,0 0 0 1,0 0 0-16,0 0-2 16,0 0 2-16,0 0 0 15,0 0 0-15,0 0 1 0,0 0-1 16,0 0 1-16,0 0 0 16,0 0-1-16,0 0-5 15,0-3-12-15,-4-4-46 16,-3 3-25-16,-1-1-1 15,5 1-69-15,0-2-7 16,1 0-64-16</inkml:trace>
  <inkml:trace contextRef="#ctx0" brushRef="#br0" timeOffset="119766.59">8132 7908 296 0,'0'0'228'16,"0"0"-67"0,0 0 6-16,0 0-44 15,0 0-37-15,0 0-17 0,-94-22-25 0,76 22-9 16,3 8-9-16,3 6-13 31,3 3-8-31,6 5-3 0,3-4-2 16,0-1 0-1,3-3 0-15,11-4 0 0,3-3 0 16,1-5 1-16,0-2 0 16,0 0 0-16,-1-9 6 15,-3-11-3-15,-8-4-4 16,-4-2 4-16,-2 1-2 0,-2 3 1 15,-15 5 0 1,-3 5-1-16,-5 5 1 0,-2 4 0 16,2 3-2-1,2 7-1-15,5 13-1 0,2 5 0 16,10 1-1-16,3-1 1 0,3-3-3 31,0-5 0-31,9-3 4 0,13-7-3 16,5-7 3-16,3 0-1 15,1-4-6-15,-4-14-32 16,-8-6-5-16,-8-4-5 16,-10-4-9-16,-1-1-9 15,-12-1-39-15,-15 1-65 16,-2 7-54-16</inkml:trace>
  <inkml:trace contextRef="#ctx0" brushRef="#br0" timeOffset="120797.35">7699 5363 555 0,'0'0'134'15,"0"0"-82"-15,-98 6 44 0,81-2-6 16,6 1-34-16,6 6-43 15,5 3-12-15,0 6 6 0,0 1-4 0,13 0-2 32,4-5 4-32,4-3-4 15,2-6 3-15,-1-4-3 16,-3-3 4-16,-3 0-4 0,-4-4-1 16,-4-12 0-1,-7-1 0-15,-1-2-3 16,0 0 3-16,-10 1 2 15,-8 4-2-15,-2 4 4 0,-2 5-2 16,-5 3 3 0,-1 2-1-16,1 0 0 0,7 9 4 15,4 5-5-15,7 2-3 0,6-1-1 16,3 1-1 0,0-2-2-16,15-3 3 0,12-4 1 0,12-5 4 31,5-2-2-31,3 0 1 15,-4-17-3-15,-9-2 0 16,-10-1-2-16,-7 1-4 16,-13-1-4-16,-4 0-3 15,-6 0-5-15,-24 2-4 16,-12 7 7-16,-13 7-6 0,-18 4-44 16,-15 6-103-1,-9 13-159-15</inkml:trace>
  <inkml:trace contextRef="#ctx0" brushRef="#br0" timeOffset="122015.5">3900 5833 416 0,'0'0'116'15,"0"0"-93"-15,0 0 7 16,-82 0 57-1,73 0 5-15,3-3-28 0,3 1-11 16,0 2-14-16,2 0-3 0,1-3-9 16,0 3-7-16,0 0-11 15,0-2-9 1,0 1-4-16,0-2-3 16,0 0-5-16,4 0-11 15,2-1-23-15,0 1 46 16,-3-2 8-16,3-2-3 0,-3-2 5 0,3-1 3 31,-4 1-9-31,-2 1 0 16,0 2 3-16,0 0-6 15,0 1 2-15,-2 0 1 16,-4 4-2-16,-3 1 3 0,2 0 2 16,-1 0 2-16,1 0-5 15,-1 1-3-15,-2 9-1 16,4 4-3-16,4 1 0 15,2 4 0-15,0-2-4 16,11-3 6-16,11-3-7 16,5-5 8-16,9-3 0 15,5-3 4-15,-2-6 4 0,-3-11-4 16,-6-4-1-16,-11-1 0 16,-8-2-1-16,-8 2-1 0,-3-1 1 31,0 4-1-31,-14 1-2 15,-2 5 0-15,1 4-3 16,-3 4 4-16,3 5 8 16,-3 0-8-16,2 0 0 15,4 0 0-15,3 10-2 0,4 2-3 16,1 5-3-16,4-2 4 16,0 2 1-16,0-2-4 15,12-6-5-15,3 0-1 16,4-4 13-16,2-2-1 0,0-3-2 15,3 0-6 1,-2-1 5-16,-5-11 2 0,-2-1 2 16,-9-3 3-1,-6-1 3-15,0-2-2 0,-5 2-4 16,-11 0 0 0,-2 7-2-16,0 3 0 15,0 4 2-15,-1 3 3 0,-2 0-3 16,6 1-1-16,-1 13-1 15,2 4-3-15,5 2 1 16,5 5 0-16,2 3-3 16,2 0 0-16,6 1-46 15,12 0-133-15,10-8-140 16</inkml:trace>
  <inkml:trace contextRef="#ctx0" brushRef="#br0" timeOffset="122996.68">4403 8456 710 0,'0'0'233'15,"0"0"-209"-15,0 0 29 16,0 0 16-16,0 0-22 0,0 0-35 15,0 0-8 1,-5 12-4-16,5 2-2 16,0 1-2-16,0-4 2 0,5-2-3 0,7-5 0 31,7-2 4-31,2-2-2 0,3-2-2 0,-5-15-16 31,-1-4 8-31,-4-1 7 0,-10 0-1 0,-2 5-13 16,-2 5 17-16,0 7 3 15,-6 2 11-15,-8 3 21 0,-1 0-13 32,0 0-6-32,-1 9 10 15,2 4-7-15,4 4-2 16,3 0-7-16,5 2-2 16,2-2-5-16,0-3-2 15,0-1 2-15,8-3-4 0,3-5 2 16,3-1 1-1,1-4 0-15,1 0 1 16,2-4-1-16,-1-11 1 16,-3-3-13-16,-6-3 3 0,-2 1-4 15,-6 2-11 1,0 5 12-16,0 6 10 0,0 3 1 16,-6 4 2-16,1 0 7 15,-1 0-7-15,-1 0 0 0,1 2-4 0,0 6-1 16,2 1 2-16,-1-1-1 31,2-2 0-31,0-1-49 16,-6-4-91-16,-1-1-181 15</inkml:trace>
  <inkml:trace contextRef="#ctx0" brushRef="#br0" timeOffset="124992.67">3933 5717 522 0,'0'0'142'0,"0"0"-133"0,0 0-7 16,0 0 2-16,0 0 16 15,0 0-15-15,43 21 5 16,-10-2 1-16,9 6 13 16,4 1 20-16,9 2-31 15,3 3-2-15,5 2-1 16,6 4 11-16,1 1-4 0,0-2 2 15,-3-2-11 1,-3-4-4-16,3 2-2 16,2 2 0-16,1-1-1 0,-3 3-1 0,-1 3 2 31,-5-1 1-31,-3 1-2 0,-3 1-1 0,0-3 2 31,-1-1-1-31,1-4 1 0,2 0-1 16,6-4 2-16,2 0-1 15,4-3-1-15,1 0 0 16,-1 0 1-16,-5-1-2 16,-3 0 0-16,0 2 0 15,-6-1-2-15,-3 1 2 16,-7-1 0-16,-3-1 1 16,-3 0-1-16,-2-1 1 15,-1 0 1-15,5-1-1 16,0-1 1-16,-1 2 2 0,2 0-3 15,-3-1 4-15,-5 3-3 16,6 1-1 0,-6 2-1-16,-2-1 1 0,-4 1 3 15,-1-5-2 1,-3 4-2-16,1-2 3 0,1 1 0 0,-3-1 5 16,3 0-3-1,-2 0 0-15,3 0 5 16,-2-2 1-16,6 0-7 15,1-3 3-15,2 0-2 16,3-3-1-16,0-2-1 16,-2-3-2-16,-1 1 3 15,2-2-3-15,-5-2 4 16,-1-1-4-16,-3 1 1 0,-3 1-1 16,-2-2 1-1,-2 2-2-15,0 1 1 16,1-1 7-16,6 2-2 0,0 0 1 15,7 0 0-15,-1-2 6 16,1-1-1-16,1-1 4 16,-4 0-2-16,2 0-5 15,-6 0-1-15,-4 3-1 0,-3-1-1 16,-1-3-2-16,-1 2 0 16,-1-3 3-1,-1 0-3-15,-4 1-1 16,4-3 0-16,-2 0 2 15,-2 2 2-15,1-1 1 16,2 0-1-16,-2 0 4 0,1 2-1 16,1 1-3-1,0 1-4-15,1 2 1 0,5-2-1 16,-2 3-2-16,2-1 2 16,-3-3-1-16,3 2-2 15,-3-4 1-15,-2 2-1 16,-1-3 1-16,-3-1-1 0,-1 2 0 15,-1-4 0-15,-1 1 1 16,-1 2 0 0,0-1 0-16,3 0-1 15,1 2 1-15,3-2 1 0,1 1 0 16,2 2-2 0,1-1 0-16,-5 1 1 0,-5-2-1 0,3-3 0 15,-8 1 1 1,-1-2-4-16,-1 2 3 15,1-1 0-15,0-2-1 16,-3 3-16-16,0-3-86 16,0 0-100-16,-2-5-263 15</inkml:trace>
  <inkml:trace contextRef="#ctx0" brushRef="#br0" timeOffset="126049.93">3135 5184 466 0,'0'0'352'16,"0"0"-235"-16,0 0-35 15,-85-27-6-15,49 27-31 16,-3 10-26-16,2 14-4 16,9 5-2-16,7 0-9 15,12 1-4-15,9-1-6 16,0-2-2-16,9-3 8 0,22-5-4 15,8-5 2-15,10-7 0 16,3-7-7 0,-5 0-36-16,-6-16-27 0,-11-4-45 15,-12-2 20-15,-13-3 6 16,-5 0 45-16,-6-7 46 0,-14 0 26 16,1 1 38-16,1 3-22 15,6 8 11 1,6 6 11-16,6 5 31 15,0 5-25-15,0 4-31 16,0 0-19-16,6 10-20 16,18 17-7-16,7 14 7 15,8 7 15-15,3 5 2 0,1-1-9 16,-4-2-6 0,-2-7-2-16,0-4-5 15,-1-7-102-15,0-14-165 0</inkml:trace>
  <inkml:trace contextRef="#ctx0" brushRef="#br0" timeOffset="127011.47">7835 4559 808 0,'0'0'74'16,"0"0"24"-16,-11-84 3 16,7 75-21-16,0 4-41 0,2 3-9 15,1 2-13 1,-1 0-11-16,1 11-6 0,-1 25-2 16,1 15-5-16,1 13 7 15,0 1 9 1,0-2-2-16,0-3 2 15,3-8-3-15,11-11 2 0,0-13-3 0,1-13-3 32,-2-9 0-32,0-6-1 15,1 0 1-15,4-6 2 16,0-14 1-16,4-3-3 0,-3 2 4 16,-2-3 1-16,1 5-3 15,0 2 3-15,4-2-5 16,2 6-1-16,3 4-1 15,3 7-1-15,-1 2 0 16,3 2-2-16,-4 20 0 0,-5 4-4 16,-7 6 0-16,-7 3 5 15,-9 0-4 1,0 1 3-16,-20-2-7 0,-18-2-7 16,-10-4-1-16,-15-4 5 0,-5-6 7 31,7-6 5-31,5-8-2 0,13-4 2 0,12 0 1 15,10-11 0 1,14-17-19-16,7-9-77 16,9-14-80-1,26-8-135-15,12 1-293 0</inkml:trace>
  <inkml:trace contextRef="#ctx0" brushRef="#br0" timeOffset="127711.42">4470 8724 765 0,'0'0'170'16,"0"0"-127"-16,-85-12 46 15,45 16 14-15,-7 21-52 16,-2 14-21-16,2 12-9 16,6 11-10-16,11 2-1 15,15 1-1-15,11-7-6 0,4-6-2 16,24-8-1-16,17-10 0 16,15-9-1-1,17-16-3-15,13-9-18 16,14-16-82-16,5-22-103 0,-7-9-198 0</inkml:trace>
  <inkml:trace contextRef="#ctx0" brushRef="#br0" timeOffset="128528.85">8254 8534 817 0,'0'0'57'0,"0"0"-1"0,-88-13 72 16,39 20-58-16,-7 18-27 31,1 11-15-31,3 7-1 16,16 1-10-16,13-2-4 0,12-3-4 16,11-7-5-16,0-2-4 15,18-9 1 1,24-4 0-16,16-14-1 0,12-3 2 15,6-14 2-15,-1-16-4 16,-13-9-4-16,-13-6-19 0,-10-11-7 16,-15-5-13-16,-12-4 19 15,-12-4 17-15,-3-4 7 16,-22 3 0-16,-5 8 4 16,5 14 4-16,8 19 12 0,7 18 7 15,7 11-5-15,3 2-12 31,0 37-10-31,0 28-6 0,19 22 6 0,6 11 9 16,4-3-6 0,2-5-3-16,-1-10-1 15,-5-10-3-15,-8-7-7 16,-8-14-132-16,-5-8-286 16</inkml:trace>
  <inkml:trace contextRef="#ctx0" brushRef="#br1" timeOffset="133205.01">4248 13827 398 0,'0'0'37'16,"0"0"-37"-16,0 0-3 15,0 0 3 1,0 0 0-16,0 0-30 15,6 3-92-15</inkml:trace>
  <inkml:trace contextRef="#ctx0" brushRef="#br1" timeOffset="134809.1">4731 8585 644 0,'0'0'132'0,"0"0"-90"0,0 0 60 0,0 0-13 16,0 0-40-1,0 0-24-15,-5-74-12 16,5 70-10-16,0 3-3 16,0 1-4-16,0 0-7 15,0 0-20-15,0 0-8 16,0 0-8-16,0 0 18 15,0 0 15-15,0 2 7 0,0 1 6 16,0-3 1 0,0 0 0-16,0 0 1 0,0 0 0 15,0 0 0-15,0 0 0 16,0 0-1-16,0 0 2 0,0 0-2 31,0 0 2-31,0 0 0 0,0 0 0 0,0 0 0 16,0 0-2-16,0 0 1 15,0 0 0 1,0 0 0-16,0 0-1 16,0 0 0-16,0 0 0 0,0 0-1 0,0 0-1 31,0 0-2-31,0 0-5 16,0 0-10-16,0 0-25 15,0 0-17-15,0 0-83 0,0 0-44 16</inkml:trace>
  <inkml:trace contextRef="#ctx0" brushRef="#br1" timeOffset="180003.25">4043 5779 498 0,'0'0'106'16,"0"0"-46"-16,0 0 55 16,0 0-20-16,0 0-19 15,0 0-12-15,0-11-11 16,-1 11-18-16,-5 0-20 0,-3 0-9 15,-1 11-2 1,2-1-3-16,2 0-1 0,3-1-1 16,3-1-1-1,0-2-3-15,0 0 2 0,0-2 0 0,0-1 3 16,9-3-5 0,-1 0-1-16,3 0-14 15,0-10-13-15,-5-4 22 16,0-1-11-16,-6 4 6 15,0 3 7-15,0 3 8 16,-8 4-4-16,-7 1 5 16,-4 0 1-16,0 4 1 15,2 7 0-15,1 2 0 16,8 1 7-16,2-4-9 0,3 2 0 16,3-5 0-1,0 3-5-15,0-5 3 0,3-1 2 16,11-1 0-1,1-3 0-15,1 0 0 0,2 0 1 16,3-11-1-16,-3-3-6 0,-5 0-15 16,-2 2-18-16,-7 0-8 15,-4 3 23 1,0 3 21-16,0 4 3 0,-3 0 3 16,-6 2 9-1,-7 0-4-15,4 0-7 16,-4 2 2-16,-1 10 3 15,4 0-1-15,2 2-3 16,2-3 1-16,2 1-2 16,4-1-1-16,0-6 0 15,3 0-3-15,0-4 0 0,0-1 1 16,3 0-1 0,12 0 3-16,-2-3-1 0,2-8-3 15,-3-1-2-15,-4-4 2 16,-1 7-2-16,-6-3-1 15,-1 4 2-15,0 0 5 0,0 4 0 16,0 4 0 0,0-2 8-16,-1 2 1 0,-2 0-5 15,3 0-3 1,-3 0-1-16,0 0-1 0,2 0-3 0,-1 0 4 31,2 3-1-31,0-2-3 16,0 2 2-16,0-1 2 15,0-1-7-15,0-1-1 16,0 0 2-16,0 0 6 0,0 0-1 16,0 0-1-16,0 0 2 15,0 0 1-15,0 0 0 16,0 0-1-16,0 0 1 16,0 0 0-16,0 0-1 15,0 0 2-15,0 0 0 0,0 0-2 16,0 0 0-1,0 0 0-15,0 0 1 0,0 0-1 16,0 0 1-16,0 0-1 16,0 0 1-1,0 0-2-15,0 0 1 16,0 0 0-16,0 0 0 0,0 0 1 0,0 0-1 31,0 0 0-31,0 0 0 0,0 0 0 16,0 0-1-16,0 0 1 15,0 0 0-15,0 0 0 16,0 0 0-16,0 0 0 16,0 0 1-16,0 2-1 15,0-2 1-15,0 0-1 16,0 0 3-16,0 0 3 0,0 0 2 16,0 0 1-1,0 0-1-15,0 0 2 16,0 0-1-16,0 0 0 0,0 0-1 15,0 0-5 1,5-5-1-16,14-10 0 0,6-4-1 0,0 0-1 16,1 2 4-1,-7 2-4-15,-1 7-1 0,-6 3 1 16,-4 2 2 0,2 2-2-16,-1 1-5 15,7 0 5-15,4 1-4 16,4 11 2-16,1 1-3 15,3 1 3-15,-1 0-1 16,3 0 0-16,0-3 1 16,1-3 2-16,0-3 0 15,1-5-3-15,-4 0-5 16,5 0 0-16,-2-9-4 0,-1-8 5 16,-2-6 7-16,-5 0-1 15,-2-5 1-15,-5 3 2 16,-1 0 1-16,-3 2 1 15,-3 2 11-15,-2 3 7 0,1 3-4 16,-1 3-8-16,-1 4 1 16,0 4-7-1,0 4-4-15,3 0-2 0,3 0-1 16,5 4-2 0,5 12 1-16,2 3 4 0,-2 2-4 0,1 0 4 31,-1-3-1-31,-1-1-2 15,-2-4-7-15,-1-4-1 16,1-2 5-16,-2-7 5 0,1 0 2 16,-2-3 2-16,2-13-3 15,1-1 0-15,-4-3 5 16,0-1-3-16,0 1 0 16,-3 1 4-16,3 4-1 15,-6 1 7-15,3 4-8 0,-3 3-4 16,-2 4 2-1,1 1-1-15,-1 2-1 0,4 0 0 16,1 2-6-16,1 10 4 16,-1 5-1-16,6 0-3 15,-5 0 6 1,5 1-9-16,0-3 3 0,6-2-1 0,3-4 4 16,4-6 3-16,-1 0 1 15,0-3 2 1,-2 0-3-16,-1-8 1 15,-2-6 0-15,-4-1-1 16,0-4 4-16,-3 2-1 16,-3 0 0-16,1 0-1 15,-4 3 1-15,0 2 1 16,-3 2 2-16,0 3 0 16,3 3-6-16,-3 2 0 0,3 2-1 15,1 0 0 1,-1 2-3-16,3 11 2 0,-3 2 0 15,2 2-2-15,2 2 0 16,5-2 3 0,4 2 0-16,9-2 0 0,4-5 1 0,4-2 0 15,-8-6 1 1,3-4-1-16,-10 0-5 0,-3-1 5 16,-5-13 0-1,-2-4 0-15,-4-2 2 0,1-1 0 0,-1-1 10 31,-3-2 7-31,1 4 4 16,-1 0-1-16,-1 1-6 16,-1 3-4-16,-1 4-5 15,-1 5-5-15,-3 3-1 0,3 4-1 16,2 0-3 0,2 0-2-16,2 13-1 0,0 4 0 15,3 3 0-15,-3 3-6 16,1 0-14-16,-1-2 8 0,1-3 0 15,2-2 6 1,3-2 2-16,3-8 6 0,0-1-1 16,3-5 4-1,-6 0 0-15,0-8 1 0,-2-4 0 16,-1-5 0-16,0-4 1 0,-5 3 4 16,1 1 4-16,-4 1-1 31,2-1 3-31,-1 2-3 15,-1 2-2-15,2 2 3 16,-2 4-7-16,-1 3-1 0,-1 4-1 16,7 0 0-16,-2 0-2 15,4 6-7-15,-1 9 8 16,2 5-7-16,-2 1-8 16,1 1-4-16,8 2 10 15,5-5 1-15,7-2 8 0,-1-5 0 16,-3-4 1-16,-8-5-1 15,-8-3 1-15,-1 0 0 16,-4-6 3 0,0-8 0-16,0-4 2 0,-2 0 6 0,1-1 7 15,-2 0 5-15,0 1-8 16,1 2-3 0,-1 0-7-16,0 6 0 15,-1 1-4-15,1 5 0 16,-3 1 1-16,7 3-2 15,-1 0-10-15,0 4 0 16,3 11 4-16,-3 2-20 16,-1 3-19-16,-1-1 2 15,0-2-21-15,4-5-5 16,2-2-10-16,1-3 24 16,3-5 1-16,0-2 5 0,2 0 36 15,-2-6 13-15,1-7 1 16,-5 0 11-1,0-4 23-15,-5-1 3 0,3-2 5 16,-3 3 14-16,0-2-5 16,-1 2-10-16,1 2-16 15,-1-1-9-15,1 3 1 0,-2 3 0 16,1-1-7 0,-1 4-5-16,-2 3 2 0,1 1-4 0,1 3-3 31,3 0-1-31,3 7-4 15,-2 11 0-15,-1 2-1 0,-3 3-16 0,0 2 3 16,0-3-6 0,-1-5-8-1,-1 0 3-15,5-5 8 0,1-3 5 16,1-4 11 0,2-5 5-16,-1 0 2 0,-3 0 0 15,0-5 4-15,2-7-3 0,-4-4 3 16,2 3 7-1,-2-3 2-15,-2 2 3 16,1 3-4-16,0-1 11 16,-1 4 0-16,0-1-15 0,-2 4-9 15,2 0 6-15,-4 1-7 16,1 4 1 0,-2-3 0-16,1 3 2 0,-1 0-6 0,0 0 2 31,2 0 0-31,-1 0-6 0,2 0 1 0,-1 0 3 31,-1 0-2-31,-1 0 3 0,0 0 2 16,0 0 3-16,0 0-2 15,0 0-1-15,0 0 0 16,0 0 0-16,0 0 0 16,0 0 0-16,0 0 2 15,0 0-2-15,0 0 0 0,0 0-4 16,0 0 4-1,0 0-10-15,0 0 5 0,0 0-2 16,0 0-1-16,0 0 3 16,0 0-1-1,0 0 4-15,0 0 2 16,0 0 4-16,0 0-4 0,0 0 0 16,0 0 0-16,0 0 4 0,0 0-2 15,0 0 2 1,0 0 0-16,0 0 8 15,0 0 5-15,0 0 4 16,0 0 1-16,0 0-5 16,0 0-9-16,0 0-2 15,0 0-4-15,0 0 2 16,6 0 3-16,9-7-6 16,1-3 0-16,1 1 0 15,-4 2 3-15,-4 1-4 0,-1 2-1 16,-5 1 1-1,0 2 0-15,-2 1 0 0,5 0-4 16,-3 0 0 0,3 8-1-16,-6 5-5 0,0 3-11 0,0 4-2 15,0 2 10 1,0 3 6-16,0 3 1 0,6 3 4 16,-4-1 2-1,-2-1 0-15,0 0 2 16,-5-5-2-16,-4-5 4 15,3 0-3-15,0-8 2 16,2-5 8-16,2-1 2 16,1-5 3-16,1 0-3 0,0 0-2 15,0 0-1 1,0 0-3-16,0 0-1 0,0 0-1 16,4 0-2-16,14 0-2 15,5 0 1-15,2-2-2 16,5 2 0-16,-3 0-2 15,-4 0-4-15,-5 0-8 0,-6 0 2 16,-6 0 5 0,-3 0 5-16,-1 0 1 0,-2 4-2 15,0 6 2 1,-5 3 1-16,-11 3 1 0,-8 2 0 0,-1 1 0 31,1 1-1-31,4 0 0 0,4-1 0 16,8-1 1-1,2 1 6-15,4-4-2 16,2 0-1-16,0-3-4 0,0-2 1 16,0 1-2-16,10 1 1 15,2-4 0-15,7 1-1 16,-1-2 0-16,2-2 1 16,0 0 0-16,-3 0 0 0,1 0 0 15,-5 0 0-15,-1 0 0 16,-1 0 0-1,-2 2 0-15,-1 2 0 0,-3 0 0 16,-1 4 0 0,-2 2 0-16,-1 6 0 0,1-1 1 15,-2 6-1-15,0 2 0 16,0 3 7-16,-3 0 5 16,-5 0 6-16,0 1 2 0,0-5 6 15,4-1-2-15,-1-5-10 16,5-3-4-1,0-4-6-15,3 1-4 16,15-1 2-16,3-1-1 16,6-2 1-16,6-3-1 15,1 1 0-15,4-4 1 0,0 1 2 16,-5-2-3 0,-8-1 0-16,-5-1-1 15,-9 1 0-15,-8 0 1 0,-3 2-1 16,0 1 1-16,-12 6 1 15,-15 5 3-15,-7 5-1 16,-1 4-2 0,2 1-2-16,3 1 0 0,12-4-1 0,3-1 1 15,6-4 1-15,3-2-1 16,6-4 0 0,0-4 1-16,0-1-1 0,0-2 0 15,3-1 1 1,9-2 0-16,3 1-1 15,3-1 0-15,6 2 0 16,-2 0-1-16,2 1 1 16,-6 2-1-16,-3 1 1 15,-6 1 0-15,-5 0 0 0,-4 5-1 16,0 3 1 0,-7 5 2-16,-19 3-2 0,-14 6 3 15,-6 4-1-15,-8 6 9 16,-3 8-9-16,5 3 4 15,8 0 0-15,15-4-2 16,19-5 3-16,10-8 18 0,3-2 11 16,19-6-27-16,5-6-5 15,4-5 0 1,2-4-4-16,3-6 5 0,-2-2-5 0,-1-5 1 16,-6 0 0-16,0 0 0 31,-8 0-1-31,-2 0 1 15,-7 0 1-15,-3 0-3 0,-4 0 1 16,0 2 0-16,-1 2-1 0,-2 4 1 16,0 2 1-1,0 5 0-15,-2 2-1 16,-7 2 0-16,1 2 1 16,2-3-1-16,4-1-1 15,2-3 1-15,0-5 1 16,0-1 0-16,6-3-1 0,10-3 1 15,2-1-1 1,3-1 0-16,-6 0 2 0,-1 0-2 16,-5 0 0-16,-1 0 0 0,-5 0 0 31,2 5-1-31,-2 2 1 0,-2 3 0 16,1 1 0-16,-2 1 0 0,0 0 0 15,0 3 0 1,0-1 1-16,0 0-1 15,-3 0 0-15,-2 0 0 16,2 0 1-16,0-2-2 16,2-1 1-16,-1-1 0 15,2-2 0-15,0 0 0 16,0 1 0-16,0-1 0 16,0-1 0-16,0 0 0 0,0 0 0 15,0-2-1 1,0 1 1-16,0-1-1 0,0 1 1 15,5 0-3-15,-2-2 0 16,1-2-6-16,1 1-2 16,-2-1 4-16,0-2 0 0,-3 2-2 15,0-2 3-15,0 0 2 16,0 0 2 0,0 2-3-16,0 2-1 0,-3 2 1 15,-9 2-7 1,-6 1 3-16,-3 1 5 15,-6 2 3-15,-4 3-2 16,-2-1 2-16,-4 2 1 16,4 1 0-16,0 0 0 15,-1-1 0-15,6-2 0 0,-1-2 0 16,1-2-1-16,5-4-15 16,4-1-1-16,4-2 7 15,6-3-8-15,5 0 5 16,4-12 8-16,0-15-2 15,1-12 2-15,17-8-10 0,10-7-25 16,2 4-3 0,0 8 25-16,-9 15 18 0,-8 10 4 15,-11 10 16 1,-2 4 14-16,-12 3-6 0,-21 1-16 0,-12 18 7 31,-10 4 3-31,-6 2-7 0,1 3-4 0,5-3 1 31,7-4-1-31,5-4-9 0,6-4 0 16,7-3 0-16,6-4 2 16,8-6-3-16,1 0 0 15,4-3 1-15,4-19 0 16,1-10 0-16,6-11-4 16,0-2-4-16,12 2-14 15,6 6 10-15,-3 12 9 16,-8 8 1-16,-7 7 1 0,0 3 0 15,-7 7 0 1,-20 0-1-16,-7 0 0 0,-6 10 0 16,1 4 0-16,3 1 0 0,9-1 0 15,5-4 1-15,4-3-1 16,3-2-1 0,4-5 1-16,2 0 0 0,1 0 0 15,3-12 0 1,-1-12-1-16,6-10-3 0,0-8-13 0,0-5-10 31,3 2 7-31,5 7 12 16,-1 9 5-16,-6 5 3 15,-1 7 2-15,0 0 0 16,-3 8-1-16,-16-2 7 16,-5 5-3-16,-12 0 6 0,-7 5-7 15,-5 1 0 1,2 0-4-16,9 0 6 0,10 1 8 15,6 6-11-15,5-1-2 16,1-2-1-16,0-1 0 0,6-3 0 16,0 0 2-16,-1 0 0 15,2-7 2 1,-1-7-3-16,6-4 0 0,-1-4 2 16,4-3-1-1,0-5-1-15,0-1-1 0,0-6 2 0,4 0-2 31,5-1 1-31,-1 6-1 16,-5 3 1-16,-3 7 0 16,0 3-1-16,0 3 1 15,-14 6-1-15,-5 5 0 0,-11 5 1 16,-4 0-2-16,-7 2-2 16,-2 14 3-16,-2 7 0 15,2 3 0-15,3 0 0 16,4-1 0-16,6-3 0 15,8-5-1-15,5-4 1 0,7-6 0 16,4-3 0 0,3-4 1-16,3 0 0 0,0-10 0 15,0-14-1 1,3-7-11-16,16-5 1 0,1-1-1 16,1 1 3-16,-4 4 3 0,-6 3 1 15,-5 8 4 1,-6 4 1-16,0 5 2 0,-6 2-1 15,-16 3 4 1,-5 7-2-16,-9 0-3 16,2 0 1-16,-4 5 0 15,1 7 0-15,-3 3-1 16,7-1-1-16,0 0 0 16,2-2 0-16,1-1 0 15,5-2 0-15,1-4 0 0,6-3 0 16,3-2 0-16,3-2-1 15,1-15 1-15,3-8-1 16,3-6-2 0,4-5 0-16,1-1-3 0,0-1 6 15,0 4-2 1,0 5 1-16,0 4 0 0,0 4 0 16,-2 2 2-16,-10 7-2 0,-4 2 1 15,-8 4 0 1,-3 5-4-16,-10 1-1 0,-2 1 4 15,-7 15-1 1,-2 3 1-16,-1 4-1 16,-2 0 2-16,5-2-2 15,7-4 2-15,6-3 0 0,5-8 0 16,6-2 0 0,4-4 1-16,7 0 0 0,4-13 2 15,4-11-2 1,3-6-1-16,0-4-2 0,3-5 0 15,10-2 1-15,-1 3-3 16,0 3 4-16,-7 5-1 16,-5 6 2-16,0 6-1 0,0 4 0 15,-14 2-2-15,-5 4 1 16,-8 3 0 0,-1 5 1-16,-7 0 0 0,-2 6 0 15,-2 8-1-15,2 0 1 0,3 1-2 31,1-1 4-31,5-2-2 16,2-4 0-16,7-1 0 16,1-7 0-16,7 0 2 15,1 0 1-15,1-7 0 0,3-10-1 16,3-6 1-16,3-5-3 16,0-4 0-16,0-3 0 15,0 6 0-15,3 2 0 16,-3 5 0-16,0 5-1 15,0 5 1-15,0 4 0 0,-6 0 0 16,-6 7 0 0,-4 1 0-16,-5 0 0 0,-6 0 0 15,-3 9-2 1,-1 5 2-16,0 1 0 0,-1 1 0 0,4-3 0 31,10-4 0-31,3-5 0 0,9-2 2 0,3-2-2 31,3 0 2-31,0-9-1 0,0-11-1 0,0-9-1 16,14-2-4 0,3-1 1-16,-3 2 3 15,-2 4-1-15,-6 4 2 16,-3 3 0-16,-3 5 0 16,0 5 0-16,0 1 0 15,-8 5 0-15,-1 3-1 0,-7 0 0 16,2 0 1-1,-5 8 0-15,1 6-3 0,2 5 1 16,-5 1 2 0,4-1 0-16,-2-1 0 0,3-1 0 15,2-4 0-15,2-3 1 0,-1 0-1 16,4-6 0 0,-3-2 1-16,3-2 2 15,-3 0-2-15,0 0 1 16,-3-11-1-16,-1-8 0 15,1-4 2-15,3-3-2 16,3-4 2-16,5-2-3 16,-1 2 0-16,5 1 3 15,0 3 1-15,0 7-4 16,-3 2 0-16,-7 3 0 16,-1 3-3-16,-9 7-11 15,-6 4 3-15,-8 0 4 0,-2 1 0 16,2 13 5-16,-2 4 0 15,0 3 1-15,3 2 1 16,-4-1 0-16,3 2-1 16,1-7 1-16,6 0 0 15,9-8 0-15,2-4 4 0,4-2-4 16,4-3 1-16,1 0 0 16,4 0 3-16,3 0-1 15,0-12 0-15,0-4 0 0,0-1-3 31,0-3-1-31,0 4-3 0,3-3 0 0,0 4-5 16,4 1-2 0,-4 3-3-1,-1 3 7-15,-1 3 3 16,1 0 1-16,-2 4 2 0,1 1 0 16,-1 0-1-16,0 0-2 15,0 0-5-15,0 0-7 0,0 0-16 16,0 0-9-1,0 3 31-15,0 2 5 16,0 1 3-16,0-2 2 0,0-1 0 16,0-2 0-1,0 1 1-15,0-2-1 0,0 0 5 16,0 0-5 0,0 0 1-16,0 0-2 0,0 0 3 0,0 0-2 31,0 0 1-31,0 0-1 0,0 0 1 0,0 0 0 15,0 0 1 1,0 0-1-16,0 0-1 16,0 0 1-16,0 0 0 15,0 0-1-15,0 0 1 16,0 0 0-16,0 0 0 16,0 0-1-16,0 0 4 15,0 1 4-15,-4 4-2 0,-8 3-4 16,-2 6-2-16,-3 6 0 15,0 2 0 1,1 6 3-16,5-3-3 16,4-1 2-16,5-2 4 15,2-1-5-15,3-2-1 0,21-1 1 0,9-2 0 16,10-4 5 0,8-3-2-16,-2-2-4 0,-1-1 1 15,-9 2 0 1,-14-1-2-16,-4 3 1 15,-14-1-1-15,-7 7-3 16,0 4 1-16,-13 7 3 16,-16 5 1-16,-6 1 0 15,1-2 1-15,-1-6 1 16,5-2 2-16,7-2 1 0,3-4-4 16,7-3 3-16,4-4-3 15,6-5 0 1,3-1-2-16,0-3 0 0,0 2-2 15,0 1 2 1,3-2-1-16,7 3 1 0,2 0 0 0,0 0 0 16,1-1 0-1,-1 1 1-15,-1 0-1 0,-4 1 0 0,1 0 0 32,-4 0-7-32,-4 3 5 15,0 0-2-15,0-1 4 16,0 4 0-16,-3 5 0 0,-13 0 0 0,-7 5 0 31,-7-1 5-31,-5 4-3 16,1-2 3-16,4-5 7 15,7-2-1-15,7-4-1 16,7-2-3-16,7-3-4 0,2-2-3 16,0 3-2-16,17-1 1 15,17-2 1-15,11-2-1 16,10-3 0-16,3 0 1 15,-2 0 4-15,-7 0-4 0,-9 0-2 16,-10 3 1 0,-11 3-1-16,-10-1-5 0,-7 7-3 15,-2 2 4 1,-5 7 6-16,-17 6 0 0,-4 3 0 0,-4 0 0 16,2 1 0-16,0-3-1 15,7-1 2 1,7-4-1-1,6 0 1-15,8 1-2 0,0-2 0 16,0-3 1-16,16-1 0 16,9-2 0-16,5-2 0 15,3-2 0-15,-2-2 0 16,-1-2 0-16,-9 2 0 16,-6-2 1-16,-6 2-2 15,-6 0 1-15,-3 2 0 0,0 5 0 16,-3 7 0-16,-15 4 0 15,-9 6 0 1,0-1 0-16,-4 5 0 0,1-1 0 16,3-1 0-1,2-1 1-15,7-4-1 0,5-4 1 0,5-3-2 16,7-7 2 0,1-3-2-16,0-7 1 0,9-2-1 15,13 0 1 1,9-5 2-16,5 0-2 15,-3 0-1-15,1 0 1 16,-5-2 1-16,-10 2-1 16,-7 0 0-16,-3 0 0 15,-8 0 0-15,-1 0 0 16,0 9 0-16,0 8 0 0,-1 5 0 16,-11 5-1-1,0 3 1-15,-3 1 0 0,0 0 0 16,2 2 0-16,4-6 1 15,4 0-1-15,5-6-1 16,0-6 1-16,0-4 0 16,14-5 0-16,13-4 0 15,7-2 0-15,6-4 1 0,5-8-1 16,1-1-2 0,-7 1 2-16,-9 4-1 0,-11 4 0 15,-10 3 1 1,-4 1-5-16,-5 0 3 0,0 0 0 15,0 10 2-15,-11 8 2 0,-2 8-1 32,-2-1 5-32,0 3-5 15,0-1 0-15,3-2 0 0,3 1-1 16,3-2 0-16,3-4 0 16,3-3 0-16,0-4 0 15,6-5 0-15,13-4 0 16,4-4 0-16,8 0-1 15,2-9 1-15,4-7-1 0,-4 1 1 16,1 2 0-16,-5 2 0 16,-7 4 1-16,-4 2-1 15,-6 2 0-15,-8 3 0 16,-2 0 0 0,-2 0 2-16,0 13 3 0,-5 7 0 0,-14 10 3 31,0 6-1-31,1 1-4 0,-3 3-2 0,6-1 3 15,2-3 0-15,2-2 0 16,5-6-2 0,2-4-1-16,4-7 0 15,0-6-2-15,4-4 0 16,11-7 1-16,4 0 2 16,1 0 1-16,7-9-3 15,0-4 1-15,-2-2 2 0,-1 1-2 16,-8 5 0-16,-4 1-1 15,-6 4 1 1,-6 3-2-16,0 1 2 16,0 0 0-16,-6 9 1 0,-12 12-1 0,-1 4 1 15,4 0-2-15,3 0 0 16,2 1 1 0,2-2 0-16,5-3-1 0,-3 0 0 15,3-6 1 1,3-4-1-16,-3-1 0 15,2-2 0-15,-1-1 0 16,1 2 0-16,1-4 3 16,-2 1 0-16,1-4-3 15,1 1 3-15,0-3-3 16,0 0 0-16,0 0 0 0,0 0 2 16,0 0-1-1,7-10 14-15,8-5 1 0,6-2-10 16,-3 3 1-16,4 0 1 15,-1-1-1-15,3 0 2 0,3 0 0 16,3 2-3 0,0 2-5-16,1 4 0 0,-3 2 1 15,1 5-1-15,-3 0-1 16,-2 0 0 0,-2 10 2-16,-5 5-4 15,1 3 1-15,-6-1-1 16,1 1 2-16,1-4-6 15,-2-2 2-15,4-5 1 16,2-6 2-16,0-1 1 16,3-8 0-16,1-18 1 15,1-6 0-15,3-5-1 16,1 0 0-16,-3 1 0 0,1 0 0 16,-5 3 0-16,-1-1 1 15,-1 3 0-15,-3 2 1 16,4 7-1-16,-4 5 0 15,0 7-1-15,0 10-4 16,0 0 4-16,-3 14 0 16,6 11-1-16,-3 7-1 0,1 3 0 15,-1-1 2 1,6-4-9-16,0-4-5 0,1-6 14 16,2-7-2-16,-3-9 1 0,0-4 1 15,4 0 2 1,1-17-1-1,2-9 1-15,8-5-1 0,-2-4-1 16,-1-5 2-16,4 0 4 16,0-3-4-16,-2 4 5 15,-4 3 0-15,-1 7 1 16,-5 8-4-16,-4 5 2 16,-3 8-4-16,-2 8-1 15,-2 0-1-15,2 8 0 16,-2 12 0-16,0 5 1 0,0 3-1 15,1 0 2 1,0-3-4-16,4-3 0 0,2-6-2 16,0-6 2-1,3-6-1-15,-2-4 1 16,2 0 2-16,0-11 0 0,-2-8 1 16,2-5 3-16,-1-1-4 15,-1-1 3-15,3-2 4 0,2 0 1 16,-2 0 0-1,1 1 0-15,-2 3 9 0,-2 5-4 0,-3 3 1 32,-2 7-7-32,-5 6-5 15,-2 3 3-15,-1 0-5 16,0 6-1-16,0 11 1 16,0 2-1-16,-1 3 1 0,2 1-4 15,-1-1 4 1,9-2-1-16,0-4-1 0,1-8 0 15,3-4 0-15,-2-4-2 16,1 0 3-16,-1-2 1 16,2-12 0-16,3-2 1 15,2-5-1-15,-2-1 2 0,2 0-1 16,-6 1 1-16,3-1 5 16,-5 1 2-16,3 3 9 15,-7 4 0-15,-4 4-2 0,1 7-3 31,-5 3-9-31,2 0-2 0,0 10-2 0,0 7 0 32,-1 5-3-32,2 4-6 15,2-1-11-15,7-1 13 16,4-1 5-16,8-4-2 0,6-6 2 16,2-6 2-16,0-6 1 15,-6-1-1-15,-5 0 0 16,-3-10-1-16,-1-7 0 15,0-4 1-15,-6-2 2 0,3 2-2 16,-6 0 2-16,1 1-2 16,-1 1 1-1,0 2 0-15,0 1-1 0,-2 3 0 16,-1 5 0 0,0 4 0-16,-3 4-1 0,2 0 0 0,-4 5 0 31,-1 9 0-31,-3 1-2 0,-3 1 0 0,0-1-15 15,0-2-2 1,3-2 0-16,3-6 1 16,8-4 3-16,3-1 7 15,4 0 9-15,6-3 1 16,-3-8-1-16,1 2-1 16,2-3 1-16,-2 0 0 15,-1 3 1-15,-3-3-1 16,-1 4 2-16,-6-2 1 0,-2 1-3 15,-1-2 0 1,1 2-2-16,-3 0 2 0,-3 1-8 16,-3-1-103-16,-3-1-138 0,0-1-437 31</inkml:trace>
  <inkml:trace contextRef="#ctx0" brushRef="#br1" timeOffset="181453.87">3815 5063 450 0,'0'0'244'15,"0"0"-149"-15,0 0-6 32,12-84 31-32,-12 72-11 15,0 4-20-15,0 2-20 0,-9 4-12 16,-4 2-20-16,-1 0-22 16,-5 8-13-16,4 12-2 15,0 7-1-15,6 3-3 16,9-3 3-16,0-3-5 15,11-2 1-15,9-7 0 0,6-3 2 16,-1-3 1 0,-1-2 0-16,0-4-3 0,-3 2-3 15,-6 0-17 1,-8-2-16-16,-1 3-20 0,-6 4-9 16,0 2 18-16,0 5 19 0,0 7 1 15,-15 0 4-15,-4 3 8 31,-5-2-5-31,0-6 16 0,6-5 9 16,3-5 0-16,5-5 0 16,5-2 0-16,1-2 0 15,4-6-13-15,0-20-85 16,24-17-191-16,7-11-164 16</inkml:trace>
  <inkml:trace contextRef="#ctx0" brushRef="#br1" timeOffset="181653.56">4042 4735 916 0,'0'0'118'0,"0"0"-14"0,0 0 28 16,0 0-65 0,0 0-43-16,0 0-16 0,-30-3-7 15,30 25 0 1,16 11-1-16,1 7 0 0,2 5 2 15,-1 3-1-15,0 2 0 0,-2-7 1 32,-2-3-3-32,-5-5 1 15,-2-9-11-15,-1-4-99 16,-6-8-98-16,0-9-87 16,0-5-360-16</inkml:trace>
  <inkml:trace contextRef="#ctx0" brushRef="#br1" timeOffset="183102.94">4033 4967 672 0,'0'0'236'0,"0"0"-160"16,0 0 52-16,0 0-24 16,0 0-65-16,0 0-31 15,0-16-7 1,28 7 1-16,11-10-1 0,13-2 1 0,-2-1 0 31,-4-1 1-31,-15 7-3 0,-7 5 0 0,-12 5 0 31,-6 1 0-31,-6 2 3 0,0 1-1 16,0 2 4 0,0 0 2-16,-9 0 9 0,-9 0-4 15,0 10-4-15,3 4-1 16,3 3-2-16,3-1-1 15,6 2-5-15,3 2 2 0,0-4-2 16,0 1 1 0,9-3-1-16,3-3 0 0,6-2-1 15,3-1 1 1,0-6 2-16,4-2-2 0,-1 0 0 16,-3-2-1-16,-5-12 0 0,-1-6-9 31,-9-5-5-31,-3-2 4 15,-3 0 4-15,0 4 2 0,0 6 5 16,-6 7 1-16,-1 6 3 16,1 3 8-16,3 1-1 15,-2 0-3-15,4 0-8 16,-2 1-1-16,1 16-4 16,1 6-4-16,-1 2 9 15,2-3-3-15,0-3 1 16,6-6 0-16,8-4 2 0,2-4-1 15,8-5 0-15,-3 0 1 16,6-5 2 0,0-12 1-16,-5-5 1 0,-7-3-1 15,1-1 1 1,-7-2-2-16,-4 6 1 0,-4 2 0 0,-1 7-1 31,0 4 9-31,0 5 3 0,0 4-2 0,0-1 0 16,0 1-12-1,0 0-1-15,3 0-1 16,6 0-5-16,3 5 0 16,6 6 6-16,0 2 0 15,0 0-2-15,-3 1-11 0,-2 2-15 16,-7-1 2 0,-1 1-3-16,-5 1 6 0,0-1 9 15,0-4 5-15,-8 2 9 16,-1-4-2-1,6-6 3-15,0-1 4 0,2-1-4 16,1-2 0-16,0 0 0 16,10-2 0-16,14-13 0 15,7-5-4-15,5-4 4 16,-3-1 0-16,-2 0-4 16,-4 2-7-16,-6 0-11 15,-5 4-3-15,-5-2 8 16,-4 8 8-16,-7-1 6 15,0 4 3-15,0 5 1 0,0 0 4 0,0 1 18 32,0 4 5-32,0-3 9 15,0 3-12-15,0-2-9 0,0 2-7 16,0 0-2-16,0-1-1 16,0-1-4-16,0 2 1 15,0 0 0-15,0 0-1 16,0 0 1-16,0 0-2 15,0 0 2-15,0 0-1 0,0 0-4 16,0 0 3 0,0 0-1-16,0 0 0 0,0 0 0 15,0 0 2 1,0 0-1-16,0 0-1 0,0 0-2 16,0 0 2-16,0 0 0 15,0 0 0 1,0 0 0-16,0 0 0 15,0 0 3-15,0 0-3 0,0 0-5 16,0 0-1 0,0 0-8-16,0-5-5 0,0-5-5 15,0-3-20-15,0-4 15 16,-4-3 23-16,1-5 4 16,-5-3 2-16,-1-4 1 15,-2-1 2-15,-3 3 4 16,5 8 16-16,-1 8 12 15,5 5 3-15,1 5-4 16,1 3-3-16,3 1-10 0,0 0-13 16,0 4-8-1,0 17 0-15,7 12 0 0,8 4-1 0,2 4 2 16,0-1 0-16,0-3-1 16,5-4 0-1,-4-4 1-15,-3-7-2 0,1-4-8 16,-2-4-68-1,-1-5-73-15,1-6-98 16,-4-3-181-16</inkml:trace>
  <inkml:trace contextRef="#ctx0" brushRef="#br1" timeOffset="183273.75">5049 4642 634 0,'0'0'279'0,"0"0"-194"16,0 0 29-16,0 0-32 16,0 0-66-16,0 0-15 0,79-69-1 15,-56 61-2 1,0 0-100-16,-2 1-114 0,-2 0-292 16</inkml:trace>
  <inkml:trace contextRef="#ctx0" brushRef="#br1" timeOffset="184481.15">4649 5199 616 0,'0'0'200'0,"0"0"-183"0,0 0 30 16,0 0 40-16,0 0-45 15,0 0-36-15,43-15-1 0,-12 8-1 32,5 1-3-32,0 3 2 15,6 0-2-15,7-2 1 16,11-2 0-16,1-1 0 16,3-2 0-16,2 0 0 0,-4-1 0 15,-5 1-2 1,0 1 0-16,-8 1 0 0,-1-1 0 15,2-2 3-15,2 0-3 16,1 1 1-16,-1 0-1 16,-3 0 0-16,-1 1-2 0,1-3-1 15,6-1-4-15,2 0-1 16,1 0-3 0,-1 0-1-16,-5 2 0 0,-6 1 3 15,-7 1 9 1,-3 2-2-16,-8 4 2 0,-1-1 1 0,0 1-1 31,1 1 0-31,0 1 0 0,4 0 1 0,-1 1-1 31,5-3 0-31,-2 2 1 16,1-2-1-16,-4 0 0 0,0 0-1 16,-4-2 1-16,-5 3 0 15,-5 0 1-15,1-1-1 16,-3 1 0-16,3-2 3 15,1 0-3-15,2 1-1 0,3-1 1 16,-2-1 0-16,3-2 1 16,-2 2 0-1,-1-2 0-15,-1 2-1 0,1-1 0 16,-2 2-1 0,2-3 1-16,0 0 1 0,0 0-1 0,-2 2-3 15,0-1 3-15,-2 4 2 31,-2-3-2-31,-2 1 0 0,0-2 0 16,0 2 0-16,1-1-1 16,-2 3 1-16,0-4 0 15,-2 2-1-15,4-1-1 16,-3 0-18-16,1 2-4 16,-1-1 4-16,-1 0-2 15,-2 1-3-15,-1 0 2 16,-2 0 6-16,-4 0-12 15,1 2-12-15,0-1-24 0,-3-1-20 16,0-1-59 0,0 3-125-16</inkml:trace>
  <inkml:trace contextRef="#ctx0" brushRef="#br1" timeOffset="184919.78">7024 4555 716 0,'0'0'180'16,"0"0"-93"-16,0 0 80 0,0 0-47 15,0 0-65 1,0 0-29-16,-14-7-18 0,32 16-4 15,9 10-3-15,10-2 5 16,-1-1-5-16,-3-2 0 16,-5-2-1-16,-3 1-7 15,-5-2-37-15,-4-4-31 0,-4 1-15 16,-6-2 27 0,0 2 35-16,-6 2 24 15,0 0 4-15,-3 6 0 0,-12 3 8 0,0 6 10 31,-1 2 10-31,2-1-8 16,1-2-1-16,7-2-9 0,1-5-7 0,2 1-3 31,2-3 4-31,-1-2-4 0,-2-6 0 16,3 1-2 0,-5-2-35-16,1 0-114 0,1-4-188 15</inkml:trace>
  <inkml:trace contextRef="#ctx0" brushRef="#br1" timeOffset="186935.64">8403 5585 401 0,'0'0'72'0,"0"0"-27"15,0 0 27-15,0 0 41 16,0 0-15-16,-27-72-39 16,27 70-4-16,0 0 9 15,0 2-13-15,0 0-16 0,0 0-9 16,0 0-1 0,0 0-7-16,0 0-6 15,0 0-8-15,0 8-4 0,0 15 0 0,0 8 2 31,5 10 4-31,2 4 5 0,2 2 5 0,5 3-5 32,0 1 6-32,0 3-9 15,2-3 1-15,-2 0-8 0,-1-5 2 16,-1 0-2 0,-3-4 0-16,-4-4 0 0,-2 0 2 15,-3 1 0-15,0 0 0 16,0-1 7-16,0-4-5 15,0-2 1-15,1 0-1 0,3-4-2 16,1-1 0-16,1 0-3 16,0 1 0-1,-3-3 0-15,3 1 0 0,0-2 2 16,-5 1-2 0,-1-2 0-16,0 0 1 0,0 1 0 0,0-1-1 15,0 0 1-15,0-4 2 31,0 1 1-31,0 0-1 0,0-2 4 16,0 2 0 0,0-3 1-16,0-1-2 0,0 1 0 15,0-2-4-15,3 2 2 16,0 0-3-16,-1 3 0 16,-2-2 2-16,0 4-1 15,0-3-1-15,0 3-1 16,0 1 1-16,0-3 0 0,1 3-1 15,1-4 0 1,-1 0 0-16,1-2 4 0,-1 0-5 16,1-2 1-16,-1 1 0 15,2-3 0-15,0 1 1 0,3-2-1 16,-3 0 0 0,2-2 0-16,-2-2 0 15,0 0 0-15,0 0 0 0,0 0 0 16,0 1 0-1,-2 3 1-15,3-1-1 0,-2 2 0 16,-2 0-4-16,0-1 2 0,0 4-10 31,0 2 1-31,0-2-14 16,-7 2-21-16,2-1-36 16,2-1-17-16,0 0-21 15,0-2-10-15,2 1-106 0,-1-4-110 16</inkml:trace>
  <inkml:trace contextRef="#ctx0" brushRef="#br1" timeOffset="187270.58">8373 7383 750 0,'0'0'155'0,"0"0"-120"0,0 0 55 16,0 0 47 0,0 0-71-16,94-50-35 0,-73 50 0 15,0 0-1-15,-3 2-17 16,-3 12-4-16,0 6-5 15,-6 5-3-15,0 3 0 16,-2 3 1-16,-2 0-2 0,4-3-36 16,5-4-38-1,6-4-44-15,5-6-99 16,2-7-221-16</inkml:trace>
  <inkml:trace contextRef="#ctx0" brushRef="#br1" timeOffset="187618.46">8791 7328 800 0,'0'0'133'15,"0"0"-69"-15,0 0 85 16,0 0-31-16,0 0-56 15,0 0-21-15,-7-37-1 0,7 37-13 16,0 0-13 0,0 3-8-16,-2 16 0 0,-5 13 2 15,-4 9 3 1,-5 4 0-16,-4 2-6 0,-1-1-3 0,1-5 0 16,-1-7-2-1,7-4 1-15,2-7-1 0,2-6-14 16,4-5-24-1,3-5-16-15,3-5-43 16,0-2-89-16,-2 0-55 0,1 0-197 0</inkml:trace>
  <inkml:trace contextRef="#ctx0" brushRef="#br1" timeOffset="192735.91">7807 7628 368 0,'0'0'92'0,"0"0"-58"0,0 0 39 15,0 0 17-15,0 0-23 0,0 0-26 0,0-7 5 32,0 6-3-32,0 1-11 15,0-2-8-15,0 0 5 0,0 1 0 16,0 0-5-16,0 0-2 15,0-2-5-15,-2 0 0 16,-1 0 0 0,0 1-1-16,0-1 1 0,0 0-1 15,0 0-3 1,0-3-2-16,-4 1-5 0,1-2-1 16,-2-1-2-16,1 0-1 15,-5-2 6-15,6 1-1 0,-6-2 4 16,0 1 0-16,-3-3-3 15,0-1 0-15,0 3-1 0,-4-4 4 32,4 2-5-32,-4-1 1 0,-1 0 2 0,2 2-2 31,-4-1 1-31,4-1 1 16,0 2-3-16,-3-1-1 15,1 1-3-15,0-1 1 16,1-1 0-16,-1 0-3 0,4 2 2 15,0 1 0-15,-1-4 0 16,-1 1-1-16,3-1-1 16,-3 3 1-16,3 1 0 15,-4-3 0-15,2 3 1 16,-3-1-2-16,-4-3 1 0,2 2-1 16,0-1 3-16,0-2-2 15,-2 0 1-15,2 1 0 0,1 0-2 16,-1-3 1-16,-2 1 2 31,3 0-1-31,-5 3-2 16,1-2 1-16,0 2 0 15,1 0 0-15,0 0 0 0,5 5 1 16,-4-4 0-16,3 2-1 16,0 0-1-16,1-3 0 15,-2 2-3-15,1-2 3 16,0 1 3-16,0-1-3 15,1 0 0-15,-2 1-3 16,0 0 3-16,-3-1 0 0,3 3 0 16,-4-2 0-16,1 3 0 15,-3 1 0 1,0-3 2-16,-4 3-2 0,1-2 0 16,2 0 1-1,-1-3-1-15,6 2 0 0,-3-2 3 0,4 1-2 16,-1 0 0-1,1 1-1-15,0 0 1 0,1 1-1 16,1 0 0 0,3 3 0-16,0 0 0 15,1 1 0-15,2 0 1 16,-2 3-1-16,7-3 0 16,0 3 0-16,-3-2 1 15,3-1-1-15,-4 3 0 16,4-4-1-16,-2 3 3 15,-2-2-2-15,1-1 0 0,0-1-2 16,-1 1 2 0,-1-1 0-16,1 2 3 0,1-1-3 15,0 1 0-15,0 0 0 0,1 1-1 16,-2 0 1 0,1-2 0-16,-1 2-1 0,-1-2 3 15,1-1-3-15,-2 1 2 16,3-1-1-1,2 1 0-15,-2-2 0 16,1 4 0-16,-2-2 1 0,4 3-2 0,0-2 2 31,0 2-1-31,0-3 0 16,-2 4-1-16,0-4 1 16,-1-1 0-16,-3 1 0 15,6 0 0-15,-2-1 0 0,1 2 0 16,-2-2 0-16,3 1 1 15,-3-1-2 1,2 2 1-16,-1 0 0 0,1 1 0 16,-1 1 0-16,2-2-1 15,1 3 1-15,-1-2 0 16,-2 1 0-16,4 1-3 0,-1-1 2 16,1 0 1-1,-1 2 1-15,-2-1-1 0,4-1-1 16,0 0 1-16,0 2-2 0,-3-2 2 15,0-1-2-15,0 3 2 32,-4-3-1-32,4 1 1 15,0 3-3-15,1-2 2 0,-2-1 0 16,4 1 1 0,1 0-1-16,1 1 1 0,-2 0 1 15,0 1-1-15,0-3-2 16,0 1 2-16,0 1 0 15,0 0 0-15,0 1-1 16,0-2 1-16,0-1-3 0,-1 1 3 16,-2-3-4-1,0 4 3-15,3-1-2 0,-3-1 2 16,0 1 0 0,2 0 0-16,-4 0 0 0,5-1-2 15,-3-2-2-15,3 3 3 0,-1-1 0 31,-1-1-1-31,-2 2-1 0,-2-4 3 0,0-1-8 16,-1 2 2 0,-5-3 1-16,3 1 2 15,-1 1-1-15,-1 2-5 16,5 0 6-16,3 3 2 16,2-1 0-16,-1 1 1 15,5 1 1-15,-1 0-1 16,-2 1 1-16,3-1-1 0,-3 0 1 15,0-1 0-15,-3-2-1 16,0 2 0-16,6 0 0 16,-3 0 0-1,0 0 0-15,0 1 0 0,2 2 0 16,1-3-1-16,1 3 1 16,-1 0-1-16,3 0 2 0,0 0 0 15,-1-2-2 1,1 2 2-16,0 0-1 0,0 0 1 15,-2 0-2 1,2 0 2-16,-1 0-3 0,-1 0-1 0,1 2 2 31,1 13-7-31,0 9 1 16,0 7 7-16,3 2 0 16,4-3 1-16,1-4 0 15,-1-6-1-15,-4 2 1 16,3-5 0-16,-3-1-1 0,0-4 2 15,-3-1-1 1,3-4 1-16,-1-3-1 0,-2-1 0 16,0-3 0-16,0 0 1 0,0 0-1 15,0 0 3-15,0 0 0 16,0 0-1 0,0 0 2-16,0 0 0 0,1 0-1 15,-1 0 0-15,0 0 1 0,0 0 2 31,0 0-1-31,0 0-2 16,0-10 2-16,-6-7-5 0,-3-4-2 0,-6-6 1 16,3 1-3-1,0-1-2 1,0 0 1-16,2 0 3 0,1 1 1 16,-3 0-7-16,6 4 1 15,-3-2-6-15,2 0-1 16,1 4 7-16,3 1-16 15,1 4 11-15,2 7 11 16,0-1 0-16,0 4-1 16,0 2-2-16,0 2 1 15,-1 1 1-15,1 0 1 0,-2 0-5 16,2 0 3 0,0 0-3-16,0 0 1 0,0 0-2 15,0 0 1 1,18 0-2-16,12 0 5 0,10 0 3 0,8 0 0 15,7 0 1 1,3-5 1-16,-1-2 0 16,0 1-1-16,-7 2 0 15,-11 4 3-15,-6 0-5 16,-11 0 1-16,-11 0 0 16,-4 0-1-16,-5 3-5 15,-2 3 5-15,0 2-5 16,0-1 1-16,0 6 1 0,0 3-2 15,0 3-7-15,3 2-71 16,15-8-147 0,5-13-190-16</inkml:trace>
  <inkml:trace contextRef="#ctx0" brushRef="#br1" timeOffset="194932.43">3572 6163 588 0,'0'0'79'0,"0"0"-54"16,0 0 48-16,0 0-1 16,0 0-2-16,0 0-23 15,0 0-19-15,-21-36-5 16,21 36-7-16,0 0-6 15,0 0-7-15,0 0 2 0,-3 0-4 16,3 10-1 0,0 7 1-16,0 10-3 0,0 7 4 15,0 3 0 1,0 6 8-16,9 3-9 0,0-2 4 0,0 4 0 16,0 2-3-1,0-2 12-15,4-1-7 16,-2-4 4-16,-4 1-5 0,-1-2-1 15,0 5-2 1,0-1 1-16,-3 3 3 0,0-6 4 16,-1 1-5-1,-1-6 1-15,1 2 1 16,1 3-5-16,1-2 6 16,-1-3-7-16,1-3 1 15,-1-3 1-15,2-2 2 0,-2-1-6 16,3-3 3-16,1-3-3 15,-1-1-1 1,-1-1 1-16,-1-1 0 0,2 1 4 16,-3 1-4-16,0 2-2 15,0-1 2-15,0-1 0 16,0-1 0-16,0 1 1 0,0-2-2 16,5 1 2-16,-4-5-1 15,-1 0 0 1,3-3 0-16,-2 0-3 0,1-1 3 15,-1 2 0 1,1-2-1-16,1 1 1 16,-2 1-3-16,4 0 3 15,-4 3-3-15,2-1 3 16,0 2 0-16,1-2 0 16,-2 0 1-16,-2-2-1 15,3-1 2-15,-1-1 0 0,-1 0-4 16,-1-3 5-16,1 2-6 15,-1-2 6-15,0-1-6 16,0 0 3-16,-1 0-2 16,1 0 2-16,-2-2 2 0,1 2-2 15,-2-1 0 1,3 2 0-16,0 1 0 0,-3 0 0 16,3 0 0-1,1 0 0-15,-1-1 0 16,0 1 0-16,0-2 0 0,-1 1 3 0,1-2-3 15,0 0-3-15,-2 2 3 16,2-3 0-16,0 3 1 16,0-1-1-1,1 2 0-15,-2 0 0 16,1 0 0-16,0 1 0 16,0-2 0-16,-3 1 1 15,3 0-1-15,0 1-1 16,2-2 1-16,-2 1 0 15,1 1 2-15,-1 0-2 16,0 1 0-16,0-1 0 0,-2 4 0 16,1-3 0-1,-2 0 1-15,1 0-2 0,1-2 1 16,-1 4 0-16,2-2 0 16,-1-1-1-1,-2 2 1-15,3-2 0 0,-3-2 0 0,3-1 0 16,-3 1 0-16,0-1-1 15,0-2 1 1,0 4-3-16,4-3 2 16,-4 1 1-16,0 1-1 15,3 1 2-15,0 2-1 16,0 3 0-16,0 1 0 16,0 0 0-16,0-2 1 15,2 2-1-15,-4-3 2 0,1 1-1 16,-1-2 0-16,-1-5 0 15,0 3-1-15,3-3 0 16,-3-2 1 0,1 1-1-16,-1 0 0 0,2 1 0 15,-2 0 1-15,1 3-1 16,1-2 0-16,-2 1-1 16,3 0 1-16,-3-1 1 15,3 3 0-15,0-2-1 16,-3 0 0-16,0-2-1 15,3-1 0-15,-3-2 1 16,3-1 0-16,-3 1 0 16,2-1 1-16,-2-1-2 15,0-2 2-15,1 3-2 16,-1-3-11-16,0 0-31 16,0 0-13-16,0 0-20 15,0 0-19-15,0-3-52 0,0-11-160 16</inkml:trace>
  <inkml:trace contextRef="#ctx0" brushRef="#br1" timeOffset="195285.91">3802 8534 609 0,'0'0'155'16,"0"0"-122"-16,0 0 45 0,0 0 6 0,0 0-33 16,0 0-27-1,0 0-7-15,-6-10-7 0,6 10-5 16,0 0-5 0,3 0 0-16,11 13 3 15,3 3 0-15,5 3 5 16,2 2-2-16,0 1-6 15,2 0 1-15,-1 0-2 16,-1-5 4-16,-4 0-6 16,-6-7-25-16,4-2-50 0,-5-6-16 15,2-2-56 1,-3 0-44-16,-1-1-170 0</inkml:trace>
  <inkml:trace contextRef="#ctx0" brushRef="#br1" timeOffset="195617.57">4182 8417 524 0,'0'0'307'0,"0"0"-239"16,0 0-31-16,0 0 43 15,0 0-31-15,0 0-32 16,-21-5-11-16,20 5-5 16,-1 13-1-16,-1 9 1 15,0 6 2-15,-3 4 3 16,-1 4 12-16,-1 2 3 16,-2-4-5-16,0 0-8 0,-1-7-6 15,5-5-1-15,0-5 1 16,3-8-2-1,-1-1-47-15,2-8-102 16,1 0-99-16,-1-14-258 16</inkml:trace>
  <inkml:trace contextRef="#ctx0" brushRef="#br1" timeOffset="198534.8">5174 9028 69 0,'0'0'493'15,"0"0"-428"1,0 0-48-16,0 0 66 16,0 0 2-16,0 0-37 15,0 0-24-15,-1-16 0 16,1 16-12-16,0-1-4 15,4 0-4-15,9-1-1 16,11-2 0-16,7-2-2 16,10-2 8-16,8-1-6 0,6-3-2 15,5 0-1 1,1 2 1-16,-3-2 0 0,-4 2 2 16,-5 0-6-16,-10 1 3 0,0-2-4 15,-2 2 4 1,0-2-2-16,4 0 1 0,0-1 0 15,7-1 1 1,0 0 1-16,-2-2-1 0,2 3-4 0,-8-2 1 31,-1 3-4-31,-4 2 6 16,-5-2 1-16,0 1-1 16,-3 1 1-16,2-2-1 15,-1 2 0-15,-1-1 2 16,1-2-2-16,-1 1 1 0,1 2 0 15,-1-1 0-15,0-1 0 16,-2 2 0-16,-2-2 1 16,2 3-1-16,-3-1 0 15,-1 4-1-15,-1-1 1 16,0 3 0-16,3-4 0 16,-2 2 0-16,3 0 0 0,-1-2 0 15,1 1 0 1,-1-1 2-16,1 0-4 15,-2 0 3-15,-3 2-1 0,-2 0 0 0,-1 1 0 32,-4-1 0-32,4 2 0 15,-1-2-2-15,0 0 2 16,2 1 0-16,0 1 0 16,2-1 1-16,0 3-1 0,-4-5-1 15,4 3 1-15,-1-2 1 16,-3-1-1-16,0 2 0 15,-2 0 0-15,-2-1 1 16,2 2-1-16,-2 0 0 16,2-2 0-16,-4 1 0 15,5 2 1-15,0-3-2 16,-2 1 2-16,0-1-1 0,3 2 0 16,-3 0 0-1,-3 0 0-15,3 1-1 0,-2-2 1 16,-2 2 0-16,-2 1 0 0,-2-1 2 31,-1 2-2-31,0 0-1 0,3 0 1 16,-3 0 0-16,3 0 2 15,0-2-2-15,0 2 0 16,3-1 0-16,-5-1 2 16,1 0-2-16,-2 2-3 15,0-1 2-15,0 1 1 16,0-2 0-16,0 2 0 15,-1-1 1-15,1 1-1 0,2-1 3 16,1-1-2 0,0 1-2-16,2 0-2 0,-1-2 3 15,-1 2 3 1,2-3-3-16,-2 3-3 0,0-1 3 16,1 2 1-1,-1 0-1-15,0-2 0 0,0 1-1 16,4-2 1-16,-4 2 1 0,0-1-1 15,0 1 0 1,0-2 3-16,0 2-2 0,0-2-1 16,3 1-4-16,-3 1 4 0,3-1 0 31,-3 0 3-31,1-1-3 16,1 0 1-16,0-1-3 15,-3 4 2-15,0-3 0 16,-1 3 0-16,-1 0 0 15,2-2 0-15,-2 1 0 16,1-1 0-16,2 1 0 16,0 0 0-16,3-1 0 0,0 2 0 15,1-2 0-15,-2 0 0 0,1-1 1 16,0 0-1 0,-2-1 0-16,-1 1-1 0,0 1 2 15,0-1-1 1,3-1 0-16,-1 2 1 0,-1-1-1 15,1-1-1 1,0 3 1-16,0-2 1 0,1-1-1 0,-4 1 0 31,2 0 0-31,-1 0 0 0,-2 2-1 16,4-2 1 0,-1 0 1-16,-1 2-1 0,-3-2 0 15,5 3-1-15,-4-1 1 16,2-1 0-16,0-1 0 15,-3 2 0-15,0 1 0 16,3-2 0-16,-3 2 0 16,3 0 0-16,-3-1 0 15,1 1 0-15,-1-2 0 0,-1 2 0 16,1 0 0 0,-2 0 0-16,2 0-1 0,-1 0 2 0,-1 0-1 31,-1 0 0-31,0 0-1 0,2 0 1 0,-2 0 0 31,0 0 0-31,0 0 1 0,0 0-1 0,0 0 1 16,0 0 9-16,0 0 9 15,0-2 18 1,0 0 18-16,-14-1-23 16,-5 2-26-16,-2 0 9 15,0-1 6-15,0 2-4 16,2-1 1-16,4-1-5 15,-1 2-7-15,2-3-4 16,2 0 1-16,5 2 2 0,2 0-4 16,2-1 1-1,3 2-1-15,-1 0 3 0,1-1-1 16,-2 1-1-16,2 0-1 16,0-2 1-16,0 2-2 15,0 0 1-15,0 0-1 0,0 0 1 16,0 0-1-1,0-1 0-15,3 0-6 16,15-1 2-16,5-1 4 0,2-2 0 0,0 2-1 31,-4 0 0-31,-4 2 1 16,-3 1-3-16,-5 0 3 16,-4 0-3-16,1 0 2 15,-3 0-2-15,3 0 3 16,-5 5-4-16,1 5 3 15,-2 1 0-15,0 5 2 16,0 3-1-16,-9 3 0 0,-6 2 1 16,-4-1-1-16,-3 1 0 15,-3-3 0-15,1-2-13 16,-1-2-95-16,3-3-76 0,4-8-309 16</inkml:trace>
  <inkml:trace contextRef="#ctx0" brushRef="#br1" timeOffset="200405.87">4072 5475 155 0,'0'0'56'16,"0"0"-18"-16,0 0 14 15,0 0-9-15,0 0-12 16,0 0 4-16,0 0-10 0,-51-8 5 16,47 8-6-16,-1-2-4 15,5 2-5 1,0 0 6-16,-3 0 8 0,3 0 1 0,0 0-5 31,0 0 3-31,0 0-1 0,0 0-4 0,0-1 1 16,0 1-1-1,0 0-12-15,0 0 0 0,0 0-4 16,0-2-2 0,0 2-5-16,0-1 1 15,0 1-1-15,0 0 0 16,0 0 0-16,0-2-1 15,0 2-1-15,3 0-6 0,3-1-7 16,3-2 1 0,-2 1 2-16,2-1-2 0,-1-1-14 15,-1 2-29-15,-1-1 14 16,-3 1 14-16,0 1 7 16,-3-1-1-16,2 2 13 15,-2 0-1-15,1 0 4 0,1 0 1 16,-2 0 2-1,0 0 4-15,0-2 3 0,0 1 11 16,0 1 7 0,0-2 12-16,0 2 5 15,1-2-3-15,1-1-12 0,-1 2 6 0,5-1-9 32,0-2-10-32,3-1-5 15,3 0-3-15,4-1-1 16,2 0-2-16,3-1 3 15,3 0-1-15,1-1 2 0,2 1-3 16,3-2 0 0,-3 2 0-16,-6 1 0 0,3-2 0 15,-5 1 2-15,-1 1-1 16,1 1 0-16,-5 2 2 16,5-1-2-16,-3 1-1 0,1-2-1 15,4 3 1 1,1-2 1-16,-1-1-1 0,3 2 0 15,1-2 1 1,-4 0 1-16,2 1-2 16,-4-2 0-16,-4 4 3 15,1-3-3-15,-2 1 2 0,-1 1-1 16,1-2 5 0,-1-1-2-16,-1 2 2 0,4-1-6 15,1-2 1-15,2 4 0 16,2-3-1-16,0-2 0 15,4 3 0-15,-4-2 3 16,-1 2-3-16,-4 0 0 16,-4 1 3-16,0 1-3 0,-5-2 1 15,-1 1 0 1,0 2-1-16,3-3 4 0,-3 2 2 16,0 0-6-1,2-2 2-15,2 0-2 0,3-1 0 0,2 1 0 16,2-1 0-16,-3 0 1 31,0 2 1-31,-2-2-4 0,-2 2 4 16,-1 0-2-16,-4 2 0 15,-2-3-2-15,0 3-8 0,-3 1-39 16,0-1-45 0,0 1-88-16</inkml:trace>
  <inkml:trace contextRef="#ctx0" brushRef="#br1" timeOffset="202733.65">6973 4800 346 0,'0'0'49'0,"0"0"-30"0,0 0 30 0,0 0 13 31,0 0-42-31,0 0-13 0,34-45 13 0,-19 39 1 31,1-1-5-31,1 0-1 16,8 2 3-16,-1-1-5 15,7-1-9-15,1 2-4 0,2-2 4 16,-1 2-4-16,4 0 0 16,-3-2 1-16,-4 2 1 15,-2 2-2-15,-5-1-1 0,-2 3 1 16,-5-3 0 0,1 4 1-16,-1 0 0 0,-1-3 1 15,0 3-1-15,1-2 0 16,2 1 0-16,0-1 0 0,3 2 0 15,0 0-1-15,-2 0 1 32,1 0-1-32,-7 0 0 15,2 0 2-15,-3 0-2 0,1 3 0 0,1 2 0 16,2 2 1 0,1 0-1-16,3 1 0 15,1 1 0-15,-3-1 1 16,3 2-1-16,-6-1 0 15,3 0 0-15,-6 2-1 16,6 1 0-16,-6-2 1 16,-2 1 0-16,2 0-2 0,-1 0 2 15,0-2 0 1,-2 2 0-16,3-2 0 0,-3-1 0 16,0 1-1-16,0 2 4 15,3-1-5 1,-1 1 2-16,2 1 0 0,-3-2 2 0,1 0 0 31,1 1-2-31,-2-2 0 0,-4-1 0 0,3 1 0 16,-3-1 0-1,0 3 2-15,2-3-2 16,1 2 0-16,-1 2 3 16,1-3-1-16,-1 2-2 15,4 1 1-15,-5-1 0 16,1 0-1-16,-4-1 4 15,3 1-1-15,-4-4 1 16,0 3 7-16,-1-3 3 0,-2 3-2 16,3-1 4-1,-3 1-4-15,0 3 3 0,0-1 0 16,0 2-7-16,3-2-5 16,2 0 1-16,-2 0-2 15,0-4 1-15,-2 2 0 0,1-2-2 16,-2 1 1-1,0 0 6-15,0 1 4 0,0 2 0 16,0-1-1 0,0 0 0-16,0 2-3 15,-2 0-7-15,2-1 4 16,0 0-1-16,0-3-4 0,0 2 1 0,0-2 0 31,0-1-1-31,0 0 2 16,0-2-1-16,0 2-1 15,0-1 0-15,0 0 0 0,0 2 1 16,0-3-1-16,0 1 0 16,0 1 0-16,0-2 0 15,2 0 2-15,2 2-2 16,-3-2-1-16,2-1 1 0,0 1 1 16,-1-1-1-16,1 1 0 15,0-2 1 1,0 1-1-16,-2 2 1 15,1-2-1-15,5 0 1 0,-4 2-1 0,2-1 0 32,-2 3 0-32,3-2 2 0,-2 0 1 0,2-2-1 31,3 3 0-31,-3-1 1 0,0-2-1 0,5 2 3 16,-1-2-5-1,-3 2 3-15,-1-2-3 16,3 1 3-16,-3 0-2 15,0 0-1-15,-1 0 1 16,1 1 1-16,-2 0 1 16,3 1-2-16,-1-1-1 15,-1 0 1-15,-2 1 2 16,5 0-2-16,-1 0 0 0,-3-2 3 16,1 3-2-1,-1-1 2-15,1-1-4 0,-1 2 6 16,-2 1-1-16,2 0 4 0,-1-1 0 15,0 3 5-15,0 0-6 16,-1 3 1 0,1 0-5-16,0 1 4 15,0 4-4-15,3-3 1 16,1 1 2-16,0-1 1 16,1 1 0-16,-2-4 0 15,-1 1 0-15,-1-3-6 16,-3-2-1-16,-1 2 0 15,2 0-2-15,-2 2-12 16,0 0-66-16,0-3-51 0,0 1-164 16</inkml:trace>
  <inkml:trace contextRef="#ctx0" brushRef="#br1" timeOffset="204966.28">8676 7272 273 0,'0'0'157'16,"0"0"-96"-16,0 0 10 15,0 0 30-15,0 0-32 0,0 0-37 16,0 0-11 0,0-14-17-16,0 14-4 0,6 10 0 15,6 7 3-15,1 4 6 16,-2 6 7-16,-3 3-8 16,-3 2 4-16,-3 2 1 15,-2 1 5-15,0 0-5 0,0-2-1 16,0-2-8-1,0-2 4-15,0-5-8 0,-2 0 0 0,-1-4 2 32,-1-3-1-32,1-3-1 0,-3-1 2 0,1 1 0 15,-1-5 4 1,0-1-6-16,1-1 2 0,-1 0 2 16,-2-1-2-1,-1-1 2-15,-1 0-2 16,-1-1 5-16,1-1 4 15,-5 0-2-15,4-1-1 16,-2 0-6-16,0 1 2 16,-2 0-4-16,3 0 0 15,1-1 0-15,1-2 2 0,1 0 0 16,3 0-2 0,0 0 2-16,-4 0-1 0,2 0 4 15,-4 0-3-15,2 0-2 0,1-4 5 16,-2 3-5-16,-2-1 0 31,4 2 5-31,-2 0-5 0,1 0 1 0,0 0 3 16,2 0-4-1,-1 0 1-15,2 0 0 0,1 0 1 0,0 0-1 32,-3 0 1-32,0 0-1 15,3 0 1-15,-3 0-2 16,0 0 2-16,-1 0-1 15,-1-1-1-15,2 1 1 16,-1-1 1-16,-1-1 2 0,1 1 7 16,-2 0-11-1,4-2 13-15,-2 0 1 0,1-2-7 16,-3 3 4-16,2-2-1 16,2-2 2-1,-2 1-1-15,0 0-6 0,-1 1 4 16,0-1-5-16,1 2-3 15,0-2 1-15,-4 0 2 16,4 1 0-16,-1-3 2 0,0 3 0 0,-3-1 6 31,5 1-3-31,-3-3-1 0,2 4-2 0,-1-2-2 32,-2 0-1-32,5 1 0 15,1 1-2-15,-2-2 1 16,3 1 1-16,0 2 1 15,0-1 2-15,0 0-2 16,0 0 6-16,0-2-3 0,2 4 1 16,-1-4 0-16,1 1 0 15,-1 2-3-15,-2-3 0 16,-1 0 1-16,1 1 2 0,-2-1-3 16,0 1 0-16,2 0 2 15,-1 0 3 1,0 0-4-16,0 1 2 0,0-1-1 0,1-1-1 15,1 3 1-15,-3-4-1 32,3 3-2-32,0-1-1 0,-2-3 0 15,0 2 0 1,0 1-1-16,2-2 1 16,-3 2 0-16,0 0 0 0,2 1-1 15,-1-3 1-15,1 2-2 16,-2 0 1-16,3-1-1 15,-2 2 2-15,1-3-2 16,-2 1 0-16,3 0 4 0,0-1-4 16,0 1-1-1,0 1 1-15,-1-1-1 0,2-2 4 16,1 2-3 0,-1 0-1-16,1 2 0 0,-3-2 0 15,-1 2 1-15,2-1 0 16,1 0-1-1,-2 0-2-15,0-1 2 0,1 1 2 0,0 1-1 16,1-2-2 0,-4 1 2-16,2-2-1 0,-1 0 0 15,-1 1 0 1,-1-1 0-16,-2-1 0 16,1 0-1-16,-3-1 0 15,-3 3-3-15,1-1-1 16,1 2-25-16,-3 1-70 15,-1 0-156-15,-1-1-340 16</inkml:trace>
  <inkml:trace contextRef="#ctx0" brushRef="#br1" timeOffset="207565.22">5047 5905 194 0,'0'0'136'0,"0"0"-78"15,0 0 17-15,0 0 1 16,0 0-8-16,0 0-2 16,0-5 2-16,0 2-22 15,0-3-12-15,-1 1-16 0,-7-3-6 16,-4 1 0 0,-1 2 3-16,-1-2-12 15,-2 0 6-15,-1 0-1 0,-2 1-1 0,0-1-6 31,1 0 0-31,-3 0 0 0,-1-2-1 0,-1-1 1 16,1 2-1-16,-2-1 0 16,5 1 0-16,-1 1 0 15,1 0 0 1,-2 0 0-16,3 1-1 16,-1 0 1-16,-1 0-1 15,-1 0-1-15,-2 1 2 16,-1 0 0-16,1-1 1 15,-1 0-1-15,4 1 1 16,-3-2 0-16,4 2-1 16,1 0 1-16,4-1-1 15,1 4 0-15,1-1 0 0,3 0 0 16,-3 0-1-16,2 1 1 16,-5-1 0-16,0 1 0 15,-7 1 0-15,-8 1-2 0,-3 0-5 16,-1 0 5-1,-2 0-4-15,1 0 5 0,-3 0-1 16,5 0 3 0,5 1-1-16,1 1 0 15,6-2 0-15,-3 0 4 16,3 0-4-16,0 0 0 16,3 0 3-16,2 0-2 15,4 0 2-15,0 0-2 16,0 3-1-16,0-1-2 15,-4 3 1-15,4 0 1 16,-3-1-1-16,0 2 0 16,0-1 1-16,0 1 0 0,-1-1 0 15,2 1 0-15,-2 0 1 16,4-1 2-16,0 0-3 16,-1-1-1-16,2 1 1 0,-2-2 0 15,4 0 4 1,0-1-2-16,0 1-2 0,-1 0 1 15,-1 1 1 1,5-2-2-16,-4 1 2 0,-1 2 1 0,1-1 0 31,-5 0-1-31,4 2-1 16,-3-1 0-16,-3-1 1 16,2 1 0-16,2 0 0 0,-2 0 1 15,6-2 0-15,-2 1 2 16,0-1-4-16,0 2 4 15,5-3-1-15,-4 2-4 16,5 2 1-16,-2-2 0 16,-1 3-1-16,2-1 0 15,-4 1 0-15,4-2 0 0,1-1 1 16,1 1-1 0,1 0 0-16,0-1-1 0,0 1 1 15,0 1 0 1,2 0-1-16,-2 2 1 0,3 0 0 15,0 1 0-15,0 3 0 0,0-2 1 16,0 0-1 0,0 2 0-16,0-3 1 0,0-1-1 15,0 1 1 1,0-4-1-16,0 3 2 16,0-2-1-16,0-1-1 15,3 2 2-15,0-1-2 16,1 1 1-16,-1 1 0 15,0 1-1-15,-2-2 1 16,4 1 1-16,-2-1 1 16,0 0 0-16,0 0 1 0,0-1 2 15,3 0-5 1,0 2-1-16,-2-1 2 0,1 0-2 16,1 0 1-16,-3 0 0 15,0 2 0-15,1-2 1 16,-4-1-1-16,3 3 2 0,3-1-2 15,-3 0 0-15,0 1 2 16,0-1 1-16,-1-2 0 16,1 0-3-1,0 2 4-15,1-3 0 0,-1 1-3 0,0 1 4 32,-2 0-1-32,1 1-3 15,1 1 4-15,0 2-2 16,0 3 0-16,0 2-1 15,0 1 2-15,0 3-3 0,4-1 1 16,-2 3 2 0,-2-4 2-16,1-2-5 0,1 1 0 15,-2-3-1-15,-2 0 0 16,1 0-1-16,2 2-6 16,2 1-10-16,-3 3-88 0,6-6-117 15,3-9-299 1</inkml:trace>
  <inkml:trace contextRef="#ctx0" brushRef="#br1" timeOffset="209600.76">4076 8570 162 0,'0'0'168'0,"0"0"-79"16,0 0-32-16,0 0-2 0,0 0 8 16,0 0-21-16,0 0-13 15,0-9-10-15,0 9-13 16,0 0-1-16,0 0-3 16,0 0-2-16,0 0 0 15,0 0 3-15,0 1-3 0,0 11 9 16,3 2 14-1,3 2-2-15,-2 3-9 0,1 1-1 16,4 2-2-16,6 1 2 16,0 1-4-1,1 2-1-15,4 1 2 0,-1-3 0 0,3 2-4 32,-2-3 3-32,1-1 0 0,-2-2 9 0,-1-2-10 31,-2-2-1-31,-2-2-3 15,-1-2-1-15,-1 0-1 0,-1 0 1 16,0-3 0-16,0 1 2 16,4 0-1-16,-2-1 6 15,2 0-4-15,0 1-2 16,3-2 6-16,0 2-3 16,6 0 3-16,-2-1-2 0,5 2 3 15,-3-2 1 1,3-2-4-16,-2 2-1 0,0-2 2 15,-1 1-2-15,0 0-1 16,-3-1 1 0,1 0-3-16,1 0-1 0,-2 0 2 0,-2-1-1 15,2 0 0 1,-3 1 0-16,4-2-1 0,-1 0 4 16,4 0-3-16,-2 0 1 15,-1-1-3 1,-1-2 1-16,-1 1-1 15,-1 0 1-15,-3-1 0 16,-2 1-1-16,-4-1 3 16,0 1-3-16,-5-2 0 15,1 0 1-15,2 1 0 0,-1-2-1 16,0 0 1 0,2 0 2-16,2 0 0 0,2 0 2 15,2 0-2 1,0 0 1-16,-1-3 3 0,-1-1-5 15,-3 2 1 1,-2-3-2-16,2 2 3 0,-1 0-4 0,-1-1 1 16,-1 0 0-16,2 1-1 15,-3-2 2 1,8 0-2-16,0-2 2 16,0-3-1-16,2 1-1 15,-1-2 1-15,0 2 0 16,-3-1 2-16,0 3-3 15,-5 0 2-15,-2 4-2 16,-1 0 0-16,-2 0 4 16,-1 0-4-16,2 1-2 0,3-3 2 15,6 0 0 1,3 0-1-16,3 0 1 0,4 2 0 16,2-1 0-1,-1 2-2-15,-3-1-3 0,-3-1 3 16,-8 3-5-16,-3-1-49 0,-2 1-69 15,-1-2-109 1,2-3-233-16</inkml:trace>
  <inkml:trace contextRef="#ctx0" brushRef="#br1" timeOffset="212166.52">8891 8254 921 0,'0'0'98'16,"0"0"-83"-16,0 0 54 15,0 0 3-15,0 0-34 0,0 0-20 16,0 0-10-1,22-9-3-15,14-4-1 0,9-5-4 16,4-5 4 0,-4-3-2-16,-10 1-4 0,-9-3-2 0,-10 1-27 31,-11-1-9-31,-5 2 8 0,-8 3 13 0,-17 4 11 31,-6 8 1-31,-7 10-2 16,-6 1 0-16,-3 2 9 15,3 15 1-15,6 2 3 16,10 1 2-16,9 3 3 0,10 6-2 16,6 1-2-16,3 2-1 15,0 1 3-15,10-2-3 16,13-4-1-16,5-5-2 16,6-7 1-16,9-7-2 0,5-8 3 15,6 0-1 1,1-13-1-16,-4-7 0 0,-2-6-1 15,-10 3-18 1,-2-3-10-16,-11 3 9 0,-7 2 12 16,-10 5 7-16,-9 0 0 0,0 2 2 15,0 1 2-15,0 0 18 32,0 2 1-32,0 4-2 0,0 3 7 15,0 1-9-15,0 2 9 16,0 1-4-16,0 0-13 15,0 0-2-15,3 4-6 16,4 11 0-16,2 9 4 16,0 0-2-16,3 3 2 15,-3 0 0-15,5-1-2 16,-1-5-2-16,-1-6-3 0,-2-5 0 16,1-3 1-16,-5-6-2 15,-3-1 2-15,1 0 4 16,3-8-2-1,1-16 6-15,1-4-6 16,4-2-2-16,-5 5 0 0,-1 5 3 0,1 1-4 31,-1 7 2-31,2 0 1 0,2 4 1 16,2 3-4-16,-1 2 1 16,9 3-4-16,0 0 3 15,6 4-2-15,-2 11-1 16,5 2 2-16,-3 2-2 15,-1 1-1-15,1-4-13 16,0-1-25-16,4-6-26 16,2-5-20-16,2-4-11 15,2 0-7-15,-3-10 18 0,-4-9 16 16,-6-1 44-16,-6 1 27 16,-6 0 1-16,-8 2 20 15,-4 3 63-15,0 2 18 16,0 1-11-16,-12 2-4 0,-7 4-8 15,-6 5-23 1,-7 0-12-16,-4 5-22 0,2 12-7 16,6 4-2-1,10 0-3-15,9 2-5 16,9-1-4-16,0-1 0 16,16-3 1-16,14-4-2 15,12-9 1-15,7-5 0 16,8-5 2-16,-3-17-2 15,-4-4-7-15,-8-6-5 16,-12-3 0-16,-6-3-1 0,-11-5 5 16,-13-7 7-16,0 0 1 15,-12 2 0-15,-13 5 2 16,-2 11 4-16,4 11 0 16,4 11 11-16,10 5 14 15,5 5-3-15,4 0-8 0,0 9-20 16,1 23-2-16,16 11 2 15,5 10 3 1,2 2-2-16,-3 0 0 0,4-2-1 0,-4-2-5 31,-2-5 4-31,-2-3-6 0,2-3-33 16,1-9-114-16,2-10-169 0</inkml:trace>
  <inkml:trace contextRef="#ctx0" brushRef="#br1" timeOffset="212324.97">10712 8045 1140 0,'0'0'119'0,"0"0"-94"16,0 0 30-1,-82-25-20-15,72 25-35 0,2 0-3 16,2 0-90-1,-3 0-237-15</inkml:trace>
  <inkml:trace contextRef="#ctx0" brushRef="#br1" timeOffset="213982.04">4415 10263 786 0,'0'0'265'16,"0"0"-196"-16,0 0 16 16,0 0-3-16,0 0-19 0,0 0-24 0,-15-68-21 31,6 71-6-31,-6 23-12 0,-6 15-2 15,0 8 2-15,8 3 0 16,7-5 0-16,6-7-3 16,0-7-1-16,13-8 4 15,7-10-3-15,5-7 1 16,6-8-1-16,4 0 3 16,-1-24-1-16,-1-8-7 15,-8-6-20-15,-7 1-5 0,-12-2 0 16,-6 6-11-16,0 3 1 15,-22 6-4 1,-7 4 25-16,-2 6 22 0,3 3 1 16,2 5 8-16,2 2 10 0,5 3 1 31,10 1-3-31,3 0-7 0,4 0-10 0,2 0-2 16,0 3-15-1,11 12 9-15,17-1 3 16,8-2 5-16,10-7 0 15,5-5-11-15,3 0-45 16,-1-9-30-16,-2-9-9 16,-3-4-6-16,-9-4-50 15,-9 2 11-15,-11 2 9 0,-7 3 67 16,-9 4 64-16,-3 6 12 16,0-1 110-1,-9 3 17-15,-2 2 38 0,-5 0-67 16,1 2-2-1,2 2-7-15,4 1-8 0,3 0-28 16,3 0-28-16,-2 11-14 0,5 21-19 16,0 12 5-1,0 12 14-15,9 8-7 0,6 11-6 16,0 12-1 0,-1 3-2-16,-4 0-2 15,-7-4-4-15,-3-7 0 16,0-5-1-16,0-12 0 15,0-15-4-15,0-18-57 16,0-12-78-16,0-12-100 16,7-5-135-16</inkml:trace>
  <inkml:trace contextRef="#ctx0" brushRef="#br1" timeOffset="-214516.07">4831 10270 244 0,'0'0'694'0,"0"0"-629"0,0 0 29 16,0 0 40-16,-39-77-79 15,39 70-35-15,17 2-20 16,14 0-1 0,15 2-1-16,8 1 2 0,-3 2-1 0,-5 0 0 31,-12 5 1-31,-3 9-7 15,-8-1-9-15,-8 6-22 0,-4 0-2 16,-11 3 3-16,0 5 12 16,-8 1 5-16,-22 4-4 15,-4 1 1-15,-8-2-1 16,-3-5 12-16,6-6 11 16,8-6 1-16,10-5 1 15,9-5 2-15,9-4 2 0,3 0 8 16,0-7 15-16,30-17-5 15,15-7-16 1,16-3-5-16,12 3-1 16,-3 4 0-16,-9 5 3 0,-7 2 4 0,-11 0-1 31,-10 2 3-31,-8 0 0 0,-7 1 3 0,-4 0 1 16,-3 1 8-1,-3-1 3-15,-5 1-3 16,-3 3 6-16,0 0-5 15,0 2 13-15,-3 3-5 16,-12 2-4-16,-6 6-12 16,-6 0-4-16,-4 0-3 15,-5 24-8-15,-1 5 2 0,7 10-2 16,9-1 1 0,8-1-1-16,11 0 0 15,2-3-2-15,5-4 0 0,19-1 2 16,7-9-1-1,5-8-2-15,10-9 3 0,-1-3 2 0,4-3-2 16,-7-13-7 0,2-7-3-16,-11-1 5 0,-9 0 0 15,-6 2 3 1,-8 2 2-16,-4 0-1 0,-3 2 1 0,-1-1 1 16,-2 2 6-16,0 3 2 31,3 3 2-31,0 4 0 15,0 5-4-15,4 2-7 0,1 0-1 16,8 3-3 0,2 16 0-16,4 1 4 0,-2 1-1 15,-1-2-1-15,-1-2 1 16,-6-1-1-16,0-5-3 16,-2-2-7-16,-2-6 2 15,-2-3-1-15,0 0 6 16,4 0 5-16,1-15 3 0,2-7-3 15,2-7 0 1,-3-5 2-16,3-2-2 16,-3 3 1-16,6 6-1 0,-6 10 1 15,2 9 1 1,0 4 0-16,2 4-1 0,1 0-1 0,8 9 0 16,-1 13 0-16,-2 3 0 31,-5 3-2-31,-8 4 0 15,-2-1-26-15,-7-3-132 0,0-1-111 16,-3-7-427-16</inkml:trace>
  <inkml:trace contextRef="#ctx0" brushRef="#br1" timeOffset="-211031.65">6503 10165 834 0,'0'0'107'0,"0"0"-68"15,0 0 54 1,0 0-5-16,0 0-47 0,0 0-23 16,0 0-6-16,3 14-2 0,21-12 3 15,6-2-1 1,7-3-4-16,3-14 2 0,2-4-8 16,-5-1-1-16,-2-3 0 0,-10 4-2 31,-9 2-1-31,-8 4-9 15,-8 3-1-15,0 5 3 16,-18 2 9-16,-12 2 0 16,-9 3 0-16,-6 3-1 15,-2 16 1-15,3 4 1 0,6 2 9 16,8 3 6-16,6-2-3 16,6 1-6-16,9-3-1 15,9 0 0-15,0-1-6 16,14-3-1-16,14-3 1 0,15-5 1 15,5-6 3 1,10-6-4-16,3 0 0 16,0-10-1-16,-4-12 0 15,-6-7-14-15,-14 0-10 16,-10-1 6-16,-12 5 6 0,-5 4 10 0,-7 2 3 31,-3 2 4-31,0 2 6 16,-3 1 16-16,-4 7 0 0,1 0 3 15,1 2 5-15,2 5-3 16,2 0-4-16,1 0-7 16,0 0-13-16,0 0-6 15,0 13-1-15,4 8-1 16,7 5 1-16,8-1 0 16,-1 1 0-16,2-1 0 0,0-3 0 15,1-2 0 1,-1-4 0-16,-1-7-3 0,-1-2 3 15,-5-6 0 1,-4-1 0-16,-1 0 0 0,4-10 0 16,-5-11-2-16,2-7 0 15,-3-1 2-15,-2 3-4 16,1 0 2 0,-2 6 2-16,3 3 0 0,0 2 0 15,3 8 0-15,-3 0 0 16,3 7 0-16,4 0-3 15,7 5-4-15,2 12 4 16,5 5 0-16,-5 1 1 16,1 2 0-16,-4-6 2 15,5-4-3-15,-3-5-14 16,1-7-4-16,2-3 5 0,3-6 1 16,-2-16 3-1,2-7 8-15,-6-7 2 0,1-8 2 16,-4-7 0-16,-4-7 0 15,-8-6 0-15,-6-4 0 16,0-4-2-16,-17 8 2 0,-10 8 0 16,-3 14 1-1,-1 16 2-15,9 11 13 16,8 9 7-16,7 6 0 16,7 24-15-16,0 26-7 15,0 16 0-15,16 14 7 16,2-4-4-16,3-2-1 15,1-11-1-15,-3-8-1 16,1-15-1-16,1-9 0 16,6-10-3-16,3-9-16 0,4-9-5 15,0-3 11 1,-1 0-19-16,-3-17 5 0,-5-8 8 16,-4-4 3-16,-6-2 8 15,-4 1 7-15,-6 4 1 16,-5 2 1-16,0 7 1 0,-5 3 15 15,-9 3 7 1,-2 6 4-16,2 5-9 16,0 0 0-16,2 5-14 0,-2 18-3 15,2 10-1-15,5 2-1 0,5 1 1 16,2-1-1-16,0-5 1 31,11-7-1-31,5-6 2 16,1-4-2-16,3-9-3 0,3-4-13 15,-1 0-1-15,-1-8 0 16,0-7 5-16,-6-6 12 16,0-2-2-16,-8-3 2 15,-5-1-1-15,-2 3 2 16,0 3-1-16,0 5 1 16,0 5-1-16,-2 5 10 0,1 3 8 15,1 3-2-15,0 0-6 16,0 0-10-1,0 11-7-15,14 11 6 0,0 4-1 16,7-1 2 0,-3-3 1-16,3-2-1 0,7-7-1 15,6-7-21-15,4-4 21 16,0-2-1-16,-5-3-1 0,0-14 3 16,-3-7 1-1,-5-5 2-15,-1-1-2 16,-3 0-1-16,-2 5 0 15,-5 5-1-15,-5 6 1 16,1 7 1-16,-4 6-1 16,2 1-1-16,1 3-5 15,1 15 5-15,-1 8-9 16,-6 3-31-16,-3 3-23 16,0-3-27-16,0 2 19 0,-6-2 19 15,-3-5 44-15,-1-2 9 16,4-5 0-16,1-4 6 15,2-2 24-15,3-6 15 16,0-1 11-16,6-4 8 0,16 0 7 16,7-11 3-1,8-11-35-15,5-2-23 0,1-2-13 16,-4 2-2 0,-8 6 1-16,-7 6-2 0,-9 7-5 15,-6 2-25-15,-9 3-61 16,0 0-49-1,-9 1-43-15,-15 9-212 16</inkml:trace>
  <inkml:trace contextRef="#ctx0" brushRef="#br1" timeOffset="-209066.79">9270 9859 67 0,'0'0'787'15,"0"0"-709"-15,0 0 24 0,-31-79 53 16,17 73-56-16,3 4-53 16,6 2-13-16,0 7-16 15,-1 20-10 1,0 14-4-16,-4 5 4 15,10-3-4-15,0-4 3 0,0-5-3 0,18-7 0 16,4-7-3 0,8-8 1-16,6-8-1 0,1-4 1 15,-1 0 1 1,-3-18-1-16,-9-5-1 16,-8-7-3-16,-9 1 2 0,-7 1-3 0,0 3 2 31,-4 0 1-31,-14 6 0 15,1 5 2-15,3 2 1 16,6 7-1-16,5 2 3 16,2 3 2-16,1 0-4 0,0 3-2 15,0 19-5 1,3 7 5-16,12 6-1 0,1-3 1 16,5-4 0-16,0-4-1 15,1-7 1-15,2-8-4 16,0-4 2-16,-2-5-10 15,4 0-1-15,-4-9 8 16,3-11 5-16,-5-6 0 0,2-4 0 16,-4-5 1-1,-9-1-1-15,-6-2-1 16,-3 2 1-16,0 6 0 16,0 5 0-16,-9 5 4 15,0 6-6-15,2 6 5 16,2 5 0-16,4 3 0 15,1 0-3-15,0 11-1 16,0 15-7-16,4 8 6 0,14-1 0 16,9-1 3-16,4-7-2 15,8-8 1-15,3-7-3 16,1-8-41-16,-1-2-5 16,-2-5 16-16,-4-14 14 15,-5-1 16-15,-4-6 3 0,-6-1 2 16,-8-1-2-1,-5 5 15-15,-8 1 11 0,0 3 11 16,-6 4 7-16,-14 4-13 16,-2 3-11-1,1 8-3-15,3 0-2 0,3 3-2 16,2 19-9 0,2 7-3-16,7 7 0 0,2 0-1 15,2-2 0-15,2-2 0 16,10-8 0-16,7-3 0 15,-2-4 0-15,5-8-13 16,2-3-7-16,1-6 15 16,-2 0-1-16,-2 0-7 15,-5-12 9-15,-4-5 3 16,-3-5 0-16,-6-3 1 0,1-3 1 16,-4 2-1-16,0 2 0 15,0 6 1-15,-4 5-1 16,4 7 1-16,0 1 2 15,0 5 1-15,0 0-4 16,0 5-2-16,18 14-3 0,1 6 4 16,-5 3 1-16,-1-2 0 15,0-3 0 1,5-6-7-16,2-3-15 0,5-4 1 16,2-7 11-16,-2-3 9 0,2 0 0 31,-3-8 1-31,1-9 0 15,-1-5-1-15,0-2 2 16,-2-5-1-16,-2-3 1 16,-1-4-1-16,-4-9 0 0,-5-2 3 15,-4-6-1-15,-6-3 2 16,0-1 9-16,0 2-4 16,-9 10 5-16,-5 10 6 15,2 14 2-15,0 12 11 16,6 9-11-16,-2 17-8 15,-6 31-9-15,0 18-5 0,-1 16 2 16,6 0 0 0,8-2-1-16,1-10-1 0,3-8 0 15,17-13 0 1,7-12 0-16,5-13-1 0,10-11-4 0,2-12-17 31,7-1-9-31,1-14 5 16,-4-12 7-16,-5-7 4 0,-2-7 9 15,-3-9 4-15,-2-9 1 16,-9-5 1-16,-8-9 0 16,-7-3 1-16,-12-2 1 15,0 0-3-15,-9 7 4 16,-9 14-3-16,-1 19 4 16,5 17 7-16,4 13 8 0,4 7 4 15,0 27-12 1,-3 30-8-16,3 24 2 0,0 8 7 15,6-1-4 1,0-7 2-16,0-10-6 0,0-7-2 16,6-12-1-1,8-9-1-15,3-9-1 16,3-12-10-16,8-7-61 0,5-8-140 0,6-7-113 16,-2 0-396-1</inkml:trace>
  <inkml:trace contextRef="#ctx0" brushRef="#br1" timeOffset="-208665.86">11340 9590 973 0,'0'0'79'0,"0"0"75"0,0 0 14 16,0 0-77-1,0 0-52-15,0 0-9 16,-58-61-14-16,34 81-11 0,0 15-5 15,-4 5 1-15,6 7-1 0,2-4 0 16,4-5 0-16,2-7 0 16,4-10-9-1,4-7-7-15,4-8-10 16,2-5-6-16,0-1 3 16,0 0 12-16,0-10 16 0,5-16 1 0,10-1 0 31,-3-6-1-31,1 6 1 15,-1 4 1-15,-1 5 0 16,-1 8 1-16,3 10-1 16,7 0-1-16,3 5 0 0,2 19 0 15,0 8 0-15,-4 3-1 16,-5 3-3-16,-4-5 4 16,-4-4-71-16,-1-2-61 15,6-8-19-15,7-5-22 16,10-4 60-16,7-5-238 0</inkml:trace>
  <inkml:trace contextRef="#ctx0" brushRef="#br1" timeOffset="-208448.75">11804 9785 486 0,'0'0'671'0,"0"0"-609"16,0 0 96-1,0 0-53-15,0 0-63 16,0 0-34-16,-8-13-4 16,8 26-4-16,0-1 0 15,5-1-1-15,1-2-3 16,-5-5-17-16,-1-3-33 16,0-1-45-16,-23 0-78 15,-21-12-214-15</inkml:trace>
  <inkml:trace contextRef="#ctx0" brushRef="#br1" timeOffset="-194499.36">11397 5883 437 0,'0'0'211'0,"0"0"-9"0,0 0 1 16,0 0-56-1,0 0-51-15,0 0-35 0,0 0-18 16,-67-58-8-16,64 56-8 16,3 0-6-16,0 0-7 15,0 1-6-15,0-1-4 16,22 2-4-16,23 0-2 0,28-5 1 16,15-1 1-1,3 0 0-15,-6 3-4 0,-6 1-24 16,-13 2-33-1,-13 0-30-15,-14 0-31 16,-14 0-34-16,-11 0-62 16,-11 2-13-16,-3 6 71 15,-15 1-70-15</inkml:trace>
  <inkml:trace contextRef="#ctx0" brushRef="#br1" timeOffset="-194184.76">11264 6070 644 0,'0'0'173'0,"0"0"-82"0,0 0 63 16,0 0-12 0,0 0-60-16,0 0-36 0,-27 0-15 15,27 0-13-15,12 0-10 16,24 0-5-16,23 0 1 0,21 0 1 31,11-5-3-31,1-7 0 0,1 1-2 0,-7 0 0 31,-2 2-9-31,-7 3-56 0,-13-1-63 16,-13 4-33-16,-14 0-48 16,-13 1-61-16,-12 2-13 15</inkml:trace>
  <inkml:trace contextRef="#ctx0" brushRef="#br1" timeOffset="-193702.83">11758 5593 773 0,'0'0'117'0,"0"0"-41"16,0 0 74-16,0 0-28 16,0 0-50-16,0 0-33 15,-66-22-15-15,66 22-4 16,0 0-12-16,6 7-5 0,27 10 0 15,16 5 4-15,14 1 11 16,7-3-5 0,4-1-10-16,-5-2-3 0,-5-1 0 15,-9 1-1-15,-9 0 0 16,-11 0-6-16,-11 2 2 0,-11 0-2 16,-10 5 5-1,-3 5 0-15,-10 8 4 0,-19 6 0 16,-11 4 1-16,-3 5-3 15,-5 2 1 1,-1 0 0-16,1 0-1 16,5-3-5-16,7-6 5 15,9-5-2-15,6-5-3 16,11-7-12-16,7-8-82 16,3-2-123-16,4-10-151 15</inkml:trace>
  <inkml:trace contextRef="#ctx0" brushRef="#br1" timeOffset="-192834.22">13023 5691 818 0,'0'0'85'16,"0"0"5"-16,0 0 66 16,0 0-54-16,0 0-32 15,0 0-33-15,-17-68-23 0,17 68-14 16,0 17-1-1,0 18-9-15,0 14 10 0,0 9 1 16,0 2 2-16,0-2-3 16,0-4-1-16,0-5-4 15,0-13 3-15,3-10-17 0,0-12-76 16,0-7-95-16,5-7-30 16,-2-10-117-1</inkml:trace>
  <inkml:trace contextRef="#ctx0" brushRef="#br1" timeOffset="-191735.43">12836 5721 565 0,'0'0'162'0,"0"0"-68"16,0 0 31-16,0 0-21 15,0 0-50-15,0 0-26 16,6-14-11-16,24 4-12 15,13-5 2-15,14-1-7 16,4-4-1-16,3-3-1 0,3 0-18 16,0-1-60-1,-2 2-39-15,-7 2 4 0,-12 4 10 16,-12 7 32-16,-16 1 66 16,-9 6 7-1,-5 1 23-15,-4 1 72 0,2 0 17 0,-2 0-13 16,0 0-23-1,0 0-19-15,0 5-18 16,0 17-5-16,0 7 16 16,0 10-8-16,0 5-6 15,0 2-19-15,0 1-7 16,0 0 5-16,0-6-6 16,7-6-6-16,6-4-3 15,1-7 0-15,-2-7 3 16,3-5-3-16,-4-5 0 15,-1-6 0-15,3-1 1 16,0-3 2-16,3-15-1 0,2-6 2 16,0 1 0-1,-5 0-1-15,2-1 1 0,-4 3 1 16,0 1 6-16,-2 5 1 0,-1 4 6 16,-4 3-2-1,-1 6 0-15,0 1-9 0,0 1-4 16,2 0-3-1,2 0-4-15,4 10-2 16,3 10 1-16,2 0 3 16,0 3-1-16,-3 2 0 15,4-4 0-15,-4-1-2 16,3-8-6-16,-2-3-2 16,2-4 1-16,-1-5 5 0,0 0 6 15,2-2 1-15,0-13 2 16,-1-2 0-1,-2-4 0-15,-2 4 1 0,-2-3-1 16,0 0 2-16,0 3-2 16,-1 0 1-16,-2 1 3 0,1 6 1 15,-4 1-1-15,3 2-1 16,-2 4-4 0,-3 1 0-16,-1 2-1 0,1 0-1 15,4 0-5 1,1 12 0-16,5 9 2 0,0 4-2 0,-1 1 5 31,0 1-2-31,1-5 1 0,3-4-8 16,-1-2-10-16,-1-9 3 15,4-7 9 1,0 0 8-16,1-4 1 0,3-15 9 16,0-3-1-16,0-6 13 15,3 2-2-15,0 2-2 16,-5 3 0-16,2 5 1 15,-2 2-5-15,-5 0-3 16,1 8-10-16,-3 1-1 0,1 5 0 16,2 0 0-1,4 1-4-15,-1 14 0 0,2 2-6 16,-5 4-21 0,-5 3-17-16,-4 1-12 15,-6-2-7-15,0 1 14 16,0-2-7-16,-18-2 22 0,-6-4 18 15,-10-1 15 1,-2-3-3-16,-4-4-6 0,-1-5-15 16,3-3-49-16,7 0-29 15,5-11-118-15,11-13-386 16</inkml:trace>
  <inkml:trace contextRef="#ctx0" brushRef="#br1" timeOffset="-191544.81">14052 5482 424 0,'0'0'607'0,"0"0"-515"0,0 0 1 16,0 0 6 0,0 0-58-16,0 0-34 15,-3-8-7-15,3 8-1 0,4 0-44 16,1 5-147-1,-5 8-112-15</inkml:trace>
  <inkml:trace contextRef="#ctx0" brushRef="#br1" timeOffset="-190335.52">15160 5637 420 0,'0'0'390'0,"0"0"-304"0,0 0 73 16,0 0-10 0,0-75-52-16,0 72-44 15,0-2-16-15,0 5-15 0,0 0-15 16,0 0-7-16,0 14 0 0,0 13-3 31,0 10 3-31,10-1-1 16,1-2-1-16,2-6-1 0,1-5 0 0,2-6-6 15,-1-5-32 1,3-8-36 0,0-4-23-16,4 0-8 0,-1-7 6 15,-1-17 27 1,-6-2 31-16,-5-7 44 0,-3 0 0 15,-4-1 13-15,-2 1 33 16,0 7 23-16,0 3 2 16,0 6-13-16,0 7 17 0,0 4-28 15,0 5-9 1,0 1-15-16,0 0-23 0,0 0 0 16,1 5-13-1,10 12 8-15,1 5 5 0,4-1 0 0,-1 1-1 31,3-2 0-31,1-3 1 0,4-1 0 16,0-6-1 0,1 0 2-16,-4-5-2 0,-1 0 1 0,-7-1-1 15,-3 0-3 1,-5-2-4-16,-2 1-9 16,-2 3 3-16,0 1-10 15,0 3 5-15,0 3 5 16,0 0-2-16,-8-1 1 0,-6-1 5 15,-1 0-6 1,-8-4 3-16,-5-1 1 0,-5-2 3 16,-3-1-13-1,-4-3-8-15,3-3-18 0,3-11-10 16,7-6-66-16,6-7-178 16</inkml:trace>
  <inkml:trace contextRef="#ctx0" brushRef="#br1" timeOffset="-190141.93">15212 5366 917 0,'0'0'155'0,"0"0"-95"16,0 0 12-16,0 0-35 15,0 0-37-15,0 0-9 0,0 0-74 16,2 31-129-16,14-19-187 16</inkml:trace>
  <inkml:trace contextRef="#ctx0" brushRef="#br1" timeOffset="-187903.73">16362 5680 242 0,'0'0'354'0,"11"-74"-277"0,-6 39 41 0,-2 2 39 15,-3 8-43-15,0 4-10 16,0 5-28-16,-3 7-12 15,-7 1-17 1,-2 7-13-16,-7 1-10 16,-9 7-13-16,-7 20-9 0,-4 9-2 0,6 7-1 31,8 3-1-31,12-3 0 16,13-6-2-16,0-1 1 15,28-7-4-15,15-9-1 16,12-8-18-16,8-10-30 0,1-2-22 15,-4-10-41 1,-5-13-8-16,-8-5 11 0,-9-5-10 16,-2-1 28-16,-15 5 61 15,-8 0 37-15,-8 7 29 0,-5 2 91 16,0 2 1 0,-3 3-3-16,-7 5-18 0,-1 2 4 15,2 2-26 1,1 6-16-16,-3 0-35 0,0 2-9 15,-2 16-14 1,-1 8-3-16,4 5-1 16,1 1 4-16,8-1-4 15,1-3-4-15,0-3 4 16,6-2 1-16,8-5-1 0,1-5 1 16,3-5-3-16,0-4 2 15,-1-4-1-15,-1 0-4 16,-6-7-2-16,1-11-1 15,-2-6 4-15,-8-1 4 16,-1-3-2-16,0 3 0 16,0 3 4-16,-4 5 0 15,-2 9-1-15,4 3-1 16,2 3 3-16,0 2-3 0,0 0-1 16,0 7-5-1,0 17-18-15,0 5 22 0,5 2 1 0,5 1-7 31,1-6-3-31,5-2-6 0,5-9-14 0,9-6-3 16,10-9 5-16,8 0 1 16,5-15-2-1,1-10-1-15,-6-8 3 16,-2-7 5-16,-7-7 14 16,-5-8 8-16,-7-3 2 15,-9-5 4-15,-9-2 0 16,-9-3 9-16,-2-3 15 15,-20 7 29-15,-3 11 19 0,4 16-4 16,1 15-28 0,7 12-6-16,4 9-8 0,3 1-11 15,0 0-9-15,-5 33-11 16,-6 24-4-16,-2 19 4 16,2 16 4-16,4-3-2 15,11-6 2-15,2-5 2 16,4-13-6-16,19-12-1 0,5-11-2 15,8-14 1 1,6-12-3-16,7-13-15 0,5-3-14 0,2-16-4 31,-2-16 7-31,-4-14 3 16,-7-7 20-16,-8-10-1 16,-6-7 9-16,-10-4 1 15,-12-7-1-15,-7-1 1 0,0 9 1 16,-11 10 6-1,-6 20 1-15,1 18 19 16,4 14-2-16,4 8 7 0,-2 3-9 16,-3 29-22-16,-8 29 0 15,0 23-2-15,1 9 3 0,13-2 5 16,7-6-6 0,0-4-2-16,18-13-1 0,4-9-5 15,7-12 4-15,3-9-1 16,9-12 0-16,3-9-21 0,4-14-16 15,0 0-1 1,-2-8 16 0,-1-13 10-16,-8-5 9 15,-5-5 5-15,-9-2 1 16,-6-3 2-16,-7 0-1 0,-7 4 3 16,-3 5 0-16,0 6 22 15,-12 4 5-15,-6 2-8 16,2 8 1-16,-1 5-8 15,-2 2-1-15,0 5-13 16,-4 18 0-16,3 4-2 0,6 10 0 16,8 1-2-16,6 3-3 15,3-3 4 1,21-4-4-16,13-9-14 16,7-6-55-16,5-9-34 15,-1-9-62-15,2-1-16 0,-2 0-64 0,-2-15 84 31,-1-6 87-31,-6-4 79 0,-8 0 15 0,-6 2 67 16,-11 1 24-16,-7 5 39 0,-4 6 20 31,-3 0-23-31,0 2-26 16,-1 2-25-16,-13 4-29 16,-8 3-14-16,-3 0-16 15,-5 12-21-15,3 14-6 16,3 3-2-16,6 4-3 15,9 1-1-15,9-2-1 0,0-7-5 16,21-6-49 0,12-9-22-16,7-10-47 0,5 0-9 15,4-14 37 1,-3-9 53-16,-5-9 32 0,-4-10 12 16,-3-10 18-16,-4-13 38 0,-6-7 18 15,-12-7-5 1,-12-9-24-16,-6-3 14 0,-25 2 8 15,-5 12 13-15,0 17-12 16,5 21-21 0,8 20-12-16,10 13 5 0,4 8-27 0,5 36-13 31,2 27-7-31,2 25 6 16,0 10 1-16,8 0-3 15,5-10-3-15,-6-10 3 16,-2-11-8-16,-1-13-85 0,5-14-168 15,2-9-40 1</inkml:trace>
  <inkml:trace contextRef="#ctx0" brushRef="#br1" timeOffset="-187152.96">19694 5324 755 0,'0'0'202'15,"0"0"-117"-15,0 0 65 16,0 0-24-16,0 0-61 15,0 0-29-15,5-65-13 0,-29 80-19 16,-6 18-4 0,2 10-1-16,7 6-3 15,14-4 3-15,7-7-7 0,20-7 2 16,19-6-10-16,9-9-10 16,5-3-4-16,-3-6-1 15,-9-5-5-15,-15 1-31 16,-11 2-26-16,-15 2 3 0,0 6 0 15,-33 9 34 1,-19 3-29-16,-11 1-3 0,-6-1 29 0,4-3 29 31,7-5 25-31,7-4 5 16,15-5 17-16,11-4 24 16,13-4 19-16,9 0-15 15,3-12-1-15,13-12-44 16,23-11-2-16,18-7-60 0,10-2-94 15,8 2-181 1</inkml:trace>
  <inkml:trace contextRef="#ctx0" brushRef="#br1" timeOffset="-185897.75">20070 5582 791 0,'0'0'168'16,"0"0"-53"-16,0 0 31 0,0 0-54 0,0 0-55 31,0 0-27-31,99-52-3 16,-55 31-4-16,-3 1-1 0,-5 1 1 16,-11-1-1-16,-7 6-2 15,-11 2 2-15,-7 0-2 16,0 2 5-16,-22 0-1 15,-18 3-1-15,-15 5-2 16,-11 2 0-16,-4 3 1 16,1 15 0-16,14 3 3 15,12 4 1-15,17 4-1 16,19 0-4-16,7 0-2 0,16-1 0 16,25-2-1-1,17-8 2-15,10-7-1 0,8-5-3 0,-1-6-14 31,-6 0-13-31,-8-14 2 0,-9-7 6 0,-12 1 13 32,-10 1 10-32,-11 1 0 0,-9 1 0 0,-6-1 18 15,-4 3 32 1,0-2-13-16,0 3 0 16,-6 2-3-16,3 4-8 15,2 3-11-15,-1 3-2 16,2 2 0-16,0 0-9 15,0 0-4-15,0 5-1 0,0 14-4 16,0 6 5 0,6 1 0-16,6 3-4 0,-2-5 3 15,2-4-10 1,5-1-19-16,-4-6-9 0,3-6-5 16,-2-3 20-16,1-4 12 15,0 0 8-15,1-17 4 16,2-2 2-16,-3-5 0 15,1-1 1-15,-4 2 8 0,0 0 16 0,0 1 2 32,-3 2-7-32,-1 2-2 15,0 3-2-15,-2 6-1 16,2 2-5-16,-5 4 0 16,0 3-9-16,2 0-2 15,0 0-2-15,7 15-3 0,3 7 2 16,0 4 0-16,0 1-4 15,0 0-27 1,-3-5-14-16,4-3-25 0,-1-7-9 16,2-3 15-16,-2-6 28 15,1-3 31-15,-1 0 7 16,1-10 3-16,2-9 1 0,-1-1 28 16,-1-2 23-1,-3-2 7-15,0 3-13 0,-2-1-4 16,-2 5-18-1,3-2-7-15,-2 4-2 0,1 0-8 0,-3 6-4 16,-1 3 7-16,-4 3-7 31,1 3-6-31,2 0 0 16,4 11-4-16,3 9 2 0,-1 6-2 16,-1 1-19-16,-5-2-15 15,-1-2-17-15,-2-1-5 16,2-7-10-16,1-2 8 15,2-5 14-15,1-5 41 16,3-3 3-16,3 0 4 16,3 0 0-16,2-10 4 0,2-4-2 15,0-3 7 1,-2-1 20-16,2-1 1 0,-1 0 0 16,-2 0 0-1,-1 2 0-15,0 0 2 0,-2 0-5 0,1 5-1 31,-1-1-2-31,-1 4-8 0,-1 1-8 0,-4 4 3 32,-1 4-4-32,1 0-4 0,3 4-3 15,0 13-3-15,-1 5 3 16,-4 6-2-16,-3 0-1 16,-3 0-4-16,-1-3-21 15,-1-1-16-15,0-4-4 16,0-3-15-16,0-3-9 15,-8-3-20-15,0-7-61 0,2-2-40 16,1-2-82-16</inkml:trace>
  <inkml:trace contextRef="#ctx0" brushRef="#br1" timeOffset="-185687.89">21553 5054 588 0,'0'0'285'0,"0"0"-200"16,0 0 40-16,0 0-3 31,0 0-85-31,0 0-35 16,0 0-2-16,-9-9-5 0,7 9-59 15,-11 13-102 1,-5-1-187-16</inkml:trace>
  <inkml:trace contextRef="#ctx0" brushRef="#br1" timeOffset="-183436.58">22376 5570 918 0,'0'0'128'16,"0"0"-37"0,0 0 44-16,0 0-31 0,0 0-50 15,0 0-31-15,68-52-16 0,-9 30-7 32,5 1 1-32,-2-4 0 0,-9 3-2 0,-10 0 1 15,-13 2-8 1,-12 4-18-16,-12 4 10 0,-6 0 14 15,0 2 2-15,-24 3 0 16,-19 0-5 0,-17 7 3-16,-11 0 2 15,-8 9 2-15,7 10 2 16,11 4 7-16,16 3 2 16,15 0 0-16,17 4-8 0,10-1-3 15,3 3-2 1,16-3 0-16,24-3 0 0,14-4 0 15,12-8 0 1,7-6 0-16,1-8 0 0,-3 0-1 16,-9-13-8-1,-8-8-6-15,-11-6 6 0,-10 1 5 16,-12-2 2-16,-12 2 2 16,-8-2 2-16,-1 1 2 0,0 0 20 15,-3 5 5 1,-4 2-5-16,1 6 2 0,1 3-1 15,1 6 2 1,3 3-3-16,1 2-7 16,0 0-7-16,0 0-9 15,0 13-1-15,5 14-4 16,10 10 3-16,6 4 1 0,0 2 0 16,0-5-2-16,-2-4 0 15,0-7-8-15,-6-7-11 16,-3-9-7-16,-2-5-8 15,-5-6 15-15,1 0 7 16,-1 0 14-16,3-12 3 16,3-10 0-16,4-8-1 0,2-4 0 15,5-1 3 1,-4 3-5-16,5 6 4 0,-2 6 0 16,-2 8 2-1,-1 5-6-15,1 7 1 0,2 0-1 0,2 10-3 31,1 11-2-31,2 4 2 0,-5 1 3 0,1-1-7 32,1-6-8-32,-2-5-14 0,4-7-16 15,4-7 11-15,5 0 13 16,5-11 5-16,2-14 10 16,2-7 6-16,-1-9 0 15,-3-9 2-15,-4-9-2 16,-8-8 2-16,-10-9-2 15,-10-7 3-15,-5-5 4 0,-17-6 0 16,-13 7 15 0,-2 11 10-16,-3 21 17 0,4 21-10 15,7 15-6 1,8 11-5-16,8 8-10 0,1 16-18 16,-2 46 0-16,0 25 0 15,5 23 0-15,4 5 1 0,3-6-2 16,19-10 0-16,5-13 0 15,4-19-3 1,3-16-12-16,2-13-50 16,3-16-20-16,4-12-4 15,1-9 30-15,3-1 32 16,-2-8 26-16,-2-14 2 16,-6-4 0-16,-4-7 7 15,-6 0 24-15,-10-1 4 16,-9 1 9-16,-8 3 8 0,0 3-7 15,0 5-7 1,-8 6-12-16,-4 3-8 0,1 9 4 16,-4 4-12-16,-3 4-8 15,-4 21-1-15,-3 10-1 0,2 7 0 16,10-1-2-16,5-2 1 16,7-7 1-1,1-5-10-15,0-7-34 0,10-6-16 16,9-8 1-1,1-6 19-15,4 0 17 0,0-3 16 0,-5-16 7 16,1-2 0 0,-4-4 2-1,-6-5 6-15,-1-1 8 16,-4 1 4-16,-2 4 3 0,-3 4-3 16,0 8 7-16,0 5-7 15,0 7 4-15,0 2-5 16,0 0-16-16,0 9-3 15,0 18-14-15,0 9 13 16,0 3 1-16,0-3-1 16,0-6-3-16,6-4-38 0,9-7-21 15,7-9 5 1,6-7 29-16,7-3 20 0,4 0 9 16,-2-13 2-16,3-8 5 15,-6-6 34 1,4-4-2-16,-1 2-10 0,-4-3-1 0,-3 5-7 31,-6 6-1-31,-7 6-3 0,-3 4-8 16,-4 8-9-16,-1 3 0 15,-1 0 0-15,-2 17-9 16,-2 9-15-16,-4 8-39 16,0 0-9-16,-3 0 7 15,-12-2-27-15,-4-4 5 16,2-4 24-16,0-1 36 15,4-7 22-15,3 1 5 0,4-7 1 16,5-1 20 0,1-5 32-16,0-4 4 0,14 0 29 15,15 0-10-15,5-4-30 16,5-7-23 0,6-4-17-16,6 1 3 0,5-3-6 15,2 0-3-15,-3 2 1 0,-8 1-1 16,-14 4 1-16,-14 3-1 15,-8 2 2-15,-10 2-1 16,-1 1-1 0,0 2 2-16,-8 0-2 0,-11 0-47 0,-3 0-84 31,1 0-155-31</inkml:trace>
  <inkml:trace contextRef="#ctx0" brushRef="#br1" timeOffset="-180871.55">25837 5308 726 0,'0'0'135'0,"0"0"-85"16,0 0 101-16,-5-80-38 15,-11 65-50-15,-4 1-14 16,-8 6-14-16,-9 8-15 16,-9 0-9-16,-1 12-11 0,4 13-1 0,12 1-1 31,10 6-4-31,14-2-1 16,7 0 1-16,0-4 1 15,13-3-1-15,11-7-2 16,11-4-16-16,1-9-21 0,2-3-16 15,-4 0-5 1,-7-14 22-16,-6-6 14 0,-9-6 16 16,-8-2 12-16,-4-2 2 15,0 2 5-15,-3 5 11 0,-9 6 32 16,2 5 31 0,4 5-6-16,1 6-10 15,4 1-19-15,-1 0-18 0,2 3-16 16,0 23-10-1,0 16 0-15,0 16 2 0,0 9 7 0,9 6 4 16,5 0-10 0,-2 1 1-16,-5-3-3 15,0-3-1-15,-7-4 0 0,0-5-1 16,0-8 0 0,-13-10-16-16,1-9-44 15,-4-11 2-15,-4-7-10 16,-2-4 8-16,-3-10 7 15,-4 0 6-15,0-2 15 16,-1-17-21-16,0-6-32 16,6-13-113-16,9-13-76 0</inkml:trace>
  <inkml:trace contextRef="#ctx0" brushRef="#br1" timeOffset="-179935.26">26102 5229 618 0,'0'0'438'15,"0"0"-369"-15,0 0 63 0,-17-76-19 0,17 69-53 32,0 4-33-32,0 3-19 15,14 0-8-15,13 0-5 16,10 10-1-16,4 12 0 15,0 4-7-15,-8 3-12 16,-12 1-11-16,-6 1-17 0,-12-5 2 16,-3-2 2-1,-8-2-8-15,-20-2 11 0,-9-6 22 16,-5-4 11-16,5-6 6 16,9-4 7-16,11 0 4 15,11 0 0-15,6-7 14 0,0-10 5 16,30-7-13-16,19-10-8 15,14-1-1-15,10-2 0 0,-2 3 0 32,-9 5 3-32,-14 5-3 0,-15 6 17 0,-14 7 14 31,-10 2 13-31,-8 8 15 16,-1-1-1-16,0 2-18 15,0 0 1-15,0 0-22 16,-12 0-14-16,-7 12-6 15,-2 13-5-15,-1 8 1 0,4 1 1 16,10 2 1-16,7-5-8 16,1-2 10-16,1-6-2 15,15-5 1-15,1-5 1 16,2-7-1-16,1-6 0 0,2 0 1 16,-1-4 2-1,1-15 0-15,-5-3 2 16,-2-6-2-16,-6-7-2 15,-5 4 0-15,-1 5-3 0,-3 7 1 0,0 10-1 16,0 6 3-16,0 3 0 31,3 3-6-31,9 19-20 16,5 10 6-16,5 6 17 0,2-1-28 16,1-4-20-16,-1-8-7 15,3-8-13-15,4-8 7 16,2-9 28-16,0 0 29 15,4-17 1-15,-6-9 6 16,1-11-2-16,-4-8 4 16,-4-9-2-16,-2-5 9 15,-5-8-4-15,-10-5 21 16,-7-6 16-16,0 2 8 16,0 7 21-16,-9 17 9 0,-1 19-13 15,2 17-17 1,2 13-19-16,3 3-16 0,-4 22-15 0,-3 42-3 31,-6 27 1-31,-1 27 2 16,0 7 11-16,2-7-5 0,0-3-1 15,-1-14-4-15,4-10-2 16,0-15-1-16,3-14-6 16,3-14-53-16,3-12-104 15,3-12-90-15,2-15-243 16</inkml:trace>
  <inkml:trace contextRef="#ctx0" brushRef="#br1" timeOffset="-179120.65">27276 5213 1005 0,'0'0'88'0,"0"0"-29"0,0 0 87 15,0 0-65 1,0 0-54-16,0 0-21 0,-6-39-6 16,36 39-3-16,10 11-1 0,2 9 4 31,-3 3-11-31,-11 1-23 16,-10 3-23-16,-13-1-18 15,-5 3-37-15,-21-4 12 16,-21-2 4-16,-12-6 23 0,-4-5-36 15,6-6 6 1,9-6 53-16,16 0 50 0,15 0 12 16,12-14 25-16,0-11 45 0,23-7-34 15,16-10-10 1,15-8 10-16,9-8 4 0,5-7-7 16,-2-5-9-1,-5-5-4-15,-9 5 27 0,-16 4 3 16,-12 13-11-1,-15 13 7-15,-7 13 20 16,-2 12-24-16,0 7-11 16,0 6-16-16,0 2-15 0,0 3-12 0,-8 35-4 31,-7 16-3-31,2 21 7 0,4 12 3 16,4 0 1-1,5-4 13-15,0-8-10 0,3-13-5 16,11-14-2-16,0-15 1 15,0-8-2-15,-2-11 1 16,-2-8-3-16,-1-6 2 16,2 0 2-16,7-6-2 15,4-15 3-15,3-9 1 16,3-8-3-16,-5 1 3 16,1 2-1-16,-3 3 1 0,-8 11-1 15,-1 11 0 1,-3 7-2-16,2 3-1 0,6 11-5 0,2 15 0 31,0 7-2-31,-3-1-9 0,-1-2-9 0,-4-6-17 16,2-7-6-1,-4-6-7 1,2-7 17-16,0-4 10 0,1 0 19 16,5-1 9-16,-4-13 2 15,3-3 0-15,-2-2 1 16,-1-1 3-16,-2 2-5 15,-4 6-5-15,-1 4-14 16,0 7-55-16,-1 1-38 16,1 0-90-16,0 7-105 0</inkml:trace>
  <inkml:trace contextRef="#ctx0" brushRef="#br1" timeOffset="-178819.92">28569 5166 687 0,'0'0'269'0,"0"0"-116"0,0 0 18 31,0 0-70-31,0 0-53 16,0 0-21-16,-15-23-17 0,12 23-6 15,-1 0-4 1,4 5 0-16,0 4-3 0,0-1 2 16,0-2-2-16,4-2 2 15,5-2 1-15,2-2-22 16,-1 0-6-16,-2 0 1 0,-5-9-10 16,-3-1-44-1,-3 7-35-15,-29 3-115 0,-9 3-162 16</inkml:trace>
  <inkml:trace contextRef="#ctx0" brushRef="#br1" timeOffset="-175554.51">13628 7229 905 0,'0'0'143'16,"0"0"-80"-16,0 0 70 15,0 0-24-15,0-73-60 16,0 71-25-16,0 2-11 15,0 0-13-15,8 16-2 16,2 16-3-16,0 15 5 16,-2 8 0-16,-2 8 0 0,-6 2 0 15,0-2 0-15,0-9 0 16,0-8-5 0,-3-12-39-16,-3-9-43 0,3-10-75 15,-5-10-40-15,-2-5-107 16,0-10-298-1</inkml:trace>
  <inkml:trace contextRef="#ctx0" brushRef="#br1" timeOffset="-175304.63">13446 7272 721 0,'0'0'141'31,"0"0"-26"-31,0 0 51 16,0 0-55-16,0 0-47 15,0 0-27-15,-21-34-16 16,33 28-14-16,19-2-7 16,13 3-1-16,8 1 0 0,0 4-3 15,-7 0-7-15,-5 6-56 16,-10 18-45-16,-11 10-22 16,-14 12-63-16,-5 10-93 15,-28 8-83-15</inkml:trace>
  <inkml:trace contextRef="#ctx0" brushRef="#br1" timeOffset="-175105.95">13410 7827 275 0,'0'0'301'0,"0"0"-166"0,0 0 52 0,0 0-18 32,0 0-60-32,0 0-40 15,57-45-21-15,-15 24-16 16,7 4-15-16,3 1-13 0,2 3-3 15,-2 1 2-15,-4 4-3 16,1 1-27-16,-3 2-87 16,-2 1-98-16,-5-1-163 15</inkml:trace>
  <inkml:trace contextRef="#ctx0" brushRef="#br1" timeOffset="-174772.34">14152 6999 936 0,'0'0'101'0,"0"0"22"31,-84-41 36-31,77 40-85 0,4 1-41 0,3 21-24 16,0 22-7-1,1 20 1-15,17 10 7 16,6 3-2-16,3 2-4 15,3 1 1-15,0 0 0 16,-4-2-4-16,-5-3 3 16,-6-8-4-16,-5-8-4 0,-5-7 3 15,-5-10 0 1,0-7-11-16,-11-7-37 16,-9-9-8-16,-3-8 1 0,-5-3-4 0,-2-7-29 31,-1 0 5-31,0-12-43 0,2-13-15 0,8-12-101 31,6-11-248-31</inkml:trace>
  <inkml:trace contextRef="#ctx0" brushRef="#br1" timeOffset="-174617.6">14214 7495 206 0,'0'0'671'16,"0"0"-532"-16,0 0 2 15,0 0-4-15,0 0-64 16,0 0-51-16,54-6-19 0,4-13-3 16,15-6-7-1,8-3-138-15,-14 0-253 0</inkml:trace>
  <inkml:trace contextRef="#ctx0" brushRef="#br1" timeOffset="-172920.99">15369 7450 834 0,'0'0'138'0,"0"0"-94"0,0-84 98 0,0 68-42 15,-2 5-44 1,-2 5-17-16,-1 6-7 16,-2 0-9-16,-8 2-11 15,-7 21-11-15,-7 14-1 16,-1 12-1-16,5 2-1 15,9-6-2-15,10-6 1 16,6-7-1-16,4-8 1 16,19-7 2-16,5-7-4 0,5-10 5 15,-2 0-2 1,2-8-5-16,-3-15-6 16,-5-4-8-16,-8-5 0 0,-9-1-10 15,-6-3 0-15,-2 2 2 0,0 6 20 16,-3 7 8-1,-4 8 1-15,4 4 4 0,1 6 13 16,2 3-3 0,0 0-14-16,5 8-3 15,17 17-3-15,8 5 5 16,1 7 0-16,0 0 0 16,-2 1-2-16,-4-4 0 15,-6-4-19-15,-4-7-121 16,-4-6-48-16,1-12-150 15</inkml:trace>
  <inkml:trace contextRef="#ctx0" brushRef="#br1" timeOffset="-171903.5">16338 7436 805 0,'0'0'56'0,"0"0"47"16,-16-76 21-16,6 58-64 0,1 4-28 15,1 2-7-15,2 4-4 16,2 4-5-16,1 2-10 16,1 2 3-1,2 0-1-15,-1 0-2 16,1 0-2-16,0 0-4 16,-2 0 0-16,1 0-3 15,-2 0 0-15,-3 0 1 16,0 4 0-16,-3 1 0 15,1 2-4-15,-1-3-1 16,2 2 3-16,-2-1 1 16,0 1-3-16,-2 0 4 0,0 2-2 15,0 2 2-15,2 1 1 16,-1 5-1-16,2 0-2 16,2 3-1-16,2 2 5 15,2 3-4-15,2 3 4 0,0-2 0 16,0-1-1-1,0 0 0-15,9-2 1 0,8-4-1 16,5-5-3-16,8-7 2 0,3-4 2 16,3-2 0-16,1-3-6 31,-6-12-9-31,-4-5-7 0,-7-3 6 0,-4-4 2 16,-10-4 8-1,-5 0 6 1,-1-3 1-16,0 4 1 15,-12 4 2-15,-1 9 4 0,1 3 16 16,4 8 25-16,1 5-2 16,6 0-11-16,1 1-10 15,0 0-11-15,0 0-13 16,0 17 0-16,0 8-2 0,0 10 9 16,0 9 3-16,4 7 3 15,8 4 0 1,-1 9-1-16,0 3-6 15,-2 4-3-15,-3 1-4 0,-6-6-1 16,0-6-1-16,-1-3 0 16,-13-8-1-16,-2-3-17 15,2-9-25 1,-2-4-19-16,0-8 38 0,1-6-37 16,-6-7-7-16,-2-4 10 15,-5-8-1-15,-3 0-31 16,-3-5 31-16,3-19-10 15,9-11-96-15,14-12-55 16</inkml:trace>
  <inkml:trace contextRef="#ctx0" brushRef="#br1" timeOffset="-170955.54">16623 7390 1068 0,'0'0'85'0,"0"0"36"16,0 0-9-1,0 0-48-15,-12-79-36 0,15 72-14 16,14 2-10-16,6 2-3 0,7 3-1 31,6 0-1-31,2 15-3 16,-4 5-2-16,-6 5-13 15,-7 8-25-15,-10 3-10 16,-11 5-9-16,0 1 25 16,-21-2 9-16,-9-3-13 15,-1-7 1-15,3-5 12 0,5-8 9 16,6-6 17-16,10-8 2 16,5-3 1-16,2 0 9 15,6-19 8-15,23-13-9 0,14-9-3 16,14-6 0-1,4 1 9-15,-4 2-7 0,-10 8 11 16,-14 7 8 0,-9 8 13-16,-11 7 12 0,-5 3-10 15,-5 4 1 1,-1 2 3-16,-2 4-1 0,0 1-16 0,0 0-16 31,-8 3-10-31,-6 18-2 16,-2 11-3-16,5 8 2 15,5 0 0-15,6 1-3 0,0-8 1 16,5-5 1-16,9-9-2 16,0-8-4-16,1-4 5 15,3-7-6-15,3 0 4 16,2-11 4-16,0-12 1 0,1-9-2 16,-3-5-1-16,-8-3-2 15,-3 5-1 1,-9 3 4-16,-1 9 2 15,0 8 2-15,0 8-2 0,0 5 1 16,7 2-3 0,7 6-3-16,8 16-11 0,3 7 9 15,4-2 0-15,-4 0-14 0,2-5-25 16,-2-8-16-16,1-7 17 16,2-7 25-1,2 0 2-15,0-12 10 16,1-16 8-16,0-7 2 15,-1-6 0-15,-2-5 0 16,-5-5-1-16,-8-6 5 16,-11-6 2-16,-4-5 9 0,0 2 37 15,-15 7 5-15,-4 14-16 16,4 14 4 0,2 15 11-16,8 9-17 0,2 7-15 15,3 4-17 1,-1 34-9-16,1 29 0 0,0 24 3 0,0 9 2 15,0 6-5 1,0-6 6-16,0-5-6 0,-2-8-1 16,-4-12 0-1,-1-13-4-15,1-14-58 0,-2-11-72 16,4-13-115-16,2-13-74 0,2-11-270 31</inkml:trace>
  <inkml:trace contextRef="#ctx0" brushRef="#br1" timeOffset="-170305.5">17806 7302 675 0,'0'0'312'16,"0"0"-246"-16,0 0 79 15,0 0-4-15,0 0-77 16,0 0-48-16,-9-53-16 15,33 53 1-15,7 7-3 0,5 11 1 16,-4 7-7 0,-10 1-7-16,-8 3-38 15,-10 3-5-15,-4-1-8 0,-14 2-18 0,-17-2 39 32,-12-6 27-32,-6-4 0 0,1-9 0 15,5-6 1 1,13-6 10-16,15 0 7 0,12-9 6 15,3-20-6 1,19-12 0-16,19-10 1 0,9-8-1 16,5-12 3-16,-1-7 5 15,-3-9 11-15,-9 2 6 16,-11 11 14-16,-10 16 16 16,-11 16 12-16,-7 19 10 15,0 10-8-15,0 8-14 0,-1 5-25 16,-8 12-30-16,-6 28 0 15,0 19 0-15,3 18 1 16,8 4 3-16,4 1 0 0,0-7 0 16,3-10 0-1,8-15-4 1,3-11 0-16,-2-10 0 0,1-11-1 16,-1-8 0-16,5-6 0 15,2-4 1-15,5-5 1 16,4-18 0-16,1-4 1 15,-4-5-2-15,0-2 0 16,-1 2 0-16,-6 6 0 16,-2 9 2-16,-5 9 0 0,0 8-4 15,2 0 0-15,0 14-3 16,4 7 0 0,-5 5 4-16,-1-1-23 0,-3 1-60 15,-1-2-74 1,0-6-109-16,0-5-280 0</inkml:trace>
  <inkml:trace contextRef="#ctx0" brushRef="#br1" timeOffset="-169322.92">19131 7127 718 0,'0'0'208'16,"0"0"-113"-16,0 0 73 0,0-74-29 0,0 69-65 31,0 4-26-31,0 1-14 0,0 0-23 0,0 7-11 16,0 25-7-1,-5 14 6-15,4 9 0 16,1-1 0-16,0-3 1 15,3-5 0-15,11-9 0 16,6-5-3-16,7-10 2 16,4-7 1-16,4-13-1 15,-1-2-2-15,1-9-14 16,-6-14 3-16,-7-10 1 16,-4-6 0-16,-12-4-2 0,-6-2 10 15,0 1 4 1,-7 7 1-16,-10 1 0 0,5 8 1 0,3 5 2 15,4 11 8-15,3 5-1 32,2 4-5-32,0 3-5 0,3 0-3 15,18 17-7-15,9 6 10 0,2 2-4 16,1 6 1 0,-4-1 1-16,-6-2-2 15,-3-1-8-15,-5-1-19 16,-5-3-23-16,-1-2 11 15,-6-3-5-15,-3-2 9 16,0-1 26-16,-9-1 8 0,-16-1 5 16,-10-1 2-1,-9-1-2-15,-10-3-4 0,-5-2-18 16,-3-6-40-16,0 0-52 16,9-6-90-16,9-16-336 15</inkml:trace>
  <inkml:trace contextRef="#ctx0" brushRef="#br1" timeOffset="-169127.55">19080 6870 1143 0,'0'0'78'0,"0"0"-59"0,0 0 28 15,0 0-44-15,0 0-3 16,0 0-33-16,19 8-103 16,17 6-105-16,7-6-445 15</inkml:trace>
  <inkml:trace contextRef="#ctx0" brushRef="#br1" timeOffset="-167185.53">20401 7282 846 0,'0'0'163'0,"0"0"-79"16,0 0 89-16,0 0-63 15,0 0-61-15,0 0-25 0,0 0-14 16,4-58-5-16,28 38-4 16,13 1 0-1,1-3 0-15,3-2-1 0,-5 0-4 16,-10 2-5-16,-10 3-20 0,-11 4 7 31,-10 6 14-31,-3-1 7 16,-3 3 1-16,-24 2 0 15,-14 5-2-15,-13 0 2 16,-7 17-3-16,1 12 3 16,9 6 0-16,16 0 2 0,11 0 2 15,15 1-3-15,9-2 0 16,0-1-1-16,18-4 0 16,22-4 2-16,15-5-2 15,20-10 1-15,5-6 0 16,-1-4 0-16,-4-3 1 0,-11-15-4 15,-9-6 0 1,-11-2 2-16,-10-5 1 16,-12 1 1-16,-13-1 0 0,-9-2 1 15,0 0-2-15,-15 2 7 0,-4 6 8 32,4 5 17-32,3 8-8 0,8 4-4 0,1 3 11 15,3 5-17 1,0 0-9-16,0 0-6 15,0 17-1 1,3 15 1-16,13 5 0 0,2 0 0 16,4 0 0-16,2-5-1 15,-1-6 0-15,0-5-2 16,0-6 2-16,-4-7 0 16,-4-6 1-16,-1-2-1 0,-1 0 1 15,-1-10 0 1,4-13 1-16,-2-10-1 0,-1-5 0 15,-6-3 0-15,1 2 1 16,-3 5-1 0,0 10 1-16,0 10 0 0,-2 6 0 0,1 8-1 31,5 0-4-31,8 10 2 0,6 18 1 0,5 4-3 16,0 7 1-1,2-3 1-15,0-5 0 16,-1-2-13-16,3-11-11 15,1-7-10-15,2-11-6 16,1 0 17-16,0-17 3 16,-3-16 14-16,-2-12 5 15,-6-14 3-15,-4-7 0 16,-6-7 1-16,-6-5-1 0,-9-3 1 16,0-1 0-16,-15 2 0 15,-16 7 3 1,-5 14 1-16,-4 14 3 0,7 15 22 0,9 13 8 15,8 11-6 1,7 6-14-16,0 27-18 16,7 21 0-16,2 22-2 0,0 11 1 15,26 3 1-15,10 3 0 16,8-5-2 0,6-5 1-16,3-9 0 0,4-9-1 0,1-13-14 31,-1-17-53-31,-7-10 6 15,-9-13 20-15,-10-6 0 16,-7-1 35-16,-8-21 8 16,-3-5 2-16,-3-7 10 15,-6 0 22-15,-4 1 16 0,0 2-9 16,-6 2 1-16,-9 5-11 16,2 4-7-16,-1 6-5 15,1 6-7-15,2 1 3 16,3 7-11-16,-1 0-2 15,-2 9-2-15,-2 20-1 0,1 7 1 16,3 8-2-16,7-1 1 16,2-1 0-16,2-4-2 0,17-10-3 31,7-6 2-31,3-7-22 0,1-10-6 0,0-5-4 16,0 0 15-16,-5-16 9 15,-3-6 12 1,-5-7 0-1,-4-5 0-15,-4-7 0 0,-6 0 4 16,-3 2-4-16,0 5 7 16,0 9 5-16,-9 5 9 15,-2 6 1-15,5 6 0 16,1 3-3-16,2 5-9 16,3 2-10-16,0 20-3 0,0 14-4 15,0 6 7 1,15 1-1-16,10-2 1 0,10-10-3 15,8-7-1 1,0-11-8-16,-1-8 4 16,-6-5-2-16,-7-3 5 15,-3-19 5-15,-4-4 3 0,1-12-3 0,-3-2 4 16,-3 2-2 0,1 4 2-16,-6 6-3 15,-2 11-1-15,-2 8 1 16,-2 4-1-16,1 5-1 15,3 1-5-15,2 18-6 16,1 9-19-16,-3 7-6 16,-4 2-1-16,-6-3-15 15,0 0-11-15,-3-6-30 16,-15-6 38-16,0 0 27 0,0-5 12 16,8-3 12-16,3-3 5 15,5-4 0 1,2-3 0-16,0-1 7 0,12-3 24 15,11 0 42-15,12-11 3 0,2-5-41 32,2-1-12-32,1 4-15 0,-4-3-7 0,-3 2 1 15,-6 3-2-15,-6 2 0 16,-7 4-9 0,-8 2-32-16,-3 3-16 0,-3 0-26 0,0 0-43 31,-4 1-139-31,-11 6-192 15</inkml:trace>
  <inkml:trace contextRef="#ctx0" brushRef="#br1" timeOffset="-166120.86">23617 6716 659 0,'0'0'192'15,"-19"-107"-141"1,-1 66 80-16,0 12 41 0,9 12-75 16,4 10-34-1,5 5-29-15,2 2-15 0,0 12-19 0,0 28-9 32,0 16 9-32,4 14 0 0,10 1 0 0,4-6 4 15,0-3-4 1,0-6-5-1,-5-6 1-15,2-7-1 0,-3-10-30 16,1-9-98-16,1-15-100 16,-3-9-95-16,-1-1-217 15</inkml:trace>
  <inkml:trace contextRef="#ctx0" brushRef="#br1" timeOffset="-165003.79">23497 6828 746 0,'0'0'102'15,"0"0"-18"1,0 0 49-16,0 0-55 16,0 0-61-16,0 0-15 15,26-11 2-15,31 4-1 0,13-6 1 0,6-5-2 16,-1-7-1 0,-6 0 0-16,-13-1 0 0,-11-1-1 0,-17 5 0 31,-14 6 0-31,-11 2 5 15,-3 2 4-15,0 4 38 16,-6 2 13-16,-5 3-17 16,-1 3-14-16,2 0-6 15,-3 4-12-15,-1 18 3 0,-1 10-9 16,2 9 9 0,5 5 2-16,3 5-1 15,5 0-7-15,0-3 1 16,4-5-1-16,12-6-6 0,6-4-2 0,1-8-3 15,2-8 3 1,-2-5 0-16,0-10-1 0,-2-2 1 16,-1-5-5-16,-2-16-7 15,-2-9-3 1,-3-3 0-16,-2-1 4 0,-2 5 8 0,-3 4-3 31,0 4 6-31,-2 6 1 16,1 5 0-16,-2 6 1 15,2 4 0-15,5 0-2 16,3 3-1-16,9 15-5 16,5 7 4-16,5 4 2 15,2 0-1-15,0 2 1 0,5-6-1 16,-2-4-1 0,1-6 2-16,-6-10-13 0,0-5-7 15,-4 0 6-15,-4-5 12 0,-2-14 2 16,-4-6 1-1,-5-3 4-15,-2-3-4 0,-8 5 4 16,-3-1 8-16,0 4 1 16,-9 3 2-1,-10 5 11-15,-2 3-10 16,3 3-8-16,0 7-6 16,4 2-2-16,4 0 0 0,4 11-1 0,2 9-3 31,2 7 2-31,2 4-3 0,3 1 3 15,16 3-3-15,8-5-3 16,6-5 5-16,3-6-1 16,3-7-1-16,1-7-1 15,-6-5-9-15,-2-3 10 16,-7-14 1-16,-5-9 3 0,-4-1 0 16,-4-2 0-16,-6 2 3 15,1 3 1 1,-4 2 3-16,2 5 13 0,-1 3-2 15,1 6-9-15,1 2 1 16,4 5-10-16,3 1 2 0,4 0-4 31,2 17 1-31,1 4-1 0,-1 6 0 0,-3 0 0 16,1 0 1 0,-4-2-7-16,-1-5-19 15,-1-5-7-15,-2-7 3 16,-2-4 14-16,2-4 8 15,3 0 9-15,6-13 0 16,0-10 1-16,6-2 4 16,-1-5-3-16,1 1 10 15,-1 0 3-15,-1 4 0 16,-4 6 7-16,-5 7-2 0,-3 9-2 16,0 3-6-16,3 0-10 15,5 14-2 1,3 6 0-16,4 2-1 0,-2 4-3 15,-3-1-39-15,2 2-48 16,-2-4-135-16,-2-2-217 0</inkml:trace>
  <inkml:trace contextRef="#ctx0" brushRef="#br1" timeOffset="-164289.05">26259 6766 664 0,'0'0'219'0,"0"0"-129"15,0 0 92-15,0 0-41 0,0 0-61 31,0 0-40-31,0-64-23 16,0 73-17-16,0 20-3 16,-5 13 2-16,1 5-1 15,1 2 2-15,0-3 0 0,-1 0-1 16,2-10 1 0,2-7 0-16,-1-10-15 0,1-8-75 15,0-8-35 1,0-3-30-16,0-20 4 0,7-15-16 15,2-11-386-15</inkml:trace>
  <inkml:trace contextRef="#ctx0" brushRef="#br1" timeOffset="-164121.42">26228 6508 744 0,'0'0'102'15,"0"0"13"-15,0 0 23 16,0 0-55-16,0 0-62 15,0 0-21-15,-26-20-5 16,26 21-21-16,23 10-26 16,9 2-8-16,10-3-57 0,10-7-48 15,-1-3-97-15,-5-1-132 16</inkml:trace>
  <inkml:trace contextRef="#ctx0" brushRef="#br1" timeOffset="-163856.47">26559 6272 582 0,'0'0'187'15,"0"0"-49"1,0 0 31-16,0 0-45 16,0 0-45-16,0 0-41 0,-49-55-34 15,49 87-4 1,0 16 0-16,0 18 5 16,4 7 13-16,8 3 3 0,-3 2-1 0,4-1 1 15,-4-4-15 1,0-6-6-1,3-5-5-15,-3-10 4 0,2-9-3 16,2-11-24-16,0-11-90 16,4-14-90-16,-2-7-95 15,-2-9-260-15</inkml:trace>
  <inkml:trace contextRef="#ctx0" brushRef="#br1" timeOffset="-163675.25">26459 6808 769 0,'0'0'197'0,"0"0"-120"31,0 0 49-31,0 0-50 0,0 0-44 0,0 0-27 16,103-54-2 0,-44 40-1-16,6 2-2 15,2-1-9-15,1 2-87 16,-1 2-102-16,-10 5-176 15</inkml:trace>
  <inkml:trace contextRef="#ctx0" brushRef="#br1" timeOffset="-162690.15">27600 6713 893 0,'0'0'159'0,"0"0"-90"0,0 0 87 0,0 0-48 31,-45-77-67-31,42 72-10 16,1 3-11-16,1 2-7 15,-2 0-13-15,-3 14-2 16,0 13 2-16,0 7-1 16,3 2 1-16,3-5-2 0,0 1 0 15,5-6 1-15,8-5 0 16,4-3-4 0,-1-8-9-16,3-3-16 0,1-7 10 15,-4 0 11-15,2-10 7 0,-4-13 2 16,-1-4 0-1,-4-4 0-15,-5 1 7 0,-4 1-6 16,0 2 0-16,0 5 6 16,0 3 1-16,0 6 4 0,0 5 2 31,0 5-3-31,0 3-1 16,0 0-10-16,0 0-4 0,5 13-5 0,8 8 1 31,5 6 7-31,3 2-1 0,1 0-7 15,0-3-5-15,0-4-14 16,0-5-14-16,-1-8-10 16,-3-3 3-16,0-6 10 15,-3 0 21-15,2-10 17 16,-3-12 1-16,1-2 1 16,-5-3 2-16,-2 0 5 15,1 2 5-15,-5 0 11 16,1 5 4-16,-2 1-9 0,1 4 1 15,2 4-9-15,0 1-4 16,-2 5-1 0,1 4-6-16,-2 1-1 0,5 0-2 0,3 11-8 31,3 11 11-31,2 2-7 0,-1 6 4 0,0 0 2 16,-2-1 0-16,0-2-4 0,0-7-16 31,-1-4-12-31,1-5 5 15,1-7 5-15,2-4 14 16,-1 0 8-16,4 0 1 16,2-10 0-16,-1-5 5 15,3-3 1-15,0-2 16 16,-1-2 7-16,1 3 2 0,-3 1-7 16,-4 5 2-1,0 5-10-15,-6 3-6 0,2 5-9 16,0 0-1-16,0 5-2 15,3 12-1-15,-3 7 3 16,-2 0-2-16,-2 3-2 16,-4-4-4-16,-1-3-27 0,-3-3-1 15,2-5-18 1,-2-3-38-16,1-5-29 16,2-4-11-16,3 0-106 15,1-9-18-15</inkml:trace>
  <inkml:trace contextRef="#ctx0" brushRef="#br1" timeOffset="-162523.08">28537 6406 305 0,'0'0'566'0,"0"0"-499"15,0 0 63-15,0 0-31 16,0 0-75-16,0 0-24 0,-23-24-19 15,35 51-28 1,9 9-34-16,3 2-94 0,1-6-108 16</inkml:trace>
  <inkml:trace contextRef="#ctx0" brushRef="#br1" timeOffset="-162037.75">28979 6442 609 0,'0'0'307'0,"-1"-78"-194"16,-11 42 73-16,-1 5-44 15,-1 9-74-15,7 8-12 16,2 10-19-16,4 4-11 16,-4 0-21-16,-3 30-5 0,-1 19-4 15,1 15 2-15,3 7 4 16,5-3-4-1,0-5 2-15,2-9-3 16,12-8 0-16,2-13-9 0,3-9-36 0,4-9-31 31,2-9 8-31,3-6 29 0,1 0 18 0,-1-17 10 16,-1-11 10 0,-2-5 0-1,-5-9 2-15,-6-3 2 0,-5-5 0 16,-6-2 0-16,-3-2 1 15,0 6 1-15,0 9 1 16,0 14 26-16,0 14 37 16,0 9-7-16,0 2-27 15,-1 21-30-15,-1 23-1 0,2 18-1 16,-3 9 3-16,2-1 6 16,1-2-8-1,-3-10-1-15,0-9-1 0,-3-9-1 16,5-8-89-1,1-12-144-15,0-9-273 0</inkml:trace>
  <inkml:trace contextRef="#ctx0" brushRef="#br1" timeOffset="-160958.08">30046 6364 555 0,'0'0'184'0,"9"-90"-57"0,-9 48 27 31,0 9-3-31,0 10-60 0,-5 10-13 16,-1 7-26-16,2 6-22 0,-5 0-19 16,-1 11-11-1,-10 29-9-15,-6 18 0 16,0 17 8-16,-1 9 0 15,8 0 2-15,8-5 4 16,10-10-5-16,1-13-1 16,15-12-3-16,13-11 2 15,5-11-4-15,1-10 4 0,1-11-6 16,-1-1-18 0,-3-7 10-16,-5-20-5 0,-2-7 9 15,-7-5 1-15,-6-3-1 16,-10 1 8-16,-1 5 4 15,0 8 3-15,-12 6 0 16,-1 7 11-16,4 9 5 0,3 4 3 16,-2 2-17-1,1 6-5-15,0 18-6 0,1 5 0 16,3 5 0 0,3-1 3-16,1-3 0 15,18-2 2-15,4-9 1 16,8-5 0-16,4-7 1 15,5-7 0-15,-1-1 0 16,0-20 0-16,-3-8 1 16,-4-7-2-16,-8-6-5 15,-8 0 0-15,-11 0-3 0,-5 5 2 16,0 9 5 0,-12 8 1-16,-6 10 1 0,-1 10 3 15,1 0-4-15,-2 24-2 0,2 13-4 16,4 7 3-16,6 4 3 15,8-5 0 1,0-2 0-16,15-7-4 0,16-7 1 16,11-5 3-1,7-10 0-15,7-9-7 0,2-3-97 16,4-7-83-16,-2-13-147 0</inkml:trace>
  <inkml:trace contextRef="#ctx0" brushRef="#br1" timeOffset="-160589.36">31109 6491 340 0,'0'0'647'0,"0"0"-538"15,0 0 37-15,0 0-30 16,0 0-68-16,0 0-35 15,-41-61-13 1,38 67 0-16,1 17-9 16,2 9-1-16,2 8 9 0,25-1-11 0,9-2-23 31,5-4-36-31,-2-6-11 0,-5-4-8 0,-10-6-14 16,-12-3-8-16,-6-3 22 15,-6-1-13 1,-9 2 35-16,-18 3 38 15,-8-1 27-15,-4 0-4 16,-3-1-17-16,-1-1-62 16,4 0-79-16,3-1 56 15,8-4 102-15,10-3 7 16,10-4 0-16,8 0 0 16,5-4-115-16</inkml:trace>
  <inkml:trace contextRef="#ctx0" brushRef="#br1" timeOffset="-159322.04">31484 6629 613 0,'0'0'233'16,"0"0"-125"-16,0 0 29 15,0 0-48-15,0 0-40 16,0 0-28-16,-5 2-4 16,16-2-13-16,14 1-3 15,7-1 8-15,2 0-9 0,-1 0 5 16,-3-11-5 0,-6 1 0-16,-5-3-15 0,-9 2 3 15,-5-1 9-15,-5 2 3 0,0-2 0 16,-9 0 1-16,-18 0 5 15,-7 5-6 1,-10 7-2-16,-2 0-1 16,6 9 3-16,5 13-2 0,9 4-1 15,6 6 0-15,11 2 0 16,9 0-1 0,0 0-3-16,27-1 3 15,10-5-3-15,5-8-54 16,4-7-15-16,-1-7-4 15,-3-6-7-15,-8 0 48 0,-2-13 34 16,-9-10 5-16,-5-2 12 16,-4-2 28-16,-7 1 20 15,-2 3-1-15,-5 1-5 16,0 6 13-16,0 2-33 16,0 2-7-16,0 7 8 0,0 2-8 15,0 3-9-15,0 0-10 16,0 0-8-1,0 11-8-15,0 12-6 0,3 7 13 16,0 7 0-16,0-2 0 0,-2-1-2 16,-1-6-20-16,2-9-20 31,2-6-9-31,-3-6 18 0,2-4 21 16,1-3 13-1,2 0 6-15,6-8 6 0,4-13 18 16,2-4-9-16,1-3-2 15,-1-1 6-15,-1 4-6 16,-1 3 8-16,-3 3-5 16,1 4-13-16,-4 1-3 15,-2 8 5-15,-4 2-6 16,0 4-3-16,1 0-2 0,-4 0-9 16,4 10-7-1,0 10 7-15,-1 6 1 0,1 3-5 16,0-2-18-16,-2-3-5 0,0-2-24 15,0-5 5 1,0-5 13-16,5-5-2 16,-3-4 18-16,2-3 17 0,3 0 9 15,2-10 6 1,5-6 3-16,2-6 27 0,-1-1 2 0,0-2 8 31,-3 1-1-31,-1 5-6 0,-1 0-15 16,-3 4-5-1,2 3-6-15,-5 4-5 16,-1 2-7-16,-1 4 0 0,-1 2-1 16,-1 0 0-1,2 0-9-15,2 14-1 0,-1 8 5 16,0 5-3 0,-3-1-20-16,-2 1-22 0,-1-1-9 15,0-6-9-15,2-3 2 0,-1-5 4 16,4-5 15-16,0-2 26 15,-1-5 21 1,5 0 0-16,4-3 28 0,4-13 27 16,2-2-10-1,3-2 16-15,1-3-16 0,1 1-1 16,0 0 13 0,-2 1-31-16,0 4-7 0,-5 5 10 0,-4 5-7 31,-1 2-11-31,-4 5-2 15,5 0-9-15,-3 11-2 0,0 11-6 16,-2 8 8-16,-6 3-2 16,-2-1-3-16,0 1-11 15,0-6-20-15,-7-1-5 16,-1-6-2-16,2-7-18 16,0-4-27-16,1-6-23 0,1-3-75 15,4 0-111-15</inkml:trace>
  <inkml:trace contextRef="#ctx0" brushRef="#br1" timeOffset="-159123.91">32595 6400 963 0,'0'0'207'16,"0"0"-156"-1,0 0 48-15,0 0-51 16,0 0-45-16,0 0-3 16,-9-15-61-16,17 27-142 15,5 0-88-15</inkml:trace>
  <inkml:trace contextRef="#ctx0" brushRef="#br1" timeOffset="-155296.85">13348 8930 629 0,'0'0'142'15,"0"0"-101"-15,0 0 68 16,0 0 17-16,0 0-41 0,0 0-27 16,0 0-8-16,-5 3-18 15,19-3-15-15,19-10-12 16,13-10 1 0,3-2-4-16,-3-1-2 0,-12 0-1 0,-10 2-6 31,-9-2-32-31,-6 2-4 0,-6 4 2 0,-3 4 22 31,0 5 18-31,-19 5 0 16,-14 3 1-16,-12 4 3 15,-9 20-2-15,-7 10 2 16,3 6 2-16,6 3 11 0,13-3-3 16,12-2-2-16,16-6-7 15,11-4-4-15,5-1 0 16,34-10-2-16,21-10 2 0,18-7 3 15,11-5-2 1,4-22 0-16,-5-9-1 0,-13-6-12 16,-13-5-23-1,-16-9-24-15,-13-9-23 0,-14-9-13 16,-14-8 5-16,-5 4-47 0,-11 9 96 31,-16 14 41-31,0 16 11 16,-1 9 76-16,4 11 29 15,8 8 9-15,4 5-31 0,8 6-18 16,-1 0-32-16,2 13-29 16,1 24-13-16,1 15 2 15,1 14 9-15,0 6 9 16,6 2-7-16,10-3-3 16,4-4 0-16,8-10-7 15,8-11-4-15,7-9-1 0,11-12 1 16,1-11-2-1,3-13 1-15,-3-1-6 0,-7-10-32 16,-3-14-14-16,-11-6 19 16,-5-3 13-1,-12-3 17-15,-9 2 3 0,-8 4 2 0,0 2-1 16,-14 6 13 0,-5 3 20-16,1 4 5 0,2 7 1 15,1 4-8 1,3 4-6-16,1 0-13 15,0 15-11-15,2 11-1 16,4 7-1-16,5 2 0 16,0-1-1-16,5-2 0 15,17-2 0-15,6-6 0 0,8-4 1 16,9-10 0-16,6-3 1 16,-4-7-1-1,-5 0-30-15,-8-8-7 16,-7-8 5-16,-8-3 1 0,-5-4 8 15,-5-3 9 1,-4-2 4-16,-3-1 9 0,-2 1-1 0,0 4 2 16,0 3 0-1,0 2 1-15,0 6 4 0,-2 0 11 16,-3 2 11 0,2 5 0-16,0 3-4 15,2 2-1-15,-1 1-4 16,2 0-8-16,0 0-8 15,0 0 3-15,0 0-3 16,-3 0-2-16,3 0-1 0,0 0 0 16,0 10-2-1,0 14 3-15,0 5 1 0,0 7 8 16,0 1 0 0,0 4-4-16,9-2-3 0,6-4-2 15,3-3 0-15,3-7-3 16,4-6 2-16,5-7-1 0,4-7 0 15,4-5-14 1,0 0-23-16,2-9-1 0,-5-9-12 16,-2-3-3-1,-5-4 19-15,-6-2 3 0,-4-4 14 16,-6-2 15 0,-4 1 0-16,-5 3 4 0,-3 6-2 0,0 6 2 31,0 6 6-31,0 2-4 15,0 4 11-15,0 2 5 0,0 1-2 16,0 0 3-16,0 2-9 16,0 0-1-16,0 0 0 15,0 0-5-15,0 0 1 16,0 0-1-16,0 0 0 16,0 0-3-16,0 0 7 15,0 0-3-15,0 0 4 0,0 0 1 16,0 0-2-1,0 0 0-15,0 0-3 0,0 0 1 16,0-1-2 0,0 1 1-16,0-2-3 0,0 1 1 0,0 0-1 31,0-1-2-31,0-1 1 0,0 1-1 0,0-1 2 16,0 0-1-1,-2 0-1-15,-1-1 1 16,0 3-1-16,0-3 7 15,3-1-2-15,-6 3 11 16,2-3-6-16,-2 4-1 16,-3 1 3-16,-3 0-6 15,0 0 0-15,-4 16-6 0,-2 6 2 16,1 4-1 0,2 7 3-16,6 1-1 0,4 1-3 15,5-1 2 1,0-5-2-16,5-4 0 15,13-7-2-15,5-5-4 16,2-6-16-16,2-7-17 0,-2 0-7 16,1-5 2-16,-4-14 15 15,-4-2 17-15,-5-6 9 0,-2 0 2 16,-7-2 1-16,-4 2 1 16,0 3 0-16,0 6 0 15,-10 4 1 1,1 5 6-16,3 5 23 15,3 0 15-15,1 4-20 16,2 0-10-16,0 4-16 16,0 15-1-16,0 8 1 15,0 7 1-15,2-1 0 16,7 0 1-16,1-7-2 0,5-3-2 16,2-6 2-16,3-7-28 15,4-4-27-15,3-6 6 16,-1 0 18-16,2-4 12 0,-3-12 16 15,-1-3 3 1,-2-4 1-16,-3-1 1 0,-3-4 1 16,-1-5 12-1,-2-2 5-15,1-3 8 16,-3-2-11-16,-2 5-5 16,-1 4 9-16,-4 10 7 15,-2 6 9-15,2 9-4 0,-4 2 6 16,0 2-5-1,0 2-21-15,0 0-13 0,2 0-1 16,2 0-4-16,2 7 3 16,3 5 2-16,-1-2 2 15,0-1-2-15,0 1-2 16,-3-3-2-16,-1-3-13 16,-1-1 4-16,-1-1 1 15,-2-1 11-15,0-1-1 16,0 2-1-16,0-2 2 0,0 3 1 15,0 1 1 1,2 3-1-16,0 4-3 0,-2 1 3 16,0 5 0-16,0 4-1 15,0 1 0 1,-6 2-1-16,-3 0-2 0,0 0-7 0,3-4 4 16,0-3 1-1,6-5 1-15,0-2-4 0,0-4 1 16,7-3 2-1,15-3 6-15,6 0 0 16,2 0 0-16,1-11 1 16,-3-5 1-16,2-4-2 15,0 0 1-15,-3 3-1 16,-6 2 0-16,-5 3-2 16,-7 8-7-16,-3 1-33 0,-3 3-31 15,-3 0-21-15,0 0-51 16,0 3-83-16,0 8-54 15</inkml:trace>
  <inkml:trace contextRef="#ctx0" brushRef="#br1" timeOffset="-152991.1">13680 8990 835 0,'0'0'51'0,"-98"-6"-46"15,56 6 31-15,8 0 69 31,13 0-34-31,12 0-27 0,9 0-27 16,0 0-17-16,27 0-1 16,40 6 1-16,52-6 0 15,47-1 8-15,43-27-4 16,20-8 1-16,4 0 0 16,-15 4-5-16,-36 6 0 15,-40 9-9-15,-43 7 4 0,-42 5-63 16,-33 3-21-1,-24 2 6-15,-17 0 68 0,-38 2 15 16,-33 13 0-16,-28 6 4 16,-24 5 0-16,-26 6-1 15,-17 3 5-15,-5 1 5 0,0 2 10 16,18-6 11 0,45-7 13-16,43-8 14 15,43-11-21-15,39 2-39 16,30-6-1-16,59-2 0 15,53-5 0-15,49-24 1 16,27-12 2-16,8-6-3 16,-10 0-25-16,-34 4-48 15,-40 6-52-15,-49 5-26 0,-46 9 10 16,-42 5 46 0,-17 2 48-16,-43 5 47 0,-21 6 2 15,-15 5 41-15,-8 0 11 16,-2 11-23-16,7 12 4 15,12 4-7-15,21 2-21 16,28 4-7-16,30 0-5 0,19-5-27 16,56-10-80-1,26-11-189-15</inkml:trace>
  <inkml:trace contextRef="#ctx0" brushRef="#br1" timeOffset="-150959.6">16523 8872 906 0,'0'0'123'0,"0"0"-76"31,0 0 67-31,0 0-33 0,0 0-51 15,0 0-24-15,-4 2-3 16,28-2-2-16,12 0 1 16,2-5-2-16,2-7-2 15,-10-3-16-15,-7-1-4 16,-5-1-10-16,-9-3 4 16,-8 1 15-16,-1-1 8 15,-4 0 5-15,-23 6 2 16,-9 3-2-16,-13 7 1 15,-15 4 0-15,-5 0 6 0,0 20-2 16,11 5 2 0,15 3 7-16,13 3-7 0,14 2-3 15,16 1-3-15,0 0 1 0,33-4-1 16,16-5-1 0,18-10 0-16,12-10 0 15,5-5-1-15,-2 0-6 16,-7-11-53-16,-10-7-15 15,-14-2-2-15,-11-6 15 16,-12 1 38-16,-11 1 14 16,-10-2 10-16,-7 4 3 15,0 4 27-15,-1-1 52 16,-10 5 18-16,-3 4-23 16,3 1-16-16,3 5 4 0,2 1-17 15,5 1-6 1,1 2-10-16,0 0-15 0,0 0-7 15,0 2-10 1,0 19-2-16,1 8 2 0,13 10-1 0,5-2 1 16,-1 0-2-1,1-7-3-15,-1-5 4 16,-4-5-4-16,-2-7-1 0,1-4-20 16,-5-6 0-16,-2-1 6 0,1-2 12 31,0 0 8-31,5-16 1 15,1-6 0-15,1-5-1 16,-3-2 3-16,-3 0-2 16,0 3 2-16,-2 4 2 15,0 7-5-15,0 3 4 16,-2 5-2-16,1 4 6 0,-1 3-1 16,5 0-7-16,8 5-2 15,5 15-4-15,1 5 5 0,0 0-2 16,-2 0-3-1,-3-6 6-15,0-4-18 0,3-6-29 16,1-5-1 0,7-4 22-16,2 0-1 0,2-16 16 15,1-6 8-15,-1-4 3 16,-2-6-2 0,-1-6 3-16,-3-7-1 0,-6-7 2 0,-2-6 0 15,-7-5 2-15,-6-4-1 16,-3-1 2-1,-3 7 17-15,0 6 19 16,-9 12 10-16,-3 13-10 16,-1 10 4-16,2 8-1 15,4 8-19-15,1 4-10 16,-1 19-11-16,0 28-4 16,4 19 0-16,3 14 0 15,0 5 0-15,11-3 0 16,10-9-3-16,4-14-1 0,-1-12 0 15,3-15-32-15,1-10-48 16,5-11-2-16,1-8 28 0,4-3 9 31,-1-3 29-31,0-16 18 0,-3-5 2 0,-4-5 0 16,-6-2 4 0,-3 0 14-16,-9 0 1 0,-5 1 14 15,-4 4 12-15,-3 3-4 16,0 1-12-1,0 6-1-15,-7 7 1 16,-3 4-4-16,0 5-14 16,-6 0-3-16,-2 23-8 15,-3 12-3-15,5 7 3 0,3 0 0 16,5 0-4-16,8-7 4 16,0-6-3-1,0-7-6-15,5-8-41 16,7-6-3-16,4-5-2 0,1-3 25 15,3 0 18-15,1-13 11 16,0-5 1-16,-3-6-1 0,-2-2 1 16,-2-6 5-1,-4 1-1-15,-3 3 2 0,-2 3 10 16,-5 6 11 0,0 7 6-16,0 4-5 0,0 5 2 0,0 3-6 15,0 0-15-15,0 11-9 31,0 14-6-31,1 10 4 0,6 0 4 0,-1-2-4 32,4-5 2-32,3-8-26 15,7-3-24-15,8-6 6 0,6-7 32 16,4-4 10 0,-2 0 1-16,-4-10 1 0,0-9 1 15,-1-7 1-15,-3-5 8 16,-1-2 4-16,-2-1 3 15,-4 3-9-15,-1 4-2 0,-4 8 6 16,-2 5-7 0,-3 7 1-16,0 4-6 15,1 3-1-15,3 2 0 0,0 14-1 16,-2 9-3 0,-7 3-11-16,-6 0-33 0,0 3-3 0,-1-4-8 31,-12-2 5-31,2-2 19 0,6-6 30 15,4 0 6-15,1-2 1 16,0-2 4-16,1-5 27 16,10 0 6-16,5-6 14 15,6-2-13-15,7 0 5 16,3 0-10-16,4-10-17 16,3-2-9-16,4-2-3 15,-1 0-4-15,0 1-1 0,-3 1 0 16,-7 2 1-1,-6 3 2-15,-7 3-5 0,-7 1 2 16,-6 3 0-16,-3 0 1 16,-3 0 0-1,0 0-1-15,-6 0-13 0,-15 0-79 0,-5 0-96 16,0 0-208 0</inkml:trace>
  <inkml:trace contextRef="#ctx0" brushRef="#br1" timeOffset="-149492.33">19597 8637 686 0,'0'0'173'31,"0"0"-152"-31,2-99 70 0,-2 72 57 0,-9 5-78 32,-1 6-27-32,-4 5-15 15,-2 5 1-15,-3 6-8 0,-6 0-10 16,-6 8-11-16,0 17 0 16,2 6-5-16,9 6 1 15,12-1 2-15,8-2-3 16,0-5-1-16,23-6 0 15,11-6 6-15,6-6-6 16,7-11-11-16,2 0-10 16,-3-11-10-16,-8-9-13 0,-6-7-1 15,-14-2 16-15,-9-3 16 16,-9 1 10 0,0 5 9-16,-12 3 6 0,-5 9 4 0,3 3 39 31,3 6 12-31,6 4-7 0,5 1-22 15,0 0-20-15,0 10-12 16,0 20 4-16,0 15-3 16,5 8 3-16,7 10 10 15,3 7-1-15,-2 0 0 16,2 3-12-16,-4 0 0 16,-4-3-1-16,-1-5 0 15,-5-7-3-15,-1-7 1 16,0-5-4-16,-16-7-17 0,-6-8-39 15,-5-6-29 1,0-9-2-16,-3-8-11 0,-1-8-20 16,4-3-71-16,6-23 10 15,12-16-66-15</inkml:trace>
  <inkml:trace contextRef="#ctx0" brushRef="#br1" timeOffset="-148553.75">19993 8596 733 0,'0'0'133'0,"0"0"-25"16,0 0 33-16,0 0-45 0,0 0-43 16,0 0-25-1,4-60-8-15,5 60-20 16,9 0-1-16,9 0-8 0,6 9 7 15,-1 8 0-15,1 5-2 16,-6 1 0-16,-9 2-8 16,-5 3-36-16,-10 0-16 0,-3-1 3 15,-1-2-12 1,-21-2-1-16,-7-4 28 0,-2-7-13 16,1-2 19-16,5-7 40 0,8-3 0 15,6 0 16-15,8-10 53 31,3-13 23-31,13-7-63 0,23-9-15 0,17-6-7 32,13-2-1-32,1 4-2 0,-6 6-2 15,-10 5 2-15,-14 12 2 16,-11 6 10 0,-13 4 6-16,-7 4 1 0,-4 3 22 15,-2 2 15-15,0 1-15 16,0 0-14-16,0 0-18 15,-8 18-13-15,-5 11-4 0,-1 5 4 16,5 6 0 0,6-2 0-16,3-5-1 0,0-6 1 15,15-3 0 1,6-9 1-16,4-8 2 0,2-6-3 16,1-1 0-1,2-3 2-15,-1-17 1 16,-4-9-4-16,-2-3 1 0,-10-7-14 0,-10 2 2 0,-3 2 2 31,0 7 8-31,-10 8 2 16,2 7 0-16,2 4 5 15,3 6 0-15,2 3 1 16,1 0-6-16,0 13-11 16,10 14-6-16,14 6 17 15,7 5-5-15,7-5 4 16,3-7-3-16,3-6-13 0,1-12-52 15,-1-8-9-15,-4 0 22 16,-4-16 6 0,-3-10 5-16,-8-11 31 0,-2-4 14 15,-6-5 1-15,-6-4 0 16,-8-6 8-16,-3-5 9 0,-1-3 25 31,-19 6 22-31,-1 14 21 0,-1 15-20 16,7 15 3-16,3 8-22 15,6 6-21-15,1 6-20 16,-2 34-6-16,-3 26-3 16,2 21 3-16,5 9 10 15,3 4-2-15,0-1 3 16,0-5-9-16,0-7-2 16,0-13 0-16,0-7-6 0,0-12 3 15,0-13-48-15,0-8-87 16,0-16-121-16,8-13-139 15</inkml:trace>
  <inkml:trace contextRef="#ctx0" brushRef="#br1" timeOffset="-147873.06">21089 8482 908 0,'0'0'93'0,"0"0"-46"0,0 0 103 0,0 0-55 32,0 0-58-32,-19-80-30 15,53 71-7-15,17 5-1 0,8 4-4 16,1 0 1-16,-6 9-3 16,-14 15-8-16,-12 5-8 15,-13 6-21-15,-12 3-2 16,-3 2-12-16,-15-1-10 15,-18-3 34-15,-7-7 6 16,-4-4-5-16,6-11-2 16,13-8 17-16,13-6 18 0,12 0 3 15,1-23-3-15,23-13-8 16,15-15 8-16,6-7 2 0,5-12 0 16,-3-8-1-16,-4-9 3 15,-9-2 3 1,-13 7 9-1,-12 14 19-15,-9 22 38 0,0 19 0 16,-1 12 10-16,-7 11-22 16,1 4-30-16,-4 16-31 15,-1 26-5-15,-2 23 5 16,3 15 4-16,9 0 6 16,2-3 5-16,5-8-12 15,12-7 3-15,3-12-1 0,0-13-3 16,-2-8-2-16,-1-12 0 15,1-11-3-15,-3-6 4 16,0 0-1 0,0-10 3-16,3-14 1 0,-2-6-3 15,2-8 1-15,0-1 0 0,-1 1-1 16,-1 5 0 0,-3 11 0-16,-2 11 0 0,-1 11-2 15,2 0-1 1,6 9 1-16,0 13-4 15,4 5 0-15,-1-4 4 16,-1 0-8-16,-1-4 1 16,-2-2-64-16,-1-5-109 15,-1-7-186-15</inkml:trace>
  <inkml:trace contextRef="#ctx0" brushRef="#br1" timeOffset="-146343.4">22733 8270 4 0,'0'0'50'0,"100"-42"24"16,-54 7 58-16,-9-7-17 15,-7-2 24-15,-9-6 9 16,-11 1-4-16,-8-1-54 15,-2 7-3-15,-3 7 3 0,-15 10 11 16,1 13-33-16,3 4-16 16,2 9-21-1,-6 12-19-15,-2 27-10 0,-5 18-2 0,3 15 10 16,8 7-5-16,11 5 2 16,3-1 0-1,12-5-2-15,15-11 1 0,6-12-4 16,3-12-1-1,3-12 0-15,2-9-1 16,1-14 0-16,-3-8-1 16,1-4 0-16,-6-19-16 15,-7-12-7-15,-7-6 0 16,-12-2 2-16,-8 0 10 16,0 4 4-16,-17 2 8 15,-10 3 3-15,-4 4-1 16,-2 5 1-16,4 9 6 0,7 7 13 15,7 4-1-15,7 5-1 16,3 0-12-16,0 9-8 16,4 15-3-16,1 6 3 0,0 4 0 15,4-2-1 1,17-3 1-16,10-3 0 0,7-4 3 16,5-7-3-1,0-6 0-15,-3-8-1 0,-2-1 1 0,-6-1 0 16,-5-14 1-16,-6-5-1 31,-4-1 2-31,-8-2-1 16,-6 1 5-16,-3-1-5 0,0 0 6 15,0 3-5 1,0 4 3-16,-3 5 6 0,1 5 2 16,1 3-3-16,1 3-4 15,0 0-6-15,0 0 0 0,0 15-9 16,7 12 0-1,11 6 6-15,4 1 2 0,1-3 1 16,5-2 0 0,1-7-1-16,-1-3 0 0,0-8-18 15,-3-6-3 1,-4-5-3-16,-4 0 9 0,-2-10 8 16,-3-13 8-1,1-5 0-15,-4-5 1 16,-1-3 1-16,-2-1 3 15,-2 3-2-15,2 6 1 0,-3 6-1 16,-2 11-3-16,2 6 3 16,0 5 2-16,3 0-5 15,9 5-4-15,3 14-7 16,7 7 8-16,4-1-2 16,-1-1 3-16,0-6 2 15,-1-5 0-15,-3-9 0 16,-3-4-9-16,4 0-21 0,-1-23 23 15,0-8 6 1,-3-11 0-16,-3-5 2 0,-7-3 1 16,-3-1-2-1,-8-4 1-15,0 0 3 0,-1 1 4 0,-14 9 6 16,0 11 22 0,2 16-1-16,4 8 0 0,2 10-10 15,0 1-11-15,0 30-14 16,-2 18-8-1,1 13 4-15,7 7 7 16,1 1-6-16,1-1 0 16,16-3 0-16,4-13 1 15,2-9-12-15,6-15-68 16,-2-13-94-16,3-10-150 16</inkml:trace>
  <inkml:trace contextRef="#ctx0" brushRef="#br1" timeOffset="-146193.58">24335 8107 1032 0,'0'0'99'0,"0"0"24"0,0 0-42 16,0 0-79 0,0 0-2-16,94-26-69 0,-36 13-149 0,-3 1-403 15</inkml:trace>
  <inkml:trace contextRef="#ctx0" brushRef="#br1" timeOffset="-144708.83">24957 8199 878 0,'0'0'229'0,"0"0"-166"15,0 0 51-15,0-84-39 16,0 73-27-16,0 5-18 0,0 3-13 16,0 3-8-1,0 0-6-15,3 0-3 16,12 6-5-16,6 19 3 0,7 7 1 0,0 4-2 16,2-1 1-1,-3-4-3-15,3-2 5 0,0-7-11 16,1-6-21-1,-1-7-2-15,-5-6-12 0,-6-3 2 0,-8 0 9 32,-5-17 20-32,-3-6 11 15,-3-7 4-15,0-8 0 16,0 0 0-16,0-1 2 16,-2 2 1-16,-1 4 7 0,3 3 10 15,0 5-8-15,0 7 1 16,0 5 2-16,0 6-6 15,0 5-8-15,11 2-1 0,10 0-6 16,6 14 0 0,2 8 3-16,1 3-16 0,3 3-29 15,0-2-61 1,1-2-42-16,5-6-33 16,-6-7-82-16</inkml:trace>
  <inkml:trace contextRef="#ctx0" brushRef="#br1" timeOffset="-144409.35">25676 8082 268 0,'0'0'343'0,"0"0"-194"0,-24-71 18 0,9 52-20 16,0 5-30-1,6 6-20-15,3 3-25 16,3 4-21-16,2 1-17 16,1 0-22-16,-2 8-12 15,1 18-4-15,-1 12 4 16,1 7 0-16,1 6 0 15,0-1-1-15,0-6 0 16,0-3 1-16,0-9-2 0,1-10-8 16,1-8-42-1,1-7-37-15,1-4-17 16,-1-3-11-16,4-12 2 16,6-15-6-16,-2-13-249 0</inkml:trace>
  <inkml:trace contextRef="#ctx0" brushRef="#br1" timeOffset="-144265.95">25643 7850 662 0,'0'0'180'16,"0"0"-119"-16,0 0 81 15,0 0-51-15,0 0-67 16,0 0-24-16,-2-9-11 0,25 24-10 15,15 6-26 1,7 4-68-16,4-2-62 0,1-1-150 16</inkml:trace>
  <inkml:trace contextRef="#ctx0" brushRef="#br1" timeOffset="-144026.95">26077 8011 666 0,'0'0'252'15,"0"0"-151"-15,0 0 50 0,0 0-41 0,-82-28-59 32,59 31-26-32,-2 17-9 15,1 9-7-15,5 6-4 16,7 5-2-16,7 1-2 16,5-2-2-16,2-3 1 0,22-9-3 15,12-8 2 1,10-11-2-16,12-8-33 0,6-1-93 15,-1-21-79-15,-6-4-198 16</inkml:trace>
  <inkml:trace contextRef="#ctx0" brushRef="#br1" timeOffset="-143290.56">26319 8168 883 0,'0'0'144'0,"0"0"-51"15,0 0 51 1,0 0-57-16,0 0-58 0,0 0-14 16,29-17-9-1,-5 2-6-15,6-4 0 0,-2 0 0 0,-2-1-12 16,-8-1-28 0,-8 4-22-16,-7 0-13 0,-3 3 7 15,-9 4 10 1,-17 5 9-16,-7 5 43 0,-5 0 6 15,2 4 3-15,5 16 9 0,6 5 11 32,6 6 3-32,8 2 4 15,6-1-12-15,5-3-5 16,0 0-2-16,5-7-7 16,14-1 0-16,5-4-3 0,10-9 3 15,8-7-4 1,2-1-71-16,-1-1-167 0,-9-12-482 15</inkml:trace>
  <inkml:trace contextRef="#ctx0" brushRef="#br1" timeOffset="-142809.12">26780 8075 894 0,'0'0'139'16,"0"0"-79"-1,-19-72 103-15,12 58-47 16,3 4-56-16,1 5-21 16,1 1-11-16,2 4-4 15,0 0-15-15,0 0-9 16,0 9 0-16,0 18-3 15,11 12 3-15,3 6 0 16,3 5 0-16,1 0-3 0,1-7 3 16,-2-7-2-1,-1-11-7-15,-4-8-14 0,-3-8-18 0,-2-7 9 32,-2-2 16-32,1-5 16 0,4-18 2 0,5-9-2 31,0-11 0-31,-2-5 0 0,-3-2 1 0,-1 0 0 15,-2 7-1 1,-1 6-2-16,0 4 2 16,-2 7 1-16,1 5-1 15,2 7 0-15,-4 7 0 16,0 6-1-16,5 1-34 16,5 8-72-16,5 17-43 15,7 9 50-15,1 4-94 16,-4-1-179-16</inkml:trace>
  <inkml:trace contextRef="#ctx0" brushRef="#br1" timeOffset="-141544.22">27221 8095 860 0,'0'0'148'15,"0"0"-37"1,0 0 34-16,20-75-69 0,-12 61-48 15,0 2-10 1,-1 1-4-16,1 3-8 16,-1 2-5-16,-1-1 1 15,-3 2-2-15,-1 2 0 0,-2 1 3 16,0-3-1 0,-2 1 2-16,-17 1-3 0,-5 3 2 15,-10 0-3 1,1 5-3-16,3 14 2 0,2 8-4 15,8 4 3-15,5 4-1 16,11 3-2-16,4-4 1 0,3 2 1 16,25-2-2-16,11-10 1 15,10-9 0 1,3-10-5-16,2-5 0 0,-5-10-3 16,-3-15 6-1,-7-7 5-15,-7-4-1 0,-9 3 1 0,-8 1 1 16,-3 4 3-16,-6 4 2 31,-1 7 7-31,-1 2-4 16,2 5-5-16,1 6-3 0,3 4 0 15,5 0 0-15,5 4-9 16,6 13-5-16,0 3-21 16,-2 1-11-16,-4 1-3 15,-5 1-9-15,-6-3 4 16,-5 0 12-16,-4-3 20 15,0-2 10-15,0-3 3 0,0-6 6 16,0-2 2 0,0-3 1-16,0-1 0 0,15 0-1 15,6 0 1 1,10-11 0-16,9-6-13 0,-1-5-27 16,2-3 15-16,-7-1 10 0,-4-2 4 31,-5 0 4-31,-4-2 7 0,-6 2 0 0,-5 3 0 15,-8 2 2 1,-2 7 34-16,0 5 44 0,0 4 20 0,-5 4 1 16,2 3-46-16,-1 0-28 31,0 2-15-31,-1 14-8 16,2 6 6-16,3 2-4 15,0 3-1-15,0-1-5 16,3 3 1-16,12-5 0 15,-2-3 1-15,3-1-2 0,0-6-45 16,1 2-51-16,-3-4-17 16,-3-1 0-1,-6-1 18-15,-5 0-5 0,0 1 2 0,-19 2 82 16,-6-1 15-16,-5 0 1 16,3 0-1-1,7-4 1-15,7-3 1 0,6-1-1 16,7-4 1-1,0 0 11-15,22-14 49 16,14-8-45-16,10-6-11 16,9-7 6-16,4-2 26 15,2-4 20-15,-5 4 1 16,-8 5 4-16,-14 8-2 16,-16 7 22-16,-11 3 4 0,-5 3 6 15,-2 5-18-15,0 3-32 16,-15 3-19-16,-5 0-12 15,-6 18-2-15,-3 10-5 16,3 7-1-16,5 1 1 16,6-2 0-16,9-4-4 15,6-6-1-15,0 0 1 16,12-7-1-16,13-5 0 0,10-7 0 16,0-2-1-1,1-3 0-15,-3-3 0 0,-6-11-4 0,-2-6 3 16,0-4 2-16,-1 0-2 31,1 2 3-31,-5 5 2 16,-2 5-2-16,-6 6 0 0,0 6 1 15,1 0 0 1,3 13-1-16,1 12 1 0,2 4 4 16,-3 1-5-16,-4 1 0 15,-1-3-3-15,0 1-75 16,-1-7-155-16,2-2-191 15</inkml:trace>
  <inkml:trace contextRef="#ctx0" brushRef="#br1" timeOffset="-140442.54">29506 7936 731 0,'0'0'162'0,"0"0"-74"0,0 0 60 16,12-79 6-16,-12 69-64 16,0 6-33-16,0 2-19 15,0 2-20-15,0 0-7 16,0 2-11-16,0 20-3 15,-7 13 0-15,2 10 2 0,2 4 1 16,3-3 0 0,0-5-2-16,15-11-1 15,6-8 2-15,6-7-14 0,3-12-6 16,4-3-10-16,-1-8-3 16,-3-17-5-1,-5-6 5-15,-7-6 4 0,-9 0 7 0,-8 1 12 31,-1 4 0-31,0 6 11 0,-4 7 1 16,-5 6 7-16,5 7 8 16,0 4 4-16,4 2-7 15,0 0-13-15,7 6-6 16,16 11-3-16,13 4 9 16,6 1 0-16,-2-3 3 15,-3 0-7-15,-10-2 1 16,-8-2 0-16,-8 1 0 0,-8 0 0 15,-3 1-5 1,0 3 6-16,-18 0 2 0,-9-2 0 16,-7 0 0-1,-5-4 0-15,2-3-3 0,-2-2-8 0,2-5-17 16,-3-4-41-16,1 0-17 16,-3-4-30-1,2-14-47-15,2-9-138 0</inkml:trace>
  <inkml:trace contextRef="#ctx0" brushRef="#br1" timeOffset="-140243.15">29622 7727 684 0,'0'0'302'0,"0"0"-232"0,0 0 4 16,0 0 9-16,0 0-67 16,0 0-16-16,-1-9-87 0,25 35-88 15,7 7-50 1</inkml:trace>
  <inkml:trace contextRef="#ctx0" brushRef="#br1" timeOffset="-139110.43">30658 8036 1087 0,'0'0'116'0,"0"0"-61"16,0 0 60-16,0 0-49 15,0 0-35-15,0 0-10 16,-42-67-13-16,39 67-5 0,-1 3-3 16,-4 19-3-1,-3 13 1-15,0 7 2 0,5 2-1 16,3-5 0 0,3-5-1-16,0-7-1 15,1-7 3-15,10-9-5 0,3-5-10 0,3-6-1 16,4-2 1-16,0-17 13 15,2-11-1 1,-5-8 1-16,-1-3 0 0,-5 0-2 0,-6 6 4 31,-1 7 0-31,-3 4 1 16,-2 7-2-16,0 4 0 16,0 7 1-16,1 6 0 15,2 0 0-15,4 0-7 16,3 14-6-16,9 12 8 0,4 5 3 15,-1 5 1-15,5 3-3 16,0-3-3 0,1-5-14-16,1-6-9 0,-6-10-3 15,0-8-3-15,-7-6 7 0,0-1 18 16,1-1 11-16,-4-16 0 16,1-6 1-1,-2-4 6-15,-2-6-5 0,-4-1-1 0,-1 0 4 16,-5 6 5-1,0 2-6 1,0 7 11-16,-2 4 4 16,-5 6 2-16,1 5-5 15,-3 2-10-15,1 2-6 16,-2 7-1-16,0 16-2 16,1 3 1-16,7 6-2 15,2 0-1-15,0-1 5 0,21-1-2 16,9-7-10-16,7-9-7 15,2-11-10-15,1-3-5 16,-7 0 0-16,-9-20 17 16,-5-4 16-16,-7-7 1 15,-3-4 0-15,-8-3 4 16,-1 0 2-16,0-1 11 0,-11 1 0 16,-9 1 3-1,-2 5-13-15,3 6-2 0,5 11 13 0,5 6-3 16,3 8-3-16,6 1-6 31,0 3-6-31,0 16-12 16,13 5 11-16,8 6 1 15,8-2-2-15,3-1 1 0,6-6 0 16,1-6-1-16,0-7-4 16,-1-8-7-16,-4 0 2 15,-1-8 11-15,-3-13 2 16,-5-8-1-16,-3-3 4 15,-8-5 4-15,-3-4-5 16,-8 1 17-16,-3-4 3 0,0 7 21 16,0 6-18-1,-5 7 4-15,-2 14 22 0,1 6-18 16,3 4-16 0,-3 0-12-16,0 13-7 0,-2 26-7 0,-2 14 1 15,-2 12 6-15,3 4 0 31,2-2 0-31,3-3-2 0,3-4 0 16,1-7 1-16,0-7-63 16,0-12-69-16,6-11-138 15,12-12-256-15</inkml:trace>
  <inkml:trace contextRef="#ctx0" brushRef="#br1" timeOffset="-138968.68">31755 8040 931 0,'0'0'195'16,"0"0"-110"-1,0 0-1-15,0 0-60 0,0 0-24 16,117-40-34-16,-56 26-186 0,8 0-520 16</inkml:trace>
  <inkml:trace contextRef="#ctx0" brushRef="#br1" timeOffset="-137876.1">14068 9747 721 0,'0'0'225'0,"0"0"-188"16,0 0 14-16,-64-76 84 0,61 75-43 15,2 1-43 1,-2 10-37-16,0 26-12 0,-2 20 0 16,-1 11 10-1,4 0-1-15,2-4-3 0,0-4-1 0,0-3-1 16,5-8-2-16,3-4-4 31,1-8 2-31,-1-8-4 16,1-7-52-16,0-11-123 0,-1-10-63 15,-4 0-239-15</inkml:trace>
  <inkml:trace contextRef="#ctx0" brushRef="#br1" timeOffset="-137640.84">13822 10028 649 0,'0'0'251'15,"0"0"-185"-15,0 0-1 0,0 0 44 16,0 0-43 0,0 0-36-16,24-14-7 15,13 0 0-15,14-4-2 0,6 0-10 0,2-4-10 31,4 2-1-31,3 3-2 0,2 2-46 16,-1 3-149-16,-11 9-130 16</inkml:trace>
  <inkml:trace contextRef="#ctx0" brushRef="#br1" timeOffset="-136761.53">14307 10101 597 0,'0'0'260'0,"0"0"-170"0,0 0 47 15,0 0-17-15,10-85-43 0,2 66-30 16,4 3-15-16,0 3-13 16,0 1-9-1,0 6-6-15,4 3-4 0,-2 3 0 16,4 0-3-1,2 4 3-15,3 15-1 0,-2 5-5 0,-2 1 4 32,-4 3-9-32,-7-1-11 0,-3 0 1 0,-8-1-5 31,-1-4 3-31,0-2 12 16,-6-3-1-16,-12-4 1 15,1-2 11-15,0-9 1 0,1-2 1 16,5 0 2-16,8-10 0 15,3-16-4-15,3-8 1 16,27-9-1-16,19-3-2 16,8 0-1-16,10 4-4 15,-1 4-2-15,-7 5 2 16,-4 5 4-16,-11 4-1 16,-10 6 4-16,-12 7-2 0,-11 4 3 15,-6 7-1 1,-4 0 2-16,-1 0 9 0,0 0 10 0,0 0 9 31,0 0 2-31,0 0-10 0,0 5-5 0,-1 16-10 16,-9 5-3-1,1 8 11 1,3-1-4-16,2 0-5 0,4-4 3 16,0-2-5-16,0-5-3 15,4-4 1-15,8-3-1 16,-1-5 1-16,1-3-2 15,-2-7 0-15,2 0 0 16,5-2 0-16,2-17 0 16,-3-6 1-16,1-1-1 0,-5-3-2 15,-5 5 1 1,-1-1-1-16,-5 4 2 0,1 4 4 16,-2 5-4-1,1 4 2-15,-1 4-2 16,0 2 3-16,5 2-3 15,4 0 0-15,10 3-3 0,7 11 3 16,2 7 0-16,-2 1 0 0,-1 4-2 16,-4-3-1-1,-6-1 3-15,-2-4 2 16,-1-2-2-16,-4-2 0 16,2-3-2-16,-3-1 1 15,1-3-1-15,2 0-5 16,1-3-35-16,-1 1-38 0,5-2-31 15,-3-2-78 1,0-1-113-16,-5 0-374 0</inkml:trace>
  <inkml:trace contextRef="#ctx0" brushRef="#br1" timeOffset="-136278.75">15621 9994 665 0,'0'0'217'0,"0"0"-152"0,0 0 59 15,0 0 15-15,0 0-74 16,0 0-33-16,-10 3-6 16,18-3-16-16,19 0-4 0,10-7-1 15,4-10 1 1,-5-3-2-16,-6-1-4 0,-11 0 0 16,-9 2 0-16,-8-2-3 15,-2 2-5-15,-6 2-6 16,-13 6 4-16,-6 6 8 0,-4 5 1 31,-3 3 1-31,-2 19 4 0,7 9-1 0,3 4 0 16,8 5 4-16,7-3 0 15,7-1 3 1,2-5-3-16,2-6-5 16,19-5-1-16,3-6-1 15,13-7 0-15,9-7-2 16,9 0-1-16,7-17-83 15,-1-7-136-15,-5-4-236 16</inkml:trace>
  <inkml:trace contextRef="#ctx0" brushRef="#br1" timeOffset="-136058.06">16192 9973 1067 0,'0'0'117'31,"0"0"26"-31,0 0-37 0,0 0-57 0,0 0-31 16,0 0-1 0,-4 0-10-16,4 0-7 0,0 0 2 0,0 0-4 31,0 0 2-31,0 0-1 16,0 0-8-16,-9 0-34 15,-13-5-41-15,-10-7-224 16,-8-5-190-16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1T14:12:14.4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5648 7558 700 0,'0'0'104'15,"0"0"-61"-15,0 0 64 16,0 0-16-16,0 0-38 15,0 0-7-15,0 0-2 16,35-19-12-16,-35 19-7 16,0-3-5-16,0 0-5 15,0 2-4-15,0 1-4 16,-11 0-2-16,-2 0 4 16,-1 0-8-16,-5 0 3 15,4 0-1-15,-4 10-1 16,2 1 2-16,-4 3-3 15,-1 6 3-15,1 3-3 16,-3 5-1-16,3 5 0 16,-1 0 1-16,7 7-1 15,-1 2 2-15,-1-1 0 0,5 2 1 16,5-5 3-16,1 1-3 16,4-4-1-16,1-2 2 15,1-1-2-15,0-1 1 16,0-5 1-16,0 1-2 15,4-2 2-15,5-3-2 16,3-1 0-16,3 1 0 16,3-3-1-16,3-2-1 15,7 0 1-15,5-2-1 16,4-7 0-16,4-4 4 0,-1-4-4 16,6 0 2-1,-1-2 0-15,1-12 4 16,-1-4-5-16,-2 0 1 0,-1-2-2 15,-3 1 3-15,-5-4-1 16,-7-1 5-16,-2-3-1 16,-4-5 3-16,-3-5 0 15,-6-5-2-15,-6-6 6 16,-5-4-7-16,-1 4 2 16,-1 0-6-16,-17 5 2 15,-6 6 0-15,-7 6-1 16,-11 4 4-16,-7 5-1 15,-8 4-1-15,-1 5-3 16,-2 6 0-16,2 5-2 16,0 2-1-16,7 0 0 0,2 16-1 15,0 7-3 1,4 5-24-16,3 4-8 0,14 4-60 16,13-5-136-16,15-7-279 15</inkml:trace>
  <inkml:trace contextRef="#ctx0" brushRef="#br0" timeOffset="1533.33">17898 7565 445 0,'0'0'96'0,"0"0"-63"16,0 0 111-16,0 0-6 15,0 0-52-15,0 0-42 0,-50-25-11 16,32 27-11-16,-3 12-6 16,-3 2 5-16,0 1 1 15,2 1-2-15,4 2 2 16,0 1-2-16,2 2-7 15,-1 5 7-15,2 1 5 16,4 3-4-16,0 1-6 16,3 5 0-16,3 1 4 15,3 6-6-15,2-2-3 16,0 2 2-16,10-2-7 16,7-1-1-16,5-1-1 15,5 0 0-15,3-3-3 0,4-3 0 16,2-6 1-16,2-10 0 15,0-4-1-15,4-7 0 16,6-8 0-16,6 0 0 16,5-1 1-16,4-16 2 15,1-5-3-15,-7-5 1 16,-5-4-2-16,-6-3 1 16,-7-4 0-16,-3-2 2 15,-4-8 0-15,-5-5 1 16,-8-5 2-16,-11-2 1 15,-8-4 9-15,-4 1 8 16,-26 1 2-16,-15 6-1 16,-13 11-5-16,-9 9-6 0,-9 10-8 15,-8 14-3 1,-1 8-2-16,3 4-2 0,4 8-2 16,3 16-8-16,6 4-22 15,11 5-19-15,13 2-102 16,15-3-96-16,9-3-381 15</inkml:trace>
  <inkml:trace contextRef="#ctx0" brushRef="#br0" timeOffset="9834.84">9590 7084 282 0,'0'0'233'0,"0"0"-169"16,0 0 1-16,0 0 32 16,0 0-45-16,0 0-31 15,0 0-6-15,0-10 4 16,0 7-5-16,0 0-1 15,-6-1 2-15,0-3-12 16,-4 1 6-16,1 0-4 16,-6-1-2-16,-1 3-1 15,-5 1-1-15,-4-3 2 0,-2 2-2 16,-2 0 1-16,-6 1-2 16,-1 2 0-16,-3 1 1 15,5-2 0-15,-1 2 2 16,5-2-3-16,5 1 1 15,3 1 0-15,0 0 0 16,2 0-1-16,-2 0-1 16,-1 0 1-16,2 0-1 15,-1 3 1-15,-2 3 0 16,-1 1 1-16,0 0-2 16,-4 2 2-16,2-4-1 15,-3 3 1-15,2-4-1 0,1 3 1 16,3-1 0-16,-1-2 1 15,1 4 0-15,-2-2-2 16,3 1 0-16,-1-2 2 16,3-1-2-16,5 2 0 15,1-1-2-15,3 0 2 16,-1 2 0-16,2-2-1 16,-1 3 0-16,0 1 1 15,0-2 0-15,-2 2 0 16,0 4-1-16,-4 1 1 15,0 1 1-15,-1-2 1 16,2 2-2-16,1-2 0 16,2-1-1-16,1 2 1 0,3 0 0 15,-2 2 3 1,3-1-3-16,-2 5 0 0,1-1 0 16,-2 4 0-16,3-1 0 15,-3 3 0-15,2-3 1 16,-1 1 0-16,2-4 0 15,2-1-1-15,-1-3 1 16,2 0-1-16,-1 1 3 16,1-2-2-16,0 2 2 15,3-3 0-15,-2 1 0 16,1-2-2-16,-2 3 3 16,3-3-1-16,-1 1-2 15,-1 1-1-15,2-3 3 16,0 1-1-16,0-3-2 0,0 1 1 15,3 1 0-15,-3-3 0 16,3 1-1-16,0 2 2 16,-4-2-3-16,4 3 2 15,0 0-1-15,-3 2 3 16,1-1-2-16,1 0 3 16,1 3-2-16,0-2 2 15,-2 0 0-15,1-1 0 16,1 2 0-16,-2-3 0 15,2 2-2-15,0-3-1 16,0 1 1-16,0 1-1 16,0-1 1-16,0 3-1 15,3-1 2-15,0 1-1 0,-1 1 2 16,1 1 1-16,1-2-3 16,-1-1 4-16,-3 2-1 15,5-2-4-15,-4 2 5 16,2 1-5-16,0-2 4 15,2 1-2-15,1 2 3 16,1-1-5-16,-1 1 4 16,0 0-4-16,-3-1 4 15,3-1 0-15,1-2-2 16,-4 2 0-16,2-1 0 16,-2 2 1-16,-2 3 2 15,2-2 0-15,0 1 5 0,0-2-9 16,0-3-1-16,3 2 0 15,0 0 1-15,0 0 2 16,2-2-1-16,-1-1 2 16,2 2-5-16,-3-1 3 15,3 3-3-15,-1 0 3 16,0 1-3-16,0 2 2 16,-1-2-1-16,-2 1-1 15,2-1 1-15,-1-1 1 16,0-3-2-16,-1-2 0 15,1 0 1-15,-3-1-1 16,2-1 0-16,1 0 0 16,-1 1 3-16,1 0-3 15,0 2-1-15,1 1 1 16,-1-2 1-16,2-1-1 0,-2 0 1 16,1 0 0-16,-1 2 0 15,3-1-1-15,-1-3 0 16,0 3 2-16,0-2 0 15,-2 0-3-15,0-1 1 16,4 3 0-16,-4-3 1 16,2 3 1-16,-2 0-2 15,-2-3 2-15,1 2 1 16,2-2-3-16,1 0 3 16,-2 0-2-16,0 1 2 0,1 0-3 15,0-1 2-15,1 2 0 16,0-2 1-16,0 3-2 15,0-2 0-15,-1 1 0 16,2 0 3-16,0 2-2 16,-1-2-1-16,1-2 0 15,-3 1 0-15,2-2 0 16,1 1-1-16,-1 1 0 16,2-2 1-16,-1 1-1 15,0 1 1-15,1 0-1 16,-2 0 2-16,1-1-2 15,0 1 1-15,0-1 0 16,0 2-1-16,-3-2 0 16,6 1 1-16,-3 1-1 15,0-2 0-15,2-1 0 0,-3 4 0 16,1-1 0-16,-1 2 0 16,0 0 1-16,0 0-1 15,-1 0 1-15,1 2 0 16,2-3 0-16,1 4 1 15,-2-2-2-15,1 0 3 16,1 2-1-16,-2-4-2 16,1 2 0-16,-1-1 1 15,0 1 0-15,0-1 0 16,-2 2 0-16,2 0 0 16,-1 1-1-16,0 0 1 15,0-3 0-15,-2 1 0 0,2 1 2 16,0-3-2-1,0 2 1-15,-1-2 3 0,1 0-3 16,2-2 0-16,-1 0 2 16,-1-3-2-16,3 1-1 15,0 1 1-15,-2 1-1 16,1-3 1-16,-1 3 0 16,2-3-1-16,1 2-1 15,-2 0 1-15,2 0 1 16,0 1-1-16,-3 1 0 15,2-4-1-15,0 1 4 16,0 1-3-16,-2-1-1 16,4 1 0-16,-4 1 1 0,3-1-1 15,-3 1 0-15,0-2-1 16,1 2 1-16,1-2 0 16,-1 3 0-16,-2-3 1 15,4 1-1-15,-3-1 0 16,-3-2 0-16,1 2 0 15,-1-2-1-15,-3 0 1 16,3 2 1-16,0-3-1 16,-1 1 1-16,2-1-1 15,-3-1 0-15,1 1 0 16,1 0 0-16,-2 0 0 16,1-1 1-16,2 0-3 15,1 3 2-15,-1 0 0 16,3-2 1-16,-4 3 0 0,0-3-1 15,-1-4 0-15,-2 4 0 16,0-2-1-16,0 0 1 16,3 1-1-16,-3-1 3 15,0 1-2-15,1-1 0 16,-1 1-1-16,0-3 1 16,0 4 0-16,2 1 0 15,-2-1 0-15,4-1 0 16,-4 2 0-16,0-1 0 15,2-3 0-15,-1 3 0 16,1-3 0-16,0 1 0 16,-2 2-1-16,2-3 1 15,-2 1 1-15,0 0-1 0,0 0 0 16,0 0 0 0,5-1 0-16,-3 1 0 0,-2 2 0 15,2-3-1-15,1 3 1 16,-2 3 0-16,2-3-1 15,0 2 0-15,-3-3 1 16,3 1 0-16,-4-1 0 16,1 0 0-16,0-1 0 15,0-2 0-15,0 2 0 16,0-1 0-16,1 2 0 16,0-1 0-16,-1 0 0 15,2 1 1-15,-2-1 0 0,0 1-1 16,2-1 0-1,-2 1 1-15,1 0-1 0,-1 0 0 16,0-1 0-16,0 0 1 16,0 1-1-16,-2-1 0 15,2 1 0-15,2 2 0 16,-2-3 0-16,2 1 0 16,-3 0 1-16,-2-1-1 15,3 0 0-15,-3 0 0 16,3-2 1-16,-3 1 1 15,0 1-1-15,3-1-1 16,-1 0 0-16,-2 1 0 16,1 0 1-16,1 0-1 15,-1 1 0-15,1-2 2 16,-1 0 0-16,1 1 2 0,-1-2-1 16,1 1 3-16,1-1-3 15,-1-1 2-15,0 1 0 16,-2 1-1-16,0-2-2 15,0 0 0-15,1 0-1 16,-1 0 0-16,0 0-1 16,2 0-4-16,-2 0-47 15,0-17-80-15,0-9-246 16</inkml:trace>
  <inkml:trace contextRef="#ctx0" brushRef="#br0" timeOffset="15481.13">9686 13401 315 0,'0'0'118'15,"0"0"-42"-15,0 0 11 16,0 0 5-16,0 0-26 16,0 0-20-16,0 0-8 15,-2-1-12-15,1 1 16 16,-4 0-5-16,-4 0 0 15,-5 1-25-15,-4 11-3 16,-3 1-7-16,-3 3 2 16,3 1-1-16,0 1 8 15,-3 1-2-15,2-1 0 0,0 0-1 16,2-2-1-16,1 0-2 16,2-4-2-16,-2-1 1 15,0 2-3-15,-1-1 0 16,1-1 2-16,-3 1-2 15,0-1 1-15,-1 2-1 16,-3 0 2-16,1-3 2 16,0-1-1-16,-2 1 2 15,6 0-2-15,-6 0 2 16,6-1-2-16,-4-1 0 16,4 1-4-16,0-4 2 15,0 2 0-15,2-2-2 0,-1-1 1 16,1-1 0-16,-1 0-1 15,0-1 1-15,-4 1 0 16,2-2 0-16,-1 2 0 16,1 0 0-16,-2-1-1 15,4 1 0-15,-2-3 1 16,1 2 1-16,3-2 1 16,0 0 6-16,2 0-6 15,1 0 5-15,-1 0 5 16,-1-7-5-16,-2 1 0 15,4 0 1-15,-1-3-1 16,2 3 0-16,-1-3-5 16,2 2 2-16,-2-1-4 15,1 0 1-15,0 2 1 16,2-4 6-16,-2 3-3 0,4-4 6 16,-2 2-7-16,0 0 2 15,0-3-1-15,4 3-5 16,-3-2 2-16,2-3-1 15,-2 3 1-15,-1-2-2 16,2 3 0-16,-1-2-1 16,0 0 1-16,0 2-1 15,3-2-1-15,-2 2 1 16,1-1 0-16,0 1 2 16,-1 0-2-16,4-1-1 15,-2 0 1-15,1 0 1 0,-2-2 2 16,0 4-3-16,0-2 0 15,1-1-2-15,0 1 2 16,-1-2 4-16,3 3-4 16,-2-2 0-16,1 0 0 15,2 2 0-15,1-2 0 16,1 1-2-16,1-2-1 16,-1 1 3-16,0 0 1 15,0 1-1-15,-2 0 0 16,2 2 0-16,0-2 0 15,1 2 2-15,2-1-2 16,-3 3-2-16,3-5 2 16,0-2 0-16,0 2-1 15,0-2 1-15,0 1-1 0,0 3 1 16,0-1 0-16,0 5 0 16,0-3 2-16,0 1-2 15,0-2-2-15,0-1 2 16,0-1-1-16,0 1-2 15,6-2 1-15,0 2 2 16,0-3 1-16,-3 4 0 16,0-1-1-16,-2-2-2 15,2 4 2-15,-1-2 2 16,1 0-2-16,1-2 0 0,-2 2 0 16,1 2 0-1,1-6 0-15,2-1-2 0,0-4 1 16,0 1 1-16,-1 1 1 15,-1-1 0-15,2 0-1 16,-3 0 0-16,0-1 0 16,-3 3 2-16,3 0-2 15,0 0 0-15,3 2 1 16,0-2-1-16,1 0 0 16,1-1 0-16,-1-1 0 15,1 2-1-15,2 0 0 16,-1-1 1-16,0 0 0 15,3-2-1-15,-3-3 1 16,2 1 0-16,0-1 0 16,0-1 2-16,-2 2-3 0,3 2 2 15,-2 2-2 1,-1 0 2-16,1 1-2 0,-2 4 2 16,-2-1-2-16,4 0 0 15,-2-1 0-15,-1-2 2 16,1 0-2-16,-1 1 2 15,2-1-2-15,-1-2 1 16,-1 4 0-16,0-1 0 16,-1 2 1-16,0-3-1 15,2 1-4-15,0-4 3 16,0 1 1-16,1 0 0 16,-1 3 0-16,-2-2 0 15,1-2 0-15,1 0 0 16,-2 0 0-16,0-1-2 0,2 0-1 15,0-1 1-15,1 0 0 16,-1 1 1-16,3-2 0 16,-2 2-1-16,0 3 2 15,0-2-2-15,3 0 1 16,-3-2 1-16,3-1 0 16,-5 4-1-16,1-3 2 15,1-1-1-15,-2 2 0 16,2-1-1-16,0 1 1 15,3 2 0-15,-1 1 0 16,0 1-2-16,0-1 0 16,-2 1 0-16,3-2-1 15,-2 2-4-15,-1 1 4 0,3-2 0 16,-6 1 1-16,5 3 2 16,-4 0-1-16,0 2 1 15,-1-1 0-15,2-2 0 16,1 1-4-16,1-3 4 15,2-2 0-15,1 2-1 16,1-1 1-16,0-2 0 16,-1 0-1-16,-1-1 0 15,4 0 1-15,-4 2-2 16,3 0 1-16,-4 2 0 16,-2 2-2-16,-1 3 3 15,-2 3 0-15,0 0-8 0,2 1 0 16,-2-2 2-1,6-2 3-15,-2 2 2 0,2-1 0 16,-3 1-2-16,3-1 1 16,1 0 2-16,2-6 0 15,3 2 0-15,0 1 0 16,0-3 0-16,1 5 0 16,-5 0 0-16,-2 3-3 15,0-2 3-15,-2 1 0 16,2 0-2-16,-3-1 2 15,3-1-2-15,1 0 2 16,-1 2 0-16,3-3-1 16,-1-1 1-16,-2 0 0 0,4-1 0 15,3-1 0-15,-2-1 0 16,1 1-1-16,-5 2 1 16,2 1 0-16,-6 0 1 15,5 1-3-15,-3-1-2 16,0 2 4-16,2 0 0 15,-4 0-1-15,2 3-3 16,0-1 2-16,-2-2 0 16,-1 2 1-16,5-1-2 15,-4 1 1-15,2-2-1 16,-1 0 2-16,1 4-1 16,-2-3 0-16,2 1 1 15,0-1 0-15,0 0 1 16,-1 2-2-16,-1 0 1 0,-2 0 1 15,1 2 1-15,2-2-1 16,-2 0 0-16,1 2 0 16,-2-2 1-16,-3 2-1 15,1 2 0-15,-1-1 0 16,-2 3-2-16,1-3 4 16,3 1-4-16,0-1 2 15,0 0 0-15,-2 1 0 16,-1 2 1-16,0-1-1 15,0-1-1-15,2-3 0 16,0 2 0-16,0-2-5 16,3-1 6-16,-1-1 0 15,-2 4 1-15,0 0-1 0,-5 4 0 16,0 1 1-16,0-2-1 16,0 2 0-16,0-1 2 15,2-1-3-15,-2 2 3 16,0 0-4-16,3-1 2 15,0-1-1-15,0-1 1 16,1-1-1-16,1 3-7 16,1 0-50-16,1-1-73 15,-2 1-161-15,-2 0-157 16</inkml:trace>
  <inkml:trace contextRef="#ctx0" brushRef="#br0" timeOffset="18848.03">10332 13534 495 0,'0'0'65'0,"0"0"-39"15,0 0 8-15,0 0 64 16,0 0-19-16,0 0-46 16,0-16-19-16,0 16-3 15,0 0-7-15,0 0-2 16,0 0-2-16,0 11 2 15,12 2 8-15,-2 4 19 16,2-1-9-16,0 2-2 16,3 1-4-16,0 0 5 0,3 1-12 15,3 0 5 1,-1-2-6-16,-1-3-3 0,1 2 3 16,0-5-6-16,-4 5 1 15,3-3 0-15,-2 1 5 16,2-1-6-16,-1-2 4 15,-3 0-2-15,1-2-1 16,-2 0 1-16,2 0-1 16,-2-2 1-16,2 3-2 15,-1 1 0-15,1-2 2 16,1 2-2-16,1-4 1 16,0 1 1-16,1 0 0 15,0-2-1-15,-2 1-1 16,2-2 3-16,-1-2-3 0,2 3 1 15,-3-3-1-15,0 2 1 16,5 1 0-16,-3 0-1 16,3 0 2-16,-2 1-2 15,3-1 0-15,-4 3 2 16,2-3-1-16,0 2-1 16,-3-5 0-16,4 2 0 15,-3 0 0-15,1-1 1 16,1 0-1-16,0-2 0 15,0 2 0-15,0 1 0 16,-1 0 0-16,-3-3 0 16,5 2 0-16,-3 0 0 15,-2-1 1-15,2-1-1 0,-5 1 0 16,5-3 0-16,-5 1 0 16,2-2-1-16,-2 0 1 15,2 0 1-15,-1 0 1 16,1 0-2-16,2-5 1 15,0 0-1-15,1-2 0 16,-1-3 0-16,0 1 0 16,1 1 0-16,-2-1-1 15,1-1 3-15,-3 2-2 16,-2-1 1-16,1 1-1 16,-4-1 1-16,0 1-1 15,-2-3 2-15,0 1 2 0,0-5 1 16,1 0 1-16,-1-1-2 15,1-1 2-15,3-3-2 16,-5 0-2-16,1-3 4 16,-1 4-4-16,-3-1 0 15,1 1 2-15,-1 2-1 16,-2-2 0-16,1 2 3 16,0 0-1-16,-3 0 3 15,0 0 0-15,0-1-3 16,0-2 2-16,0 2 1 15,0-1 2-15,0 1-3 16,0 1 0-16,-3-1 0 16,0 1-1-16,3-1 1 15,0 1-1-15,0 1 1 16,-2-1-5-16,1-1 1 0,-2-1-2 16,1 2 1-16,-2 0 1 15,1 1-1-15,-1 2 0 16,-1-3-2-16,1 3 3 15,-1 0-2-15,-1 1 4 16,0-2-5-16,-1 1 6 16,2-1-6-16,2-1 5 15,0 0-5-15,0 0 5 16,2-2-3-16,-1-1-2 16,-1-1 1-16,0 0-1 15,2 4 1-15,-3-1 0 16,2 0-1-16,1 1 1 0,-4 2-1 15,5-1 1 1,-5 1 5-16,1-2-4 0,1 2 1 16,0-2-3-16,0 3 2 15,0-4 0-15,2-1 2 16,-1 0-4-16,1-1 1 16,1 2-4-16,-2-3 7 15,-1 1-3-15,2 1-1 16,-2-2 1-16,0 2-1 15,1-1 4-15,1 1-3 16,1 2 3-16,-5-3-4 16,2-1 1-16,-1-2-1 15,-2 2 2-15,1-3-1 0,1-1-1 16,1 0 0-16,1 0 0 16,2-1 1-16,0 1-1 15,-1 1 0-15,1 3 0 16,-3 0 1-16,1 3 0 15,1-4 1-15,-3 1-1 16,1-2-1-16,1 1 1 16,2 2-1-16,0 0 0 15,0 0 0-15,0 2-1 16,0 2 1-16,0-3 1 0,0 6-1 16,0-2 0-1,0 3 0-15,0-2 0 0,0 1 0 16,0-1 0-16,0-1 0 15,0-1 0-15,0 2 0 16,0-2 0-16,-1 0 1 16,-1 0-2-16,-1 1 2 15,3-1-1-15,0 1 0 16,0 0 0-16,0-2 0 16,0-2 1-16,0 0-1 15,0-3-1-15,0 1 1 16,0 1-2-16,0-3 2 15,0 3 0-15,-5-5 1 16,1 1-1-16,-2 0 0 16,-3-2 0-16,3 0 0 0,2 0 0 15,-2-1 0-15,1 1 0 16,1-2 0-16,-1 5 0 16,-1 1 0-16,2 2 0 15,-1 4 0-15,-1 0-2 16,1 2 0-16,0-3 0 15,-1 4 2-15,0-1 0 16,1 0-1-16,-2 0 1 16,1-2 0-16,0-2 0 15,-3-1 0-15,-1-1 0 16,4 1-2-16,-3 1 2 16,3 2 0-16,-3-2-1 15,2 5 0-15,-1 1 1 0,3-2 0 16,-2 2 0-16,-2 0 1 15,2 0-1-15,-1 1 0 16,2-2 0-16,-3-1 0 16,0-1 0-16,0 2 0 15,1-2-1-15,-1 1 0 16,-2-1 1-16,-1 0 1 16,0-1-1-16,-4 2 0 15,2-3 0-15,1 2-1 16,-2 0 1-16,3 1-1 15,-1 0 0-15,2 2 1 16,1 1 0-16,-2 0 0 0,1 1 1 16,1-1 0-16,0-2-1 15,-4-1 0-15,-2-1-1 16,1 2 1-16,-2-1-4 16,5 4 3-16,-2-1 0 15,0 1 1-15,-1-1 1 16,2 0-1-16,-5 0-3 15,4-1 2-15,-2 0 0 16,1-1 1-16,3 1 0 16,0 3 0-16,3-1 0 15,-1 1 0-15,4 2 1 16,-2 0-1-16,2 2 0 16,-1-2-1-16,-2 2 0 15,0-1-1-15,-4-3 2 0,-1 2-2 16,1-4-2-16,-7 2-1 15,3-5 3-15,-6-2 2 16,1-2-2-16,-2-1-10 16,0-1 9-16,1 2 2 15,4 3 0-15,2-1-3 16,1 4 2-16,0 0 1 16,-2-1 1-16,2 3-1 15,4-1-1-15,-1 0 1 16,2 3-1-16,-1-3 1 15,-3-2 0-15,0 0 1 16,-4-2-2-16,-3-3-2 16,-2 0 3-16,-2-2 1 0,-2-1-4 15,-1 3-5-15,-2 0 6 16,1-2 1-16,-3 2-2 16,-2 0-6-16,4 0 7 15,3 3-1-15,5 2 2 16,5 2 2-16,9 3 1 15,3 2-1-15,3 1 0 16,3 3 1-16,0-2-2 16,0 3-2-16,0-2-10 15,15-2-64-15,9-6-273 16,-4-8-141-16</inkml:trace>
  <inkml:trace contextRef="#ctx0" brushRef="#br0" timeOffset="21963.31">10259 7045 518 0,'0'0'88'15,"0"0"-87"-15,0 0 7 16,0 0 42-16,0 0 17 16,0 0-18-16,-15-78-37 15,28 64-9-15,6-3 4 16,4 1-4-16,5-2 7 16,5-1-7-16,2 1-1 15,5-1 4-15,0 1-5 0,9 2 0 16,1-2-1-16,2 3 0 15,-2-1 1-15,-3 5-1 16,-6 1 1-16,-5 1 1 16,0 4-2-16,-5 1 2 15,-1 0-2-15,1 0 0 16,1 1 0-16,-1-2 2 16,2 2-1-16,0 0 0 15,-3 0-1-15,1-1 5 16,-3 4 2-16,-1 0-5 15,0 0 7-15,-3 0-5 16,-2 0 0-16,4 0 3 0,-1 0-3 16,-3 0 1-16,0 0 1 15,-2 0-2-15,1 0-1 16,-2 4 0-16,1 2 1 16,2 0-1-16,-1-1 1 15,0 3-1-15,0-2 1 16,-1 4 0-16,-1-1-2 15,-2 2 1-15,0 0-2 16,1 1 4-16,-1 2-4 16,-3-1 1-16,2 1 0 15,-2 1-2-15,-4-1 1 16,4 2 1-16,-5 0 1 16,-2 1-3-16,3 0 1 0,-2 0 1 15,-2 3 3-15,3-2-3 16,0 3 1-16,-2-1-1 15,-1 2 5-15,-1 2-5 16,-1 0-1-16,-1-2 5 16,-3 3-1-16,0 0 3 15,0 0-2-15,0 0 6 16,0 3-5-16,-6-3 0 16,2 0 0-16,-2-2-5 15,3 1 5-15,1 0-7 16,1 0 1-16,-1 2 2 15,-1-1-3-15,0 1 1 16,-1 1-1-16,0 1 2 0,-1-1 0 16,-3-1-1-16,-1 2-2 15,-1-3 4-15,0 0-2 16,2-2 0-16,-2-1-1 16,4-6 1-16,3-2-1 15,1 0 0-15,1-5-2 16,1 2 2-16,0-3 0 15,0 1 1-15,0 0-1 16,0 1 0-16,0 1 1 16,0 1 0-16,0 1 4 15,-5-1-5-15,2 2 0 16,-1-1 0-16,0-2 0 0,1 1 0 16,1-1 1-1,1-2 1-15,1 2-2 0,0 3 0 16,0-2 0-16,0 3-1 15,0 1 1-15,-2 1 0 16,-1 1 1-16,-2 1-1 16,1 0 0-16,-1 2 0 15,0-1 2-15,0-1-2 16,1 2 0-16,1-3 0 16,1 1 0-16,1 1 0 15,1-2 0-15,0 0 0 16,0 1-2-16,0 1 2 15,0 0 0-15,0 3 0 16,-2-3 0-16,-1 6 0 0,-3-4 2 16,-1 0-2-16,-1 0 1 15,1 2-1-15,-2-2 0 16,-1-1 0-16,2 0 0 16,0 2 0-16,0 1 1 15,2 0-1-15,-2 1 0 16,-1-1-1-16,-1 2 1 15,-1 1 0-15,-1-2 1 16,-1 0-1-16,-1 0 0 16,0 2 1-16,0-3-2 15,-1 0 1-15,5-3 0 16,-1-1 1-16,1 2-1 16,-2-3 0-16,4 1 0 0,-2 1 0 15,0-1 3-15,-1 1-6 16,-4 0 6-16,0 2-1 15,-4 1-2-15,3-2 0 16,-1-1-1-16,-2-1 2 16,5-1-1-16,0-2 1 15,-3 0-1-15,2 0-1 16,0 0 1-16,-1 2 0 16,2-2 0-16,0 2 0 15,-3-1 0-15,4 0 0 0,-1 2 1 16,-2 2-1-1,2 1 0-15,-3-2 0 0,-3 2-1 16,2-3 1 0,-1 2 0-16,1-3 1 15,-1 1 0-15,0-3-2 0,2 0 2 16,3-1-2-16,-1-1 1 16,3-1 0-16,-2-1 0 15,-3 1 0-15,2 1 1 16,-1 1-1-16,-2-2 0 15,4 0-1-15,0 0 1 16,0 0 0-16,-2 1 1 16,1 0 1-16,-5 2-2 15,3-1 0-15,0 1-2 16,-1 0 4-16,2 0-2 16,-5-2 0-16,6 1 0 15,-1-4-1-15,-2 1 1 0,9-1 0 16,-2 0 3-16,0 1-3 15,0 0-3-15,0-1 3 16,1 1 0-16,-2-1 0 16,0 0 0-16,3-2 0 15,-1-1 0-15,4 3 0 16,-4 0 1-16,-1-2-1 16,3 2 2-16,1-2 2 15,0 2-2-15,1-2 0 16,1 2-2-16,-2 0 1 15,2-2 1-15,-2 0-2 16,4-1 1-16,-2-3 0 0,1 0-1 16,1 1 3-16,0 0-3 15,0 1 2-15,0 0 0 16,-3 1 0-16,0 0-1 16,0-2 3-16,3 1-2 15,-2-2 5-15,2 2-6 16,0-3-1-16,-2 2 3 15,2-2 0-15,0 3-2 16,-2-1 4-16,1-2 2 16,1 1-2-16,0-3 3 15,1 0-3-15,-2 1 1 0,1 1 2 16,0-2-5 0,0 2 8-16,1-3-5 0,-1 3 0 15,0 0 0-15,2-2 2 16,-1 0-3-16,1 1-3 15,1-2 4-15,-2 0 1 16,1 1-5-16,1-3 5 16,0 0-3-16,0 0 1 15,0 2-1-15,-2-2 3 16,2 1-3-16,0-1 5 16,0 0-5-16,-1 0 5 15,1 0-4-15,0 0 3 16,0 0-3-16,0 0 0 15,0 0-4-15,0 0 5 0,0 0-2 16,0 0-3-16,0 0-1 16,0 0-2-16,0 0-28 15,13-20-135-15,14-16-125 16</inkml:trace>
  <inkml:trace contextRef="#ctx0" brushRef="#br0" timeOffset="31611.16">10982 13991 63 0,'0'0'321'16,"0"0"-288"-16,0 0-18 16,0 0 42-16,0 0-12 15,0 0-23-15,0 0-2 16,0-36 5-16,5 32-9 0,-4 1-3 15,1 3 5-15,-2 0 0 16,0 0 16-16,0 0 3 16,0 0-5-16,0 0-10 15,0 0-9-15,0 0-3 16,0 0-4-16,0 0-2 16,0 0-2-16,0 0-2 15,0 0 2-15,1 0 0 16,2 0-1-16,3 0 1 15,3 7 0-15,3 0 7 16,0 1 6-16,4-1 1 16,-2 0 2-16,2 3-3 15,-1-3-2-15,1 4-9 0,1-4 1 16,-4 0-4 0,2-1 5-16,0-2-6 0,0 2 4 15,1-2-2-15,2 0 3 16,-1-1-1-16,2 1 1 15,-2-2 0-15,0 3-1 16,0-2-2-16,1 0 1 16,-1 1 0-16,2-2 0 15,0 1 1-15,-1 1-4 16,1-3 1-16,2 1 0 16,-3-1 2-16,3 1-3 15,0-2 3-15,-3 0-2 0,1 0 0 16,-1 0 0-1,-2 0 0-15,4 1 0 0,-5 2-1 16,2 0 0-16,0-3 1 16,-1 4 1-16,2-3-2 15,0 2 0-15,0-3 0 16,2 1 0-16,0-1 0 16,1 0 0-16,3 0 0 15,-3 0 0-15,-2 0 0 16,-1 0 0-16,0 0 1 15,0 0-1-15,-2 0 0 16,2 0 0-16,-1 0-1 16,-1 0 2-16,5 0-1 15,0 0 0-15,4 0 3 16,-1 0-2-16,4 0-1 16,4 0 1-16,2 0-1 15,6 0 1-15,3-4-1 0,-1-4 1 16,0 1 1-16,-2-3-2 15,-1 3 2-15,-3-3 1 16,-3 4-2-16,-2 0 0 16,-2 1 2-16,-3-1-2 15,1 0 2-15,-2 1-2 16,2-1 3-16,0-1-4 16,0 1 1-16,3 0-1 15,0-3 0-15,1 0 1 16,-2 2 0-16,-3-1-1 0,0 2 0 15,-3 0 1 1,1 2-1-16,0-1 0 0,0 0-1 16,1-2 1-16,2 2-2 15,0-3 2-15,0 1-1 16,1-2 2-16,-1 0-1 16,-1 1 0-16,-1 0 0 15,5-1 0-15,-5 2 0 16,0-2 0-16,-1 3 0 15,-1-1-2-15,1 1 2 16,1-1 0-16,-1-2 0 16,2 1 0-16,1-2 3 15,-1 1-3-15,2 1-2 0,-1-1 2 16,-2 2 2 0,2 0-2-16,-2 2-1 0,1-2 1 15,-2 0 0-15,0-1 0 16,-1 0 1-16,0 2-1 15,-4-4 1-15,4 3-1 16,-3 0 1-16,0 0 0 16,1 1-1-16,-2-2 4 15,1 0 3-15,2 0-6 16,0 1 0-16,0-3 5 16,0 2-5-16,0-1-1 15,-1 1 0-15,-2-1 1 0,-1 1-1 16,0 2 0-1,-3-2 2-15,1 1-4 0,-1 0 4 16,1-1-1-16,0-1-1 16,0 2 0-16,0-1 1 15,4-2-2-15,2 1 2 16,1-1-1-16,0 1 0 16,0 2 0-16,-1-1 0 15,-1 1-1-15,-2 1 2 16,2-2-2-16,-3 3 1 15,0-4-2-15,-1 3 2 16,0-2 0-16,0-1 1 16,-1 2-1-16,2 0 0 15,-3-1 0-15,1 1 0 16,-1-3-1-16,2 2 1 0,-2 0-2 16,1 2 2-16,-1 0 0 15,1 1 2-15,-2 2-2 16,-1 0 0-16,-2 0-2 15,1 0 2-15,-1 0 0 16,3 1 0-16,1-3 1 16,-2 2 0-16,2 0-1 15,-1-1 0-15,-1 0 0 16,2-1 0-16,-1 2 0 16,3-2 0-16,-3 1 0 15,2 3-1-15,-1-3 2 16,-2 1-2-16,1 1 2 0,1 0-1 15,-5-1 2-15,3 0-1 16,0-1-1-16,-1 1 0 16,-1 1 0-16,0-2 0 15,2 1 0-15,-2 0 0 16,1 3 0-16,-2-2 0 16,1 0 0-16,-2 1 1 15,1 1-1-15,-1-2 0 16,2 1 0-16,0-2 0 15,-2 0 0-15,2 0 0 16,0-1 1-16,2 1-1 16,-3 0 0-16,2-2 0 15,-3 3 0-15,-1-3 0 0,0 2 0 16,-2 0 2-16,-1 1 2 16,-1-1 2-16,1 0-2 15,3-2 2-15,-3 2-3 16,4 0-1-16,-1-2-1 15,2 2-1-15,-1-2 1 16,0 1 0-16,3-2 0 16,-2 1 0-16,1-2-1 15,0 2 0-15,-1-2 3 16,2 0-3-16,-1 2 1 16,3-3-1-16,-1 1 0 15,-1-2 0-15,0 1 1 16,3-1-2-16,-3-2 2 15,4 0-3-15,1 1 3 0,1-5-1 16,1 1 0-16,1-3 1 16,0 0 0-16,1 1-1 15,0-1 1-15,-1 0 1 16,-3 0 3-16,-2 0-2 16,2 0 7-16,-2-2 1 15,1 1-8-15,1-6-1 16,2 1-1-16,0-5-1 15,4-2 2-15,-1 0-2 16,2 3 0-16,-5 1-3 16,4-1 6-16,-3 5-4 0,-1-3 2 15,0 2 0 1,-2 1 0-16,0-6 1 0,1 1-2 16,-1-1 0-16,-1 0 4 15,-1 0-4-15,1 0 0 16,-1-3 3-16,0 2-1 15,-3 2 1-15,0 2 1 16,-3-2 1-16,1 2-2 16,2-1 0-16,-3 1 4 15,3 1-3-15,0 0 5 16,0-3-4-16,3-1-2 16,-3-3 1-16,1 2 0 15,2 0-3-15,-1 1 0 16,0 1 0-16,-1 3 1 0,-3 2-2 15,0-1 3-15,-2 1 8 16,-1 0-8-16,2-3 5 16,-1 1-5-16,-2-2 3 15,1 0-3-15,0-2-1 16,-2-1 2-16,-1 2-1 16,-2-1 0-16,-2 1 4 15,1 3 2-15,-1 0 2 16,0-1-2-16,0 1-1 15,0 0-5-15,3-2 0 16,0 2 3-16,1-4-6 16,0 1 3-16,0-1-3 15,-1 1 5-15,-1 3-4 0,-2 2 5 16,1 0-1-16,-1 3-4 16,0 1 0-16,0 1 6 15,0 0-3-15,0 1 2 16,0 1-1-16,0 1-2 15,0 0 1-15,0 1-1 16,0-1 2-16,0 2-3 16,0 1 1-16,0 1 1 15,0 2-4-15,0 0 1 16,0-1 0-16,0 5 1 16,0-2 2-16,0-1-2 15,0 1-2-15,0 0 3 16,0-2-1-16,0 2 1 15,0-1-2-15,0 1 1 0,0 1-2 16,0 3 1-16,0 0 2 16,0 2-1-16,0 0 0 15,0 0-2-15,0 0 4 16,0 0-3-16,0 0 0 16,0 0 0-16,0 0 1 15,0 0-1-15,0 0 1 16,0 0-2-16,0 0 3 15,0 0-2-15,0 0 2 16,0 0-3-16,0 0 0 16,0 0 1-16,0 0-1 15,0 0 0-15,0 0-1 16,0 0 2-16,0 0 0 0,0 0-1 16,0 0 1-1,0 0-1-15,0 0 0 0,0 0 0 16,0 0 1-16,0 0-1 15,0 0-2-15,0 0 2 16,0 0 1-16,0 0-1 16,0 0-1-16,0 0-1 15,0 0 2-15,0 0 0 16,0 0 2-16,0 0-2 16,0 0 1-16,0 0-1 15,0 0 1-15,0 0-1 16,0 0 0-16,0 0 0 0,0 0 2 15,0-3-2 1,0-4 0-16,0-3-1 0,0-3 1 16,0 1-1-16,0-3 0 15,0 2-1-15,0-2 3 16,0 3-2-16,0 3 1 16,0 1 0-16,0 2-1 15,0 2 2-15,0 0-2 16,0 4 2-16,0 0-1 15,0 0 0-15,0 0 0 16,0 0 0-16,0 0-1 16,0 0 1-16,0 0-2 15,0 0 2-15,0 0-3 0,0 0 2 16,0 0-1-16,0 0 1 16,0 0-1-16,0 0 0 15,0 0 0-15,0 0 1 16,0 0-3-16,0 0 3 15,0 0-7-15,0 0-1 16,0 0-12-16,0 0-5 16,0 0-9-16,0 0-38 15,0 0-40-15,0 0-26 16,-6 5-68-16,-10 0-128 16</inkml:trace>
  <inkml:trace contextRef="#ctx0" brushRef="#br0" timeOffset="35529.6">10298 10361 379 0,'0'0'133'0,"0"0"-123"15,0 0-5-15,0 0 10 16,0 0 24-16,0 0-9 0,0 0-10 15,0-6-8-15,1 6-6 16,8 0 2-16,1 0-8 16,7 2 17-16,8 7 11 15,4-1 0-15,2 2-12 16,2 0 0-16,4-1-2 16,2 2-4-16,-2-2-5 15,5 1 7-15,4-1-10 16,-6-1 4-16,5-1-4 15,-2 3 2-15,2-4 5 16,-3-1-6-16,-2 1 2 16,-1 0-3-16,-8-1 0 15,2 2 4-15,-5-4 1 16,0 2-3-16,-2-1-3 16,1 1 2-16,1-2 2 0,1-3 1 15,-3 0-5-15,3 0 5 16,-4 0-3-16,0 2-1 15,-5-1 0-15,1 2 0 16,-4 1-2-16,2 0 3 16,-2 2-3-16,3-2 2 15,1 1-1-15,2 2-1 16,3-2 1-16,-1 0 2 16,2-1-3-16,0 2 1 15,-2 1 2-15,2 0 0 16,0 1 3-16,1 1-4 15,1 1-2-15,2 0 5 0,0 0-5 16,4 2 4-16,2-3-2 16,-1-2 0-16,2-2-1 15,1 0 1-15,-3 0-2 16,0-1-1-16,2 2 1 16,-5 0 0-16,0-1 2 15,0 2-2-15,-3 1 0 16,3 1 0-16,-5-1 0 15,5 1-2-15,-2-1 3 16,-1 0-1-16,-2-4 2 16,2 3-2-16,-3-3-1 15,-2 0 1-15,1-3 0 16,-2 2 0-16,-2-1 3 0,2-1-2 16,-6 1-1-1,1 0 1-15,0 1-2 0,0 0 4 16,1 1-2-16,1 1-1 15,5-5 0-15,1 2 3 16,1 1-2-16,2-3-1 16,-2 0 0-16,5 0 0 15,0 0 0-15,0 0 0 16,2 0 1-16,-1 0-1 16,-1 0 0-16,-3 0 0 15,4 0 0-15,-1 0 2 16,2 0-2-16,2 0-1 0,-3 0 1 15,5 0 0 1,-2 0-3-16,-1 0 3 0,0 0 1 16,5-3-1-16,-5-1 0 15,0 0 0-15,-1-2-1 16,-6 2 1-16,-2-2-1 16,-3 2 2-16,0 0-1 15,-3 0 2-15,3 1-1 16,1-1-1-16,-1 1-2 15,-2 0 2-15,2-1 0 16,-2-1 0-16,1 2-1 16,-4-2 1-16,2 2 1 15,0 0-1-15,-3-2 0 16,3 3 1-16,-2 0-1 16,1 0 0-16,-1 1-1 0,0-1 3 15,1-1-2-15,4 3 0 16,1-4 0-16,-1 4 0 15,-3-1 0-15,1 1 0 16,-1 0 0-16,0 0-1 16,1 0 1-16,2 0 1 15,1 0-1-15,1 1 0 16,3 3-1-16,0-4 1 16,0 3 1-16,3-3-1 15,-1 2 0-15,1-2 1 16,-3 1-1-16,-1-1 0 15,-3 2-4-15,0-1 4 0,-1 0 0 16,3-1 0-16,-2 2 1 16,-1-2-1-16,5 0-1 15,-1 2 1-15,2-2 0 16,0 0 0-16,1 0 1 16,0 0-1-16,-1 0 0 15,0 0 0-15,-2 0 1 16,2 0 0-16,-3 0-1 15,0 0 0-15,-4 0 0 16,-1 0 0-16,1 0 0 16,-2 3 1-16,0-3-2 15,-3 0 4-15,1 3-5 16,-1-3 2-16,2 2 0 0,-1-1 2 16,-3 1-1-1,2-1-1-15,-3 1 0 0,2-1 0 16,-2-1 0-16,2 2-1 15,1 0 1-15,-1-1 1 16,-1 1 0-16,-2-2-1 16,-2 2 0-16,2-1 1 15,0 0-1-15,2-1 1 16,-2 0 0-16,2 0 0 16,-4 0-1-16,4 0 0 15,-2 0 0-15,1 0 0 16,-3 0 0-16,-3 0 1 15,-1 0 1-15,0 0-2 16,0 0 0-16,2 0 2 0,0 0-1 16,2 0 0-16,2 0-1 15,-4 0 1-15,1 0-1 16,2 0-1-16,-2 0 1 16,3 0 1-16,-2 0 0 15,0 0-1-15,-3 0 1 16,0 0-1-16,0-1 1 15,0 0 1-15,-2 1-2 16,0 0 2-16,-1-2-1 16,4 0-2-16,-1 1 2 15,3-3 3-15,3 4 2 16,-3-1-6-16,1-2 2 16,1 0-2-16,0 1 1 0,0-1 3 15,-4 3-4-15,-1 0 2 16,-3-3 1-16,-4 3-3 15,-2-2 0-15,0 2 0 16,0 0 2-16,0 0 8 16,0 0-8-16,1 0 1 15,-1 0 4-15,0 0-7 16,2-2 1-16,1 2 0 16,3 0-1-16,-1-1 3 15,0 1-3-15,-2 0 0 16,0 0 0-16,-2 0 1 15,2 0 0-15,-1 0-1 0,0 0 0 16,-1-1-1 0,2 1 2-16,2-2-1 0,0 1 1 15,0 1-1-15,-2 0 0 16,-3 0 0-16,0 0-2 16,0 0 2-16,0 0-5 15,0 0 0-15,0 0-33 16,0 0-16-16,0 0-70 15,0 0-137-15</inkml:trace>
  <inkml:trace contextRef="#ctx0" brushRef="#br0" timeOffset="42460.2">10226 7040 143 0,'0'0'399'0,"0"0"-388"16,0 0-5-16,0 0 2 15,0 0 12-15,0 0 6 16,0 0-3-16,-13-62-1 16,13 48-13-16,0-2 2 0,0-3-5 15,10-1-6-15,-1-1 0 16,0-4 1-16,4 0-1 15,-1-1-1-15,1-3-6 16,-2 0 7-16,7 2-3 16,-2-4 0-16,4 2-6 15,-2 0 6-15,4-2 3 16,2 3-3-16,-2 3 0 16,-1 3-7-16,0 3 5 15,1 2 2-15,1-1 0 16,2-1 2-16,-1 2-8 15,1 0 8-15,2-4-7 0,0 2 8 16,1-2 0-16,2-2 0 16,4 3 0-16,1-4-3 15,1 4 1-15,-4 1 0 16,-2 5-2-16,-3 4 4 16,-3 1 4-16,0 1-1 15,0 1 1-15,3 0-2 16,-1 0-1-16,1 2-1 15,3 0 1-15,3 1 2 16,4-2 0-16,8 1 4 16,1-3-3-16,5 2 1 15,1 0-1-15,-3 1 1 16,-1 2 2-16,-3 1-7 0,-5 2 1 16,-4 0-1-1,-2 0 0-15,-3 0 0 0,4 0 1 16,1 0-1-16,7 4 1 15,0-1 0-15,6 1 2 16,2-2-2-16,3 1 0 16,1 1 5-16,2-2-6 15,-1 1 5-15,1 0-3 16,1 2-2-16,-1 3 1 16,0-2 0-16,-1 4-1 15,1-1 5-15,-1 0-3 16,0-1 4-16,-4 2 4 0,2-2 0 15,-1 2-3-15,1 1-1 16,-3 1 3-16,1 1 4 16,2 1-4-16,-1 0-5 15,4 0 3-15,-2 0-1 16,2 2 0-16,0-1 2 16,-7 1-1-16,0-1-5 15,0 1 0-15,2-1 2 16,2 1-3-16,-3 0 1 15,1-2 5-15,-3 1-7 16,1-1 7-16,-1 0 2 16,-6 1-1-16,-2 0-1 15,-3 0-3-15,-2 1-3 16,-2-1 1-16,2 1-1 0,-3 2 2 16,-2-1-1-16,-1 1 2 15,-5 1-3-15,-1-2-1 16,-5 1 3-16,-2 0-2 15,-1 1 2-15,-2 1 0 16,2-2-3-16,1 0 2 16,3 0-1-16,3-1 4 15,-1 0 0-15,5 1 0 16,0-2 0-16,0 1 1 16,0-2-3-16,-4 2 0 15,-1-3 2-15,-3 3-4 16,-3-1 5-16,-1-1-4 15,0 3 3-15,-3 0-1 0,0 1 2 16,6-3-4-16,-1 1 3 16,0 0-1-16,2-3 0 15,-1 1 2-15,2 1-6 16,-1 0 2-16,2-1 2 16,3 2 3-16,0-1-6 15,-2-2 2-15,1 0 2 16,-1-1-4-16,2-1 1 15,-2 0 2-15,-1-1-2 16,0 0 1-16,-2 1-2 16,-4 0-1-16,0 1 3 15,-2 1-1-15,0 0-1 16,0 3 0-16,0-1 3 0,2 2-3 16,2 0 2-1,-3-2-2-15,2 1 1 0,-2-3-2 16,0 0 0-16,-1 0-1 15,-1 0 2-15,-1-4-1 16,0 3 1-16,-3-3 1 16,0 3-1-16,-1-2-1 15,-1-1 0-15,0 2 1 16,0-1-1-16,0 0 1 16,1 1-1-16,-1-2 1 15,2 2-1-15,-1-3 0 16,3 3 1-16,-2-1 1 15,-1 1 0-15,0-2-1 0,-2 0 2 16,0 1-1-16,-1-2-1 16,1 1 4-16,-1 1-3 15,1 0 2-15,-1 1 2 16,2 0-5-16,-2 3 7 16,1-3-4-16,1 0-1 15,-1 0 2-15,1-2-4 16,-2 1 2-16,0 0-2 15,-1 3 0-15,-1-3 2 16,1-1 2-16,-2-2-2 16,1 1-2-16,1 0 0 15,2 3 1-15,-2-1 2 16,2-1 5-16,-2-1 6 16,2 0-9-16,-2-3 0 15,1 4-2-15,1-4-1 0,-2 2 6 16,2-1-1-16,-2-2-4 15,0 1 4-15,-1-2-3 16,1 0-1-16,-1 2 2 16,-1 1 0-16,1-3 0 15,-1 4-3-15,1-1 2 16,1 0 4-16,0 4-2 16,0-2-2-16,1 2 4 15,-1-3-5-15,0 3-1 16,1-2 0-16,-1 2 1 15,0 0-3-15,0-3 3 0,-1 2 3 16,1-2-2-16,-1-1-1 16,2 1 1-16,-3-2 1 15,1-2 3-15,-1 3-6 16,1-3 6-16,1 3-7 16,-2 2 2-16,1 0 2 15,1 2 0-15,-2-1 0 16,2 0-3-16,0 0-2 15,-1-1 3-15,-1 1-4 16,1 2 2-16,2-3 1 16,-4 2-2-16,3 0 0 15,0-1 3-15,-2 2-4 16,4 1 6-16,-2 1-4 16,0 1-2-16,2-1 5 15,-2 1-3-15,2-1-1 0,1 1 1 16,-3-1 2-16,0 3-3 15,0 0 1-15,-1-2 2 16,1 0-2-16,0 2-2 16,3-2 0-16,-3 1 2 15,1-2-1-15,1-2 2 16,-1-1-2-16,1-2 0 16,-1 0-1-16,2-1 0 15,0 2 2-15,-1-1-1 16,-1-1 0-16,-1 1 0 15,2-1 0-15,0 2 0 16,1 0-1-16,-1 0 2 0,1-2 2 16,-2 1-3-16,1-1 0 15,1-4 0-15,-2 4 0 16,1-3-1-16,-1 2 2 16,1 2-2-16,1 1 0 15,2 5 3-15,1 2 7 16,-1 0 5-16,2 0-8 15,1 2-7-15,-4 0 3 16,2 2-1-16,0 0-2 16,-3-1 2-16,2 1-2 0,-2 0 0 15,1-1 1 1,-1 2-1-16,0-1 0 0,-1-1 1 16,1 1-1-16,-1 1 0 15,0 1 7-15,-1-2-6 16,1 0 0-16,1-4 1 15,0 3-2-15,0-3 1 16,-2-2 0-16,1 0 0 16,1 0-1-16,0 0 1 15,-2 0-1-15,2-4 1 16,-3-3 0-16,0 0-1 16,0-1 0-16,-2 2 1 15,1-5-1-15,-1 4 1 16,-1-1-1-16,2 1 1 15,-2 2 0-15,2-2-1 0,1 4 1 16,-2-1-1-16,2 3 3 16,1 1-5-16,-1 1 5 15,3 1-3-15,-1-2 1 16,-1 0 0-16,2 0-1 16,-1-2 0-16,2 1 0 15,-4 0 1-15,0 0-1 16,0 1 1-16,-1-2-1 15,-1 0 1-15,2-1-1 16,0 0 0-16,-1 0 2 16,1-2 0-16,-1 2-4 15,0 0 4-15,1-2-5 16,0 0 7-16,0-1-4 16,0 1 0-16,2 0 0 15,-2 0 0-15,-2-1 0 0,2 1-3 16,-1-1 3-16,0-1 1 15,0-1-1-15,-1 0 2 16,1 0-2-16,-2 1 1 16,1-1-1-16,1 0 1 15,1 1-1-15,-2 0 0 16,2 3-3-16,0-2 4 16,0 1-1-16,2 2 0 15,0-3 1-15,0 2 1 16,-2 0-2-16,2 0 0 0,-2-2 0 15,0 1 0 1,0-3 0-16,0 3 0 0,-2-5 0 16,1 2-1-16,0 0 1 15,0 0 0-15,-1 0 0 16,1 0 2-16,-1-1-2 16,2-2 0-16,-1 0 0 15,-1-1 0-15,-1 0 0 16,2-1 0-16,1-1 0 15,-2 1-2-15,1 0 1 16,-2-1 2-16,2 3-2 16,-1-3 1-16,2 5-1 15,3 0 1-15,-3-2 0 16,1 3 0-16,1-2 2 16,1 3-4-16,-2-1 4 0,1 0-4 15,0 0 4-15,-1 0-2 16,0-1 1-16,-2-1-1 15,1 1 0-15,-2 0-3 16,1-1 6-16,-1 1-3 16,-1-1 0-16,2 1 0 15,1 0 0-15,0-1 0 16,1 1 0-16,-1-1-1 16,0 1 1-16,-2 1 0 15,1-2 0-15,1 3 0 16,-2-1-1-16,2 2 2 15,-3-1 1-15,0 2-2 0,0-1 0 16,2 1 0-16,-2-2-3 16,2 1 3-16,-2 3 0 15,0 0 2-15,1-2-2 16,-1-1 0-16,0 1 0 16,0-1 0-16,0-1 1 15,0 1-1-15,0 1-1 16,0-2 1-16,0 1 0 15,0 1 0-15,0 0 0 16,0 0 0-16,0 0 0 16,0 2-1-16,0-3 1 15,0 2 1-15,0-3 0 16,0-1-2-16,0-2 1 0,0 0 0 16,0 0 0-16,0-2-1 15,0 1 1-15,0-2-1 16,0 1 1-16,0-3 2 15,0 0-2-15,0 0 0 16,0 0 0-16,0 0-4 16,0 0-32-16,5 0-46 15,5-20-104-15,-4-10-200 16</inkml:trace>
  <inkml:trace contextRef="#ctx0" brushRef="#br0" timeOffset="58109.71">3196 16022 153 0,'0'0'54'0,"0"0"10"16,0 0-18-16,0 0-23 15,0 0-19-15,0 0-4 16,16-86-2-16,-14 66 0 15,-2 0 4-15,0 1 0 0,0 3-2 16,0 0-4-16,0 4-6 16,0 3 4-16,-3 4 2 15,-6 2 2-15,2 3-10 16,-4 0-17-16,-2 0-23 16,-5 20 52-16,-9 16 7 15,0 15 22-15,-3 9-23 16,5-2-6-16,13 0 4 15,6-2-2-15,6-3 1 16,0-7-3-16,0-12 0 16,15-7 0-16,9-7-5 15,6-9-3-15,7-8 5 0,12-3-19 16,6-17 8 0,-2-12-155-16</inkml:trace>
  <inkml:trace contextRef="#ctx0" brushRef="#br0" timeOffset="58997.96">3576 16009 351 0,'0'0'18'16,"0"0"-3"-16,0 0-3 16,0 0-1-16,0 0 2 15,0 0 0-15,-71-31-1 16,56 31 13-16,-4 10-16 0,-1 12-8 15,-1 13-1-15,-1 11 8 16,8 1-5-16,3 3-1 16,9-8-2-16,2-6 0 15,3-8-2-15,15-7-9 16,4-6-9-16,2-6 3 16,-1-7 16-16,2-2 1 15,3-5 10-15,-1-20 10 16,1-9 13-16,-5-2-17 15,-11 0-12-15,-8 8-1 16,-4 5 0-16,0 5 1 16,-6 5 2-16,-4 3-2 0,-5 4 3 15,7 3-4 1,-1 3 2-16,2 0-4 0,0 9-2 16,-4 14 0-16,1 6-2 15,4 4 1-15,1-2 1 16,5-3 0-16,0-2 1 15,0-4 0-15,8-5-1 16,8-2-6-16,5-5-5 16,0-5 12-16,4-5 2 15,2 0 10-15,1-8 5 16,-1-16 13-16,-3-3-13 16,-6-2 8-16,-3 5-12 15,-9 2 4-15,-3 3-1 16,-2 5 7-16,-1 4-2 15,0 2 9-15,0 3-4 0,0 0-5 16,0 2-6-16,0 0-5 16,0 3-10-16,0 0-1 15,0 0-7-15,2 9-22 16,4 8-1-16,7 8 22 16,-1 2 8-16,0 1 2 15,0 1-1-15,2-5 5 16,-4-7-5-16,-1-3 0 15,-3-5 0-15,0-4 1 16,1-4 5-16,-4-1-5 0,0 0 10 16,2-6 5-1,1-14 16-15,0-8-8 0,2-3-23 16,0 3 6-16,-2 5-6 16,2 2 3-16,-1 7 0 15,-3 4 0-15,2 3-1 16,2 4-3-16,1 3-2 15,9 0-1-15,-1 0-5 16,0 10 6-16,2 6-4 16,-5 4-2-16,4 4 2 15,-6 1-5-15,-1 1 0 16,-3-2-5-16,-5-5-45 16,0-3-96-16,-3-8-188 15,0-6 164-15</inkml:trace>
  <inkml:trace contextRef="#ctx0" brushRef="#br0" timeOffset="60412.08">4682 15998 513 0,'0'0'129'0,"0"0"-70"0,0 0 25 15,0 0-25-15,0 0-13 16,0 0-24-16,-69-37-4 15,53 48-10-15,-1 12-4 16,1 9 0-16,4 5-2 16,4 3-2-16,5-1 1 15,3-3 3-15,0-4 0 16,3-6-4-16,8-7 3 16,7-5-2-16,0-4-1 15,1-7 0-15,2-3 1 16,0-2 0-16,3-20-1 0,-5-7 3 15,-4-2-6 1,-7 3 2-16,-8 5 1 0,0 1 0 16,0 5-2-16,-8 4 4 15,-1 4-2-15,3 6 0 16,3 1 5-16,3 2 5 16,-3 0-5-16,3 10-3 15,0 18-2-15,0 7 0 16,0 4 2-16,9-3 2 15,8-5-2-15,5-4-1 16,5-5 1-16,4-10-1 16,5-7 4-16,-2-5-5 0,1 0 3 15,-7-16-2-15,-1-9 0 16,-8-2 2-16,-10-6-2 16,-6-2-1-16,-3 1-1 15,-3 5-2-15,-11 3 2 16,-5 6 1-16,0 4 2 15,4 6 0-15,3 2-2 16,3 4 5-16,6 3 2 16,3 1-2-16,0 0-5 15,0 6 0-15,3 15 0 16,15 8-1-16,4 1 2 16,5-2 4-16,6-4 10 15,1-6-8-15,2-6-6 16,3-5 1-16,0-7-1 0,-4 0 1 15,-5-7-2-15,-7-9 3 16,-7-5-1-16,-10-5 0 16,-3-3 1-16,-3 0-2 15,0 1 1-15,-15 7 0 16,-4 5-1-16,-5 3 3 16,0 4 0-16,6 6 0 15,2 3 3-15,5 0 0 16,2 12 1-16,-1 14-4 15,7 14 0-15,3 5 6 16,0 6 1-16,19-5 3 0,6-2-5 16,8-8 3-16,3-9 0 15,3-5-8-15,7-10-3 16,-7-12-1-16,3 0 0 16,-1-3-18-16,-5-16-71 15,-9-4-78-15,-6 1-301 16,-17 5 234-16,-4 4 150 15,0 10 3-15,0 3 36 16</inkml:trace>
  <inkml:trace contextRef="#ctx0" brushRef="#br0" timeOffset="62108.25">6091 15995 558 0,'0'0'135'16,"0"0"-68"-16,0 0 8 16,0 0-44-16,0 0-8 15,0 0-9-15,9-43-1 0,-9 43-9 16,-1 6-4-16,-10 19 0 15,4 14 0-15,4 7 0 16,3-1 0-16,18-1 2 16,8-5 0-16,6-8 3 15,1-4 1-15,-2-7-6 16,-3-4 1-16,-8-3-1 16,-7 0 0-16,-8-2-8 15,-5 6-24-15,-5 0-27 16,-22 7 5-16,-10-1-41 15,-9 2 25-15,2-6 34 16,3-4 29-16,14-6 7 16,9-6 10-16,12-3 16 15,6-5 30-15,3-19-7 0,30-12-41 16,13-11-8-16,14-5 5 16,10-2-4-16,-3 1 0 15,0 2 2-15,-9 10 1 16,-10 7 6-16,-17 13 11 15,-16 9 11-15,-10 7-4 16,-5 1 22-16,0 2 25 16,-20 2-36-16,-8 0-20 15,-8 0-7-15,2 13-2 16,4 6 2-16,6 2-4 16,5 6-1-16,7 3-4 15,5-3-2-15,5 2 2 16,2-3-3-16,2-2 1 0,15-2 0 15,4-7 2-15,7-6 6 16,2-7 0-16,3-2 1 16,-2 0-7-16,1-16-2 15,-7-4 1-15,-7-2 0 16,-5 0 0-16,-8-1-2 16,-5 1-2-16,0 2 0 15,0 3 2-15,-2 3 0 16,-5 6 2-16,3 3 0 15,2 4-2-15,-1 1 0 16,3 0-2-16,0 7-4 16,0 15-2-16,2 12 8 0,9 2 1 15,3-3-1-15,5-3 0 16,2-7 1-16,6-5-1 16,3-8 2-16,4-8-2 15,5-2 0-15,-2 0-1 16,-4-11 1-16,-6-5 0 15,-9-4 3-15,0-6-3 16,-8-1 0-16,-4-2-1 16,-5 1 3-16,-1 3-2 15,0 4 3-15,0 8-2 16,0 1 0-16,0 7 4 16,0 1-1-16,-1 4 1 15,1 0-1-15,0 0-4 16,0 6 0-16,0 18-3 15,6 8 3-15,11 6 1 0,2-3 3 16,3-6-4-16,2-4 0 16,5-6-2-16,-1-6 0 15,5-8 2-15,2-5-1 16,-2 0 4-16,0-8-7 16,-5-10 4-16,-8-2 0 15,-2-6 0-15,-6 0 0 16,-5-1 1-16,-6 1 2 15,-1 6 2-15,0 4 1 16,0 6 6-16,0 3 13 0,0 4 0 16,0-2-3-1,0 5-3-15,0 0 0 0,0 0-9 16,0 0 0-16,0 9-4 16,0 19-2-16,2 18 4 15,4 8 8-15,6 10-1 16,-2 13 12-16,1 3-8 15,-1 7-10-15,-1-4-1 16,-3-6-8-16,-1-12 0 16,-5-7-5-16,0-16 5 15,0-11-8-15,0-12-12 16,-11-9-2-16,-2-5 7 16,-8-5 8-16,-3 0 3 15,-6-5 4-15,0-14 1 16,3-13-1-16,4-10 4 15,2-14-4-15,12-3-2 0,6-1-3 16,3 9 1-16,0 7-3 16,7 10-4-16,8 1-23 15,6 3-50-15,6 1-92 16,4-2-361-16,8 2 190 16,3 0 240-16</inkml:trace>
  <inkml:trace contextRef="#ctx0" brushRef="#br0" timeOffset="64170.59">8015 16390 732 0,'0'0'166'0,"0"0"-93"16,0 0 37-16,0 0-45 15,0 0-24-15,0 0-14 16,-28-32-9-16,37 19-9 0,30-8-4 16,10-6-4-1,11-4 0-15,-2 5-1 0,-9-3-1 16,-10 6 0-16,-11 6-1 16,-10 4-1-16,-11 9-2 15,-7 1-2-15,0 2 5 16,-17 1 2-16,-16 0 0 15,-12 1-6-15,-9 19 6 16,1 7 0-16,3 1 1 16,7 5 3-16,9 1-3 15,10-2-1-15,9 1 0 16,12-4 6-16,3 0-6 0,12-4 5 16,27-4-4-1,18-11 5-15,13-10-3 16,12 0-1-16,6-23-2 0,0-4 0 15,-8-4-3-15,-10-2 3 16,-13-3-2-16,-17 2-4 16,-13 6-11-16,-15 5 8 15,-12 6 8-15,0 2 1 16,-15 1 7-16,-9 5-1 16,1 2-1-16,3 3 4 15,4 1 4-15,7 3-5 16,4-1 1-16,5 1-1 15,0 0-8-15,0 5-2 16,0 18 2-16,14 7 3 16,3 1 4-16,2-1-2 0,3 0 0 15,3-2-5 1,-1-6 2-16,-1-5-1 0,-1-5-1 16,-3-5-1-16,-5-3 1 15,-3-2-2-15,-6-2 0 16,-1 0 0-16,1-6 2 15,-2-14 1-15,0-6-1 16,4-1 0-16,-4 0 0 16,3 5 0-16,-1 3 0 15,1 7-1-15,0 4 1 16,1 4 0-16,7 4-1 16,3 0 0-16,3 4 1 15,7 14 0-15,1 2 0 16,-1-1 0-16,3-2-2 15,1-3 0-15,2-8 1 0,1-6 0 16,4 0 0-16,0-16-9 16,-2-9-2-16,-2-8 4 15,-5-8 1-15,-7-7 7 16,-7-6 0-16,-5-8 1 16,-7-2-1-16,-3-5 0 15,-1 1 4-15,-20 6-3 16,-4 7 2-16,-1 18 2 15,7 12-4-15,1 11-1 16,9 8 6-16,4 6 2 16,1 0 4-16,-2 27-12 15,-1 22 0-15,2 18 2 0,4 11 10 16,1 0-7-16,10 3 12 16,17-6-9-16,12-9-6 15,7-11-2-15,2-17 0 16,9-14-2-16,-4-11-3 15,-1-9-27-15,-8-4 12 16,-4 0 1-16,-6-13 0 16,-4-5 17-16,-9-5 2 15,-3-1 4-15,-9-1-3 16,-5 1 7-16,-4-2 11 16,0 2 7-16,-6 1-6 15,-9 2 1-15,-4 1-6 16,1 8-4-16,3 5-1 0,-1 5-2 15,2 2 1-15,-2 9-7 16,1 15-2-16,0 10-1 16,5 2 0-16,7 3-3 15,3-1 3-15,0-7-4 16,9-8 1-16,8-6-1 16,3-6-3-16,2-7-17 15,1-4 2-15,-3 0 9 16,-3-2 9-16,-2-8 4 15,-3-3 1-15,-5-3 4 16,2-4-1-16,-3-4 2 16,-1 2 8-16,-2 1 9 0,-2 2-4 15,2 5 2 1,-3 5-1-16,2 4-3 0,-2 3-11 16,0 2 1-16,4 0-6 15,9 7-6-15,4 13 1 16,8 6 2-16,1 3 2 15,3 0-2-15,4-5 2 16,5-3 0-16,0-7 0 16,-2-6 1-16,-2-7-3 15,-1-1 0-15,0-1 3 16,-5-15 0-16,-2-4 1 16,-4-6-1-16,-2 1 1 15,-4 0-1-15,-3 2 1 16,-1 4 0-16,-4 5 2 0,-5 3-3 15,0 7 0-15,-2 2 0 16,2 2-4-16,7 2 1 16,1 13-12-16,0 8-11 15,-4 2-8-15,-3 2 2 16,-2 0-8-16,-2-1-5 16,0-2 12-16,0 0 19 15,0-3 12-15,1 0 2 16,7-2 5-16,1-4 9 15,1-6-9-15,-1 1 5 16,2-10-1-16,6 0 3 16,7 0 9-16,2-15 2 15,9-4-6-15,0 0-7 0,4 3-3 16,-2 5-6-16,-6 4-1 16,-5 5-5-16,-13 1-29 15,-7 1 1-15,-6 0 8 16,0 0 11-16,-6 0 1 15,-15 6-20-15,0 0-94 16,2-2-248-16</inkml:trace>
  <inkml:trace contextRef="#ctx0" brushRef="#br0" timeOffset="67056.28">11349 15952 666 0,'0'0'76'0,"0"0"6"16,-130-12-8-16,70 17-40 16,4 16-14-16,8 6 2 0,17 6-2 15,10 6-7 1,15 5-5-16,6 2 3 0,3-3-2 16,24-8-4-16,9-8-4 15,10-8 2-15,4-10-3 16,0-6-1-16,5-3-5 15,-1 0-24-15,-5-12-20 16,-3-7 2-16,-7-4-13 16,-11 1-14-16,-8-3-12 15,-13-3 38-15,-7 3 46 16,0 1 3-16,0 2 50 16,-10 1 64-16,-2 5-21 0,3 3-24 15,3 4-1 1,1 6-14-16,4 1-15 0,-1 1-14 15,2 1-10-15,-1 0-6 16,1 0-3-16,0 14-1 16,1 12 1-16,10 12 12 15,-1 3-3-15,2 1-6 16,-4-2-1-16,-1-1-6 16,1-8-2-16,-1-8-2 15,-1-4-3-15,-3-9-19 16,5-4-54-16,-2-6-49 15,4 0-40-15,0-16-128 16</inkml:trace>
  <inkml:trace contextRef="#ctx0" brushRef="#br0" timeOffset="67239.22">11540 15940 659 0,'0'0'139'0,"0"0"-84"16,0 0 35-16,0 0-12 16,0 0-47-16,0 0-21 15,-28-24-10-15,28 24-1 16,0 0-32-16,6 0-104 16,10 0-38-16,5 0-60 15</inkml:trace>
  <inkml:trace contextRef="#ctx0" brushRef="#br0" timeOffset="67723.97">11714 16058 813 0,'0'0'124'16,"0"0"-6"-16,0 0-41 15,0 0-40-15,0 0-9 16,0 0 1-16,-4-46-14 16,4 43-5-16,0 1-4 0,6 1-3 15,12 1-1 1,7 0-1-16,7 0 3 0,-2 14-3 16,-7 3-1-16,-3 7-1 15,-5 2-1-15,-4 3-2 16,-5 3 3-16,-3-5-3 15,-3 0-4-15,0-6 2 16,0-4-21-16,0-3-6 16,-9-8 4-16,1 0 2 15,0-6 21-15,-1 0 6 16,1 0 3-16,1-6 1 16,1-14-1-16,3-7 4 0,3-9-1 15,0-5-5 1,9-1 1-16,14 2 1 0,3 6-3 15,1 6 0-15,5 6-2 16,-6 7 1-16,1 4 0 16,0 1-5-16,-3 4-16 15,1 6-50-15,1 0-91 16,-4 0-106-16,-5 2-205 16</inkml:trace>
  <inkml:trace contextRef="#ctx0" brushRef="#br0" timeOffset="68673.2">12447 16006 741 0,'0'0'184'15,"0"0"-59"-15,0 0-8 16,0 0-53-16,0 0-35 16,0 0-10-16,-73-59-7 15,52 59-5-15,-1 15-2 16,2 13-4-16,1 8 4 0,7 6-4 16,6 2-1-1,6-5-3-15,0-3 3 0,15-8-1 16,8-8-3-16,7-9 1 15,5-8 3-15,-1-3-7 16,-1 0-8-16,-5-14 4 16,-6-5 4-16,-5-2 7 15,-5 1 2-15,-5-1-1 16,-4 0 5-16,0 3 3 16,-3-1-1-16,0 5 11 15,0 5 11-15,0 2-12 16,0 6 5-16,0 1-4 15,0 0-10-15,0 0-8 16,2 0-1-16,5 11-2 16,5 14-6-16,3 3 8 0,3 1 2 15,-1-3-2 1,-1-5-2-16,-3-4-3 0,1-6-6 16,-4-1-6-16,-1-7 3 15,1-2 5-15,1-1 9 16,0-1 0-16,2-13 1 15,0-7 1-15,-1 0 4 16,-1-4 0-16,-5 1 0 16,1 3 4-16,-1 3 7 15,-2 3-7-15,1 7 1 16,-2 4-6-16,-3-1-2 16,6 5 0-16,6 0-3 0,0 0 0 15,4 11-2 1,-1 3 0-16,0 7 1 0,-3 0 0 15,0-1-8-15,0 0-16 16,0-7 3-16,-2-2-2 16,1-4-1-16,-2-4 9 15,0-3 6-15,-1 0 10 16,1-2 3-16,4-11-3 16,0-4 5-16,-1-7 2 15,2 2 16-15,-1-7-3 16,0 4 2-16,-3 5-9 15,-2 5 6-15,-5 8-2 16,3 2-1-16,-2 5-7 0,5 0-6 16,3 0-1-1,6 11-4-15,3 5 1 0,-8 6 0 16,-2 4-1-16,-2 4-1 16,-2 0-4-16,-2-2-6 15,-1-5-4-15,-1-4-21 16,-3-4-50-16,0-7-46 15,-3-4-79-15,-9-4-164 16</inkml:trace>
  <inkml:trace contextRef="#ctx0" brushRef="#br0" timeOffset="68864.11">13143 15719 902 0,'0'0'90'16,"0"0"12"-16,0 0 23 16,0 0-80-16,0 0-45 15,0 0-12-15,-4 10 0 16,37 24 8-16,3-2-89 16,-1 0-101-16,0-9-165 15</inkml:trace>
  <inkml:trace contextRef="#ctx0" brushRef="#br0" timeOffset="69122.58">13552 15654 734 0,'0'0'172'0,"0"-88"-87"0,0 55 90 16,0 11-67-16,0 11-43 15,0 6-27-15,0 5-14 16,0 0-9-16,0 13-12 15,0 29 0-15,7 23 0 16,9 18 6-16,-2 2 2 16,-5-3-9-16,-4 0-1 15,-5-4-2-15,0-9-8 16,0-8-38-16,-3-11-88 16,-5-18-189-16,2-13-223 15</inkml:trace>
  <inkml:trace contextRef="#ctx0" brushRef="#br0" timeOffset="69345.36">13542 16051 716 0,'0'0'194'0,"0"0"-88"16,0 0 36-16,0 0-58 15,0 0-36-15,111-61-11 16,-66 37-9-16,0-1-20 0,-3 0-5 16,-2 0-3-1,0 6-31-15,-7 4-130 0,-9 3-124 16,-15 4-457-16</inkml:trace>
  <inkml:trace contextRef="#ctx0" brushRef="#br0" timeOffset="71206.66">14516 16162 888 0,'0'0'90'0,"0"0"-16"16,0 0-13-16,0 0-20 15,0 0-13-15,0 0-14 16,-9-17-2-16,24 3-10 16,22-4-1-16,17-8 3 15,8-7-2-15,0 1 0 16,-15 2 1-16,-14 1-3 16,-15 6 2-16,-12 0-2 15,-6 6 0-15,-2 5 1 16,-22 7-1-16,-10 5 0 15,-12 1-6-15,-5 23 0 16,1 4 6-16,8 5 1 16,12 4 0-16,14 2-1 0,11 1 2 15,5-2 1 1,8-6-1-16,24-6 0 0,19-11 0 16,16-12-1-16,18-3-1 15,9-14-2-15,5-17-10 16,0-7-28-16,-6-5-28 15,-12-1-12-15,-15 3-9 16,-18 7 25-16,-16 5 16 16,-16 8 48-16,-13 5 2 15,-3 5 49-15,-10 3 64 16,-10 4-20-16,-2 2-28 16,1 2-12-16,1 0-23 0,3 0-13 15,2 7-4-15,-3 11-4 16,3 7-5-16,-4 4-2 15,1 8 1-15,0 3-1 16,0 2-2-16,3-1-2 16,0-3-1-16,5-7-1 15,3-8 0-15,3-11-7 16,4-7-28-16,0-5-25 16,0 0-14-16,0-6 4 15,0-17-36-15,0-7-4 16,0-7 28-16,-6-2 41 15,-6 4 25-15,0 4 18 16,2 9 51-16,2 4 37 16,4 7-1-16,2 6 7 0,1 2-17 15,1 2-27-15,0 1-22 16,0 0-15-16,0 0-6 16,12 0-7-16,16 1 0 15,7 10 7-15,1 8-1 16,0 0-5-16,-1 4 3 15,-1-1-4-15,2-1-1 16,1-5-4-16,3-6-1 16,4-8-34-16,1-2-35 15,1-7-31-15,-3-10 33 16,-6-2 22-16,-7-3 17 16,-10 2 33-16,-6 0 1 15,-9 1 2-15,-5 5 25 0,0 5 42 16,0-1 26-16,-3 4-17 15,-2 3 1-15,0 0-19 16,3 3-15-16,-1 0-15 16,2 0-15-16,1 0-5 15,0 13-9-15,0 12-1 16,0 10 5-16,0 4 0 16,1 5-2-16,2 1-3 15,1 0-3-15,-1-5 0 16,-1-7 2-16,-1-7-3 15,-1-10-25-15,2-4-53 16,1-10-36-16,3-2-31 16,2-6-23-16,3-17-135 15</inkml:trace>
  <inkml:trace contextRef="#ctx0" brushRef="#br0" timeOffset="71409.23">15676 15813 621 0,'0'0'158'0,"0"0"-64"15,0 0 23-15,0 0-37 16,0 0-43-16,0 0-37 16,-6-16-7-16,35 23-7 15,9 8 13-15,8-1-11 16,1 3-90-16,-3-5-40 0,-3 1-98 15,-7-4-118-15</inkml:trace>
  <inkml:trace contextRef="#ctx0" brushRef="#br0" timeOffset="71989.2">16021 15920 369 0,'0'0'143'16,"0"0"-25"-16,0 0 7 16,0 0-37-16,0 0-42 15,0 0-14-15,-81 85-2 16,72-67-7-16,5 2-5 15,4-2 0-15,0-1-8 16,1-1 2-16,16-4-5 16,8-2-1-16,6-2-4 15,4-1 1-15,-2-4-1 0,-4 0-2 16,-5-3-2 0,-6 1-2-16,-3 2 0 0,-2 1-21 15,-1 2-30-15,-1 1-17 16,-1 2-6-16,-4 1-60 15,-4 3 34-15,-2-1 25 16,0 6-35-16,-17-1-33 16,-5 2 97-16,-5-1 50 15,-4 1 7-15,-4-2-6 16,-2-3 17-16,6-3 122 0,10-2-19 16,8-7-57-1,11-2-33-15,2-1 30 0,12-24-3 16,15-12-52-16,13-13 25 15,3-18 3-15,5-13-10 16,0-10-11-16,-2-6-7 16,-4 1 2-16,-8 8 10 15,-10 16 17-15,-12 20 34 16,-9 23 38-16,-3 13-21 16,0 12 6-16,0 4-41 15,-6 3-25-15,-6 28-15 16,0 14-7-16,-1 16 8 15,11 1 2-15,2 1-6 16,0-6-5-16,15-5-3 16,-2-4-1-16,1-9-1 0,-5-3-1 15,0-7-8 1,-3-7-20-16,4-11-74 0,1-10-97 16,5-1-151-16</inkml:trace>
  <inkml:trace contextRef="#ctx0" brushRef="#br0" timeOffset="72165.39">16643 15894 855 0,'0'0'151'0,"0"0"-66"0,0 0 12 15,0 0-70 1,0 0-27-16,80-44-2 0,-45 19-38 15,-1-5-164-15,5-3-274 16</inkml:trace>
  <inkml:trace contextRef="#ctx0" brushRef="#br0" timeOffset="73222.95">17544 15990 714 0,'0'0'137'16,"0"0"8"-16,0 0-13 16,0 0-51-16,0 0-33 0,0 0-10 15,0-45-10 1,0 45-4-16,0 0-13 0,0 0-3 16,0 0-5-16,0 13-3 15,-2 12-3-15,2 7 3 16,0 1-2-16,0 0 2 15,17-5 0-15,6-6 0 16,4-5 0-16,3-13 0 16,1-4 0-16,1 0 0 15,-4-15 0-15,-3-6-2 16,-5-1-1-16,-7-4 1 16,-5 2 2-16,-4 2 3 15,-4 2-3-15,0 1 2 16,0 5 5-16,0 3-3 0,0 4-3 15,2 3 4-15,-2 4 1 16,0 0 3-16,0 0-9 16,4 0-3-16,2 0-1 15,5 15-3-15,5 6 7 16,-1 5 0-16,1 1 0 16,-2-1 0-16,-1-1-1 15,-3 0 0-15,1-9-4 16,1-6 2-16,-6-3-12 15,1-7 1-15,1 0 9 16,2 0 4-16,2-11 2 0,3-5-1 16,0-7 3-1,0-2 4-15,-2 0-3 0,1 2-1 16,1 3 2-16,0 6 0 16,1 4-4-16,2 4 4 15,1 6-3-15,5 0-2 16,1 7-1-16,-1 12 0 15,-4 2-4-15,-2 1 5 16,-8 3-9-16,-4-1 3 16,-3-7-11-16,-3-1-30 15,0-6-50-15,0-5-21 16,-15-3-54-16,-6-2-138 16</inkml:trace>
  <inkml:trace contextRef="#ctx0" brushRef="#br0" timeOffset="73425.34">17638 15679 840 0,'0'0'101'0,"0"0"-46"16,0 0 31-16,0 0-38 15,0 0-48-15,0 0-8 16,-63-1-76-16,58 2-231 16</inkml:trace>
  <inkml:trace contextRef="#ctx0" brushRef="#br0" timeOffset="74005.28">18838 15867 587 0,'0'0'153'16,"0"0"-50"-16,-47-81 21 16,40 68-31-16,3 9-49 15,4 3-17-15,0 1-6 16,0 7-20-16,0 25 4 15,0 13-5-15,14 14 26 16,2 3-1-16,-3 1-8 16,1-3-13-16,-5-5-4 15,-2-8-3-15,1-10-9 16,-1-13-68-16,-1-12-78 16,0-10-105-16,-1-2-189 15</inkml:trace>
  <inkml:trace contextRef="#ctx0" brushRef="#br0" timeOffset="75022.33">18647 16012 563 0,'0'0'155'0,"0"0"-56"16,0 0 32-16,0 0-25 16,0 0-66-16,0 0-29 15,40-26 1-15,29 15-1 16,15-5-4-16,1-3-2 15,-2-2-5-15,-7-4 2 16,-13-3 0-16,-15 2-1 16,-14 2-1-16,-13 2 2 0,-13 6-1 15,-8 3 6 1,0 0 13-16,-10 2 26 0,-6 2-16 16,-2 6-12-16,-3 3-4 15,2 0 2-15,-5 3-5 16,0 19 2-16,-1 10-5 15,5 7 0-15,2 5-4 16,9 1 4-16,9 2-4 16,0-3 0-16,8-5-1 15,16-2-2-15,4-7 0 16,5-8-2-16,3-7 1 16,0-8-1-16,-5-7-6 0,-4 0-17 15,-5-10 9 1,-5-14 5-16,-6-1 8 0,-3-3 1 15,-2 4 1-15,-3 5 4 16,0 1-4-16,0 6 6 16,1 3-4-16,-2 2 1 15,-1 6 4-15,-1 1-7 16,2 0 0-16,5 0 0 16,5 0-7-16,8 11 5 15,6 7 1-15,0 2 1 16,-1-1 0-16,-2 1-1 15,-1-1-2-15,-1-3-1 16,-5-4 3-16,1-4-1 16,-4-3 1-16,-1-5-3 15,-2 0 3-15,0 0 2 0,-2-6-1 16,3-10 4-16,1-3-2 16,1-1 3-16,-1-1-3 15,1 3 1-15,1 1-1 16,-3 3 2-16,0 5 0 15,-3 1-4-15,-4 3 4 16,-1 5-3-16,2 0 2 16,3 0-3-16,6 0-6 15,4 10 5-15,0 7 1 16,1 0-4-16,-5 3 2 16,1-1-2-16,-5-5 1 15,3 0 2-15,-1-6-1 0,-1-2 2 16,4-6 1-16,-2 0 1 15,3-3-2-15,1-13 5 16,1-2-2-16,-2-3 6 16,-1-2-1-16,1 1 13 15,0-3-3-15,-3 5 1 16,-1 1-5-16,-2 5-11 16,-1 8 3-16,-4 3-2 15,-1 3-3-15,5 0-1 16,3 0-1-16,3 3 0 15,1 13-4-15,-2 2 4 16,-1 3-1-16,-2 2 0 16,-5-2-2-16,-2 1-2 0,-4-1-4 15,0-4-9 1,0 0-1-16,0-3-6 0,-3-3-12 16,-10-4-38-16,-5-3-23 15,-4-4-65-15,-1 0-147 16</inkml:trace>
  <inkml:trace contextRef="#ctx0" brushRef="#br0" timeOffset="75210.98">19840 15673 692 0,'0'0'291'0,"0"0"-239"16,0 0 1-16,0 0 27 16,0 0-76-16,0 0-4 15,-19-33-91-15,19 16-146 16</inkml:trace>
  <inkml:trace contextRef="#ctx0" brushRef="#br0" timeOffset="76222.42">21186 16160 417 0,'0'0'142'0,"0"0"-32"0,9-84 42 16,-9 59-55-16,0 5-13 15,-14 1-31-15,-6 7-22 16,-6 1 0-16,0 5-14 15,-6 6-6-15,-2 0-1 16,-3 12-10-16,2 12 0 16,7 5-1-16,9 5 1 15,11 2-3-15,8-4 0 16,0-3-1-16,15-9-2 16,14-8-2-16,7-8-25 15,8-4-26-15,0-7-21 16,-3-14 19-16,-7-6 6 0,-7-2 9 15,-12-3 34-15,-6 3 12 16,-9 3 4-16,0 5 25 16,0 3 29-16,-12 5 25 15,3 7-3-15,4 1-14 16,2 3-22-16,3 2-17 16,0 0-8-16,0 7-8 15,3 19-8-15,16 18 17 16,6 12-1-16,2 3-4 15,0 5 4-15,-7-2-5 16,-3-1-8-16,-2-3-2 16,-5-2-4-16,-2-5 0 15,-3-8-2-15,-2-6-1 0,-3-8-2 16,0-7-9-16,0-10-21 16,-1-2-2-16,-14-3 10 15,-10 0 11-15,-8 0 5 16,-10 2-17-16,-9-2 4 15,-4-4-5-15,4 0-8 16,4-3 15-16,12 0 14 16,14-10-3-16,15-14-44 15,7-12-184-15,15-13-131 16</inkml:trace>
  <inkml:trace contextRef="#ctx0" brushRef="#br0" timeOffset="77137.89">21393 15981 753 0,'0'0'108'0,"0"0"6"16,0 0-23-16,0 0-50 16,0 0-20-16,0 0-5 15,51-68-3-15,-32 63 0 16,1 3-3-16,-5 2-4 15,1 0-4-15,1 0 5 16,0 10-5-16,-3 4 1 16,-2 6-3-16,-6 5-5 0,-6 5 1 15,0 3 3-15,-9 5-5 16,-12-1 0-16,-1 0-15 16,5-6-1-16,2-7-7 15,9-9-15-15,3-8 0 16,3-7 16-16,0 0 28 15,21-14 2-15,9-15 4 16,6-12 0-16,3-4-2 16,-4-2 2-16,-3 5 1 15,-7 8-3-15,-7 6 9 16,-9 8 16-16,-6 4 5 16,-3 6 5-16,0 5 1 0,0 3-9 15,0 2-5-15,0 0-10 16,0 0-7-16,-2 0-8 15,-2 14 1-15,1 6-2 16,3 4 1-16,0 0-1 16,3-2 2-16,11-1-1 15,2-3-1-15,-1-4 3 16,-2-3-3-16,-2-5-2 16,-5-4 2-16,-2-2 0 15,-4 0 1-15,4 0 1 16,4-9 4-16,1-14-2 15,4-6-4-15,-1-1 0 16,0 5-2-16,0 7-4 16,2 7 4-16,-3 5-1 15,3 4-2-15,5 2 0 0,4 0-2 16,4 13 2-16,-1 4 2 16,1-1 0-16,0 0-1 15,1-5 1-15,-1-6-5 16,0-5-13-16,1 0 4 15,2-7 8-15,4-15 6 16,2-7-1-16,-1-8 4 16,-2-4 2-16,-8-8-2 15,-9-6 3-15,-4-2 3 16,-10-8-2-16,-2 5 13 16,-5 7 17-16,-7 14-9 15,3 16-11-15,5 12 1 0,2 8 1 16,1 3-3-16,-5 20-13 15,-6 29-3-15,1 24 3 16,2 19 15-16,2 5-3 16,4-2-4-16,0 5 4 15,-3-4-12-15,-4-5-1 16,-8-11-1-16,-1-15-10 16,2-17-64-16,7-15-101 15,10-14-100-15,0-16-175 16</inkml:trace>
  <inkml:trace contextRef="#ctx0" brushRef="#br0" timeOffset="77855.63">22482 15797 834 0,'0'0'155'15,"0"0"-70"-15,0 0 41 16,0 0-69-16,0 0-37 16,0 0-16-16,45-53-4 15,-18 53-2-15,1 0-4 16,0 2-1-16,-1 15 0 16,-7 3-1-16,-4 4-6 0,-8 2-19 15,-8 4-1-15,0-2-10 16,-21 1-3-16,-6 1-8 15,-7-5-2-15,1-2 20 16,3-6-15-16,9-6 17 16,8-5 22-16,8-6 13 15,5 0 1-15,0-9 13 16,2-14-6-16,20-11 2 16,9-2 5-16,10-8 5 15,3-9 4-15,1-5-5 16,3-9-8-16,-6-1 4 15,-6 10 1-15,-11 9 9 16,-9 18 28-16,-10 16 5 16,-6 12 10-16,0 3-21 15,0 3-31-15,-3 25-16 0,-13 16 3 16,-1 12-1-16,3 2 1 16,4-2 11-16,6-3-2 15,2-8-4-15,2-9-6 16,0-8 1-16,0-11-2 15,3-6-1-15,6-5 1 16,1-6 1-16,3 0 0 16,3 0 1-16,4-9 4 15,3-11-3-15,3-6-1 16,-2-4 2-16,1-5-3 16,-1 5 2-16,-5 7 2 15,-5 9-1-15,-8 12 2 0,4 2 0 16,4 2-5-16,3 22-2 15,5 9 2-15,-3 9-2 16,-5 1 0-16,-1 0-2 16,-4 0-4-16,1-6-3 15,0-3-6-15,-2-6-96 16,5-6-159-16,1-8-330 16</inkml:trace>
  <inkml:trace contextRef="#ctx0" brushRef="#br0" timeOffset="78821.78">23783 15458 746 0,'0'0'74'15,"0"0"-41"-15,-4-89-13 16,8 61-9-16,14 6-2 15,4 5-6-15,6 3 1 16,4 11-3-16,-1 3-1 16,-1 0 0-16,-6 11 0 15,-5 12 0-15,-3 5 0 16,-6 4 1-16,-6 4 0 16,-4 2-1-16,-3 1 5 15,-18 2 2-15,-7-1-4 0,-6 0 3 16,-4-3-3-16,-1-3 1 15,-2-2-2-15,5-2 0 16,5-1 0-16,1 0-2 16,6-2 1-16,6-1 2 15,2 0-2-15,5 2-1 16,5-5 3-16,5 1-2 16,1-1 0-16,0-2 1 15,0 0 0-15,3-1 0 16,4-1 8-16,4 3 0 15,-1-2 4-15,-1 2 1 16,0-3-2-16,1 1-9 16,-2-4-2-16,-1-2-1 15,-2-5 2-15,-2 0-2 16,-1 0 0-16,-2-2 0 0,0-1 0 16,0-4 0-16,0-2 2 15,0 0-2-15,0 0 8 16,0 0 8-16,-5 0-8 15,-4-10-9-15,0-2-1 16,6-2-12-16,0 0-67 16,3-2-77-16,0 3-254 15</inkml:trace>
  <inkml:trace contextRef="#ctx0" brushRef="#br0" timeOffset="79305.36">23815 16500 794 0,'0'0'169'0,"0"0"-72"0,0 0 11 16,0 0-62-16,0 0-21 16,0 0-13-16,-55-30-4 15,54 30-4-15,1 0-1 16,0 0-3-16,0 0 0 15,0 0-2-15,0 0-3 16,0 4 4-16,0 2 1 16,0-4-1-16,6 0 0 15,3-2 1-15,-1 0-1 16,0 0-8-16,-3-10 4 16,-5-3 2-16,0-6-3 15,0 3 4-15,0 4-1 0,-6 4-2 16,0 6 4-16,3 2 0 15,-1 0-14-15,-3 2-39 16,1 14-58-16,-1-2-141 16</inkml:trace>
  <inkml:trace contextRef="#ctx0" brushRef="#br0" timeOffset="93184.98">1758 4671 783 0,'0'0'284'15,"0"0"-240"-15,0 0 18 0,0 0 33 16,0 0-34-16,0 0-31 15,0 0-14-15,-22-23-1 16,22 23-8-16,0 0-6 16,0 4-1-16,0 19 0 15,0 12-2-15,3 10 2 16,4 5 0-16,-4 3-2 16,-3-3 1-16,3-7 1 15,-3-5-2-15,0-10-9 16,0-11-35-16,0-8-48 15,0-7-73-15,0-2 4 16,0-11-26-16,-3-13-320 16</inkml:trace>
  <inkml:trace contextRef="#ctx0" brushRef="#br0" timeOffset="93411.72">1502 4601 673 0,'0'0'171'0,"0"0"-79"16,0 0 39-16,0 0-26 16,0 0-48-16,0 0-20 15,-14-29-9-15,19 20-15 16,23-4-8-16,15-4-3 16,16-2-2-16,6 3 2 0,-1 7-2 15,-4 8-10 1,-14 1-51-16,-11 12-83 0,-16 13-92 15,-15 10-101-15</inkml:trace>
  <inkml:trace contextRef="#ctx0" brushRef="#br0" timeOffset="93649.12">1490 5184 75 0,'0'0'762'0,"0"0"-686"16,0 0 16-16,0 0 66 16,0 0-65-16,0 0-55 15,19-17-14-15,9 0-6 0,10 1-8 16,2-3-10-16,6 0 2 16,4 4-2-16,0 2-28 15,-1 5-59-15,-7 2-108 16,-12 5-109-16,-11 1-282 15</inkml:trace>
  <inkml:trace contextRef="#ctx0" brushRef="#br0" timeOffset="94241.19">1973 4953 968 0,'0'0'106'15,"0"0"-24"-15,0 0 46 16,-6-76-59-16,6 59-39 16,0 7-10-16,0 1-6 15,3 4-6-15,3 3-8 16,5 2 0-16,0 0-2 15,3 0-1-15,5 10-1 16,0 11 4-16,-2 6-4 16,2 6 0-16,-7 1-5 0,-4-1 0 15,-1-2-8 1,-4-6-6-16,-3-7-7 0,0-6 6 16,0-5 8-16,0-4 7 15,0-3 9-15,0 0 2 16,0 0 6-16,0-17 2 15,0-11-2-15,0-9-6 16,0-7 2-16,0-2-3 16,8 0 2-16,2 6 0 15,3 10 0-15,-2 10 4 16,4 6 8-16,-5 5-5 16,4 4-4-16,2 5-6 15,6 0-2-15,1 11-2 16,5 13-1-16,1 2 1 0,-4 5 2 15,0 2-2-15,-4-1-11 16,-6 1-8-16,-2-5-2 16,-4-7-9-16,-4-3-12 15,-2-7 7-15,0-2-18 16,0-6-16-16,-3-3-32 16,3 0-87-16,0-4-85 15</inkml:trace>
  <inkml:trace contextRef="#ctx0" brushRef="#br0" timeOffset="94737.7">2859 4521 396 0,'0'0'558'0,"0"0"-481"15,0 0 42-15,0 0 6 16,0 0-67-16,0 0-31 16,-6-24-15-16,6 24-8 15,0 14-4-15,0 16-4 16,11 11 4-16,0 5 1 15,0 2 0-15,-2 0-1 16,4-1 1-16,-4-2-1 16,-1-6 0-16,0-10-1 15,0-5-6-15,-2-12-37 16,2-4-92-16,3-8-42 0,6-6-36 16,10-21-88-16</inkml:trace>
  <inkml:trace contextRef="#ctx0" brushRef="#br0" timeOffset="95202.1">3096 4503 428 0,'0'0'394'0,"0"0"-303"0,0 0 60 15,0 0-7-15,0 0-70 16,0 0-36-16,-22-15-8 15,22 15-12-15,3 0-8 16,19-1-9-16,14-2-1 16,13-3 1-16,2 1-2 15,-5 0 1-15,-7 0-1 16,-6 3 1-16,-8 0-3 16,-6 1 1-16,-8 1-6 15,-5 0 5-15,-2 0 2 16,-4 0 1-16,0 0 0 15,0 0 0-15,0 0-1 16,0 6 1-16,0 8 1 0,0 6 1 16,0 5 6-1,0 5-1-15,0 1 8 0,0 5-4 16,0 3-1-16,2-2-2 16,-1 1-5-16,2-1-2 15,0-3-1-15,2-6 1 16,-1-3-1-16,-2-8-1 15,1-6-3-15,-2-2-24 16,1-8-49-16,2-1-76 16,-1 0-3-16,3-21-43 15,0-10-379-15</inkml:trace>
  <inkml:trace contextRef="#ctx0" brushRef="#br0" timeOffset="95884.89">3660 4481 663 0,'0'0'168'0,"0"0"-83"16,0 0 68-16,0 0-51 16,0 0-47-16,0 0-18 0,18-59-4 15,-5 51-13 1,-2 1-2-16,-1 0-10 0,-1 4-7 16,-3 0 7-16,0 1-8 15,0 2-1-15,-1 0-1 16,2 0-4-16,2 13-7 15,-2 3-17-15,-2 5 3 16,-2 4-2-16,-3 3-2 16,0 0 12-16,-3-1 11 15,-5-1 0-15,2-6 3 16,2-5 5-16,2-6 0 16,2-5 1-16,0-4 0 0,0 0 1 15,0 0 12-15,0 0 30 16,0 0 0-16,11 0-10 15,8-8-11-15,7-1-8 16,2 3-10-16,-4 1-4 16,1 5 0-16,-4 0-1 15,-3 0-7-15,0 11 6 16,-6 0-5-16,1 3-9 16,-5 2-11-16,-4-1 6 15,-4 2-8-15,0 2 1 16,-3-2 0-16,-16 2 12 15,-8 0 5-15,-6 1 5 16,-4-1-1-16,-5-1 2 16,-1 1 4-16,7-6 3 15,8-3-3-15,11-6 0 0,7-4 0 16,10 0-1-16,0-7-30 16,10-19-79-16,23-15-89 15,12-10-145-15</inkml:trace>
  <inkml:trace contextRef="#ctx0" brushRef="#br0" timeOffset="96305.01">4270 4350 787 0,'0'0'252'0,"0"0"-121"0,0 0 33 16,0 0-86-16,0 0-25 15,0 0-16-15,-46-27-13 16,43 27-12-16,-3 7-8 16,-3 16-3-16,-3 12 2 15,3 8-2-15,1 6 2 16,3 4-3-16,3-2 4 16,2-3-3-16,0-5 1 15,2-8-1-15,9-8-1 16,0-6 0-16,8-5-2 15,5-5 2-15,7-7-1 16,5-4-5-16,2-2-5 16,-7-16-17-16,-3-2 5 0,-10-4 2 15,-4 4 12 1,-13 0 6-16,-1 1 3 0,0 4 0 16,-12 4 0-16,-7 6 2 15,-5 5-1-15,4 0-1 16,-5 0 0-16,3 3-2 15,-2 7 1-15,6 1-28 16,0-4-107-16,9-5-276 16</inkml:trace>
  <inkml:trace contextRef="#ctx0" brushRef="#br0" timeOffset="99183.51">4995 4323 812 0,'0'0'101'0,"0"0"-36"16,0 0 14-16,0 0-37 16,0 0-27-16,0 0-15 15,-12 2-8-15,12 30-7 16,13 9 15-16,-2 9 2 16,-2 0-1-16,1 0 0 15,-1-5 1-15,-3-3-2 16,2-6 1-16,2-8-2 15,-1-5-2-15,3-7-82 16,6-12-111-16,4-4-118 16</inkml:trace>
  <inkml:trace contextRef="#ctx0" brushRef="#br0" timeOffset="99585.22">5330 4464 185 0,'0'0'637'0,"0"0"-535"15,0 0 7-15,0 0-11 16,0 0-36-16,0 0-35 16,-10-19-6-16,6 19-7 15,-7 4-7-15,-7 14-7 16,-5 7 0-16,0 1 3 16,-1 2-3-16,5-4 0 15,5-2 0-15,1-5 0 0,4-6-3 16,6-3 1-16,0-4 0 15,3-1 1-15,0-3-6 16,0 0 0-16,0 0 1 16,0 0 1-16,0-5 0 15,0-8 4-15,6-3-5 16,2 4 3-16,0 2 3 16,3 3 4-16,4 5-4 15,4 2-5-15,8 2 3 16,1 16-7-16,2 8 3 15,0 0 2-15,-3 3 0 16,1 0-27-16,-1-4-59 16,-3-1-43-16,6-7-100 15,0-8-83-15</inkml:trace>
  <inkml:trace contextRef="#ctx0" brushRef="#br0" timeOffset="100403.15">5797 4484 658 0,'0'0'247'15,"0"0"-178"-15,0 0 69 16,0 0-46-16,0 0-57 16,0 0-11-16,-20-26-10 15,18 26-7-15,1 0-7 0,-2 0 0 16,-2 1-1-16,-4 15-1 15,-1 5 1-15,-2 7 1 16,-3 1 0-16,6 2 1 16,6-2-1-16,3-2 0 15,0-5-2-15,0-2 2 16,12-4-4-16,4-7 0 16,5-3-9-16,0-4 7 15,3-2-19-15,0 0-24 16,1-12-1-16,-1-3 1 15,-6-5 4-15,-2-2 28 16,-8 0 5-16,-8-2 3 16,0 0 9-16,-5 3 5 15,-8 2 2-15,5 6 24 16,4 2 27-16,1 2 6 0,1 2-13 16,2-1-19-16,0 3-8 15,0-3-12-15,3 1-1 16,8 0-7-16,5 2-4 15,-2 2-1-15,2 3 0 16,-1 0-1-16,6 0 0 16,1 11 1-16,-1 6-3 15,0 6 3-15,0 2-2 16,-6 2 2-16,1 1-6 16,-5-3-13-16,-2-2-12 15,-2-4-1-15,-4-4 10 16,0-5 3-16,-3-4 12 0,0-3 8 15,3-3 1-15,-3 0 4 16,3 0 9-16,-3-2 41 16,3-16 0-16,2-5-31 15,3-10-15-15,3-3-2 16,1-1 0-16,4 4-5 16,-2 8 3-16,-1 3-4 15,-4 8 6-15,2 6 2 16,-1 3-6-16,-1 5 0 15,0 0-3-15,10 5-2 16,2 14-2-16,-3 6 0 16,6 6-1-16,-2 1 5 15,-2 0-1-15,-1-2 0 0,2-3-2 16,-3-5-17 0,0-3-3-16,-3-2-22 0,-2-3-15 15,-1-3-22-15,-2-4-44 16,-2-5-49-16,-2-2-148 15</inkml:trace>
  <inkml:trace contextRef="#ctx0" brushRef="#br0" timeOffset="101104.93">6682 4504 452 0,'0'0'361'16,"0"0"-232"-16,0 0 56 15,0 0-59-15,0 0-65 16,0 0-27-16,0 0-18 16,0-26-10-16,-3 32-6 15,3 16 0-15,0 7-2 16,0 6 2-16,0-1 0 15,0-1-1-15,0-7 0 16,0-3-2-16,0-4-5 16,0-8-42-16,0-5-29 15,0-1-63-15,3-5-39 0,0 0-11 16,3-7-4 0,0-13-253-16</inkml:trace>
  <inkml:trace contextRef="#ctx0" brushRef="#br0" timeOffset="101335.39">6634 4309 525 0,'0'0'172'15,"0"0"-84"-15,0 0 29 0,0 0-28 16,0 0-65-16,0 0-24 15,0-4 0-15,3 15-2 16,8 5-1-16,2 1 3 16,2 1-73-16,0-2-42 15,4-2-125-15,-1-4-279 16</inkml:trace>
  <inkml:trace contextRef="#ctx0" brushRef="#br0" timeOffset="101741.58">6940 4417 741 0,'0'0'123'0,"0"0"-18"16,0 0 21-16,0 0-75 16,0 0-35-16,0 0-11 15,0-8 0-15,0 8-4 16,0 0 1-16,0 0-4 15,0 0 4-15,0 0-3 16,0 0 1-16,0 0 0 16,0 0 0-16,0 0 0 15,0 0 1-15,0 0 0 16,0 0-1-16,0 0 1 16,0 0-1-16,0 0 0 15,0 0-1-15,0 0-5 16,0 0-8-16,0 0-8 0,0 0-6 15,0 0 7-15,0 0 3 16,0 0-4-16,0 0-2 16,0 0-3-16,0 0-17 15,0 0 5-15,0 0-12 16,0 0-6-16,0 0-60 16,-3 0-15-16,-6 0-111 15</inkml:trace>
  <inkml:trace contextRef="#ctx0" brushRef="#br0" timeOffset="102685.93">7101 4483 549 0,'0'0'191'15,"0"0"-117"-15,0 0 96 16,0 0-51-16,-19-74-59 15,7 65-17-15,-3 3-14 16,1 4-9-16,-3 2-12 16,-3 2-8-16,-2 18-1 0,-2 8-2 15,6 3 1 1,5 0 2-16,8-1-4 0,5-5 1 16,0-4-7-16,18-5 7 15,3-3-27-15,4-9-32 16,2-4 4-16,0 0 14 15,-2-2 6-15,-7-9-6 16,-3-5 22-16,-9-1 21 16,-3 0 1-16,-3-5 3 15,0 1 15-15,0 3 18 16,-3 4 28-16,-5 3-5 16,4 5 4-16,1 2-3 15,0 3-12-15,2 1-12 16,1 0-17-16,0 0-6 0,0 0-8 15,0 17-1-15,0 10-3 16,10 10 4-16,4 3 4 16,5 7 6-16,-4 3-3 15,6 8 0-15,-5 2-7 16,-4 1-4-16,-1-2-1 16,-5-6 0-16,-2-5-1 15,-4-2 1-15,0-6-10 16,0-4-21-16,0-6-20 15,-9-5-3-15,-3-5-8 16,-4-3-17-16,-4-3-4 16,-4-3-14-16,-4-3 13 15,-3-2-4-15,-4-3-8 0,1-3 51 16,3 0 45-16,2-6 5 16,7-11 32-16,8-8 26 15,4-9-16-15,10-12-13 16,0-5-28-16,21-7-6 15,15 0-4-15,4-2-64 16,6 4-63-16,2 6-134 16</inkml:trace>
  <inkml:trace contextRef="#ctx0" brushRef="#br0" timeOffset="103084.17">7559 4475 445 0,'0'0'513'0,"0"0"-410"16,0 0 35-16,0 0-37 16,0-72-53-16,0 67-20 15,0 2-6-15,0 3-10 16,-3 0-8-16,-2 0-4 16,-1 19-1-16,1 12-5 15,5 8 6-15,0 0 0 16,8-5-1-16,17-4-3 15,4-4 1-15,5-7-4 16,-2-3-18-16,-3-4-41 16,-4-4-8-16,-5 0-33 0,-2-4 19 15,-6 2-5-15,-4-1 25 16,-4 3 0-16,-4 1 12 16,0 3 1-16,-3 0 28 15,-12 2 8-15,-7-1 14 16,-5-3 5-16,-1-1 1 15,-2-4 1-15,-3-1 2 16,0-4 7-16,-1 0-11 16,1 0 0-16,0-9-124 15,0-8-382-15</inkml:trace>
  <inkml:trace contextRef="#ctx0" brushRef="#br0" timeOffset="104051.07">8087 4146 333 0,'0'0'389'0,"0"-89"-299"16,-9 60 47-16,0 13-4 15,3 8-63-15,0 7-29 16,3 1-18-16,-1 0-19 15,-1 13-4-15,-2 23-13 16,-5 19 13-16,-2 18 6 16,2 0 8-16,1-1-3 0,6-8-5 15,2-5 2 1,3-12-5-16,0-11-2 0,6-11 0 16,7-7-2-16,-1-8 1 15,2-7 0-15,2-3 0 16,3-3 2-16,1-19 6 15,2-6-6-15,-1-5 3 16,-4 0 3-16,-1 4 3 16,-2 2 8-16,-1 3-1 15,2 4-9-15,1 5 0 16,7 4-9-16,-1 8 0 16,8 3-7-16,1 3 3 15,-1 18-6-15,3 8-6 16,-9 6-16-16,-7 1 6 0,-9 2-28 15,-8-3-21 1,0-4-2-16,-19-2 14 0,-10-7 18 16,-8-5 20-16,-8-4 12 15,-4-4 13-15,-3-7 5 16,2-2-1-16,6 0 5 16,11-5 10-16,9-9 12 15,15-5 5-15,9-6-35 16,6-6-1-16,33-5-51 15,19-1-43-15,12 4-151 16,3 6-273-16</inkml:trace>
  <inkml:trace contextRef="#ctx0" brushRef="#br0" timeOffset="104418.82">8618 4504 566 0,'0'0'251'15,"0"0"-144"-15,0 0 22 16,0 0-35-16,0 0-36 16,0 0-16-16,25-18-15 15,2 2-11-15,6-3-11 16,0 0-2-16,-8-1-2 0,-5 3 0 16,-9 1 0-1,-6 4 1-15,-5 1 0 0,0 2 4 16,-18 3 0-16,-12 3-2 15,-9 3-4-15,-7 3 0 16,3 15-3-16,1 9 4 16,12 1-2-16,6 4 1 15,11 3-3-15,10 1 2 16,3-3-1-16,12-4-1 16,18-7-2-16,6-5-6 15,4-7-47-15,9-6-68 16,-4-4-9-16,1 0-10 15,-4-5-66-15,-6-9-65 16</inkml:trace>
  <inkml:trace contextRef="#ctx0" brushRef="#br0" timeOffset="104817.15">8977 4492 801 0,'0'0'151'0,"0"0"23"16,0 0-26-16,0 0-76 15,6-71-36-15,2 57-8 16,1 1-6-16,4 2-7 16,1 1-5-16,2 1-5 15,5 6-5-15,0 3 0 16,6 0-1-16,1 7-1 16,2 14-4-16,-2 4-6 15,-4 4-14-15,-2 1-20 16,-5-2-33-16,-5-1-24 0,0-7 6 15,-8-5-19-15,-2-4 31 16,-2-6 16-16,0-2 41 16,-11-3 28-16,-4 0 2 15,2-9 39-15,3-7 15 16,1-3 1-16,4-5-1 16,5-3-10-16,0-6-6 15,0 1-12-15,19-2-14 16,7 6-12-16,9 7-2 15,3 7-1-15,1 12-35 0,0 2-37 16,1 2-65 0,-3 14-73-16,0-2-88 15</inkml:trace>
  <inkml:trace contextRef="#ctx0" brushRef="#br0" timeOffset="105416.76">9658 4391 621 0,'0'0'232'16,"0"0"-64"-16,0 0-29 15,0 0-61-15,0 0-16 16,0 0-16-16,-14-72-17 16,1 69-14-16,-1 3-8 15,-2 0-2-15,2 5-5 16,-2 15-5-16,6 3 4 16,2 7-3-16,8 1-8 15,0-2-4-15,3-2-38 0,12-5-64 16,3-5-19-16,3-8-16 15,-2-4-26-15,2-5 7 16,-2 0 94-16,-4-9 78 16,-1-7 10-16,-4-7 58 15,-5-2 34-15,-4-2 48 16,-1 5-33-16,0 2 19 16,0 7 6-16,-7 5-41 15,2 3-25-15,4 3-19 16,-2 2-11-16,2 0-22 15,1 0-8-15,0 2-11 16,0 20-5-16,0 12-2 16,11 12 1-16,4 10 1 0,6 6 0 15,1 9 0 1,1 6-2-16,-4 0 1 0,-8-4 2 16,-7-7-4-16,-4-10 3 15,0-8-7-15,0-7-20 16,-12-7-2-16,3-6-14 15,0-6-2-15,-4-5-7 16,-7-6 45-16,-8-8-39 16,-6-3 31-16,-2 0 15 15,2-17 2-15,4-9 3 16,3-7 6-16,9-11 12 16,8-6-3-16,10-4-12 15,1-2-2-15,23 1-6 0,6 4-1 16,13 5-23-16,5 5-60 15,6 4-88-15,-2 5-185 16</inkml:trace>
  <inkml:trace contextRef="#ctx0" brushRef="#br0" timeOffset="106367.59">10330 4130 166 0,'0'0'664'16,"0"0"-605"-16,0 0 16 15,0 0 19-15,0 0-57 16,0 0-37-16,-46 44-5 15,34 29 5-15,2 15 5 16,2 1-2-16,5-2 8 0,3-9-5 16,0-8-6-16,9-11-1 15,13-6-8-15,7-14 2 16,8-15-97-16,10-20-69 16,8-4-180-16</inkml:trace>
  <inkml:trace contextRef="#ctx0" brushRef="#br0" timeOffset="107967.93">10505 4224 614 0,'0'0'223'0,"0"0"-125"16,0 0 15-16,0 0-28 15,0 0-41-15,0 0-24 16,0 3-9-16,0 22 0 15,0 9-3-15,0 10 3 16,0 5 2-16,0 4 3 16,0-4-5-16,0-1-3 15,0-7-2-15,0-8-5 16,1-9 0-16,-1-9-1 16,2-5-3-16,-1-7 1 0,1-1 0 15,-1-2-6 1,4-8 2-16,7-17 2 0,1-15-1 15,2-10-7-15,-6-9 8 16,-3-4 3-16,-3 6 1 16,0 3 4-16,1 11-4 15,-1 11 0-15,2 5 2 16,1 6 0-16,3 3-2 16,1 4 1-16,4 5-2 15,2 4 1-15,-1 5-2 16,10 0-1-16,-1 5-2 15,-3 18-4-15,0 8 6 16,-6 7 1-16,-9 4-4 16,-5 0 5-16,-1 1-7 0,-1-2 8 15,-17-4-1-15,-2-5-1 16,-2-3 2-16,-2-10-6 16,4-5-5-16,4-7-3 15,2-7 5-15,2 0 9 16,-2-1 9-16,4-16-4 15,2-8 10-15,5-3-9 16,3-2 2-16,0 1 2 16,5 7-1-16,7 6-2 15,1 8-3-15,-1 6 6 16,3 2-8-16,3 4-2 16,6 16-2-16,3 7-1 15,-2 6 3-15,0 1 0 0,0 0-3 16,-2-2 3-16,4-8-2 15,1-5 2-15,2-7-1 16,3-7 0-16,1-5 1 16,1 0-1-16,-1-5 0 15,-3-11-1-15,-4-8 2 16,-3-6 0-16,-3-4 1 16,-9 0 0-16,-4 0-1 15,-8 4 3-15,0 6 3 16,0 6 3-16,-4 5 10 15,0 4 12-15,1 4-7 16,1 5-10-16,2 0-1 0,-1 0-4 16,1 0-4-16,0 0-5 15,0 0-2-15,0 17 0 16,0 7 2-16,6 5 0 16,7 1 1-16,1-5-1 15,0 0 0-15,1-8 0 16,3 0 0-16,-3-8-3 15,0-3 3-15,-1-5 0 16,0-1 0-16,0 0-5 16,2-16 2-16,-2-4 2 15,-1-5 0-15,-4 0 1 16,-6 0 0-16,2 2 1 16,-4 3 0-16,-1 5 0 0,0 4 2 15,0 1 0 1,0 5-1-16,0 5 2 0,0 0-3 15,0 0-1-15,2 0-4 16,-1 16-11-16,2 9 5 16,3 7 8-16,0-3 0 15,0 0 0-15,3-4-5 16,6-2-22-16,1-8-20 16,5-5-15-16,4-8-1 15,4-2 19-15,-3 0 6 16,-3-10 24-16,-4-7 14 15,-7-5 2-15,-3-4 4 16,-6 1 14-16,-1 3 19 16,-2 2 11-16,0 4 15 0,0 4-11 15,0 3-6-15,0 5-4 16,0 1-14 0,0 2-16-16,0 1-7 0,0 0-3 15,0 0-2-15,15 0-6 16,5 0 6-16,7 12-3 15,0 1-7-15,-2 5-25 16,-5 1-32-16,-4 2-28 16,-7 1-11-16,-6 2-10 15,-3-1-39-15,-3 0-50 16,-20-1-26-16</inkml:trace>
  <inkml:trace contextRef="#ctx0" brushRef="#br0" timeOffset="108536.04">11935 4405 343 0,'0'0'145'0,"0"0"-13"16,54-87 45-16,-53 72-50 16,-1 8 3-16,0 2-33 15,-1 3-29-15,-11 2-31 16,-7 0-14-16,-2 17-15 15,1 7-2-15,4 3-3 16,10 2-2-16,6-1-1 16,1-1-3-16,22-2-7 0,6-3 3 15,4-3 4-15,-1-3-2 16,-1-5-26-16,-4-3-15 16,-9 0 15-16,-2-3-33 15,-8 2 14-15,-7 1 5 16,-1 4-3-16,-4 2 21 15,-17 3-6-15,0 0 14 16,-3-2-77-16,5-1-52 16,7-5 29-16,9-6 26 15,3-3-49-15,0 0 117 16,13-14 25-16,11-11 53 16,4-4 21-16,7-7-4 15,2-6-13-15,-1 1-41 16,-3 6 3-16,-8 10 10 0,-12 9 49 15,-7 6 26-15,-4 7 21 16,-2 2 1-16,0 1-68 16,1 0-46-16,1 13-11 15,1 8 4-15,1 2 0 16,1 4-4-16,2 2 2 16,-1-2-3-16,-1-2 0 15,-2-2-1-15,-2-6-3 16,1-5-51-16,-2-5-43 15,0-4-52-15,0-3-119 16</inkml:trace>
  <inkml:trace contextRef="#ctx0" brushRef="#br0" timeOffset="108731.75">12337 4232 795 0,'0'0'134'0,"0"0"-73"16,0 0 16-16,0 0-73 15,0 0-2-15,0 0-4 16,98 56-35-16,-67-28-108 16,-3-2-135-16</inkml:trace>
  <inkml:trace contextRef="#ctx0" brushRef="#br0" timeOffset="109135.14">12662 4417 693 0,'0'0'199'0,"0"0"-1"15,0 0-50-15,0 0-65 16,0 0-31-16,0 0-16 16,-41-70-10-16,22 69-11 15,2 1-9-15,1 3-6 16,1 14-1-16,5 6 0 15,4 5-1-15,6 1-1 16,0-4-4-16,7-1-2 0,11-7-24 16,4-5-35-1,1-5 3-15,1-4 18 0,0-3 11 16,-5 0 17-16,-4-16 19 16,1-5 1-16,-4-5 3 15,-1-3 2-15,-4-2 25 16,2 4 5-16,-4 6-4 15,1 5-8-15,-2 10 6 16,2 1-7-16,0 5-10 16,3 0-13-16,7 13-5 15,-1 9-1-15,0 7 1 16,-4 2-14-16,-5-1-41 16,-2 1-49-16,2-8-43 15,-2-3-81-15,2-7-198 16</inkml:trace>
  <inkml:trace contextRef="#ctx0" brushRef="#br0" timeOffset="109433.92">12809 3981 960 0,'0'0'176'0,"0"0"-113"16,0 0 27-16,0 0-35 16,0 0-43-16,94 73 7 15,-36-17 14-15,-4 7-12 0,-4 2-15 16,-12 2-1-16,-11-2-4 16,-11-1-1-16,-13-2 0 15,-3-3-3-15,-12-3 0 16,-21-2-27-16,-11-2-49 15,-11-1-65-15,-6-6-102 16,-10-5-225-16</inkml:trace>
  <inkml:trace contextRef="#ctx0" brushRef="#br0" timeOffset="112399.09">13892 4242 3 0,'0'0'611'0,"-15"-76"-503"15,6 47 14-15,0 9 6 16,4 9-48-16,2 4-30 15,3 7-18-15,-2 0-13 16,-1 0-9-16,3 0-10 0,-2 21-7 16,2 17 6-16,0 13 1 15,0 7 11-15,0 0-3 16,7-2 3-16,3-3-8 16,-1-6-3-16,1-5-4 15,0-9-13-15,1-7-106 16,-3-12-103-16,-4-11-183 15</inkml:trace>
  <inkml:trace contextRef="#ctx0" brushRef="#br0" timeOffset="113500.06">13631 4446 384 0,'0'0'454'0,"0"0"-396"15,0 0 8-15,0 0 19 16,0 0-59-16,132-32-18 16,-54 13-2-16,7-1-5 15,-7 0-1-15,0-5-1 16,-10-3-22-16,-5 0-39 16,-11 0-61-16,-12 3-11 15,-14 3-11-15,-17 5 105 16,-9 3 40-16,0 0 12 15,-12 3 66-15,-4 2 45 16,0-1-23-16,7 4-2 0,2 5-17 16,4-2-26-1,3 3-10-15,-1 0-17 0,1 0-9 16,-2 0-8-16,2 7-6 16,-3 15-5-16,3 9 10 15,-1 7 2-15,1 3-4 16,0-1 1-16,0 0-3 15,10-3-1-15,3-4 7 16,4-7-9-16,4-4 0 16,-2-6 0-16,-2-5-3 15,-3-8 0-15,-6-3-7 16,-1 0 7-16,0 0 0 16,1-14 5-16,0-5 4 15,-2-4-6-15,-2 3 0 16,2 1 1-16,-3 0-2 0,1 4 4 15,-1 2-1-15,1-1-2 16,0 7-1-16,-1 2 5 16,0 1-7-16,0 4 0 15,3 0-1-15,3 0-6 16,4 10 3-16,7 9-5 16,3 2 9-16,1 3-2 15,2 0 3-15,1-2-2 16,1-3 1-16,0-6-1 15,1-4 0-15,-3-6-5 16,-2-3-5-16,-3 0 4 16,0-5 7-16,-3-12 0 0,-1 0 2 15,-4-5 0-15,-4-1 4 16,-3 4-5-16,-2-1 12 16,-1 3-2-16,1 3 0 15,0 1-2-15,-1 6-6 16,0 1 1-16,-2 5-4 15,1 1-2-15,2 0 2 16,5 4-11-16,6 13 1 16,4 8 10-16,2 1-1 15,3 2 1-15,1-3-2 16,2-3-13-16,-2-5-19 16,-2-6-25-16,-2-3 4 15,-3-8 9-15,-5 0 29 0,-4 0 17 16,1-11 2-1,-3-8 5-15,-1-5 17 0,-3-2 12 16,1 1 3-16,1 2-7 16,2 4-7-16,0 4 4 15,-1 3-8-15,6 2-6 16,0 4-3-16,6 6-10 16,5 0-2-16,2 3-3 15,0 15 1-15,-1 4-5 16,-6 3 4-16,-3 3-2 15,-6 0-5-15,-5-1-15 16,-4-2-11-16,0 0 1 0,0-7-6 16,-12-1 13-16,-8-4 6 15,-9-5-6-15,-2-2-12 16,-6-6-51-16,-2 0-85 16,0-3-189-16,0-14-44 15</inkml:trace>
  <inkml:trace contextRef="#ctx0" brushRef="#br0" timeOffset="113703.4">14883 4140 903 0,'0'0'158'0,"0"0"-69"15,0 0 5-15,0 0-36 16,0 0-46-16,0 0-12 16,3 0-1-16,11 0-110 15,0-2-230-15</inkml:trace>
  <inkml:trace contextRef="#ctx0" brushRef="#br0" timeOffset="117764.74">16282 4258 712 0,'0'0'144'15,"0"0"-88"-15,0 0 76 16,0 0-34-16,0 0-46 16,0 0-21-16,0 0-16 15,-61-40-4-15,36 54-11 0,-1 9 2 16,3 2-2-16,9 3 0 15,9-1 0-15,5-1-3 16,10-1 3-16,19-4-4 16,6-3 4-16,7-6 0 15,-1-1 0-15,-3-5 0 16,-8 1-3-16,-10-1-24 16,-5 2-21-16,-11 0-7 15,-4 1-14-15,0 3 4 16,-9 2 21-16,-13 1 15 15,-8 0 15-15,-4-3 2 16,-2 0 10-16,-4-4 2 16,2-4 0-16,5-1 3 0,7-3 0 15,9 0 7-15,7 0-3 16,8-8-2-16,2-9-2 16,12-7-3-16,21-3-48 15,15-3-84-15,10 2-58 16,2 2-169-16</inkml:trace>
  <inkml:trace contextRef="#ctx0" brushRef="#br0" timeOffset="118029.82">16607 4308 649 0,'0'0'143'0,"0"0"-2"0,0 0 10 15,0 0-58-15,0 0-48 16,0 0-20-16,-12-12-11 15,10 12-9-15,2 9-5 16,0 11 1-16,0 10 1 16,0-1 0-16,3 1 0 15,2-1 0-15,-4-2-2 16,2-5 0-16,0-3-1 16,-1-5-2-16,-1-5-18 15,-1-4-72-15,2-5-40 16,-1 0-20-16,1-6-3 15,-2-18-197-15</inkml:trace>
  <inkml:trace contextRef="#ctx0" brushRef="#br0" timeOffset="118231.3">16546 4103 680 0,'0'0'147'15,"0"0"-76"-15,0 0 38 16,0 0-51-16,0 0-58 16,0 0-3-16,-3 3-16 15,22 11-14-15,5 3-47 16,4-5-81-16,1-4-123 16</inkml:trace>
  <inkml:trace contextRef="#ctx0" brushRef="#br0" timeOffset="118514.83">16822 3867 814 0,'0'0'150'16,"0"0"-56"-16,0 0 15 15,0 0-60-15,0 0-32 16,0 0-12-16,-32-9-5 15,32 38 1-15,2 17-1 16,13 14 14-16,-2 9-5 16,3-1-2-16,1-2 16 0,-1-7-17 15,-1-5-6 1,0-7 0-16,-3-8-2 0,3-7-25 16,0-10-104-16,3-12-90 15,0-8-148-15</inkml:trace>
  <inkml:trace contextRef="#ctx0" brushRef="#br0" timeOffset="119316">16775 4361 851 0,'0'0'96'0,"0"0"11"0,0 0 16 16,0 0-63-16,0 0-33 15,0 0-12-15,141-23 2 16,-68 8-9-16,-8 0-8 16,-7-1-1-16,-11 4 0 15,-11 0 2-15,-11 4 0 16,-9 3-1-16,-8 2 0 16,-5 1 3-16,-2 1 1 15,-1 1 0-15,2 0 9 16,-2 0 8-16,0 0-3 15,0 0-14-15,0 8-4 16,0 12-1-16,0 6 1 16,0 4-1-16,0-2 1 15,0 0 3-15,3-3-2 0,12-5-1 16,0-5 0 0,5-3 0-16,1-6-3 0,-3-3 6 15,0-3-6-15,-4 0 3 16,0-4 0-16,0-13 0 15,-1-4-3-15,-4-2 2 16,-1-5 1-16,-5 4 0 16,-2 1 1-16,-1 6 1 15,2 5-1-15,-2 4 0 16,2 4 2-16,-2 4-2 16,2 0-1-16,4 0-2 15,5 13-8-15,5 10-5 0,0 4 13 16,2 0-6-1,-3 2 2-15,3-5-11 0,-1-5-24 16,3-6-23-16,6-6-6 16,0-7 6-16,3 0-2 15,2-8-5-15,0-14 26 16,-2-5 26-16,1-6 9 16,-4-6 8-16,-3-4 2 15,-4-6 1-15,-5-6 1 16,-8-8 1-16,-6-4 14 15,0 3 32-15,-2 9 22 16,-11 15 26-16,1 14 5 16,3 12-29-16,3 7-13 15,3 6-25-15,2 1-19 16,-1 2-8-16,1 30-8 0,1 17-4 16,0 19 4-16,0 7 0 15,0 1 4-15,6-2-4 16,0-9 0-16,-2-8-2 15,-1-8-4-15,0-11-39 16,0-10-139-16,1-10-117 16,4-11-514-16</inkml:trace>
  <inkml:trace contextRef="#ctx0" brushRef="#br0" timeOffset="120024.53">17852 4266 843 0,'0'0'124'0,"0"0"-17"16,0 0 33-16,0 0-64 16,0 0-48-16,0 0-13 15,2-8-8-15,34 5-5 16,17 0 4-16,7-3-4 15,0-2 0-15,-5 0-2 16,-13-1 1-16,-9 1-2 16,-11 2-4-16,-12 3-8 15,-4 1 9-15,-5 2 4 0,-1 0 3 16,0 0-3-16,-8 0 0 16,-16 8-6-16,-9 11 1 15,2 4 3-15,5 2 1 16,8-1-3-16,6 0 4 15,5-4-2-15,6-4 0 16,1-2-2-16,0-3 3 16,11-3 1-16,9-2-3 15,7-6 1-15,0 0-1 16,-1 0-1-16,-3-6-12 16,-7-5 3-16,-2-2 3 15,-5 0 3-15,-5 2 7 0,-1 3 0 16,-1 0 2-16,-2 3-1 15,1 2-1-15,-1 2-1 16,0 1 1-16,0 0 0 16,0 0-2-16,0 0 1 15,0 0-3-15,0 0-3 16,0 0-12-16,0 0 1 16,0 0 6-16,0 0 2 15,0 0 7-15,0 0-1 16,0 0 0-16,0 0 2 15,0 0-1-15,0 0-1 16,0 0-1-16,0 0-11 16,0 0-6-16,0 0-3 0,0 0-3 15,2 0 0 1,-2 0 0-16,0 0 2 0,0 0 6 16,0 0-2-16,0 0 0 15,0 0-29-15,0 0-32 16,0 0-76-16,0-2-135 15</inkml:trace>
  <inkml:trace contextRef="#ctx0" brushRef="#br0" timeOffset="121880.85">17998 4293 572 0,'0'0'205'16,"0"0"-111"-16,0 0 54 15,0 0-31-15,0 0-55 16,-47-75-27-16,17 70-8 16,-10 5-9-16,-5 2-7 15,-6 18-3-15,2 11 0 16,9 2 1-16,10 4-5 16,14-2 4-16,14 2-7 15,2-3-1-15,24-3 1 16,16-6 0-16,12-9 0 15,4-9-1-15,-3-7-1 16,-6 0-6-16,-7-7-17 16,-9-11 5-16,-8-5 7 0,-7-4 10 15,-7-2 2 1,-8 0 0-16,-1-3 5 0,0 1-5 16,-4 7 1-16,-5 5 1 15,3 7 7-15,3 6 12 16,0 5 7-16,3 1-5 15,0 0-11-15,0 0-12 16,10 7-5-16,11 12 2 16,9 8 1-16,4-1 4 15,-3-2-4-15,-1-2 2 16,-1-3-10-16,-4-6 3 16,2-5-15-16,2-5-33 0,0-3-26 15,0 0 15 1,-1-17 2-16,-1-5 18 0,-2-7 1 15,-1-4 11-15,-5-6 19 16,-2-5 9-16,-5-4 4 16,-5-5 2-16,-4-6 5 15,-3 0 5-15,0 10 22 16,-7 9 26-16,-4 17 36 16,5 12-1-16,2 5-15 15,0 4-21-15,2 2-32 16,-3 0-15-16,2 23-9 15,-1 18-1-15,1 15 1 16,0 9 5-16,3-1 2 16,0-1-5-16,0-6-3 0,4-5-3 15,2-10 2-15,-1-7 0 16,0-9-44-16,2-8-105 16,3-7-104-16,4-10-273 15</inkml:trace>
  <inkml:trace contextRef="#ctx0" brushRef="#br0" timeOffset="122199.35">18612 4349 951 0,'0'0'125'15,"0"0"9"-15,0 0 0 0,0 0-65 16,0 0-20-16,0 0-20 15,-5-53-5-15,11 49-11 16,15 0-10-16,13 4 1 16,14 0-8-16,1 8 3 15,0 12 0-15,-10 5-4 16,-9 1-8-16,-9 1-7 16,-6 0-19-16,-3-3-9 15,-8-3 0-15,-2-3-10 16,-2-4-11-16,0-3 7 15,0-2 11-15,-12-4-1 16,0-4-20-16,0-1-30 16,2 0-98-16,5-6-88 0</inkml:trace>
  <inkml:trace contextRef="#ctx0" brushRef="#br0" timeOffset="122385.38">18938 4095 628 0,'0'0'165'16,"0"0"-65"-16,0 0 34 15,0 0-44-15,0 0-74 16,0 0-16-16,5 11-15 16,18 24 14-16,6 6-34 15,-1 1-96-15,-1-3-56 16,-4-9-190-16</inkml:trace>
  <inkml:trace contextRef="#ctx0" brushRef="#br0" timeOffset="123014.68">19341 4370 466 0,'0'0'361'0,"0"0"-241"16,0 0 63-16,0 0-39 15,5-77-62-15,-15 66-43 16,-3-1-9-16,-5 4-6 15,0 3-10-15,2 3-9 16,1 2-2-16,1 2-3 16,1 15 0-16,4 8-2 15,2 4-1-15,5 4 3 0,2 0-5 16,0-2 2-16,14-3-1 16,2-6-20-16,2-8-17 15,0-3-16-15,-1-8 5 16,0-3 26-16,1 0 15 15,-3-14 11-15,1-8 0 16,-2-3 0-16,-1-3 10 16,-2 2 0-16,-2 1 24 15,-1 4 3-15,-2 4-10 16,0 5 4-16,0 1-12 16,-2 8 1-16,0 3-13 15,6 0-7-15,4 3-4 0,4 16 2 16,-2 6-4-16,-3 3-2 15,-2 1-5-15,-3-3-16 16,-1-5-7-16,-1-4-2 16,-2-6 3-16,1-5 10 15,-4-3 15-15,4-3 10 16,3 0 2-16,3-7-1 16,4-10 8-16,4-4-2 15,1-4 20-15,-2 0-5 16,0-1 6-16,1 2-1 15,-3 4-7-15,-1 4-2 16,-3 9-1-16,0 4-8 16,5 3-7-16,2 0-2 0,0 17-3 15,2 2 1 1,-4 5-8-16,-4-2 2 0,-4 0-46 16,0 0-31-16,0-5-69 15,1-5-78-15,-1-4-241 16</inkml:trace>
  <inkml:trace contextRef="#ctx0" brushRef="#br0" timeOffset="124432.05">20652 4366 521 0,'0'0'369'0,"0"0"-281"16,0 0 9-16,0 0 41 15,0 0-56-15,0 0-49 0,-4 0-15 16,4 0-8-16,6 0-1 15,28 0-9-15,17-2 4 16,14-7-2-16,5-5-2 16,-9-2 0-16,-13-1-1 15,-12 1-1-15,-12-1-16 16,-12-1-9-16,-11-1 17 16,-1 2 2-16,-19 3 4 15,-20 2 3-15,-12 9-1 16,-5 3 2-16,-1 3 4 15,9 18 10-15,8 7-7 16,13 3-2-16,9 7 1 16,18 1-6-16,2 1-2 15,34-1 2-15,23-4 0 16,23-9-3-16,20-9-1 0,13-9-50 16,2-8-67-16,-8 0-45 15,-14-8-57-15,-18-13-36 16,-16-6-55-16,-21-6 181 15,-16 0 133-15,-14 2 250 16,-10 3-26-16,-4 1 31 16,-17 4-81-16,-6 3-41 15,-3 3-25-15,1 3-36 16,-1 8-21-16,1 3-18 16,3 3-19-16,0 6-4 15,3 17-8-15,1 7-2 16,-3 8 0-16,3 3 0 0,0 0-1 15,5-1 1-15,2-7-2 16,6-7 0-16,3-6-1 16,5-8-31-16,1-6-35 15,0-6-41-15,0 0 25 16,0-6 31-16,0-15-18 16,0-8-53-16,6-8 38 15,-2-4 58-15,-2-4 15 16,-2 3 14-16,0 3 5 15,0 9 87-15,0 8 6 16,0 8 9-16,0 5 11 16,0 7-42-16,0 2-24 15,0 0-32-15,7 0-17 0,11 13-3 16,12 12 0 0,9 9 0-16,7 5 2 0,4 1 0 15,-2-1-2-15,3-3-1 16,-8-4-3-16,0-7-2 15,-2-6-42-15,-5-6-74 16,0-8-29-16,-5-5 49 16,0 0 4-16,-7-10 19 15,-3-9 62-15,-8-6 17 16,-1-4 3-16,-6-5 9 16,-3 0 10-16,-3 2 38 15,0 8 24-15,-1 2 2 16,-9 10 16-16,3 2 6 15,1 6-7-15,3 1-33 0,0 3-23 16,3 0-14-16,0 0-20 16,-1 0-11-16,1 15 0 15,-3 9-2-15,3 9 2 16,0 2 0-16,0 0 1 16,0 1-2-16,3-3 1 15,4-7-2-15,2-6-1 16,-2-6-3-16,1-6-56 15,0-4-37-15,0-4-42 16,1 0-54-16,-1-11-93 16</inkml:trace>
  <inkml:trace contextRef="#ctx0" brushRef="#br0" timeOffset="124662.89">21848 4078 677 0,'0'0'196'16,"0"0"-111"-16,0 0 61 15,0 0-20-15,0 0-77 16,0 0-37-16,-3-16-12 16,23 29-6-16,13 10 2 15,8 5 3-15,3 3-26 16,2 0-63-16,-3-4-49 0,0-4-90 15,-4-11-144-15</inkml:trace>
  <inkml:trace contextRef="#ctx0" brushRef="#br0" timeOffset="124931.4">22306 4230 292 0,'0'0'439'0,"0"0"-288"16,0 0 12-16,0 0-37 15,0 0-70-15,0 0-38 16,-58-9-9-16,31 30-4 15,3 3 1-15,11-1-3 16,5 1-2-16,8-1 1 16,0-2-1-16,15-3-1 15,12-4 3-15,6-3-3 0,1-4 2 16,1-3-2 0,-5-3-2-16,-7 1-1 0,-5 1-2 15,-4 2-31-15,-4 4-27 16,-4 3-33-16,-6 4-24 15,0 3-37-15,-9 1-87 16,-7 0-13-16,-8 0 24 16</inkml:trace>
  <inkml:trace contextRef="#ctx0" brushRef="#br0" timeOffset="125248.04">22211 4584 314 0,'0'0'126'0,"0"0"-34"0,40-72 32 16,-3 35-39-16,8-4-30 15,1-7-18-15,0-6 14 16,-2-4-9-16,-7-3 3 16,-5-3-3-16,-10-3-5 15,-9 5 32-15,-8 5 8 16,-5 17-12-16,0 14 2 16,0 15-38-16,-3 10-2 15,1 1-14-15,-2 7-13 16,-1 29-2-16,4 17-1 15,1 20 3-15,0-1 0 16,0-6 7-16,1-6-6 16,6-9-1-16,0-8-1 0,-3-10-4 15,1-7-6 1,-2-7-68-16,3-9-111 0,2-7-98 16,1-3-333-16</inkml:trace>
  <inkml:trace contextRef="#ctx0" brushRef="#br0" timeOffset="125415.58">22657 4270 854 0,'0'0'259'0,"0"0"-188"16,0 0 45-16,0 0-35 0,0 0-59 15,0 0-20 1,98-32-2-16,-58 27-5 0,-2 1-74 15,-7-1-160-15,-10-4-240 16</inkml:trace>
  <inkml:trace contextRef="#ctx0" brushRef="#br0" timeOffset="126259.05">23398 4441 937 0,'0'0'113'16,"0"0"-14"-16,0 0 10 15,0 0-54-15,0 0-33 16,-82-34-13-16,79 34-9 16,3 4 0-16,0 10-7 15,0 2 6-15,14-1-1 16,6-4 1-16,7-3 0 16,3-8-1-16,-3 0-37 15,-2 0-22-15,-5-14-18 16,-7-2 6-16,-7-4 8 0,-6-2 11 15,0 0 24-15,-16 5 9 16,-2 5 9-16,0 5 9 16,3 4 3-16,-1 3 10 15,2 0 7-15,1 0-10 16,-1 14-5-16,5 0-2 16,3 4-4-16,6-1-6 15,0-5-92-15,23-7-198 16</inkml:trace>
  <inkml:trace contextRef="#ctx0" brushRef="#br0" timeOffset="135830.26">29848 3937 1019 0,'0'0'76'16,"0"0"-23"-16,0 0 54 15,0 0-36-15,0 0-45 16,0 0-16-16,-47-40-10 15,46 42-4-15,1 17-4 16,0 16 4-16,0 8 4 16,12 6 2-16,6-3 0 15,-2-3-1-15,7-7-2 16,-1-6-1-16,-1-6-5 16,-2-10-19-16,-3-6-10 15,-8-7-16-15,0-1 19 0,-2-6 33 16,0-18 3-1,-1-5 0-15,-5-5-3 0,0 0 7 16,0 2-6-16,0 3 2 16,0 7 13-16,0 6 13 15,0 5-1-15,0 5 1 16,0 5-8-16,0 1-12 16,0 0-9-16,0 3-8 15,0 19-12-15,12 5 17 16,9 6 3-16,2 0 0 15,4-3 0-15,1-1 0 16,2-7-15-16,0-6-11 0,-4-4 3 16,0-8-5-1,-3-4-3-15,-1 0 19 0,-3-10 12 16,-1-12 4-16,-3-6-3 16,-2-5 6-16,-6-2-3 15,-2 0-1-15,-5-1 0 16,0 7 4-16,0 4-5 15,-3 5 7-15,-10 5 1 16,4 7-2-16,0 4-5 16,3 3-3-16,0 1 0 15,0 2-10-15,3 19-7 16,1 10 14-16,2 0 0 16,3 3-6-16,23 1 2 15,11-5-6-15,11-1-18 16,1-7-11-16,5-7-21 0,-5-6-3 15,-7-8 7-15,-2-1 27 16,-13-2 17-16,-6-14 15 16,-7-2 4-16,-9-2 51 15,-5-4 12-15,0 2 13 16,0-2 11-16,-16 2-43 16,-3 2-21-16,-3 7-4 15,3 2-8-15,2 8-4 16,4 3-4-16,1 0-4 15,1 6-3-15,-2 15-4 16,1 4 2-16,8 4-1 16,1 2 0-16,3 2-2 0,7-2 1 15,11-3 1-15,5-4 0 16,0-6-12-16,0-5-9 16,-7-6-12-16,-1-5 10 15,-3-2 17-15,-3-2 9 16,0-16 5-16,0-7 4 15,0-3-3-15,-3-2 6 16,0 4 0-16,-6-1 4 16,0 5-3-16,1 9 3 15,1 5-2-15,1 5 5 16,-2 1-7-16,1 2-11 16,1 0-1-16,1 20-12 15,5 7 2-15,5 5 9 0,-1 2 0 16,2-2 0-1,0-6-4-15,1-4-29 0,-1-5-12 16,2-5 5-16,-4-7 6 16,2-5 14-16,0 0 16 15,4-5 5-15,0-12 3 16,1-6 2-16,-1-3-1 16,-2 0 18-16,-1-3-1 15,-2 0 9-15,-3 0 2 16,-3 8-15-16,-2 5 10 15,-1 10 0-15,-2 3-3 16,-2 1-5-16,6 2-19 0,4 0-1 16,7 11-7-1,1 9 0-15,2 4 3 0,0 4-3 16,-3 0-19-16,0 0-16 16,-5-3-7-16,-1-3-12 15,-5-3 19-15,-5-6-26 16,-2-3 25-16,0-3 8 15,-16-3 3-15,-16-1 10 16,-5-3 18-16,-8 0-21 16,-1 0-11-16,1 0-144 15,1-6-131-15</inkml:trace>
  <inkml:trace contextRef="#ctx0" brushRef="#br0" timeOffset="136561.69">31685 3914 407 0,'0'0'243'0,"15"-107"-170"15,-15 60 21 1,0 12 63-16,0 11-35 0,0 14-57 16,0 7-28-16,0 3-13 15,0 0-24-15,-9 36-11 16,-10 20-9-16,1 17 20 16,-3 11 13-16,7-11-12 15,10-2-1-15,4-6-1 16,0-9-3-16,0-8-4 15,12-12-20-15,2-9-84 16,3-10-80-16,3-15-163 16</inkml:trace>
  <inkml:trace contextRef="#ctx0" brushRef="#br0" timeOffset="137746.07">31426 4028 582 0,'0'0'290'16,"0"0"-255"-16,0 0-31 16,0 0 15-16,0 0-11 15,149 0 3-15,-53 0 0 16,6 0-3-16,-3 0-8 16,-2-15-16-16,-14-7-37 15,-16-7-20-15,-16-3-6 16,-23-3-12-16,-16-1 56 15,-12 4 35-15,0 3 27 16,-10 5 78-16,-6 7 7 16,2 5-13-16,1 5-17 0,2 3-30 15,-2 4-25-15,-7 5-13 16,-5 22-11-16,-5 12 3 16,0 6 0-16,7 2 2 15,7 2 0-15,6 1-5 16,7-4 2-16,3-3-5 15,0-7 0-15,0-4-1 16,12-7-1-16,5-6-3 16,5-4 2-16,-1-6-2 15,-2-9-9-15,1 0-8 16,-1-6 11-16,-1-16 8 16,1-5 0-16,-4-5 1 15,0-3 2-15,-4 4 4 0,-4 5-1 16,-1 5 1-1,-3 8 12-15,-2 6 1 0,2 5 5 16,-3 2-14-16,5 0-8 16,4 10-17-16,9 13 4 15,11 9 13-15,4 2 1 16,5-3-1-16,2-3 0 16,-1-2-1-16,1-5-1 15,-3-7-5-15,-4-5-13 16,-6-7 2-16,-5-2 18 15,-6 0 2-15,-3-14 8 16,-4-8-1-16,-2-1 9 0,-6-4 2 16,-1 1 6-16,0 2-3 15,-5 2-3-15,-7 10-8 16,-2 0 0-16,2 4-2 16,3 4-3-16,0 4-6 15,1 0-1-15,-3 4-4 16,2 16-6-16,0 2 6 15,6 4 1-15,3 4 3 16,0-1-9-16,6-2 7 16,14-3-1-16,2-3-9 15,1-4-7-15,-3-8-23 16,-2-3 5-16,-3-6 2 16,-2 0 21-16,-2-4 12 15,-1-16 2-15,2-5 0 16,-3-4 6-16,3 0-1 0,-3 0 4 15,-3 5 4-15,0 10 2 16,-3 9-1-16,-3 2 3 16,2 3-12-16,3 3-5 15,6 16-25-15,2 9 22 16,5 4 3-16,1-3 0 16,-1-4-1-16,2-6-3 15,-1-5-22-15,4-8 5 16,-3-6 11-16,0 0 10 15,-2-8 2-15,-1-14 4 0,-1-6 3 16,0-7 6 0,-3-6-2-16,-1-4-1 0,-6-4 12 15,-3 1 3-15,-3-2 19 16,0 5-9-16,0 9-12 16,0 11-8-16,0 11-1 15,0 11-5-15,0 3-11 16,0 0-1-16,-3 23-29 15,-7 23 15-15,-2 19 9 16,0 10 6-16,2-6 0 16,5-8-2-16,5-7-65 15,0-14-116-15,8-12-259 16,15-10 1-16,9-10 351 16,4-4 35-16</inkml:trace>
  <inkml:trace contextRef="#ctx0" brushRef="#br0" timeOffset="137865.37">33177 4238 899 0,'0'0'229'15,"0"0"-165"-15,0 0-5 16,0 0-59-16,0 0-30 16,143-21-263-16,-62 17-556 15</inkml:trace>
  <inkml:trace contextRef="#ctx0" brushRef="#br0" timeOffset="139945.66">2318 5847 816 0,'0'0'41'0,"0"0"14"0,0 0 63 16,0 0-42-16,0 0-29 16,0 0-17-16,0 0-15 15,-94-5-14-15,62 63 0 16,-5 12-1-16,9 2 0 16,7-5-1-16,18-11-2 15,3-5-1-15,3-9 0 16,24-9-2-16,7-11-1 15,12-11-18-15,11-11-49 16,7-8-13-16,3-20-19 16,0-11-12-16,-7-3-8 15,-11-4 47-15,-10-2-1 16,-15 5 0-16,-14 6 80 0,-10 5 28 16,0 6 84-16,-6 7 47 15,-9 5-14-15,-1 6-23 16,2 3-29-16,0 5-27 15,-5 0-25-15,-3 8-25 16,-3 19-6-16,1 6 0 16,6 4-2-16,9-4 1 15,8-1-9-15,1-2 0 16,1-2 0-16,17-3 0 16,4-4-4-16,8-7 4 15,3-4 0-15,3-8 0 16,-2-2 0-16,2-4-9 0,-6-16-12 15,-2-4 2-15,-7-5 1 16,-7 1-5-16,-8 0 10 16,-5 2 2-16,-1-1 11 15,0 6 0-15,-6 3 0 16,-6 6 5-16,1 6 23 16,1 6 2-16,4 0-2 15,2 0-26-15,-1 18-2 16,2 11-16-16,3 5 9 15,0 5 1-15,0-4 6 16,11-5-2-16,6-3 2 16,6-8-1-16,2-4 1 15,2-9-2-15,0-6-3 0,0 0-3 16,-6-1 4 0,1-14 4-16,-7-3-1 0,-6-1 1 15,-3-7 6-15,-1 0 1 16,-5 3-1-16,0 0 5 15,0 6 6-15,0 3 3 16,0 4-2-16,0 6-1 16,0 3-5-16,0 1-11 15,0 0-1-15,4 2-16 16,12 17 3-16,5 3 9 16,6 5 2-16,-6 2-3 15,3-4 4-15,-2-2 1 16,-7-7 0-16,0-4-1 15,-6-7-5-15,-3-2-9 0,3-3 9 16,-3 0 6-16,3-14 6 16,0-10 0-16,4-5 0 15,-1-5 3-15,0 1 8 16,-5 3 3-16,1 8-2 16,-2 5-4-16,0 5 1 15,1 10-8-15,4 2-7 16,5 0 0-16,11 5-3 15,7 12 0-15,2 7-1 16,0-2-18-16,0-1-48 16,-6-1-96-16,-10-5-193 0</inkml:trace>
  <inkml:trace contextRef="#ctx0" brushRef="#br0" timeOffset="141427.56">4088 5799 833 0,'0'0'136'16,"0"0"-89"-16,0 0 46 0,0 0-16 15,0 0-37 1,0 0-19-16,-13-34-7 0,11 37-8 16,-2 18-6-16,2 11-4 15,2 4 3-15,0 2 1 16,5-1-1-16,14-3 2 15,6-8 1-15,5-9-2 16,0-6 2-16,1-10-2 16,-1-1 0-16,3-12-2 15,-3-11-7-15,-6-10-8 16,-3-3 5-16,-8 0-1 16,-6 0 8-16,-7 7 3 15,0 5 1-15,0 6 2 16,-6 2 3-16,-2 8 5 0,2 3 8 15,3 3-2-15,-2 2-3 16,5 0-6-16,0 0-6 16,0 9-9-16,0 10-3 15,5 6 10-15,11 0 0 16,2-1 2-16,3 2 0 16,1-6 0-16,4-8 0 15,-1 0 1-15,-1-7-1 16,-2-5 1-16,-5 0-1 15,-1-3 1-15,-4-14 6 16,-2-2-7-16,-2-5 5 16,-7-1 0-16,-1-1 1 15,0 4-4-15,-1 3-2 0,-5 4 6 16,0 6 0-16,3 6 1 16,0 1 3-16,3 2 0 15,0 0-10-15,0 0-5 16,0 7-9-16,6 8 1 15,18 9 9-15,3-4 3 16,4 3 1-16,6-6 0 16,3-3 0-16,2-8 0 15,0-4 0-15,0-2 0 16,-8-4 0-16,-1-14 0 16,-11-2-1-16,-7-3 0 15,-5-1-1-15,-10 2 2 16,0-2 1-16,-1-1 2 15,-15 4-2-15,-5 4 2 0,3 8-2 16,-3 6 3-16,2 3-1 16,1 6-1-16,3 21-2 15,3 7-2-15,4 10 1 16,8-1 1-16,0-1 0 16,11-1 1-16,16-5-1 15,7-10-8-15,8-8 7 16,7-11 1-16,6-7-21 15,2-12-109-15,-5-15-145 16,-7-2-479-16</inkml:trace>
  <inkml:trace contextRef="#ctx0" brushRef="#br0" timeOffset="142978.71">5706 5765 336 0,'0'0'163'0,"0"0"-56"16,0 0 62-16,0 0-13 16,0 0-28-16,0 0-36 15,11-7-18-15,-1 2-33 0,-4 1-12 16,0 1-8-16,-1 2-8 15,-1 1-6-15,5 0-5 16,3 7-2-16,6 12-4 16,0 6 1-16,3 4 2 15,-2 3 1-15,-1-3 1 16,3 0-1-16,-6-3 0 16,1-6-4-16,-2-8 4 15,-4-5-6-15,-4-6-4 16,-3-1-1-16,0 0 11 15,5-20 1-15,-1-9 1 16,-1-6-2-16,-3-1 0 16,-3 3 1-16,0 6-1 15,0 1 5-15,0 4-3 16,-5 2 4-16,2 6 2 0,-1 5 4 16,4 6 2-16,0 3-7 15,0 0-7-15,0 0-1 16,3 10-9-16,12 11 0 15,7 6 9-15,-1 0-1 16,0 2 0-16,1 0-1 16,-5-5 2-16,4-4-1 15,-4-7-1-15,-3-5-3 16,1-6 3-16,-6-2 1 16,0 0 2-16,1-14 1 15,2-8 3-15,-1-5-3 16,-1-2 2-16,-4 3 1 0,-3-5-1 15,0 4 1-15,-3 2-2 16,0 4 6-16,0 3 2 16,0 4 1-16,0 8-3 15,0 3 0-15,0 3-3 16,0 0-5-16,8 2-2 16,2 15-8-16,0 7 3 15,4 8 6-15,1-1-3 16,0 0 1-16,1-3 3 15,2-5-3-15,-2-3-1 16,2-5-18-16,0-9-6 16,1-5 9-16,2-1 3 15,-3-4 11-15,0-14 4 0,0-2 2 16,-5-6-1 0,-2 1 2-16,-5-3-1 0,1 1 1 15,-5 0 1-15,-2 6 0 16,0 3 5-16,0 5 10 15,0 5 7-15,-6 3 3 16,3 4-8-16,0 1-1 16,3 0-13-16,-3 8-6 15,-3 15-9-15,6 10 3 16,-2 1 6-16,2 2-1 16,0-4 1-16,5-3-3 15,11-7 2-15,2-4 0 16,3-8 1-16,4-4-2 15,2-6 2-15,-1 0 1 0,-1-11 0 16,-4-6-1-16,-2-4 1 16,-7-2-1-16,-4-3 3 15,-4 0-1-15,-4-3-2 16,0-3 1-16,-9 1-2 16,-13 2 1-16,1 7 0 15,-3 5-1-15,0 7 0 16,2 8-1-16,-1 2 2 15,-2 4-4-15,6 14-3 16,1 8 2-16,3 7-6 16,9 1 2-16,6 0-5 0,0-2-62 15,15-5-62-15,18-8-53 16,8-6-155-16</inkml:trace>
  <inkml:trace contextRef="#ctx0" brushRef="#br0" timeOffset="143714.51">6964 5693 804 0,'0'0'128'0,"0"0"-25"15,0 0 62-15,0 0-66 16,0 0-46-16,0 0-20 0,-67-67-7 15,67 67-10-15,0 0-16 16,0 0 0-16,0 15-7 16,0 14 2-16,7 5 5 15,5 3 1-15,3-3-1 16,0-4 0-16,-3-7-2 16,4-4-2-16,-1-6 2 15,-3-6 0-15,-6-3-19 16,0-4 10-16,0 0 11 15,0-11 1-15,3-10 4 16,-3-5-4-16,1-5 2 16,-2 1-2-16,-2-1 1 15,1 2-2-15,2 5 3 0,-3 5-2 16,2 7 3 0,1 2-3-16,4 4-2 0,5 5 1 15,10 1-3-15,10 1 3 16,4 14-10-16,2 0 7 15,1 0-3-15,0-3-20 16,-1-3-38-16,-8-5-30 16,-3-4 4-16,-8 0 35 15,-5-6 23-15,-6-9 32 16,-4-4 1-16,-7-3 3 16,0 2 21-16,0-3 7 15,-18 4 12-15,1 0-14 0,-8 5 2 16,1 8 1-1,-1 6-6-15,1 0 7 0,3 9-9 16,5 16-12-16,2 9 2 16,7 4 0-16,7 1-4 15,0-3-3-15,19-4-3 16,13-6-4-16,5-8-1 16,9-7 0-16,2-11 0 15,0 0 0-15,-3-7-19 16,-4-8-23-16,-7-1-2 15,-5 1 10-15,-9 4 22 16,-7 3 8-16,-9 5-5 16,-4 1-1-16,0 2-31 15,-9 0-101-15,-10 5-64 16,1 7-241-16</inkml:trace>
  <inkml:trace contextRef="#ctx0" brushRef="#br0" timeOffset="145627.57">8379 5355 585 0,'0'0'206'16,"0"0"-136"-16,0 0 48 16,0 0-22-16,-34-74-46 15,34 74-17-15,-3 0-13 0,1 0-7 16,2 10-13-16,0 21-6 15,0 19 6-15,0 12 10 16,0 4 6-16,3-1-3 16,-1-6-4-16,1-8-6 15,0-7-3-15,3-10-1 16,1-8-5-16,-1-9-38 16,-1-9-93-16,-2-8-99 15,-3 0-128-15</inkml:trace>
  <inkml:trace contextRef="#ctx0" brushRef="#br0" timeOffset="146144.31">8180 5615 621 0,'0'0'182'16,"0"0"-117"-16,0 0 52 15,0 0-24-15,0 0-45 16,0 0-6-16,-6 0-14 15,31-3-12-15,15-5 3 16,17-5-9-16,6 0-4 16,1-4-5-16,-5 3-1 15,-11 4 0-15,-17 4-3 16,-13 5-15-16,-12 1-16 16,-6 0 6-16,0 0 18 15,0 5 2-15,-10 14 8 16,-7 8 6-16,0-2-5 0,1-2 1 15,7-1-2-15,5-5 0 16,4-5 0-16,0-1 0 16,4-6-2-16,13-1 1 15,8-4-4-15,5 0 5 16,3-8 2-16,0-9-2 16,-3-1 1-16,-5-2-1 15,-4 0 0-15,-8 1-1 16,-2-3-5-16,-10 0-2 15,-1-1 1-15,0 1-8 16,-13 2 7-16,-8 6 6 16,-4 6-1-16,-5 8 2 15,-1 0 1-15,-4 17-3 0,5 10 3 16,4 4 0-16,7 3-6 16,13 0 0-16,6-1-34 15,6-5-107-15,29-8-143 16,12-9-255-16</inkml:trace>
  <inkml:trace contextRef="#ctx0" brushRef="#br0" timeOffset="147063.57">9310 5571 861 0,'0'0'109'16,"0"0"-48"-16,0 0 74 16,0 0-49-16,0 0-46 15,0 0-16-15,-73-31-8 16,61 41-10-16,1 11-3 16,0 8-2-16,3 0-1 15,7 5 2-15,1-4-3 16,4-2 1-16,15-6-2 15,4-8 1-15,5-4-4 16,1-6-4-16,-1-4-16 16,-1 0-10-16,-6-4 6 0,-8-11 6 15,-5-5 13 1,-6-5 10-16,-2-2 1 0,0 1 1 16,-8 4-1-16,-3 2 2 15,2 8 7-15,2 5 4 16,2 5 1-16,4 2 2 15,1 0-9-15,0 4-8 16,0 14-7-16,6 6 6 16,10 2 0-16,3-2 1 15,3-4-4-15,3-3 1 16,5-6-2-16,1-8-17 16,5-3-14-16,2 0 1 15,-3-14-1-15,-4-8 14 16,0-5 15-16,-2-2 7 0,-7-5 1 15,1-4 1-15,-7-4 3 16,-6-1-2-16,-2-4 3 16,-8 0 6-16,0 1 2 15,0 7 9-15,-6 9 11 16,-5 11 7-16,3 12-10 16,3 5-4-16,2 2-6 15,0 0-9-15,-3 22-11 16,-3 20 0-16,-1 14 2 15,2 8-1-15,8 0 6 16,0-5-7-16,6-6 4 16,12-9-5-16,9-10-3 15,1-9 1-15,2-11-2 0,6-8-2 16,3-6-5 0,1 0-15-16,0-14 3 0,-1-7 7 15,-5-8 9-15,-4-5 4 16,-6-7 1-16,-3-4 2 15,-9-5-1-15,-8-1-3 16,-4-2-1-16,0 2 2 16,-1 2 3-16,-11 12 3 15,0 15 3-15,5 12 7 16,2 9 15-16,2 1-2 16,-2 22-23-16,0 20 0 15,2 11-3-15,1 7 11 0,2-2-5 16,0-7-6-1,2-7 1-15,8-10-1 0,-1-4-4 16,2-8-26-16,0-6-115 16,3-12-164-16</inkml:trace>
  <inkml:trace contextRef="#ctx0" brushRef="#br0" timeOffset="147876.64">10621 5429 493 0,'0'0'255'15,"0"0"-207"-15,0 0 38 16,-34-74 70-16,31 69-48 16,1 4-51-16,2 1-26 15,0 0-12-15,0 3-11 0,0 20-8 16,0 16 2-16,0 14 1 15,3 8 13-15,2 2-3 16,-5-3-2-16,0-4-8 16,0-3-1-16,0-8-2 15,0-8 0-15,-2-10-6 16,2-10-27-16,0-9-88 16,0-8-74-16,0 0-1 15,3-22-53-15</inkml:trace>
  <inkml:trace contextRef="#ctx0" brushRef="#br0" timeOffset="148826.57">10599 5366 703 0,'0'0'131'16,"0"0"-67"-16,0 0 47 15,0 0-3-15,0 0-56 16,0 0-37-16,-17-22-14 15,41 22-1-15,18-2-2 16,11 1 1-16,6 1 1 16,1 0-1-16,-10 0-3 15,-11 5 0-15,-7 12-24 16,-15 2-22-16,-12 5 6 16,-5 4 14-16,-15 3 1 15,-22 2-15-15,-7-3-15 16,-3-6 0-16,6-5 5 0,13-8 35 15,11-7 19-15,10-4 6 16,7-5-4-16,0-19-2 16,24-13-15-16,17-8 5 15,9-9 9-15,7-9 2 16,1-9-1-16,-3-7 1 16,-9 1-1-16,-7 10 3 15,-15 19 6-15,-12 18 29 16,-11 16 8-16,-1 10 59 15,0 5-20-15,-13 0-48 16,-5 25-20-16,-4 11-13 16,1 12 10-16,6 7 9 15,7 4 3-15,8 0-6 0,0 1 1 16,14-8 2 0,14-5-2-16,8-8-7 0,8-10-6 15,4-5 0-15,3-12-6 16,3-7-2-16,-3-5-2 15,-4 0 2-15,-6-16 0 16,-9-4 0-16,-9-7-10 16,-10-2-2-16,-7-1 7 15,-6 0-1-15,0 5 5 16,-18 5 1-16,-1 5 5 16,-2 4 2-16,0 6-1 15,6 5 7-15,0 0-1 0,3 0-2 16,2 16-6-1,1 5 1-15,6 8-5 0,3 0 0 16,0 2-1-16,12-4 1 16,9-4 0-16,4-3-1 15,-1-5-1-15,0-6 2 16,0-3-3-16,-5-4-3 16,-4-2-4-16,0 0-1 15,-5-7 5-15,-2-8 6 16,5-7 1-16,-5-1 0 15,-1-5-1-15,0 1 2 16,-1 1 2-16,-1 5 0 16,1 8-1-16,-1 1 2 15,-1 5-1-15,3 4 7 16,2 3-8-16,3 0-2 0,5 7 0 16,-1 15-2-16,2 8 0 15,-2 1 1-15,-2 3-1 16,-2-3-3-16,3-2 0 15,1-7-50-15,5-5-51 16,3-7-32-16,6-8-25 16,1-2-71-16,5 0-79 15</inkml:trace>
  <inkml:trace contextRef="#ctx0" brushRef="#br0" timeOffset="149044.54">12143 5228 554 0,'0'0'182'15,"0"0"1"-15,0 0-22 16,0 0-58-16,0 0-38 16,0 0-25-16,-81-32-16 15,63 61-13-15,-3 7 1 16,5 8-3-16,4 0-4 16,12-3-1-16,0 0-4 15,0-7 0-15,19-4-1 16,5-8-10-16,6-8-31 15,6-8-123-15,7-6-52 16,2 0-197-16</inkml:trace>
  <inkml:trace contextRef="#ctx0" brushRef="#br0" timeOffset="149478.37">12387 5375 294 0,'0'0'680'15,"0"0"-589"-15,0 0 41 16,0 0-49-16,0 0-70 16,0 0-10-16,42-20-3 15,-6 11-3-15,-4-3 0 16,-5 0-35-16,-7 1 2 16,-4 0 1-16,-8-1 6 15,-7-2 20-15,-1-1-1 0,-4 2-5 16,-20 5-12-16,-7 5 9 15,-7 3 11-15,-1 2 7 16,4 15 1-16,9 5-1 16,5 2 4-16,11 5 1 15,3-5 12-15,7 1-4 16,0-4 2-16,7-3-2 16,14-1-4-16,13-6-2 15,9-6-3-15,8-5 0 16,7 0-4-16,-4-12 0 15,-5-3-1-15,-15 1-22 16,-10 4 19-16,-12-2 4 16,-6 5 2-16,-3 2-1 15,-3 0-2-15,0 5-15 0,0 0-62 16,0 0-118-16,0 0-176 16</inkml:trace>
  <inkml:trace contextRef="#ctx0" brushRef="#br0" timeOffset="151944.6">13385 5099 723 0,'0'0'110'0,"0"-74"-73"15,0 47 73-15,0 8-6 16,0 9-34-16,0 7-24 16,0 1-19-16,0 2-6 15,0 0-6-15,0 0-9 16,-6 15-2-16,0 21-3 16,-3 16 4-16,0 15 10 15,5-2-5-15,4-5 1 16,0-8 0-16,7-11-11 0,17-10 6 15,9-8-6-15,4-9-1 16,2-10 1-16,3-4 0 16,-5 0-8-16,-4-15-9 15,-5-5 1-15,-9-6-8 16,-8-2 3-16,-11 1 4 16,0 3 13-16,-5 1-4 15,-17 5 5-15,-8 3 3 16,-2 3 0-16,-6 6 0 15,2 4 8-15,6 2 6 16,7 0 4-16,6 2-4 16,8 9-7-16,6 6-7 15,3 2-1-15,0 3-1 0,14-1 1 16,21-1 1-16,10-4 2 16,10-6 1-16,7-6-3 15,-3-4 2-15,-5 0-1 16,-11-4-1-16,-8-10 0 15,-12 0-4-15,-9 1 1 16,-8 2 2-16,-5 0 1 16,-1-1 3-16,0-2-1 15,0 3 3-15,-7 3 5 16,1 3-3-16,3 1 3 16,1 3 0-16,1 1-4 15,1 0-4-15,0 0-2 0,0 0-4 16,0 13-6-16,11 9 4 15,12 6 6-15,4-2 0 16,4-1 1-16,1-4-1 16,-2-6-3-16,-2-3-5 15,-3-7-31-15,-7-5-20 16,-1 0-10-16,-8 0 17 16,-1-10 30-16,-5-9 18 15,0-3 4-15,-3-4 1 16,0 1 6-16,0 1 18 15,0 4 11-15,-3 6 19 16,-1 4-2-16,1 5-7 16,2 1-4-16,-1 4-16 0,1 0-10 15,1 0-8 1,0 0-7-16,0 19-1 0,0 12-1 16,0 11 1-16,0 9 3 15,7 6 1-15,-4 1-2 16,0-1-2-16,-3-2 0 15,0-2-3-15,0-2 2 16,-13-6-2-16,-1-5-1 16,-2-4 1-16,-2-6-14 15,-5-7-6-15,-3-3 7 16,-6-4 1-16,-5-5-9 16,-5-5 1-16,2-6-3 15,4 0 6-15,6-6 18 16,7-11 2-16,9-8 8 0,8-12-8 15,6-9-5-15,6-7-36 16,28-3-64-16,14 0-44 16,4 6-180-16</inkml:trace>
  <inkml:trace contextRef="#ctx0" brushRef="#br0" timeOffset="152657.15">14833 4984 697 0,'0'0'153'15,"0"0"-61"-15,0 0 23 16,0 0-37-16,0 0-41 15,0 0-16-15,0 0-10 16,-22-28-8-16,22 70-1 16,0 21 4-16,11 12 18 15,-1 2-3-15,-1 1 0 16,-3-6-8-16,0-7-6 16,-2-9-5-16,2-10-2 0,-1-9-1 15,-1-11-7-15,2-10-17 16,-3-8-90-16,-1-8-126 15,-2 0-151-15</inkml:trace>
  <inkml:trace contextRef="#ctx0" brushRef="#br0" timeOffset="152905.68">14640 5387 648 0,'0'0'179'0,"0"0"-123"0,0 0 42 16,0 0 4-16,0 0-48 15,0 0-29-15,-6 0-6 16,16-2-11-16,24-11-7 16,17-6-1-16,12-5 0 15,-1 0-28-15,3 0-68 16,-7 3-72-16,-8 4-92 15,-12 6-277-15</inkml:trace>
  <inkml:trace contextRef="#ctx0" brushRef="#br0" timeOffset="153409.03">15007 5392 806 0,'0'0'144'0,"0"0"-14"16,0 0-6-16,0 0-48 15,0 0-29-15,0 0-17 16,7-70-9-16,-3 65-3 16,-1 1-6-16,2 1-6 15,-2 1 0-15,1 2-5 16,5 0-1-16,5 0-7 15,8 0 6-15,6 14-2 16,5 6-3-16,1 6 2 0,1 3-2 16,-2 0-1-1,-5-2-9-15,-7-1-7 16,-8-7-6-16,-4-6-1 0,-5-4-2 16,-2-4 1-16,-2-2 10 15,0-3 9-15,0 0 12 16,-9 0 10-16,-6-5-5 15,-3-7-3-15,5-3 4 16,5-3 4-16,3-4-3 16,5-8 2-16,0-4-5 15,17-6-2-15,12 2-2 16,4 4 0-16,4 11 0 16,-1 9-1-16,1 8-17 0,-1 6-27 15,-2 0-36 1,0 6-74-16,-2 11-90 0,-9 2-192 15</inkml:trace>
  <inkml:trace contextRef="#ctx0" brushRef="#br0" timeOffset="154127.99">15724 5375 594 0,'0'0'197'16,"0"0"-80"-16,0 0 40 16,0 0-54-16,0 0-47 15,0 0-10-15,-73-68-14 16,46 68-18-16,-5 18-12 16,3 9-2-16,5 6 0 15,11 1-6-15,11-3-1 16,2 0 6-16,15-3-3 15,16-7-3-15,10-6-4 16,5-8-19-16,2-7-36 16,-4 0-8-16,-8-2 9 15,-9-14 12-15,-11-4 19 0,-7 0 26 16,-7-7 8-16,-2-1 2 16,0 1 4-16,-7 5 15 15,-1 5 15-15,3 7 21 16,2 3 4-16,2 6 1 15,-1 1-21-15,2 0-23 16,0 0-18-16,6 18-3 16,15 8 0-16,1 3 1 15,3 2 2-15,-2 1-4 16,3-5 3-16,-3 0-7 16,1-7-55-16,-1-3-57 15,2-8-43-15,0-5-158 16</inkml:trace>
  <inkml:trace contextRef="#ctx0" brushRef="#br0" timeOffset="155298.21">16140 5380 637 0,'0'0'211'0,"0"0"-93"15,0 0 41-15,0 0-41 16,0 0-50-16,0 0-18 15,-28-67-14-15,28 65-15 0,0 2-6 16,-2 0-6 0,2 0-9-16,0 0-3 15,0 14-3-15,6 10-3 0,13 9 7 16,3 1 2-16,0-5-1 16,0-4-1-16,-2-4-14 15,-1-8-18-15,-4-3-18 16,-2-6 5-16,-2-4 6 15,0 0 24-15,0-5 17 16,-2-14 0-16,1-5 1 16,-4-5 8-16,-1-3-4 15,-2 1 2-15,-3-1 6 16,0 4-4-16,1 4 5 16,-1 4 3-16,3 6 2 15,2 3 1-15,-2 5-9 0,4 5-5 16,4 1-3-16,8 0-3 15,8 15-7-15,6 7 7 16,2 2-2-16,-2-2-1 16,0-1-4-16,-4-1-16 15,-4-8-7-15,-6-7 0 16,-1-3 10-16,-4-2 9 16,-1 0 11-16,-2-13 1 15,-1-4 0-15,-4-3 8 16,-5 1 9-16,-1-1 4 15,0 1-5-15,0 3 4 16,-7 5-3-16,-5 6 0 0,-2 3-8 16,-2 2-5-16,-3 6-5 15,-4 16 1-15,3 7-2 16,6 6 0-16,4 2-1 16,10 0 1-16,0-2-5 15,8-3 1-15,14-4 0 16,4-7-15-16,6-8-33 15,1-4 5-15,4-9 7 16,-5 0 17-16,-2 0 13 16,-4-9 11-16,-4-6 1 15,-1-4 5-15,-3-3 7 16,-3-2 21-16,-3 0 0 16,0 1-16-16,-5 4 1 0,4 2-5 15,0 1-4 1,5 3-8-16,1 2-1 0,1 3-1 15,2 1-1-15,0 4 1 16,0 3 0-16,-1 0-3 16,0 0 2-16,-2 3-3 15,-1 9-4-15,-4 5-20 16,-2 2-26-16,-5 3-7 16,-5 4-14-16,-5-1-32 15,-20 1-28-15,-10 1-84 16,-2-5 73-16,2-3-6 15,5-3 45-15,11-6 104 16,12-6 3-16,7-4 46 16,0 0 51-16,17-6-33 0,12-13-8 15,8-5-3-15,5-5 0 16,4-3 1-16,0-4-24 16,0 2 5-16,-4 2 7 15,-7 8 9-15,-12 8 19 16,-6 6 21-16,-10 4 17 15,-4 5-2-15,-1 1-40 16,-1 0-43-16,4 8-17 16,2 8 3-16,1 8 8 15,-1 0-7-15,-1 0-4 16,6 3-1-16,0-2-5 16,3-2 2-16,-2 1-2 15,-2-7 0-15,-3-5 0 0,-1-4-18 16,-4-4-52-16,-2-2-28 15,1-2-44-15,-1 0-57 16,2-6-139-16</inkml:trace>
  <inkml:trace contextRef="#ctx0" brushRef="#br0" timeOffset="155493.56">17491 5073 574 0,'0'0'187'0,"0"0"-55"16,0 0 14-16,0 0-60 0,0 0-51 16,0 0-35-16,-10-12-6 15,14 43 1-15,9 9 5 16,0 7-15-16,-3 1-88 16,-4-6-92-16,3-4-232 15</inkml:trace>
  <inkml:trace contextRef="#ctx0" brushRef="#br0" timeOffset="156542.53">17696 5342 784 0,'0'0'152'0,"0"0"-30"16,0 0 66-16,0 0-84 15,0 0-50-15,0 0-6 16,-15-63-8-16,15 63-9 0,0 0-14 15,0 0-9-15,0 4-8 16,0 13-1-16,0 12 0 16,7 3 1-16,2-1 0 15,2 0-1-15,0-4-1 16,0-5-4-16,1-5-4 16,-2-5-14-16,-2-2-5 15,-1-8-3-15,1-2 11 16,-1 0 14-16,2 0 5 15,3-14 2-15,5-7 2 16,-1-2-1-16,-1-4 2 16,1 2-3-16,-4-3 0 0,0 6 0 15,1 3 1-15,-3 3 0 16,-1 5 1-16,-4 3 0 16,0 3-1-16,-1 4 6 15,2 1-6-15,3 0-2 16,5 7 1-16,2 13-2 15,2 2-1-15,0 2-2 16,-2-1 3-16,2-3-24 16,-1-3-38-16,5-4 0 15,2-6-4-15,4-5 28 16,3-2 21-16,4 0 18 16,-2-12 1-16,-1-7 0 15,-3-3 2-15,-5-7 8 0,-5-1 23 16,-3 1 6-1,-3 1-15-15,-9 3 5 0,-4 4-8 16,0 6 9-16,-3 4-7 16,-12 7-9-16,-7 4-12 15,-2 0 0-15,1 8-1 16,1 11-1-16,4 8-1 16,5 4-5-16,5 1 4 15,5 1 1-15,3 0-6 16,0-7-21-16,15-4-53 15,-1-6-35-15,2-5 25 16,-1-8-9-16,1-3 43 0,2 0 44 16,-3-9 9-1,0-12 4-15,-2-7 5 0,0-3 21 16,0-2 21-16,-4 4 20 16,-5 2-8-16,-1 4-1 15,-3 9 30-15,0 5 10 16,0 4-28-16,0 2-24 15,0 3-3-15,0 0-15 16,0 0-15-16,0 10-12 16,0 19 0-16,-1 14-1 15,-1 9 0-15,2 7 0 16,0 8 0-16,0 3 0 16,13 0 0-16,1 2 0 15,-1-2 0-15,-5-5 0 16,-7-4 0-16,-1-10-3 0,0-7 1 15,0-8-17-15,-3-10-14 16,-4-4-6-16,-3-5 0 16,-2-6-7-16,-11-5 3 15,-5-6-5-15,-8 0-9 16,0-9 10-16,5-16 35 16,9-6 12-16,11-11 2 15,9-13-2-15,2-5 0 16,14 2-30-16,16 4-55 15,4 8-42-15,1 9-139 0</inkml:trace>
  <inkml:trace contextRef="#ctx0" brushRef="#br0" timeOffset="157361.79">19117 5419 508 0,'0'0'357'0,"0"0"-290"16,0 0-28-16,0 0 74 16,0 0-28-16,0 0-47 15,-4 9-13-15,4-6-11 16,0 0-4-16,18-1-2 0,15-2 7 15,14 0-2-15,10-8 4 16,2-11-14-16,-8-4-2 16,-9 0-1-16,-14-2-3 15,-14 1-22-15,-10 3 0 16,-4 4 6-16,-7 4 9 16,-22 7 6-16,-11 6-1 15,-6 3 4-15,-2 23 2 16,4 8 1-16,8 4 0 15,10 4-1-15,11 2 5 0,12-1-6 16,3 0 2 0,20-5-2-16,32-6-5 0,24-12 5 15,25-8-1-15,16-10-81 16,3-2-84-16,-3-11-60 16,-10-14-131-16</inkml:trace>
  <inkml:trace contextRef="#ctx0" brushRef="#br0" timeOffset="157578.37">20143 5358 667 0,'0'0'184'16,"0"0"-81"-16,-83-40 24 15,51 38-20-15,3 2-51 16,0 1-31-16,-2 17-3 16,1 8-13-16,-1 5-6 15,-2 2 1-15,3 3-1 0,2-3-1 16,1-2-1-16,5-6-2 15,4-5-4-15,1-6-4 16,7-7-53-16,4-5-61 16,0-2-50-16,5-2 12 15,1-18-156-15</inkml:trace>
  <inkml:trace contextRef="#ctx0" brushRef="#br0" timeOffset="157791.67">19721 5286 509 0,'0'0'187'15,"0"0"-31"-15,0 0 16 16,0 0-61-16,0 0-58 0,0 0-33 16,17-12-20-16,5 35 6 15,9 9 2-15,4 7-6 16,4 2-1-16,4 0-1 16,3-2-3-16,5-3 2 15,4-7-30-15,1-7-106 16,1-7-48-16,-3-6-116 15,-2-9-103-15</inkml:trace>
  <inkml:trace contextRef="#ctx0" brushRef="#br0" timeOffset="158192.72">20463 5465 326 0,'0'0'206'0,"0"0"-49"16,-2-79 16-16,-10 61-41 0,-4 3-30 15,-1 3-23 1,-4 5-12-16,-2 4-30 0,-3 3-13 15,0 0-4-15,1 10-7 16,2 10-7-16,3 5-4 16,8 3 1-16,5 2-3 15,4-2-3-15,3-1 3 16,9-5-7-16,16-1 2 16,2-4 4-16,7-8-46 15,-3-6-10-15,-2-3-7 16,-6 0 3-16,-6-12 21 15,-3-9 26-15,-4-6 11 0,-2 0 3 16,-4-1 1-16,-2 1 1 16,-2 9 10-16,0 2 12 15,0 7 15-15,0 5 18 16,1 2-17-16,4 2-17 16,5 0-20-16,2 12-2 15,7 12 2-15,-1 1-2 16,3 4-1-16,0 1 0 15,-5-2 0-15,2-2-3 16,-1-6-43-16,2-3-65 16,2-6-59-16,0-9-179 15</inkml:trace>
  <inkml:trace contextRef="#ctx0" brushRef="#br0" timeOffset="158841.91">20985 5378 534 0,'0'0'150'0,"0"0"-65"15,0 0 64-15,0 0 16 16,0 0-48-16,0 0-48 16,17-62-17-16,-33 62-20 15,-8 0-18-15,-10 11-6 16,-5 14-6-16,0 9 1 16,5 4 0-16,9-1-2 15,10 0-2-15,12-5-1 16,3-3-2-16,13-6 0 15,20-5-9-15,17-11-32 16,16-7-33-16,8 0-50 16,0-16-18-16,-7-10-8 0,-10-2-75 15,-12-8-4-15</inkml:trace>
  <inkml:trace contextRef="#ctx0" brushRef="#br0" timeOffset="159042.66">21369 5141 352 0,'0'0'174'0,"-13"-88"0"15,-2 63 34-15,3 7-58 16,2 8-32-16,4 8-41 16,3 2-28-16,1 0-17 15,-2 14-24-15,1 24-7 16,-2 19 0-16,5 13 9 16,0 7 1-16,0 3-5 15,2-5-3-15,7-6-3 0,-3-10-2 16,0-8-10-1,-5-12-110-15,2-10-130 0,3-12-169 16</inkml:trace>
  <inkml:trace contextRef="#ctx0" brushRef="#br0" timeOffset="159959.91">21225 5416 797 0,'0'0'58'0,"0"0"-17"0,0 0 21 16,0 0-38-16,0 0-20 15,106-5 4-15,-50-2-4 16,0-2-1-16,-4-8-2 16,-5 0-2-16,-6-8-2 15,-7-3-18-15,-4-6 3 16,-9-2 2-16,-8-3 6 15,-7 0 5-15,-6 5 5 16,0 6 0-16,0 5 33 16,-7 6 49-16,-4 4 10 15,0 2 7-15,1 9-32 16,3-1-17-16,-1 3-21 16,-2 8-15-16,0 25-11 15,-1 15-1-15,4 18 1 16,7 4-3-16,0 0 1 0,12-4-2 15,4-11-2-15,5-11 1 16,-3-10-2-16,-2-10-42 16,2-12-17-16,-3-4 16 15,1-8 13-15,0 0 33 16,3-8 1-16,0-9 5 16,1-5 0-16,-1-2 5 15,-1-2 6-15,0 2 4 16,-5 6-3-16,1 7-4 15,-2 3-3-15,2 8-10 16,3 0 0-16,2 15-2 16,3 6-2-16,-5 4-4 0,-2 0-28 15,0-3-29-15,-2-4-21 16,2-5 20-16,3-7 1 16,-1-6 38-16,2 0 20 15,2-2 5-15,-2-15 2 16,2-2 1-16,-4-2 9 15,-3-4 20-15,0-3 17 16,-2 0 22-16,-3 0 8 16,-2 3-7-16,-2 8-5 15,-3 5-14-15,0 7-10 16,-2 5 1-16,0 0-15 16,0 5-19-16,0 26-8 15,-4 10 1-15,-5 16-1 16,-2 7 1-16,5 9 0 0,6 6 1 15,0 7-2-15,5 4-2 16,5-6 0-16,-4-3 1 16,-4-15-3-16,-2-15-20 15,0-12 0-15,0-14-3 16,0-9-25-16,0-11 4 16,0-5 33-16,-14-3 15 15,-10-16 3-15,-10-8-1 16,-3-3-3-16,-1-2 2 15,7-4 0-15,6-3-1 16,7-3 0-16,10-3-11 16,8 1-89-16,0 7-39 15,15 3-75-15,11 7-236 0</inkml:trace>
  <inkml:trace contextRef="#ctx0" brushRef="#br0" timeOffset="161824.2">23092 5514 187 0,'0'0'128'0,"0"0"-22"16,0 0 12-16,0 0 36 15,88-27-11-15,-83 18-16 0,-2-2-10 16,-3 2-14-16,0-1-32 15,0 1-26-15,-13 3-9 16,-3 1-13-16,-7 5-11 16,-7 0-7-16,-8 3-5 15,-1 19 0-15,4 1-1 16,9 2 0-16,10 2-3 16,9-1-4-16,5 1 0 15,2 2 7-15,3 0-1 16,21-5-2-16,10-8 1 15,8-5-14-15,4-11 0 16,2 0-8-16,-5-11-1 16,-7-11 12-16,-8-3 0 15,-5-4 5-15,-10 4 9 0,-7 1 0 16,-4 2 4-16,-2 4 13 16,0 2 7-16,0 2 4 15,0 4-6-15,0 3-1 16,0 5-5-16,0 1-6 15,0 1-6-15,0 0-4 16,0 0-1-16,8 6-4 16,8 13-3-16,4 6 4 15,1 1 4-15,3 1-3 16,2-3 0-16,-3-5-1 16,0-2 0-16,-5-7-1 15,-2-3-16-15,-4-5-4 16,-4-2 11-16,-1 0 11 0,0-7 3 15,2-11 4-15,0-5-2 16,3-4 0-16,-3-2 3 16,0 0-1-16,0 2-3 15,-3 6 4-15,0 4-2 16,-3 7 5-16,0 5 4 16,-1 3-6-16,-1 2-5 15,5 0-1-15,6 8-10 16,5 11-4-16,8 4 11 15,5 0 2-15,2-2 0 16,4-4-4-16,1-5-9 16,-1-9 1-16,-2-3 4 0,-1-3 3 15,-3-17 5-15,-3-10 1 16,0-7 0-16,-5-5 1 16,-4-5 0-16,-6-6 1 15,-9-1 1-15,-3-4-3 16,-5 7 3-16,-15 5 3 15,-4 12 6-15,2 15 5 16,6 9 13-16,6 6-2 16,0 4-12-16,-2 9-16 15,-3 21-4-15,-2 20 3 16,1 13 2-16,8 10-1 16,8-1 4-16,0-2 0 15,10-7-1-15,16-7-3 0,6-9-2 16,4-9 2-1,3-12-3-15,0-6 1 0,-3-11-4 16,-6-7-15-16,-3-2 4 16,-6-4 10-16,-8-16 7 15,0-6 2-15,-3-1-1 16,-4-2 1-16,-2 3 1 16,1 4-2-16,-4 3 4 15,3 6 2-15,-1 4 4 16,0 5 1-16,2 4-7 15,5 0-5-15,10 4-4 16,3 13-1-16,6 5 1 0,2 2-2 16,-3 2 2-1,2-2-15-15,-1-2-24 0,-4-7-21 16,2-3-16-16,-6-10 9 16,-6-2 40-16,0 0 30 15,-3-7 1-15,-4-12 6 16,1-1 28-16,-2-9 19 15,-1 0 13-15,1-2-22 16,-1 4-9-16,-2 2 1 16,-2 8 8-16,-1 6-8 15,-1 5 9-15,0 5-7 16,0 1-11-16,0 0-14 16,2 20-13-16,7 17-3 15,4 16 3-15,2 13 0 16,0 5 1-16,-3 5 0 0,0 5-1 15,-2 2 0-15,-1-2-1 16,0-3 0-16,0-15-3 16,-4-8-13-16,-5-11-19 15,0-10-29-15,0-8-4 16,-6-11 3-16,-15-6-19 16,-6-9 19-16,-9 0 39 15,-6-12 27-15,-7-14 1 16,2-6 1-16,3-2-1 15,10-7 0-15,9-7 3 16,14-5-4-16,11-5-8 16,1 0-94-16,32 4-84 0,9 6-155 15</inkml:trace>
  <inkml:trace contextRef="#ctx0" brushRef="#br0" timeOffset="165674.24">25558 5551 513 0,'0'0'180'0,"0"0"-112"16,0 0 70-16,25-86 13 15,-25 71-65-15,0 6-23 16,0 4-8-16,0 0-12 15,-4 2-17-15,-8 3-5 16,-5 0-11-16,-5 0-4 16,-3 14-6-16,-2 11-1 15,3 4-1-15,9 0 0 16,7 3-2-16,8-4 0 16,0-3 1-16,13-3-1 15,13-3-1-15,9-9-7 0,2-8-2 16,3-2-3-1,-6 0-1-15,-7-12 1 0,-4-5-2 16,-7 0 12-16,-2-7 3 16,-7 2 1-16,-6-1 0 15,-1 3 3-15,0 0 5 16,-1 3-2-16,-8 2-1 16,-1 4 10-16,5 5-2 15,1 3-2-15,2 2 3 16,1 1-6-16,1 0-5 15,-2 4-10-15,2 13-9 16,0 6 16-16,0 1 1 16,9 1 1-16,8-2 0 15,4-3-1-15,-1-5 2 0,0-1-3 16,1-8-2-16,-2-3-5 16,-1-3 2-16,-3 0 7 15,-2-9 1-15,1-8 1 16,-5-1 2-16,0-5 3 15,-1 1-4-15,0-1 2 16,0 2-3-16,-2 3 6 16,-2 2 4-16,0 4 3 15,-1 6 3-15,0 1-1 16,-1 4-10-16,-2 1-1 16,1 0-5-16,1 0-5 15,4 4-4-15,3 13 0 16,4 8 9-16,2 4 0 0,3 0 1 15,0 0-2-15,0-2 2 16,3-5-2-16,-5-3-1 16,0-7-6-16,-2-4-19 15,-4-6 11-15,-2-2 9 16,-1 0 7-16,2-5 3 16,3-11 0-16,0-4 2 15,1-4-3-15,1 2 0 16,1 2-2-16,-3 3 0 15,-2 1 3-15,2 4 1 16,-1 2-4-16,-2 2 2 16,1 1-2-16,-3 2 1 0,-1 4-1 15,-1 1-1-15,2 0-1 16,1 0-3-16,2 9-3 16,3 10 1-16,3 0-3 15,1 6-19-15,3-4-35 16,5 1-18-16,5-3-25 15,4-7-29-15,6-4-74 16,-1-6-10-16</inkml:trace>
  <inkml:trace contextRef="#ctx0" brushRef="#br0" timeOffset="166107.74">26669 5554 369 0,'0'0'176'0,"0"0"-17"15,0 0 6-15,0 0-39 0,-24-82-45 16,-1 69-19-16,-5 4-11 15,-3 7-16-15,2 2-11 16,3 0-1-16,5 10-8 16,8 10-12-16,7 2-3 15,8 6-3-15,0 3-1 16,17-2 0-16,18-2 4 16,8-8-1-16,3-4-8 15,2-10-28-15,-6-5-26 16,-8 0 17-16,-3-20 20 15,-2-10 23-15,-3-7 3 16,0-13 1-16,-7-6 3 16,-1-10-1-16,-9-9 1 15,-7-4-2-15,-2 1 0 0,-9 10 7 16,-14 12 30-16,2 17 11 16,0 15-2-16,8 12-2 15,4 7-17-15,5 5-11 16,-1 3-12-16,-1 33-6 15,1 20-7-15,4 16 7 16,1 7 9-16,0-4-9 16,20-5-4-16,2-8 0 15,-1-7-6-15,-3-9-84 16,-5-14-155-16,-3-12-317 16</inkml:trace>
  <inkml:trace contextRef="#ctx0" brushRef="#br0" timeOffset="169907.26">27891 5266 472 0,'0'0'150'16,"0"0"-58"-16,0 0 47 15,0 0-11-15,0 0-37 16,0 0-19-16,13-45-25 16,-13 45-18-16,-4 0-7 15,-20 11-12-15,-9 16-10 16,-6 5 1-16,3 4 0 15,9-4 0-15,11-4-1 16,13-4-2-16,3-4 1 0,3-3-6 16,20-4 5-16,9-4 2 15,7-4 0-15,7-4 0 16,-2-1 0-16,-6 0-5 16,-8 0-7-16,-10 0-26 15,-7 0-13-15,-9 3-4 16,-2 2-1-16,-2 3 1 15,0 4 19-15,-3 4 19 16,-13 1 6-16,-7 0 0 16,-2 0 1-16,-7-3 4 15,0-1 5-15,-4-4-3 16,3-1 4-16,3-6 0 16,9-2 0-16,5 0 3 0,10 0-3 15,6-13-17 1,5-9-110-16,24-8-60 0,12-8-102 15</inkml:trace>
  <inkml:trace contextRef="#ctx0" brushRef="#br0" timeOffset="170145.12">28206 5003 745 0,'0'0'121'16,"0"0"-56"-16,0 0 35 15,0 0-8-15,0 0-55 16,0 0-33-16,-16 65 7 16,16-12 10-16,0 1-2 0,3 6 7 15,8-2-12-15,0-5-9 16,0-7-3-16,0-4-2 16,-1-9-3-16,-1-8-11 15,0-6-119-15,3-10-77 16,-5-9-103-16</inkml:trace>
  <inkml:trace contextRef="#ctx0" brushRef="#br0" timeOffset="171340.04">28140 5366 835 0,'0'0'80'0,"0"0"-17"16,0 0 21-16,0 0-42 15,82 4-7-15,-17-4 26 16,6 0-18-16,3-2-30 16,-5-10-6-16,-7 2-4 15,-10-2-3-15,-14 3 2 16,-14 2-1-16,-15 3 1 16,-5 1 0-16,-4 2 5 15,0-2 2-15,0 0 11 16,-3 3-2-16,-14 0-8 15,-5 0-5-15,0 0 4 16,1 10-5-16,5 3 3 0,1 2 0 16,3 4-2-16,4 0-2 15,7 5 1-15,1-2-2 16,1 2-1-16,17-4-1 16,8-1 1-16,2-5-1 15,3-4 0-15,-1-5 0 16,0-3 0-16,-3-2 0 15,-2-2-1-15,-4-15-3 16,-3-3-2-16,-2-8-4 16,-8 3-1-16,-5 0-1 15,-3 5 10-15,0 3 2 16,-3 4 0-16,-7 6 2 16,2 2 5-16,4 3 1 0,-1 2 2 15,0 0-8-15,-1 0 0 16,-4 3-2-16,1 11-6 15,-1 5 6-15,1 1-1 16,4 2-1-16,5-3 1 16,0-2 1-16,0-3 0 15,15 0 0-15,5-6 0 16,5-3 0-16,3-5 0 16,5 0 1-16,2-2 0 15,-4-15 1-15,-3-3-1 16,-4-4 3-16,-5 2-2 15,-4-1 0-15,-7 3 0 0,-2 3 1 16,-5 4-1-16,-1 6 2 16,0 0 11-16,0 5 3 15,0 2 1-15,0 0-8 16,0 0-10-16,0 0-1 16,0 11-4-16,0 8-2 15,0 6 5-15,0 0-1 16,8-1 2-16,4-3-1 15,5-2-2-15,6-4 3 16,1-3-2-16,1-7 0 16,-1-2-1-16,-2-3 0 15,-4 0-6-15,-1-7 5 16,-4-7 1-16,-1-3 2 16,-6-3-2-16,0-1 3 15,-4 1 0-15,1 5 1 0,-2 5-1 16,-1 4 1-16,0 5-1 15,0 1 1-15,0 0-1 16,3 5-4-16,3 14-13 16,1 6 11-16,2 2 6 15,2-4-2-15,5-3 1 16,3-4 0-16,4-5 1 16,5-8-1-16,7-3-1 15,2 0 2-15,-1-18-5 16,-4-5 1-16,-5-3 4 15,-2-7 1-15,-5-6-1 16,1-5 1-16,-3-6 0 0,-5-4 3 16,-7-3-2-1,-3 3 1-15,-3 8 3 0,0 15 8 16,-4 12 4-16,-1 13 7 16,-1 6-4-16,0 3-16 15,-4 23-5-15,-4 15-4 16,1 13 4-16,4 4 0 15,6 0-2-15,3-4-4 16,0-7 5-16,0-8-1 16,0-7-11-16,8-8-60 15,5-10-133-15,2-9-119 16</inkml:trace>
  <inkml:trace contextRef="#ctx0" brushRef="#br0" timeOffset="171513.39">29730 5291 846 0,'0'0'184'15,"0"0"-118"-15,0 0 9 16,0 0-34-16,0 0-37 16,0 0-3-16,93 9-2 15,-62-6-25-15,-3-3-147 16,-3 0-236-16</inkml:trace>
  <inkml:trace contextRef="#ctx0" brushRef="#br0" timeOffset="173172.34">30643 5336 450 0,'0'0'276'0,"0"0"-134"15,25-76 10-15,-25 53 17 16,0 4-75-16,0 2-41 15,-6 6-15-15,-3 5-6 16,1 4-7-16,-3 2-12 16,-4 0-7-16,-5 17-6 15,-2 12-4-15,2 6-3 16,6 2 5-16,6-1 0 16,8-4 2-16,0-3-4 15,11-5 2-15,16-3 2 0,6-7-2 16,2-8-2-16,7-6-8 15,-5 0-1-15,1-14-1 16,-7-8-1-16,-7-2 3 16,-5-3 1-16,-10 2 7 15,-7 2 4-15,-2 1 1 16,0 1 4-16,0 6-1 16,-5 3 8-16,2 4 2 15,0 5-1-15,3 2-2 16,0 1-6-16,0 0-5 15,0 0-4-15,0 9-7 16,0 11 3-16,6 3 8 16,5 0-2-16,3 1 2 0,3-5 0 15,1 0 0-15,2-4-1 16,0-5 2-16,-1-5-2 16,-4-5 2-16,0 0-1 15,-1 0 1-15,2-12 2 16,-1-6 2-16,1-3-1 15,-4-1-2-15,0 3 1 16,-3 3 1-16,-1 0 2 16,-2 2 10-16,-2 0 4 15,2 4-5-15,-3 5-8 16,0 2-1-16,-2 2-2 16,1 1-2-16,0 0-2 15,2 4-7-15,5 14-3 16,6 7 8-16,4 4 1 0,2-2 1 15,3-1-1-15,3-4-1 16,0-2-7-16,-1-6-5 16,0-6-3-16,-5-6 4 15,0-2 9-15,-2 0 3 16,-2-7 1-16,0-8 0 16,1-4 0-16,0-1 3 15,-4 0-3-15,0 0 0 16,-1 3 2-16,-2 3-2 15,-2 1 0-15,-1 5 0 16,-2 1 0-16,1 2 0 0,1 5-1 16,2 0 0-1,6 0-4-15,10 3-22 0,2 14-11 16,11 2-7-16,4 0-13 16,2 1-24-16,1-6 3 15,0-2-3-15,-4-5 15 16,-1-4 18-16,-7-3 17 15,-9 0 28-15,-4-12 4 16,-6-6 20-16,-3-3 56 16,-6-2 13-16,-6 0-7 15,0 4 4-15,0 2-13 16,-15 2-18-16,-12 3-15 16,-4 7-16-16,-4 5-14 15,-3 0-8-15,5 15-2 16,5 10-5-16,6 6 4 0,8 2-4 15,11 1 1-15,3-2 3 16,6-3-4-16,21-6 0 16,7-6 1-16,10-9-22 15,0-8-9-15,0 0-10 16,-3-12 2-16,-7-17 16 16,1-5 18-16,-4-12 6 15,-3-9 3-15,-2-9 0 16,-4-6 1-16,-9-2 2 15,-10 0 3-15,-3 8 1 16,-4 10 28-16,-11 16 25 16,0 15 5-16,3 13-12 0,3 7-14 15,-1 6-21 1,-7 36-18-16,-5 26-9 0,-2 19 9 16,5 8 2-16,11 3-2 15,8-10-1-15,0-6 1 16,15-13-10-16,2-11-29 15,-1-14-165-15,-4-16-182 16</inkml:trace>
  <inkml:trace contextRef="#ctx0" brushRef="#br0" timeOffset="175458.19">16180 6358 828 0,'0'0'157'0,"0"0"-102"16,0 0 88-16,0 0-48 15,0 0-56-15,0 0-21 16,0 0-10-16,-10 0-8 16,28 0-1-16,13-1 1 15,17-8 2-15,2-3-2 16,-5-7-6-16,-7-1-20 16,-12 1-13-16,-6-4-20 15,-10 0 12-15,-7-1 8 16,-3 4 11-16,-1 3 4 15,-20 3 17-15,-8 8 7 16,-8 6 5-16,-3 0 4 0,-4 11 9 16,1 15 9-1,6 4 1-15,9 4 3 0,9 3-12 16,11 0-13-16,8-2-2 16,3-2-3-16,27-5-1 15,14-5 4-15,9-7-4 16,8-6 4-16,-3-9-4 15,-4-1 0-15,-12-1 0 16,-7-14-13-16,-9-5-6 16,-5-5 9-16,-10 0 3 15,-5 0 6-15,-6-2 2 16,0 2 1-16,0 1 12 0,-6 2 18 16,-4 5 8-1,4 5-8-15,3 5 14 0,0 2-15 16,1 4-8-16,2 1-8 15,0 0-12-15,0 1-3 16,0 19-6-16,5 10 6 16,6 5 0-16,2 1 0 15,-1-2 0-15,0-3 0 16,1-5 0-16,-2-4 0 16,0-7-2-16,-2-5 2 15,-2-5-1-15,-3-2 0 16,-1-3 0-16,3 0 1 15,3-8 0-15,1-12 3 16,5-5-1-16,-1-2 0 16,-1 2-1-16,-1 2-1 0,-1 3 1 15,-1 5 1-15,-1 0-2 16,-2 6 0-16,4 2 1 16,-2 3-1-16,3 4-1 15,2 0 1-15,2 4-5 16,4 12 1-16,-1 4 3 15,1-1-4-15,1 3-31 16,0-3-30-16,0-4-44 16,7-4-17-16,4-3-40 15,2-5-66-15,4-3 6 16</inkml:trace>
  <inkml:trace contextRef="#ctx0" brushRef="#br0" timeOffset="175872.49">17287 6350 218 0,'0'0'209'16,"0"0"-26"-16,0 0 31 15,0 0-65-15,0 0-19 16,-6-82-30-16,-12 75-20 16,-7 5-37-16,-4 2-22 15,3 4-8-15,0 16-9 16,8 4-2-16,7 5-1 16,6 1-1-16,5-1 0 15,1-2-1-15,20-7-2 16,12-5-3-16,4-11-51 15,8-4-26-15,-3 0-20 16,-3-19 11-16,-5-4 18 0,-4-9 44 16,-3-5 28-16,-5-9 1 15,-7-4 2-15,-3-4 1 16,-9-3 4-16,-3 1 9 16,0 5 24-16,-9 7 18 15,-7 13 1-15,2 14 25 16,4 9-9-16,4 8-7 15,1 1-33-15,2 28-31 16,0 12-2-16,0 14 7 16,3 3-5-16,0 0 0 15,0-2-3-15,5-1 0 16,-4-3-5-16,-1-4-2 16,0-3-61-16,-13-7-120 0,-4-10-201 15</inkml:trace>
  <inkml:trace contextRef="#ctx0" brushRef="#br0" timeOffset="177993.37">19718 6272 325 0,'0'0'101'16,"0"0"-28"-16,0 0-4 0,0 0-36 16,0 0-25-16,0 0-8 15,3-15-1-15,-3 15-21 16,0 0-33-16,-8 2 20 16,-6 5-72-16,2-2-202 15</inkml:trace>
  <inkml:trace contextRef="#ctx0" brushRef="#br0" timeOffset="179105.64">20411 6397 886 0,'0'0'29'16,"0"0"73"-16,-48-73 54 16,34 58-73-16,2 6-49 0,5 5-15 15,1 4-3-15,2 0-6 16,2 0-10-16,2 20-6 15,0 7-2-15,9 4 8 16,15-1-1-16,11-1 1 16,6-3 0-16,2-6 1 15,-1-1-1-15,-6-2-5 16,-13 0-23-16,-8 0-23 16,-11 4-14-16,-4 1 8 15,-17 3 39-15,-19 1 12 16,-10 1-9-16,-3-3 1 15,2-3-6-15,4-6 12 0,9-5 5 16,13-5 3 0,8-4 0-16,13-1 0 0,0-6-4 15,28-18-61-15,20-13-40 16,17-6-83-16,12-3-15 16</inkml:trace>
  <inkml:trace contextRef="#ctx0" brushRef="#br0" timeOffset="179873.27">20811 6453 157 0,'0'0'303'0,"0"0"-135"16,0 0 48-16,0 0-64 16,0 0-66-16,0 0-11 15,-83 11 0-15,56 6-19 16,5 2-19-16,7 3-14 16,6 1-9-16,8 0-7 0,1 4-1 15,0-5-4-15,17-1 0 16,4-3-2-16,3-4 0 15,6-5 0-15,0-9 0 16,1 0 1-16,-1 0 0 16,-5-17-1-16,-4-7-8 15,-7-3-18-15,-7-5-16 16,-7 0-9-16,0 0-21 16,-12 6 24-16,-11 4 28 15,-5 4 9-15,-2 3 11 16,1 6 2-16,5 4 2 15,6 2 9-15,9 3 1 16,6 0-7-16,3 0-7 0,0 6-12 16,25 5 7-1,17-3 1-15,13-3 0 0,11-5-15 16,4 0-1-16,2-15-7 16,-7-8 3-16,-10-5 2 15,-10-5 9-15,-12-1 11 16,-11 0 2-16,-9 3 4 15,-10 4 5-15,-3 4 24 16,0 0 15-16,-3 4 16 16,-6 4 9-16,-1 4-1 15,3 4-18-15,0 4-18 16,4 2-7-16,0 1-9 0,0 0-7 16,-3 20-11-1,0 11-2-15,0 15 2 0,4 8-1 16,2 3 2-16,0 2-2 15,8-4 4-15,7-5-5 16,2-8-1-16,2-6 1 16,1-8 0-16,0-8-1 15,-5-7 0-15,-2-6 1 16,-6-7-1-16,-1 0 0 16,2 0 0-16,2-14 1 15,2-11 1-15,0-4 0 16,0-2 0-16,-1 0 0 15,-4-1-1-15,2 6 1 16,-2 4-1-16,1 7 0 16,-2 5 0-16,-3 7 0 0,3 3-4 15,-3 0-18-15,3 16-44 16,3 10-17-16,-2 4-39 16,1 1-83-16,-5-6-183 15</inkml:trace>
  <inkml:trace contextRef="#ctx0" brushRef="#br0" timeOffset="181308.09">21292 6324 503 0,'0'0'104'16,"0"0"41"-16,0 0 12 15,0 0-36-15,0 0-42 16,0 0-8-16,0-72-25 15,0 71-16-15,0-1-8 16,0 2-3-16,0 0-10 16,0 0 0-16,0 0-5 0,0 0-2 15,0 0 2-15,0 0-3 16,0 0-2-16,0 0-1 16,0 0 1-16,0 0 1 15,0 0 0-15,0 0 0 16,0 0 1-16,0 0-1 15,0 0 0-15,0 0 2 16,0 0-1-16,0 0 1 16,0 0 1-16,0 0-2 15,0 0 1-15,0 0 0 16,0 0-2-16,0 0 1 16,0 0-1-16,0 5-1 0,0 15-5 15,0 13 2 1,0 8 4-16,0 6 5 0,0 0 4 15,0-3 2-15,0-2-4 16,6-10-5-16,6-7 0 16,6-6-2-16,3-2 1 15,7-9 0-15,3-5 0 16,5-3-1-16,0 0 0 16,-5-11 2-16,-3-6-2 15,-5-3 0-15,-2-4-4 16,-8-2-3-16,-2 0-6 15,-8-3-4-15,-3 4 0 16,0 3 6-16,0 3 10 0,-3 6 1 16,-1 4 1-1,0 4 8-15,1 3 15 0,2 2-3 16,-1 0-10-16,2 0-11 16,0 13-7-16,0 9-1 15,0 4 8-15,0 0-1 16,12-2 0-16,3-4-1 15,4-3 2-15,4-4-1 16,1-9 0-16,6-4-4 16,1 0-15-16,0-10-5 15,-1-12 1-15,-1-6 3 16,-4-9-4-16,0-7 3 0,-6-11 2 16,-2-1 2-1,-11-3-1-15,-6-1 4 0,0 3 15 16,-9 8 0-16,-10 8 8 15,2 14 21-15,1 7 31 16,4 11 1-16,4 9-10 16,0 0-27-16,-3 23-21 15,-1 20 0-15,-1 12 1 16,4 15 1-16,6 6 14 16,3 6-3-16,1-4-5 15,18-2-8-15,4-8-2 16,7-10-2-16,3-10-2 15,4-13-1-15,0-11-33 16,3-11-96-16,3-10-76 16,-5-3-193-16</inkml:trace>
  <inkml:trace contextRef="#ctx0" brushRef="#br0" timeOffset="181838.63">22518 6551 749 0,'0'0'162'0,"0"0"-66"0,0 0 78 15,0 0-69-15,0 0-50 16,0 0-26-16,-74-72-6 15,32 72-12-15,-7 0-9 16,1 13 2-16,3 10-2 16,14 1 0-16,13 1-1 15,7 1 0-15,11-1-2 16,0-4-1-16,20-3-1 16,20-7 1-16,14-9-2 15,7-2-7-15,-1-9-30 16,-10-13-8-16,-6-10 21 15,-7-7 8-15,-4-11 4 16,-3-8 7-16,-10-7 4 0,-9-3-5 16,-11-1 8-1,0 12 2-15,-6 13 1 0,-8 18 5 16,3 16 27-16,5 8 27 16,3 2-16-16,-2 13-38 15,2 23-4-15,1 15-2 16,2 8 5-16,0 2-3 15,6-2 0-15,12-5 1 16,-1-7-3-16,2-7-1 16,-4-8-44-16,0-8-136 15,-3-12-225-15</inkml:trace>
  <inkml:trace contextRef="#ctx0" brushRef="#br0" timeOffset="182888.33">23605 6319 494 0,'0'0'110'15,"2"-97"-17"-15,-2 61 64 16,-10 9-5-16,-1 11-20 16,3 8-29-16,2 5-40 15,1 3-31-15,-4 9-18 16,-5 26-11-16,-4 21-1 15,-1 16 4-15,5 6 1 16,8-1 7-16,6-4 6 0,0-6-14 16,5-9-4-16,17-7 0 15,2-10-2-15,8-10-1 16,2-9-1-16,-1-11-3 16,-1-9 4-16,-2-2-10 15,-3-7-11-15,-6-17 1 16,-3-6-3-16,-7-6 2 15,-7 0-1-15,-4 4 0 16,0 3 20-16,-6 6 3 16,-9 6 3-16,2 4 9 15,4 8 19-15,3 2-10 16,4 3-5-16,1 1-16 0,1 17-4 16,0 10 0-1,0 3 4-15,12-1 0 0,14 1 1 16,9-5 0-16,8-5-1 15,6-5 1-15,2-9 0 16,-5-7 0-16,-3 0 1 16,-7-12 0-16,-9-8 2 15,-7-9-2-15,-7-3 3 16,-10-6-3-16,-3 4-1 16,0 5-1-16,-16 7 1 15,-1 8 3-15,1 7 2 16,4 7 9-16,1 0-3 15,3 15-9-15,3 16-2 16,3 5 2-16,2 3 2 16,3 1 6-16,20-3 0 0,5-3-1 15,6-5-6-15,5-9-4 16,9-12 0-16,8-8-2 16,6 0-62-16,-1-18-156 15,-10-8-286-15</inkml:trace>
  <inkml:trace contextRef="#ctx0" brushRef="#br0" timeOffset="185803.61">25274 6742 371 0,'0'0'183'0,"0"0"-52"16,0 0 45-16,0 0-41 16,26-80-26-16,-26 61-21 15,0 2-29-15,0 3-14 16,-3 1-16-16,-8 4-11 15,-2 4-2-15,-6 4-6 16,-7 1-3-16,-4 6-6 16,1 13-1-16,2 7-1 0,10-1-3 15,7 2 0-15,10-1-1 16,0-4 2-16,12 0-2 16,9-8 1-16,6-2 2 15,4-5-6-15,7-7-7 16,-2 0-7-16,-1-13-4 15,-7-10-9-15,-6-2 4 16,-7-1-1-16,-5-3 5 16,-2 3 17-16,-3-3 10 15,-2 5 2-15,-2-1 3 16,1 4 9-16,1 4 13 16,-2 5-5-16,1 4 3 0,-1 4 2 15,1 2-10-15,-2 2-5 16,0 0-8-16,1 0-4 15,2 14-9-15,6 12 0 16,0 6 9-16,3 7 0 16,3-3 2-16,-2-3-3 15,4-3 1-15,-1-3 0 16,1-7 0-16,-1-6-2 16,-4-5 0-16,0-7 1 15,-2-2-8-15,1 0 5 16,-2-14 4-16,2-10 1 15,0 1 1-15,0-5-1 16,-3 3 1-16,0 1 2 0,-2 2-3 16,1 1 2-1,2 4 1-15,0 5 0 0,2 1-4 16,-1 5 4-16,0 5-3 16,3 1-1-16,6 1-5 15,5 17 1-15,5 5 3 16,6 4-1-16,-1-2 2 15,1 0 0-15,0-5-2 16,1-6 2-16,-2-4 0 16,1-8-4-16,-3-2 4 15,-2 0-3-15,-3-17 3 16,0-5 0-16,-7-7 0 16,-3-4 5-16,-6-3-3 15,-7-1 2-15,-4 3-2 0,0 3 1 16,-4 6 3-16,-10 6 5 15,-4 5 12-15,3 8 3 16,1 4-7-16,-3 2-8 16,-5 17-11-16,-4 16-2 15,3 9 2-15,6 5 0 16,11-2-2-16,6-3 1 16,6-4-1-16,21-6-4 15,12-5 1-15,10-7 1 16,8-6-10-16,4-11-50 15,3-3-72-15,-6-1-73 16,-4-18-199-16</inkml:trace>
  <inkml:trace contextRef="#ctx0" brushRef="#br0" timeOffset="188366.5">26909 6313 604 0,'0'0'265'15,"0"0"-159"-15,0 0 15 16,0 0-9-16,0 0-48 16,0 0-25-16,-6-72-16 15,6 63-9-15,0 1-5 16,0 2-4-16,0 3-2 15,0-2 1-15,2 2-4 16,1 1 0-16,4 2-3 0,-1 0-3 16,6 3-2-16,4 14-4 15,-2 7-3-15,-1 5-3 16,-5 6-9-16,-8 5 1 16,0 2 0-16,-16 2 7 15,-14 0-4-15,-11-1 11 16,-1-2 1-16,1-1 11 15,4-4-1-15,8-5 3 16,10-3-4-16,4-3 1 16,7-6 1-16,5-1 1 15,3-2-1-15,0-5 2 16,0 0-2-16,0-1 4 16,8-4-2-16,2 3 0 0,1-2-2 15,-1-2 1-15,1 2-1 16,-1 0 2-16,-3 1-2 15,1 1 0-15,-2-1-2 16,0 2 2-16,-3-1-1 16,-2 0-1-16,-1 1-4 15,0 1-20-15,0 1-45 16,0-1-25-16,0 3-28 16,-7-4-124-16,3-5-164 15</inkml:trace>
  <inkml:trace contextRef="#ctx0" brushRef="#br0" timeOffset="188733.26">26711 7241 964 0,'0'0'78'16,"0"0"1"-16,0 0 78 15,0 0-75-15,0 0-61 16,0 0-6-16,0 0-13 0,0 4-1 16,0 0-1-16,0 1 0 15,0-1 0-15,0 1-5 16,0-3 1-16,1 0-15 15,1-2-1-15,1 0 5 16,-3 0 11-16,0-2 4 16,0-10-2-16,0-1-7 15,-14 3-10-15,-2 1-26 16,1 6-28-16,-4 3-45 16,1 0-137-16</inkml:trace>
  <inkml:trace contextRef="#ctx0" brushRef="#br0" timeOffset="203718.37">24927 4079 851 0,'0'0'166'0,"0"0"-101"15,0 0 55-15,0 0-22 16,0 0-41-16,0 0-34 16,0-24-11-16,0 40-8 15,0 22-3-15,0 11 1 16,0 9 3-16,0 1-1 15,0 1-1-15,0-6-3 16,0-6 0-16,0-7-2 16,0-10 0-16,2-9-1 15,-1-10-1-15,1-7-18 16,-1-3-9-16,1-2 5 0,2-5 17 16,0-19 2-1,1-13-8-15,-1-8-6 0,-2-8 9 16,-1-8-2-16,-1-4 1 15,0-10 9-15,0-5-1 16,0 3 5-16,0 5 1 16,0 15 3-16,0 10-1 15,2 11-3-15,-2 5 7 16,0 8-1-16,0 6 4 16,0 6-3-16,0 4-1 15,0 5-3-15,0 1-3 16,4 1-1-16,10 0-12 15,4 15 0-15,9 10 10 16,4 7 1-16,-3 2-7 16,-3 2-8-16,-4 0-19 0,-9 0-18 15,-6 1 8 1,-6-2 3-16,0 0 7 0,-6-5 7 16,-14-5 11-16,-6-2 7 15,-8-5 4-15,0-5 7 16,2-4 2-16,5-2-1 15,8-4 4-15,6-2-5 16,8-1-2-16,5 0-6 16,0 0-43-16,21-8-115 15,13-2-82-15,5 0-189 16</inkml:trace>
  <inkml:trace contextRef="#ctx0" brushRef="#br0" timeOffset="204184.34">25182 4299 863 0,'0'0'97'15,"0"0"47"-15,0 0-11 16,-6-83-64-16,6 64-20 0,0 2-20 15,7 0-12 1,4 4-4-16,0 3-9 0,2 2-3 16,-1 3-1-1,2 5 0-15,2 0-4 0,1 2-1 16,1 12-1-16,2 6-5 16,-5 5-12-16,-2 2-18 15,-7 2-5-15,-6 1-6 16,0-5-2-16,0-1 5 15,-12-5 19-15,-1-6 19 16,-1-5 11-16,4-5 4 16,4-3 2-16,0 0 14 15,3 0 47-15,0-14-26 16,3-8-21-16,0-7-9 16,9-5-11-16,15-3 0 0,6 2 0 15,1 3-14-15,0 9-30 16,1 3-32-16,-4 6-24 15,-1 6-65-15,-4 2-76 16,-4 5-49-16</inkml:trace>
  <inkml:trace contextRef="#ctx0" brushRef="#br0" timeOffset="204568.73">25582 4091 414 0,'0'0'181'0,"0"0"9"15,0 0-21-15,0 0-43 16,0 0-22-16,0 0-41 15,-6 12-19-15,-5 3-20 0,2 5-5 16,2 5-5 0,4 0-8-16,3-1-1 0,0-6-1 15,0-1-3-15,10-6 0 16,7-2 0-16,2-4-1 16,3-3 0-16,2-2-1 15,-1 0 0-15,-1-14-14 16,-1-5-7-16,-4-7-3 15,-4-1-2-15,-6-3 3 16,-7 1 2-16,0 0 10 16,0 5 10-16,-4 5 2 15,-5 7 2-15,0 4 6 16,3 5 1-16,3 1 4 16,1 2-7-16,2 0-6 0,0 0-8 15,0 13-4 1,2 4-5-16,16 0-55 0,4-1-45 15,7-4-27-15,5-5-58 16,3-4 4-16,-3-3-98 16</inkml:trace>
  <inkml:trace contextRef="#ctx0" brushRef="#br0" timeOffset="205568.44">25972 4042 429 0,'0'0'151'15,"0"0"52"-15,0 0-51 16,0 0-42-16,0 0-17 15,-40-75-9-15,37 69-28 16,0 4-22-16,2 1-11 0,1-1-5 16,0 1-7-1,0 1-5-15,0 0-3 0,0 0-2 16,0 0 0-16,0 0-1 16,0 0 0-16,-2 0 0 15,2 0 0-15,0 0 2 16,-1 0-2-16,1 0 2 15,0 0-2-15,0 0 0 16,0 0 1-16,0 0 0 16,-2 0 0-16,2 0-1 15,-1 0 1-15,1 0-1 16,-3-5 0-16,-2-3-2 0,-2 0 0 16,1-2-2-1,0-1 0-15,0 1 4 0,1-1-2 16,4 2 2-16,-3 1 2 15,2 3-2-15,2 2 5 16,-1 3 4-16,1-1 2 16,0 1 0-16,-2 0-5 15,2 0-5-15,0 21-1 16,0 13-5-16,2 12 5 16,8 4 0-16,-4 4 0 15,-3-1 0-15,0-4-1 16,-3-7 1-16,0-8 0 15,0-11-1-15,0-6 0 16,0-7-1-16,0-6 1 16,2-2 1-16,-1-2 0 0,5 0 0 15,6-14 3 1,3-11-2-16,4-6 0 0,-1 1 1 16,-2 2-2-16,-2 4 3 15,1 3-3-15,-3 3 3 16,1 6-3-16,-2 2 0 15,2 5 1-15,2 0-1 16,3 5-2-16,1 0 1 16,2 5-3-16,0 10 0 15,-5 4-15-15,-4 3-27 16,-7 3 1-16,-5 2-12 16,-2-1-9-16,-22 3 14 0,-5-4 11 15,-9-1 11-15,4-4 2 16,4-6 9-16,5-5 1 15,12-5 13-15,8-4 3 16,5 0-8-16,2-16-26 16,20-13-22-16,12-6 12 15,11-10 6-15,0-6-4 16,2-10 9-16,-6-3 26 16,-6-6 9-16,-6 1 12 15,-9 9 48-15,-7 8 32 16,-9 14 4-16,-4 12-11 15,0 12 37-15,0 6 0 16,0 5-52-16,0 3-36 0,0 0-15 16,-4 25-11-1,-1 16-8-15,2 13 4 0,3 4 5 16,0 2 2-16,0 1-1 16,0-3-7-16,6-8-2 15,0-5 0-15,-1-9-1 16,2-8-2-16,-1-6-4 15,4-8-49-15,5-7-51 16,5-7-65-16,4 0-80 16,2-7-305-16</inkml:trace>
  <inkml:trace contextRef="#ctx0" brushRef="#br0" timeOffset="206538.06">26502 4132 669 0,'0'0'204'0,"0"0"-129"16,0 0 64-16,0 0-41 16,0 0-74-16,0 0-6 15,16 0 0-15,7 0 9 16,4-8-8-16,0-3-8 16,-4 0 1-16,0-3-5 15,-7-3 3-15,-1 1-2 16,-6 0 2-16,-3 2-1 15,-3 2 5-15,-3 2 4 16,0 3 10-16,-6 2-7 16,-15 3-12-16,-9 2-5 0,-4 3-1 15,0 17-1-15,4 5 0 16,8 5-2-16,11 1 0 16,8-3-3-16,3 0 0 15,0-4 2-15,12-5-3 16,7-3-12-16,4-5-11 15,2-5 11-15,-1-6 7 16,0 0 0-16,0-1 4 16,-5-15 5-16,-4-4 0 15,-3 2 1-15,-3 0 2 16,-5-1-3-16,-2 4 5 16,-2-1 12-16,0 2 5 0,0 2 2 15,0 1-5 1,0 0-5-16,0 4 0 0,0 3-3 15,0 1 0-15,0 3-5 16,0 0-4-16,6 0-2 16,1 9-5-16,5 8 4 15,-1 5 0-15,-2 2 0 16,-2-1 0-16,-3-3-2 16,1-2-9-16,-2-4 1 15,0-6-2-15,2-1 5 16,-4-5 3-16,2-2 1 0,0 0 4 15,1 0 2 1,4-9-1-16,4-9 3 0,1-6-3 16,1-2 1-16,-1-4-1 15,-3 3-1-15,3 3 6 16,-3 3-3-16,-1 7 4 16,0 4 5-16,-2 3-3 15,-2 4-2-15,-2 3-3 16,1 0-4-16,4 0-2 15,2 13 0-15,2 6 1 16,-3 4-1-16,0 1-2 16,-2 0-7-16,-2-5-5 15,-1 0 2-15,2-6 1 16,0-5-5-16,2-3 2 16,-2-2 7-16,0-3 6 15,4 0 3-15,2-15 3 0,0-6-3 16,3-3 2-16,-2-4 2 15,2-2 0-15,0 2 6 16,0 4 7-16,-2 7-3 16,-2 5 1-16,-1 7 6 15,-1 4-2-15,2 1-11 16,4 1-6-16,-3 18-2 16,-1 6 0-16,-2 3-1 15,-7 6 0-15,-2-2-14 16,0-2-36-16,0-2-62 15,-3-6-124-15,-5-5-235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1T14:25:17.7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3193 1095 529 0,'0'0'149'0,"0"0"-133"16,0 0-11-16,0 0 35 15,0 0 22-15,0 0-26 16,0 0-9-16,0 0-7 16,-22-26-2-16,22 26-9 15,0-1-3-15,0 1-4 0,0 0 0 16,0-2-1-1,7 2-2-15,11 0 1 0,12 0 0 16,6 0 1-16,10 0 1 16,9 0-2-16,2 0 2 15,2 0-1-15,-3 0-1 16,2 0 1-16,0-2 0 16,2-1-1-16,-2 1 0 15,-3-1 0-15,0 1 0 16,-5-1 0-16,-1 0-1 15,0 0 0-15,-3 0-2 16,0 1 1-16,5-1-1 16,4 0 2-16,11 0 0 15,5 0 1-15,1 0-2 0,-5 1 0 16,-4 1 2-16,1-1-3 16,0 2 1-16,3-3-1 15,-1 1 3-15,1-1 0 16,-3-1 0-16,-4-1 1 15,-2 0-1-15,-4 0 0 16,-1 0 1-16,1-2-1 16,0 1 0-16,-4 0 0 15,1 1 0-15,-6-1-1 16,7 1 1-16,2 3-3 16,-2-2 2-16,3 0-3 0,0-1 4 15,-1 1-2 1,0 0 0-16,3 0 0 0,2 1 2 15,1 1-1-15,1 2 0 16,-3 0 0-16,-6 0 1 16,-4 0 0-16,-3 0 0 15,-2 0 0-15,0 0-1 16,1 0 1-16,0 0 0 16,1 0 0-16,1 0-2 15,1 0 2-15,2 0 0 16,0 0 0-16,3 0 0 15,2 0 2-15,-4 0-2 16,-3 0-2-16,-7 0-1 16,-3 0 3-16,-1 0-2 0,-3 0 1 15,-2 0-1-15,2 0 1 16,8 0-3-16,3 0 1 16,3 0-1-16,0 0 0 15,-6 0-5-15,-3 0 8 16,-2 0 1-16,-3 0-4 15,-5 0 3-15,-1-1 1 16,-4 1 0-16,-1 0 0 16,0-1 4-16,5-2-4 15,4 0 0-15,2-1-3 16,0-2 3-16,-6 4-3 16,-8 2 3-16,2-1 1 15,3 0 0-15,1-2-1 0,-4 1 1 16,-1 0-1-1,-4 0 0-15,-3 2 0 0,-2-1 0 16,4 1 0-16,-3-2 5 16,1 1-5-16,1-1 0 15,-1 1-1-15,0-2 1 16,4 3 0-16,5-5 1 16,2 2-1-16,-2-2 3 15,-5 3-2-15,-7 0-1 16,-5 2 4-16,-2-3-3 15,-2 3-1-15,1 0 1 16,-2 0-1-16,1-2 0 16,1 2 0-16,-1 0-1 15,-1 0 1-15,0 0-2 0,0 0-10 16,0-2-38-16,0-1-92 16,-9-1-101-16</inkml:trace>
  <inkml:trace contextRef="#ctx0" brushRef="#br0" timeOffset="2964.3">3168 1131 134 0,'0'0'413'0,"0"0"-381"0,0 0-32 16,0 0 17-16,0 0 25 16,0 0 2-16,0 0 1 15,-9-41-8-15,9 41-10 16,0 0-7-16,0 0 0 15,0 0-7-15,-2 0 2 16,1 0-12-16,1 0-2 16,-2 0-2-16,2 0 1 15,0 6-3-15,0 15 0 16,0 13 6-16,0 9-1 16,5 9 0-16,2 4 15 15,2 5 6-15,2 10-7 0,-2 6 5 16,1 2 7-1,-3 0-1-15,1-4-3 0,-2-1-12 16,4-1-3-16,-4-3 4 16,-1 0 4-16,-2 0-1 15,-3 0-11-15,0 1 6 16,0-3 5-16,0-1-7 16,0-1 7-16,0 0-2 15,0 1-7-15,-2 0 1 16,2-4-7-16,0 2-1 15,0 3 3-15,-3 7-1 16,3 3 0-16,-1-1 0 0,-1-2-1 16,2-6 1-1,-1-2-1-15,-1-4-1 0,1-1 0 16,-1-3 0-16,2-1 0 16,0-2 0-16,0 0 1 15,2-2-1-15,4-3 0 16,0-2 0-16,-2-9 0 15,1-5 0-15,-2-9 0 16,1-2 1-16,-1-6-3 16,-3-3 2-16,0-2 0 15,0 0 3-15,0-4-2 16,0 2-1-16,0-2 0 16,0 0-2-16,0 1 2 0,0-5 0 15,0 1 1-15,0-3 1 16,0-3-2-16,0 0 0 15,0 0 0-15,0 0 0 16,0 3-2-16,0-1 2 16,0 4 2-16,0 0-2 15,0 2 0-15,0 0 0 16,0-1 1-16,0-3-1 16,0 0 0-16,0-1 0 15,0-1 1-15,0-2-1 16,0 0 0-16,0 0 1 15,0 0-1-15,0 0 1 16,0 0 2-16,0 0 1 16,0 0-4-16,0 0 5 15,0 0-3-15,0 0 0 0,0 0-1 16,0 0 1-16,0 0-1 16,0 0-1-16,0 0 0 15,0 0 1-15,0 0 3 16,0 0-2-16,0 0-2 15,0 0 6-15,0 0-2 16,0 0-1-16,0 0-2 16,0 0 0-16,0 0 0 15,0 0-2-15,0 0 4 16,0 0-6-16,0 0 5 16,0 0-2-16,0 1 0 15,0-1 0-15,0 0 0 0,0 0 1 16,0 0 0-16,0 0-1 15,0 0 0-15,0 0-1 16,0 0 1-16,0 0-3 16,0 3-1-16,0-3 0 15,0 2-5-15,9 1 6 16,15 1 2-16,6-2 2 16,9-1-2-16,8-1 0 15,7 0 1-15,7 0 0 16,2-8-3-16,8-3-6 15,-2-2-3-15,4 1 4 16,0 1-2-16,-4 0 1 16,-3 2 0-16,-2 2 6 15,-3 2 2-15,4 1-5 0,-1 1-4 16,-1 0 2-16,1 1-3 16,-4 1-2-16,-2-1-2 15,0 2 3-15,0-1 2 16,2 0 3-16,-3 1-1 15,7-1-2-15,-6-1-6 16,-1-1 6-16,6-1 4 16,-2-1-5-16,0-3 6 15,4 2 4-15,-2-5 2 16,-5 0-1-16,-1-2 1 0,-3 1 0 16,-1-2-1-1,-1 2 2-15,-4 1 2 16,0-2-1-16,-6 3-2 0,-1-1-1 15,1 1 3-15,2 2-1 16,2-2 0-16,0 2-2 16,2 0 1-16,-1 0-1 15,-2 4 1-15,1-1-1 16,-2 2 0-16,-2-2 0 16,1 2 0-16,-3 0 0 15,6 0 1-15,-4 3-1 16,4-3 0-16,-1-1 1 15,1 3-1-15,-1-1 0 16,1 2 0-16,-4-1 1 16,-2 0-1-16,-1 1 1 15,-2 0 0-15,2-2-1 0,0 2 0 16,7-1 1-16,-4 1-1 16,2-2 0-16,-2 0 0 15,-1-1-1-15,-1-3 1 16,-1 1-2-16,0-2 2 15,-1 0 0-15,4 1 0 16,0-2 0-16,1 0 0 16,-3-1 1-16,-1-2 0 15,0 5-1-15,-5-5 1 16,0 3 0-16,-1 0-1 16,0 2 3-16,0-2-2 15,1 2 1-15,2-1 0 0,3 0-2 16,3 1 1-16,0-2 0 15,-1 2-1-15,1 0 1 16,1-2-1-16,-1-1 2 16,-2 4-2-16,0-2 0 15,-2 1-1-15,-7 2 2 16,0-1-1-16,-2 2 0 16,-3 0-1-16,3-2 1 15,-4 5 1-15,-2-3-1 16,-4 0-3-16,-4 1 3 15,-3 0-1-15,-2 1 1 16,-2 0 0-16,2-1-16 16,-5 2-20-16,-5-3-35 15,0 0-79-15,0-2-273 0</inkml:trace>
  <inkml:trace contextRef="#ctx0" brushRef="#br0" timeOffset="4804.06">8142 928 496 0,'0'0'62'0,"0"0"-54"16,0 0 5-16,0 0 26 15,0 0 16-15,0 0-18 16,-13-18-7-16,13 18-7 16,0 0-2-16,-2 0-8 15,2 0 2-15,-1 0 0 16,1 0 0-16,0 0-1 16,-2 0-5-16,2 0-2 0,0 0-7 15,0 0 0 1,0 0 0-16,0 13 0 0,0 11 0 15,0 4 8-15,0 5 4 16,0-1-2-16,3 4 4 16,3 4-5-16,3 1 1 15,-1 3 0-15,-1 2 3 16,-1 3-2-16,-3 4-2 16,-3 3-5-16,6 2 5 15,-4 0-2-15,1-6-1 16,-2 1-2-16,1-3 0 15,2-4 1-15,-3 1-4 16,2-3 2-16,2-2 0 16,-2-3-1-16,1-2 1 0,-2-2-2 15,1-1 2-15,-3 0-1 16,3 4 2-16,1-1 7 16,-4-1 15-16,0 1-5 15,0 0-13-15,0 1-4 16,0 1 7-16,0-4 0 15,0 0-7-15,0-1-2 16,-4 0 4-16,-1 3-4 16,1 4 5-16,-2-1-7 15,3 0 1-15,-2-3-1 16,2-8 3-16,3 0-2 16,0-3 3-16,0-1-4 15,0-3 2-15,0-1-2 0,0 0 0 16,0 2 1-16,0 2-1 15,0-1 1-15,0 0 0 16,0-1-1-16,0-2 1 16,0 0-1-16,0-1 4 15,0-3-3-15,0 1 2 16,0 2-3-16,0-3 0 16,0-1 1-16,0 0 0 15,0-5-1-15,0 4 1 16,0-1 2-16,0 1-3 15,2 2 0-15,1-1 2 16,3 1-2-16,-3-2 1 0,3 2-1 16,-3 0 0-1,-3-2 0-15,3 3 0 0,1-4 0 16,-4 0 1-16,0-2 0 16,3 1-1-16,-3 1 0 15,0-3 0-15,0 1 1 16,0 2-1-16,0-1 0 15,0-1-1-15,3 2 1 16,-1-1 0-16,-1-1 0 16,-1 0-1-16,2-3 1 15,-2-1 0-15,1-1 0 16,-1 2-1-16,2-1 1 16,-1-1 0-16,2 0 0 15,-1 1 0-15,-1-3-1 16,1 2 2-16,-1 1-1 0,-1-2 0 15,0 1 0-15,0 2-1 16,0-2 1-16,0 0 0 16,0 0 1-16,0 0-1 15,0 1 1-15,0-5-1 16,0 1 0-16,0-1 0 16,0-3 0-16,0 1 1 15,0-1-1-15,0 0 0 16,0 0 0-16,0 0-2 15,0 0-51-15,2-19-62 16,3-15-293-16</inkml:trace>
  <inkml:trace contextRef="#ctx0" brushRef="#br0" timeOffset="50558.8">3226 1263 447 0,'0'0'85'0,"0"0"-66"16,0 0 37-16,0 0 15 16,0 0-16-16,0 0-10 15,0 0-7-15,-20-23-6 16,20 23-5-16,0 0-3 16,0 0-3-16,0 0 6 15,0-1 0-15,0 1-11 16,0 0-4-16,0 0-1 15,0 0-4-15,0 0-1 16,0 0-4-16,0 0 4 16,0 0-3-16,11 5-2 0,4 8 4 15,4 1-3-15,2 1 5 16,0 2-4-16,3 2 3 16,3 1 0-16,0-1 0 15,1 5-1-15,0-3 0 16,-1 4-2-16,0 2 1 15,-3-3-1-15,1 3-2 16,-4 1-1-16,4-1 5 16,-1 0-2-16,-3 0-1 15,3 0 6-15,0-3-1 16,1 2 0-16,-1-2-1 16,5 0 0-16,-1 2-2 0,0-1 6 15,1 2-7-15,-4 2 3 16,0-2 1-16,-1 2-6 15,-1 2 6-15,-3 2-7 16,1-2 6-16,-3 2-3 16,0-4 3-16,1 4-2 15,1-1 0-15,1-1-3 16,1-1 3-16,-1 0 0 16,3-2-1-16,0-1 2 15,-1-1-2-15,3 0-1 16,-2-4 2-16,3-1-4 15,-2-1 2-15,0 0 1 16,-1-3 0-16,-4-1-2 0,-1 1 0 16,-1 0 1-16,-2 0-1 15,-1 0 1-15,2 1-1 16,-3-1 0-16,0 2 3 16,4 1 2-16,-3-1-3 15,1 2-3-15,4 1 7 16,0-5-7-16,4 4 6 15,0-1-6-15,2-1 6 16,-1 2-3-16,3-1-1 16,-4 2-1-16,3 0-1 15,-2 0 2-15,-1 1 0 16,2 1 0-16,-1 1 0 16,2-1-1-16,-2 0 2 15,2 1 0-15,-2-3-1 0,-1 1-2 16,3-1 1-16,-2-1 3 15,-1 0-4-15,0-2 0 16,-4 1 1-16,2-1 1 16,-3 1-1-16,1-2 3 15,-1 1-4-15,2-1 1 16,0 2 0-16,4-1 0 16,-1 0 1-16,1 0 0 15,-1 0-2-15,6 1 2 16,-4-3-1-16,3 4 2 15,0-3-3-15,-1 1 0 16,0-2 3-16,4 4-3 16,-1-3 1-16,2-1 0 0,-3 2-1 15,-5-5 0-15,2 2-1 16,-5 0 2-16,2 0-2 16,-6-3 2-16,3-1-2 15,-5-3 2-15,-1 1-1 16,0 0 0-16,-2-2-2 15,-2-3 2-15,-2 1 0 16,-3 0 0-16,0-4 0 16,-2 3 4-16,1-4-4 15,-1 0-3-15,2 4 3 16,0-3 3-16,-3 3-3 16,3-1-3-16,2 1 3 0,-2 3 0 15,4-3 0-15,-3 3 1 16,1 0-2-16,-2-3 2 15,6 3-2-15,-5-1 5 16,1 0-7-16,0 4 6 16,0-2-6-16,-2 1 3 15,3 0 0-15,-2 0 3 16,-1-2-3-16,2 4 0 16,-2-4-4-16,0 0 4 15,1 0 4-15,-2-4-4 16,-2 2 0-16,0-3 0 15,1 1-3-15,1 1 3 0,-1 0 0 16,2 0 3 0,0 2-3-16,0-1 0 0,-3 1-3 15,5-2 3-15,-1-1 0 16,-3 0 3-16,-1-3-3 16,-1 1 0-16,-2-2-2 15,0 0 0-15,0 0-4 16,0 0-19-16,0 0-38 15,-8-2-49-15,-5-16-230 16</inkml:trace>
  <inkml:trace contextRef="#ctx0" brushRef="#br0" timeOffset="52309.7">7966 956 38 0,'0'0'275'0,"0"0"-241"16,0 0 23-16,0 0 30 16,0 0-32-16,0 0-2 15,0 0 8-15,9-30 0 16,-9 30-9-16,0 0-11 0,0 0-13 16,0 0-14-1,0 2-8-15,-15 18-3 0,-6 7 3 16,-6 7 2-16,-1 2-4 15,1 7 2-15,-1 3-3 16,-5 4 1-16,3 1-1 16,-3 3 0-16,-1 4-2 15,1 4 2-15,-1 4-1 16,1-2-1-16,-1 1 3 16,1-3 1-16,-3 1 3 15,0-3-6-15,-1 1 6 16,5-3-6-16,0-3-1 15,1-4 1-15,5-2-1 16,-1-3 4-16,2-3-5 0,0 1 1 16,3-2-1-16,-4-3 0 15,2 0 0-15,0-2 0 16,-4-1 2-16,1 3-2 16,-3 0 1-16,-1 3 1 15,1-2-2-15,0 1 4 16,-1-2-4-16,6-5 1 15,-2-5 1-15,6-3-2 16,-3-2 0-16,3 0-2 16,-1-2 3-16,2 0-2 15,1-2 2-15,2 0-2 16,1-1 1-16,3 0 0 16,-2 0 0-16,0 0 0 0,-1 3 1 15,-1-2-1 1,-2 4 0-16,-2-2 0 0,4 1 0 15,0-3 0-15,0 3-1 16,-2 0 1-16,-2-1 0 16,6 2 0-16,-3-2 0 15,3 2 0-15,-1-2 1 16,2 2-1-16,-2-2-1 16,7 1 1-16,-4 0 0 15,1 2 0-15,-2 2 0 16,-2 0 0-16,1-1 1 15,0-1-1-15,3-2 0 0,-1-1 2 16,-1 0-4-16,-1-1 2 16,2-2 0-16,0 2 0 15,2-4 0-15,2-2 0 16,0 0 0-16,2-4 0 16,-1 2 1-16,-1-2-1 15,2 0 3-15,2 3-6 16,-1-1 4-16,0 1-1 15,0 3 2-15,-1-1-1 16,-2 2-1-16,3 1 0 16,1 1 0-16,-2 0 0 15,-2 0 2-15,3-2-2 16,0-1 0-16,0-1 0 16,-1 1 0-16,-1 0 3 0,1-2 0 15,1 2-1-15,0-3 2 16,-1 0-1-16,-1-1-1 15,5-2 5-15,-3-1-4 16,3-2 9-16,0 2-2 16,-1-4 0-16,1 2-1 15,1-3 2-15,-1-1-2 16,3-3-6-16,-1 2 2 16,1-1-2-16,0-2-2 15,0 0-1-15,0 0 1 16,0 0 0-16,-3 0-1 15,3-12-24-15,0-16-111 16,0-13-360-16</inkml:trace>
  <inkml:trace contextRef="#ctx0" brushRef="#br0" timeOffset="55116.36">3206 1221 175 0,'0'0'215'0,"0"0"-191"16,0 0-21-16,0 0 8 15,0 0 29-15,0 0 6 16,0 0-6-16,-17-33-12 16,17 29-8-16,0 0-2 15,0 4-4-15,0-3-2 16,0 3 6-16,0 0-7 16,0 0 1-16,0 0-10 15,0 0-2-15,0 0 0 16,0 0 0-16,0 0-2 15,0 0-1-15,0 0-7 0,10 3 1 16,11 9 9 0,1 2 0-16,2 1 0 0,3-3 1 15,0 1 0-15,4 0 1 16,1-1 0-16,-1 2 0 16,3 3-1-16,-1 0 5 15,-2 1 0-15,-1 1 3 16,1 3-4-16,-2-2 2 15,-4 1-5-15,4-2 3 16,-1 2 3-16,0-2 2 16,4 3-2-16,-4-4 15 15,2 1-3-15,-5-4-6 16,3 0-11-16,-2-1 5 16,-4-1 11-16,-1 1-12 15,-3 1 2-15,-3-3-5 0,3 0 1 16,-2 3-4-16,2-4 1 15,3 1 4-15,0 2-6 16,4-3 4-16,-1 0 2 16,3-1 3-16,-2 0-3 15,-1 0 0-15,-3-1-4 16,3 3 1-16,-2-2-1 16,3 2 2-16,-2 0-2 15,2 0-1-15,1 0 1 16,2-1 0-16,0 0 1 15,2 1 0-15,3-1 2 16,-5-2 1-16,-1 1-4 0,0-1 0 16,-3 1-2-16,1 0 2 15,-4 0 2-15,1 1-4 16,-5 1 1-16,4-1 2 16,-2 2-1-16,2-1 3 15,3 2-3-15,1 0 4 16,-1 0-1-16,6 0 2 15,-2 1-2-15,2-1-1 16,1 1-2-16,-1-1 4 16,1-1-2-16,-1 3 1 15,-4-2-1-15,-2 1 4 16,-2 0-7-16,0-1 1 16,-2 0-1-16,-2 0 1 0,1 2-2 15,-1-2 2 1,0-1-2-16,0 1 1 0,3-1 1 15,-2 1 1-15,-1-2-1 16,0 1 6-16,0 0-4 16,0-3 3-16,-1 0-1 15,0-1-3-15,2-1 1 16,-2 1 4-16,4-2-5 16,-2 1-1-16,2-1 3 15,1 2-3-15,-1 1 0 16,3-1 0-16,-3 2 0 15,0-2-2-15,-2-1 0 0,1 1 0 16,-4-1 0 0,-1 1 1-16,4-1-1 0,-1-3 4 15,2 2-2-15,-4 0-2 16,-1 0-1-16,0-2 1 16,-3 2 0-16,0-1 0 15,-2 3 0-15,1 1 0 16,2 2 2-16,-1-1-2 15,0-1 1-15,0-2-3 16,-3-1 4-16,-5-2-4 16,1-1 2-16,-4-1-1 15,-1-1-2-15,0-1-15 16,-9 2-43-16,-10-3-92 16,1 0-295-16</inkml:trace>
  <inkml:trace contextRef="#ctx0" brushRef="#br0" timeOffset="56841.48">7950 890 174 0,'0'0'88'15,"0"0"-69"-15,0 0 49 16,0 0-19-16,0 0 14 16,0 0-23-16,0 0-7 15,1-25 8-15,-1 23-9 0,0-1 12 16,0 3-3-16,0 0-18 15,-1 0-1-15,-4 0-10 16,-1 0-7-16,-6 0-1 16,-4 7-4-16,-8 10-4 15,2 5 4-15,-5 3 2 16,2-1-1-16,-1 2 2 16,-2-2-1-16,-1 2 0 15,-5 2 1-15,-3 3-1 16,-2 2 0-16,-1 2 0 15,0 1 2-15,-1 0-2 16,2-3 5-16,-2 0-5 0,2-2 3 16,2 1-4-16,-1 0 2 15,0 1-2-15,0 2 3 16,-2 3-3-16,-3 0 1 16,1-2-2-16,3 0 1 15,-1-4 1-15,4-2-2 16,3-2 0-16,4-3-2 15,-1 2 2-15,0-3 0 16,3 0 0-16,-1 3 3 16,2-1-3-16,1-1 0 15,-2 1 0-15,3-2 1 16,-1 1-1-16,5-2 0 16,1 1 1-16,1-2-1 0,0-1 2 15,-1 2-2 1,4-4 0-16,-1 3 0 0,-1 0 4 15,-1-3-3-15,-1-1 1 16,2 0-2-16,1-3 4 16,-2-1-2-16,2 3 0 15,-1-2-2-15,-2 0 0 16,4 1 0-16,0-1 3 16,-1 2-1-16,2-5-1 15,-2 3-1-15,1-1 0 16,0-2 1-16,0-4 0 15,3 1 0-15,0-2-1 16,0 0 1-16,1 1 0 0,0-1-1 16,-1 0 3-16,-1 2-3 15,1-3 1-15,-3 1 0 16,0-1 0-16,-1 2 2 16,-1-2-5-16,-1 3 6 15,3 0-4-15,-1-1 1 16,2-1-1-16,-2 2 0 15,7-3 0-15,-3 2-3 16,2-3 3-16,-1 1 3 16,-2 1-2-16,2 0-1 15,-1-2 0-15,-1 3 0 16,1-1 1-16,-3 0-1 16,3 3 0-16,-1-2 1 15,2 1-1-15,2 1 0 0,-1-1 0 16,1 1 0-16,3-3 0 15,-3 3 2-15,6-3-2 16,-1-2 1-16,1 3 1 16,0-4 2-16,1 1-4 15,1 0 2-15,-1-2-2 16,1 0 0-16,-1-2 1 16,2 1 1-16,-1 1 0 15,1-3 0-15,0 2 0 16,0-2 1-16,0 0-2 15,0 0-1-15,0 0 0 16,0 0 0-16,0 0-1 0,0-2-7 16,1-15-41-16,13-12-115 15,-1-8-235-15</inkml:trace>
  <inkml:trace contextRef="#ctx0" brushRef="#br0" timeOffset="58657.57">5681 1020 216 0,'0'0'110'0,"0"0"-90"16,0 0 43-16,0 0-16 15,0 0-25-15,0 0-8 16,-6-8 1-16,6 6-6 16,0 2 0-16,0 0-2 15,0 0 0-15,0-1 0 16,0 1-6-16,0 0 4 15,0 0-3-15,0 0 0 16,0 0 0-16,0 0 0 16,0 0-1-16,0 0-1 15,0 0-3-15,0 6-4 16,0 11 3-16,3 7 4 16,6 5 14-16,0 1-6 0,0 1 3 15,0 0 10 1,1 0-8-16,-2-1 1 0,-1-1-12 15,-1 0 17-15,-1 0-6 16,-1 2 7-16,-1 1-2 16,-3 2-6-16,0 0 3 15,3-1-3-15,-3 1 7 16,0-5-6-16,0 0 0 16,0-3-6-16,0 1 0 15,0-2 4-15,0-2-1 16,0 0-1-16,3-2-6 15,-3-1 3-15,3 0 0 0,0 2 2 16,-1-2-6-16,1-1 1 16,0 1 2-16,0 0-3 15,-2-1 1-15,2 0 5 16,-2-1-2-16,-1-2-4 16,2 1-1-16,-1-2 5 15,-1-1-5-15,3 1 3 16,-3-5-2-16,2 3-1 15,-1-2 2-15,-1 1 0 16,2-1-1-16,-1 0-1 16,1 2 5-16,-1 0-5 15,1-1 2-15,-2 1-1 16,3 0 1-16,-3 1-3 16,3 0 4-16,-3 0-3 15,3 1 3-15,-3 0-2 16,4-1-1-16,-1 2-1 0,0-4 3 15,-1 2-3-15,-1 0 1 16,1 0-1-16,1-1 1 16,-2 0 2-16,1 1-5 15,1-1 3-15,-2-1-1 16,2-1 2-16,0 0 1 16,0-3 0-16,-2 1-3 15,1-2 0-15,-2 0 3 16,0 1-3-16,0 1 5 15,0-2-5-15,0-2 7 16,0 2-4-16,0 1-2 0,0-2 1 16,0 2 2-16,0-1-3 15,0-2 6-15,0 0-6 16,0 4 0-16,3-1 0 16,-3 0 2-16,0 1 1 15,0 1-2-15,0 0 1 16,0-1 4-16,0-1-5 15,0 1-2-15,0-1 5 16,0 2-5-16,0-1 5 16,0 0-5-16,0-1 5 15,0 1-1-15,0-2-2 16,0 6-2-16,0-3 7 16,0 1-3-16,0-1 0 0,0-1 0 15,0-3-2 1,0 1-1-16,0-5 6 0,0 0-3 15,0-1-3-15,0-1 7 16,0 0-4-16,0 0-1 16,0 0 6-16,0 0-4 15,0 0-3-15,0 0 5 16,0 0-5-16,0 0 3 16,0 0-3-16,0-1-2 15,-3-10-8-15,-4-2-39 16,2-3-97-16,1-8-324 15</inkml:trace>
  <inkml:trace contextRef="#ctx0" brushRef="#br0" timeOffset="61723.45">12113 1196 398 0,'0'0'198'15,"0"0"-185"-15,0 0-8 16,0 0 16-16,0 0 31 15,0 0-14-15,0 0-21 16,-6-26-14-16,32 20 0 16,15 0 1-16,14 1-3 15,11 0-1-15,4-2 1 16,10 0-1-16,5 2 2 16,5-1-1-16,1 0 0 15,-3 3-1-15,-4-4 4 0,-3 3-4 16,0 0 0-16,-3 0 1 15,-1-1-1-15,-2-1 0 16,-4-2-3-16,-1 3 3 16,-4-1 1-16,-2 0 0 15,-4 3-1-15,0-1 0 16,2 0 0-16,5-2 0 16,6 1 2-16,1-1-2 15,-3 1 0-15,-7 2 0 16,-4 0 0-16,-5 1 0 15,0 1 0-15,2-1 0 16,-2 2 0-16,0-3 0 0,-5 0-8 16,-4-1 8-16,-6-3-1 15,-3 5 0-15,0-2 1 16,1-2 1-16,-2 1 0 16,3 3-1-16,-1-2 4 15,-2 2-4-15,1 1 0 16,1-1-4-16,2 2 8 15,-3-1-4-15,0 1 0 16,1-2 1-16,-1 0-1 16,0 1 0-16,2-3 1 15,0 2-1-15,-4-1 1 16,-9 1-1-16,-4 1 0 16,-1 0-1-16,1-2 2 0,1 0-1 15,-1 0 1-15,-2-1 0 16,-8 3 1-16,0-1-2 15,3 2 0-15,4-1 0 16,0 0-2-16,4-2 2 16,0 1 0-16,-1 0 0 15,-3 2 0-15,-1 0 0 16,-6 0 0-16,-2-3 2 16,0 3-2-16,-2 0 1 15,-3 0-1-15,-1 0 1 16,1-2 1-16,-1 2-1 15,-1 0-2-15,-2 0 3 0,-1 0-2 16,0 0 0-16,0 0-1 16,0 0-2-16,0 0-1 15,-16 0-50-15,-17 0-149 16</inkml:trace>
  <inkml:trace contextRef="#ctx0" brushRef="#br0" timeOffset="63723">12049 1239 117 0,'0'0'383'0,"0"0"-341"16,0 0-32-16,0 0 23 15,0 0 23-15,0 0-15 16,0 0-14-16,-15-23-12 16,15 23-6-16,0 0-2 15,0 0-7-15,0 0-2 16,0 0-2-16,0 5-6 16,0 14 1-16,7 12 9 15,4 11 12-15,-1 9 19 16,3 10 0-16,-2 6-11 15,1 0-2-15,0 1 3 16,1-3 5-16,2-1-8 0,0 1-4 16,0 0-7-16,-3-1 8 15,0-4-4-15,-5-3-1 16,-2-3 7-16,-1-1-11 16,-1 0 5-16,2 0-7 15,0-1 5-15,1-2-3 16,-4 2 0-16,4-2-4 15,-4 8 1-15,-1-1-1 16,1-1 4-16,-1 1-3 16,1-3 5-16,-1-1-5 15,1 1 3-15,-2-1-3 16,0 1 0-16,0-3 0 16,0-1 1-16,0-3-3 0,-3-2 0 15,-3-4 0-15,-2 0 2 16,3-4-2-16,2-4 0 15,-1 2 2-15,4-6-2 16,0-1-1-16,0-3 2 16,0 0-2-16,0-3 0 15,0-1 0-15,6 0 1 16,-3-1-1-16,0 2 0 16,-3-3 0-16,0-2 0 15,0 0 0-15,0-1 0 16,0-3 1-16,0 0-1 15,0-2 0-15,0-5 0 0,0-1 0 16,0-2 0-16,0 0 0 16,0-3 0-16,0 0 0 15,0 0 1-15,0 0-1 16,0 0 1-16,0 0 0 16,0 0 0-16,0 0-1 15,0 0 0-15,0 0 0 16,14 0 0-16,8 0 2 15,5 0-2-15,9 0 4 16,8 0-3-16,6-6-1 16,9-4 0-16,7 0 1 15,7-3 0-15,2 2-1 16,3-1 0-16,2-1 1 16,5-2-2-16,4 1 2 15,8-1 0-15,1 1-1 0,2-3-5 16,0 2-1-16,-3 1 1 15,3-1 1-15,-6 1 0 16,-3-1 3-16,-3 1 1 16,0 1 0-16,-6-3 1 15,0-1-1-15,-3 2 0 16,0-2 1-16,2 3 1 16,-3 4-2-16,-1-2 0 15,2 2-2-15,-3 0 1 16,3 4 0-16,-1-3 1 0,-4 4 0 15,-4-1 1-15,-2-1 2 16,-1 1-3-16,1 0 1 16,-2 0-1-16,-5-2 1 15,0 1 0-15,-6-3-1 16,-5 3 1-16,-4-3 0 16,-7 4-1-16,-5-1 3 15,-6 0-3-15,-4 0 1 16,-5 4-1-16,-3-1-2 15,-4 2 1-15,-1-2 1 16,0 0 0-16,2 1-13 16,-1-6-80-16,2-1-100 15,-4-8-394-15</inkml:trace>
  <inkml:trace contextRef="#ctx0" brushRef="#br0" timeOffset="65291.43">15834 989 375 0,'0'0'132'16,"0"0"-123"-16,0 0 0 15,0 0 45-15,0 0 32 16,0 0-10-16,11-61-21 16,-11 61-32-16,0 0-9 15,0 0-7-15,0 0-2 16,0 0-4-16,0 0-1 15,0 0-1-15,0 7-7 16,0 14 8-16,0 8 1 0,0 4 4 16,4 10 2-16,2 1 5 15,4 8 3-15,-1 2 4 16,-1 4-9-16,-2 5 8 16,1 5-6-16,-2 0 5 15,1 3-4-15,-2-3-6 16,-1-4 7-16,2-2 5 15,-2-3-6-15,1 1-5 16,-1-3-1-16,-1 0 9 16,-1-6-9-16,1-1-4 15,-1-4 3-15,1-2 2 16,-1-3-7-16,2-2 7 16,2-2-6-16,-1 0 1 0,2-3-2 15,-3-2 1 1,0 0 1-16,0-3-2 0,-2 4 2 15,2-3 1-15,2 3-1 16,-2 0-1-16,-1-2 9 16,-1-3-1-16,1-1-3 15,-2-3-2-15,2 1-2 16,0 0 2-16,1 0-2 16,1 2 2-16,4-4-5 15,-2 0 1-15,-2-4-1 16,2 1 0-16,-5 1 1 15,3-1 1-15,-3 0-2 0,2-1 4 16,0-4-2 0,-1 1-2-16,1-3 0 0,1 0 0 15,-2 1 0-15,1-1 0 16,-1 1 0-16,-2 1 0 16,2-1 0-16,-2 2 1 15,1 1-1-15,2 0 0 16,0 1 1-16,-1-2 4 15,-1-2-4-15,1-3 0 16,-1 0-1-16,1-3 0 16,-1-2 0-16,1 2 1 15,0-2-1-15,-1 2 0 16,1-1 0-16,-1 0 0 16,-1-2 0-16,0 4 0 15,2-4 0-15,-2 1 0 0,0-1 1 16,0-2 0-1,0-2 1-15,0-1-1 0,0 0-1 16,0 0 1-16,0 0 0 16,0 0 3-16,2 0-1 15,-2 0 2-15,0 0 6 16,0 0-2-16,0 0 2 16,0 0-2-16,0 0-3 15,0 0 4-15,0 0-5 16,0 0 3-16,0-3-8 15,0 0 2-15,-2 0-2 16,-3-3 1-16,0 4-1 0,-1-1 1 16,-1 0-1-16,-3 0 0 15,-2 2 0-15,-5 1 0 16,-2 0-1-16,-7 0 0 16,-3 0 1-16,-3 7 0 15,-2 1 0-15,-2 1 0 16,-1-1-1-16,-2 0 2 15,-1-2-1-15,-2-1 0 16,3 0 1-16,3-2-1 16,4 2 0-16,3-1 0 15,4 3 0-15,1 0-4 16,3 1 4-16,0 2-2 16,1 2 0-16,3 0 0 0,1 0-8 15,2-1-7 1,4-3-29-16,4-1-27 0,6-7-75 15,0 0-198-15</inkml:trace>
  <inkml:trace contextRef="#ctx0" brushRef="#br0" timeOffset="66123.2">15569 952 339 0,'0'0'88'16,"0"0"-40"-16,0 0 25 16,0 0 6-16,0 0-5 0,0 0-11 15,0 0-26-15,-17-14-21 16,17 13-4-16,0 1-12 15,0 0-4-15,14 0-5 16,21 0 9-16,19 0 17 16,13 0-5-16,2 0-2 15,2 0-10-15,-8 0-9 16,-12 0-77-16,-11 0-123 16,-20 0-191-16</inkml:trace>
  <inkml:trace contextRef="#ctx0" brushRef="#br0" timeOffset="69338.73">12001 1269 279 0,'0'0'162'15,"0"0"-125"-15,0 0-24 16,0 0 16-16,0 0 7 16,0 0-5-16,-3-9-15 15,3 9-1-15,0 0-5 16,0 0-2-16,0 0 4 16,0 0 0-16,-3 0-3 0,3 0-4 15,-3 0-4-15,0 0 2 16,-5 3 4-16,-8 13 4 15,-8 8-1-15,-10 10 10 16,-3 7-6-16,-8 9 11 16,-3 6-4-16,-4 3-4 15,-2 4-7-15,3 0 6 16,1 1-10-16,-1-1 6 16,2-2-5-16,3-5-1 15,2-2 6-15,4-4-2 16,-3-4-1-16,-1 2-1 15,-2-2 1-15,0 1-1 16,-3 1-2-16,0-2-1 0,1 1 3 16,3 0-8-16,5-4 0 15,7-3 0-15,6 0-2 16,7-3 4-16,1-1-1 16,3-4-1-16,-2-1 1 15,-1-5-2-15,-5 2 2 16,-6 2-1-16,-4-2 1 15,-5 0 3-15,0-1 0 16,2-3-1-16,6-2 1 16,8-2 0-16,8-6-2 15,6-4-2-15,5-4 2 16,2-3-1-16,2-1 3 16,0-2-4-16,0 0 1 0,0 0 1 15,0 0 2-15,0 0 0 16,0 0 1-16,0 0 3 15,0 0 0-15,0 0-1 16,0 0 0-16,0 0-5 16,0 0 5-16,0 0-3 15,0 0 0-15,0 0-3 16,0 0-1-16,0 0 0 16,0 0-2-16,2 0-2 15,13 3 4-15,13 6 0 16,10 4 4-16,6 2-2 15,6 1 0-15,6 3 1 0,2 2 3 16,5 3-3-16,4 0 0 16,0 2 2-16,-1-2-4 15,-5 2 0-15,-5-2 1 16,-6-2 1-16,-1-2 0 16,-4 1-1-16,-4-3 1 15,-2-2-2-15,-3 4-1 16,0-6 1-16,-2 4 3 15,-1-3-3-15,-5 1 0 16,-4-2-1-16,0-1 1 16,-2-2-1-16,1 0 2 15,-4-2-2-15,2 0 2 16,1-2-2-16,0 1 3 0,1 1-2 16,0-1-1-16,2 0 4 15,-1-2-2 1,-2 4-1-16,-1-3-1 0,-2 3 0 15,-2-4 3-15,-2 1-1 16,-5 2 1-16,1-4-2 16,2 2 0-16,-1-1-1 15,4 0 1-15,1 2 2 16,4-5 1-16,1 3 8 16,-4-2-10-16,0 1-2 15,-6 2 0-15,4-1 2 16,-2 1 1-16,-3 2 1 15,0-1-3-15,-2 1 0 16,0 2 0-16,1-2 0 16,-1 1 1-16,2 0 0 0,1 1-2 15,-2-3 3-15,3 2-2 16,1-3-1-16,-1-3 1 16,-2 2 1-16,-2-1-2 15,1 2 0-15,-4-2 0 16,-1-1 2-16,-2-2-4 15,-2 1 1-15,-1-3-3 16,0 4-2-16,0-1-36 16,-16-3-38-16,-11 0-205 15</inkml:trace>
  <inkml:trace contextRef="#ctx0" brushRef="#br0" timeOffset="71537.6">12065 1188 268 0,'0'0'58'0,"0"0"-29"16,0 0 25-16,0 0 23 16,0 0-35-16,0 0-22 15,-24-28 1-15,24 26-1 0,-2 2-6 16,2 0 0-16,0 0-8 16,0 0-5-1,0 0 2-15,0 0-1 0,0 0-2 16,0 0 0-16,0 0-1 15,0 2 1-15,3 10 0 16,10 5 9-16,4 3-2 16,3 1 9-16,4 1 6 15,4 3 10-15,3 1-10 16,4 3-2-16,5 3-11 16,-1 4 2-16,1 3-1 15,-1 2 2-15,2 2 0 16,-3-4-3-16,-1 0-1 0,-1-3-4 15,1-2 3 1,-3 0-1-16,-4-3-3 0,-1 2 0 16,-3 0 3-1,0 0-1-15,2-1-2 0,-1 2-1 16,0-2 1-16,0 1 6 16,-5-2-5-16,-2-2-2 15,2 2 3-15,-1-3-2 16,1 0 1-16,-4 1-3 15,1-2-1-15,1 0 2 16,-1-4-1-16,2 2 0 16,-3-5 1-16,1 1 0 15,2-1-2-15,0 2 0 0,0-4 1 16,-2 0-1-16,-4 1 0 16,0-1 0-16,-1 1 0 15,-1 1 0-15,-1-1 1 16,0 1 0-16,0-2-1 15,0 0 0-15,1-1 0 16,1 0 1-16,-2-1-1 16,1-4 1-16,-1-1-1 15,-2-3 0-15,-2-2 1 16,-4-2-1-16,-2-3 0 16,-1 0 1-16,1-1 2 15,-2 0-1-15,0 0 0 16,0 0 0-16,0 0-1 15,0 0 10-15,0 0-1 0,0 0 5 16,0 0-1 0,0 0-7-16,0 0-4 0,0 0 0 15,0 0-3-15,0 0 1 16,0 0 0-16,0 0-1 16,0 0 4-16,0 0-2 15,0 0 2-15,0 0 5 16,0 0 1-16,0 0-4 15,0 0 3-15,0 5-5 16,0 3-4-16,-14 6 5 16,-2 3-5-16,-1 5 1 15,-3 2 0-15,-3 3 0 0,-2 4-1 16,-2-1 2 0,2 3-2-16,-4 1 1 0,1 2-1 15,0-2 2-15,2 2-2 16,3-2 0-16,0-1 0 15,4-3 3-15,1-1-3 16,0-3 1-16,-1 1-1 16,-1-2 0-16,1 1 0 15,-1-1 0-15,4-1 0 16,-2-2 0-16,2-1 0 16,2 0 0-16,2-5 1 15,-1 0-2-15,2-1 2 16,0-1-2-16,-1 2 2 15,-2 0-1-15,1-1 0 16,-2-1 0-16,-3 2-1 0,4-4 2 16,-2 1-2-16,1-2 2 15,2 1-1-15,1-3 0 16,-4 1 0-16,2 1 1 16,-1-2-1-16,0 2 0 15,0-2 1-15,2 2-1 16,-2-1 0-16,1 0 2 15,0 2 0-15,2-2-2 16,0 3 0-16,-2 0 0 16,2 0 0-16,1 1-1 15,0-2 1-15,2 0 1 16,0-3-1-16,0 2 0 0,2-2-1 16,-2-1 1-1,0 3 0-15,1 0 1 0,1 0-1 16,-1 0 1-16,1 0 1 15,0-2-2-15,2-1 2 16,0 0 0-16,1-1-1 16,1 1 0-16,-1 0 2 15,-1-2-2-15,2 2 2 16,0-1-2-16,-1-2 3 16,-1 1-2-16,1 1 0 15,-2-2 0-15,3 1 2 16,1-3-1-16,1 0 2 15,1-2-3-15,-2 1-1 0,2-2 1 16,0 0 0 0,0 0 0-16,0 0 0 0,0 0 3 15,0 0-4-15,0 0 0 16,0 0 1-16,0 0-2 16,0 0 0-16,0 0-1 15,0 0 0-15,5-3-33 16,22-20-115-16,4-13-362 15</inkml:trace>
  <inkml:trace contextRef="#ctx0" brushRef="#br0" timeOffset="74654.98">19274 1188 544 0,'0'0'58'0,"0"0"-40"0,0 0 49 16,0 0 25-1,0 0-28-15,0 0-41 0,0 0-15 16,-11-25 0-16,23 22-6 16,14-2 0-16,9 3-2 15,13-3 3-15,8 1-2 16,9 0-2-16,10-2 2 15,9-1-2-15,6 0 3 16,2 2-3-16,-2-1 2 16,-4 0 0-16,-6 1-1 15,-6-1 0-15,-2-1 1 16,-6 1 0-16,-4 0-1 16,-2 1 3-16,-5-2-3 15,3 2 0-15,2-2 0 16,-1 2 0-16,4 0 0 0,1 0 0 15,2 1 0-15,4 1 0 16,-2 1 0-16,0 0 0 16,-3 1 0-16,-2-3 0 15,-3 3 0-15,-2-1 0 16,-2-1 2-16,-2-1-2 16,-4-1 0-16,2-2 1 15,-5 1-1-15,-2 0 0 16,1-2 0-16,-7 2 0 15,-2 1 2-15,-1-1-1 16,-1 2 1-16,0-1-2 16,6-2 0-16,2 4 0 0,5-3 0 15,2 2-2 1,-5 0 0-16,0 1 2 0,-3 1 0 16,1 1-1-16,0 1 1 15,-1-1-1-15,1 1 1 16,-4-2 0-16,-2 1 1 15,-1 1-1-15,-3-2 0 16,0 2 0-16,-1-1 0 16,-3-2 2-16,-1 2-2 15,-2-2 0-15,-1 0 0 16,-3 3 0-16,-2-2 1 16,0 0-1-16,1 0 0 15,-3-1 0-15,2 1 3 16,-3 0-4-16,-5 1 2 15,-1-1-1-15,-4 1 0 0,-4-1 1 16,-1 1-1-16,-2 1 0 16,0 0 1-16,0 0 0 15,0 0 1-15,0 0-1 16,0 0 0-16,0 0-1 16,-8-3-11-16,-11 3-85 15,-5-3-73-15,-3-1-99 16</inkml:trace>
  <inkml:trace contextRef="#ctx0" brushRef="#br0" timeOffset="77745.77">19378 1244 338 0,'0'0'82'16,"0"0"-65"-16,0 0 33 15,0 0 15-15,0 0 3 16,0 0-13-16,0 0-15 0,-37-30-5 16,35 29 0-1,2-1-9-15,0 2-6 0,0 0 0 16,0 0-7 0,-1 0-3-16,1 0 4 0,0 0-10 15,0 0 3-15,0 0-3 16,-2 0 2-16,2 0-6 15,0 0 2-15,0 0-3 16,0 0 4-16,-1 0-5 16,1 0 2-16,0 0 0 15,-2 0 1-15,2 0 2 16,0 0-2-16,0 0 1 16,0 0-2-16,0 0 0 15,0 0 1-15,0 0-1 16,0 0 0-16,0 0-2 0,0 0 4 15,0 0-3 1,0 0 1-16,0 0 0 0,0-1 1 16,0 1 0-16,0 0 0 15,0 0 2-15,0 0-2 16,0 0 0-16,0 0-1 16,0 0 0-16,0 0 0 15,0 0-1-15,0 16-2 16,0 10 1-16,2 11 2 15,7 6 8-15,1 6 1 16,2 4-3-16,0 5 1 16,5 3 0-16,-2-1 6 0,2 0 0 15,1 0-6-15,-1-2-1 16,-1-2 1-16,-2 2-3 16,-1-4-1-16,-4 1 1 15,0-4-2-15,-3 0 2 16,1-1 0-16,-4-3-3 15,0 0 0-15,0-2 0 16,-1-1 0-16,-1-1-1 16,-1-1 2-16,0-1 2 15,0-1-4-15,0 6 0 16,0-2 1-16,0-3 3 16,0 0-1-16,0-7-3 15,0 2 0-15,0-4 0 16,0-1 1-16,0-1-2 15,0 1 1-15,0 2 0 0,-1 3 0 16,-5-1 1-16,0 0-1 16,-3-5 1-16,4 0 0 15,1 0-1-15,1-3 0 16,1-2 1-16,2 1 0 16,0-4-1-16,0 0-1 15,0 0 1-15,0-1 0 16,0 1 0-16,0 0 0 15,0 0 1-15,0-1-1 16,0-3 1-16,0-2-1 16,0-2 3-16,0-1-3 15,-1 0 0-15,-1-2 0 0,-1 1 0 16,2 0 1-16,-2-2 0 16,3 0-1-16,-1-1 1 15,1 1 0-15,0 0 0 16,0-3-1-16,0 0-2 15,0-4 2-15,0 0 1 16,0 0-1-16,0-1 0 16,0-2 1-16,0 0-1 15,0 0 0-15,0 0-1 16,0 0 1-16,5 0 5 16,10 0 0-16,9 0 3 15,9 0-5-15,8-6-1 16,9-3 0-16,8 1 0 0,6-2-1 15,4 0-1 1,-1 3 0-16,1-1 0 0,1-1 0 16,0 1 0-16,2 0 1 15,1-1 0-15,-2 1-1 16,-3-3 0-16,0 2-1 16,-3 0 1-16,0 1 2 15,-3 0-2-15,-3 0 0 16,-2 0 0-16,-7 1-1 15,3 0 2-15,-3 1-2 16,4 2 0-16,-1 1 1 16,-2-2 0-16,1 3 3 15,0 2 0-15,-2 0-3 16,-2 0 5-16,-3 0-2 0,-1 0-1 16,-2 0-2-16,-1 2 1 15,0 1-1-15,-1-1 0 16,3 1 1-16,-5-3-1 15,-3 0 1-15,-1 0 1 16,-3 0-1-16,3 0-1 16,1 0 1-16,6 0-1 15,4 0 0-15,-2 0-1 16,-1 0 1-16,0 0 0 16,-4-2-2-16,4-1 2 15,0-2 0-15,-2 2-1 0,1-3 0 16,-3 0 1-16,2 1 0 15,3-1 0-15,-4-2 0 16,0 2 1-16,-2 0-1 16,0-1 0-16,-3 4 0 15,2-2 0-15,-4 2 0 16,1 1 0-16,-3-2 0 16,0-1 0-16,-3 5 0 15,-3-3 1-15,-4 2-1 16,-1-1 0-16,-6 1 0 15,-3 1 0-15,3 0 0 16,-4 0 0-16,-1-2 3 16,1 2-3-16,-3-3 0 15,-2 0 0-15,2-1 0 0,-1-1-14 16,2 0-46-16,-2-4-67 16,-4-1-232-16</inkml:trace>
  <inkml:trace contextRef="#ctx0" brushRef="#br0" timeOffset="79682.39">22819 993 439 0,'0'0'40'0,"0"0"-31"16,0 0 23-16,0 0 54 0,0 0-35 15,0 0 2-15,0 0-2 16,-1-50-14-16,1 50-14 16,0 0-8-16,0 0-6 15,0 0-2-15,0 0-5 16,0 15-2-16,0 15 0 15,0 13 2-15,0 8 7 16,0 5-1-16,3 5 1 16,-2 4 2-16,1 3 6 15,-2 5 8-15,0-1-15 16,0 1-1-16,0-5 14 16,-5-4-4-16,1-3-7 15,-2-2-6-15,3-1 1 16,-2-4 2-16,2-1 2 0,-1-6-1 15,1 1-4-15,0-4-2 16,-2-4 1-16,1-2 1 16,0-4-2-16,1 0 2 15,3-5-2-15,-2 0 0 16,2-3 1-16,0 1-4 16,0-3 3-16,0 2-2 15,0-1 2-15,-1 1-1 16,1-1 0-16,-2 1 0 15,2 1 0-15,-1-2-1 16,1-2-1-16,0 1 1 16,0-1 0-16,0 0-1 15,0 1 0-15,0-3 0 0,0-2 0 16,0 1-1 0,0-2 0-16,0 0 0 0,0 0 2 15,1 0-2-15,2-1 2 16,2-1-2-16,-2-1 0 15,2 1 0-15,0-2 1 16,-2 1-1-16,0 0 0 16,-3 0 0-16,1-1 1 15,-1-2-1-15,0 1 0 16,0-3 1-16,2 0-1 16,-2-2 0-16,0 1 1 15,0 1-1-15,0-1 0 16,0 0 0-16,0 0 0 0,1 1 0 15,-1-1 1-15,0 1-2 16,0-1 2-16,0 1 1 16,0 0 0-16,0 0 0 15,0 0-1-15,0-1 2 16,0 0 0-16,0-1-3 16,0 2 2-16,0 2-1 15,0-2 0-15,0 2 1 16,0-2-1-16,0 1 1 15,0-2-1-15,0 0 0 16,0-2-1-16,0-2 2 16,0-2-2-16,0-2 1 0,0 0 0 15,0-1 0-15,0 0 0 16,0 0-1-16,0 0 1 16,0 2-1-16,0-2 0 15,0 0 0-15,0 0-1 16,0 0 0-16,0 0-3 15,0 0-53-15,0 0-82 16,0-16-215-16</inkml:trace>
  <inkml:trace contextRef="#ctx0" brushRef="#br0" timeOffset="81837.03">21086 1160 398 0,'0'0'75'15,"0"0"-61"-15,0 0 18 16,0 0 15-16,0 0-7 16,0 0-17-16,-9-29-6 15,9 29-4-15,0 0 2 16,0 0-8-16,0 0 0 15,0 0 0-15,0 0-3 16,-1 0-2-16,-1 0-2 16,-1 20 0-16,0 4 0 15,0 9 11-15,2 5 7 16,-1 4-3-16,2 6 7 16,0 8 9-16,0 3-10 15,0 4-4-15,0-3 1 0,0-2-11 16,0 0 0-16,-3-2 11 15,0 3 9-15,-2-6-11 16,-2 1 2-16,3-5-9 16,-2-1 1-16,1-3 6 15,2-1-2-15,0-4-2 16,2-1-7-16,1-1 0 16,0-1 3-16,0-1-1 15,0-5-2-15,0 1 2 16,0-3 1-16,0 2-4 15,0 1 6-15,0 1-4 16,0 3 0-16,-3-1-4 16,2-1 0-16,-1-3 2 15,2-2-4-15,0-3 1 0,0-1 2 16,0 1-3-16,0-2 3 16,0-2-3-16,0 0 0 15,0-2 0-15,0-1 0 16,0 3 0-16,0 0 0 15,2 0 0-15,2-2 2 16,-1 0-2-16,1-1 0 16,-1-1-1-16,0-1 2 15,0 1-2-15,0-1 1 16,0-3 0-16,0 0 0 16,-1-2-1-16,0 1 1 15,0 1 3-15,0 0-3 16,-1 1 1-16,1-1-1 0,1 4 0 15,0-1 0 1,-2 0-1-16,2 0 1 0,-1 0 3 16,-2-2-2-16,1 0-1 15,1-2 0-15,-2 2 0 16,1-3 0-16,-1-1 0 16,0-1 0-16,0-3 0 15,2 0 1-15,-2-4-1 16,3 1-2-16,-2-2 2 15,2-1 0-15,-3-1-5 16,0 0-14-16,1 0-25 16,1 0-41-16,1-12-44 0,0-13-273 15</inkml:trace>
  <inkml:trace contextRef="#ctx0" brushRef="#br0" timeOffset="83287.81">21168 1112 236 0,'0'0'64'0,"0"0"-11"15,0 0 52-15,0 0-37 16,0 0-28-16,0 0 14 16,-39-20-5-16,39 20-19 15,0 0-18-15,-3 0-6 16,-3 0 0-16,-7 7-5 16,-4 11 0-16,-6 6 6 15,-4 5-1-15,-3 5 0 16,-3 5 0-16,0 7 0 15,1 7 13-15,-1 5-3 16,1 2-1-16,2 1-2 16,2-5-2-16,1-3 3 0,2-4-3 15,-3-2-6-15,1-1 6 16,-1-2-1-16,-1 0-3 16,4-3 7-16,-2-3-8 15,2 1 5-15,-2-3-2 16,0-2-1-16,0-1-6 15,0-2 5-15,-1 0-5 16,2-3 1-16,0 0 0 16,-3 0 1-16,4 2-1 15,1-2-1-15,2-3 2 16,2-1-1-16,0-2-2 16,-1 2 1-16,-2-2 0 15,1 2 1-15,0-2-3 0,2 2 1 16,1 0 0-1,1 2-1-15,3-1 1 0,2 1 0 16,-1 0-1-16,2-1 1 16,-3-1-1-16,3-1 0 15,-3-2 0-15,2-3 4 16,-2 2-4-16,-2-1 0 16,0 1 0-16,-1-3 0 15,0 2 3-15,2-1-2 16,4 1-1-16,-1-2 0 15,3 2-1-15,1 0 1 16,2 1 1-16,1 2-1 0,0-2 0 16,0 2 1-1,0 0-1-15,-2 1 0 0,-2 1 0 16,1-1-1-16,0-3 1 16,-3-3 1-16,3 0-1 15,-1-3 0-15,0-1 0 16,0-2 1-16,1 0-1 15,-1 1 0-15,1-1 0 16,0 0 2-16,1 0 0 16,0 2-1-16,0 2-1 15,2 2 0-15,0-3 1 16,-1 3-1-16,1 0 0 16,-2-1 0-16,2-1 3 15,0 1-3-15,-2 0 0 16,2-1 1-16,-2-1-1 0,2 0 0 15,-3-1-1-15,5-1 1 16,-1-1 0-16,4-4 1 16,-1 0-2-16,1-4 2 15,-1 0-2-15,1-1 1 16,1 0-5-16,0-2 5 16,0 0-2-16,0 0-12 15,0 0-28-15,0-5-7 16,0-14-75-16,6-7-92 15,11-10-183-15</inkml:trace>
  <inkml:trace contextRef="#ctx0" brushRef="#br0" timeOffset="84752.27">21131 1191 419 0,'0'0'15'16,"0"0"-4"-16,0 0 38 16,0 0 16-16,0 0-17 15,0 0-18-15,-19-40-11 16,19 37-5-16,0 3-6 0,0 0-5 15,0 0 0-15,0 0-1 16,0 3 0-16,0 14 0 16,13 9 0-16,4 9 23 15,6 5-1-15,4 1-3 16,1 10 4-16,5 5-3 16,2 3-12-16,0 2-1 15,5-4 7-15,-1 0-8 16,-1-3-5-16,2-3 1 15,-3 2 0-15,-1-4 3 16,-5-4-4-16,-4-2-1 16,-2-6 0-16,-3-3-1 0,0 0 2 15,3-5 0-15,2 0 2 16,4-3 5-16,4-2 2 16,0-2-7-16,-2 1 0 15,0-2 2-15,-3 0-4 16,-3 2 2-16,-2-2-2 15,-3 0 1-15,1 0 4 16,-1 2-5-16,2-2 2 16,1 2 19-16,2-1-17 15,0 2-6-15,0 0 4 16,-3 3-3-16,0 2 2 16,-2 0-2-16,-7-1 3 15,1 0-2-15,-4-4-1 16,0-4 4-16,-1-3 0 15,-2-3-6-15,1 2 1 0,2-3 2 16,4 5-1-16,1-3 16 16,2 1-13-16,1 0-4 15,-1-1 2-15,0-1 0 16,-5-2 2-16,-3 1-5 16,-4 0 0-16,-1 0 0 15,0 1 3-15,1 1-2 16,2-3 0-16,-2 2 0 15,3 0 1-15,0-1 3 16,0 1-4-16,1-2 0 16,-1 1 1-16,1 1-2 15,-1 1 0-15,2 1 1 0,-2-1 0 16,0 1 6-16,0-2-6 16,-4-3 2-16,-2 2-3 15,1 0 0-15,-4-2 3 16,2 1 0-16,0-3-2 15,-1 1 2-15,2 1 3 16,1 0-3-16,-2 3 2 16,1-1-4-16,2-2-1 15,0 1 3-15,3-2-1 16,-5 1-2-16,2-1 1 16,-1-2 0-16,0 0 2 15,-2-1-1-15,2-2 0 16,-2 0-1-16,0-2 0 0,0 0 0 15,0 0 0-15,0-1-1 16,0 1 2-16,-1 0-2 16,1 0 1-16,0-2-1 15,-1-1-5-15,0 1 0 16,-2-1-27-16,0 0-31 16,0-3-59-16,-12-13-599 15</inkml:trace>
  <inkml:trace contextRef="#ctx0" brushRef="#br0" timeOffset="87153.54">25001 1175 469 0,'0'0'53'0,"0"0"-47"15,0 0 11-15,0 0 32 16,0 0-14-16,0 0-8 16,-20-24-10-16,20 24-5 15,0 0-12-15,6-3-1 16,17 3 1-16,16 0 8 16,10 0-6-16,9 0 1 15,5 0-1-15,3 0-2 0,0 0 3 16,-4 0-3-16,-4 0 0 15,-1 0 2-15,-3 0-2 16,-2 0 4-16,3-2-5 16,0 0 1-16,-1-1 0 15,0 0-3-15,-3-1 3 16,1 1-1-16,-3 1 1 16,-6-1 1-16,-2 0 1 15,-3 0-2-15,-2-1 1 16,0 2-1-16,3-3 0 15,1 1 1-15,0 0-1 16,2 2 0-16,-2-1 0 16,-1 3 0-16,-2-1 1 15,-4 1-1-15,-2 0 0 0,-1-2 0 16,0 2-3-16,1-3 1 16,-1 3 2-16,2-2 0 15,0-1 0-15,5 2-1 16,2-1 1-16,3 1 0 15,3-1-1-15,-3-1 1 16,-3 3 0-16,-1 0 1 16,-5-3-2-16,-2 3 1 15,-2-4-6-15,-3 3 2 16,3-2 4-16,-1 2 0 16,8 1 0-16,3 0 0 15,1 0 0-15,2 0-4 16,-8 0-20-16,0 0 11 0,2 0 10 15,2 0 3 1,5 1-2-16,-3 0-6 0,2-1 1 16,-5 0-10-16,-6 0 14 15,-1 0 2-15,-6 0 1 16,-1 0 0-16,-6 0 1 16,-6 0-1-16,-5 0 0 15,-3 0 0-15,-3 0-4 16,0 0-11-16,0 0 2 15,0 0-10-15,0 0-14 16,-12-2-42-16,-21-6-138 16,-9 0 189-16,-12 2 0 15,-2 1-8-15,-10 3 4 16,-13 2 15-16,-13 0-1 0,-17 0-1 16,-19 10 19-16,-16 7 0 15,-6 6 0-15,-3 4 0 16,10 2 0-16</inkml:trace>
  <inkml:trace contextRef="#ctx0" brushRef="#br0" timeOffset="88685.7">25142 1209 443 0,'0'0'60'0,"0"0"-34"0,0 0 0 15,0 0 5 1,0 0-8-16,0 0-15 0,0-3-4 15,0 13-2-15,0 17-2 16,-3 14 6-16,0 14 13 16,0 11 2-16,0 9 0 15,-2 4 22-15,-3 0 2 16,-5 2-23-16,1-1 0 16,-4 1 7-16,4-2-8 15,0-7-9-15,3-1-2 16,0-2 6-16,-1-1 3 15,-1-2 0-15,2-1-9 0,-2-1 0 16,0 0 0 0,0 3-1-16,-3-3-4 0,2-4 0 15,-4-5 4-15,0-3-5 16,0-6 0-16,3 0 3 16,1-3 5-16,4 1-8 15,2-2-2-15,0-3 1 16,-1 1 11-16,3-6-11 15,-1-4 3-15,0 1-5 16,1-6 0-16,-1 0 13 16,2-6-11-16,-1-4-1 15,4-5 1-15,0-4-2 16,-1-3-1-16,1-3 3 16,0 0-2-16,0 0 0 15,0 0 2-15,0 0 0 16,0 0 2-16,0 0 3 15,0 0-2-15,0 0-6 0,0 0 0 16,0 0 0-16,0 2 0 16,0 1 0-16,0 2-1 15,0-3 2-15,0-1-1 16,0 2 0-16,4-1 1 16,-1-1-1-16,1 0 2 15,1 2 1-15,3-1-2 16,5-2 0-16,3 2-1 15,10-2 0-15,5 0 0 16,8 0 2-16,7 0 0 16,2 0-4-16,4 0 1 0,2 0 1 15,2 0 0-15,2 0 0 16,2 0 0-16,-2 0 1 16,2 0 1-16,-2 0-2 15,8-2 1-15,1 2-2 16,6 0 2-16,0 0-2 15,-3 0 1-15,2-2-1 16,-1-1-1-16,-1-2 3 16,1 0-1-16,-7 0 0 15,1 0-1-15,-4 2 1 16,-4 0 0-16,0-1 1 16,-2 0 0-16,-3 4 0 15,-1-5-1-15,-5 4-1 16,0-2-1-16,-4 1 2 0,2-1-1 15,2 3 0 1,0-3 1-16,6-1 0 0,2 1 0 16,-2 2 0-16,-1-2-1 15,-2 0-2-15,-4 0 3 16,1-1-1-16,3 0 1 16,0 0-2-16,4 0-2 15,-1-2-5-15,-3 1 0 16,3 0 5-16,0 1 1 15,-2-1 2-15,-1-1 0 16,-4 2 1-16,-4-3 0 16,0 4 0-16,-2 3-2 0,-7-2 1 15,-3 1 0-15,-7 1-1 16,-4-2-5-16,-6 1 3 16,-3 0 0-16,0 1-5 15,-5-2-6-15,-2 2-10 16,-2-1-17-16,0-3-3 15,0-1-33-15,-8-5-227 16,-7-5-233-16</inkml:trace>
  <inkml:trace contextRef="#ctx0" brushRef="#br0" timeOffset="90435.66">27579 1151 267 0,'0'0'231'16,"0"0"-191"-16,0 0-23 16,0 0 31-16,0 0 15 15,0 0-13-15,-4-17-19 0,4 17-9 16,0 0-4-16,0-3 1 15,0 3-14-15,7-2-5 16,12 2-14-16,14 0 5 16,13 0 8-16,14 0 0 15,6 0 1-15,-1 0 3 16,-3 0-1-16,-12 0-2 16,-11 0 0-16,-11 0-8 15,-7 0 6-15,-9 0 0 16,-6 0 2-16,-3 0 4 15,0 0-3-15,-2 0 1 16,-1 0 0-16,0 0 1 0,0 0 1 16,0 0-3-1,0 0-1-15,0 0 0 0,0 0-2 16,0 2 2-16,2 7 4 16,-1 2-1-16,2 8 0 15,-1 3 3-15,-1 7 0 16,2 10-3-16,0 6 7 15,1 9 1-15,-1 6 3 16,-2 1 0-16,-1 1-4 16,0-3 3-16,0-1-6 15,0 0 2-15,0-2-1 16,-4-1 1-16,-3-2 0 16,1-6-3-16,2-2 0 15,1-4 1-15,3-1-2 16,0-5-2-16,0 2 3 0,0-3-2 15,-3-1 4 1,3-2-2-16,-1 0 1 0,-1-3-6 16,1-1-1-16,-2-1 2 15,1 1 1-15,-1-1 1 16,2 1-4-16,-1-4 1 16,1 5-1-16,1-3 1 15,0 1 1-15,0 0-2 16,0-1 0-16,0 1 3 15,0-1-1-15,0 1-2 16,0 2 4-16,0 0 1 16,0 2-2-16,0-2 4 0,-3-2 5 15,0-2-6-15,1-1-3 16,0 0-3-16,2-4 9 16,0-2-1-16,0-2-7 15,0-1 2-15,-1-4 0 16,-2 3-3-16,2-4 7 15,-2 2-3-15,0 0 0 16,0 2 3-16,0 0-6 16,0-1 5-16,1 0-2 15,-1 0 1-15,3-2-2 16,-1 0-2-16,1 0 5 16,-2-1-1-16,2 2-4 15,-1-4 7-15,-1 3-4 16,0-1 2-16,0-2-3 15,1-2-1-15,1 0 3 0,0-3 0 16,-2 1-5-16,2-1 4 16,0-1-3-16,0-1-1 15,0 0 0-15,0 0 0 16,0 0 0-16,0 0 3 16,0 0-3-16,0 0 0 15,0 0-2-15,-4 0-12 16,-7 0-37-16,-7-20-84 15,-1-8-267-15,1-12 40 16,10-9 183-16</inkml:trace>
  <inkml:trace contextRef="#ctx0" brushRef="#br0" timeOffset="92739.09">28110 1068 398 0,'0'0'98'0,"0"0"-87"16,0 0 22-16,0 0 34 15,0 0-1-15,0 0-24 16,0 0-16-16,-14-16-6 16,14 16-5-16,0 0-15 15,5 0-1-15,7 4 1 0,7 11 9 16,5 4-8-1,3 6 5-15,10 8-1 0,2 4 1 16,5 4 10-16,5 4 18 16,1 3-23-16,0 0-2 15,2 2-1-15,-2-3-6 16,-3-2 0-16,-1-3 3 16,-3-3-5-16,-4-5 4 15,-2-2-3-15,-3-3 1 16,-2 2-2-16,1-1 1 15,0 1 1-15,-1-2 0 16,3-2-2-16,-2-2 0 16,-2-2 1-16,-4-3-1 15,-4 1 0-15,1-4-3 0,-4 3 3 16,4 2-1-16,1-2 0 16,-3-4 1-16,-4 1 0 15,0-5 0-15,-4 2-4 16,-1-1 4-16,-1-1 0 15,1 1-1-15,1-2 1 16,-4 1 0-16,1-5 1 16,-4 0-1-16,-1 0 0 15,-1-4 0-15,-2 1 0 16,1-2 0-16,-3-1 1 16,1-1-1-16,-2 0 2 15,0 3-1-15,0-3-1 16,0 0 1-16,0 0 0 0,0 0 3 15,0 0-1 1,0 0 3-16,0 0-5 0,0 0 3 16,0 0-2-16,0 0 4 15,0 0-5-15,-5 7 3 16,-11 2-4-16,-9 5 3 16,-5 5-1-16,-3 4 1 15,-6 4 0-15,-5 0-1 16,-3 5 3-16,-2-1-2 15,4 0-1-15,2 0 3 16,1 4-3-16,3 0-2 16,-1 3 1-16,2 0 0 0,-3 0-1 15,-3-1 1 1,0-1 0-16,1-3-2 0,3 0 2 16,4-3 1-16,6-4-1 15,2 2-1-15,4-2 0 16,2-1 0-16,-1 0 0 15,-1 3 0-15,-4-1 0 16,-2-3 0-16,0-3 0 16,2-1 0-16,3-3 0 15,2-3 0-15,-1-1-1 16,3-2 1-16,5-1 0 16,-2 0 1-16,3 2-1 0,-1-1 0 15,-3 3 0-15,-1 0 1 16,-1 3-2-16,0-1 2 15,5-1-1-15,-2-2 0 16,1 1 0-16,1 0 0 16,-3 0 1-16,1 2 0 15,2-4 3-15,0 2-3 16,3-3 2-16,4-1 0 16,-1-1 1-16,1 0 3 15,3-1-1-15,3-2-2 16,0-1 2-16,0-2-4 15,3-1 0-15,-2-1-1 16,2-1 1-16,0 0-2 16,0 0 2-16,0 0-1 15,0 0-1-15,0 0 0 0,0-1-45 16,15-18-50-16,11-9-210 16</inkml:trace>
  <inkml:trace contextRef="#ctx0" brushRef="#br0" timeOffset="95302.57">25213 1226 458 0,'0'0'73'0,"0"0"-57"0,0 0-12 16,0 0 10-1,0 0 9-15,0 0-1 0,17-3-11 16,0 9-7-16,9 9 2 16,-2 5-1-16,4 0 2 15,2 6 1-15,1 3 3 16,8 8 5-16,3 6 1 15,8 6 12-15,3 1-9 16,5-4-9-16,0-2 11 16,0-3-5-16,-4-2-15 15,-6-3 7-15,-4-2-8 16,-5-1 1-16,-3-6 0 16,1-3-1-16,-2-2 0 15,-1 0-1-15,2-2 1 16,-3 1 3-16,-1-4-1 0,0-2-1 15,-2 2 2-15,-2-4-2 16,-1 1 3-16,3 0 0 16,-1 3-3-16,4-3 1 15,0 1 1-15,0 0 2 16,-3 2-4-16,0-1 0 16,-1 2 3-16,3 2-1 15,-2 1 3-15,-1 0 16 16,0 1-17-16,-4-3-5 15,3 3 2-15,2-2 1 16,0 0 3-16,-2 0-3 16,1-4-3-16,-3 0 1 0,3 1-2 15,-2 0 1-15,0-3 1 16,-2 1 0-16,-3-1 0 16,-1 1 0-16,-4-2-2 15,-1-2 3-15,-4 2-6 16,4-2 3-16,1 4 0 15,4 1 2-15,2 1-1 16,0 1-1-16,4-1 0 16,-2-1 1-16,0-3 2 15,-1-1-3-15,-3-2 2 16,0 0-2-16,0-2 1 16,-4 0 2-16,-1 0-6 0,-1-2 6 15,4 4-2-15,5 0-1 16,1-1 2-16,1 3-2 15,2 0 0-15,2 2 1 16,1 1 1-16,-1-2-1 16,-5 1-1-16,-2-2 1 15,-4 0 1-15,-5-2-1 16,-4 0 0-16,0-1-1 16,-4-1 0-16,2 0 1 15,-2-2 1-15,-1 3-2 16,5 0 0-16,-3 0 1 15,2 1-1-15,1 0 0 16,0-1 0-16,0 2 1 16,0-3-1-16,-1 2 0 15,0-1 0-15,0 1 0 0,-3-3 1 16,0 1-1-16,0-1 2 16,0 1-2-16,1 1-2 15,-1 1 2-15,1-1 0 16,-1 3 0-16,4 0-1 15,-3-2 1-15,2 2 0 16,0-1 0-16,2-1 3 16,-2 1-3-16,0-2 1 15,1 1-1-15,-1-3 0 16,-3 3 0-16,2-3 0 16,0 0 1-16,0 0 0 15,-1 0-1-15,1 0 0 0,4-2 1 16,-2 3 0-16,2-3-1 15,-2 1 0-15,0-2 1 16,-3 1-1-16,0-1 0 16,-4-3-1-16,-3 2 0 15,0-3 0-15,0 2 1 16,0-2-3-16,0 1-32 16,0-1-33-16,-19 0-80 15,-11 0-69-15,-7-11-46 16,-2-9 173-16,-4-7 30 15,1-5 18-15,1-3 8 16</inkml:trace>
  <inkml:trace contextRef="#ctx0" brushRef="#br0" timeOffset="98051.1">5560 5995 551 0,'0'0'62'15,"0"0"-31"-15,0 0 51 16,0 0-20-16,0 0-31 16,0 0-10-16,0 0 0 15,0-20-9-15,0 20-6 16,0 0-6-16,0 15-5 15,-12 9-1-15,-10 12 6 16,-5 13 4-16,-7 6 10 16,-4 7 5-16,-3 4-7 15,5-1 0-15,0-1 5 16,0-1-7-16,-1-3 0 16,-3 1 2-16,-2-2-3 15,3 2 5-15,-2-2-10 0,0-1 8 16,1 0 0-16,-2-1-3 15,2 2 5-15,1 2 0 16,2-4 3-16,6-4 1 16,2-9-3-16,5-2-4 15,0-3-3-15,1 2-5 16,-1 2 4-16,1 10-3 16,-4 5 0-16,2 1 6 15,0-4-3-15,1-5-6 16,6-1 2-16,-3-1 0 0,3-6 0 15,3-3-2 1,-1-8 1-16,7-4-2 0,-2 4 0 16,0-2 0-16,0 0 0 15,-1 3 0-15,-3-3-1 16,3 2 0-16,-1-2 0 16,1 2 1-16,0-4 0 15,2-1-2-15,-1-2 2 16,1 1-1-16,2-3 1 15,1-2 0-15,2-3 1 16,-1-1 1-16,1 1-2 16,-3-2 0-16,2 2 0 15,0-3-3-15,-3 1 3 16,3-2 0-16,0 0 0 16,0-5 0-16,3-2 0 0,-3 0 0 15,2-1 0-15,4-4 0 16,0 1 0-16,0-2 0 15,0 0 3-15,0 0-1 16,0 0 0-16,0 0 1 16,0 0 4-16,0 0 3 15,0 0 5-15,0 0 3 16,0 0 3-16,0 0-7 16,0 0 5-16,0 0 2 15,0 0-11-15,0 0-5 16,0 0 0-16,0 0-3 15,0 0-1-15,-3 0-1 0,3 0 0 16,0 0 1 0,0 0-1-16,0 0 2 0,0 0 1 15,0 0-1-15,0 0-1 16,3 0 1-16,13 0-2 16,6 0 0-16,7 0 0 15,8 1 1-15,8 9-1 16,9 5-1-16,7 6-2 15,6 6 3-15,7 9 0 16,1 10-2-16,4 11 2 16,3 5 1-16,0 7-1 15,8 7 1-15,4 6-1 16,4 5 0-16,3-4 0 16,10 4 3-16,-1 0 0 15,5-5-3-15,1-1 0 0,-5-6-2 16,-1-11-2-16,-4-5 4 15,-9-7-1-15,-6-9 2 16,-9-6-2-16,-9-5 1 16,-13-6-2-16,-17-9-11 15,-16 0-9-15,-6-6-3 16,-11-5-9-16,-5-1 8 16,-2-2-7-16,-2-3-6 15,-1 0-9-15,0 0 12 16,0 0-14-16,0 0-32 15,0-11-142-15,-6-13-380 16</inkml:trace>
  <inkml:trace contextRef="#ctx0" brushRef="#br0" timeOffset="100267.87">5551 6089 312 0,'0'0'191'15,"0"0"-165"-15,0 0-17 16,0 0 25-16,0 0 15 16,0 0-11-16,-10-16-10 15,10 16-14-15,0-1-8 16,0 1-4-16,0 0-1 15,10 0-1-15,8 5 2 16,11 11 17-16,6 4 10 0,4 7-6 16,6 2-3-16,9 5-6 15,7 5-2-15,6 7 6 16,12 2 8-16,0 5-8 16,-3 0-6-16,1 3-6 15,-3-1 0-15,-1 1-4 16,-3 2-1-16,-5 2 2 15,-5-1 3-15,-3 1-5 16,-5 1 4-16,0-1-3 16,0 1-1-16,-4-1 0 15,0-2 5-15,-1-1-4 16,-2-4 1-16,1-4 1 16,1-1 8-16,5-1 9 0,3 2-8 15,3-3 3-15,-4-1 18 16,-3-6-18-16,-9-5-9 15,-9-7 3-15,-8-2-5 16,-4-4-2-16,-5-5-1 16,-4 0 1-16,0-5 1 15,-2 0-3-15,1 1 2 16,-4-6-1-16,2 2-1 16,0-2 7-16,-1 0-6 15,1-1-1-15,1 2 0 16,-1-1 5-16,0 1 0 15,6 0-1-15,-3 0-4 0,-2 0 4 16,2-2-3 0,-4-1-1-16,-1-1 0 0,2 2-1 15,-3-3 0-15,-3 1 1 16,0-2 0-16,0 1-1 16,-3-2 1-16,0 0-2 15,0 0 2-15,0 0 1 16,0 0 1-16,0 0-3 15,0 0 6-15,0 0 4 16,0 0-7-16,0 0 2 16,0 0 3-16,0 0-1 15,0 0 2-15,3 0-1 16,-3 0 0-16,0 0 4 0,0 0-3 16,0 0 1-1,0 0 5-15,0 0-8 0,0 0 5 16,0 0-7-16,0 0 3 15,0 0 3-15,0 0-4 16,0 0-4-16,0 0 3 16,0 0 0-16,0 0 0 15,0 0-4-15,0 0-1 16,0 0-1-16,0 0 0 16,0 0 0-16,0 0-1 15,0 0 3-15,0 0-3 16,0 0 3-16,0 0-2 15,0 0 4-15,0 0-3 16,0 0 6-16,0 0-6 0,0 0 3 16,0 0 0-16,0 0 1 15,0 0 2-15,0 0-5 16,0 0 1-16,0 0-1 16,0 0 2-16,0 0-1 15,0 0-3-15,0 0-1 16,0 0 1-16,0 0 0 15,0 0 0-15,0 1 0 16,0 19-1-16,-12 12 0 16,-10 9 1-16,-5 5 0 15,2 1 0-15,0 1 0 16,0 1 0-16,0 5 0 16,-2 2 0-16,5 0 1 0,-1-2-1 15,-1-1 0-15,-1-2 0 16,1 0-1-16,-1 3 0 15,1-1 1-15,0-3-1 16,0 0-1-16,-1-2 0 16,-2-2 1-16,0-2 1 15,3-2-1-15,2-4 0 16,3-2 1-16,0-1-2 16,-1 3-1-16,-1 0 2 15,0 1 0-15,-3-1-1 16,2-1-2-16,1-1-4 15,1 0-1-15,3-3-1 16,1-3-25-16,0-3 33 16,3-3 0-16,-2-1 0 0,0 2 0 15,-1 0 0-15,-1 0-1 16,-1 0-1-16,-1 3-3 16,2-2 4-16,1 1-7 15,1-4 3-15,3 2 3 16,3-3-3-16,2 0 2 15,-1-1-1-15,1-2 2 16,1 3 4-16,0-3-3 16,0 4 3-16,-2-2 0 15,1-1-1-15,0 0-1 16,-1-2 2-16,2 1 0 16,0-2 2-16,0 0-2 15,3-2 0-15,0-1-2 0,0-4 4 16,2 1-2-16,-1-4 0 15,2-1 0-15,-1-1 0 16,1-4 0-16,0 0 1 16,0-1-1-16,0 0 0 15,0 0-1-15,0 0-1 16,0 0 2-16,0 0-9 16,0 0-35-16,0-12-22 15,0-8-69-15,0-11-202 16</inkml:trace>
  <inkml:trace contextRef="#ctx0" brushRef="#br0" timeOffset="102558.79">4230 8531 440 0,'0'0'100'0,"0"0"-77"15,0 0 28-15,0 0 24 16,0 0-14-16,0 0-16 15,0 0-23-15,-42-61-2 16,42 58-2-16,0 3 1 16,0 0-2-16,0 0-2 15,0 0-1-15,0 0-1 16,0 0-3-16,0 0-5 16,0 0-3-16,0 10-1 15,0 8-1-15,15 7 1 16,1 9 0-16,2 8 6 15,3 4-3-15,0 2 4 0,-2 1 7 16,1 1-8 0,-1 5 7-16,-1-1-4 0,0 1 5 15,-2 0 0-15,-1 2-8 16,0 2-4-16,0 3 1 16,1 6 18-16,-2 2-9 15,4 3-3-15,-3-1 10 16,-2-1-5-16,4-1-3 15,-1-1 1-15,-1 2-7 16,6 3-5-16,-3-3 8 16,1-1-4-16,-1-7-4 15,-3-1 2-15,3-3-3 16,-5-2 0-16,-1-2 0 16,0-2 0-16,-3 0 1 0,1-3-2 15,-2-3 2-15,-2-3 1 16,0-4-2-16,-3-6 0 15,4-4-1-15,-2-3 1 16,-4 1-1-16,2-3 1 16,-3-2 0-16,0 5 0 15,0-3 0-15,0 0 0 16,0-5 0-16,0-1-2 16,0-4 0-16,0-6-5 15,0-2-11-15,0-2 1 16,0-4-11-16,0 1-15 15,0-1-7-15,0-1-41 16,0 0-11-16,0-17-178 0</inkml:trace>
  <inkml:trace contextRef="#ctx0" brushRef="#br0" timeOffset="103600.96">6652 10026 400 0,'0'0'98'16,"0"0"-67"-16,0 0 56 15,0 0 1-15,0 0-28 16,0 0-19-16,-12-39-20 16,12 37 3-16,0 2-1 15,0 0-3-15,0 0-1 16,0 0-2-16,0 0-5 16,0 0-4-16,0 0-6 15,0 5-2-15,0 19 1 16,3 7 6-16,8 10 5 0,-1 3 0 15,-3 4 1 1,1 0-2-16,1 0-6 0,3 0 1 16,-2-1 3-1,2 6-4-15,0-2 2 0,0-2-4 16,-2-3-2-16,-1-5 0 16,-3-2 1-16,-4-1 2 15,4-3-4-15,-6-4 3 16,0 2-1-16,3-5 0 15,-3-2-2-15,0-4 0 16,0-3 0-16,0 0 3 16,0-4-2-16,4-1 0 15,-4-2 1-15,0 1-1 16,0-2 1-16,2 0-2 16,-2-1 1-16,0 2-1 15,1-3 1-15,-1 2-1 16,2-3 0-16,-1-3 0 0,2 1-1 15,-1-3 0-15,-1-2-2 16,1-1-8-16,1 0-41 16,4-4-51-16,2-20-163 15,3-13-366-15</inkml:trace>
  <inkml:trace contextRef="#ctx0" brushRef="#br0" timeOffset="105232.81">7735 8124 210 0,'0'0'268'16,"0"0"-244"-16,0 0 10 15,0 0 19-15,0 0-11 16,0 0-8-16,-8-46-9 15,8 46-7-15,0 0-9 16,0 0 0-16,0 0-1 16,0 0 2-16,0 0 1 15,2 6 3-15,4 8 14 16,3 8-4-16,-3 6-2 16,6 6-3-16,-2 12 2 0,2 5-3 15,0 5 6-15,2 4-4 16,-1 6-6-1,-3 4-1-15,1 5 4 0,1 0-3 16,-2-3-11-16,2-3 4 16,0-5-4-16,-1-1 2 15,0-4-1-15,1-2-1 16,-1-4 2-16,1 0-1 16,-3-3 3-16,-3 2-1 15,1-1 0-15,-1 0-2 16,0 2 1-16,2-6-2 15,-1 1 5-15,0-6 2 16,1-2-3-16,-2-1-5 16,0-1 6-16,1 3-4 0,1-2 1 15,-1-2-4-15,1 0 1 16,2 2 3-16,-4-2-4 16,3 4 0-16,-1 3 5 15,-1-1 2-15,0 3-2 16,1 0 0-16,-2 3 7 15,7-1-3-15,-4-3-7 16,3 0 6-16,0-1-7 16,-1-4 0-16,-2 4 2 15,1-2-4-15,-3-3 2 16,-1-6-2-16,-1-5 0 16,2-6 1-16,-4-7-1 15,-1-6 0-15,-1-5 0 0,-1-3 0 16,0-1 0-16,2 0 4 15,-2 0-2-15,1 0 1 16,-1 0 1-16,2 0-3 16,-1 0 1-16,1 0 0 15,-2 0-2-15,0 0 0 16,0 0-2-16,0 0 2 16,0 0 0-16,0 0 1 15,0 0 0-15,0 0-1 16,0 0 0-16,0 0 0 15,0 0 0-15,0 0 0 16,0 0 0-16,-11 0-2 0,-5 0-2 16,-6 0-3-16,2-1 7 15,-5 1-2-15,-2 0 1 16,-6 0 1-16,0 0-1 16,-3 9 0-16,-1 3-2 15,0 2 2-15,4 2-3 16,-1 5 4-16,1 3-2 15,-3 3 0-15,0 4 0 16,-1 3 2-16,1 2 0 16,-1 0 0-16,-2 1 0 15,3-1 0-15,-1-2 0 16,7-4 0-16,2-2 0 16,5 1 3-16,0-1-3 0,-1-2 0 15,0 3 0-15,0-1 1 16,-3 3-1-16,-1 0-1 15,-2 1 1-15,-3 0 2 16,0 2-1-16,-5-2-1 16,0-1 0-16,1-3 0 15,4-3 0-15,9-5 0 16,4-1 0-16,3-4 1 16,4-1-1-16,1 0 0 15,1-1 0-15,1 1-1 16,5-2 2-16,-1-4-2 15,2-2 1-15,1 0-3 0,1-4 0 16,2-2-24 0,0 0-22-16,0-8-37 0,9-18-102 15,8-12-98-15,4-9-141 16</inkml:trace>
  <inkml:trace contextRef="#ctx0" brushRef="#br0" timeOffset="106283.12">6903 10872 20 0,'0'0'243'0,"0"0"-197"15,0 0-27-15,0 0 8 16,0 0 12-16,0 0 0 0,-41-36-18 16,40 34 10-16,-1-2-10 15,2 1 18-15,-3 2 30 16,2-1 2-16,-2 0 0 16,-2-1-9-16,1 1-32 15,0 1-25-15,2-1 1 16,2 2-4-16,0-1-2 15,0 1-2-15,0 0-3 16,0 0 1-16,0 0 4 16,0 0 0-16,0 0 1 15,-1 0-1-15,1 0 4 16,0 0 2-16,0 0 5 16,0 0 1-16,0 0 0 0,0 0-8 15,0 0-2-15,0 0 1 16,0 0-3-16,0 0-3 15,0 0-3-15,0 0 0 16,0 0 0-16,0 0 4 16,0 0 2-16,0 0 4 15,0 0-1-15,0 0-1 16,0 0 1-16,0 0-3 16,0 0 4-16,0 0-1 15,0 0-3-15,0 0-2 16,0 0 2-16,0 0-1 15,0 0 2-15,0 0-2 0,0 0 1 16,0 0 0 0,-2 9-2-16,1 8 2 0,1 4 10 15,-2 1-6-15,2 6 23 16,0 2-3-16,0 5-7 16,0 7 3-16,0 2-4 15,0 5 5-15,0-2-8 16,0 2 0-16,3-2 2 15,2-2-7-15,-1-2 3 16,2-5-5-16,0-4 4 16,-2-3-6-16,-1-4 2 15,-1-1 0-15,-2-3 1 16,0 0 1-16,0-1-1 0,0-1 0 16,0 2 0-1,0-2-4-15,0 1 2 0,0 5 0 16,0-5 1-16,0 0-2 15,0-2 2-15,0-6-2 16,0-3-2-16,0-5 0 16,0-2-2-16,0-2 2 15,0-2-2-15,0 0-3 16,0 0 2-16,3 0 0 16,0 0-9-16,6-5-49 15,4-22-47-15,5-16-24 16,-1-10-241-16</inkml:trace>
  <inkml:trace contextRef="#ctx0" brushRef="#br0" timeOffset="107593.35">4734 10975 289 0,'0'0'95'0,"0"0"-87"16,0 0-6-16,0 0 8 15,0 0 16-15,0 0-3 16,22-57-6-16,-20 53-5 15,-1 4-5-15,1-3-4 16,1 3-3-16,0 0-1 16,0 0-2-16,3 0 0 15,1 0-2-15,-1 0 4 16,0 0 0-16,0 0 1 0,-3 0 1 16,0 0 0-16,-1 0 0 15,-1 0 3-15,-1 0 2 16,0 0 6-16,0 0 4 15,0 0 0-15,0 0-3 16,0 0 7-16,0 0 13 16,0 0 3-16,0 0 5 15,0 0-1-15,0 0-5 16,0 0-3-16,0 0-7 16,0 0-6-16,4 0-11 15,7 3-8-15,8 11 0 16,14 5 23-16,7 6 13 15,8 1-14-15,3 4-1 16,7 1-1-16,2 0 4 0,4 1-6 16,6-1-6-16,3-2-7 15,9 1 3-15,-1-2-1 16,1 0 2-16,-8-2-3 16,-4-1-1-16,-7 0-3 15,-8 0 3-15,-10-1-3 16,-8-3 2-16,-5-2-4 15,-7-4 0-15,0 0 2 16,2-2 0-16,-2-2 0 16,2-1-1-16,1 0 1 15,-2 0 2-15,-2-4-1 16,-3 4-2-16,-5-3 0 16,-1 4 2-16,-1 0-2 0,-1-1 1 15,-1 2 3-15,-2-1-2 16,2 2-3-16,2 1 1 15,-1-1 2-15,2 0-2 16,4-4 5-16,-1-1-4 16,3-1 0-16,0 0-1 15,-2 0 0-15,-2 3-1 16,-4-1 2-16,-2 1 3 16,-2 2-5-16,1 3 4 15,-3 0-2-15,1 2 3 16,4 0-4-16,0-3-1 15,1 0 3-15,2-3-2 16,-1-2-1-16,0-1 2 16,-3-2 0-16,5 1-2 0,-2-3 1 15,-4 1 0-15,-1 3-1 16,0-1 1-16,-1-2-1 16,-2 2 0-16,1-2 0 15,-3 0-1-15,2 0 1 16,-1-2-1-16,-5-1 2 15,3-2-2-15,0 0-4 16,0 0-27-16,-3 0-28 16,4 0-25-16,-1-8-21 15,-1-7-168-15,-1 1-71 16</inkml:trace>
  <inkml:trace contextRef="#ctx0" brushRef="#br0" timeOffset="107750.68">6722 11850 558 0,'0'0'218'0,"0"0"-160"16,0 0 16-16,0 0-2 15,0 0-45-15,0 0-21 16,-9-14-6-16,6 6-32 16,0-4-116-16,0-2-190 15</inkml:trace>
  <inkml:trace contextRef="#ctx0" brushRef="#br0" timeOffset="124964.8">12162 6185 311 0,'0'0'91'0,"0"0"-84"15,0 0 21-15,0 0 21 16,0 0 0-16,0 0-10 0,0 0-21 16,-10-9-9-16,10 9 1 15,0-2-10-15,0 2 0 16,0 0 4-16,0 0-4 16,0 0 1-16,0 0 0 15,0 0 2-15,0 0-3 16,0 0 1-16,0 0 0 15,0 0 4-15,0 0-1 16,0 0-3-16,0 0 2 16,-2 0-3-16,-1-3 0 0,0 3 0 15,2 0-1 1,-1-2-1-16,-1 2 0 0,0 0 0 16,-2 0 2-16,-2 0-3 15,-3 0 6-15,2 0-4 16,-2 0 2-16,1 0 1 15,0 0 0-15,-4 0-2 16,1 0 0-16,-1 0 2 16,3 0-2-16,3 2 2 15,-1-2 1-15,4 0 0 16,-2 0 6-16,0 0 7 16,6 0-2-16,0 0 1 15,-3 0-4-15,3 0-3 16,0 0 0-16,0 0 1 15,0 0 5-15,0 0-6 0,0 0-6 16,0 0 2-16,0 0-1 16,3 0-3-16,10 3 0 15,5-1 0-15,9 0 4 16,6 1 1-16,7-3-4 16,3 0-1-16,2 0 2 15,1 0 0-15,2 0 2 16,-2 0-4-16,3 0 2 15,-2 0-1-15,0 0-1 16,0 0-1-16,0 0 1 16,-2 0 3-16,0-2-3 15,-3-1 0-15,-1 1 0 0,-2-1 0 16,-1 3 1 0,-1-2-2-16,-4 1 1 0,-2-1 0 15,2 1 0-15,-5 1-5 16,5 0 5-16,0 0 3 15,1-2-3-15,2 2-3 16,1-1 3-16,2-2 0 16,1 1-2-16,-1-3 2 15,-2 1 0-15,3 1 1 16,-4-1-1-16,-1 0-2 16,-1 0 2-16,-1 2 0 15,0 0 1-15,-3 0-1 16,-1 0 0-16,1 1 4 15,-3 1-4-15,3 0 0 16,-3 0-3-16,2 0 3 0,1 0 3 16,-1 0-2-16,2 0-1 15,-1 0 0-15,0 0 0 16,1 0 0-16,-1 0 0 16,0 0 1-16,1 0-1 15,-3 0 0-15,-1 1 0 16,-4 1 0-16,-3-2 0 15,0 1 0-15,-2-1 0 16,0 0 0-16,2 0 1 16,0 1-1-16,4 1-1 15,-1-2 1-15,1 0 1 16,-1 0-1-16,2 0 1 0,2 0-1 16,0 0 0-16,-2 0-1 15,-1 1 1-15,-3-1 0 16,1 0-2-16,1 0 2 15,-4 0 0-15,2 0 1 16,-2 0-1-16,-5 0 0 16,1 0 0-16,-2 0 0 15,5 0 0-15,0 0 1 16,1 0-1-16,2 0 0 16,-1 0 0-16,-1 0-2 15,-2 0 2-15,0-1 0 16,1-1 3-16,2 2-5 15,-4 0 2-15,-1 0 0 0,0 0 0 16,-3 0 1 0,1 0-1-16,-1 0 2 0,0 0-2 15,1 0-2-15,-2 0 2 16,2 0 1-16,-1 0-1 16,2 0 0-16,2 0 1 15,-1 0-2-15,4 0 2 16,-1 0-1-16,-1 0 0 15,-4 0 1-15,-2 0-1 16,-1 0 0-16,0 0-1 16,1 0 1-16,-2 0 0 15,3 0 1-15,0 0-1 16,1 0 2-16,-1 0-2 0,2 0 0 16,-1 0 1-16,-3 0-1 15,0 0 1-15,0 0-1 16,-4 0 1-16,0 0 0 15,0-1-1-15,-2 1 0 16,-1-1 1-16,0 1 0 16,-3 0-1-16,1 0 4 15,-1 0 1-15,0 0 2 16,0 0 0-16,0 0 0 16,0 0-3-16,0 0 2 15,0 0 2-15,0 0 1 16,0 0-1-16,0 0 2 15,0 0 0-15,0 0 0 16,0 0-1-16,0 0-2 0,0 0 0 16,0 0-4-16,0 0 0 15,0 0 0-15,0 0-2 16,0 0-1-16,0 0 0 16,0 0 0-16,0 0 0 15,0 0 0-15,0 0 1 16,0 0-1-16,0 0 1 15,0 0 0-15,0 0 2 16,0 0-3-16,0 0 4 16,0 0-4-16,0 0 1 15,0 0-1-15,0 0 0 16,0 0 0-16,0 0 0 0,0 0 0 16,0 0 0-16,0 0 0 15,0 0 1-15,0 0-1 16,0 0 0-16,0 0 0 15,0 0 0-15,0 0 0 16,0 0 0-16,0 0 0 16,0 0 0-16,0 0 0 15,0 0 1-15,0 0-1 16,0 0 0-16,0 0 1 16,0 0-1-16,0 0 1 15,0 0-1-15,0 0 1 16,0 0-1-16,0 0 1 15,0 0 2-15,0 0 0 0,0 0-2 16,0 0 3 0,0 0 0-16,0 0 1 0,0 0 0 15,0 0-1-15,0 0 0 16,0 0 2-16,0 0-1 16,0 0-2-16,0 0 3 15,0 0 0-15,0 0 0 16,0 0 2-16,0-2-2 15,0 2 3-15,0 0-2 16,0 0 3-16,0 0-5 16,0-1 1-16,0 1 3 15,0 0-3-15,0 0 6 0,0 0-2 16,0 0 0-16,0 0 1 16,0 0-2-16,0 0-1 15,0 0-1-15,0 0 0 16,0 0-1-16,0 0 1 15,0 0-3-15,0 0-2 16,0 0-1-16,0 0 3 16,0 0-3-16,0 0 0 15,0 0 1-15,0 0 0 16,0 0-1-16,0 0 1 16,0 0-1-16,0 0 0 15,0 0 0-15,0 0-1 16,0 0 0-16,0 0 0 15,0 0 1-15,0 0-2 16,0 0 1-16,0 0-2 0,0 0-3 16,4 4-2-16,11 13 3 15,8 9 4-15,10 8 1 16,7 7 1-16,4 4-2 16,5 0 1-16,3-2-1 15,9 0 0-15,8-3 1 16,-2-2-3-16,-3-1 2 15,-7-3-1-15,-6-4 0 16,-5-2-1-16,-3-1 2 16,0-4 0-16,-1 3 0 15,-2-3 0-15,-2-1-1 16,-1-1 1-16,-3 1 0 0,1-2 0 16,-1 1 0-16,-1 0 0 15,2-1 0-15,-3 2-1 16,-3 1 1-16,1-1 0 15,-1 3 1-15,-5-3-1 16,3 2 0-16,-4-2 0 16,0 0-2-16,-5-5 3 15,0 2-2-15,-1-3 1 16,-3-2 0-16,-4-1-1 16,1-3-1-16,-5-3 2 15,-3-3-1-15,-2-1 1 16,-1 0-1-16,2-3 1 15,-2 0-2-15,1 0-4 16,-1 0-27-16,0 0-24 16,0 0-28-16,0-2-22 0,-10-16-263 15</inkml:trace>
  <inkml:trace contextRef="#ctx0" brushRef="#br0" timeOffset="126397.34">12034 6283 417 0,'0'0'88'16,"0"0"-67"-16,0 0-16 16,0 0 34-16,0 0 16 15,0 0-2-15,0 0-13 16,-12-15-6-16,12 15-3 15,0 0-14-15,0 0 0 16,0 0-4-16,-2 0-4 16,1 0 3-16,-2 0-8 15,-6 12 0-15,-8 17-3 16,-8 10 2-16,-8 13 4 16,-7 7 3-16,-5 4 2 15,-3 5 13-15,-1 7-7 16,-1 0-5-16,3 2 5 15,0 1-3-15,-1 2-5 16,0-1 2-16,-1 4-6 0,-3-1-2 16,1-5 1-16,5-3-2 15,0 0 1-15,4-4-1 16,-3-2 0-16,0-2-1 16,-4-6 0-16,1-2 5 15,-4-4-5-15,0-2-2 16,1-1 0-16,2-4 0 15,1-8 4-15,9-5-4 16,7-7 0-16,6-7 0 16,7-6 2-16,7-3 1 15,7-6-2-15,2-4-1 16,3-1 1-16,0 0 5 0,0 0 3 16,0 0 1-1,0 0-4-15,0 0 4 0,0 0-4 16,0 0-2-16,0 0 1 15,0 0-3-15,0 0-2 16,-1 0 1-16,1 0 1 16,0 0-1-16,0 0-1 15,0 0 0-15,0 0 0 16,0 0 0-16,0 0-1 16,0 0-3-16,0 0-14 15,0 0-34-15,0 0-53 16,0-11-123-16</inkml:trace>
  <inkml:trace contextRef="#ctx0" brushRef="#br0" timeOffset="130367.13">10691 8182 520 0,'0'0'24'16,"0"0"-23"-16,0 0 3 15,0 0 1-15,0 0 4 16,0 0 4-16,0 0 5 16,-9-71-6-16,9 67-3 15,0 1 6-15,0 0-3 16,0 0-3-16,0 0 5 15,0 3-2-15,0-2-4 16,0-1-4-16,0 3 8 16,0 0-1-16,0 0 3 0,0 0-7 15,0-2 0-15,0 1 2 16,0 1-3-16,0-2-3 16,0 2 1-16,5 0-2 15,9 0-2-15,9 0 5 16,17 10 2-16,14 2 1 15,14 5 5-15,12 5-1 16,11 3 3-16,4 3-9 16,5 5 12-16,0 1-13 15,-6 1 5-15,-3 5-2 16,-5 2-5-16,-4 3 3 16,-1 2-2-16,0-1 5 15,-7 0-5-15,-4-6-2 16,-6 2 4-16,-4-5-1 15,3 1 1-15,-1-5 0 0,1 1 8 16,7-3-3-16,3-1-4 16,0-1 7-16,3-4-2 15,-1 0-7-15,-2-3-1 16,0-2 2-16,-6 0-3 16,-4-2-3-16,-3 2 4 15,-7 0-1-15,-8-1 0 16,-8 3-2-16,-7-4 0 15,-9 0 4-15,-2 1 4 16,-2-4-7-16,-4 2 4 16,1-3 3-16,-3-1-3 15,2-1 0-15,0-6-3 0,-1 0 2 16,0-1 3 0,-2-3-3-16,-1-1-4 0,-1 2 7 15,-2-1-2-15,1-1-1 16,-1-1 3-16,-3 0-3 15,2 3 0-15,-2-3 1 16,0 0-5-16,1 2-1 16,-1-2 3-16,1 2-2 15,-1-1-1-15,2 1 0 16,-2-2 0-16,-2 1 0 16,-1 1 2-16,0-2 0 0,0 0 0 15,0 0 0 1,0 0-2-16,0 0 1 0,0 0 0 15,0 0 2 1,0 0-2-16,0 0 1 0,0 1 1 16,0-1-3-16,0 0 0 15,0 0 3-15,0 0-2 16,0 0 0-16,0 0-1 16,0 0 2-16,0 0-2 15,0 0 1-15,0 0-1 16,3 2 0-16,2 1 0 15,2 2-2-15,2-2 4 16,0 2 0-16,0 0 0 16,1-1-1-16,1 4-1 0,2-4 2 15,-1 6-2 1,0-3 1-16,5 5-2 0,3 1 2 16,6-1-1-16,8 2 8 15,3-1-2-15,2-2-1 16,-4 0-1-16,-4 0 0 15,-4-3-2-15,-3 1 0 16,-5 2 4-16,-4 0-3 16,0-1 9-16,-5-1 6 15,-2 0-5-15,-4-1 2 16,1-2-7-16,-1-2-2 16,-3-2 2-16,1-1-2 15,-2-1 1-15,0 0-5 16,0 0 3-16,3 0 0 15,-3 0 1-15,0 0-1 0,0 0-5 16,0 0 1-16,0 0-2 16,0 0 1-16,0 0-1 15,0 0-9-15,0 0-22 16,0 0-39-16,-6 0-24 16,-6-13-262-16</inkml:trace>
  <inkml:trace contextRef="#ctx0" brushRef="#br0" timeOffset="132047.29">16631 7304 282 0,'0'0'132'15,"0"0"-81"-15,0 0 16 0,0 0 24 16,0 0-33-16,0 0-27 16,-5-5-14-16,-10 22-2 15,-4 9 3-15,-7 9 6 16,-3 3-1-16,-1 3-6 15,-2 2-1-15,1-2-2 16,-2 1 0-16,0 3-5 16,-5-1-4-16,-1 5 9 15,-3-1-7-15,-2 0 0 16,2 0 1-16,-1-4-4 16,4 2 0-16,1-5 4 15,2 0-7-15,4-4 3 16,-2 0 0-16,1 1-2 0,-1 1-2 15,-4 0 3-15,-1 1 1 16,-4-3 0-16,0-4-3 16,0 0 3-16,2-4-4 15,4 0 0-15,1 0 0 16,5-4-2-16,1 1 3 16,3 1-2-16,0 3 1 15,1-1 0-15,-4 4 1 16,-2 1 0-16,-5 1-1 15,-2-1 1-15,-5 2 1 16,0-4-1-16,0-1-1 16,2 1 1-16,4-3 0 0,3-3-1 15,5-1 0 1,0 1 1-16,4-2 0 0,-2 1 0 16,1 0 1-16,-2 3 3 15,-1-3-4-15,0 0 0 16,0 0 2-16,0-2-2 15,-1 2 0-15,1-1-1 16,0 2-1-16,3-3 1 16,2-1 0-16,3 2 0 15,2-4 0-15,1 1 2 16,1 0-2-16,0-1 2 16,-4-1-4-16,0 1 2 15,-1 2 0-15,-2-1 3 0,-2 0-3 16,2-1 0-1,-2 5 0-15,2-1 0 0,3-3-3 16,2 1 3-16,0-3-2 16,7 1 2-16,-1-1 0 15,1-4 2-15,4 2-2 16,-3 0-1-16,2-3 1 16,-1 1 0-16,1-1 1 15,-1-2-1-15,1 4 0 16,-5-4 0-16,4 1 0 15,2-2 0-15,1-2 2 16,0-1-2-16,2-2 1 16,3-3 0-16,0-1-1 15,1 0 2-15,2-2-1 0,-1 0 0 16,1 0-1-16,0 1 1 16,0-1 0-16,0 2 0 15,0-2-1-15,0 0 0 16,0 0-29-16,0-19-78 15,0-10-313-15</inkml:trace>
  <inkml:trace contextRef="#ctx0" brushRef="#br0" timeOffset="132205.59">14270 9685 749 0,'0'0'0'0,"0"0"-128"16,0 0 33-16,0 0-280 15</inkml:trace>
  <inkml:trace contextRef="#ctx0" brushRef="#br0" timeOffset="136413.84">10693 8193 486 0,'0'0'22'0,"0"0"-2"16,0 0 14-16,0 0 43 16,0 0 13-16,0 0-39 15,0 0-26-15,-33-37-9 16,33 35-10-16,0 2-2 16,0 0-1-16,0 0-1 15,0 0-2-15,5 14 0 0,12 11 2 16,4 8 12-16,6 3 7 15,6 2 3-15,4 6-6 16,5 1-5-16,7 5 5 16,6 6-2-16,1 3-1 15,0 5-6-15,1 0-1 16,-5 3 2-16,2-1-2 16,-5-1-1-16,0 2 6 15,-2-3-6-15,-1 1-1 16,-3 2 6-16,-1-2-8 15,-2 8 13-15,2-1-8 16,1 3 2-16,2 0-4 16,7-4 2-16,6 6 0 0,3 0-1 15,5 1-3-15,-2-1-5 16,2-4 1-16,2 2 1 16,-1 0-1-16,-2-3-1 15,-4 1 2-15,-8 1-2 16,-6 4 2-16,-4 2 1 15,-4 2 7-15,-2 1-4 16,-1-3-2-16,5-1 1 16,-2-3 3-16,3-2-3 15,0-6 4-15,-3-8-4 16,0-5-2-16,-3-6 2 16,0-9-2-16,-3-4-2 15,-3-7-1-15,-5-5 0 16,-8-7 1-16,-2-2-1 15,-6-6 0-15,-5-1 2 0,-1-3-2 16,0-2 0-16,-3-2-1 16,0 1 3-16,2-1-4 15,-2 0 3-15,1 2-1 16,3 2 0-16,-2-1-1 16,-2-2 1-16,0 1-1 15,0 1-4-15,0 0-19 16,-3 1-26-16,-16-5-45 15,-7 0-178-15</inkml:trace>
  <inkml:trace contextRef="#ctx0" brushRef="#br0" timeOffset="138360.76">16804 7270 70 0,'0'0'397'0,"0"0"-376"16,0 0 22-16,0 0 18 15,0 0-9-15,0 0-3 16,-43-43-9-16,40 40-12 16,3 3 0-16,-2-3-11 15,0 3-3-15,2 0 1 16,0 0-3-16,-1 0-4 16,-4 0-1-16,2-1-4 15,-4 1 0-15,3 0-3 16,1 0 1-16,0 0-1 0,-2 0-1 15,1 0-2-15,2 0 3 16,1 0 0-16,1 0 0 16,0 0 0-16,0 0 1 15,0 0-1-15,0 0 2 16,0 0-2-16,0 0 1 16,0 0 0-16,0 0 0 15,0 0 1-15,0 0 0 16,0 1-2-16,0 11 3 15,0 5-2-15,0 7 1 16,-2 6 3-16,-2 6 18 16,-1 7 8-16,1 10-9 15,-7 3-4-15,-2 8 3 16,-4 1-10-16,-2 4 5 0,0 1-1 16,-2-3-3-1,-1 0-3-15,-1-3-3 0,2 3-2 16,-1 5-3-16,-2 2 3 15,-1 2-2-15,-3 2 0 16,-2-1 0-16,-5 0-1 16,-1 4 8-16,1-2-3 15,-3 0 2-15,-3 0-1 16,-1-1-2-16,-6 1 0 16,0-1 3-16,-2-4-6 15,2-1 7-15,2 0-5 16,4 2-1-16,0 1-3 15,6-1 6-15,-1-2-6 0,1-2 0 16,-4 3 4-16,1-1-4 16,-3-1 2-16,-2-2-4 15,-1 0 3-15,-3-4-1 16,2-1 0-16,0-3-1 16,2-3 0-16,0-2 1 15,0-1 0-15,0 1 0 16,2-3 0-16,0 1 0 15,1-2 0-15,2-4 0 16,1-1 1-16,0 0-1 16,2 2 1-16,-2 0-1 15,3 0 0-15,0-1 2 0,1-1-1 16,-2-2 1-16,5-1 2 16,1-3-4-16,-1 2 1 15,1-2 1-15,-1 0 4 16,1 0-1-16,0-2 0 15,3 4 2-15,-7-2-1 16,6-1 10-16,0-1-7 16,2-1-2-16,-1 2-4 15,0 1 5-15,3 1-4 16,-1-4-2-16,5 2-1 16,-5 1 1-16,3-5-1 0,-2 2 1 15,3-3 0 1,0-2-1-16,3-1 2 0,0-2 2 15,2 2 0 1,1-2 1-16,-1 0-3 0,0 2-1 16,0-2 1-16,3 1-2 15,-2 0-1-15,3-5 1 16,-3 3-1-16,2-2 1 16,-2 0-1-16,1-1 0 15,0-1 0-15,0-4 0 16,2-2 0-16,-1-1 1 15,4-5-1-15,-1-3 0 16,2-2 0-16,0 1-1 16,2-6-7-16,0-4-21 0,-2 0-27 15,-2-7-18 1,1-20-83-16,-1-16-377 0</inkml:trace>
  <inkml:trace contextRef="#ctx0" brushRef="#br0" timeOffset="139645.1">12848 11194 119 0,'0'0'131'0,"0"0"-100"15,0 0 14-15,0 0 36 16,0 0-2-16,0 0-41 0,0 0-27 15,0-46 1-15,0 41 6 16,0 1-3-16,2 2 12 16,-2 2 15-16,0 0 28 15,0 0 3-15,0 0-10 16,0 0-12-16,0 0-20 16,0 0-10-16,0 0-10 15,0 0-9-15,4 6-1 16,6 5 1-16,1 7 6 15,7 0 5-15,-2 3 13 16,5 4 4-16,3 5-1 16,1 4-2-16,1 4 6 0,2 2-11 15,-1 0-2-15,1 0-9 16,4-1-5-16,-1-3 0 16,5-1 0-16,2-5-3 15,3 0 0-15,-1-6 6 16,-1-4-7-16,-5-4 5 15,-3-2-7-15,-4-1 5 16,-3-1 1-16,-1 3-1 16,-1-2-2-16,2 3 7 15,-2 0 6-15,2 1-13 16,0-2-2-16,3 5 12 16,2 2-8-16,4 3 4 15,2 0 24-15,-1 3-17 16,-3 2-14-16,1 1 0 0,-4 1 5 15,-3 1-5-15,-2-2-1 16,-5-1 0-16,-1-2-1 16,-1 0 2-16,0-1 0 15,-3-1 0-15,1 0 0 16,-4-4-1-16,-1-2 0 16,0-1 6-16,-3-5-7 15,-2-3 2-15,1-3-3 16,0-2 2-16,-1-1-1 15,-1-2 3-15,0 0-3 16,-2 0 1-16,2 2 0 16,0-2-1-16,-1 0 1 15,-1 2-1-15,1-3 1 0,1 2 0 16,0 0-1-16,1 0 0 16,-3-1-1-16,2 0 1 15,-3-2 0-15,2 1 0 16,-2-2 3-16,0 0-5 15,0 0 2-15,0 0 0 16,3 0 2-16,-3 0-2 16,0 0 1-16,2 0-2 15,-2 0 0-15,0 0 1 16,1 0 0-16,-1 0-13 16,0-3-30-16,0-19-40 15,-6-8-85-15,0-7-354 0</inkml:trace>
  <inkml:trace contextRef="#ctx0" brushRef="#br0" timeOffset="141625.37">13744 9561 189 0,'0'0'58'0,"0"0"-5"16,0 0-11-16,0 0-21 15,0 0 1-15,-11-77 14 16,11 62-4-16,1-1-2 15,5 3-8-15,-2 1-11 16,-1 0 4-16,-1 5-2 0,-2 1-3 16,0 2-5-16,0-1 6 15,0 0 7-15,0-1-9 16,0 3-7-16,0 0-2 16,1-1-2-16,-1 1 0 15,2 2 2-15,-2-1 0 16,0 2 0-16,0-2 1 15,3 2 2-15,-3-1-2 16,2 0 2-16,-2-1 0 16,0 1 2-16,0-3 4 15,1 4-1-15,-1-3 6 16,0 3 6-16,2 0 10 16,-2-2-10-16,0 2 6 15,0 0 3-15,0 0 4 0,0 0 2 16,0 0-2-16,0 0-2 15,0 0-6-15,0 0-10 16,0 0-4-16,4 0-8 16,6 13 1-16,5 6 23 15,3 6 22-15,3-2-28 16,0 3-9-16,1 1-4 16,4 3 5-16,0 0-3 15,1-3-3-15,-3 0-4 16,2 1 6-16,-6-3-8 15,-3 0 3-15,-1-2-2 16,-4-4 0-16,0-2-2 16,-3-2 2-16,0 0 0 0,1-4 2 15,-2-1-1-15,1 0 1 16,-1-3 0-16,-1 0-3 16,0-2 0-16,-1-1 2 15,-1 1-2-15,2-2-1 16,-6 0 0-16,2-1 1 15,-1 1 1-15,-2 0-1 16,5-3 2-16,-4 1 3 16,1-1-5-16,1 2 2 15,1-1 3-15,-1 1-5 16,4-2 3-16,-4 3 0 16,0-3-3-16,0 0 1 0,-3 0 1 15,2 0-3 1,-2 0 2-16,0 0-1 0,0 0 0 15,0 0-1-15,0 0 3 16,0 0 1-16,0 0 2 16,0 0-3-16,0 2 0 15,0-2-2-15,0 0-2 16,0 0-3-16,3-2-42 16,4-10-64-16,4-8-339 15</inkml:trace>
  <inkml:trace contextRef="#ctx0" brushRef="#br0" timeOffset="148025.76">10922 8110 285 0,'0'0'184'0,"0"0"-166"16,0 0-7-16,0 0 33 16,0 0 9-16,0 0-20 0,0 0-11 15,14-53 3-15,-2 45-5 16,3-4-6-16,4 0 0 15,11-4-1-15,6-1 0 16,6-3 2-16,11-3-2 16,7-3-5-16,9 0 3 15,5-4-3-15,2 2-1 16,2-1-4-16,1-2-1 16,3 1-1-16,1 2 2 15,2-2-1-15,2 1 0 16,-5-2-1-16,3-4-1 15,0 2 2-15,-2-2-3 16,-6-3 2-16,-6 5-2 16,-5 1 2-16,-7 4-1 15,-8 5 0-15,-3 2 0 0,-3 3 3 16,-2-1-3-16,-1-1 0 16,-2-1 1-16,2 0-1 15,-2 0 0-15,4-2 0 16,1 1 2-16,1-3-1 15,1-1-1-15,0 1 0 16,-3 1-1-16,0 3 1 16,-3 2-2-16,-4 5 2 15,-1 0 0-15,1 0 0 16,0 2-1-16,1-4 1 16,-1 2 0-16,-2-2 0 15,2 1 0-15,0-1 0 0,-1 1 1 16,1-2 1-16,-1 1-2 15,-2 0-2-15,0 1 2 16,-1 1 0-16,-1 0 0 16,-4 1 2-16,0-1-2 15,2-2 0-15,7-1 0 16,1-1 4-16,1-3-3 16,-4 4-1-16,-4 0 0 15,-5 2 0-15,-4 3-1 16,-2 2 0-16,-4 1 0 15,1-1 0-15,-1 3 2 16,3-5-2-16,8 0 1 16,6-3 0-16,9-2 0 0,7-5 1 15,5-1 1-15,-1 2-2 16,-6-1-1-16,-1 4 1 16,-9-1-2-16,-6 2 2 15,-4 3 0-15,-3 1 0 16,-6 1 1-16,1-1 0 15,-2 2-1-15,-1-1 1 16,-1 2-1-16,3 0 0 16,1-4 0-16,1 3 0 15,2-2 0-15,1 2 1 16,-4 0-1-16,0-1 0 16,1 4 2-16,-4-1-2 0,2 1-1 15,-3 1 1 1,0-2 0-16,0 3 0 0,0-3 0 15,0 1 0-15,3-1 0 16,0 1 0-16,-1-1 0 16,1-1 0-16,-3 3 0 15,-4 0 0-15,-1 0 4 16,-2 2-4-16,-4 0 0 16,1 0 0-16,-2 3 0 15,0-2 1-15,2 0-1 16,0 0 0-16,-1 1 0 15,-1 0 0-15,0 2 0 16,0-2 1-16,1 0-4 0,-1 1 6 16,1-3-3-1,-3 5 0-15,2-3 0 0,-1 0 0 16,-1 2 0-16,1 1 0 16,-1-2 1-16,-1 2 0 15,3-3-1-15,0-1-3 16,3 0 3-16,1 0 2 15,-1 2-2-15,1-3 1 16,-3 2-1-16,-1 0 0 16,-1 2 0-16,-1-1 1 15,1 1-1-15,-2 1-1 16,3-2 1-16,-1 2 0 16,-2-2 0-16,3 2 0 15,-3-1 0-15,0 1 0 0,2 0 0 16,-2 0 1-16,0 0 1 15,0 0-2-15,0 0 1 16,0 0 0-16,0 0 2 16,0 0-3-16,0 0 0 15,0 0 0-15,0 0 0 16,0 0 0-16,0 0 0 16,0 0 0-16,0 0-3 15,0 0 3-15,-5 0-30 16,-15 3-253-16</inkml:trace>
  <inkml:trace contextRef="#ctx0" brushRef="#br0" timeOffset="152727.2">15250 6165 286 0,'0'0'128'0,"0"0"-97"15,0 0 13-15,0 0 6 16,0 0-17-16,0 0-9 16,0 0-6-16,0-13-4 0,0 13-3 15,0 0-5-15,0 0-2 16,0 2-4-16,0 15 0 16,-3 14 2-16,-5 11 7 15,-1 10-5-15,-3 5 10 16,-1 7-3-16,0 5 10 15,-3 3 7-15,-1-1-6 16,-3 4 15-16,2-5-5 16,0-3-9-16,-1 1-5 15,-3 4-7-15,-1-2 4 0,1 1 21 16,-2-3-14 0,0-8-7-16,0 1-1 0,2-3 1 15,-2-2-4 1,-1 2-3-16,1-2 5 0,2-5-8 15,2-3 4-15,1-3-3 16,4-3 3-16,-2-2-2 16,2-1 2-16,1-2-1 15,0-1-1-15,-1 1-3 16,0-2 3-16,-1 2-2 16,1-3 3-16,0 3-4 15,1 1-4-15,-2 3 3 16,0 5-1-16,-4-2 1 15,1 4 1-15,4-7-3 16,-1-1-1-16,4-3 0 0,1-4 0 16,1 0 0-1,2 1 1-15,1 0-1 0,1 0 1 16,-1 4-1-16,-1 1 2 16,-1 0 2-16,-3 4 0 15,0-1-1-15,-1 1-2 16,-4-1 0-16,4 1 1 15,0-4-1-15,2-1 0 16,3-2 0-16,-2-2 2 16,1-2-3-16,2-1 8 15,-5-1-7-15,4-2 1 16,1-1-1-16,-1-1 0 16,0-1 1-16,-1 1-1 15,-1 1 0-15,0-4 1 0,0 5 4 16,-2-2 0-16,0-1-2 15,3-1 1-15,1 0-4 16,0-2 4-16,0 2-2 16,2-2-1-16,-2 3 0 15,-2-2 0-15,3 1-1 16,-1-2 0-16,1 0 5 16,-2 2-4-16,1 0 3 15,2-1-2-15,0-2-2 16,-1 0 0-16,3 1 2 15,-2-3-3-15,1 1 3 16,-1-3-1-16,3 2 0 16,0-4-1-16,-1 2 0 0,1-5-1 15,1 1 0 1,1-4 0-16,-1 1 1 0,2-1 0 16,-1-4-1-16,-1 0 0 15,2-4 0-15,0 1 0 16,0-1 0-16,0-1 0 15,0 0 0-15,0 0 0 16,0 0 0-16,0 0-3 16,0 0-17-16,6-21-31 15,20-17-34-15,6-19-94 16,3-12-252-16</inkml:trace>
  <inkml:trace contextRef="#ctx0" brushRef="#br0" timeOffset="155792.44">12155 6402 263 0,'0'0'212'16,"0"0"-200"-16,0 0-5 16,0 0 15-16,0 0 23 15,0 0-6-15,0 0-10 16,-32-55-8-16,32 55-13 16,0 0-2-16,0 0-6 15,0 0-5-15,7 13-4 16,12 12 7-16,6 7 2 15,3 8 1-15,2 3 3 16,4 3 0-16,-1 0 2 16,3 3 1-16,3 5-2 0,1 3 17 15,0-1 7-15,2 2-6 16,-5 1-5-16,-2 2-1 16,-4 4-9-16,-1-1-2 15,0-2 4-15,-4-1 1 16,1-7 1-16,0 1-3 15,-4-2-2-15,2-1-2 16,-1-3 6-16,1-5-3 16,2-2-5-16,-2-5 5 15,1-4 13-15,-1-2-11 16,-3-4-3-16,1-4-1 16,-7-1-5-16,-1 0 2 15,2-1 0-15,-4 3-1 16,2-1 0-16,1 6-1 0,2 0 0 15,2 3 8-15,-1-2 2 16,2-2-2-16,3 2 3 16,3-1-2-16,1 1-4 15,2 3 5-15,-2 0-6 16,2 4 0-16,-2-1 0 16,-1 3 3-16,0-1-8 15,-3-2 7-15,0 1-2 16,-2-1-5-16,-1 1 1 15,0 1 3-15,1 1 2 16,-3-5 0-16,0-1-3 16,-2-2 0-16,-2-4 0 15,2 0 0-15,-5-3 0 0,1-2 1 16,-3 2 2-16,1-4-5 16,-1 0 2-16,-1-1 2 15,-1-2-3-15,-1-3 2 16,4 0-2-16,-2 0 3 15,1 0-5-15,2 0 3 16,-1 2 0-16,0-1 0 16,0 0 0-16,-2 1-1 15,2 1 1-15,0 3 1 16,1-1-2-16,0 3 1 16,-2 0 0-16,0-2 0 15,0 0 1-15,-1 1 0 0,-2 0 0 16,2-2-1-16,-3 3 0 15,0 0 3-15,-1 1-1 16,1 0-1-16,-2-1 1 16,3-1-1-16,-1-1-1 15,0 0 1-15,2 0-1 16,-1-2-1-16,-1 0 0 16,2 1-2-16,-4-2 1 15,2 1 0-15,0-2 3 16,-3 0 0-16,3-2-1 15,-1-2 1-15,1 4 1 16,-2-2-4-16,3 0 4 16,-1 0-1-16,0 1 0 0,0 1 0 15,1-1 2 1,1 2-2-16,-2 3-2 0,3-2-2 16,-3 5 2-16,1-2-2 15,-2-1 0-15,0 2 3 16,1-5-3-16,-3 2 0 15,1-4 0-15,2-1 0 16,-3-1 0-16,1-2 0 16,-1-1 0-16,0 2-1 15,2-2-1-15,-2 1 0 16,-3-1-16-16,5-3-18 16,-5-4-10-16,0-3-35 0,0 0-90 15,0-19-113 1,-5-18-133-16,0-17 300 0,1-15 41 15</inkml:trace>
  <inkml:trace contextRef="#ctx0" brushRef="#br0" timeOffset="157791.44">12408 6208 387 0,'0'0'114'15,"0"0"-100"-15,0 0-9 16,0 0 2-16,0 0 7 16,0 0-10-16,36 26-1 15,-5-1 2-15,10 4 10 16,9-1 19-16,10-1 13 16,2-3-24-16,0-2 7 15,0 0 0-15,-2-3-13 16,1 1-12-16,3 1 5 15,4-3-2-15,1 1 0 16,0-1-4-16,-2-2-3 16,-1 0 1-16,5-4 0 15,-5-3 0-15,-2 2-1 0,-1-2-1 16,-7-1 2-16,-2 2-2 16,-3-3 0-16,-3 3 1 15,-6 1 0-15,-3 0-1 16,-3 1 1-16,0 2-1 15,-3-1 0-15,1 0 1 16,-1-1-1-16,0-3 4 16,0 2-3-16,2-2 0 15,1 1-2-15,0 0 1 16,2-2-1-16,3 1 1 16,-2 1 0-16,-2-3 0 15,-2 5 0-15,-4-3-1 0,0 1 1 16,2-2 2-16,2-1-2 15,5 2-2-15,2-2 2 16,4 1 0-16,-1-1 0 16,1-1 0-16,-3 0 1 15,-3 2-1-15,0-1 0 16,-2 0 1-16,-4 0-1 16,1-1 1-16,-4 0-1 15,0-3 0-15,-4 2 0 16,0-2 0-16,1 0 0 15,0-1 0-15,5-2 0 16,0 1 1-16,3-1 3 16,-2 0-4-16,-2 0 0 0,0 0 1 15,-6 0-1-15,1 0 1 16,-2 0 1-16,0-1 1 16,0 1 0-16,1 0-1 15,-2 0 1-15,4 0 0 16,1 0-3-16,3 0-1 15,0 4 1-15,1 1 0 16,2 1 0-16,-2 0 1 16,0 1 1-16,0 0-2 15,-1-2 1-15,-2 1 0 16,0-2 1-16,-2 0 0 16,2 1-1-16,5-2-1 15,-1-3 2-15,0 2-2 16,1-2 4-16,-5 1-2 0,-4 0 1 15,-3 1 1-15,-1-1 2 16,-2 2-2-16,-1 0 3 16,0 1-4-16,-2-1-2 15,0 1 1-15,2-1-1 16,-2-1 2-16,4-2-1 16,-3 0-2-16,3 0 4 15,0 0 0-15,-5 5 1 16,2-5 3-16,-1 2-3 15,0 1 0-15,0 0-4 16,-1-2 6-16,-1 4-4 0,0-2-3 16,-1-1 2-1,-1 1 0-15,-1 0-1 0,1-2 0 16,-1 2 1-16,-1-3 5 16,2 3-4-16,-1-1 0 15,1 1-1-15,1 1-2 16,1 2 2-16,-2-3-1 15,-1 2-1-15,1-1 2 16,0 1-1-16,-3-1-1 16,-1 0 0-16,-3-1 0 15,1 1 2-15,1-1-3 16,-2 2 5-16,0-5-4 16,0 4 1-16,0-3 2 15,-3-1-3-15,4 2 2 0,-3-2-1 16,-1 0 0-16,2 0 2 15,-2 0 0-15,-3 0 6 16,0 0 2-16,2 0 4 16,-2 0-6-16,0 0-4 15,0 0 0-15,0 0-5 16,0 0 0-16,0 0 1 16,0 0-1-16,0 0-4 15,0 0-8-15,0 0-30 16,0 0-35-16,-14 0-218 15,-1 0-202-15</inkml:trace>
  <inkml:trace contextRef="#ctx0" brushRef="#br0" timeOffset="159040.44">16659 7153 351 0,'0'0'132'0,"0"0"-46"15,0 0 26-15,0 0-22 16,0 0-24-16,0 0-13 16,-30-31-11-16,30 31-20 15,0 0-8-15,0 0-7 16,0 0-2-16,0 0-5 15,2 2 1-15,8 10 4 16,3 1 0-16,3 1-2 0,0 0-1 16,-1-1 3-1,3 4-5-15,-2-3 0 0,0 1 0 16,0-5 0 0,-2 0 0-16,-3-4-4 0,-4-3-2 15,-1-1-2-15,-3-1 2 16,-1-1 6-16,-1 0 0 15,-1 0 3-15,0 0 2 16,0-1-1-16,0-6-2 16,0-1-2-16,0-1 2 15,0 2-1-15,-1 0 0 16,-8-1 2-16,1 5 2 16,-1-2-1-16,-5 4-1 15,0 1 2-15,-2 0-4 0,-2 4 1 16,0 9-1-1,1 7-1-15,3 1 0 0,4 4 0 16,4 1 0-16,5-2 0 16,1-2-2-16,0 0 2 15,0-8-2-15,11 0-5 16,2-4 4-16,2-8 0 16,-2-2-6-16,1 0 5 15,-1-1-2-15,2-13 6 16,-4-6 4-16,-1-3-1 15,-1-1-2-15,-6 2 0 16,-3 2 0-16,0 3 7 16,0 1-4-16,0 6 1 0,-6 1 10 15,-3 4 2 1,3 3 3-16,-3 2-4 0,-4 0-8 16,-1 4-7-16,-2 14 1 15,1 5-2-15,4 1 0 16,3 0-1-16,5 0-1 15,3-4 0-15,0-3-3 16,3-2 5-16,11-6-5 16,3-8 5-16,5-1-3 15,-1-5 3-15,0-15 1 16,-2-3-1-16,-1-7 1 16,-6-1-1-16,-7 0 1 15,-5 0 1-15,0 5 0 16,-15 1 2-16,-8 5 3 0,0 7-1 15,3 4 1-15,2 7 4 16,5 2-3-16,2 0 2 16,2 6-10-16,3 8 0 15,2 3-2-15,1 0 2 16,3 2-1-16,0-2 0 16,0-1 1-16,4-4 0 15,8-1-2-15,6-5 2 16,-1-4 0-16,0-2-2 15,0 0 1-15,-2-4 0 16,-6-9 1-16,-3-3 0 16,-6-6 2-16,0 0-2 0,0-1 0 15,-12 6-2-15,-7 4 1 16,-3 7-2-16,-3 6-2 16,-2 0-2-16,0 14-15 15,5 8-51-15,6-2-84 16,8-6-277-16,8-6 76 15</inkml:trace>
  <inkml:trace contextRef="#ctx0" brushRef="#br0" timeOffset="160541.2">15208 6133 449 0,'0'0'134'0,"0"0"-79"16,0 0 62-16,0 0-13 16,0 0-43-16,0 0-31 15,-3-5-16-15,0 5-10 16,-2 5-4-16,2 10-5 16,1 3 5-16,2 4-1 15,0-3 1-15,0 1 0 16,10-3 0-16,8-4 0 15,4-7-1-15,3-6-2 16,-1 0-1-16,-4-2 4 0,-2-15 0 16,-9-5-2-16,-5-1 1 15,-4-2 1 1,0-1 0-16,-10 3 1 0,-13 4 7 16,-3 2-6-16,-4 5 6 15,2 7-1-15,0 3-1 16,6 2 0-16,6 0-2 15,4 0-4-15,4 7-1 16,2 3-1-16,0 2-3 16,6 2 3-16,0-2 1 15,0 1-1-15,3 1 2 16,14-3 0-16,2-3 1 16,2-1-1-16,1-7 0 15,0 0-1-15,-3 0 1 16,-3-9 0-16,-6-3 1 0,-5-5-2 15,-5-2 1-15,0-3-2 16,-14 5-1-16,-8 0 1 16,-3 7 2-16,-3 5 0 15,0 5 2-15,0 3 1 16,1 14-3-16,5 8-1 16,8 0-3-16,6 1 3 15,6 2 0-15,2-3-3 16,2-3 4-16,15-5-3 15,6-6 2-15,1-6-10 16,3-5-1-16,-1 0 8 16,-2-8 4-16,-5-6 0 15,-6-3-8-15,-7 0-10 0,-6-2-3 16,-2-1-5-16,-16 1-7 16,-10-1-32-16,-6 4-11 15,-2 8-33-15,-3 7-97 16,-2 1-63-16,0 4 164 15</inkml:trace>
  <inkml:trace contextRef="#ctx0" brushRef="#br0" timeOffset="162176.9">12108 6249 491 0,'0'0'77'0,"0"0"-56"16,0 0 29-16,0 0 12 15,0 0-34-15,-82 3-13 16,70 6-6-16,5 4-2 16,-2 1-5-16,9 0 1 15,0 0-1-15,0 1-2 16,13-2 0-16,10-2 0 16,11-5-2-16,5-4-3 15,6-2 3-15,2-2 4 0,-3-12-4 16,-7-5-8-16,-13-2-20 15,-11 1 7-15,-10-4 20 16,-3 3 3-16,-8-1 10 16,-18 4-3-16,-9 2 3 15,-8 4 5-15,0 6 0 16,1 3 11-16,5 3-3 16,6 0-4-16,5 6-5 15,8 8-7-15,5 3-5 16,5 2-2-16,4 6 0 15,4 4 0-15,0-2 0 16,0-2 0-16,9-5 3 0,9-4 1 16,1-5 2-1,5-7-6-15,1-4 6 0,1 0-4 16,-3-3-1-16,-3-9 2 16,-4-5 2-16,-4-5-3 15,-7-2 0-15,-5-2-1 16,0 1 1-16,-9 3 3 15,-13 5 4-15,-4 6-8 16,-2 5 1-16,-6 4 2 16,1 2 0-16,3 0-4 15,7 9 0-15,4 3-1 16,8-2 0-16,4 5 0 16,6-3-2-16,1 2-1 0,0 1 4 15,10-4-1-15,8-3 1 16,7-1 0-16,7-7 0 15,-2 0 0-15,1 0-2 16,-1-11 2-16,-8-4 1 16,-4 3-1-16,-5-3 1 15,-10 1 0-15,-3 1 0 16,0-1 2-16,-4 3 0 16,-11 0-3-16,3 5 0 15,-3 0 4-15,5 4-1 16,-2 2-3-16,-5 0 1 15,1 0 0-15,-5 4-1 0,-1 9-1 16,4 3 1-16,1 2 0 16,8 1-2-16,8 0-3 15,1 1 4-15,7-1-1 16,23-7 2-16,11-5 0 16,12-7 0-16,7 0 0 15,0-10 0-15,-7-5 0 16,-11-3 1-16,-14 1-2 15,-10 5 1-15,-15-5 0 16,-3 1 2-16,-15 0-2 16,-20 4 2-16,-12 2-4 15,-10 6 4-15,1 4-1 16,1 0-1-16,10 4 0 16,12 6 4-16,14 1-4 15,7 6-1-15,9 8-5 0,3 9-2 16,9 4 3-16,15-4-75 15,13-14-257-15,-3-6-35 16</inkml:trace>
  <inkml:trace contextRef="#ctx0" brushRef="#br0" timeOffset="163457.1">10837 8053 324 0,'0'0'136'0,"0"0"-97"16,0 0 35-16,0 0 30 15,0 0-26-15,0 0-39 16,-80-41-12-16,50 41-5 16,4 0-8-16,1 3-1 15,6 4-6-15,10 2-2 16,4 0-4-16,5 5-1 16,0 2-2-16,3-1 1 15,16 0 1-15,7-5 0 0,12-6-1 16,6-4 1-16,7 0-2 15,3-10 2-15,-7-9 2 16,-8-2-2-16,-13 0-16 16,-16 0 1-16,-10-2 7 15,-1 3-3-15,-29 3 10 16,-11 5 1-16,-9 7 1 16,-4 5 6-16,0 0-3 15,7 2 12-15,8 9 6 16,10 1-8-16,10-3 0 15,10 3-7-15,6 0-4 16,3 5-3-16,0 2-3 0,15 0 0 16,6-2 3-1,4-4 0-15,4-3 5 0,0-4 5 16,1-6-5-16,0 0 0 16,-2 0-2-16,-4-9-3 15,-6-4 1-15,-6-2 0 16,-12-1 2-16,0 0 0 15,-12-4 1-15,-11 8 0 16,-6 1 1-16,0 5-3 16,1 6-1-16,4 0 5 15,4 0-4-15,3 3-1 16,2 14-1-16,3 8-2 16,5 1 1-16,3 4 0 0,4 0 1 15,0-3 0 1,8-1 1-16,12-5-2 0,7-5 2 15,4-7 1-15,6-9-2 16,5 0-2-16,-2-6-3 16,-1-14 4-16,-6-2-1 15,-9-2 0-15,-11 2-5 16,-13 1 3-16,0 1 3 16,-22 0-8-16,-13 6 8 15,-6 6-2-15,-3 8 3 16,1 0 2-16,0 12-2 15,9 18-3-15,7 3 0 0,12 10-17 16,15 6-75 0,0-5-129-16,19-1-174 0</inkml:trace>
  <inkml:trace contextRef="#ctx0" brushRef="#br0" timeOffset="165023.47">14116 12472 257 0,'0'0'96'15,"0"0"-43"-15,0 0 28 16,0 0-13-16,0 0 6 15,0 0 3-15,0-75 21 0,-9 66-31 16,-4 1-7 0,-4 3-13-16,-7 1-12 0,-4 4-15 15,-3 0 0-15,-1 0-2 16,5 2-8-16,4 10-1 16,6 0-4-16,5-1-4 15,5 0-1-15,5-2-1 16,2-4-3-16,0 0-2 15,3-5-1-15,12 0-3 16,5 0 2-16,3-10 6 16,3-7-1-16,-4-8-5 15,-5 0 0-15,-6-3-4 16,-3 0 0-16,-8 5 1 16,0 6 1-16,-6 6 10 15,-15 4 2-15,-3 4 5 0,2 3 0 16,1 0 3-16,0 7 4 15,3 9-4-15,6 6-2 16,3 1-1-16,8 0-2 16,1-3-3-16,0-3-1 15,6-3-1-15,4-3-1 16,2-5-1-16,3-1-1 16,0-5 0-16,-2 0 3 15,2-2 1-15,-3-13 1 16,-1-5-1-16,-3-3 1 15,-6 0-4-15,-2-5 1 16,0 7-1-16,-9 0 0 0,-4 7 2 16,-2 8 2-16,3 1 0 15,1 5 6-15,1 0-1 16,1 13-2-16,-3 10-5 16,3 7 0-16,3-4 1 15,5 3-1-15,1-5 0 16,0-4 0-16,4-4 0 15,11-6-2-15,3-5-2 16,6-5-1-16,7 0 4 16,2-5 1-16,-3-13 0 15,-2-2 3-15,-5-5-3 16,-8 0-1-16,-4 2-5 16,-6-2-2-16,-5 5 2 0,0 2-5 15,-19 8 10-15,-4 6 1 16,-5 4 0-16,-1 0 1 15,1 7 1-15,1 11 6 16,5 3-2-16,7 3 3 16,3-1-1-16,6-5-2 15,3-1-2-15,3-5-4 16,0-2 1-16,5-1-1 16,12-4-3-16,5-5 2 15,6 0 0-15,3-2 1 16,-1-13-1-16,-5-1 0 15,-7-2-1-15,-4 1-2 0,-8 0-2 16,-6-2 4-16,0 2-3 16,-8 3 4-16,-13 4-3 15,-1 5 3-15,-7 5 1 16,0 0-2-16,-1 11-2 16,0 4-5-16,3 1-42 15,3-3-81-15,8-7-143 16</inkml:trace>
  <inkml:trace contextRef="#ctx0" brushRef="#br0" timeOffset="166285.31">6637 11876 212 0,'0'0'45'0,"0"0"-38"15,0 0 33-15,0 0-10 16,0 0 10-16,0 0-7 16,-12-25 0-16,11 23-3 15,-1-3-4-15,-1 2-2 16,2-2-3-16,-4 0 0 16,1 0-9-16,-1 0-4 15,-2-2 16-15,7 4 0 16,-3-3 10-16,0 2 10 15,3 0-4-15,0-1-17 16,-3 3-5-16,3 0-1 0,0 2-3 16,0-1-1-16,0 1-7 15,0 0 0-15,0 0-5 16,0 0 1-16,6 0 0 16,13 5 4-16,8 10 17 15,3-1 0-15,4 1-5 16,2-1-8-16,0-1-5 15,7-1-4-15,-6-6-1 16,-1 2 0-16,-6-4 0 16,-2 0 0-16,-10-1 0 15,-6-2-4-15,-6-1 3 16,-4 2-15-16,-2-2 2 16,0 0 4-16,0 0-7 0,0 0 2 15,0 0-25 1,-3 0-77-16,-5 0-51 0,4 0-55 15</inkml:trace>
  <inkml:trace contextRef="#ctx0" brushRef="#br0" timeOffset="167474.26">6925 11662 34 0,'0'0'253'0,"0"0"-214"16,0 0 13-16,0 0 26 16,0 0-16-16,0 0-25 15,-55-49 7-15,49 42 8 16,1 2-14-16,2 2 9 15,2 0 1-15,-1 3-18 16,2 0-1-16,0 0-6 16,0 0-3-16,0 0 0 15,-1 0-8-15,1 0-5 16,0 0-2-16,-2 0-3 16,2 0 1-16,0 0-5 15,0 20 4-15,0 12-2 0,0 7 11 16,2 0-1-16,1-4-5 15,0-1 2-15,0-5 2 16,0-2-7-16,0-5 4 16,0-5-5-16,0-6-1 15,-3-6 0-15,4-1 0 16,-4-4-2-16,0 0 0 16,0 0 2-16,2 0 4 15,-2 0-3-15,0 0 2 16,0-4-3-16,0-3-3 15,0 2 3-15,0 1-1 16,0 1 1-16,0 1-1 0,0-1-7 16,0-1-17-16,0-1-3 15,0-3-10-15,0 2 13 16,1 1 15-16,1 2 5 16,-2 2 4-16,0-1 2 15,0 1 5-15,0-1 4 16,-15 2-3-16,-2 0-4 15,-5 5 4-15,3 7 0 16,1 3 1-16,3-2 3 16,9 1-4-16,3-3-3 15,3-2-3-15,0-2-1 16,1 0-1-16,13-4-3 16,7-3 1-16,1 0 2 0,5 0 1 15,-2-14 0 1,-4-4 0-16,-3-3 0 0,-7-2 0 15,-10 0 0-15,-1 3-1 16,-1 0 0-16,-18 7 1 16,-4 5 6-16,-1 6-5 15,0 2 2-15,0 0 2 16,3 7-1-16,2 5 4 16,7 3 0-16,0 2 1 15,6 1-7-15,5 1 3 16,1-4-3-16,1 1 0 15,17-5 3-15,0-3-3 0,1-5-1 16,2-3-1-16,2 0-6 16,2-3 5-16,-1-10 1 15,-5-4 2-15,-7-3-2 16,-4-2-1-16,-8 0 1 16,0 1-4-16,-14 3 2 15,-5 6 2-15,-8 2 1 16,0 9 0-16,3 1 2 15,2 0-3-15,1 11 6 16,4 5-6-16,6 5 3 16,3 1-3-16,8-1 1 15,0 0 2-15,2-6-3 16,12-2 0-16,1-7 2 16,3-1-2-16,0-5-5 15,3 0 3-15,0-2 0 0,-3-11 2 16,-2-4-2-16,-5 1 0 15,-10 0-10-15,-1 2-5 16,0 3-1-16,-16 0-10 16,-7 7-13-16,1 4-27 15,1 0-64-15,6 0-68 16</inkml:trace>
  <inkml:trace contextRef="#ctx0" brushRef="#br0" timeOffset="171289.59">22567 6254 563 0,'0'0'69'16,"0"0"-21"-16,0 0 43 15,0 0-35-15,0 0-27 16,0 0-12-16,0 0-4 16,-10-22-6-16,5 22-3 0,-2 0-2 15,-6 5-2-15,-3 7-1 16,-6 7 0-16,-6 6-3 15,-10 6 3-15,-12 11-2 16,-10 3 3-16,-10 8 4 16,-4 3 0-16,0-1 29 15,0-1-9-15,4-1-10 16,4 2-4-16,5-6-7 16,7 0 1-16,9-1 0 15,1 2-3-15,3 1 0 16,1-1-1-16,-4 1 0 15,-1-2 1-15,-1-1-1 0,-1-2 2 16,1-3-2-16,3-1 0 16,3 1-1-16,1-1 1 15,4-3 0-15,2 2 0 16,1-5 0-16,2 0 1 16,-2-1 0-16,0 0-1 15,-1-1 1-15,-2 0-1 16,-2-1 0-16,2 1 1 15,0 1 3-15,1 2-7 16,1 0 3-16,0 1 0 16,2-3 3-16,-1 2-3 15,3-2 0-15,-1-1 0 16,2 1 0-16,1-3 0 16,0 1 0-16,3 2 0 15,4 0 0-15,-2-2 0 0,2 0 1 16,0-2-1-16,-1-2 0 15,2-3 0-15,2-5 0 16,3-2 0-16,1-2 0 16,2-3 0-16,3-5 0 15,1-1 0-15,2 0 0 16,0-4 0-16,1-1 0 16,4-1-1-16,0-2-7 15,0 0-29-15,3-2-44 16,20-25-150-16,11-14-193 15,15-17 229-15</inkml:trace>
  <inkml:trace contextRef="#ctx0" brushRef="#br0" timeOffset="172906.68">22476 6299 225 0,'0'0'132'15,"0"0"-110"-15,0 0 5 0,0 0 40 16,0 0-14-16,0 0-20 15,18-22-5-15,-16 22-11 16,1 0-4-16,1 0-2 16,3 0 2-16,1 0 4 15,3 0 11-15,2 3 8 16,3 10-9-16,5 3-9 16,7 5 6-16,8 6-4 15,6 2 4-15,7 5 2 16,3 2-8-16,-1 1 1 15,4 2-9-15,-1 3-2 16,1 1 0-16,-2 0-3 0,0 4 1 16,-4-2-4-16,-4-1 0 15,-3-2 0-15,0 2-1 16,2-2 2-16,1 4 6 16,6-2 8-16,-2 3-7 15,3-4-4-15,0 2 0 16,1-7 5-16,-2-1-1 15,-5-4 4-15,-5-2-3 16,-5-3 0-16,-4-1-1 16,-2 0 2-16,-4-3 5 15,-2-3 1-15,-3-1-3 0,-2-3-5 16,1 0 0 0,-4 0-4-16,5-2 0 0,-2 0 1 15,1-2-3-15,1-2 2 16,1 2-4-16,-2-1 1 15,2-1 4-15,-3 0-7 16,-1-2 3-16,0 2 0 16,-3-2-2-16,1 4 3 15,1 1-3-15,1 0 1 16,1 3-1-16,2-1 4 16,1 1 3-16,4 1-7 15,-1 1-1-15,3-2 5 16,2 4-5-16,-3-4 0 15,0 0 0-15,-6 0 2 0,0-1-2 16,-5-2 0 0,-1-2-2-16,0-1 2 0,-2 0 0 15,-2-2 0-15,2-1 3 16,-1 0-3-16,-1-2 0 16,2 2-1-16,-1-2 1 15,1-1 1-15,-4 1 0 16,2-1-1-16,-1 2 0 15,-1 0 0-15,0-1 3 16,0 2-3-16,0 0 1 16,0-2 1-16,-3 3 2 15,4 0-1-15,-2-2 3 16,1 0-3-16,1-2 0 16,-1 1-1-16,2-2 1 15,-1 2-2-15,0-1 1 0,0 0 0 16,1-1-1-16,-2 0 0 15,0 0 1-15,0 2-1 16,2-5 1-16,-4 2-1 16,2 0 1-16,0 2-1 15,-2-3 0-15,-1 1 1 16,1 0 1-16,-3 0-3 16,2 0 0-16,0 1 0 15,-2 0 1-15,2-1-1 16,-1 0 0-16,-2-2 3 15,-2-1-6-15,2 2 3 16,-3-2 0-16,0 0 1 0,0 0-1 16,0 0 0-16,1 0 0 15,-1 0-1-15,0 0-1 16,0 0-4-16,0 0-7 16,0 0-13-16,0-12-28 15,0-5-36-15,0 0-86 16,-5-5-479-16</inkml:trace>
  <inkml:trace contextRef="#ctx0" brushRef="#br0" timeOffset="175561.31">20300 8465 342 0,'0'0'104'15,"0"0"-92"-15,0 0 16 16,0 0 40-16,0 0-5 16,0 0-11-16,0 0-17 15,7-23-9-15,-4 23-8 0,4 0-5 16,6 2 1-16,5 16 15 15,6 5-2-15,2 8-3 16,6 3 0-16,4 2-9 16,1 1 0-16,9 3-6 15,2-1 1-15,3 0 1 16,5 2 11-16,-4-5-11 16,2 1 7-16,-2-3-13 15,1-3-2-15,2 2 8 16,0-2-2-16,-3 0-5 0,0 0 2 15,-4-1-3 1,-5 0 1-16,-4-2 0 0,-4 2-1 16,0 0 0-16,-2 1 3 15,1 5 2-15,1-3-2 16,1 3 1-16,2-1 0 16,5-1 0-16,1-2 1 15,5-2-1-15,0 0-3 16,2 1-2-16,3-2 6 15,-2 3-6-15,-3-1-2 16,-3 1 2-16,-8-1-2 16,-7 1-2-16,-6-3 2 15,-4-1 0-15,-1 0 0 16,-3-1 1-16,0-4 1 16,1-1-2-16,1-2 0 0,1-3 0 15,0-1 1-15,4-3-1 16,-3-1 0-16,3 0 0 15,-3-3 0-15,-2 1 0 16,-4 0 1-16,3-1-1 16,-3 1 1-16,1 0 1 15,1 2-2-15,2-1 2 16,1 0-2-16,-1 1 2 16,2 0-2-16,-2 2 1 15,2-2 0-15,1 0-1 16,-1 0 0-16,-3 1 1 15,0-1-1-15,-3 0 0 0,-2-2 0 16,-2-1 1-16,-2-1-1 16,0-1 0-16,-2 1-1 15,2 1 1-15,0-3 0 16,3 0 1-16,0 1-2 16,0 0 1-16,-3-3-1 15,-2 0 0-15,-2 0-4 16,0-3-21-16,-3 1-9 15,-2-2-10-15,0 0-42 16,0 0-67-16,0 0-133 16</inkml:trace>
  <inkml:trace contextRef="#ctx0" brushRef="#br0" timeOffset="176804.66">25087 8124 244 0,'0'0'184'15,"0"0"-125"-15,0 0-14 16,0 0 20-16,0 0 0 16,0 0-38-16,-23 15-14 15,1 9 4-15,-5 6 8 16,-3 6 7-16,-3 7-16 15,-3 6 6-15,-5 8 7 16,-1 4-8-16,2 3 11 16,-3 4-11-16,-1-2-9 15,-2 0 9-15,-2-1-2 16,-4-2-7-16,-2-3-4 16,2-2-1-16,0-4 4 15,3-1-8-15,4-5 5 0,0 3-4 16,2 1 4-16,-2 1-1 15,2-3-5-15,-3 0 7 16,1-2-4-16,1-1 0 16,0-3-1-16,0 1 3 15,-2-4-2-15,5 1 5 16,-2-1-5-16,4-2 2 16,1-3-5-16,1-2 3 15,-2-1-1-15,4-2 1 16,0-3-2-16,4 1 3 0,-2-2-4 15,2 1 3-15,-1 0 1 16,1 0-4-16,1 0 2 16,-1 0-2-16,-1 0 0 15,0 1 2-15,2-2-3 16,1-2 1-16,4-1-1 16,1-3-1-16,2 1 0 15,1 2 1-15,0-1-1 16,2 3 0-16,-1-2 0 15,3 1-1-15,0-2 1 16,2-4 0-16,3 1 0 16,1-1 0-16,3-3 0 15,-1 0 2-15,1-3-2 16,1-2 0-16,1-3 0 16,5-2-2-16,-1-1 1 0,2-5-2 15,0 0-2-15,0 0-26 16,0 0-27-16,9-14-87 15,12-13-72-15,4-9-214 16</inkml:trace>
  <inkml:trace contextRef="#ctx0" brushRef="#br0" timeOffset="177890.3">22764 10115 49 0,'0'0'40'16,"0"0"18"-16,0 0-4 15,0 0 9-15,0 0-12 16,0 0-4-16,-22 0 8 16,17 0-18-16,1 0 3 15,1 0-13-15,0 0 19 16,-4 0-3-16,2 0-30 15,-3 0-2-15,2 0-9 0,2 0-2 16,-1 0 0-16,1 0 0 16,0 5-6-16,-2 2-24 15,-2-2-16-15,0 3-13 16,1-2 5-16,3-3-11 16,1 2-9-16,-2 0-2 15,2-2 26-15,-1 0 27 16,-3 1 14-16,1-2 9 15,-2 1 0-15,3-1-1 16,1 0 2-16,2-2 2 16,2 0 4-16,0 0 15 15,0 0 40-15,0 0 11 16,0 0-13-16,0 0 16 16,0 0-1-16,2-2-7 0,-2 2 14 15,0 0-14 1,0 0-15-16,0 0-17 0,3 0-6 15,3 0-9-15,5 0 6 16,5 10 30-16,2 5 6 16,6 2-25-16,-1 0-17 15,1 2 5-15,0 2-6 16,-3 1-6-16,0 0-2 16,1 2-1-16,-4 2-3 15,3-1-1-15,-2 0-3 16,-1 0 2-16,5-2-5 15,-1-4 0-15,5 0 0 0,-1-2 0 16,0-4 1 0,0 0-3-16,-7-5 4 0,-6 1-3 15,-5-2 0-15,-2 0-4 16,-5-1 4-16,-1 3 2 16,2-1 0-16,-2-1-2 15,1-2 0-15,1-2 0 16,-1-2 0-16,1-1 0 15,-2 0 1-15,1 0-1 16,-1 0 0-16,0 0 1 16,0 0 0-16,0 0 0 15,0 0 0-15,0 0-1 16,0 0-1-16,0 0-1 16,0 0-21-16,2-12-59 15,1-5-198-15,1-7-338 0</inkml:trace>
  <inkml:trace contextRef="#ctx0" brushRef="#br0" timeOffset="183588.71">20392 6072 398 0,'0'0'39'16,"0"0"-35"-16,0 0 14 16,-13-72 24-16,12 60 15 15,-1 5-12-15,2 4-7 16,0 0-12-16,0 1-6 15,0 0-6-15,0 2-5 16,0 0-4-16,0 0-2 16,0 0-2-16,0 0-1 15,0 0-1-15,0 13-6 16,0 19-3-16,0 15 10 0,6 14 3 16,3 10 2-16,-2 3 5 15,3 5 17-15,1-2-2 16,0-2-7-16,-1-5 5 15,2-2-13-15,-1-7 1 16,-2-1 4-16,-1-5-4 16,0-3-1-16,0-4 4 15,-2-1-1-15,-1-2-4 16,0-1 8-16,-1-2-6 16,-2-5-7-16,1-3-2 15,0-2 4-15,0-3-5 16,1 0 12-16,2-3-3 15,-2 1 0-15,1 0 6 0,-2-3-8 16,-1 2-3 0,-2 1 2-16,0-1-3 0,0 2 1 15,0 3 2-15,0-2-1 16,0 0-4-16,0 0 3 16,0-3 1-16,0 0-1 15,0-3-4-15,-3-2 0 16,1 0 0-16,-1 0-1 15,0 0 2-15,-3-1 4 16,2 2-6-16,-1-2 9 16,1-2-6-16,-1 1 2 15,1-2 1-15,-1-2-4 16,1 0 0-16,0 1 0 16,2 1 1-16,-3-1-3 0,1 1 2 15,-1-3 2-15,2 0-4 16,0 0 0-16,-2 0 2 15,2 0 1-15,-2 0-1 16,2 0 1-16,2-1-2 16,-2 1 1-16,1-2-2 15,-1-1 1-15,2 0 1 16,-3 1 0-16,3 2-1 16,-3-1 1-16,2 4-2 15,-1-3 2-15,2 3 4 16,-1-1-5-16,1-2 1 15,1 0 1-15,0 0 1 16,0-2-4-16,0-1 0 0,0-1 2 16,0 0-1-16,0 0 1 15,0-2-2-15,0 2 1 16,0 1 1-16,0-1 0 16,0 2-2-16,0 2 0 15,0 0 2-15,0 0-2 16,0 0 1-16,0 0-1 15,0 0 1-15,0-1-1 16,1-1 5-16,-1-1-5 16,0-3 1-16,2 0-1 15,-2-1 0-15,0 3 1 16,0-6-1-16,0 2 2 0,0 1-1 16,0-5-1-16,0 1 0 15,0-1 0-15,0 0 0 16,0-2 0-16,0 0 0 15,1 0-2-15,-1 0 2 16,0 0-17-16,0 0-38 16,0-17-78-16,0-11-326 15,0-10-5-15</inkml:trace>
  <inkml:trace contextRef="#ctx0" brushRef="#br0" timeOffset="184937.24">20652 6198 308 0,'0'0'49'0,"0"0"-21"16,0 0 35-16,0 0-3 0,0 0-17 16,0 0-12-16,-49-17 0 15,49 17-15-15,0 0-6 16,0 0 6-16,0 0-4 15,0 0-7-15,16 0-4 16,14 0 10-16,13 0 2 16,10 0 1-16,8 2-2 15,10 1-2-15,4-1-3 16,1 1-3-16,-4 1-4 16,-4 1 0-16,-5 0 0 15,-3 2 0-15,-4-1 0 16,-2 1 0-16,-4 0 1 15,-2-2-1-15,0-1 1 16,-8 1 0-16,-2-2 0 16,-5-3-1-16,-4 2 1 0,-2-1-3 15,0 1 4-15,-2-1-4 16,-1 1 4-16,1 0-4 16,0 0 2-16,1 3-3 15,3-3 3-15,-1 1 0 16,3 0 0-16,1-2 2 15,0 2-3-15,1-3 2 16,-3 2-2-16,-5 0 1 16,-2-2 0-16,-8 0 1 15,-4 0-1-15,0 1 0 16,-3-1 1-16,2 0-1 16,0 0 0-16,4 0-1 0,1 0 0 15,4 0 1-15,1 0 0 16,-1 0 0-16,2 0-1 15,-6 0-1-15,-1 0 0 16,-1 0 1-16,-3 0 1 16,-1 0 0-16,-2 0 0 15,1 0 0-15,-1 0 1 16,2 0-1-16,0 0-1 16,2 0 1-16,3-5 0 15,5 2 1-15,1-3 3 16,3 0-3-16,-3 1 0 15,-1 1 1-15,-2-1-1 16,-2 2 3-16,0 1 0 0,-3-2 2 16,1-1-6-16,-1 2 1 15,2 0 2-15,-1 1-3 16,2-1 1-16,-1-1-1 16,-4 1 1-16,-1 2-1 15,-3-2 0-15,-5 2 2 16,1 1-2-16,-2-4 0 15,0 0 0-15,0-2-31 16,0-4-154-16</inkml:trace>
  <inkml:trace contextRef="#ctx0" brushRef="#br0" timeOffset="185755.65">20400 6185 325 0,'0'0'102'0,"0"0"-89"16,0 0 9-16,0 0 27 15,0 0-15-15,0 0-17 16,-2 0-7-16,12-3 4 16,13-5-1-16,15 0 2 15,17-4-7-15,14-2 0 16,12-2-8-16,7 3 0 0,0 1-14 16,-6 3-71-1,-18 1-190-15</inkml:trace>
  <inkml:trace contextRef="#ctx0" brushRef="#br0" timeOffset="189220.42">22645 6316 195 0,'0'0'74'0,"0"0"-55"16,0 0 32-16,0 0 20 16,0 0-14-16,0 0-17 15,-27-53-7-15,27 51-10 16,0 2 1-16,-2-2-2 16,2 2-6-16,0 0 0 15,0 0-7-15,0 0-3 16,-1 0-5-16,1 0-1 15,-2 0-2-15,1 12-2 0,-2 13 1 16,0 6 3 0,1 6 5-16,1 1 6 0,1 2 0 15,0 4 22-15,0-1-5 16,0 3-14-16,1 3 9 16,2-2 2-16,0 3-3 15,0-1-8-15,0 2-5 16,1 6-1-16,-1 1 18 15,0 3-1-15,2 3 1 16,-2-3-3-16,2-5-5 16,-1 1-8-16,1-3 1 15,-2 2 7-15,1-4-4 16,1 0-6-16,0-4-3 16,2-2 3-16,-1 0 4 0,0-3-2 15,0 2-6-15,2-2 0 16,-2 2 3-16,-1 1 6 15,0 0-4-15,-2-3-2 16,0-1-1-16,-1-5-1 16,3-1-4-16,-1 3-1 15,-1 2 4-15,5 3-4 16,-2 2 5-16,4-3-2 16,-1 1-3-16,2-5 1 15,-1 1 1-15,-1-3-1 16,-1-1 0-16,-4 1 0 15,0 1-1-15,-2 3 3 16,-2-2-2-16,0 0 1 0,0-3 1 16,0-2-2-16,0-1 1 15,0-3-2-15,0 1 1 16,4-4 1-16,4 2-2 16,-1-3 0-16,1 1 1 15,1-1-1-15,-2-3 0 16,-1 1 1-16,-1 4-1 15,-2-3 1-15,-1 0-1 16,-2 1 3-16,0-4-1 16,0-1 0-16,0-1 1 15,0 0 1-15,0-2-1 16,0-1-1-16,0-2 2 0,0-1-2 16,0-1-1-1,2-1-1-15,-1 0 3 0,2 2 0 16,-3 2 1-16,2 2-2 15,-2 1 1-15,1 1 1 16,2 1-1-16,2-1-3 16,-2 0 2-16,0 0-2 15,-1 0 2-15,-2-2 1 16,1 2 0-16,-1 0 3 16,2 0 1-16,-2 1 2 15,2-3-7-15,1 3-1 16,0-4 0-16,0 3-1 15,-1-1 1-15,2-2-1 0,1 3 1 16,-2 0-1 0,0 1 4-16,-2-2-3 0,-1 0 3 15,0 0-3-15,0 1-1 16,0 1 1-16,0 1 2 16,-3 2-3-16,-3 1 0 15,2 4 0-15,-1 0 0 16,5-1-1-16,-1-1 0 15,1 0-1-15,0-3 0 16,0-1-1-16,0-2 0 16,0 0-1-16,0 1 0 15,0 5 2-15,0-1 2 0,0-1-1 16,0-3-1 0,-2-3-1-16,-1 0-5 0,0-1-10 15,1 2 4-15,-1 2 0 16,1-2 0-16,0-1 9 15,1-4 0-15,-1-5-27 16,2-4 9-16,-1-3-28 16,1-3-38-16,0 0-3 15,0 0-53-15,0 0-53 16</inkml:trace>
  <inkml:trace contextRef="#ctx0" brushRef="#br0" timeOffset="191387.12">20509 8561 98 0,'0'0'21'0,"0"0"-17"16,0 0 23-16,0 0 12 15,0 0 8-15,0 0-19 16,0 0 9-16,-42-18 2 16,38 15-22-16,-1 1 8 15,2 1 7-15,0 0-14 16,2-2-7-16,-3 1 5 15,0-1 11-15,1-1-8 16,0 1 3-16,2 0 6 16,-1 1 4-16,2 0 13 0,0 2-5 15,0 0-12 1,0-3-4-16,0 3-16 0,15-3-4 16,8 1 0-16,15 0 3 15,10 1 3-15,9 1-2 16,7 0 4-16,9 0-12 15,3 0 6-15,8 0-6 16,5 1 1-16,3 1 0 16,2-1-1-16,-1 0 0 15,-5-1 1-15,-5 0-1 16,-8 0-1-16,-5 0 1 16,-3 0-2-16,-4 0 2 15,-2 0 0-15,0-4 0 16,2 0 2-16,-2 1-2 15,2-2-4-15,-4 0 4 16,-1 1-4-16,2 0 4 16,0 2-1-16,1 0-3 0,-1 2 4 15,-4 0 0-15,-3 0 0 16,0 0 3-16,-1 0-3 16,1 0-2-16,-1 0 2 15,-1 0 0-15,-3-5 0 16,-4-3 0-16,-4-1 0 15,-5 3-1-15,-7-2 1 16,-3 2 0-16,-1 0 0 16,1-1 0-16,4 1 0 15,2-1 3-15,5 0-6 0,0 2 4 16,0-1-2 0,0 2 2-16,-2 1-1 0,-2-1 0 15,1 1-2-15,0 0 2 16,-2 0 1-16,1 0 0 15,-1 1-1-15,0-4 0 16,1 3 0-16,-1-3 0 16,2-1 0-16,0-2-1 15,1-1 4-15,2 2-3 16,1-1 0-16,-3 2 1 16,-1-1-1-16,-4 2 1 15,-3 1-1-15,1 2-1 16,-1 0 1-16,1 3 1 0,-1-4-1 15,3 3 1 1,-1-2-1-16,-1 2 0 0,-2-4-1 16,0-1 1-16,-3 1 2 15,0-1-2-15,-1-1 0 16,-5 2 1-16,4 0 0 16,-5-2 1-16,2 3-1 15,3 2-1-15,-4 0 0 16,7 1 0-16,0-1 0 15,0 2 1-15,5 0 0 16,1 0 0-16,0-2-1 16,0-1 0-16,-2-3 1 15,-2 3-1-15,-6 0 0 16,-2-1 3-16,-1 2-1 16,-4-1 2-16,3-3 2 0,0 1-3 15,1 4 2-15,1-1-4 16,0-1-1-16,2 3 1 15,1-4-1-15,0 1 1 16,-2-1-1-16,-1-1 0 16,0-1 0-16,1 2 2 15,-3-2-2-15,0 1 1 16,1 1-1-16,2 0 0 16,0 1 1-16,-2 0-1 15,-1 1 0-15,-3 0 0 16,0-1 0-16,0 0 1 15,0 0-1-15,3-1 2 16,1 2-1-16,1-3 2 16,-2 2-3-16,1 0 1 0,-1 1 0 15,3 2 3-15,-5-1-1 16,2 1-2-16,-3 0-1 16,1 0 4-16,-2-3 1 15,0 3-3-15,0-4 8 16,-5 4 5-16,0 0-3 15,-3-1-1-15,-3 1 1 16,0 0-6-16,2 0 0 16,-2 0 0-16,0 0-4 15,0 0 1-15,0 0-3 16,0 0 0-16,0 0-1 16,0 0-22-16,-8 0-70 0,-15 0-120 15</inkml:trace>
  <inkml:trace contextRef="#ctx0" brushRef="#br0" timeOffset="206383.34">29616 6313 601 0,'0'0'61'0,"0"0"-49"16,0 0 39-16,0 0 8 16,0 0-25-16,0 0-4 15,0 0-14-15,0-26-2 0,0 26-6 16,0 0-8-16,0 0-2 16,0 0-4-16,-5 4-2 15,-9 15-3-15,-13 17 11 16,-13 13 5-16,-17 15-3 15,-4 8 11-15,-5 4 9 16,2-1 6-16,6-3-3 16,6-8-2-16,3 3-10 15,2 1-6-15,3 3 1 16,4 4 1-16,-1-3-3 16,-2-3 0-16,0 2 12 15,0-2-9-15,2-3-2 16,2-1-2-16,0-6-2 15,-2-4 0-15,-1-1 0 0,1-5-3 16,0 0 1-16,5-5-1 16,2-1 1-16,4-2 3 15,-3-1-1-15,0-2-3 16,0 4 1-16,0-2 5 16,0 2-1-16,0 0-4 15,2-3 1-15,-2 1 2 16,3-2-3-16,2-1 1 15,1 2 2-15,4 0 3 16,1 2-3-16,3 1 6 16,0 1-6-16,-1 3-2 15,-3 2-2-15,2-3 18 16,-3 2-12-16,1-2-6 0,-1-1 2 16,-1 2 18-16,0-2-19 15,0-1 4-15,1-1-2 16,2-4-1-16,2-1 5 15,1-1-4-15,3-5-2 16,-1 1 1-16,1-3 8 16,4-3-4-16,0-5-4 15,2-4-2-15,4-6 1 16,1-3 0-16,2-7-1 16,3 2 1-16,0-3-1 15,0 0 2-15,0 0 4 16,0 0 1-16,0 0 2 0,0 0-3 15,0 0-2-15,0 0-2 16,0 0-1-16,0 0 0 16,0 0-1-16,0 0 1 15,0 0 1-15,0 0 0 16,0 0 0-16,0 0 1 16,0 0 1-16,0 0 2 15,0 0-5-15,0 0 7 16,0 0-3-16,0 0 5 15,0 0 0-15,0 0 0 16,0 0 4-16,0 0 10 16,0 0-2-16,0 0-2 15,-1 0 8-15,1 0-15 0,-2 0 5 16,2 0-4 0,0 0 5-16,0 0-10 0,0 0-5 15,0 0 0-15,0 0-3 16,-1 0 1-16,1 0 0 15,0 0-1-15,0-3-1 16,0 3 2-16,0 0-2 16,0 0-1-16,0 0 1 15,0 0 0-15,0 0 1 16,0 0-1-16,0 0 0 16,0 0 0-16,0 0 0 15,0 0 0-15,0 0 0 16,0 0 0-16,0 0 0 15,0 0 0-15,0 0 0 0,0 0 0 16,0 0-1-16,0 0 1 16,0 0 0-1,0 0-1-15,0 0 0 0,0 5 1 16,0 4 0-16,0-3 1 16,3 3-1-16,0-3 0 15,0 0 0-15,0 2 0 16,0-4 0-16,1 2 0 15,-1 1 0-15,0-6 0 16,1 1 1-16,-2-1-1 16,-2-1 0-16,0 0 0 15,1 2 0-15,1 1 0 16,2 2 0-16,3 2 0 0,2 3 0 16,5 2 0-16,3 0 0 15,7 5 0-15,3 3 0 16,5 6 3-16,7 6-3 15,4 4-2-15,8 7 2 16,-2 6 0-16,6 4 1 16,5 8 1-16,4 4-2 15,5 3 0-15,2-1 0 16,0 1-1-16,3 2-1 16,7 0 1-16,2 1 1 15,7 1-2-15,-1 3 2 16,1 3 1-16,-1 3-1 15,2 0 1-15,-3-1-1 16,-3-4 1-16,2 3-1 0,-2-2 1 16,0-4 2-16,-4-8-3 15,-7-3-2-15,-8-8 1 16,-7-6-2-16,-7-4 0 16,-8-10 3-16,-11-7-6 15,-13-7 3-15,-8-9-8 16,-4-4-3-16,-7-4 7 15,-1-3 4-15,0 0 0 16,0 0 0-16,0 0-2 16,0 0 2-16,0 0-6 15,0 0-18-15,0 0-8 0,-1-4-31 16,-10-9-86 0,5-4-115-16,5-9-386 0</inkml:trace>
  <inkml:trace contextRef="#ctx0" brushRef="#br0" timeOffset="208484.87">29725 6419 415 0,'0'0'97'16,"0"0"-69"-16,0 0 24 16,0 0 18-16,0 0-5 15,0 0-19-15,-1-23-14 16,1 22-9-16,0 1-5 16,0 0-5-16,0 0 0 15,0 0-1-15,8 9 2 0,8 10-9 16,4 8 11-1,9 7-2-15,7 7 0 0,4 7 20 16,8 3-5-16,1 2 0 16,2 2-14-16,4 3-7 15,0 4-6-15,5 7 9 16,1 7-2-16,1 5-4 16,1 4-4-16,-2 2 4 15,2 2 0-15,1 4-1 16,6 2 3-16,8-1-3 15,3 0 4-15,0-5 0 16,-3-1-7-16,-6-2-1 16,-8 0 1-16,-5-1-1 15,-4 1 3-15,-1-3-3 16,-3-1 0-16,-2-1 3 0,-4-2-2 16,-2-3 6-16,-2-5-2 15,-4-6 3-15,1-2-2 16,0-7-3-16,-4-3 4 15,-1-5-7-15,-5-9 4 16,-5-7-3-16,-8-10 0 16,-4-5-1-16,-6-8 1 15,-2-5-1-15,-2-1 1 16,-1-3-1-16,2 0 2 16,-2 0-1-16,0 0 3 15,0 0 2-15,0 0 6 16,0 0-1-16,0 0-1 15,0 0-4-15,0 0-2 16,0 0-4-16,0 0 1 0,0 0 0 16,0 0 1-16,0 0-2 15,0 0 0-15,0 0 0 16,0 0 0-16,0 0 0 16,0 1 0-16,0-1 0 15,0 0-2-15,0 0 4 16,0 0-1-16,0 0 1 15,0 0-2-15,0 0 0 16,0 0 1-16,0 2-1 16,0 5 0-16,-12 5-3 15,-13 5 3-15,-7 5 8 16,-2 2-7-16,-2 3 0 16,-1 1-1-16,-3 7 1 0,-1-4-1 15,-5 5 0-15,1 3 0 16,-7 2 0-16,-3 5 0 15,-3 0 1-15,-3 0 1 16,1 0-1-16,2 6 2 16,1 3-3-16,3 3 7 15,4 0 11-15,2-2-13 16,2-1-2-16,4 1 3 16,3-5-6-16,3 2 5 15,5 2-2-15,-2-2-2 16,5 2 0-16,0 0 1 15,-1 5 0-15,3-1 1 0,-3 1-3 16,-1-2 0-16,1-3 0 16,-1-4 2-16,0-2-1 15,2 1 2-15,-2 1-3 16,0-3 1-16,3 1-1 16,0-3 5-16,2-1-5 15,-1-3 4-15,3-4-1 16,-3 1 0-16,4-4-2 15,-1-4 1-15,1-1 0 16,2-5-2-16,0 3 0 16,-3 0 0-16,1 0 2 15,2-2-2-15,0-4 2 16,-1 2 1-16,3-2-3 0,-1 3 2 16,3-2 4-16,2-6-5 15,2 0 0-15,0-5-1 16,1-1 1-16,4-4-1 15,-1 0 0-15,3-1 1 16,0-4-1-16,4 1 0 16,-1-3 0-16,2 0 1 15,0 0 1-15,0 0-2 16,0 0 1-16,0 0 1 16,0 0-1-16,0 0 1 15,0 0 0-15,0 0 0 16,0 0-1-16,0 0-1 15,0 0 1-15,0 0-2 16,0 0-1-16,0 0 0 0,0 0-15 16,0-5-25-16,9-15-32 15,13-10-210-15,13-8-206 16</inkml:trace>
  <inkml:trace contextRef="#ctx0" brushRef="#br0" timeOffset="211849.31">28678 7833 296 0,'0'0'119'15,"0"0"-64"-15,0 0 15 16,0 0 21-16,0 0-16 15,0 0-34-15,0 0-9 16,0-6-11-16,0 6-4 16,0 0-1-16,0 0-6 15,0 0 2-15,0 0-2 16,0 0 0-16,0-3 3 16,0 3-3-16,9-3-7 15,18 1-3-15,13 0 11 16,16-1-4-16,8 0-6 15,3 2 1-15,4-2 2 0,-5-1-3 16,-8 3 1-16,-3 1 0 16,-4-2-2-16,0 2 1 15,4-1 2-15,5-1 2 16,-1 0-2-16,2-3-1 16,-1 1-2-16,-7 1 2 15,-3 2-1-15,-2 0-1 16,-5 1 0-16,-4 0 0 15,-4 0 0-15,-5 0 0 16,-6 0-2-16,0 0 2 16,-2 0-1-16,4 0-3 15,4 0 3-15,5 0 2 16,3 0 3-16,-1 0-3 16,-2 0 0-16,-4 0 0 15,-3 0-1-15,-2 0 0 0,-1 0 1 16,-3 0-1-16,-4 0 0 15,-2 0 0-15,-3 0 1 16,1 0-1-16,-2 0 0 16,2 0 0-16,-2 0 0 15,2 0 0-15,-2 0 0 16,1 0 0-16,0 0 1 16,-3 0-1-16,-1 0 0 15,0 0 0-15,0 0-1 16,2 0 2-16,0 0-2 0,1 0 1 15,2 0 0-15,-2 0-1 16,1 0 1-16,2 0-1 16,-1-2 0-16,-1 1 1 15,-1 0 1-15,1-2-1 16,-4 1 0-16,2 1 0 16,-1-2 0-16,1 1 0 15,1 1 0-15,1-3-3 16,-1 3 1-16,0-2-1 15,-2 1 3-15,1 1-3 16,-3-1 3-16,0-1 0 16,-2 0 0-16,-3 3 0 15,0-2 1-15,0 2-1 0,0-2 2 16,0 0-1 0,1 0-1-16,-2-1 0 0,2 3 0 15,-2-3-1-15,1 3 1 16,0 0 0-16,-2-3 1 15,2 2-1-15,1 0 0 16,-4-1 1-16,0 1 0 16,0-1 1-16,1 1-1 15,1 0 0-15,-1-1-1 16,-1 2 2-16,0 0 0 16,0 0 3-16,0 0-1 15,0 0 6-15,0 0 3 16,0 0 1-16,0 0-3 15,0 0 0-15,0 0-1 0,0 0-2 16,0 0-2-16,0 0-3 16,0 0 1-16,0 0-4 15,0 0 0-15,0 0 0 16,0 3-3-16,0 8 3 16,0 2 1-16,0 3 1 15,0 6-1-15,0 2 3 16,0 2 1-16,0 4-1 15,0 1-1-15,0 0 3 16,0 2-4-16,0 0 4 16,0-1 11-16,0 2-11 15,7 2-5-15,-4 4-1 16,5 4 0-16,-2-2 0 0,2-1 4 16,-2-4-2-1,1-1-1-15,-4 0 0 0,-2 0 2 16,1-2 4-16,-2-1 2 15,1-1-3-15,1 1 0 16,-2-2 0-16,0-3-3 16,0 0 0-16,0 0 1 15,0-1 1-15,0 1 0 16,1 1 0-16,-1-2 4 16,0 2-2-16,2 0-2 15,-1-2 1-15,-1 3-3 16,2 0 0-16,-2 1 3 0,0 0 1 15,0 1-3-15,0 0 2 16,0-1 3-16,0-3-6 16,0 0-2-16,0-1 6 15,0-1-5-15,0 4 2 16,0 1 2-16,0 2-2 16,0-2 0-16,1-1-3 15,2-3 2-15,-2 0-1 16,1-1-1-16,-2-4 0 15,0-1 0-15,0-4 0 16,0 3 1-16,0 2-1 16,-3-2 3-16,-1-1-2 15,1-1 1-15,1 1-2 16,1-1 0-16,1 1 1 16,-2 0-1-16,2 1-1 0,0 2 0 15,0 0 2-15,-1 2-2 16,-1-3 1-16,1 1-2 15,-1 0 3-15,1-1-2 16,-1 0 0-16,2 0 0 16,0-2 0-16,-1-3 0 15,1 0 0-15,0-2 0 16,0-2-2-16,0-3 2 16,0-3 0-16,0 3-2 15,0-5-1-15,0-1 1 16,1-1-9-16,1-2-30 15,-2 0-37-15,0 0-27 0,0 0-46 16,-2-11-230-16,-17-6 48 16,-5 1 244-16,-9 1 28 15,-4 2 21-15</inkml:trace>
  <inkml:trace contextRef="#ctx0" brushRef="#br0" timeOffset="212852.11">28492 10160 408 0,'0'0'143'0,"0"0"-121"16,0 0-5-16,0 0 35 15,0 0 10-15,0 0-19 0,107-31-1 16,-72 29-9-16,6 1-1 16,1 1-5-16,4 0-5 15,5 0-3-15,4 0-1 16,5 0-7-16,6 0-1 15,4 0-1-15,1 0-6 16,1 1-1-16,1 2 3 16,-2-1-5-16,3-2 1 15,0 0 0-15,-8 0 0 16,-7 0-1-16,-5-3 0 16,-4-3 0-16,-4 1 0 15,-3 0 0-15,0 2 2 0,-6 0 0 16,-1-1 3-1,3 2 4-15,1 0-6 0,-1-1 5 16,1 2 1-16,2-1-6 16,-2-1 0-16,2-1 0 15,-2 0-1-15,-2-1 1 16,-7 2-3-16,-4-2 5 16,-5 4-1-16,-4-2 0 15,0 3 2-15,-4-1-2 16,-1 1 0-16,-3-2 3 15,4 2-2-15,2-2-4 16,3 2 3-16,3-3-3 16,1 2 2-16,6-2-3 15,-4 1 2-15,-1 1-3 16,-2-1 1-16,-2 2 0 0,-1 0 1 16,-4 0 1-1,-3 0-2-15,-2 0-2 0,-2 0 2 16,-2 0-1-16,5 0 1 15,-4 0 0-15,0 0-3 16,-1 0 1-16,-3 0-2 16,3 0-16-16,-5-3-15 15,-1-5-35-15,0-3-45 16,-8-1-248-16</inkml:trace>
  <inkml:trace contextRef="#ctx0" brushRef="#br0" timeOffset="214299.36">28712 7945 327 0,'0'0'64'16,"0"0"-48"-16,0 0 44 0,0 0 1 16,0 0-7-16,0 0-8 15,0-29 1-15,0 28-1 16,0 1-6-16,0 0-7 15,0 0-11-15,0 0-9 16,-1 0-3-16,1 0-6 16,-2 0 0-16,1 2-1 15,1 16-2-15,-3 4 0 16,0 10-1-16,-1 11 2 16,-1 12 0-16,1 9 6 0,-2 6 9 15,0 0 18 1,-1 0-12-16,2 0-2 0,0-1-10 15,2 3 3-15,0-5 4 16,2-4-1-16,1-2-8 16,0-6 1-16,0-4 2 15,0-1-6-15,1-5 10 16,5-3-1-16,2-6-7 16,1-2-2-16,-2-3 1 15,-1-3-1-15,-1-1-2 16,-1-3 0-16,-1-2 0 15,-3 0-2-15,0-1 2 16,0-1-1-16,0-1 1 16,0 1 1-16,0 0-2 15,1 3 0-15,1-1 2 16,-1 2 2-16,2-1-3 16,-3-1 2-16,2-1-2 0,-2 0-3 15,0-1 2-15,0 3-1 16,0-1-1-16,0 3 1 15,0 0-1-15,0 0-1 16,-3 0 1-16,1 3 1 16,1-5-1-16,-1 4-1 15,1-3 3-15,-2 0 0 16,2-2-3-16,-2-2 2 16,0 2-2-16,0-2 3 15,-2 0 0-15,2-1-2 0,0 0-1 16,0-2 1-16,2 3 0 15,-1-1 0-15,0 3 0 16,0-3 0-16,1-1-1 16,-3-1 0-16,3-1 0 15,-2 1 1-15,1-3-1 16,1 0 0-16,-1-4 0 16,2-2 0-16,-1-1 0 15,1-1 0-15,-2-3 1 16,2 0-2-16,0-1 0 15,0-1 1-15,0 3 2 16,0-3-2-16,0 2 0 16,0-2-1-16,0 0 1 15,0 1 0-15,0-2-1 16,0 0-2-16,0 0 2 0,0 0-16 16,0 0-40-1,0-12-39-15,8-15-200 0,5-16-207 16,2-6 383-16,4-6 57 15,4-4 14-15</inkml:trace>
  <inkml:trace contextRef="#ctx0" brushRef="#br0" timeOffset="-212872.34">27685 9240 189 0,'0'0'138'0,"0"0"-77"16,0 0 11-16,0 0-3 16,0 0 1-16,0 0-23 15,0 0-5-15,-2 0-12 0,2 0-6 16,0 0-4 0,0 0-1-16,3 0-6 0,14-3 1 15,8-2-1-15,9 0-3 16,5-1-2-16,2 0-3 15,3 1-2-15,-4 1-3 16,1-1 1-16,-1 3 1 16,-3-1-1-16,2 0 1 15,-3 1-2-15,-2 1 0 16,-4 0 0-16,0 0 0 16,-3-2 1-16,0 0-2 15,-2 0 1-15,0 0 0 16,0 1 0-16,0 0 0 0,-1-1 0 15,-2 0 0-15,-2 2 0 16,-3 0 0-16,2-1 0 16,-2 0 0-16,-2-1 0 15,0 3 1-15,-2-2-1 16,1-1 0-16,0 0 0 16,1 2 0-16,2-2 0 15,-2 2 0-15,-1-3 0 16,-1 2 1-16,-6 1-2 15,-1-1 2-15,-5 2 0 16,-1 0-1-16,0 0 1 16,0 0 1-16,0 0-1 15,0 0-1-15,0 0 0 16,0 0 1-16,0 0 0 0,0 0 0 16,0 0-1-1,0 0 0-15,0 0 0 0,0 0 0 16,3 0 0-16,0 0 0 15,2 0 0-15,-2 0 0 16,-2 0 0-16,1 0 0 16,-2 0 0-16,0 0 0 15,0 0-2-15,0 0-4 16,0 0-6-16,0 0-34 16,0 0-61-16,0-1-54 15</inkml:trace>
  <inkml:trace contextRef="#ctx0" brushRef="#br0" timeOffset="-210048.46">29638 6508 81 0,'0'0'63'16,"0"0"-32"-16,0 0-19 15,0 0-7-15,0 0-3 16,0 0 2-16,17-36-3 15,-14 33 0-15,0-2 2 16,-1 0 2-16,-1 0 4 16,1 1 0-16,-1-1 2 15,-1 0-1-15,0 1-3 0,0 1-1 16,0 0 2 0,0 1 5-16,0-3 8 0,0 2 4 15,0-1 4-15,0-1-2 16,0 0 6-16,0-1-4 15,0 1 5-15,0-3-10 16,0 2-3-16,0 0-6 16,-3 1-3-16,0 2-8 15,3-1 3-15,-1 1-3 16,1-2-2-16,0 3-2 16,0 2 2-16,0-3-2 15,0 1 4-15,0 1-3 16,0 0 3-16,0 1-1 15,0-2-3-15,0 2 4 0,0 0-4 16,0-1 0-16,0 1 1 16,0 0-1-16,0 0 0 15,0 0 0-15,0 0 0 16,0 0-2-16,0 0 2 16,0 0-5-16,0 0-9 15,0 12-10-15,0 10 2 16,0 7 16-16,0 5-1 15,0 4 7-15,0 4 6 16,0 2 0-16,0 3 6 16,0 2 3-16,0 2 2 15,0-3 5-15,0-4-3 16,-2 2-7-16,-1-9 1 16,0-2 1-16,0 1 1 0,2-6 6 15,-1 0-8-15,1-2-4 16,-2-5-1-16,2-2 5 15,1-3-3-15,0-1-5 16,-2-1-2-16,2-2-2 16,0-2 0-16,0 1-1 15,0-2 2-15,-1 1-1 16,1 1 0-16,0-1-1 16,-2-1 2-16,2 0 0 15,-2 0 2-15,2 0 0 16,0 3-1-16,0 0-1 0,0 2 0 15,0 1 0 1,0 1 0-16,0-1 4 0,0 2-3 16,0-2 6-16,0 0-3 15,0 2-1-15,0-4-2 16,0 1-1-16,0-2 0 16,0 1-2-16,0-3 1 15,0 1 1-15,0-1-1 16,0 1 1-16,0-2 5 15,0 2-3-15,0-1 3 16,0-2-1-16,0-1-3 16,0 0 3-16,0-1-3 15,0-2 1-15,0-1-1 16,0 1 2-16,0-1-2 16,0-2-1-16,0 0 2 0,0 2-1 15,0-2 0-15,0 2 1 16,0 1-1-16,0 0-3 15,0-1 2-15,0 1 1 16,0 0 0-16,0 2-1 16,0-1-1-16,2 0 0 15,-2-2 3-15,0 1-1 16,0-1-2-16,0 1 4 16,0-1-3-16,0-1 2 15,0-2-3-15,0 1 2 16,0 0-1-16,0-3 0 15,0 0 0-15,0 0 1 0,0 0-1 16,0 0 0-16,0 0 1 16,0 0 3-16,0 0 2 15,0 0-3-15,0 0 3 16,0 0-3-16,0 0-2 16,0 0-2-16,0 0-1 15,0 0 0-15,5 0-5 16,5 6-18-16,6 2-77 15,8 1-59-15,6-3-177 16,0 1 114-16,1 2 144 16,3 7 33-16</inkml:trace>
  <inkml:trace contextRef="#ctx0" brushRef="#br0" timeOffset="-208791.97">30823 9079 80 0,'0'0'317'15,"0"0"-242"-15,0 0 0 16,0 0 31-16,0 0-12 16,0 0-38-16,0 0-13 15,-15-14-11-15,15 14-13 16,0 0-7-16,0 0-6 15,0 0 1-15,0 0 0 16,0 0-1-16,0 0-1 16,0 0 1-16,3 0 0 15,16 0 12-15,7 5-1 16,4 0-3-16,2-1-10 0,-3-1-1 16,4 0-3-16,-5-3 1 15,6 2 0-15,-2-2-1 16,-3 2 0-16,0-2 2 15,-5 1-1-15,-2 1-1 16,-3-2 3-16,-2 1-3 16,2-1 0-16,1 1 0 15,-2 1 0-15,-1-1 0 16,0 1 0-16,-1-2 0 16,-1 2 0-16,0-1-2 15,-3-1 2-15,1 2 3 16,-1 0-3-16,2-1 1 0,-2 1-1 15,-3-1 0-15,-2-1 0 16,1 0 1-16,-2 0-1 16,-2 0 1-16,1 0-1 15,-1 0 0-15,1 0 0 16,2 1 0-16,-1 1 0 16,2-1 0-16,2-1 0 15,2 1 1-15,0-1-1 16,4 0 0-16,-2 0 0 15,2 0 0-15,-1 0 0 16,1 2 1-16,-4-2 1 16,0 0-2-16,-1 0 0 15,-2 0 0-15,1 0 0 0,-3 0 0 16,1 1 0-16,-2-1 0 16,3 0 0-16,-3 0 1 15,-2 0-1-15,1 0 0 16,-2 0 0-16,-2 0-1 15,2 0-2-15,0 0-3 16,-1 0-25-16,2 0-33 16,-4 0-48-16,0 0-201 15</inkml:trace>
  <inkml:trace contextRef="#ctx0" brushRef="#br0" timeOffset="-208642.94">31709 9129 655 0,'0'0'205'0,"0"0"-107"16,0 0-9-16,0 0-36 16,0 0-37-16,0 0-16 15,0 0-10-15,0-5-151 16,0-2-480-16</inkml:trace>
  <inkml:trace contextRef="#ctx0" brushRef="#br0" timeOffset="-205769.82">10227 14543 548 0,'0'0'325'0,"0"0"-261"15,0 0-19-15,0 0 5 16,0 0-14-16,0 0-16 16,0 0-10-16,-4-17-10 15,4 37 0-15,1 12 0 16,8 10 3-16,-1 6 2 16,-5 1 3-16,-3-3-1 15,0-9-5-15,0-5 0 0,0-10-1 16,0-7 1-16,0-9-2 15,0-2 0-15,0-4 0 16,0 0 1-16,0-17 1 16,0-13-2-16,0-9-5 15,0-7 0-15,0-6 2 16,0-6 1-16,-12-4 2 16,0-1 0-16,-3 6-1 15,3 6 0-15,2 13 0 16,5 13 1-16,1 9 0 15,4 7 0-15,-2 6 0 16,2 1 0-16,-1 2-1 16,1 0-5-16,0 0 3 15,0 0-6-15,0 0-4 16,0 0 1-16,0 0-1 16,-2 0 3-16,2 0 5 0,0 0-1 15,0 0 6-15,0 0 2 16,0 0-2-16,-1 0 1 15,1 0-1-15,0 0 2 16,0 0 0-16,0 0-2 16,0 0 1-16,0 0-1 15,0 0 0-15,0 0 1 16,0 0-1-16,0 0 0 16,0 0 0-16,0 0 0 15,-2 0 0-15,2 0 0 16,0 0-2-16,0 0 2 0,0 0-5 15,0 0 2-15,0 0-1 16,0 0-1-16,0 0 4 16,0 0-2-16,0 0 2 15,0 0 0-15,0 0 1 16,0 0 0-16,0 0-1 16,0 0 0-16,0 0-1 15,0 0 1-15,0 0-3 16,0 0 4-16,0 0-4 15,0 0 2-15,0 0 2 16,0 0-2-16,0 0 2 16,0 0-1-16,0 0 1 15,0 0-3-15,0 0 6 16,0 0-3-16,0 0 0 16,0 0 0-16,0 0 0 0,0 0 0 15,0 0-3-15,0 0 2 16,0 0 1-16,0 0-2 15,0 0-2-15,0 0-4 16,0 0 2-16,0 0-19 16,0 0-28-16,0 0-19 15,0 0-99-15,0 0-58 16,6 0-192-16</inkml:trace>
  <inkml:trace contextRef="#ctx0" brushRef="#br0" timeOffset="-205444.92">10376 14357 378 0,'0'0'90'0,"0"0"-38"16,0 0 17-16,0 0-19 15,0 0-18 1,0 0-22-16,-25-22-9 0,25 22-1 16,0 0-3-16,-1 0-16 15,-2 0-20-15,0 6 15 16,0 0-28-16,-6 2-24 15,4-4-35-15,-2-1-140 16</inkml:trace>
  <inkml:trace contextRef="#ctx0" brushRef="#br0" timeOffset="-204803.13">10436 14282 391 0,'0'0'78'16,"0"0"-35"-16,0 0-2 15,0 0-17-15,0 0-12 16,0 0-12-16,-19-14-6 15,19 14-19-15,0 0-21 16,0 0-18-16,-5 7-22 0,-5 2-189 16</inkml:trace>
  <inkml:trace contextRef="#ctx0" brushRef="#br0" timeOffset="-203365.45">9980 14492 416 0,'0'0'104'0,"0"0"-44"16,0 0 49-16,0 0 7 16,-18-79-31-16,4 69-17 15,-3 4-35-15,-4 2-20 16,-2 4-2-16,-4 0-5 16,-4 15-5-16,1 16 1 15,-6 13-2-15,3 7 1 16,5 6 3-16,9-3-1 15,11 0-2-15,8-4 6 0,2-8 5 16,23-6 1-16,11-9-4 16,9-9-4-16,10-8-1 15,6-10-4-15,2-7-8 16,4-14-32-16,-6-1-52 16,-6-2-65-16,-12 2-206 15</inkml:trace>
  <inkml:trace contextRef="#ctx0" brushRef="#br0" timeOffset="-202682.3">10276 14321 599 0,'0'0'116'0,"0"0"-11"16,0 0 12-16,0 0-51 16,0 0-41-16,0 0-8 0,-47-34-5 15,45 34-5 1,2 0-4-16,0 12-3 0,0 16 0 15,0 11 0-15,0 9 8 16,2 4 7-16,7 1 6 16,3 0-4-16,0 1 5 15,0 2-1-15,-1-5 0 16,0-1-3-16,-3-8-2 16,0-9-8-16,-3-5-3 15,-1-10-2-15,-1-6-1 16,-1-7-2-16,-1-4 1 15,-1-1 0-15,0 0 4 16,2 0 0-16,-1-20 3 16,1-7-6-16,1-9-2 15,3-1 0-15,-3 1-1 16,0 9 0-16,1 3 1 0,-1 7 0 16,3 4 1-16,4 4-1 15,4 3 0-15,8 3-1 16,2 3-1-16,10 0 2 15,2 0-1-15,0 12 1 16,2 2-1-16,-6 5 0 16,-3 1-2-16,-4 5 1 15,-7-5 0-15,-3 3-2 16,-5-2-7-16,-4-3-19 16,-3-2 8-16,-3-1-11 15,2-3-7-15,1-6-24 16,3-3-54-16,7-3-57 15,-1 0-97-15,7-16-76 0,-1-4 227 16</inkml:trace>
  <inkml:trace contextRef="#ctx0" brushRef="#br0" timeOffset="-202281.58">10933 14740 515 0,'0'0'221'16,"0"0"-132"-16,0 0 24 16,0 0-8-16,0 0-42 15,0 0-25-15,-12 6-2 0,13-6 1 16,22-9-9-16,9-10-6 16,6-4-5-16,-4-1-13 15,-7 0 1-15,-3 2-4 16,-8 1-1-16,-8 1 1 15,-5 6 0-15,-3 5 0 16,-3 1 1-16,-14 3 0 16,-9 5-1-16,-4 0 2 15,-6 6-3-15,0 13 0 16,3 9 0-16,3 3 0 16,5 4 1-16,10 2-2 15,9-2 1-15,6-4 0 16,0-4 0-16,26-9-1 0,11-6-3 15,12-7-8-15,8-5-56 16,2 0-37-16,-2-10-44 16,-3-5-78-16,-10-2-51 15,-9 1-88-15</inkml:trace>
  <inkml:trace contextRef="#ctx0" brushRef="#br0" timeOffset="-201866.84">11340 14664 385 0,'0'0'156'0,"0"0"48"16,0 0-28-16,0 0-53 15,0 0-32-15,-55-73-17 16,46 71-19-16,3 2-23 16,2 0-13-16,-1 12-8 0,0 17-10 15,2 12 1-15,3 3-2 16,0-5 0-16,20-2 0 16,5-9-2-16,8-8 1 15,7-9-11-15,4-9-28 16,2-2-28-16,-1-11 0 15,-5-13-5-15,-7-3 29 16,-2-9 7-16,-5-10 35 16,-4-7 2-16,-6-6 0 15,-4-5 7-15,-9-5 10 16,-3-3 12-16,0 6 23 16,-12 10-9-16,-3 16 27 15,5 16 0-15,2 14-25 16,1 8-5-16,4 2-12 15,2 2-10-15,-4 27-14 0,5 17-3 16,0 21 2-16,0 6-2 16,0 0 1-16,0-2-2 15,12-9-4-15,4-7-4 16,2-7-32-16,12-10-85 16,9-15-64-16,9-8-169 15</inkml:trace>
  <inkml:trace contextRef="#ctx0" brushRef="#br0" timeOffset="-201482.89">12089 14601 250 0,'0'0'702'16,"0"0"-590"-16,0 0 15 0,-86-81-5 16,67 70-56-16,5 5-27 15,5 3-12-15,4 3-7 16,2 0-10-16,0 0-10 15,-3 25-1-15,-1 8-3 16,-1 13 4-16,2 1-1 16,3-3 1-16,3-5-1 15,0-7-12-15,0-8-15 16,0-9 1-16,0-8-8 16,3-4-2-16,2-3 14 15,2 0 20-15,2-11 3 16,6-7 4-16,-1-2 3 0,-3 3 14 15,0 2 6 1,-3 7-2-16,0 2-6 0,3 5-7 16,5 1-11-16,4 0-1 15,5 10 0-15,0 7-1 16,-1 3-4-16,-4 4-30 16,-3 0-47-16,-8-1-152 15,6 2-308-15</inkml:trace>
  <inkml:trace contextRef="#ctx0" brushRef="#br0" timeOffset="-200833.23">12887 14468 542 0,'0'0'262'0,"0"0"-141"16,0 0 29-16,0 0-22 15,-9-74-57-15,6 74-34 16,3 0-17-16,0 0-11 15,0 6-9-15,0 25-5 16,0 13 0-16,0 7 5 16,8 1 3-16,-3-7-2 15,0-4-1-15,-1-7 1 16,2-9-3-16,-1-8-5 16,-4-10-26-16,2-7-38 15,-1 0-26-15,-2-10 1 16,1-19-65-16,-1-7-96 0,0-8 9 15</inkml:trace>
  <inkml:trace contextRef="#ctx0" brushRef="#br0" timeOffset="-200263.75">12756 14134 547 0,'0'0'91'0,"0"0"11"15,0 0-2-15,0 0-52 16,0 0-42-16,0 0 2 15,65 23 16-15,-3-14-5 16,10 0-11-16,6-8-8 16,3-1-2-16,-4 0 0 0,-10-10-14 15,-12-5 2-15,-16-2-14 16,-15-5 28-16,-18-3 0 16,-6-8 8-16,-8-5 22 15,-23-1 15-15,-10-2 5 16,-6 5 12-16,0 10 1 15,6 7-20-15,7 11-16 16,10 7-8-16,8 2-6 16,4 37-6-16,6 21-7 15,6 22 5-15,3 14 24 16,23 9-9-16,12 5 14 16,1 9-7-16,1-4-13 15,-6-3 15-15,-3-4-20 16,-4-8-8-16,-6-6-1 15,-4-10-1-15,-5-15-4 0,-5-12-26 16,-1-19-35-16,-5-13 11 16,-1-13-11-16,-1-6-3 15,-20-5 47-15,-7 0-3 16,-5-8 6-16,0-16 16 16,2-10 3-16,6-11 1 15,7-13 4-15,13-10-1 16,5 1-3-16,5 6 7 15,19 11 10-15,2 11-6 16,6 7 1-16,1 3-8 16,1 4-5-16,4 4-2 15,1 2-24-15,0 5-59 0,-1 3-135 16,-9 0-296 0</inkml:trace>
  <inkml:trace contextRef="#ctx0" brushRef="#br0" timeOffset="-199317.1">14359 14492 493 0,'0'0'96'16,"0"0"11"-16,2-72 18 15,-22 49-16-15,-4 3-47 16,-6 4-4-16,-3 5-9 16,2 8-9-16,1 3-16 15,2 11-11-15,3 19-9 0,2 10-4 16,7 8 1-16,6 2-1 15,10-1 0-15,0-6-3 16,14-7 1-16,15-8-1 16,5-6-4-16,11-11-20 15,2-8-30-15,-2-3-10 16,-3-1 9-16,-11-18 14 16,-11-4 30-16,-8-4 14 15,-11-1 0-15,-1 1 7 16,-4 2 4-16,-16 0 35 15,1 8 6-15,1 0 13 16,3 10-7-16,8 2-10 0,1 5 2 16,6 0-18-16,0 0-18 15,0 12-11-15,10 20-3 16,14 14 4-16,4 7 4 16,2 6-5-16,0 5-3 15,-2 2-1-15,-2 5 1 16,-4 1 1-16,-1 0-1 15,-9-7-1-15,-5-6-1 16,-7-11-2-16,0-7 3 16,-19-10-11-16,-8-4-10 15,-9-8-6-15,-7-3 5 16,-6-7 12-16,-2-2 6 16,5-7 2-16,6 0 0 15,12-7-1-15,9-18-24 16,12-11-25-16,7-17-91 0,10-16-58 15,23-19-33-15,15-10-153 16</inkml:trace>
  <inkml:trace contextRef="#ctx0" brushRef="#br0" timeOffset="-198381.64">14765 14502 740 0,'0'0'89'16,"0"0"59"-16,0 0-25 16,0 0-57-16,0 0-18 0,0 0-24 15,38-77-14-15,-3 66-5 16,2 5-5-16,1 1 0 16,-6 5 0-16,-3 0-5 15,-7 14-2-15,-8 8-27 16,-6 5-11-16,-8 2 2 15,0 5 13-15,-18-1 3 16,-8 3-6-16,-6-6-1 16,1-3 12-16,6-6 19 15,8-6 3-15,8-7 1 16,6-6-1-16,3-2-2 16,11-5-5-16,20-16 7 15,14-9 27-15,13-6-8 0,2-3-3 16,2-2 4-1,-4 1-7-15,-5 3 1 0,-15 7 8 16,-11 8 12-16,-13 6 4 16,-7 8 8-16,-7 4 2 15,0 4 10-15,0 0-17 16,0 0-18-16,0 0-9 16,0 2-14-16,-3 18 0 15,-7 11-3-15,-1 8 2 16,2 3 2-16,4-3-2 15,3-3 1-15,2-6-1 16,0-8-3-16,0-5-3 0,9-8-3 16,0-4 1-1,1-4 0-15,2-1 0 0,-1 0 6 16,1-8 3-16,-1-11 1 16,-2-1 1-16,-1-6-1 15,-1-3 2-15,-2 3 0 16,-2 1-1-16,0 8-1 15,-2 8 0-15,2 6 0 16,6 3-1-16,8 0-3 16,5 10-1-16,8 6 0 15,-2 8 2-15,2-3-6 16,-2-2-22-16,3-3-10 16,2-7-12-16,0-8 3 15,3-1 15-15,-5-4 7 16,1-15 27-16,-6-6 0 0,-2-7 5 15,-3-7 8 1,-1-5 2-16,-8-8 9 0,-7-5 9 16,-5-5 7-16,0-6-7 15,-11 0 0-15,-10 3 1 16,0 12-6-16,2 14-4 16,5 17-4-16,4 15-3 15,7 5 1-15,3 12-10 16,0 40-8-16,0 32-6 15,0 30 6-15,0 9 4 16,4 2 0-16,3-3-4 16,4-7-3-16,0-7 3 0,-1-4-9 15,-9-10-15 1,-1-13-69-16,0-14-106 0,-8-22-256 16</inkml:trace>
  <inkml:trace contextRef="#ctx0" brushRef="#br0" timeOffset="-197649.03">15906 14543 813 0,'0'0'102'0,"0"0"-32"16,0 0 45-1,0 0-15-15,0 0-44 0,-9-74-31 16,43 64-18-16,13 3-7 16,5 5-2-16,-3 2 0 15,-6 0-1-15,-10 14-4 16,-8 5-20-16,-7 4-26 16,-14 5 5-16,-4 1 3 15,-8 4 16-15,-18-1 9 16,-5-3-3-16,-6-4-8 15,4-8-8-15,3-5 17 16,10-8 22-16,10-4 2 16,10 0 6-16,0-14 5 15,23-16-9-15,11-11-4 0,9-7 5 16,5-5 5-16,-1-4 7 16,-2-7 8-16,-5-6-2 15,-7-2-8-15,-8 1 11 16,-6 6 3-16,-10 9 1 15,-6 14 11-15,-3 11-5 16,0 14 2-16,0 10-11 16,0 7 0-16,0 0-10 15,0 7-17-15,0 30 3 16,-3 15-1-16,3 15 14 16,0 5-1-16,0 0 3 15,3 1-2-15,10-12-14 16,-1-9 2-16,3-10-4 0,0-11 0 15,0-11-1 1,-5-7-1-16,-1-7 0 0,1-6-1 16,1 0 2-16,4-9 1 15,0-13 4-15,3-9-2 16,-3-6 1-16,-1 0 2 16,-1 4 4-16,-3 9 1 15,-1 11-1-15,-5 9 1 16,1 4 1-16,4 10-10 15,6 16-1-15,-3 5 0 16,1 6-1-16,-3-1-4 16,4 0-20-16,2-6-50 0,7-12-225 15,6-13-570 1</inkml:trace>
  <inkml:trace contextRef="#ctx0" brushRef="#br0" timeOffset="-196635.13">17423 14236 657 0,'0'0'170'0,"0"0"-69"16,0 0 13-16,0 0-17 16,0 0-70-16,0 0-26 15,0 39 1-15,0 2 1 16,1 4 0-16,1-3 0 16,1-1 0-16,3-9-3 15,2-5 0-15,6-7 0 16,8-10-1-16,8-9-4 15,9-1-3-15,7-20-7 16,-1-9-3-16,-8-6 5 16,-7-4 5-16,-12 0 4 0,-10 0 4 15,-8 0 2-15,0 8-1 16,-10 9 5-16,-6 5 1 16,3 7 12-16,5 5 6 15,1 5-5-15,5 0-2 16,2 0-18-16,0 7-1 15,4 11 1-15,13 3 0 16,4-1 0-16,3-3 0 16,1 2 0-16,2 0 0 15,-1-2 0-15,-1 0-4 16,-3 1-4-16,-2-2-29 16,-4 2-5-16,-7-1-9 15,-6 0 1-15,-3 1 16 16,0 0 17-16,-21 1 14 0,-6-2 2 15,-7-2 0-15,-6-2 2 16,-4-2-2-16,-6-4 1 16,-4-2-1-16,2-5-31 15,1 0-56-15,7-10-146 16,5-13-276-16</inkml:trace>
  <inkml:trace contextRef="#ctx0" brushRef="#br0" timeOffset="-196463.34">17391 13987 938 0,'0'0'80'0,"0"0"-12"0,0 0-1 15,0 0-46-15,0 0-21 16,0 0-103-16,32-46-385 15</inkml:trace>
  <inkml:trace contextRef="#ctx0" brushRef="#br0" timeOffset="-188718.51">20388 14229 762 0,'0'0'141'0,"0"0"-39"16,0 0 4-16,0 0-40 15,0 0-39-15,0 0-14 16,-48-5-5-16,48 5-6 15,0 0-2-15,27-3 1 16,17-4-1-16,12-7 12 16,2-4-11-16,-6-2-1 15,-11 0-3-15,-13-2 0 16,-10 2-15-16,-12-1 5 16,-6-2 7-16,-2 3 4 15,-23 3 2-15,-11 7 6 16,-10 7-4-16,-6 3-2 15,-3 0-1-15,6 17 0 16,8 6 1-16,8 7 0 0,6 2 0 16,8 2 1-16,12 3 0 15,7-4-1-15,10 0 2 16,27-8 2-16,16-6 3 16,15-14-7-16,11-5-4 15,8 0-27-15,-5-14-67 16,-11-6-49-16,-9-2-10 15,-10-4-62-15,-12-3 32 16,-7 0 73-16,-8 0-74 16,-9 4 177-16,-10 1 11 0,-4 4 295 15,-2 1-70-15,0 3-18 16,-5-1-42-16,-3 5-38 16,2 1-21-16,-2 0-51 15,4 2-22-15,-1 3-3 16,4 2 0-16,-1 3-5 15,0 1-9-15,0 0-2 16,0 0-10-16,2 0 0 16,0 15-4-16,0 12 0 15,4 9 0-15,12 2 3 16,3 1 0-16,5-4 4 16,3 0-3-16,1-8 1 15,-1-4-3-15,-5-9-2 16,-5-7-2-16,-4-4 1 15,-4-3-1-15,-1 0 1 0,0-20 1 16,-2-8 2-16,-1-7 0 16,0-2 0-16,-1 1-2 15,1 0 1-15,2 9-1 16,-3 9 0-16,-1 7 2 16,-1 8-1-16,5 3-1 15,10 0-6-15,6 16 1 16,7 10 5-16,-3 4 1 15,-1 3-1-15,-3-2-1 16,3-2 0-16,-2-7-4 16,2-7-11-16,0-11-13 15,1-4 3-15,0-7 9 0,-1-19 8 16,0-8 9-16,-3-14 0 16,-3-13 1-16,-1-12 0 15,-3-13 0-15,-5-4-1 16,-6-5 3-16,-5-1-1 15,0 4 0-15,-6 7 12 16,-9 13 5-16,0 20-13 16,-1 19 0-16,5 13-3 15,5 12 4-15,1 8 1 16,0 8-6-16,-1 32-2 16,1 22-6-16,2 18 6 15,3 9 1-15,0 2 0 16,14 0 3-16,8 2 6 0,3-7-10 15,4-13-1-15,-1-11-1 16,6-17-9-16,11-12-51 16,4-12 39-16,5-13 15 15,-9-8-34-15,-8-1 21 16,-8-22 5-16,-6-7 16 16,-2-5 1-16,-7-3 5 15,-6 0 20-15,-6 0 8 16,-2 1 6-16,0 6 1 15,-3 6-10-15,-6 9-10 16,2 5-4-16,-1 6 2 16,2 5-8-16,-7 6-7 0,-4 20-4 15,1 11 0 1,1 8 0-16,6 0-1 0,8-4 0 16,1-6-3-16,0-7-2 15,11-5-7-15,6-10-11 16,4-3-5-16,1-10 5 15,1 0 1-15,1-6 10 16,-4-11 11-16,-3-7 2 16,-2-4 0-16,-6-6 5 15,-5-5-1-15,-2 3 6 16,-2 0 3-16,0 6-1 16,0 8 8-16,0 7-2 15,0 6 0-15,0 7-1 16,-2 2-6-16,-1 5-11 15,-1 24 0-15,1 12-1 0,1 9 0 16,2-2-1-16,0-3 1 16,5-4-6-16,7-8-13 15,6-9-15-15,2-8-1 16,4-10 4-16,5-6 20 16,3 0 12-16,1-16 0 15,-2-8 3-15,2-9 14 16,-1-8 10-16,-3-9-6 15,0-3 0-15,-3-3-10 16,-4 8 2-16,-2 5-3 16,-2 13-3-16,-6 9-1 15,-3 11-2-15,-1 5-1 0,1 5-3 16,1 0-7-16,5 17 1 16,-2 10-2-16,-5 9-17 15,-3 2-18-15,-5 1-10 16,0 5-23-16,0-6-1 15,-13-6 14-15,-2-2 18 16,2-4 15-16,6-2 30 16,4-1 10-16,3-5 11 15,0-4-11-15,0-4 25 16,0-2 0-16,0-2 6 16,9-3 29-16,3-3-14 15,5 0-10-15,7 0-12 16,5-12-9-16,5-3-5 0,3-1-2 15,6-2-6-15,1 3-6 16,-5 2-6-16,-8 6 0 16,-12 1 0-16,-10 6-5 15,-6 0-10-15,-3 0-6 16,0 0-10-16,0 0-41 16,-15 0-2-16,-6 2-59 15,-2 3-133-15,3-3-479 16</inkml:trace>
  <inkml:trace contextRef="#ctx0" brushRef="#br0" timeOffset="-187951.22">23288 13416 407 0,'0'0'366'15,"-8"-87"-234"-15,8 52 16 0,0 4-103 16,0 7-17-16,0 8-15 16,0 5 2-16,2 4 4 15,7 4-2-15,7 3-14 16,8 0-3-16,3 13-1 15,5 13-6-15,-6 10-3 16,-4 4 4-16,-4 6 6 16,-7 5-2-16,-8 4 2 15,-3-2-2-15,-3 3 2 16,-17-5 4-16,-4-1-2 16,-3-2 0-16,1-3 0 15,0-2-1-15,4-4 1 16,4-4 2-16,3 0-2 15,3-4 0-15,6 1 1 16,2-3 0-16,4-2 5 0,0-1-1 16,0-6-2-16,10-4 3 15,5-3-1-15,3-6 2 16,3-5-5-16,-2-2 2 16,5 0-6-16,-5 0 0 15,-5 0-7-15,-2 0-32 16,-5 0-44-16,-2 7-81 15,-5 13-112-15,0 8-165 16</inkml:trace>
  <inkml:trace contextRef="#ctx0" brushRef="#br0" timeOffset="-187613.09">23426 14490 796 0,'0'0'247'15,"0"0"-146"-15,0 0 24 16,0 0-40-16,0 0-50 16,0 0-19-16,-58 36-1 15,54-21-9-15,4 1-5 0,0-3-1 16,0-4 0-1,12-4-2-15,2-2 2 0,-3-3-1 16,-2 0 1-16,-3 0-5 16,-3 0-6-16,-3-12 10 15,0-2-5-15,-9-2-12 16,-11 3-11-16,-2 3-35 16,1 4-49-16,-1 6-58 15,2 0-176-15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1T14:30:23.33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657 16828 863 0,'0'0'202'0,"0"0"-164"15,0 0 58-15,0 0 19 16,0 0-49-16,0 0-20 16,-55-37-13-16,55 40-19 15,0 26-8-15,-3 12-6 0,-3 12 2 16,2 3 1-16,-2-3-2 16,3-2 0-16,0-5-1 15,0-9 0-15,3-9-13 16,-2-11-20-16,2-7-10 15,0-10-16-15,0 0-22 16,0-11-43-16,2-20 47 16,4-14 14-16,7-10-13 15,-4-6 24-15,-3-3 41 16,0 7 11-16,-1 7 1 16,-1 17 15-16,-1 13 20 15,0 11 23-15,-3 4 5 16,0 5-14-16,3 0-18 0,3 0-18 15,8 5-13-15,5 17 6 16,8 5 15-16,-2 7 5 16,0 4-3-16,-5 3-2 15,2-4-17-15,-3-1-2 16,-2-8-3-16,-1-8-4 16,-2-6-31-16,2-11-12 15,1-3-4-15,5-6 1 16,0-22 13-16,2-6-7 15,-4-10 4-15,-4-7 30 16,-4-4 7-16,-9-5 3 16,-3-5 2-16,0-5 6 15,0 2 14-15,-12 5 10 16,0 19 19-16,0 12 18 0,0 18 15 16,5 10 7-16,4 4-12 15,3 0-27-15,0 0-22 16,0 14-11-16,0 24-18 15,7 17 4-15,2 14 5 16,0 1-4-16,-1 1-3 16,-5-5-2-16,1-2-1 15,-4-8-4-15,0-8-49 16,3-9-61-16,0-11-112 16,6-14-161-16</inkml:trace>
  <inkml:trace contextRef="#ctx0" brushRef="#br0" timeOffset="451.31">1245 16827 963 0,'0'0'268'0,"0"0"-166"15,0 0 15-15,0 0-42 16,0 0-39-16,0 0-19 15,-61 31-7-15,53-6-5 16,7 4-3-16,1 0-2 16,0-2 1-16,3-1-1 15,6-8-1-15,6-2 0 16,-3-5-10-16,0-7-9 16,1-2-4-16,1-2-6 0,-1 0-1 15,-1-6 4-15,-3-9 10 16,-3-3 6-16,-5-5 11 15,-1-2 0-15,0-6-1 16,-7 1 1-16,-8 2-2 16,-1 4 2-16,-1 7 0 15,4 8 3-15,7 5-2 16,0 4-1-16,0 0 0 16,0 4-3-16,-3 15-4 15,6 5-20-15,3 3-28 16,0-5-20-16,19-9-43 15,8-6-5-15,9-7-27 0,3-4-24 16,4-16-29-16,-4-8-192 16</inkml:trace>
  <inkml:trace contextRef="#ctx0" brushRef="#br0" timeOffset="683.05">1536 16608 388 0,'0'0'154'0,"4"-122"12"15,-4 69-21-15,-14 11-38 16,-3 14 24-16,1 11-10 15,5 8-28-15,5 8-4 16,-1 1-21-16,4 0-22 16,0 10-18-16,3 26-21 0,0 15-3 15,0 17-1 1,0 5 0-16,0 4-3 0,3-2 2 16,4-2-3-16,4-3 1 15,2-5-16-15,2-9-29 16,-3-6-57-16,1-11-117 15,-2-12-107-15</inkml:trace>
  <inkml:trace contextRef="#ctx0" brushRef="#br0" timeOffset="944.5">1445 16951 916 0,'0'0'187'0,"0"0"-154"16,0 0 92-16,0 0-17 16,0 0-72-16,0 0-24 15,28-51-2-15,11 28-8 16,9-2-2-16,-2 6-3 15,6 2-43-15,-7 4-47 16,-2 4-105-16,-14 6-209 16</inkml:trace>
  <inkml:trace contextRef="#ctx0" brushRef="#br0" timeOffset="1385.65">1708 16977 754 0,'0'0'266'0,"0"0"-202"15,0 0 60-15,0 0-13 16,0 0-72-16,0 0-27 16,55-29-7-16,-24 12-2 15,2 1-2-15,-3-1 0 0,-8 2-1 16,-1 1 0-1,-8 3-2-15,-5 0-3 0,-5-3 1 16,-3 1 4-16,0-2 1 16,-9-1 0-16,-10 1 1 15,-4 4-1-15,2 5-1 16,-4 4 1-16,10 2 4 16,-3 0 5-16,3 22-3 15,-3 9-6-15,3 13 3 16,5 4-4-16,7 3 0 15,3-4 0-15,0-8-1 16,13-11 2-16,8-7-2 16,3-11 1-16,3-8 0 15,6-2-10-15,4-12-10 16,9-15-29-16,2-8-35 0,1-2-82 16,-7 0-121-16</inkml:trace>
  <inkml:trace contextRef="#ctx0" brushRef="#br0" timeOffset="2699.01">2373 16665 838 0,'0'0'123'16,"0"0"-28"-16,0 0 20 15,0 0-35-15,0 0-42 0,0 0-17 16,-24 0-11-16,24 0-7 16,0 0-3-16,0 5-1 15,0 2-3-15,6 3 0 16,7-1-1-16,5-8-2 15,3-1-10-15,-2 0-34 16,-2 0 7-16,-1-10-6 16,-8-4 21-16,-5-1 15 15,-3-2 14-15,-5-3 1 16,-11 2-1-16,-7 2-3 16,1 7 3-16,4 2 1 15,3 7 0-15,5 0 2 0,1 3-3 16,3 21-5-1,0 7-14-15,6 8-23 0,0 3-72 16,0-5-76-16,12-5-125 16</inkml:trace>
  <inkml:trace contextRef="#ctx0" brushRef="#br0" timeOffset="3052.02">2464 17001 620 0,'0'0'198'16,"0"0"-123"-16,0 0 47 15,0 0-23-15,0 0-44 16,0 0-22-16,-75 41-14 0,75-35-11 16,0-1-4-16,0 1-2 15,6-3-2-15,2 0-2 16,1 1 1-16,2-4-12 15,0 0 6-15,5 0-41 16,-2-13-12-16,-5-6 8 16,-2 0-16-16,-7-2 2 15,0 4-22-15,-7 4 21 16,-10 4 10-16,-2 7 14 16,1 2 33-16,-3 2 5 0,9 10 3 15,3 5 2 1,8-3 0-16,1-3-2 0,10-4-84 15,14-7-109 1</inkml:trace>
  <inkml:trace contextRef="#ctx0" brushRef="#br0" timeOffset="3666.85">3029 16641 808 0,'0'0'246'16,"0"0"-199"-16,0 0 72 15,0 0-20-15,0 0-44 16,0 0-25-16,-48-26-11 16,48 26-6-16,0 2-11 15,0 25-2-15,0 8-3 16,0 7 3-16,0-1 0 16,0-1 1-16,0-4 0 15,2-3-1-15,1-7-2 16,-3-11 1-16,3-5-2 15,-3-5-1-15,4-5 3 0,-4 0-2 16,0 0 3-16,0 0 0 16,0-12 0-16,0-17 1 15,0-13-1-15,-12-11-2 16,-4-5 1-16,-5-2 1 16,0 2 0-16,0 0 1 15,5 12-1-15,5 5 0 16,3 7 1-16,3 6 3 15,5 6-2-15,0 5-2 16,0 3-2-16,10 4 0 16,16 0-4-16,17 0-3 15,9 4 8-15,4 2-4 16,-1 4-28-16,-6 0-13 0,-6 12-29 16,-4 7-60-16,-8 7-3 15,-11 2-59-15,-13 5-69 16,-7 1-207-16</inkml:trace>
  <inkml:trace contextRef="#ctx0" brushRef="#br0" timeOffset="3870.98">3010 16808 673 0,'0'0'198'0,"0"0"-95"15,0 0 56 1,0 0-35-16,0 0-77 0,0 0-26 15,14-20-10-15,12 4-11 16,8-3 0-16,2 2-3 16,1 4-2-16,-5 6-29 15,-4 4-64-15,-6 3-58 16,-8 6-51-16,-11 19-143 16</inkml:trace>
  <inkml:trace contextRef="#ctx0" brushRef="#br0" timeOffset="4099.14">2920 17062 618 0,'0'0'228'15,"0"0"-168"-15,0 0 87 0,0 0-22 16,0 0-69-16,0 0-46 16,27-19-1-16,15 2-3 15,4-2-6-15,6 2 0 16,-4 0-3-16,3 2 2 15,-2 1-10-15,-6 3-76 16,-1 2-17-16,-2 4-51 16,-6 3-116-16,-4 1-188 15</inkml:trace>
  <inkml:trace contextRef="#ctx0" brushRef="#br0" timeOffset="5481.74">3705 16749 831 0,'0'0'238'15,"0"0"-141"-15,0 0 54 16,0 0-56-16,0 0-30 16,0 0-23-16,-66-56-2 15,66 56-18-15,-3 0-9 16,3 0-10-16,0 0-3 15,0 16-2-15,3 11-3 16,11 6 5-16,2 3 2 16,-1-6-2-16,0-4-2 15,0-6 0-15,-2-3 0 16,2-7-11-16,-3-5-6 0,-6-2 1 16,-3-3 1-16,0 0 8 15,-3-1 9-15,0-16 1 16,0-9-1-16,0-5 0 15,0-4-3-15,0 3 1 16,0 5-6-16,0 10 3 16,3 6 2-16,3 8 2 15,1 3-8-15,5 0-14 16,7 0-9-16,3 20 5 16,3 4-14-16,5 1 0 15,-5-2 13-15,2-3-9 16,-2-4-6-16,-1-8 10 0,2-3 16 15,2-5 6-15,2-2 1 16,1-17 0-16,2-9 10 16,4-3 3-16,-7-6 0 15,-3-7 7-15,0-6 3 16,-8-6 7-16,-1-6-4 16,-8-1 12-16,-8-2-10 15,-2 6 0-15,0 9 5 16,-2 15 9-16,-7 16 17 15,-1 9 2-15,1 10-2 16,6 0-13-16,-3 23-23 16,-3 22-12-16,5 15 0 0,4 11-1 15,0 0 0 1,7-4-3-16,14-5-1 16,4-13-2-16,2-8-24 0,4-12-19 15,1-9-3-15,2-8-4 16,-1-10 19-16,3-2 33 15,-6 0-6-15,-5-11 1 16,-4-6 9-16,-9-3 3 16,-6-1 15-16,-6-4 24 15,0 1-9-15,-2 1-1 16,-10 3-3-16,-4 5 1 16,2 5-1-16,1 3-7 15,-2 5-12-15,3 2 3 16,0 3-10-16,2 20-2 15,4 10 0-15,3 3-1 0,3 1-4 16,0-5 3-16,6-3-9 16,9-7-15-16,4-5-14 15,3-8 1-15,1-2-6 16,2-7 7-16,2 0 12 16,-2-5 12-16,-1-6 9 15,-7-3 4-15,-4-3 2 16,-2-2 2-16,-7-4 15 15,-2-4 5-15,-2 1-4 16,0-1 2-16,0 5-4 16,0 2 5-16,-2 5-5 15,2 4-8-15,0 3-2 16,0 4-4-16,2 4-4 0,15 0-2 16,7 7-1-1,4 13 1-15,1 2-1 0,-5 2-26 16,1 0-8-16,-7-2-6 15,0-5-29-15,-2-3 12 16,1-4 51-16,-1-5-22 16,-2-1 28-16,-4-4 3 15,-1 0-1-15,-3 0 1 16,-3 0-5-16,-3-5 4 16,0-2 1-16,0 3 2 15,0 1 0-15,0 3 1 16,-1 0 5-16,-4 10-7 0,2 7 0 15,-3 2 3 1,6 3 2-16,0-1 0 0,0-2-1 16,9-2 14-16,9-6 33 15,7-6-44-15,5-5 2 16,3 0 9-16,6-8-12 16,-2-9-1-16,6 0-1 15,2-4-1-15,-3 1-2 16,-2 3-1-16,-10 6 1 15,-12 6-4-15,-8 2-3 16,-7 3-6-16,-3 0-5 16,0 0-1-16,0 0-16 15,-10 0-59-15,-1 0-113 16,1 5-224-16</inkml:trace>
  <inkml:trace contextRef="#ctx0" brushRef="#br0" timeOffset="7232">5933 16581 756 0,'0'0'196'16,"0"0"-133"-16,0 0 77 15,0 0-32-15,0 0-55 0,0 0-23 16,0 0-11-16,-4-20-8 15,-1 20-11-15,-2 15 0 16,-8 17-5-16,6 13 3 16,3-1 1-16,6-5-1 15,0-9-1-15,12-7-16 16,13-4-3-16,2-5 0 16,3-4 0-16,-2-4 4 15,-6-2-3-15,-8 1-3 16,-2 0-8-16,-8-3-14 15,-2 5 13-15,-2 1-2 16,0 6 25-16,-15 3 2 16,-9 3 0-16,-7 1-4 15,-2-1 7-15,2-4 5 0,4-6-1 16,12-5 3-16,7-5-1 16,8 0-1-16,2-9-7 15,28-23-103-15,18-12-1 16,17-6-64-16,11-1-9 15,-1 7-57-15,-2 5 136 16,-9 9 105-16,-15 10 128 16,-16 8 19-16,-18 7-25 15,-7 5-1-15,-8 0 66 16,0 0-37-16,-11 6-33 16,-13 17-31-16,-9 4 6 0,2-3-15 15,6 0-25 1,8-5-25-16,11-4-15 0,2 2-9 15,4 0-1 1,0-1-2-16,7-2 0 0,14-3 0 16,6-6 0-16,7-5-3 15,3 0-2-15,2-12-26 16,-3-9-23-16,-9-5-5 16,-3-6-1-16,-15-2 4 15,-9-2 13-15,0-7 22 16,-24-3-3-16,-12 1 16 15,-9 1 8-15,-1 7 4 16,7 8 20-16,12 5 19 16,11 10 2-16,10-1-22 15,6-1 8-15,8-2-31 16,29-6-2-16,14-4 1 16,11 1-3-16,7 1-3 0,-4 3-23 15,-5 1 8-15,-5 1-6 16,-13 8-5-16,-15 0 11 15,-12 5 12-15,-15-1 10 16,0-2 16-16,-6 2 42 16,-15-1 7-16,3 5-5 15,3 3-13-15,8 2-11 16,1 0-4-16,3 14-15 16,0 20-14-16,0 16-3 15,3 11 6-15,0 2-2 16,0 6-4-16,10 3 1 15,1 4-3-15,-1-3 0 0,2-3-1 16,-3-9-1-16,1-8-42 16,4-11-95-16,7-16-45 15,1-13-183-15</inkml:trace>
  <inkml:trace contextRef="#ctx0" brushRef="#br0" timeOffset="7899.86">7013 16624 818 0,'0'0'202'0,"0"0"-117"16,0 0 89-16,-76-72-50 0,64 62-52 16,6 3-28-16,3 4-8 15,3 3-19-15,0 0-10 16,0 3-7-16,15 19 0 15,7 8-2-15,4 7 4 16,-1 0-2-16,3-2 0 16,-5-2-1-16,5-7-5 15,-7-2-9-15,1-9-4 16,-8-4-8-16,-4-8-5 16,-7 0 14-16,2-3 11 15,-5-9 7-15,0-14 4 16,0-12-3-16,0-3-1 0,3 2 2 15,1 0-1 1,2 3 0-16,4 6 5 0,1 7 2 16,4 3-5-16,9 4-2 15,3 4-1-15,4 8 1 16,6 1 0-16,-1 0-1 16,0 9-1-16,0 0 0 15,-2-1 1-15,2-4-3 16,-6-3-6-16,-5-1-9 15,-4 0-7-15,-9-5 13 16,-6-8 9-16,-6-3 3 16,0-4 1-16,-6-2 1 15,-13 1-1-15,-3 2-1 16,0 9 4-16,3 2-3 16,2 8 9-16,3 0 5 0,0 25-11 15,3 9-4-15,4 11 0 16,7 4 3-16,0-3-1 15,13-5 1-15,11-5-2 16,3-10 0-16,6-9 0 16,1-11-1-16,-1-6 0 15,0 0-8-15,-3-17-34 16,-5 0-42-16,-7 0-28 16,-6 0-12-16,-9 5-17 15,-3 5-60-15,0 6-145 16</inkml:trace>
  <inkml:trace contextRef="#ctx0" brushRef="#br0" timeOffset="9049.14">8497 16252 568 0,'0'0'211'0,"-6"-85"-139"0,-4 56 45 16,4 17-4-16,4 9-46 15,2 1-27-15,-1 2-20 16,1 7-19-16,0 32-1 16,-2 20 0-16,2 18 8 15,0 8 11-15,0-3-4 16,0-3-4-16,5-8-11 16,1-11-2-16,-2-10-3 15,2-11-22-15,2-14-104 16,-2-11-68-16,0-14-295 0</inkml:trace>
  <inkml:trace contextRef="#ctx0" brushRef="#br0" timeOffset="9764.94">8273 16537 694 0,'0'0'118'15,"0"0"-68"-15,0 0 26 16,0 0-22-16,0 0-39 15,0 0-9-15,99-29 41 16,-26 3-12-16,7-6-23 16,-3-4-12-16,-6-3-8 0,-7-1 8 15,-12-1 0-15,-14 3-6 16,-17 4-20-16,-14 3 26 16,-7 5 4-16,-5 6 3 15,-17 8 13-15,0 7 19 16,3 3-4-16,5 2 0 15,2 0-11-15,0 19-10 16,2 13-11-16,-1 14 4 16,1 7 1-16,10 1 2 15,0 2 4-15,0-4-7 16,12-1 0-16,3-6-1 16,4-6-4-16,2-9-4 15,0-7 1-15,3-9-1 16,-4-6-1-16,-1-8-3 15,0 0-11-15,-4-2-11 0,4-12 12 16,-5-3-4-16,-6-5 12 16,-3 0 5-16,-5 3 3 15,0 4 4-15,0 5-1 16,0 3-1-16,0 7 6 16,0 0-4-16,11 8-4 15,9 11 0-15,9 5 5 16,-1 3 0-16,3-2-2 15,-1-3 0-15,1-5-2 16,1-6 1-16,-2-5 0 16,-2-6-1-16,-3 0-1 15,-5-6 1-15,-1-14 2 16,-5-6-2-16,-4-3 0 16,-7-5 0-16,-3-3 3 0,-5-1-3 15,-14 2 0-15,-3 8 5 16,4 9-5-16,5 12 10 15,5 7-3-15,3 3-2 16,1 28-6-16,0 9-3 16,4 10 2-16,0-2-1 15,4-4-4-15,17-6 5 16,12-9-3-16,11-5-3 16,10-14-50-16,15-7-156 15,10-3-317-15</inkml:trace>
  <inkml:trace contextRef="#ctx0" brushRef="#br0" timeOffset="10514.74">10050 16547 563 0,'0'0'248'0,"0"0"-173"0,0 0 63 16,0 0 3-16,0 0-65 16,0 0-47-16,-31-39-22 15,31 71-1-15,0 18-6 16,0 14 8-16,0 1-3 15,0 1-2-15,0-2 0 16,0-5-2-16,0-6-2 16,3-8 0-16,1-8-2 15,1-13-3-15,-1-10-56 16,0-13-93-16,4-1-24 16,-1-15-43-16,-2-15-26 15</inkml:trace>
  <inkml:trace contextRef="#ctx0" brushRef="#br0" timeOffset="11949.64">10014 16598 569 0,'0'0'172'0,"-13"-78"-65"15,13 51 6-15,0 3-2 16,0 4-36-16,0 4-22 16,7-1-18-16,10 5-15 15,0 3-7-15,0 4-4 16,7 3-7-16,-2 2-2 15,0 0-5-15,-2 7 4 16,4 9-3-16,-7 6-3 16,-3 6 1-16,-6 4-7 0,-7 5-2 15,-1 1-2 1,0 0-1-16,-15-6-1 0,-1-4-2 16,2-7 7-16,1-9 10 15,10-5 4-15,0-7 0 16,3 0 9-16,0 0 13 15,0-19 31-15,0-9-34 16,0-2-13-16,10-4-2 16,5 3 4-16,6 2-6 15,-4 5 7-15,0 6 1 16,-3 4-7-16,4 5-3 16,-6 6 0-16,2 3-5 15,3 0 2-15,2 6-5 16,2 12-3-16,0 2-5 0,-3 0-12 15,3 3 0-15,-8-3-10 16,-2 1 10-16,-2-4-5 16,-6-3 12-16,-3-4 7 15,0-2 1-15,0-3 13 16,-2-3 6-16,-4-2-2 16,2 0 7-16,1-3 9 15,3-14-5-15,0-8-8 16,3-11-7-16,18-6 0 15,7 0 2-15,3 1-2 16,2 10-1-16,-6 9 1 16,-2 10 0-16,-11 7-2 15,-7 5 1-15,-4 3-11 0,-3 19 9 16,0 4 3-16,0 7 1 16,0-1 2-16,0-3-3 15,0-1 0-15,6-6 1 16,3-2 0-16,4-4-1 15,1-7 0-15,7-1 1 16,4-7 2-16,5-1 2 16,3 0-1-16,-2-14 0 15,2-5-1-15,-5-1-3 16,-4 1 5-16,-6-3-4 16,-6 0 0-16,-9-2 0 15,-3-1 0-15,-9 2 0 16,-22-1 0-16,-10 3-2 0,-5 5 2 15,1 6-1-15,5 3 2 16,10 7 5-16,9 0-6 16,8 0-1-16,10 0 0 15,3 0-11-15,7 8-8 16,25-2 17-16,14-6-20 16,11 0-17-16,7-14-21 15,5-9-9-15,-1-1-9 16,-2-6 1-16,-10-2 29 15,-11-4 20-15,-12-3 25 16,-14 1 3-16,-10 4 18 16,-9 7 41-16,0 3 24 0,-3 10 22 15,-10 4 26-15,-2 6-43 16,6 3-21-16,6 1-12 16,-2 0-20-16,-5 15-19 15,-2 18-15-15,-4 17 11 16,5 9-3-16,2 2-4 15,2 2 0-15,4-1-5 16,3-8 1-16,0-3-1 16,0-7-3-16,2-11-2 15,8-10 3-15,-3-10-2 16,-1-6-5-16,6-7-1 16,0 0 9-16,7-9 1 15,3-18 7-15,1-7-6 0,0-2 2 16,-1 0-1-16,1 2-1 15,-4 7 2-15,0 3 0 16,-2 6-2-16,-1 5 2 16,-1 3-3-16,1 7-2 15,2 3-1-15,5 0-4 16,-3 8-3-16,-1 12-20 16,-3 5-14-16,-9 5-2 15,-7 9-21-15,0 1 25 16,-19 6 1-16,-14-2 14 15,-7-3-4-15,-4-5 0 16,4-8 22-16,11-8 9 16,12-10 0-16,8-7 5 15,9-3-5-15,0-7 2 0,15-19 4 16,18-9-6-16,6-8 1 16,4-8 3-16,-1-5-4 15,2-7 1-15,-5 4 2 16,-6 7-3-16,-3 16-3 15,-15 18-15-15,-8 11-18 16,-7 7-130-16,-7 4-309 16</inkml:trace>
  <inkml:trace contextRef="#ctx0" brushRef="#br0" timeOffset="13700.94">11728 16029 565 0,'0'0'167'0,"-3"-74"-90"0,-11 39 41 15,-2 9-7-15,4 9-34 16,3 7-14-16,6 8-17 16,2 2-14-16,-1 0-17 15,1 26-15-15,-1 25 2 16,1 22-2-16,1 14 15 16,0 2 3-16,0-4 6 15,4-9-16-15,8-12-8 16,0-15-1-16,3-6-4 15,0-16 0-15,7-10-23 16,8-15-78-16,6-2-110 16,4-14-124-16</inkml:trace>
  <inkml:trace contextRef="#ctx0" brushRef="#br0" timeOffset="14617.48">11917 16515 570 0,'0'0'242'16,"0"0"-170"-16,0 0 34 15,0 0 11-15,0 0-49 16,0 0-50-16,26-24-3 16,11 0 13-16,3-2-13 15,-4 1-13-15,-5-3 2 0,-4 3 0 16,-6-2-2-1,-9 2-1-15,-9 4 3 0,-3 4-2 16,-4 5 2-16,-17 8 3 16,-9 4-4-16,-7 6-1 15,-5 17-1-15,-3 10 0 16,6 6 0-16,9 2 3 16,8-1-1-16,13-2-2 15,9-3-2-15,2-3 1 16,24-8-1-16,12-8 0 15,6-7 1-15,7-9-3 16,6 0 2-16,-2-5 1 16,-1-10 1-16,-9-1-1 15,-7-1 0-15,-11 0 1 0,-7 5 0 16,-10-2 0 0,-6 4-1-16,-4 0 11 0,0 0 16 15,0 2-4-15,0-1-7 16,-1 4 0-16,-3 1-1 15,2 2-2-15,2 1-2 16,0 1-10-16,0 0-2 16,0 10-9-16,12 11 10 15,1 5-1-15,1 3 1 16,-1-2 0-16,-2-4 3 16,2-6-3-16,-1-2-1 15,-2-6 0-15,-1-6-1 16,-3 0 4-16,-1-3-1 15,1 0 0-15,3-17 0 16,0-6 0-16,0-4 1 0,-1-4 0 16,0 2-2-16,0 2 2 15,-1 8-1-15,0 7-1 16,-2 5 2-16,1 6-2 16,1 1 0-16,5 0-4 15,6 10 4-15,0 11-1 16,-1 1 0-16,-1 5 0 15,-1-5-1-15,-2-3 2 16,-1-4-1-16,0-6-9 16,-2-4 0-16,1-5 1 0,2 0 6 15,-1-7 3 1,3-10-1-16,0-2 4 0,0-5-3 16,-3-1 5-16,2 1 4 15,-3 1 1-15,-2 6 3 16,-1 7-3-16,0 4 4 15,0 6-8-15,4 0-6 16,3 6 0-16,0 18 1 16,1 5-1-16,-2 7 0 15,-1 3-38-15,-4 0-62 16,-1-3-174-16,-2-10-697 16</inkml:trace>
  <inkml:trace contextRef="#ctx0" brushRef="#br0" timeOffset="15963.55">13559 16106 602 0,'0'0'144'0,"16"-83"-94"15,-15 55 82-15,-1 14 26 16,0 5-41-16,0 9-39 15,0 0-27-15,0 0-30 16,0 0-8-16,0 28-13 16,-9 23 0-16,-2 22 4 0,0 11 17 15,3-4-3-15,7-7-13 16,1-13 2-16,3-9-7 16,14-12 0-16,6-10-1 15,7-12 1-15,4-10-3 16,8-7 4-16,0-2-1 15,1-20 0-15,-6-6 0 16,-7-2-1-16,-8-3-8 16,-10 0-12-16,-10 2 1 15,-2 1-1-15,-3 7 10 16,-21 6 11-16,-1 5 0 16,-7 9 0-16,0 3 0 15,-3 0 5-15,4 8-5 16,7 4 6-16,10 5-3 15,7-2-3-15,7 0 0 0,0 3-2 16,13-3 1-16,16-3 1 16,5-3 0-16,7-5 1 15,5-3-1-15,-1-1 0 16,-2 0 1-16,-5 0 0 16,-5-4 1-16,-7-2-1 15,-10-2 0-15,-6 2-1 16,-7-2 0-16,-3-1 3 15,0-1 2-15,0 1-3 16,0 1 9-16,-1 3-6 16,-1 1 2-16,2 2 0 15,0 2-7-15,9 0-1 0,17 0-6 16,8 3 7-16,2 8-1 16,2 3-1-16,3-2 0 15,-2-4 1-15,2 1 0 16,-2-5 1-16,-6-4 0 15,-5 0-1-15,-5 0-10 16,-7-8 5-16,-4-6 4 16,-8-3 2-16,-4-2 2 15,0-4-1-15,-1 1 1 16,-12 0 0-16,-1 3 8 16,4 9 11-16,4 0 1 15,1 7 4-15,5 3-3 16,0 0-16-16,0 18-7 15,0 17-3-15,15 16 3 16,5 9 0-16,5 8-2 0,0 6 2 16,4-1-1-16,-4-3 1 15,-4-11 0-15,-2-7-2 16,-10-11 2-16,-7-8-5 16,-2-10-14-16,-9-4-20 15,-19-7 9-15,-14-2 0 16,-14-5 20-16,-11-1-1 15,-9-4 3-15,2 0-14 16,8-4-33-16,14-16-84 16,17-12-99-16,18-15-508 15</inkml:trace>
  <inkml:trace contextRef="#ctx0" brushRef="#br0" timeOffset="17513.52">15423 16263 788 0,'0'0'185'0,"0"0"-152"0,0 0 93 16,0 0-4-16,0 0-43 15,0 0-40-15,1-34-19 16,2 34-18-16,9 6-1 16,1 16-1-16,5 9 3 15,-1 1-1-15,-3 4-2 16,-3-1 1-16,-3-4-1 15,-2-1-1-15,-1-6 1 16,-2-5-2-16,-1-6-6 16,-2-7-6-16,0-3-1 15,0-2 9-15,0-1 6 16,0-1 2-16,0-22 0 16,0-6-2-16,0-10-2 15,7 0-1-15,4-2 2 16,2 3-1-16,1 7 2 15,-1 8 0-15,-4 6 2 16,-3 9-1-16,-3 5-1 0,2 3-2 16,3 3-7-16,4 20 5 15,8 8 3-15,-4 6 1 16,3 4-1-16,-3-5 0 16,0-4 1-16,-3-2 0 15,4-9-1-15,-4-6 0 16,3-4-1-16,5-9 2 15,3-2-2-15,6-5 3 16,4-16-1-16,-1-2 0 16,0-5 1-16,-2-4 0 0,-4-2 0 15,-7-7-1-15,-6 0 4 16,-8 2-4-16,-6 6 1 16,0 9 0-16,-3 7 2 15,-8 5 1-15,-1 6 0 16,-1 6-3-16,-3 0 7 15,0 13-5-15,-2 13-2 16,-1 3-1-16,5 5 0 16,3 0 2-16,4 0-2 15,7-1 1-15,0-3-1 16,3-6-1-16,17 0-2 16,8-8 3-16,9-4 0 15,11-8 0-15,5-4 1 16,3-3-1-16,1-11-1 15,-4-5 0-15,-4-1 0 0,-7 1-1 16,-6-1 1-16,-9-3 1 16,-8 3 2-16,-7 3 0 15,-7 1-1-15,-4 3 2 16,-1 3 2-16,0 0 13 16,0 1 4-16,-4 3-3 15,-5 3-1-15,-3 3-7 16,-2 0-5-16,-3 16-4 15,0 8-1-15,2 6-2 16,5 3 2-16,4-1-2 16,6 1 0-16,0-3 0 15,6-6-1-15,16-3-1 0,6-10-4 16,8-8-13-16,5-3 0 16,0-5 4-16,-2-10 1 15,-5-3 0-15,-7 1 12 16,-8-2 1-16,-5-1 2 15,-11 0 0-15,-3-3 2 16,0 4-2-16,-12 2 1 16,-7 5 1-16,1 5 9 15,-2 2 9-15,1 5 5 16,5 0 6-16,4 0-7 16,4 16-4-16,5 6-10 15,1 9-1-15,0 5-1 16,6 6-2-16,10 8-6 0,-1 4 4 15,0 4 0 1,-6-2-4-16,-3 0 1 0,-3 1 0 16,-3-3-1-16,0-3 0 15,0-4-1-15,-2-10-3 16,-4-6-29-16,0-12-14 16,0-6-2-16,-3-7-23 15,-4-5-23-15,-6 1 10 16,-7-1 30-16,-5 1 24 15,-8-2 10-15,3 0 16 16,-2-2 2-16,5-12 2 16,7-9-3-16,10-10-1 0,16-7-35 15,4-10-50-15,29-9-73 16,18-5-6-16,17-6-23 16,7 3-135-16</inkml:trace>
  <inkml:trace contextRef="#ctx0" brushRef="#br0" timeOffset="18146.64">17004 16324 704 0,'0'0'213'0,"0"0"-115"16,0 0 52-16,0 0-15 16,0 0-61-16,-99-48-31 15,81 48-7-15,5 0-10 0,4 3-18 16,0 13-3-1,1 6-4-15,4 8 0 0,1-2-1 16,3-1-2-16,0-3 2 16,4-2 0-16,10-8 0 15,2-2-1-15,3-6-6 16,3-6-14-16,-2 0 0 16,1-3 3-16,-4-9 2 15,-6-8 2-15,-3 1 11 16,-3-3 1-16,-5-4 2 15,0 3 0-15,0 1 2 16,0 8-1-16,0 6-1 16,0 7 0-16,6 1 0 15,7 2-3-15,7 16 0 0,2 8 2 16,-2 0 1-16,2-3 0 16,0-3 0-16,3-9-1 15,5-11-1-15,1 0-10 16,2-5 3-16,0-17 4 15,-2-2 5-15,-2-9 0 16,-4-9 0-16,0-9 3 16,-2-14 9-16,-1-8 1 15,-2-4 2-15,-4-5 0 16,-4 0 0-16,-9 6-4 16,-3 8 2-16,-5 18 4 15,-14 16 4-15,0 16-1 16,-1 18 3-16,-4 6-9 15,-4 35-10-15,0 22-4 16,4 13-1-16,12 5 0 0,9 1 1 16,3-6-1-16,0-4-1 15,12-9-22-15,3-14-53 16,0-12-75-16,1-15-68 16,2-11-37-16,6-8-141 15</inkml:trace>
  <inkml:trace contextRef="#ctx0" brushRef="#br0" timeOffset="18413.32">17544 16182 356 0,'0'0'232'0,"0"0"-31"0,3-84-6 15,-3 62-39-15,0 4-12 16,0 1-42-16,0 3-34 16,0 6-27-16,3 4-10 15,3 1-13-15,8 3-12 16,10 0-5-16,6 11 0 15,1 10-1-15,-1 10 0 16,-7 1 0-16,-2 6-4 16,-5-1-18-16,-7 1-10 15,-6-1-10-15,-3-3-7 16,0-5 21-16,0-4-6 16,0-7-35-16,0-6-26 15,0-4-29-15,0-5-55 0,0-3-139 16</inkml:trace>
  <inkml:trace contextRef="#ctx0" brushRef="#br0" timeOffset="18616.93">17802 15925 651 0,'0'0'212'0,"0"0"-137"15,0 0 77-15,0 0-27 16,0 0-77-16,0 0-45 0,-24-12-3 16,33 32-2-1,11 5-5-15,3 3-136 0,-2 2-115 16,-6 2-397-16</inkml:trace>
  <inkml:trace contextRef="#ctx0" brushRef="#br0" timeOffset="19297.06">17970 16171 545 0,'0'0'345'16,"0"0"-232"-16,0 0 59 15,0 0-18-15,3-72-66 16,-3 60-33-16,0 6-12 0,0 1-12 15,0 4-13-15,0 1-8 16,3 0-9-16,5 10-1 16,6 14-1-16,2 5 1 15,0 5-7-15,-1-1-18 16,0-5-27-16,-2-5-37 16,2-9-16-16,-3-7 39 15,-2-7 28-15,-1 0 32 16,-3-11 6-16,2-11 10 15,0-7 41-15,-3-7 4 16,1-3-10-16,2 1-20 16,-1 0-2-16,5 8-14 15,0 8-2-15,0 8-3 16,0 8 0-16,4 6-3 0,1 0 0 16,3 8-2-16,4 9 1 15,-1 3-2-15,4 2 2 16,4-2-15-16,0-4-6 15,2-5 2-15,-1-8-3 16,-4-3 6-16,-4 0 7 16,-7-18 9-16,-5-3 0 15,-4-4 1-15,-2-1 1 16,-6 2 0-16,0-1-2 16,0 5 5-16,-11 3 4 15,-7 4 6-15,-4 7-2 16,-3 6 0-16,-4 2 4 15,1 22-2-15,6 9-2 0,7 9-2 16,9 7-4 0,6 2-4-16,0-1 0 0,19-9-1 15,7-7-1-15,3-11-1 16,3-6-3-16,1-9-1 16,5-6-16-16,1-2-23 15,0-4-8-15,-5-9-49 16,-7-3-92-16,-9-1-197 15</inkml:trace>
  <inkml:trace contextRef="#ctx0" brushRef="#br0" timeOffset="20563.54">19430 16032 499 0,'0'0'119'16,"0"0"-13"-16,0 0 29 16,0 0-10-16,26-74-26 15,-29 65-11-15,-15 0-34 16,-3 6-13-16,-4 3-13 16,-8 3-15-16,0 18-7 15,-4 8-4-15,7 10-2 0,9 2-1 16,8 7 0-16,13-4-3 15,0-2-6-15,17-6 6 16,21-12 0-16,15-7 0 16,10-10-27-16,10-7-5 15,2 0-20 1,-4-12 7-16,-5-10 16 0,-9 0 10 16,-8-5 8-16,-13 1 10 15,-14 4 3-15,-11 1 2 16,-10 3 3-16,-1 1 27 15,-8 1 44-15,-15 4-16 16,-7 0-17-16,-3 5 2 16,-3 6-9-16,5 1-4 15,-1 0-10-15,6 12-3 0,3 10-10 16,8 9-7-16,4 1-1 16,8 0 1-16,3 1 0 15,0-5-1-15,19-2 0 16,8-9-6-16,7-5 6 15,6-8-3-15,2-4 2 16,3 0-3-16,-3-4 3 16,-4-11 1-16,-5-2 1 15,-5 0 0-15,-8-2 2 16,-4 0-2-16,-5 6 1 16,-4-1 0-16,-1 1 1 15,-1 7 2-15,-4-2 6 16,1 6 2-16,-1 1-6 0,1 1-6 15,2 0-3 1,5 16-6-16,4 9 9 0,0 6 0 16,-2 2 0-16,-2-1 0 15,-4-1 0-15,-1-4-3 16,1-7-8-16,-2-4-1 16,3-9-2-16,-5-2 9 15,2-3 3-15,0-2 2 16,2-2 2-16,5-15 4 15,3-8-5-15,1-5 6 16,2-5-2-16,-1-5 6 16,3 1-5-16,-3 9 6 0,1 6-4 15,-3 12 7 1,0 7-10-16,0 5-1 0,5 5-4 16,0 17 0-16,1 12 0 15,-2 6 0-15,-4 2 0 16,-1 2-14-16,-1-4-61 15,-2-3-117-15,-2-8-267 16</inkml:trace>
  <inkml:trace contextRef="#ctx0" brushRef="#br0" timeOffset="21162.82">20541 15936 395 0,'0'0'208'0,"-13"-89"-101"16,-3 42 0-16,-4 5-12 0,5 13-6 15,2 9 0 1,7 11-9-16,5 7-14 0,1 2-25 15,0 11-37-15,0 29-2 16,0 18-2-16,7 12 14 16,6 3-6-16,-2-3-1 15,4 1-5-15,1-2-2 16,3-7-7-16,0-5 2 16,-2-14-2-16,0-9-37 15,-1-10-107-15,-2-10-72 16,-3-11-226-16</inkml:trace>
  <inkml:trace contextRef="#ctx0" brushRef="#br0" timeOffset="22580.62">20409 16213 680 0,'0'0'158'0,"0"0"-69"16,0 0 84-16,0 0-68 15,0 0-25-15,-4-82-46 16,33 63-15-16,14 2-3 16,10 1-7-16,5 7-1 15,3 3-4-15,-1 3-4 16,-7 3-1-16,-9 3-4 16,-7 15 1-16,-9 7-20 15,-7 6-29-15,-5 2-5 16,-8 0-11-16,-6-2 9 15,-2-5 18-15,0-1 5 0,-13-1-18 16,-7-7 15-16,-4-3 13 16,-3-2 13-16,3-7 11 15,2-2 3-15,1-3 0 16,7 0 1-16,6 0 1 16,6 0 18-16,2-11 12 15,15-7-16-15,18-4-2 16,16-7 0-16,9-2 10 15,9 1-10-15,0 0-2 16,-7 5-2-16,-10 5 8 16,-12 6 5-16,-13 7 7 15,-13 3-11-15,-6 3-9 0,-6 1 0 16,0 0 28-16,-1 0 8 16,-20 7-17-16,-3 10-16 15,-4 5-4-15,4 1 1 16,5 0-10-16,6 1 3 15,6-3-3-15,4-3 1 16,3-4-1-16,0-2 0 16,1 0 0-16,13-5 0 15,5-4 1-15,4-1-1 16,2-2 1-16,4 0 0 16,-3-7 0-16,-2-5 0 15,-6-3-1-15,0-4 0 16,-6 0 1-16,0 0-1 0,-5 6 2 15,1 2-2-15,-4 7 0 16,5 4-2-16,0 0 2 16,7 0-3-16,3 15 2 15,4 6-2-15,3 4 1 16,-1 0 0-16,5-1-35 16,1-4-45-16,5-6-15 15,1-2-23-15,1-10 6 16,0-2-29-16,-2 0 51 15,-2-2 39-15,-4-10 36 16,-3-4 17-16,-4-2 7 16,-6-2 47-16,-2-2 24 0,-7-2 28 15,-5-5-1-15,-3 0-23 16,0 3 7-16,-15 2-19 16,-8 7 10-16,-8 8-10 15,-9 6-21-15,-5 3-11 16,-2 9-13-16,3 18-6 15,10 0-9-15,8 7-3 16,13 0-6-16,12-1-1 16,1-6-1-16,16-5 1 15,14-10-1-15,9-10-6 16,5-2-18-16,4-10 2 16,1-11-9-16,-1-8 7 15,-3-9 14-15,-3-8 3 16,-2-11 7-16,-8-6-2 15,-2-3 3-15,-10-5 0 0,-10 0 1 16,-10 4 0-16,0 8 3 16,-10 16 15-16,-8 15 15 15,2 16 0-15,5 8 2 16,-4 4-9-16,0 26-15 16,-3 18-7-16,5 16-2 15,5 6 0-15,8 1 1 16,0-1-4-16,3-3-1 15,12-3-3-15,6-9 3 16,3-9-1-16,0-11 0 16,3-11-13-16,-2-10-16 15,2-7 5-15,0-3 6 0,-2 0 4 16,0-9 9-16,-3-5 5 16,1-8 1-16,1-2 1 15,-2-5 0-15,-2 2 1 16,-4 5 1-16,-4 7-2 15,-3 5 2-15,-1 6 6 16,-4 4 4-16,2 0-6 16,5 8-6-16,2 16 3 15,-1 7-3-15,-4 6 1 16,-1-1-1-16,-3 0 0 16,-1-4 0-16,0-3 0 15,-3-4-12-15,2-9-6 16,-2-4-8-16,0-10-20 0,3-2-38 15,1 0-1-15,4-8 4 16,-2-10-148-16,1-7-184 16</inkml:trace>
  <inkml:trace contextRef="#ctx0" brushRef="#br0" timeOffset="22754.34">22422 15825 811 0,'0'0'151'0,"0"0"-81"16,0 0 85 0,0 0-26-16,0 0-79 0,0 0-43 15,-71-21-7-15,71 30-5 16,5 9-19-16,11-8-188 16,9-7-353-16</inkml:trace>
  <inkml:trace contextRef="#ctx0" brushRef="#br0" timeOffset="23497.49">22806 16211 531 0,'0'0'215'0,"0"0"-159"16,0 0 53-16,0 0 19 15,0 0-52-15,0 0-19 16,-79-60-30-16,47 76-15 16,1 11-9-16,4 5-2 15,10 2-1-15,9-1 0 16,8-4-4-16,0-2 1 15,27-6 1-15,12-8 0 16,14-9 1-16,10-4-17 16,6-5-65-16,1-16-30 0,0-4-26 15,-3-4-36 1,-4-5 11-16,-8-7-58 0,-12-10-61 16</inkml:trace>
  <inkml:trace contextRef="#ctx0" brushRef="#br0" timeOffset="23697.65">23280 15884 39 0,'0'0'374'15,"-67"-121"-235"-15,22 74 3 16,7 14 21-16,5 13-13 16,10 11-60-16,11 5-2 15,2 4-33-15,0 26-32 16,-3 19-15-16,0 18 10 16,7 6-5-16,6 5 2 15,0 2-5-15,3 0-10 0,13 0 0 16,4-6-4-1,1-9-1-15,4-12-41 0,0-12-124 16,2-12-103-16,1-11-421 16</inkml:trace>
  <inkml:trace contextRef="#ctx0" brushRef="#br0" timeOffset="24045.82">23084 16279 771 0,'0'0'166'0,"0"0"-43"0,0 0 44 16,0 0-62-16,0 0-47 15,0 0-38-15,47-75-16 16,4 59 1-16,5 2-5 16,-2 5 0-16,-2 6-2 15,-10 3 2-15,-6 6-2 16,-9 14-6-16,-8 3-16 15,-6 6-7-15,-7 1-7 16,-6 2 14-16,0-1-7 16,0-1 8-16,0-5 7 15,-4-1 11-15,-2-3-1 16,5-6 3-16,-1-4 0 16,2-5-11-16,0-4-32 15,0-2-37-15,12-2-36 16,15-14-24-16,4-8-181 0</inkml:trace>
  <inkml:trace contextRef="#ctx0" brushRef="#br0" timeOffset="24224.27">23659 15923 595 0,'0'0'72'16,"0"0"-46"-16,0 0 12 15,0 0-19-15,0 0-13 16,0 0-6-16,-34 84 0 16,77-54-2-16,8-1-90 0,4 0-76 15,0-4-271-15</inkml:trace>
  <inkml:trace contextRef="#ctx0" brushRef="#br0" timeOffset="24796.84">24047 16160 703 0,'0'0'134'16,"0"0"0"-16,0 0-30 16,0 0-12-16,-108-54-39 15,77 54-14-15,4 0-5 16,5 0-21-16,7 14-4 16,8 6-9-16,7 5 0 15,0 4-1-15,7-1 1 16,12-3 0-16,5-2-1 15,2-5 1-15,0-6-15 0,3-2-6 16,-7-7-4-16,1-3-3 16,-6 0 2-16,-5-2 25 15,-1-15 1-15,-4-7 1 16,1-3 1-16,-4-5 1 16,-1 5 0-16,2 1 13 15,-4 6 9-15,2 8-1 16,1 5-6-16,-1 4-1 15,2 3-5-15,3 0-12 16,4 13-2-16,1 8 2 16,-3 4 1-16,2 4-1 15,-4-3 1-15,-1-2-1 0,1-4-1 16,-1-3 1-16,0-8-6 16,0-4-8-16,3-5 5 15,2 0 8-15,0-7 1 16,4-12 2-16,-1-6-2 15,1-7 7-15,1 0 13 16,-1-6-2-16,-1 5 2 16,2 4-1-16,-2 5-5 15,-2 12-2-15,-2 11-2 16,-1 1-7-16,3 8-1 16,-1 16-2-16,3 7-2 15,-6 3 0-15,-1 0-27 16,0-2-58-16,3-5-105 0,1-9-199 15</inkml:trace>
  <inkml:trace contextRef="#ctx0" brushRef="#br0" timeOffset="25495.15">25395 15828 443 0,'0'0'267'0,"0"-90"-192"0,-15 54 5 15,0 12 44-15,1 9-17 16,6 8-25-16,5 5-13 16,1 2-28-16,2 2-27 15,0 28-14-15,5 16 2 16,10 16-2-16,-2 3 3 15,-4 1-3-15,-4-1 0 16,-5-6 0-16,0-4-4 16,0-7-11-16,0-9-69 15,0-8-72-15,0-16-135 16,0-12-279-16</inkml:trace>
  <inkml:trace contextRef="#ctx0" brushRef="#br0" timeOffset="27012">25169 15942 608 0,'0'0'136'0,"0"0"-42"15,0 0 38-15,0 0-27 16,0 0-61-16,0 0-35 16,58-54-5-16,6 41-3 15,5-3 1-15,2-2-1 16,-4-3 1-16,2-4-2 15,-3 2 0-15,-13-3 0 16,-8 2 0-16,-23 3 0 16,-11 1 1-16,-11 4-1 0,0 0 7 15,-18 1 3-15,0 7 16 16,-3 2 9-16,5 6-5 16,-1 0-5-16,-1 5-11 15,2 19-6-15,-3 10-4 16,2 10 4-16,7 4 2 15,5 5-3-15,5-2-4 16,0-2 3-16,3-4-6 16,15-6-1-16,0-5 1 15,4-7-3-15,4-8-4 16,-3-7 1-16,3-10-17 16,-1-2-3-16,-2 0 10 15,-4-10 1-15,-1-10 8 16,0-3 6-16,-3-5 1 15,-2-2 0-15,-2 1 1 0,-4 5 2 16,0 7-3-16,-4 5 8 16,0 5 8-16,-1 4 6 15,1 3-7-15,6 0-14 16,7 0-1-16,9 5 0 16,8 7 0-16,3 2 1 15,2 1-1-15,-1-3-1 16,3-3 0-16,-1 0 2 15,-3-5 0-15,-3-1-1 16,-7-3 0-16,-5 0 0 0,-9 0 1 16,-3-3 0-16,-3-7 3 15,-5-1-1-15,-1 0 10 16,0-2 3-16,0 0-1 16,-13 5-2-16,1 2-5 15,-1 1-3-15,-1 5 1 16,4 0-6-16,-2 2-2 15,2 15 1-15,2 2 1 16,2 3-1-16,6 0-3 16,0-1 2-16,0-1 0 15,15-3 0-15,4-1-2 16,-1-3-7-16,2-4-2 16,-4-6 3-16,-1-3 4 15,-1 0 3-15,-3 0 3 0,-2-9 0 16,0-10 2-16,3 0-1 15,-3-5 0-15,3-2 0 16,3 2 2-16,-1 5 2 16,2 3-4-16,2 8 0 15,4 5-1-15,4 3 0 16,2 3 0-16,2 11-3 16,-4 0 1-16,0 1 1 15,-8-3 1-15,0-4-4 16,-6-4 2-16,-1-4-7 15,2 0 4-15,-3 0 3 16,5-15 0-16,-3-6 1 16,3-5 0-16,-3-5 1 0,1-3 0 15,-4-1 0 1,-1-5 0-16,-2 3 1 0,-5-2 1 16,-1 0 1-16,0 6 2 15,0 2 3-15,-4 9 0 16,-4 6 0-16,0 7 2 15,4 6-1-15,1 3-3 16,2 0-1-16,1 0-5 16,0 0-3-16,-2 0 0 15,1 0-1-15,-2 3 4 16,1 1 0-16,1-1 0 16,1-3 1-16,0 0-1 15,0 0 0-15,0 0 0 16,0 0 0-16,0 0 0 0,0 0-1 15,0 0 2-15,0 0-1 16,0 0 0-16,0 0 0 16,0 0 0-16,0 0 0 15,0 0-2-15,0 0 2 16,0 0 1-16,0 0 0 16,0 0-2-16,0 0 3 15,0 0-2-15,0 0 0 16,0 0 0-16,0 0 1 15,0 0 1-15,0 0 0 16,0 0 0-16,0 0 1 0,0-3 1 16,0-7-1-16,-3-3-2 15,1 3-1-15,1 1 2 16,-1 3 0-16,2 1 5 16,-1 4 10-16,1 1 0 15,-2 0-7-15,-1 21-10 16,-1 17-2-16,-1 16 2 15,5 8 0-15,0 2 0 16,0-4-3-16,15-5-2 16,-1-8 3-16,3-9-4 15,-1-10-44-15,-2-7-31 16,0-9-64-16,2-7-19 16,-2-5-69-16,0-1-199 15</inkml:trace>
  <inkml:trace contextRef="#ctx0" brushRef="#br0" timeOffset="27186.45">26852 15850 758 0,'0'0'194'0,"0"0"-59"16,0 0 28-16,0 0-87 15,0 0-55-15,0 0-19 16,81-46-2-16,-46 32-1 15,-3-1-70-15,2-2-126 16,1-3-232-16</inkml:trace>
  <inkml:trace contextRef="#ctx0" brushRef="#br0" timeOffset="28139.35">27616 16007 466 0,'0'0'171'0,"0"0"-21"16,0 0-9-16,60-82 3 16,-54 65-23-16,-3 0-26 15,-3 3-22-15,0 2-32 16,0 5-18-16,0 2 7 15,0 5-15-15,0 0-6 16,0 6-9-16,-9 18-3 16,0 7 2-16,3 4 1 15,6-1-2-15,0-5-1 16,2 0-22-16,14-5-7 16,4-7 0-16,2-5 1 15,3-8 16-15,0-4 9 16,2 0 4-16,-6-13 2 0,2-4 0 15,-6-5 1-15,-2 1-1 16,-1-2 0-16,-4 2 3 16,-2 2-3-16,-4 7 5 15,2 4-4-15,-5 4 12 16,1 4 0-16,1 0-11 16,3 0-2-16,5 4-6 15,5 10 6-15,0 0 1 16,1 2-1-16,-4-2 0 15,-1 1 1-15,0-3-2 16,-4-3 1-16,-1-4-2 16,-3-3 2-16,1-2 0 0,2 0 2 15,5 0-1-15,5-5 0 16,3-7 1-16,6-4 1 16,2-1 2-1,2 2-1-15,-4-1 5 0,-3 5 2 16,-2 2-3-16,-7 7-8 15,0 2 0-15,-3 0-1 16,1 11 0-16,-3 7-3 16,-6 6 3-16,-3 5-3 15,0-5-13-15,0 3-25 16,0-8-22-16,-2-5-54 16,-4-7-19-16,2-7-54 15,-2 0-170-15</inkml:trace>
  <inkml:trace contextRef="#ctx0" brushRef="#br0" timeOffset="28340.66">27767 15613 837 0,'0'0'127'15,"0"0"-108"-15,0 0 16 16,0 0-12-16,0 0-23 0,0 0-4 16,0 0-136-16,-2 0-274 15</inkml:trace>
  <inkml:trace contextRef="#ctx0" brushRef="#br0" timeOffset="29228.38">29403 16009 489 0,'0'0'156'0,"0"0"-53"15,0 0 41-15,0 0-28 16,17-84-33-16,-17 72-14 16,-5 2-9-16,-13 6-17 15,-4 4-6-15,-10 0-27 16,-3 18-10-16,-1 10 0 16,5 3-7-16,9 3 7 0,8-3-4 15,9-2 1-15,5-1-2 16,0-6 1-1,9-8-1-15,17-7-12 0,5-7-15 16,5 0 1-16,4-12-18 16,-7-8 15-16,-5-5 13 15,-10-3 14-15,-6-2 2 16,-9-1 3-16,-3 6-2 16,0 6 4-16,-5 6 8 15,-2 6 20-15,3 4 20 16,2 3-6-16,2 0-19 15,0 8-17-15,0 18-3 16,0 15 5-16,2 12 6 16,14 6-3-16,4 8-2 15,-1 1-4-15,-2-1-5 0,-7 3-4 16,-9-7 3-16,-1-2 0 16,-3-8-3-16,-18-10 2 15,-2-9 0-15,-6-7-11 16,-1-10-21-16,3-6-19 15,-3-10-2-15,2-1 9 16,0 0 9-16,-2 0-29 16,2-10-7-16,-1-7-33 15,4-4-72-15,7-5-92 16</inkml:trace>
  <inkml:trace contextRef="#ctx0" brushRef="#br0" timeOffset="30145.62">29591 15927 836 0,'0'0'85'16,"0"0"4"-16,0 0 24 16,0 0-34-16,0 0-51 15,0 0-24-15,93-36-1 16,-47 48-3-16,2 5 0 15,-7 7 0-15,-2 1-1 16,-11 1-3-16,-8 2-16 16,-12 5-15-16,-8-2-6 0,-8 2 12 15,-23-3 1-15,-10-5 14 16,-2-5-5-16,4-7 8 16,9-8 10-16,12-3 1 15,7-2 1-15,8-4 7 16,3-13 15-16,0-10 6 15,25-7-17-15,14-5-4 16,10-1-3-16,7 5-3 16,-1 2 4-16,-5 8 2 15,-10 5 7-15,-13 7 6 16,-9 5 12-16,-10 4-11 16,-7 2 7-16,-1 2 9 15,0 0-7-15,0 0-12 16,0 0-15-16,0 0-4 0,0 16-4 15,-4 6 4-15,-4 5 2 16,2 0-1-16,2-1 0 16,4-2-1-16,0-4 0 15,0-4-2-15,0-4 2 16,2-5-2-16,4-5 2 16,5-2 0-16,2 0-1 15,4-6 0-15,4-14 1 16,0-3 0-16,-2-4 1 15,0 0 0-15,-7 3-1 16,2 4-3-16,-8 8 3 16,-2 5 0-16,-1 5 0 15,2 2-4-15,6 0-4 0,8 14-1 16,3 8 5-16,3 0 3 16,3 1 0-16,1-4-8 15,0-2-12-15,1-6-8 16,-2-9-4-16,-2-2-6 15,-3-2 20-15,-3-20 13 16,-1-4 6-16,-2-7 3 16,0-4-3-16,-1-5 7 15,0-5 0-15,-2-3 9 16,-5-5 14-16,-4 3 0 16,-5 12 8-16,0 11-1 15,0 14 4-15,0 10-10 16,0 5-11-16,0 5-15 0,0 33-5 15,-8 21-1-15,-1 19 1 16,0 3 7-16,0 7-2 16,3-1-3-16,-1 0-2 15,-3-7 0-15,-1-13-3 16,0-16-26-16,5-12-85 16,6-17-144-16,0-12-180 15</inkml:trace>
  <inkml:trace contextRef="#ctx0" brushRef="#br0" timeOffset="30796.58">30714 15983 750 0,'0'0'140'0,"0"0"-34"15,0 0 25-15,0 0-21 16,0 0-62-16,0 0-32 15,20-64-10-15,-1 64-6 16,5 0-1-16,0 0-1 16,-3 11-4-16,-3 8-6 15,-6 1-19-15,-8 6-20 16,-4 1-3-16,0-1-10 16,-18 2-1-16,-18-2-9 15,-8-2-1-15,-4-7-1 16,5-5 1-16,13-2 43 0,13-10 31 15,10 0 1-15,7-3 2 16,4-21 4-16,20-8-3 16,15-6 8-16,6-4 36 15,5-1 9-15,2-6-12 16,-4-2 6-16,0-2 11 16,-6-4-5-16,-3 3-16 15,-9 11 9-15,-10 15 2 16,-11 12 4-16,-7 12 10 15,-2 4-12-15,0 0-43 16,0 24-10-16,-11 15-1 16,-2 14 1-16,-2 2 3 15,6-1-1-15,3-1-1 0,2-7 1 16,4-8-2-16,0-5 0 16,0-11 0-16,0-6-2 15,10-7 1-15,4-4 1 16,5-5 0-16,8 0 0 15,5 0 1-15,3-14-1 16,2-3 0-16,1-2 0 16,3-3 0-16,0 0 1 15,-1 0 0-15,-5 8-1 16,-6 5 0-16,-8 6 0 16,-3 3 0-16,-3 0-2 15,-1 0-9-15,-1 0-44 16,0 0-63-16,-3 0-93 0,-2 0-164 15</inkml:trace>
  <inkml:trace contextRef="#ctx0" brushRef="#br0" timeOffset="32046.77">3388 17636 793 0,'0'0'132'0,"0"0"-87"15,0 0 25-15,0 0-12 16,0 0-29-16,0 0-20 16,-16 9-9-16,16 25-8 15,0 13 8-15,0 7 2 16,2-5 2-16,-1-6-4 16,1-6-2-16,-2-4-2 15,0-8-2-15,0-5-31 16,0-12-54-16,0-8-73 15,0-1-160-15</inkml:trace>
  <inkml:trace contextRef="#ctx0" brushRef="#br0" timeOffset="32256.34">3157 17488 663 0,'0'0'145'0,"0"0"-109"15,0 0 18-15,0 0-24 16,0 0-30-16,0 0-1 16,5-7-15-16,34 2-7 15,13-5 4-15,6-7-55 16,8-7-78-16,-1-2 11 16,-5-4-34-16,-3-3-104 0</inkml:trace>
  <inkml:trace contextRef="#ctx0" brushRef="#br0" timeOffset="32628.86">3670 17204 116 0,'0'0'425'0,"0"0"-327"16,0 0 23-16,0 0 11 16,0 0-52-16,0 0-21 15,-80-35-18-15,77 35-14 16,3 29-24-16,0 17 1 16,9 12 13-16,12 14 0 15,1-2-1-15,9 5 14 16,1 5-6-16,-1 5-7 15,0-3-7-15,-1 1-6 16,-3-7-1-16,-5-6-3 16,-5-4-1-16,-4-17-2 0,-2-5 1 15,-8-16 0 1,-3-11-37-16,0-9-9 0,0-5 5 16,-18-3 31-16,-6 0-4 15,-8-13 16-15,1-8 1 16,-3-13 2-16,4-8-1 15,-1-7 7-15,10-8 3 16,3-1-10-16,12 7 0 16,6 5-2-16,0 7 0 15,24 12-7-15,7 3-22 16,8 2-98-16,12 6-113 16,0-1-186-16</inkml:trace>
  <inkml:trace contextRef="#ctx0" brushRef="#br0" timeOffset="34227.5">4770 17790 398 0,'0'0'160'15,"0"0"-11"-15,0 0 10 16,0 0-34-16,0 0-22 16,0 0-24-16,0 0-36 15,-17-70-13-15,10 70-3 16,-2 0-15-16,-5 4-3 15,-8 21-9-15,-3 6 0 16,-5 8-2-16,9-5 2 16,6-5 0-16,9-9 0 0,6-7-3 15,0-7-2-15,0-2-2 16,9-4-1-16,15 0 3 16,6-3 4-16,4-14-6 15,2-6-8-15,-3-4-17 16,-5 1 1-16,-6-1 2 15,-5 5 13-15,-5 5-1 16,-8 6 8-16,-2 5 9 16,-2 1 2-16,0 4 0 15,0 1 2-15,0 0 0 16,0 0-4-16,0 3-6 16,0 14-7-16,0 9 10 0,0 1 3 15,0 1 0 1,0 0 0-16,7-10-1 0,5-3-2 15,-3-2 3-15,6-7-2 16,0-2 2-16,3-4 0 16,3 0 0-16,4-10 2 15,2-8-2-15,-2-1 3 16,-2-3-1-16,-4-1-1 16,-1 3-1-16,-6 4 4 15,-6 2-2-15,0 2 2 16,-2 4 6-16,-1 2 6 15,-3 1-5-15,3 5-9 16,0 0-2-16,2 0-2 16,1 0-6-16,4 2 8 15,-1 10-4-15,5 5 4 0,0 0 0 16,-3 2-1-16,2-5 2 16,-1 2-1-16,2-4 0 15,-1-3-3-15,-4-1 3 16,4-6 0-16,-1-2 0 15,2 0 0-15,2 0 5 16,2-10-3-16,0-7 2 16,3-3-3-16,-3-3 0 15,3-1-1-15,-5 1 2 16,-4 4 1-16,0 2-2 16,0 5-1-16,-6 5 1 15,-3 3-1-15,-2 4 0 0,-1 0 0 16,0 0 1-16,0 0-1 15,0 0-5-15,2 0-2 16,-1 0 2-16,4 9 4 16,5 4 0-16,-1 1 0 15,3 0 1-15,4-2 0 16,5-4 0-16,6-2 0 16,3-6 0-16,3 0 0 15,-2 0 2-15,0-6-2 16,-1-7 0-16,-6-1 0 15,-1 2 0-15,-7 0 0 16,-6-2 0-16,-5 1 2 16,-2 2 7-16,-3 0 0 0,0-2 23 15,0 2 18-15,0-1-6 16,-3 5-4-16,0 0 1 16,3 6-1-16,-2 1-6 15,2 0-14-15,0 0-14 16,0 8-6-16,0 22-1 15,2 13 0-15,13 13 1 16,-3 8 0-16,-2 2-1 16,-1 4 1-16,-3-5 0 15,-3-4 0-15,0-10-4 16,-3-9-12-16,0-11-3 16,0-10-14-16,-6-7-1 15,-12-4 5-15,-7-8 3 16,-6 1 14-16,-8-3 10 0,-6 0 2 15,-6 0-2-15,1-5-2 16,3-12-16-16,6-9-24 16,9-10-58-16,13-11-164 15,16-12-239-15</inkml:trace>
  <inkml:trace contextRef="#ctx0" brushRef="#br0" timeOffset="35677.61">6600 17743 797 0,'0'0'195'0,"0"0"-133"0,0 0 28 15,0 0 24-15,0 0-55 16,0 0-38-16,-51 0-13 16,68-7-6-16,17-11-2 15,15-6 2-15,5-3 2 16,-5 5-4-16,-4-2-1 16,-11 7-8-16,-12 3-25 15,-8 5 3-15,-11 6 0 16,-3 3 20-16,0-3 11 15,-18 3-1-15,-15 3-6 16,-7 17 2-16,-2 11 5 16,2 5-5-16,3 7 5 0,8-2 2 15,11-4 2-15,9-4-4 16,8-8 0-16,1-4-1 16,16-8-3-16,20-11 3 15,18-2-2-15,10-10 3 16,15-11-30-16,-4-6-19 15,-8 0 7-15,-9 1 0 16,-15 4 11-16,-12 4-14 16,-14 4 18-16,-7 4 23 15,-10 4 4-15,-3 3 12 16,-19 1 17-16,-8 2 15 16,0 0-2-16,-3 0 7 15,2 10-23-15,7 1-5 16,5 1 8-16,10 1-8 0,3-1-16 15,4 5-2-15,2-3-3 16,0-3-1-16,2-2 1 16,16-2 0-16,10-7 0 15,11-10 2-15,7-16 0 16,9-11 2-16,0-6-4 16,2-6 1-16,-4-4-1 15,-6-5-1-15,-8-4 1 16,-6-2 0-16,-14 0 0 15,-14 5 1-15,-5 12 1 16,-8 13 2-16,-14 14 2 16,-5 19 16-16,3 1 2 15,-3 24-5-15,5 21-17 0,1 13 2 16,12 6 8-16,7 0-7 16,2-7-5-16,2-4-2 15,16-9 2-15,7-5 0 16,5-12 0-16,0-6-3 15,4-6 3-15,-1-11 0 16,4-4 0-16,-1 0 1 16,-2-2 0-16,-1-10-1 15,-4-5 1-15,-6 0-1 16,-6-2 1-16,-2 2 0 16,-6-2 2-16,-3 3 2 15,-6 5-2-15,0 1 4 0,0 3 24 16,0 5-14-1,0 2-2-15,-8 0-7 0,1 9-8 16,-8 15-4-16,6 8 2 16,1 2 0-16,4 2 1 15,2-7 0-15,2-6 0 16,0-5-5-16,0-6-3 16,5-4-4-16,4-5 4 15,9-3 4-15,0 0-1 16,-2 0 6-16,1-8-2 15,-6 0 4-15,-3 1-2 16,-4 2 0-16,-2 2 0 16,-2 1 1-16,0 2 2 15,0 0 4-15,3 0-6 16,0 10-1-16,4 10 0 0,-2 5 3 16,1 5-3-16,-2-1 0 15,2 4 0-15,-3 1 1 16,-1 3 1-16,-2-2-3 15,0 0 1-15,0 0 0 16,0-4 0-16,-14-6 0 16,-5-3 0-16,1-5-1 15,-4-6-2-15,-2-2-1 16,0-6 2-16,1-3 0 16,1 0-1-16,1 0-6 0,0-12-12 15,5-17-31 1,8-11-116-16,8-13-40 0,0-11-176 15</inkml:trace>
  <inkml:trace contextRef="#ctx0" brushRef="#br0" timeOffset="37100.07">6897 17786 630 0,'0'0'244'16,"0"0"-193"-16,0 0-47 15,0 0 16-15,0 0 33 16,0 0-20-16,0-3-25 15,0 3-8-15,14-2-1 16,9 1-4-16,16-10 3 16,7-4-1-16,2-2-16 15,-3-2-11-15,-7 0 1 0,-8 4 5 16,-15 1 9-16,-12 1 8 16,-3 1-3-16,-14 3 1 15,-20 4-8-15,-6 5 15 16,-11 0 2-16,-10 14 3 15,-12 12 2-15,0 8 8 16,3 4 11-16,16-1 0 16,17-6 1-16,16-3-5 15,15-6-15-15,6-3-4 16,12-4-1-16,34-5-1 16,30-10 1-16,30-11 8 15,30-25 0-15,16-11-8 0,2-4 2 16,-8 4-3-16,-18 8 1 15,-25 5 0-15,-30 13 0 16,-28 8-15-16,-27 9-18 16,-18 4 0-16,-30 2 17 15,-31 18 3-15,-24 10 3 16,-17 3 10-16,-11 0 0 16,-2-1 2-16,14-4-2 15,19-9 17-15,27-6 7 16,25-6-4-16,18-6-7 15,12-1-6-15,0 0-5 16,28 0-1-16,21-13-1 16,26-11 0-16,11-7-16 0,4-3-31 15,-5 0-5 1,-9-2-29-16,-16 5-18 0,-18 4 50 16,-20 10 9-16,-22 3 26 15,-5 11 13-15,-34 3 1 16,-17 0 2-16,-13 12 15 15,-8 7 2-15,-5 8 1 16,2 4-13-16,9-2-6 16,20 1-1-16,24-7 0 15,23-7-57-15,8-10-434 16</inkml:trace>
  <inkml:trace contextRef="#ctx0" brushRef="#br0" timeOffset="38263.51">8472 17604 754 0,'0'0'163'0,"0"0"-130"0,0 0 27 16,0 0 51-16,0 0-33 15,0 0-19-15,0-73-33 16,0 71-8-16,6 2-13 16,7 0-5-16,10 0-2 15,11 15 2-15,5 11 0 16,-2 6 0-16,-1 6 0 15,-3 1-2-15,-2 0 2 16,-4-5 0-16,-3-3 0 16,-4-9-2-16,-6-7 0 15,-2-6 2-15,-8-5-3 0,-2-2 0 16,-2-2 3 0,0 0 3-16,0-13 3 0,0-14-3 15,-2-9-3-15,-2-8 0 16,-2-3 0-16,3-2 0 15,3 3-1-15,0 5 0 16,0 7-1-16,0 9 0 16,0 8 1-16,0 8-9 15,0 4-14-15,0 5-28 16,0 0-54-16,12 3-40 16,3 16 21-16,1 5-109 15,1 0-155-15</inkml:trace>
  <inkml:trace contextRef="#ctx0" brushRef="#br0" timeOffset="39111.25">9065 17655 644 0,'0'0'133'15,"0"0"-70"-15,0 0 55 16,0 0-62-16,0 0-28 15,14-76-14-15,2 55-2 16,2-3 6-16,-2 2-10 16,-3-1 0-16,-4 3 6 0,-4 0-9 15,-5 7 4-15,0 2-3 16,0 5 22-16,-14 1 1 16,-7 5-8-16,-3 0-10 15,-8 19-8-15,-1 9-3 16,1 6 0-16,3 5 1 15,7 2-1-15,6 0 0 16,8-3 0-16,8-4-2 16,0-7 2-16,16-5-3 15,12-7 3-15,9-8 0 16,3-7 0-16,2 0 0 16,1-10 1-16,-6-6-1 0,1-6 4 15,-5-1-4 1,-7 0 0-16,-3 3 0 0,-8 6 2 15,-4 0-2-15,-6 8 0 16,3 1-1-16,-5 3 2 16,-3 2-2-16,1-2 1 15,5 2-1-15,3 0-9 16,6 0 6-16,4 5 2 16,-1 5-12-16,-3 4-1 15,-2 0-2-15,-2 2-2 16,-5 0 1-16,-3 1 6 15,-3 0 1-15,0-4 8 16,0-1-5-16,0-4 5 0,0-3-5 16,4-5-5-1,11 0 0-15,9-9-16 0,10-13 3 16,10-11-26-16,6-4 0 16,7-7-9-16,-1-1-34 15,-6-4-18-15,-4-2 29 16,-9-5-2-16,-10-3 22 15,-13-2 39-15,-11 7 25 16,-3 9 19-16,-8 15 76 16,-17 13 40-16,-5 9 19 15,-3 8-22-15,2 0-9 16,9 3-32-16,2 17-31 16,4 9-24-16,7 14-5 15,7 6 3-15,2 6-11 0,0 1-10 16,14 2-6-16,4-2 0 15,1-3-7-15,-1-3-1 16,1-6 0-16,-2-5 0 16,-1-10-11-16,-2-9-61 15,2-7-69-15,-4-10-69 16,6-3-134-16</inkml:trace>
  <inkml:trace contextRef="#ctx0" brushRef="#br0" timeOffset="39403.18">9941 17542 709 0,'0'0'237'0,"0"0"-123"15,0 0 34-15,0 0-52 16,0 0-42-16,0 0-29 16,-27-13-12-16,27 13-13 15,14 0 0-15,14 0-1 16,5 0 1-16,3 0-1 15,-5 10 0-15,-3 2-10 16,-4 7-10-16,-5 3-6 16,-5 1 2-16,-5-1 3 15,-6 6 2-15,-3-5-2 16,0 2-12-16,0-5-13 16,-6-7-8-16,6-7-15 0,0-4-69 15,0-2-172 1,10-2-278-16</inkml:trace>
  <inkml:trace contextRef="#ctx0" brushRef="#br0" timeOffset="39606.5">10218 17358 693 0,'0'0'129'16,"0"0"-43"-16,0 0 38 15,0 0-41-15,0 0-54 16,0 0-29-16,-41-13-1 0,42 21-31 16,11 13-22-16,2 2-94 15,0 0-139-15,-2-5-312 16</inkml:trace>
  <inkml:trace contextRef="#ctx0" brushRef="#br0" timeOffset="39875.98">10438 17423 10 0,'0'0'728'0,"0"0"-600"16,0 0 13-16,0 0-9 15,0 0-43-15,0 0-47 0,-65 46-14 16,39-6 0-16,2 2-11 15,3 5-6-15,12-4-11 16,6 0 2-16,3-11-1 16,11-8-1-16,14-8-5 15,6-12-69-15,7-4-98 16,3-13-87-16,3-11-462 16</inkml:trace>
  <inkml:trace contextRef="#ctx0" brushRef="#br0" timeOffset="40511.35">10660 17541 355 0,'0'0'514'0,"0"0"-448"16,0 0 34-16,0 0 0 16,0 0-77-16,0 0-16 15,-5 18-1-15,29-18 6 16,3 0-2-16,6-1-1 15,-2-13-9-15,-4-1 3 16,-4 5-1-16,-6-6-1 16,-6 2 2-16,-4 0 0 15,-7-2 3-15,0 1 3 16,0 4 0-16,-13 1 5 16,-4 10-1-16,-11 0-5 0,-3 10 4 15,-2 9-7-15,3 10 10 16,6 5-2-16,10 5-11 15,6 1 0 1,6-3 1-16,2-3-3 0,0-8 0 16,13-6 0-16,9-11 0 15,8-9-8-15,6 0-7 16,8-14-14-16,-2-8-11 16,4-4-8-16,-4-1 28 15,-8 0 4-15,-5-4 9 16,-9 3 7-16,-9-2 0 15,-8 3 2-15,-3 3 1 16,0 5 24-16,0 8 35 16,0 5-7-16,-3 5-18 15,1 1-1-15,2 0-19 0,0 0-11 16,0 7-3-16,2 10 0 16,13 2-1-16,1 3-1 15,5-2-1-15,-3-3 1 16,1-1 0-16,-5-2-1 15,-7-3-11-15,-5 0-19 16,-2-2-17-16,0 2-3 16,-5-3 4-16,-13 0 8 15,-4 4 12-15,-6-1-10 16,-5 3-13-16,0 0-64 16,2-3-142-16,11-2-258 15</inkml:trace>
  <inkml:trace contextRef="#ctx0" brushRef="#br0" timeOffset="42109.78">12201 17587 771 0,'0'0'118'16,"0"0"-96"-16,0 0 44 0,-96-48 24 16,53 43-19-1,-8 5-41-15,-7 5-10 0,-2 14 2 16,4 7 1-16,7 6 0 16,13 2-7-16,11-3-8 15,9-1-3-15,10-6-4 16,6-7 1-16,0-3-2 15,25-9 0-15,16-5 2 16,19-10 0-16,10-18 0 16,7-14-2-16,-3-4-1 15,-6-4-2-15,-5-3-10 16,-5-1 2-16,-10-7-3 16,-14-5 1-16,-12-5 7 15,-14 0 4-15,-8 14 1 16,-3 10 2-16,-16 19 2 15,-1 17 7-15,1 9 23 0,1 2-14 16,4 29-6-16,4 17-12 16,3 17 11-16,7 5 1 15,0-1 1-15,13-8 0 16,11-4-9-16,3-10-2 16,3-9-2-16,5-8 0 15,-1-11-1-15,1-5 1 16,2-10 0-16,2-2-1 15,1-7 2-15,-1-17 0 16,1-4 0-16,-5-2-2 16,-7-1 0-16,-7 1 0 15,-12 2-1-15,-9 1 1 16,0 8-1-16,-8 5 0 0,-12 11 1 16,-6 3 0-16,-4 5-2 15,-1 19-1-15,2 6 3 16,9 3 0-16,5 1 0 15,12-1 0-15,3-7 0 16,7-1-3-16,19-8 3 16,12-9 0-16,10-8 1 15,12 0 0-15,3-11-1 16,-1-8 0-16,-4 2 1 16,-3-2-1-16,-7 0 1 15,-8 1-1-15,-8-1 1 16,-12 2 0-16,-9 1-1 0,-9 1 0 15,-2 4 2-15,-8 1-1 16,-13 6 0-16,-4 4 0 16,-2 0 4-16,1 3 1 15,4 17-5-15,3 1-1 16,5 4 0-16,8 4 2 16,5-3-4-16,1-2 2 15,0-2 0-15,12-5 0 16,6-6 0-16,4-5-1 15,5-6-11-15,3 0 2 16,0-6-8-16,0-8 5 16,-5 0 2-16,-4-2 9 15,-8 2-1-15,-4 0 3 0,-3 3 0 16,-3 5 0-16,-2 0 0 16,-1 6 20-16,0 0 16 15,0 0-10-15,0 9-12 16,0 15-2-16,-7 13 9 15,3 6 4-15,2 6-14 16,2-1-10-16,0 5 1 16,0 0-1-16,0 0 0 15,0 0 1-15,0 1 0 16,0-3-4-16,-4-5 3 16,-5-5-4-16,-4-9 1 15,-6-11-14-15,-4-8-3 0,-6-6 9 16,-4-4-2-16,-4-3 7 15,1 0-2-15,1 0 3 16,2-11-6-16,3-12-2 16,3-9-43-16,8-14-124 15,5-12-57-15,14-13-142 16</inkml:trace>
  <inkml:trace contextRef="#ctx0" brushRef="#br0" timeOffset="42644.45">13572 17590 738 0,'0'0'190'0,"0"0"-143"0,0 0 33 16,0 0 27-16,0 0-61 15,0 0-35-15,-45 0-6 16,45 0-5-16,0-3-14 16,13-14-93-16,9-2-91 15,7-3-322-15</inkml:trace>
  <inkml:trace contextRef="#ctx0" brushRef="#br0" timeOffset="43693.5">13296 17561 639 0,'0'0'173'15,"0"0"-108"-15,0 0 61 16,0 0-44-16,0 0-1 15,-5-73-44-15,22 58-14 16,5 6-13-16,3 3 5 16,5 6-10-16,4 0-4 15,2 8 0-15,3 12 1 16,-3 6-2-16,-4 3 1 0,-3 5-1 16,-4 0 0-1,-8-3-15-15,-4-6-26 0,-7-6-9 16,-5-7 8-16,-1-3 15 15,0-3 23-15,-13-4 4 16,-2-2 3-16,-1 0 0 16,1-12 5-16,0-10 18 15,3-3-3-15,6-13-2 16,4-3-6-16,2-3-13 16,0 2-1-16,17 5-1 15,5 8 0-15,4 9-4 16,0 8 0-16,3 7-18 15,-1 5-34-15,5 0-53 16,-3 11-72-16,-2 5-155 16</inkml:trace>
  <inkml:trace contextRef="#ctx0" brushRef="#br0" timeOffset="44077.67">13874 17522 682 0,'0'0'211'0,"0"0"-169"15,0 0 48-15,0 0 14 16,0 0-57-16,0 0-39 16,41-50-6-16,-13 30 0 0,0 1 2 15,-4 2-3-15,-6 1-1 16,-9 7 1-16,-6 4 2 15,-3 2-2-15,0 3-1 16,-15 0-4-16,-12 11-3 16,-1 8 3-16,-1 6 3 15,6 6 0-15,5-2 2 16,9 2 0-16,6-4 3 16,3-1-3-16,0-4 0 15,16-6 1-15,10-5-2 16,7-8 0-16,8-3-1 15,4-3-73-15,3-12-104 16,-8-3-137-16,0 2-279 16</inkml:trace>
  <inkml:trace contextRef="#ctx0" brushRef="#br0" timeOffset="44409.61">14218 17515 657 0,'0'0'194'16,"0"0"-153"-16,0 0 85 15,0 0-18-15,0 0-72 16,0 0 17-16,5 24-23 16,18-24 3-16,5 0-16 15,3-10-5-15,1-4-3 16,-5-3-9-16,-5-2 3 0,-10 2 0 16,-9 0 1-1,-3-1-3-15,-5 4-1 0,-14 0-2 16,-11 2 0-16,-3 9 0 15,-2 3 1-15,2 2 1 16,5 18-2-16,8 10 2 16,4 4 0-16,8 6 7 15,7 4-4-15,1-3 7 16,3-2-6-16,17-6 0 16,12-9-4-16,7-10 0 15,13-13-52-15,7-1-164 16,2-16-331-16</inkml:trace>
  <inkml:trace contextRef="#ctx0" brushRef="#br0" timeOffset="45294.61">15121 17394 470 0,'0'0'120'0,"0"0"-60"16,0 0 109-16,0 0-21 16,0 0-28-16,0 0-25 15,0 0-31-15,18-36-23 16,-18 52-18-16,-13 13-15 15,-1 6 2-15,0 3-5 16,7-2-4-16,6-4 2 16,1-3-2-16,0-7-1 15,9-5 0-15,9-9 0 16,4-7 0-16,11-1-3 16,4-6-9-16,2-15-4 15,0-3-7-15,-8-1 4 0,-8 2 0 16,-9-1 3-16,-9 1 3 15,-5 0 2-15,0 4 3 16,-12 2 5-16,-9 7 2 16,0 7 2-16,6 3 1 15,2 0 5-15,7 0 19 16,4 11-16-16,2 8-8 16,0-3 2-16,17 4-2 15,5-3 0-15,2-3-1 16,1 1 1-16,-2-4-2 15,-4 2 0-15,-1-4 0 16,-7 1-1-16,-3 2 1 16,-3-1 0-16,-5 0-16 15,0 1-24-15,-3-2 25 16,-15-3-3-16,-3 3-6 0,-7-4-6 16,-3 2-15-16,-5-8-16 15,-6 0-24-15,-4 0-40 16,1 0-103-16,0-14-161 15</inkml:trace>
  <inkml:trace contextRef="#ctx0" brushRef="#br0" timeOffset="45486.41">15060 17181 732 0,'0'0'226'15,"0"0"-175"-15,0 0 6 16,0 0 38-16,0 0-63 16,0 0-32-16,0-1-5 15,15-3-62-15,19-10-103 16,19-8-298-16</inkml:trace>
  <inkml:trace contextRef="#ctx0" brushRef="#br0" timeOffset="46275.04">16231 17492 649 0,'0'0'112'0,"0"0"-39"0,0 0 12 16,0 0-23-16,0 0-31 16,0 0-21-16,-7-2-6 15,20 2 5-15,15 0 4 16,11-1 0-16,9-16-3 15,0-4-7-15,-2-5-1 16,-12 4 0-16,-10 2-2 16,-14 0-7-16,-10 5-16 15,0 0 0-15,-15 6-7 16,-13 4 9-16,-6 5 11 16,-3 0 9-16,1 8 1 0,0 13 7 15,3 8 30 1,6 7-5-16,5 0-4 0,10 5-6 15,9 1-6-15,3-1-1 16,3-5-8-16,17-4-3 16,6-8-3-16,7-5 0 15,6-12 0-15,3-7-1 16,7 0 0-16,0-17-25 16,0-12-60-16,-7 1-58 15,-9-2-148-15</inkml:trace>
  <inkml:trace contextRef="#ctx0" brushRef="#br0" timeOffset="46809.01">16635 17377 577 0,'0'0'196'15,"0"0"-94"-15,0 0 36 16,0 0-5-16,0 0-36 0,0 0-25 16,-1-47-22-1,1 45-20-15,0 2-12 0,0 0-10 16,0 0-8-16,4 20 0 15,12 6 0-15,3 4 2 16,1 3 1-16,1-1-2 16,2-3 1-16,1-3 0 15,-2-2-2-15,-1-8 0 16,-5-2-1-16,-5-8 2 16,-1-3-1-16,-4-3 0 15,-1-2 0-15,2-18 0 16,2-6-1-16,-3-10 0 15,-5-1-4-15,-1-6 3 16,0 0-4-16,0 1 1 16,0 6 2-16,-1 6 2 15,1 10-1-15,0 7 2 16,0 8-1-16,0 3 1 0,0 2-1 16,3 6-33-16,12 14-26 15,7 5 10-15,7 2-56 16,0 1-23-16,3-3-36 15,1-2-128-15</inkml:trace>
  <inkml:trace contextRef="#ctx0" brushRef="#br0" timeOffset="47556.56">17215 17456 645 0,'0'0'118'15,"0"0"-11"-15,0 0-2 16,0 0-38-16,0 0-30 16,0 0 10-16,0 0-9 15,102-57-16-15,-75 37 0 16,-3-4-5-16,-4 0-4 16,-6 0 1-16,-5 2-11 15,-8 0 2-15,-1 7 0 16,0 2 3-16,-8 5-7 15,-15 8 10-15,-11 0-1 16,-7 17 0-16,-7 13-6 16,1 9 4-16,5 1-3 15,11 1 2-15,11 1-2 16,13-5-3-16,7-7 0 16,3-4-2-16,24-7 0 0,12-8 0 15,10-5-2-15,3-6 2 16,3 0 1-16,-4-9 1 15,-6-7-1-15,-8-4 0 16,-7 0 0-16,-8-1 0 16,-6-3 0-16,-6 5 1 15,-4 0-1-15,-5 6 0 16,-1 6-1-16,0 4 0 16,0 0 1-16,0 1 2 15,0 2-1-15,0 0-2 0,6 0-1 16,4 0-2-16,7 14 2 15,7 3 0-15,0 3 2 16,1-2-2-16,0 0 2 16,-4-1-1-16,0-4 1 15,-3 0-1-15,-3-9 0 16,1-1-1-16,-2-3 1 16,-1 0 1-16,4 0 0 15,-1-14 0-15,-1-5 2 16,0-2-2-16,-2-4 0 15,1-3 0-15,-1 3 0 16,1 1 1-16,0 6 10 16,0 10-1-16,2 5 1 15,1 3-2-15,5 4-6 16,2 16 1-16,3 2-1 0,-1 4-2 16,-1-2-1-16,-2-3 0 15,0-6-1-15,-10-2-22 16,0-9-59-16,-7-4-61 15,-3 0-79-15,1-11-183 16</inkml:trace>
  <inkml:trace contextRef="#ctx0" brushRef="#br0" timeOffset="49275.12">5247 17813 575 0,'0'0'161'0,"0"0"-101"0,-79 17-38 16,40-6 12-16,0 4 10 15,1-2-4-15,8-4 5 16,12-1-4-16,6-6-17 15,6 1-3-15,6-3-9 16,0 0-12-16,0 1-1 16,27 4-12-16,20-3 12 15,22-2 1-15,13 0 1 16,9-21-1-16,-3-1-28 16,-10-4-26-16,-11 6 0 0,-9-4-2 15,-22 4-14-15,-15 3-46 16,-21 8 16-16,-5 2 40 15,-32 7-32-15,-21 0-16 16,-15 7 90-16,-5 10 18 16,-5 6 41-16,-2 0 4 15,1 4 3-15,5 1-17 16,16-4 17-16,16-7-15 16,17-4-11-16,24-6-22 15,6-7-17-15,19-7-277 16</inkml:trace>
  <inkml:trace contextRef="#ctx0" brushRef="#br0" timeOffset="49596.37">5526 17461 13 0,'0'0'0'15,"0"0"-13"-15</inkml:trace>
  <inkml:trace contextRef="#ctx0" brushRef="#br0" timeOffset="50508.68">5526 17461 233 0,'3'-19'154'16,"-3"4"-22"-16,0 1-24 16,0-3 28-16,-8 4-45 0,-2-1-23 15,-3 5-6 1,-1 2-9-16,-5 6-6 0,-5 1-8 16,-1 0-16-16,-5 11-11 15,6 10-3-15,0 6-2 16,5-1-4-16,8-4-2 15,8-3-1-15,3-4-5 16,6 1-1-16,19-10 4 16,11-2 2-16,9-4 0 15,4-4 0-15,2-13-10 16,-6-2-12-16,-8 2-9 16,-10 4 0-16,-12 2-13 0,-11 6 0 15,-4-5 38-15,0 6 6 16,-16-2 2-16,-2 6 6 15,0-2 6-15,6 2-2 16,3 0 5-16,6 0-6 16,3 0-7-16,0 0-4 15,0 0-2-15,0 12-3 16,6 5 5-16,9-1 2 16,4-2-1-16,7-1 0 15,2-4-2-15,8-6 1 16,3-3 0-16,7 0-2 15,3-12 0-15,2-9-13 16,-2-4-18-16,-3-6 8 16,-10 2 13-16,-9 1 1 0,-8 0 11 15,-11 4 0-15,-7-3 1 16,-1 1 3-16,0 3 24 16,-9 0 11-16,-4 3-1 15,1 4-6-15,4 6 10 16,3 7 2-16,3 3-9 15,2 0-15-15,-1 0-9 16,1 0 0-16,-3 0-11 16,-5 32 0-16,-4 22 0 15,-4 13 0-15,4 5 4 16,5-13-4-16,7-13-2 16,0-10 0-16,16-9 0 15,9-7-3-15,5-9 0 0,9-11 1 16,4 0 0-16,3-19-24 15,-2-6-3-15,-4-9 7 16,-9-3-1-16,-3-2 0 16,-11-3-4-16,-5-2 8 15,-11-1 3-15,-1 1 12 16,-7-1 6-16,-10 9 7 16,1 5 4-16,6 12 11 15,2 12 13-15,5 4 16 16,3 3-1-16,0 0-29 15,0 20-21-15,3 17 1 16,12 18-1-16,3 7 17 16,-1 4-7-16,-1-5-4 0,-1-6-6 15,1-5-3 1,-1-8-3-16,3-9-39 0,3-13-133 16,-2-10-184-16</inkml:trace>
  <inkml:trace contextRef="#ctx0" brushRef="#br0" timeOffset="52461.42">18963 16967 730 0,'0'0'97'0,"0"0"-47"16,0 0 77-1,0 0-20-15,0 0-33 0,0 0-44 16,0 0-26-16,-53-6-3 16,53 52-1-16,1 12 5 15,11 5-5-15,2-1 0 16,-5 2-5-16,-3-5 0 15,1-9-1-15,-3-9-32 16,-1-12-75-16,4-13-48 16,-3-14-149-16</inkml:trace>
  <inkml:trace contextRef="#ctx0" brushRef="#br0" timeOffset="53817.3">18758 17273 710 0,'0'0'119'16,"0"0"-58"-16,0 0 27 16,0 0-33-16,0 0-33 15,0 0-18-15,119-58 16 16,-44 29-6-16,5-1-12 16,-5 0 0-16,-5-1-1 15,-5 5-1-15,-6-4 2 16,-11 5 0-16,-12 3-2 15,-16 7 0-15,-11 5 1 16,-9 4 7-16,0 1 0 0,-6-1-4 16,-6 4 20-16,0 2 20 15,-3 0-20 1,0 8-8-16,-4 13-4 0,1 3 8 16,3 8-5-16,0 4-3 15,3 7 1-15,5 4-2 16,-2 2-4-16,5 1-1 15,4-6 1-15,0-6-6 16,0-11 0-16,1-8-1 16,9-6 0-16,1-8-2 15,6-5 2-15,5 0 0 16,8-7 0-16,-1-13-2 16,-3-5-9-16,-3-4 2 0,-7-4 1 15,-3 1 4 1,-3 6 2-16,-5 9 2 0,-1 10 0 15,-1 6 0-15,-3 1 0 16,4 0-1-16,3 3-8 16,3 14-2-16,6 5 11 15,3 1 2-15,1-2-2 16,3-6 0-16,3-4 0 16,4-6 0-16,3-5-2 15,6 0 3-15,0-5-1 16,2-12 0-16,-3 0 1 15,-5-5 0-15,-7 0-1 16,-9 5 0-16,-5-2 2 16,-9 4-1-16,-3-1 4 15,0 4-3-15,0 2-1 0,-9 3 0 16,-5 2 1-16,1 5-2 16,-5 0 3-16,0 0-2 15,-4 9 0-15,-1 7 1 16,1 6-1-16,4-1 1 15,5-2-1-15,5 2-1 16,5-11 0-16,2 2 1 16,1-5-2-16,0-1 1 15,13-4-1-15,11-2 2 16,3 0 0-16,3-7-1 16,-2-3 0-16,-3 0-1 15,-7 0-3-15,-3 0-8 0,-6 3-4 16,-4 0 5-16,-1 1 3 15,-1 0 8-15,0 2-1 16,-2 1 1-16,1 2 0 16,-1 1-2-16,-1 0-1 15,0 0 3-15,0 0 0 16,0 0-2-16,0 0 1 16,0 0 0-16,0 0-1 15,0 0 2-15,0 0 0 16,0 0 0-16,0 0-2 15,0 0 1-15,0 0 1 16,0 0 0-16,0 0 0 0,0 0 0 16,0 0 0-1,0 0 0-15,0 0 0 16,0 0 0-16,0 0 1 0,0 0-1 16,0 0 1-16,0 0-1 15,0 0 0-15,0 0 0 16,0 0-1-16,0 0 1 15,0 0 0-15,0 0 0 16,0 0 0-16,0 0 1 16,0 0-1-16,0 0 0 15,0 0 0-15,0 0-1 16,0 0 2-16,0 0-2 16,0 0 2-16,0 0-1 0,0 0 0 15,0 0-1 1,0 0 1-16,0 0 0 0,0 0 0 15,0 0 0-15,0 0 0 16,0 0 0-16,0 0 0 16,0 0 0-16,0 0 0 15,0 0 0-15,0 0 0 16,0 0-1-16,0 0 1 16,0 0 0-16,0 0-1 15,0 0 0-15,0 0-5 16,0 0-47-16,0 0-12 15,0 0-8-15,0 0-30 0,0-2-36 16,0-5-187 0</inkml:trace>
  <inkml:trace contextRef="#ctx0" brushRef="#br0" timeOffset="54591.99">20009 17146 583 0,'0'0'212'0,"0"0"-111"0,0 0 7 16,0 0-15-16,0 0-41 16,0 0-7-16,-89 10-24 15,60 15-6-15,-3 9-1 16,2 0 1-16,6 2-2 16,7-5 2-16,10-9-13 15,7-3-1-15,0-9 1 16,18-3-2-16,16-7 1 15,9-9 0-15,2-11-1 16,-3-6-1-16,-8 4-11 0,-6-1 1 16,-9 3-2-1,-8 4-9-15,-6-1 6 0,-5 3 2 16,0 2 3-16,-8 0 7 16,-5 7 3-16,4 1 0 15,1 4 1-15,3 0 0 16,2 10-1-16,3 8 1 15,0 4 2-15,0 2 0 16,7-4 1-16,7-1-2 16,6-7 2-16,4-7-1 15,6-5 0-15,6 0 0 16,-2-17 0-16,-1-9 0 16,-2-1 0-16,-5-3 0 15,-5-3-2-15,-5-3 1 16,-4-3 1-16,-3-3-1 0,-8-5 2 15,-1-2-3-15,0 0 2 16,-13 2 5-16,1 13 20 16,-1 14 11-16,7 10 6 15,3 8 1-15,1 2-20 16,2 26-21-16,0 16-3 16,0 16 11-16,0 4 2 15,0 2-7-15,5-4-1 16,1-2-6-16,-1-5 0 15,3-7 0-15,-2-9 0 16,0-11-16-16,3-9-43 16,-2-7-55-16,2-10-88 0,3 0-148 15</inkml:trace>
  <inkml:trace contextRef="#ctx0" brushRef="#br0" timeOffset="54740.32">20460 17145 785 0,'0'0'186'16,"0"0"-127"-16,0 0 72 16,0 0-54-16,0 0-63 15,0 0-6-15,89-17-8 16,-40 1-19-16,14-5-265 16</inkml:trace>
  <inkml:trace contextRef="#ctx0" brushRef="#br0" timeOffset="55792.7">21349 17316 551 0,'0'0'170'0,"0"0"-114"16,0 0 38-16,0 0 8 16,-111-75-33-16,74 69-16 15,0 6 2-15,-1 0-15 16,5 4-13-16,5 12-6 15,6 1-15-15,10 1-4 16,7 2-2-16,5-3-1 16,6-1 0-16,21-7 1 15,11-6 0-15,5-3-1 16,4-5-8-16,-2-12-10 16,-5-6-10-16,-7-2 1 15,-7 1 8-15,-11 1 8 0,-11 0 6 16,-4 3 6-16,0 3 0 15,-13-1 5-15,-7 7-4 16,4 4 9-16,0 7 18 16,3 0 13-16,2 1-12 15,2 22-19-15,3 9-2 16,6 9 4-16,0 7-2 16,0 1 1-16,19 9-4 15,4-10-3-15,2 5-3 16,0 0 0-16,-3-2 0 15,-8 1-1-15,-6 2 2 16,-8 0-2-16,0-8 0 0,-10-5 0 16,-9-9 0-16,-2-8-11 15,-3-10-18-15,1-5-7 16,-1-8-23-16,0-1-5 16,1-1-4-16,0-15-18 15,7-8-5-15,5-9-40 16,11-9-35-16,0-19-169 15</inkml:trace>
  <inkml:trace contextRef="#ctx0" brushRef="#br0" timeOffset="56657.83">21550 17227 534 0,'0'0'153'16,"0"0"-61"-16,0 0 25 0,0 0 2 15,83-48-33-15,-69 42-5 16,2 1-32-16,1 3-10 15,2 2-14-15,-1 0-18 16,4 0-2-16,-1 8-5 16,-3 9 0-16,0 4 2 15,-6 5-1-15,-5 4-1 16,-5-1-1-16,-2 1-4 16,-9-2-3-16,-10-3-5 15,-5-6-2-15,2-5 0 16,8-7 9-16,6-4 5 15,6-3 2-15,2 0-1 0,0-7 3 16,22-15-3 0,15-9 0-16,12-8 2 0,8-2-2 15,3 2 0-15,-4 3 0 16,-8 11-2-16,-9 10 2 16,-13 6 0-16,-10 4 0 15,-10 5 0-15,-6 0-2 16,0 3 2-16,-2 16 5 15,-13 6 12-15,-4 3 5 16,3-3-12-16,5-2 0 16,7-1-7-16,4-7-2 15,0-1 0-15,0-4 0 16,0-4-1-16,9-2 1 16,2-4 1-16,7 0-1 15,3-1 2-15,1-13-1 0,1 0-1 16,-1-6 0-1,-2-2-1-15,-4-1-2 0,-4-2 2 16,-5 4-9-16,-3 6 4 16,-3 5 5-16,-1 7 0 15,2 3-2-15,1 0-3 16,5 7-4-16,3 11 6 16,2 4 3-16,8 0 0 15,3-3 0-15,6-10 0 16,6-9 0-16,4 0 0 15,5-4 0-15,-2-20-3 16,-2-1-11-16,-2-6 3 0,-6-3 6 16,-4 0 4-16,-6-1 1 15,-4-7 1-15,-6 0 0 16,-4-6-1-16,-8-1 4 16,-1 11 0-16,0 9 15 15,-6 14 18-15,-1 11-2 16,-5 4 1-16,-3 19-15 15,-4 22-18-15,-4 15 5 16,4 11-2-16,3 6-1 16,3 7-1-16,3 2-4 15,3 1 3-15,-4-4-6 16,-2-10 3-16,1-9-3 16,1-7-31-16,3-10-58 0,6-14-103 15,2-12-148 1</inkml:trace>
  <inkml:trace contextRef="#ctx0" brushRef="#br0" timeOffset="57307.01">22709 17193 419 0,'0'0'463'0,"0"0"-372"16,0 0 17-16,0 0 15 15,0 0-67-15,0 0-39 0,24-41-13 16,7 41-2-16,2 0-2 16,-2 0 1-16,-5 0 0 15,-8 16-2-15,-7 2-24 16,-9 4-17-16,-2 5-8 16,-6 3-4-16,-18-2 16 15,-7-2 15-15,-1-1 13 16,3-6-10-16,8-5 2 15,9-4 10-15,9-8 8 16,3-2-2-16,1-2-2 16,22-19 4-16,9-5 0 15,7-12 2-15,5-3-2 16,0-5 1-16,3-9 3 16,-1-2 2-16,-3-4-3 15,0 0 11-15,-7 7 3 0,-9 13 19 16,-12 17-2-16,-6 14 20 15,-5 7 27-15,-4 3-23 16,0 0-38-16,0 20-15 16,-9 11 2-16,-4 13 10 15,-3 4 1-15,2 2-10 16,-1 1 0-16,2-2-1 16,4-4-5-16,0-5 0 15,3-6-2-15,4-8 0 16,2-14 0-16,0-6 0 0,2-6 1 15,16 0-1 1,8-6 1-16,4-16 0 0,5-7 1 16,-4-4-4-16,0-1 2 15,-2 5 0-15,-10 3 0 16,-3 9 0-16,-5 14-1 16,-4 3 0-16,1 7-2 15,-4 22 0-15,-1 2 1 16,-3 6-15-16,0 1-85 15,9-8-142-15,17-6-402 16</inkml:trace>
  <inkml:trace contextRef="#ctx0" brushRef="#br0" timeOffset="58474.58">24250 17219 760 0,'0'0'70'0,"0"0"26"0,0 0 84 16,0 0-40-1,0 0-68-15,0 0-44 0,-48 5-13 16,21 25 1-16,6 1 1 15,3 0-3-15,9-3-8 16,3-3 0-16,5 0-2 16,1-13-2-16,0 1-1 15,7-5 1-15,12-7-1 16,6-1 1-16,8 0 0 16,4-14 4-16,1-6-6 15,-2-5 2-15,-1-4-2 16,-4-4 0-16,-6-4 2 15,-5 5-2-15,-10 1 0 16,-5 8 0-16,-4 12 1 0,-1 4 0 16,0 6-1-16,0 1 1 15,0 0-2-15,0 1 0 16,0 17-2-16,2 10 2 16,1 1-1-16,1 0 2 15,3-2 2-15,-1-8-1 16,4-2 1-16,-3-6-2 15,8-6 0-15,4-5-2 16,4 0 4-16,7 0-1 16,1-11 1-16,-3-6-2 15,-1-2 1-15,-2-5 0 16,-1 1 0-16,-4-5 0 16,-4 8 0-16,-4 1 0 0,-3 9-1 15,-5 3 0 1,-2 5 1-16,-1 2-1 0,4 0 0 15,2 9-1-15,5 8-4 16,0 5 5-16,0 2 1 16,0 3-1-16,-1-7 2 15,2 2-5-15,-4-5 6 16,3-4-3-16,1-4 0 16,-1-5 0-16,4-4 1 15,3 0-1-15,1 0 1 16,3-8 0-16,-1-7-1 15,4-5 0-15,-1-2 0 16,-1-1 4-16,-2-3-3 16,-4 2 0-16,3 4 0 0,-2 5-1 15,-4 8 0-15,1 3 0 16,-4 4-1-16,1 2 0 16,-3 15 0-16,-1 7-2 15,-6 2 3-15,-2 1-1 16,-1-1 3-16,0-3-5 15,0-1 2-15,-4-8-32 16,-2-3-10-16,-2-9-52 16,0-2-81-16,-2 0-22 15,3-18-174-15</inkml:trace>
  <inkml:trace contextRef="#ctx0" brushRef="#br0" timeOffset="58641.09">25201 16815 631 0,'0'0'148'0,"0"0"-55"16,0 0-17-16,-79-21-37 15,66 35-32-15,8 10-6 16,5-1-1-16,2 0-2 16,20-3-82-16,6-1-140 15,2-3-190-15</inkml:trace>
  <inkml:trace contextRef="#ctx0" brushRef="#br0" timeOffset="59106.87">25449 16956 706 0,'0'0'178'15,"0"0"-59"-15,0 0 46 16,0 0-35-16,0 0-48 15,0 0-21-15,6-37-26 16,-6 37-12-16,0 20-16 16,-3 18-6-16,-10 7 2 15,0 9-1-15,2 2 1 16,2-4-3-16,6-1 1 16,3-8-1-16,0-8-1 0,0-15-3 15,13-6-13 1,8-13-5-16,4-1 2 0,7-12 7 15,0-14 4-15,0-6 4 16,-1-7 0-16,-3-2 5 16,-4-3 1-16,-4-2-1 15,-4 0 0-15,-5-2 0 16,-5 1 2-16,-1 9-1 16,-2 11 0-16,-3 14 4 15,2 12 12-15,-1 1-4 16,-1 23-9-16,0 17-4 15,0 15 5-15,-3 6 4 0,-8 1-9 16,0-3 0 0,1-3 0-16,1-9-24 0,4-7-109 15,5-11-183-15,5-12-442 16</inkml:trace>
  <inkml:trace contextRef="#ctx0" brushRef="#br0" timeOffset="59990.13">26487 16883 758 0,'0'0'113'0,"0"0"-39"0,0-80 47 16,0 71 11-16,-4 6-26 16,2 3-54-16,1 8-37 15,-5 29-13-15,-5 16-1 16,-4 14 16-16,3 0-5 15,2-4-1-15,6-4-5 16,4-9-3-16,0-4-2 16,5-10 0-16,9-11-1 15,4-8 0-15,1-8 0 16,7-9 2-16,3 0-2 16,6-14 0-16,-2-12-2 0,-5-4-7 15,-6-6-4 1,-10 0-7-16,-6 2 7 0,-6 7-2 15,0 8 0-15,-9 7 10 16,-1 8 5-16,-1 4 0 16,1 0 2-16,2 5-2 15,1 12 0-15,5 6 0 16,2 1 0-16,3-2 2 16,15 2 2-16,5-5 0 15,4-2 1-15,1-4-3 16,2-9-1-16,1-4 0 15,2 0 3-15,-5-6-3 0,-1-8 3 16,-5-7-3 0,-7-1 2-16,-6-4-1 0,-6-1 0 15,-3-3-1-15,0 2-1 16,-13 6 1-16,-6 10 0 16,0 7-1-16,-1 5 0 15,0 9-1-15,2 18 2 16,2 7 2-16,7 5 1 15,7 2-1-15,2-2 1 16,11-3-4-16,23-7 2 16,19-7-4-16,15-7 2 15,19-15-53-15,12 0-163 16,6-22-310-16</inkml:trace>
  <inkml:trace contextRef="#ctx0" brushRef="#br0" timeOffset="62106.35">27597 17234 696 0,'0'0'207'0,"0"0"-131"16,0 0 26-16,0 0-18 15,0 0-42-15,0 0-30 16,25-5-3-16,3 5-6 15,11 0 11-15,10-5-3 0,-2-4-6 16,-3-5 1-16,-6-3-4 16,-10 2 0-16,-7 0 1 15,-11 1-2-15,-6-3 4 16,-4 0-2-16,0 4-2 16,-14 1 0-16,-10 7-1 15,-7 3 0-15,-4 2 1 16,-5 0-1-16,2 16 0 15,2 10 2-15,0 7 2 16,3 4-2-16,9 1 7 16,6-1-6-16,12-1 4 15,6-6-5-15,0-5-2 16,20-7 1-16,14-5-1 16,14-10 0-16,10-3 0 15,10-3 6-15,1-15-6 0,-3-4-3 16,-5-5 2-1,-9-6-5-15,-7-1-3 0,-12 0 4 16,-9 3-7-16,-14 6 3 16,-7 8 7-16,-3 4-1 15,0 7 3-15,-10-2 5 16,2 6 1-16,2 1 9 16,3 1-4-16,1 0-5 15,1 0-2-15,-3 13-4 16,4 4 6-16,0-2-4 15,0 4-2-15,0 3 2 16,10-1 0-16,7 1 0 0,2-2-1 16,5-3 1-16,6-4-1 15,2-5-1-15,4-3 2 16,3-5-1-16,-1 0-1 16,0-11-7-16,-2-5-6 15,-2-3 0-15,-2-1 7 16,-4-1 0-16,-7-1 5 15,-6 0 1-15,-4 1 2 16,-5 1-1-16,-1 4-1 16,-3 6 0-16,-2 8 0 15,0 1 4-15,0 1-2 16,3 0-2-16,0 3-2 16,3 17-4-16,4 6 6 15,0 2 3-15,3-1-3 16,3 1 1-16,4-5-2 0,5-4 2 15,5-6-2-15,6-10 0 16,3-3-14-16,-1-6-36 16,-2-13-8-16,-8-11 12 15,-4-3 13-15,-5-4 19 16,-7-8 9-16,1-5 2 16,-4-7 4-16,2-5 0 15,-4-3-1-15,1-4 2 16,-5-2-1-16,-3 4 6 15,0 6 17-15,0 14 14 16,-6 20 24-16,-2 14 2 16,5 10-10-16,-1 3-13 0,-10 23-30 15,-8 23-8-15,-5 19 1 16,-3 8 5-16,8 0-2 16,8-7-5-16,7-2 2 15,7-7 1-15,0-7-4 16,7-4-2-16,19-8 2 15,8-10-1-15,8-5 1 16,7-8 0-16,5-11 0 16,0-4-14-16,-4 0-14 15,-4-7 14-15,-7-10 0 16,-7-4 4-16,-9-1 4 16,-8-1 6-16,-5 1-2 15,-10 2 2-15,0 6 0 0,0 3 2 16,-16 5 7-16,-3 1 7 15,0 5 3-15,-1 0-2 16,5 0-4-16,2 11-9 16,2 4-3-16,5 2-1 15,1 0 0-15,5 4 0 16,0 1 0-16,0 0 0 16,7-1 0-16,5-2 0 15,2-3 2-15,0-7-4 16,0-1 0-16,1-5-2 15,-2-3 2-15,2 0-2 16,-1-4 2-16,-1-12 2 16,0-6 0-16,-2-3-1 0,1-1 2 15,-2 4-1-15,-2 5 1 16,0 3-1-16,-3 6 0 16,-4 3-1-16,1 3 1 15,1 2-1-15,3 0-6 16,7 5-5-16,4 11 10 15,5 4 2-15,3 0-3 16,1-3 3-16,2-3 0 16,2-4 2-16,-3-3-1 15,0-4-2-15,-3-3 2 16,-4 0 0-16,-1-12-1 16,1-6 5-16,1-1-5 0,-1-3 0 15,2 2 0 1,-1 6-5-16,-3 3-4 0,-2 6-13 15,-4 2-13-15,-2 3 3 16,-4 0-22-16,-4 14 0 16,-2 6 12-16,0 4 15 15,-18-1 9-15,0 3 14 16,0-2 3-16,3-2 2 16,5-6-1-16,4-6 9 15,3-2-2-15,3-3 3 16,0-5-5-16,24 0 14 15,9-2 4-15,7-12-12 16,6-6-8-16,-3 0-1 16,-1-4-2-16,-5 2-26 0,-5-2-72 15,-6 0-173-15</inkml:trace>
  <inkml:trace contextRef="#ctx0" brushRef="#br0" timeOffset="62907.08">30617 17087 496 0,'0'0'175'16,"0"0"-120"-16,0 0 41 16,42-90 14-16,-39 66-35 15,-3 5-21-15,0 6-1 16,0 5 14-16,-6 5-11 15,-12 3-22-15,-8 9-23 16,-9 19-10-16,2 9-1 16,5 1 1-16,11 1-2 15,13-4 1-15,4-2-2 16,0-8 2-16,15-6-1 16,6-8 0-16,4-7 1 0,1-4 0 15,1 0-10 1,-5-7 1-16,-3-7 9 0,-7-2-3 15,-4-1 3-15,-5 5 0 16,-2 2 1-16,2 3-1 16,-3 5 4-16,0 2 6 15,0 0-2-15,3 19-8 16,0 13 0-16,6 21 3 16,0 5-2-16,4 6 0 15,1 1 1-15,0 0-2 16,0 1 1-16,1 0-1 15,-3-3 0-15,-4-2 1 0,-7-10-1 16,-1-5 0 0,-1-13-4-16,-16-12-25 0,-5-10-20 15,-7-9-7-15,-4-2 12 16,-6-7-4-16,-3-13-21 16,-2-6-35-16,4-7-25 15,6-6-34-15,9-6-8 16,15-10-147-16</inkml:trace>
  <inkml:trace contextRef="#ctx0" brushRef="#br0" timeOffset="63822.31">30998 17072 521 0,'0'0'231'0,"0"0"-86"15,0 0 3-15,0 0-30 16,0 0-50-16,0 0-26 15,22-12-23-15,2 12-16 16,7 0-1-16,6 13-1 16,-2 1 0-16,-7 5-2 15,-4-2 0-15,-6 3 0 16,-3-1-1-16,-5 3-20 16,-8-1-12-16,-2 1-7 15,-5 2-3-15,-17-5 20 16,-8-1 9-16,0-4 7 15,2-8 3-15,8 0 5 16,7-6 0-16,10 0 2 0,3 0-2 16,0-9 8-1,16-9-6-15,20-11-2 0,12-2-2 16,6-1 2-16,4-3 2 16,-4 3-2-16,-5 3 0 15,-12 9 1-15,-9 3 2 16,-11 9 0-16,-7 4 8 15,-7 2 6-15,-3 2-3 16,0 0-6-16,0 0-4 16,-1 9-4-16,-12 11 4 15,-1 6 2-15,2 0-2 16,5 1-4-16,2-2 4 16,4 1-3-16,1-6 0 0,0 1-1 15,0-6 1 1,7-4 0-16,6-5-1 0,4-4 2 15,4-2-1-15,1-2 5 16,2-15-1-16,-1-5 0 16,-4-4 0-16,-4-2-3 15,0-2 0-15,-6 1 1 16,-2 7-3-16,-4 6 0 16,1 8 2-16,-2 7-2 15,-1 1-3-15,5 8-8 16,4 11 7-16,3 8 4 15,3 1 0-15,4-3-1 16,2-5 1-16,2-6 0 16,3-9 0-16,3-5 0 0,-2-6-2 15,0-17 1 1,-1-6-1-16,1-3 4 0,1-9-4 16,-6-3 4-16,0-6-4 15,-5-2 4-15,-6-4-2 16,-3 0 4-16,-9 6 1 15,0 9 44-15,0 15 7 16,-2 14 12-16,-5 12-31 16,-2 7-13-16,-12 34-24 15,-7 22 1-15,-2 20 1 16,6 11 0-16,6 2-2 16,9 4-1-16,-1-2 1 15,1-6 0-15,-2-13 0 0,-2-12-1 16,4-14 1-16,0-12-24 15,4-14-41-15,4-12-86 16,1-15-99-16,1 0-143 16</inkml:trace>
  <inkml:trace contextRef="#ctx0" brushRef="#br0" timeOffset="64572.75">32113 17087 583 0,'0'0'188'0,"0"0"-153"0,0 0 79 16,0 0-1-16,17-80-56 15,-2 77-30-15,4 3-26 16,2 0-1-16,0 10 0 16,1 10-2-16,-5 5 2 15,-6 5 0-15,-6 4-5 16,-5 0-17-16,-2 4-17 15,-18-1-8-15,-9-1-6 16,-7-10 20-16,-4-4 9 16,-4-11 8-16,2-5-10 15,12-3-5-15,9-3 31 16,15 0 1-16,6-6-1 16,9-16 0-16,21-8-1 0,7-7 1 15,9-6 2 1,1-3-2-16,3-7 0 0,2-3 0 15,1-3 7-15,-5 4 10 16,-8 9 29-16,-15 15 4 16,-12 14 29-16,-8 9 14 15,-5 6 3-15,0 2-37 16,0 3-46-16,-12 24-11 16,-6 10 1-16,-3 10 4 15,5 1-3-15,4-4 1 16,3-2-2-16,1-3-2 15,4-3 1-15,1-6-2 16,2-7 0-16,1-3 1 16,0-7-2-16,0-6 1 0,1 0 0 15,14-7 2 1,6 0-2-16,4-7 3 0,9-12 0 16,2-8-2-16,0 0 2 15,-1-4-3-15,-4 3 0 16,-6 6 1-16,-4 7 3 15,-9 5-4-15,-3 10 0 16,1 0 0-16,-1 0-3 16,2 15-1-16,-1 3 3 15,-4 0-1-15,-1 1 1 16,-1-2 1-16,1-1 0 16,2-7 0-16,0-2-3 15,2-2-11-15,6-4-17 0,-1-1-26 16,2 0-34-1,-1 0-12-15,-3-4-56 0,-2 0-119 16,-1-1-210-16</inkml:trace>
  <inkml:trace contextRef="#ctx0" brushRef="#br0" timeOffset="64858.78">33058 17012 603 0,'0'0'122'0,"0"0"-1"16,0 0 17-16,0 0-38 15,37-75-10-15,-37 74-10 16,0 1-31-16,0 0-34 16,0 0-15-16,0 0 0 15,0 11 0-15,0 3 1 16,0-5-1-16,0-2 0 15,0-4-1-15,0 0 1 16,0-3 0-16,0 0-15 16,0-6-8-16,0-8-64 15,0-2-50-15,-12 3-90 16,-6 6-417-16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1T14:31:49.01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1645 1051 558 0,'0'0'281'15,"0"0"-257"-15,0 0 18 16,0 0 0-16,0 0-15 16,0 0-9-16,0 0-2 15,0 0-3-15,-39-42-5 16,39 42-4-16,0 0 0 16,0 0-4-16,0 0-4 15,0 0-3-15,0 13-3 16,0 5 7-16,0 4 3 15,0 0 2-15,0-3 1 16,0-3-1-16,0-4-1 0,0-5 0 16,0-2 2-16,0-4-1 15,0-1 1-15,0 0 0 16,0 0 4-16,0 0 1 16,0 0 3-16,0 0 0 15,0 0 1-15,3 0-5 16,-3 0-1-16,0 0-4 15,0 0 0-15,0 0-2 16,0 0 0-16,0 0 0 16,0 0 0-16,0 0 1 15,0 0-1-15,0 0 0 16,0 0 0-16,0 0 0 0,0 0 1 16,0 0 0-16,0-4-1 15,0-9-1-15,3-5-7 16,8-6-83-16,3-5-154 15,0 1-502-15</inkml:trace>
  <inkml:trace contextRef="#ctx0" brushRef="#br1" timeOffset="4835.03">2207 956 511 0,'0'0'97'16,"0"0"26"-16,0 0 24 0,0 0-41 16,0 0-26-16,0 0 0 15,-34-30-8-15,32 30-16 16,-2 0-16-16,4 0-15 16,0 0-7-16,0 0-8 15,0 9-4-15,0 25-6 16,19 22 0-16,5 17 8 15,4 6-1-15,-1 3 0 16,-4-2-4-16,4-5-3 16,-5-8-2-16,0-5 2 15,-5-7-1-15,-7-15-2 16,-4-10-14-16,-6-10-27 0,0-11-8 16,0-6-36-1,0-3 26-15,-16 0 8 0,-5-15-30 16,-6-12 25-16,0-10 45 15,-1-7 8-15,4-7 5 16,5 2 0-16,8 6 2 16,5 9 27-16,6 7-3 15,0 4-6-15,9 3-3 16,15-2-6-16,10-1-4 16,11 1-5-16,4-1 0 15,2 2 0-15,1-2-1 16,-7 2-2-16,-8 0-4 15,-5 1-11-15,-13 0-10 16,-7-2 9-16,-9-4 9 16,-3 0 9-16,0-2 1 0,-12 1 4 15,-5 0 13-15,-5 4 23 16,6 5 5-16,1 4 28 16,0 5-28-16,9 4 18 15,6 2-18-15,-3 1-6 16,3 2-11-16,0 0-13 15,0 0-8-15,0 27-8 16,3 15 0-16,16 17 4 16,1 7 7-16,-1 0-7 15,0-1 0-15,-2-5-3 16,2-2 0-16,-2-9-2 16,-1-4-4-16,-1-7-62 0,3-8-128 15,-3-13-85-15</inkml:trace>
  <inkml:trace contextRef="#ctx0" brushRef="#br1" timeOffset="5916.92">3326 1301 628 0,'0'0'150'0,"0"0"-91"0,-24-80 90 16,12 65-29 0,2 3-22-16,-4 9-27 0,2 3-31 15,-4 0-16-15,-5 14-14 16,-4 19-6-16,-2 6-4 15,6 4 1-15,6-4-1 16,12 0 0-16,3-6-2 16,3-4 1-16,19-7-1 15,2-6-5-15,6-8 6 16,3-8-3-16,1-2-3 16,-3-17-21-16,-1-6 3 15,-6-4 1-15,-10-2-1 16,-8-2-1-16,-6 2 12 15,-3 3 11-15,-18 0 3 16,-2 7 2-16,1 3 6 0,7 6 22 16,5 6 8-1,5 4 1-15,2 2-7 0,3 0-25 16,0 6-7-16,0 19 0 16,12 9-1-16,4 10-2 15,1 2 3-15,2 0 0 16,-1-1 0-16,0-6 0 15,1-5-5-15,4-7-24 16,-2-10-59-16,6-11-27 16,1-6-46-16,3-6-21 15,-1-22-107-15</inkml:trace>
  <inkml:trace contextRef="#ctx0" brushRef="#br1" timeOffset="6849.92">3653 1243 696 0,'0'0'146'16,"0"0"-13"-16,0 0 28 16,0 0-52-16,0 0-38 15,0 0-22-15,-45-17-14 16,45 17-16-16,0 0-7 16,0 5-11-16,0 19 0 15,0 5 1-15,3 6-1 16,7 1 3-16,2-3-4 0,3-2 4 15,0-6-3-15,-3-6-1 16,4-5 0 0,-5-6 0-16,-2-6-3 0,-2-2 3 15,-1 0 2-15,0-10-1 16,3-12 4-16,-4-9-5 16,-2-4 2-16,-2 2 0 15,-1 4 0-15,0 1 0 16,0 6 0-16,0 2 1 15,0 3 3-15,0 4 1 16,0 5 2-16,0 3-5 16,0 4-1-16,0 1-3 15,0 0-2-15,16 10-5 16,5 11 6-16,7 4 0 16,2 2 1-16,0 4-1 0,0-3-1 15,-3-2-2-15,-3-5-4 16,0-2-12-16,-4-6 1 15,-1-3-4-15,-3-8 2 16,-1-2 1-16,-2 0 11 16,-1-12 9-16,3-10 0 15,-3-3 3-15,0-3-3 16,-2-4 5-16,-2-1 8 16,-2-1-3-16,-3 3 2 15,4 4 2-15,-7 5-3 16,0 5 11-16,0 5-6 15,0 2-1-15,0 4-2 16,0 6-7-16,3 0-4 0,5 0-2 16,7 13-8-16,10 10 6 15,8 8 2-15,4 2-1 16,-1 1 0-16,-5-2 1 16,0-6-11-16,-2-1-14 15,-8-10 1-15,3-2 6 16,-5-6-7-16,-4-6 10 15,1-1 10-15,-2 0 5 16,-1-8 0-16,1-9 2 16,-1-7 4-16,-1-2 5 15,-3-6 5-15,4 0 0 16,-2-1-4-16,-1 2 3 0,-1 6 0 16,0 11 2-16,-3 5-4 15,-3 6 3-15,0 3-9 16,6 0-4-16,6 6-3 15,6 14 0-15,-2 12-1 16,1 6 2-16,-7 3-2 16,-4-2-1-16,-6 1-11 15,-2-5-13-15,-1-1-3 16,0-8 3-16,0-6-26 16,0-3-25-16,-1-7-62 15,-5-5 0-15,1-5-28 16,-2-2-112-16</inkml:trace>
  <inkml:trace contextRef="#ctx0" brushRef="#br1" timeOffset="7054.95">4533 992 432 0,'0'0'416'15,"0"0"-313"-15,0 0 34 16,0 0-14-16,0 0-74 16,0 0-39-16,-32-41-10 15,32 41-19-15,9 9-126 0,9 12-14 16,1-1-145-16</inkml:trace>
  <inkml:trace contextRef="#ctx0" brushRef="#br1" timeOffset="7369.37">4816 710 802 0,'0'0'92'0,"0"0"46"15,0 0 29-15,0 0-65 16,0 0-34-16,0 0-23 0,-21-67-6 16,21 79-24-16,0 32-15 15,8 28 1-15,12 24 8 16,4 6-1-16,-1-2 16 16,-1-9-20-16,-4-13-4 15,-3-15-1-15,-2-14-9 16,-1-12-58-16,4-15-70 15,1-12-116-15,7-10-175 16</inkml:trace>
  <inkml:trace contextRef="#ctx0" brushRef="#br1" timeOffset="8032.52">5444 768 455 0,'0'0'339'0,"0"0"-221"16,-31-74 2-16,25 68 35 15,3 5-65-15,1 1-42 16,2 4-32-16,0 39-16 16,0 21-2-16,5 27 2 15,8 5 10-15,-1-8-4 16,3-7 4-16,-3-11-9 15,-3-9 0-15,-5-9-1 16,-1-8-7-16,-1-11-68 0,-2-9-98 16,0-14-99-16,0-10-285 15</inkml:trace>
  <inkml:trace contextRef="#ctx0" brushRef="#br1" timeOffset="8899.06">5250 1192 761 0,'0'0'165'15,"0"0"-129"-15,0 0 58 16,0 0 18-16,0 0-44 0,0 0-17 16,97 0-5-16,-27-15-26 15,6-4-14-15,3-2-2 16,-6 0-4-16,-10 3-3 15,-8 4-16-15,-16 6-16 16,-14 3-7-16,-13 5-2 16,-9 0 6-16,-3 0 28 15,-6 17 10-15,-15 4 6 16,-7 4 1-16,-2-1-5 16,6 0 3-16,5-1-4 15,10-2 0-15,3-1 1 16,6-3 0-16,0-3-1 15,7-2 3-15,13-2-1 0,5-3 4 16,5-3-1 0,6-1-3-16,1-3 0 0,2 0-3 15,-2-3-1-15,-5-8-2 16,-7-2-23-16,-7-2-3 16,-8-4 3-16,-7-4 4 15,-3-2-2-15,0-2 9 16,-13-2-5-16,-5 2 11 15,4 5 9-15,1 4 3 16,4 5 10-16,6 6 25 16,3 5 24-16,0-1-12 15,0 3-18-15,0-2-5 16,0 2-8-16,0 0-12 16,14 0-3-16,3 0-3 0,7 2 5 15,6 11-1-15,-2 8-4 16,2 5 2-16,3 6-5 15,0 0 2-15,-3 4-5 16,-4-2-37-16,-4-5-14 16,-3-6 12-16,-7-6 6 15,-2-6 17-15,-5-8 11 16,-4-3 10-16,-1 0 8 16,0-8 59-16,0-16 2 15,0-8-31-15,0-6 3 16,2 1-12-16,2 0-4 15,2 1-2-15,3 8 3 16,0 3-3-16,0 5-4 0,3 7-4 16,0 4-8-16,4 6-4 15,8 3-3-15,6 3-1 16,3 16 1-16,1 5 0 16,-4 6-1-16,-6 0-2 15,-2 1-10-15,-4-2-18 16,-3 0-2-16,-2-4-20 15,-4-4-31-15,0-2-27 16,-3-4-4-16,0-3-89 16,0-7-247-16</inkml:trace>
  <inkml:trace contextRef="#ctx0" brushRef="#br1" timeOffset="10850.13">6882 1076 781 0,'0'0'83'0,"0"0"27"16,0 0 21-16,0 0-45 15,0 0-55-15,0 0-17 16,0 0-14-16,-46 17-9 16,41 28 9-16,2 6 5 15,3-5-4-15,5-10-1 0,12-5 0 16,3-11-5-16,-1-7 2 16,-1-9-19-16,2-4-76 15,2-4-36-15,2-21-28 16,-6-9-213-16</inkml:trace>
  <inkml:trace contextRef="#ctx0" brushRef="#br1" timeOffset="11043.08">6819 790 706 0,'0'0'113'16,"0"0"-40"-16,0 0 62 0,0 0-31 15,0 0-60 1,0 0-32-16,-25-13-12 0,34 13-24 16,13 13-79-16,12 12 0 15,-2 5-78-15,-4 5-181 16</inkml:trace>
  <inkml:trace contextRef="#ctx0" brushRef="#br1" timeOffset="11916.74">7314 1069 708 0,'0'0'211'0,"0"0"-106"16,0 0 61-16,0 0-47 15,0 0-69-15,0 0-19 16,-20-57-10-16,12 57-7 15,-4 3-7-15,-9 17-5 16,-3 11-2-16,4 6-2 16,6 3 2-16,11-1-1 15,3-3 0-15,3-7 1 16,24-7 0-16,6-7 0 16,4-10-6-16,3-5 2 15,0 0-1-15,-5-18-12 16,-4-6-10-16,-9-4-4 0,-11-4-6 15,-8-4 11-15,-3 0 1 16,-9 2 11 0,-16 2 10-16,-5 8 4 0,0 7 6 15,6 7 13-15,9 5 12 16,6 5-5-16,2 0-11 16,2 24-15-16,4 13-3 15,1 8 3-15,0 4-1 16,7-5 0-16,17-5-2 15,6-6-3-15,4-11-17 16,9-7-13-16,4-10-26 16,2-5-23-16,-1 0-21 15,-4-15 21-15,-8-5 46 16,-7-4 35-16,-10-4 4 16,-7-3 6-16,-9-2 29 0,-3 2 33 15,0 3 8-15,-3 3 22 16,-11 5-15-16,0 3-24 15,0 5 3-15,4 3-23 16,4 4-9-16,3 3 7 16,1 2-16-16,2 0-12 15,0 0-9-15,0 19-1 16,0 10-2-16,11 12 3 16,2-1 2-16,2 2-2 15,1-5 0-15,-2-5 0 16,2-9 0-16,-2-8-4 15,-3-6-8-15,-3-6-6 0,-2-3 4 16,0 0 12-16,4-13 2 16,1-15 6-16,1-8 0 15,4-3-1-15,-4-3 12 16,1 6-1-16,-2 7-3 16,0 10 7-16,-1 7-3 15,0 9-4-15,7 3-9 16,7 3-3-16,9 17-2 15,4 10 2-15,-3 5-1 16,-4 1 0-16,-8-2-20 16,-2-1-36-16,-7-8-81 15,-4-6-118-15,-3-12-220 16</inkml:trace>
  <inkml:trace contextRef="#ctx0" brushRef="#br1" timeOffset="22530.43">2119 2213 621 0,'0'0'146'0,"0"0"-135"16,0 0-6-16,0 0 9 16,0 0 19-16,0 0 3 15,0 0-19-15,17 0-7 16,23 0-5-16,12-9 8 16,11-1-7-16,8-2 3 15,4 0-4-15,10-3 1 16,6 2-6-16,6-3 1 15,10-1 1-15,2 0 0 16,0-1-2-16,3 1 0 16,-5 2 0-16,2-1 1 15,6-1-1-15,3-2 2 0,7 0-2 16,2-4 2-16,-5 3-2 16,-1 2 0-16,0 2 0 15,-5 2 1-15,1 1 1 16,-1 1-1-16,-3-2-1 15,-1 1 0-15,-1 4 3 16,-6-2 3-16,0 0-2 16,-8 0 0-16,4 2-2 15,-4-2 1-15,2 3-1 16,-2-1 1-16,2-1-3 16,0 2 0-16,1-2 0 15,1 1 0-15,2-1 0 0,-3 0 1 16,-3-2-2-16,0 3 2 15,-6-3 1-15,-2 4-2 16,-2 1 0-16,1 2 1 16,0 3 0-16,-3-1-1 15,-3 1-1-15,3-3 0 16,-1 1-2-16,2-2 3 16,1-1 0-16,-10 0 1 15,-5 2 0-15,-11-2-1 16,-12 3 0-16,-4 1-1 15,-12 0-1-15,-5 3-12 16,-9 0-25-16,-5 0-22 16,-8 0-27-16,-6 0-57 0,0 3-69 15</inkml:trace>
  <inkml:trace contextRef="#ctx0" brushRef="#br1" timeOffset="198802.61">5408 8448 594 0,'0'0'49'16,"0"0"-49"-16,0 0-1 16,0 0 0-16,0 0-1 0,0 0-1 15,0 0-53 1,3-3-92-16,18 3-196 0</inkml:trace>
  <inkml:trace contextRef="#ctx0" brushRef="#br1" timeOffset="-161471.72">9137 1120 496 0,'0'0'126'0,"0"0"-90"16,0 0 42-16,6-90 14 15,-6 73-37-15,-6 2-9 16,-5 5-7-16,-5 3 1 16,-3 5-1-16,-5 2-14 15,-8 2-14-15,-3 23-9 16,-2 11-1-16,2 10 0 16,10 1 0-16,10 0 2 15,10-5-3-15,5-6 0 16,9-7-3-16,20-5 2 15,8-5-2-15,12-12-11 16,8-7-39-16,7 0-53 16,0-9-64-16,-3-8-117 0</inkml:trace>
  <inkml:trace contextRef="#ctx0" brushRef="#br1" timeOffset="-161223.09">9434 1117 673 0,'0'0'128'15,"0"0"-28"-15,0 0 45 16,0 0-53-16,0 0-32 16,0 0-22-16,-36-29-15 15,36 29-13-15,0 0-6 16,0 11-4-16,0 16-4 16,0 7 3-16,7 8 1 0,-2-1 2 15,1-3-1-15,-3-3-2 16,2-4-1-16,-1-5 0 15,2-8-54-15,0-7-50 16,1-11-51-16,5 0-83 16,0-13-86-16</inkml:trace>
  <inkml:trace contextRef="#ctx0" brushRef="#br1" timeOffset="-161015.39">9399 970 666 0,'0'0'125'0,"0"0"-50"15,0 0 52-15,0 0-49 0,0 0-43 16,0 0-16-16,-3-20-17 16,17 20-2-16,7 0-9 15,-2 2-16-15,4 15-72 16,-3 3-80-16,-1 1-192 15</inkml:trace>
  <inkml:trace contextRef="#ctx0" brushRef="#br1" timeOffset="-160540.18">9692 1160 787 0,'0'0'138'15,"0"0"-13"-15,0 0 17 16,0 0-62-16,0 0-34 16,0 0-13-16,-15-58-10 15,15 52-4-15,0 0-9 16,4 1-4-16,7 1-3 16,5 1-3-16,4 3-2 15,5 0 1-15,2 4 1 16,4 17-3-16,-1 5 0 15,-6 5-5-15,-5 1-16 16,-8-1-22-16,-5-2-11 16,-5-5-24-16,-1-4 14 0,0-6 17 15,-3-4 12 1,-7-3 24-16,0-7 12 0,-1 0 2 16,-1 0 5-16,2-14 2 15,4-6 19-15,3-4 2 16,3-7-1-16,0-5-8 15,4 1 1-15,11-1-8 16,3 4-3-16,1 6-2 16,2 9-6-16,0 5-1 15,1 7-1-15,4 3 1 16,-1 2-12-16,3 2-67 16,-5 13-63-16,-1 0-174 0</inkml:trace>
  <inkml:trace contextRef="#ctx0" brushRef="#br1" timeOffset="-159577.98">10423 1110 671 0,'0'0'200'0,"0"0"-85"15,0 0 37-15,-48-73-33 16,27 61-55-16,-1 2-24 0,1 8-14 16,0 2-13-16,5 0-4 15,1 2-8-15,0 18-1 16,4 7-3-16,4 6 1 16,7 3 1-16,0-2 0 15,9-3 1-15,15-3 3 16,4-6-3-16,5-5 0 15,1-8-1-15,-1-4-2 16,-3-5 1-16,-5 0-6 16,-3-5-1-16,-5-7-2 15,-2-5 10-15,-6-3 1 16,-2-1 2-16,-2-1-2 16,-5 2 2-16,4 0 2 15,-4 4 8-15,0 4 7 0,0 3-8 16,0 7 6-16,0 0-5 15,5 2-11-15,4 0-1 16,4 11-7-16,8 10 5 16,0 2 2-16,-5 3-2 15,1-1-1-15,-4-3 0 16,2-2-12-16,-6-6-2 16,4-3-7-16,-2-4-2 15,-4-3-3-15,1-4 18 16,-1 0 11-16,2 0 0 15,0-7 0-15,4-10 1 16,-2-3 0-16,1-6 1 16,3 0 0-16,-2-4 2 0,5 0 0 15,-3 5 3 1,0 5-1-16,-1 7 5 0,-3 5-5 16,3 6-1-16,2 2-4 15,5 0-1-15,3 12 0 16,0 7-2-16,-2 1-1 15,-1 4 3-15,0-5-2 16,3-1-6-16,-2-5-8 16,1-5 0-16,5-6-3 15,2-2-3-15,1-5-2 16,-1-12-5-16,-2-7 15 16,-2-5 12-16,-4-5 2 15,-7-6 1-15,-3-4 0 16,-8-6 1-16,-4-5 3 0,-1-7 9 15,-16-6 16-15,-2 0 6 16,-2 10 9-16,6 10-6 16,3 19-5-16,6 12-8 15,3 8-4-15,3 9-7 16,0 0-3-16,0 11-12 16,0 31-11-16,12 23 5 15,6 18 6-15,-3 4 4 16,-3-3-4-16,-8-8 2 15,-4-12-5-15,0-8 2 16,0-8-10-16,-3-12-46 0,-1-11-68 16,4-9-93-16,0-11-137 15,0-5-150-15,13-5 365 16</inkml:trace>
  <inkml:trace contextRef="#ctx0" brushRef="#br1" timeOffset="-159388.83">11407 1022 986 0,'0'0'119'0,"0"0"23"16,0 0-27-16,0 0-73 16,0 0-36-16,0 0-2 15,0 0-4-15,121-24-2 0,-81 16-26 16,-7-1-103-16,-8-2-190 15</inkml:trace>
  <inkml:trace contextRef="#ctx0" brushRef="#br1" timeOffset="-158653.58">11785 1170 827 0,'0'0'86'0,"0"0"-31"15,0 0 38-15,0 0-10 16,0 0-46-16,0 0-28 0,56-36-6 16,-14 19-3-1,0-1-1-15,-8 0-2 0,-9 1-13 16,-11 1-21-16,-8-1-13 16,-6 1-1-16,-11 4 21 15,-23 4 8-15,-15 3 21 16,-2 5 1-16,0 0 12 15,11 11 16-15,12 8 0 16,7 7-7-16,13 7-2 16,5 3 4-16,3 0 4 15,11 0-4-15,23-5-11 16,15-6-6-16,14-7-3 16,10-10-1-16,9-8-2 15,8 0-26-15,-2-8-178 0,-6-12-358 16</inkml:trace>
  <inkml:trace contextRef="#ctx0" brushRef="#br1" timeOffset="-156406.65">12757 534 632 0,'0'0'41'16,"0"0"47"-16,0 0 2 15,-24-73-23-15,21 72-22 16,2 1-21-16,1 0-10 0,-2 1-12 16,2 36-2-1,0 30 0-15,0 34 28 0,0 21 34 16,0 11-21-16,-1 5 30 16,-7-5-32-16,-4 5-9 15,-4-9-5-15,-3-11-15 16,1-10-5-16,-3-21-4 15,4-15 0-15,1-15 1 16,7-16-3-16,0-13 1 16,5-13-1-16,2-8-2 15,2-6 2-15,0-1-11 16,0 0-29-16,0-17-68 16,9-13-52-16,3-15-151 15,-1-6-178-15,-1-3 341 0</inkml:trace>
  <inkml:trace contextRef="#ctx0" brushRef="#br1" timeOffset="-155540.4">13439 996 539 0,'0'0'145'15,"0"0"-53"-15,0 0 44 16,0 0-26-16,0 0-38 16,-87-59-34-16,57 59-6 15,-7 14-20-15,-6 16 3 0,4 7-7 16,3 7 4-16,11 1-3 15,14-1 0-15,11-4-9 16,0-5 0-16,25-6 2 16,13-5-3-16,10-9 1 15,10-8 0-15,9-7-16 16,5 0-78-16,-1-15-51 16,-5-4-72-16,-12-7-141 15</inkml:trace>
  <inkml:trace contextRef="#ctx0" brushRef="#br1" timeOffset="-154923.15">13752 1073 544 0,'0'0'201'0,"0"0"-76"0,0 0 18 15,0 0-17-15,0 0-51 16,0 0-17-16,-39-39-13 16,38 37-18-16,1 2-4 15,0 0-13-15,0 0-6 16,0 0-4-16,0 8-2 15,0 13-1-15,9 6 3 16,8 0 3-16,5-4-2 16,3-3 0-16,3-3-1 15,3-4 0-15,2-5-1 16,0-3-4-16,-3-5-23 16,-6 0-20-16,-5 0-3 15,-7-7 12-15,-6-7 16 16,-1-3 15-16,-5-5 7 0,0 1 1 15,0-1 0-15,0 0 12 16,-5 5 3-16,1 0 29 16,1 3-8-16,1 6 6 15,1 3-6-15,-1 2-8 16,2 3-5-16,-1 0-12 16,1 0 1-16,0 0-7 15,0 8-5-15,0 24 1 16,0 18 3-16,0 12 1 15,0 5 8-15,1 5 4 0,5 10-11 16,3 0 1 0,1 2-7-16,-4-8 1 0,-3-11-4 15,-3-9 4-15,0-8-3 16,0-6-1-16,-9-11-4 16,-8-5-14-16,-4-8-4 15,-5-4 11-15,-5-8-4 16,-6-3 4-16,-2-3-7 15,-1-2 2-15,7-16 2 16,7-10-5-16,13-10-11 16,13-7-34-16,6-5-18 15,25 0 14-15,11 1 0 16,10 3-11-16,2 0-88 16,1-1-66-16,-3 5-196 15</inkml:trace>
  <inkml:trace contextRef="#ctx0" brushRef="#br1" timeOffset="-154624.75">14413 1175 681 0,'0'0'159'15,"0"0"-49"-15,0 0 52 16,0 0-45-16,0 0-44 15,-45-74-24-15,38 72-18 16,-3 2-14-16,-3 0-8 16,-3 8-7-16,-5 19-2 0,-1 6-2 15,8 2 1-15,11-4-1 16,3-1 0-16,6-7-1 16,22-6 0-16,13-5-3 15,14-12-43-15,6 0-60 16,-1-13-56-16,-8-12-95 15,-10-8-172-15</inkml:trace>
  <inkml:trace contextRef="#ctx0" brushRef="#br1" timeOffset="-154390.79">14715 719 445 0,'0'0'229'0,"-41"-79"-78"0,27 58 31 15,7 12-17-15,0 8-73 16,5 1-45-16,2 0-28 15,0 6-15-15,0 28-3 16,0 19-1-16,7 16 14 16,1 6 2-16,1-1 0 15,-2-1 2-15,-1-7-14 16,-4-4-4-16,-2-8-1 16,0-8-4-16,0-10-56 15,0-9-122-15,6-13-96 16,7-11-282-16</inkml:trace>
  <inkml:trace contextRef="#ctx0" brushRef="#br1" timeOffset="-153971.39">14860 1129 860 0,'0'0'113'0,"0"0"-27"16,0 0 26-16,0 0-77 15,0 0-31-15,0 0 3 16,59-2-5-16,-27-2 4 16,-1-7-3-16,-5-3-2 15,-1-2 4-15,-5-1-4 16,-8-2 0-16,-6 0-1 0,-4 0 1 16,-2 3 1-1,-4 3 2-15,-12 4 0 0,-8 8 5 16,-3 1 0-1,-4 6-5-15,-1 20 1 0,4 8-5 16,6 7 3 0,8 2-2-16,8-4 0 0,6-5 2 15,0-5-2-15,17-6 0 16,10-8-2-16,4-7 2 16,7-8-1-16,1 0 0 15,-1-3 0-15,-4-9-1 16,-6-2-37-16,-5 0-37 15,-7 3-6-15,-4 6 14 16,-8-1 6-16,-4 5-44 16,0-1-89-16,0 2-93 15</inkml:trace>
  <inkml:trace contextRef="#ctx0" brushRef="#br1" timeOffset="-153543.65">15526 916 624 0,'0'0'379'0,"0"0"-300"0,0 0 51 16,0 0-11-16,0 0-67 15,0 0-18-15,-48-65-17 16,46 65-10-16,2 0-7 16,-1 0-3-16,1 0-6 15,0 12 2-15,1 2 4 16,11 3 3-16,6-5 0 16,-1-4 0-16,0-3-5 15,1-4-15-15,-4-1-16 16,-5 0 11-16,-5 0 10 15,0-9 12-15,-4-2 2 16,0 0 1-16,0 2 0 16,-7 2 0-16,1 3 0 0,2 4-3 15,1 0-5-15,-3 6-42 16,-3 18-65-16,7 8-33 16,2 1-61-16,0-2-234 15</inkml:trace>
  <inkml:trace contextRef="#ctx0" brushRef="#br1" timeOffset="-153207.72">15691 1157 79 0,'0'0'794'16,"0"0"-655"-16,0 0 13 15,0 0-30-15,0 0-71 0,0 0-25 16,-37 6-13-16,29 1-9 15,2 3-3-15,3 1 0 16,3 0-1-16,0 0 0 16,0-3-2-16,5 0 2 15,8-4-2-15,1-2 2 16,2-2 0-16,-1 0-1 16,-2 0-5-16,-4-11 3 15,-3-3 1-15,-6-2 2 16,0-1 2-16,0 0-1 15,-10 5 0-15,-5 5-1 16,-2 6 0-16,-5 1-7 0,-6 0-58 16,-2 14-93-16,2 4-86 15,4-1-363-15</inkml:trace>
  <inkml:trace contextRef="#ctx0" brushRef="#br1" timeOffset="-141906.41">16723 1001 786 0,'0'0'78'0,"0"0"-53"15,0 0 75-15,0 0-30 16,0 0-45-16,0 0-15 16,0 0-5-16,-91-28-2 15,70 28-2-15,2 0 0 16,-2 0 1-16,3-4 3 15,3-6-3-15,0-2 3 16,3-7-4-16,3-3 1 16,4-7 2-16,5-4-3 15,0-1-1-15,0 4 2 0,0 6 0 16,8 6 0 0,-2 4 2-16,0 5 2 0,-3 2-3 15,-1 4 0-15,-1 3-2 16,3 0-1-16,3 5-2 15,5 21-9-15,4 12 11 16,-1 12 1-16,-2 6 8 16,-7 6-2-16,-1 4-4 15,-5 2 3-15,0-6-4 16,0-4 0-16,-16-5-1 16,-4-8-1-16,-5-6-1 15,-2-6 1-15,-1-10 0 16,-2-6 0-16,-2-9 0 15,1-5-1-15,3-3-2 16,2-9-3-16,8-14 4 0,7-3 0 16,8-3-15-1,3-2 10-15,4 1-8 0,20 2-5 16,7 0-20-16,10 4-10 16,5 3-40-16,4 7-30 15,0 4-105-15,-1 4-161 16</inkml:trace>
  <inkml:trace contextRef="#ctx0" brushRef="#br1" timeOffset="-141359.35">16855 1286 800 0,'0'0'98'15,"0"0"48"-15,0 0-26 16,-5-75-55-16,5 58-31 16,0 0-8-16,8 3-3 15,-4 2-3-15,2 1-2 16,-2 6-7-16,-2 4 1 16,-1 1-5-16,-1 0-7 15,0 0 0-15,2 0-5 16,4 9-13-16,7 16-2 15,2 8 15-15,1 1 5 0,-4 0 0 16,-4-4-7 0,-3-2 5-16,0-9-8 0,-3-6 4 15,-2-8-2-15,1-3 7 16,-1-2 1-16,0-7 15 16,0-15-2-16,0-7-6 15,0-3-4-15,2-1 3 16,4 3 3-16,0 2 1 15,1 3-1-15,4 5-1 16,-4 4-2-16,4 6 0 16,-3-1-4-16,3 7-2 15,7 4 0-15,6 0-3 0,7 13-3 16,6 12-2 0,1 8 4-16,-3 5 1 0,0 1-2 15,-7 2 2-15,-4-2-3 16,-6-2-32-16,-2-7-101 15,-2-10-170-15,-1-10-352 16,4-10 514-16</inkml:trace>
  <inkml:trace contextRef="#ctx0" brushRef="#br1" timeOffset="-137860.3">18276 1131 560 0,'0'0'211'16,"0"0"-126"-16,0 0 34 0,0 0-49 16,0 0-20-16,18-77-22 15,-18 69-7-15,-10 4-7 16,-4 2 1-16,-7 2-6 16,-7 0-5-16,-5 6-3 15,-1 16-1-15,1 3-2 16,8 6-2-16,8 0 1 15,8-2-1-15,9-3 3 16,3-5 0-16,21-3-3 16,9-7 4-16,7-7-1 15,2-4 4-15,1 0-6 16,0-15 2-16,-8-5-11 0,-12-1-17 16,-11-2 7-1,-10 1 12-15,-2-1 8 0,0 2 2 16,-5 3 2-16,-4 2 5 15,2 9 14-15,6 0 4 16,-1 4 0-16,2 1-6 16,0 2-5-16,0 0-13 15,0 0 0-15,3 0-1 16,16 18-4-16,5 3 4 16,5 8 1-16,-3 2 1 15,-3-2 0-15,-2 0-2 16,-7-5-4-16,-4-4-17 15,-4-6-99-15,0-7-100 16,1-7-225-16,3 0 48 16</inkml:trace>
  <inkml:trace contextRef="#ctx0" brushRef="#br1" timeOffset="-137193.59">19252 1151 326 0,'0'0'142'15,"0"0"-42"-15,0 0 66 16,49-78-28-16,-48 61-31 16,-1 3-16-16,0 0-9 15,0 6-31-15,-9 1-28 16,-7 0-5-16,-3 6-5 0,-4 1-5 16,-8 3-7-16,-2 21-1 15,-1 15-3-15,5 5 3 16,13-1 1-16,14-2-1 15,2-5-1-15,23-10 0 16,15-6-2-16,15-8-3 16,9-11-61-16,8-1-51 15,4-6-110-15,-6-15-202 16</inkml:trace>
  <inkml:trace contextRef="#ctx0" brushRef="#br1" timeOffset="-136446.72">19668 1068 539 0,'0'0'214'0,"0"0"-93"16,0 0 19 0,0 0-17-16,0 0-56 0,0 0-33 15,-65-43-12-15,64 43-7 16,-1 0-6-16,-1 0-9 16,-2 7 0-16,-3 20-5 15,-1 7 5-15,1 7 4 16,4-4-1-16,4-4-2 15,0-6 0-15,11-3-1 16,7-7-1-16,2-5 1 16,3-7-3-16,0-5-4 15,0 0-10-15,-1 0 1 16,-2-12-1-16,-8-4-2 16,-8-2 18-16,-4-1 0 0,0-1 1 15,-13 0 1-15,-7 0 6 16,2 4 1-16,2 3 13 15,5 2 14-15,4 4-2 16,4-1-1-16,3 1-8 16,0-2-8-16,0 0 2 15,10-4-13-15,7-2-1 16,4 4-2-16,1 0-1 16,-1 5-1-16,-1 4-2 15,0 2 2-15,2 0 0 0,4 8-3 16,4 17-4-1,0 1 7-15,-2 8-6 0,-4-2 2 16,-5-3-10-16,-4-1-23 16,-1-6-8-16,-7-5 9 15,-1-4-4-15,-3-6 20 16,-1-5 10-16,-2 0 10 16,0-2 5-16,0 0 8 15,0-2 19-15,0-12-1 16,0-3-8-16,3-3-1 15,7-7-5-15,2-1-11 16,6-4 5-16,0 0-9 16,0 9 3-16,-2 3-1 15,-4 10 3-15,-3 6-4 16,0 4-3-16,4 0-1 0,7 2 0 16,8 18-6-16,2 6 6 15,0 4 1-15,-6 3-7 16,-5-4 2-16,-6 0-5 15,-2 0-7-15,-2-5-18 16,-5-2-6-16,1-3-10 16,-2-4-4-16,-2-3-25 15,1-5-85-15,-1 0-83 16,2-6-116-16</inkml:trace>
  <inkml:trace contextRef="#ctx0" brushRef="#br1" timeOffset="-135841.78">20496 1071 670 0,'0'0'198'0,"0"0"-54"16,0 0 17-16,0 0-55 0,0 0-53 15,0 0-31-15,-17-25-13 16,17 25-5-16,0 0-4 15,0 13-10-15,0 18 3 16,0 6 7-16,0 4 2 16,0-4 0-16,0-7-2 15,0-4 0-15,3-7 0 16,0-6-3-16,1-7 2 16,-1-3-3-16,1-3-5 15,3 0 9-15,6-13 4 16,1-9 1-16,2-6 0 15,-2-3 0-15,0 0-1 16,-3 2-1-16,1 2 2 0,-3 8 0 16,-3 5 2-1,0 2 2-15,-2 9 0 0,2 3-6 16,6 0-3-16,7 0-2 16,7 17-2-16,4 9 2 15,-5 2 0-15,-4 5-6 16,-6-4 1-16,-2-2-7 15,-4-3-31-15,-3-5-34 16,4-6-40-16,-2-4-42 16,4-6-119-16,4-3-248 15</inkml:trace>
  <inkml:trace contextRef="#ctx0" brushRef="#br1" timeOffset="-135476.05">20925 1172 615 0,'0'0'194'16,"0"0"-62"-16,0 0 17 15,0 0-44-15,0 0-52 16,0 0-22-16,54-24-13 16,-17 17-4-16,3 0-5 15,-4-3-3-15,-3 0-5 16,-5-2 2-16,-3 0-1 15,-5-2 1-15,-4 0-2 0,-5 0 0 16,-7 0 3 0,-4 2 2-16,0-1 0 0,-16 2 5 15,-6 3 1-15,-5 7-6 16,-3 1 1-16,-1 9-7 16,1 16-4-16,1 8-1 15,11 6 3-15,10 1 1 16,8-1-5-16,5-5-3 15,21-4-65-15,8-8-88 16,5-5-63-16,0-9-94 16,5-5-178-16</inkml:trace>
  <inkml:trace contextRef="#ctx0" brushRef="#br1" timeOffset="-135043.6">21429 1185 439 0,'0'0'171'15,"0"0"-9"-15,24-84-23 16,-23 64-35-16,-1 5-15 15,0 8-11-15,0 2-17 16,0 3-1-16,0 2-29 16,0 0-31-16,0 21-15 15,0 9 15-15,0 5 0 16,0 1 0-16,8-6-7 16,11-5 0-16,8-7-29 15,6-6-49-15,7-10 3 16,4-2-31-16,3-2-13 15,-2-17 42-15,-3-7 51 0,-3-6 23 16,-5-9 10-16,-4-8 4 16,-8-8 32-16,-8-8 21 15,-9-5 2-15,-5-6 66 16,0 3-20-16,-7 3-14 16,-5 17-27-16,1 17-15 15,3 18-26-15,5 11-5 16,0 5-8-16,3 2-10 15,0 22-5-15,0 29-12 16,0 21 16-16,3 12 1 16,-3-1 7-16,0-8-7 15,0-9-3-15,-5-8 0 16,-4-10-62-16,1-12-107 16,6-9-99-16,2-10-379 15</inkml:trace>
  <inkml:trace contextRef="#ctx0" brushRef="#br1" timeOffset="-134659.08">21959 1059 738 0,'0'0'82'0,"0"0"10"15,0 0 29-15,0 0-56 16,0 0-41-16,0 0-16 15,19-5-3-15,17 5 5 0,10 0-7 16,5-6 0-16,1 0-1 16,-1-4-2-16,-5 1-1 15,-4-1-1-15,-8-2 0 16,-9 1-7-16,-10 2-5 16,-9 1 11-16,-6 4 3 15,0-5 5-15,-9 4 2 16,-17 2 4-16,-9 3-9 15,-2 0 2-15,1 1 6 16,5 16-4-16,7 6-3 16,5 7-3-16,11 3-1 15,8 4-1-15,2 1 0 16,24-4-9-16,12-5-56 16,9-10-109-16,3-6-78 0,0-6-19 15,1-5-111-15</inkml:trace>
  <inkml:trace contextRef="#ctx0" brushRef="#br1" timeOffset="-134244.18">22569 1208 330 0,'0'0'206'16,"0"0"-6"-16,0 0-25 16,55-93-45-16,-53 66-51 15,-2 3-23-15,0 2-15 16,-13 6-4-16,-4 5-21 16,-1 6-3-16,-5 5-12 15,1 3-1-15,-3 19 0 0,1 11-3 16,3 4-4-16,10 1 2 15,8-4 1 1,3-6-24-16,8-9-31 0,15-5 7 16,9-11 10-16,4-3 2 15,3 0 18-15,0-15 14 16,-1-9 8-16,-4-7 3 16,-2-9-1-16,-6-10 3 15,-4-9-1-15,-8-12 2 16,-8-10 6-16,-6-6 30 15,0-3 40-15,-12 6-2 16,-4 14-30-16,1 23-14 16,2 22-14-16,7 14-7 15,1 8-7-15,4 6-8 16,-1 43-8-16,-2 36-14 0,-2 28 22 16,2 13 11-1,-3-9-2-15,-2-15-9 0,-4-17-3 16,-3-17-68-16,2-16-168 15,10-16-396-15,4-15 238 16</inkml:trace>
  <inkml:trace contextRef="#ctx0" brushRef="#br1" timeOffset="-131394.68">23892 988 656 0,'0'0'113'16,"0"0"-13"-16,0 0 25 15,0 0-40-15,-24-74-22 16,-3 66-25-16,-9 8-23 16,-10 0-5-16,-3 11-7 15,2 12 1-15,7 6-4 16,12-2 2-16,13 3-2 15,12 0 0-15,3-2 0 16,10-5-2-16,19-3 1 16,7-7-3-16,7-9 2 0,2-4-13 15,-2 0-23 1,-3-17-16-16,-10-5-13 0,-12 1-4 16,-11-2 41-16,-7 1 26 15,0 1 4-15,-10 4 3 16,-4 1 21-16,1 6 45 15,6 4 2-15,2 2-20 16,4 4-12-16,1-1-19 16,0 1-8-16,0 0-6 15,0 5-6-15,0 22 0 16,0 17 5-16,7 14 10 16,2 9 9-16,1 11-4 0,-2 6-8 15,-3 3 3-15,-5-3-9 16,0-11-3-1,-2-14-3-15,-10-9-4 0,-4-13 2 16,-1-8 2-16,-2-12-2 16,-2-8 0-16,-5-6-8 15,-4-3-4-15,-6-3-3 16,-2-17-11-16,2-6-23 16,8-8-29-16,14-11-48 15,14-8-49-15,17-13-121 16,25-6-154-16</inkml:trace>
  <inkml:trace contextRef="#ctx0" brushRef="#br1" timeOffset="-130492.58">24060 1115 670 0,'0'0'150'16,"0"0"-32"-16,0 0 34 15,0 0-72-15,0 0-43 16,0 0-9-16,2-50-9 15,1 47-6-15,4 0-7 16,5-2-1-16,8 2-5 16,6 3-1-16,6 0-3 15,-1 0 0-15,-1 13-1 16,-5 8-1-16,-7 3 1 16,-8 4-13-16,-10 0-5 15,0 1-13-15,-13-4 8 16,-8-4 9-16,-1-6 8 15,6-4 11-15,7-8 1 0,6-3 1 16,3 0 7-16,4-8 7 16,29-15-6-16,22-11-10 15,17-6 1-15,8-3 0 16,1 3 4-16,-14 4-5 16,-15 6 1-16,-18 10 6 15,-14 6 17-15,-8 6 6 16,-11 7 8-16,-1-1-5 15,0 2-9-15,0 0-12 16,0 0-11-16,-9 3-1 16,-7 20-12-16,-5 8 4 0,0 6 8 15,6 0 1 1,8-4 0-16,7-7-1 0,0-6 1 16,4-6-1-16,14-3 0 15,3-6 0-15,7-5 1 16,5 0 4-16,0-8-2 15,-2-10-2-15,-5-3 1 16,-10-5 2-16,-10-2-3 16,-6 1-2-16,0 1 3 15,0 7-1-15,-6 7 1 16,0 4-1-16,2 6 3 16,2 2-2-16,2 0-2 15,0 0-12-15,3 16-9 0,23 9 10 16,8 4 11-16,9-2 0 15,5-8 3-15,1-9-3 16,1-8-6-16,-3-2-31 16,-4-6-17-16,-7-15 17 15,-6-7 5-15,-8-8 7 16,-7-4 15-16,-6-5 10 16,-7-6 0-16,-2-7 3 15,-3-2 7-15,-16 6 14 16,0 11 20-16,3 13 0 15,4 15-25-15,7 8 4 16,4 6-5-16,-1 1-9 16,2 4-9-16,0 33-21 15,6 26 11-15,12 23 10 0,0 10 7 16,5 7 16-16,-3-6-9 16,-5-2 9-16,-3-8-13 15,-12-5-10-15,0-12-7 16,-9-12-25-16,-1-17-126 15,2-19-86-15,5-17-169 16,3-5 13-16</inkml:trace>
  <inkml:trace contextRef="#ctx0" brushRef="#br1" timeOffset="-129690.13">25440 969 828 0,'0'0'105'16,"0"0"-31"-16,0 0 83 15,0 0-66-15,0 0-51 16,0 0-22-16,-22-63-9 16,41 58-5-16,14 4-3 15,9 1-1-15,5 0-4 16,-3 1 3-16,-7 14-3 15,-10 4-5-15,-11 8 1 16,-16 4-14-16,-1 4-21 16,-35 3-24-16,-13 1 1 0,-6-7 2 15,2-5 0 1,9-9 32-16,12-6 22 0,16-10 10 16,10-2 0-16,6-5 15 15,10-19 9-15,23-9-16 16,15-8-4-16,13-6-3 15,12-4 1-15,-1-10 1 16,1-8 3-16,-11-1 6 16,-14 11 8-16,-15 14 28 15,-17 20 23-15,-11 14 6 16,-5 5-33-16,0 5-17 16,0 1-11-16,0 0-12 15,0 0-4-15,-6 17-11 16,-3 22 1-16,-4 18 9 0,3 15 1 15,7-2 7-15,3-4 6 16,0-5 2-16,5-9-2 16,7-10 1-16,3-11 0 15,0-12-12-15,-2-9 1 16,-2-5-2-16,-2-5 0 16,4 0 4-16,5-12 1 15,4-12 1-15,1-8-1 16,-4 1-4-16,-3 2 1 15,-5 8-3-15,-2 7 3 16,-3 5-2-16,0 7 0 16,6 2-1-16,10 0-2 15,13 13-4-15,6 7 4 0,1 1 0 16,-5-2 0 0,-4-4-2-16,-6-4-2 0,-3-8-2 15,-2-3-17-15,-2 0-2 16,-1 0 2-16,-3-7 9 15,-1-7-12-15,0 0-22 16,-3 1-20-16,-1 0-90 16,-4 2-166-16,-1 5-100 15,1-1 323-15,4 5 53 16,7-1 15-16,1 2-2 16</inkml:trace>
  <inkml:trace contextRef="#ctx0" brushRef="#br1" timeOffset="-111137.65">27175 1180 738 0,'0'0'178'16,"0"0"-115"-16,0 0-3 16,0 0-6-16,0 0-31 15,0 0-21-15,0 0-2 16,0 0-22-16,0 22 0 16,-8 11 7-16,-4 1-2 15,-3 0-24-15,3-2-21 16,-1-8-46-16,3-9-106 15,7-9-164-15</inkml:trace>
  <inkml:trace contextRef="#ctx0" brushRef="#br1" timeOffset="-110595.18">27800 975 721 0,'0'0'185'0,"0"0"-111"16,0 0 6-16,0 0-25 15,0 0-22-15,0 0-9 16,-30-45-7-16,8 43-3 16,-4 2-7-16,-7 0-7 0,-1 19 0 15,1 4-5-15,5 5-3 16,6 5-1-16,6-2-6 15,9 2 10-15,3-4 1 16,4-2 2-16,0-8-5 16,16-5-12-16,3-6-23 15,2-6-2-15,6-2-8 16,-1-5 1-16,-1-16-3 16,-7-1-6-16,-6-3 25 15,-6 5 32-15,-5 3 3 16,-1 2 9-16,0 5 29 15,0 2 17-15,0 2-11 16,0 3-7-16,2 3-20 0,1 0-8 16,4 0-9-16,10 9 0 15,5 13-7 1,6 6 7-16,-1 5 5 0,-1 3-5 16,-6-2 5-16,0 0-5 15,-8-6-1-15,-2-1-27 16,-1-10-43-16,0-5-69 15,0-11-180-15,0-1 65 16,-3-10 186-16,3-15-1 16,7-3 33-16,8-3 21 15</inkml:trace>
  <inkml:trace contextRef="#ctx0" brushRef="#br1" timeOffset="-110161.58">28808 1054 795 0,'0'0'87'15,"0"0"-17"-15,0 0 23 0,-109-85-39 16,73 71-24-16,-4 9-9 16,-4 5 1-16,-1 2-12 15,1 24-8-15,4 11-2 16,9 9-2-16,11 2-3 15,12 0 0-15,8-6-3 16,8-3-2-16,25-8 3 16,15-9-7-16,16-11-31 15,15-11-21-15,4-1-49 16,0-24-74-16,-10-12-51 16,-8-11-63-16,-10-12 183 15,-11-9 78-15</inkml:trace>
  <inkml:trace contextRef="#ctx0" brushRef="#br1" timeOffset="-108931.39">29078 662 419 0,'0'0'346'0,"0"0"-251"16,0 0-14-16,0 0-7 15,0 0-33-15,0 0-16 16,-48-63-19-16,48 73-5 16,0 26-2-16,0 18 2 15,0 16 12-15,0 7 25 16,3 0-1-16,2-5-11 15,-1-5-14-15,4-9-10 16,2-10-2-16,8-10-4 0,6-13-47 16,7-10-89-16,5-12-83 15,3-3-178-15,0-10 203 16,-2-13 142-16,2-4 13 16,0 1 10-16,2 0 10 15,-2 4 11-15,-8 3 0 16,-5 2-2-16,-14 3 8 15,-6-2 6-15,-6 1 0 16,0-1 717-16,0 1-509 16,0 2-111-16,0 2 35 15,0 4-48-15,-2 2-37 16,2 2-20-16,-1 1-9 16,1 2-12-16,-2 0 1 15,1 0-7-15,1 0-2 16,-2 0 2-16,1 0-3 0,1 0 0 15,-2 0-2-15,2 0 5 16,0 0-2-16,0 0 2 16,0 0 0-16,0 0 2 15,0 0-2-15,0 0-2 16,0 0 2-16,0 0 1 16,0 0 1-16,0 0-1 15,0 0 2-15,0 0 0 16,0 0-3-16,0-2 4 15,0 2-3-15,0 0 2 16,0 0-2-16,0 0 2 16,0 0-2-16,0 0 1 0,0 0 0 15,0 0-1-15,-6 0-1 16,-12 10-1 0,-11 21-5-16,-6 8 3 0,2 5 1 15,11-2 1-15,13-4-1 16,9-6-3-16,0-5-1 15,14-6 3-15,12-5 1 16,7-7 2-16,9-7-4 16,-3-2-7-16,1 0-5 15,-7-16-11-15,-6-6-6 16,-7-5-9-16,-10-4-3 16,-10-3-1-16,0 2-10 15,-13-1 9-15,-13 6 27 0,-7 4 20 16,-2 3 2-1,3 6 25-15,2 6 5 0,9 2-7 16,6 3-3-16,6 3-10 16,8 0-12-16,1 6-2 15,0 11 1-15,14 3 1 16,12 2 2-16,6-3 4 16,10-2 5-16,4-3-5 15,-2-6 2-15,-2-4-4 16,-5-4-4-16,0 0 1 15,-4 0-1-15,-2-4 0 16,-7-4 1-16,-9 2 0 0,-5 1-1 16,-7 2 0-1,-3 3 1-15,0 0-1 16,0 0 3-16,0 0-3 0,0 0-2 16,0 0-9-16,0 0 2 15,0 8-8-15,2 6 13 16,4 2 4-16,5-1-1 15,2 2-3-15,-1-3 4 16,3 3-9-16,-2 0-27 16,-1 2-18-16,3-2-16 15,-4 0-26-15,-1-1-81 16,-3 0 28-16,-4-4-46 16,-3-1 32-16,0-3 87 0,0-1 44 15,-3 1 3-15,-11-3 24 16,-8-2 5-16,-6-3 0 15,-6 0 233 1,-6 0-122-16,4 0-9 0,3 0-20 16,9 0-42-16,12-1-33 15,8-4-7-15,4-6-5 16,21-6-118-16,19-5-205 16</inkml:trace>
  <inkml:trace contextRef="#ctx0" brushRef="#br1" timeOffset="-108196.72">30218 1223 715 0,'0'0'114'16,"0"0"-18"-16,0 0 33 16,0 0-50-16,0 0-58 15,0 0-13-15,63-15-2 16,-14 1-2-16,-2-3-2 15,-10 0-2-15,-5-2 1 16,-10 2 2-16,-8 2-3 16,-7 2 3-16,-7 1-3 15,0 1 0-15,-6 2-3 16,-22 4 0-16,-8 5 2 16,-6 0-5-16,-1 14 3 15,4 11 0-15,11 4-2 0,10 2-3 16,18 3-1-16,0-3 3 15,32-2-12-15,18-9-45 16,11-6-60-16,5-6-29 16,-2-8-91-16,-6 0-62 15,-1-3 132-15,-1-14 173 16,0-2 269-16,-7-1-19 16,-14-4-192-16,-15 4 29 15,-13 0 29-15,-7 0 10 16,-7 3-11-16,-14-2-23 15,-12 6-35-15,-2 6-23 16,-3 7-11-16,-1 0-11 0,7 17-9 16,3 9-3-1,10 7-5-15,10 1 2 0,9 0-1 16,0-4-1-16,15-3-6 16,15-10-24-16,13-7-27 15,5-10 5-15,2 0-14 16,-1-13-3-16,-8-14 30 15,-2-9 26-15,-5-9 11 16,0-13 7-16,-3-10 3 16,-8-12 0-16,-10-6 4 15,-13-3 20-15,-1 12 65 16,-23 18 25-16,2 22-28 16,4 19-41-16,4 11-19 15,5 7-11-15,-5 42-18 16,-3 37-8-16,1 32 8 0,2 15 7 15,8-8-4-15,5-18-3 16,-1-8-7-16,2-9-65 16,15-9-213-16,36-16-102 15,15-16-122-15</inkml:trace>
  <inkml:trace contextRef="#ctx0" brushRef="#br1" timeOffset="-106180.16">2544 3028 678 0,'0'0'156'0,"0"0"-77"0,5-84 68 15,-5 68-25-15,0 7-42 16,0 7-30-16,0 2-18 16,0 0-12-16,-15 14-15 15,-2 22-4-15,-3 11-1 16,3 6 0-16,10-7-3 15,7-3 1-15,0-8-1 16,19-9 2-16,5-6 0 16,6-11-2-16,4-9 3 15,8 0 0-15,-2-14 0 0,-1-13 0 16,-8-3-1-16,-10-4-1 16,-6-1-2-16,-10 0-2 15,-5 4 3-15,0 4 2 16,-14 3 1-16,-5 7 7 15,-1 3-6-15,7 6 9 16,5 4 0-16,5 3 2 16,3 1-12-16,0 3 0 15,0 19-10-15,3 6 9 16,11 2-1-16,5-1 3 16,5-2-3-16,0-7 1 15,3-1 1-15,7-8-1 16,0-4 1-16,4-7-1 0,-4 0 0 15,2 0 0 1,-5-14-4-16,-4-4-3 0,-6-4 3 16,-9-6-4-16,1-1 6 15,-10-1 1-15,0 0-4 16,-3 4 6-16,0 3 4 16,0 4-4-16,-9 5 1 15,-1 4 1-15,5 5 5 16,-1 2-7-16,5 3 0 15,-1 0-1-15,-2 1-4 16,-2 16-17-16,-3 6-9 16,6 3-9-16,3-1-22 15,0-4-17-15,0-3-14 0,18-4-19 16,6-6-115-16,11-8-60 16</inkml:trace>
  <inkml:trace contextRef="#ctx0" brushRef="#br1" timeOffset="-105179.65">3466 2924 141 0,'0'0'215'15,"0"0"-79"-15,0 0-3 0,0 0 35 16,0 0-37-16,0 0-1 16,0-40-3-16,-12 33-35 15,-1 0-28-15,-5 1-27 16,-6 6-12-16,-9 0-12 16,0 14-3-16,2 13-9 15,4 6 2-15,11 2 0 16,7 1-3-16,9-2-5 15,0-3 5-15,12-5-4 16,15-5-4-16,1-8 7 16,8-5-1-16,1-8-4 15,-4 0-3-15,-5 0-6 0,-5-15-3 16,-7-3 8-16,-7-4 6 16,-9-5 3-16,0 0 1 15,-3-2 3-15,-11 3-1 16,-2 6 1-16,1 3 7 15,8 5 10-15,2 7 3 16,4 3-8-16,1 2-12 16,0 0-3-16,4 12-9 15,14 12-1-15,4 5 10 16,-2 2-1-16,7-2-6 16,-2-6-1-16,5-4-17 15,3-10-3-15,3-7-6 16,-2-2-6-16,3-4-19 15,-1-15 12-15,-5-5 23 16,-4-6 20-16,-3-9 4 0,-6-7 2 16,-5-8 1-16,-4-3 13 15,-6-3 3-15,-3 2 9 16,-4 6 18-16,-17 7 6 16,6 11-6-16,-3 11 5 15,4 10-21-15,4 5-1 16,4 6-10-16,2 2-9 15,-2 15-10-15,-3 28-2 16,3 18-2-16,3 14 3 16,3-2 0-16,3-1-3 0,19-5 4 15,2-10-3 1,1-9-4-16,1-11-3 0,8-14-23 16,0-13-15-16,2-10-9 15,0 0 13-15,-2-22-16 16,-4-10 20-16,-3-9 20 15,-5-10 13-15,-5-9 7 16,-4-5 0-16,-4 0 7 16,-9-5-1-16,0-2 11 15,-9 1 8-15,-7 8 5 16,1 14 8-16,0 20-9 16,6 17 11-16,3 7 2 15,6 5-17-15,-2 5-14 16,2 31-11-16,0 18-1 15,0 18 0-15,5 6 0 0,4-2 1 16,4-3 0-16,-5-4 2 16,-2-10-2-16,-2-9-4 15,1-10-6-15,-2-8-37 16,10-11-86-16,2-8-132 16,9-8-263-16</inkml:trace>
  <inkml:trace contextRef="#ctx0" brushRef="#br1" timeOffset="-104731.92">4552 2825 913 0,'0'0'138'0,"0"0"9"16,0 0 6-16,0 0-92 15,-91-73-23-15,72 65-13 16,2 4-8-16,1 4-6 15,1 0-11-15,-3 12 0 16,3 18-2-16,-1 13-3 16,2 5 2-16,1 1-1 15,5-3-15-15,4-5-22 16,4-10-2-16,0-8-33 16,0-7-13-16,0-8 23 15,3-8 36-15,1 0 30 16,4-6 0-16,2-12 23 0,1-3 2 15,-1-1 22 1,-1 2 15-16,0 4-15 0,0 7-13 16,4 2-6-16,4 7-17 15,8 0-10-15,5 9-1 16,7 12-3-16,-1 4-2 16,0 0 3-16,-8-3-19 15,-4-2-54-15,-3-6-1 16,-3-5 0-16,-5-5-4 15,-1-4-29-15,0 0 6 16,-4-11-72-16,-5-8-57 16</inkml:trace>
  <inkml:trace contextRef="#ctx0" brushRef="#br1" timeOffset="-101549.24">5408 2638 334 0,'0'0'248'0,"-43"-71"-120"0,19 39 18 15,6 7 7-15,5 8-45 16,5 5-45-16,1 9-13 16,7 1-17-16,0 2-14 15,0 0-15-15,0 12-4 16,0 27-8-16,0 18 8 15,0 13 0-15,10-1 10 16,1-6-9-16,2-2-1 16,-1-8-1-16,6-7-1 15,-5-8-4-15,1-10-54 16,-1-12-84-16,1-13-88 16,-6-3-131-16</inkml:trace>
  <inkml:trace contextRef="#ctx0" brushRef="#br1" timeOffset="-100382.21">5137 2774 549 0,'0'0'158'0,"0"0"-77"16,0 0 55-16,0 0-69 16,0 0-55-16,86-19-2 15,-22 6-7-15,9-6 2 16,-1 0-5-16,-2-3 0 15,-9-2 0-15,-9 0-6 16,-14 0-51-16,-16-1-17 16,-10-1 14-16,-12 4-9 15,0-1 61-15,-9 4 8 0,-12 3 69 16,0 4 35-16,2 4-18 16,1 5 2-16,6 2-19 15,6-1-16-15,3 2-19 16,0 0-22-16,3 22-8 15,0 17-4-15,0 14 5 16,9 7 4-16,5 2 2 16,3-4 2-16,3 0-7 15,-2-6-2-15,1-4-3 16,-2-11-1-16,-3-9-3 16,0-9 3-16,-2-8 0 15,-2-7 0-15,1-4-6 16,2-1 3-16,1-22 3 15,3-9-1-15,-3-5-2 16,-1-3 2-16,-7 2 2 0,-3 3 0 16,-1 6 0-16,-2 10 1 15,0 7 5-15,0 6-4 16,1 4 7-16,5 2-10 16,9 0 0-16,13 8-8 15,7 9 5-15,4-1-3 16,2 4 5-16,-2-3 0 15,0-3 1-15,-2-3-3 16,0-5 3-16,-7-3 0 16,-3-3 1-16,-6 0-1 15,-6-7 0-15,-6-6 3 16,-5-1 2-16,-2-5 1 0,-2 1 4 16,0-1 17-16,-12 2 1 15,-9 3-1-15,3 3-8 16,3 5-5-16,3 1 0 15,5 3-8-15,4 2-3 16,1 0-3-16,2 16-11 16,0 9 7-16,3 6 0 15,15-2 1-15,3-2 2 16,5-2-1-16,2-5 1 16,2-6-2-16,-2-6-8 15,-1-5-2-15,-3-3-4 16,-5 0 4-16,-4-4 4 15,-4-12 8-15,-3-4 1 0,-2-5 1 16,-3-6 0-16,-1 3 2 16,-2 0 0-16,0 6 4 15,0 5 5-15,0 4 8 16,3 7-6-16,-2 5 0 16,7 1-14-16,8 0-4 15,5 5 0-15,3 10 4 16,3 0-1-16,-2 1-1 15,-1-4 2-15,-2-2-3 16,1-7 2-16,-1-3-1 16,0 0-7-16,1-8 1 15,-5-15 7-15,-2-7-1 0,1-9 1 16,-9-7 0-16,-6-9 1 16,-2-3 2-16,-3-4 0 15,-18 9-2-15,3 12 9 16,3 13-3-16,2 16 12 15,7 5-4-15,1 6-1 16,5 1-12-16,-1 24-1 16,1 25-12-16,0 22 12 15,0 10-2-15,6-5 2 16,7-7-1-16,-1-10-4 16,-3-6-5-16,0-12-27 15,-3-8-66-15,5-12-114 16,3-14-138-16,6-7-312 15</inkml:trace>
  <inkml:trace contextRef="#ctx0" brushRef="#br1" timeOffset="-100231.63">6916 2658 822 0,'0'0'218'0,"0"0"-113"16,0 0 21-16,0 0-88 15,0 0-36-15,0 0-2 16,112-35-36-16,-75 17-171 16,-1-2-376-16</inkml:trace>
  <inkml:trace contextRef="#ctx0" brushRef="#br1" timeOffset="-97682.18">8054 2302 712 0,'0'0'76'0,"0"0"-19"16,-1-87 35-16,-4 80-2 15,4 4-56-15,-1 3-15 16,1 0-6-16,1 0-13 16,0 20-7-16,0 19 2 15,0 21 5-15,0 15 28 16,0 7 0-16,1 6 5 15,1-3-16-15,-2-9 6 0,1-10-13 16,1-10-10-16,1-13 0 16,0-10-13-16,2-15-97 15,0-14-69-15,-2-4-115 16,-3-16-206-16</inkml:trace>
  <inkml:trace contextRef="#ctx0" brushRef="#br1" timeOffset="-97471.5">7829 2719 561 0,'0'0'237'0,"0"0"-156"16,0 0 0-16,0 0 27 16,0 0-41-16,0 0-44 15,9-6-7-15,22-10-4 16,21-4-5-16,16-4-2 15,7-3-1-15,3 4-4 16,-5 8-7-16,-12 6-54 16,-11 8-145-16,-17 1-195 15</inkml:trace>
  <inkml:trace contextRef="#ctx0" brushRef="#br1" timeOffset="-96666.35">8263 2721 714 0,'0'0'133'0,"0"0"-3"15,0 0-6-15,0 0-50 16,-12-81-32-16,21 64-21 16,12-3-4-16,4-1-6 15,8-2-4-15,4 3-3 16,1 7-3-16,-1 2-1 15,3 9 0-15,-6 2 0 16,2 0-3-16,-3 10 2 16,-6 9-5-16,-3 3 0 0,-9 4 3 15,-9 1-18-15,-6 2-20 16,0 0 9-16,-11-2-1 16,-11-3 5-16,-1-6 12 15,4-5 6-15,3-7 7 16,11-5 2-16,4-1 2 15,1 0 4-15,6-15-2 16,28-15 1-16,18-12-4 16,18-8 0-16,5-1-1 15,-3 2 0-15,-9 6 1 16,-13 11 0-16,-14 8 2 16,-14 7 2-16,-11 8 6 15,-7 4 33-15,-4 4 19 0,0 1-2 16,0 0-28-1,0 0-16-15,-4 4-5 0,-13 19-11 16,-7 12-6-16,2 5 6 16,4 1 0-16,8-2 0 15,7-7-2-15,3-5 2 16,0-4 4-16,3-6-3 16,13-6 0-16,6-5-1 15,1-6 2-15,5 0-2 16,-1-3 4-16,0-14-4 15,-8-3 0-15,-4-4-4 16,-6-1-8-16,-8-2 3 16,-1 0 6-16,0 4 0 15,-1 5 3-15,-5 6 3 0,2 7 3 16,2 2 9-16,2 3-7 16,0 0-3-16,0 0-5 15,0 5-6-15,13 17-5 16,10 9 10-16,5 3 1 15,2 1 0-15,-6-1 0 16,0-5 0-16,-4-4-10 16,-3-6-22-16,2-3-67 15,-1-6-20-15,2-5-87 16,-1-5-121-16,-4 0-35 16,4-13 264-16,-5-8 56 15</inkml:trace>
  <inkml:trace contextRef="#ctx0" brushRef="#br1" timeOffset="-96247.98">9477 2542 383 0,'0'0'394'16,"0"0"-253"-16,0 0 30 15,0 0-31-15,0 0-51 16,0 0-49-16,-25-73-18 16,25 71-4-16,0 2-7 15,0 0-5-15,0 0-4 16,0 0-2-16,3 6-4 15,13 19-2-15,8 7 3 16,1 3 1-16,-1 2 2 16,-3-5 1-16,-2-8-1 15,-5-5-2-15,1-7 2 16,-6-5 0-16,-3-6 1 0,-2-1-2 16,-1 0 3-16,3-3 2 15,-3-14 4-15,6-12-1 16,0-7-7-16,3-7 2 15,-2 2 1-15,0 2 0 16,0 5 2-16,-4 9-5 16,0 4 4-16,0 8-3 15,-2 4 3-15,0 5-4 16,4 4-3-16,4 0-5 16,10 0-12-16,5 11-43 15,0 12-70-15,-4 2-94 16,-7 0-180-16,-4-3-16 15,-3-2 335-15,-3 1 50 0,4 0 4 16</inkml:trace>
  <inkml:trace contextRef="#ctx0" brushRef="#br1" timeOffset="-95883.09">9914 2588 750 0,'0'0'113'0,"0"0"-38"15,0 0 47-15,0 0-59 16,0 0-49-16,81-62 1 16,-47 44-3-16,-1-6-4 15,-3 4 0-15,-6-3-3 0,-7 2-1 16,-6 1 1-16,-8 3 4 16,-3 1 5-16,0 4 9 15,-14 2 15-15,-14 6-9 16,-5 4-13-16,-7 3-9 15,1 22-4-15,3 10-1 16,8 12 0-16,9 3-2 16,11 3 6-16,8-2-2 15,10-10-1-15,25-7-3 16,8-12 1-16,12-11-2 16,2-10 1-16,3-1-28 15,-8-7-88-15,-6-9-105 16,-16-5-215-16,-9 2-82 0</inkml:trace>
  <inkml:trace contextRef="#ctx0" brushRef="#br1" timeOffset="-92634.03">10408 2492 602 0,'0'0'162'16,"0"0"-69"-16,0 0 12 16,0 0 6-16,0 0-42 15,-9-73-38-15,9 68-4 16,0 0-7-16,0 2-4 16,0 1-8-16,0 1-4 15,7-2-1-15,8 3-3 16,15 0-3-16,10 0 3 0,8 14 0 15,4 7 0 1,-7 6-2-16,-6 7-1 0,-11 2-1 16,-7 0 1-16,-9-2-2 15,-11-6-2-15,-1-3-1 16,-3-3-9-16,-17-7-7 16,-4-6 20-16,-1-8 4 15,-1-1 1-15,5 0 1 16,2-17 2-16,2-8 4 15,4-6 2-15,7-10 4 16,6-5-5-16,3-1 1 16,21 3-5-16,7 6-1 0,2 8-4 15,3 7-4 1,3 8 3-16,4 6-4 0,2 7-6 16,2 2-9-16,-3 0-50 15,-1 10-55-15,-7 6-51 16,-4-3-74-16,-2-2-78 15</inkml:trace>
  <inkml:trace contextRef="#ctx0" brushRef="#br1" timeOffset="-92282.77">11134 2394 107 0,'0'0'287'15,"0"0"-140"-15,0 0 27 16,0 0-21-16,0 0-50 16,0 0-10-16,-34-41-40 15,27 41-14-15,1 0-12 16,0 0-16-16,1 14-7 0,5 5-3 15,0 4 2-15,3 2 0 16,19-1-1-16,8-1-1 16,9-3 0-16,0-6 0 15,1 1-1-15,-3-6 2 16,-5 1-5-16,-4 0 2 16,-8-2-20-16,-7 1-32 15,-10 2 0-15,-3 1-7 16,-2 3 12-16,-21 1 34 15,-10 0 7-15,-9 1 7 16,-6-3-2-16,-1-2 2 16,4-4-1-16,8-1 1 15,10-6 1-15,9-1-1 0,14 0-7 16,4-8-17-16,14-9-126 16,22-9-66-16,11-5-150 15</inkml:trace>
  <inkml:trace contextRef="#ctx0" brushRef="#br1" timeOffset="-91898.38">11561 2539 514 0,'0'0'160'0,"0"0"-30"15,0 0-4-15,0 0-39 16,0 0-53-16,0 0-18 0,55-47-1 15,-28 26-9-15,-5 0 3 16,-1-1-4-16,-6 0-2 16,-5 0 1-16,-7 2-2 15,-3 5 0-15,-4 2-2 16,-20 5-2-16,-7 6 0 16,-5 2 2-16,0 2 0 15,2 18 3-15,4 9 0 16,9 7 3-16,6 7 5 15,9 6 4-15,6-3 1 16,2-2 3-16,20-5-1 16,9-10-4-16,8-5-2 0,6-7-4 15,3-11-3 1,1-6-4-16,-3 0 1 0,-7 0-2 16,-9 0-4-16,-12-1-60 15,-7-2-37-15,-11 2-69 16,0 1-178-16</inkml:trace>
  <inkml:trace contextRef="#ctx0" brushRef="#br1" timeOffset="-61301.66">12714 2803 798 0,'0'0'145'0,"0"0"-97"15,0 0 19-15,0 0 58 16,0 0-71-16,0 0-31 16,0 0-10-16,0 0-6 15,-19-21-5-15,48 10 0 16,10-8 1-16,7-4 2 15,-2-5-5-15,-6-2-1 16,-11 0-30-16,-12 3-12 16,-10 0 17-16,-5 2 21 0,0 7 4 15,-19 5 2 1,-6 9 0-16,-8 4-1 0,-7 7 1 16,0 20-1-1,-2 7 3-15,9 6-1 0,8 5 2 16,7-1-1-16,12 1 3 15,6-1-1-15,0-7-2 16,18-2-1-16,8-8-1 16,9-8-1-16,4-6 0 15,3-12 0-15,4-1 0 16,-1-7-18-16,1-14-90 16,-6-7-122-16,-8-2-253 15</inkml:trace>
  <inkml:trace contextRef="#ctx0" brushRef="#br1" timeOffset="-59855.89">13118 2646 800 0,'0'0'124'16,"0"0"5"-16,0 0 23 15,0 0-78-15,0 0-39 16,0 0-11-16,-25-70-5 15,25 70-7-15,0 0-7 16,0 0-4-16,0 0-1 0,0 11-2 16,13 16-7-16,8 14 9 15,3 9 3-15,1 2-2 16,-1-1 0-16,-3-4 3 16,-3-10-1-16,-2-8 0 15,-4-13-3-15,-6-9 2 16,0-5-2-16,-2-2 1 15,2-20 6-15,4-17 3 16,-1-13-7-16,1-4 1 16,-7 7-3-16,-3 3 0 15,0 7 3-15,0 6-4 16,0 6 0-16,0 6 0 16,0 6 1-16,0 8-1 15,1 2-1-15,2 3 0 16,8 0-2-16,8 0-2 15,11 10 0-15,6 4 5 16,3 2-1-16,2 0 1 0,-3-6-3 16,-1-2 2-16,-3-3 0 15,2-5 1-15,-5 0 0 16,-1-11 0-16,-6-9-2 16,-6-4 2-16,-6 0-1 15,-5-2 1-15,-7 1 1 16,0 1 0-16,0 5 0 15,-4 2 2-15,-8 5 2 16,3 4-5-16,-3 4 2 16,2 4 0-16,-4 0-2 15,-1 13 0-15,-1 15 0 16,-1 8-1-16,8 3 0 0,6-2-1 16,3 1 0-16,2-4 0 15,16-5 1-15,9-3 1 16,6-6 0-16,8-8 0 15,0-7 0-15,1-5 0 16,-3 0 0-16,-6-5-2 16,-6-12 2-16,-9 0 0 15,-6-5 0-15,-4 0 0 16,-5-1 0-16,-2 3 5 16,1-2-4-16,-1 3 1 15,1 7 2-15,-2 2 1 16,1 4 2-16,-1 3 1 15,0 2-8-15,0 1 0 0,3 0 0 16,3 8-5-16,6 11 2 16,0 8-2-16,4 1 5 15,-1-1 0-15,0-3-2 16,-3-4 2-16,0-3-1 16,-3-5-2-16,-2-5 1 15,-2-2 0-15,1-5-1 16,1 0 3-16,2-3 2 15,2-11-2-15,0-5 0 16,2-1 0-16,-3 1 1 16,0 2 0-16,-1 5 0 15,-3-2-1-15,1 6 2 0,-2 2-2 16,0 5 0-16,2 1 0 16,8 0-2-16,3 12-1 15,6 11 1-15,3 0-1 16,2 3 1-16,1-2-2 15,2-2-7-15,-1-8-15 16,-1-6-12-16,-2-5 5 16,-3-3-4-16,-5 0 5 15,-2-13 14-15,-8-7 9 16,-2-3 8-16,-8-6 1 16,0-2 2-16,0 1 2 15,-8 0 12-15,-7 2 31 16,1 6 0-16,1 8 6 0,6 6-9 15,3 5-6 1,2 3-4-16,2 0-16 0,0 16-16 16,0 23-1-16,3 21 3 15,10 13 0-15,-2 14 1 16,7 9-1-16,6 5-4 16,1 5 9-16,5-8-2 15,-5-3-7-15,-8-8-1 16,-10-12-2-16,-7-8-3 15,0-12-16-15,0-10-9 16,-12-13 4-16,-4-10 6 16,-5-9 10-16,-9-8 10 15,-12-5 1-15,-10-4 0 16,-7-23-1-16,1-9 1 0,8-11 0 16,13-3 0-16,16 0-4 15,21-1-21-15,3 2-6 16,36 3-31-16,16-4-41 15,11 3-43-15,2-1-188 16,-4 2-241-16</inkml:trace>
  <inkml:trace contextRef="#ctx0" brushRef="#br1" timeOffset="-42809.01">15503 2707 804 0,'0'0'126'15,"0"0"-52"-15,0 0 29 16,0-88-11-16,9 74-35 16,0 4-25-16,3 5-15 15,6 5-10-15,9 0-4 16,4 13 0-16,5 14-3 16,2 6-3-16,-5 8 2 15,0-2 1-15,-3-1-3 16,-3-3 1-16,-5-7 2 0,-2-6-4 15,-6-8 3 1,-5-6-1-16,-3-5-11 0,-2-3 9 16,-3 0 4-16,1-14 4 15,-2-13 0-15,0-8-3 16,0-6-1-16,0-4 3 16,0-4-3-16,0-4 2 15,0 5-2-15,0 6 1 16,0 6 0-16,1 10-1 15,8 6 0-15,0 6 1 16,3 6-1-16,4 3-19 16,6 5-33-16,3 2-42 15,1 18-45-15,1 6-33 16,-5 4-96-16,-5-2-234 16</inkml:trace>
  <inkml:trace contextRef="#ctx0" brushRef="#br1" timeOffset="-42425.95">16179 2691 574 0,'0'0'150'16,"0"0"-41"-16,0 0 26 15,0 0-57-15,0 0-29 16,0 0-21-16,47-81-5 15,-27 64-14-15,2 0-4 16,-3-4 0-16,-3 5-4 16,-6-3 1-16,-4 4 1 0,-5 0 0 15,-1 3 1-15,0-2 0 16,-16 6 7-16,-6 4 3 16,-5 4-10-16,0 0 2 15,-3 23-6-15,3 11-3 16,3 8 0-16,8 6 3 15,10-1-3-15,6 1-1 16,6-9-3-16,20-3 6 16,5-9-1-16,9-7-6 15,0-6-20-15,2-8-59 16,1-6-63-16,-7 0-82 16,-5 0-187-16</inkml:trace>
  <inkml:trace contextRef="#ctx0" brushRef="#br1" timeOffset="-41923.23">16508 2784 592 0,'0'0'194'0,"0"0"-59"16,0 0 9-16,0 0-34 15,2-83-31-15,5 62-29 16,3 4-7-16,0 0-20 0,-3 5-7 16,2-3-3-16,3 5-4 15,-1 2-4-15,3 0-3 16,1 8-1-16,6 0-1 16,2 6-1-16,1 16-2 15,-4 8-3-15,-5 1 2 16,-3 3-3-16,-4-1-15 15,-5-5-16-15,-3-6 2 16,0-3 3-16,0-5 4 16,0-4-6-16,-5-6 19 15,-1-3 16-15,-6-1 0 16,2 0 1-16,1-5 6 0,-1-12 2 16,4-2-2-16,3-6 7 15,3-6 0 1,0-3 1-16,0-2-7 0,16 0-2 15,0 6 1-15,7 4-4 16,-1 5-2-16,1 5-1 16,2 4-1-16,2 7-4 15,-2 5-15-15,2 0-58 16,-5 0-45-16,1 5-59 16,-1-2-80-16,0-3-181 15</inkml:trace>
  <inkml:trace contextRef="#ctx0" brushRef="#br1" timeOffset="-41659.11">17098 2294 374 0,'0'0'158'15,"0"0"-18"-15,-15-98 16 16,8 74 0-16,2 9-50 16,2 7-28-16,1 4-31 15,1 4-21-15,1 0-12 16,0 7-14-16,0 23-2 15,0 20 2-15,4 11 13 16,1 9 9-16,-1 2-15 16,-3 2-3-16,-1-2-4 15,0-10 1-15,0-11-2 16,0-10-7-16,0-9-76 16,0-8-64-16,8-12-45 0,11-7-184 15</inkml:trace>
  <inkml:trace contextRef="#ctx0" brushRef="#br1" timeOffset="-41240.56">17068 2716 500 0,'0'0'141'0,"0"0"-14"16,0 0 37-16,0 0-56 15,0 0-48-15,0 0-17 16,63-31-3-16,-19 13-10 0,7-3-7 16,3-1-4-16,-4 1-12 15,-5-1-4-15,-6 0-1 16,-10 2-2-16,-7-1 1 16,-8 4 1-16,-6 2-2 15,-7 1 2-15,-1 3 1 16,0 0 5-16,-4 0-6 15,-12 5 1-15,-2 1 3 16,-3 5 3-16,-1 0-3 16,-1 6-6-16,1 16 4 15,2 10-3-15,5 6-1 16,9 3 0-16,6 2 0 0,6-2 0 16,21-4-4-1,12-7 3-15,10-8-29 0,3-7-109 16,7-8-89-16,2-7-103 15,5 0-87-15,2-3 418 16,-4-16-31-16</inkml:trace>
  <inkml:trace contextRef="#ctx0" brushRef="#br1" timeOffset="-41018.39">17991 2607 37 0,'0'0'256'16,"0"0"-53"-16,36-95-22 16,-35 73 15-16,-1 5-48 15,0 3-14-15,0 3-39 16,-1 5-28-16,-4 2-22 15,1 4-20-15,-5 0-11 0,-2 0-7 16,-5 21-4 0,-6 12-3-16,-4 9 0 0,-2 5-1 15,4-2 1-15,0-3-1 16,8-5-2-16,3-7-1 16,7-8-7-16,3-7-64 15,3-5-81-15,0-10-58 16,0 0-98-16,1-6-179 15</inkml:trace>
  <inkml:trace contextRef="#ctx0" brushRef="#br1" timeOffset="-40792.67">17833 2481 689 0,'0'0'183'0,"0"0"-34"0,0 0-35 15,0 0-60-15,0 0-19 16,0 0 10-16,70 36 8 15,-37-8-25-15,-2 3-17 16,-1 0-7-16,-5 2-3 16,-5 0-1-16,1-2-3 15,-5-6-46-15,-1-4-69 16,4-4-28-16,4-4-68 16,7-4 6-16,0-2 75 15,-5-7 33-15</inkml:trace>
  <inkml:trace contextRef="#ctx0" brushRef="#br1" timeOffset="-8277.16">19007 2688 462 0,'0'0'291'0,"0"0"-236"15,0 0 5-15,0 0 9 16,0 0-20-16,1-78-9 16,-7 71-13-16,-1 2-5 15,-5 2-3-15,-5 3-9 0,-8 0-8 16,-5 7-1-16,-3 15 3 16,4 5-4-16,5 2 0 15,12 0 0-15,7-5 0 16,5-5-5-16,5-5 2 15,20-9 3-15,14-5 2 16,15-9 0-16,8-27-2 16,-1-13-12-16,-4-14-24 15,-15-9-14-15,-14-6-11 16,-10 1 33-16,-7 6 21 16,-8 7 2-16,-3 13 4 15,0 14 1-15,-3 11 2 16,-8 11 13-16,5 8 9 15,2 6 1-15,1 1-6 16,0 3-19-16,0 27-2 0,1 18 2 16,1 22 11-16,-1 20 27 15,1 13 5-15,1 6 5 16,-2 0-10-16,1-4-8 16,-2-6-6-16,3-12-7 15,0-13-12-15,0-23-4 16,0-20-1-16,10-14-2 15,-1-13-5-15,9-4-33 16,0-20-16-16,6-21 6 16,0-20 3-16,-12-11-11 15,-9-4 1-15,-3 1 21 16,-9 10 6-16,-10 15 30 0,0 16 8 16,2 12 33-16,6 10 16 15,5 9-6-15,3 3-17 16,3 7-34-16,0 18-2 15,15 4 2-15,15 1 2 16,4-8 1-16,8-6 0 16,1-9-2-16,-2-7-1 15,-3 0-5-15,-5-4-52 16,-10-10-28-16,-7-8-67 16,-9 3-130-16,-7-1-11 15,0 3 201-15,-1 7 32 16,-4 3 26-16</inkml:trace>
  <inkml:trace contextRef="#ctx0" brushRef="#br1" timeOffset="-7596.97">20315 2392 687 0,'0'0'141'0,"0"0"-72"16,0 0 63-16,-21-82-58 16,9 69-34-16,2 4-10 15,-2 4-10-15,1 3-4 16,-5 2-4-16,-8 7-6 15,-6 22-4-15,-3 14 0 16,0 18 1-16,8 10-1 16,9 5 4-16,10-4 12 15,6-11-7-15,10-12-7 16,16-10-1-16,7-9-3 16,5-13 0-16,5-11-4 15,2-6 1-15,0-7-9 16,-6-15-6-16,-8-7-7 0,-9-3 6 15,-9-1-9 1,-8 1 4-16,-5 5-5 0,-5 8 8 16,-18 7 10-16,-7 3 3 15,-3 6 6-15,-1 0 2 16,10 3 9-16,6 0 4 16,11 0 12-16,4 0-9 15,3 0-1-15,0 0-7 16,0 0-6-16,7 0 0 15,16 0 5-15,-1 3 12 16,5 3-5-16,-2 5-6 16,-2 6-3-16,-7 5-3 0,0 7-1 15,-5 7 0 1,-1 5-1-16,-2 3-1 0,-5 3-3 16,-2-3 4-16,-1-2-2 15,0-3 2-15,0-4 0 16,-3-3 0-16,-3-1 0 15,2-6-2-15,2-1-1 16,2-4-4-16,0-9-117 16,0-8-274-16,6-3-268 15</inkml:trace>
  <inkml:trace contextRef="#ctx0" brushRef="#br1" timeOffset="-5197.75">21516 2643 746 0,'0'0'102'16,"0"0"-51"-16,0 0 13 15,0 0-24-15,0 0-14 16,0 0-14-16,0 0-1 16,10-8-5-16,17-3 8 15,6-4 7-15,4-9-8 0,3-2-6 16,-4-5-4-16,-5-1-2 15,-7 3-1-15,-12 5 0 16,-7 9 1-16,-5 4 1 16,0 3 1-16,-15 3-3 15,-6 5-1-15,-4 0-6 16,-5 12-4-16,-3 19 3 16,2 12 7-16,2 9 1 15,9 3 0-15,7-6 2 16,13-3 3-16,0-9-5 15,15-6-1-15,15-9 1 16,10-8-4-16,17-11-9 16,16-3-91-16,12-5-63 15,5-15-124-15,-4-7-221 0</inkml:trace>
  <inkml:trace contextRef="#ctx0" brushRef="#br1" timeOffset="-4991.54">22405 2505 539 0,'0'0'232'15,"0"0"-94"-15,0 0 9 16,0 0-67-16,0 0-40 16,0 0-14-16,-90-26-15 15,62 53-5-15,-8 11-5 16,-4 8 1-16,-2 4 0 16,2-3-2-16,4-4 0 0,4-6 0 15,9-8 0-15,5-7-9 16,7-10-25-16,8-6-60 15,3-6-84-15,0-4-162 16,6-19-218-16</inkml:trace>
  <inkml:trace contextRef="#ctx0" brushRef="#br1" timeOffset="-4789.55">22083 2501 788 0,'0'0'94'0,"0"0"-17"15,0 0 8-15,0 0-53 16,0 0-30-16,0 0 8 16,89 92 8-16,-47-51-6 0,1 0-7 15,0-4-5-15,-1-2-2 16,1-6-5-16,3-7-65 16,1-7-68-16,2-9-146 15,0-6-224-15</inkml:trace>
  <inkml:trace contextRef="#ctx0" brushRef="#br1" timeOffset="-4381.26">22818 2582 687 0,'0'0'166'16,"0"0"-27"-16,0 0-5 16,-90-81-58-16,71 72-44 15,2 7-7-15,1 2-6 0,0 0-11 16,-2 23-8-16,-1 8 0 15,0 6-5-15,6 2 5 16,6-2-2-16,5-2 2 16,2-4 0-16,0-7-1 15,11-5-4-15,6-8 0 16,2-6-3-16,3-5-21 16,0 0-16-16,0-11 4 15,-2-11 7-15,-4-8 7 16,-5-1 17-16,-7-2 8 15,-2 4 2-15,-2 4 6 16,0 6 10-16,0 8 28 0,0 7 11 16,0 2-19-1,0 2-14-15,0 0-18 0,7 11-4 16,5 12-8-16,4 8 6 16,2 4 1-16,-1-1-3 15,-2-4-16-15,1-4-70 16,2-7-58-16,4-8-61 15,4-7-140-15</inkml:trace>
  <inkml:trace contextRef="#ctx0" brushRef="#br1" timeOffset="-4128.76">23206 2562 528 0,'0'0'272'0,"0"0"-134"16,0 0 14-16,-23-74-37 0,16 67-64 15,2 5-16-15,2 2-13 16,-1 0-9-16,-7 2-13 16,-9 27-7-16,-6 12 3 15,0 13 4-15,4-2 1 16,8-4 0-16,9-6-1 16,5-5-3-16,3-8 2 15,22-7-9-15,14-11 7 16,13-11-37-16,10 0-73 15,0-24-118-15,-4-7-191 16</inkml:trace>
  <inkml:trace contextRef="#ctx0" brushRef="#br1" timeOffset="-3682.2">23572 2218 718 0,'0'0'133'0,"0"0"-27"16,0 0 28-16,0 0-87 16,0 0-21-16,0 0-17 15,-40-41-9-15,39 79-6 16,-1 18 6-16,1 16 9 15,1 8 9-15,0 0-10 16,0-7 5-16,0-9-8 0,0-15-5 16,0-9-3-16,0-9-40 15,0-10-124-15,1-11-162 16,12-10-325-16</inkml:trace>
  <inkml:trace contextRef="#ctx0" brushRef="#br1" timeOffset="-3474.86">23409 2542 673 0,'0'0'158'0,"0"0"-90"16,0 0 25-16,0 0-35 0,0 0-48 15,92-15-6 1,-26 5 2-16,8-2-6 0,-2-4-5 15,-3-4-31-15,-7-4-96 16,-8-4-24-16,-8-2-33 16,-10-1-14-16</inkml:trace>
  <inkml:trace contextRef="#ctx0" brushRef="#br1" timeOffset="-2748.38">24023 2242 97 0,'0'0'357'16,"0"0"-173"-16,0 0-2 15,-61-76-31-15,47 65-38 16,5 5-23-16,2 3-42 15,4 2-26-15,2 1-2 16,1 0-10-16,-3 15-10 16,0 23-9-16,-2 15 8 0,2 12 1 15,2 2 2-15,1 2 5 16,0-4-5-16,0-11 3 16,4-11-5-16,8-13 0 15,3-11-5-15,0-5 1 16,3-7-7-16,-3-7-8 15,3 0 5-15,-3-4 11 16,1-13 3-16,-4-6 6 16,0-3-5-16,-5 0 5 15,1 5-5-15,-2 3 5 16,-1 8 14-16,2 3 4 0,0 7-15 16,9 0-9-16,2 12-5 15,6 12 0-15,-2 3 3 16,-2 2-14-16,-1 0-13 15,2-5-34-15,-1-5-10 16,2-3 21-16,3-7-38 16,1-4 18-16,0-5 10 15,-1 0 18-15,-5-10-22 16,-3-12 59-16,-7-2 7 16,-2-8 28-16,-5-1 57 15,-3-1 10-15,0 7 33 16,0 6-29-16,0 7-11 15,0 6-4-15,-3 8-24 16,1 0-25-16,2 0-15 0,0 8-19 16,0 28-1-1,0 21-5-15,12 18 5 0,2 11 1 16,-4 6-1-16,-3 1 0 16,-7-1 0-16,0-4-3 15,-13-7 1-15,-8-8-1 16,0-11 0-16,0-8-2 15,5-10-6-15,1-13-13 16,1-8-4-16,3-6-16 16,-4-8 17-16,-8-9 27 15,-6 0 1-15,-10-9 0 16,-3-13 0-16,9-6 4 16,8-8-1-16,14-7 3 15,11-6-7-15,5-6 0 0,31 1-31 16,14 1-70-16,9 7-124 15,2 3-236-15</inkml:trace>
  <inkml:trace contextRef="#ctx0" brushRef="#br1" timeOffset="4000.74">25346 2691 362 0,'0'0'144'0,"0"0"-39"16,0 0 55-16,0 0-43 15,31-85-35-15,-29 71-31 16,-2 3-10-16,0 1-7 16,0 0-7-16,0 4-11 15,0 0 1-15,-3 1-7 0,-9 5-4 16,-9 0-6-16,-7 0-6 16,-8 21-6-16,-3 11 0 15,5 2 9-15,10 6 1 16,8-5-1-16,11-3-2 15,5-3 5-15,0-5-1 16,21-5 1-16,9-6 0 16,10-9 0-16,7-4-23 15,0-7-18-15,-5-14-37 16,-4-6-6-16,-8-3 6 16,-9-3 9-16,-4 1 46 15,-7-1 23-15,-2 3 4 16,-3 4 25-16,-2 0 26 15,0 6 17-15,-3 3-8 0,2 2 4 16,-1 6-19-16,1 6-18 16,0 1-10-16,-1 2-9 15,-1 0-4-15,0 0-8 16,0 0-1-16,3 19-8 16,0 14-7-16,2 9 16 15,0 2 2-15,0-1 0 16,2-7-2-16,1-6 0 15,5-6-1-15,-1-7 1 16,0-5 0-16,3-8-2 16,-3-4 1-16,3 0 1 15,0-14 2-15,1-6 3 16,-2-6 1-16,-3 2-2 0,-3-1 3 16,-2 2-1-16,-1 1-3 15,3 6 8-15,0 0-1 16,-1 4 1-16,1 2-9 15,-1 5 2-15,1 3-3 16,2 2-1-16,5 0-5 16,5 12 2-16,5 8-8 15,0 3 8-15,-1 2 1 16,-3 4 0-16,-2-2 0 16,-1-2-6-16,-4-2 4 0,-1-3-22 15,-3-4-18 1,1-3-41-16,7-8-20 0,1-5-85 15,7 0-62-15,2-7-138 16</inkml:trace>
  <inkml:trace contextRef="#ctx0" brushRef="#br1" timeOffset="4218.08">26247 2523 650 0,'0'0'177'16,"0"0"-15"-16,0 0-37 15,0 0-70-15,0 0-32 16,0 0-21-16,-58-11-2 16,43 48-11-16,-2 12 11 15,3 1 1-15,8-1 0 0,6-3 2 16,0-7-3-16,10-8-4 16,17-6-13-16,9-13-85 15,8-7-79-15,3-5-159 16</inkml:trace>
  <inkml:trace contextRef="#ctx0" brushRef="#br1" timeOffset="4649.51">26524 2660 645 0,'0'0'209'15,"0"0"-95"-15,0 0-3 0,0 0-46 16,0 0-42-16,0 0-19 15,-1-2 1-15,31 12-4 16,7-1 0-16,5-9 1 16,-2 0-1-16,-7 0-1 15,-6-3-15-15,-8-11-14 16,-4-2 8-16,-6-4 6 16,-9-1 13-16,0 2 2 15,-5-1 3-15,-15 3 2 16,-4 4 8-16,-3 5 3 15,-2 8 4-15,1 0-5 16,1 13-4-16,5 17-8 16,4 7 0-16,8 5 4 0,8-1 5 15,2-1-5 1,15-3 1-16,12-7-8 0,9-6 0 16,-1-6-1-16,1-10-1 15,0-5 0-15,0-3-16 16,-3 0-46-16,-6-5-33 15,-8-6-50-15,-8 1-34 16,-8 3-18-16,-3 0-51 16</inkml:trace>
  <inkml:trace contextRef="#ctx0" brushRef="#br1" timeOffset="9599.44">27615 2692 763 0,'0'0'187'0,"0"0"-115"16,0 0 21-16,0 0-24 16,0 0-40-16,0 0-8 15,0-10-13-15,0 8 1 16,1 2-5-16,5 0-2 15,12-3 0-15,9 0 1 16,15-6 2-16,4-5-5 16,0-3 2-16,-8-3 0 15,-10-7-2-15,-10-4-7 0,-8 1-13 16,-7-1 8 0,-3 8 12-16,-6 6 0 0,-16 5 0 15,-3 7 0-15,-4 5 1 16,-2 0 0-16,-2 26-1 15,3 8-2-15,7 7 2 16,7 2-1-16,13-1 1 16,3-1-6-16,6-2 2 15,20-5 0-15,11-6 3 16,14-9-19-16,7-8-71 16,10-8-34-16,4-3-84 15,3-5-102-15,-2-13-107 0</inkml:trace>
  <inkml:trace contextRef="#ctx0" brushRef="#br1" timeOffset="9798.27">28408 2559 593 0,'0'0'190'0,"0"0"-45"15,0 0-1-15,0 0-62 16,0 0-33-16,0 0-23 16,-89-56-12-16,66 78-6 15,-5 5-7-15,-5 9 1 16,0 2-3-16,5-1 1 15,1-1 0-15,8-6-5 16,1-7 1-16,7-6-1 16,7-4-18-16,1-6-76 0,3-7-65 15,0 0-71-15,10-13-35 16</inkml:trace>
  <inkml:trace contextRef="#ctx0" brushRef="#br1" timeOffset="10003.58">28167 2495 665 0,'0'0'132'16,"0"0"-16"-16,0 0 11 16,0 0-52-16,0 0-46 15,0 0-19-15,20-2-3 16,0 31-4-16,7 8 4 16,4 2-7-16,-1 1 1 0,1 2-2 15,-1-4 0 1,-2-7 0-16,2-4-22 0,2-7-105 15,4-8-104-15,3-10-130 16</inkml:trace>
  <inkml:trace contextRef="#ctx0" brushRef="#br1" timeOffset="10266.52">28923 2478 710 0,'0'0'162'15,"0"0"-71"-15,0 0 34 16,-52-82-21-16,43 75-62 16,3 7-19-16,-3 0-11 15,-3 0-4-15,-9 28-8 0,-3 16-4 16,-1 12 3-16,1 5 1 16,8-2 0-16,11-5 1 15,5-7-1-15,5-8-1 16,18-10-5-16,10-8-15 15,10-9-85-15,7-12-88 16,0 0-168-16,-3-14-180 16</inkml:trace>
  <inkml:trace contextRef="#ctx0" brushRef="#br1" timeOffset="10649.63">29086 2638 575 0,'0'0'188'0,"0"0"-122"0,0 0 31 16,0 0-9-16,0 0-58 16,0 0-22-16,3 5 13 15,23 0 7-15,7-2-10 16,2-3-3-16,0 0-13 16,-4-5 2-16,-6-7-1 15,-5-1-3-15,-6-2 0 16,-5-3-3-16,-8 3 3 15,-1-2 4-15,0 3 1 16,-16-1 2-16,-4 3 17 16,-4 6-1-16,-1 6-6 0,-2 0-11 15,1 14-5 1,0 12 0-16,11 6-2 0,8 1-2 16,7-1-6-16,0 2 6 15,16-5-10-15,16-6-3 16,7-6-40-16,8-9-70 15,5-5-29-15,2-3-45 16,-2-1 7-16,-1-16-62 16</inkml:trace>
  <inkml:trace contextRef="#ctx0" brushRef="#br1" timeOffset="10883.39">29677 2637 299 0,'0'0'89'0,"0"0"-54"16,62-72 124-16,-62 52 56 0,0 5-27 15,0 0-52 1,0 8-26-16,-6 0-46 0,3 7-12 15,0-3-19-15,1 3-7 16,1 0-8-16,-1 0-7 16,-1 17-10-16,-1 22-1 15,-2 16 0-15,-3 13 3 16,-1 2 4-16,0-1-3 16,-1-2-4-16,-3-8 0 15,0-7-2-15,0-8-5 16,0-6-38-16,4-8-66 15,9-8-84-15,1-9-57 16,0-10-356-16</inkml:trace>
  <inkml:trace contextRef="#ctx0" brushRef="#br1" timeOffset="11651.54">29848 2609 472 0,'0'0'533'16,"0"0"-499"-16,-11-75 58 16,11 58 34-16,0 6-63 15,12 3-42-15,6 3-9 16,9 5-12-16,6 2-2 16,7 17-2-16,2 9 1 15,-8 1-5-15,-7 5-3 0,-11-1-16 16,-7-1-20-16,-7-1-34 15,-2-2-4-15,-14-2 5 16,-17-4-12-16,-6-4 18 16,-5-5-24-16,6-8-11 15,13-2 57-15,9-4 47 16,14 0 5-16,0-10 7 16,24-10-7-16,12-10 10 15,5-4 18-15,5-3-3 16,1-7 37-16,-3-7 12 15,0-12 0-15,-6-7-14 16,-3-7 6-16,-11-2 22 16,-9 10-20-16,-11 11 7 0,-4 15-27 15,0 18-6 1,0 13-22-16,0 6-2 0,-1 6-12 16,-2 0-6-16,0 1-4 15,0 34-17-15,-6 22 1 16,3 26 20-16,0 18 2 15,3 2 10-15,3-9 3 16,0-12-2-16,4-17-12 16,7-14-1-16,1-13-11 15,-5-13-21-15,2-13-75 16,4-7-39-16,3-5-10 16,1-9-26-16,4-19-19 15,-6-5-34-15,1-4 103 16,-5-6 72-16,-2 0 28 0,-4-2 32 15,-4 4 233-15,-1 8-30 16,0 11-67-16,0 7 31 16,0 9-41-16,0 4-35 15,0 2-41-15,0 0-41 16,3 3-9-16,10 13-9 16,6 5 9-16,6-2 4 15,2-1-3-15,-1-7 0 16,4-2-1-16,6-8-5 15,4-1-50-15,0 0-58 16,1-4-141-16,-10-9-175 16,-4 3 272-16,-5 3 108 15</inkml:trace>
  <inkml:trace contextRef="#ctx0" brushRef="#br1" timeOffset="12253.07">30195 2496 109 0,'0'0'811'0,"0"0"-727"16,0 0-32-16,0 0 34 0,0 0-28 15,0 0-44 1,151-48-14-16,-56 42-4 0,8 2-72 15,-6 0-212-15,-12 1-474 16</inkml:trace>
  <inkml:trace contextRef="#ctx0" brushRef="#br1" timeOffset="23363.87">3190 4437 579 0,'0'0'197'16,"0"0"-138"-16,0 0 54 15,0 0-11-15,0 0-48 0,-100-42-23 16,75 52-19-16,-2 12-7 16,8 7-5-16,7 2-6 15,10-1 2-15,2-4-3 16,18-2-11-16,12-4 14 16,4-3-3-16,5-4 1 15,0-3-16-15,-3 0-15 16,-6 1-13-16,-7 1-22 15,-11 4-9-15,-9 3-17 16,-3 2 14-16,-7 2 44 16,-19 1 25-16,-9 2 13 15,-3-2 2-15,-2-4 0 16,1-5 3-16,11-5 6 16,4-7 7-16,11-3 7 15,10-4-10-15,3-22-13 16,19-13-74-16,20-14-137 0</inkml:trace>
  <inkml:trace contextRef="#ctx0" brushRef="#br1" timeOffset="23615.74">3545 4109 695 0,'0'0'194'0,"0"0"-103"16,0 0 25-16,0 0-43 15,0 0-39-15,0 0-21 16,-63-21-5-16,63 28-8 0,0 22 0 16,6 20 0-16,11 16 1 15,1 5 18-15,-2 1 0 16,-7-1-5-16,0-5-9 16,-6-7-5-16,0-9-2 15,-3-8 0-15,3-10-36 16,3-9-96-16,1-13-106 15,1-9-224-15</inkml:trace>
  <inkml:trace contextRef="#ctx0" brushRef="#br1" timeOffset="24563.26">3451 4546 472 0,'0'0'388'0,"0"0"-316"15,0 0 14-15,0 0-14 16,0 0-45-16,0 0-8 16,142-29 14-16,-71 7-19 15,-5 0-7-15,-5 0-5 16,-10 5 0-16,-14 0-2 16,-10 8 0-16,-15 1 1 15,-4 5 0-15,-7 1 1 16,-1 2 7-16,0 0 9 15,0 0 17-15,-1 0-1 0,-10 0-14 16,-5 5-12-16,1 9-3 16,-3 8-4-16,4 3-1 15,5 2 0-15,5 0-1 16,4-1-1-16,0-4-3 16,3-1 3-16,9-9 1 15,7-1 0-15,1-5 0 16,2-6 2-16,3 0-1 15,-5 0 0-15,5-10-1 16,-7-7 1-16,0-2-3 16,-6-5 2-16,-8 1 0 15,-4-1 2-15,0 1 0 16,0 3 4-16,-6 3-4 16,-1 8 10-16,-2 2 3 0,3 4 4 15,3 0-4-15,3 3-4 16,-3 0-10-16,3 8-5 15,0 15-11-15,0 5 12 16,0 0 0-16,9-3 2 16,7-3-1-16,4-7 1 15,1-5-1-15,4-4 1 16,3-6 1-16,2 0 1 16,3-12 1-16,-2-5 3 15,-1-7-3-15,-5-2 1 16,-8 1 3-16,-4-4-1 15,-7 4 1-15,-4 4 1 16,-2 5 4-16,0 5 1 0,0 6 5 16,0 3-3-1,0 2-4-15,0 0-9 0,4 0 0 16,4 7-13-16,5 8 1 16,5 4 12-16,3-2-2 15,-2-4-10-15,1-1-15 16,1-7-6-16,-1-1 2 15,0-4 4-15,2 0-5 16,-1 0-3-16,-6-5-3 16,-2-3 7-16,-5-1 12 15,-5 0 14-15,-3 2 5 16,0-1 2-16,0 4 1 0,0 3 4 16,-3 1 0-1,-6 0-7-15,-4 10-1 0,-1 14-5 16,4 2-1-16,2 2 4 15,8-3 3-15,0-6-2 16,5-5-24-16,19-8-22 16,10-6-24-16,9 0-22 15,8-21-84-15,3-6-49 16,-7-4-80-16</inkml:trace>
  <inkml:trace contextRef="#ctx0" brushRef="#br1" timeOffset="24779.16">4880 4303 294 0,'0'0'136'0,"6"-107"-1"15,-6 45 44-15,-3-5-45 16,-12 1-16-16,-1 7-23 0,-2 16 8 16,4 14-45-16,3 14-16 15,5 12 8-15,1 3-23 16,5 4-19-16,-3 37-8 16,3 21-16-16,-3 21 14 15,3 2-2-15,0-2 2 16,0-11-9-16,9-9-16 15,7-11-6-15,-2-8-114 16,4-10-49-16,-2-12-128 16,8-10-250-16</inkml:trace>
  <inkml:trace contextRef="#ctx0" brushRef="#br1" timeOffset="25080.39">5011 4345 769 0,'0'0'221'16,"0"0"-121"-16,0 0 67 16,0 0-68-16,0 0-59 15,0 0-22-15,15-39-13 16,8 39-5-16,10 0 0 16,5 2 0-16,-2 9-3 15,0 5-3-15,-5-1-24 16,-7 2-18-16,-2 2-9 15,-7-5 2-15,-7 0 1 16,-1 0 30-16,-4-1 5 0,-3-3-4 16,0 2 10-16,0-2 1 15,-7-2-6-15,2-1-56 16,-1-3-47-16,3-4-141 16,3 0-277-16</inkml:trace>
  <inkml:trace contextRef="#ctx0" brushRef="#br1" timeOffset="25265.35">5289 4067 13 0,'0'0'770'0,"0"0"-691"15,0 0 43-15,0 0-6 16,0 0-97-16,0 0-19 15,-3 21-23-15,19 9-12 16,-1 3-162-16,-2-2-270 16</inkml:trace>
  <inkml:trace contextRef="#ctx0" brushRef="#br1" timeOffset="26331.02">5602 4330 896 0,'0'0'146'0,"0"0"-18"15,0 0 21-15,0 0-72 16,0 0-32-16,0 0-14 16,-78-70-5-16,78 70-14 15,0 0-7-15,0 0-5 16,0 12-4-16,5 9-5 15,10 11 8-15,3-1 0 16,1 1 0-16,3-3-2 16,1-9-4-16,-2-3-12 15,-2-8-3-15,-1-5-3 16,-3-4 6-16,-3 0 13 16,6-8 6-16,-5-10 3 0,2-6-3 15,-6-1 2-15,-1-3 1 16,-5 0-3-16,-2 1 2 15,-1 4 1-15,0 4 0 16,0 5-3-16,0 7 6 16,0 3-5-16,0 4-1 15,0 0 0-15,12 0-7 16,3 11 4-16,9 7 0 16,1 2-3-16,6 0-11 15,-1-1-35-15,-3-4-18 16,3-4-3-16,-5-4 31 15,2-4 10-15,-1-3 19 16,-1 0 11-16,-3-3 2 0,-4-8 1 16,0-3-1-16,-2-5 14 15,-5-1 25-15,-2-4 30 16,-3 1-11-16,-2-2-8 16,-4 3-9-16,0 2-14 15,0 5-6-15,0 3-4 16,-4 4-2-16,-5 7-8 15,-8 1-7-15,-2 9-5 16,-2 18-9-16,6 9-4 16,2 3-8-16,13 0-17 15,0-5-30-15,0-6-26 16,13-6 0-16,4-7-26 0,2-8 26 16,3-5-10-16,1-2 37 15,-2-2 45-15,-1-11 26 16,-4-5 1-16,-5-3 25 15,-2-4 62-15,-3-4 3 16,-4 0 5-16,-2 1-11 16,0 1 8-16,-5 4-8 15,-7 6-4-15,-1 2-16 16,1 8-3-16,4 0-21 16,1 4-12-16,6 3-5 15,-1 0-9-15,1 13-11 16,1 18-2-16,0 16-2 15,0 11 1-15,0 10 0 16,4 6 0-16,11 7 0 16,9 4 0-16,0 6 0 0,11 5 1 15,-10-1-1-15,-5-2 0 16,-5-7 0-16,-3-9-5 16,-4-11-7-16,-5-13-15 15,-3-13-18-15,-2-13 8 16,-23-12 2-16,-5-8 9 15,-7-7 19-15,-4 0-2 16,5-17 6-16,5-15 3 16,9-11 1-16,7-12 0 15,12-12-1-15,3-6-25 0,18 0-89 16,13 4-4 0,5 12-6-16,3 7-75 0,2 11-196 15</inkml:trace>
  <inkml:trace contextRef="#ctx0" brushRef="#br1" timeOffset="27497.43">7126 4374 376 0,'0'0'119'16,"0"0"-72"-16,0 0 82 15,0 0 19-15,0 0-60 16,0 0-21-16,35-58 0 16,-32 47 7-16,-3 2-1 15,0 4-15-15,0 2-8 16,0 3-12-16,-14 0-18 15,-2 0-12-15,-6 15-8 16,-1 12-7-16,2 2 2 16,8 1 3-16,7 1-5 0,6-6 5 15,0-4-7-15,22-7 5 16,8-6-1-16,7-8-1 16,8 0-11-16,0-7 1 15,-1-13-4-15,-6 0-18 16,-13-4 10-16,-5 4 15 15,-12 0 12-15,-5 0 1 16,-3 4 4-16,0 0 8 16,-3 4 24-16,-5 2-7 15,3 6 2-15,4 4-11 16,-1 0-11-16,2 0-9 16,0 0-2-16,0 12-14 0,5 7 9 15,8 4 5-15,2 1 1 16,0-1-1-16,0-3 1 15,1-4 0-15,-4-3 1 16,0-3 0-16,-3-6 2 16,-3-3-1-16,0-1-1 15,-3 0 3-15,7-1 2 16,-1-14 2-16,2-5-1 16,-1-1 0-16,-1-2 1 15,-3 5 8-15,0 1 3 16,-1 4-4-16,-1 2 3 15,0 7-7-15,-2 2-4 16,2 2-6-16,4 0 0 0,10 0-4 16,4 14 0-16,4 6 0 15,-1 4 3-15,0-1-3 16,-4 4 0-16,2-5-2 16,-4-4-3-16,-1-4-8 15,-5-3-2-15,-1-6 5 16,-3-4 6-16,2-1 0 15,-1 0 6-15,3-10 2 16,1-8-1-16,2-4 1 16,-4-2 0-16,1 0 3 15,-5-1 0-15,0 5-1 16,-2 4-2-16,-1 5 0 16,-2 4-1-16,2 5 1 15,2 2-26-15,11 0-92 0,3 11-8 16,11 6-22-16,3 0-113 15,7-2-110-15</inkml:trace>
  <inkml:trace contextRef="#ctx0" brushRef="#br1" timeOffset="27931.89">8385 4347 480 0,'0'0'287'15,"0"0"-125"-15,0 0 7 16,-34-77-37-16,12 62-58 15,-8 3-24-15,-3 7-25 16,-4 5-5-16,-1 0-14 16,4 12-3-16,4 12-3 0,9 4-3 15,14 3-3-15,7 3-1 16,3-3 0-16,27-5 1 16,9-8-3-16,10-10-14 15,7-8-29-15,0 0-22 16,-4-18-22-16,-8-5 13 15,-11-5 8-15,-9-6 51 16,-12-4 24-16,-7-7 4 16,-5-6-3-16,-8-5 24 15,-19-6 12-15,-4-3 23 16,-3 5 1-16,4 8 8 16,6 20-2-16,8 15-9 0,8 11-26 15,5 6-14-15,3 0-10 16,0 22-8-16,8 21-16 15,11 22 14-15,2 10 2 16,0 6-2-16,3-6-4 16,-4-6 2-16,-4-3-9 15,-8-8-69-15,-8-11-124 16,0-8-207-16</inkml:trace>
  <inkml:trace contextRef="#ctx0" brushRef="#br1" timeOffset="28948.46">9088 4429 874 0,'0'0'89'16,"0"0"-14"-16,0 0 60 16,0 0-68-16,0 0-41 15,0 0-21-15,38-68-5 16,10 45 0-16,9-2-3 15,0 0-10-15,-5 3-29 0,-10-2-3 16,-14 0-1-16,-9 3 4 16,-14 1 13-16,-5 0 23 15,-21 4 6-15,-19 4 3 16,-14 6 18-16,-6 6 4 16,2 0 1-16,6 18 7 15,12 8-4-15,11 3-15 16,13 5-3-16,9 2-11 15,7-1 1-15,8-3-2 16,22-4 1-16,6-3 0 16,12-11 0-16,6-5 1 15,5-6-1-15,1-3-2 16,-5 0-19-16,-10-12-10 16,-7-2-2-16,-13-4 16 0,-11-1 17 15,-6-2 3-15,-5-1 4 16,-3 1 9-16,0 2 23 15,0-1 6-15,-3 4 1 16,-3 3-7-16,3 5-7 16,1 3-2-16,1 3-8 15,1 2-6-15,0 0-11 16,0 0-5-16,1 5-6 16,13 12-2-16,7 6 8 15,-1 2 0-15,0-1 0 16,1 1 0-16,-6-4-8 15,6-4 8-15,-7-5-3 16,0-2-1-16,-3-3 0 0,-3-7-2 16,0 0 4-1,-1 0 0-15,3 0 2 0,4-17 3 16,5-5-2-16,1-6 3 16,1-1-3-16,-2 1 0 15,-4 2 1-15,-2 6 0 16,-4 6-2-16,0 3 1 15,-4 7-1-15,7 3 0 16,1 1-2-16,5 0-5 16,5 12-2-16,2 9-40 15,0 4-39-15,2-1-37 16,0-1-47-16,0-5-90 16,-1-7-171-16</inkml:trace>
  <inkml:trace contextRef="#ctx0" brushRef="#br1" timeOffset="29584.73">10274 4218 553 0,'0'0'147'0,"0"0"13"15,-8-75-17-15,-5 53-46 16,-4 3-30-16,-2 5-8 16,-5 7-19-16,-4 7-13 15,-2 0-23-15,3 18-4 16,5 12-2-16,13 1-3 15,7 4-2-15,2-6-1 0,14-4-14 16,19-12-31 0,10-12-30-16,3-1-21 0,5-16-49 15,-5-10-41-15,-6-10 53 16,-4-6 63-16,-2-8 72 16,-4-8 6-16,-6-5 18 15,-12-6 41-15,-12 0-21 16,0-1 44-16,-6 10 61 15,-12 11 1-15,-4 15-27 16,1 12-14-16,6 11-13 16,0 7-36-16,4 4-26 15,0 21-25-15,2 26-1 16,1 21-4-16,4 10 2 16,4 6 0-16,0 1 0 0,0-4-2 15,3-9 0-15,7-9 0 16,5-12-2-16,3-10-6 15,9-11-46-15,7-10-27 16,1-7 38-16,3-12-103 16,-5-1 50-16,-3 0 66 15,-2-14 18-15,-10-6 14 16,0-5 18-16,-4-3 68 16,-3 0 19-16,1-1-5 15,-3 5-22-15,0 4-16 16,0 7-14-16,-3 7-8 15,3 6-19-15,3 0-16 16,5 0-5-16,0 18-4 0,1 6 3 16,-7 6 0-16,-7 4-10 15,-4-2-27-15,0-1-28 16,0-4-24-16,0-8-5 16,0-3-54-16,0-9-3 15,0-7-106-15</inkml:trace>
  <inkml:trace contextRef="#ctx0" brushRef="#br1" timeOffset="29781.1">10921 3967 579 0,'0'0'216'16,"0"0"-85"-16,0 0 18 15,0 0-27-15,0 0-64 16,0 0-36-16,-43-46-22 15,43 55-2-15,0 14-19 16,7 13-37-16,4 3-110 16,1-2-115-16,2-3-204 15</inkml:trace>
  <inkml:trace contextRef="#ctx0" brushRef="#br1" timeOffset="30862.77">11098 4130 762 0,'0'0'102'16,"0"0"68"-16,0 0 3 0,3-83-65 15,-3 66-36-15,0 5-18 16,0 6-9-16,0 3-17 16,2 3-13-16,1 0-8 15,4 8-7-15,7 17-5 16,-1 7 4-16,2 7 1 15,0-1-6-15,-4-1-8 16,-1-7-18-16,-3-6-21 16,1-8-11-16,-2-6 1 15,3-4 28-15,-2-6 20 16,2 0 15-16,4-2 2 16,1-12 3-16,1-6 1 0,-2-1 0 15,1-1 8-15,1-5-2 16,-3 2 7-16,1-1-1 15,-4 5 4-15,-1 3-1 16,2 5-2-16,-3 7-8 16,4 4-4-16,4 2-7 15,0 5 0-15,4 15-3 16,2 5 0-16,-2 2-1 16,2-1-13-16,1-6-25 15,-2-3 8-15,2-5 17 16,-4-5 14-16,3-7 3 15,0 0 0-15,0 0 3 16,0-14 4-16,-2-6 27 0,-1-5 9 16,-5-3-14-1,-5-2-11-15,-3 2 0 0,-5 2-1 16,0 4-8-16,0 2 0 16,-3 6-3-16,-5 3-5 15,-3 4 1-15,-3 7 1 16,0 0-3-16,-4 13 0 15,0 19-5-15,-1 7 4 16,3 6-2-16,5 1-10 16,4-5-31-16,2-4-35 15,5-9-14-15,0-8-61 16,0-8-8-16,12-8-10 16,6-4 60-16,0 0 71 0,4-8 41 15,-1-10 4-15,0-6 38 16,-2 1 45-16,-1-3-6 15,-4 3-8-15,-4 0 3 16,-1 1-8-16,-4 6 11 16,-2 2 6-16,-2 2 0 15,-1 4 4-15,0 2-27 16,0 6-14-16,0 0-23 16,0 0-10-16,0 0-7 15,-1 2-8-15,-10 16 0 16,2 14-2-16,2 8 1 15,4 8 1-15,3 5 0 16,0 8-3-16,16 4 2 16,5 1 1-16,3-2 0 0,-2-1 0 15,-1 0 0-15,0 0-4 16,-3 2-6-16,-3-3-4 16,-3-5-7-16,-5-7-9 15,-4-9 6-15,-3-9 11 16,0-6 7-16,0-9 1 15,-14-9 4-15,-8-5 1 16,-6-3 0-16,-5-1 1 16,0-16 0-16,2-6 2 15,7-4-3-15,5-8 4 16,5-10 2-16,7-10 0 0,7-7-6 16,0 0-1-16,18 4 0 15,13 11-16-15,11 11-103 16,6 10-91-16,1 1-177 15</inkml:trace>
  <inkml:trace contextRef="#ctx0" brushRef="#br1" timeOffset="31664.99">12402 4299 868 0,'0'0'111'0,"0"0"-55"16,0 0 77-16,0 0-50 0,0 0-43 16,0 0-17-16,34-69-12 15,-23 69-6-15,7 0-5 16,6 16-4-16,6 12 0 16,5 6 0-16,-2 4-2 15,-6 2 4-15,-5-2-4 16,-2-4 5-16,-7-8 1 15,-3-6-15-15,-2-7-2 16,-7-7-11-16,1-5 10 16,-2-1 15-16,0-9 3 15,0-18 8-15,0-10-8 16,0-7 0-16,0-4 2 16,0-3-1-16,0 3 1 0,0 4 1 15,6 5-1-15,-1 5 5 16,3 9-3-16,-2 7 3 15,3 9-7-15,6 6-3 16,3 3-5-16,9 12-51 16,3 17-67-16,-2 8-54 15,-6-1-126-15</inkml:trace>
  <inkml:trace contextRef="#ctx0" brushRef="#br1" timeOffset="32411.92">12981 4350 768 0,'0'0'83'0,"0"0"25"16,0 0 8-16,0 0-57 16,29-86-39-16,-7 68-11 15,1 1-3-15,0 0-6 16,-7 0 3-16,1 2-3 15,-8 5 1-15,-6 0 1 16,-3 6 12-16,0-2 22 16,-5 2 0-16,-16 4-12 15,-7 0-17-15,-11 10-7 16,-3 14-4-16,5 9 0 0,7 1 4 16,11 1-2-1,13-6-3-15,6-2-3 0,0-2 4 16,23-5 1-16,12-5 3 15,10-5 0-15,7-9 0 16,1-1 0-16,-3 0-1 16,-9-4-3-16,-8-12 4 15,-9-2 1-15,-9-1 1 16,-4-3 0-16,-3-2 8 16,-3 2 2-16,-2 1 8 15,-1 1 6-15,2 4-13 16,-1 4 5-16,2 4-9 15,0 1-4-15,6 3-3 16,7 4-4-16,7 0 1 16,11 0-8-16,1 14 1 0,-1 5-1 15,-3 2-8-15,-6 1-17 16,-5 2-4-16,-10-4-21 16,-6-4 2-16,-3-2 7 15,-3-7 10-15,0-3 22 16,0-4 14-16,0 0 4 15,0 0 10-15,-1 0 2 16,-10-11 7-16,3-2 35 16,1-4-8-16,4-3-19 15,2-4-2-15,1-1-10 16,0-6-2-16,7-3-4 16,5 1-7-16,3-2 7 0,0 8-4 15,-3 7-3-15,-5 8-1 16,-1 8-1-16,3 4-5 15,7 0-35-15,9 17-86 16,6 3-19-16,3 4-117 16,-3-4-261-16</inkml:trace>
  <inkml:trace contextRef="#ctx0" brushRef="#br1" timeOffset="32678.34">13909 3817 730 0,'0'0'143'0,"0"0"-20"15,0 0 29-15,0 0-65 16,0 0-55-16,0 0-14 16,-47-61-17-16,47 64-1 15,6 26-12-15,16 20 3 16,7 16 9-16,-2 11 1 15,0 1-1-15,-8-3 0 16,-5-8-2-16,-4-11-6 16,-7-9-65-16,-2-10-76 15,-1-12-90-15,2-12-191 16</inkml:trace>
  <inkml:trace contextRef="#ctx0" brushRef="#br1" timeOffset="33028.45">13950 4302 586 0,'0'0'285'16,"0"0"-195"-16,0 0 44 16,0 0-40-16,0 0-67 15,0 0-27-15,112-40 8 16,-47 25-8-16,-7 0 0 15,-8-2 0-15,-8-2 0 0,-9 1-2 16,-9-2 2-16,-8 0 0 16,-13 3 2-16,-3 2 2 15,0 2 1-15,-19 4-3 16,-8 7 7-16,-4 2-9 16,-5 20-1-16,1 15 0 15,6 8-3-15,9 4 2 16,14 0 0-16,6-5-3 15,12-8-8-15,24-9-27 16,13-9-75-16,14-12-100 16,11-4-124-16</inkml:trace>
  <inkml:trace contextRef="#ctx0" brushRef="#br1" timeOffset="33230.75">14789 4270 12 0,'0'0'385'0,"0"0"-212"15,56-90 55-15,-56 68-39 16,0 4-54-16,-3 1-30 15,-7 6-36-15,-5 4-21 16,3 4-25-16,-3 3-9 16,-6 5-14-16,-1 22-2 15,-8 10 2-15,0 7-2 16,0-1 1-16,2 0-2 16,4-6-5-16,3-7-27 15,6-4-70-15,5-9-56 16,3-6-24-16,7-9-131 15</inkml:trace>
  <inkml:trace contextRef="#ctx0" brushRef="#br1" timeOffset="33432.46">14621 4137 679 0,'0'0'166'15,"0"0"11"-15,0 0-23 16,0 0-97-16,0 0-47 15,0 0-8-15,75 70 26 16,-32-28-18-16,-1-5-10 16,-4-2 0-16,-4-4-1 15,4-8-57-15,0-1-66 16,2-8-110-16,1-3-186 0</inkml:trace>
  <inkml:trace contextRef="#ctx0" brushRef="#br1" timeOffset="33787.81">15352 4249 840 0,'0'0'169'0,"0"0"-14"16,0 0-16 0,0 0-79-16,0 0-39 0,0 0-7 15,-64-44-14-15,63 65-4 16,1 8-1-16,0 2 5 16,0-1 0-16,7-8-3 15,7-7 2-15,2-7-8 16,-2-5-16-16,-3-3 3 15,-3 0 7-15,-5-14 4 16,-3-4-19-16,0-1-48 16,-8 2-75-16,-12 6-103 15,-6 8-462-15</inkml:trace>
  <inkml:trace contextRef="#ctx0" brushRef="#br1" timeOffset="53358.58">10672 5591 547 0,'0'0'110'0,"0"0"-28"15,0-88 44-15,0 69-11 16,-3 5-28-16,-9 3-24 16,0 7-17-16,-7 4-20 0,-10 6-19 15,-8 27-3-15,-9 11 0 16,4 13 1-16,9-1 0 15,17-5-1-15,16-8-3 16,12-9-1-16,23-7-1 16,12-8 1-16,10-2 1 15,1-9-1-15,-3-6-4 16,-6-2 2-16,-7 0-5 16,-9 0-20-16,-10 0-19 15,-9 4-16-15,-11 6 3 16,-3 4 14-16,-9 6 27 15,-16 4 13-15,-10 1-2 0,-5-1 6 16,-6 0 2-16,-4-4 0 16,0-3 0-16,5-6 1 15,6-6-2-15,14-5 0 16,10 0 5-16,15-7-5 16,0-18-1-16,19-12-28 15,20-5-96-15,15-2-106 16,5 6-53-16</inkml:trace>
  <inkml:trace contextRef="#ctx0" brushRef="#br1" timeOffset="53762.85">11037 5730 225 0,'0'0'369'0,"0"0"-190"16,0 0-9-16,0 0-33 15,0 0-36-15,0 0-35 16,-1-20-20-16,-2 20-12 15,-3 0-13-15,0 11-13 16,-3 9-1-16,-1 5 3 16,4 1-6-16,4 0-1 15,2-3 1-15,0-3-3 16,13-4 0-16,4-5-1 16,8-2 0-16,2-6 0 15,6-3-2-15,0-2 2 16,0-15 0-16,-5-3 0 0,-6-3-10 15,-8-2-9 1,-8 0 2-16,-6-3-1 0,0 1 5 16,-12 3 3-16,-12 5 5 15,-6 6 4-15,-3 7 1 16,-1 6 0-16,-2 0 0 16,3 9 1-16,8 7-1 15,7 4-1-15,9 2-2 16,9 0-5-16,0 4 0 15,12 1-9-15,15-2-103 16,11-6-93-16,4-5-100 16</inkml:trace>
  <inkml:trace contextRef="#ctx0" brushRef="#br1" timeOffset="54812.49">11959 5677 663 0,'0'0'132'16,"0"0"-16"-16,0 0 53 15,0 0-53-15,0 0-55 16,0 0-25-16,-55-51-11 16,55 51-15-16,0 8-10 15,0 15-6-15,0 5 6 16,0 3 0-16,0-4 0 16,12-2-1-16,-2-5 0 15,1-3-1-15,0-3-1 16,-1-1-1-16,-3-4-1 0,-1-5-4 15,0 0-16-15,-5-3-11 16,1-1-8-16,-2 0 7 16,0 0-20-16,1 0-10 15,1 0-38-15,-1 0-3 16,1 0-72-16,-1 0-51 16</inkml:trace>
  <inkml:trace contextRef="#ctx0" brushRef="#br1" timeOffset="55126.2">11756 5431 749 0,'0'0'110'0,"0"0"17"16,0 0 9-16,0 0-55 16,0 0-44-16,0 0-32 15,-22-24-5-15,22 28-12 16,4 16-13-16,14 7-16 0,9 4-68 15,0 0-88-15,6-1-123 16</inkml:trace>
  <inkml:trace contextRef="#ctx0" brushRef="#br1" timeOffset="55592.46">12138 5668 779 0,'0'0'124'0,"0"0"-17"16,0 0 45-16,0 0-30 15,0 0-55-15,0 0-35 16,-16-66-4-16,16 66-13 16,0 0-10-16,0 0-1 0,0 18-4 15,0 11-2-15,4 2 2 16,5 5 1-16,-1-5-1 15,-2-6 0-15,0-3-1 16,2-8-1-16,0-4 1 16,-2-6 0-16,-3-3-1 15,0-1 2-15,4 0 0 16,4-12 2-16,1-13 0 16,4-6-1-16,-2-3 2 15,-1 3-1-15,-3 2-1 16,-2 7 0-16,5 6 4 15,-1 6-5-15,3 6 5 0,6 4-5 16,6 0-1-16,3 11 0 16,1 10 1-16,-3 6-2 15,-2 1-2-15,-7 2 0 16,-5-3-15-16,-7-3-47 16,-7 0-73-16,0-4-73 15,-6-3-207-15</inkml:trace>
  <inkml:trace contextRef="#ctx0" brushRef="#br1" timeOffset="56265.28">13237 5472 394 0,'0'0'142'0,"0"0"-33"15,2-99 73-15,-2 72-31 16,-9 6-28-16,1 12-28 16,1 6-31-16,6 3-23 15,-1 0-22-15,1 22-19 16,-2 23-1-16,1 16 1 16,2 6 3-16,0-5 0 15,0-3-3-15,8-3-2 16,0-5 1-16,1-8-1 15,-3-6-6-15,0-11-64 0,2-9-110 16,-5-15-72-16,0-2-268 16</inkml:trace>
  <inkml:trace contextRef="#ctx0" brushRef="#br1" timeOffset="57326.89">12974 5649 212 0,'0'0'454'16,"0"0"-374"-16,0 0-41 16,0 0 31-16,117-32-10 15,-48 15-34-15,2-2-8 16,3-3-10-16,-3 0-7 0,-4-2 0 16,-4 2-1-16,-13 1-3 15,-15 4 3-15,-16 6 0 16,-7 5 0-16,-10 3 2 15,-2-2 8-15,0 2 30 16,0 1 32-16,0 2-26 16,-2 0 1-16,-1 0-16 15,-3 0-12-15,0 16-5 16,0 12-6-16,2 11-1 16,1 2 3-16,3 1-3 15,0 1 0-15,0-4-7 16,9-6 3-16,1-4-2 0,5-7-1 15,0-6 0-15,0-5-2 16,-1-7 3-16,0-4-1 16,0 0 0-16,1 0 1 15,0-14 4-15,2-6 0 16,-3-3-2-16,-2-2 0 16,-5 0 0-16,1 5 3 15,-4 0 5-15,3 5 4 16,-2 6 3-16,1 1-6 15,2 7-5-15,3 1-4 16,6 0-3-16,5 11-1 16,2 11 1-16,-1 5-1 15,-1 0-2-15,-1 1 0 16,-5-2-2-16,1-6-3 16,-5-3-10-16,-2-5 2 0,-4-6 7 15,-2-3 5-15,-1-3 4 16,0 0 1-16,2 0 0 15,2-9 4-15,2-8 0 16,0-4-3-16,3-1 4 16,-1-4 0-16,-1 3 2 15,2-1-1-15,-3 7-1 16,-2 7-4-16,0 3 4 16,1 7-6-16,1 0 0 15,5 0 0-15,4 17-1 16,-1 5 1-16,1 2-2 15,0 0-2-15,-3-2 1 0,1-3-2 16,0-5-6-16,1-6-3 16,0-2 7-16,2-6 3 15,0 0 3-15,1-3 1 16,2-12 0-16,-4 0 1 16,0-7 0-16,0-4 3 15,-1-1 9-15,-3-1 5 16,-2 2-3-16,0 7 0 15,-4 6 12-15,-4 4-4 16,1 5-4-16,-1 2-2 16,6 2-14-16,1 0-2 15,7 6-1-15,0 8 0 16,1 5-5-16,-2 2 4 0,-1 0-1 16,-5 0-10-1,-1 0-9-15,-4-3-3 0,-6-3 1 16,0-2 7-16,0-5 2 15,-12 1 6-15,-9-3 1 16,-9 0-2-16,-1-1-6 16,-1-2-5-16,3-1-22 15,-3-2-29-15,2 0-6 16,2-5-28-16,3-9-4 16,4-10-67-16,6-5-134 15</inkml:trace>
  <inkml:trace contextRef="#ctx0" brushRef="#br1" timeOffset="57520.06">14232 5383 918 0,'0'0'155'0,"0"0"-15"16,0 0-38-16,0 0-51 15,0 0-40-15,0 0-11 16,-22-5-28-16,22 2-252 16,0 0-734-16</inkml:trace>
  <inkml:trace contextRef="#ctx0" brushRef="#br1" timeOffset="62058.28">15387 5600 755 0,'0'0'147'16,"0"0"-82"-16,0 0 67 16,-3-86-16-16,1 78-57 15,2 3-20-15,-1 4-12 16,1 1-10-16,-2 0-9 15,2 0-3-15,0 9-5 16,0 17-3-16,0 13 0 16,0 4 3-16,0-1 0 15,11-6 1-15,4-7 0 16,6-7-1-16,4-10-2 0,2-4 2 16,2-8 0-16,1 0 0 15,-1-20 1-15,-4-10 0 16,-7-6 1-16,-8 0-2 15,-10-2 1-15,0 3-1 16,0 11 0-16,-4 5 4 16,-2 8-1-16,2 5 0 15,0 6-2-15,4 0-1 16,0 0-1-16,0 14-3 16,8 8-3-16,10 5 6 15,4-1 0-15,1-5-2 16,1-3 2-16,1-6 0 0,3-2 0 15,2-8 1 1,4-2-1-16,2 0 0 0,0-9 2 16,0-11-2-16,-4-2 1 15,-7-5-1-15,-6-4-10 16,-10-2 6-16,-8 1 0 16,-1-1 1-16,0 8 2 15,-9 3 2-15,-4 8 0 16,-2 5 1-16,3 6 1 15,3 2-2-15,0 1 0 16,0 8-3-16,-3 16-12 16,2 7-12-16,7 5-53 15,3-3-83-15,9-2-19 16,19-8-93-16,10-6-268 0</inkml:trace>
  <inkml:trace contextRef="#ctx0" brushRef="#br1" timeOffset="62441.58">16279 5598 736 0,'0'0'183'0,"0"0"-42"16,0 0 41-16,0 0-101 16,0 0-43-16,0 0-15 15,10-28-12-15,16 12-9 0,9-3 0 16,-1 0-2-1,-4-1 1-15,-7 3-2 0,-10 0 1 16,-5 3-8-16,-8 2-14 16,0 1-5-16,-21 5 2 15,-10 6 3-15,-10 0 8 16,-5 6 10-16,3 13 4 16,5 4 0-16,12 4 1 15,10 0-1-15,9 4-3 16,7 1 2-16,7-4 0 15,19-1 0-15,11-7 1 16,7-5-1-16,8-7 1 16,6-8-1-16,-4 0 0 15,1-2-2-15,-9-8-103 0,-10-3-48 16,-6-3-59-16,-8-1-176 16</inkml:trace>
  <inkml:trace contextRef="#ctx0" brushRef="#br1" timeOffset="63911.57">17426 5545 796 0,'0'0'134'15,"0"0"-42"-15,0 0 42 16,0 0-39-16,16-75-44 16,-4 61-20-16,0 4-8 15,1 3-5-15,-4 4-12 16,1 3-4-16,3 0 1 15,-1 9-3-15,4 13 0 0,-2 7-2 16,-3 7 4-16,-5 3-2 16,-1 2 0-16,-5-7 0 15,0-3 0-15,0-9 0 16,0-6-1-16,0-7 1 16,0-7 0-16,0-2 0 15,0 0 1-15,0-2 3 16,1-20 2-16,4-5-4 15,-1-4 0-15,1-3 0 16,2 0-1-16,1 0-1 16,2 0 4-16,3 1-4 15,1 4 1-15,4 8-1 0,-2 5 1 16,2 6-1-16,0 6 0 16,5 4-2-16,0 0 2 15,3 19-2-15,-3 5 1 16,-3 5-2-16,-2-1 0 15,-6 0 1-15,1-4 2 16,-2-4-1-16,-2-8 0 16,2-3-1-16,0-6 0 15,4-3 0-15,1 0 2 16,7-6 0-16,-1-12 0 16,1-7 3-16,-4-3-3 15,-4-2 3-15,-3-4-2 16,-8 4 2-16,-2 2-1 15,-2 8 3-15,0 4-1 16,0 9 6-16,-2 2 6 0,1 5 4 16,-2 0-9-16,0 0-10 15,-2 22-1-15,-1 9-4 16,2 8 4-16,4-1 1 16,0-6-1-16,3-3-3 15,15-5 2-15,5-5 0 16,4-6 1-16,4-8-4 15,4-5 4-15,-4 0-4 16,-1 0 3-16,-6-12 1 16,-6-5-10-16,-5-5-6 15,-8-5 8-15,-5-2-1 16,0-5 0-16,-21-1 1 16,-7 1 5-16,-7 4 0 0,1 6 2 15,0 8 2-15,2 5-1 16,5 6 0-16,10 5-1 15,6 0-2-15,8 0-1 16,3 14-11-16,6 3-13 16,25-2-40-16,17-8-48 15,12-7 49-15,4 0-32 16,2-9 5-16,-4-15-3 16,-8-5-43-16,-8-8 64 15,-8-7 46-15,-11-4 29 16,-10-5 1-16,-14 0 12 15,-3 3 54-15,-7 6 16 0,-17 7 76 16,0 7-17-16,0 6-38 16,8 8 0-16,3 6-43 15,8 8-17-15,3 2-15 16,2 4-25-16,0 30-3 16,8 18-5-16,11 18 5 15,4 5 10-15,-4 1-4 16,2-1-4-16,-5-4 3 15,-2-5-5-15,-1-13-4 16,-1-7 3-16,-1-8-49 16,0-9-128-16,0-9-57 15,0-10-221-15</inkml:trace>
  <inkml:trace contextRef="#ctx0" brushRef="#br1" timeOffset="64215.65">18632 5475 913 0,'0'0'133'0,"0"0"18"15,0 0-17-15,0 0-81 16,-25-78-14-16,25 67-6 16,12 3-16-16,15 0-10 15,14 8-7-15,4 0-1 16,3 5 1-16,-8 15-2 0,-8 6-1 15,-7 1 0 1,-10 4-5-16,-3-1-1 0,-8-2-7 16,-4-3 2-16,0-2 3 15,0-4-2-15,-7-3-4 16,-2-4-11-16,5-5-20 16,1-5-45-16,3-2-68 15,0 0-56-15,3-9-112 16</inkml:trace>
  <inkml:trace contextRef="#ctx0" brushRef="#br1" timeOffset="64418.55">18985 5162 588 0,'0'0'185'0,"0"0"-78"16,0 0 30-16,0 0-53 15,0 0-57-15,0 0-27 16,-20-28-1-16,20 40-22 16,0 13-9-16,4 7-71 15,7-2-108-15,2-3-211 16</inkml:trace>
  <inkml:trace contextRef="#ctx0" brushRef="#br1" timeOffset="64689.84">19284 5318 855 0,'0'0'138'16,"0"0"39"-16,0 0-36 16,0 0-75-16,0 0-36 15,0 0-6-15,-85-4-17 16,64 40-4-16,2 9-3 15,7 4 0-15,10-2 0 16,2-4-3-16,6-6-1 16,18-8-4-16,9-9-27 15,9-11-91-15,7-9-35 16,2 0-82-16,-3-9-144 0</inkml:trace>
  <inkml:trace contextRef="#ctx0" brushRef="#br1" timeOffset="65123.99">19469 5487 562 0,'0'0'160'0,"0"0"-10"16,0 0-36-16,0 0-71 15,0 0-29-15,0 0 8 16,20 4 6-16,6-3-8 16,3-1-7-16,2 0-9 15,-1-8-3-15,-5-2 3 16,-5-5-4-16,-6 2-1 0,-4 1 1 15,-7 1 4 1,-3-3-3-16,0 5 2 0,-14-1-3 16,-8 6 2-16,-7 4-2 15,1 0 1-15,-3 9 1 16,2 12 0-16,3 5 10 16,4 6 2-16,6 0 17 15,12 2 9-15,4-3-12 16,4-2-6-16,25-3-11 15,11-6 0-15,12-9 2 16,8-7-4-16,4-4-9 16,3 0 6-16,0-12-6 0,-15 0-2 15,-10 4 2 1,-15 0 0-16,-14 7-3 0,-8-2 1 16,-4 3 2-16,-1 0 0 15,0 0-29-15,0 0-53 16,0 0-44-16,-13 0-107 15,-2 0-328-15</inkml:trace>
  <inkml:trace contextRef="#ctx0" brushRef="#br1" timeOffset="66057.5">20836 5300 597 0,'0'0'114'16,"11"-127"-5"-16,-11 61 19 16,-17 4-34-16,-15 10-38 15,-4 16-1-15,-3 18-9 16,-2 18-10-16,4 12-8 16,-1 42-19-16,10 28-4 15,7 21 4-15,15 7-1 16,6-1-3-16,2-2-1 15,11-8-4-15,-7-7-2 0,-6-3 2 16,0-4-2-16,-19-10-2 16,-4-10-24-16,-1-16-59 15,2-20-48-15,3-18-42 16,5-11-115-16</inkml:trace>
  <inkml:trace contextRef="#ctx0" brushRef="#br1" timeOffset="66556.75">20513 5545 796 0,'0'0'87'15,"0"0"0"-15,0 0 11 16,0 0-50-16,116-54-27 16,-48 35-7-16,3 0-9 15,8-3-3-15,-2 0-2 16,-6 2 0-16,-15 4-1 15,-18 6 1-15,-18 6 0 16,-12 3 3-16,-8 1-2 16,0 0 0-16,-11 12 3 15,-18 15 1-15,-5 10-1 16,0 1-3-16,7-2 8 16,12-4-5-16,6-5 4 15,9-6-1-15,0-5-5 16,13-3-2-16,11-9 1 0,6-4 3 15,6 0-3-15,3-6 7 16,1-14-6-16,0-1-2 16,-7-5 0-16,-8-1-5 15,-8 1-5-15,-11-4-11 16,-6 1-5-16,-3 2-5 16,-20 5 17-16,-7 5 12 15,-1 8 2-15,-1 3 1 16,4 6 0-16,7 0 2 15,7 0-3-15,8 11 0 16,6 6-11-16,0 2 7 16,17-1-44-16,16-5-88 0,11-10-69 15,8-3-81 1</inkml:trace>
  <inkml:trace contextRef="#ctx0" brushRef="#br1" timeOffset="67256.86">21523 4945 124 0,'0'0'570'0,"-39"-78"-445"15,22 49 14-15,6 10 29 16,3 6-62-16,3 7-43 16,3 3-20-16,2 3-16 15,0 0-18-15,0 33-9 0,0 21-2 16,0 19 2-1,0 13 4-15,0-1-3 0,7-3 4 16,-1-8-3-16,3-12-2 16,4-11 0-16,6-12-1 15,6-13-3-15,6-12-34 16,7-12-45-16,6-2-23 16,3-22-12-16,3-13-24 15,-3-8-20-15,-1-10 7 16,-9-11 78-16,-5-6 45 15,-7-9 32-15,-11-7 4 16,-12-3 40-16,-2 5 38 16,-9 13 63-16,-12 21 10 15,1 21-11-15,5 14-39 16,4 9-18-16,8 3-35 0,0 3-25 16,2 21-27-16,-1 33 1 15,1 23-1-15,1 17 8 16,0 4 1-16,0-6-2 15,0-6 0-15,0-13-7 16,4-9 0-16,7-15 0 16,5-13-3-16,4-11 2 15,3-11-2-15,6-9-2 16,1-5-6-16,1 0-12 16,0-9 12-16,-4-11 4 15,-5-4 7-15,-4-3 2 16,-4 1-2-16,-7 3 1 0,-4 5-1 15,-3 6 3-15,0 4 5 16,0 7 10-16,0 1 3 16,2 0-21-16,2 11-2 15,5 13-2-15,2 8 3 16,1-1 1-16,1-3-5 16,0-3 1-16,2-5-2 15,0-4-31-15,3-7-32 16,0-6-30-16,6-3-44 15,0 0-78-15,-2-14-196 16</inkml:trace>
  <inkml:trace contextRef="#ctx0" brushRef="#br1" timeOffset="67448.31">22309 5068 175 0,'0'0'659'0,"0"0"-592"16,0 0 48-16,0 0-3 16,0 0-63-16,0 0-49 15,-9-22-4-15,15 39-14 16,8 12-36-16,-1 5-85 16,-7 3-55-16,-3-1-178 15</inkml:trace>
  <inkml:trace contextRef="#ctx0" brushRef="#br1" timeOffset="68506.89">22524 5307 702 0,'0'0'184'16,"0"0"-96"-16,0 0 92 15,0 0-44-15,0 0-70 16,0 0-27-16,-22-72-2 15,22 70-5-15,0 2-18 16,0 0-10-16,0 8-4 16,0 14-3-16,10 12 3 15,2 5 1-15,0 0 0 0,0 0-2 16,-2-7 1-16,-1-8-3 16,0-5-2-16,-1-7-13 15,-2-7-2-15,-3-2 7 16,0-3 6-16,2 0 7 15,4-5 0-15,2-12 0 16,4-8 1-16,0-1 3 16,-2-3-4-16,-2 0 1 15,-1 4 0-15,2 3 0 16,-2 4-1-16,1 4 0 16,-1 3 0-16,-1 6 1 15,2 5-1-15,2 0-1 16,2 5-1-16,6 15 0 0,0 4 1 15,-2 5-1 1,1-3 1-16,-1-2-12 0,-3-6-20 16,4-2-10-16,3-6 14 15,0-6 17-15,7-4 8 16,3 0 2-16,4 0 1 16,2-9 1-16,0-5 2 15,-4-5-2-15,-3-3 0 16,-5 0 4-16,-5-1-4 15,-8 2 18-15,-3 2 6 16,-6 0 4-16,-5 4-3 16,0 3-5-16,0 5-10 0,-9 7-4 15,-8 0-6 1,-3 6-1-16,-3 19-3 0,2 9 2 16,2 7-3-16,8-1-1 15,7-1-7-15,2-5-30 16,2-4-17-16,0-11-58 15,15-6-14-15,6-6-1 16,3-7 57-16,1 0 41 16,0-8 22-16,-2-12 13 15,-4-6 0-15,-2-4 24 16,-4-5 18-16,-4 1 34 16,-4 1 11-16,-4 3-9 15,-1 5 14-15,0 9 5 0,0 4-5 16,-1 7-35-1,-2 3-7-15,0 2-21 0,-2 2-11 16,2 24-12-16,0 15-3 16,3 18 2-16,0 9-2 15,2 9 0-15,8 1 1 16,-1-1-3-16,-4 3 2 16,-4-1-2-16,-1-1 0 15,0-5-1-15,0-7 0 16,0-10 1-16,0-9 0 15,0-11-2-15,-6-8 1 16,-3-9-9-16,-3-6-9 16,-4-7-1-16,-2-6 0 15,-6 0 4-15,2-19 1 16,1-6 6-16,6-10 8 0,6-10 0 16,7-8 1-16,2-7-2 15,8-3 1-15,16 7-3 16,2 5-21-16,3 8-26 15,7 11-95-15,0 6-81 16,1 3-121-16</inkml:trace>
  <inkml:trace contextRef="#ctx0" brushRef="#br1" timeOffset="69223.15">24526 5280 579 0,'0'0'135'16,"-17"-113"-44"-16,-5 60 75 15,-2 10-40-15,2 17-37 16,8 10-38-16,5 15-16 15,3 1-8-15,-1 33-27 16,-2 30-1-16,0 23 1 16,3 11 2-16,6-2-1 15,0-8-1-15,0-9 0 0,8-13-1 16,2-10 1-16,-3-15-9 16,2-12-42-16,5-12-129 15,-2-15-62-15,2-1-162 16</inkml:trace>
  <inkml:trace contextRef="#ctx0" brushRef="#br1" timeOffset="70045.67">24247 5327 663 0,'0'0'113'0,"0"0"-77"15,0 0 27-15,0 0-10 16,0 0-14-16,0 0 10 0,156 39-11 15,-68-39-18-15,5 0-13 16,-1-8-6-16,-8-12 0 16,-10-4-1-16,-14-4-1 15,-15 1-1-15,-20-2-6 16,-11 2 3-16,-13 1 5 16,-1 1 2-16,0 4 5 15,-16 2 28-15,1 3 16 16,-1 7-8-16,3 1-1 15,3 8-6-15,0 0-16 16,2 13-9-16,-1 20-8 16,0 12 2-16,6 9 1 0,3 3-4 15,0 3 1 1,2-6-2-16,11-5 2 0,2-9 0 16,4-10-3-16,1-6 0 15,-2-8 0-15,0-6-3 16,-2-6 3-16,2-4 1 15,0 0 1-15,1-7 0 16,-3-12 2-16,0-5-1 16,-3 0 1-16,-3-3 1 15,-2 4-3-15,0 0 4 16,-1 4 12-16,-3 3 8 16,2 3-11-16,-3 8-3 15,2 3 1-15,1 2-12 0,6 0-1 16,3 12-3-1,7 9 1-15,-1 3 0 0,-2 1-2 16,-1 1 4-16,-3-2-6 16,1-4-1-16,-2-1-8 15,-2-5 6-15,0-3-2 16,-1-3-5-16,-1-4 10 16,0-2 0-16,0-2 6 15,-1 0 0-15,3 0 0 16,2-5 0-16,1-7 1 15,1-5 4-15,1 0-2 16,2-7-1-16,2 2 12 16,-3 1-4-16,1 2-4 15,-2 5 7-15,-1 6 1 0,-3 2-7 16,2 6-6-16,-3 0 0 16,4 3 0-16,0 16-2 15,0 4-2-15,-3 5 1 16,-2-1 0-16,-2-4 2 15,-3-3-7-15,-3-3-17 16,-2-4-13-16,1-6-22 16,1-5-39-16,4-2-38 15,5 0-55-15,3-19-77 16</inkml:trace>
  <inkml:trace contextRef="#ctx0" brushRef="#br1" timeOffset="70223.98">25705 5216 723 0,'0'0'168'0,"0"0"-50"15,0 0 17-15,0 0-68 16,0 0-67-16,0 0 0 16,-10 12-17-16,30 24 8 15,0 4-93-15,-3-2-111 16,-1-5-135-16</inkml:trace>
  <inkml:trace contextRef="#ctx0" brushRef="#br1" timeOffset="71290.35">25978 5481 666 0,'0'0'215'0,"0"0"-93"0,0 0 45 16,0 0-40-16,0 0-61 15,-11-75-20-15,11 69-8 16,0 3-14-16,0 3-11 16,0 0-11-16,0 0-2 15,0 12-7-15,8 13 5 16,8 3 0-16,0 4 1 16,-3-5-3-16,4-3-3 15,-5-4-21-15,1-6-1 16,-4-5-8-16,-2-4 2 15,1-5 16-15,2 0 17 0,-1 0 2 16,3-11 3-16,5-6 0 16,2-3 3-16,-1-7-2 15,1 1 0-15,-1 1-3 16,0-1 9-16,0 5-3 16,-5 3-3-16,0 5 4 15,-3 4-2-15,-4 4-3 16,0 5-3-16,1 0 0 15,5 5-3-15,0 12-3 16,4 6 4-16,-1 3-3 16,0 2 4-16,2-2-17 15,2-1 0-15,6-8-5 0,4-5-1 16,2-2 12-16,2-7 5 16,-2-3 7-16,-1 0 0 15,-2-6 1-15,1-8 0 16,-7-5 0-16,-2-3 6 15,-7-2 14-15,-3-2 9 16,-4-1-5-16,-3 4-4 16,-3-1-11-16,0 5-2 15,0 2 11-15,-6 6-10 16,-8 5-3-16,-3 6-3 16,-2 6-3-16,1 22-4 15,1 8 0-15,7 6 0 16,7 1 0-16,3 3-18 15,0-5-45-15,0-6-49 16,4-9-40-16,5-7-9 0,2-7 25 16,4-9 46-16,1-3 85 15,5 0 9-15,-2-17 12 16,-1-6 33-16,-1-3 36 16,-4-3-3-16,0 0 23 15,-3 3-11-15,-6 2 11 16,-2 4 9-16,-2 3-23 15,0 4-18-15,0 7-17 16,0 3-13-16,0 3-18 16,0 1-9-16,0 26-12 15,-3 16 4-15,3 20-4 16,0 7 2-16,0 10-1 0,11 7 0 16,3 1-1-16,-2 4 0 15,0-3 1-15,-6-8-1 16,-2-6 3-16,-2-12-3 15,-2-11 0-15,0-11-2 16,-8-10 2-16,-4-10-4 16,-3-5-10-16,-4-8-9 15,-2-3-7-15,-4-5-1 16,-2 0-3-16,0-13 13 16,3-12 15-16,3-7 5 15,3-7 2-15,11-9 0 16,5-7-1-16,2-3 1 15,15 2 0-15,14 5-1 0,5 8 0 16,3 11-22-16,2 6-61 16,4 5-138-16,3 7-73 15,-2 3-425-15</inkml:trace>
  <inkml:trace contextRef="#ctx0" brushRef="#br1" timeOffset="72251.14">27363 5355 241 0,'0'0'507'0,"0"0"-395"0,0 0 21 16,0 0-5-16,0 0-42 16,0 0-39-16,-34-58-19 15,30 58-19-15,3 0-8 16,-4 2-1-16,2 12-6 16,0 2 4-16,3 1 2 15,0-5-1-15,0-2 1 16,9-3-5-16,-1-7 4 15,2 0-2-15,1 0 1 16,1 0-8-16,0-12 0 16,-5-5-7-16,-4 0 8 15,-3-4-2-15,0 4 9 0,-7 0-2 16,-4 7 4-16,-1 6 2 16,3 4-2-16,-5 0-3 15,-3 19-16-15,-4 9 5 16,-1 11-27-16,5 2-49 15,7 0-91-15,4 1-150 16</inkml:trace>
  <inkml:trace contextRef="#ctx0" brushRef="#br1" timeOffset="72607.72">27325 5753 717 0,'0'0'212'0,"0"0"-111"0,0 0 78 16,0 0-71-16,-83-32-58 15,82 32-23-15,-1 0-15 16,2 0-10-16,0 5-2 16,0 10-1-16,9-1-1 15,9 1 1-15,6-6 2 16,2-3-3-16,1-6 1 15,-3 0-8-15,-7 0-5 16,-3-15 8-16,-8-3 5 16,-4-7 1-16,-2 2 0 0,0-1 0 15,-16 4-1 1,1 6 1-16,1 4-1 0,5 6-8 16,3 4-24-16,5 0-67 15,1 14-181-15,0 3-179 16</inkml:trace>
  <inkml:trace contextRef="#ctx0" brushRef="#br1" timeOffset="77364.48">4233 7497 296 0,'0'0'658'16,"0"0"-559"-16,0 0 0 15,0 0 19-15,0 0-48 0,0 0-47 16,0 0-14-16,0 0-9 16,-33 19-12-16,40 25 10 15,5 10 2-15,2-4 2 16,2-7-2-16,-2-8-1 16,-3-5-2-16,-3-7 1 15,-2-8-39-15,3-5-56 16,-6-6-63-16,0-4-54 15,-3 0-122-15</inkml:trace>
  <inkml:trace contextRef="#ctx0" brushRef="#br1" timeOffset="77806.84">4091 7311 624 0,'0'0'152'16,"0"0"-77"-16,-82-29 44 15,61 26-17-15,3 3-30 16,-3 0-24-16,5 10-12 16,-8 22-14-16,-3 17-11 15,-1 16-2-15,1 12 4 16,8 7-1-16,10-3-3 16,9-4 8-16,0-4-10 15,16-8 0-15,15-7-5 16,7-12-1-16,11-10-1 15,8-12 2-15,14-15-1 16,10-9 1-16,10-4 1 0,0-25-3 16,-3-9 0-16,-11-6-3 15,-13-6 0-15,-10-1-3 16,-20-5 0-16,-17 0-6 16,-11-2 2-16,-8 0 10 15,-33-1 5-15,-15 1-4 16,-17 6 6-16,-9 8-3 15,-10 14 4-15,-4 13 2 16,4 14-1-16,8 3-9 16,17 13-6-16,10 19-4 15,15 10-19-15,11 8-68 16,16 3-165-16,9-11-217 0</inkml:trace>
  <inkml:trace contextRef="#ctx0" brushRef="#br1" timeOffset="83024.82">5302 7484 655 0,'0'0'189'15,"0"0"-128"-15,0 0 15 16,0 0-19-16,0 0-21 16,0 0-15-16,0 0-10 15,0 0-6-15,-12-14-5 16,12 34-11-16,0 14-1 16,0 7 12-16,0 2 0 15,5 0 2-15,2-6 3 16,-1-7 1-16,-3-11-5 15,0-4 0-15,-1-7-1 16,-2-7 4-16,0 2-2 16,1-3 6-16,-1 0 0 15,0 0 0-15,0 0 4 16,0-3 0-16,0-13 2 0,-6-8-12 16,-6-8-2-16,-1-9-2 15,2-5-2-15,4-7 1 16,1-1-9-16,6 3-3 15,0 5 14-15,0 9 1 16,2 4-1-16,8 7 1 16,-1 1 0-16,0 5-2 15,1 8-1-15,4 0-4 16,5 3-3-16,9 1-13 16,8 5-3-16,3 3 0 15,4 0 6-15,-3 5-14 16,-5 6-17-16,-5 5-14 0,-7 1-31 15,-9 3-86-15,-14 3-36 16,0 3-36-16,-12-1 187 16,-18 2 27-16</inkml:trace>
  <inkml:trace contextRef="#ctx0" brushRef="#br1" timeOffset="83248.86">5380 7627 631 0,'0'0'166'0,"0"0"-107"15,0 0 36-15,0 0-32 0,0 0-33 16,0 0-12-16,71-74-9 16,-32 57-7-16,0 3-2 15,-3 8-2-15,-8 6-10 16,-6 0-74-16,-14 15-111 15,-8 10-134-15,-3 9-114 16</inkml:trace>
  <inkml:trace contextRef="#ctx0" brushRef="#br1" timeOffset="83454.33">5305 7887 414 0,'0'0'244'0,"0"0"-108"16,0 0-41-16,0 0 3 15,0 0-47-15,0 0-30 16,58-27 0-16,-10 11-6 16,9-1-13-16,1 0-2 15,-3 4-1-15,-3 2-11 16,-2 4-68-16,-3 3-146 16,-11 3-156-16</inkml:trace>
  <inkml:trace contextRef="#ctx0" brushRef="#br1" timeOffset="84520.45">6163 7615 655 0,'0'0'206'0,"0"0"-77"15,0 0 2-15,0 0-68 16,0 0-35-16,0 0-7 16,-94-59-9-16,64 59-11 15,2 16-1-15,-4 11-2 16,4 1-2-16,13 2 0 16,5-5-6-16,10-4 4 0,0-4 1 15,4-5-5 1,17-6 5-16,15-6-1 0,10 0 5 15,5-18 0-15,1-13-4 16,-9-7-8-16,-9-6-5 16,-8-7-1-16,-13-8 3 15,-10-3-4-15,-3-2 5 16,-3 6 13-16,-16 7 2 16,-1 10 1-16,1 16 9 15,4 10-1-15,3 11 19 16,6 4-8-16,3 0-15 15,2 11-5-15,1 22-9 16,0 17 3-16,4 14 3 16,14 4 3-16,8-1 0 15,4-6 0-15,1-10 0 0,7-9-2 16,3-14-3-16,2-9-39 16,3-12-50-16,-2-7-2 15,-4 0-1-15,-6-10 3 16,-7-9 67-16,-9-3 27 15,-2-2 8-15,-7-3 46 16,-4 1 26-16,-4 1-1 16,-1 6 16-16,0 2-8 15,-1 6-14-15,-10 2-14 16,-2 4-21-16,-5 2-9 16,-6 3-14-16,0 8-10 15,3 15-5-15,-1 9-4 0,11 2 4 16,6 0-4-16,5-3-5 15,0-5 6-15,16-4-9 16,9-4 4-16,2-8-24 16,4-7-32-16,1-3 0 15,-1 0-3-15,-1-11-22 16,-5-3 21-16,-8-6 30 16,-7-2 26-16,-6-2 12 15,-4 2 2-15,0 0 18 16,-8 8 43-16,-3 3 22 15,1 5 29-15,1 2-29 16,3 3-24-16,6 1-19 16,-3 0-20-16,3 2-13 15,0 25-9-15,0 12 1 16,3 10-6-16,10 6 5 0,1 2 0 16,-4 2-1-16,-1 0-2 15,-6-1 2-15,3-5-1 16,-6-3-3-16,0-7 1 15,0-3-3-15,-6-5-6 16,-12-5-28-16,-7-4-10 16,-3-7 3-16,-5-5 4 15,0-7 18-15,0-7 15 16,6 0 6-16,8-10 2 16,4-20-14-16,12-10-44 15,3-15-37-15,18-13-77 16,16-10-51-16,8 1-70 0,10 6 199 15,2 11 56-15,0 16 14 16,2 10 3-16</inkml:trace>
  <inkml:trace contextRef="#ctx0" brushRef="#br1" timeOffset="84853.28">6919 7668 779 0,'0'0'94'16,"0"0"-9"-16,0 0 16 15,0 0-47-15,0 0-34 16,0 0-4-16,102-44-2 16,-61 19-13-16,-5-2 1 0,-8 0-2 15,-8 2 0-15,-8-3 0 16,-12 5-2-16,0 1-11 16,-18 6-2-16,-10 5 4 15,-8 11 1-15,-3 0 2 16,1 12 8-16,3 14 0 15,8 11 2-15,9 1 2 16,15 2 1-16,3 0 4 16,6-4-2-16,19-6 5 15,7-6-3-15,5-9-6 16,6-4 1-16,-1-3-4 16,0-5-4-16,1-3 2 15,-6 0-68-15,-10 0-152 0,-9-8-372 16</inkml:trace>
  <inkml:trace contextRef="#ctx0" brushRef="#br1" timeOffset="86188.95">7787 7625 658 0,'0'0'226'0,"0"0"-152"15,0 0 26-15,26-77-5 16,-23 65-36-16,1 4-20 16,-3 1-7-16,2 3-4 0,-3 4-7 15,0 0-9-15,2 0-5 16,-1 0-7-16,4 8 0 16,4 12-8-16,9 8 0 15,2 6 6-15,2-1 2 16,1 1 0-16,0-6-4 15,-4-8 1-15,-1-4 0 16,0-5 6-16,-8-6-4 16,-4-4 2-16,-4-1-1 15,1 0 5-15,-3-6 6 16,3-16 3-16,1-7-6 16,2-9-7-16,-1-1-1 15,1 0 1-15,1 2 0 0,0 2-1 16,-2 3 0-1,1 3-1-15,2 7-1 0,-1 6 2 16,3 5-5-16,5 11-15 16,6 0-34-16,6 6-29 15,7 15-24-15,1 4-31 16,-1 1-52-16,2-1-104 16,-3-7 57-16,-1-3 187 15,-2-6 17-15,-1-4-4 16,1-2 9-16,-4-3 20 15,-3 0-3-15,-6-5 1 16,-8-7 0-16,-7 0 2 16,-2-4 2-16,0-2 6 15,-16 1 722-15,1 1-614 16,1 4 28-16,5 4 14 0,5 6-60 16,2 0-41-16,2 2-23 15,0 0-17-15,0 8-9 16,0 18-12-16,3 10 11 15,6 4 1-15,0-1-1 16,0-1 1-16,-1-7 0 16,-2-5-6-16,-1-10 1 15,0-6-3-15,-2-5-16 16,-2-3-32-16,1-2-24 16,-2 0 20-16,0-15 22 15,0-12-48-15,0-10-57 16,-5-5-20-16,-11-5-10 0,-5-5-80 15,-1-1 192-15,-2 6 9 16,7 4 28-16,4 9 7 16,4 10 5-16,0 6 12 15,5 5 449-15,1 7-339 16,1 0 0-16,2 5 18 16,0-1-43-16,0 2-43 15,0 0-34-15,9 0-8 16,12 0-5-16,6 11-5 15,7 5 2-15,1 2-4 16,0 2-35-16,1-3-51 16,-2-2-129-16,-2-5-120 15,-4-3 198-15,0-4 115 0,2-3 15 16,-3 0-6-16</inkml:trace>
  <inkml:trace contextRef="#ctx0" brushRef="#br1" timeOffset="86540.97">8828 7360 100 0,'0'0'538'15,"0"0"-397"-15,0 0-11 16,0 0-38-16,0 0-51 16,0 0-28-16,0 0-8 15,-91 72 1-15,85-46-5 16,6 0-1-16,0-3 0 16,11-5-6-16,8-4 6 15,4-3 1-15,2-2 2 0,2-5-1 16,-2-2-2-16,-1 0 2 15,-6 1-1-15,-5 0-2 16,-2 3-23-16,-7 5-17 16,-4 3-5-16,0 6 9 15,-4 2 6-15,-20 3-6 16,-4-1-4-16,-4-4 21 16,1-3 15-16,1-4 5 15,5-3 1-15,7-5 4 16,7-5 2-16,7 0-1 15,4 0 0-15,10-15-6 16,23-12-26-16,12-9-66 0,12-6-66 16,2 1-173-1,-2 7 189-15,-7 5 95 16</inkml:trace>
  <inkml:trace contextRef="#ctx0" brushRef="#br1" timeOffset="86750.06">9149 7495 325 0,'0'0'214'0,"0"0"-30"16,0 0-18-16,0 0-74 15,0 0-31-15,0 0-12 16,-30 63-10-16,26-36-16 16,2 1-13-16,1-1-3 15,1 4-7-15,0-6-1 16,0-1 1-16,0-4-1 16,-2-5 1-16,1-4-1 0,1-5-15 15,0-6-54-15,0 0-55 16,0 0-4-16,0-14-89 15,0-12-244-15,6-7 315 16</inkml:trace>
  <inkml:trace contextRef="#ctx0" brushRef="#br1" timeOffset="86916.55">9107 7207 586 0,'0'0'145'0,"0"0"-68"15,0 0-15-15,0 0-42 16,0 0-20-16,0 0 0 16,69 36-2-16,-28-17-43 15,0-6-139-15,-2-3-110 0</inkml:trace>
  <inkml:trace contextRef="#ctx0" brushRef="#br1" timeOffset="87162.2">9526 7048 685 0,'0'0'143'16,"0"0"3"-16,0 0-11 15,0 0-54-15,0 0-42 16,0 0-24-16,-58-20-14 16,58 70-1-16,0 21 0 15,0 9 7-15,0 2-4 0,0-3 2 16,-6-5-5-16,-4-6-1 15,-1-7-3-15,1-14-5 16,3-8-71-16,5-11-51 16,2-14-147-16,0-13-136 15,7-1 97-15</inkml:trace>
  <inkml:trace contextRef="#ctx0" brushRef="#br1" timeOffset="87380.79">9368 7558 733 0,'0'0'160'0,"0"0"-107"16,0 0 41-16,0 0-3 16,0 0-55-16,0 0-20 15,87-19 1-15,-43 5-17 16,-3 1 0-16,-5 2-4 15,1 5-72-15,-9 1-125 16,-2 5-204-16</inkml:trace>
  <inkml:trace contextRef="#ctx0" brushRef="#br1" timeOffset="87736.1">9684 7599 677 0,'0'0'200'16,"0"0"-153"-16,0 0 63 16,0 0-28-16,0 0-50 15,0 0-4-15,118-34-15 16,-80 17-7-16,-7-2-4 16,-3 1-2-16,-7-3 2 15,-4 2-1-15,-6 1-1 16,-8 0-1-16,-3 0-5 15,0 4-2-15,-20 6 4 16,-10 6-2-16,-5 2-5 16,-2 7 11-16,3 17 1 15,4 6 0-15,11 6-2 0,8 1 0 16,11-2 1-16,0-1-13 16,23-5 2-16,15-8 5 15,9-7-85-15,5-10-138 16,0-4-304-16</inkml:trace>
  <inkml:trace contextRef="#ctx0" brushRef="#br1" timeOffset="88138.01">10183 7560 429 0,'0'0'253'16,"0"0"-74"-16,0 0-42 0,0 0-32 16,-106-35-45-1,70 39-15-15,3 16-1 0,9 7-21 16,8 1-14-16,10 3-6 15,6-2-3-15,0-4 0 16,16-4-1-16,7-7 1 16,11-10-1-16,3-4-6 15,2-1-29-15,0-18-17 16,-1-4 1-16,-6-5 1 16,-8-6 18-16,0-10 11 15,-5-11 12-15,-4-8 3 16,-6-7-22-16,-8-3 14 15,-1-4 15-15,-10 4 2 16,-11 5 27-16,-4 16 28 16,1 17 19-16,6 18-18 15,6 10-3-15,6 7-16 16,3 6-14-16,3 36-25 0,0 20 1 16,0 18-1-16,3 6 4 15,11-6-4-15,-1-8-5 16,-6-5-3-16,-4-11-12 15,-1-10-135-15,-2-14-161 16,0-12-464-16</inkml:trace>
  <inkml:trace contextRef="#ctx0" brushRef="#br1" timeOffset="89237.26">11118 7603 566 0,'0'0'106'15,"0"0"-11"-15,0 0 40 16,0 0-31-16,9-72-45 16,-9 61-4-16,-6 1-14 15,-2 4-9-15,-4 2-11 16,-7 4-3-16,-6 0-7 15,-8 6-11-15,-1 16 0 16,-1 8 0-16,7 5-2 16,10-1 0-16,12 0-5 0,6-5 3 15,12-4-14-15,24-8-32 16,10-7-9-16,8-10-8 16,1 0-14-16,-6-7 7 15,-6-15 17-15,-8-2 7 16,-13-3 32-16,-10 0 18 15,-7 0 15-15,-5 1 44 16,0 3 33-16,0 0 5 16,-5 1-13-16,-1 7-20 15,3 2-15-15,1 8-16 16,1 2-9-16,1 3-8 16,0 0-16-16,0 8-2 0,6 14-11 15,13 10 12 1,-1 7 1-16,2 0-4 0,-4-3 4 15,-1-2-1-15,0-7-2 16,1-7 1-16,-4-6 0 16,0-6 0-16,-3-4 1 15,-4-4 1-15,1 0 0 16,1-3 6-16,2-15 3 16,3-9-5-16,1-4 2 15,1-2-2-15,-1 2-3 16,-1 3 6-16,-1 5-3 15,0 6 5-15,-3 6-1 16,6 4-6-16,0 3 4 16,3 4-6-16,5 0-1 15,2 11 0-15,0 8-3 0,-2 5 0 16,-1 4-5-16,-2 0-3 16,-2-2-37-16,2-2-67 15,5-8-51-15,1-5-82 16,7-8-205-16</inkml:trace>
  <inkml:trace contextRef="#ctx0" brushRef="#br1" timeOffset="89485.9">12047 7453 263 0,'0'0'510'16,"0"0"-376"-1,0 0 43-15,-64-79-45 0,51 72-53 16,2 6-42-16,5 1-16 15,-4 0-9-15,-2 24-12 16,0 17-3-16,0 12 3 16,9 8-1-16,3-2-3 15,0-9 3-15,22-8-6 16,5-11-5-16,6-13-46 16,9-8-55-16,4-10-89 15,0 0-142-15,0-11-157 16,-4-11 382-16</inkml:trace>
  <inkml:trace contextRef="#ctx0" brushRef="#br1" timeOffset="89916.02">12293 7560 781 0,'0'0'109'16,"0"0"-6"-16,0 0-24 15,0 0-66-15,0 0-12 16,0 0-1-16,69 13 4 15,-36-11-4-15,1-2 1 16,0 0-3-16,-7-10-6 16,-4-2-4-16,-7-2 8 15,-7-1 4-15,-5-3 1 16,-4-1 3-16,0-1 0 16,-6 0 5-16,-13 8 1 0,-4 4 12 15,-5 6-4-15,-3 2-8 16,-1 11-1-16,4 17-1 15,4 7-5-15,5 2 5 16,7 3 5-16,12-2-6 16,0-4-4-16,11-4 5 15,18-5-6-15,13-7-2 16,10-7 1-16,10-8 5 16,2-3-3-16,-2 0-1 15,-3-10-2-15,-7 0 0 16,-9-1-1-16,-11 3-22 15,-12 1-3-15,-8 4 7 16,-8 2 1-16,-2 1-10 16,-1 0-44-16,2 0-91 0,-3 0-156 15,0 0-228-15</inkml:trace>
  <inkml:trace contextRef="#ctx0" brushRef="#br1" timeOffset="91369.58">13666 7383 503 0,'0'0'131'16,"0"0"-64"-16,0 0 32 0,0-84-19 15,0 73-31-15,-2 2-9 16,-6 7-15-16,-1 2-3 15,-5 0-9-15,-9 15-13 16,-6 21 0-16,-7 17 1 16,1 7-1-16,7-1 1 15,14-6-1-15,14-11 0 16,0-12-2-16,30-9-6 16,17-10 5-16,14-11 1 15,13 0-20-15,3-21-29 16,-2-8-30-16,-1-5-43 15,-7-7-37-15,-9-1-53 0</inkml:trace>
  <inkml:trace contextRef="#ctx0" brushRef="#br1" timeOffset="92171.21">14138 7350 364 0,'0'0'177'0,"0"0"-14"16,0 0-25-16,0 0-44 16,0 0-29-16,-92-48-25 15,68 48-22-15,0 0-3 16,0 19-5-16,3 5-10 15,3 9 3-15,6 4-2 16,8 2 2-16,4 2-1 16,0-5-1-16,10-8-1 15,14-8-1-15,9-7 1 16,3-9 1-16,1-4-1 16,1 0-4-16,-3-14-19 15,-2-9-12-15,-6-3-5 0,-6-1 2 16,-6-1 15-1,-11 2 23-15,-4 1 0 0,0 1 4 16,-9 4 9-16,-9 4 18 16,1 3 5-16,2 6 1 15,0 5-17-15,3 2-6 16,0 9-14-16,-3 17 0 16,6 9 0-16,0 4-2 15,6 2 0-15,3-7 0 16,0-3-2-16,19-6 0 15,7-8 1-15,5-6-2 16,5-10-9-16,4-1-3 0,2 0 6 16,-5-15 5-1,-4-5 3-15,-8-3 3 0,-7-2 0 16,-6 0 1-16,-7 0 5 16,-4 2 6-16,-1 0 21 15,0 3-3-15,0 5 0 16,0 1-9-16,0 6 0 15,0 5-4-15,0 2-8 16,0 1-7-16,0 0-2 16,0 1-11-16,8 22-7 15,6 6 16-15,0 2 2 16,1 3-1-16,-2-1-1 16,4-5-6-16,-4-6 5 15,3-7-8-15,-2-6-12 0,-1-4-4 16,-1-5 16-16,-1 0 7 15,2-5 4-15,-1-15 0 16,3-3 8-16,-1-5-7 16,0-5 1-16,0 2 3 15,-1 2 3-15,-1 5 9 16,0 6 8-16,-2 5-1 16,1 4-7-16,1 5-10 15,6 4-7-15,6 0-1 16,-1 8 0-16,0 14-3 15,-4 6-5-15,-5 4 1 16,-2 1-2-16,-6 1-18 16,-2-5-42-16,-2-3-54 0,-2-3-113 15,0-11-174-15</inkml:trace>
  <inkml:trace contextRef="#ctx0" brushRef="#br1" timeOffset="93286.54">15416 7361 204 0,'0'0'589'0,"0"0"-529"0,0 0 95 16,0 0-41-16,0 0-72 15,0 0-22-15,-23-69-18 16,23 76-2-16,0 18-15 16,0 11 14-16,-2 11 1 15,1 0 1-15,1-1-1 16,0-7 0-16,0-8-3 16,0-6-2-16,3-10-3 15,4-7-12-15,5-6-6 16,0-2 15-16,3-6 11 0,1-15 2 15,1-7 0 1,-2-5 7-16,-2-2-8 0,-2-1 2 16,-1 0 0-1,-3 2 4-15,-1 4-3 0,-1 5 9 16,-2 5-3-16,0 8 4 16,0 4-12-16,3 8-2 15,7 0-2-15,5 12-9 16,6 12 7-16,0 7 1 15,0 4-5-15,-3 2-2 16,1-5-25-16,0-4-35 16,1-7-27-16,-1-10 14 15,4-7-17-15,-1-4 25 16,2-2 36-16,-2-16 38 16,0-4 1-16,-4-6 6 15,0-1 44-15,-5-3 37 16,-5 2 9-16,-7 0 9 0,-4 1-22 15,0 6-15-15,0 3-12 16,-13 6-25-16,-5 6-8 16,0 5-11-16,-1 3-7 15,0 13-5-15,0 16-5 16,3 8 1-16,7 2 2 16,6 0 0-16,3-2 0 15,2-5-6-15,16-9-1 16,5-5-35-16,3-9 2 15,1-7 6-15,1-2 13 16,-3-1 5-16,-4-13 9 16,-3-6 9-16,-4-2 0 0,-4-7 4 15,-7-3-1-15,-3 0 0 16,0-1 10-16,0-1-6 16,-12 4 5-16,3 6-9 15,2 6 5-15,2 6 2 16,3 8-3-16,2 4-7 15,0 0-1-15,0 4-15 16,14 12 13-16,7 2 2 16,2 0 1-16,3-4-3 15,3-1 3-15,5-10-4 16,4-3-6-16,1 0 9 16,2-17 1-16,-5-12 1 15,-5-7 0-15,-1-7 1 0,-9-5 2 16,-7-3 0-1,-11 1 6-15,-3 3 9 0,-3 4 8 16,-13 5-14-16,-1 4-4 16,3 10-2-16,2 7 8 15,3 9-10-15,4 6 6 16,4 2-11-16,-1 26-14 16,2 22 1-16,0 21 13 15,0 15 7-15,0 6-1 16,3-6 7-16,1-11-11 15,-1-12-2-15,1-11-5 16,-1-6-9-16,1-14-97 0,5-9-104 16,6-15-222-1,5-6 79-15</inkml:trace>
  <inkml:trace contextRef="#ctx0" brushRef="#br1" timeOffset="93448.22">16546 7322 813 0,'0'0'138'0,"0"0"-27"16,0 0-12-16,0 0-71 15,0 0-28-15,0 0 0 16,79-16-3-16,-44 2-39 16,0-4-157-16,1-3-344 0</inkml:trace>
  <inkml:trace contextRef="#ctx0" brushRef="#br1" timeOffset="94522.18">17397 7081 450 0,'0'0'91'0,"29"-114"0"15,-23 74 52-15,-5 12-25 16,-1 7-29-16,0 12-43 15,0 3-18-15,0 4-10 16,0 2-4-16,0 0-14 0,-6 27 0 16,-3 19-3-1,-2 23 3-15,-2 13 9 0,4 6 10 16,5-7 7-16,4-10-7 16,0-10-5-16,3-12-5 15,15-13-5-15,4-12-2 16,5-12-3-16,4-11 1 15,7-1 0-15,-1-18 0 16,2-15-12-16,-14-7-9 16,-8-2 3-16,-14 2 10 15,-3 4 8-15,-5 2-6 16,-17 5 6-16,-3 3 4 16,-1 8-2-16,2 5 2 15,5 8 4-15,8 5 6 16,4 1-7-16,3 20-7 0,4 7-5 15,0 1 5 1,7 0-2-16,17-5 2 0,10-5 0 16,6-5 1-16,8-8-1 15,1-6 1-15,0 0 4 16,-5-9-3-16,-7-11 1 16,-7-4-3-16,-9-3 2 15,-11-5-1-15,-8-1 0 16,-2 1-1-16,-8 4-3 15,-11 8 3-15,-4 4 3 16,0 11-1-16,0 5-2 16,5 4 3-16,3 22-1 0,9 10-2 15,5 6 6-15,1 3 4 16,10-3 3-16,17-5-4 16,9-2-3-16,6-7-2 15,4-5-1-15,8-9-2 16,5-10-1-16,7-4-41 15,-3 0-165-15,-10-7-338 16,-9-8 269-16,-10 0 176 16,-3 3 46-16</inkml:trace>
  <inkml:trace contextRef="#ctx0" brushRef="#br1" timeOffset="95403.15">18728 7279 603 0,'0'0'200'16,"0"0"-102"-16,9-77 42 16,-8 57-41-16,1 4-55 15,-2 6-25-15,2 0-7 16,-1 7 2-16,-1 1-11 15,3 2-3-15,-2 0 0 16,4 5-11-16,4 19 3 16,4 9 7-16,5 9 1 0,3 1 0 15,3 0 1-15,-2-7-1 16,4-6 0-16,-3-7 1 16,-2-10-1-16,-4-7 0 15,-4-6 1-15,-4 0 1 16,-1-19 6-16,1-10-3 15,-2-6-2-15,-3-3-1 16,-1 2 4-16,-1-5-5 16,-2 4 0-16,0 3 0 15,1 1 0-15,-1 6-1 16,3 7 0-16,-1 8 0 16,1 6 0-16,4 6-2 15,13 0-9-15,6 18-21 0,7 9 16 16,0 5-7-1,0 0-60-15,-3-1-33 0,0-5-15 16,3-4-112-16,1-10-77 16,0-6 84-16</inkml:trace>
  <inkml:trace contextRef="#ctx0" brushRef="#br1" timeOffset="95639.15">19407 7229 472 0,'0'0'159'15,"0"0"2"-15,0 0-27 16,-41-80-25-16,31 70-29 15,4 5-19-15,5 5-33 16,-1 0-24-16,2 15-4 0,0 18-8 16,0 12 8-16,0 2 3 15,0 1-2-15,0-4-1 16,0-7-4-16,0-5 0 16,0-9 4-16,2-7-3 15,-1-9-15-15,-1-7-38 16,3 0 2-16,-3-12 26 15,0-18-59-15,0-6-141 16,-3-6-77-16,-9-3-78 16</inkml:trace>
  <inkml:trace contextRef="#ctx0" brushRef="#br1" timeOffset="95821.24">19286 6900 585 0,'0'0'116'0,"0"0"-54"15,0 0-3-15,0 0-34 16,0 0-22-16,0 0 1 16,15 59 2-16,14-34-4 15,10-1-2-15,12-1-2 16,0-6-72-16,2 0-108 16,-3-4-51-16</inkml:trace>
  <inkml:trace contextRef="#ctx0" brushRef="#br1" timeOffset="96389.32">19711 7096 495 0,'0'0'113'0,"0"0"-11"16,0 0-1-16,0 0-32 0,0 0-24 15,-100 36-9-15,79-19-2 16,8-1-15-16,5 2-12 16,8 1-1-16,0-3-5 15,21-1-1-15,12-5 2 16,7-3-1-16,0-4 0 15,-2-2-2-15,-7-1-1 16,-9 3-29-16,-5 3-45 16,-10 2-35-16,-5 6-27 15,-2 0 65-15,0 3 27 16,-18 0 7-16,0 0-1 16,-7-1 24-16,-2-1 7 15,-3-1 9-15,-1-1 4 16,2-1 16-16,6-3 26 15,1-2-13-15,8-1-5 0,6-2 12 16,5-4-6-16,3 0-24 16,3-2 0-16,25-20 32 15,14-7-37-15,13-11-4 16,5-8-2-16,0-11-29 16,-2-10-16-16,-3-12 0 15,-7-4 21-15,-5 2 25 16,-12 1 0-16,-14 3 8 15,-13 8 38-15,-4 11 27 16,-12 14 14-16,-10 19 3 0,2 11-13 16,4 14-3-1,4 2-46-15,-3 33-21 0,3 27-5 16,2 15 1-16,10 15 7 16,0-1 5-16,9 3-7 15,7-6-8-15,-2-10-1 16,-5-10-2-16,-3-13-7 15,-3-7-51-15,7-10-27 16,2-9-125-16,6-10-82 16</inkml:trace>
  <inkml:trace contextRef="#ctx0" brushRef="#br1" timeOffset="96681.13">20125 7316 874 0,'0'0'97'0,"0"0"28"16,0 0 5-16,0 0-72 16,0 0-22-16,0 0-17 15,-7-73-10-15,25 73-8 16,12 0-1-16,8 7-7 16,4 13 5-16,-1 5 2 15,-8 4-4-15,-5 1-3 16,-7-1-10-16,-9-1-28 15,-4-6-15-15,-6-2 9 16,-2-3 4-16,0-3 14 16,0-1 5-16,-9-3 9 0,0-1-39 15,0-4-25-15,3-5-155 16,3 0-280-16</inkml:trace>
  <inkml:trace contextRef="#ctx0" brushRef="#br1" timeOffset="96882.52">20356 6920 601 0,'0'0'179'0,"0"0"-105"16,0 0 39-16,0 0-30 15,-47-71-52-15,50 71-31 0,21 6-17 16,9 17 6-16,4 3-46 15,4 4-80-15,-2-3-115 16,-3-4-175-16</inkml:trace>
  <inkml:trace contextRef="#ctx0" brushRef="#br1" timeOffset="97118.46">20728 6810 674 0,'0'0'166'15,"0"0"-42"-15,0 0 11 16,0 0-63-16,0 0-45 0,0 0-17 16,-47-14-7-16,47 68-3 15,0 20 11-15,10 10 6 16,0-2-13-16,-1-6-2 16,-6-7-2-16,-1-13-5 15,-2-11-20-15,0-7-104 16,0-15-94-16,0-12-200 15</inkml:trace>
  <inkml:trace contextRef="#ctx0" brushRef="#br1" timeOffset="97953.7">20681 7285 808 0,'0'0'88'15,"0"0"45"-15,0 0 18 16,0 0-83-16,0 0-35 16,0 0-21-16,17-23-12 15,24 13 1-15,15-4-1 16,1 3-2-16,1-4 0 16,-3-2-10-16,-5 1-26 15,-7 0-14-15,-11 2-3 16,-8 2 6-16,-12-1 18 15,-6 1 26-15,-6 0 5 16,0 2 5-16,-12 2 6 16,-16 0 5-16,-9 8-12 0,-9 0-1 15,-1 11-3-15,1 13 0 16,9 4 3-16,10 8-3 16,11 1-4-16,11-1-2 15,5 0 1-15,21-3 4 16,18-5 1-16,14-8-5 15,9-8-72-15,2-6-52 16,1-6-2-16,0 0 33 16,-6 0 68-16,-2-7 30 15,-7-6 2-15,-9-1 1 16,-7 2 5-16,-8 1 20 16,-9-2 43-16,-6 6 24 15,-7-2-5-15,-1 2 3 0,-3 1-18 16,0-1-15-16,0 2-5 15,-1 0-22-15,-13 2-7 16,-6 3-13-16,-7 0-8 16,-5 3-3-16,4 14-1 15,4 3 1-15,5 3-2 16,10 1-2-16,9-2 0 16,0 0-1-16,7-5 0 15,17-7-6-15,7-8-6 16,7-2-21-16,1 0 6 15,-1-15-4-15,-2-6 13 16,-5-7 6-16,-4-6 4 0,-4-8 8 16,-4-7 2-1,-5-11-5-15,-4-9 0 0,-10-4 3 16,0 1 3-16,-13 8 1 16,-9 13 4-16,-1 14 34 15,3 14 13-15,7 13-4 16,1 10-2-16,4 5-25 15,-1 33-18-15,3 23-2 16,1 19 2-16,3 4-1 16,2 0-2-16,0-11 0 15,0-10-1-15,0-14-2 16,0-3-32-16,0-12-126 16,0-5-161-16,2-13-392 0</inkml:trace>
  <inkml:trace contextRef="#ctx0" brushRef="#br1" timeOffset="99336.21">22337 7253 355 0,'0'0'156'0,"0"0"-4"15,60-90 37-15,-54 64-46 16,-6 4-25-16,0 3-38 15,0 4-44-15,-3 2-11 16,-6 2-5-16,-3 8-2 0,2 3-7 16,-5 0-5-16,-3 24-2 15,-6 15-4-15,-3 12 0 16,5 2 1-16,7-2 0 16,9-4 4-16,6-9-5 15,1-6 0-15,18-13-1 16,4-7 1-16,3-8 0 15,0-4-1-15,3-9-4 16,-2-15-4-16,-5-9-8 16,-1-3 2-16,-8-4-1 15,-7 1 4-15,-3 0 9 16,-3 5 3-16,0 3 3 16,0 7-1-16,0 7 0 15,0 7 0-15,0 7 1 16,0 3-3-16,2 10-7 0,10 18-5 15,6 10 9-15,-2 3 1 16,5-3-5-16,1-4 6 16,2-6-14-16,2-5-34 15,4-8-4-15,1-5 14 16,1-7-1-16,-2-3 5 16,-4 0 18-16,-1-10 14 15,-3-8 3-15,-2-1 1 16,-5-5 3-16,-5-1-1 15,1-3 14-15,-8 1 17 16,-3 0 3-16,0 4 9 16,0 0 4-16,-8 3-10 0,-7 3-16 15,0 7-8-15,-4 6-3 16,-2 4-9-16,0 11-4 16,2 17-4-16,3 9-1 15,8 5 3-15,6 0-3 16,2-2 0-16,5-3 1 15,16-7-25-15,4-5-46 16,3-9 3-16,1-8-12 16,-3-8-4-16,-4 0-1 15,-5-13 17-15,-3-10 41 16,-4-2 31-16,-5-4 1 16,-1-1 7-16,-4 1 29 15,0 2 36-15,0 4 5 0,0 7 21 16,0 3 0-1,-1 7-4-15,-1 3-27 0,1 3-30 16,1 6-22-16,0 29-16 16,0 16 1-16,0 13 5 15,0 9-5-15,4 5 2 16,4 1-3-16,5 2 0 16,4-2 1-16,-1-7-2 15,-1-11 1-15,-7-7-2 16,-4-13-1-16,-4-10-23 15,0-7-34-15,-14-11-21 16,-9-4 10-16,-7-8 16 16,-8-1-3-16,-5-3 13 0,-1-17 15 15,5-6 3-15,12-6-23 16,19-9-5-16,8-6-34 16,29-12-131-16,19-7-164 15</inkml:trace>
  <inkml:trace contextRef="#ctx0" brushRef="#br1" timeOffset="99967.95">23355 7126 645 0,'0'0'133'0,"0"0"-47"16,0 0 42-16,-105-65-37 0,77 65-37 15,1 18-33 1,2 18-8-16,5 9-12 0,4 5 2 15,8-3 2-15,8-2-1 16,0-7-1-16,4-4-3 16,11-8 1-16,4-6-2 15,2-9 2-15,-2-9 0 16,5-2 1-16,1-5 1 16,2-16-2-16,-2-8 1 15,-5-4 0-15,-4-1 2 16,-4 2-2-16,-1 1 3 15,-7 1-2-15,1 4 1 16,-2 7 6-16,0 5 4 16,-2 8-9-16,1 2 4 0,1 4-9 15,5 10-7-15,5 14-1 16,7 11 6-16,3 1-1 16,2 2 0-16,2-2 2 15,0-4-1-15,-2-3-1 16,-4-10-1-16,-4-7-5 15,-3-7-4-15,-5-5 7 16,0 0 6-16,3-3 1 16,0-12 4-16,2-6-1 15,2-4 1-15,-1 0-1 16,1 0 3-16,-2 5-1 16,1 3 2-16,-5 5 2 15,0 4-3-15,1 6-1 0,3 2-6 16,3 0 0-1,7 10-1-15,1 7-2 0,-2 9 1 16,1 1-3-16,-6 1 1 16,-3-2-2-16,-4-4-3 15,-3-5-32-15,-4-7-33 16,-2-4-29-16,-2-6-32 16,0 0-8-16,0-17-40 15,-6-12-302-15</inkml:trace>
  <inkml:trace contextRef="#ctx0" brushRef="#br1" timeOffset="100138.03">23815 6922 607 0,'0'0'104'16,"0"0"40"-16,0 0-29 15,0 0-72-15,0 0-43 16,0 0-12-16,20 19 0 15,10 29-50-15,3 8-55 16,-2-3-113-16,-4-5-109 16</inkml:trace>
  <inkml:trace contextRef="#ctx0" brushRef="#br1" timeOffset="100584.08">24081 7220 631 0,'0'0'175'15,"0"0"-43"-15,0-76-9 16,0 58-33-16,0 2-39 16,0 9-20-16,0 0-9 15,-1 4-8-15,1 3-8 16,0 0-6-16,0 27-12 16,4 12 8-16,10 9 4 15,-4 3-1-15,-1-3 0 16,-2-4-2-16,-1-8-3 15,-1-9 0-15,-1-11-22 16,0-8-12-16,-1-3 17 16,1-5 10-16,2 0 13 0,4-13 8 15,3-10-5-15,3-6-1 16,1 1 2-16,-3 0 3 16,1-1-1-16,0 2 10 15,-1 5 4-15,-1 3 2 16,0 5-5-16,5 8-3 15,1 6-10-15,4 0-4 16,2 17 0-16,0 10-1 16,-1 3-5-16,0 0 4 15,-4 4-9-15,-1-5-27 16,-3-3-56-16,1-8-74 0,-7-6-143 16,2-8-319-1</inkml:trace>
  <inkml:trace contextRef="#ctx0" brushRef="#br1" timeOffset="102404.58">25377 7308 359 0,'0'0'343'0,"0"0"-239"16,0 0 38-16,0 0 6 16,0 0-79-16,21-73-34 15,-21 66-7-15,0 3-2 16,-7 0-9-16,-5 4-2 0,-6 0-6 15,-3 12-4-15,-4 10-3 16,1 6-2-16,7 5-2 16,6 1-1-16,6-3 0 15,5-4 1-15,3-6-2 16,19-5 0-16,8-7 3 16,5-6 0-16,5-3-10 15,3-12-8-15,-1-17-16 16,-8-5-10-16,-7-4-2 15,-11-3 9-15,-14-1 18 16,-2 0 0-16,-9 2 5 16,-12 8 15-16,-4 6 0 15,2 5 9-15,1 7 14 16,4 6 2-16,3 5-8 16,5 3-10-16,1 4-7 0,4 13-10 15,5 3 1-15,0 1-19 16,14-4-47-16,20-7-23 15,15-7-74-15,9-3-54 16,5-3-70-16,-2-14 197 16,-4-9 38-16,-5-8 26 15</inkml:trace>
  <inkml:trace contextRef="#ctx0" brushRef="#br1" timeOffset="102637.01">25931 6791 625 0,'0'0'107'16,"0"0"1"-16,0 0 11 15,0 0-36-15,-44-73-22 0,41 71-14 16,2 2-20-16,1 0-16 16,-2 19-11-16,2 20-1 15,0 19 1-15,0 14 4 16,0 10 8-16,0 2 7 16,3-8-7-16,5-10-11 15,1-10-1-15,1-11-6 16,2-9-92-16,2-11-121 15,-1-13-221-15,1-9 88 16,0-3 269-16,-3-12 46 16</inkml:trace>
  <inkml:trace contextRef="#ctx0" brushRef="#br1" timeOffset="103667.57">25753 7233 135 0,'0'0'522'0,"0"0"-458"15,0 0 31-15,0 0-20 16,0 0-54-16,0 0-15 16,140-68-6-16,-65 43 0 15,3-6 1-15,2-7-2 16,-5-8-10-16,-6-1-36 16,-13-2-16-16,-16 8-1 15,-20 8 43-15,-19 7 21 16,-1 5 5-16,-10 1 39 0,-11 3 28 15,1 6 20 1,1 3-5-16,3 5-26 0,2 3-8 16,2 0-14-16,-1 3-18 15,1 22-10-15,0 11-8 16,2 16 1-16,2 12 2 16,3 9 6-16,4-3-4 15,1-2-1-15,0-12-6 16,0-12-1-16,3-7-6 15,6-12 4-15,2-8-2 16,2-5-12-16,-3-10-27 16,1-2 11-16,2 0 19 15,1-18 9-15,1-6-1 16,-2-5 3-16,0-3 2 16,-5 2 0-16,-1 5 0 0,0 6 0 15,-3 7 4-15,-1 5 9 16,0 7-1-16,1 0-12 15,8 9-1-15,6 16-7 16,4 4 5-16,1 3-5 16,1-1 8-16,1-6-7 15,2-5-44-15,3-9-29 16,4-6 22-16,2-5 13 16,1 0 18-16,-1-18 2 15,-6-3 11-15,-5-4 14 16,-2-5 3-16,-10-1 2 15,-7-3 18-15,-6 3 23 0,0 3 9 16,-9 6-3-16,-5 8 2 16,1 6-4-16,-3 8-22 15,2 3-13-15,-2 22-15 16,2 11-6-16,6 1 4 16,5 2-2-16,3-5-3 15,7-5 1-15,18-6 5 16,8-6-1-16,4-11 0 15,4-4-1-15,-4-2 3 16,-1-2 0-16,-3-10 1 16,-5-2 2-16,-4-4 2 15,-2 0-5-15,-7-3 2 16,0 3 2-16,-6 3 0 0,-3 3-1 16,0 7-3-1,0 4 0-15,1 1-2 0,2 0-11 16,5 4-2-16,-4 7-6 15,-1 4-5-15,-2-2 11 16,-2 2 0-16,-4-1-10 16,-1 2-1-16,0-3 10 15,0 3 3-15,-7-2 6 16,-3 2 3-16,4-1-7 16,6-1-15-16,0-3-61 15,10-1-30-15,14-7 34 16,7-3 55-16,4 0 0 15,6-8 15-15,1-11 13 16,4-3-15-16,-2-4-135 0,-6-2-83 16,2 2 139-16,1-1 44 15</inkml:trace>
  <inkml:trace contextRef="#ctx0" brushRef="#br1" timeOffset="104543.81">27646 7088 824 0,'0'0'104'0,"0"0"62"15,0 0-39-15,0 0-62 0,-51-73-25 16,44 73-19 0,1 3-21-16,-1 19-3 0,1 12-3 15,3 2-1-15,3 0 7 16,0-3-3-16,6-5 3 15,13-3-11-15,3-7-19 16,-1-5 9-16,3-5 7 16,-2-7 0-16,-1-1 11 15,-4 0 3-15,-1-15 3 16,-4-4 0-16,-4-6-1 16,-1-1-2-16,-6-2 8 15,-1-2-6-15,0 4 3 16,0 1 4-16,0 4 1 15,0 4 7-15,-1 8-4 0,-2 2 8 16,2 6-5-16,1 1-16 16,0 8-4-16,0 18-13 15,0 7 15-15,0 3 1 16,1-3-3-16,12-4-5 16,1-5-9-16,5-4-20 15,2-7-4-15,0-6 11 16,1-6 20-16,1-1 11 15,-5 0 1-15,1-13 2 16,-1-6 2-16,-6-3 10 16,0-2 7-16,-3-5 5 15,-5 3 0-15,-2-2-4 16,-2 0 0-16,0 2 2 16,0 3-6-16,0 7-9 15,-3 3 4-15,0 8-1 0,1 3-7 16,-1 2-6-16,0 13-6 15,2 16-7-15,1 7 11 16,0 2-2-16,0-4-4 16,10-3-18-16,5-6-12 15,6-6-5-15,1-5 4 16,1-8 4-16,2-6 24 16,2 0 9-16,0 0 2 15,0-12 0-15,-2-5 4 16,-2-4 22-16,-3-1 3 15,0-3-2-15,-7 1-1 16,-3 0-6-16,-2 2 7 0,-4 3-7 16,1 4-8-16,0 6 13 15,-2 6-13-15,-2 3 6 16,5 0-16-16,-2 12-2 16,2 13-6-16,2 8 2 15,-2 3 3-15,-1 1-1 16,-2-1-2-16,1-7-9 15,-1-3-22-15,0-6-8 16,0-8-15-16,-2-4-27 16,1-5-27-16,-2-3-43 15,1 0-55-15,1-6-25 16</inkml:trace>
  <inkml:trace contextRef="#ctx0" brushRef="#br1" timeOffset="105052.17">28405 6861 534 0,'0'0'143'15,"0"0"-8"-15,0 0-14 16,0 0-73-16,0 0-48 16,0 0-2-16,70 29 0 15,-37-5-9-15,-3 1 2 16,-3-5-29-16,-5-2-75 15,-8-9-51-15,-4-4 73 0,-4-4 3 16,-3-1 81-16,-1 0 7 16,-1-1 75-16,1-8 29 15,-2 1 33-15,0 1-30 16,0 4-15-16,0 1-31 16,0 2-25-16,0 0-7 15,-5 10-26-15,-3 10 0 16,3 5 8-16,3 3-8 15,2-1 2-15,0-1-5 16,18-1 1-16,7-2 1 16,5-4-2-16,1-2 3 15,-4-1-3-15,-4-1-11 16,-2 0-60-16,-5 2 44 0,-5 0-40 16,-7-1 35-16,-4 2-24 15,0-1 14-15,-15-2 16 16,-13-5-14-16,-9-3-31 15,-5-2 17-15,-2-2 15 16,1-3 2-16,4 0-5 16,10 0 23-16,9 0 17 15,19-10-1-15,1-5-293 16</inkml:trace>
  <inkml:trace contextRef="#ctx0" brushRef="#br1" timeOffset="105473.48">28945 7241 553 0,'0'0'222'0,"0"0"-146"16,0 0 67-16,0 0-54 16,0 0-63-16,99-28-9 15,-65 13 0-15,-6-2-6 16,-4-1-5-16,-7-1-1 15,-10-1-1-15,-3-1 3 16,-4 2 2-16,-7 2-6 16,-15 4-3-16,-10 9-11 15,-3 4 10-15,-3 7-8 0,2 21 7 16,2 4-2-16,4 3 0 16,8-2 3-16,10-2-6 15,9-1 4-15,3-4 3 16,4-2-1-16,22-4 2 15,8-4 3-15,8-6 13 16,3-7 7-16,0-3-17 16,-7 0-1-16,-3 0-1 15,-10 0-5-15,-7-3 0 16,-9-1-2-16,-6 4-7 16,-2 0-14-16,-1 0-38 15,0 0-90-15,-7 0-103 16,-10 1-121-16</inkml:trace>
  <inkml:trace contextRef="#ctx0" brushRef="#br1" timeOffset="107602.95">30040 7187 384 0,'0'0'298'16,"0"0"-171"-16,0 0 15 15,0 0 3-15,0 0-44 16,0 0-33-16,-6-61-14 15,2 58-15-15,-1 3-14 0,2 0-7 16,-1 0-12-16,-1 9-6 16,-2 19-5-16,2 8 1 15,5 9 4-15,0-1 0 16,2-8-1-16,17-5 0 16,5-8-5-16,1-4-1 15,4-7-8-15,-5-10-22 16,-3-2 1-16,-4-2 4 15,-3-18 14-15,-5-3 9 16,-3-4-2-16,-5-3 7 16,-1 2-3-16,0 0 7 15,-6-1 1-15,-3 3 3 16,2 4 8-16,1 6 11 0,0 5-6 16,5 9 7-16,-1 2-9 15,2 0-15-15,0 15-9 16,0 13-6-16,10 9 9 15,7 1 6-15,5-4-1 16,3-2 1-16,4-3-5 16,5-8-12-16,4-5-8 15,2-7-2-15,0-9-2 16,-4 0 14-16,-2-6 7 16,-6-14 8-16,-2-4 1 15,-8-7 0-15,-5-5 1 16,-7-2 3-16,-6-3-4 0,0 4 0 15,-4 3 2 1,-13 4 0-16,2 3 0 0,-2 9 5 16,1 5 6-16,3 5 6 15,4 8-6-15,-1 0-14 16,-1 11-2-16,2 15-11 16,5 6-1-16,4 5 7 15,0-1-26-15,25 0-20 16,11-5-30-16,7-5-9 15,13-6-12-15,0-7-59 16,-1-6 56-16,-7-7 16 16,-9 0 45-16,-11 0 46 15,-10-11 16-15,-5-4 83 0,-8 1 38 16,-4-5 20-16,-1 1-19 16,0-2-26-16,-9 1-34 15,-5 2-28-15,-2 5-2 16,2 2-11-16,5 7-3 15,1 3-11-15,1 0-17 16,1 0-6-16,1 16-3 16,2 6-6-16,2 4 6 15,1 3 2-15,0-2-2 16,0-2 3-16,7-2 0 16,10-5-6-16,1-4-14 15,0-7-14-15,-2-4 1 16,2-3 9-16,-3 0 13 15,1-14 10-15,-4-3 1 0,1-4 1 16,-5-6 3-16,-3-3 2 16,-1 2-5-16,-4 2 1 15,0 10 0-15,0 7-1 16,0 7 0-16,0 2-1 16,0 1-6-16,0 20-19 15,2 9 2-15,5 4 23 16,0-3 0-16,5-3 0 15,5-5-2-15,6-8-22 16,9-4-7-16,10-8 14 16,5-3 0-16,3 0 1 15,-3-18 1-15,-5-5 5 16,-3-5 9-16,-3-6 1 0,-7-8 3 16,-4-9 19-1,-8-5-11-15,-8-9 4 0,-7-1 14 16,-2-1-4-16,-6 6-3 15,-16 6 14-15,-1 13 5 16,-2 9 1-16,4 13-10 16,7 11 5-16,4 9-23 15,-1 7-14-15,-1 36 0 16,-2 27-9-16,2 20 7 16,6 9 2-16,3-2 0 15,3-9 0-15,4-14-1 16,11-13-9-16,7-14 4 15,8-10-32-15,9-13-37 16,9-11 14-16,3-11 6 0,2-2-3 16,1-12 3-16,-5-18 24 15,-1-9 13-15,-6-8 18 16,-11-6 0-16,-5-7 2 16,-12-11 1-16,-8-5 5 15,-6 3 22-15,0 7 19 16,0 17-1-16,-4 18 30 15,-4 10-8-15,3 10-13 16,0 8-9-16,3 3-26 16,-1 11-22-16,2 32-4 15,-1 22-4-15,2 16 7 16,-1 8 1-16,1-9-7 16,0-6 6-16,0-12-14 0,-2-11-102 15,2-7-138-15,8-11-205 16,19-7-6-16</inkml:trace>
  <inkml:trace contextRef="#ctx0" brushRef="#br1" timeOffset="107999.57">32085 7218 704 0,'0'0'232'16,"0"0"-141"-16,0 0 37 15,0 0-41-15,0 0-46 0,0 0-24 16,-83-69-13-16,60 79-4 16,-2 18-11-16,-8 9 9 15,-3 4 2-15,8 0 0 16,5-2-4-16,4-6-3 16,7-4-22-16,5-8-17 15,2-8-6-15,5-7 2 16,0-4 19-16,0-2 24 15,0 0 7-15,5-8 13 16,13-9 9-16,4-7-9 16,-1 7-6-16,-2 1 20 15,0 9 0-15,-2 7-7 16,4 0-16-16,6 14-4 0,1 10-7 16,0 5 6-1,-5 0-18-15,-4-4-65 0,-4-2-40 16,-4-7-44-16,2-7-99 15,-1-5-213-15</inkml:trace>
  <inkml:trace contextRef="#ctx0" brushRef="#br1" timeOffset="109850.15">5720 8874 516 0,'0'0'209'16,"0"0"-112"-16,0 0 63 15,0 0-41-15,-81-63-26 16,41 59-31-16,-12 4-26 0,-14 7-15 16,-8 21-8-16,-3 14-13 15,6 5 1-15,16 0 3 16,13-6-4-16,21-4 1 15,17-6-1-15,4-5-3 16,22-10-1-16,20-10 1 16,19-6 3-16,10-18-2 15,4-14 0-15,-2-10-27 16,-7-6-6-16,-11-7 2 16,-12-8-10-16,-10-6 5 15,-12-4 5-15,-12-2 12 16,-9 5 14-16,-3 8 7 15,-21 16 0-15,-7 13 3 0,1 16 6 16,9 9 30-16,6 8 11 16,6 0-19-16,6 27-30 15,3 19-1-15,0 18-1 16,0 7 1-16,20 4 3 16,2-8 0-16,5-8 2 15,4-8-5-15,2-12 0 16,3-8-3-16,1-9 4 15,6-12-2-15,2-7 1 16,0-3-2-16,-5-5 1 16,-4-13-7-16,-5-4-19 15,-4-7 3-15,-9 0 1 0,-11-2 0 16,-7 1 2 0,0 2 6-16,-17 2 7 15,-6 6 5-15,-2 8 1 0,-1 3 2 16,1 8 2-16,3 1 4 15,2 7 7-15,1 17-9 16,7 5-4-16,3 7 0 16,9-3-3-16,0-1 1 15,18-7 2-15,16-8-2 16,12-9-4-16,8-8-29 16,10-1-72-16,5-21-31 15,-2-9-84-15,-6-2-114 16</inkml:trace>
  <inkml:trace contextRef="#ctx0" brushRef="#br1" timeOffset="110484.18">6479 8385 520 0,'0'0'179'16,"0"0"-31"-16,0 0 33 16,0 0-54-16,0 0-50 15,0 0-24-15,-61-40-32 16,55 77-17-16,6 17 3 15,-3 16 4-15,3 8-4 16,0 6 4-16,0-1-5 16,0-3-5-16,0-5-1 15,3-7 0-15,-3-6-2 16,0-13 0-16,3-8-3 0,4-18-3 16,-1-10-33-16,2-9-8 15,4-4-14-15,3-6 15 16,4-19 14-16,-1-9 2 15,1-8 14-15,-7-5 7 16,-3-1 5-16,-3-2 2 16,-6-1 4-16,0 4 0 15,-3 8 1-15,-7 11 3 16,-1 8 39-16,2 10 23 16,2 4 1-16,4 5-18 15,3 1-22-15,0 1-27 16,0 19-8-16,6 8 8 15,12 5-1-15,4-3 0 0,2-4-1 16,0-2 1-16,6-9 0 16,-3-6-7-16,-4-1-6 15,1-8-1-15,-6 0 4 16,0 0 2-16,1-3 8 16,-5-10 1-16,-2 0 1 15,-2 3 0-15,-5 3 3 16,-4 5-4-16,-1 2 0 15,0 0 1-15,0 0-1 16,0 11-8-16,0 10 8 16,-3 0-3-16,3-2 3 15,0-2 0-15,0-5-2 0,0-2 1 16,8-6-7-16,6-4-15 16,2 0-22-16,6-6-21 15,0-12-48-15,-2-3-61 16,-4-4-90-16,-7 0-127 15</inkml:trace>
  <inkml:trace contextRef="#ctx0" brushRef="#br1" timeOffset="110672.38">6788 8520 639 0,'0'0'203'0,"0"0"-83"0,0 0 12 15,0 0-33 1,0 0-67-16,0 0-28 0,-33-9-4 16,42 22-18-16,13 10-33 15,2 7-95-15,-1 2-188 16</inkml:trace>
  <inkml:trace contextRef="#ctx0" brushRef="#br1" timeOffset="111370.88">7034 8785 749 0,'0'0'142'0,"0"0"-41"16,0 0 58-16,0 0-29 15,0 0-60-15,0 0-34 16,-54-67-10-16,53 67-14 15,1 0-12-15,0 20-3 16,0 10 2-16,0 6 1 16,6 2 1-16,3-3-1 15,1-4-3-15,4-7 3 16,2-7-3-16,-3-5-10 16,5-6-5-16,-3-6 2 15,3 0 8-15,6-11 8 0,-3-12 1 16,1-7-1-1,-3-4 1-15,-2-4 0 0,-2 1 3 16,-3 3-1-16,-6 4-2 16,1 7 2-16,-4 9 2 15,0 3 5-15,0 8-1 16,3 3-5-16,3 0-4 16,6 3-3-16,5 16 3 15,2 6-4-15,0 3 3 16,-3 3 0-16,-2-2-4 15,-2-4-20-15,-3-6-12 16,-2-3-4-16,2-6 9 16,2-3 16-16,0-5 5 15,3-2 5-15,-1 0 6 0,-1-4 0 16,3-11 1-16,-3-1 1 16,0-2-1-16,-3-3 3 15,1-4 5-15,-2-1 18 16,-1-1 4-16,2-1-1 15,0 1-2-15,-1 5-9 16,-1 7-10-16,2 8 0 16,0 7-9-16,3 0-1 15,1 12 0-15,-2 12-5 16,-2 5 4-16,-7 4-2 16,-3-1-13-16,-2-2-11 15,0-4-7-15,-2-7-14 16,-5-3-52-16,1-5-43 15,0-8-30-15,3-3-156 16</inkml:trace>
  <inkml:trace contextRef="#ctx0" brushRef="#br1" timeOffset="111564.8">7705 8371 486 0,'0'0'384'16,"0"0"-288"-16,0 0 3 16,0 0-25-16,0 0-74 15,0 0-1-15,28-10 0 0,5 34-47 16,-6 3-149 0,0 2-219-16</inkml:trace>
  <inkml:trace contextRef="#ctx0" brushRef="#br1" timeOffset="111833.7">8093 8286 357 0,'0'0'536'0,"0"0"-424"15,0 0 70-15,0 0-64 16,0 0-67-16,0 0-44 15,-63-17-7-15,63 66-7 0,0 15 7 16,3 2 0-16,2 3-1 16,1-2-2-16,-2-4-3 15,2-9-5-15,0-9-43 16,0-9-54-16,-3-11-8 16,3-10-35-16,2-6-77 15,-4-9-71-15</inkml:trace>
  <inkml:trace contextRef="#ctx0" brushRef="#br1" timeOffset="112150.43">7945 8722 805 0,'0'0'137'0,"0"0"-28"15,0 0 48-15,0 0-39 16,0 0-70-16,25-79-30 15,7 71-9-15,5 3-4 16,5 5-4-16,1 0 0 16,-4 7-1-16,-3 7-3 15,-3 1 1-15,-8 2 2 16,-3 2-6-16,-5 0-4 16,-4 0-6-16,-5 1 6 15,-2 0-3-15,-6 1-8 16,0-1-6-16,0-1 8 0,0-1-15 15,-9-2-23 1,1-4-39-16,5-3-57 0,3-6-55 16,0-3-105-16</inkml:trace>
  <inkml:trace contextRef="#ctx0" brushRef="#br1" timeOffset="112322.71">8359 8497 706 0,'0'0'0'0,"0"0"-2"0,0 0-2 16,0 0 3-16,80 57-123 16,-44-36-171-16</inkml:trace>
  <inkml:trace contextRef="#ctx0" brushRef="#br1" timeOffset="112945.58">8785 8649 508 0,'0'0'222'0,"0"0"-75"16,0 0-3-16,0 0-60 16,0 0-15-16,0 0-14 15,-81-46-20-15,47 46-21 16,7 0-7-16,3 10-3 15,7 6 1-15,6 4-5 0,5 5 1 16,6 2-2-16,0-2-2 16,11-2 1-16,12-4-2 15,6-5-49-15,5-8-23 16,-1-5 3-16,3-1 7 16,-3 0 27-16,-2-9 35 15,-4-6 4-15,-5-6 1 16,-3-2 13-16,-4-5 42 15,-7-1 13-15,2-3 2 16,-5 3-3-16,-2 5-20 16,0 7-5-16,-2 8-16 15,-1 4-7-15,5 5-15 0,5 0-5 16,4 17-1-16,2 7 0 16,-4 2-1-16,-6 3 0 15,0 0-3-15,-3-4-4 16,-3-5-11-16,3-5 2 15,-2-5 8-15,1-5 3 16,-1-4 2-16,2-1 5 16,3 0 3-16,5-9 1 15,2-7-1-15,2-3-2 16,-2-4 2-16,-2 0-2 16,1-1 7-16,0 2 15 15,-3 3 0-15,2 7 0 16,0 6-8-16,6 6-1 15,0 0-10-15,6 9-3 16,-5 12 1-16,-2 2-2 0,-2-1-3 16,-6 1 2-16,-3-4-3 15,-4-5-34-15,-1 0-50 16,0-6-75-16,0-5-132 16,0-3-548-16</inkml:trace>
  <inkml:trace contextRef="#ctx0" brushRef="#br1" timeOffset="114541.17">10150 8660 880 0,'0'0'83'0,"0"0"11"16,0 0 34-16,0 0-53 15,0 0-31-15,0 0-27 16,-28-17-17-16,17 47-5 15,0 9 5-15,1 3 0 16,7-4 1-16,3-5-3 16,0-5-2-16,13-7 3 15,4-5 0-15,1-8-2 16,0-8 0-16,7 0-3 16,-1-3 2-16,1-15-11 15,-2-2-4-15,-7-4 2 16,-4-1 9-16,-8 2 1 15,-4-1 5-15,0 2 2 0,0 2 2 16,-10 4 0-16,1 6-2 16,3 2 13-16,3 6 5 15,2 2-6-15,1 0-12 16,0 10-7-16,0 12 1 16,9 6 3-16,3 0 2 15,4 0 0-15,3-6-6 16,-2-4 5-16,2-4-21 15,-2-6-3-15,2-5 10 16,-1-3 10-16,-2 0 6 16,-1-7 0-16,0-11 1 15,1-5 1-15,-2-1-1 0,-3-3 6 16,-1 2-1 0,-3 0 10-16,-2 3 5 0,-1 2 5 15,-2 4 4-15,-1 5-9 16,1 5-8-16,-2 3 2 15,4 3-14-15,5 0-1 16,3 3-5-16,9 14 1 16,4 4-1-16,-1 3 2 15,0 1 0-15,-3-1 2 16,-2-3-3-16,-4-4-8 16,0-5-3-16,-3-5 4 15,0-4 5-15,1-3 5 16,0 0 0-16,3-4 2 15,0-12 3-15,2-3-3 16,1-2 0-16,-2-1 1 0,2 0 1 16,-2 1 2-16,2 4 0 15,-4 4-1-15,1 3-3 16,-2 6-2-16,1 4 3 16,-3 0-4-16,1 4 0 15,2 13-3-15,-2 3 4 16,-4 4-5-16,-4 2 6 15,-2-3-2-15,-3-4-25 16,0-2-33-16,0-4-35 16,0-7-13-16,0-6-21 0,0 0-100 15,0-6-21-15</inkml:trace>
  <inkml:trace contextRef="#ctx0" brushRef="#br1" timeOffset="114731.45">10961 8306 611 0,'0'0'126'16,"0"0"-33"-16,0 0-7 16,0 0-86-16,0 0-4 15,0 0 1-15,36 52-25 16,-11-21-113-16,-1-3-83 15</inkml:trace>
  <inkml:trace contextRef="#ctx0" brushRef="#br1" timeOffset="115216.2">11322 8333 693 0,'0'0'149'0,"0"0"17"15,0 0 7-15,0 0-70 16,0 0-39-16,0 0-30 16,-52-61-21-16,48 95-13 15,-4 13-1-15,3 15 1 0,1 2 0 16,4-3-3-16,0-5 2 16,0-9-4-16,0-12 1 15,9-8 0-15,8-11-14 16,5-11-28-16,5-5 11 15,1-2-6-15,5-17-28 16,-5-5-1-16,-3-6 20 16,-5-1 17-16,-4-5 22 15,-4-1 8-15,-6-2 3 16,-3 1 3-16,-3-4 11 16,0 2 33-16,0 3 28 15,-3 8 2-15,-4 10-5 16,4 10-20-16,3 6-13 0,0 3-14 15,0 16-25-15,0 24 0 16,0 13 0-16,0 12 1 16,0-2-1-16,0-1 0 15,0-3-7-15,0-9 4 16,0-3-38-16,-2-6-74 16,2-9-61-16,3-4-211 15</inkml:trace>
  <inkml:trace contextRef="#ctx0" brushRef="#br1" timeOffset="116166.05">12196 8299 674 0,'0'0'109'16,"0"0"-4"-16,0 0 51 15,0-73-26-15,0 73-53 0,0 0-42 16,0 10-20-16,0 31-15 16,-10 20 2-16,-1 18 8 15,2 3-5-15,5-5 6 16,4-4-9-16,0-10 1 15,6-12-3-15,9-13 0 16,4-13-1-16,3-11 1 16,5-8 1-16,3-6 0 15,7-4-1-15,1-19-3 16,-4-8-1-16,-2-4-7 16,-12-5-4-16,-9-2 1 15,-10 1-2-15,-1 3 14 16,-7 6 0-16,-14 9 2 0,-2 6 1 15,0 8 2-15,0 9 2 16,4 0 3-16,4 17-8 16,4 12 0-16,4 7-2 15,7 3 2-15,0-7 2 16,10-3-2-16,13-7 0 16,4-10 0-16,10-4 1 15,3-8-1-15,-1 0 4 16,-3-14-2-16,-5-9 0 15,-5-2 0-15,-7-5-2 16,-5-3 1-16,-10-1 2 16,-4 1-2-16,0 4-1 0,-7 2-1 15,-7 10 1-15,2 9 0 16,3 7 1-16,2 1-3 16,-1 17-1-16,8 19-2 15,0 7 4-15,0 7 1 16,6 2 0-16,15-6 2 15,8-5-2-15,6-7 0 16,10-9-1-16,7-9-2 16,9-12-46-16,5-4-234 15,3-9-445-15</inkml:trace>
  <inkml:trace contextRef="#ctx0" brushRef="#br1" timeOffset="116981.86">13603 8606 717 0,'0'0'126'0,"0"0"-1"15,16-75 27-15,-14 55-40 16,-2 9-51-16,0 5-12 16,0 2-20-16,0 3-6 15,0 1-11-15,0 0-8 16,6 11-4-16,1 20-8 15,6 6 7-15,1 7-1 16,1 0 3-16,-2-7-1 16,1-1 0-16,1-8 0 0,-2-8-1 15,0-6-3 1,-5-8 4-16,1-4-1 0,-3-2-1 16,1 0 0-16,4-21 2 15,3-8 1-15,2-10 0 16,-2-5-1-16,-2 1 1 15,-4 1-1-15,-2 4 0 16,-2 3 1-16,-2 9 0 16,-1 5-1-16,1 7 0 15,-2 6-1-15,1 8 1 16,2 0-14-16,8 0-51 16,7 14-75-16,7 11 36 15,5 4-32-15,1 0-69 16,-3-3-65-16</inkml:trace>
  <inkml:trace contextRef="#ctx0" brushRef="#br1" timeOffset="117213.08">14135 8576 460 0,'0'0'186'16,"0"0"-80"-16,0 0 51 16,-37-76-35-16,33 66-48 15,2 6 2-15,2 4-33 16,0 0-33-16,0 1-10 15,0 23-14-15,0 12 14 16,0 9-3-16,0 2 5 16,0-4-4-16,0-1-1 15,0-10 3-15,-3-6-11 0,2-9-61 16,-1-11-28-16,2-6-23 16,0 0-53-16,0-20 31 15,0-14-174-15</inkml:trace>
  <inkml:trace contextRef="#ctx0" brushRef="#br1" timeOffset="117376.63">14031 8246 476 0,'0'0'133'0,"0"0"-38"16,0 0 5-16,0 0-34 15,0 0-63-15,0 0-3 16,-3 20-8-16,24 15 6 0,2 3-30 15,2-1-129-15,0-1-108 16</inkml:trace>
  <inkml:trace contextRef="#ctx0" brushRef="#br1" timeOffset="117797.58">14413 8545 656 0,'0'0'204'0,"0"0"-85"16,0 0 28-16,-81-17-61 16,59 17-53-16,2 12-13 0,4 12-12 15,4 8-3-15,9 4-4 16,3-2 0-16,0-1 0 16,6-6-1-16,16-7-4 15,8-8 4-15,3-5 0 16,3-7 0-16,-2 0-9 15,-1-14-19-15,-8-7-7 16,-2-6-8-16,-7-3 11 16,-6-3-7-16,-8-4 14 15,-2 1-4-15,-6 0-4 16,-13 6 12-16,-5 8 16 16,-1 2 5-16,-2 9 3 15,2 2 5-15,5 3 0 16,4 5 1-16,10 1-8 15,4 0-1-15,2 0-11 0,0 4-25 16,18 7 5-16,6-1-61 16,6-6-66-16,0-4-14 15,-4 0-274-15</inkml:trace>
  <inkml:trace contextRef="#ctx0" brushRef="#br1" timeOffset="119165.42">14784 8254 492 0,'0'0'102'16,"-3"-121"-36"-16,-9 73 45 16,-6 13 48-16,2 13-46 15,4 7-21-15,1 11-17 16,7 4-27-16,-3 3-20 15,-2 32-28-15,0 22-2 0,-2 21 2 16,7 5 2-16,4-1-2 16,0-7 0-16,6-10 0 15,13-7-2-15,3-13-5 16,4-8 2-16,7-13-50 16,2-11-49-16,9-11-34 15,2-2 10-15,-1-9-42 16,-4-13 42-16,-6-6 20 15,-10-2 52-15,-10 1 56 16,-9 1 93-16,-6 3 12 16,0 3 37-16,-3 2 4 15,-10 6-25-15,-5 2-24 0,0 2-19 16,-3 7-17-16,2 3-26 16,-1 0-18-16,4 6-12 15,4 15-3-15,2 3-1 16,5 6 1-16,5 1-4 15,0-3 2-15,2-3 0 16,11-5 0-16,3-4-1 16,2-7-1-16,-1-4 2 15,0-5-1-15,3 0 0 16,-5 0-3-16,1-11-6 16,-4-4-1-16,-4-2-2 15,-2-1 1-15,-4 1-2 16,-2 0 3-16,0 6 10 0,0 4 1 15,0 5 0 1,0 2 0-16,0 0-3 0,6 0-17 16,10 4-2-16,7 9 21 15,7-4-5-15,6-1-7 16,1-6-11-16,8-2-1 16,-2-5 7-16,0-14 10 15,-2-7 5-15,-8-4 1 16,-4-4 4-16,-8-7 2 15,-6-2-2-15,-3-6 11 16,-9-2 8-16,-3-2 8 16,0 3-5-16,-3 2 5 0,-9 5 2 15,2 11-3 1,2 9-9-16,2 12 6 0,0 10 1 16,5 1-26-16,1 31-2 15,0 22-10-15,0 25 10 16,3 7 1-16,9-2 0 15,-2-9-2-15,1-13-17 16,-3-14-78-16,2-10-61 16,-4-13-64-16,2-12-165 15</inkml:trace>
  <inkml:trace contextRef="#ctx0" brushRef="#br1" timeOffset="119498.33">15552 8490 424 0,'0'0'305'0,"0"0"-246"15,0 0 8-15,0 0 30 16,0 0-54-16,0 0-31 16,93-18 1-16,-42 3-8 15,-5-3-2-15,-6 1-3 16,-7-3 0-16,-3 0 1 15,-8-1 0-15,-8 5-1 16,-7 3 2-16,-5 1 1 0,-2 3 3 16,-6 5-2-1,-16 4 1-15,-10 1-3 0,-7 21 0 16,-1 9-2-16,1 8-1 16,9 3-4-16,9 1 2 15,15 0 1-15,6-7-7 16,15-6-65-16,21-9-56 15,12-10-155-15</inkml:trace>
  <inkml:trace contextRef="#ctx0" brushRef="#br1" timeOffset="119898.31">16209 8507 541 0,'0'0'175'15,"0"0"-23"-15,0 0-22 16,0 0-42-16,-106-32-36 0,69 42-22 15,1 13-1 1,6 5-15-16,5 1-5 0,9-1-4 16,8-3-3-16,8-4-2 15,0-6-2-15,14-6 1 16,18-8-1-16,8-1-1 16,8-10-16-16,-2-12-15 15,0-7-9-15,-7-3 19 16,-4-6 18-16,-6-5 1 15,-3-5 5-15,-6-4 5 16,-8-6-5-16,-5-5 3 16,-6-2-1-16,-1 5 16 15,0 11 3-15,-6 17 23 16,-5 12 8-16,5 12-1 0,2 8-9 16,0 4-18-16,1 32-24 15,-2 21-6-15,4 12 6 16,-1 4-4-16,2-9 0 15,0-7 0-15,0-11-11 16,0-8-85-16,5-9-58 16,6-6-182-16</inkml:trace>
  <inkml:trace contextRef="#ctx0" brushRef="#br1" timeOffset="120063.03">16679 8482 994 0,'0'0'88'0,"0"0"10"16,0 0-22-16,0 0-60 15,0 0-16-15,0 0-34 16,-68-25-223-16,55 15-587 16</inkml:trace>
  <inkml:trace contextRef="#ctx0" brushRef="#br1" timeOffset="121682.79">4453 10024 750 0,'0'0'123'0,"0"0"-86"16,0 0 48-16,0 0-19 15,0 0-38-15,0 0-19 16,0 0-6-16,-41 2-2 15,17 12-1-15,-3 0 3 16,0-4-3-16,9-5 0 16,3-3 1-16,2-2-1 15,7 0 1-15,0-6-1 16,4-12-11-16,2-9-13 16,0-6 6-16,8 2 10 15,7-3 8-15,-5 5 2 0,-4 7 2 16,-1 5-1-1,-4 5 10-15,1 8 9 0,-2 4-5 16,0 0-6-16,0 0-11 16,3 4-12-16,1 18-3 15,2 11 13-15,0 6 4 16,-3 6 0-16,0 0 2 16,-3-3-3-16,0-3-1 15,0-2 0-15,-9-5 0 16,-4-6 1-16,2-7-2 15,1-5-1-15,-5-5 2 16,3-2 0-16,-3-5 2 0,2-2 0 16,-2 0 2-16,1 0-1 15,1-10 6-15,-2-7-3 16,3-2-1-16,3 2 3 16,6 3 0-16,2 3-7 15,1 6 1-15,0 4-2 16,6 1-2-16,16 1-10 15,14 15 5-15,2 6-4 16,-2 2 3-16,0 0 4 16,-3 0-7-16,-3-4-39 15,-5-3-45-15,5-6-21 16,-2-7-91-16,-4-4-52 16</inkml:trace>
  <inkml:trace contextRef="#ctx0" brushRef="#br1" timeOffset="122133.66">4428 9749 38 0,'0'0'619'16,"0"0"-552"-16,-115-20-28 16,70 20 36-16,-2 21-10 15,-1 14-28-15,5 10-9 16,4 8 5-16,11 6-8 15,4 6 0-15,9-3-15 16,3 1 11-16,9 1-9 16,3-4-3-16,0-2 19 0,0-9-6 15,15-4-13-15,6-6-5 16,9-5-2-16,10-10 2 16,9-12 1-16,14-12-2 15,8-9-3-15,4-23 0 16,2-7 2-16,-8-5-3 15,-8-5 1-15,-13-3-1 16,-12-4-8-16,-15-6-5 16,-11-6 0-16,-10 2 6 15,-3-1 4-15,-27 5 4 16,-16 6 0-16,-9 7 0 16,-5 15 0-16,1 15 4 15,-1 16-4-15,-1 3-7 0,8 24-1 16,6 13-9-16,14 7-26 15,18 1-89-15,14-6-173 16,1-13-215-16</inkml:trace>
  <inkml:trace contextRef="#ctx0" brushRef="#br1" timeOffset="125863.45">5384 10152 840 0,'0'0'85'0,"0"0"-25"15,0 0 36-15,0 0-23 16,0 0-29-16,0 0-8 16,-7-51-17-16,7 51-15 15,0 5-4-15,13 14-1 16,7 8-1-16,5 9 1 15,3-2-1-15,-4 1 1 16,0-2-2-16,-6-7 3 16,-3-4-1-16,-3-5-4 0,-5-8-12 15,-1-4-21-15,-3-2 5 16,-3-3 17-16,0 0 16 16,0 0 8-16,0-17 0 15,0-5-1-15,0-14-5 16,-6-5 0-16,3-12 0 15,3-6-1-15,0-3-1 16,0 1 0-16,0 7 0 16,0 6 0-16,0 10 0 15,3 9 1-15,3 12 0 16,-3 9-1-16,3 5 0 0,5 3-6 16,5 4-53-1,11 17-65-15,7 11 19 0,2 6-107 16,-3 3-41-16</inkml:trace>
  <inkml:trace contextRef="#ctx0" brushRef="#br1" timeOffset="126168.61">5978 10135 745 0,'0'0'180'0,"0"0"-101"16,0 0 62-16,0 0-48 15,0 0-61-15,0 0-23 16,-11-13-9-16,17 34-5 16,3 10 5-16,-1 5-1 15,-1-2 0-15,-4 0 1 16,-1-4-1-16,-1-5-1 15,-1-3-2-15,0-8-17 16,0-3-56-16,0-7-30 16,0-4-25-16,0 0-1 15,0-15-69-15,0-10-355 16</inkml:trace>
  <inkml:trace contextRef="#ctx0" brushRef="#br1" timeOffset="126356.64">5902 9915 511 0,'0'0'185'0,"0"0"-117"15,0 0 6-15,0 0-5 16,0 0-33-16,0 0-36 16,-9-18-2-16,15 26-14 15,16 11-31-15,8 5-67 16,3 0-111-16,1-2-247 15</inkml:trace>
  <inkml:trace contextRef="#ctx0" brushRef="#br1" timeOffset="126746.67">6304 10077 435 0,'0'0'326'15,"0"0"-230"-15,0 0 28 16,0 0-10-16,0 0-62 15,0 0-31-15,-47 9-7 16,42 1-7-16,4 1-7 16,1 2 0-16,0-1-3 15,10 0 2-15,10 0-1 16,2-4 2-16,1-3 1 16,2 2-1-16,0-4 0 15,-3 3 0-15,-2-1-1 0,-4 4-4 16,-7 2-33-16,-4 3-18 15,-5 6 1-15,0 4-7 16,-12-1 13-16,-12 0-3 16,-3 1-5-16,-1-5 2 15,4-4 26-15,3-6 23 16,5-4 6-16,7-5 3 16,6 0 0-16,3-3 3 15,0-17-6-15,22-12-17 16,12-7-39-16,8-7-94 15,6-2-304-15</inkml:trace>
  <inkml:trace contextRef="#ctx0" brushRef="#br1" timeOffset="127488.64">6610 10120 590 0,'0'0'224'16,"0"0"-144"-16,0 0 53 15,0 0-17-15,0 0-63 16,0 0-38-16,-1-19-15 16,1 36-4-16,0 11 3 15,0 5 1-15,3 3 1 16,-2-2-1-16,-1-5-3 16,0-3-8-16,0-8-54 15,0-5-1-15,0-8-32 16,0-5-41-16,3 0-92 15,3-12-95-15</inkml:trace>
  <inkml:trace contextRef="#ctx0" brushRef="#br1" timeOffset="127682.9">6543 9794 273 0,'0'0'415'0,"0"0"-310"15,0 0-19-15,0 0-20 16,0 0-60-16,0 0-5 16,17 17-1-16,17 2 0 15,9-5-3-15,5 1-66 16,4-6-78-16,-3-5-146 16</inkml:trace>
  <inkml:trace contextRef="#ctx0" brushRef="#br1" timeOffset="127916.83">6922 9680 567 0,'0'0'158'0,"0"0"-38"15,0 0 13-15,0 0-8 16,0 0-50-16,0 0-37 16,-75-53-23-16,75 91-15 15,0 16 0-15,6 16 4 16,8 0-2-16,2-1 0 15,-2-3-2-15,-1-4-4 16,-7-8 0-16,0-4-5 16,-6-7-47-16,5-7-76 0,-1-12-49 15,3-9-148-15</inkml:trace>
  <inkml:trace contextRef="#ctx0" brushRef="#br1" timeOffset="128246.93">6956 10139 330 0,'0'0'573'0,"0"0"-494"16,0 0 61-16,0 0-15 16,0 0-68-16,0 0-22 15,-28-71-20-15,52 63-14 0,12 4-1 16,7 1-1-16,3 3-3 15,-1 0-2-15,-8 11-1 16,-4 6-17-16,-8 3-11 16,-5-1-5-16,-5 1-24 15,-9-1 18-15,-3 1 11 16,-3-1 8-16,0-1 8 16,0-1 7-16,0-2-4 15,-3-5-17-15,0 0-29 16,3-6-10-16,0-1-38 15,0-3-36-15,0 0-80 16</inkml:trace>
  <inkml:trace contextRef="#ctx0" brushRef="#br1" timeOffset="128440.56">7258 9827 780 0,'0'0'70'0,"0"0"30"16,0 0-8-16,0 0-56 15,0 0-36-15,0 0-18 16,20 24 9-16,6 3-114 16,-4 5-188-16</inkml:trace>
  <inkml:trace contextRef="#ctx0" brushRef="#br1" timeOffset="129482.42">7495 10060 846 0,'0'0'96'0,"0"0"31"15,0 0 46-15,0 0-81 16,0 0-36-16,0 0-23 15,-36-53-7-15,36 53-15 16,0 0-11-16,0 17-3 16,4 10 3-16,7 8 0 0,4-3 0 15,-5 1 0-15,1-5-2 16,-1-4 1-16,1-5-4 16,-1-5-17-16,0-4-7 15,-2-5-6-15,-2-5 4 16,6 0 18-16,-3 0 10 15,3-15 3-15,1-5 1 16,-2-6-1-16,-1-2 1 16,-1-2-1-16,-2 1 1 15,1 2-2-15,-2 5 2 16,1 6-1-16,-2 6 1 16,-1 6 2-16,4 4-3 15,3 0 0-15,3 2-3 16,5 19-3-16,-2 6 5 0,4 2-5 15,-5 3-32-15,2-3-51 16,0-5-6-16,-3-6-1 16,6-5 23-16,-2-6 34 15,5-7 22-15,1 0 17 16,1-4 0-16,-3-13 5 16,-4-3 31-16,-2-3 16 15,-6-4 19-15,-1 1 4 16,-5-4-13-16,-5 1-11 15,0 2-15-15,0 5-4 16,-9 6-12-16,-3 4 3 0,-2 7-4 16,-2 5-7-1,1 2-9-15,-6 22-3 0,5 8-3 16,4 7 0-16,7 2-4 16,5-4-23-16,0-4-23 15,11-3-42-15,8-10-27 16,2-6-32-16,6-8-65 15,0-6 33-15,-2 0-23 16,-4-6 134-16,-4-10 75 16,-4-3 116-16,-7-4 21 15,-2-3-10-15,-4-3 21 16,0 3-30-16,0 0-17 16,0 8-1-16,-6 4 0 15,0 7 4-15,1 2-24 16,2 5-19-16,3 0-16 0,0 0-22 15,0 3-14-15,0 20-7 16,0 15-2-16,0 10 4 16,0 2-3-16,0 6 1 15,0 3-2-15,0 5-1 16,-3 3 0-16,-2 2 2 16,-1-2 0-16,0-7-1 15,-4-9-1-15,-4-5-35 16,-5-9-64-16,8-10-68 15,-1-9 11-15,1-8 17 16,-3-5 13-16,1-5 66 16,-2 0 61-16,-5-2 15 0,4-15 34 15,-5-11 8-15,6-5-14 16,3-5-5-16,5-5-9 16,7-1-16-16,0-2-10 15,18 3-3-15,13 1-19 16,5 9-52-16,-2 8-134 15</inkml:trace>
  <inkml:trace contextRef="#ctx0" brushRef="#br1" timeOffset="130797.74">9024 10146 514 0,'0'0'155'15,"0"-74"-44"-15,0 45 36 16,0 6-7-16,-8 9-40 16,-1 5-32-16,-1 9-9 15,1 0-25-15,-5 9-21 16,-2 21-13-16,-1 10-2 15,4 7 1-15,10-1-1 16,3-5-1-16,0-5-1 0,12-8 3 16,9-8 0-16,1-9 0 15,4-5-2-15,-2-6 3 16,-2 0-4-16,-1-10-5 16,-6-11-7-16,-3-6 3 15,-6-5-1-15,-5-4 0 16,-1 0 1-16,0 5 5 15,-7 6 6-15,-5 9 2 16,7 7 2-16,1 6 2 16,1 3 2-16,3 0-1 15,-2 7-5-15,2 16-11 16,0 5 11-16,0 5 0 16,0-4-1-16,11-2-2 0,7-7 2 15,2-8 1 1,6-5 0-16,7-7 3 15,10-5-2-15,2-19 0 0,4-8 0 16,-7-6-1-16,-4-5-1 16,-8-9 1-16,-7-2 1 15,-7-5 0-15,-7-2 0 16,-9-1 3-16,0 1-1 16,-9 2 2-16,-13 9 0 15,0 16 3-15,3 15 2 16,6 11 11-16,7 8 9 15,2 0-15-15,-1 36-15 16,-1 27-5-16,-1 22 5 16,7 13 2-16,0-5 7 15,0-10-2-15,18-13-4 0,7-14-3 16,8-15-1-16,6-13 0 16,7-13-2-16,3-13 2 15,6-2-1-15,2-23 0 16,-5-11-2-16,-2-10-8 15,-9-9-19-15,-10-13-3 16,-7-5-6-16,-12-8-12 16,-7-5 4-16,-5 2 19 15,-8 1 22-15,-17 11 4 16,-3 15 3-16,2 18 4 16,10 18 8-16,7 19 28 15,3 14-17-15,3 38-23 16,3 22 0-16,0 21 8 0,8 4-4 15,14-1-3-15,6-10-1 16,2-10-1-16,-2-9-2 16,-1-10-3-16,-3-11-40 15,-6-13-165-15,0-12-512 16</inkml:trace>
  <inkml:trace contextRef="#ctx0" brushRef="#br1" timeOffset="132380.76">10566 10272 563 0,'0'0'221'0,"0"0"-133"15,0 0 15-15,0 0 2 16,0 0-32-16,0 0-41 15,-22-7-21-15,44-5-11 16,18-6 0-16,9-5 1 0,5-4 1 16,-4 1-4-16,-6-1-2 15,-5 1-12-15,-8 2-25 16,-8-1-7-16,-11 4 13 16,-11-1 24-16,-1 5 11 15,0 3 3-15,-15 4-2 16,-7 5 8-16,-2 5 6 15,-3 0-1-15,-2 13-3 16,1 12 5-16,0 9-2 16,3 3-6-16,5 4 5 15,10-5-6-15,8-2-3 16,2-7-4-16,9-3 3 16,24-10-3-16,15-9 0 15,14-5-2-15,10-1-20 16,4-15-42-16,-3-4-29 0,-9-2-7 15,-7 1-11-15,-12 0-41 16,-14 3 62-16,-11 1 4 16,-10 2 79-16,-10 3 7 15,0 3 98-15,0-3 35 16,-13 2 21-16,-4 0-55 16,-4 4 2-16,-4 3-21 15,-2 3-21-15,-7 0-31 16,-4 20-7-16,-3 5 1 15,2 3-10-15,9 3 1 16,13-2-7-16,12-4-5 16,5-2-1-16,15-8 0 0,22-8-2 15,20-7 2-15,11-7 2 16,4-16-2-16,-4-10-15 16,-10-5-27-16,-11-6 5 15,-9-9-1-15,-8-8 6 16,-12-9 14-16,-6-7 7 15,-7-3 6-15,-5 0 5 16,-14 5 0-16,-12 17 3 16,-4 15 3-16,6 19 24 15,6 14 33-15,7 10-20 16,4 0-15-16,3 37-27 0,-1 18 5 16,5 21-6-1,0 5 2-15,3-2 1 0,16-4-3 16,8-8 0-16,3-8 0 15,4-9-6-15,2-11 6 16,2-7-4-16,0-12-1 16,4-10-21-16,-3-8-22 15,-2-2 3-15,-3-5 20 16,-7-14 13-16,-4-5 9 16,-9-5 3-16,-9 0 2 15,-5 1 3-15,0 2 9 16,-19 4 20-16,-4 6 12 0,-1 5 2 15,-3 7-8 1,2 4-14-16,3 0-17 0,5 19-6 16,6 7-3-16,3 8-3 15,8 3 2-15,0-1-1 16,6 0 1-16,16-8 1 16,7-3-2-16,5-6 0 15,3-8-13-15,-1-4-35 16,-2-7-5-16,-7 0 1 15,-4-4 19-15,-9-12 24 16,-5-2 9-16,-6-4 2 16,-3 2 2-16,0 3 4 15,0 5 21-15,0 8 40 16,0-1-15-16,0 5-3 16,0 0-26-16,0 5-23 15,0 18-4-15,2 13 4 16,10 9 1-16,1 2-1 0,1 4-4 15,-1 4 4-15,-2 2-8 16,-4-1 0-16,-4-1 2 16,-3-8-41-16,0-8 7 15,-13-8 13-15,-7-5-10 16,-1-8 5-16,-9-7 11 16,-4-4 9-16,0-6 7 15,-2-1 4-15,6-1-12 16,9-17-10-16,10-10-3 15,11-13-55-15,3-17-124 16,25-9-99-16</inkml:trace>
  <inkml:trace contextRef="#ctx0" brushRef="#br1" timeOffset="132764.41">12232 10149 820 0,'0'0'88'16,"0"0"-9"-16,0 0 28 15,0 0-55-15,0 0-48 16,86-73-1-16,-50 47-2 0,-3-1 0 16,-8-2-1-1,-8 2-4-15,-7-1-7 0,-10 6-8 16,0 5-5-16,-14 7 7 15,-16 9 6-15,-11 1-1 16,-2 16 11-16,-3 15 2 16,7 6 0-16,8 6-1 15,10 1 13-15,9-1 0 16,10-4 7-16,2-7 4 16,14-5-7-16,23-10-5 15,17-6-2-15,7-11-4 16,3 0-6-16,-4-7 2 15,-5-10-2-15,-10-3-44 16,-4-1-121-16,-14-1-183 16</inkml:trace>
  <inkml:trace contextRef="#ctx0" brushRef="#br1" timeOffset="133979.13">13285 9945 637 0,'0'0'154'0,"0"0"-64"16,0 0 61-16,0 0-27 15,0 0-53-15,0 0-30 16,0-35-21-16,0 35-17 16,0 18-3-16,0 15 0 15,0 6 1-15,0 4 0 16,0-5 1-16,0-4-1 15,0-3-1-15,0-8 0 16,0-4-4-16,9-6 2 16,10-8-1-16,11-5 1 15,7-4-3-15,8-20-7 16,3-7-1-16,-6-6 0 16,-6-2-1-16,-9-1 7 15,-11-2 2-15,-12 6 5 0,-4 7 3 16,0 8 2-16,-9 6 1 15,-4 5 17-15,4 7 4 16,4 2 0-16,4 1-15 16,-1 4-12-16,2 16-7 15,0 6 6-15,0 0 0 16,8-3-3-16,14-2 3 16,2-1-1-16,3-8 0 15,-3 2 1-15,-2-4-2 16,-5 0-14-16,-2 2 1 15,-8 0-8-15,-2 0-9 16,-5 2 1-16,0 2 3 16,-8 0 10-16,-11 1 6 0,-2-3-1 15,-6-1 5-15,-4-3-7 16,-2-1 1-16,-3-4-16 16,-1-5-38-16,1 0-45 15,2-5-96-15,-1-15-220 16</inkml:trace>
  <inkml:trace contextRef="#ctx0" brushRef="#br1" timeOffset="134170.62">13269 9680 985 0,'0'0'68'15,"0"0"-21"-15,0 0 30 16,0 0-46-16,0 0-31 16,0 0-1-16,50-31-75 15,-3 17-122-15,3 0-267 16</inkml:trace>
  <inkml:trace contextRef="#ctx0" brushRef="#br1" timeOffset="135696.94">14559 10021 739 0,'0'0'161'16,"0"0"-88"-16,0 0 65 15,0 0-53-15,0 0-49 16,-21-79-18-16,21 73-5 16,0 1-13-16,12 5 0 15,4 0-6-15,1 10 0 16,1 14-2-16,-2 8 2 16,-6 4 5-16,-5 0-21 0,-3-4-2 15,-2-3 10-15,0-8 10 16,0-7 2-16,0-5 2 15,-2-5 1-15,0-4 0 16,2 0 2-16,0 0 8 16,0-2 6-16,0-20 7 15,2-9-21-15,14-8-2 16,4-5 2-16,4 3-3 16,-2 3-2-16,-2 5 2 15,-4 8 2-15,-4 7 1 16,-5 7-2-16,-1 6 0 15,-1 5-1-15,4 0-3 16,5 5-6-16,5 14 4 0,3 10 3 16,-3 5-1-1,-4 2 1-15,0-2-3 0,-5 0 2 16,3-4 2-16,1-5 1 16,0-5-3-16,4-11-2 15,0-6 1-15,2-3 2 16,4-1 2-16,0-16 0 15,-4-6 2-15,-1-6-2 16,-8 0 1-16,-4-3 6 16,-7 1-2-16,0-1 2 15,0 7 3-15,-12 5 6 16,1 7 6-16,4 7 9 16,0 5 1-16,4 1-9 15,0 0-19-15,-3 22-4 0,1 9-9 16,2 8 9-16,3-3-1 15,0-4 0-15,5-4-6 16,7-3 7-16,4-8-4 16,2-8 3-16,3-4 0 15,-2-5-2-15,-1 0-2 16,0-12 3-16,-3-10 0 16,-2-5-7-16,-4-6 4 15,-6-1-2-15,-3-2 3 16,0-4-2-16,-10 1 3 15,-10 2-4-15,1 6 7 16,0 6-1-16,5 9 0 16,5 8 1-16,6 5 6 0,3 3-5 15,0 0-2-15,5 0-6 16,17 3-7-16,11 7 14 16,3-6-2-16,4-1-16 15,-3-3-23-15,-1 0 11 16,-6-12-4-16,-6-8 8 15,-8-5 15-15,-3-6 5 16,-5-5 6-16,-5-5 0 16,-3 0 3-16,0-2 0 15,0 2 0-15,-8 6 21 16,-1 9 5-16,2 8 13 16,3 12 4-16,1 3-12 15,1 3-12-15,-1 33-22 0,2 18-5 16,1 19 5-16,0 11 1 15,0 1 3-15,0-4-4 16,4-3 0-16,4-11-1 16,0-9-3-16,-2-10 0 15,1-8-5-15,-1-12-71 16,3-10-74-16,4-14-113 16,2-1-231-16</inkml:trace>
  <inkml:trace contextRef="#ctx0" brushRef="#br1" timeOffset="135858.54">15539 9851 692 0,'0'0'255'16,"0"0"-218"-16,0 0 9 16,0 0 17-16,0 0-54 15,0 0-9-15,91 0 0 16,-41-2-75-16,-3-15-252 15</inkml:trace>
  <inkml:trace contextRef="#ctx0" brushRef="#br1" timeOffset="136694.51">16386 9968 566 0,'0'0'220'15,"0"0"-136"-15,0 0 77 16,0 0-69-16,3-90-31 16,3 67-5-16,0 4-13 15,1 4-22-15,-1 2-9 16,-1 6-7-16,2 5-1 16,4 0-4-16,7 2 0 15,5 2-5-15,4 18-1 16,-1 10-3-16,-8 7 1 15,-2 2 5-15,-7 0-5 16,-4-3-24-16,-4-2-2 0,-1-8 4 16,0-4 6-16,0-9 2 15,0-5 7-15,0-5 5 16,0-3 10-16,-3 0 8 16,-1-14 11-16,-3-9-17 15,1-9 2-15,6-6-2 16,0-5 0-16,0-3-1 15,8 0 0-15,7 4-1 16,4 6 0-16,2 7 0 16,-1 10-2-16,2 7-6 15,2 9-35-15,1 3-52 16,-1 3-71-16,0 14-102 0</inkml:trace>
  <inkml:trace contextRef="#ctx0" brushRef="#br1" timeOffset="137563.23">16880 9941 580 0,'0'0'175'16,"0"0"-61"-16,0 0 23 15,0 0-47-15,0 0-48 16,6-85-22-16,21 64-16 15,3-1-1-15,4 0-3 0,-6 3 0 16,-4 4 1-16,-6 4 1 16,-11 5-1-16,-5 1 0 15,-2 1 4-15,0 1 9 16,-15 1-7-16,-9 2 5 16,-12 12-11-16,-2 15-1 15,-3 5-2-15,4 6 1 16,7-2 0-16,11 0-1 15,11-1-3-15,8-5 0 16,6-5 0-16,24-3 5 16,12-10 0-16,10-9-2 15,5-3 3-15,-1 0-1 16,-3-17 0-16,-4-6-1 16,-6-3 1-16,-7-6 1 0,-10-4 1 15,-9-3-2-15,-8 3 0 16,-6 4 0-16,-3 5 2 15,0 8 0-15,0 5 7 16,0 7 1-16,0 2 11 16,0 5-9-16,6 0-12 15,21 0-8-15,12 11 5 16,7 6 3-16,0 3-5 16,-6 2-9-16,-7 2-27 15,-9-1-13-15,-13 0 15 16,-10 5 1-16,-1-3 16 15,-13 2 6-15,-14 0 12 16,-8-1 1-16,-2-1-1 16,0-4-3-16,3-4 2 15,12-7 3-15,9-6 2 0,13-4-10 16,0 0-35-16,27-14-9 16,12-15 33-16,10-5-23 15,3-10 24-15,-2-9 2 16,-3-6-26-16,-3-12-3 15,-4-3 37-15,-6-9 10 16,-4-1 3-16,-9-4 5 16,-11-3 36-16,-10 8 30 15,0 13-24-15,-16 20 15 16,-7 19 39-16,2 12-5 0,7 7-27 16,5 12-23-1,0 12-32-15,1 37-14 0,1 26-3 16,7 23 0-16,0 5-2 15,12 4 1-15,6-7-4 16,-1-7 1-16,-1-9-2 16,-5-13-27-16,-3-14-93 15,1-13-21-15,1-16-77 16,1-12-284-16</inkml:trace>
  <inkml:trace contextRef="#ctx0" brushRef="#br1" timeOffset="138079.74">17876 9839 495 0,'0'0'378'0,"0"0"-292"0,0 0 76 16,0 0-30-16,0 0-62 16,0 0-32-16,-9-77-14 15,11 70-9-15,10 1-10 16,8 3-5-16,6 3 0 15,5 0-1-15,3 16 0 16,1 8-3-16,-5 5-8 16,-4 5-32-16,-6 2-26 15,-10-4-34-15,-8-1 7 0,-2-2 8 16,-6-6 18 0,-12-4 23-16,2-5 15 0,2-7 15 15,4-2 6-15,1-5 12 16,1 0 2-16,2 0 12 15,2-9 22-15,2-10 26 16,2-4-11-16,0-4-14 16,9-6 6-16,9-3-5 15,6-1-15-15,2 1 12 16,-3 8-3-16,-2 8 4 16,-4 9-6-16,-4 8-12 15,2 3-5-15,4 2-13 16,-1 19 0-16,0 8 0 15,-3 5-3-15,-3 0 0 16,-5-2 1-16,4-5-10 0,-2-2-31 16,-2-7 4-1,2-6-13-15,-3-3-5 0,0-4-25 16,2-5-8-16,-2 0-51 16,3-12-58-16,1-10-276 15</inkml:trace>
  <inkml:trace contextRef="#ctx0" brushRef="#br1" timeOffset="138242.54">18365 9544 709 0,'0'0'58'16,"0"0"-23"-16,0 0-17 15,0 0-18-15,0 0 0 16,33 91-1-16,-7-56-159 15,0-3-263-15</inkml:trace>
  <inkml:trace contextRef="#ctx0" brushRef="#br1" timeOffset="138696.31">18804 9780 531 0,'0'0'265'0,"0"0"-169"15,-87-54 49-15,53 44-42 0,2 10-46 16,2 0-26-16,5 20-17 16,5 13-12-16,8 8-2 15,9 3-3-15,3-1 3 16,22-4-3-16,17-6 2 16,12-10-3-16,4-11-22 15,4-9-63-15,1-3-28 16,-6-7-49-16,-6-12-12 15,-7-9 97-15,-6-6 47 16,-7-7 34-16,0-10 4 16,-7-9 15-16,-1-8 23 15,-7-2-12-15,-3-3 21 16,-7-4-5-16,-3 0 25 16,0 1 22-16,-10 13-21 0,-5 15-1 15,-1 22 22-15,4 14-22 16,4 12-15-16,-2 22-48 15,4 33-4-15,2 25-6 16,4 17 2-16,0 3-3 16,0-7 0-16,7-8-4 15,-1-12-18-15,-5-13-90 16,-1-13-22-16,0-14-33 16,2-11-134-16</inkml:trace>
  <inkml:trace contextRef="#ctx0" brushRef="#br1" timeOffset="139044.78">19171 9811 739 0,'0'0'120'0,"0"0"-93"15,0 0 77-15,0 0-14 16,0 0-59-16,0 0-24 15,58 0 10-15,-7-8 1 16,4-6-13-16,-6-3-2 16,-6 0 0-16,-8 0 0 15,-10-2-3-15,-11 2 0 16,-9 0 3-16,-5 2 0 0,-5 4 1 16,-25 5-3-1,-11 6-1-15,-9 0-2 0,-1 23 1 16,6 5-2-16,11 6 2 15,10 2-1-15,14 3-3 16,10-3 2-16,0-2-9 16,25-6-53-16,21-8-86 15,14-10-152-15</inkml:trace>
  <inkml:trace contextRef="#ctx0" brushRef="#br1" timeOffset="139462.44">19860 9849 116 0,'0'0'587'0,"0"0"-429"0,0 0 9 16,-33-77-31-16,-4 68-59 16,-4 9-26-16,-2 0-13 15,3 13-19-15,4 11-13 16,8 8-4-16,6 2-2 16,9 0 0-16,12 0-2 15,1-4 1-15,8-7-1 16,15-4-19-16,9-9-31 15,7-7-22-15,1-3-3 16,1-5 13-16,-2-15 16 16,-1-5 25-16,-5-5 23 15,-1-11 0-15,-2-6 1 16,-6-7 1-16,-3-7 0 16,-11-2-2-16,-4-3 8 0,-6 1 3 15,0 4 29-15,0 11 0 16,-4 11 23-16,-4 16 8 15,2 14-11-15,5 9-13 16,-2 15-45-16,0 28 1 16,2 17-4-16,1 12 1 15,0-3-1-15,0-3-6 16,0-8 0-16,0-10-103 16,0-9-57-16,0-14-87 15,8-9-338-15</inkml:trace>
  <inkml:trace contextRef="#ctx0" brushRef="#br1" timeOffset="139630.31">20287 9732 854 0,'0'0'127'0,"0"0"-26"15,0 0 15-15,0 0-79 16,0 0-33-16,0 0-4 15,-66-11-40-15,45 11-167 16,-3 0-299-16</inkml:trace>
  <inkml:trace contextRef="#ctx0" brushRef="#br1" timeOffset="143728.67">4361 11287 324 0,'0'0'136'0,"0"0"-76"16,0 0 14-16,0 0-5 15,0 0-11-15,0 0-8 16,-18 0-15-16,17 0-3 0,-4 0 1 16,2 0-1-16,0-1 5 15,-4 0-6-15,4-5 5 16,3-1-12-16,0-2-5 16,0-4-16-16,0-2-1 15,13-5 1-15,5 3-2 16,0 1-1-16,1 5-1 15,-5 3 1-15,-4 5-2 16,-1 3-1-16,-3 0-7 16,2 4-5-16,-1 14 1 15,2 7-3-15,-3 4 6 16,-5 4-3-16,-1-1 6 0,0-1 1 16,0-5-1-1,-10-4 4-15,-3-2 2 0,2-6 2 16,-1-3 0-16,6-5 2 15,3-3-2-15,2-2 2 16,1-1 2-16,0 0 2 16,0 0 3-16,0 0 2 15,1 0-8-15,10-8-2 16,10-2 0-16,2 0 1 16,1 1-2-16,-1 5 0 15,-2 3-1-15,-2 1-4 16,-4 0-3-16,1 8-1 15,-4 8 0-15,-4 1-3 16,-4 3 0-16,-4 2-7 16,0 2 3-16,-12-1-5 0,-10 1 11 15,2-3 4-15,-8-4-2 16,4-4 5-16,-4-6 1 16,3-4-3-16,-2-3-21 15,7 0-44-15,-2-18-35 16,11-7-72-16</inkml:trace>
  <inkml:trace contextRef="#ctx0" brushRef="#br1" timeOffset="144195.26">4301 11050 535 0,'0'0'143'0,"0"0"-77"16,-86-3 4-16,56 13-13 15,-3 20-17-15,6 14-23 16,2 10 5-16,3 16 8 16,2 5-4-16,7 0 11 15,8 3-8-15,5-6-16 16,0 3-8-16,5-1 0 16,19-7-4-16,7-15 3 15,11-11-3-15,13-14 5 16,15-15-2-16,12-12-4 15,14-17 3-15,6-25-1 16,3-10-2-16,-8-8-1 0,-15-4-2 16,-15 0-4-1,-19 0-4-15,-20 4 0 0,-19-3 11 16,-9 1 0-16,-12-1 3 16,-28 1 4-16,-11 5 3 15,-10 6 12-15,-12 7 5 16,0 13-5-16,1 11-8 15,8 14-5-15,7 6-6 16,5 8-3-16,9 19-5 16,4 14-5-16,9 10-12 15,12 11-12-15,13 0-42 16,6-6-71-16,29-12-170 16,10-16-188-16</inkml:trace>
  <inkml:trace contextRef="#ctx0" brushRef="#br1" timeOffset="145026.94">5755 11304 456 0,'0'0'217'0,"0"0"-111"16,0 0 30-16,5-81 0 16,-5 68-31-16,0 5-31 15,0 6-20-15,0 0-15 16,0 2-10-16,0 0-15 15,0 0-6-15,0 0-8 16,17 4-3-16,11 23-3 0,12 10 5 16,8 8 2-16,1 3 0 15,-4 1-1-15,-8-1-3 16,-3-1 3-16,-8-3 0 16,-2-6-7-16,-7-5 2 15,-3-12-19-15,-4-10-8 16,-5-6 0-16,-2-5 10 15,-3-3 22-15,0-23 1 16,0-14 3-16,0-13-2 16,0-7 1-16,0-6-1 15,0-2-1-15,-2 1 1 16,-2 7-1-16,-3 11 2 0,-1 9-1 16,5 14 3-1,0 10 1-15,3 8 2 0,0 5-8 16,0 3-1-16,6 0-10 15,22 18-24-15,7 12-32 16,2 5-74-16,-3 6-76 16,-4-2-144-16</inkml:trace>
  <inkml:trace contextRef="#ctx0" brushRef="#br1" timeOffset="145330.46">6533 11378 716 0,'0'0'181'15,"0"0"-44"-15,0 0 14 16,0 0-48-16,0 0-41 16,0 0-36-16,-30-31-10 15,30 36-16-15,0 19-9 16,6 8 9-16,3 7 1 15,-3-1-1-15,0-2 1 16,-3-2-2-16,0-4-5 16,0-7-4-16,-2-6-54 15,2-9-21-15,-3-6-37 16,3-2-16-16,-3-13 34 16,0-16-66-16,0-6-27 0,0-6-87 15</inkml:trace>
  <inkml:trace contextRef="#ctx0" brushRef="#br1" timeOffset="145502.64">6417 11159 226 0,'0'0'242'15,"0"0"-140"-15,0 0 31 16,0 0-5-16,0 0-50 16,0 0-26-16,-35-38-39 15,35 38-13-15,0 0-8 16,13 6-6-16,7 9 8 15,7 3-56-15,1 1-60 16,5-2-115-16</inkml:trace>
  <inkml:trace contextRef="#ctx0" brushRef="#br1" timeOffset="146112.61">6879 11324 110 0,'0'0'646'0,"0"0"-542"16,0 0 11-16,0 0-19 16,-84 13-31-16,71-6-33 15,4 3-12-15,7 0-14 16,2 4-6-16,2 0-1 0,17-3-1 16,5-3 3-1,2-4-1-15,-1-2 1 0,-1-1-1 16,-4 0-1-16,-3 2-3 15,-4 2 3-15,-4 2 0 16,-3 4-15-16,-6 4-9 16,0 5 2-16,0 4 7 15,-16 6-8-15,-8 0-15 16,-3 1-19-16,0-3-1 16,4-4 15-16,1-6 19 15,5-7 19-15,6-5 0 16,1-4 6-16,10-2 0 15,0-8-1-15,13-18-18 16,17-11 10-16,7-7-15 16,8-4-89-16,3 2 0 0,-5 4-3 15,-1 9 12-15,-12 9 104 16,-11 12 10-16,-7 4 90 16,-6 6 19-16,-3 2-5 15,0 0-16-15,0 1-33 16,3 12 20-16,-2 4-14 15,-1 3-27-15,3 0-7 16,-1 6-15-16,1 3-11 16,1-2-7-16,-4 2-4 15,3 0 2-15,0 1 0 16,0-2-1-16,0-5-1 16,3-7-1-16,-6-5-4 0,0-5-35 15,0-4-56-15,-3-2-32 16,0 0-80-16,0-17-111 15</inkml:trace>
  <inkml:trace contextRef="#ctx0" brushRef="#br1" timeOffset="146294.18">7168 11168 14 0,'0'0'754'16,"0"0"-667"-16,0 0 27 15,0 0-14-15,0 0-51 16,0 0-49-16,-25-22-15 0,46 39 7 16,7 5-31-1,3 0-121-15,-1-3-147 0</inkml:trace>
  <inkml:trace contextRef="#ctx0" brushRef="#br1" timeOffset="146546.31">7577 10969 690 0,'0'0'141'15,"0"0"-27"-15,0 0 37 16,0 0-22-16,0 0-63 0,0 0-36 16,-75-47-30-1,75 90-4-15,0 20 4 0,9 10 1 16,6 0-1-16,-3 1-1 15,-3-4-4-15,-8-8 0 16,-1-3-6-16,0-6-52 16,-7-5-52-16,0-10-44 15,1-12-62-15,1-12-145 16</inkml:trace>
  <inkml:trace contextRef="#ctx0" brushRef="#br1" timeOffset="146878.28">7559 11472 749 0,'0'0'197'0,"0"0"-89"16,0 0 45-16,0 0-63 16,0 0-40-16,0 0-22 15,0-74-16-15,28 66-8 16,5 4-4-16,3 3 1 15,7 1-1-15,-6 0 0 16,-4 9-1-16,-6 8-1 16,-3 3-6-16,-11 2-18 15,-5 0-6-15,-5 3 3 16,-3 1 2-16,0 3 7 16,0 1-2-16,0-3-3 0,0-2-2 15,-3-2-19 1,3-4 7-16,-3-5-16 0,3-3-56 15,0-7-48-15,0-4-99 16</inkml:trace>
  <inkml:trace contextRef="#ctx0" brushRef="#br1" timeOffset="147070.4">7829 11219 788 0,'0'0'82'0,"0"0"11"0,0 0 0 16,0 0-65-16,0 0-28 15,0 0-13-15,27 19-12 16,-1 11-111-16,-1 0-160 16,-6 2-304-16</inkml:trace>
  <inkml:trace contextRef="#ctx0" brushRef="#br1" timeOffset="148161.91">8106 11405 710 0,'0'0'206'16,"0"0"-84"-16,0 0 59 15,0 0-62-15,0 0-57 16,0 0-13-16,-40-44-17 15,40 44-19-15,0 0-13 16,0 12 0-16,0 12-4 16,9 7 4-16,3 2 0 15,-2-1-1-15,-2-4 0 16,-1-2-15-16,2-6-7 16,-1-7-2-16,-4-4 1 15,1-5 6-15,-1-2 10 16,-1-2 6-16,6-3 2 15,0-14 0-15,5-8 1 16,0-5 3-16,-5 0-3 16,3-2 0-16,-4 2 0 0,-1 5 0 15,1 7-1-15,-4 8 1 16,-2 4 0-16,2 6-1 16,5 0 0-16,5 0-1 15,9 10-4-15,4 7 4 16,0 2-1-16,0 1-19 15,1-2-39-15,-3-3-38 16,0-3 4-16,-2-2 32 16,1-6 16-16,0-4 30 15,1 0 16-15,-1-2 1 16,0-10 1-16,-2-1 9 16,-3-4 24-16,-5 0 22 0,-3-3-2 15,-7-3 4-15,-2 2-12 16,-2-1-19-16,0 5-12 15,-14 2 8-15,-3 5-9 16,-3 8-11-16,-2 2-3 16,-2 0 0-16,3 15 1 15,1 5-3-15,6 3 1 16,5 2-3-16,6 2 0 16,3-1-31-16,0-1-43 15,4-4-33-15,11-5-31 16,3-6-38-16,3-4-7 15,1-6 90-15,-2 0 53 16,-1 0 43-16,-1-13 11 0,-3-2 50 16,1-5 43-1,-2-1 36-15,-5-2-35 0,1-1-15 16,-4 1-2-16,-3 0-21 16,-2 5-12-16,-1 5 9 15,0 3-15-15,0 7 7 16,0 2-10-16,0 1-5 15,0 0-16-15,0 0-11 16,0 4-8-16,-4 19-4 16,-4 13 0-16,3 10-1 15,5 7 0-15,0 9 0 16,0 5 0-16,7 8-1 16,11 4 0-16,13 6 0 15,11 5 0-15,-2 2 2 0,-2-4-2 16,-10-9 0-16,-7-11 0 15,-15-15-13-15,-6-15-41 16,-14-14-67-16,-16-11-51 16,-7-10 28-16,0-3 52 15,-5-5 39-15,5-15 53 16,0-4 2-16,8-3 13 16,8-7 23-16,8-6 24 15,7-9-14-15,3-6-25 16,3-4-16-16,0 1-6 15,9 8 0-15,9 13-1 0,0 11-1 16,7 11-30 0,-1 3-79-16,0 2-151 0,-4 3-368 15</inkml:trace>
  <inkml:trace contextRef="#ctx0" brushRef="#br1" timeOffset="149762.64">9482 11367 481 0,'0'0'175'15,"0"0"-55"-15,0-81 9 16,0 61 8-16,-6 6-23 15,-2 5-46-15,-1 5-22 16,0 4-11-16,-3 0-14 16,-7 11-17-16,-4 18-2 15,1 6-2-15,4 5-2 16,11-5-1-16,7-2-1 16,0-7 3-16,6-6-3 0,15-5 2 15,1-6-1-15,6-8 2 16,1-1 1-16,1-1-7 15,-2-15-1-15,-3-2-6 16,-5-5-2-16,-8-1 4 16,-6-2 0-16,-4-3 3 15,-2 3 6-15,0 3 3 16,-5 8 0-16,-1 6 2 16,1 6 1-16,4 3 2 15,-1 0-3-15,-4 9-2 16,3 15-11-16,-3 7 11 15,3 3 1-15,3-4-1 16,0-2 0-16,2-6-4 0,19-4 3 16,7-11-1-16,14-7 2 15,10 0 1-15,5-22-1 16,1-5 0-16,-5-7 0 16,-8-2-1-16,-9-7 1 15,-6-6 1-15,-9-2 3 16,-8-8-3-16,-6-3 3 15,-7-2-3-15,0 3 3 16,-3-3-3-16,-14 11 0 16,-4 14 6-16,7 14-2 15,3 17 3-15,6 8 9 16,4 0-5-16,-1 31-12 0,1 30-7 16,-1 23 7-1,2 13 4-15,0-5 3 0,0-13-5 16,8-11-2-16,11-10 0 15,5-13-1-15,7-12 0 16,6-11-3-16,7-11 4 16,2-11-1-16,-1 0-1 15,1-16-13-15,-6-10-4 16,-5-7-2-16,-7-8-4 16,-4-10 0-16,-7-6-8 15,-3-7 0-15,-6-5 4 16,-8-1 10-16,0-2 5 15,-14 1 9-15,-14 3 5 0,-5 7 0 16,3 17 0 0,5 19 15-16,11 13 36 0,7 12-3 15,4 7-15-15,3 37-33 16,0 25 1-16,10 18 2 16,8 8 6-16,6-8-6 15,0-9-2-15,1-9-1 16,-2-9-2-16,-1-11-4 15,-1-9-16-15,-6-11-118 16,0-8-180-16</inkml:trace>
  <inkml:trace contextRef="#ctx0" brushRef="#br1" timeOffset="150643.63">11222 11239 812 0,'0'0'125'15,"0"0"-5"-15,-13-76 14 16,11 64-45-16,2 4-40 0,0 5-16 15,0 2-16-15,0 1-13 16,0 0-4 0,14 5-5-16,10 19-3 0,10 8 8 15,0 6 0-15,-7 3 1 16,-4 1-1-16,-6-2 0 16,-5-5-1-16,0-3-9 15,-3-7-9-15,-1-9-28 16,-1-5 8-16,0-8-10 15,-2-3 18-15,1-8 23 16,2-17 8-16,2-12 0 16,-4-9 4-16,-5-3-3 15,-1-3 0-15,0 1 0 16,0 7 7-16,0 4-8 16,-1 12 3-16,-2 6-1 0,1 9 4 15,1 10-6-15,1 3 0 16,1 0-10-16,17 18-121 15,8 6 8-15,-1 6-134 16,0 1-190-16</inkml:trace>
  <inkml:trace contextRef="#ctx0" brushRef="#br1" timeOffset="151428.65">11698 11338 589 0,'0'0'184'16,"0"0"-88"-16,0 0 45 0,0 0-56 16,0 0-55-16,0 0-21 15,37-69 0-15,-13 48-3 16,2-1-2-16,-6 3 0 16,-4-3 5-16,-5 5-4 15,-6 0 9-15,-5 2 11 16,0 2 4-16,-8 0-6 15,-13 4 1-15,-5 5 1 16,-10 4-15-16,-5 0-5 16,1 15-5-16,6 9 1 15,7 5-2-15,11 2 0 16,7 2-2-16,9-5 1 0,0 0 1 16,16-3 0-1,17-7 1-15,13-4 0 0,7-6 0 16,5-8 1-16,-5 0 0 15,-5-6 0-15,-12-8-1 16,-8-1 1-16,-7-2-2 16,-6-1 2-16,-6 0-1 15,-6 2 5-15,2 2-4 16,-4 1 2-16,2 6-3 16,-3 1-1-16,1 2 1 15,1 4 0-15,4 0 0 16,3 0-17-16,5 7-9 15,0 10 17-15,-3 3-7 16,-3 3 2-16,-6 6-3 16,-2 1-2-16,0-4-1 0,4-4 3 15,5-4-3-15,9-7 3 16,9-9-4-16,12-2 16 16,10-13-7-16,3-13-2 15,-1-7-8-15,-6-6 12 16,-8-4 8-16,-7-3 2 15,-6-8 1-15,-3-6 4 16,-5-4-4-16,-4-4-1 16,-6 0 3-16,-6 5 4 15,0 9-2-15,-9 15 12 16,-3 16 38-16,0 13 16 16,6 7-29-16,3 3-2 0,2 29-40 15,1 21-2 1,0 21 2-16,1 8 1 0,14 2-1 15,1-7-2-15,0-5-1 16,-5-9-3-16,-3-12-6 16,-2-9-52-16,-2-10-58 15,-2-8-28-15,2-11-145 16</inkml:trace>
  <inkml:trace contextRef="#ctx0" brushRef="#br1" timeOffset="151780.41">12547 11151 628 0,'0'0'218'0,"0"0"-113"0,0 0 44 16,0 0-34-16,0 0-57 15,0 0-28-15,-20-14-21 16,23 9-6-16,21-4-3 15,15-2-2-15,4 0 0 16,2 0-63-16,-5 4-77 16,-5 0-73-16,-12 5-171 15</inkml:trace>
  <inkml:trace contextRef="#ctx0" brushRef="#br1" timeOffset="152387.14">12727 11253 592 0,'0'0'210'16,"0"0"-164"-16,0 0 83 15,0 0-23-15,0 0-57 16,106-71-28-16,-79 52 1 15,-3 2-17-15,-2-2-2 16,-4 2 2-16,-4 0-3 16,-7 0 2-16,-1 5-3 15,-6-2 2-15,0 4-3 16,-13 5 4-16,-11 5 0 16,-3 0-4-16,-3 18-1 0,1 13 1 15,4 7-2-15,6 3 2 16,8 0 1-16,11-2-1 15,0-5-1-15,26-7-5 16,16-12 2-16,14-10-43 16,13-5-132-16,13-5-164 15,6-13-69-15,-3-4 289 16,-10-4 123-16,-11-1 34 16,-14-6-28-16,-11 0 110 15,-12 0 29-15,-9 3 11 16,-12 4 9-16,-6 5 6 15,0 4 0-15,0 5-55 16,-12 5-15-16,0 4-31 0,-4 3-29 16,-2 6-23-1,-5 17-12-15,1 11 0 0,4 9-5 16,-1 3-1-16,1 2 0 16,-2-2 1-16,1-3-2 15,1-6-1-15,3-7-2 16,2-8-18-16,1-8-51 15,10-7-34-15,2-7-59 16,0 0-50-16,0-7-80 16</inkml:trace>
  <inkml:trace contextRef="#ctx0" brushRef="#br1" timeOffset="152585.19">13261 11085 560 0,'0'0'234'16,"0"0"-60"-16,0 0-11 15,0 0-88-15,0 0-61 16,0 0 19-16,82 59 13 16,-43-30-32-16,3-1-11 15,-6-3-3-15,-5-8 0 16,-4-5-3-16,-6-2-54 16,1-7-97-16,-4-2-102 15,0-1-176-15</inkml:trace>
  <inkml:trace contextRef="#ctx0" brushRef="#br1" timeOffset="153644.18">14228 11107 5 0,'0'0'808'16,"0"0"-705"-16,0 0 40 15,0 0 4-15,0 0-60 16,0 0-34-16,-27-60-30 15,27 60-16-15,-5 13-7 16,1 17-10-16,-3 7 10 16,2 7 2-16,4-5-2 15,1-6-2-15,0-4-2 16,6-5-1-16,10-7-19 16,8-8-13-16,4-4 1 15,5-5-15-15,0-2-5 16,-4-18 17-16,-2-3 21 15,-7-7 12-15,-7-4 2 16,-5-2 4-16,-8 0 0 0,0 2 1 16,-3 5 6-16,-11 7 4 15,5 9 41-15,5 7-2 16,1 3-4-16,3 3-21 16,0 0-25-16,6 11-11 15,19 9 8-15,10 3 3 16,-1 1-1-16,2-2-1 15,-3-2 2-15,-5 0-4 16,-1-2 0-16,-7-1-7 16,-4-2-14-16,-5 2-10 15,-6-3-10-15,-5 1-10 16,0-1 25-16,-13 1-5 16,-9-1 4-16,-4 0 7 0,-3-2 5 15,-4-4-4-15,-2-1 0 16,0-2-2-16,-3-5-14 15,0 0-13-15,4 0-34 16,0-12-29-16,4-8-135 16</inkml:trace>
  <inkml:trace contextRef="#ctx0" brushRef="#br1" timeOffset="153850.5">14122 10868 653 0,'0'0'288'15,"0"0"-202"-15,0 0 14 16,0 0 0-16,0 0-53 16,0 0-33-16,-12-3-14 15,12 3-16-15,4 0-124 16,16 0-207-16</inkml:trace>
  <inkml:trace contextRef="#ctx0" brushRef="#br1" timeOffset="157092.63">15339 11268 804 0,'0'0'57'0,"0"0"-40"16,0 0 75-16,31-76-15 15,-22 66-28-15,-6 7-22 16,3 3-16-16,2 0-11 16,5 3 0-16,4 15-1 15,3 8 1-15,-1 3 0 16,-2 5-1-16,-1-2 0 16,-3-2 0-16,-3-6-3 0,-1-5 1 15,-5-6 3-15,-1-6-7 16,-3-4 6-16,0-3 1 15,0 0 5-15,2 0 5 16,2-17 8-16,4-11-14 16,1-6-3-16,1-1 1 15,2 1-2-15,-3 3 6 16,0 4-5-16,-3 8 13 16,-1 3-3-16,-2 8-5 15,-2 5 0-15,-1 3 4 16,2 0-10-16,3 3-10 15,3 14-4-15,4 9 14 0,0 1 0 16,-2 0-2-16,1-3 1 16,-1-2 0-16,1-3-4 15,-2-5 4-15,-1-6 0 16,1-2-1-16,2-6 2 16,4 0-1-16,1-7 1 15,6-14 0-15,2-2 1 16,-2-4 2-16,-3 0-3 15,-2 0 0-15,-4 1 0 16,-4 2 3-16,-2 2 1 16,-4 5-2-16,0 6 5 15,0 6-5-15,-2 2 3 16,1 3-3-16,-2 0-2 0,1 0-6 16,4 16-10-1,3 6 12-15,3 7 2 0,1-2 4 16,4-3-2-16,3 0 0 15,4-8 0-15,7-5-1 16,5-6 1-16,4-5 0 16,2 0 0-16,-2-17-1 15,-3-5 2-15,-6-2 2 16,-5-5-3-16,-4 1 4 16,-11-1-1-16,-5 3 7 15,-5-1-6-15,0 4 16 16,-5 3 7-16,-8 5 3 0,-4 4-8 15,4 4-3-15,1 5-1 16,4 2-9-16,1 0-7 16,-5 15-2-16,-4 9 0 15,0 9-1-15,5 0-2 16,8-4 0-16,3-1-1 16,0-2-1-16,17-7 3 15,5-3-2-15,4-8-6 16,4-8-7-16,2 0 5 15,-1 0-1-15,-3-14 4 16,-2-6 5-16,-6-4 0 16,-6 1 4-16,-6 0 0 15,-7 1 0-15,-1 2-3 16,0 1 5-16,-11 5-2 16,-2 6 5-16,0 2-2 0,5 4 4 15,2 2 0-15,0 3-7 16,-3 20-2-16,3 6 0 15,3 2 0-15,3-2-3 16,0-2 5-16,9-3-5 16,9-6 3-16,1-4-19 15,1-7-7-15,2-5 12 16,0-2 10-16,0 0 5 16,-2-7 1-16,1-9 0 15,-4-4 1-15,-3-2 0 16,-4 0 0-16,-3-2 5 15,-2 5 1-15,-1-1 22 0,-4 3-5 16,1 5-2-16,-1 1-3 16,0 6 3-16,0 5-2 15,0 0-9-15,0 0-8 16,6 0-3-16,2 11-11 16,2 11 9-16,4 6 2 15,-4 2 0-15,2-1-1 16,-5-2 0-16,1-2-2 15,1-5 1-15,0-4 0 16,1-7-1-16,-1-1-3 16,3-7 1-16,0-1 4 15,1 0 0-15,4-9 1 16,1-8 2-16,0-4-1 16,1-3 2-16,2-1-2 15,-4-1-1-15,0 2 0 0,-2 5 2 16,0 3-1-16,-6 7 0 15,-3 3-1-15,0 4 3 16,3 2-3-16,1 0-3 16,4 5 3-16,2 9-2 15,0 6-3-15,-2 4 0 16,0 1-31-16,-1-1-57 16,1-1-36-16,0-3-27 15,3-8-69-15,5-4-14 16</inkml:trace>
  <inkml:trace contextRef="#ctx0" brushRef="#br1" timeOffset="158142.07">17402 11107 266 0,'0'0'253'0,"0"0"-87"16,0 0 29-16,2-85-56 15,-6 72-13-15,-8 5-45 16,-4 2-21-16,-9 6-16 15,-8 0-30-15,-3 17-6 16,0 7-3-16,6 4-2 16,11 1-3-16,10-1-1 15,8-2 0-15,1-5-2 16,6-4 1-16,20-6-5 16,12-10-14-16,6-1-10 0,4-10-4 15,0-14-8-15,-5-4 10 16,-4-9 16-16,-5-7 11 15,-4-9 6-15,-5-5 0 16,-5-10 0-16,-4 0 2 16,-10 7-2-16,-6 8 4 15,0 15 0-15,-7 11 42 16,-7 13 4-16,4 7 5 16,4 7-23-16,-7 7-22 15,-1 27-7-15,-1 19-3 16,2 14-1-16,7 4 0 15,6-1 1-15,0-7-5 0,6-8 5 16,10-14-6-16,7-9-25 16,3-10-32-16,10-7-20 15,9-9 35-15,0-5 48 16,-1-1-1-16,-8-4 1 16,-6-11 0-16,-8-3 1 15,-7-4 2-15,-4 1 2 16,-7-3 26-16,-4 5 17 15,0-1 7-15,-4 8-11 16,-11 0-5-16,-1 7-21 16,-1 1-8-16,1 4-4 15,2 0-3-15,1 18-3 16,4 7-3-16,4 3 3 0,5 1-5 16,0-1 2-16,0-6-1 15,8-4-31-15,5-3-14 16,1-6 0-16,0-4-2 15,0-2 18-15,-2-3 15 16,1 0 17-16,-1-11 0 16,0-6 0-16,-3-5 1 15,0-6 1-15,-3 2-1 16,1-2 2-16,-1 7-2 16,-2 7 4-16,-1 7 4 15,0 7 12-15,3 0-14 16,4 11-6-16,0 13-1 0,1 6 0 15,1 1 1-15,0 0-2 16,5-6-1-16,6-6-7 16,4-5-18-16,8-8-32 15,4-6 6-15,3 0-12 16,0-8 32-16,-6-12 23 16,-5-6 11-16,-4-7 1 15,-2-6 2-15,-2-9 9 16,-1-8-1-16,-3-10 0 15,-1-4 4-15,-3-2-5 16,-4-1 21-16,-7 6 13 16,-4 11-3-16,0 12 15 15,0 18 4-15,0 17-3 16,-3 9-6-16,2 12-51 16,-4 32-7-16,2 20 7 0,-3 12 0 15,0 3 0-15,2-4-7 16,-1-5 2-16,2-9-72 15,3-11-60-15,0-13-32 16,0-13-240-16</inkml:trace>
  <inkml:trace contextRef="#ctx0" brushRef="#br1" timeOffset="159107.84">18409 10917 802 0,'0'0'90'0,"0"0"-71"15,0 0 68-15,0 0-18 16,0 0-58-16,95-11-3 16,-25 2-5-16,2-3-2 15,-5 0-1-15,-9 2 0 16,-9 2 0-16,-10 0 0 15,-12 4 3-15,-11 0-3 16,-8 4 1-16,-7-3 1 16,-1 3 7-16,0-2 71 0,0-2-24 15,-12 1-45 1,-5 3-6-16,-4 0-3 0,-2 0 2 16,-2 15-4-1,-1 7-1-15,1 6 0 0,3 5-2 16,4 0 3-1,8 1-5-15,7-3 4 0,3-1 0 16,3-5-4-16,17-6-4 16,7-6-16-16,5-6-11 15,2-6-3-15,-3-1 3 16,-2 0 19-16,-4-8 15 16,-4-9 2-16,-3-2 0 15,-4-5 0-15,-4-3 1 16,-7-2-1-16,-3-3 6 15,0 6-4-15,0 1 0 16,-3 6 8-16,-10 7 9 0,-4 3 5 16,-1 5-16-16,-3 4-1 15,-1 0-7-15,4 8 0 16,4 10 0-16,7 3-5 16,7 4 0-16,0-3-42 15,4-4-24-15,20-3-50 16,7-8-7-16,5-5-26 15,2-2 76-15,-3 0 71 16,1-2 7-16,-2-10 4 16,-7-2 50-16,-1-3 44 15,-7 1 39-15,-5-1-12 16,-3 1-23-16,-3 1-21 16,-2 6-3-16,-2 4-28 15,-1 2-21-15,0 1-11 16,2 2-16-16,1 0-2 0,4 14-2 15,3 8-2-15,-1 6 1 16,-1 0-2-16,-1 3-29 16,-1-2-13-16,-1-3-15 15,0-5 0-15,-1-5 15 16,-1-2-2-16,-3-6-3 16,0-2 31-16,-3-5 16 15,0-1 4-15,0 0 1 16,0-1 7-16,0-12 0 0,0-2 35 15,0-7-11-15,0-2 4 16,10-3-3-16,0-6-3 16,6-1-4-16,1 1-11 15,2 1-5-15,1 5-6 16,-2 8-2-16,-4 10-1 16,0 8 0-16,-3 1-22 15,-2 4-85-15,-4 12-106 16,-5 0-249-16</inkml:trace>
  <inkml:trace contextRef="#ctx0" brushRef="#br1" timeOffset="163308.54">19557 10986 671 0,'0'0'191'0,"0"0"-143"16,0 0 27-16,0 0-8 16,0 0-20-16,0 0-14 15,0 0-18-15,0 0 1 16,24-43-9-16,-22 43-7 16,-2 0 1-16,1 0-1 15,-1 0 0-15,2 0-6 16,1 0 5-16,-2 0-2 15,1 0 0-15,-1 1 6 16,-1-1-2-16,0 0 0 16,0 2 0-16,0-2 0 0,0 0-1 15,0 0 1-15,0 0 0 16,3 0 0-16,-3 0 2 16,1 0 0-16,-1 0 1 15,2 0-2-15,-2 0-2 16,0 0-2-16,1 0-1 15,-1 0 3-15,0 0-1 16,0 0 1-16,0 0-1 16,0 0 1-16,0 0-1 15,0 0 1-15,0 0-1 16,0 0 2-16,0 0 0 16,0 0-1-16,0 0 0 15,0 0-2-15,0 0-1 0,0 0 3 16,0 0-4-16,2 0-4 15,-2 0 7-15,0 0-1 16,0 0 0-16,0 0 2 16,0 0 0-16,0 0-1 15,0 0 1-15,0 0 0 16,0 0-2-16,0 0 4 16,0 0-2-16,0 0 0 15,0 0 0-15,0 0 0 16,0 0 1-16,0 0-1 15,0 0 3-15,0-2-1 16,0 0 0-16,0 0 11 16,0 0-2-16,0 2 1 0,0 0 1 15,0 0-4-15,0 0 0 16,0 0-6-16,0 0-3 16,0 12-1-16,0 13-5 15,6 6 6-15,12 0 0 16,4-4 0-16,11-6-5 15,9-5 3-15,4-7 2 16,3-9-2-16,-4 0-18 16,-6-3-12-16,-10-14-3 15,-7-2 1-15,-8-4 18 16,-8-3 16-16,-4-4-2 16,-2-1 2-16,0 3 0 0,-3 3 1 15,-5 6 5 1,0 7 12-16,5 4 17 0,1 6 3 15,2 2-7-15,0 0-14 16,0 0-7-16,0 0-6 16,0 13 2-16,18 24-6 15,6 13 16-15,1 13 0 16,4 14 1-16,0 6-7 16,-2 6 10-16,-3 3-6 15,-5-2-11-15,-7 2-3 16,-7-8 0-16,-5-6-2 15,0-15 0-15,-6-13-2 16,-9-15-18-16,-3-11-14 16,-1-8 4-16,-2-11 7 15,-8-5 16-15,-2 0 5 0,-3-10 3 16,-6-11 0-16,2-9 1 16,1-7 0-16,4-12 5 15,8-7-4-15,10-5 1 16,13-3-2-16,2 7 0 15,8 9-1-15,8 6-1 16,5 3-3-16,4 6-1 16,1 2-31-16,9 4-51 15,4 6-94-15,3 4-126 16,1 2-192-16</inkml:trace>
  <inkml:trace contextRef="#ctx0" brushRef="#br1" timeOffset="163541.28">20606 11021 410 0,'0'0'509'0,"0"0"-445"15,0 0 34-15,0 0-10 16,0 0-54-16,0 0-27 16,-61-39-7-16,56 39-7 0,-2 0-109 15,-5 0-272 1</inkml:trace>
  <inkml:trace contextRef="#ctx0" brushRef="#br1" timeOffset="201554.51">1661 13643 817 0,'0'0'144'0,"0"0"-119"16,0 0 36-16,0 0-12 0,0 0-22 16,0 0-13-16,0 0-14 15,-43-20-1-15,37 40-12 16,-3 10 9-16,-3 8 4 16,-3 3 3-16,-4 3-3 15,2-3 6-15,1-6-5 16,4-10 1-16,6-8-2 15,2-12-1-15,4-5-1 16,0 0-7-16,0-25-9 16,0-18 2-16,10-12-15 15,7-8 20-15,-1 3 11 16,-1-1 0-16,1 3 4 16,-2 1-4-16,-1 7 9 15,1 7 9-15,-3 6-3 16,0 11 0-16,-5 7-5 0,0 8 1 15,-2 8-8-15,-1 3-3 16,6 0-2-16,6 3-7 16,11 18-5-16,2 9 4 15,2 8 2-15,-2 9-2 16,0 4-1-16,-2 5 4 16,-4 4 7-16,-7-2 0 15,0-4 12-15,-8-9-2 16,1-11-8-16,-5-5-1 15,0-12-1-15,0-5-1 16,0-7-4-16,1-5-49 16,-1-7-58-16,0-20-74 0,-1-11-143 15,-2-1 214-15,0 3 49 16,0 2 38-16,-12 7 8 16,-3 7 1-16,-3 3 0 15,0 9 1-15,-3 8 6 16,-1 0 1-16,1 8 4 15,-6 9 2-15,3-3 0 16,2-5-1-16,10-4 6 16,3-5 750-16,5 0-651 15,4 0-16-15,0 0-4 16,0 0-31-16,0 0-17 16,0 0-9-16,17-3-7 15,18-9-11-15,15-8-4 0,13-4 0 16,6 0-24-16,1 7-87 15,-2 3-107-15,-15 9-185 16,-15 5 241-16,-11 0 92 16,-3 13 39-16,3 5 11 15,1 3-4-15,2 1 4 16,-3 1 7-16,0-2 1 16,-5-1 6-16,-2-1 0 15,-1-2 1-15,-4 0 2 16,-2-7-3-16,4 1 2 15,-1-6 0-15,8-2-1 16,-3-3 1-16,7 0-1 0,4-8 3 16,-1-7-3-1,1-2 3-15,-2-2 0 0,-1-2-3 16,-2-1 4-16,0-2-2 16,-8 2-2-16,-10-3 3 15,-6 2 2-15,-3 1 768 16,0 0-648-16,-3 5-3 15,-6 2-4-15,0 2-45 16,-1 4-28-16,-1 3-9 16,2 4-7-16,-4 2-12 15,-4 0-12-15,-1 6-5 16,-1 12-8-16,1 6 5 0,8 5 1 16,7-2 0-16,3 3 4 15,0-5-11 1,19-5-9-16,9-6-13 0,4-6-18 15,-1-8 2-15,2 0-12 16,-5-8-17-16,-7-6 16 16,-6-6 18-16,-10 3 19 15,-5-2 28-15,0 4 3 16,-2-1 32-16,-10 3 35 16,4 4 39-16,0 3-20 15,2 3-17-15,3 1-23 16,3 2-17-16,0 0-11 15,0 0-12-15,0 5-9 16,0 25-12-16,14 13 8 16,6 16 4-16,2 8 1 0,2 8 1 15,-4 3-1-15,-4 1-2 16,-4-1-3-16,-7-9-4 16,-4-10 8-16,-1-8-7 15,0-10-10-15,-12-11-11 16,-5-7-4-16,-8-8 18 15,-5-5 14-15,-4-6 0 16,-3-4 5-16,1 0 0 16,-1-4 2-16,1-14-4 15,3-11-3-15,11-7-8 16,7-4-26-16,15-7-55 16,0-3-78-16,28-1-64 0,6 3-60 15,2 4 131-15,-3 2 113 16,7 4 7-16,5 6 15 15,1 3 12-15,5 5 3 16,-6 3 1-16,-5 4-1 16,-10 4 1-16,-12 1 3 15,-9 0 0-15,-9 3 0 16,0-1 0-16,0 0 6 16,0-2 818-16,0-2-679 15,0-4-39-15,0-1 15 16,0 0-51-16,4-2-28 15,8 1-16-15,0 3-8 16,3 2-5-16,-3 5-5 16,6 3-2-16,-3 2-4 15,6 5 3-15,1 0-9 0,-2 0-8 16,0 17-17-16,-2 5-6 16,-6 6-36-16,-7 2 13 15,-5 4-8-15,0 2 4 16,-14-3 24-16,-4-3 10 15,3-6 14-15,2-5 13 16,7-5 7-16,6-8-2 16,0-3 4-16,0-3-1 15,3 0 9-15,24-20 5 16,10-9 29-16,11-7-18 0,-2 0-21 16,-3-3-2-16,-10 5 6 15,-5 1 3-15,-8 8 13 16,-7 6 8-16,-7 4 13 15,-4 8 5-15,-2 3 0 16,0 2-3-16,0 2-23 16,0 0-25-16,0 8-11 15,-2 9 8-15,-4 12 2 16,3 3-3-16,3-3 3 16,0-2-1-16,0-6-7 15,11-6 0-15,2-3-17 16,2-5-2-16,1-4 17 15,-2-3 11-15,2 0 2 16,-2 0 0-16,-4-12 7 16,2-3-1-16,-6-5 3 0,0-4 4 15,-3-2 7-15,-1-2-3 16,-1 6-5-16,1 4-2 16,-1 6-3-16,3 8-8 15,1 4-1-15,4 0-11 16,7 13-28-16,7 9-7 15,-1 7-25-15,5 2-37 16,0-3 8-16,1-7-53 16,12-9 10-16,2-7 29 15,4-5 73-15,-4-7-85 16,-5-15-27-16,-7-4 80 16,-7-7 73-16,-7-3 76 15,-4-7 106-15,1-2-32 0,-8-2-15 16,-5-6 34-16,0 2-34 15,0-1 8-15,-12 5-24 16,0 13-40-16,6 13-16 16,0 11-15-16,4 10-18 15,2 0-12-15,0 17-18 16,0 31-10-16,0 22 1 16,5 22 9-16,-2 7 0 15,0-3 0-15,-3 0-1 16,3-2-4-16,-3-5 1 15,0-4 0-15,0-13-5 16,0-13-65-16,0-15-102 0,0-16-79 16,0-13-221-1,0-15 169-15,0-4 261 0,15-24 18 16,3-8 5-16</inkml:trace>
  <inkml:trace contextRef="#ctx0" brushRef="#br1" timeOffset="202235.95">4222 13525 818 0,'0'0'89'15,"0"0"7"-15,0 0 31 16,0 0-52-16,21-78-49 0,7 69-16 16,4 4-8-1,2 2-2-15,2 3-1 0,0 0-2 16,-5 3 0-16,-4 11-7 15,-3 3-34-15,-5 5-23 16,-10 1 0-16,-3 5-13 16,-6 1 3-16,-3 2-3 15,-21 1-16-15,-7-4 19 16,-2-3 47-16,2-6 30 16,7-6 0-16,12-6 10 15,4-5 22-15,8-2 11 16,0-2 21-16,8-20 27 15,16-12-70-15,7-10-16 16,8-6 7-16,-3-7 0 16,1-5 3-16,-4-4 2 0,-2-3 12 15,-5 7 7-15,-7 17 0 16,-10 19 23-16,-6 14-1 16,-3 12 10-16,0 7-33 15,0 27-34-15,0 17-1 16,0 15 0-16,0 3 3 15,0-6-5-15,0-3 2 16,0-11-3-16,12-11-4 16,1-10 2-16,2-7 5 15,-1-9-4-15,2-9 4 16,-1-3 0-16,9 0 1 16,-2-10 2-16,2-10 3 0,0-8 5 15,0-4-1 1,1-2 3-16,0-3-2 0,2 4 2 15,-4 10 2-15,-1 6-4 16,0 14-4-16,-5 3-5 16,5 11-2-16,-1 17-2 15,-6 5 0-15,0 4 0 16,-3 0 0-16,1-7-21 16,-1-2-67-16,6-11-104 15,0-7-191-15,6-7-170 16,9-3 473-16</inkml:trace>
  <inkml:trace contextRef="#ctx0" brushRef="#br1" timeOffset="204350.95">5940 13501 682 0,'0'0'201'16,"0"0"-123"-16,-8-79 36 16,3 66-28-16,2 8-38 15,2 2-10-15,1 3-12 16,0 0-15-16,0 0-11 0,0 20-12 16,0 14 8-1,-2 11 4-15,1 3 0 0,1-3 5 16,0-3-4-16,1-7 2 15,14-11 0-15,0-5-3 16,3-9 2-16,-6-6-2 16,-3-4 1-16,4-4 1 15,-2-18 3-15,-1-7-1 16,-1-3 0-16,-6 1-3 16,-3 4 2-16,0 6-1 15,3 5 0-15,-3 8-1 16,3 3 1-16,-3 4-2 15,0 1 0-15,6 0-7 16,4 0 3-16,4 13 0 16,2 5 4-16,4-1 0 0,-1 2-1 15,2-2-1-15,0-1 1 16,3-4 1-16,-1-4-8 16,0-4-12-16,-5-4-6 15,-2 0 0-15,1-5 7 16,-6-14 9-16,-3-3 2 15,-5-5 5-15,-3-1 3 16,0-1 1-16,-3 0-1 16,-13 3 2-16,-1 6 0 15,-2 3-1-15,-2 10 3 16,3 7 0-16,-1 0-4 16,2 12-2-16,5 9-5 0,8 8 0 15,4-3 0-15,9-3 0 16,26-9-26-16,13-9-7 15,12-5 3-15,7-11 0 16,0-17-16-16,-7-6 9 16,-11-9 7-16,-6-5 17 15,-10-8 9-15,-9-7 11 16,-9-8-2-16,-12-3 2 16,-3 0 3-16,-3 6 5 15,-16 15 37-15,-1 16 29 16,7 15 23-16,4 12-28 15,6 8-29-15,3 2-21 16,-2 9-14-16,2 28-5 16,-1 16-1-16,1 17 1 15,0 7 17-15,0 3 7 0,0 0-18 16,6-5 12-16,4-5 10 16,2-11-15-16,6-9-7 15,1-11-4-15,4-12-2 16,-1-8 0-16,5-11 0 15,0-8 0-15,-3 0 0 16,1-17-1-16,-4-10 1 16,-2-7 0-16,-4-2 3 15,-7-1-1-15,-5 3 1 16,-3 6 3-16,0 6-2 16,0 8 3-16,0 6 5 0,0 5 2 15,0 3-5-15,0 0-8 16,6 0-1-16,4 17-11 15,8 10 7-15,3 4 3 16,-3 1 1-16,3 0-2 16,-1-1-1-16,-1-5-1 15,-2-1 4-15,0-6-5 16,-4-9 1-16,-1-3-3 16,0-7 4-16,-3 0 2 15,0 0-1-15,3-5 2 16,0-12 5-16,0-5-2 15,3-2 0-15,-5-3 2 16,2 0-4-16,-3 1 7 16,0 5-4-16,-1 6 2 0,-3 5-2 15,1 5-1-15,2 0-1 16,5 5-2-16,5 0-1 16,6 1-5-16,3 15 5 15,-2 6-1-15,-4 6-3 16,-3 0 3-16,-1 3-4 15,-4-3-1-15,-4-2-12 16,-3-5-19-16,-2-4-41 16,-4-6-6-16,0-7-15 15,0-4-22-15,0 0-27 16,-4-12-114-16,4-14-30 16,0-9 212-16,0-7 20 0,0-3 30 15,0-3 12-15</inkml:trace>
  <inkml:trace contextRef="#ctx0" brushRef="#br1" timeOffset="204458.66">7396 13129 339 0,'0'0'131'16,"0"0"-13"-16,0 0 9 15,0 0-81-15,0 0-45 16,0 0-2-16,2 73-2 16,23-31-82-16,6-3-67 15,1-3-244-15</inkml:trace>
  <inkml:trace contextRef="#ctx0" brushRef="#br1" timeOffset="205086.01">7750 13309 800 0,'0'0'149'0,"0"0"24"15,0 0-39-15,0 0-60 16,-91-69-39-16,71 69-19 15,-5 14-12-15,6 20-4 16,7 11-4-16,7 5 1 16,5-3 0-16,9-1-2 15,21-11-2-15,9-9-42 16,10-12-60-16,1-14-29 0,2 0-48 16,-6-19-16-1,-9-12 70-15,-3-8 81 0,-4-10 51 16,-6-11 25-16,-2-8 51 15,-5-9 24-15,-8-6-3 16,-5-2-21-16,-4 6 3 16,0 12 9-16,-13 20 17 15,-1 18-22-15,4 15-18 16,6 10-25-16,-1 8-21 16,2 36-19-16,3 21 2 15,0 26 6-15,0 3 6 16,11-1-2-16,6-6-4 15,-3-11-8-15,2-14 0 16,-5-12-2-16,0-14 0 16,0-8-3-16,0-9 0 0,3-8-3 15,1-7-4-15,5 0 11 16,2-15 1-16,2-11 0 16,1-6 0-16,-1-4 0 15,0-3 0-15,-2 5 1 16,-4 8 2-16,-3 11 3 15,-4 10-1-15,-1 5-5 16,5 0 4-16,2 17-4 16,0 5-1-16,-3 5-1 15,2 2-2-15,-4-2 3 16,1 1-9-16,1-2-99 16,7-5-138-16,10-7-260 0,18-8 49 15</inkml:trace>
  <inkml:trace contextRef="#ctx0" brushRef="#br1" timeOffset="206134.83">9452 13304 553 0,'0'0'141'16,"0"0"17"-16,0-86-19 15,-14 61-30-15,-8 3-31 16,-2 8-21-16,-7 7-15 0,-2 7-22 16,-3 4-12-16,0 27-7 15,5 13-1-15,10 10-2 16,12 2 2-16,9-1-4 16,14-6 0-16,27-6 0 15,22-14-10-15,16-10-54 16,14-16-61-16,6-3-44 15,-3-6-106-15,-14-14-168 16</inkml:trace>
  <inkml:trace contextRef="#ctx0" brushRef="#br1" timeOffset="206951.08">9951 13341 286 0,'0'0'253'0,"0"0"-35"0,-44-75-28 16,11 55-58-16,2 1-34 15,-1 7-39-15,4 4-18 16,13 3-7-16,5 5-13 15,4 0-17-15,1 13-4 16,2 13-7-16,0 10 7 16,3-1 0-16,0 2 0 15,15-5-1-15,9-4-2 16,3-4-2-16,1-10 5 16,0-5-5-16,1-9 3 15,-4 0 2-15,2-3 1 16,-6-14 1-16,-3-3 1 15,-6-2 0-15,-2-2 5 16,-4 0 12-16,-6 0 8 16,3 2-2-16,-3 2 0 0,0 4 1 15,0 6-9-15,0 5-2 16,0 3-4-16,0 2-6 16,0 0-6-16,0 0-3 15,14 17 0-15,5 4 0 16,3 8 2-16,-2 0 1 15,-4-3 0-15,1-3-6 16,-3-2-2-16,-3-8-10 16,-1-3 1-16,-4-4-1 15,-3-5 10-15,-3-1 5 16,5 0 3-16,1 0 1 16,5-13 2-16,3-8-3 0,2-1 1 15,1-2 2-15,1-3-2 16,-5-1 0-16,2 0 0 15,-3 3 0-15,-4 9 4 16,-1 6-4-16,-4 7 2 16,0 3-3-16,3 0 0 15,6 14-1-15,3 14-1 16,1 1 2-16,2 7-5 16,3-3 1-16,-2-7-2 15,7-5-22-15,2-12-33 16,5-8-4-16,7-1 14 15,3-14 18-15,1-12 22 16,-3-8 10-16,-6-7 2 0,-6-10-1 16,-5-7 1-1,-4-8 4-15,-4-8-1 0,-8-5 3 16,-7-10 14-16,-1-5 13 16,0 6-4-16,-15 9 8 15,-1 28 5-15,2 22-5 16,4 17-21-16,2 12-4 15,1 38-13-15,-2 32-8 16,5 27 8-16,4 14 0 16,0-2-1-16,8-9-2 15,4-12-7-15,-2-13-31 16,0-18-135-16,0-23-113 16,4-15-327-16</inkml:trace>
  <inkml:trace contextRef="#ctx0" brushRef="#br1" timeOffset="207711.27">10803 13234 773 0,'0'0'106'0,"0"0"-7"15,0 0 45-15,0 0-58 16,0 0-47-16,0 0 0 15,99-4 19-15,-37-14-44 16,1-1-9-16,-3-2-3 16,-11 4 1-16,-13 5-1 0,-14 4-2 15,-12 6 1-15,-7 2 0 16,-3 0 2-16,0 0-3 16,0 0 2-16,0 2-2 15,-15 18-7-15,-10 7 7 16,0 3 0-16,-2-1 0 15,0 1-1-15,6-1 0 16,3-4-3-16,6-4-4 16,5-3-2-16,7-3-6 15,0-5-9-15,12-3-3 0,9-4 14 16,10-3 13-16,3 0 0 16,2-8 0-16,-3-6 1 15,-3-3 1-15,-4-2 0 16,-4-3 0-16,-5-2 6 15,-6 0 14-15,-4 2 2 16,-4 7 3-16,-1 6-5 16,-2 5-3-16,0 4-6 15,0 0-12-15,0 6-2 16,0 13-11-16,0 8 12 16,0 2-1-16,0-1-1 15,0 0-10-15,0-5-12 16,6-3-5-16,6-5-2 15,4-3 25-15,6-5 3 16,-2-6-11-16,1-1 14 0,1 0 1 16,-1-3-1-1,0-11 1-15,0-3 2 0,-5-2 19 16,2-2 7-16,-3-3 22 16,0 0-14-16,1 4-11 15,-2 6-5-15,-4 5 0 16,-2 6-17-16,2 3-3 15,2 0 0-15,3 15-2 16,-3 6 2-16,1 4-1 16,-2 6-5-16,-4 0 1 15,1-1-14-15,-1-1-10 16,-1-9-38-16,-2-4-3 0,-1-6-100 16,-3-6 3-16,0-4-109 15,0 0-221-15</inkml:trace>
  <inkml:trace contextRef="#ctx0" brushRef="#br1" timeOffset="207911.25">11700 12922 765 0,'0'0'119'16,"0"0"-23"-16,0 0-12 15,0 0-62-15,0 0-21 16,0 0-2-16,19 92 1 16,0-48-59-16,-1-3-185 0,0-3-448 15</inkml:trace>
  <inkml:trace contextRef="#ctx0" brushRef="#br1" timeOffset="208419.73">12028 13363 740 0,'0'0'197'0,"0"0"-52"16,0 0 32-16,14-80-74 16,-12 63-49-16,-2 2-12 15,3 7-10-15,-3 5-11 16,2 3-6-16,1 0-12 15,4 1-3-15,6 18-6 16,-1 8 4-16,2 7 0 16,-8 3-6-16,-6-3-22 15,0 0-27-15,0-1-11 16,-15-8-11-16,4-1 11 16,1-10 5-16,3-7 18 15,2-2 34-15,5-5 11 16,0 0 0-16,0-3 21 15,0-13 23-15,5-3-19 16,9-7 22-16,6-2-17 0,4-3 5 16,1-3 15-1,5-2-17-15,0 3-2 0,-5 3-1 16,2 10-5-16,-9 9-4 16,3 11-16-16,-2 0-5 15,2 19 1-15,-2 12-2 16,-8 11 0-16,-4 2-1 15,-7-2-2-15,0-5-19 16,0-3-32-16,0-8-30 16,-4-7-19-16,1-6-37 15,1-6-140-15,2-7-387 16</inkml:trace>
  <inkml:trace contextRef="#ctx0" brushRef="#br1" timeOffset="210250.91">13052 13397 275 0,'0'0'298'0,"0"0"-220"15,0 0 3-15,0 0 30 16,0 0-19-16,0 0-35 16,-20 9-25-16,51-6-17 0,24-3 8 15,24 0 24-15,18-13-33 16,8-17-10-16,-7-6-1 16,-14-4-3-16,-16-4 0 15,-22-1-1-15,-16-5 0 16,-15-3-9-16,-15-4 7 15,-2-4 2-15,-29-6 1 16,-15-1 3-16,-2 3 1 16,0 14 6-16,10 14 13 15,9 16-4-15,12 13 6 16,9 7-8-16,2 1-3 16,-1 36-14-16,-2 26-2 0,1 25 2 15,2 16 9-15,5 1 15 16,1-3-13-16,0-5 4 15,0-14 8-15,4-11-9 16,10-16-9-16,2-14 0 16,-1-16-5-16,-2-13-1 15,-4-7 1-15,-3-5-2 16,2-5 2-16,10-20 0 16,1-11-10-16,-1-7-7 15,-2-3 11-15,-7 2 6 16,-3 8-2-16,-1 9 1 15,-1 15 1-15,-4 10 0 16,8 2 0-16,5 5-7 16,11 18-6-16,7 5 13 15,5 5 0-15,3-2 0 0,0-4-1 16,1-5-2-16,4-7 3 16,1-7 1-16,0-8-1 15,-3 0-1-15,-5-8 1 16,-5-14-2-16,-7-4 3 15,-6-4-1-15,-10-3 5 16,-6-1-1-16,-3 0-2 16,-1 4 3-16,-15 6 6 15,-3 3 21-15,0 9-9 16,4 7-6-16,0 5-2 0,0 0-9 16,-1 20-6-1,1 11-2-15,0 7 1 0,8-1 0 16,7 1-1-16,0-4 2 15,1-3-3-15,20-6 1 16,4-5 0-16,1-7 2 16,5-7 0-16,-2-6-13 15,-1 0-1-15,-1-10 0 16,-7-9 0-16,-6-8 5 16,-5-5 0-16,-9-2 9 15,0-2-3-15,-2 5 3 16,-10 3 2-16,3 12 5 15,2 6 18-15,4 6 2 16,0 4-5-16,3 0-21 16,0 12-1-16,0 19-12 0,7 6 12 15,5 5 0-15,-1 0-2 16,4-5-6-16,1-4-7 16,8-4-50-16,7-9-51 15,8-13-59-15,1-7-120 16,2 0-165-16,0-15 316 15,-6-9 87-15,-2-2 22 16</inkml:trace>
  <inkml:trace contextRef="#ctx0" brushRef="#br1" timeOffset="211090.43">14634 13226 769 0,'0'0'125'0,"0"0"12"0,0 0 9 15,0 0-62-15,0 0-11 16,0 0-31-16,-75-59-20 15,69 76-22-15,-1 16 1 16,-3 10-1-16,4 4 0 16,3-2 1-16,3-5-1 15,0-4-2-15,0-6-3 16,0-11 4-16,8-5-2 16,4-8-3-16,3-6-5 15,0 0 4-15,3-14 5 16,0-13 0-16,-1-7 4 15,1-1-1-15,-6-2 0 16,-3 1 2-16,-3 2-1 0,0 5 0 16,-4 3 3-1,-1 9-1-15,1 5 4 0,-2 9 0 16,0 3-2-16,6 0-6 16,4 8-5-16,6 12-6 15,7 8 11-15,-5 3-4 16,-2 0-4-16,-1-3 1 15,0-4-25-15,0-4-13 16,0-7 2-16,-2-7-6 16,2-4 21-16,-3-2 15 15,0 0 13-15,3-8 2 16,-1-8-1-16,2-4 2 0,-3 1 3 16,2-5 4-1,-3 4 16-15,-2-2 9 0,-2 1-9 16,-2 3 1-16,0 4 1 15,-3 4-2-15,-1 6-11 16,-1 4-5-16,1 0-8 16,5 0-2-16,5 19-11 15,2 8 9-15,2 2 2 16,-2 4-3-16,-2-3-8 16,-1-4-22-16,1-2-16 15,-3-6-12-15,1-7 20 16,2-6 12-16,-1-2 21 15,1-3 7-15,4 0 1 16,2-10 7-16,-2-7 2 16,2-2 21-16,-3-2 25 0,0-2-15 15,1-3-4-15,4 3 1 16,-2 0-14-16,0 3-8 16,-4 8-1-16,-2 5-6 15,0 7-6-15,2 0 0 16,-1 9-4-16,3 14 2 15,-5 7-1-15,-5 4-2 16,-4 0-1-16,-2-2-7 16,0-1-18-16,0-6-12 15,-5-5-10-15,1-4 29 16,-1-8-75-16,2-2 18 16,-3-6-23-16,0 0-16 0,0-10-138 15,3-13-282-15</inkml:trace>
  <inkml:trace contextRef="#ctx0" brushRef="#br1" timeOffset="211285.78">15485 12918 216 0,'0'0'655'15,"0"0"-524"-15,0 0-5 16,0 0-10-16,0 0-66 15,0 0-50-15,-30-25-15 16,42 54 6-16,8 13-3 0,0 0-102 16,3-2-83-16,-5-5-162 15</inkml:trace>
  <inkml:trace contextRef="#ctx0" brushRef="#br1" timeOffset="211567.56">16033 12787 767 0,'0'0'138'15,"0"-121"26"-15,-16 72-11 16,-1 13-40-16,5 15-49 0,2 9-15 16,5 11-17-16,0 1-16 15,-2 46-16-15,-5 27-1 16,2 29 1-16,4 11 9 15,3 1 4-15,3-8-6 16,0-11-4-16,0-14-3 16,0-17-3-16,0-16-5 15,15-18-38-15,8-13-84 16,12-15-92-16,4-2-165 16,5-24-257-16</inkml:trace>
  <inkml:trace contextRef="#ctx0" brushRef="#br1" timeOffset="212302.31">16455 12830 575 0,'0'0'106'0,"0"-91"22"16,0 68-7-16,0 11 22 15,0 8-50-15,0 4-60 16,0 0-21-16,0 26-12 0,0 23 2 16,0 23-2-1,3 12 3-15,4 4 23 0,0-3-3 16,-1-4-11-16,-4-9-11 15,-2-10-1-15,0-9-1 16,0-12-3-16,0-14-10 16,0-9-78-16,0-14-60 15,0-4-96-15,0-19-194 16</inkml:trace>
  <inkml:trace contextRef="#ctx0" brushRef="#br1" timeOffset="213234.51">16267 13196 549 0,'0'0'141'15,"0"0"-97"-15,0 0 46 16,0 0 26-16,0 0-41 16,0 0 8-16,82 31-17 15,-20-31-18-15,13-1-27 16,2-13-12-16,-5-2-6 15,-6 2-3-15,-11 4 0 16,-12 3-1-16,-11 6-3 16,-15-1-9-16,-10 2-15 15,-7 0 13-15,0 0 5 0,-20 14 8 16,-7 3 2-16,-4 5 2 16,-1-3 4-16,3 2-5 15,2 2 2-15,6-1-3 16,7-1 0-16,6-1 0 15,6-3-1-15,2 2 0 16,9-4 1-16,15-3 0 16,13-5 3-16,8-4-2 15,3-3-1-15,0 0 0 16,-5-3 0-16,-9-8-2 16,-7-3-24-16,-12-5 2 15,-6-1-5-15,-9-2 0 16,0-3 10-16,-15 0 3 15,-15 1 4-15,-4 3 9 16,1 4 3-16,7 6 3 0,10 5 22 16,9 1 22-16,5 3 6 15,2 1 6-15,0-3-25 16,13-4-19-16,20 0-9 16,9-1-2-16,0 2-2 15,-3 5-2-15,-8 2 3 16,-4 0-3-16,-5 7-2 15,-1 15-1-15,-3 7 1 16,-5 6-4-16,-3 2 4 16,-2 4 0-16,-3-4-2 15,-2 1-5-15,1-6-6 16,1-8-9-16,1-6-2 0,-1-9 13 16,0-7 8-1,0-2 5-15,1 0 0 0,3-19 11 16,7-10-4-16,1-5 0 15,2-5 15-15,0-2 7 16,-1 0-6-16,3 2-5 16,-3 7-1-16,-2 4 4 15,-3 11-2-15,-3 5-10 16,-1 8-3-16,4 4-6 16,6 1 0-16,8 14-1 15,2 10-4-15,-4 1 4 16,0 4-6-16,-2 0 2 15,2-3 2-15,2-1 1 16,-2-3-9-16,-1-5-6 16,-6-2 3-16,-5-3-2 0,-2-5 10 15,-5-1 1 1,-3-2-3-16,0 1-3 0,-2 0-6 16,-1 2-24-16,0 1-4 15,0-1-19-15,-7 1-57 16,-7-2-55-16,0-4-209 15</inkml:trace>
  <inkml:trace contextRef="#ctx0" brushRef="#br1" timeOffset="213735.25">17807 13247 595 0,'0'0'189'16,"0"0"-10"-16,0 0-14 15,0 0-61-15,0 0-35 16,0 0-23-16,-20-45-30 16,20 53-16-16,0 18-6 15,0 9 6-15,7 3 0 16,6-1 0-16,1-6-3 0,1-6-4 16,-3-4-13-1,0-8-54-15,1-9-50 0,-1-4-34 16,4-4-77-16,-3-19-144 15</inkml:trace>
  <inkml:trace contextRef="#ctx0" brushRef="#br1" timeOffset="213915.77">17898 12950 122 0,'0'0'486'15,"0"0"-334"-15,0 0-2 16,0 0-22-16,0 0-53 15,0 0-40-15,-38-57-35 16,38 69-14-16,12 14-2 16,10 12-21-16,7 7-119 0,4-1-96 15,-1-1-254-15</inkml:trace>
  <inkml:trace contextRef="#ctx0" brushRef="#br1" timeOffset="214566.23">18252 13271 159 0,'0'0'633'15,"0"0"-518"-15,0 0 61 0,-13-82-50 16,5 65-53-16,-1 7-17 16,-4 0-25-16,-8 9-17 15,-7 1-6-15,-8 11-8 16,0 16-5-16,3 10 2 15,9 5-1-15,12 1 0 16,8 1 1-16,4-7-7 16,12-4-21-16,19-8-17 15,11-13-7-15,7-5-6 16,2-7 15-16,-6-3 16 16,-8-16 25-16,-6-7 5 15,-7-6 4-15,-5-5 5 16,-5-1 29-16,-6 1 16 15,-3 3 3-15,-5 6 7 16,0 6-14-16,0 11-20 0,0 5-5 16,0 6-3-16,0 0-19 15,0 6-3-15,8 20-13 16,4 12 11-16,2 1 2 16,-1 2 0-16,-3-3-3 15,0-3-8-15,-1-9-21 16,-2-6-14-16,0-9 16 15,-3-8 6-15,-2 0 18 16,4-3 6-16,1-6 8 16,6-14-1-16,4-7 0 15,4-3 14-15,1-5 5 16,2-2-5-16,3 1 4 0,-2 1-8 16,-2 7-6-1,-8 13 7-15,-4 6-3 0,-3 9 3 16,6 0-12-16,3 12-6 15,6 13 0-15,-4 5 0 16,-3 6-5-16,-3-2 0 16,-3-2-2-16,-3-4-58 15,-2-4-44-15,-4-7-72 16,5-9-95-16,-1-8-394 16</inkml:trace>
  <inkml:trace contextRef="#ctx0" brushRef="#br1" timeOffset="-213061.4">19769 13213 433 0,'0'0'135'15,"0"0"-34"-15,49-95 32 16,-46 66-37-16,-3 5-24 16,-3 7-10-16,-18 6-7 15,-11 7-15-15,-7 4-13 0,-7 13-18 16,-2 20-1 0,0 14-6-16,6 6 5 0,8 2-1 15,10-1-5-15,16-4 0 16,8-8-1-16,14-8-3 15,28-12 1-15,18-11-5 16,19-11-25-16,12-2-52 16,3-20-36-16,-3-4-9 15,-10-5-61-15,-12-5 1 16,-14 0-68-16</inkml:trace>
  <inkml:trace contextRef="#ctx0" brushRef="#br1" timeOffset="-212864.16">20224 13198 124 0,'0'0'218'0,"0"0"-32"16,0 0 15-16,-40-77-41 15,22 68-33-15,7 5-34 16,5 2-9-16,5 2-41 0,1 0-22 16,0 0-16-16,0 23-5 15,0 10 2-15,1 9 8 16,7 1-9-16,-1 3 2 16,-1-6-3-16,2-3-1 15,-1-8 1-15,4-9-12 16,5-6-88-16,6-12-80 15,2-2-121-15,2-13-332 16</inkml:trace>
  <inkml:trace contextRef="#ctx0" brushRef="#br1" timeOffset="-212679.7">20152 12901 639 0,'0'0'109'0,"0"0"-51"16,0 0 58-16,0 0-13 16,0 0-63-16,0 0-40 15,-1-35-13-15,40 49-2 16,8 9-89-16,-2 5-117 16,-9 5-192-16</inkml:trace>
  <inkml:trace contextRef="#ctx0" brushRef="#br1" timeOffset="-212243.84">20379 13280 734 0,'0'0'125'0,"0"0"14"15,0 0-9-15,0 0-46 16,7-87-30-16,2 73-29 15,2 2-5-15,2 2-10 16,-1 5-4-16,6 5-4 16,0 0-2-16,3 16-2 15,0 9-2-15,-3 8 2 0,-5 2-3 16,-2-1-1 0,-5 0-2-16,-3-8-14 0,-2-2-26 15,-1-7-16-15,0-7 5 16,0-3 19-16,0-6 17 15,0-1 23-15,0 0 5 16,-7-8 8-16,-6-9-7 16,5-3 29-16,5-8 14 15,3-5-16-15,0-7-7 16,19-3-8-16,12 0-12 16,8 7-3-16,6 8-2 15,-2 11-1-15,0 9 0 16,-4 8-12-16,-3 0-21 15,0 15-67-15,-5 5-91 16,-1-1-163-16</inkml:trace>
  <inkml:trace contextRef="#ctx0" brushRef="#br1" timeOffset="-211380.48">21170 13134 655 0,'0'0'165'16,"0"0"-12"-16,0 0 2 16,-20-86-61-16,10 71-28 15,-1 4-25-15,4 3-21 16,1 3-6-16,2 5-7 0,-2 0-3 16,-7 14-4-1,-6 16-5-15,0 10 5 0,-1 4 0 16,8 1-3-16,7-2 0 15,5-7 2-15,5-3 1 16,25-10-8-16,12-6 2 16,10-7-22-16,2-8-25 15,-2-2-27-15,-7 0 5 16,-11-8 28-16,-6-5 19 16,-9-4 16-16,-6 0 12 15,-4-3 2-15,-3 0 0 16,0-2 6-16,-1 1 13 15,-3 4 5-15,1 5 1 0,-3 4-6 16,0 5 7 0,0 3 5-16,0 0-9 0,0 0-7 15,0 0-14-15,0 0-1 16,0 0-2-16,0 0 0 16,0 0-6-16,0 0 2 15,0 0 0-15,0 0 3 16,0 0 1-16,0 0 0 15,0 0-2-15,0 0 2 16,0 0 5-16,0 0 0 16,0 0 0-16,0 0 4 15,0 0 2-15,0 0 13 16,0 0 7-16,0 0-6 16,0 0-4-16,0 0-10 0,0 0-8 15,0 8-3-15,0 9-9 16,0 9 9-16,0 2 0 15,0-2-1-15,0-2 0 16,15-4-5-16,7-4 3 16,8-6-27-16,0-4-7 15,-2-6-1-15,-1 0 17 16,-7 0 7-16,-2-6 13 16,-5-9 2-16,-3-2 1 15,-2-4-2-15,-4-1 6 16,0-2 0-16,-3 3 7 15,-1 5 9-15,2 5 6 0,-2 2-6 16,1 4 0-16,1 5-7 16,0 0-9-16,3 0-6 15,5 3-1-15,8 16-5 16,0 7 2-16,0 4-1 16,-3 1-2-16,0-1-13 15,-2-4-59-15,4-4-65 16,2-8-79-16,5-8-208 15</inkml:trace>
  <inkml:trace contextRef="#ctx0" brushRef="#br1" timeOffset="-210938.17">21954 13230 712 0,'0'0'207'0,"0"0"-62"16,0 0 21-16,0 0-64 15,0 0-53-15,0 0-27 16,0-12-20-16,0 33-2 15,0 8 0-15,0 3-3 16,0 1 0-16,0-2-2 16,0-6-43-16,0-3-52 15,5-8-61-15,3-9-4 0,2-5-45 16,2 0-33 0</inkml:trace>
  <inkml:trace contextRef="#ctx0" brushRef="#br1" timeOffset="-210728.42">22078 12813 603 0,'0'0'151'0,"0"0"-23"16,-39-74 25-16,33 68-24 16,6 6-69-16,0 2-60 15,9 25-2-15,20 10 2 16,13 5-1-16,7 1-5 15,1-5-46-15,0-7-67 16,-4-9-79-16,-10-10-106 0,-8-6-76 16</inkml:trace>
  <inkml:trace contextRef="#ctx0" brushRef="#br1" timeOffset="-210531.31">22403 12969 163 0,'0'0'258'16,"0"0"-114"-16,2-95 22 16,-4 51-35-16,-8 0 9 15,-1 4-40-15,5 9-14 16,2 13-16-16,1 9-8 15,3 9-19-15,0 6-32 16,0 31-11-16,0 18-5 16,0 16 5-16,0 6 1 15,-2 3-1-15,-9-5-5 16,-1-5-5-16,-4-8-1 0,-1-12-73 16,0-13-97-1,11-9-103-15,6-11-231 0</inkml:trace>
  <inkml:trace contextRef="#ctx0" brushRef="#br1" timeOffset="-210346.11">22393 13172 817 0,'0'0'134'0,"0"0"-45"16,0 0 42-16,0 0-68 0,0 0-58 15,110-42 1 1,-70 25-6-16,2-3-3 0,2-3-130 16,5-1-189-16</inkml:trace>
  <inkml:trace contextRef="#ctx0" brushRef="#br1" timeOffset="-209379.19">23410 13132 711 0,'0'0'140'0,"0"0"-5"16,3-93 28-1,-3 77-67-15,0 7-27 0,0 7-22 16,0 2-25-16,0 0-10 15,0 22-12-15,0 16-13 16,-3 13 13-16,3 5 1 16,0-6 1-16,0-4-2 15,19-9 0-15,8-6-2 16,9-14 1-16,3-10 0 16,5-7 0-16,-2 0 0 15,-4-18-9-15,-7-9 2 16,-9-4 3-16,-10-3 2 15,-6 0 3-15,-6 4 0 16,0 2 2-16,-9 9 4 0,0 6-5 16,5 6 4-16,2 6 8 15,2 1-11-15,0 0-2 16,0 5-7-16,14 12 2 16,10 3 5-16,4 0 0 15,2 0-2-15,0 0-1 16,-4 0 2-16,-3 1-1 15,-8 1-5-15,-5-3-22 16,-6 1-22-16,-4 1-22 16,0-4 10-16,-13 0 19 15,-10-4 25-15,-7-5 15 16,-6-2 4-16,-5-6-1 16,-2 0 1-16,-2 0-1 0,-1-11-1 15,4-6-13-15,4-6-35 16,6-5-101-16,10-4-221 15</inkml:trace>
  <inkml:trace contextRef="#ctx0" brushRef="#br1" timeOffset="-209206.06">23553 12872 777 0,'0'0'144'0,"0"0"-83"16,0 0 10-16,0 0-6 0,0 0-63 16,0 0-2-16,-3-1-88 15,6 1-186-15</inkml:trace>
  <inkml:trace contextRef="#ctx0" brushRef="#br1" timeOffset="-206932.12">24697 13193 629 0,'0'0'112'15,"26"-81"18"-15,-26 45 21 16,0 6-53-16,0 8-26 15,-12 7-14-15,0 10-14 16,-6 5-20-16,-7 15-14 16,-8 21-10-16,-3 13 2 15,3 9-4-15,9-1 2 16,14-2-5-16,10-4-2 16,1-9 6-16,32-10-5 15,17-10-14-15,16-13-37 16,9-9-23-16,4 0 8 15,-4-21-1-15,-10-4-2 16,-9-4 22-16,-14-2 21 0,-13 1 32 16,-14 2 1-16,-9-1 5 15,-6 2 57-15,0 2 26 16,-5 2-2-16,-5 8-8 16,0 3-22-16,4 7-5 15,1 4-10-15,1 1-25 16,-7 9-17-16,-5 15 6 15,-3 12-6-15,2 0 0 16,5 1 0-16,8-3-4 16,4-3 3-16,0-4-3 15,7-7 3-15,14-6 0 16,7-6 1-16,4-7-3 0,-1-1-1 16,0-1-2-1,-4-15 3-15,-6-9-10 0,-6 0 10 16,-5-2 3-16,-5 0-1 15,-4 5 2-15,-1 5-1 16,0 7 3-16,0 6 3 16,0 4-1-16,0 0-1 15,0 0-4-15,0 11-10 16,6 10 1-16,5 6 8 16,2-1 1-16,2 0 0 15,3-3-2-15,4-5 0 16,1-3-2-16,4-6-8 0,6-6-3 15,2-3-15-15,2 0 4 16,1-14-1-16,1-8 11 16,-2-6 3-16,-2-5 11 15,-2-7 0-15,-3-8 2 16,-3-7 2-16,-4-6-2 16,-7-6 2-16,-6-3-1 15,-5-6 4-15,-5-3 5 16,0 2 8-16,0 4 2 15,-12 14 1-15,-2 17-9 16,3 17-1-16,1 11-3 16,6 9 3-16,1 5 2 15,-3 2-12-15,-4 37-1 16,-5 22-4-16,-6 26 4 16,-1 6 5-16,3 7 9 0,2-5 12 15,8-5-12 1,7-6-10-16,2-14 3 0,9-14-4 15,16-12-3-15,11-11-1 16,6-13-2-16,4-12 3 16,1-8-8-16,0 0-8 15,-5-16 4-15,0-11 2 16,-5-11 7-16,1-9 2 16,-4-8 1-16,-3-8 1 15,-4-7 0-15,-8-5-1 16,-5-5 2-16,-6 3-2 15,-5 4 5-15,-3 10 3 0,0 13-6 16,0 16 4-16,-1 10 0 16,-2 12-4-1,-1 7 4-15,4 5-4 0,-3 0-2 16,-5 33 0-16,-7 28-13 16,-7 21 13-16,-5 17 15 15,3-2-1-15,5-4-9 16,5-6-5-16,10-9 0 15,4-16-5-15,3-11 1 16,22-13-3-16,10-14-26 16,7-11-25-16,5-11 22 15,5-2-43-15,-5-11 42 16,-1-11 28-16,-6-3 4 0,-7-5 5 16,-8-3 1-1,-4 1 5-15,-10-1-3 0,-8 4 12 16,-3 0 11-16,-6 4 5 15,-17 6 4-15,-4 6-5 16,-2 7-3-16,-3 6-18 16,3 6-6-16,0 19-3 15,6 7-3-15,9 8 3 16,8 2-2-16,6-5 0 16,3 0-2-16,24-7-20 15,10-8-43-15,9-8-20 16,5-7-37-16,3-7 14 15,-1 0 2-15,-1-1 48 16,-4-13 54-16,-2-5 6 0,-4-4 12 16,-3-2 35-16,-2-3 9 15,-4 3-2-15,-9 0-1 16,-5 5 1-16,-8 3 30 16,-7 2 4-16,-4 5-3 15,0 0-34-15,-7 5-19 16,-14 5-5-16,-8 0-22 15,-5 21-5-15,0 9-3 16,4 6 2-16,8 1-1 16,5 0-2-16,13-4 0 15,4-5-14-15,0-6-52 16,22-9-24-16,9-8 2 16,7-5-18-16,-1 0 16 15,2-18 36-15,-3-9 58 16,-2-7 1-16,3-9 16 0,-2-12 32 15,-2-10 1-15,-7-10-7 16,-6-8 0-16,-13-1 7 16,-7 1-7-16,0 8 21 15,-21 15 25-15,0 16-28 16,-1 18-11-16,6 14-9 16,1 12-18-16,-3 26-12 15,1 24-10-15,1 22 3 16,10 7-2-16,6 8-2 15,0 0 0-15,0-1-3 0,5-8-4 16,-1-11 1-16,-1-13-41 16,1-12-126-16,2-16-119 15,2-13-349-15,10-9 478 16,4-4 87-16</inkml:trace>
  <inkml:trace contextRef="#ctx0" brushRef="#br1" timeOffset="-203446.77">27633 13225 336 0,'0'0'195'0,"0"0"-136"0,0 0 18 15,0 0 29 1,0 0-11-16,0 0-51 0,-14 14-16 16,55-17-10-16,18-14-9 15,10-6-9-15,1-2 0 16,-6-6 1-16,-7-5-2 16,-12-6-34-16,-8-3-27 15,-7-6 0-15,-10-7-15 16,-9-6 27-16,-4-9 33 15,-7-5 17-15,0 3 7 16,0 8-3-16,-11 17 52 16,-2 17 23-16,3 15-6 15,3 9 4-15,2 7-31 0,1 2-22 16,-9 19-16 0,-7 29-7-16,-5 27 11 0,-4 20 15 15,1 6-3-15,1 3 10 16,0-5 4-16,6-7-12 15,3-12-10-15,9-13-5 16,9-15-9-16,0-16-2 16,2-13 0-16,11-10-1 15,7-13 1-15,3 0 0 16,7-14 0-16,2-15-12 16,-1-7-6-16,-4-6 6 15,-8-4 7-15,-5 0-1 16,-8 5 6-16,-6 10 2 15,0 13-2-15,0 9 5 0,0 9 2 16,0 0-5-16,0 12-2 16,0 17-18-16,0 8 18 15,6 2 1-15,8-3 1 16,6-5-1-16,5-7-1 16,8-5 0-16,5-6 1 15,6-10 2-15,0-3-2 16,-3 0 2-16,-2-13-2 15,-3-8 0-15,-6-6-1 16,-5-5 3-16,-6-3-2 16,-8-1 7-16,-10 2-7 15,-1 4 9-15,0 8 5 16,-9 7 5-16,-2 6 5 16,-5 9-2-16,-4 0-14 15,-7 17-9-15,-3 12-2 0,3 9 2 16,11-1 0-16,5-1-1 15,8-4-3-15,3-3 3 16,0-6-1-16,18-3 1 16,7-6 0-16,5-6 0 15,3-8-2-15,0 0 0 16,1-6-3-16,-2-13-9 16,-4-3 5-16,-7-6 2 15,-8 1 4-15,-4-3-4 16,-8 4 6-16,1 2 2 15,-2 12 1-15,0 2 1 16,0 9 1-16,0 1 4 0,0 0-6 16,0 3-1-16,0 15-18 15,0 9 18-15,3 2-1 16,0 1 1-16,5-5 0 16,1-1-8-16,8-4 6 15,4-8-39-15,6-7-20 16,6-3-1-16,1-2-2 15,0-2 6-15,-1-14 25 16,-6-2 11-16,-3-2 21 16,-9-1 1-16,-4-4 0 15,-4 2 9-15,-6 1 14 0,-1 2 23 16,0 4 16 0,0 5-5-16,0 7 5 0,0 2-7 15,0 2-20-15,0 0-24 16,-3 8-11-16,-2 12-11 15,0 9 11-15,-1 3 0 16,2 2 0-16,2-4-1 16,2-2 1-16,0-7-7 15,0-3 7-15,0-7-1 16,6-4-1-16,-1-6 0 16,3-1 0-16,3 0 2 15,4-15 4-15,4-7-3 16,0-2 2-16,-3-2 1 15,-2 0-2-15,-2 3 3 0,-1-1-2 16,-2 5-1-16,-2 4 8 16,-1 5 9-16,-3 3 5 15,-1 7-5-15,-2 0-11 16,4 0-8-16,6 9-4 16,1 11-5-16,5 9 6 15,-2 1 3-15,-4 0-3 16,2 0-4-16,0-5 1 15,0-4-3-15,0-5-14 16,-1-6 2-16,0-6-7 16,0-3 12-16,2-1 7 15,-1-1 9-15,3-13 4 16,0-4 1-16,-1-4-1 0,0 0-1 16,-2 0 2-1,3 0 0-15,-4 2 6 0,1 4 8 16,-2 2-8-16,-4 7 2 15,-3 5 1-15,-2 2-7 16,1 0-7-16,4 2-1 16,4 15-13-16,4 6 14 15,-1 4-5-15,-2-1 4 16,-2 1-7-16,-1-4-26 16,1-5-6-16,0-2-5 15,1-9-2-15,0-3 11 16,0-4 14-16,3 0 11 15,1-6 11-15,2-8 3 16,2-2 1-16,-1-4 0 0,1-2 9 16,0 0 17-16,-2 3-9 15,0 1-2-15,-2 6-7 16,1 4-1-16,-3 8-7 16,2 0-4-16,0 0-4 15,-1 14 2-15,-4 5-4 16,-1 6-2-16,-7 2 1 15,-1-1 4-15,0-4 0 16,-6-1-12-16,-1-5-25 16,-3-3-33-16,2-6-13 15,4-6-108-15,1-1-40 0,3-1-194 16</inkml:trace>
  <inkml:trace contextRef="#ctx0" brushRef="#br1" timeOffset="-203252.19">29784 12880 49 0,'0'0'699'15,"0"0"-569"-15,-39-81-12 16,31 68-25-16,4 7-40 16,3 6-31-16,1 0-22 15,0 20-33-15,1 10-11 16,15 12-19-16,5-1-97 15,0-4-123-15,1-4-298 0</inkml:trace>
  <inkml:trace contextRef="#ctx0" brushRef="#br1" timeOffset="-202981.89">30003 12818 570 0,'0'0'177'0,"0"-97"-68"15,1 58 30-15,-1 11-23 16,0 8-36-16,0 13-35 16,0 5-11-16,0 2-10 15,0 20-24-15,0 28-2 16,0 22 2-16,0 19 5 0,-3 3 3 16,-6-2-6-1,0-8-2-15,1-9-3 0,5-13-10 16,3-15-61-16,0-13-52 15,25-14-71-15,11-13-146 16,8-5-190-16</inkml:trace>
  <inkml:trace contextRef="#ctx0" brushRef="#br1" timeOffset="-202749.34">30465 12704 669 0,'0'0'157'0,"-9"-116"8"15,-1 87-25-15,4 15-45 16,0 9-42-16,3 5-17 16,-3 14-33-16,-5 37-2 15,1 26-1-15,-3 18 11 16,4 6-7-16,3-7-3 16,-3-5-1-16,0-10-4 15,-2-12-1-15,0-14-8 16,0-11-54-16,5-14-98 15,4-12-160-15,2-12-365 16</inkml:trace>
  <inkml:trace contextRef="#ctx0" brushRef="#br1" timeOffset="-201796.19">30317 13172 688 0,'0'0'163'0,"0"0"-116"16,0 0 71-16,0 0 9 15,0 0-49-15,0 0-29 16,-1-4-23-16,44 3-10 16,12-2-6-16,7-4-7 15,-10 0 1-15,-12-3-4 16,-4-1 1-16,-11 3-1 15,-7 0 0-15,-10 5 0 0,-7 3 0 16,-1 0 0-16,0 0-2 16,0 0-10-16,-9 8-16 15,-12 11 19-15,-3 6 3 16,4 0-1-16,6 0-2 16,7-1-5-16,5-3-8 15,2-3 6-15,0-2 1 16,12-5 7-16,12-4 2 15,4-2-3-15,2-5-14 16,0 0-16-16,-5 0 6 16,-4 0-2-16,-3 0-12 15,-6 0 2-15,-2-6 12 16,-5-5 22-16,-2-1 6 16,-3-2 0-16,0-6 3 15,0-2 2-15,-2-2 0 0,-12 0 0 16,-5 2 7-16,-1 5 6 15,6 5 19-15,2 5 10 16,8 2 1-16,4 5 4 16,0 0-6-16,0 0-8 15,3 0-9-15,24 0-14 16,10 0-5-16,6 0 3 16,-4 0-8-16,-8 0 1 15,-5 0 1-15,-6 7-1 16,-7 5-1-16,-6 6-5 0,-5 6 3 15,-2 2-5 1,0 3 0-16,-8 1-19 0,-6-3-26 16,0-2 1-16,2-3 22 15,3-5-1-15,4-3 13 16,5-8 15-16,0-2 1 16,0-4 0-16,0 0 1 15,12 0 13-15,6-10-4 16,6-6 9-16,-2-4 21 15,-2-2 18-15,2-4-5 16,0-1-10-16,1 1 1 16,-2-1-12-16,-2 4-8 15,-5 5 1-15,-3 5-9 16,-3 8 0-16,-3 2-5 16,2 3-6-16,3 0-4 0,2 14-6 15,6 10 1-15,-4 3 1 16,-4 2-1-16,-1 0-11 15,-3-1-14-15,-1-1-3 16,1-4-1-16,-2 2-3 16,2-5 18-16,-5-3-1 15,1-1-28-15,-2 0-24 16,0-2-17-16,0 0-8 16,0-4-86-16,0-3-59 15</inkml:trace>
  <inkml:trace contextRef="#ctx0" brushRef="#br1" timeOffset="-201263.45">31396 13181 727 0,'0'0'233'0,"0"0"-92"15,0 0 0 1,0 0-62-16,0 0-51 0,0 0-28 16,0 34-3-16,-8 5 3 15,1 2 0-15,-2 0 0 16,0-2-4-16,3-8 1 16,0-4-33-16,5-10-52 15,1-5-31-15,0-8-40 16,10-4-42-16,9 0-86 15</inkml:trace>
  <inkml:trace contextRef="#ctx0" brushRef="#br1" timeOffset="-201062.5">31508 12931 701 0,'0'0'132'16,"0"0"13"-16,0 0-2 15,0 0-54-15,0 0-47 16,0 0-28-16,-36-67-14 16,36 89-7-16,9 14-6 15,7 11-14-15,-1 4-101 16,-3 2-64-16,-3-1-148 16</inkml:trace>
  <inkml:trace contextRef="#ctx0" brushRef="#br1" timeOffset="-200414.12">31836 13358 613 0,'0'0'226'16,"0"0"-102"-16,0 0 40 15,25-80-66-15,-25 60-45 16,0 2-10-16,-8 3-13 15,-9 2-16-15,-5 6-9 16,-4 7-5-16,-4 0 0 16,-1 10-5-16,1 12 1 15,2 7-2-15,7 2 3 16,3 1 0-16,9 1-5 0,9-3-20 16,0-4-20-1,14-4-20-15,15-6 6 0,6-6 2 16,-1-7 25-16,2-3 17 15,-2 0 18-15,-3-17 0 16,1-5 8-16,-1-7 22 16,-4-2 30-16,1 4-7 15,-7-2 11-15,-3 5-10 16,-7 5-18-16,-7 6-8 16,-1 9-12-16,-3 1 3 15,3 3-16-15,0 6-3 16,-3 17-21-16,0 11 17 15,0 7 1-15,-2 0-4 16,-8-4-19-16,1-6-19 0,4-5-23 16,5-11-8-16,0-5 22 15,0-7 25-15,0-3 23 16,4 0 6-16,15-10 4 16,3-10 0-16,4-4 32 15,4-1 4-15,-2-3 2 16,2 1 6-16,-2 1-4 15,-4 7-13-15,-8 8-1 16,-4 9-9-16,0 2-19 16,0 18-2-16,1 19-3 15,-3 7 3-15,-9 3-11 16,-1-1 4-16,0-5-11 16,-1-7-74-16,-1-9-88 0,2-9-255 15</inkml:trace>
  <inkml:trace contextRef="#ctx0" brushRef="#br1" timeOffset="-198813.75">1848 15034 631 0,'0'0'216'0,"0"0"-126"16,0 0 28-16,0 0 7 16,-78-72-73-16,44 72-24 15,-2 0-15-15,-6 15-11 16,9 9 0-16,8 0-2 0,9 0 0 15,11-2-4 1,5 0-8-16,0-3 8 0,6-2 4 16,12-5-5-16,7-5-3 15,2-7-14-15,6 0-22 16,1-7-1-16,-1-13-20 16,-6-4-19-16,-4-5-3 15,-12-2 20-15,-6 2 6 16,-5 0 33-16,0 9 28 15,0 6 22-15,0 5 68 16,-2 3-19-16,-1 5-1 16,3 1-12-16,0 0-39 15,0 0-16-15,0 14-3 16,3 20-5-16,8 14 5 16,7 7 2-16,-2 6 6 0,2-1-6 15,6 4-2-15,-3 0-1 16,3-2-3-16,-5-3 2 15,2-5 0-15,-8-4-1 16,-5-6 0-16,-5-5-38 16,-3-6-30-16,0-2-10 15,-9-3-54-15,-18-5-28 16,-3-3-62-16</inkml:trace>
  <inkml:trace contextRef="#ctx0" brushRef="#br1" timeOffset="-197848.29">2070 15066 649 0,'0'0'215'0,"0"0"-105"16,0 0 16-16,0 0-43 16,0-72-44-16,22 49-20 15,5-1-14-15,12 2-1 16,3 4-4-16,1 7 0 0,-3 5-6 16,-8 6-3-1,-10 0-15-15,-1 4-38 0,-11 14-34 16,-5 8 12-16,-5 5 27 15,0 4 17-15,-17 2 31 16,-7-2 7-16,1-5 2 16,2-7 1-16,9-8 0 15,6-8 1-15,4-4-1 16,2-3 2-16,0 0 1 16,6-13 5-16,18-13 7 15,7-11-9-15,8-7-1 16,-1 0 3-16,-4 6 0 15,-3 8 1-15,-8 9 3 16,-9 8-2-16,-5 5 5 0,-7 3-5 16,-2 5 1-16,0 0-2 15,0 0-8-15,0 9-2 16,0 11 0-16,-2 9 0 16,-1-1 0-16,3-1-4 15,0 0 3-15,0-5 1 16,8-2 0-16,4-8 0 15,1-3 0-15,-1-5 0 16,0-4 0-16,2 0 4 16,0-3-2-16,-2-14 4 15,-1-5-5-15,-4-3-1 16,-1-2 0-16,-6 1-1 16,0 2 1-16,0 2-4 0,0 10 4 15,0 5 0-15,0 7 0 16,2 0-5-16,8 5-25 15,8 16 12-15,10 6 13 16,2-1-3-16,3-5-19 16,7-7-6-16,8-8-14 15,3-6-53-15,7-6-6 16,-4-17 42-16,-11-4 10 16,-9-1 9-16,-14-5 32 15,-10-1 13-15,-9 0 32 16,-1-3 20-16,-5-1 23 15,-18 0 20-15,-2 1 16 0,-5 0-6 16,-6 5 7 0,9 8-35-16,5 11-6 0,13 7-21 15,4 6-9-15,5 5-41 16,0 29-2-16,11 22-8 16,11 16 9-16,1 8-1 15,2 5-2-15,-7 3-4 16,0-3 5-16,-2-6 1 15,-5-13-4-15,2-14-33 16,-4-11-96-16,-3-17-67 16,3-12-164-16</inkml:trace>
  <inkml:trace contextRef="#ctx0" brushRef="#br1" timeOffset="-196999.78">3110 14787 777 0,'0'0'125'15,"0"0"-86"-15,0 0 98 16,0-72-62-16,10 59-46 16,5 2-22-16,7 8-7 15,5 3-3-15,3 0-5 16,1 8 0-16,2 11-8 0,-3 3-25 15,-5 1-10 1,-8 5-21-16,-10 0-11 0,-7 6-8 16,0 2-37-16,-16 1 37 15,-11 1 48-15,0-5 13 16,6-7 12-16,5-9 15 16,10-9 2-16,4-8 2 15,2 0 2-15,0-18 19 16,8-15-6-16,14-6-5 15,6-8 16-15,10-3 4 16,1-4 19-16,-5-7-9 16,-1 0-7-16,-8 0 34 15,-9 13 6-15,-8 16 4 16,-5 13-2-16,-3 11 13 16,0 6-8-16,0 2-40 15,0 0-31-15,0 4-10 0,0 17-15 16,0 14 5-16,6 11 10 15,4 4 0-15,1 5 5 16,-1-4-5-16,2-3 0 16,2-6-4-16,-3-4 1 15,1-7 1-15,-1-5 1 16,1-8 1-16,-3-8 0 16,-2-7-4-16,2-3 4 15,0 0 1-15,8-6 4 16,-1-13 3-16,3-7-2 15,-1-2-1-15,-3 0 6 0,-3-1-4 16,0 5 2-16,-2 6-4 16,-1 6-1-16,-1 6-4 15,5 6-1-15,1 0-6 16,5 1-1-16,3 16 2 16,-2 3 0-16,2-2-28 15,-4 1-12-15,-3-6-6 16,1-7 25-16,-4-3 18 15,2-3 8-15,-1 0 2 16,-1-12 6-16,1-6-4 16,-2-2 7-16,-2 3 6 15,-2-2 4-15,-1 4-8 16,-3 1-5-16,0 4-3 16,-1 5-4-16,-2 5 0 15,1 0-18-15,2 5-77 0,2 17-75 16,-2 1-98-16,9-1-209 15</inkml:trace>
  <inkml:trace contextRef="#ctx0" brushRef="#br1" timeOffset="-196794.05">4406 14766 231 0,'0'0'756'0,"0"0"-609"0,0 0 34 15,0 0-61 1,0 0-59-16,0 0-22 0,-72-65-18 16,69 63-12-16,3 2-9 15,0 0 0-15,0 0-1 16,0 0-17-16,0 0-82 16,0 3-235-16,0-1-362 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1T14:43:29.3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2911 2042 416 0,'0'0'125'0,"0"0"-103"16,0 0-15-16,0 0 12 16,0 0 7-16,0 0-18 15,0 0-1-15,0 0 0 16,78-16-1-16,-32 10 4 16,6 0 1-16,1-1-1 15,5 0 11-15,3-1-8 0,15-3 2 16,7 0-8-16,4-3-4 15,1 4 0-15,0-2-3 16,-3 5 0-16,-6-3 0 16,-3 2 1-16,-3-3 0 15,-9 5-1-15,-4-2 0 16,-8 4 3-16,2-1-3 16,1 1-1-16,8 0 1 15,1-2 1-15,-3 0 0 16,0-1-1-16,-3 3-1 15,-3 0 1-15,-1-1 0 16,0 5 0-16,0-5 0 16,-2 2 0-16,-2-1 1 0,0 0 1 15,3-1-1-15,1 1 0 16,-6 2 1-16,-2-3-2 16,-3 3 0-16,0-2 0 15,2 1 0-15,1 1 0 16,1-1 2-16,0-1 0 15,0 1-2-15,0 1 0 16,4-3 3-16,-3 1-3 16,-2-1 1-16,-1 2-3 15,-2-4 4-15,-4 2-3 16,1 0 2-16,3 0-1 16,2-1 2-16,4 2 0 15,2 0-2-15,1-1 2 0,0 2-1 16,-2 3-1-1,2-2 0-15,-6 1 0 0,-4 1-2 16,-2-2 1-16,0 1 1 16,-2-2 0-16,-2-2 0 15,-2 2 0-15,-1 0 0 16,-3-3 0-16,-2 1 1 16,2 2-1-16,-2-2 2 15,2 2-2-15,-2 2-1 16,4-2 1-16,-1-1 0 15,3 1 0-15,2 0 1 16,0 0-2-16,-2 1 1 16,-1-2 0-16,-2 1 0 15,-1-2 0-15,1 3 0 0,-1 0-1 16,0-1 1-16,1-1 0 16,1 1 0-16,-1 1 0 15,0-1 1-15,2-1-1 16,0-1 0-16,3 0 0 15,1-1 0-15,0 0 0 16,-1 1 0-16,-3-1 0 16,4 0 0-16,-2 1 1 15,0 0 0-15,-5 1-1 16,3 1 0-16,-5-2 0 16,-2 2 1-16,1 0-1 15,-2-1 0-15,5 0 2 16,-5 1-2-16,3 0 1 0,-4-1 0 15,-1 1 1-15,-2-1-2 16,-1 1 0-16,0-2-2 16,-1 3 4-16,-1-1-2 15,-6 2 1-15,4-1-1 16,-5 1-1-16,-4 1 1 16,1 0-2-16,-4 0 1 15,1 0 0-15,-4 0-9 16,-1 0-9-16,0 3-60 15,-16 1-54-15,-14-4-271 16</inkml:trace>
  <inkml:trace contextRef="#ctx0" brushRef="#br0" timeOffset="1365.16">2908 2149 446 0,'0'0'73'16,"0"0"-67"-16,0 0 23 16,0 0 16-16,0 0-12 15,0 0-2-15,-19-38-6 16,19 38-9-16,0 0-2 16,0-2-8-16,0 2 1 15,0 0-1-15,0 0-3 16,0 0 2-16,0 0-4 15,0 6-1-15,0 14 4 16,3 12-2-16,10 9 21 16,1 3 2-16,0 1 3 0,0 1-10 15,1 0-13-15,-2 3 14 16,1 6 3-16,1 3-6 16,-3 5-4-16,1-4 3 15,-4-3-1-15,2-3 3 16,-3 0-5-16,-3 0-5 15,1 3 1-15,-2 0-5 16,1-1 4-16,2 0 0 16,-1 0 1-16,0-1-5 15,0-2 3-15,-1 0 0 16,-4 2 0-16,-1-1-3 16,0 4 5-16,0-2-1 15,-1-2 0-15,-8 4-2 0,-2-2-5 16,-2 4 4-1,1-1-3-15,-3-2 0 0,0-1 2 16,4-2-2-16,1-4 2 16,4-1-1-16,2-3-2 15,4-2 0-15,0-4 2 16,0-1-2-16,0-2 1 16,0 0-1-16,0-3-1 15,1-4 1-15,1-1 0 16,-2 2 0-16,0-1 2 15,0 1-2-15,0-2 0 16,0-1 0-16,0-1 0 16,0-2-1-16,0-2 0 15,0 2 1-15,0-1 0 0,0 0 0 16,3-3-1-16,0 0 1 16,0 0 0-16,0-1 0 15,-2-3-1-15,1 1 0 16,0-2 1-16,-2 1 0 15,2-4 0-15,-2-1 0 16,3-5 0-16,0 1-1 16,0-3-1-16,0-3 1 15,3 1-5-15,-3-2-14 16,10 0-49-16,2-19-51 16,0-16-110-16,2-15-136 15,-1-10 257-15,-1-14 38 16,7-5 44-16,5-1 27 0</inkml:trace>
  <inkml:trace contextRef="#ctx0" brushRef="#br0" timeOffset="3281.54">3220 4843 241 0,'0'0'99'0,"0"0"-81"15,0 0 26-15,0 0 37 16,0 0-19-16,0 0-14 16,0 0-17-16,-3 0-2 15,3 0-5-15,0 0 0 0,0 0-1 16,0 0-1-16,0 0-1 15,0 0-9-15,0 0-6 16,9 0-4-16,6 0-1 16,3 0 4-16,7 0 6 15,8 0 1-15,7 0-1 16,11 0-7-16,4 0 7 16,2 0-9-16,4 0 1 15,3 0-2-15,3-5-1 16,3 0 4-16,2-4-2 15,0 1-1-15,-1-2 0 16,-1 0-1-16,0 1 4 0,5-1-3 16,1-1 0-1,6-3 1-15,-2 3 3 0,-5-1-4 16,-2 1-1-16,-1 1 0 16,-2 4 0-16,0-1 0 15,0 0-2-15,5 2 4 16,-1 1-2-16,4 0 0 15,-2 0 3-15,-6 4-2 16,-1 0-1-16,2 0 0 16,-1 0 0-16,-1 0 1 15,4 0-1-15,-6 0-2 16,-6 3 1-16,-3-3 1 16,2 0-1-16,1 0 1 15,2 0-2-15,-2-3 2 0,0-3 0 16,-4 0-1-16,1-2 1 15,0 0 0-15,3 2 1 16,-1-3-1-16,-5 4 1 16,-1-1-1-16,1 0 0 15,-4 4 0-15,-3-1 1 16,-1 0-1-16,1 1 0 16,1 1 0-16,0 1 1 15,-2-1 0-15,-3 1-1 16,-2-3 0-16,-1 0 0 15,-3 2 0-15,1-2 1 16,1 0 0-16,-1 1-1 16,3-2 3-16,-2 1 1 0,1 0-2 15,2-1 11-15,-3 1-10 16,6-1 2-16,-1 0 6 16,-2 1-3-16,5 0 5 15,-2 0 0-15,2-1 1 16,-2 1-1-16,-1 2 0 15,-2 0 2-15,-3-2-3 16,1-1-1-16,-1-1-2 16,-1 1-2-16,-3 2-1 15,-2-1 5-15,-1 1-4 16,-5 1 0-16,2-2 3 16,-6 1-4-16,-4-1-1 15,-6 3-3-15,-2 0-1 0,-5-2-2 16,-2 2 1-16,-2-1-3 15,0-4-18-15,-3-1-38 16,0-8-51-16,-9-6-158 16,-13-7-219-16,3-10 337 15</inkml:trace>
  <inkml:trace contextRef="#ctx0" brushRef="#br0" timeOffset="4940.05">8117 1656 306 0,'0'0'39'0,"0"0"-31"16,0 0 26-16,0 0 8 16,0 0-8-16,0 0-10 0,0-26-5 15,0 26-6-15,0 0-5 16,0 0-3-16,0 0 2 15,0-3-1-15,0 3 4 16,0 0-4-16,0 0-4 16,0 0 1-16,0 0-2 15,0 0-1-15,0 14-1 16,0 18-3-16,12 14-5 16,1 17 7-16,3 7 2 15,-2 1 10-15,-1 3-3 16,1 2 14-16,-1 2 15 15,-1-2-15-15,-3 2 0 16,1-1 5-16,-2-1 7 0,-5 0-7 16,0-3-1-1,-3-5-11-15,0-5-3 0,0-2 8 16,0-3-5-16,0-4-1 16,0-3-1-16,0-4 5 15,0-4 2-15,0-2-6 16,0-2-5-16,3 0 2 15,6 3 2-15,0-3-2 16,-2 3-6-16,-2 2 7 16,-5-2-3-16,0 1 4 15,0 2-6-15,0 1 0 16,-8 4 1-16,-1 0-1 16,-4-1 1-16,2-2-1 15,0-7 9-15,3-2-1 0,7-6-7 16,1-6-3-16,0-2 5 15,0-2 0-15,0-2-4 16,4-1 4-16,2 0-4 16,0-5 2-16,-2 3 0 15,1 0-3-15,-2-1-1 16,0 1-1-16,0-1-2 16,-1-1 7-16,-1-2-3 15,1 0-3-15,-1 2 7 16,3-1-3-16,-1 1-2 15,2-1 2-15,-1 0 0 16,1 0-1-16,-1 1-1 16,1 0 0-16,2-1-3 0,-4 2 3 15,0-1-3-15,-1-1-1 16,-1 2 1-16,-1-3 3 16,2 1-2-16,1 1 3 15,-2-3-3-15,2 1-1 16,0-2 0-16,0 2-3 15,-1-2 6-15,0 0-2 16,-2 2-1-16,0-1 0 16,0 2 1-16,0 0 0 15,0-3-1-15,0 1 0 16,0 0 0-16,0-4 1 16,0 2-1-16,0-1 0 0,0-2 1 15,0 0-1-15,0-3 0 16,0-1 0-1,0 0 0-15,0-3 1 0,2 2-1 16,-2-2 0-16,0 0-1 16,0 0-2-16,0 0 3 15,0 0-44-15,0-16-63 16,-2-12-85-16,-5-8-333 16,7-5 401-16,0-4 80 15,5 3 2-15,-207 1 15 16,38 7 27 78</inkml:trace>
  <inkml:trace contextRef="#ctx0" brushRef="#br0" timeOffset="5014.76">7414 4120 62 0</inkml:trace>
  <inkml:trace contextRef="#ctx0" brushRef="#br0" timeOffset="7980.46">2928 2146 337 0,'0'0'76'16,"0"0"-60"-16,0 0-5 15,0 0-2-15,0 0 7 16,0 0-9-16,0 0-3 16,0 0 1-16,0 0-3 15,0 0 1-15,0 0-1 16,2 0 4-16,-2 0-1 15,2 0-2-15,-2 0 2 16,1 0-1-16,-1 0-1 16,0 0 1-16,0 0-2 0,0 0 0 15,2 0 2-15,-2 0-4 16,3 0 1-16,-3 0 0 16,3 0 0-16,-3 0 1 15,0 0-2-15,0 0 3 16,0 0-2-16,0-4 0 15,0 0 3-15,0-1-3 16,0 0 3-16,0 3 0 16,0-3-2-16,0 3-1 15,0 1 3-15,0-1-4 16,0-1 4-16,0 3-3 16,0-1 4-16,0 1-5 0,0 0 4 15,0-1-2-15,3 1 3 16,-3 0-1-16,0 0 0 15,0 0-3-15,0 0 0 16,0 0 0-16,0 0 0 16,0 0-2-16,3 0 1 15,6 4-1-15,10 13-1 16,11 8-4-16,9 7 6 16,4 6 1-16,5 3 12 15,-2-1 19-15,-1 3 6 16,4 0-13-16,2 1-3 15,1 4 4-15,2 1-4 16,1 1-2-16,-3-1 0 0,-1-3-1 16,1-2-10-1,0 1-2-15,-4-1 0 0,0-1 3 16,-5 3-1-16,-3-2 0 16,-4-3-2-16,-5-2-5 15,-1-2 10-15,-5-2-5 16,1-3-4-16,4 4-1 15,0-3 0-15,7 0 1 16,2-2 0-16,1 0 5 16,6-2-7-16,-4-2 9 15,-3-2-3-15,-2 1-5 16,-6 3 2-16,-4-3 0 0,-1 2 0 16,-1 1-1-1,3 4 3-15,1 3-4 0,-1 3 0 16,6 3 4-16,2 0 3 15,6-1-5-15,0-3 6 16,2-5 4-16,4-1-5 16,1-3-4-16,1-4 4 15,-1-2-4-15,-2 1 5 16,-6-1-3-16,-7 2-2 16,-3-3-1-16,-4 3-2 15,-5-5 1-15,-3 2 1 16,-2-3-1-16,0 1-3 15,1-3 1-15,-2 0 2 16,2 3-2-16,3-1 2 16,1-1-3-16,-1 0 2 0,0 0 0 15,3-1 4-15,-3-3 2 16,1 1-2-16,0-1 2 16,-2 1-2-16,-2-1-3 15,1 0-2-15,-1 0 4 16,1 2-5-16,2-2 5 15,-4 0-3-15,2-1 1 16,2-1-1-16,-6 0 2 16,6-2-1-16,-5 0-1 15,-1-1 2-15,0-2-2 16,-2 2-1-16,-2-2 2 16,1-1 2-16,3 2-3 0,-3-1 2 15,1 0-2-15,-1-2 0 16,1 2-1-16,1 3-1 15,2-1 0-15,-2-1 1 16,2-1-1-16,-4 0 4 16,0-1-4-16,1-3 2 15,-5 0 0-15,-2 1-1 16,0-3 0-16,-2 2-1 16,1-1 3-16,-4-1-1 15,-1 1-1-15,0-2 3 16,0 0-3-16,0 0-1 15,0 0 1-15,2 0-1 16,-1 0 0-16,1 0 0 16,4 0-1-16,1 0-2 15,5 0-16-15,5-2-19 0,0-15-11 16,-6-11-35-16,-8-11-65 16,-3-11-246-16,0-9 203 15,0-10 125-15,0 6 41 16</inkml:trace>
  <inkml:trace contextRef="#ctx0" brushRef="#br0" timeOffset="9764.78">8036 1548 327 0,'0'0'129'0,"0"0"-78"16,0 0 7-16,0 0-6 16,0 0-24-16,0 0-10 15,0 0-9-15,0-6-4 16,0 6-4-16,0 0-1 15,0 15-4-15,-10 15 4 16,-11 13 0-16,-11 10 5 16,-6 5 3-16,-2 6 9 15,-2 3 0-15,0 3 2 16,0 0 8-16,-2-2-1 0,0-3-14 16,1-5-3-16,0-1-7 15,1-4 0-15,3-1-2 16,-1-1 1-16,6 2 0 15,-2-1-1-15,1 3 1 16,4-5 2-16,7-2-3 16,2-2 0-16,7-8-4 15,0 0-2-15,3-3-16 16,-1-4 7-16,2 0 1 16,-2-3 1-16,-5-4-3 15,3 2 6-15,-7-3 8 16,1 1 2-16,-1 1 0 0,0-4 1 15,0 2-1 1,0 0 1-16,-2 0-1 0,3-1 2 16,-1-3 2-16,1 0 0 15,4-3 6-15,-2 2 0 16,1 0 0-16,-4-1-2 16,-4 3 0-16,0 0-2 15,-3 1-1-15,-2-1-1 16,4 0-1-16,-1-2 3 15,1 4 0-15,4-5 4 16,1 1-8-16,0 0 5 16,4-2 0-16,-2 2-3 15,1 1 2-15,1-1 0 16,-1 1 2-16,1 1-4 16,-2-2 1-16,1 1-3 0,1 1 0 15,0-2 2-15,2 4-2 16,-2-2-1-16,6 2 1 15,-3 1-2-15,0 0 1 16,0 0 2-16,0 1-3 16,-1-1 0-16,2-1 2 15,0 2-1-15,0-1 0 16,1-1 3-16,2-1 0 16,1 0-1-16,-2-2-1 15,3-1-2-15,-4 0 0 16,-1-1 0-16,-2 0 0 15,1-1 3-15,-4 1-3 0,0-2 1 16,3 0-1-16,1-1 0 16,0 1 1-16,3 0 0 15,-2 0-1-15,3 0 0 16,-1-2 1-16,-3 1-1 16,3-1 0-16,-1 0 2 15,-1-1-2-15,0 3 1 16,0-2 1-16,-1 2 0 15,3-2-1-15,0 2 5 16,-3-1-1-16,5-1 4 16,-2 1-1-16,3-1-3 15,0-1 1-15,0-1-1 16,3 0-1-16,0-2 0 0,0 1-3 16,0-3 2-16,-1 2-3 15,1 3 1-15,-2-3 3 16,2 1-3-16,-1-1 0 15,0 0 0-15,2-1 0 16,-1-5 1-16,3-1 0 16,3-1-2-16,0-3 0 15,-3 0 2-15,3 0-2 16,0 0 2-16,0 0-2 16,0-9-11-16,0-15-100 15,9-5-156-15,6-8-129 16,3-1 294-16,9 1 65 15,-2 5 7-15,5 3 11 16,-3 4 1-16</inkml:trace>
  <inkml:trace contextRef="#ctx0" brushRef="#br0" timeOffset="12550.16">2878 2081 327 0,'0'0'107'0,"0"0"-83"16,0 0-22-16,0 0 4 15,0 0 9-15,0 0-5 16,-22-16-3-16,22 14-2 16,0 2 1-16,0 0 0 15,0 0-3-15,0 0 0 16,0 0-3-16,0 0 0 16,0 0-1-16,0 0-3 0,0 0 1 15,16 7 1-15,10 7 2 16,9 1 7-16,4 1 3 15,6 0 6-15,1-2-1 16,1 0-5-16,2-1-3 16,0 3 4-16,-3 0 8 15,0-1-11-15,-4 3-5 16,0-1-2-16,1 0 2 16,1 2 6-16,2-2 6 15,0 0 7-15,2-2-10 16,-2-2 9-16,2-2 0 15,-1-4-6-15,-2 3-4 0,0-4-2 16,-3 0 2-16,-8 4-5 16,-1-3 0-16,-6 1-1 15,-5 1-4-15,-4 0 2 16,3 3 0-16,1-3-2 16,2 2 0-16,6 1 6 15,1-1 2-15,2 0 7 16,0 0-8-16,-2 0-4 15,2 1-2-15,3 0 1 16,-2 0 0-16,-4 0 3 16,3-1-2-16,-5 2-3 15,-1-3-1-15,0-1 0 16,1 0 5-16,2 2-5 0,3-2 0 16,3 1 3-1,1 0-2-15,6 1 2 0,-4 0 3 16,-3 0-2-16,-2 0-3 15,-4 1 1-15,-2-1 1 16,-4 2 1-16,3-4-4 16,-3 2 2-16,-2-3 0 15,2 1-1-15,1-1 0 16,2 0-1-16,0 1 2 16,1-1 0-16,-1-1-2 15,4 3 1-15,1-4 6 16,-4 4-6-16,2 0 0 15,-3 0 0-15,-3-1 2 16,3 0-3-16,1-1 0 0,-1 0 4 16,-2 0-4-16,3-2 2 15,-2-1 0-15,-2 1 0 16,0 0 4-16,-2 0-4 16,0-1-1-16,-4-1 0 15,0 0-1-15,-1 1 1 16,-3-4-1-16,-3 2 0 15,2 0 0-15,-1-1 0 16,-1 2 2-16,2 1-4 16,-1-1 4-16,1 0-2 15,-2 2 0-15,1-1 0 16,1 1-2-16,-2 0 2 16,0-1 0-16,-3 1 3 0,0 0-3 15,-4-4 1-15,-1 1-1 16,0 1 1-16,1-1-1 15,-1-1 0-15,-1 0 0 16,-1 0 0-16,2-1 0 16,2 2 0-16,1 1 0 15,7-1 0-15,-2 0 1 16,-4 1 0-16,2-1-1 16,-6-1 0-16,0-1 0 15,0-1 2-15,-3 1-2 16,0-1 1-16,0 0 3 15,0 0-2-15,0 0 2 0,0 0 2 16,0 0 2-16,0 0-5 16,0 3 2-16,0-3 0 15,0 0-4-15,3 0 2 16,-3 0 0-16,0 0-3 16,0 0 0-16,0 0 2 15,0 0-4-15,0 0 2 16,0 0-4-16,0 0-48 15,-6 0-84-15,-3 0-187 16,8-10 127-16,1-10 124 16,25-4 44-16,33-5-6 15,32-9 4-15,23-6 13 16,11 344 17-16</inkml:trace>
  <inkml:trace contextRef="#ctx0" brushRef="#br0" timeOffset="12636.54">7432 2246 79 0</inkml:trace>
  <inkml:trace contextRef="#ctx0" brushRef="#br0" timeOffset="14000.41">7941 1509 306 0,'0'0'72'0,"0"0"-33"16,0 0 27-16,0 0-33 15,0 0-8-15,0 0-3 0,1-12-11 16,-1 12 2-1,0 0-1-15,-1 0-11 0,-19 21-1 16,-11 9 0-16,-8 11 0 16,-13 4 1-16,0 3 8 15,-3 4 3-15,-5 2 2 16,-1 2 1-16,-5 1 0 16,1-4-1-16,-6-1 5 15,2-2-1-15,0-4-1 16,3 0-1-16,5-6-2 15,4 2-5-15,4-3 4 16,-1 0-7-16,-1-1-4 16,1-2 2-16,5-1-4 15,7-2 0-15,8-4 0 0,5 1 2 16,4 0-1-16,1-5 0 16,5-1-1-16,-4 0 1 15,3-5-1-15,0 1 2 16,-2-3 1-16,-2-1-1 15,2-3-1-15,-1 2-1 16,2-1 1-16,2-2 3 16,4 2-3-16,0-2-1 15,3 0 0-15,0-3 1 16,-1 0-1-16,1-3 0 16,-3 3 1-16,4-2 0 15,-2-1-1-15,3 2 1 16,-1 0-1-16,-2 0 1 0,2 1 2 15,-1-1-3-15,-4 2 1 16,1 0-1-16,-3-1 1 16,-1-1-1-16,2 1 1 15,-2-1-1-15,5 3 0 16,0-2 3-16,-3 0-3 16,-1 1-1-16,2-2 1 15,-2 1 6-15,2-1-4 16,1 0 2-16,-3 0-2 15,3 0 2-15,-1 0-1 0,-1 0-1 16,-1 1 2 0,3-1 0-16,-1 1-2 0,4-3 4 15,0 1-3-15,3 2 0 16,0-2 2-16,3 1-2 16,-1-3 2-16,2-1 0 15,1-1-4-15,1 2 2 16,1-2-1-16,2 0-1 15,0 0 1-15,-1-3-1 16,1 3-1-16,0 1 0 16,0-1 0-16,0-2 0 15,0 1-1-15,0-2 0 16,0 0-2-16,4-6-23 16,20-22-57-16,6-18-98 15,3-12-151-15,-5-6 205 16,0-7 66-16,-1 1 33 15,7-1 3-15,1 2 7 0,1-104 18 16</inkml:trace>
  <inkml:trace contextRef="#ctx0" brushRef="#br0" timeOffset="15164.43">5651 1803 383 0,'0'0'79'15,"0"0"-61"-15,0 0 8 16,0 0 31-16,0 0-23 15,0 0-18-15,0-17-5 16,0 17-1-16,0 0-2 16,0 0-1-16,0 0 0 0,0 0-1 15,0 0-1-15,0 0 0 16,0 11-5-16,0 16-2 16,8 11-1-16,5 8 3 15,1 2 7-15,0 3 1 16,-3 2 10-16,2-1-1 15,-4-1 5-15,-1-1 8 16,-2-4-4-16,-2-3-5 16,2-2-11-16,-3-4-3 15,0-4 6-15,0-1 4 16,0-1-5-16,-3 1 7 16,0-9-8-16,0 1-1 15,2-3-6-15,-2 0 3 0,0-1-3 16,0 1-1-16,0 1 5 15,0 3 0-15,0-3 0 16,0 0 3-16,1-2-7 16,1-3 3-16,-1-3-4 15,-1-1 1-15,2-3-3 16,-1 2 1-16,-1-2 0 16,0 3-2-16,0-4 1 15,0 3 1-15,0 0-1 16,0 0 1-16,0-1-2 15,0 0 1-15,2-2 2 16,-1 3-3-16,2 0 0 0,0-2 2 16,-2 0-1-1,2-1-1-15,-1-1 3 0,-1 1-1 16,2-1 1-16,0 0-2 16,-1-2 2-16,1 1 1 15,0-2-3-15,0 2 2 16,3-1 0-16,-2 1-2 15,-1 0 0-15,0-2 1 16,2 2-2-16,-4-2 1 16,1 0 0-16,-1-3 0 15,1 0 0-15,-2 0-1 16,1-2 0-16,-1 0 2 16,0 0-4-16,0 0 2 15,0 0-1-15,-3-9-21 16,-7-10-83-16,-1-9-208 0,4-11 56 15,7-5 169-15,3-2 39 16,24 0 29-16,7-195-1 16,3 202-8-16,-4 25 29 15</inkml:trace>
  <inkml:trace contextRef="#ctx0" brushRef="#br0" timeOffset="20031.36">13521 1352 526 0,'0'0'36'0,"0"0"-26"16,0 0 33-16,0 0 8 16,0 0-15-16,0 0-12 15,0 0-12-15,0 0-5 16,0-20-7-16,0 20-4 15,0 3-1-15,-23 21 0 16,-14 14 5-16,-14 13 3 0,-13 7 4 16,-7 3 14-1,-4-1 0-15,1 3-4 16,0 0-4-16,3 3 4 0,1-1-7 16,4-1 5-16,5-5 3 15,4-3-8-15,6-3 3 16,4-3-6-16,2-3 2 15,3-4-2-15,5-5 3 16,1-1-2-16,3-4 0 16,0 2 1-16,-2 0-4 15,1 0 4-15,-1 4-8 16,2-2 4-16,-1-1 3 16,3-3 0-16,1-1-7 15,2-4 3-15,2 2 2 16,-2-1-5-16,4 1 0 0,-3 1-1 15,-1 0 0 1,-1 0 0-16,1 1 2 0,3-1-1 16,-2 0 0-16,0 0-1 15,0 1-1-15,1-5 1 16,1 2 0-16,2-2 0 16,0 0-2-16,1-2 2 15,1 0 0-15,-1 0 0 16,-1-2 0-16,1 0 0 15,1-1 0-15,2-2 0 16,2-1 1-16,1-5 0 16,1 0-1-16,-3-4 3 15,6-3 1-15,-1 1 1 16,4-4 3-16,1-2-4 0,4-2 1 16,2 3-1-16,2-3 1 15,0 0 6-15,-1 0-1 16,1 0-1-16,0 0 7 15,0 0-5-15,0 0 1 16,0 0-3-16,0 0-1 16,0 0 7-16,0 0-5 15,0 0-1-15,0 0 4 16,0 0-3-16,0 0-2 16,0 0-3-16,0 0 5 15,0 0-3-15,0 0 1 16,0 0-2-16,0 0-2 15,0 0-1-15,0 0 1 0,0 0-2 16,0 3-2-16,0 1 0 16,3 3 0-16,15 4 0 15,4 3 1-15,3 3 0 16,-1 2 1-16,3 1-2 16,0 1 4-16,3 3-4 15,0 3 1-15,1 3-1 16,2 5 1-16,3 1 1 15,4 3-2-15,-3 0 1 16,2-3 1-16,-3-2-2 16,-2-1-1-16,-1-6 0 15,-2 0 1-15,-1-2 0 0,1-4 0 16,-1-2 0 0,0-1 1-16,0 0-1 0,-1-1 3 15,-3 1 2-15,1-1-4 16,1-2 2-16,-1 4-1 15,1-2-1-15,1 2-1 16,-1 2 2-16,2 2-2 16,0-3 2-16,1 1-2 15,2 0 0-15,-3-3 1 16,-2 3-1-16,2-4 0 16,-2-2 1-16,-1 0-1 15,-2-1 0-15,-2 0 1 16,1-4-1-16,-1 2-1 0,0-1 1 15,-5 0 1-15,0 0-1 16,-2 0 0-16,2 1 0 16,0 2 2-16,0-2-2 15,-2-1 0-15,2 2 0 16,0-4 1-16,-6 2-1 16,4-4-2-16,-4 3 2 15,0-2 1-15,0-2-1 16,0 3 0-16,1-1 1 15,-4 0-1-15,1-1-1 16,-2 0 1-16,1 1 0 16,0 1 0-16,3-1 0 15,-1 1 1-15,-1-1-1 16,2-2 0-16,-2-1-2 0,1 1 2 16,-1-3 1-16,-1 4-1 15,-1-3 0-15,2 1 1 16,-1-1-2-16,-3 0 2 15,3 2-4-15,-2-2 6 16,-1 1-5-16,2 1 2 16,-2-2 0-16,6 2 3 15,-5-2-3-15,4 3-3 16,0-4 3-16,0 1 0 16,1 1 3-16,1 0-6 15,-4 1 3-15,2 0 0 16,-5 1 0-16,0-2 2 15,-2 0-2-15,2 2 0 0,-1-2 0 16,0 2-2-16,0 1 2 16,1-2 0-16,0 2 1 15,0 0-2-15,3-3 2 16,-2 2 0-16,2 1-1 16,-1-2 0-16,4 3 0 15,-3-1-3-15,0 0 5 16,-1 0-3-16,0 0 1 15,0-2 0-15,2 1-1 16,-3 0 1-16,2-1-2 16,0 0-1-16,2-1 2 15,-4 2 0-15,2-1-2 0,1 0-4 16,-2-1 5-16,1 0 2 16,0 2-2-16,0-3 1 15,0 0-1-15,0 0 2 16,-2 3-1-16,2-4 0 15,-3 1-1-15,2 1 1 16,-1 0-3-16,-1-2 3 16,0 1-1-16,0-1-1 15,-3-1-5-15,0 1-11 16,-1-1-4-16,-2 1-13 16,0-2-7-16,0 4-24 15,0-2-54-15,4-3-47 16,2 0-149-16,3-2 104 0,3-15 153 15,7-7 4 1,9-17 33-16,10-18 3 0,8-146 1 16,2 122 19-16</inkml:trace>
  <inkml:trace contextRef="#ctx0" brushRef="#br0" timeOffset="22495.55">13701 1342 432 0,'0'0'31'0,"0"0"-22"15,0 0 8-15,0 0 18 16,0 0-1-16,0 0-12 16,0 0-3-16,-3-12-7 15,3 12-1-15,0-3-4 16,0 3 0-16,0 0-1 0,0 0 0 15,0 0 1-15,0 0 0 16,0 0-4-16,9 5-1 16,5 9 5-16,6 6 7 15,3 5 0-15,5 5 3 16,1 4 2-16,1 5 0 16,2 6 0-16,0 5-6 15,1 0 2-15,2 1 0 16,-2-3 1-16,0-3-6 15,1 0-1-15,3 1-2 16,2-3 3-16,7 3-6 16,-2-6 4-16,2 0 3 0,-1-3-3 15,-2-4-4-15,0 2 2 16,-1-4 1-16,-3-2-2 16,-2 2-4-16,0 1 0 15,2 2 1-15,0 2 1 16,-2 3-1-16,-2-2 1 15,-3 1-3-15,0 0 1 16,-1 1 2-16,0 2-2 16,1 3 1-16,-2-1 0 15,-1 1-2-15,1-1 1 16,-3-2-1-16,0-2 1 16,-2-2-1-16,-3-3 0 15,2-1 0-15,-4-1 0 0,1 2 1 16,-1-1-1-1,-2 0 0-15,3 0 1 0,0-2-2 16,-1-2 1-16,2-2 0 16,-3-3 0-16,1-1 0 15,-1-4 0-15,-2 0-2 16,-1-2 2-16,-4-3-1 16,-2-3 1-16,-4-2 0 15,0-1 0-15,0-1 0 16,-3 0-3-16,4-4 2 15,-2 0 1-15,-2-2-2 16,0 1 2-16,-3-2-1 0,0 0 0 16,0 0 1-16,0 0 0 15,0 0 1-15,0 0 0 16,0 0 0-16,0 0-1 16,0 0 0-16,0 0 3 15,0 0 3-15,0 0-4 16,0 0 7-16,0 0-5 15,0 0 1-15,0 0-1 16,0 0-2-16,0 2 0 16,0 6-2-16,-15 4 0 15,-4 5 1-15,-8 6-1 16,-3-1 1-16,0 3 0 16,-4 1-1-16,-1 3 1 0,-3 0-1 15,4 1 0 1,-1-2 1-16,4-1-1 0,3 0 0 15,-2 0 0-15,3 1 0 16,-1 0 0-16,-2 2 4 16,-1 2-4-16,-2 3 0 15,-5 0 0-15,-1 1 0 16,-4-3 0-16,1-1-1 16,2-4 1-16,5-2 0 15,3-6 0-15,8 3 2 16,0-3-2-16,2 1 0 15,1 0 0-15,2-1 2 16,-1 0-2-16,0 1 0 16,-2 0 0-16,-1 1 0 0,-4 2 0 15,0 0 0-15,-1-1 0 16,5-3-2-16,-2 0 1 16,3-2 1-16,1-2-1 15,3 2 0-15,-2-3 2 16,4 4-1-16,-3 0 0 15,1 2 0-15,1 0 0 16,-1 1 0-16,-1 0 0 16,0 1 0-16,-4 0 0 15,3-2 1-15,0-1-1 16,1-1 0-16,-1-1 0 16,1 1 0-16,1 0 1 15,0-2-1-15,0 0 3 0,3 2-1 16,2-1 2-1,-1 4 4-15,0 1-7 0,-3 1 3 16,-2-1-4-16,2-3 0 16,-2-2 1-16,1-3 1 15,4 1-1-15,0-6-1 16,3 0 3-16,2-1-1 16,-1 2 5-16,1-3 0 15,1 0 2-15,1 1-2 16,0-1 1-16,1 1-6 15,1-1 2-15,2-3 1 16,1-2-4-16,1-2-1 16,1-1 1-16,0 0 0 15,0 0 0-15,0 0 2 0,0 0-1 16,0 0 1-16,0-4-3 16,0-21-26-16,0-9-139 15,14-18-234-15,2-9 36 16,2-7 282-16,6 3 36 15</inkml:trace>
  <inkml:trace contextRef="#ctx0" brushRef="#br0" timeOffset="24962.23">11501 3434 318 0,'0'0'85'15,"0"0"-65"-15,0 0 31 16,0 0 9-16,-28-77 8 0,23 70 7 16,4 5-11-16,1 1-25 15,0 1-21-15,0 0-7 16,0-2-3-16,0 2-6 16,0 0-1-16,0 0 1 15,0 0-2-15,-3 22-6 16,1 11 6-16,2 13 0 15,0 8 2-15,0 3 5 16,0 4 1-16,6 8 7 16,6 0 5-16,3 0-4 15,-1-2 3-15,2-1 4 16,-7-3-3-16,2 0-10 16,-3-4 1-16,-2 0-3 0,0-1 0 15,-1 0-2 1,-1-2 3-16,1 1 7 0,2-2-9 15,-2-3-3-15,2-1 11 16,-1-3-2-16,0-3-4 16,0 0-2-16,-3 0-4 15,-2 2 5-15,-1-2-4 16,0-1 7-16,0-3-9 16,0 1 3-16,0 1 0 15,0 1 5-15,0 2-6 16,0 1 5-16,6 2-5 15,1-5-1-15,-1 0-2 16,1-2 3-16,-1-2-3 16,0-4-1-16,0 0 0 0,-2-2 2 15,2-2 2-15,-3-3-3 16,5 0-1-16,-2 0 4 16,0-4-3-16,2 1 1 15,0-2-1-15,-2-1 1 16,2 2 0-16,-4 0-2 15,-1-2 0-15,0 4 0 16,-3-1 2-16,0-1-2 16,0 2 1-16,0-1 0 15,0 1-1-15,1-3 0 16,2 0 0-16,2 1 0 16,-2-4 1-16,1 0-1 15,1-1 0-15,-2 2 0 0,1 0 1 16,-4 0-1-1,0 1 0-15,0-3 1 0,0 5-1 16,0-3 0-16,0 2 0 16,0 0 0-16,3-3 0 15,0-1 0-15,0-3 0 16,0-3 0-16,2 1 0 16,1 0-1-16,1-1 1 15,-1 1 0-15,-2 1 0 16,-1-1 0-16,-1 2 0 15,-2-1 0-15,3 1 0 16,0-1 0-16,-1-2 0 0,-1 0 0 16,1-4-1-1,2 2 3-15,-1 0-4 0,1-3 4 16,1-1-2-16,-1 1 0 16,-1-1 0-16,0-1-1 15,-1 0 0-15,-2 0 2 16,0-1-2-16,0-2 1 15,0 3 0-15,1-3 1 16,1 0-1-16,2 0-1 16,-3 1 1-16,1-2 2 15,-2 0-2-15,0 0-2 16,3 0 2-16,-3-1-1 16,0-2 1-16,0 0 0 15,2 0 0-15,-2 0 1 0,0 1-2 16,0-1 1-16,0 0 0 15,0 0-2-15,0 0-15 16,0 0-3-16,0 0-16 16,0 0-10-16,0-14-38 15,0-9-147-15,0-6-84 16,0-9 59-16,0-7 176 16,0-7 36-16,1-4 9 15</inkml:trace>
  <inkml:trace contextRef="#ctx0" brushRef="#br0" timeOffset="27446.73">13763 4894 345 0,'0'0'170'0,"0"0"-143"15,0 0-11-15,0 0 19 16,0 0 11-16,0 0 11 16,0 0-22-16,7-19-4 15,-7 19-2-15,0 0-4 16,0 9-5-16,0 11 4 0,1 8 13 16,1 4-4-1,-1 7-9-15,2 4 0 0,-1 6 0 16,-1 2-7-16,4 7 3 15,-1 1-3-15,2 5-13 16,2 1 5-16,-2-2 1 16,1 2 5-16,1-4-7 15,0-2-6-15,1-3 3 16,-1 2-2-16,1 1-1 16,-3 3 1-16,0 4 6 15,1-4-3-15,-1-5-1 16,1-1 3-16,0-6-4 15,-4 0 1-15,0-3-3 16,-3-1 5-16,0-5-6 16,0 1 3-16,0-2 1 0,0-3-2 15,0-1 7-15,0 1-4 16,0-1 1-16,-3 0 0 16,1-4-1-16,2-1-2 15,0-1 0-15,0-2-2 16,0 0 0-16,0-1-2 15,2-2 1-15,1 1-1 16,1-2 1-16,-4 1 0 16,2-1 0-16,-2 1 0 15,0 0 1-15,0-2-1 16,0 1 0-16,0-4-1 16,0 0 0-16,1-1 1 0,2-3-1 15,-1 1 1-15,-1 2-1 16,3-2 0-16,-4 0 0 15,0 0 0-15,0 0 0 16,0-3 0-16,0 1 0 16,0-1 0-16,0-2 0 15,0-3 1-15,0-1-1 16,0-3 0-16,0 0 0 16,0 1 0-16,0 1-1 15,0 0 1-15,0 0 0 16,0 2-1-16,0-2 1 15,0-1 0-15,0-3 0 16,0-2-1-16,0 2 0 0,0-3-14 16,0 0-8-1,-1 0-13-15,-3 0-9 0,2-17-42 16,2-12-216-16,0-15-216 16</inkml:trace>
  <inkml:trace contextRef="#ctx0" brushRef="#br0" timeOffset="29595.02">15494 3481 282 0,'0'0'105'16,"0"0"-96"-16,0 0-9 15,0 0 17-15,0 0 25 16,0 0-4-16,-6-58-10 15,6 54 4-15,0 1-17 16,0 1 2-16,0 1 2 16,0 1-1-16,0 0-5 15,0 0 0-15,0 0-3 16,0 0-3-16,0 0 0 0,0 0-4 16,0 0 4-1,0 12-4-15,0 13-3 0,0 12 12 16,5 6 13-16,2 9-2 15,-3 7 0-15,1 2-4 16,-2 5-8-16,-1 3 5 16,-2 0 8-16,0-2-10 15,0-1 4-15,0 0-7 16,0-4-2-16,1-3 8 16,4-3-5-16,-1-5-1 15,2 0-3-15,-2-3-3 16,-1 0 0-16,0-2-4 15,2 1 1-15,-2 1-2 16,0-3 1-16,0 4-1 16,3-1 2-16,-5 2-2 0,2 1 0 15,-1-2 2 1,-2-6-1-16,1 1 0 0,-1-4-1 16,0 1 2-16,0-1-2 15,2 2 1-15,1-2 1 16,1-3 1-16,-1-1-2 15,2-2 1-15,0-2-1 16,-2-2 2-16,2-2-2 16,-2-2 0-16,0-2-1 15,-1 0 3-15,-1-2-2 16,-1-1 0-16,0-1 0 16,0 2 2-16,0-3-1 0,0-1 1 15,0 1-3-15,0 2 8 16,2-1-2-16,1-1-6 15,0 1 3-15,0-3 3 16,1 0-3-16,-3 0-2 16,-1-3 2-16,2 1 4 15,-2-1-6-15,0 2 3 16,0-2-3-16,1 2 0 16,1-2 0-16,-1-2-1 15,1-1 0-15,1-2 0 16,-3 1 1-16,3-1 1 15,-2 1-2-15,-1-3 1 16,2 3 0-16,-2-3 1 0,1 0-2 16,1-2 1-1,-1 0-2-15,1 0 1 0,2-2 0 16,-2-1 0-16,-1 0 3 16,1-2-3-16,-2 0 0 15,0 0 1-15,0 0 0 16,1 0 1-16,-1 0 0 15,0 0 0-15,2 0 1 16,-1 0-1-16,1 0 7 16,-2-4-1-16,0-1 1 15,0 1 3-15,0 0-5 16,0 0 3-16,0 1-1 16,0 0 1-16,0 3-7 15,0 0 2-15,0 0-4 0,-17 0 2 16,-5 13-2-16,-12 8-2 15,-4 4 1-15,0 1-1 16,-1 3 1-16,-4 3-2 16,2 2 1-16,-1 1 1 15,-2 0 0-15,-1 3-1 16,0 1 0-16,2 5 0 16,-2-1 0-16,2 2-3 15,-3 5-2-15,-4 0-2 16,-3 4 5-16,-4-1 0 15,4-1-5-15,0-3 4 16,2-3 3-16,2-2-1 16,1-2 1-16,-1 1 0 0,0-4 1 15,1-3-1-15,-4 3 1 16,3-3 0-16,0 1-3 16,4-3 2-16,6-4 1 15,5 1-3-15,7-4 3 16,2-1 0-16,2-1-2 15,-1 2 2-15,1 0-1 16,0-1 1-16,2-1-1 16,-1 1 1-16,0 0 0 15,-1 4 0-15,2-2 0 16,-1 0 1-16,1 2-1 16,3-2 0-16,-3 0 1 0,2 0 0 15,1-7 0 1,0 1-1-16,5-6 0 0,2-1 0 15,2-3 1-15,5-4 0 16,-1-2-1-16,4-2 0 16,-1-3 0-16,2-1 0 15,0 0-1-15,0 0 1 16,0 0-1-16,0 0-27 16,0-11-60-16,2-17-124 15,10-10-279-15</inkml:trace>
  <inkml:trace contextRef="#ctx0" brushRef="#br0" timeOffset="30911.48">12159 6690 17 0,'0'0'469'15,"0"0"-454"-15,0 0-10 16,-49-76 38-16,43 60 25 16,3 2-12-16,0 4 0 15,0 6 6-15,3 1-13 16,-3 3 5-16,3 0-9 16,0 0-9-16,0 0-8 0,0 0-9 15,0 0-7-15,0 0 0 16,0 0-6-16,0 3-3 15,0 5-2-15,9-2 4 16,0 2-2-16,0-1-1 16,-2 1 1-16,2-3 0 15,-6 0-1-15,5-1-1 16,-2 3 0-16,2 1 2 16,4 5-2-16,8 3 2 15,4 3-2-15,7 2 3 16,9 3-4-16,4 4 3 15,6 1 0-15,2 3-2 16,5 2 3-16,1 0-3 0,4 0-1 16,-1-1 1-1,-3 1-1-15,-6 0 1 0,-6-2-1 16,-7-3 0-16,-3-2-2 16,1-4 5-16,3-2-3 15,5-4 1-15,7-4-1 16,5 0 0-16,1 1-1 15,-4 0 1-15,1 5 0 16,-7 1-3-16,-6-1 3 16,-5 4 1-16,-4-3 0 15,-2 0-1-15,-1 1 0 16,5-4 0-16,-3 3-1 0,-1-3 1 16,-1-4 0-1,-3 1 0-15,-5 0 2 0,1 0-2 16,-6 1 0-16,-3-2 1 15,1 1 0-15,-6-2 0 16,-2 1 0-16,1 1-1 16,0-5 4-16,2 2-3 15,-1-1 0-15,2 0 0 16,3-3 0-16,2 0-1 16,2-3 2-16,3-3-1 15,-3 0 2-15,0 1-3 16,-6 1 1-16,-5 0 0 15,-2 1 1-15,-2 2-1 16,-2-2-1-16,1 3 3 16,1-3-1-16,-2 1-2 0,2-2 3 15,-1 1-1-15,-1-1 0 16,1-2-2-16,-2-1 1 16,1 1 0-16,-1-1-1 15,3 2 2-15,-3-2-1 16,0 1 0-16,0 4-1 15,-3-1 0-15,-12 1 0 16,-10 1-17-16,1-4-51 16,-3-2-100-16,0 0-232 15</inkml:trace>
  <inkml:trace contextRef="#ctx0" brushRef="#br0" timeOffset="32209.04">12135 6682 352 0,'0'0'98'0,"0"0"-80"16,0 0 25-16,0 0 20 16,0 0-8-16,0 0-4 15,0 0 2-15,0-17 5 16,0 9-25-16,-9 1-15 15,0-2 10-15,-3 0 1 16,-1-2-10-16,-2 1-10 16,-4-2 3-16,-4-2-5 15,2 0 0-15,-4-1 0 16,1 0-6-16,0 0 6 0,6 0-5 16,-1 2-1-1,8 1 7-15,1 2-6 0,4 5 1 16,5 3 0-16,-1-1 1 15,1 3-3-15,1 0-1 16,0 0-2-16,-2 0 1 16,2 0-3-16,0 0-3 15,0 0-22-15,0 0-17 16,-1 0-27-16,-1 3-55 16,-1 3 22-16,2 0 1 15,1-6-78-15</inkml:trace>
  <inkml:trace contextRef="#ctx0" brushRef="#br0" timeOffset="33430.9">13919 7274 243 0,'0'0'32'0,"0"0"-25"16,0 0 11-16,0 0 3 15,0 0-4-15,0 0-3 16,33-31 2-16,-33 31 1 16,0 0-2-16,0 0 25 0,0 0 19 15,0 2-16-15,-2 6-6 16,-3 1-8-16,3-3 2 15,1 0 1-15,1 2 1 16,0-4 1-16,0 4-1 16,0 2-12-16,0 2-5 15,0 7 2-15,0 3-4 16,-7 7-3-16,-3 2-3 16,-2 2-2-16,0 3-2 15,3-5-2-15,0-3 0 16,3-6-2-16,5-7 0 15,-1-4 1-15,2-5-2 16,0-2 1-16,0 0 0 0,0-1-3 16,0 0-8-1,0-2-11-15,0 0-39 0,0-1-72 16,0 0-34-16</inkml:trace>
  <inkml:trace contextRef="#ctx0" brushRef="#br0" timeOffset="37343.71">18625 2005 351 0,'0'0'115'16,"0"0"-103"-16,0 0-5 15,0 0 34-15,0 0 0 16,0 0-5-16,0 0-16 16,0-34-11-16,0 34 0 15,0 0-8-15,0 0 2 16,0 0-3-16,0 2-1 16,0 17-5-16,0 12 6 15,0 11 0-15,3 6 6 16,1 5 6-16,1 2 16 0,-1 1 6 15,1 3-12 1,0 2-6-16,-1 4 13 0,-1 3-1 16,0 1-15-16,1-1-6 15,-1 0 0-15,-1-1 10 16,-2 4-2-16,0 0 1 16,0-3 1-16,0-4-2 15,0-3-9-15,-6-3 5 16,0-7 1-16,-1-3-2 15,2-1-3-15,2-4-3 16,0-4-2-16,1-3 7 16,2 1-7-16,-1 1 4 0,-1-1-3 15,2 6 3 1,0-2 0-16,0 0 2 0,0 0-8 16,0-1 1-16,0 3 1 15,-1 0 1-15,-4 3 0 16,1 1 2-16,-3 0-4 15,-1 0 0-15,2-2 8 16,-2-3-1-16,0-5-2 16,2-2-4-16,0-3 1 15,1-5-1-15,1 1-1 16,1-6-1-16,0-1 3 16,3-3-1-16,0 0-2 15,0-1 1-15,0-1 0 16,0-2 0-16,0-2-1 15,0 0 2-15,0-4-2 0,0 1 2 16,0-4-1 0,0-2-1-16,0 1 2 0,0-1 0 15,0-3-2-15,0 0 3 16,0 0-1-16,0 0-1 16,0 0 5-16,0 0 4 15,0 0-5-15,0 0 3 16,0 0-6-16,0 0 0 15,0 0-2-15,0 0 0 16,0 0 1-16,0 0-3 16,0 0 5-16,0 0-4 15,0 0 2-15,0 0-2 0,0 0-2 16,0 0-15 0,4-14-40-16,2-13-119 0,-1-16-381 15,-1-13 304-15</inkml:trace>
  <inkml:trace contextRef="#ctx0" brushRef="#br0" timeOffset="40309.44">18803 1937 374 0,'0'0'15'15,"0"0"-8"-15,0 0 31 16,0 0-4-16,0 0-2 15,0 0-13-15,-3-25-7 16,3 25-2-16,0 0-5 16,0 0 3-16,0 0-3 15,0-2-2-15,0 1 0 0,0 1-2 16,0 0 0-16,0 0 1 16,4 0 2-16,12 0-1 15,8 8 1-15,7 3 9 16,4 3 1-16,2 0 9 15,1 3-4-15,2 0-11 16,0 3-5-16,3 4 11 16,5-1 7-16,3 1-7 15,5 1-9-15,4-2 0 16,2-1 5-16,0-2-8 16,-4 0 5-16,-4-3-3 15,-1 0 0-15,-4-1 2 16,-1-1-2-16,2 0-3 0,-1 2 5 15,-1 0-2 1,-1-1 1-16,0 1-2 0,0 1-2 16,-2-1 1-16,0 2 3 15,0 0-5-15,-1 1 2 16,-2 0-2-16,-2 1 2 16,2-1 0-16,-5-2 0 15,-2 2-1-15,-4-5-1 16,-3-1 1-16,-1 0-1 15,-2-3 1-15,2 0-1 16,0-1-2-16,4 2 2 16,4-3 2-16,4 3-1 15,4 1-1-15,2-4 1 16,3 5-1-16,-2-3 1 0,-4 0-1 16,-3 0 0-16,-3 0 0 15,0 0 1-15,0-2 2 16,-3 0-3-16,1 1-1 15,0 0 1-15,2 2 1 16,3-2 1-16,1 1 0 16,3 2-2-16,-2-1 1 15,-1 2-1-15,0 2 0 16,-4-2 4-16,-3-2-3 16,-5 1-1-16,-1-2-1 15,-2 1 1-15,2-1 1 16,-3-1-1-16,2 0 5 15,-1-2-5-15,-1 1 0 16,-2 1 2-16,1 0-1 0,-4-1-1 16,2 0 2-16,-3 0-2 15,0-1 0-15,0 0 1 16,2 2 1-16,1-1-1 16,0 0 0-16,2 2 0 15,-1-2 1-15,-1-1-2 16,-2-1 0-16,1 2 1 15,-2 0-1-15,-1-2 3 16,1 1-2-16,0 0-1 16,-2-1-1-16,3 2-1 15,0-2 1-15,2-2 1 0,-2 0 1 16,1-1-1-16,-1 2 2 16,-1-2-2-16,3 0 0 15,1-2 2-15,-1 1-2 16,3 1 3-16,-2-1-2 15,2-2-1-15,-3 1 1 16,0-1-1-16,0 2 0 16,-2-3 2-16,-1 3-2 15,-3-3 1-15,0 0 2 16,-3 0-2-16,1 2 0 16,-4 0 2-16,-1-2-1 15,-4 1-2-15,0 1 1 0,-2-2-2 16,-2 0 4-1,1 0-2-15,-1 0 2 0,0 0 1 16,0 0 2-16,0 0-4 16,0 0 5-16,0 0 0 15,0 0-1-15,0 0 3 16,0 0-4-16,0 0 2 16,0 0-3-16,0 0-1 15,0 0-2-15,0 0 0 16,0 1 2-16,-5 5-3 15,-16 1 1-15,-11 4 0 16,-6 1 2-16,-1 2-2 16,0-3 1-16,-1 3-2 15,-5 2 2-15,-1 1-1 16,-3 3 0-16,-4 0-1 0,-3 3 2 16,-2-2 1-16,1-1-3 15,1 1 1-15,6 0-1 16,3 1-1-16,0 3 1 15,-2 3 1-15,-5-2-1 16,-4 1 0-16,-3-1 2 16,-1-4-2-16,1 1 1 15,3-2 0-15,0 2-1 16,0-3 1-16,0 2 0 16,-3-3-1-16,2 1 2 0,3-1 0 15,6 1-2 1,3-2 0-16,2 1 0 15,-3 0 3-15,1 0-2 0,-1-1-1 16,-3-2 0-16,3 1 0 16,-1 0-3-16,-1-2 3 15,2 1 0-15,-5 1 0 16,0 1 2-16,2 2-2 16,-1 2 1-16,4-3-1 15,5 1 0-15,1 0 0 16,5-3 1-16,1-3-1 15,3-2 0-15,0 0 1 16,0-2-1-16,-2-2 1 16,-2 3 0-16,-2-1-1 15,-2 0 3-15,0 1-3 0,2-2 0 16,3-1 2 0,3 2-2-16,3-3 2 0,4 3 0 15,-1-1-1-15,3-1-1 16,3 1 1-16,0-2-1 15,2 2 3-15,-1-1-1 16,-2-1-2-16,-3 3 0 16,-2-2 0-16,-3 1 0 15,2-1-3-15,1-2 3 16,3 2 0-16,1-2 0 16,3 0 1-16,3 1-1 15,1-2 0-15,4 0 0 16,-1 3 2-16,2-2-2 15,0 0 0-15,1 1 1 0,-2-1-1 16,0 0 0-16,-1-1 0 16,-1 3 0-16,-2-5 1 15,1 4 1-15,-3-2-1 16,2 1 1-16,-1-1-1 16,0 1-1-16,1-1 2 15,3-3 0-15,3 2-1 16,-1 0 1-16,4-2 0 15,-1-1 0-15,2 1-1 16,-1 1 0-16,-3-1-1 16,1 1 3-16,-1 1-1 15,-1-1-2-15,0-3 0 16,1 3 0-16,1-2 2 0,3 2 1 16,-2-1 1-16,2-1-3 15,-1 1 0-15,-2 0 2 16,2 1-3-16,-1 0 0 15,-1 0 0-15,0 0 1 16,0 0-1-16,0-1 1 16,2 1-2-16,1-1 1 15,1 1 0-15,1-2 0 16,-1 2 1-16,-2 0-1 16,1-2 1-16,0 0-1 15,0 1 1-15,1-1 0 16,1 1 1-16,-2-1-2 0,3-1 0 15,0 0 0-15,2 2 1 16,-2-2 0-16,1 1 0 16,1-1 0-16,-1 0 1 15,2 0 0-15,-1 0-1 16,1 1 0-16,0-1 2 16,0 2-2-16,0-2-1 15,0 0 0-15,0 0 0 16,0 0 0-16,0 0-1 15,0 0-1-15,0 0 1 16,0 0-1-16,0 0-8 16,10-2-44-16,13-10-33 15,5-8-69-15,0-3-167 0,-7-4-79 16</inkml:trace>
  <inkml:trace contextRef="#ctx0" brushRef="#br0" timeOffset="40870.94">18622 4414 239 0,'0'0'121'0,"0"0"-74"16,0 0 33-16,0 0-13 0,0 0-7 16,0 0 4-16,0 0-1 15,15-14-10-15,-15 14-19 16,0 0-3-16,0-2-2 15,0 2-10-15,0 0-2 16,0 0-6-16,1 0-4 16,1 2 1-16,4 15 1 15,0 0 9-15,1 5-3 16,-2 0-5-16,-2-3-8 16,-2-1 2-16,2-2-4 15,0-4 0-15,-1-2-4 16,1-6-43-16,1-2-71 0,0-2-106 15,-2-3-127 1</inkml:trace>
  <inkml:trace contextRef="#ctx0" brushRef="#br0" timeOffset="43459.27">21896 3055 154 0,'0'0'112'15,"0"0"-72"-15,0 0 9 16,0 0 5-16,0 0-9 16,0 0 2-16,0 0-1 15,-7-8-8-15,7 8 4 16,0 0-12-16,0-2-5 16,0 2-7-16,0 0-3 15,0 0-6-15,0 0-3 16,7 0-4-16,14 8 3 15,9 6 4-15,4-1 1 16,3 3-3-16,3 1 1 16,-1 0 1-16,2-1 4 0,3 1-6 15,1 0 1-15,4-1-3 16,1 1-4-16,-1 0 3 16,0-1-4-16,-4 4 2 15,-4-1-1-15,-2 0 2 16,-1 0-1-16,-5 1 0 15,-1-2-1-15,0 1 0 16,-1-3 2-16,-1 1-2 16,-2 0-1-16,2 0 3 15,-2 2-1-15,2-1-2 16,1 0 5-16,2 0-5 16,0-1 1-16,3-1-1 0,1-1 1 15,-1 2-2-15,1-1 2 16,-1 1-2-16,3 0 1 15,-4 0 0-15,-2-1 0 16,-1-2 0-16,-4 3 0 16,2-3 2-16,0 0-1 15,4 2-2-15,2-3 2 16,4-1-1-16,5 0 0 16,-3-4 0-16,1 2-2 15,-4-3 3-15,-3-1-1 16,-4 0 0-16,0 1 0 15,-4-1 0-15,0 1 0 16,-1 2 1-16,1-3-1 0,1 2 0 16,-1 1 2-1,0 0-2-15,-1-1 0 0,1 1 0 16,-2 1 2-16,1-1-1 16,-2 2-1-16,1 1 0 15,-1-1 1-15,-1 0-1 16,-2 1 0-16,1-2 0 15,-1 2 0-15,-1-2 0 16,3-1-1-16,-2-1 2 16,0 0-1-16,-2-1 0 15,1 3 0-15,-1-3 0 16,0 0 1-16,1 2-1 16,1-2 0-16,-2 2 5 15,1-2-5-15,-2 0 2 0,-1 0-1 16,1 0-1-16,0-2 6 15,-2 2-6-15,1-1 0 16,-5 1 2-16,2-3-1 16,-3 1 5-16,0 0-6 15,0 1 5-15,0-3-5 16,0 4 3-16,-2-3 1 16,2 0-3-16,0 1 1 15,-1-2-1-15,-2 2-1 16,4-2 2-16,-2-1-1 15,0 1-1-15,1 0 1 16,0 0-1-16,0 0 0 16,-1-1 0-16,-1 1 0 0,2 0 2 15,0-1-2-15,0 0 0 16,-2 2 2-16,1-4-3 16,-1 3 1-16,1 0 0 15,-1 0 1-15,3 1 0 16,0 0 1-16,1 0-2 15,1-2 0-15,2 1 0 16,-4 0 0-16,3 0 3 16,0 1-1-16,-2-1 1 15,0 0-1-15,-1 0-2 16,-1-1 1-16,-1 1 2 16,0 1-1-16,0 1-3 0,1-3 3 15,0 1 0-15,0 1-2 16,-1 0-2-16,0 2 2 15,1-3 4-15,0 1-4 16,-2 1 1-16,0 0 0 16,0-3-1-16,-3 2 0 15,2-1 0-15,1 2 1 16,1-3-1-16,-2 2 0 16,3 1 0-16,-3-1 1 15,1-2 0-15,2 3 3 16,-4-4 1-16,-2 2 0 15,-2-2-1-15,1 1 0 16,-1-2-3-16,0 2 1 0,-2 0-2 16,-2-1 0-1,1-1 0-15,1 0 0 0,-2 0-3 16,0 0-5-16,-2 0-30 16,-24-5-59-16,-15-15-446 15</inkml:trace>
  <inkml:trace contextRef="#ctx0" brushRef="#br0" timeOffset="44875.92">22113 3286 245 0,'0'0'82'0,"0"0"-19"0,0 0 8 16,0 0-10-16,0 0-1 15,0 0-10-15,-5-14-1 16,5 10-20-16,5-1-21 16,11-2-4-16,4-1-2 15,9-1-1-15,7 0 1 16,6-2 0-16,4-3-1 15,2 2 1-15,2-1 2 16,1-1 2-16,0 0-6 16,1 0 5-16,1 0-4 15,-3-1 4-15,-1-1-1 16,-6 0 1-16,0-1-3 0,-4 2 2 16,-3 0 0-1,-3 0 2-15,-3 3-6 0,0-2 1 16,1 2 4-16,7 0-5 15,6-2 2-15,6 1-3 16,2-1 1-16,0-2 0 16,-5 2 1-16,-6-2-1 15,-9 1 0-15,0-2-1 16,-4-2 3-16,-1 2-2 16,1 1 0-16,0-1 1 15,4 0-3-15,4 1 2 16,4-1-1-16,5 0 1 15,0 1 2-15,2 2-1 16,0-3-1-16,-3 5-1 16,-5-4-2-16,-3 2 3 0,-6 3 0 15,-5 2 0-15,-1-4 0 16,-1 6 2-16,3-3-4 16,1 3 1-16,5-2-2 15,1-1-1-15,2 0 1 16,1 1-6-16,-1-4 7 15,3 1-2-15,-4-1-4 16,-1 1-6-16,-6 0 5 16,-2 1 7-16,-1 0-2 15,1-1 1-15,0 1 2 16,1-2 0-16,-1-1-1 16,2 2 0-16,5-2 2 0,4 0-3 15,3-2 2 1,3 1-5-16,3 1-17 0,-5 4 16 15,-4 1 5-15,-8 1 1 16,-8 4-2-16,-8-1-1 16,-5 5 0-16,-1 0 3 15,-5 0-3-15,1 0 4 16,0 0-8-16,-2 0-3 16,0 0-5-16,0 0 0 15,0 0 1-15,0 0-6 16,0 0-30-16,-12-5-238 15,-16-5 69-15</inkml:trace>
  <inkml:trace contextRef="#ctx0" brushRef="#br0" timeOffset="50658.87">24596 2336 347 0,'0'0'106'16,"0"0"-59"-16,0 0 0 15,0 0 3-15,0 0-16 16,0 0-14-16,0 0-5 16,46-45-7-16,-15 32 5 15,8-1 0-15,6-3-3 16,1 0-1-16,3 0-2 16,2 0-1-16,0 0-5 15,1 0-1-15,-3 0 1 16,0 1 1-16,-5 2-2 15,-4 3-2-15,-6-1 2 16,-7 2 0-16,-7 2 0 0,-4 1 2 16,-2 0-2-16,-3 3 0 15,0-1 2-15,-2 0-2 16,-2 2 0-16,-1 0 1 16,-1 0-1-16,-5 2 1 15,1 1-1-15,-1 0 1 16,0 0 0-16,2 0 2 15,-2 0-2-15,1-2 0 16,-1 2 1-16,0 0-1 16,0 0 1-16,2 0-2 15,-2-3 1-15,1 3 2 16,-1 0-2-16,0 0 2 0,0 0 0 16,0 0 7-1,0 0-7-15,0 0 2 0,0 0 0 16,0 0-3-16,0 0 1 15,0 0 0-15,0 0-3 16,0 0 0-16,0 0 1 16,0 0-1-16,0 0 0 15,0 0-2-15,0 0 1 16,0 15 1-16,2 2 4 16,-1 7 4-16,1 1-7 15,2 3 6-15,-3 3 1 16,-1 3 1-16,2 0 0 15,-2 1 1-15,0 1-1 16,0 0-2-16,0 2-1 16,0 1 2-16,0 5-3 0,0-2 4 15,0 0-3-15,0-5 2 16,0-1-4-16,0 0 2 16,0-2-3-16,0 1 2 15,0 2-1-15,0-1 1 16,0 1 2-16,0 4 0 15,0-2-4-15,0 0 0 16,-2-3-2-16,1-2 2 16,-3 0-2-16,1-2-1 15,-2 1 3-15,-1-1-2 0,0 1 3 16,0-1 8 0,0-2-7-16,2 1-2 0,1 0 3 15,1-2-3-15,2 0 0 16,0-3 1-16,0 1 1 15,0 0-4-15,0 0 1 16,0-1 2-16,0 1 3 16,0 2-7-16,0 0 4 15,0-3 2-15,-3-1-4 16,-1 0 3-16,-2-1-2 16,-1 2 0-16,2-2 3 15,2-2-5-15,1 2 0 16,2-5 0-16,0-1 1 15,0 0-2-15,0-1 0 16,0 1 0-16,0-4 0 16,2 3 1-16,-2-2 0 15,0-1 0-15,0 1 0 0,0-1-1 16,0 0 0-16,0 0 0 16,0-3 0-16,0 0 1 15,0 0-1-15,0-4 1 16,1 3-1-16,1-1 1 15,-2-1-1-15,0 1 2 16,1 2-2-16,-1-2 2 16,2 0 0-16,-2 0-1 15,0-1-1-15,0 1 1 16,2 2-1-16,-2-2 1 16,0 1 0-16,1 0 0 0,-1-2 0 15,0 0-1-15,0 1 2 16,0-1 1-16,0 0-1 15,3 1 0-15,-3-1 0 16,0 1-1-16,0 0 1 16,0 1 0-16,0-2-1 15,0-1 1-15,0 0-1 16,0 1 0-16,0-1 0 16,0 3 0-16,0-3 1 15,0 3-2-15,0-3 2 16,0 2 1-16,0 1-2 15,0 0 0-15,0-1 4 16,0 1-1-16,0-2-4 16,0 1 1-16,0-2 0 0,0 1 0 15,0-4-1 1,0 0 1-16,0-1-1 0,0-3 1 16,0 3-1-16,0-3 0 15,0 0 0-15,0 0 1 16,0 0-1-16,0 0 0 15,0 0 0-15,-4 0-27 16,-15-9-83-16,-12-7-323 16,-5-3-105-16</inkml:trace>
  <inkml:trace contextRef="#ctx0" brushRef="#br0" timeOffset="54755.82">18659 2060 404 0,'0'0'85'16,"0"0"-65"-16,0 0 5 15,0 0 2-15,0 0-1 16,0 0-7-16,0 0-5 0,2 0 2 16,-1 0-3-16,1 0 0 15,-2 0-2-15,0 0 1 16,0-7 2-16,0-4-4 16,0-6-10-16,0-2 0 15,0-2-2-15,0 2-3 16,0-5-4-16,0 2-4 15,0 0 4-15,1 1-2 16,1 4-4-16,-2 7 9 16,1 2-2-16,-1 6 6 15,0 2 2-15,0 0 0 0,0 0-5 16,0 0-1-16,0 0-1 16,0 0-1-16,0 0 2 15,0 0 3-15,0 0-2 16,0 0 1-16,0 0 4 15,0 0-2-15,0 0 2 16,0 0 0-16,0 0-1 16,0 0 1-16,0 0-1 15,0 0-1-15,0 0 0 16,0 0 1-16,0 0-1 16,0 0-2-16,0 0 2 15,2 0 1-15,-2 0-1 16,3 0-3-16,1 0 4 15,5 0 1-15,3 4 0 16,3 4 0-16,3 2 0 0,3 0 2 16,1 2-2-16,2-1 4 15,3 3 3-15,0 2-2 16,-2-2 3-16,-1 1-1 16,-3-1-4-16,-2 1 1 15,-4-3-4-15,2 0 0 16,-4-2-5-16,-1-10-81 15,-8 0-224-15,-2 0 178 16,-2-15 77-16</inkml:trace>
  <inkml:trace contextRef="#ctx0" brushRef="#br0" timeOffset="56807.82">18789 1916 328 0,'0'0'53'0,"0"0"-34"16,0 0 42-16,0 0-9 15,0 0-29-15,0 0-8 16,-16-44-12-16,14 39 1 15,1 2-1-15,1 1 2 16,-2 1-2-16,2 1 1 0,0-1-3 16,-1 1 1-16,1 0-2 15,0-2 3-15,-2 2-3 16,2 0 1-16,0 0 0 16,0 0-1-16,0 0 0 15,0 0 1-15,0-1-1 16,0 1 1-16,0 0-1 15,0 0-1-15,0 0 0 16,0 0 1-16,0 0-4 16,0 0 1-16,0 10-1 15,5 7 4-15,6 0 3 16,2 4-2-16,0 1 6 0,0 2 4 16,1-2 7-1,2 2-3-15,-1-2-5 16,2 1-7-16,-1-2 0 0,-1 0 1 15,1-1 6-15,1 5 10 16,0-2-3-16,0-1 5 16,2 2-9-16,-1-1-4 15,3-2 0-15,0 1 1 16,1-1 3-16,-2-1-4 16,1 1-5-16,-5-1 1 15,2 1-2-15,0 1 3 16,-2 3-1-16,5 0 0 15,0 3-1-15,-1 2 1 16,2-2-1-16,0 1 2 16,-1-2-2-16,3-1 2 0,0 1-1 15,0-4-2-15,-3-1 3 16,-1 0-3-16,0-2-1 16,-2-1 1-16,-2 3-2 15,2-3 3-15,-2 1 0 16,1-2 0-16,-4 1-3 15,-1-1-1-15,3-2 2 16,-3 3-2-16,1-1 3 16,1 1 1-16,-1-2 1 15,1 1 3-15,-1-1-7 16,5 1 0-16,1 1 1 16,-1-3-1-16,3 3 3 0,1-1-4 15,-5-1-1-15,-1 0 1 16,-2 0 1-16,-5-3 0 15,-3-3 2-15,-2-3-1 16,-1 0-2-16,-1-4 1 16,1 1 0-16,-3-2-1 15,0-1 4-15,1-2-4 16,-1 0 2-16,2 0-2 16,-2 0 0-16,0 0 3 15,0 0-1-15,0 0 3 16,0 0 0-16,0 0 2 15,0 0-1-15,0 0 2 16,0 0 3-16,0 0-5 0,0 0-2 16,0 0 1-16,0 0-4 15,0 0 3-15,0 0 3 16,0 2-6-16,0 3 2 16,0 8 2-16,-9 6 0 15,-12 8-1-15,-3 2-1 16,-2 4-1-16,-3 1 3 15,2 0-2-15,2 0-2 16,1-1 2-16,2 0-2 16,2 1 1-16,-4 0 4 15,0-2-4-15,-1 0 4 16,1 2-2-16,-3 1 3 16,-1 0-4-16,-1-1 0 15,0 0-1-15,0 0 0 0,4-3-2 16,3-3 2-16,4-2-2 15,3-1 2-15,3-3 1 16,-1 3-2-16,0 0-1 16,1-2 1-16,-4 2 0 15,-2 0-1-15,-1 2 0 16,-5 1 2-16,-1 2-2 16,-4-1 1-16,0 1-1 15,0-3 3-15,5 0-3 16,2-5 0-16,4-2 0 15,3 0 0-15,-1-5 1 16,4 2-1-16,-3-3 1 16,3 3 0-16,-3-1 0 0,2 2-1 15,-5 2-2-15,1 1 2 16,-1-1 3-16,0 1-3 16,1-3 0-16,3-1 0 15,1-1 0-15,4-2 1 16,0-4-1-16,-2 4 0 15,4-4 0-15,1 0 0 16,0 2 0-16,0-3 0 16,0 2 1-16,2 1-1 15,1-1 0-15,-2-1-1 16,2-5 1-16,1 0 1 16,1-5-1-16,1 0-1 0,0 0 1 15,0 0-1-15,0 0 0 16,0 0-11-16,1-17-40 15,16-9-135-15,7-5-168 16,0 0 80-16,1 1 199 16,2 2 37-16,-3 0 14 15,3 1-1-15,1-1 8 16,-3 0 1-16</inkml:trace>
  <inkml:trace contextRef="#ctx0" brushRef="#br0" timeOffset="60822.95">25348 2128 59 0,'0'0'164'16,"0"0"-89"-16,0 0-30 15,0 0 2-15,0 0 19 16,0 0-26-16,0 0-16 15,-2-51 15-15,-1 46 1 16,-2-2-11-16,4 4-8 16,-2-3-8-16,-1 3-3 15,4 1-2-15,-3-1-1 0,1 3 0 16,2 0-1-16,-1 0-5 16,-1 0-1-16,1 0-5 15,-5 0 1-15,-6 6-4 16,-11 13-2-16,-13 10 10 15,-10 7 1-15,-6 3 2 16,0 3 0-16,-2-2 3 16,4-2 7-16,3-3 4 15,0-1-3-15,2-3 0 16,2 0 2-16,1 0-4 16,3-1-6-16,2-2 2 15,4 2 5-15,2-6-2 16,-1 0 0-16,1-2-2 15,1-4-3-15,0 2 3 0,1 2-2 16,3-5 3 0,1 1-3-16,2-3-6 0,3 1 3 15,-1 1 0-15,0 0-1 16,0 2 3-16,-1-2-1 16,2 2-1-16,-1 1 1 15,2-2 1-15,2 0-1 16,3-1 0-16,2-3-1 15,1 1-1-15,-2-1-1 16,1 0 0-16,-3-1-2 16,1 0 1-16,0 3 2 15,-1-3-3-15,0 3 0 0,1-6 3 16,1 2-2 0,4-3 0-16,1 1-1 0,1 0 1 15,0-3 0-15,1 2-1 16,-2 1 0-16,2-2 0 15,-2 1 0-15,1-1 0 16,1 1 0-16,2-2 1 16,1-2-1-16,0 1 0 15,1-2 0-15,1-2 1 16,-1-1-1-16,1 1 0 16,1-2-1-16,0 0 1 15,0 0 0-15,0 0 5 16,0 0-5-16,0 0 0 15,0 0 1-15,0 0 0 16,0 0 5-16,0 0-4 0,0 0 10 16,0 0-5-16,0 0 4 15,0 0-4-15,0 0 4 16,0 0-9-16,0 0 5 16,0 0-7-16,0 0 3 15,0 0 0-15,0 0 0 16,0 0 2-16,0 0 1 15,0 0-6-15,0 0 6 16,0 0-5-16,6 0 0 16,4 4 2-16,3 0 0 15,4 2-3-15,1 2 4 16,0 4-2-16,6-1 1 0,0 4 0 16,-1 3-1-16,2 4 5 15,-2 1-4-15,1 0-3 16,-2 3 3-16,1-2 1 15,-1 3-2-15,1-1-2 16,-3-1 1-16,-2-2 0 16,2 1 0-16,-4 1-1 15,2-2 0-15,-3 3 2 16,-2-4-1-16,-2 2 2 16,-1-4 2-16,-1 0-2 15,-1 2 1-15,2 3 0 16,3 0 2-16,3 0 13 15,1 0-17-15,3-5-1 0,-4 0-1 16,2-2 1-16,0-1-1 16,0 0 2-16,-3-3-2 15,1-2 0-15,-4-1 2 16,0 0-2-16,-3-1 1 16,-1 1 2-16,0 0-1 15,0 2 0-15,-1 0 3 16,2-1-5-16,3 0 1 15,-1 1 0-15,3-4 1 16,2 1 0-16,1-3 1 16,0 3 0-16,2-5 0 15,-4 2 1-15,3-2-4 16,-4 3 3-16,-3-2 2 0,0 2-1 16,-4-1 1-16,2 1-2 15,0 0 4-15,-1 2-4 16,2-1 2-16,0 2-1 15,1-5-3-15,2 4-1 16,-1-3 1-16,3 0-1 16,-3 0 2-16,0 1-1 15,1-1 0-15,-2 0 1 16,-2 1-2-16,3-2 4 16,-2 1-3-16,-2 0 2 15,0 1-2-15,0-2-1 16,0 0 1-16,-1 0 0 0,2-1-1 15,-2 3 0 1,3-1 1-16,-2 0 1 0,0 1-1 16,1-1 0-16,0 0 0 15,-1-3 0-15,3 4-1 16,-3-3 0-16,2 0 1 16,-1-1 0-16,-2 1 0 15,0-2 1-15,0 2 1 16,-3-1 4-16,-1-1-3 15,2-1-3-15,-4 1 2 16,1 0 0-16,-1-1-1 16,-1 0 2-16,2 1-2 15,-1-2-1-15,1 2 0 16,1 0-1-16,-2 0 1 0,2 0 0 16,-3-1 0-16,1-2 0 15,-1 2 1-15,0-2-1 16,0 0-1-16,0 0 1 15,0 0 0-15,0 0-1 16,0 0 1-16,0 0-1 16,0 0 0-16,-20 0-30 15,-12-6-58-15,-2-5-103 16,4-3-273-16,9-4 1 16</inkml:trace>
  <inkml:trace contextRef="#ctx0" brushRef="#br0" timeOffset="64055.92">20035 3232 179 0,'0'0'116'0,"0"0"-80"16,0 0 8-16,0 0 33 15,0 0-18-15,0 0-23 0,0 0 6 16,-7-18-9-16,7 18 4 16,0-1-2-16,0 1-11 15,0 0-8-15,0 0-4 16,0 0-6-16,0 0-2 16,0 0-4-16,0 0 1 15,0 0 0-15,0 0-1 16,0 0-2-16,11 0 2 15,8 0 0-15,10 0 6 16,5 0-3-16,8 0 1 0,8 0-2 16,6 0-1-1,-1 1-1-15,-1 1-1 0,-4-1-3 16,-5 1 0-16,-3-2-28 16,-9 2-4-16,-7 1 4 15,-3-1 19-15,-7-1 7 16,0-1 6-16,0 2 0 15,-2-1 2-15,4-1-2 16,3 2 0-16,6 0-2 16,3-1 1-16,3 1 1 15,4-2-1-15,0 0-6 16,5 0-7-16,-6 0 7 16,-3 0-1-16,-5 0 4 15,-7 0 1-15,-6-3 3 16,-6 1 0-16,0 0 2 15,-2 1-1-15,4-1 0 0,3 1 0 16,5 1-1-16,6 0 5 16,3 0-5-16,5 0-1 15,0-2 1-15,0 0 0 16,-2 1 0-16,-6-1 0 16,-2 2 0-16,-7-2 0 15,-1 1 0-15,-3-1 0 16,1 2 1-16,-1 0-1 15,5 0 0-15,-1 0 0 16,5 0 0-16,4 0 0 16,4 0 0-16,0 0 0 0,3 0-2 15,-3 0-1 1,0 0-6-16,-6 0-3 0,-1 0 5 16,-1 0 3-16,-2 0-2 15,0 0 3-15,2 0-1 16,0-1 3-16,0-2-2 15,3 0 3-15,1 1 0 16,-1-1-1-16,2 3 0 16,2-2 2-16,0 2 0 15,1 0-1-15,2 0-1 16,-1 0 1-16,3 0 0 16,-1 0 0-16,3 0 0 15,-1 0 0-15,0-1-3 16,-1-2-3-16,1-1 1 15,-1 0 0-15,0-1-1 0,0 1 1 16,-2 1-7-16,-2 0 8 16,-1 1 4-16,-3 2-1 15,-1-2-1-15,1 1-2 16,-2-1 1-16,4 1-7 16,1-2-10-16,0 0-15 15,1 0 3-15,-3 1-5 16,1 0 9-16,1-1 0 15,1 0 14-15,-1 2 5 16,-1-2-6-16,0 2 0 16,1-1-9-16,-1 1 1 15,0 0 0-15,3-2-33 0,1 1-45 16</inkml:trace>
  <inkml:trace contextRef="#ctx0" brushRef="#br0" timeOffset="64537.61">23765 3056 20 0,'0'0'18'16,"0"0"-5"-16,0 0-5 0,0 0-7 16,92-3 1-16,-75 3 0 15,-1 0 23-15,0-1 27 16,-3 1-4-16,0 0-5 16,-1 0-1-16,0 0-12 15,0 0-13-15,-3 0-6 16,0 0-3-16,0 0 1 15,-2 0-6-15,1 0 4 16,-1 0-2-16,1 0 3 16,3 0 2-16,-3 0-2 0,1 0-1 15,0 0 0 1,-3 0 6-16,1 0 2 0,-2 0-2 16,1 0-5-16,-1 0-5 15,2 0 0-15,-1 0-2 16,-2 0 0-16,2 0-1 15,0 0 0-15,-2 0 0 16,-1 0-2-16,-1 0-18 16,-2 0-27-16,0 0-56 15,0 0-169-15</inkml:trace>
  <inkml:trace contextRef="#ctx0" brushRef="#br0" timeOffset="65473.82">22576 3219 206 0,'0'0'42'15,"0"0"-20"-15,0 0 67 16,0 0-33-16,0 0-25 16,0 0-11-16,30-41 0 15,-9 38-3-15,4 1-2 16,7 0 1-16,2 2-4 16,8 0 2-16,7 0-2 15,8 0-4-15,10 0 0 16,10 0-1-16,10 0-3 0,4 0 0 15,-2 0-3-15,-5 0-1 16,-11 0 0-16,-6 0-1 16,-9 0 1-16,-7 0 1 15,-8-3-1-15,-7 1-2 16,-3-1 2-16,1 0 4 16,-3 2-2-16,0-3-2 15,-2 1 2-15,-3 0 1 16,-4 0 1-16,-1 1 1 15,-3-1 1-15,1 1-2 16,-1 1 5-16,-2 1-7 16,-1 0 0-16,-1-1-1 15,-1 1-1-15,0-3 0 16,1 3 0-16,1-2 0 0,-3 2 0 16,1-2 0-16,-2 2 0 15,-4 0 0-15,0 0 0 16,-4 0 3-16,0 0-2 15,-1-2 0-15,-2 2 1 16,0 0 8-16,0 0-1 16,0 0-2-16,0 0-5 15,0 0 1-15,0 0-3 16,0 0-4-16,0 0 3 16,0 0-20-16,0 0-21 15,0 0-5-15,0 0-16 16,0 0-22-16,0 0 16 15,-2 0 22-15,-4 0-3 16,-1 0 37-16,0 0 6 0,1 0 7 16,-2 0 3-16,-1 2 2 15,2-2 1-15,1 2 13 16,0 1-6-16,1-1-1 16,0-1-12-16,0 0 0 15,2-1-94-15</inkml:trace>
  <inkml:trace contextRef="#ctx0" brushRef="#br0" timeOffset="70753.87">29323 2241 381 0,'0'0'102'16,"0"0"-78"-16,0 0-12 0,0 0 14 15,0 0-6-15,0 0-6 16,0 0-6-16,0-42-2 16,0 42-3-16,0 0 2 15,0 0-2-15,0 0-3 16,0 0-3-16,0 0-11 16,-2 0-7-16,-7 9-4 15,-6 13 23-15,-7 9 2 16,-6 9 3-16,-7 10-1 15,0 2 7-15,0 3 11 16,1 2 3-16,1 1-11 16,0 3-3-16,-5-1 12 15,0 1-4-15,-1 3 9 16,-1 0 0-16,-2-2 13 0,2-2-1 16,0-3-25-16,-2-6-4 15,3 1 1-15,-1-3 2 16,0-3-2-16,1 0 2 15,1-2-5-15,6 0 10 16,0-5-10-16,4 1 3 16,6-3-4-16,-2 1-2 15,2 2-3-15,1 3 4 16,-3 2-1-16,-3 0 7 16,2-3-3-16,-1-3-3 15,2-2 0-15,0-1 0 16,-1-2-3-16,1 0 1 15,5-4 0-15,2-3 1 0,5-2-4 16,1-3 1-16,2-2 0 16,3-3-1-16,1-3 1 15,2-3 0-15,0-2-2 16,3-1 1-16,-1-4-4 16,1 0-17-16,0-4-48 15,13 0-65-15,17-14-50 16,12-18-141-16,10-14 218 15,3-12 61-15,8-8 11 16,-1-9 11-16</inkml:trace>
  <inkml:trace contextRef="#ctx0" brushRef="#br0" timeOffset="72121.75">29266 2334 311 0,'0'0'165'16,"0"0"-134"-16,0 0-4 15,0 0 5-15,0 0-10 16,0 0-8-16,-6-13-5 16,6 13-5-16,0-2-3 15,0 2-1-15,0 0 1 16,0 0-1-16,1 0 1 16,4 0-1-16,1 0 2 15,4 0-2-15,5 11 0 0,8 3 1 16,9 6 1-1,12 8 0-15,6 6 8 0,9 4 12 16,2 6-6-16,-3-1 0 16,0 3 4-16,0-2-11 15,-5-3 2-15,-3 0 1 16,-7-5-1-16,-7-1 1 16,-2-4-9-16,1 6 6 15,1-2 6-15,3 2 0 16,2-1-2-16,0 0-1 15,5 3-3-15,2 0-2 16,4 1 2-16,1-1 5 16,-3 0-11-16,-4-2 3 15,-7-1-5-15,-3-1-1 0,-4-2 1 16,0-1-1 0,-4-2 2-16,-3-2-2 0,2-2 1 15,-2-1 4-15,1 0-1 16,-1 0-1-16,-1 1-2 15,-2-1 1-15,1 2 1 16,0-1 3-16,-1 2-6 16,0-2 4-16,0 4-4 15,0-3 4-15,-2 1-3 16,1-3-2-16,-3 1 2 16,3-4-1-16,-4 0 0 15,2-2 0-15,0 0 0 16,2-1 1-16,-3 0 0 15,-2-5 0-15,-2 1-1 16,-1-3 1-16,-4-2 3 0,-2-1-2 16,-1-1 2-16,0-1-2 15,-1 2 5-15,1-1-2 16,0 1-3-16,0-1 3 16,2 0-3-16,-2-1 2 15,1 0-1-15,-1 0 0 16,0-2 0-16,-1 1-1 15,1 0-1-15,-1-2 0 16,-1 1-1-16,1-1 0 16,1 1 4-16,0 1-2 15,0-1-2-15,0-1 2 16,-2 1 1-16,1 1-2 0,-1-2 1 16,0 0-1-16,1-1 3 15,-1 3-3-15,-1-4 1 16,2 3-2-16,-2-3 0 15,2 3 3-15,-1-3-3 16,0 1 1-16,1 0-1 16,-2 0 0-16,0-2 0 15,-2 0 4-15,-1 1-3 16,0-1-1-16,0-1-1 16,0 0 1-16,0 0-3 15,0 0 2-15,-3 0-36 16,-16 0-61-16,-5-1-179 15,0-6-151-15,6-3 300 0</inkml:trace>
  <inkml:trace contextRef="#ctx0" brushRef="#br0" timeOffset="74570.92">28118 4035 456 0,'0'0'106'15,"0"0"-74"-15,0 0-23 16,0 0 9-16,0 0 16 15,0 0-14-15,0 0-6 16,-17 0-9-16,17 0-2 0,0 0-3 16,0 0 2-16,0 0-2 15,0 3 0-15,0 4-2 16,0 7 1-16,0 5-3 16,0 9 4-16,0 7 1 15,4 4 1-15,-1 5 0 16,2 2 8-16,0 3 0 15,1 3 6-15,1 2-2 16,0-1 3-16,-1 2 4 16,2-4-3-16,2 0-1 15,1 0-7-15,-4 1-1 16,3-1-3-16,-2 1 3 16,-5-4-3-16,2 0 4 15,-4-1 0-15,1-2-4 16,-1 4-1-16,-1-1 1 0,2 1 5 15,-1 0-2-15,5-2-2 16,-5-2-4-16,2-3 2 16,-1 0-1-16,-2-1 0 15,0 2-1-15,0-2 1 16,0-2-2-16,0 0 0 16,0 1-1-16,0-3 1 15,0 2-2-15,0-3 0 16,0 1 2-16,0-1-1 15,0 2-1-15,0-1 0 16,0 1 0-16,0-4 1 16,0 0 0-16,0-2-1 0,0-3 0 15,0 0 0-15,0-1 0 16,0-1 0-16,0 0 0 16,3-1 1-16,-2 1-1 15,2-2 0-15,-1 3 1 16,-2-5-1-16,1 0 1 15,-1-1-1-15,0 1 0 16,0-2 0-16,2-1 0 16,-2 0 0-16,1-2 0 15,-1 0 1-15,2 0-1 16,1 0 0-16,2-3 0 16,0 1 3-16,0-2-3 15,-1-3 1-15,-2 1-1 16,2-1 1-16,-1 1 1 15,0 0-2-15,1-2 0 0,-2 1 1 16,-1-1 0-16,1-1 0 16,-1 0-1-16,1-2 1 15,-1 2-1-15,1-1 0 16,-1 0 1-16,2 1-1 16,0 0 2-16,1-1 0 15,-1-1-1-15,-2 0 1 16,3 1 1-16,-2-1-2 15,-2 2-1-15,1-1 3 16,1 2-2-16,1-3 0 16,0 2 0-16,1 0-1 15,-1-3 0-15,0 1 2 0,2-2-1 16,-1-1 5-16,-1-3-6 16,-2 1 1-16,1-2-1 15,0 0 0-15,-2 0 1 16,0 0 0-16,1 0-1 15,4 0-1-15,4-5-9 16,4-10-47-16,2-6-19 16,0-1-81-16,-6 1-94 15,-8-4-25-15,-1 1 188 16,-1-5 48-16,-10-1 12 16,3-1 8-16</inkml:trace>
  <inkml:trace contextRef="#ctx0" brushRef="#br0" timeOffset="77905.33">31281 4146 29 0,'0'0'277'0,"0"0"-220"15,0 0-26-15,0 0 16 16,0 0-2-16,0 0-23 15,0 0-14-15,6-20 3 16,-6 18-6-16,1 2-1 16,-1 0 0-16,2 0-3 15,-2 0 3-15,0 0-4 16,1 0 0-16,-1 0 1 0,0 0-1 16,0 0-1-16,0 0-4 15,0 19-20-15,3 9 23 16,4 8 2-16,0 3 2 15,2 3 9-15,-2 0 1 16,-1 3 8-16,-1 1 1 16,-1 3-3-16,0 1-5 15,0 0 8-15,-1-2-3 16,0 0-2-16,0 1-8 16,1 4-1-16,-1 3 17 15,0 0 9-15,-1 0-6 16,-1-3-6-16,2-2-9 0,0 1-3 15,-2-3 12-15,2 1-5 16,-1 0-8-16,-2-3-2 16,1-1 8-16,-1-2-8 15,0-2 8-15,0-3-5 16,0 0 3-16,0-5-2 16,0 2 4-16,0-2-5 15,0-2-4-15,0 4 5 16,0-2-9-16,0-2 2 15,0 3 2-15,0-1 3 16,0-1-5-16,2 0 0 16,-1 1 1-16,1 3 0 15,1-1-2-15,0-2 6 0,0 2-2 16,2-5-3 0,0 1-1-16,1-1-1 0,2 1 1 15,-1-3 1-15,2 3-2 16,-1-1 0-16,-2-2 4 15,-2 0-5-15,-1-3 0 16,-1 2 2-16,-1 0-1 16,-1 0 0-16,0-3 1 15,0 2 5-15,0-2-3 16,0-4 2-16,0 3 0 16,0-5-1-16,0 1 0 15,0-1-1-15,0-2-1 0,0 0-1 16,0 0 3-1,0 0-1-15,0-3 0 0,0 3 4 16,0-2-4-16,0-1 0 16,0-2-1-16,0 1 3 15,0 0-4-15,0 0 1 16,0-3-2-16,0 1 2 16,0 0-1-16,0-1 1 15,0 0-2-15,0-2 1 16,0 2-1-16,0-1 0 15,0-1 0-15,0 1 1 16,0-3-1-16,0 2 0 16,0-2 0-16,0 1-1 15,0-2 0-15,0 2 1 16,0-1-1-16,0-1 0 0,0 1 1 16,0-2 0-16,0 0-1 15,0 1 1-15,0-1 1 16,0 1-1-16,2-2 0 15,-1-1 0-15,2 3 0 16,-3-4 0-16,1 2 0 16,1-2 1-16,1 1-2 15,-2 0 1-15,-1-1-1 16,2 1 0-16,-2-2 0 16,0 2 0-16,0-2-3 15,0 1-16-15,0-1-44 16,0 0-47-16,-5-13-82 0,-9-9-232 15,0-7 294-15,6-2 82 16,8-1 8-16,5 949 13 16,22-917 27-16</inkml:trace>
  <inkml:trace contextRef="#ctx0" brushRef="#br0" timeOffset="80204.3">28517 6865 389 0,'0'0'106'16,"0"0"-93"-16,0 0 27 16,0 0 39-16,0 0-7 15,0 0-13-15,0 0-19 16,-18-47-7-16,18 46 0 16,0-1-6-16,0 2-1 15,0 0 2-15,0 0-14 16,0 0-1-16,0 0-8 0,5 9-2 15,17 12-2-15,11 6 1 16,12 8 7-16,13 3 5 16,8 6 5-16,6 2 1 15,9 3-8-15,4-1 0 16,2 2-2-16,-2-2 7 16,-5-1-8-16,-4 1 1 15,-5 1-7-15,-3 1 4 16,-7-4-3-16,-7-4-2 15,-5-1 0-15,-5-4-1 16,-1-2 0-16,-2 0-1 16,4-2 4-16,-2-1 0 15,2 1-2-15,-3 1-1 16,-2 1 2-16,-1-1-2 0,-6 0 0 16,-5-1 0-16,-4-3-1 15,-2-2 1-15,-2-1-1 16,-4-1 1-16,-3-4 1 15,-2-1-2-15,-2-2 0 16,0-2 1-16,0-3 0 16,1 2 1-16,2 1-2 15,2-3 1-15,2 6 0 16,-2-6 0-16,0 1 1 16,-2-3-1-16,-3 0-1 15,0-1 0-15,-4 0 0 16,-4-5 0-16,2 0 0 15,-1-2 0-15,-2-1 1 0,1 1-2 16,-1-2 1-16,0-1-1 16,0-1 0-16,0 0-5 15,0 0-21-15,0 0-18 16,0-17-16-16,0-16-49 16,8-13-292-16,8-9-75 15</inkml:trace>
  <inkml:trace contextRef="#ctx0" brushRef="#br0" timeOffset="81170.88">31478 6933 422 0,'0'0'168'0,"0"0"-96"0,0 0-1 15,0 0 18 1,0 0-30-16,0 0-21 0,0-13-11 16,-2 13-7-16,1 0-7 15,-7 2-3-15,-5 18-3 16,-9 12-1-16,-9 11-3 15,-8 10 4-15,-3 1 2 16,-6 5-1-16,0-1 4 16,-2 5-2-16,-5 2-2 15,-2 1 4-15,0 0-4 16,2-4 3-16,4-7 5 16,7-7-6-16,5-6-4 15,4-4-3-15,4-2 0 16,1-5 0-16,2 0-2 15,1-3 0-15,0-1-1 0,1-1 1 16,1-1 0-16,3-3-1 16,1-3 1-16,2 1 0 15,-1-2 0-15,4 2 0 16,0-2-1-16,-1 0 1 16,2-1 1-16,-1 1-1 15,-1-2 0-15,0-1-1 16,3-1 0-16,-1 0 0 15,5-2 1-15,1-2-1 16,2 0 0-16,1-2 0 16,1-1 0-16,2 2 0 15,0-1 0-15,0-2 0 0,0 2 0 16,-1-3 1-16,-1 2-1 16,4-2 0-16,-2 0 0 15,0-1 0-15,1-2 0 16,2-1 0-16,0-1 0 15,0 0 0-15,0 0 0 16,0 0-2-16,0 0 0 16,8-20-22-16,15-15-34 15,9-14-87-15,2-7-324 16</inkml:trace>
  <inkml:trace contextRef="#ctx0" brushRef="#br0" timeOffset="86035.6">29576 3843 261 0,'0'0'101'0,"0"0"-74"15,0 0 32-15,0 0 1 16,0 0-20-16,0 0 2 16,0 0-7-16,17-33 9 15,-17 31 6-15,0 1 2 0,0 1-10 16,0 0-8-16,0 0-6 16,0 0-5-16,0 0-9 15,0 0-10-15,-5 9-3 16,-7 9 2-16,-3 8-3 15,-2 3 2-15,-2 3 1 16,0 5 5-16,0 3-6 16,-2 0 6-16,-2 1 9 15,1-3-4-15,0-2-5 16,1-1 1-16,-2-2-5 16,3 1-2-16,-1-1 3 15,0-2-2-15,0-1-1 16,3-1-1-16,0 0 2 0,3-4-3 15,0 1 0 1,2-3 2-16,0 0-2 0,-1-1 1 16,2-2-1-16,0-1 3 15,0-2-3-15,-1-3 2 16,2 3 0-16,0-2 2 16,-1 0-2-16,2 1 1 15,-1 0-2-15,-1 0 0 16,3 0 1-16,-2 1-1 15,2-2 0-15,2 3 1 16,-1-1-1-16,1-2 0 16,3 1 0-16,1-5-1 15,-1 0 1-15,3-2-1 16,1-1 1-16,-2-2 0 0,2-1-1 16,0-2-1-16,0-1 1 15,0-2 0-15,0 0 0 16,0 0-1-16,0 0-5 15,0 0-1-15,0 0-20 16,8 0-28-16,17-16-38 16,8-11-57-16,3-8-125 15</inkml:trace>
  <inkml:trace contextRef="#ctx0" brushRef="#br0" timeOffset="87950.93">29658 3834 148 0,'0'0'393'0,"0"0"-338"15,0 0-24-15,0 0 37 16,0 0-7-16,0 0-21 16,-7-10-23-16,7 10 0 15,0 0-9-15,0 0 6 16,0 0-6-16,0 0 1 0,0 0-1 15,0 0 1 1,1 4-3-16,11 7-6 0,6 8 2 16,7 3 2-16,7 3-2 15,7 3 5-15,1 3-5 16,3 3 4-16,-4-2 4 16,-2 0 0-16,1 1-10 15,2-2 4-15,-3-1-4 16,0-3 4-16,-2 0-1 15,-2-2-2-15,-2 2-1 16,-1-4 2-16,0-3-1 16,-4 0 0-16,3 0 1 15,-6-2-1-15,1 0-1 16,-4-1 3-16,-4-1-2 0,-2 1-1 16,-4 0 3-16,-3 1-3 15,1 0 1-15,1 1 1 16,0 1 3-16,1-2-4 15,2-3-2-15,-3 2 1 16,3-3 0-16,0-1 0 16,1 0 1-16,4 2 1 15,-1-1-2-15,2 1 0 16,0-4 1-16,0 1-1 16,-4-4 1-16,0 4-1 15,-3-4 0-15,0 1-2 16,-3-2 2-16,-2 1 0 0,-1-5 0 15,-1 0-1-15,-1 1 1 16,1 0 0-16,1 1 1 16,-4-2 0-16,2-2-1 15,-1 2-1-15,-1 0 1 16,1-1-2-16,-2-2 2 16,0 3-1-16,0-3 1 15,0 0 1-15,0 0-1 16,0 0 1-16,0 0 1 15,0 0 3-15,0 0-5 16,0 0 2-16,0 0 1 16,0 0-1-16,0 0 0 15,0 0-2-15,0 0 0 0,0 0-1 16,0 0 0-16,0 0 1 16,0 0 0-16,0 0 1 15,0 0-1-15,0 0 1 16,0 0 2-16,0 0 2 15,0 0 5-15,0 0 7 16,0 0-1-16,0 0-3 16,0 0-3-16,0 0-6 15,1 11-2-15,4 3-1 16,0 6-1-16,2 3 0 16,-3 3 0-16,1 1 1 15,4 5 0-15,2 2 0 16,2 2 3-16,-1 1 11 0,-4-2-5 15,1 3-7-15,-3-1 6 16,2 1-7-16,1 1 2 16,-3-6-2-16,0-2 0 15,0 0-1-15,1-3 2 16,-1 2-3-16,0-1 1 16,0-1 0-16,-3-1 1 15,-1 1 1-15,-2-3 0 16,0 2 1-16,0-3 0 15,0 4-2-15,0-3 3 16,0 0-2-16,0-1 3 16,0-2-6-16,-2-1 0 15,2-1 1-15,0-3 0 16,0-1-1-16,0-2 0 0,0-1 1 16,0 0-1-16,0 0 1 15,0 0 1-15,0-1-2 16,0 0 1-16,0 2 1 15,0-3-1-15,0 2 1 16,0 1-1-16,0 0 2 16,0 2 1-16,0-1-2 15,-1-1 1-15,-2 0 0 16,0 0-2-16,1 0-1 16,2-3 1-16,0-1-1 15,0-2 0-15,0 2 0 16,0-2 1-16,0 0-1 15,0 1 0-15,0-1 0 0,0 1 2 16,0-1-2-16,-1 1 0 16,1 1 0-16,0-2 1 15,0 1-1-15,0 0 0 16,0 0 1-16,0-1-1 16,0 0 0-16,0-1 1 15,3 0-1-15,-2-1 1 16,1 2-1-16,-1 1 0 15,1 0 1-15,1-1-1 16,-2 1 1-16,2-1-1 0,0 2 1 16,0 1-1-1,1-2 0-15,-1 2 0 0,2 0 0 16,-2-1 0 0,1-1-1-16,1-1 1 0,-1 1 0 15,1-1 0-15,-2-2 1 16,-2 1-1-16,2 0 0 15,0-2 0-15,-1-1 3 16,-1 1-3-16,-1-2-4 16,2 2 4-16,-2-4-1 15,0 1-3-15,1-1-16 16,-1-1-26-16,0 0-31 16,-10-10-63-16,-22-11-243 15</inkml:trace>
  <inkml:trace contextRef="#ctx0" brushRef="#br0" timeOffset="89834.67">29070 4791 608 0,'0'0'79'0,"0"0"-52"16,0 0 46-1,0 0-1-15,0 0-29 0,0 0-26 16,-3-9-10-16,14 27-7 16,4 7 0-16,4 10 3 15,-1 3 17-15,-6 6 0 16,-3 5 3-16,-2 5 0 15,-4 5-4-15,-3 3-3 16,2 2 3-16,2-1-5 16,1-1-3-16,3-3-5 15,2-1-5-15,0-2 0 16,-1-5 2-16,1-3-2 16,-2-4 0-16,-3-3 1 15,-2-6 0-15,-3 0-2 16,0-1 1-16,0 0-1 0,0 0 1 15,0-1 0-15,-2-3 0 16,1 1-1-16,-1-3 1 16,2-3-1-16,0-3 0 15,0 1 0-15,0-3 0 16,0 4 1-16,0-1-1 16,0 2 0-16,0 2 2 15,0-2-2-15,0 4 0 16,-4 0 0-16,1-3 0 15,-2 0 0-15,2-6 0 16,2 0-1-16,1-6 1 16,0-3-1-16,0-4 1 15,0-3-1-15,0-1 0 16,0-1 1-16,0 0 1 0,0-2 0 16,0 1 0-16,0-1 0 15,0 0 2-15,0 0 3 16,0 0 1-16,0 0-2 15,0 0 2-15,0 0-6 16,0 0 1-16,0 3-2 16,0-1-2-16,0-1 2 15,0 2 0-15,0-3 0 16,0 2 2-16,4-2-1 16,-3 0-1-16,3 3 1 15,0-1 3-15,2 1 0 16,3 0 2-16,4 3 1 15,4-1-2-15,5 2 0 0,7 1-2 16,3 2 2-16,6 1-4 16,3-2 1-16,-5 2-1 15,-1-2 0-15,-6 1-1 16,-2 0 0-16,-3 4 0 16,-4 0-1-16,-4 0 0 15,-4 2 1-15,1 1 0 16,-1 0-1-16,2 2 1 15,4-2 0-15,-1 2-1 16,1-5 1-16,2 0 0 16,-5-1 0-16,1-4 1 15,-4 2-1-15,1-4 0 0,-1 3 0 16,-2-4 0 0,1 5 0-16,-2-3 0 0,-1 0 0 15,2 1 2-15,-2-1-2 16,-1 0 1-16,1 1-2 15,0-1 0-15,0-1 1 16,-2 3 2-16,0-4-2 16,3 0 0-16,-2 1-1 15,1 0 2-15,-1-2-2 16,2 3 2-16,0-1-2 16,0-2 3-16,0 1-4 15,0-1 4-15,-2 1-1 16,1-1-1-16,1 0 1 0,-3 1 0 15,0 0-1 1,1 0 0-16,0-1 0 0,-1 2 0 16,0 0 0-16,2-1 0 15,-2-1 0-15,1 1 0 16,1-3 0-16,-4 2 2 16,1-2-1-16,-1 2 0 15,-1-2-1-15,-1 0 0 16,4 0 1-16,-3 0 1 15,1 1-1-15,1 0 0 16,-1 0-1-16,1-1 1 16,0-2-1-16,0 2 1 0,1 0 0 15,-1 0-1 1,-1 1 1-16,1-2 0 0,-1 3-1 16,0-3 0-16,1 2 1 15,-2-1-1-15,1 2 0 16,-1-2 1-16,2 2 0 15,-1-2-1-15,1-1 0 16,-2 0 0-16,0 1 0 16,-2-2-1-16,-1-1 2 15,2 0-3-15,-2 0 2 16,0 0-23-16,0 0-31 16,-15 0-34-16,-2-4-206 15</inkml:trace>
  <inkml:trace contextRef="#ctx0" brushRef="#br0" timeOffset="90884.12">31071 6138 70 0,'0'0'249'15,"0"0"-148"-15,0 0-6 16,0 0 8-16,0 0 13 16,0 0-34-16,0 0-23 15,-4 0-5-15,-6 7-22 16,-5 7-16-16,-5 8-8 15,-4 2 1-15,-3 6 6 16,-3 4-10-16,0 1 3 16,2 2-3-16,-2 0-2 15,0-2-1-15,1-1-1 16,0-2-1-16,0 0 1 0,4-2 2 16,0-3-2-16,0 0 0 15,1-4 0-15,-1-1 0 16,3-2-1-16,-1-1 1 15,0 1-1-15,1-3-1 16,1 2 1-16,-3 0 0 16,-1 6 0-16,-5-1 1 15,-1 5 1-15,-1-3 7 16,3-4 0-16,0 1 5 16,2-2-7-16,2-3-5 15,5 1 1-15,3-5-1 16,5-3 1-16,0-1-2 15,6-3 1-15,1 1-1 0,1-4 1 16,-4 5-1-16,-2-2 0 16,1 2 1-16,-2-1 6 15,1-2-8-15,3 2 4 16,1 0 2-16,3-6-2 16,0 3-2-16,1-3-2 15,2 1 5-15,-1 1-3 16,-1 0-1-16,1-1 1 15,-2 3-2-15,1-2 2 16,2 2 1-16,-1-2-2 0,1 0-1 16,0-1 1-1,0-1 0-15,0-1-1 0,-2-1 0 16,2 0 1-16,0 0-1 16,0 0 1-16,0 0 0 15,0 0-1-15,0 0-2 16,0 0-31-16,0-8-52 15,0-9-115-15,12 0-478 16</inkml:trace>
  <inkml:trace contextRef="#ctx0" brushRef="#br0" timeOffset="91018.57">30265 7023 754 0,'0'0'307'0,"0"0"-295"0,0 0-7 15,0 0 7 1,0 0-12-16,0 0-87 0,14-58-206 16</inkml:trace>
  <inkml:trace contextRef="#ctx0" brushRef="#br0" timeOffset="93986.09">29241 2301 422 0,'0'0'99'16,"0"0"-57"-16,0 0-9 16,0 0 0-16,0 0 4 15,0 0-11-15,0 0-7 0,0-5-6 16,0 5-4-1,0 0-3-15,0 0-4 0,0 0-2 16,0 0 3-16,0 20-3 16,0 8-2-16,0 11 2 15,8 4 5-15,0 7 4 16,-2 1 8-16,2 0 3 16,-4-2-1-16,3 1-3 15,-2-6-4-15,-1-2-5 16,1-5 7-16,-2-4 0 15,1 0-1-15,-1-2 0 16,1 1-7-16,0-1-2 16,-1 1 3-16,0-3 1 15,0 0 2-15,0-5 1 16,0-2 0-16,0 0-3 0,-2-2-2 16,2 1 2-16,-1-4-4 15,-2 2 4-15,2-4-3 16,-2 1 0-16,0-4-1 15,0 2-1-15,0 0 0 16,2-3 0-16,1 4-1 16,0-2-2-16,3 3 0 15,0 1 0-15,0 0 2 16,4-2-2-16,-4-1 0 16,-1 1 2-16,-2-4-2 15,0 2 0-15,-2-3 0 16,1-1 1-16,1 2-1 15,1-2 0-15,1 0 0 0,-1 0 2 16,2-2-2 0,0-1 0-16,3 1-2 0,-2-1 4 15,1 2 0-15,-2 0-2 16,1 1 0-16,-2 2 0 16,-1-2-2-16,-1 6 2 15,0 0 0-15,0 0 1 16,0 4-1-16,2-3 0 15,-4-1 0-15,1 3 0 16,2-1 0-16,-1 1 0 16,2-4 1-16,-2 0-1 15,0-2 0-15,-2 1 0 0,-1-1 1 16,0 0-1 0,0 0 1-16,0 0 1 0,0-1-2 15,0 2 0-15,0-3 2 16,0-2-2-16,0 0 2 15,0-2-4-15,0 1 2 16,2-3 0-16,-2 1 0 16,1-2 0-16,1 0 0 15,-2-1 0-15,0-2 0 16,0 0 0-16,0 0 0 16,0 0 5-16,0 0-5 15,0 0-9-15,0-10-40 16,-5-10-84-16,5-6-310 15,0-7 79-15</inkml:trace>
  <inkml:trace contextRef="#ctx0" brushRef="#br0" timeOffset="96071.58">27952 4023 364 0,'0'0'122'0,"0"0"-86"16,0 0 3-16,0 0 21 15,0 0 30-15,0 0-34 0,3-20-29 16,3 20-16-16,4 0-4 15,10 6-6-15,5 10 2 16,8 4-2-16,4 6 3 16,3 5 10-16,2 1-1 15,-1 1-6-15,2-1 2 16,-2 2-8-16,1 0 0 16,1-5-1-16,-2 0 2 15,-4-5 0-15,-1-3-1 16,-4-2 0-16,-3 1-1 15,-5 0 1-15,0-3 1 16,0-2 2-16,-4-1-4 16,-3 0 0-16,1-2 0 15,-3-1 1-15,1 1-1 16,-1 0 0-16,3-2 2 0,-5 1 2 16,4-3-2-16,-7-1 1 15,-2-2-2-15,-1 0 1 16,-3-1 5-16,1 0-6 15,1 2 0-15,2-1 3 16,-1 4 4-16,0-2 2 16,-1-1-7-16,-1-1 1 15,0-1-1-15,-1 1-3 16,0 0 2-16,-2-2 0 16,1 1 1-16,-2-1 1 15,1 2 8-15,-1-3-3 16,2 1-1-16,2 1-4 0,1 1-2 15,2 3-1-15,-1 1 1 16,0-1-1-16,-1 1 0 16,1-2 0-16,-2-2-1 15,-2 2 3-15,1-2-3 16,-1 0 1-16,2-1-1 16,-4-3 2-16,1 1-2 15,-1 0 0-15,-1 1 0 16,3-3 0-16,-3 3 0 15,0-3 0-15,0 0 0 16,2 2 0-16,-2 1 0 0,1 0 0 16,1-1 0-1,-2 2 0-15,0-4-3 0,0 3 2 16,0-3-32-16,-9 0-51 16,-12 0-137-16</inkml:trace>
  <inkml:trace contextRef="#ctx0" brushRef="#br0" timeOffset="98363.84">28316 6861 606 0,'0'0'89'0,"0"0"-70"15,0 0 31 1,0 0-9-16,0 0-21 0,0 0-9 15,0 0-9-15,43-40 2 16,-18 27-2-16,2 2 0 16,3 0 3-16,0-1-3 15,3 0 5-15,0-3-7 16,1 1 8-16,-1 1-7 16,1-3 0-16,3-1 1 15,0 1 0-15,2 1-2 16,0-1 0-16,0 0 1 15,-8 4-1-15,-3 1 0 16,-8 0 2-16,-2 5-1 16,-5 0 1-16,-1-2 0 15,-3 2-1-15,0 1 2 0,3-3 1 16,-1 3-3 0,1-2 1-16,2-1-1 0,-2 0-1 15,3 0 0-15,-1 2 0 16,-1 0 2-16,-1 1-2 15,-1 0 0-15,0 3 0 16,-2 0 0-16,-3 1 0 16,0-1 0-16,-3 2 0 15,-1-3-3-15,1 1 3 16,0 0 4-16,1-1-4 16,1 2 1-16,1-2-1 15,1 2 0-15,-1-1-2 0,-2 0 4 16,-1-1-2-16,1 3 0 15,-3-2-1-15,1 2 1 16,-1 0 1-16,-1 0 2 16,0 0-2-16,2 0 0 15,-2 0-1-15,0 0 0 16,0 0-2-16,0 0 2 16,0 0 0-16,0 0-10 15,0 0-27-15,0-1-88 16,0-1-124-16,0 0-50 15,0-2 154-15</inkml:trace>
  <inkml:trace contextRef="#ctx0" brushRef="#br0" timeOffset="100716.63">30265 7057 507 0,'0'0'131'0,"0"0"-102"16,0 0 11-16,0 0 32 15,0 0-22-15,0 0-19 16,0 0-18-16,0-19-4 16,0 19-8-16,0 4 4 15,2 11-2-15,4 7 9 0,0 2 0 16,0 5 14-16,-2 4 1 16,1 4-15-16,-2 1 2 15,0 1 7-15,-2 3 2 16,2-3-16-16,-1-2 4 15,1-1-10-15,1-2 2 16,0-2-1-16,-2-3 0 16,-1-1 0-16,-1-5 1 15,0 1-2-15,0-3 3 16,0-2-4-16,0 0 9 16,0 0-2-16,-3-2 2 15,2 0-4-15,-1-3-2 16,2 3 2-16,0 1-4 15,0 0 1-15,0 2-1 0,0 2 0 16,0-3 1-16,0 2-2 16,0 0 0-16,0 1 2 15,0 2-2-15,0-1 1 16,0 0 2-16,0-2-3 16,0 1-2-16,0-5 2 15,0 2 0-15,0-4 0 16,0-4 0-16,0 0 0 15,0-4-1-15,0-3 4 16,0 2-3-16,0-1 0 16,0 0-3-16,0-3 2 15,0 2-3-15,0-1-12 16,0 0-12-16,0-2-25 0,0 1-34 16,0-2-59-1,0 0-127-15,2-13-238 0</inkml:trace>
  <inkml:trace contextRef="#ctx0" brushRef="#br0" timeOffset="101865.82">30986 6350 442 0,'0'0'138'16,"0"0"-88"-16,0 0 7 15,0 0 6-15,0 0-24 16,0 0-17-16,0 0-8 15,0 0-5-15,0 0-1 16,0 0 3-16,0 10-1 16,6 2 1-16,1 3-1 15,5 7 7-15,2 3-2 16,6 5-5-16,3 4 1 0,5 4 0 16,2 4 1-16,1-2-4 15,-1 0-4-15,-1-2 1 16,-4-1-3-16,-1-1-1 15,-5-2-1-15,-2-5 1 16,-1 2-1-16,-3-2 3 16,0-4-1-16,-3 0-2 15,-1-3 3-15,-2-4-3 16,2 0 1-16,-2-1 0 16,1-1-1-16,-2-2 1 0,1-4-1 15,-2 1 1-15,-1-2 0 16,-1-2-1-16,0-1 2 15,0 0-2-15,-1 1 1 16,1-3 0-16,2 2 2 16,-1 1 0-16,-1 0-3 15,1-2 0-15,1 3 2 16,1-2-1-16,-2 1-1 16,-1 0 2-16,3-2-2 15,-3 0 3-15,1 0-5 16,-1-1 4-16,1 0-1 15,-1 1 0-15,0-3 0 0,0 1-1 16,1 2 0 0,-1-1 1-16,-2-2-1 15,2 1 1-15,-1 0-1 16,-1 0 0-16,1-1 0 16,-1 1 0-16,-1-3 0 0,0 0 0 15,0 0-3-15,0 0-39 16,-16-5-51-16,-15-13-475 15</inkml:trace>
  <inkml:trace contextRef="#ctx0" brushRef="#br0" timeOffset="103384.24">30704 4782 351 0,'0'0'140'0,"0"0"-106"15,0 0 17-15,0 0 15 16,0 0-9-16,0 0-19 16,0-8-10-16,3 0-2 15,4 0-6-15,4-4-11 16,3-2 0-16,3-1 0 15,5-2 1-15,1-1 2 16,3-2-7-16,3-2-1 16,1-1-3-16,4-2 1 0,2-4-2 15,-2 2 2 1,1 2-2-16,-3 1 0 0,-3 3 0 16,-3 3 3-16,0-1-3 15,-5 4 0-15,1-2 1 16,-1 1 0-16,-4 2 0 15,2-1-1-15,-1 2 1 16,-3-1-1-16,-1 2 1 16,-2-2-1-16,1 3 1 15,0 3-1-15,0-1 0 16,1 1 0-16,-1 0 0 16,2 0 1-16,-3 2-2 15,0-2 2-15,-2 2-1 16,-4 0 0-16,0 2 0 0,-3 0 2 15,2 0 0-15,1-1-2 16,-3 1 0-16,0 0 1 16,1 0-1-16,-1-1 3 15,2-2-2-15,1-2-1 16,-1 4 0-16,1-1 1 16,-1 0-1-16,-2 5-1 15,0-1 1-15,-3 1 0 16,2 1 0-16,-2 0 0 15,0 0 0-15,0 0 0 16,0 0 1-16,0 0-1 16,0 0-1-16,0 0 1 15,0 0-1-15,0 0-2 16,0 0-5-16,0 1-17 0,0 8-153 16,0 1-1-16,0-3-46 15,0-4 143-15,-11 4 35 16,-4 3 3-16,3 6 7 15,2 4 14-15,2 4 6 16,1 15 17-16</inkml:trace>
  <inkml:trace contextRef="#ctx0" brushRef="#br0" timeOffset="106965.45">3869 11315 582 0,'0'0'129'0,"0"0"-106"15,0 0-9-15,0 0 27 0,0 0-2 16,0 0-13-1,0 0-7-15,0 0-19 0,13-11 1 16,20 10-1-16,9-2 6 16,13-1-4-16,9 1 0 15,9-1 6-15,11 0-8 16,14-1 2-16,4 0 0 16,8-2-4-16,2 1 1 15,6-1-1-15,-8 4 2 16,-10 3-3-16,-9 0-2 15,-9 0 1-15,-7 0 0 16,-4 0 2-16,4 0 1 16,2 0 2-16,4 0 1 15,7 0 1-15,-5 0-2 0,-2-4-2 16,-3-1 1 0,-3 2-1-16,-3 1 1 0,0 0 1 15,-5 2 0-15,-6 0 1 16,-3 0 0-16,-2 0 3 15,-1 0-5-15,-2-1 4 16,-1-1 0-16,-2-2-2 16,-3 1 5-16,-3-1-7 15,0 0 3-15,-2 1-1 16,3 0-2-16,-2 2 2 16,-2-1-1-16,0 0 3 15,-5 1-2-15,-2-3 3 16,-2 2-3-16,-4 0 7 15,3-2 1-15,-1 2-4 16,3-3 5-16,0 0 0 0,3-1-4 16,1 1-3-16,-3-1 1 15,-1 3-2-15,-2 0-2 16,-4 1 2-16,-3 1-2 16,-6-1 4-16,-2 1-5 15,-4 1 2-15,-1 0 2 16,-1 0 4-16,1 0-6 15,-4 0 1-15,2 0 4 16,-3 0-7-16,-3 0 3 16,-3 0-1-16,3 0-1 15,-3 0 2-15,0 0-1 16,0 0-2-16,0 0 0 0,-3 0-23 16,-24 0-63-16,-12 0-201 15</inkml:trace>
  <inkml:trace contextRef="#ctx0" brushRef="#br0" timeOffset="109431.04">3912 11393 496 0,'0'0'77'15,"0"0"-64"-15,0 0 29 0,0 0 36 16,0 0-24-16,0 0-19 16,0-8-9-16,0 8-5 15,0 0-4-15,0 0-12 16,0 0 2-16,0 0-4 15,0 5 2-15,6 13-3 16,2 10 5-16,2 8 2 16,0 9 2-16,1 5-2 15,2 8 1-15,-1-1 3 16,1 3 8-16,-2-1-9 16,1 6-1-16,0 5 1 15,0 6 6-15,1 2-6 16,-2-6-1-16,1-1-2 0,-1-7-7 15,3 0 3 1,2-2-3-16,-1-4 2 0,0-2-2 16,-3 3 2-16,0-4-2 15,0 6 4-15,-3-2-3 16,3-6 4-16,-5 1-5 16,4-5 1-16,-2-1 0 15,1-3 5-15,-1 0-4 16,-1-2 0-16,2-3 4 15,-4 1-8-15,0-1 1 16,-3-1 3-16,-3-3-4 16,3-1 2-16,-3-2-1 15,0-3 2-15,0 1-3 16,3-5 2-16,0 1-2 0,3-2 1 16,-3 1-1-16,0-1 1 15,0 0 0-15,-2 0 0 16,2 0 0-16,-1 0-1 15,1 0 0-15,-3-2 1 16,1 0-1-16,-1-1 0 16,0-1 0-16,0-1 0 15,0 0 1-15,0-2-2 16,2-1 1-16,-2 0 0 16,0 0 0-16,0 0 1 15,0 2-1-15,0 1 0 16,0-1 1-16,0 2-2 15,0-1 1-15,0 0-1 0,0 1 1 16,-2-4 0 0,-1 3 2-16,2-6-2 0,-1 1-1 15,2-1 0-15,0-2 0 16,0 0-1-16,0-1 2 16,0 0 0-16,0 0-1 15,0 0 3-15,0 0-4 16,0-3 1-16,0 1 1 15,0-1 0-15,0-2 1 16,0-2-1-16,0-1 0 16,0-1 0-16,0-2 0 15,0 0 4-15,0 0-1 0,0 0 9 16,0 0-7-16,0 0 6 16,0 0 0-16,0 2 0 15,0-2-3-15,0 0 4 16,0 0-8-16,0 0 0 15,0 0 2-15,0 2-1 16,0-2 2-16,0 0 3 16,0 0 4-16,0 0-3 15,-1 0 2-15,-1 0-3 16,1 0 2-16,1 1 8 16,0-1-2-16,-2 2-6 15,1-2-2-15,1 0-1 16,-2 0 0-16,1 0-6 15,1 1 2-15,-3-1 0 16,1 2-4-16,2-2 1 0,0 0 0 16,0 0-1-16,0 0-1 15,-1 0 2-15,-2 0 2 16,0-2-4-16,0-2 0 16,3 0 1-16,0 4-1 15,0 0 0-15,0 0 0 16,0 0-1-16,-3 0 1 15,3 0 0-15,0 0-1 16,0 0 0-16,0 0 1 16,0 0-2-16,0 0-1 15,0 0 0-15,0 4 2 16,16 3 0-16,2-1-1 0,11 4 1 16,5-3 1-16,12-3 2 15,17-3-2-15,20-1-1 16,22 0-1-16,19-14 1 15,14-1 1-15,3 0-3 16,0 3-4-16,1 0 7 16,-5 2 1-16,-1 3-1 15,-3-1-2-15,-5 1-5 16,-6 2 3-16,-10-2-9 16,-12 2 0-16,-15-2-7 15,-12-2-7-15,-16 2 6 16,-13-1-4-16,-11-1-8 15,-15 3 15-15,-6-1 8 0,-7 5 7 16,-5-1 3-16,0-1-2 16,0 1-8-16,-8-2-30 15,-4 2-36-15,0-3-128 16,0-2-251-16</inkml:trace>
  <inkml:trace contextRef="#ctx0" brushRef="#br0" timeOffset="110481.45">7471 11289 415 0,'0'0'101'0,"0"0"-75"0,0 0 31 16,0 0 43-16,0 0 4 16,0 0-26-16,0-49-16 15,0 48-22-15,0 1-3 16,0 0-10-16,0 0-8 16,0 0-3-16,0 0-5 15,0 23-8-15,0 13 0 16,9 18 14-16,4 16 7 15,2 11-4-15,5 9-2 16,-3 5 11-16,3 4-11 16,-1 0-11-16,-1 4-2 15,2 2-3-15,-1-1 0 0,-1 0-2 16,3-3 3-16,1 0 5 16,-2 2 6-16,-3-3-7 15,-3 1 3-15,-1-1 6 16,-4-5-8-16,-3-9-1 15,-3-7 0-15,1-10-7 16,-2-11 1-16,4-10-1 16,2-10 0-16,-2-8 1 15,0-8-1-15,-1-10-1 16,-2-5 1-16,-1-4-9 16,-2-3-15-16,0 0-9 15,0 0-27-15,0 0-22 16,0-12-170-16,1-5-399 15</inkml:trace>
  <inkml:trace contextRef="#ctx0" brushRef="#br0" timeOffset="111237.8">6497 14195 597 0,'0'0'95'16,"0"0"-88"-16,0 0-6 16,0 0 16-16,0 0 15 15,0 0-2-15,-3 3 3 16,3-3 14-16,0 0 6 15,0 0-19-15,0 0-1 16,0 0 2-16,0 2-3 16,-2-2-10-16,2 1-7 15,0 2-5-15,0 0 1 0,11-1 0 16,25-2 20-16,19 0-4 16,27-14-13-16,18-6-4 15,12-5-2-15,7-2-8 16,2 0 0-16,-5 1-1 15,-2 1 1-15,-10 1-4 16,-13 4 2-16,-12 6-12 16,-14-1-12-16,-12 4-9 15,-13 5-1-15,-10-2-1 16,-12 5-3-16,-5 2-8 16,-8-1 8-16,-5 2 10 15,0 0 4-15,0-2-2 16,0-1-120-16,-12 1-23 0,0-2-81 15</inkml:trace>
  <inkml:trace contextRef="#ctx0" brushRef="#br0" timeOffset="111764.35">7918 13362 423 0,'0'0'126'16,"0"0"-66"-16,0 0 81 15,0 0-12-15,0 0-42 16,0 0-22-16,-16-4-6 16,15 4-17-16,-1 0-9 15,2 0-12-15,-3 4-8 16,-3 20-6-16,0 11 9 15,3 6 13-15,1 6-14 0,2 3 0 16,0 3-7-16,3 2-2 16,5-1-2-16,1-4-3 15,-4-1 0-15,0-3 0 16,-3-6-1-16,-1-5-1 16,1-12-4-16,-1-6-12 15,-1-7-22-15,0-6-20 16,2-4-13-16,-1 0-11 15,2-1-24-15,0-13-101 16,-3-8-214-16</inkml:trace>
  <inkml:trace contextRef="#ctx0" brushRef="#br0" timeOffset="112768.17">4313 14316 254 0,'0'0'110'15,"0"0"-58"-15,0 0 10 16,0 0 13-16,0 0 4 16,0 0 0-16,3-6-3 15,-3 6-12-15,0 0-10 0,0 1-10 16,-15 23-21-16,-16 15 3 16,-18 12 2-16,-14 17-9 15,-14 9-4-15,-10 11-5 16,-10 3 2-16,-3-1-1 15,2 1 5-15,8-4-5 16,11-7-1-16,14-7-2 16,11-11 1-16,12-12-8 15,11-7-1-15,10-9 1 16,6-4-1-16,5-4 0 16,2-7-1-16,2-2-3 15,0-3-10-15,3-2-16 16,0-5-4-16,3-4-8 15,0-3-20-15,0 0-23 16,0 0-69-16,0-3-40 0,3-18-240 16</inkml:trace>
  <inkml:trace contextRef="#ctx0" brushRef="#br0" timeOffset="114239.13">6190 14235 251 0,'0'0'53'0,"0"0"-49"16,0 0 1-16,0 0 9 15,0 0 33-15,0 0 26 16,-49 0-15-16,49 0-8 16,0 0-3-16,0 0-1 0,0 0-8 15,0 0-22-15,0 0-10 16,0 0-2-16,0 0-4 16,10 0 0-16,11 1 6 15,7-1 5-15,11 0 6 16,4 0 0-16,6-5-4 15,1-5-5-15,2-2-3 16,-2 3-1-16,0-1 4 16,0 2-4-16,1-1-1 15,-3 2-2-15,7 0 0 16,-3-2 0-16,-1 1 0 16,0 0 0-16,-4-3-1 15,-2 1 0-15,0 1-2 16,-2-2 2-16,-1 2 0 15,-2 1 0-15,-4 1 0 0,-2 0-1 16,-2-1 2 0,-4 4-1-16,-1-1 1 0,-2 0-1 15,2 1 0-15,-6 0 0 16,3 2 2-16,-2-2-2 16,2-1 0-16,-3 5 0 15,0-3 2-15,-2 0-2 16,2 0 0-16,0-1 0 15,0 2 0-15,-3 0 0 16,-2 2 0-16,-1 0 0 16,1-3 0-16,-2 3 1 15,4-1-1-15,-2-2 0 0,4-2 1 16,-1 0-1-16,-1 0-1 16,1 3 1-16,-4-1 1 15,-3-2 0-15,-1 4-1 16,-4-2 0-16,0 2-1 15,-2 1 1-15,-1 0 0 16,-1 0 0-16,0-2 0 16,-1 2 0-16,-2 0 0 15,3 0-1-15,0 0 1 16,0 0 0-16,4 0 0 16,-1 0-1-16,-1 0 1 15,-1 0-5-15,-1-3-37 16,-1-1-42-16,-2-4-21 15,0-3-202-15</inkml:trace>
  <inkml:trace contextRef="#ctx0" brushRef="#br0" timeOffset="114665.56">7757 13483 123 0,'0'0'242'0,"0"0"-200"16,0 0-22-16,0 0 5 15,0 0 23-15,0 0-9 16,0-21-19-16,0 21-2 16,0 0-6-16,0 0-7 15,0 0 0-15,0 0 2 0,0 0-4 16,0 0-2-1,3 13 0-15,3 6 6 0,2 9-7 16,-2 4 2 0,-5 6-2-16,1-1-10 0,-2-3-73 15,0-7-230-15</inkml:trace>
  <inkml:trace contextRef="#ctx0" brushRef="#br0" timeOffset="117730.68">11427 15223 465 0,'0'0'144'0,"0"0"-63"15,0 0 40-15,0 0-19 16,0 0-37-16,0 0-27 16,-14-58-12-16,7 56-6 15,-5 1-13-15,-5 1-7 0,-5 0-1 16,-8 22 0-1,-4 14 0-15,-2 10 0 0,6 7 2 16,6 3 4-16,14-4-1 16,10-4-3-16,0-8-1 15,18-7-1-15,15-10-2 16,8-6-8-16,7-10-45 16,7-7-71-16,2 0-81 15,-2-13-28-15,-8-12-176 16</inkml:trace>
  <inkml:trace contextRef="#ctx0" brushRef="#br0" timeOffset="118264.54">11725 14923 655 0,'0'0'151'0,"0"0"-88"16,0 0 10-16,0 0-21 15,0 0-12-15,0 0-13 16,-30-40-8-16,30 40-14 16,-1 16-5-16,1 21 2 15,0 15-2-15,0 11 12 16,-2 1 6-16,2-3-5 16,-1 0 0-16,1-4 6 15,0-7-12-15,0-3-3 16,0-9 1-16,0-6-2 0,0-12-3 15,1-7 2 1,2-6-2-16,0-6-2 0,3-1 1 16,1 0 1-16,7-18 1 15,5-11 5-15,5-2-5 16,-4 1 0-16,-1 2 0 16,-1 6 2-16,-5 5-1 15,-1 5 0-15,3 2 0 16,-1 5 1-16,0 5-3 15,3 0-5-15,2 3-1 16,0 14 2-16,1 4 4 16,-1 4-2-16,-2 1-2 15,-2-1 3-15,-5-1 1 16,3-4-6-16,-3-6 0 0,0-2-7 16,2-5-9-16,0-6-9 15,6-1-9-15,0 0-24 16,7-3-9-16,0-11-15 15,2-3-87-15,-2 0-17 16,-3-5-183-16</inkml:trace>
  <inkml:trace contextRef="#ctx0" brushRef="#br0" timeOffset="118563.07">12390 15216 493 0,'0'0'150'15,"0"0"-10"-15,0 0 7 0,0 0-48 16,0 0-17-16,0 0-30 16,-18-58-18-16,14 58-1 15,1 0-13-15,1 0-12 16,-5 0 0-16,-8 12-8 16,-6 14 0-16,-4 10 0 15,2 2 0-15,8 3 3 16,5-2-2-16,10-3 2 15,0-6-3-15,6-5-2 16,15-3-5-16,6-7 2 16,7-6-48-16,6-2-36 15,2-7-88-15,-2 0-118 0,-1-3-169 16</inkml:trace>
  <inkml:trace contextRef="#ctx0" brushRef="#br0" timeOffset="119163.65">12414 15411 398 0,'0'0'264'0,"0"0"-149"16,0 0 5-16,0 0-7 0,0 0-41 16,0 0-25-16,-5 0-11 15,5 0-2-15,13-3-18 16,10-10-1-16,7-3-14 15,0 0 3-15,-3 3-4 16,-5-1 1-16,-4-3-2 16,-5 1 0-16,-5-2 1 15,-7-2-7-15,-1-1-1 16,-1 3 0-16,-18 1 2 16,-5 4 4-16,-7 4-1 15,-5 6 0-15,-3 3 0 16,0 0 3-16,-1 16-1 15,7 5 0-15,5 5 0 0,7 1-2 16,7-1 0-16,14-1-46 16,2-5-71-16,28-8-252 15,13-8-250-15</inkml:trace>
  <inkml:trace contextRef="#ctx0" brushRef="#br0" timeOffset="119631.64">12875 15300 552 0,'0'0'172'0,"0"0"-44"15,0 0 38-15,0 0-77 16,0 0-35-16,0 0-19 0,-51-21-10 15,26 28-13 1,-4 18-8-16,3 5 2 0,3 6-5 16,10 0 1-16,4-1-1 15,9-3-1-15,0-8-2 16,15-2 1-16,15-8-5 16,7-6 1-16,12-8-35 15,2 0-59-15,0-9-53 16,-4-10-15-16,-3 0-19 15,-7-5 31-15,-3-3-10 16,-4-4 5-16</inkml:trace>
  <inkml:trace contextRef="#ctx0" brushRef="#br0" timeOffset="119863.9">13231 15204 160 0,'0'0'145'0,"11"-98"-8"0,-11 51 7 16,0 3 37-16,0 12-37 15,-8 10-10-15,2 6-54 16,2 13 10-16,2 2-45 15,1 1-17-15,-2 0-10 16,3 0-5-16,-3 9-5 16,2 20-6-16,1 17 0 15,0 12 3-15,0-3 7 16,0 3-2-16,0 0-10 16,0-4-1-16,3-1-2 15,2-7-37-15,1-9-86 16,6-11-130-16,6-12-308 15,3-8 237-15</inkml:trace>
  <inkml:trace contextRef="#ctx0" brushRef="#br0" timeOffset="120215.32">13468 15248 717 0,'0'0'221'15,"0"0"-70"-15,0 0-15 16,0 0-36-16,-29-76-47 15,20 72-17-15,7 4-13 16,-1 0-11-16,2 0-9 16,-2 0-3-16,-6 7-3 15,-4 14 1-15,-4 10 1 0,-2 1 0 16,5 0 0-16,1-3-1 16,8-7 1-16,2-5-2 15,3-4 0-15,0-5-1 16,0 0-2-16,8-1 2 15,8-2 3-15,2 0 1 16,2-1 0-16,0-1 0 16,0 0-3-16,-1 1 1 15,0 2 1-15,-2 2-2 16,-1 3-14-16,-2-1-40 16,-2 6-66-16,-8 1-66 15,-4 0-176-15,0 1-215 16</inkml:trace>
  <inkml:trace contextRef="#ctx0" brushRef="#br0" timeOffset="120845.68">14398 15115 602 0,'0'0'135'16,"24"-138"-52"-16,-18 62 40 15,-6 4-12-15,0 11-35 16,-2 15-11-16,-8 15-15 16,-1 14-27-16,2 10-10 15,3 7 12-15,-4 5-11 16,-11 40-13-16,-7 24-1 15,-2 25 29-15,6 10 12 16,9 0-21-16,3 4-10 16,2-5-8-16,-1-4-2 15,-2-7 0-15,2-11-3 0,4-12-9 16,1-14-69-16,0-15-51 16,5-17-116-16,1-13-124 15,0-10-121-15</inkml:trace>
  <inkml:trace contextRef="#ctx0" brushRef="#br0" timeOffset="121396.62">14183 15395 596 0,'0'0'119'0,"0"0"-55"15,0 0 48-15,0 0-31 16,0 0-45-16,121-54 6 0,-58 42-19 15,2-2-5 1,-1-1-10-16,-10 1-7 0,-9 2 0 16,-10 0-1-16,-8 1 2 15,-6 3-1-15,-10 2 7 16,-7-1 13-16,-4 3 52 16,0-2 0-16,0-1-22 15,0 6-16-15,0-2-16 16,-7 3 0-16,-7 0-15 15,-2 3-2-15,-5 18-4 16,3 5 2-16,3 6-1 16,8 2 0-16,4-4-1 15,3-2 0-15,0-2-1 16,12-6 0-16,8-8-3 0,7-3 0 16,3-6-1-16,3-3-19 15,1 0-17-15,-2-12 17 16,-6-4 16-16,-4-4 7 15,-6-5 1-15,-6-1 2 16,-4-3 0-16,-6-1 7 16,0 0-2-16,-9 5 1 15,-9 4-6-15,-3 6 5 16,-4 7 0-16,1 6-5 16,2 2 0-16,-1 0-1 15,6 6-1-15,5 4-4 16,7 4-15-16,5 2-51 15,0-1-49-15,11 0-50 0,9-3-60 16,4-3-151-16</inkml:trace>
  <inkml:trace contextRef="#ctx0" brushRef="#br0" timeOffset="121829.49">14868 15371 488 0,'0'0'269'0,"0"0"-182"16,0 0 53-16,0 0 4 15,43-85-59-15,-28 65-28 0,1 1-2 16,2-1-13-16,-3 5-10 16,1 2-9-16,-2 1 4 15,1 4-8-15,-2 2-10 16,2 3-7-16,2 3-2 15,3 0-1-15,3 6-3 16,-2 11-4-16,-2 3-25 16,-3 8-6-16,-7-1-19 15,-3 1-11-15,-6-2-10 16,0-6 22-16,0-3 10 16,0-4 9-16,-7-7 18 15,2-4 20-15,0-2 0 16,3 0 5-16,-1 0 14 0,2-11 35 15,1-9-16 1,0-7-7-16,0-7-9 0,8 0-10 16,6-4-5-16,2 5 3 15,-2 5-8-15,-4 6-2 16,2 4-2-16,-1 3-75 16,-5 1-106-16,2-1-340 15</inkml:trace>
  <inkml:trace contextRef="#ctx0" brushRef="#br0" timeOffset="124032.81">15688 15325 587 0,'0'0'196'0,"0"0"-148"0,0 0 62 16,0 0 0-16,0 0-38 16,0 0-21-16,-8 0-9 15,40-12-23-15,14-13-6 16,18-5-10-16,11-4-3 15,-4-3-4-15,-5-4-2 16,-6-7-18-16,-10-6-7 16,-9-13 0-16,-11-3 11 15,-11-5 15-15,-13 0 5 16,-6 0 4-16,-8 4 2 16,-17 5 9-16,-5 14 12 15,3 18 2-15,7 16-14 0,8 10-4 16,6 8 5-16,-5 6-10 15,-5 38-6 1,-7 24 3-16,-2 19 0 0,4 7 25 16,8 6 20-16,8-2-22 15,5-1-1-15,0-12-10 16,6-13-7-16,12-11-2 16,4-10-6-16,1-10 1 15,1-12-3-15,1-12-1 16,-1-8-4-16,0-9-12 15,3 0 0-15,3-13 0 16,0-14 4-16,-2-7 2 16,-6-8 3-16,-4-1 4 15,-6 0 3-15,-5 6 3 16,0 9 0-16,-3 11 1 0,-3 12 5 16,1 5-1-16,2 0-2 15,7 4-3-15,10 14-4 16,5 7 3-16,7-2 1 15,2 0 0-15,2 0-3 16,2-6 5-16,-1-3-4 16,3-6 2-16,-4-7-4 15,-1-1 1-15,-1 0-7 16,-5-14 10-16,-4-5 1 16,-5-3-1-16,-5-6 0 0,-6-2 5 15,-6-4 5 1,-4 0 5-16,0 1 7 15,-11 2 0-15,-8 7 5 0,-4 6-7 16,1 8-5-16,-1 7 0 16,4 3-7-16,0 16-8 15,-1 13 0-15,8 9 1 16,5 3-1-16,7-3-2 16,0-1 1-16,10-5-2 15,10-6 0-15,7-2 1 16,3-6 0-16,2-7-9 15,1-5-13-15,-1-5 0 16,-6-1 0-16,-2 0 4 16,-5-14 12-16,-5-8 7 15,-5-5 2-15,-3-2-1 0,-5 2 1 16,-1-1 6-16,0 8 7 16,0 11 8-16,0 2 9 15,0 5-3-15,0 2-4 16,0 0-20-16,0 0-4 15,6 17-7-15,2 7 3 16,1 3 2-16,1-2 1 16,1 3-9-16,2-3-17 15,2-4-15-15,4-4-33 16,1-4-34-16,2-7-14 16,0-5-1-16,-2-1 55 15,-2 0 40-15,-1-15 26 16,-1-6 3-16,-2-5 23 15,-2 0 36-15,-4-2 22 16,-2 3 11-16,-2 3 4 0,-4-1-22 16,0 7-13-16,0 2-17 15,0 5-10-15,0 4-2 16,0 3-3-16,0 2-12 16,0 0-13-16,0 0-4 15,0 0-2-15,3 17-7 16,2 7 7-16,1 4 1 15,-2-2 0-15,2-1-4 16,1-4-5-16,3-2-8 16,-3-5-2-16,-1-4-2 15,0-6 5-15,-5-4 4 16,2 0 8-16,5-3 5 0,6-16 7 16,3-6-4-16,7-7-3 15,-4 3 10-15,-1-2 5 16,-1 2-3-16,-5 3-1 15,0 1 5-15,-2 8-1 16,-3 5-9-16,-2 6 7 16,-3 3-12-16,2 3 0 15,3 0-1-15,4 15-7 16,4 8 6-16,-4 4-7 16,0 1-5-16,-5 1-7 15,1-2-8-15,0-5-14 16,0-3 4-16,0-4 8 15,2-2 1-15,1-4 2 0,-1-4 15 16,-1-2 9 0,4-3 3-16,1 0 5 0,4-13-3 15,-2-7 10-15,4-4 8 16,-2 0 1-16,3-3 13 16,-2-1-1-16,-1 1-11 15,0 3-1-15,-3 4-4 16,-2 6-1-16,-2 1-10 15,-4 9 5-15,3 4-11 16,-1 0 0-16,2 14-3 16,2 9-1-16,-4 3 2 15,-3 3-17-15,1 0-12 0,-4-3-3 16,0-3-6 0,2-5 6-16,0-4 11 0,1-6 7 15,-2-2 7-15,3-6 9 16,1 0 3-16,2 0 5 15,7-15 24-15,1-7 0 16,4-2 9-16,2-4-7 16,0-2-6-16,1 3-6 15,-1 0-8-15,0 7-1 16,-2 9-7-16,0 6-3 16,-3 5-3-16,0 3-1 15,-1 16-3-15,-3 10-4 0,-8 4-3 16,-7 2-34-1,0-1-8-15,-1-5-11 0,-11 0-26 16,-3-6-45-16,0-8-73 16,-1-8-154-16,2-7-80 15</inkml:trace>
  <inkml:trace contextRef="#ctx0" brushRef="#br0" timeOffset="124233.82">18200 14533 829 0,'0'0'169'0,"0"0"-78"16,0 0 31-16,0 0-16 0,0 0-69 16,0 0-36-16,-49-28-1 15,58 43-20-15,7 4-4 16,-1-4-152-16,-3-6-203 15</inkml:trace>
  <inkml:trace contextRef="#ctx0" brushRef="#br0" timeOffset="124948.83">18651 14912 398 0,'0'0'102'0,"44"-78"-29"15,-29 35 72-15,-5-7-33 16,-7-2-6-16,-3-7-18 16,0-1-17-16,-4 4-5 15,-9 10-2-15,-1 15-27 16,4 14-16-16,5 11 3 16,2 6 8-16,3 0-17 15,-4 36-15-15,-2 28 3 16,1 29-3-16,2 11 24 15,3 9 1-15,0-7-10 16,2-4-9-16,8-9-6 16,4-14-1-16,1-14 0 15,1-15-31-15,6-15-62 16,10-18-77-16,9-17-80 0,6 0-128 16,2-27-106-16</inkml:trace>
  <inkml:trace contextRef="#ctx0" brushRef="#br0" timeOffset="125194.79">19275 14587 742 0,'0'0'141'16,"0"0"-32"-16,0 0 12 16,-82-68-21-16,75 66-35 15,4 2-30-15,1 9-18 16,-1 27-11-16,2 20 2 0,1 15 4 15,0 4 8-15,0 5-6 16,0 2-12-16,0 0-2 16,0-10 0-16,0-11-8 15,0-12-57-15,0-13-89 16,1-14-95-16,1-12-187 16</inkml:trace>
  <inkml:trace contextRef="#ctx0" brushRef="#br0" timeOffset="126295.81">19005 15045 777 0,'0'0'166'0,"0"0"-95"15,0 0 64-15,0 0-29 16,0 0-51-16,0 0-21 15,148-11-6-15,-72-5-15 16,6-1-5-16,-3-1-4 16,-12 4-4-16,-12 3-1 15,-16 3 1-15,-15 3-1 16,-13 1-1-16,-7 4-1 16,-4 0 3-16,0 0 2 15,0 0 0-15,-1 0-1 16,-18 9-1-16,-6 10 3 0,-6 9-1 15,3 4-2-15,2 0 0 16,7 2-1-16,7-3 0 16,7 0-1-16,5-5-4 15,6-2 0-15,18-8-4 16,8-6-10-16,0-5 2 16,3-5-4-16,-1 0 5 15,-2-2 4-15,-4-13 1 16,-6-2 5-16,-4-8 7 15,-8 0 1-15,-5-3 2 16,-5-1-1-16,0 0 5 16,0 1-3-16,-8 6 2 15,1 7 0-15,1 5 14 16,5 5 2-16,-1 3 12 0,2 0-10 16,0-3-8-16,0-1 1 15,15-5 4-15,12 1-11 16,5 1-9-16,0 5-1 15,-2 4 0-15,-5 0 0 16,-1 0-2-16,-3 16 2 16,-3 6-6-16,-5 5 4 15,-5 1-5-15,-5 1-13 16,-3-2-9-16,0-3-15 16,0-3 6-16,0-8 10 15,0-5 1-15,0-7 9 16,0-1 13-16,10 0 5 0,7-18 22 15,3-10 3-15,6-5 1 16,-3-6 11-16,-1 0-9 16,1 0-4-16,-2 3-8 15,-4 9 5-15,-4 8-5 16,-4 6-7-16,-1 10-2 16,3 3-6-16,3 0-1 15,4 11-1-15,1 14-1 16,0 4-2-16,-1 7 2 15,-6-1-14-15,-1-1-15 16,1-6-20-16,-5-5 5 16,2-5 8-16,0-9 8 15,-2-1 6-15,2-8 20 0,6 0 4 16,0-5 8 0,6-16 26-16,0-5 11 0,3-8 8 15,1-6-16-15,1-6-8 16,-1 2 1-16,2 5-8 15,-3 4-6-15,0 13-8 16,-4 11 4-16,0 8-6 16,-2 3-4-16,3 9-2 15,1 15 0-15,-7 10-1 16,-4 9 1-16,-6 6-4 16,-5-2 3-16,0 0-1 15,0-9-10-15,0-5-6 0,-5-10-13 16,0-7-5-1,3-7-7-15,1-2-14 16,1-7-39-16,0 0-7 0,0-5-13 16,0-14-127-16,8-6-114 15</inkml:trace>
  <inkml:trace contextRef="#ctx0" brushRef="#br0" timeOffset="126487.5">20662 14554 786 0,'0'0'170'0,"0"0"-66"0,0 0 20 15,0 0-28 1,0 0-41-16,0 0-39 0,-23-42-16 16,23 49-14-16,9 15-58 15,10 12-2-15,-1 7-89 16,-2 5-62-16,-2 0-161 15</inkml:trace>
  <inkml:trace contextRef="#ctx0" brushRef="#br0" timeOffset="127145.89">21038 15037 816 0,'0'0'191'0,"0"0"-59"0,24-107 27 16,-22 73-67-16,-2 4-38 16,0 7-17-16,0 9-8 15,0 6-12-15,0 4-5 16,0 4-7-16,-13 9-5 16,-12 20-3-16,-5 16 0 15,1 7 2-15,6-1-5 16,7-3-17-16,9-4-28 15,7-10-13-15,0-10-27 16,19-9 16-16,14-8 24 16,6-7 36-16,5 0 14 15,-3-17 1-15,-1-8 9 0,-2-13 42 16,-5-6 12-16,-1-3 1 16,-7-2-17-16,-5 7-9 15,-6 15 0-15,-5 8-11 16,-4 10-12-16,-4 9-3 15,4 0-12-15,2 8-1 16,1 20-7-16,-2 8 7 16,-3 9 1-16,-3 0-16 15,0-3-8-15,-5-3-18 16,-5-5 6-16,-1-10-9 16,5-8 6-16,3-7 2 15,3-6 8-15,0-3 17 0,0 0 12 16,12-12 11-16,12-13 8 15,8-10 2-15,0-9 19 16,7-7-5-16,1-7 1 16,2-2-2-16,0 5-5 15,-8 12-5-15,-4 16-3 16,-12 11-2-16,-2 12-1 16,-2 4-15-16,1 16-2 15,-3 18-1-15,-3 14-2 16,-7 10 1-16,-2 5-5 15,0-5-30-15,-8-6-53 16,-4-9-43-16,-2-15-160 16,4-12-451-16</inkml:trace>
  <inkml:trace contextRef="#ctx0" brushRef="#br0" timeOffset="129445.92">22460 14794 524 0,'0'0'172'0,"0"0"-71"0,0 0 26 16,3-75-3-16,-17 63-51 15,-11 6-17-15,-11 6-21 16,-15 0-20-16,-2 22-8 15,2 12 1-15,12 4-4 16,16 8-4-16,18 0-1 16,5 3-4-16,33-9 1 15,21-7-3-15,14-8-32 16,11-8-26-16,-1-10-26 16,-4-6-12-16,-10-1 11 15,-10 0-36-15,-15-11 21 16,-14-5 57-16,-14-5 21 0,-10-3 29 15,-1-2 13-15,0-2 37 16,-12 4 68-16,-2 2 15 16,3 2 1-16,3 5-22 15,2 0-14-15,3 7-23 16,1 3-18-16,2 2-7 16,0 3-14-16,0 0-13 15,0 0-9-15,0 0-11 16,0 0-3-16,5 16-10 15,14 10 9-15,6 5 1 16,3 3 0-16,6-3-1 16,2-2-8-16,4-3-17 15,1-9-28-15,-4-4-11 0,-1-9 6 16,-6-4 9 0,-8 0 34-16,-4-7 16 0,-6-14 3 15,-6-4 2-15,-1-8 13 16,-5-1 16-16,0-2 4 15,0 2-3-15,0 6 8 16,-2 3-6-16,-3 7-1 16,1 7 0-16,1 5-3 15,1 4 3-15,2 2-4 16,-1-2-7-16,1 2-8 16,-2 0-2-16,1 0-8 15,-1 31-6-15,1 15 0 0,-4 22 10 16,-2 7 1-1,-3 5-6-15,-3 2-4 0,-4 2-2 16,-6-4 0-16,-3-1-1 16,-6-6-3-16,-2-9-15 15,0-13-13-15,1-10-9 16,7-15-26-16,4-12-2 16,6-8-3-16,-1-6 9 15,4 0 0-15,-5-8 7 16,0-10-8-16,0-7-10 15,1-4-2-15,4-7 25 16,7-10 10-16,6-7 15 16,5-7 13-16,25-6-8 15,14 6-20-15,9 7-21 16,5 9-11-16,-2 11-31 0,1 7-214 16</inkml:trace>
  <inkml:trace contextRef="#ctx0" brushRef="#br0" timeOffset="129929.08">23481 14839 608 0,'0'0'294'0,"0"0"-183"16,-35-81 30-16,20 63-9 15,3 5-58-15,3 6-28 16,6 6-10-16,0 1-14 0,-2 0-20 15,-6 21 0-15,-1 12-2 16,0 9 0-16,4 4-2 16,8-3-3-16,0-4-2 15,18-5-15-15,12-8-41 16,13-14-27-16,10-12-58 16,2 0-23-16,0-20-39 15,-4-13-8-15,-4-16-13 16,-5-9 31-16,0-11 200 15,-3-9 29-15,-8-10 112 16,-6-6-27-16,-11-7 9 16,-13-3 24-16,-1 8 14 15,-9 14 8-15,-13 20-39 0,2 24 0 16,6 18-47 0,6 12-30-16,4 8-25 0,-4 24-22 15,-4 33-6-15,5 24 10 16,2 21 12-16,5 2-15 15,0 0-1-15,12-7-6 16,1-6-3-16,-3-8-2 16,-4-9-9-16,-5-10-92 15,2-15-96-15,2-12-115 16,9-19-309-16</inkml:trace>
  <inkml:trace contextRef="#ctx0" brushRef="#br0" timeOffset="130295.43">24033 14812 750 0,'0'0'138'0,"0"0"-37"15,0 0 1-15,0 0-70 16,0 0-19-16,0 0 22 16,50 29-12-16,-26-26-6 15,-1-3-11-15,1 0 2 16,-3-3 0-16,-1-14-4 15,-3-5 11-15,-3-3-1 16,-3-3 13-16,-4-1 14 16,-6 2-17-16,-1 6 2 0,0 6 3 15,0 6 0 1,-10 9-4-16,-7 4-9 0,-9 26-13 16,-7 10-2-16,1 9 1 15,9 5-2-15,12 1 0 16,8-5-2-16,3-3-2 15,6-12-1-15,14-10-34 16,7-8-38-16,9-12-31 16,5-5-91-16,4 0-78 15,5-11-245-15</inkml:trace>
  <inkml:trace contextRef="#ctx0" brushRef="#br0" timeOffset="131661.34">24751 14333 721 0,'0'0'106'0,"0"0"18"15,-1-75-9-15,12 46-12 0,7 2-44 16,5 4-27-16,-1 4-18 16,-4 8 2-16,-3 4-4 15,-3 7-2-15,-1 0-8 16,2 20-2-16,-1 13-2 15,-4 8 2-15,-6 7 0 16,-2 6-1-16,0 2 0 16,0 4-14-16,-6 0-18 15,-7 1-13-15,-3-4 10 16,-7-7 12-16,-4-3 5 16,-4-3 10-16,-1-5 6 15,4-1 3-15,1-4 1 16,5 0 0-16,2-2-2 15,7 2 1-15,5-1 0 0,5-2-1 16,3-3 1-16,0-3 2 16,8-2-2-16,0-6 0 15,0-5 2-15,-3-6 6 16,-2-3 2-16,-3-3-2 16,0 0 4-16,0 0 5 15,1 0-2-15,-1 0 1 16,0 0-1-16,2 0-5 15,-1-3-10-15,2-5-9 16,0-2-33-16,3 2-30 16,2 0-72-16,-1 3-74 15,-1 2-206-15</inkml:trace>
  <inkml:trace contextRef="#ctx0" brushRef="#br0" timeOffset="132094.15">24772 15444 1017 0,'0'0'117'16,"0"0"5"-16,0 0-4 15,0 0-61-15,0 0-34 16,0 0-12-16,0-7-7 16,0 7-3-16,-2 0-1 15,2 7-2-15,0 0 1 16,0 0-4-16,0-4-2 15,6-3 0-15,2 0 4 16,-1 0 3-16,-4 0 3 16,-3-3 3-16,0-10-2 15,0 2-2-15,0 3-1 0,-4 4-1 16,-10 4 0 0,-2 0-7-16,-4 2-41 0,3 10-69 15,5 0-111-15,10-2-340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2T06:17:43.6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2370 9554 753 0,'-7'-26'117'16,"1"4"-90"-16,-3 0 31 15,3 5 21-15,0 5-15 16</inkml:trace>
  <inkml:trace contextRef="#ctx0" brushRef="#br0" timeOffset="1278.33">2102 9532 816 0,'-6'-37'93'16,"-2"7"-13"-16,-3 7 17 15,0 9-33-15,5 6-27 16,2 3-17-16,2 2-6 15,2 3-6-15,0 0-3 16,-2 3-3-16,2-2-2 0,-2 5-10 16,2 4-9-1,6 8 19-15,4 15 1 0,12 9 0 16,5 10 2-16,12 10 1 16,3-7 1-16,7-4 5 15,6-9 5-15,8-17 6 16,4-15-13-16,15-24 9 15,6-27-6-15,6-20-11 16,6-27 3-16,-3-16-3 16,-3-1-2-16,-11 5-5 15,-17 16-15-15,-11 22-8 16,-19 21-4-16,-13 18-3 16,-10 9-13-16,-7 9-36 0,-6 6-61 15,-3 8-54-15,0 11-119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1T14:43:29.3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2911 2042 416 0,'0'0'125'0,"0"0"-103"16,0 0-15-16,0 0 12 16,0 0 7-16,0 0-18 15,0 0-1-15,0 0 0 16,78-16-1-16,-32 10 4 16,6 0 1-16,1-1-1 15,5 0 11-15,3-1-8 0,15-3 2 16,7 0-8-16,4-3-4 15,1 4 0-15,0-2-3 16,-3 5 0-16,-6-3 0 16,-3 2 1-16,-3-3 0 15,-9 5-1-15,-4-2 0 16,-8 4 3-16,2-1-3 16,1 1-1-16,8 0 1 15,1-2 1-15,-3 0 0 16,0-1-1-16,-3 3-1 15,-3 0 1-15,-1-1 0 16,0 5 0-16,0-5 0 16,-2 2 0-16,-2-1 1 0,0 0 1 15,3-1-1-15,1 1 0 16,-6 2 1-16,-2-3-2 16,-3 3 0-16,0-2 0 15,2 1 0-15,1 1 0 16,1-1 2-16,0-1 0 15,0 1-2-15,0 1 0 16,4-3 3-16,-3 1-3 16,-2-1 1-16,-1 2-3 15,-2-4 4-15,-4 2-3 16,1 0 2-16,3 0-1 16,2-1 2-16,4 2 0 15,2 0-2-15,1-1 2 0,0 2-1 16,-2 3-1-1,2-2 0-15,-6 1 0 0,-4 1-2 16,-2-2 1-16,0 1 1 16,-2-2 0-16,-2-2 0 15,-2 2 0-15,-1 0 0 16,-3-3 0-16,-2 1 1 16,2 2-1-16,-2-2 2 15,2 2-2-15,-2 2-1 16,4-2 1-16,-1-1 0 15,3 1 0-15,2 0 1 16,0 0-2-16,-2 1 1 16,-1-2 0-16,-2 1 0 15,-1-2 0-15,1 3 0 0,-1 0-1 16,0-1 1-16,1-1 0 16,1 1 0-16,-1 1 0 15,0-1 1-15,2-1-1 16,0-1 0-16,3 0 0 15,1-1 0-15,0 0 0 16,-1 1 0-16,-3-1 0 16,4 0 0-16,-2 1 1 15,0 0 0-15,-5 1-1 16,3 1 0-16,-5-2 0 16,-2 2 1-16,1 0-1 15,-2-1 0-15,5 0 2 16,-5 1-2-16,3 0 1 0,-4-1 0 15,-1 1 1-15,-2-1-2 16,-1 1 0-16,0-2-2 16,-1 3 4-16,-1-1-2 15,-6 2 1-15,4-1-1 16,-5 1-1-16,-4 1 1 16,1 0-2-16,-4 0 1 15,1 0 0-15,-4 0-9 16,-1 0-9-16,0 3-60 15,-16 1-54-15,-14-4-271 16</inkml:trace>
  <inkml:trace contextRef="#ctx0" brushRef="#br0" timeOffset="1365.16">2908 2149 446 0,'0'0'73'16,"0"0"-67"-16,0 0 23 16,0 0 16-16,0 0-12 15,0 0-2-15,-19-38-6 16,19 38-9-16,0 0-2 16,0-2-8-16,0 2 1 15,0 0-1-15,0 0-3 16,0 0 2-16,0 0-4 15,0 6-1-15,0 14 4 16,3 12-2-16,10 9 21 16,1 3 2-16,0 1 3 0,0 1-10 15,1 0-13-15,-2 3 14 16,1 6 3-16,1 3-6 16,-3 5-4-16,1-4 3 15,-4-3-1-15,2-3 3 16,-3 0-5-16,-3 0-5 15,1 3 1-15,-2 0-5 16,1-1 4-16,2 0 0 16,-1 0 1-16,0-1-5 15,0-2 3-15,-1 0 0 16,-4 2 0-16,-1-1-3 16,0 4 5-16,0-2-1 15,-1-2 0-15,-8 4-2 0,-2-2-5 16,-2 4 4-1,1-1-3-15,-3-2 0 0,0-1 2 16,4-2-2-16,1-4 2 16,4-1-1-16,2-3-2 15,4-2 0-15,0-4 2 16,0-1-2-16,0-2 1 16,0 0-1-16,0-3-1 15,1-4 1-15,1-1 0 16,-2 2 0-16,0-1 2 15,0 1-2-15,0-2 0 16,0-1 0-16,0-1 0 16,0-2-1-16,0-2 0 15,0 2 1-15,0-1 0 0,0 0 0 16,3-3-1-16,0 0 1 16,0 0 0-16,0-1 0 15,-2-3-1-15,1 1 0 16,0-2 1-16,-2 1 0 15,2-4 0-15,-2-1 0 16,3-5 0-16,0 1-1 16,0-3-1-16,0-3 1 15,3 1-5-15,-3-2-14 16,10 0-49-16,2-19-51 16,0-16-110-16,2-15-136 15,-1-10 257-15,-1-14 38 16,7-5 44-16,5-1 27 0</inkml:trace>
  <inkml:trace contextRef="#ctx0" brushRef="#br0" timeOffset="3281.54">3220 4843 241 0,'0'0'99'0,"0"0"-81"15,0 0 26-15,0 0 37 16,0 0-19-16,0 0-14 16,0 0-17-16,-3 0-2 15,3 0-5-15,0 0 0 0,0 0-1 16,0 0-1-16,0 0-1 15,0 0-9-15,0 0-6 16,9 0-4-16,6 0-1 16,3 0 4-16,7 0 6 15,8 0 1-15,7 0-1 16,11 0-7-16,4 0 7 16,2 0-9-16,4 0 1 15,3 0-2-15,3-5-1 16,3 0 4-16,2-4-2 15,0 1-1-15,-1-2 0 16,-1 0-1-16,0 1 4 0,5-1-3 16,1-1 0-1,6-3 1-15,-2 3 3 0,-5-1-4 16,-2 1-1-16,-1 1 0 16,-2 4 0-16,0-1 0 15,0 0-2-15,5 2 4 16,-1 1-2-16,4 0 0 15,-2 0 3-15,-6 4-2 16,-1 0-1-16,2 0 0 16,-1 0 0-16,-1 0 1 15,4 0-1-15,-6 0-2 16,-6 3 1-16,-3-3 1 16,2 0-1-16,1 0 1 15,2 0-2-15,-2-3 2 0,0-3 0 16,-4 0-1-16,1-2 1 15,0 0 0-15,3 2 1 16,-1-3-1-16,-5 4 1 16,-1-1-1-16,1 0 0 15,-4 4 0-15,-3-1 1 16,-1 0-1-16,1 1 0 16,1 1 0-16,0 1 1 15,-2-1 0-15,-3 1-1 16,-2-3 0-16,-1 0 0 15,-3 2 0-15,1-2 1 16,1 0 0-16,-1 1-1 16,3-2 3-16,-2 1 1 0,1 0-2 15,2-1 11-15,-3 1-10 16,6-1 2-16,-1 0 6 16,-2 1-3-16,5 0 5 15,-2 0 0-15,2-1 1 16,-2 1-1-16,-1 2 0 15,-2 0 2-15,-3-2-3 16,1-1-1-16,-1-1-2 16,-1 1-2-16,-3 2-1 15,-2-1 5-15,-1 1-4 16,-5 1 0-16,2-2 3 16,-6 1-4-16,-4-1-1 15,-6 3-3-15,-2 0-1 0,-5-2-2 16,-2 2 1-16,-2-1-3 15,0-4-18-15,-3-1-38 16,0-8-51-16,-9-6-158 16,-13-7-219-16,3-10 337 15</inkml:trace>
  <inkml:trace contextRef="#ctx0" brushRef="#br0" timeOffset="4940.05">8117 1656 306 0,'0'0'39'0,"0"0"-31"16,0 0 26-16,0 0 8 16,0 0-8-16,0 0-10 0,0-26-5 15,0 26-6-15,0 0-5 16,0 0-3-16,0 0 2 15,0-3-1-15,0 3 4 16,0 0-4-16,0 0-4 16,0 0 1-16,0 0-2 15,0 0-1-15,0 14-1 16,0 18-3-16,12 14-5 16,1 17 7-16,3 7 2 15,-2 1 10-15,-1 3-3 16,1 2 14-16,-1 2 15 15,-1-2-15-15,-3 2 0 16,1-1 5-16,-2-1 7 0,-5 0-7 16,0-3-1-1,-3-5-11-15,0-5-3 0,0-2 8 16,0-3-5-16,0-4-1 16,0-3-1-16,0-4 5 15,0-4 2-15,0-2-6 16,0-2-5-16,3 0 2 15,6 3 2-15,0-3-2 16,-2 3-6-16,-2 2 7 16,-5-2-3-16,0 1 4 15,0 2-6-15,0 1 0 16,-8 4 1-16,-1 0-1 16,-4-1 1-16,2-2-1 15,0-7 9-15,3-2-1 0,7-6-7 16,1-6-3-16,0-2 5 15,0-2 0-15,0-2-4 16,4-1 4-16,2 0-4 16,0-5 2-16,-2 3 0 15,1 0-3-15,-2-1-1 16,0 1-1-16,0-1-2 16,-1-1 7-16,-1-2-3 15,1 0-3-15,-1 2 7 16,3-1-3-16,-1 1-2 15,2-1 2-15,-1 0 0 16,1 0-1-16,-1 1-1 16,1 0 0-16,2-1-3 0,-4 2 3 15,0-1-3-15,-1-1-1 16,-1 2 1-16,-1-3 3 16,2 1-2-16,1 1 3 15,-2-3-3-15,2 1-1 16,0-2 0-16,0 2-3 15,-1-2 6-15,0 0-2 16,-2 2-1-16,0-1 0 16,0 2 1-16,0 0 0 15,0-3-1-15,0 1 0 16,0 0 0-16,0-4 1 16,0 2-1-16,0-1 0 0,0-2 1 15,0 0-1-15,0-3 0 16,0-1 0-1,0 0 0-15,0-3 1 0,2 2-1 16,-2-2 0-16,0 0-1 16,0 0-2-16,0 0 3 15,0 0-44-15,0-16-63 16,-2-12-85-16,-5-8-333 16,7-5 401-16,0-4 80 15,5 3 2-15,-207 1 15 16,38 7 27 78</inkml:trace>
  <inkml:trace contextRef="#ctx0" brushRef="#br0" timeOffset="5014.76">7414 4120 62 0</inkml:trace>
  <inkml:trace contextRef="#ctx0" brushRef="#br0" timeOffset="7980.46">2928 2146 337 0,'0'0'76'16,"0"0"-60"-16,0 0-5 15,0 0-2-15,0 0 7 16,0 0-9-16,0 0-3 16,0 0 1-16,0 0-3 15,0 0 1-15,0 0-1 16,2 0 4-16,-2 0-1 15,2 0-2-15,-2 0 2 16,1 0-1-16,-1 0-1 16,0 0 1-16,0 0-2 0,0 0 0 15,2 0 2-15,-2 0-4 16,3 0 1-16,-3 0 0 16,3 0 0-16,-3 0 1 15,0 0-2-15,0 0 3 16,0 0-2-16,0-4 0 15,0 0 3-15,0-1-3 16,0 0 3-16,0 3 0 16,0-3-2-16,0 3-1 15,0 1 3-15,0-1-4 16,0-1 4-16,0 3-3 16,0-1 4-16,0 1-5 0,0 0 4 15,0-1-2-15,3 1 3 16,-3 0-1-16,0 0 0 15,0 0-3-15,0 0 0 16,0 0 0-16,0 0 0 16,0 0-2-16,3 0 1 15,6 4-1-15,10 13-1 16,11 8-4-16,9 7 6 16,4 6 1-16,5 3 12 15,-2-1 19-15,-1 3 6 16,4 0-13-16,2 1-3 15,1 4 4-15,2 1-4 16,1 1-2-16,-3-1 0 0,-1-3-1 16,1-2-10-1,0 1-2-15,-4-1 0 0,0-1 3 16,-5 3-1-16,-3-2 0 16,-4-3-2-16,-5-2-5 15,-1-2 10-15,-5-2-5 16,1-3-4-16,4 4-1 15,0-3 0-15,7 0 1 16,2-2 0-16,1 0 5 16,6-2-7-16,-4-2 9 15,-3-2-3-15,-2 1-5 16,-6 3 2-16,-4-3 0 0,-1 2 0 16,-1 1-1-1,3 4 3-15,1 3-4 0,-1 3 0 16,6 3 4-16,2 0 3 15,6-1-5-15,0-3 6 16,2-5 4-16,4-1-5 16,1-3-4-16,1-4 4 15,-1-2-4-15,-2 1 5 16,-6-1-3-16,-7 2-2 16,-3-3-1-16,-4 3-2 15,-5-5 1-15,-3 2 1 16,-2-3-1-16,0 1-3 15,1-3 1-15,-2 0 2 16,2 3-2-16,3-1 2 16,1-1-3-16,-1 0 2 0,0 0 0 15,3-1 4-15,-3-3 2 16,1 1-2-16,0-1 2 16,-2 1-2-16,-2-1-3 15,1 0-2-15,-1 0 4 16,1 2-5-16,2-2 5 15,-4 0-3-15,2-1 1 16,2-1-1-16,-6 0 2 16,6-2-1-16,-5 0-1 15,-1-1 2-15,0-2-2 16,-2 2-1-16,-2-2 2 16,1-1 2-16,3 2-3 0,-3-1 2 15,1 0-2-15,-1-2 0 16,1 2-1-16,1 3-1 15,2-1 0-15,-2-1 1 16,2-1-1-16,-4 0 4 16,0-1-4-16,1-3 2 15,-5 0 0-15,-2 1-1 16,0-3 0-16,-2 2-1 16,1-1 3-16,-4-1-1 15,-1 1-1-15,0-2 3 16,0 0-3-16,0 0-1 15,0 0 1-15,2 0-1 16,-1 0 0-16,1 0 0 16,4 0-1-16,1 0-2 15,5 0-16-15,5-2-19 0,0-15-11 16,-6-11-35-16,-8-11-65 16,-3-11-246-16,0-9 203 15,0-10 125-15,0 6 41 16</inkml:trace>
  <inkml:trace contextRef="#ctx0" brushRef="#br0" timeOffset="9764.78">8036 1548 327 0,'0'0'129'0,"0"0"-78"16,0 0 7-16,0 0-6 16,0 0-24-16,0 0-10 15,0 0-9-15,0-6-4 16,0 6-4-16,0 0-1 15,0 15-4-15,-10 15 4 16,-11 13 0-16,-11 10 5 16,-6 5 3-16,-2 6 9 15,-2 3 0-15,0 3 2 16,0 0 8-16,-2-2-1 0,0-3-14 16,1-5-3-16,0-1-7 15,1-4 0-15,3-1-2 16,-1-1 1-16,6 2 0 15,-2-1-1-15,1 3 1 16,4-5 2-16,7-2-3 16,2-2 0-16,7-8-4 15,0 0-2-15,3-3-16 16,-1-4 7-16,2 0 1 16,-2-3 1-16,-5-4-3 15,3 2 6-15,-7-3 8 16,1 1 2-16,-1 1 0 0,0-4 1 15,0 2-1 1,0 0 1-16,-2 0-1 0,3-1 2 16,-1-3 2-16,1 0 0 15,4-3 6-15,-2 2 0 16,1 0 0-16,-4-1-2 16,-4 3 0-16,0 0-2 15,-3 1-1-15,-2-1-1 16,4 0-1-16,-1-2 3 15,1 4 0-15,4-5 4 16,1 1-8-16,0 0 5 16,4-2 0-16,-2 2-3 15,1 1 2-15,1-1 0 16,-1 1 2-16,1 1-4 16,-2-2 1-16,1 1-3 0,1 1 0 15,0-2 2-15,2 4-2 16,-2-2-1-16,6 2 1 15,-3 1-2-15,0 0 1 16,0 0 2-16,0 1-3 16,-1-1 0-16,2-1 2 15,0 2-1-15,0-1 0 16,1-1 3-16,2-1 0 16,1 0-1-16,-2-2-1 15,3-1-2-15,-4 0 0 16,-1-1 0-16,-2 0 0 15,1-1 3-15,-4 1-3 0,0-2 1 16,3 0-1-16,1-1 0 16,0 1 1-16,3 0 0 15,-2 0-1-15,3 0 0 16,-1-2 1-16,-3 1-1 16,3-1 0-16,-1 0 2 15,-1-1-2-15,0 3 1 16,0-2 1-16,-1 2 0 15,3-2-1-15,0 2 5 16,-3-1-1-16,5-1 4 16,-2 1-1-16,3-1-3 15,0-1 1-15,0-1-1 16,3 0-1-16,0-2 0 0,0 1-3 16,0-3 2-16,-1 2-3 15,1 3 1-15,-2-3 3 16,2 1-3-16,-1-1 0 15,0 0 0-15,2-1 0 16,-1-5 1-16,3-1 0 16,3-1-2-16,0-3 0 15,-3 0 2-15,3 0-2 16,0 0 2-16,0 0-2 16,0-9-11-16,0-15-100 15,9-5-156-15,6-8-129 16,3-1 294-16,9 1 65 15,-2 5 7-15,5 3 11 16,-3 4 1-16</inkml:trace>
  <inkml:trace contextRef="#ctx0" brushRef="#br0" timeOffset="12550.16">2878 2081 327 0,'0'0'107'0,"0"0"-83"16,0 0-22-16,0 0 4 15,0 0 9-15,0 0-5 16,-22-16-3-16,22 14-2 16,0 2 1-16,0 0 0 15,0 0-3-15,0 0 0 16,0 0-3-16,0 0 0 16,0 0-1-16,0 0-3 0,0 0 1 15,16 7 1-15,10 7 2 16,9 1 7-16,4 1 3 15,6 0 6-15,1-2-1 16,1 0-5-16,2-1-3 16,0 3 4-16,-3 0 8 15,0-1-11-15,-4 3-5 16,0-1-2-16,1 0 2 16,1 2 6-16,2-2 6 15,0 0 7-15,2-2-10 16,-2-2 9-16,2-2 0 15,-1-4-6-15,-2 3-4 0,0-4-2 16,-3 0 2-16,-8 4-5 16,-1-3 0-16,-6 1-1 15,-5 1-4-15,-4 0 2 16,3 3 0-16,1-3-2 16,2 2 0-16,6 1 6 15,1-1 2-15,2 0 7 16,0 0-8-16,-2 0-4 15,2 1-2-15,3 0 1 16,-2 0 0-16,-4 0 3 16,3-1-2-16,-5 2-3 15,-1-3-1-15,0-1 0 16,1 0 5-16,2 2-5 0,3-2 0 16,3 1 3-1,1 0-2-15,6 1 2 0,-4 0 3 16,-3 0-2-16,-2 0-3 15,-4 1 1-15,-2-1 1 16,-4 2 1-16,3-4-4 16,-3 2 2-16,-2-3 0 15,2 1-1-15,1-1 0 16,2 0-1-16,0 1 2 16,1-1 0-16,-1-1-2 15,4 3 1-15,1-4 6 16,-4 4-6-16,2 0 0 15,-3 0 0-15,-3-1 2 16,3 0-3-16,1-1 0 0,-1 0 4 16,-2 0-4-16,3-2 2 15,-2-1 0-15,-2 1 0 16,0 0 4-16,-2 0-4 16,0-1-1-16,-4-1 0 15,0 0-1-15,-1 1 1 16,-3-4-1-16,-3 2 0 15,2 0 0-15,-1-1 0 16,-1 2 2-16,2 1-4 16,-1-1 4-16,1 0-2 15,-2 2 0-15,1-1 0 16,1 1-2-16,-2 0 2 16,0-1 0-16,-3 1 3 0,0 0-3 15,-4-4 1-15,-1 1-1 16,0 1 1-16,1-1-1 15,-1-1 0-15,-1 0 0 16,-1 0 0-16,2-1 0 16,2 2 0-16,1 1 0 15,7-1 0-15,-2 0 1 16,-4 1 0-16,2-1-1 16,-6-1 0-16,0-1 0 15,0-1 2-15,-3 1-2 16,0-1 1-16,0 0 3 15,0 0-2-15,0 0 2 0,0 0 2 16,0 0 2-16,0 0-5 16,0 3 2-16,0-3 0 15,0 0-4-15,3 0 2 16,-3 0 0-16,0 0-3 16,0 0 0-16,0 0 2 15,0 0-4-15,0 0 2 16,0 0-4-16,0 0-48 15,-6 0-84-15,-3 0-187 16,8-10 127-16,1-10 124 16,25-4 44-16,33-5-6 15,32-9 4-15,23-6 13 16,11 344 17-16</inkml:trace>
  <inkml:trace contextRef="#ctx0" brushRef="#br0" timeOffset="12636.54">7432 2246 79 0</inkml:trace>
  <inkml:trace contextRef="#ctx0" brushRef="#br0" timeOffset="14000.41">7941 1509 306 0,'0'0'72'0,"0"0"-33"16,0 0 27-16,0 0-33 15,0 0-8-15,0 0-3 0,1-12-11 16,-1 12 2-1,0 0-1-15,-1 0-11 0,-19 21-1 16,-11 9 0-16,-8 11 0 16,-13 4 1-16,0 3 8 15,-3 4 3-15,-5 2 2 16,-1 2 1-16,-5 1 0 16,1-4-1-16,-6-1 5 15,2-2-1-15,0-4-1 16,3 0-1-16,5-6-2 15,4 2-5-15,4-3 4 16,-1 0-7-16,-1-1-4 16,1-2 2-16,5-1-4 15,7-2 0-15,8-4 0 0,5 1 2 16,4 0-1-16,1-5 0 16,5-1-1-16,-4 0 1 15,3-5-1-15,0 1 2 16,-2-3 1-16,-2-1-1 15,2-3-1-15,-1 2-1 16,2-1 1-16,2-2 3 16,4 2-3-16,0-2-1 15,3 0 0-15,0-3 1 16,-1 0-1-16,1-3 0 16,-3 3 1-16,4-2 0 15,-2-1-1-15,3 2 1 16,-1 0-1-16,-2 0 1 0,2 1 2 15,-1-1-3-15,-4 2 1 16,1 0-1-16,-3-1 1 16,-1-1-1-16,2 1 1 15,-2-1-1-15,5 3 0 16,0-2 3-16,-3 0-3 16,-1 1-1-16,2-2 1 15,-2 1 6-15,2-1-4 16,1 0 2-16,-3 0-2 15,3 0 2-15,-1 0-1 0,-1 0-1 16,-1 1 2 0,3-1 0-16,-1 1-2 0,4-3 4 15,0 1-3-15,3 2 0 16,0-2 2-16,3 1-2 16,-1-3 2-16,2-1 0 15,1-1-4-15,1 2 2 16,1-2-1-16,2 0-1 15,0 0 1-15,-1-3-1 16,1 3-1-16,0 1 0 16,0-1 0-16,0-2 0 15,0 1-1-15,0-2 0 16,0 0-2-16,4-6-23 16,20-22-57-16,6-18-98 15,3-12-151-15,-5-6 205 16,0-7 66-16,-1 1 33 15,7-1 3-15,1 2 7 0,1-104 18 16</inkml:trace>
  <inkml:trace contextRef="#ctx0" brushRef="#br0" timeOffset="15164.43">5651 1803 383 0,'0'0'79'15,"0"0"-61"-15,0 0 8 16,0 0 31-16,0 0-23 15,0 0-18-15,0-17-5 16,0 17-1-16,0 0-2 16,0 0-1-16,0 0 0 0,0 0-1 15,0 0-1-15,0 0 0 16,0 11-5-16,0 16-2 16,8 11-1-16,5 8 3 15,1 2 7-15,0 3 1 16,-3 2 10-16,2-1-1 15,-4-1 5-15,-1-1 8 16,-2-4-4-16,-2-3-5 16,2-2-11-16,-3-4-3 15,0-4 6-15,0-1 4 16,0-1-5-16,-3 1 7 16,0-9-8-16,0 1-1 15,2-3-6-15,-2 0 3 0,0-1-3 16,0 1-1-16,0 1 5 15,0 3 0-15,0-3 0 16,0 0 3-16,1-2-7 16,1-3 3-16,-1-3-4 15,-1-1 1-15,2-3-3 16,-1 2 1-16,-1-2 0 16,0 3-2-16,0-4 1 15,0 3 1-15,0 0-1 16,0 0 1-16,0-1-2 15,0 0 1-15,2-2 2 16,-1 3-3-16,2 0 0 0,0-2 2 16,-2 0-1-1,2-1-1-15,-1-1 3 0,-1 1-1 16,2-1 1-16,0 0-2 16,-1-2 2-16,1 1 1 15,0-2-3-15,0 2 2 16,3-1 0-16,-2 1-2 15,-1 0 0-15,0-2 1 16,2 2-2-16,-4-2 1 16,1 0 0-16,-1-3 0 15,1 0 0-15,-2 0-1 16,1-2 0-16,-1 0 2 16,0 0-4-16,0 0 2 15,0 0-1-15,-3-9-21 16,-7-10-83-16,-1-9-208 0,4-11 56 15,7-5 169-15,3-2 39 16,24 0 29-16,7-195-1 16,3 202-8-16,-4 25 29 15</inkml:trace>
  <inkml:trace contextRef="#ctx0" brushRef="#br0" timeOffset="20031.36">13521 1352 526 0,'0'0'36'0,"0"0"-26"16,0 0 33-16,0 0 8 16,0 0-15-16,0 0-12 15,0 0-12-15,0 0-5 16,0-20-7-16,0 20-4 15,0 3-1-15,-23 21 0 16,-14 14 5-16,-14 13 3 0,-13 7 4 16,-7 3 14-1,-4-1 0-15,1 3-4 16,0 0-4-16,3 3 4 0,1-1-7 16,4-1 5-16,5-5 3 15,4-3-8-15,6-3 3 16,4-3-6-16,2-3 2 15,3-4-2-15,5-5 3 16,1-1-2-16,3-4 0 16,0 2 1-16,-2 0-4 15,1 0 4-15,-1 4-8 16,2-2 4-16,-1-1 3 16,3-3 0-16,1-1-7 15,2-4 3-15,2 2 2 16,-2-1-5-16,4 1 0 0,-3 1-1 15,-1 0 0 1,-1 0 0-16,1 1 2 0,3-1-1 16,-2 0 0-16,0 0-1 15,0 1-1-15,1-5 1 16,1 2 0-16,2-2 0 16,0 0-2-16,1-2 2 15,1 0 0-15,-1 0 0 16,-1-2 0-16,1 0 0 15,1-1 0-15,2-2 0 16,2-1 1-16,1-5 0 16,1 0-1-16,-3-4 3 15,6-3 1-15,-1 1 1 16,4-4 3-16,1-2-4 0,4-2 1 16,2 3-1-16,2-3 1 15,0 0 6-15,-1 0-1 16,1 0-1-16,0 0 7 15,0 0-5-15,0 0 1 16,0 0-3-16,0 0-1 16,0 0 7-16,0 0-5 15,0 0-1-15,0 0 4 16,0 0-3-16,0 0-2 16,0 0-3-16,0 0 5 15,0 0-3-15,0 0 1 16,0 0-2-16,0 0-2 15,0 0-1-15,0 0 1 0,0 0-2 16,0 3-2-16,0 1 0 16,3 3 0-16,15 4 0 15,4 3 1-15,3 3 0 16,-1 2 1-16,3 1-2 16,0 1 4-16,3 3-4 15,0 3 1-15,1 3-1 16,2 5 1-16,3 1 1 15,4 3-2-15,-3 0 1 16,2-3 1-16,-3-2-2 16,-2-1-1-16,-1-6 0 15,-2 0 1-15,-1-2 0 0,1-4 0 16,-1-2 0 0,0-1 1-16,0 0-1 0,-1-1 3 15,-3 1 2-15,1-1-4 16,1-2 2-16,-1 4-1 15,1-2-1-15,1 2-1 16,-1 2 2-16,2 2-2 16,0-3 2-16,1 1-2 15,2 0 0-15,-3-3 1 16,-2 3-1-16,2-4 0 16,-2-2 1-16,-1 0-1 15,-2-1 0-15,-2 0 1 16,1-4-1-16,-1 2-1 0,0-1 1 15,-5 0 1-15,0 0-1 16,-2 0 0-16,2 1 0 16,0 2 2-16,0-2-2 15,-2-1 0-15,2 2 0 16,0-4 1-16,-6 2-1 16,4-4-2-16,-4 3 2 15,0-2 1-15,0-2-1 16,0 3 0-16,1-1 1 15,-4 0-1-15,1-1-1 16,-2 0 1-16,1 1 0 16,0 1 0-16,3-1 0 15,-1 1 1-15,-1-1-1 16,2-2 0-16,-2-1-2 0,1 1 2 16,-1-3 1-16,-1 4-1 15,-1-3 0-15,2 1 1 16,-1-1-2-16,-3 0 2 15,3 2-4-15,-2-2 6 16,-1 1-5-16,2 1 2 16,-2-2 0-16,6 2 3 15,-5-2-3-15,4 3-3 16,0-4 3-16,0 1 0 16,1 1 3-16,1 0-6 15,-4 1 3-15,2 0 0 16,-5 1 0-16,0-2 2 15,-2 0-2-15,2 2 0 0,-1-2 0 16,0 2-2-16,0 1 2 16,1-2 0-16,0 2 1 15,0 0-2-15,3-3 2 16,-2 2 0-16,2 1-1 16,-1-2 0-16,4 3 0 15,-3-1-3-15,0 0 5 16,-1 0-3-16,0 0 1 15,0-2 0-15,2 1-1 16,-3 0 1-16,2-1-2 16,0 0-1-16,2-1 2 15,-4 2 0-15,2-1-2 0,1 0-4 16,-2-1 5-16,1 0 2 16,0 2-2-16,0-3 1 15,0 0-1-15,0 0 2 16,-2 3-1-16,2-4 0 15,-3 1-1-15,2 1 1 16,-1 0-3-16,-1-2 3 16,0 1-1-16,0-1-1 15,-3-1-5-15,0 1-11 16,-1-1-4-16,-2 1-13 16,0-2-7-16,0 4-24 15,0-2-54-15,4-3-47 16,2 0-149-16,3-2 104 0,3-15 153 15,7-7 4 1,9-17 33-16,10-18 3 0,8-146 1 16,2 122 19-16</inkml:trace>
  <inkml:trace contextRef="#ctx0" brushRef="#br0" timeOffset="22495.55">13701 1342 432 0,'0'0'31'0,"0"0"-22"15,0 0 8-15,0 0 18 16,0 0-1-16,0 0-12 16,0 0-3-16,-3-12-7 15,3 12-1-15,0-3-4 16,0 3 0-16,0 0-1 0,0 0 0 15,0 0 1-15,0 0 0 16,0 0-4-16,9 5-1 16,5 9 5-16,6 6 7 15,3 5 0-15,5 5 3 16,1 4 2-16,1 5 0 16,2 6 0-16,0 5-6 15,1 0 2-15,2 1 0 16,-2-3 1-16,0-3-6 15,1 0-1-15,3 1-2 16,2-3 3-16,7 3-6 16,-2-6 4-16,2 0 3 0,-1-3-3 15,-2-4-4-15,0 2 2 16,-1-4 1-16,-3-2-2 16,-2 2-4-16,0 1 0 15,2 2 1-15,0 2 1 16,-2 3-1-16,-2-2 1 15,-3 1-3-15,0 0 1 16,-1 1 2-16,0 2-2 16,1 3 1-16,-2-1 0 15,-1 1-2-15,1-1 1 16,-3-2-1-16,0-2 1 16,-2-2-1-16,-3-3 0 15,2-1 0-15,-4-1 0 0,1 2 1 16,-1-1-1-1,-2 0 0-15,3 0 1 0,0-2-2 16,-1-2 1-16,2-2 0 16,-3-3 0-16,1-1 0 15,-1-4 0-15,-2 0-2 16,-1-2 2-16,-4-3-1 16,-2-3 1-16,-4-2 0 15,0-1 0-15,0-1 0 16,-3 0-3-16,4-4 2 15,-2 0 1-15,-2-2-2 16,0 1 2-16,-3-2-1 0,0 0 0 16,0 0 1-16,0 0 0 15,0 0 1-15,0 0 0 16,0 0 0-16,0 0-1 16,0 0 0-16,0 0 3 15,0 0 3-15,0 0-4 16,0 0 7-16,0 0-5 15,0 0 1-15,0 0-1 16,0 0-2-16,0 2 0 16,0 6-2-16,-15 4 0 15,-4 5 1-15,-8 6-1 16,-3-1 1-16,0 3 0 16,-4 1-1-16,-1 3 1 0,-3 0-1 15,4 1 0 1,-1-2 1-16,4-1-1 0,3 0 0 15,-2 0 0-15,3 1 0 16,-1 0 0-16,-2 2 4 16,-1 2-4-16,-2 3 0 15,-5 0 0-15,-1 1 0 16,-4-3 0-16,1-1-1 16,2-4 1-16,5-2 0 15,3-6 0-15,8 3 2 16,0-3-2-16,2 1 0 15,1 0 0-15,2-1 2 16,-1 0-2-16,0 1 0 16,-2 0 0-16,-1 1 0 0,-4 2 0 15,0 0 0-15,-1-1 0 16,5-3-2-16,-2 0 1 16,3-2 1-16,1-2-1 15,3 2 0-15,-2-3 2 16,4 4-1-16,-3 0 0 15,1 2 0-15,1 0 0 16,-1 1 0-16,-1 0 0 16,0 1 0-16,-4 0 0 15,3-2 1-15,0-1-1 16,1-1 0-16,-1-1 0 16,1 1 0-16,1 0 1 15,0-2-1-15,0 0 3 0,3 2-1 16,2-1 2-1,-1 4 4-15,0 1-7 0,-3 1 3 16,-2-1-4-16,2-3 0 16,-2-2 1-16,1-3 1 15,4 1-1-15,0-6-1 16,3 0 3-16,2-1-1 16,-1 2 5-16,1-3 0 15,1 0 2-15,1 1-2 16,0-1 1-16,1 1-6 15,1-1 2-15,2-3 1 16,1-2-4-16,1-2-1 16,1-1 1-16,0 0 0 15,0 0 0-15,0 0 2 0,0 0-1 16,0 0 1-16,0-4-3 16,0-21-26-16,0-9-139 15,14-18-234-15,2-9 36 16,2-7 282-16,6 3 36 15</inkml:trace>
  <inkml:trace contextRef="#ctx0" brushRef="#br0" timeOffset="24962.23">11501 3434 318 0,'0'0'85'15,"0"0"-65"-15,0 0 31 16,0 0 9-16,-28-77 8 0,23 70 7 16,4 5-11-16,1 1-25 15,0 1-21-15,0 0-7 16,0-2-3-16,0 2-6 16,0 0-1-16,0 0 1 15,0 0-2-15,-3 22-6 16,1 11 6-16,2 13 0 15,0 8 2-15,0 3 5 16,0 4 1-16,6 8 7 16,6 0 5-16,3 0-4 15,-1-2 3-15,2-1 4 16,-7-3-3-16,2 0-10 16,-3-4 1-16,-2 0-3 0,0-1 0 15,-1 0-2 1,-1-2 3-16,1 1 7 0,2-2-9 15,-2-3-3-15,2-1 11 16,-1-3-2-16,0-3-4 16,0 0-2-16,-3 0-4 15,-2 2 5-15,-1-2-4 16,0-1 7-16,0-3-9 16,0 1 3-16,0 1 0 15,0 1 5-15,0 2-6 16,0 1 5-16,6 2-5 15,1-5-1-15,-1 0-2 16,1-2 3-16,-1-2-3 16,0-4-1-16,0 0 0 0,-2-2 2 15,2-2 2-15,-3-3-3 16,5 0-1-16,-2 0 4 16,0-4-3-16,2 1 1 15,0-2-1-15,-2-1 1 16,2 2 0-16,-4 0-2 15,-1-2 0-15,0 4 0 16,-3-1 2-16,0-1-2 16,0 2 1-16,0-1 0 15,0 1-1-15,1-3 0 16,2 0 0-16,2 1 0 16,-2-4 1-16,1 0-1 15,1-1 0-15,-2 2 0 0,1 0 1 16,-4 0-1-1,0 1 0-15,0-3 1 0,0 5-1 16,0-3 0-16,0 2 0 16,0 0 0-16,3-3 0 15,0-1 0-15,0-3 0 16,0-3 0-16,2 1 0 16,1 0-1-16,1-1 1 15,-1 1 0-15,-2 1 0 16,-1-1 0-16,-1 2 0 15,-2-1 0-15,3 1 0 16,0-1 0-16,-1-2 0 0,-1 0 0 16,1-4-1-1,2 2 3-15,-1 0-4 0,1-3 4 16,1-1-2-16,-1 1 0 16,-1-1 0-16,0-1-1 15,-1 0 0-15,-2 0 2 16,0-1-2-16,0-2 1 15,0 3 0-15,1-3 1 16,1 0-1-16,2 0-1 16,-3 1 1-16,1-2 2 15,-2 0-2-15,0 0-2 16,3 0 2-16,-3-1-1 16,0-2 1-16,0 0 0 15,2 0 0-15,-2 0 1 0,0 1-2 16,0-1 1-16,0 0 0 15,0 0-2-15,0 0-15 16,0 0-3-16,0 0-16 16,0 0-10-16,0-14-38 15,0-9-147-15,0-6-84 16,0-9 59-16,0-7 176 16,0-7 36-16,1-4 9 15</inkml:trace>
  <inkml:trace contextRef="#ctx0" brushRef="#br0" timeOffset="27446.73">13763 4894 345 0,'0'0'170'0,"0"0"-143"15,0 0-11-15,0 0 19 16,0 0 11-16,0 0 11 16,0 0-22-16,7-19-4 15,-7 19-2-15,0 0-4 16,0 9-5-16,0 11 4 0,1 8 13 16,1 4-4-1,-1 7-9-15,2 4 0 0,-1 6 0 16,-1 2-7-16,4 7 3 15,-1 1-3-15,2 5-13 16,2 1 5-16,-2-2 1 16,1 2 5-16,1-4-7 15,0-2-6-15,1-3 3 16,-1 2-2-16,1 1-1 16,-3 3 1-16,0 4 6 15,1-4-3-15,-1-5-1 16,1-1 3-16,0-6-4 15,-4 0 1-15,0-3-3 16,-3-1 5-16,0-5-6 16,0 1 3-16,0-2 1 0,0-3-2 15,0-1 7-15,0 1-4 16,0-1 1-16,-3 0 0 16,1-4-1-16,2-1-2 15,0-1 0-15,0-2-2 16,0 0 0-16,0-1-2 15,2-2 1-15,1 1-1 16,1-2 1-16,-4 1 0 16,2-1 0-16,-2 1 0 15,0 0 1-15,0-2-1 16,0 1 0-16,0-4-1 16,0 0 0-16,1-1 1 0,2-3-1 15,-1 1 1-15,-1 2-1 16,3-2 0-16,-4 0 0 15,0 0 0-15,0 0 0 16,0-3 0-16,0 1 0 16,0-1 0-16,0-2 0 15,0-3 1-15,0-1-1 16,0-3 0-16,0 0 0 16,0 1 0-16,0 1-1 15,0 0 1-15,0 0 0 16,0 2-1-16,0-2 1 15,0-1 0-15,0-3 0 16,0-2-1-16,0 2 0 0,0-3-14 16,0 0-8-1,-1 0-13-15,-3 0-9 0,2-17-42 16,2-12-216-16,0-15-216 16</inkml:trace>
  <inkml:trace contextRef="#ctx0" brushRef="#br0" timeOffset="29595.02">15494 3481 282 0,'0'0'105'16,"0"0"-96"-16,0 0-9 15,0 0 17-15,0 0 25 16,0 0-4-16,-6-58-10 15,6 54 4-15,0 1-17 16,0 1 2-16,0 1 2 16,0 1-1-16,0 0-5 15,0 0 0-15,0 0-3 16,0 0-3-16,0 0 0 0,0 0-4 16,0 0 4-1,0 12-4-15,0 13-3 0,0 12 12 16,5 6 13-16,2 9-2 15,-3 7 0-15,1 2-4 16,-2 5-8-16,-1 3 5 16,-2 0 8-16,0-2-10 15,0-1 4-15,0 0-7 16,0-4-2-16,1-3 8 16,4-3-5-16,-1-5-1 15,2 0-3-15,-2-3-3 16,-1 0 0-16,0-2-4 15,2 1 1-15,-2 1-2 16,0-3 1-16,0 4-1 16,3-1 2-16,-5 2-2 0,2 1 0 15,-1-2 2 1,-2-6-1-16,1 1 0 0,-1-4-1 16,0 1 2-16,0-1-2 15,2 2 1-15,1-2 1 16,1-3 1-16,-1-1-2 15,2-2 1-15,0-2-1 16,-2-2 2-16,2-2-2 16,-2-2 0-16,0-2-1 15,-1 0 3-15,-1-2-2 16,-1-1 0-16,0-1 0 16,0 2 2-16,0-3-1 0,0-1 1 15,0 1-3-15,0 2 8 16,2-1-2-16,1-1-6 15,0 1 3-15,0-3 3 16,1 0-3-16,-3 0-2 16,-1-3 2-16,2 1 4 15,-2-1-6-15,0 2 3 16,0-2-3-16,1 2 0 16,1-2 0-16,-1-2-1 15,1-1 0-15,1-2 0 16,-3 1 1-16,3-1 1 15,-2 1-2-15,-1-3 1 16,2 3 0-16,-2-3 1 0,1 0-2 16,1-2 1-1,-1 0-2-15,1 0 1 0,2-2 0 16,-2-1 0-16,-1 0 3 16,1-2-3-16,-2 0 0 15,0 0 1-15,0 0 0 16,1 0 1-16,-1 0 0 15,0 0 0-15,2 0 1 16,-1 0-1-16,1 0 7 16,-2-4-1-16,0-1 1 15,0 1 3-15,0 0-5 16,0 0 3-16,0 1-1 16,0 0 1-16,0 3-7 15,0 0 2-15,0 0-4 0,-17 0 2 16,-5 13-2-16,-12 8-2 15,-4 4 1-15,0 1-1 16,-1 3 1-16,-4 3-2 16,2 2 1-16,-1 1 1 15,-2 0 0-15,-1 3-1 16,0 1 0-16,2 5 0 16,-2-1 0-16,2 2-3 15,-3 5-2-15,-4 0-2 16,-3 4 5-16,-4-1 0 15,4-1-5-15,0-3 4 16,2-3 3-16,2-2-1 16,1-2 1-16,-1 1 0 0,0-4 1 15,1-3-1-15,-4 3 1 16,3-3 0-16,0 1-3 16,4-3 2-16,6-4 1 15,5 1-3-15,7-4 3 16,2-1 0-16,2-1-2 15,-1 2 2-15,1 0-1 16,0-1 1-16,2-1-1 16,-1 1 1-16,0 0 0 15,-1 4 0-15,2-2 0 16,-1 0 1-16,1 2-1 16,3-2 0-16,-3 0 1 0,2 0 0 15,1-7 0 1,0 1-1-16,5-6 0 0,2-1 0 15,2-3 1-15,5-4 0 16,-1-2-1-16,4-2 0 16,-1-3 0-16,2-1 0 15,0 0-1-15,0 0 1 16,0 0-1-16,0 0-27 16,0-11-60-16,2-17-124 15,10-10-279-15</inkml:trace>
  <inkml:trace contextRef="#ctx0" brushRef="#br0" timeOffset="30911.48">12159 6690 17 0,'0'0'469'15,"0"0"-454"-15,0 0-10 16,-49-76 38-16,43 60 25 16,3 2-12-16,0 4 0 15,0 6 6-15,3 1-13 16,-3 3 5-16,3 0-9 16,0 0-9-16,0 0-8 0,0 0-9 15,0 0-7-15,0 0 0 16,0 0-6-16,0 3-3 15,0 5-2-15,9-2 4 16,0 2-2-16,0-1-1 16,-2 1 1-16,2-3 0 15,-6 0-1-15,5-1-1 16,-2 3 0-16,2 1 2 16,4 5-2-16,8 3 2 15,4 3-2-15,7 2 3 16,9 3-4-16,4 4 3 15,6 1 0-15,2 3-2 16,5 2 3-16,1 0-3 0,4 0-1 16,-1-1 1-1,-3 1-1-15,-6 0 1 0,-6-2-1 16,-7-3 0-16,-3-2-2 16,1-4 5-16,3-2-3 15,5-4 1-15,7-4-1 16,5 0 0-16,1 1-1 15,-4 0 1-15,1 5 0 16,-7 1-3-16,-6-1 3 16,-5 4 1-16,-4-3 0 15,-2 0-1-15,-1 1 0 16,5-4 0-16,-3 3-1 0,-1-3 1 16,-1-4 0-1,-3 1 0-15,-5 0 2 0,1 0-2 16,-6 1 0-16,-3-2 1 15,1 1 0-15,-6-2 0 16,-2 1 0-16,1 1-1 16,0-5 4-16,2 2-3 15,-1-1 0-15,2 0 0 16,3-3 0-16,2 0-1 16,2-3 2-16,3-3-1 15,-3 0 2-15,0 1-3 16,-6 1 1-16,-5 0 0 15,-2 1 1-15,-2 2-1 16,-2-2-1-16,1 3 3 16,1-3-1-16,-2 1-2 0,2-2 3 15,-1 1-1-15,-1-1 0 16,1-2-2-16,-2-1 1 16,1 1 0-16,-1-1-1 15,3 2 2-15,-3-2-1 16,0 1 0-16,0 4-1 15,-3-1 0-15,-12 1 0 16,-10 1-17-16,1-4-51 16,-3-2-100-16,0 0-232 15</inkml:trace>
  <inkml:trace contextRef="#ctx0" brushRef="#br0" timeOffset="32209.04">12135 6682 352 0,'0'0'98'0,"0"0"-80"16,0 0 25-16,0 0 20 16,0 0-8-16,0 0-4 15,0 0 2-15,0-17 5 16,0 9-25-16,-9 1-15 15,0-2 10-15,-3 0 1 16,-1-2-10-16,-2 1-10 16,-4-2 3-16,-4-2-5 15,2 0 0-15,-4-1 0 16,1 0-6-16,0 0 6 0,6 0-5 16,-1 2-1-1,8 1 7-15,1 2-6 0,4 5 1 16,5 3 0-16,-1-1 1 15,1 3-3-15,1 0-1 16,0 0-2-16,-2 0 1 16,2 0-3-16,0 0-3 15,0 0-22-15,0 0-17 16,-1 0-27-16,-1 3-55 16,-1 3 22-16,2 0 1 15,1-6-78-15</inkml:trace>
  <inkml:trace contextRef="#ctx0" brushRef="#br0" timeOffset="33430.9">13919 7274 243 0,'0'0'32'0,"0"0"-25"16,0 0 11-16,0 0 3 15,0 0-4-15,0 0-3 16,33-31 2-16,-33 31 1 16,0 0-2-16,0 0 25 0,0 0 19 15,0 2-16-15,-2 6-6 16,-3 1-8-16,3-3 2 15,1 0 1-15,1 2 1 16,0-4 1-16,0 4-1 16,0 2-12-16,0 2-5 15,0 7 2-15,0 3-4 16,-7 7-3-16,-3 2-3 16,-2 2-2-16,0 3-2 15,3-5-2-15,0-3 0 16,3-6-2-16,5-7 0 15,-1-4 1-15,2-5-2 16,0-2 1-16,0 0 0 0,0-1-3 16,0 0-8-1,0-2-11-15,0 0-39 0,0-1-72 16,0 0-34-16</inkml:trace>
  <inkml:trace contextRef="#ctx0" brushRef="#br0" timeOffset="37343.71">18625 2005 351 0,'0'0'115'16,"0"0"-103"-16,0 0-5 15,0 0 34-15,0 0 0 16,0 0-5-16,0 0-16 16,0-34-11-16,0 34 0 15,0 0-8-15,0 0 2 16,0 0-3-16,0 2-1 16,0 17-5-16,0 12 6 15,0 11 0-15,3 6 6 16,1 5 6-16,1 2 16 0,-1 1 6 15,1 3-12 1,0 2-6-16,-1 4 13 0,-1 3-1 16,0 1-15-16,1-1-6 15,-1 0 0-15,-1-1 10 16,-2 4-2-16,0 0 1 16,0-3 1-16,0-4-2 15,0-3-9-15,-6-3 5 16,0-7 1-16,-1-3-2 15,2-1-3-15,2-4-3 16,0-4-2-16,1-3 7 16,2 1-7-16,-1 1 4 0,-1-1-3 15,2 6 3 1,0-2 0-16,0 0 2 0,0 0-8 16,0-1 1-16,0 3 1 15,-1 0 1-15,-4 3 0 16,1 1 2-16,-3 0-4 15,-1 0 0-15,2-2 8 16,-2-3-1-16,0-5-2 16,2-2-4-16,0-3 1 15,1-5-1-15,1 1-1 16,1-6-1-16,0-1 3 16,3-3-1-16,0 0-2 15,0-1 1-15,0-1 0 16,0-2 0-16,0-2-1 15,0 0 2-15,0-4-2 0,0 1 2 16,0-4-1 0,0-2-1-16,0 1 2 0,0-1 0 15,0-3-2-15,0 0 3 16,0 0-1-16,0 0-1 16,0 0 5-16,0 0 4 15,0 0-5-15,0 0 3 16,0 0-6-16,0 0 0 15,0 0-2-15,0 0 0 16,0 0 1-16,0 0-3 16,0 0 5-16,0 0-4 15,0 0 2-15,0 0-2 0,0 0-2 16,0 0-15 0,4-14-40-16,2-13-119 0,-1-16-381 15,-1-13 304-15</inkml:trace>
  <inkml:trace contextRef="#ctx0" brushRef="#br0" timeOffset="40309.44">18803 1937 374 0,'0'0'15'15,"0"0"-8"-15,0 0 31 16,0 0-4-16,0 0-2 15,0 0-13-15,-3-25-7 16,3 25-2-16,0 0-5 16,0 0 3-16,0 0-3 15,0-2-2-15,0 1 0 0,0 1-2 16,0 0 0-16,0 0 1 16,4 0 2-16,12 0-1 15,8 8 1-15,7 3 9 16,4 3 1-16,2 0 9 15,1 3-4-15,2 0-11 16,0 3-5-16,3 4 11 16,5-1 7-16,3 1-7 15,5 1-9-15,4-2 0 16,2-1 5-16,0-2-8 16,-4 0 5-16,-4-3-3 15,-1 0 0-15,-4-1 2 16,-1-1-2-16,2 0-3 0,-1 2 5 15,-1 0-2 1,-1-1 1-16,0 1-2 0,0 1-2 16,-2-1 1-16,0 2 3 15,0 0-5-15,-1 1 2 16,-2 0-2-16,-2 1 2 16,2-1 0-16,-5-2 0 15,-2 2-1-15,-4-5-1 16,-3-1 1-16,-1 0-1 15,-2-3 1-15,2 0-1 16,0-1-2-16,4 2 2 16,4-3 2-16,4 3-1 15,4 1-1-15,2-4 1 16,3 5-1-16,-2-3 1 0,-4 0-1 16,-3 0 0-16,-3 0 0 15,0 0 1-15,0-2 2 16,-3 0-3-16,1 1-1 15,0 0 1-15,2 2 1 16,3-2 1-16,1 1 0 16,3 2-2-16,-2-1 1 15,-1 2-1-15,0 2 0 16,-4-2 4-16,-3-2-3 16,-5 1-1-16,-1-2-1 15,-2 1 1-15,2-1 1 16,-3-1-1-16,2 0 5 15,-1-2-5-15,-1 1 0 16,-2 1 2-16,1 0-1 0,-4-1-1 16,2 0 2-16,-3 0-2 15,0-1 0-15,0 0 1 16,2 2 1-16,1-1-1 16,0 0 0-16,2 2 0 15,-1-2 1-15,-1-1-2 16,-2-1 0-16,1 2 1 15,-2 0-1-15,-1-2 3 16,1 1-2-16,0 0-1 16,-2-1-1-16,3 2-1 15,0-2 1-15,2-2 1 0,-2 0 1 16,1-1-1-16,-1 2 2 16,-1-2-2-16,3 0 0 15,1-2 2-15,-1 1-2 16,3 1 3-16,-2-1-2 15,2-2-1-15,-3 1 1 16,0-1-1-16,0 2 0 16,-2-3 2-16,-1 3-2 15,-3-3 1-15,0 0 2 16,-3 0-2-16,1 2 0 16,-4 0 2-16,-1-2-1 15,-4 1-2-15,0 1 1 0,-2-2-2 16,-2 0 4-1,1 0-2-15,-1 0 2 0,0 0 1 16,0 0 2-16,0 0-4 16,0 0 5-16,0 0 0 15,0 0-1-15,0 0 3 16,0 0-4-16,0 0 2 16,0 0-3-16,0 0-1 15,0 0-2-15,0 0 0 16,0 1 2-16,-5 5-3 15,-16 1 1-15,-11 4 0 16,-6 1 2-16,-1 2-2 16,0-3 1-16,-1 3-2 15,-5 2 2-15,-1 1-1 16,-3 3 0-16,-4 0-1 0,-3 3 2 16,-2-2 1-16,1-1-3 15,1 1 1-15,6 0-1 16,3 1-1-16,0 3 1 15,-2 3 1-15,-5-2-1 16,-4 1 0-16,-3-1 2 16,-1-4-2-16,1 1 1 15,3-2 0-15,0 2-1 16,0-3 1-16,0 2 0 16,-3-3-1-16,2 1 2 0,3-1 0 15,6 1-2 1,3-2 0-16,2 1 0 15,-3 0 3-15,1 0-2 0,-1-1-1 16,-3-2 0-16,3 1 0 16,-1 0-3-16,-1-2 3 15,2 1 0-15,-5 1 0 16,0 1 2-16,2 2-2 16,-1 2 1-16,4-3-1 15,5 1 0-15,1 0 0 16,5-3 1-16,1-3-1 15,3-2 0-15,0 0 1 16,0-2-1-16,-2-2 1 16,-2 3 0-16,-2-1-1 15,-2 0 3-15,0 1-3 0,2-2 0 16,3-1 2 0,3 2-2-16,3-3 2 0,4 3 0 15,-1-1-1-15,3-1-1 16,3 1 1-16,0-2-1 15,2 2 3-15,-1-1-1 16,-2-1-2-16,-3 3 0 16,-2-2 0-16,-3 1 0 15,2-1-3-15,1-2 3 16,3 2 0-16,1-2 0 16,3 0 1-16,3 1-1 15,1-2 0-15,4 0 0 16,-1 3 2-16,2-2-2 15,0 0 0-15,1 1 1 0,-2-1-1 16,0 0 0-16,-1-1 0 16,-1 3 0-16,-2-5 1 15,1 4 1-15,-3-2-1 16,2 1 1-16,-1-1-1 16,0 1-1-16,1-1 2 15,3-3 0-15,3 2-1 16,-1 0 1-16,4-2 0 15,-1-1 0-15,2 1-1 16,-1 1 0-16,-3-1-1 16,1 1 3-16,-1 1-1 15,-1-1-2-15,0-3 0 16,1 3 0-16,1-2 2 0,3 2 1 16,-2-1 1-16,2-1-3 15,-1 1 0-15,-2 0 2 16,2 1-3-16,-1 0 0 15,-1 0 0-15,0 0 1 16,0 0-1-16,0-1 1 16,2 1-2-16,1-1 1 15,1 1 0-15,1-2 0 16,-1 2 1-16,-2 0-1 16,1-2 1-16,0 0-1 15,0 1 1-15,1-1 0 16,1 1 1-16,-2-1-2 0,3-1 0 15,0 0 0-15,2 2 1 16,-2-2 0-16,1 1 0 16,1-1 0-16,-1 0 1 15,2 0 0-15,-1 0-1 16,1 1 0-16,0-1 2 16,0 2-2-16,0-2-1 15,0 0 0-15,0 0 0 16,0 0 0-16,0 0-1 15,0 0-1-15,0 0 1 16,0 0-1-16,0 0-8 16,10-2-44-16,13-10-33 15,5-8-69-15,0-3-167 0,-7-4-79 16</inkml:trace>
  <inkml:trace contextRef="#ctx0" brushRef="#br0" timeOffset="40870.94">18622 4414 239 0,'0'0'121'0,"0"0"-74"16,0 0 33-16,0 0-13 0,0 0-7 16,0 0 4-16,0 0-1 15,15-14-10-15,-15 14-19 16,0 0-3-16,0-2-2 15,0 2-10-15,0 0-2 16,0 0-6-16,1 0-4 16,1 2 1-16,4 15 1 15,0 0 9-15,1 5-3 16,-2 0-5-16,-2-3-8 16,-2-1 2-16,2-2-4 15,0-4 0-15,-1-2-4 16,1-6-43-16,1-2-71 0,0-2-106 15,-2-3-127 1</inkml:trace>
  <inkml:trace contextRef="#ctx0" brushRef="#br0" timeOffset="43459.27">21896 3055 154 0,'0'0'112'15,"0"0"-72"-15,0 0 9 16,0 0 5-16,0 0-9 16,0 0 2-16,0 0-1 15,-7-8-8-15,7 8 4 16,0 0-12-16,0-2-5 16,0 2-7-16,0 0-3 15,0 0-6-15,0 0-3 16,7 0-4-16,14 8 3 15,9 6 4-15,4-1 1 16,3 3-3-16,3 1 1 16,-1 0 1-16,2-1 4 0,3 1-6 15,1 0 1-15,4-1-3 16,1 1-4-16,-1 0 3 16,0-1-4-16,-4 4 2 15,-4-1-1-15,-2 0 2 16,-1 0-1-16,-5 1 0 15,-1-2-1-15,0 1 0 16,-1-3 2-16,-1 1-2 16,-2 0-1-16,2 0 3 15,-2 2-1-15,2-1-2 16,1 0 5-16,2 0-5 16,0-1 1-16,3-1-1 0,1-1 1 15,-1 2-2-15,1-1 2 16,-1 1-2-16,3 0 1 15,-4 0 0-15,-2-1 0 16,-1-2 0-16,-4 3 0 16,2-3 2-16,0 0-1 15,4 2-2-15,2-3 2 16,4-1-1-16,5 0 0 16,-3-4 0-16,1 2-2 15,-4-3 3-15,-3-1-1 16,-4 0 0-16,0 1 0 15,-4-1 0-15,0 1 0 16,-1 2 1-16,1-3-1 0,1 2 0 16,-1 1 2-1,0 0-2-15,-1-1 0 0,1 1 0 16,-2 1 2-16,1-1-1 16,-2 2-1-16,1 1 0 15,-1-1 1-15,-1 0-1 16,-2 1 0-16,1-2 0 15,-1 2 0-15,-1-2 0 16,3-1-1-16,-2-1 2 16,0 0-1-16,-2-1 0 15,1 3 0-15,-1-3 0 16,0 0 1-16,1 2-1 16,1-2 0-16,-2 2 5 15,1-2-5-15,-2 0 2 0,-1 0-1 16,1 0-1-16,0-2 6 15,-2 2-6-15,1-1 0 16,-5 1 2-16,2-3-1 16,-3 1 5-16,0 0-6 15,0 1 5-15,0-3-5 16,0 4 3-16,-2-3 1 16,2 0-3-16,0 1 1 15,-1-2-1-15,-2 2-1 16,4-2 2-16,-2-1-1 15,0 1-1-15,1 0 1 16,0 0-1-16,0 0 0 16,-1-1 0-16,-1 1 0 0,2 0 2 15,0-1-2-15,0 0 0 16,-2 2 2-16,1-4-3 16,-1 3 1-16,1 0 0 15,-1 0 1-15,3 1 0 16,0 0 1-16,1 0-2 15,1-2 0-15,2 1 0 16,-4 0 0-16,3 0 3 16,0 1-1-16,-2-1 1 15,0 0-1-15,-1 0-2 16,-1-1 1-16,-1 1 2 16,0 1-1-16,0 1-3 0,1-3 3 15,0 1 0-15,0 1-2 16,-1 0-2-16,0 2 2 15,1-3 4-15,0 1-4 16,-2 1 1-16,0 0 0 16,0-3-1-16,-3 2 0 15,2-1 0-15,1 2 1 16,1-3-1-16,-2 2 0 16,3 1 0-16,-3-1 1 15,1-2 0-15,2 3 3 16,-4-4 1-16,-2 2 0 15,-2-2-1-15,1 1 0 16,-1-2-3-16,0 2 1 0,-2 0-2 16,-2-1 0-1,1-1 0-15,1 0 0 0,-2 0-3 16,0 0-5-16,-2 0-30 16,-24-5-59-16,-15-15-446 15</inkml:trace>
  <inkml:trace contextRef="#ctx0" brushRef="#br0" timeOffset="44875.92">22113 3286 245 0,'0'0'82'0,"0"0"-19"0,0 0 8 16,0 0-10-16,0 0-1 15,0 0-10-15,-5-14-1 16,5 10-20-16,5-1-21 16,11-2-4-16,4-1-2 15,9-1-1-15,7 0 1 16,6-2 0-16,4-3-1 15,2 2 1-15,2-1 2 16,1-1 2-16,0 0-6 16,1 0 5-16,1 0-4 15,-3-1 4-15,-1-1-1 16,-6 0 1-16,0-1-3 0,-4 2 2 16,-3 0 0-1,-3 0 2-15,-3 3-6 0,0-2 1 16,1 2 4-16,7 0-5 15,6-2 2-15,6 1-3 16,2-1 1-16,0-2 0 16,-5 2 1-16,-6-2-1 15,-9 1 0-15,0-2-1 16,-4-2 3-16,-1 2-2 16,1 1 0-16,0-1 1 15,4 0-3-15,4 1 2 16,4-1-1-16,5 0 1 15,0 1 2-15,2 2-1 16,0-3-1-16,-3 5-1 16,-5-4-2-16,-3 2 3 0,-6 3 0 15,-5 2 0-15,-1-4 0 16,-1 6 2-16,3-3-4 16,1 3 1-16,5-2-2 15,1-1-1-15,2 0 1 16,1 1-6-16,-1-4 7 15,3 1-2-15,-4-1-4 16,-1 1-6-16,-6 0 5 16,-2 1 7-16,-1 0-2 15,1-1 1-15,0 1 2 16,1-2 0-16,-1-1-1 16,2 2 0-16,5-2 2 0,4 0-3 15,3-2 2 1,3 1-5-16,3 1-17 0,-5 4 16 15,-4 1 5-15,-8 1 1 16,-8 4-2-16,-8-1-1 16,-5 5 0-16,-1 0 3 15,-5 0-3-15,1 0 4 16,0 0-8-16,-2 0-3 16,0 0-5-16,0 0 0 15,0 0 1-15,0 0-6 16,0 0-30-16,-12-5-238 15,-16-5 69-15</inkml:trace>
  <inkml:trace contextRef="#ctx0" brushRef="#br0" timeOffset="50658.87">24596 2336 347 0,'0'0'106'16,"0"0"-59"-16,0 0 0 15,0 0 3-15,0 0-16 16,0 0-14-16,0 0-5 16,46-45-7-16,-15 32 5 15,8-1 0-15,6-3-3 16,1 0-1-16,3 0-2 16,2 0-1-16,0 0-5 15,1 0-1-15,-3 0 1 16,0 1 1-16,-5 2-2 15,-4 3-2-15,-6-1 2 16,-7 2 0-16,-7 2 0 0,-4 1 2 16,-2 0-2-16,-3 3 0 15,0-1 2-15,-2 0-2 16,-2 2 0-16,-1 0 1 16,-1 0-1-16,-5 2 1 15,1 1-1-15,-1 0 1 16,0 0 0-16,2 0 2 15,-2 0-2-15,1-2 0 16,-1 2 1-16,0 0-1 16,0 0 1-16,2 0-2 15,-2-3 1-15,1 3 2 16,-1 0-2-16,0 0 2 0,0 0 0 16,0 0 7-1,0 0-7-15,0 0 2 0,0 0 0 16,0 0-3-16,0 0 1 15,0 0 0-15,0 0-3 16,0 0 0-16,0 0 1 16,0 0-1-16,0 0 0 15,0 0-2-15,0 0 1 16,0 15 1-16,2 2 4 16,-1 7 4-16,1 1-7 15,2 3 6-15,-3 3 1 16,-1 3 1-16,2 0 0 15,-2 1 1-15,0 1-1 16,0 0-2-16,0 2-1 16,0 1 2-16,0 5-3 0,0-2 4 15,0 0-3-15,0-5 2 16,0-1-4-16,0 0 2 16,0-2-3-16,0 1 2 15,0 2-1-15,0-1 1 16,0 1 2-16,0 4 0 15,0-2-4-15,0 0 0 16,-2-3-2-16,1-2 2 16,-3 0-2-16,1-2-1 15,-2 1 3-15,-1-1-2 0,0 1 3 16,0-1 8 0,0-2-7-16,2 1-2 0,1 0 3 15,1-2-3-15,2 0 0 16,0-3 1-16,0 1 1 15,0 0-4-15,0 0 1 16,0-1 2-16,0 1 3 16,0 2-7-16,0 0 4 15,0-3 2-15,-3-1-4 16,-1 0 3-16,-2-1-2 16,-1 2 0-16,2-2 3 15,2-2-5-15,1 2 0 16,2-5 0-16,0-1 1 15,0 0-2-15,0-1 0 16,0 1 0-16,0-4 0 16,2 3 1-16,-2-2 0 15,0-1 0-15,0 1 0 0,0-1-1 16,0 0 0-16,0 0 0 16,0-3 0-16,0 0 1 15,0 0-1-15,0-4 1 16,1 3-1-16,1-1 1 15,-2-1-1-15,0 1 2 16,1 2-2-16,-1-2 2 16,2 0 0-16,-2 0-1 15,0-1-1-15,0 1 1 16,2 2-1-16,-2-2 1 16,0 1 0-16,1 0 0 0,-1-2 0 15,0 0-1-15,0 1 2 16,0-1 1-16,0 0-1 15,3 1 0-15,-3-1 0 16,0 1-1-16,0 0 1 16,0 1 0-16,0-2-1 15,0-1 1-15,0 0-1 16,0 1 0-16,0-1 0 16,0 3 0-16,0-3 1 15,0 3-2-15,0-3 2 16,0 2 1-16,0 1-2 15,0 0 0-15,0-1 4 16,0 1-1-16,0-2-4 16,0 1 1-16,0-2 0 0,0 1 0 15,0-4-1 1,0 0 1-16,0-1-1 0,0-3 1 16,0 3-1-16,0-3 0 15,0 0 0-15,0 0 1 16,0 0-1-16,0 0 0 15,0 0 0-15,-4 0-27 16,-15-9-83-16,-12-7-323 16,-5-3-105-16</inkml:trace>
  <inkml:trace contextRef="#ctx0" brushRef="#br0" timeOffset="54755.82">18659 2060 404 0,'0'0'85'16,"0"0"-65"-16,0 0 5 15,0 0 2-15,0 0-1 16,0 0-7-16,0 0-5 0,2 0 2 16,-1 0-3-16,1 0 0 15,-2 0-2-15,0 0 1 16,0-7 2-16,0-4-4 16,0-6-10-16,0-2 0 15,0-2-2-15,0 2-3 16,0-5-4-16,0 2-4 15,0 0 4-15,1 1-2 16,1 4-4-16,-2 7 9 16,1 2-2-16,-1 6 6 15,0 2 2-15,0 0 0 0,0 0-5 16,0 0-1-16,0 0-1 16,0 0-1-16,0 0 2 15,0 0 3-15,0 0-2 16,0 0 1-16,0 0 4 15,0 0-2-15,0 0 2 16,0 0 0-16,0 0-1 16,0 0 1-16,0 0-1 15,0 0-1-15,0 0 0 16,0 0 1-16,0 0-1 16,0 0-2-16,0 0 2 15,2 0 1-15,-2 0-1 16,3 0-3-16,1 0 4 15,5 0 1-15,3 4 0 16,3 4 0-16,3 2 0 0,3 0 2 16,1 2-2-16,2-1 4 15,3 3 3-15,0 2-2 16,-2-2 3-16,-1 1-1 16,-3-1-4-16,-2 1 1 15,-4-3-4-15,2 0 0 16,-4-2-5-16,-1-10-81 15,-8 0-224-15,-2 0 178 16,-2-15 77-16</inkml:trace>
  <inkml:trace contextRef="#ctx0" brushRef="#br0" timeOffset="56807.82">18789 1916 328 0,'0'0'53'0,"0"0"-34"16,0 0 42-16,0 0-9 15,0 0-29-15,0 0-8 16,-16-44-12-16,14 39 1 15,1 2-1-15,1 1 2 16,-2 1-2-16,2 1 1 0,0-1-3 16,-1 1 1-16,1 0-2 15,0-2 3-15,-2 2-3 16,2 0 1-16,0 0 0 16,0 0-1-16,0 0 0 15,0 0 1-15,0-1-1 16,0 1 1-16,0 0-1 15,0 0-1-15,0 0 0 16,0 0 1-16,0 0-4 16,0 0 1-16,0 10-1 15,5 7 4-15,6 0 3 16,2 4-2-16,0 1 6 0,0 2 4 16,1-2 7-1,2 2-3-15,-1-2-5 16,2 1-7-16,-1-2 0 0,-1 0 1 15,1-1 6-15,1 5 10 16,0-2-3-16,0-1 5 16,2 2-9-16,-1-1-4 15,3-2 0-15,0 1 1 16,1-1 3-16,-2-1-4 16,1 1-5-16,-5-1 1 15,2 1-2-15,0 1 3 16,-2 3-1-16,5 0 0 15,0 3-1-15,-1 2 1 16,2-2-1-16,0 1 2 16,-1-2-2-16,3-1 2 0,0 1-1 15,0-4-2-15,-3-1 3 16,-1 0-3-16,0-2-1 16,-2-1 1-16,-2 3-2 15,2-3 3-15,-2 1 0 16,1-2 0-16,-4 1-3 15,-1-1-1-15,3-2 2 16,-3 3-2-16,1-1 3 16,1 1 1-16,-1-2 1 15,1 1 3-15,-1-1-7 16,5 1 0-16,1 1 1 16,-1-3-1-16,3 3 3 0,1-1-4 15,-5-1-1-15,-1 0 1 16,-2 0 1-16,-5-3 0 15,-3-3 2-15,-2-3-1 16,-1 0-2-16,-1-4 1 16,1 1 0-16,-3-2-1 15,0-1 4-15,1-2-4 16,-1 0 2-16,2 0-2 16,-2 0 0-16,0 0 3 15,0 0-1-15,0 0 3 16,0 0 0-16,0 0 2 15,0 0-1-15,0 0 2 16,0 0 3-16,0 0-5 0,0 0-2 16,0 0 1-16,0 0-4 15,0 0 3-15,0 0 3 16,0 2-6-16,0 3 2 16,0 8 2-16,-9 6 0 15,-12 8-1-15,-3 2-1 16,-2 4-1-16,-3 1 3 15,2 0-2-15,2 0-2 16,1-1 2-16,2 0-2 16,2 1 1-16,-4 0 4 15,0-2-4-15,-1 0 4 16,1 2-2-16,-3 1 3 16,-1 0-4-16,-1-1 0 15,0 0-1-15,0 0 0 0,4-3-2 16,3-3 2-16,4-2-2 15,3-1 2-15,3-3 1 16,-1 3-2-16,0 0-1 16,1-2 1-16,-4 2 0 15,-2 0-1-15,-1 2 0 16,-5 1 2-16,-1 2-2 16,-4-1 1-16,0 1-1 15,0-3 3-15,5 0-3 16,2-5 0-16,4-2 0 15,3 0 0-15,-1-5 1 16,4 2-1-16,-3-3 1 16,3 3 0-16,-3-1 0 0,2 2-1 15,-5 2-2-15,1 1 2 16,-1-1 3-16,0 1-3 16,1-3 0-16,3-1 0 15,1-1 0-15,4-2 1 16,0-4-1-16,-2 4 0 15,4-4 0-15,1 0 0 16,0 2 0-16,0-3 0 16,0 2 1-16,2 1-1 15,1-1 0-15,-2-1-1 16,2-5 1-16,1 0 1 16,1-5-1-16,1 0-1 0,0 0 1 15,0 0-1-15,0 0 0 16,0 0-11-16,1-17-40 15,16-9-135-15,7-5-168 16,0 0 80-16,1 1 199 16,2 2 37-16,-3 0 14 15,3 1-1-15,1-1 8 16,-3 0 1-16</inkml:trace>
  <inkml:trace contextRef="#ctx0" brushRef="#br0" timeOffset="60822.95">25348 2128 59 0,'0'0'164'16,"0"0"-89"-16,0 0-30 15,0 0 2-15,0 0 19 16,0 0-26-16,0 0-16 15,-2-51 15-15,-1 46 1 16,-2-2-11-16,4 4-8 16,-2-3-8-16,-1 3-3 15,4 1-2-15,-3-1-1 0,1 3 0 16,2 0-1-16,-1 0-5 16,-1 0-1-16,1 0-5 15,-5 0 1-15,-6 6-4 16,-11 13-2-16,-13 10 10 15,-10 7 1-15,-6 3 2 16,0 3 0-16,-2-2 3 16,4-2 7-16,3-3 4 15,0-1-3-15,2-3 0 16,2 0 2-16,1 0-4 16,3-1-6-16,2-2 2 15,4 2 5-15,2-6-2 16,-1 0 0-16,1-2-2 15,1-4-3-15,0 2 3 0,1 2-2 16,3-5 3 0,1 1-3-16,2-3-6 0,3 1 3 15,-1 1 0-15,0 0-1 16,0 2 3-16,-1-2-1 16,2 2-1-16,-1 1 1 15,2-2 1-15,2 0-1 16,3-1 0-16,2-3-1 15,1 1-1-15,-2-1-1 16,1 0 0-16,-3-1-2 16,1 0 1-16,0 3 2 15,-1-3-3-15,0 3 0 0,1-6 3 16,1 2-2 0,4-3 0-16,1 1-1 0,1 0 1 15,0-3 0-15,1 2-1 16,-2 1 0-16,2-2 0 15,-2 1 0-15,1-1 0 16,1 1 0-16,2-2 1 16,1-2-1-16,0 1 0 15,1-2 0-15,1-2 1 16,-1-1-1-16,1 1 0 16,1-2-1-16,0 0 1 15,0 0 0-15,0 0 5 16,0 0-5-16,0 0 0 15,0 0 1-15,0 0 0 16,0 0 5-16,0 0-4 0,0 0 10 16,0 0-5-16,0 0 4 15,0 0-4-15,0 0 4 16,0 0-9-16,0 0 5 16,0 0-7-16,0 0 3 15,0 0 0-15,0 0 0 16,0 0 2-16,0 0 1 15,0 0-6-15,0 0 6 16,0 0-5-16,6 0 0 16,4 4 2-16,3 0 0 15,4 2-3-15,1 2 4 16,0 4-2-16,6-1 1 0,0 4 0 16,-1 3-1-16,2 4 5 15,-2 1-4-15,1 0-3 16,-2 3 3-16,1-2 1 15,-1 3-2-15,1-1-2 16,-3-1 1-16,-2-2 0 16,2 1 0-16,-4 1-1 15,2-2 0-15,-3 3 2 16,-2-4-1-16,-2 2 2 16,-1-4 2-16,-1 0-2 15,-1 2 1-15,2 3 0 16,3 0 2-16,3 0 13 15,1 0-17-15,3-5-1 0,-4 0-1 16,2-2 1-16,0-1-1 16,0 0 2-16,-3-3-2 15,1-2 0-15,-4-1 2 16,0 0-2-16,-3-1 1 16,-1 1 2-16,0 0-1 15,0 2 0-15,-1 0 3 16,2-1-5-16,3 0 1 15,-1 1 0-15,3-4 1 16,2 1 0-16,1-3 1 16,0 3 0-16,2-5 0 15,-4 2 1-15,3-2-4 16,-4 3 3-16,-3-2 2 0,0 2-1 16,-4-1 1-16,2 1-2 15,0 0 4-15,-1 2-4 16,2-1 2-16,0 2-1 15,1-5-3-15,2 4-1 16,-1-3 1-16,3 0-1 16,-3 0 2-16,0 1-1 15,1-1 0-15,-2 0 1 16,-2 1-2-16,3-2 4 16,-2 1-3-16,-2 0 2 15,0 1-2-15,0-2-1 16,0 0 1-16,-1 0 0 0,2-1-1 15,-2 3 0 1,3-1 1-16,-2 0 1 0,0 1-1 16,1-1 0-16,0 0 0 15,-1-3 0-15,3 4-1 16,-3-3 0-16,2 0 1 16,-1-1 0-16,-2 1 0 15,0-2 1-15,0 2 1 16,-3-1 4-16,-1-1-3 15,2-1-3-15,-4 1 2 16,1 0 0-16,-1-1-1 16,-1 0 2-16,2 1-2 15,-1-2-1-15,1 2 0 16,1 0-1-16,-2 0 1 0,2 0 0 16,-3-1 0-16,1-2 0 15,-1 2 1-15,0-2-1 16,0 0-1-16,0 0 1 15,0 0 0-15,0 0-1 16,0 0 1-16,0 0-1 16,0 0 0-16,-20 0-30 15,-12-6-58-15,-2-5-103 16,4-3-273-16,9-4 1 16</inkml:trace>
  <inkml:trace contextRef="#ctx0" brushRef="#br0" timeOffset="64055.92">20035 3232 179 0,'0'0'116'0,"0"0"-80"16,0 0 8-16,0 0 33 15,0 0-18-15,0 0-23 0,0 0 6 16,-7-18-9-16,7 18 4 16,0-1-2-16,0 1-11 15,0 0-8-15,0 0-4 16,0 0-6-16,0 0-2 16,0 0-4-16,0 0 1 15,0 0 0-15,0 0-1 16,0 0-2-16,11 0 2 15,8 0 0-15,10 0 6 16,5 0-3-16,8 0 1 0,8 0-2 16,6 0-1-1,-1 1-1-15,-1 1-1 0,-4-1-3 16,-5 1 0-16,-3-2-28 16,-9 2-4-16,-7 1 4 15,-3-1 19-15,-7-1 7 16,0-1 6-16,0 2 0 15,-2-1 2-15,4-1-2 16,3 2 0-16,6 0-2 16,3-1 1-16,3 1 1 15,4-2-1-15,0 0-6 16,5 0-7-16,-6 0 7 16,-3 0-1-16,-5 0 4 15,-7 0 1-15,-6-3 3 16,-6 1 0-16,0 0 2 15,-2 1-1-15,4-1 0 0,3 1 0 16,5 1-1-16,6 0 5 16,3 0-5-16,5 0-1 15,0-2 1-15,0 0 0 16,-2 1 0-16,-6-1 0 16,-2 2 0-16,-7-2 0 15,-1 1 0-15,-3-1 0 16,1 2 1-16,-1 0-1 15,5 0 0-15,-1 0 0 16,5 0 0-16,4 0 0 16,4 0 0-16,0 0 0 0,3 0-2 15,-3 0-1 1,0 0-6-16,-6 0-3 0,-1 0 5 16,-1 0 3-16,-2 0-2 15,0 0 3-15,2 0-1 16,0-1 3-16,0-2-2 15,3 0 3-15,1 1 0 16,-1-1-1-16,2 3 0 16,2-2 2-16,0 2 0 15,1 0-1-15,2 0-1 16,-1 0 1-16,3 0 0 16,-1 0 0-16,3 0 0 15,-1 0 0-15,0-1-3 16,-1-2-3-16,1-1 1 15,-1 0 0-15,0-1-1 0,0 1 1 16,-2 1-7-16,-2 0 8 16,-1 1 4-16,-3 2-1 15,-1-2-1-15,1 1-2 16,-2-1 1-16,4 1-7 16,1-2-10-16,0 0-15 15,1 0 3-15,-3 1-5 16,1 0 9-16,1-1 0 15,1 0 14-15,-1 2 5 16,-1-2-6-16,0 2 0 16,1-1-9-16,-1 1 1 15,0 0 0-15,3-2-33 0,1 1-45 16</inkml:trace>
  <inkml:trace contextRef="#ctx0" brushRef="#br0" timeOffset="64537.61">23765 3056 20 0,'0'0'18'16,"0"0"-5"-16,0 0-5 0,0 0-7 16,92-3 1-16,-75 3 0 15,-1 0 23-15,0-1 27 16,-3 1-4-16,0 0-5 16,-1 0-1-16,0 0-12 15,0 0-13-15,-3 0-6 16,0 0-3-16,0 0 1 15,-2 0-6-15,1 0 4 16,-1 0-2-16,1 0 3 16,3 0 2-16,-3 0-2 0,1 0-1 15,0 0 0 1,-3 0 6-16,1 0 2 0,-2 0-2 16,1 0-5-16,-1 0-5 15,2 0 0-15,-1 0-2 16,-2 0 0-16,2 0-1 15,0 0 0-15,-2 0 0 16,-1 0-2-16,-1 0-18 16,-2 0-27-16,0 0-56 15,0 0-169-15</inkml:trace>
  <inkml:trace contextRef="#ctx0" brushRef="#br0" timeOffset="65473.82">22576 3219 206 0,'0'0'42'15,"0"0"-20"-15,0 0 67 16,0 0-33-16,0 0-25 16,0 0-11-16,30-41 0 15,-9 38-3-15,4 1-2 16,7 0 1-16,2 2-4 16,8 0 2-16,7 0-2 15,8 0-4-15,10 0 0 16,10 0-1-16,10 0-3 0,4 0 0 15,-2 0-3-15,-5 0-1 16,-11 0 0-16,-6 0-1 16,-9 0 1-16,-7 0 1 15,-8-3-1-15,-7 1-2 16,-3-1 2-16,1 0 4 16,-3 2-2-16,0-3-2 15,-2 1 2-15,-3 0 1 16,-4 0 1-16,-1 1 1 15,-3-1 1-15,1 1-2 16,-1 1 5-16,-2 1-7 16,-1 0 0-16,-1-1-1 15,-1 1-1-15,0-3 0 16,1 3 0-16,1-2 0 0,-3 2 0 16,1-2 0-16,-2 2 0 15,-4 0 0-15,0 0 0 16,-4 0 3-16,0 0-2 15,-1-2 0-15,-2 2 1 16,0 0 8-16,0 0-1 16,0 0-2-16,0 0-5 15,0 0 1-15,0 0-3 16,0 0-4-16,0 0 3 16,0 0-20-16,0 0-21 15,0 0-5-15,0 0-16 16,0 0-22-16,0 0 16 15,-2 0 22-15,-4 0-3 16,-1 0 37-16,0 0 6 0,1 0 7 16,-2 0 3-16,-1 2 2 15,2-2 1-15,1 2 13 16,0 1-6-16,1-1-1 16,0-1-12-16,0 0 0 15,2-1-94-15</inkml:trace>
  <inkml:trace contextRef="#ctx0" brushRef="#br0" timeOffset="70753.87">29323 2241 381 0,'0'0'102'16,"0"0"-78"-16,0 0-12 0,0 0 14 15,0 0-6-15,0 0-6 16,0 0-6-16,0-42-2 16,0 42-3-16,0 0 2 15,0 0-2-15,0 0-3 16,0 0-3-16,0 0-11 16,-2 0-7-16,-7 9-4 15,-6 13 23-15,-7 9 2 16,-6 9 3-16,-7 10-1 15,0 2 7-15,0 3 11 16,1 2 3-16,1 1-11 16,0 3-3-16,-5-1 12 15,0 1-4-15,-1 3 9 16,-1 0 0-16,-2-2 13 0,2-2-1 16,0-3-25-16,-2-6-4 15,3 1 1-15,-1-3 2 16,0-3-2-16,1 0 2 15,1-2-5-15,6 0 10 16,0-5-10-16,4 1 3 16,6-3-4-16,-2 1-2 15,2 2-3-15,1 3 4 16,-3 2-1-16,-3 0 7 16,2-3-3-16,-1-3-3 15,2-2 0-15,0-1 0 16,-1-2-3-16,1 0 1 15,5-4 0-15,2-3 1 0,5-2-4 16,1-3 1-16,2-2 0 16,3-3-1-16,1-3 1 15,2-3 0-15,0-2-2 16,3-1 1-16,-1-4-4 16,1 0-17-16,0-4-48 15,13 0-65-15,17-14-50 16,12-18-141-16,10-14 218 15,3-12 61-15,8-8 11 16,-1-9 11-16</inkml:trace>
  <inkml:trace contextRef="#ctx0" brushRef="#br0" timeOffset="72121.75">29266 2334 311 0,'0'0'165'16,"0"0"-134"-16,0 0-4 15,0 0 5-15,0 0-10 16,0 0-8-16,-6-13-5 16,6 13-5-16,0-2-3 15,0 2-1-15,0 0 1 16,0 0-1-16,1 0 1 16,4 0-1-16,1 0 2 15,4 0-2-15,5 11 0 0,8 3 1 16,9 6 1-1,12 8 0-15,6 6 8 0,9 4 12 16,2 6-6-16,-3-1 0 16,0 3 4-16,0-2-11 15,-5-3 2-15,-3 0 1 16,-7-5-1-16,-7-1 1 16,-2-4-9-16,1 6 6 15,1-2 6-15,3 2 0 16,2-1-2-16,0 0-1 15,5 3-3-15,2 0-2 16,4 1 2-16,1-1 5 16,-3 0-11-16,-4-2 3 15,-7-1-5-15,-3-1-1 0,-4-2 1 16,0-1-1 0,-4-2 2-16,-3-2-2 0,2-2 1 15,-2-1 4-15,1 0-1 16,-1 0-1-16,-1 1-2 15,-2-1 1-15,1 2 1 16,0-1 3-16,-1 2-6 16,0-2 4-16,0 4-4 15,0-3 4-15,-2 1-3 16,1-3-2-16,-3 1 2 16,3-4-1-16,-4 0 0 15,2-2 0-15,0 0 0 16,2-1 1-16,-3 0 0 15,-2-5 0-15,-2 1-1 16,-1-3 1-16,-4-2 3 0,-2-1-2 16,-1-1 2-16,0-1-2 15,-1 2 5-15,1-1-2 16,0 1-3-16,0-1 3 16,2 0-3-16,-2-1 2 15,1 0-1-15,-1 0 0 16,0-2 0-16,-1 1-1 15,1 0-1-15,-1-2 0 16,-1 1-1-16,1-1 0 16,1 1 4-16,0 1-2 15,0-1-2-15,0-1 2 16,-2 1 1-16,1 1-2 0,-1-2 1 16,0 0-1-16,1-1 3 15,-1 3-3-15,-1-4 1 16,2 3-2-16,-2-3 0 15,2 3 3-15,-1-3-3 16,0 1 1-16,1 0-1 16,-2 0 0-16,0-2 0 15,-2 0 4-15,-1 1-3 16,0-1-1-16,0-1-1 16,0 0 1-16,0 0-3 15,0 0 2-15,-3 0-36 16,-16 0-61-16,-5-1-179 15,0-6-151-15,6-3 300 0</inkml:trace>
  <inkml:trace contextRef="#ctx0" brushRef="#br0" timeOffset="74570.92">28118 4035 456 0,'0'0'106'15,"0"0"-74"-15,0 0-23 16,0 0 9-16,0 0 16 15,0 0-14-15,0 0-6 16,-17 0-9-16,17 0-2 0,0 0-3 16,0 0 2-16,0 0-2 15,0 3 0-15,0 4-2 16,0 7 1-16,0 5-3 16,0 9 4-16,0 7 1 15,4 4 1-15,-1 5 0 16,2 2 8-16,0 3 0 15,1 3 6-15,1 2-2 16,0-1 3-16,-1 2 4 16,2-4-3-16,2 0-1 15,1 0-7-15,-4 1-1 16,3-1-3-16,-2 1 3 16,-5-4-3-16,2 0 4 15,-4-1 0-15,1-2-4 16,-1 4-1-16,-1-1 1 0,2 1 5 15,-1 0-2-15,5-2-2 16,-5-2-4-16,2-3 2 16,-1 0-1-16,-2-1 0 15,0 2-1-15,0-2 1 16,0-2-2-16,0 0 0 16,0 1-1-16,0-3 1 15,0 2-2-15,0-3 0 16,0 1 2-16,0-1-1 15,0 2-1-15,0-1 0 16,0 1 0-16,0-4 1 16,0 0 0-16,0-2-1 0,0-3 0 15,0 0 0-15,0-1 0 16,0-1 0-16,0 0 0 16,3-1 1-16,-2 1-1 15,2-2 0-15,-1 3 1 16,-2-5-1-16,1 0 1 15,-1-1-1-15,0 1 0 16,0-2 0-16,2-1 0 16,-2 0 0-16,1-2 0 15,-1 0 1-15,2 0-1 16,1 0 0-16,2-3 0 16,0 1 3-16,0-2-3 15,-1-3 1-15,-2 1-1 16,2-1 1-16,-1 1 1 15,0 0-2-15,1-2 0 0,-2 1 1 16,-1-1 0-16,1-1 0 16,-1 0-1-16,1-2 1 15,-1 2-1-15,1-1 0 16,-1 0 1-16,2 1-1 16,0 0 2-16,1-1 0 15,-1-1-1-15,-2 0 1 16,3 1 1-16,-2-1-2 15,-2 2-1-15,1-1 3 16,1 2-2-16,1-3 0 16,0 2 0-16,1 0-1 15,-1-3 0-15,0 1 2 0,2-2-1 16,-1-1 5-16,-1-3-6 16,-2 1 1-16,1-2-1 15,0 0 0-15,-2 0 1 16,0 0 0-16,1 0-1 15,4 0-1-15,4-5-9 16,4-10-47-16,2-6-19 16,0-1-81-16,-6 1-94 15,-8-4-25-15,-1 1 188 16,-1-5 48-16,-10-1 12 16,3-1 8-16</inkml:trace>
  <inkml:trace contextRef="#ctx0" brushRef="#br0" timeOffset="77905.33">31281 4146 29 0,'0'0'277'0,"0"0"-220"15,0 0-26-15,0 0 16 16,0 0-2-16,0 0-23 15,0 0-14-15,6-20 3 16,-6 18-6-16,1 2-1 16,-1 0 0-16,2 0-3 15,-2 0 3-15,0 0-4 16,1 0 0-16,-1 0 1 0,0 0-1 16,0 0-1-16,0 0-4 15,0 19-20-15,3 9 23 16,4 8 2-16,0 3 2 15,2 3 9-15,-2 0 1 16,-1 3 8-16,-1 1 1 16,-1 3-3-16,0 1-5 15,0 0 8-15,-1-2-3 16,0 0-2-16,0 1-8 16,1 4-1-16,-1 3 17 15,0 0 9-15,-1 0-6 16,-1-3-6-16,2-2-9 0,0 1-3 15,-2-3 12-15,2 1-5 16,-1 0-8-16,-2-3-2 16,1-1 8-16,-1-2-8 15,0-2 8-15,0-3-5 16,0 0 3-16,0-5-2 16,0 2 4-16,0-2-5 15,0-2-4-15,0 4 5 16,0-2-9-16,0-2 2 15,0 3 2-15,0-1 3 16,0-1-5-16,2 0 0 16,-1 1 1-16,1 3 0 15,1-1-2-15,0-2 6 0,0 2-2 16,2-5-3 0,0 1-1-16,1-1-1 0,2 1 1 15,-1-3 1-15,2 3-2 16,-1-1 0-16,-2-2 4 15,-2 0-5-15,-1-3 0 16,-1 2 2-16,-1 0-1 16,-1 0 0-16,0-3 1 15,0 2 5-15,0-2-3 16,0-4 2-16,0 3 0 16,0-5-1-16,0 1 0 15,0-1-1-15,0-2-1 0,0 0-1 16,0 0 3-1,0 0-1-15,0-3 0 0,0 3 4 16,0-2-4-16,0-1 0 16,0-2-1-16,0 1 3 15,0 0-4-15,0 0 1 16,0-3-2-16,0 1 2 16,0 0-1-16,0-1 1 15,0 0-2-15,0-2 1 16,0 2-1-16,0-1 0 15,0-1 0-15,0 1 1 16,0-3-1-16,0 2 0 16,0-2 0-16,0 1-1 15,0-2 0-15,0 2 1 16,0-1-1-16,0-1 0 0,0 1 1 16,0-2 0-16,0 0-1 15,0 1 1-15,0-1 1 16,0 1-1-16,2-2 0 15,-1-1 0-15,2 3 0 16,-3-4 0-16,1 2 0 16,1-2 1-16,1 1-2 15,-2 0 1-15,-1-1-1 16,2 1 0-16,-2-2 0 16,0 2 0-16,0-2-3 15,0 1-16-15,0-1-44 16,0 0-47-16,-5-13-82 0,-9-9-232 15,0-7 294-15,6-2 82 16,8-1 8-16,5 949 13 16,22-917 27-16</inkml:trace>
  <inkml:trace contextRef="#ctx0" brushRef="#br0" timeOffset="80204.3">28517 6865 389 0,'0'0'106'16,"0"0"-93"-16,0 0 27 16,0 0 39-16,0 0-7 15,0 0-13-15,0 0-19 16,-18-47-7-16,18 46 0 16,0-1-6-16,0 2-1 15,0 0 2-15,0 0-14 16,0 0-1-16,0 0-8 0,5 9-2 15,17 12-2-15,11 6 1 16,12 8 7-16,13 3 5 16,8 6 5-16,6 2 1 15,9 3-8-15,4-1 0 16,2 2-2-16,-2-2 7 16,-5-1-8-16,-4 1 1 15,-5 1-7-15,-3 1 4 16,-7-4-3-16,-7-4-2 15,-5-1 0-15,-5-4-1 16,-1-2 0-16,-2 0-1 16,4-2 4-16,-2-1 0 15,2 1-2-15,-3 1-1 16,-2 1 2-16,-1-1-2 0,-6 0 0 16,-5-1 0-16,-4-3-1 15,-2-2 1-15,-2-1-1 16,-4-1 1-16,-3-4 1 15,-2-1-2-15,-2-2 0 16,0-2 1-16,0-3 0 16,1 2 1-16,2 1-2 15,2-3 1-15,2 6 0 16,-2-6 0-16,0 1 1 16,-2-3-1-16,-3 0-1 15,0-1 0-15,-4 0 0 16,-4-5 0-16,2 0 0 15,-1-2 0-15,-2-1 1 0,1 1-2 16,-1-2 1-16,0-1-1 16,0-1 0-16,0 0-5 15,0 0-21-15,0 0-18 16,0-17-16-16,0-16-49 16,8-13-292-16,8-9-75 15</inkml:trace>
  <inkml:trace contextRef="#ctx0" brushRef="#br0" timeOffset="81170.88">31478 6933 422 0,'0'0'168'0,"0"0"-96"0,0 0-1 15,0 0 18 1,0 0-30-16,0 0-21 0,0-13-11 16,-2 13-7-16,1 0-7 15,-7 2-3-15,-5 18-3 16,-9 12-1-16,-9 11-3 15,-8 10 4-15,-3 1 2 16,-6 5-1-16,0-1 4 16,-2 5-2-16,-5 2-2 15,-2 1 4-15,0 0-4 16,2-4 3-16,4-7 5 16,7-7-6-16,5-6-4 15,4-4-3-15,4-2 0 16,1-5 0-16,2 0-2 15,1-3 0-15,0-1-1 0,1-1 1 16,1-1 0-16,3-3-1 16,1-3 1-16,2 1 0 15,-1-2 0-15,4 2 0 16,0-2-1-16,-1 0 1 16,2-1 1-16,-1 1-1 15,-1-2 0-15,0-1-1 16,3-1 0-16,-1 0 0 15,5-2 1-15,1-2-1 16,2 0 0-16,1-2 0 16,1-1 0-16,2 2 0 15,0-1 0-15,0-2 0 0,0 2 0 16,-1-3 1-16,-1 2-1 16,4-2 0-16,-2 0 0 15,0-1 0-15,1-2 0 16,2-1 0-16,0-1 0 15,0 0 0-15,0 0 0 16,0 0-2-16,0 0 0 16,8-20-22-16,15-15-34 15,9-14-87-15,2-7-324 16</inkml:trace>
  <inkml:trace contextRef="#ctx0" brushRef="#br0" timeOffset="86035.6">29576 3843 261 0,'0'0'101'0,"0"0"-74"15,0 0 32-15,0 0 1 16,0 0-20-16,0 0 2 16,0 0-7-16,17-33 9 15,-17 31 6-15,0 1 2 0,0 1-10 16,0 0-8-16,0 0-6 16,0 0-5-16,0 0-9 15,0 0-10-15,-5 9-3 16,-7 9 2-16,-3 8-3 15,-2 3 2-15,-2 3 1 16,0 5 5-16,0 3-6 16,-2 0 6-16,-2 1 9 15,1-3-4-15,0-2-5 16,1-1 1-16,-2-2-5 16,3 1-2-16,-1-1 3 15,0-2-2-15,0-1-1 16,3-1-1-16,0 0 2 0,3-4-3 15,0 1 0 1,2-3 2-16,0 0-2 0,-1-1 1 16,2-2-1-16,0-1 3 15,0-2-3-15,-1-3 2 16,2 3 0-16,0-2 2 16,-1 0-2-16,2 1 1 15,-1 0-2-15,-1 0 0 16,3 0 1-16,-2 1-1 15,2-2 0-15,2 3 1 16,-1-1-1-16,1-2 0 16,3 1 0-16,1-5-1 15,-1 0 1-15,3-2-1 16,1-1 1-16,-2-2 0 0,2-1-1 16,0-2-1-16,0-1 1 15,0-2 0-15,0 0 0 16,0 0-1-16,0 0-5 15,0 0-1-15,0 0-20 16,8 0-28-16,17-16-38 16,8-11-57-16,3-8-125 15</inkml:trace>
  <inkml:trace contextRef="#ctx0" brushRef="#br0" timeOffset="87950.93">29658 3834 148 0,'0'0'393'0,"0"0"-338"15,0 0-24-15,0 0 37 16,0 0-7-16,0 0-21 16,-7-10-23-16,7 10 0 15,0 0-9-15,0 0 6 16,0 0-6-16,0 0 1 0,0 0-1 15,0 0 1 1,1 4-3-16,11 7-6 0,6 8 2 16,7 3 2-16,7 3-2 15,7 3 5-15,1 3-5 16,3 3 4-16,-4-2 4 16,-2 0 0-16,1 1-10 15,2-2 4-15,-3-1-4 16,0-3 4-16,-2 0-1 15,-2-2-2-15,-2 2-1 16,-1-4 2-16,0-3-1 16,-4 0 0-16,3 0 1 15,-6-2-1-15,1 0-1 16,-4-1 3-16,-4-1-2 0,-2 1-1 16,-4 0 3-16,-3 1-3 15,1 0 1-15,1 1 1 16,0 1 3-16,1-2-4 15,2-3-2-15,-3 2 1 16,3-3 0-16,0-1 0 16,1 0 1-16,4 2 1 15,-1-1-2-15,2 1 0 16,0-4 1-16,0 1-1 16,-4-4 1-16,0 4-1 15,-3-4 0-15,0 1-2 16,-3-2 2-16,-2 1 0 0,-1-5 0 15,-1 0-1-15,-1 1 1 16,1 0 0-16,1 1 1 16,-4-2 0-16,2-2-1 15,-1 2-1-15,-1 0 1 16,1-1-2-16,-2-2 2 16,0 3-1-16,0-3 1 15,0 0 1-15,0 0-1 16,0 0 1-16,0 0 1 15,0 0 3-15,0 0-5 16,0 0 2-16,0 0 1 16,0 0-1-16,0 0 0 15,0 0-2-15,0 0 0 0,0 0-1 16,0 0 0-16,0 0 1 16,0 0 0-16,0 0 1 15,0 0-1-15,0 0 1 16,0 0 2-16,0 0 2 15,0 0 5-15,0 0 7 16,0 0-1-16,0 0-3 16,0 0-3-16,0 0-6 15,1 11-2-15,4 3-1 16,0 6-1-16,2 3 0 16,-3 3 0-16,1 1 1 15,4 5 0-15,2 2 0 16,2 2 3-16,-1 1 11 0,-4-2-5 15,1 3-7-15,-3-1 6 16,2 1-7-16,1 1 2 16,-3-6-2-16,0-2 0 15,0 0-1-15,1-3 2 16,-1 2-3-16,0-1 1 16,0-1 0-16,-3-1 1 15,-1 1 1-15,-2-3 0 16,0 2 1-16,0-3 0 15,0 4-2-15,0-3 3 16,0 0-2-16,0-1 3 16,0-2-6-16,-2-1 0 15,2-1 1-15,0-3 0 16,0-1-1-16,0-2 0 0,0-1 1 16,0 0-1-16,0 0 1 15,0 0 1-15,0-1-2 16,0 0 1-16,0 2 1 15,0-3-1-15,0 2 1 16,0 1-1-16,0 0 2 16,0 2 1-16,0-1-2 15,-1-1 1-15,-2 0 0 16,0 0-2-16,1 0-1 16,2-3 1-16,0-1-1 15,0-2 0-15,0 2 0 16,0-2 1-16,0 0-1 15,0 1 0-15,0-1 0 0,0 1 2 16,0-1-2-16,-1 1 0 16,1 1 0-16,0-2 1 15,0 1-1-15,0 0 0 16,0 0 1-16,0-1-1 16,0 0 0-16,0-1 1 15,3 0-1-15,-2-1 1 16,1 2-1-16,-1 1 0 15,1 0 1-15,1-1-1 16,-2 1 1-16,2-1-1 0,0 2 1 16,0 1-1-1,1-2 0-15,-1 2 0 0,2 0 0 16,-2-1 0 0,1-1-1-16,1-1 1 0,-1 1 0 15,1-1 0-15,-2-2 1 16,-2 1-1-16,2 0 0 15,0-2 0-15,-1-1 3 16,-1 1-3-16,-1-2-4 16,2 2 4-16,-2-4-1 15,0 1-3-15,1-1-16 16,-1-1-26-16,0 0-31 16,-10-10-63-16,-22-11-243 15</inkml:trace>
  <inkml:trace contextRef="#ctx0" brushRef="#br0" timeOffset="89834.67">29070 4791 608 0,'0'0'79'0,"0"0"-52"16,0 0 46-1,0 0-1-15,0 0-29 0,0 0-26 16,-3-9-10-16,14 27-7 16,4 7 0-16,4 10 3 15,-1 3 17-15,-6 6 0 16,-3 5 3-16,-2 5 0 15,-4 5-4-15,-3 3-3 16,2 2 3-16,2-1-5 16,1-1-3-16,3-3-5 15,2-1-5-15,0-2 0 16,-1-5 2-16,1-3-2 16,-2-4 0-16,-3-3 1 15,-2-6 0-15,-3 0-2 16,0-1 1-16,0 0-1 0,0 0 1 15,0-1 0-15,-2-3 0 16,1 1-1-16,-1-3 1 16,2-3-1-16,0-3 0 15,0 1 0-15,0-3 0 16,0 4 1-16,0-1-1 16,0 2 0-16,0 2 2 15,0-2-2-15,0 4 0 16,-4 0 0-16,1-3 0 15,-2 0 0-15,2-6 0 16,2 0-1-16,1-6 1 16,0-3-1-16,0-4 1 15,0-3-1-15,0-1 0 16,0-1 1-16,0 0 1 0,0-2 0 16,0 1 0-16,0-1 0 15,0 0 2-15,0 0 3 16,0 0 1-16,0 0-2 15,0 0 2-15,0 0-6 16,0 0 1-16,0 3-2 16,0-1-2-16,0-1 2 15,0 2 0-15,0-3 0 16,0 2 2-16,4-2-1 16,-3 0-1-16,3 3 1 15,0-1 3-15,2 1 0 16,3 0 2-16,4 3 1 15,4-1-2-15,5 2 0 0,7 1-2 16,3 2 2-16,6 1-4 16,3-2 1-16,-5 2-1 15,-1-2 0-15,-6 1-1 16,-2 0 0-16,-3 4 0 16,-4 0-1-16,-4 0 0 15,-4 2 1-15,1 1 0 16,-1 0-1-16,2 2 1 15,4-2 0-15,-1 2-1 16,1-5 1-16,2 0 0 16,-5-1 0-16,1-4 1 15,-4 2-1-15,1-4 0 0,-1 3 0 16,-2-4 0 0,1 5 0-16,-2-3 0 0,-1 0 0 15,2 1 2-15,-2-1-2 16,-1 0 1-16,1 1-2 15,0-1 0-15,0-1 1 16,-2 3 2-16,0-4-2 16,3 0 0-16,-2 1-1 15,1 0 2-15,-1-2-2 16,2 3 2-16,0-1-2 16,0-2 3-16,0 1-4 15,0-1 4-15,-2 1-1 16,1-1-1-16,1 0 1 0,-3 1 0 15,0 0-1 1,1 0 0-16,0-1 0 0,-1 2 0 16,0 0 0-16,2-1 0 15,-2-1 0-15,1 1 0 16,1-3 0-16,-4 2 2 16,1-2-1-16,-1 2 0 15,-1-2-1-15,-1 0 0 16,4 0 1-16,-3 0 1 15,1 1-1-15,1 0 0 16,-1 0-1-16,1-1 1 16,0-2-1-16,0 2 1 0,1 0 0 15,-1 0-1 1,-1 1 1-16,1-2 0 0,-1 3-1 16,0-3 0-16,1 2 1 15,-2-1-1-15,1 2 0 16,-1-2 1-16,2 2 0 15,-1-2-1-15,1-1 0 16,-2 0 0-16,0 1 0 16,-2-2-1-16,-1-1 2 15,2 0-3-15,-2 0 2 16,0 0-23-16,0 0-31 16,-15 0-34-16,-2-4-206 15</inkml:trace>
  <inkml:trace contextRef="#ctx0" brushRef="#br0" timeOffset="90884.12">31071 6138 70 0,'0'0'249'15,"0"0"-148"-15,0 0-6 16,0 0 8-16,0 0 13 16,0 0-34-16,0 0-23 15,-4 0-5-15,-6 7-22 16,-5 7-16-16,-5 8-8 15,-4 2 1-15,-3 6 6 16,-3 4-10-16,0 1 3 16,2 2-3-16,-2 0-2 15,0-2-1-15,1-1-1 16,0-2-1-16,0 0 1 0,4-2 2 16,0-3-2-16,0 0 0 15,1-4 0-15,-1-1 0 16,3-2-1-16,-1-1 1 15,0 1-1-15,1-3-1 16,1 2 1-16,-3 0 0 16,-1 6 0-16,-5-1 1 15,-1 5 1-15,-1-3 7 16,3-4 0-16,0 1 5 16,2-2-7-16,2-3-5 15,5 1 1-15,3-5-1 16,5-3 1-16,0-1-2 15,6-3 1-15,1 1-1 0,1-4 1 16,-4 5-1-16,-2-2 0 16,1 2 1-16,-2-1 6 15,1-2-8-15,3 2 4 16,1 0 2-16,3-6-2 16,0 3-2-16,1-3-2 15,2 1 5-15,-1 1-3 16,-1 0-1-16,1-1 1 15,-2 3-2-15,1-2 2 16,2 2 1-16,-1-2-2 0,1 0-1 16,0-1 1-1,0-1 0-15,0-1-1 0,-2-1 0 16,2 0 1-16,0 0-1 16,0 0 1-16,0 0 0 15,0 0-1-15,0 0-2 16,0 0-31-16,0-8-52 15,0-9-115-15,12 0-478 16</inkml:trace>
  <inkml:trace contextRef="#ctx0" brushRef="#br0" timeOffset="91018.57">30265 7023 754 0,'0'0'307'0,"0"0"-295"0,0 0-7 15,0 0 7 1,0 0-12-16,0 0-87 0,14-58-206 16</inkml:trace>
  <inkml:trace contextRef="#ctx0" brushRef="#br0" timeOffset="93986.09">29241 2301 422 0,'0'0'99'16,"0"0"-57"-16,0 0-9 16,0 0 0-16,0 0 4 15,0 0-11-15,0 0-7 0,0-5-6 16,0 5-4-1,0 0-3-15,0 0-4 0,0 0-2 16,0 0 3-16,0 20-3 16,0 8-2-16,0 11 2 15,8 4 5-15,0 7 4 16,-2 1 8-16,2 0 3 16,-4-2-1-16,3 1-3 15,-2-6-4-15,-1-2-5 16,1-5 7-16,-2-4 0 15,1 0-1-15,-1-2 0 16,1 1-7-16,0-1-2 16,-1 1 3-16,0-3 1 15,0 0 2-15,0-5 1 16,0-2 0-16,0 0-3 0,-2-2-2 16,2 1 2-16,-1-4-4 15,-2 2 4-15,2-4-3 16,-2 1 0-16,0-4-1 15,0 2-1-15,0 0 0 16,2-3 0-16,1 4-1 16,0-2-2-16,3 3 0 15,0 1 0-15,0 0 2 16,4-2-2-16,-4-1 0 16,-1 1 2-16,-2-4-2 15,0 2 0-15,-2-3 0 16,1-1 1-16,1 2-1 15,1-2 0-15,1 0 0 0,-1 0 2 16,2-2-2 0,0-1 0-16,3 1-2 0,-2-1 4 15,1 2 0-15,-2 0-2 16,1 1 0-16,-2 2 0 16,-1-2-2-16,-1 6 2 15,0 0 0-15,0 0 1 16,0 4-1-16,2-3 0 15,-4-1 0-15,1 3 0 16,2-1 0-16,-1 1 0 16,2-4 1-16,-2 0-1 15,0-2 0-15,-2 1 0 0,-1-1 1 16,0 0-1 0,0 0 1-16,0 0 1 0,0-1-2 15,0 2 0-15,0-3 2 16,0-2-2-16,0 0 2 15,0-2-4-15,0 1 2 16,2-3 0-16,-2 1 0 16,1-2 0-16,1 0 0 15,-2-1 0-15,0-2 0 16,0 0 0-16,0 0 0 16,0 0 5-16,0 0-5 15,0 0-9-15,0-10-40 16,-5-10-84-16,5-6-310 15,0-7 79-15</inkml:trace>
  <inkml:trace contextRef="#ctx0" brushRef="#br0" timeOffset="96071.58">27952 4023 364 0,'0'0'122'0,"0"0"-86"16,0 0 3-16,0 0 21 15,0 0 30-15,0 0-34 0,3-20-29 16,3 20-16-16,4 0-4 15,10 6-6-15,5 10 2 16,8 4-2-16,4 6 3 16,3 5 10-16,2 1-1 15,-1 1-6-15,2-1 2 16,-2 2-8-16,1 0 0 16,1-5-1-16,-2 0 2 15,-4-5 0-15,-1-3-1 16,-4-2 0-16,-3 1-1 15,-5 0 1-15,0-3 1 16,0-2 2-16,-4-1-4 16,-3 0 0-16,1-2 0 15,-3-1 1-15,1 1-1 16,-1 0 0-16,3-2 2 0,-5 1 2 16,4-3-2-16,-7-1 1 15,-2-2-2-15,-1 0 1 16,-3-1 5-16,1 0-6 15,1 2 0-15,2-1 3 16,-1 4 4-16,0-2 2 16,-1-1-7-16,-1-1 1 15,0-1-1-15,-1 1-3 16,0 0 2-16,-2-2 0 16,1 1 1-16,-2-1 1 15,1 2 8-15,-1-3-3 16,2 1-1-16,2 1-4 0,1 1-2 15,2 3-1-15,-1 1 1 16,0-1-1-16,-1 1 0 16,1-2 0-16,-2-2-1 15,-2 2 3-15,1-2-3 16,-1 0 1-16,2-1-1 16,-4-3 2-16,1 1-2 15,-1 0 0-15,-1 1 0 16,3-3 0-16,-3 3 0 15,0-3 0-15,0 0 0 16,2 2 0-16,-2 1 0 0,1 0 0 16,1-1 0-1,-2 2 0-15,0-4-3 0,0 3 2 16,0-3-32-16,-9 0-51 16,-12 0-137-16</inkml:trace>
  <inkml:trace contextRef="#ctx0" brushRef="#br0" timeOffset="98363.84">28316 6861 606 0,'0'0'89'0,"0"0"-70"15,0 0 31 1,0 0-9-16,0 0-21 0,0 0-9 15,0 0-9-15,43-40 2 16,-18 27-2-16,2 2 0 16,3 0 3-16,0-1-3 15,3 0 5-15,0-3-7 16,1 1 8-16,-1 1-7 16,1-3 0-16,3-1 1 15,0 1 0-15,2 1-2 16,0-1 0-16,0 0 1 15,-8 4-1-15,-3 1 0 16,-8 0 2-16,-2 5-1 16,-5 0 1-16,-1-2 0 15,-3 2-1-15,0 1 2 0,3-3 1 16,-1 3-3 0,1-2 1-16,2-1-1 0,-2 0-1 15,3 0 0-15,-1 2 0 16,-1 0 2-16,-1 1-2 15,-1 0 0-15,0 3 0 16,-2 0 0-16,-3 1 0 16,0-1 0-16,-3 2 0 15,-1-3-3-15,1 1 3 16,0 0 4-16,1-1-4 16,1 2 1-16,1-2-1 15,1 2 0-15,-1-1-2 0,-2 0 4 16,-1-1-2-16,1 3 0 15,-3-2-1-15,1 2 1 16,-1 0 1-16,-1 0 2 16,0 0-2-16,2 0 0 15,-2 0-1-15,0 0 0 16,0 0-2-16,0 0 2 16,0 0 0-16,0 0-10 15,0 0-27-15,0-1-88 16,0-1-124-16,0 0-50 15,0-2 154-15</inkml:trace>
  <inkml:trace contextRef="#ctx0" brushRef="#br0" timeOffset="100716.63">30265 7057 507 0,'0'0'131'0,"0"0"-102"16,0 0 11-16,0 0 32 15,0 0-22-15,0 0-19 16,0 0-18-16,0-19-4 16,0 19-8-16,0 4 4 15,2 11-2-15,4 7 9 0,0 2 0 16,0 5 14-16,-2 4 1 16,1 4-15-16,-2 1 2 15,0 1 7-15,-2 3 2 16,2-3-16-16,-1-2 4 15,1-1-10-15,1-2 2 16,0-2-1-16,-2-3 0 16,-1-1 0-16,-1-5 1 15,0 1-2-15,0-3 3 16,0-2-4-16,0 0 9 16,0 0-2-16,-3-2 2 15,2 0-4-15,-1-3-2 16,2 3 2-16,0 1-4 15,0 0 1-15,0 2-1 0,0 2 0 16,0-3 1-16,0 2-2 16,0 0 0-16,0 1 2 15,0 2-2-15,0-1 1 16,0 0 2-16,0-2-3 16,0 1-2-16,0-5 2 15,0 2 0-15,0-4 0 16,0-4 0-16,0 0 0 15,0-4-1-15,0-3 4 16,0 2-3-16,0-1 0 16,0 0-3-16,0-3 2 15,0 2-3-15,0-1-12 16,0 0-12-16,0-2-25 0,0 1-34 16,0-2-59-1,0 0-127-15,2-13-238 0</inkml:trace>
  <inkml:trace contextRef="#ctx0" brushRef="#br0" timeOffset="101865.82">30986 6350 442 0,'0'0'138'16,"0"0"-88"-16,0 0 7 15,0 0 6-15,0 0-24 16,0 0-17-16,0 0-8 15,0 0-5-15,0 0-1 16,0 0 3-16,0 10-1 16,6 2 1-16,1 3-1 15,5 7 7-15,2 3-2 16,6 5-5-16,3 4 1 0,5 4 0 16,2 4 1-16,1-2-4 15,-1 0-4-15,-1-2 1 16,-4-1-3-16,-1-1-1 15,-5-2-1-15,-2-5 1 16,-1 2-1-16,-3-2 3 16,0-4-1-16,-3 0-2 15,-1-3 3-15,-2-4-3 16,2 0 1-16,-2-1 0 16,1-1-1-16,-2-2 1 0,1-4-1 15,-2 1 1-15,-1-2 0 16,-1-2-1-16,0-1 2 15,0 0-2-15,-1 1 1 16,1-3 0-16,2 2 2 16,-1 1 0-16,-1 0-3 15,1-2 0-15,1 3 2 16,1-2-1-16,-2 1-1 16,-1 0 2-16,3-2-2 15,-3 0 3-15,1 0-5 16,-1-1 4-16,1 0-1 15,-1 1 0-15,0-3 0 0,0 1-1 16,1 2 0 0,-1-1 1-16,-2-2-1 15,2 1 1-15,-1 0-1 16,-1 0 0-16,1-1 0 16,-1 1 0-16,-1-3 0 0,0 0 0 15,0 0-3-15,0 0-39 16,-16-5-51-16,-15-13-475 15</inkml:trace>
  <inkml:trace contextRef="#ctx0" brushRef="#br0" timeOffset="103384.24">30704 4782 351 0,'0'0'140'0,"0"0"-106"15,0 0 17-15,0 0 15 16,0 0-9-16,0 0-19 16,0-8-10-16,3 0-2 15,4 0-6-15,4-4-11 16,3-2 0-16,3-1 0 15,5-2 1-15,1-1 2 16,3-2-7-16,3-2-1 16,1-1-3-16,4-2 1 0,2-4-2 15,-2 2 2 1,1 2-2-16,-3 1 0 0,-3 3 0 16,-3 3 3-16,0-1-3 15,-5 4 0-15,1-2 1 16,-1 1 0-16,-4 2 0 15,2-1-1-15,-1 2 1 16,-3-1-1-16,-1 2 1 16,-2-2-1-16,1 3 1 15,0 3-1-15,0-1 0 16,1 1 0-16,-1 0 0 16,2 0 1-16,-3 2-2 15,0-2 2-15,-2 2-1 16,-4 0 0-16,0 2 0 0,-3 0 2 15,2 0 0-15,1-1-2 16,-3 1 0-16,0 0 1 16,1 0-1-16,-1-1 3 15,2-2-2-15,1-2-1 16,-1 4 0-16,1-1 1 16,-1 0-1-16,-2 5-1 15,0-1 1-15,-3 1 0 16,2 1 0-16,-2 0 0 15,0 0 0-15,0 0 0 16,0 0 1-16,0 0-1 16,0 0-1-16,0 0 1 15,0 0-1-15,0 0-2 16,0 0-5-16,0 1-17 0,0 8-153 16,0 1-1-16,0-3-46 15,0-4 143-15,-11 4 35 16,-4 3 3-16,3 6 7 15,2 4 14-15,2 4 6 16,1 15 17-16</inkml:trace>
  <inkml:trace contextRef="#ctx0" brushRef="#br0" timeOffset="106965.45">3869 11315 582 0,'0'0'129'0,"0"0"-106"15,0 0-9-15,0 0 27 0,0 0-2 16,0 0-13-1,0 0-7-15,0 0-19 0,13-11 1 16,20 10-1-16,9-2 6 16,13-1-4-16,9 1 0 15,9-1 6-15,11 0-8 16,14-1 2-16,4 0 0 16,8-2-4-16,2 1 1 15,6-1-1-15,-8 4 2 16,-10 3-3-16,-9 0-2 15,-9 0 1-15,-7 0 0 16,-4 0 2-16,4 0 1 16,2 0 2-16,4 0 1 15,7 0 1-15,-5 0-2 0,-2-4-2 16,-3-1 1 0,-3 2-1-16,-3 1 1 0,0 0 1 15,-5 2 0-15,-6 0 1 16,-3 0 0-16,-2 0 3 15,-1 0-5-15,-2-1 4 16,-1-1 0-16,-2-2-2 16,-3 1 5-16,-3-1-7 15,0 0 3-15,-2 1-1 16,3 0-2-16,-2 2 2 16,-2-1-1-16,0 0 3 15,-5 1-2-15,-2-3 3 16,-2 2-3-16,-4 0 7 15,3-2 1-15,-1 2-4 16,3-3 5-16,0 0 0 0,3-1-4 16,1 1-3-16,-3-1 1 15,-1 3-2-15,-2 0-2 16,-4 1 2-16,-3 1-2 16,-6-1 4-16,-2 1-5 15,-4 1 2-15,-1 0 2 16,-1 0 4-16,1 0-6 15,-4 0 1-15,2 0 4 16,-3 0-7-16,-3 0 3 16,-3 0-1-16,3 0-1 15,-3 0 2-15,0 0-1 16,0 0-2-16,0 0 0 0,-3 0-23 16,-24 0-63-16,-12 0-201 15</inkml:trace>
  <inkml:trace contextRef="#ctx0" brushRef="#br0" timeOffset="109431.04">3912 11393 496 0,'0'0'77'15,"0"0"-64"-15,0 0 29 0,0 0 36 16,0 0-24-16,0 0-19 16,0-8-9-16,0 8-5 15,0 0-4-15,0 0-12 16,0 0 2-16,0 0-4 15,0 5 2-15,6 13-3 16,2 10 5-16,2 8 2 16,0 9 2-16,1 5-2 15,2 8 1-15,-1-1 3 16,1 3 8-16,-2-1-9 16,1 6-1-16,0 5 1 15,0 6 6-15,1 2-6 16,-2-6-1-16,1-1-2 0,-1-7-7 15,3 0 3 1,2-2-3-16,-1-4 2 0,0-2-2 16,-3 3 2-16,0-4-2 15,0 6 4-15,-3-2-3 16,3-6 4-16,-5 1-5 16,4-5 1-16,-2-1 0 15,1-3 5-15,-1 0-4 16,-1-2 0-16,2-3 4 15,-4 1-8-15,0-1 1 16,-3-1 3-16,-3-3-4 16,3-1 2-16,-3-2-1 15,0-3 2-15,0 1-3 16,3-5 2-16,0 1-2 0,3-2 1 16,-3 1-1-16,0-1 1 15,0 0 0-15,-2 0 0 16,2 0 0-16,-1 0-1 15,1 0 0-15,-3-2 1 16,1 0-1-16,-1-1 0 16,0-1 0-16,0-1 0 15,0 0 1-15,0-2-2 16,2-1 1-16,-2 0 0 16,0 0 0-16,0 0 1 15,0 2-1-15,0 1 0 16,0-1 1-16,0 2-2 15,0-1 1-15,0 0-1 0,0 1 1 16,-2-4 0 0,-1 3 2-16,2-6-2 0,-1 1-1 15,2-1 0-15,0-2 0 16,0 0-1-16,0-1 2 16,0 0 0-16,0 0-1 15,0 0 3-15,0 0-4 16,0-3 1-16,0 1 1 15,0-1 0-15,0-2 1 16,0-2-1-16,0-1 0 16,0-1 0-16,0-2 0 15,0 0 4-15,0 0-1 0,0 0 9 16,0 0-7-16,0 0 6 16,0 0 0-16,0 2 0 15,0-2-3-15,0 0 4 16,0 0-8-16,0 0 0 15,0 0 2-15,0 2-1 16,0-2 2-16,0 0 3 16,0 0 4-16,0 0-3 15,-1 0 2-15,-1 0-3 16,1 0 2-16,1 1 8 16,0-1-2-16,-2 2-6 15,1-2-2-15,1 0-1 16,-2 0 0-16,1 0-6 15,1 1 2-15,-3-1 0 16,1 2-4-16,2-2 1 0,0 0 0 16,0 0-1-16,0 0-1 15,-1 0 2-15,-2 0 2 16,0-2-4-16,0-2 0 16,3 0 1-16,0 4-1 15,0 0 0-15,0 0 0 16,0 0-1-16,-3 0 1 15,3 0 0-15,0 0-1 16,0 0 0-16,0 0 1 16,0 0-2-16,0 0-1 15,0 0 0-15,0 4 2 16,16 3 0-16,2-1-1 0,11 4 1 16,5-3 1-16,12-3 2 15,17-3-2-15,20-1-1 16,22 0-1-16,19-14 1 15,14-1 1-15,3 0-3 16,0 3-4-16,1 0 7 16,-5 2 1-16,-1 3-1 15,-3-1-2-15,-5 1-5 16,-6 2 3-16,-10-2-9 16,-12 2 0-16,-15-2-7 15,-12-2-7-15,-16 2 6 16,-13-1-4-16,-11-1-8 15,-15 3 15-15,-6-1 8 0,-7 5 7 16,-5-1 3-16,0-1-2 16,0 1-8-16,-8-2-30 15,-4 2-36-15,0-3-128 16,0-2-251-16</inkml:trace>
  <inkml:trace contextRef="#ctx0" brushRef="#br0" timeOffset="110481.45">7471 11289 415 0,'0'0'101'0,"0"0"-75"0,0 0 31 16,0 0 43-16,0 0 4 16,0 0-26-16,0-49-16 15,0 48-22-15,0 1-3 16,0 0-10-16,0 0-8 16,0 0-3-16,0 0-5 15,0 23-8-15,0 13 0 16,9 18 14-16,4 16 7 15,2 11-4-15,5 9-2 16,-3 5 11-16,3 4-11 16,-1 0-11-16,-1 4-2 15,2 2-3-15,-1-1 0 0,-1 0-2 16,3-3 3-16,1 0 5 16,-2 2 6-16,-3-3-7 15,-3 1 3-15,-1-1 6 16,-4-5-8-16,-3-9-1 15,-3-7 0-15,1-10-7 16,-2-11 1-16,4-10-1 16,2-10 0-16,-2-8 1 15,0-8-1-15,-1-10-1 16,-2-5 1-16,-1-4-9 16,-2-3-15-16,0 0-9 15,0 0-27-15,0 0-22 16,0-12-170-16,1-5-399 15</inkml:trace>
  <inkml:trace contextRef="#ctx0" brushRef="#br0" timeOffset="111237.8">6497 14195 597 0,'0'0'95'16,"0"0"-88"-16,0 0-6 16,0 0 16-16,0 0 15 15,0 0-2-15,-3 3 3 16,3-3 14-16,0 0 6 15,0 0-19-15,0 0-1 16,0 0 2-16,0 2-3 16,-2-2-10-16,2 1-7 15,0 2-5-15,0 0 1 0,11-1 0 16,25-2 20-16,19 0-4 16,27-14-13-16,18-6-4 15,12-5-2-15,7-2-8 16,2 0 0-16,-5 1-1 15,-2 1 1-15,-10 1-4 16,-13 4 2-16,-12 6-12 16,-14-1-12-16,-12 4-9 15,-13 5-1-15,-10-2-1 16,-12 5-3-16,-5 2-8 16,-8-1 8-16,-5 2 10 15,0 0 4-15,0-2-2 16,0-1-120-16,-12 1-23 0,0-2-81 15</inkml:trace>
  <inkml:trace contextRef="#ctx0" brushRef="#br0" timeOffset="111764.35">7918 13362 423 0,'0'0'126'16,"0"0"-66"-16,0 0 81 15,0 0-12-15,0 0-42 16,0 0-22-16,-16-4-6 16,15 4-17-16,-1 0-9 15,2 0-12-15,-3 4-8 16,-3 20-6-16,0 11 9 15,3 6 13-15,1 6-14 0,2 3 0 16,0 3-7-16,3 2-2 16,5-1-2-16,1-4-3 15,-4-1 0-15,0-3 0 16,-3-6-1-16,-1-5-1 16,1-12-4-16,-1-6-12 15,-1-7-22-15,0-6-20 16,2-4-13-16,-1 0-11 15,2-1-24-15,0-13-101 16,-3-8-214-16</inkml:trace>
  <inkml:trace contextRef="#ctx0" brushRef="#br0" timeOffset="112768.17">4313 14316 254 0,'0'0'110'15,"0"0"-58"-15,0 0 10 16,0 0 13-16,0 0 4 16,0 0 0-16,3-6-3 15,-3 6-12-15,0 0-10 0,0 1-10 16,-15 23-21-16,-16 15 3 16,-18 12 2-16,-14 17-9 15,-14 9-4-15,-10 11-5 16,-10 3 2-16,-3-1-1 15,2 1 5-15,8-4-5 16,11-7-1-16,14-7-2 16,11-11 1-16,12-12-8 15,11-7-1-15,10-9 1 16,6-4-1-16,5-4 0 16,2-7-1-16,2-2-3 15,0-3-10-15,3-2-16 16,0-5-4-16,3-4-8 15,0-3-20-15,0 0-23 16,0 0-69-16,0-3-40 0,3-18-240 16</inkml:trace>
  <inkml:trace contextRef="#ctx0" brushRef="#br0" timeOffset="114239.13">6190 14235 251 0,'0'0'53'0,"0"0"-49"16,0 0 1-16,0 0 9 15,0 0 33-15,0 0 26 16,-49 0-15-16,49 0-8 16,0 0-3-16,0 0-1 0,0 0-8 15,0 0-22-15,0 0-10 16,0 0-2-16,0 0-4 16,10 0 0-16,11 1 6 15,7-1 5-15,11 0 6 16,4 0 0-16,6-5-4 15,1-5-5-15,2-2-3 16,-2 3-1-16,0-1 4 16,0 2-4-16,1-1-1 15,-3 2-2-15,7 0 0 16,-3-2 0-16,-1 1 0 16,0 0 0-16,-4-3-1 15,-2 1 0-15,0 1-2 16,-2-2 2-16,-1 2 0 15,-2 1 0-15,-4 1 0 0,-2 0-1 16,-2-1 2 0,-4 4-1-16,-1-1 1 0,-2 0-1 15,2 1 0-15,-6 0 0 16,3 2 2-16,-2-2-2 16,2-1 0-16,-3 5 0 15,0-3 2-15,-2 0-2 16,2 0 0-16,0-1 0 15,0 2 0-15,-3 0 0 16,-2 2 0-16,-1 0 0 16,1-3 0-16,-2 3 1 15,4-1-1-15,-2-2 0 0,4-2 1 16,-1 0-1-16,-1 0-1 16,1 3 1-16,-4-1 1 15,-3-2 0-15,-1 4-1 16,-4-2 0-16,0 2-1 15,-2 1 1-15,-1 0 0 16,-1 0 0-16,0-2 0 16,-1 2 0-16,-2 0 0 15,3 0-1-15,0 0 1 16,0 0 0-16,4 0 0 16,-1 0-1-16,-1 0 1 15,-1 0-5-15,-1-3-37 16,-1-1-42-16,-2-4-21 15,0-3-202-15</inkml:trace>
  <inkml:trace contextRef="#ctx0" brushRef="#br0" timeOffset="114665.56">7757 13483 123 0,'0'0'242'0,"0"0"-200"16,0 0-22-16,0 0 5 15,0 0 23-15,0 0-9 16,0-21-19-16,0 21-2 16,0 0-6-16,0 0-7 15,0 0 0-15,0 0 2 0,0 0-4 16,0 0-2-1,3 13 0-15,3 6 6 0,2 9-7 16,-2 4 2 0,-5 6-2-16,1-1-10 0,-2-3-73 15,0-7-230-15</inkml:trace>
  <inkml:trace contextRef="#ctx0" brushRef="#br0" timeOffset="117730.68">11427 15223 465 0,'0'0'144'0,"0"0"-63"15,0 0 40-15,0 0-19 16,0 0-37-16,0 0-27 16,-14-58-12-16,7 56-6 15,-5 1-13-15,-5 1-7 0,-5 0-1 16,-8 22 0-1,-4 14 0-15,-2 10 0 0,6 7 2 16,6 3 4-16,14-4-1 16,10-4-3-16,0-8-1 15,18-7-1-15,15-10-2 16,8-6-8-16,7-10-45 16,7-7-71-16,2 0-81 15,-2-13-28-15,-8-12-176 16</inkml:trace>
  <inkml:trace contextRef="#ctx0" brushRef="#br0" timeOffset="118264.54">11725 14923 655 0,'0'0'151'0,"0"0"-88"16,0 0 10-16,0 0-21 15,0 0-12-15,0 0-13 16,-30-40-8-16,30 40-14 16,-1 16-5-16,1 21 2 15,0 15-2-15,0 11 12 16,-2 1 6-16,2-3-5 16,-1 0 0-16,1-4 6 15,0-7-12-15,0-3-3 16,0-9 1-16,0-6-2 0,0-12-3 15,1-7 2 1,2-6-2-16,0-6-2 0,3-1 1 16,1 0 1-16,7-18 1 15,5-11 5-15,5-2-5 16,-4 1 0-16,-1 2 0 16,-1 6 2-16,-5 5-1 15,-1 5 0-15,3 2 0 16,-1 5 1-16,0 5-3 15,3 0-5-15,2 3-1 16,0 14 2-16,1 4 4 16,-1 4-2-16,-2 1-2 15,-2-1 3-15,-5-1 1 16,3-4-6-16,-3-6 0 0,0-2-7 16,2-5-9-16,0-6-9 15,6-1-9-15,0 0-24 16,7-3-9-16,0-11-15 15,2-3-87-15,-2 0-17 16,-3-5-183-16</inkml:trace>
  <inkml:trace contextRef="#ctx0" brushRef="#br0" timeOffset="118563.07">12390 15216 493 0,'0'0'150'15,"0"0"-10"-15,0 0 7 0,0 0-48 16,0 0-17-16,0 0-30 16,-18-58-18-16,14 58-1 15,1 0-13-15,1 0-12 16,-5 0 0-16,-8 12-8 16,-6 14 0-16,-4 10 0 15,2 2 0-15,8 3 3 16,5-2-2-16,10-3 2 15,0-6-3-15,6-5-2 16,15-3-5-16,6-7 2 16,7-6-48-16,6-2-36 15,2-7-88-15,-2 0-118 0,-1-3-169 16</inkml:trace>
  <inkml:trace contextRef="#ctx0" brushRef="#br0" timeOffset="119163.65">12414 15411 398 0,'0'0'264'0,"0"0"-149"16,0 0 5-16,0 0-7 0,0 0-41 16,0 0-25-16,-5 0-11 15,5 0-2-15,13-3-18 16,10-10-1-16,7-3-14 15,0 0 3-15,-3 3-4 16,-5-1 1-16,-4-3-2 16,-5 1 0-16,-5-2 1 15,-7-2-7-15,-1-1-1 16,-1 3 0-16,-18 1 2 16,-5 4 4-16,-7 4-1 15,-5 6 0-15,-3 3 0 16,0 0 3-16,-1 16-1 15,7 5 0-15,5 5 0 0,7 1-2 16,7-1 0-16,14-1-46 16,2-5-71-16,28-8-252 15,13-8-250-15</inkml:trace>
  <inkml:trace contextRef="#ctx0" brushRef="#br0" timeOffset="119631.64">12875 15300 552 0,'0'0'172'0,"0"0"-44"15,0 0 38-15,0 0-77 16,0 0-35-16,0 0-19 0,-51-21-10 15,26 28-13 1,-4 18-8-16,3 5 2 0,3 6-5 16,10 0 1-16,4-1-1 15,9-3-1-15,0-8-2 16,15-2 1-16,15-8-5 16,7-6 1-16,12-8-35 15,2 0-59-15,0-9-53 16,-4-10-15-16,-3 0-19 15,-7-5 31-15,-3-3-10 16,-4-4 5-16</inkml:trace>
  <inkml:trace contextRef="#ctx0" brushRef="#br0" timeOffset="119863.9">13231 15204 160 0,'0'0'145'0,"11"-98"-8"0,-11 51 7 16,0 3 37-16,0 12-37 15,-8 10-10-15,2 6-54 16,2 13 10-16,2 2-45 15,1 1-17-15,-2 0-10 16,3 0-5-16,-3 9-5 16,2 20-6-16,1 17 0 15,0 12 3-15,0-3 7 16,0 3-2-16,0 0-10 16,0-4-1-16,3-1-2 15,2-7-37-15,1-9-86 16,6-11-130-16,6-12-308 15,3-8 237-15</inkml:trace>
  <inkml:trace contextRef="#ctx0" brushRef="#br0" timeOffset="120215.32">13468 15248 717 0,'0'0'221'15,"0"0"-70"-15,0 0-15 16,0 0-36-16,-29-76-47 15,20 72-17-15,7 4-13 16,-1 0-11-16,2 0-9 16,-2 0-3-16,-6 7-3 15,-4 14 1-15,-4 10 1 0,-2 1 0 16,5 0 0-16,1-3-1 16,8-7 1-16,2-5-2 15,3-4 0-15,0-5-1 16,0 0-2-16,8-1 2 15,8-2 3-15,2 0 1 16,2-1 0-16,0-1 0 16,0 0-3-16,-1 1 1 15,0 2 1-15,-2 2-2 16,-1 3-14-16,-2-1-40 16,-2 6-66-16,-8 1-66 15,-4 0-176-15,0 1-215 16</inkml:trace>
  <inkml:trace contextRef="#ctx0" brushRef="#br0" timeOffset="120845.68">14398 15115 602 0,'0'0'135'16,"24"-138"-52"-16,-18 62 40 15,-6 4-12-15,0 11-35 16,-2 15-11-16,-8 15-15 16,-1 14-27-16,2 10-10 15,3 7 12-15,-4 5-11 16,-11 40-13-16,-7 24-1 15,-2 25 29-15,6 10 12 16,9 0-21-16,3 4-10 16,2-5-8-16,-1-4-2 15,-2-7 0-15,2-11-3 0,4-12-9 16,1-14-69-16,0-15-51 16,5-17-116-16,1-13-124 15,0-10-121-15</inkml:trace>
  <inkml:trace contextRef="#ctx0" brushRef="#br0" timeOffset="121396.62">14183 15395 596 0,'0'0'119'0,"0"0"-55"15,0 0 48-15,0 0-31 16,0 0-45-16,121-54 6 0,-58 42-19 15,2-2-5 1,-1-1-10-16,-10 1-7 0,-9 2 0 16,-10 0-1-16,-8 1 2 15,-6 3-1-15,-10 2 7 16,-7-1 13-16,-4 3 52 16,0-2 0-16,0-1-22 15,0 6-16-15,0-2-16 16,-7 3 0-16,-7 0-15 15,-2 3-2-15,-5 18-4 16,3 5 2-16,3 6-1 16,8 2 0-16,4-4-1 15,3-2 0-15,0-2-1 16,12-6 0-16,8-8-3 0,7-3 0 16,3-6-1-16,3-3-19 15,1 0-17-15,-2-12 17 16,-6-4 16-16,-4-4 7 15,-6-5 1-15,-6-1 2 16,-4-3 0-16,-6-1 7 16,0 0-2-16,-9 5 1 15,-9 4-6-15,-3 6 5 16,-4 7 0-16,1 6-5 16,2 2 0-16,-1 0-1 15,6 6-1-15,5 4-4 16,7 4-15-16,5 2-51 15,0-1-49-15,11 0-50 0,9-3-60 16,4-3-151-16</inkml:trace>
  <inkml:trace contextRef="#ctx0" brushRef="#br0" timeOffset="121829.49">14868 15371 488 0,'0'0'269'0,"0"0"-182"16,0 0 53-16,0 0 4 15,43-85-59-15,-28 65-28 0,1 1-2 16,2-1-13-16,-3 5-10 16,1 2-9-16,-2 1 4 15,1 4-8-15,-2 2-10 16,2 3-7-16,2 3-2 15,3 0-1-15,3 6-3 16,-2 11-4-16,-2 3-25 16,-3 8-6-16,-7-1-19 15,-3 1-11-15,-6-2-10 16,0-6 22-16,0-3 10 16,0-4 9-16,-7-7 18 15,2-4 20-15,0-2 0 16,3 0 5-16,-1 0 14 0,2-11 35 15,1-9-16 1,0-7-7-16,0-7-9 0,8 0-10 16,6-4-5-16,2 5 3 15,-2 5-8-15,-4 6-2 16,2 4-2-16,-1 3-75 16,-5 1-106-16,2-1-340 15</inkml:trace>
  <inkml:trace contextRef="#ctx0" brushRef="#br0" timeOffset="124032.81">15688 15325 587 0,'0'0'196'0,"0"0"-148"0,0 0 62 16,0 0 0-16,0 0-38 16,0 0-21-16,-8 0-9 15,40-12-23-15,14-13-6 16,18-5-10-16,11-4-3 15,-4-3-4-15,-5-4-2 16,-6-7-18-16,-10-6-7 16,-9-13 0-16,-11-3 11 15,-11-5 15-15,-13 0 5 16,-6 0 4-16,-8 4 2 16,-17 5 9-16,-5 14 12 15,3 18 2-15,7 16-14 0,8 10-4 16,6 8 5-16,-5 6-10 15,-5 38-6 1,-7 24 3-16,-2 19 0 0,4 7 25 16,8 6 20-16,8-2-22 15,5-1-1-15,0-12-10 16,6-13-7-16,12-11-2 16,4-10-6-16,1-10 1 15,1-12-3-15,1-12-1 16,-1-8-4-16,0-9-12 15,3 0 0-15,3-13 0 16,0-14 4-16,-2-7 2 16,-6-8 3-16,-4-1 4 15,-6 0 3-15,-5 6 3 16,0 9 0-16,-3 11 1 0,-3 12 5 16,1 5-1-16,2 0-2 15,7 4-3-15,10 14-4 16,5 7 3-16,7-2 1 15,2 0 0-15,2 0-3 16,2-6 5-16,-1-3-4 16,3-6 2-16,-4-7-4 15,-1-1 1-15,-1 0-7 16,-5-14 10-16,-4-5 1 16,-5-3-1-16,-5-6 0 0,-6-2 5 15,-6-4 5 1,-4 0 5-16,0 1 7 15,-11 2 0-15,-8 7 5 0,-4 6-7 16,1 8-5-16,-1 7 0 16,4 3-7-16,0 16-8 15,-1 13 0-15,8 9 1 16,5 3-1-16,7-3-2 16,0-1 1-16,10-5-2 15,10-6 0-15,7-2 1 16,3-6 0-16,2-7-9 15,1-5-13-15,-1-5 0 16,-6-1 0-16,-2 0 4 16,-5-14 12-16,-5-8 7 15,-5-5 2-15,-3-2-1 0,-5 2 1 16,-1-1 6-16,0 8 7 16,0 11 8-16,0 2 9 15,0 5-3-15,0 2-4 16,0 0-20-16,0 0-4 15,6 17-7-15,2 7 3 16,1 3 2-16,1-2 1 16,1 3-9-16,2-3-17 15,2-4-15-15,4-4-33 16,1-4-34-16,2-7-14 16,0-5-1-16,-2-1 55 15,-2 0 40-15,-1-15 26 16,-1-6 3-16,-2-5 23 15,-2 0 36-15,-4-2 22 16,-2 3 11-16,-2 3 4 0,-4-1-22 16,0 7-13-16,0 2-17 15,0 5-10-15,0 4-2 16,0 3-3-16,0 2-12 16,0 0-13-16,0 0-4 15,0 0-2-15,3 17-7 16,2 7 7-16,1 4 1 15,-2-2 0-15,2-1-4 16,1-4-5-16,3-2-8 16,-3-5-2-16,-1-4-2 15,0-6 5-15,-5-4 4 16,2 0 8-16,5-3 5 0,6-16 7 16,3-6-4-16,7-7-3 15,-4 3 10-15,-1-2 5 16,-1 2-3-16,-5 3-1 15,0 1 5-15,-2 8-1 16,-3 5-9-16,-2 6 7 16,-3 3-12-16,2 3 0 15,3 0-1-15,4 15-7 16,4 8 6-16,-4 4-7 16,0 1-5-16,-5 1-7 15,1-2-8-15,0-5-14 16,0-3 4-16,0-4 8 15,2-2 1-15,1-4 2 0,-1-4 15 16,-1-2 9 0,4-3 3-16,1 0 5 0,4-13-3 15,-2-7 10-15,4-4 8 16,-2 0 1-16,3-3 13 16,-2-1-1-16,-1 1-11 15,0 3-1-15,-3 4-4 16,-2 6-1-16,-2 1-10 15,-4 9 5-15,3 4-11 16,-1 0 0-16,2 14-3 16,2 9-1-16,-4 3 2 15,-3 3-17-15,1 0-12 0,-4-3-3 16,0-3-6 0,2-5 6-16,0-4 11 0,1-6 7 15,-2-2 7-15,3-6 9 16,1 0 3-16,2 0 5 15,7-15 24-15,1-7 0 16,4-2 9-16,2-4-7 16,0-2-6-16,1 3-6 15,-1 0-8-15,0 7-1 16,-2 9-7-16,0 6-3 16,-3 5-3-16,0 3-1 15,-1 16-3-15,-3 10-4 0,-8 4-3 16,-7 2-34-1,0-1-8-15,-1-5-11 0,-11 0-26 16,-3-6-45-16,0-8-73 16,-1-8-154-16,2-7-80 15</inkml:trace>
  <inkml:trace contextRef="#ctx0" brushRef="#br0" timeOffset="124233.82">18200 14533 829 0,'0'0'169'0,"0"0"-78"16,0 0 31-16,0 0-16 0,0 0-69 16,0 0-36-16,-49-28-1 15,58 43-20-15,7 4-4 16,-1-4-152-16,-3-6-203 15</inkml:trace>
  <inkml:trace contextRef="#ctx0" brushRef="#br0" timeOffset="124948.83">18651 14912 398 0,'0'0'102'0,"44"-78"-29"15,-29 35 72-15,-5-7-33 16,-7-2-6-16,-3-7-18 16,0-1-17-16,-4 4-5 15,-9 10-2-15,-1 15-27 16,4 14-16-16,5 11 3 16,2 6 8-16,3 0-17 15,-4 36-15-15,-2 28 3 16,1 29-3-16,2 11 24 15,3 9 1-15,0-7-10 16,2-4-9-16,8-9-6 16,4-14-1-16,1-14 0 15,1-15-31-15,6-15-62 16,10-18-77-16,9-17-80 0,6 0-128 16,2-27-106-16</inkml:trace>
  <inkml:trace contextRef="#ctx0" brushRef="#br0" timeOffset="125194.79">19275 14587 742 0,'0'0'141'16,"0"0"-32"-16,0 0 12 16,-82-68-21-16,75 66-35 15,4 2-30-15,1 9-18 16,-1 27-11-16,2 20 2 0,1 15 4 15,0 4 8-15,0 5-6 16,0 2-12-16,0 0-2 16,0-10 0-16,0-11-8 15,0-12-57-15,0-13-89 16,1-14-95-16,1-12-187 16</inkml:trace>
  <inkml:trace contextRef="#ctx0" brushRef="#br0" timeOffset="126295.81">19005 15045 777 0,'0'0'166'0,"0"0"-95"15,0 0 64-15,0 0-29 16,0 0-51-16,0 0-21 15,148-11-6-15,-72-5-15 16,6-1-5-16,-3-1-4 16,-12 4-4-16,-12 3-1 15,-16 3 1-15,-15 3-1 16,-13 1-1-16,-7 4-1 16,-4 0 3-16,0 0 2 15,0 0 0-15,-1 0-1 16,-18 9-1-16,-6 10 3 0,-6 9-1 15,3 4-2-15,2 0 0 16,7 2-1-16,7-3 0 16,7 0-1-16,5-5-4 15,6-2 0-15,18-8-4 16,8-6-10-16,0-5 2 16,3-5-4-16,-1 0 5 15,-2-2 4-15,-4-13 1 16,-6-2 5-16,-4-8 7 15,-8 0 1-15,-5-3 2 16,-5-1-1-16,0 0 5 16,0 1-3-16,-8 6 2 15,1 7 0-15,1 5 14 16,5 5 2-16,-1 3 12 0,2 0-10 16,0-3-8-16,0-1 1 15,15-5 4-15,12 1-11 16,5 1-9-16,0 5-1 15,-2 4 0-15,-5 0 0 16,-1 0-2-16,-3 16 2 16,-3 6-6-16,-5 5 4 15,-5 1-5-15,-5 1-13 16,-3-2-9-16,0-3-15 16,0-3 6-16,0-8 10 15,0-5 1-15,0-7 9 16,0-1 13-16,10 0 5 0,7-18 22 15,3-10 3-15,6-5 1 16,-3-6 11-16,-1 0-9 16,1 0-4-16,-2 3-8 15,-4 9 5-15,-4 8-5 16,-4 6-7-16,-1 10-2 16,3 3-6-16,3 0-1 15,4 11-1-15,1 14-1 16,0 4-2-16,-1 7 2 15,-6-1-14-15,-1-1-15 16,1-6-20-16,-5-5 5 16,2-5 8-16,0-9 8 15,-2-1 6-15,2-8 20 0,6 0 4 16,0-5 8 0,6-16 26-16,0-5 11 0,3-8 8 15,1-6-16-15,1-6-8 16,-1 2 1-16,2 5-8 15,-3 4-6-15,0 13-8 16,-4 11 4-16,0 8-6 16,-2 3-4-16,3 9-2 15,1 15 0-15,-7 10-1 16,-4 9 1-16,-6 6-4 16,-5-2 3-16,0 0-1 15,0-9-10-15,0-5-6 0,-5-10-13 16,0-7-5-1,3-7-7-15,1-2-14 16,1-7-39-16,0 0-7 0,0-5-13 16,0-14-127-16,8-6-114 15</inkml:trace>
  <inkml:trace contextRef="#ctx0" brushRef="#br0" timeOffset="126487.5">20662 14554 786 0,'0'0'170'0,"0"0"-66"0,0 0 20 15,0 0-28 1,0 0-41-16,0 0-39 0,-23-42-16 16,23 49-14-16,9 15-58 15,10 12-2-15,-1 7-89 16,-2 5-62-16,-2 0-161 15</inkml:trace>
  <inkml:trace contextRef="#ctx0" brushRef="#br0" timeOffset="127145.89">21038 15037 816 0,'0'0'191'0,"0"0"-59"0,24-107 27 16,-22 73-67-16,-2 4-38 16,0 7-17-16,0 9-8 15,0 6-12-15,0 4-5 16,0 4-7-16,-13 9-5 16,-12 20-3-16,-5 16 0 15,1 7 2-15,6-1-5 16,7-3-17-16,9-4-28 15,7-10-13-15,0-10-27 16,19-9 16-16,14-8 24 16,6-7 36-16,5 0 14 15,-3-17 1-15,-1-8 9 0,-2-13 42 16,-5-6 12-16,-1-3 1 16,-7-2-17-16,-5 7-9 15,-6 15 0-15,-5 8-11 16,-4 10-12-16,-4 9-3 15,4 0-12-15,2 8-1 16,1 20-7-16,-2 8 7 16,-3 9 1-16,-3 0-16 15,0-3-8-15,-5-3-18 16,-5-5 6-16,-1-10-9 16,5-8 6-16,3-7 2 15,3-6 8-15,0-3 17 0,0 0 12 16,12-12 11-16,12-13 8 15,8-10 2-15,0-9 19 16,7-7-5-16,1-7 1 16,2-2-2-16,0 5-5 15,-8 12-5-15,-4 16-3 16,-12 11-2-16,-2 12-1 16,-2 4-15-16,1 16-2 15,-3 18-1-15,-3 14-2 16,-7 10 1-16,-2 5-5 15,0-5-30-15,-8-6-53 16,-4-9-43-16,-2-15-160 16,4-12-451-16</inkml:trace>
  <inkml:trace contextRef="#ctx0" brushRef="#br0" timeOffset="129445.92">22460 14794 524 0,'0'0'172'0,"0"0"-71"0,0 0 26 16,3-75-3-16,-17 63-51 15,-11 6-17-15,-11 6-21 16,-15 0-20-16,-2 22-8 15,2 12 1-15,12 4-4 16,16 8-4-16,18 0-1 16,5 3-4-16,33-9 1 15,21-7-3-15,14-8-32 16,11-8-26-16,-1-10-26 16,-4-6-12-16,-10-1 11 15,-10 0-36-15,-15-11 21 16,-14-5 57-16,-14-5 21 0,-10-3 29 15,-1-2 13-15,0-2 37 16,-12 4 68-16,-2 2 15 16,3 2 1-16,3 5-22 15,2 0-14-15,3 7-23 16,1 3-18-16,2 2-7 16,0 3-14-16,0 0-13 15,0 0-9-15,0 0-11 16,0 0-3-16,5 16-10 15,14 10 9-15,6 5 1 16,3 3 0-16,6-3-1 16,2-2-8-16,4-3-17 15,1-9-28-15,-4-4-11 0,-1-9 6 16,-6-4 9 0,-8 0 34-16,-4-7 16 0,-6-14 3 15,-6-4 2-15,-1-8 13 16,-5-1 16-16,0-2 4 15,0 2-3-15,0 6 8 16,-2 3-6-16,-3 7-1 16,1 7 0-16,1 5-3 15,1 4 3-15,2 2-4 16,-1-2-7-16,1 2-8 16,-2 0-2-16,1 0-8 15,-1 31-6-15,1 15 0 0,-4 22 10 16,-2 7 1-1,-3 5-6-15,-3 2-4 0,-4 2-2 16,-6-4 0-16,-3-1-1 16,-6-6-3-16,-2-9-15 15,0-13-13-15,1-10-9 16,7-15-26-16,4-12-2 16,6-8-3-16,-1-6 9 15,4 0 0-15,-5-8 7 16,0-10-8-16,0-7-10 15,1-4-2-15,4-7 25 16,7-10 10-16,6-7 15 16,5-7 13-16,25-6-8 15,14 6-20-15,9 7-21 16,5 9-11-16,-2 11-31 0,1 7-214 16</inkml:trace>
  <inkml:trace contextRef="#ctx0" brushRef="#br0" timeOffset="129929.08">23481 14839 608 0,'0'0'294'0,"0"0"-183"16,-35-81 30-16,20 63-9 15,3 5-58-15,3 6-28 16,6 6-10-16,0 1-14 0,-2 0-20 15,-6 21 0-15,-1 12-2 16,0 9 0-16,4 4-2 16,8-3-3-16,0-4-2 15,18-5-15-15,12-8-41 16,13-14-27-16,10-12-58 16,2 0-23-16,0-20-39 15,-4-13-8-15,-4-16-13 16,-5-9 31-16,0-11 200 15,-3-9 29-15,-8-10 112 16,-6-6-27-16,-11-7 9 16,-13-3 24-16,-1 8 14 15,-9 14 8-15,-13 20-39 0,2 24 0 16,6 18-47 0,6 12-30-16,4 8-25 0,-4 24-22 15,-4 33-6-15,5 24 10 16,2 21 12-16,5 2-15 15,0 0-1-15,12-7-6 16,1-6-3-16,-3-8-2 16,-4-9-9-16,-5-10-92 15,2-15-96-15,2-12-115 16,9-19-309-16</inkml:trace>
  <inkml:trace contextRef="#ctx0" brushRef="#br0" timeOffset="130295.43">24033 14812 750 0,'0'0'138'0,"0"0"-37"15,0 0 1-15,0 0-70 16,0 0-19-16,0 0 22 16,50 29-12-16,-26-26-6 15,-1-3-11-15,1 0 2 16,-3-3 0-16,-1-14-4 15,-3-5 11-15,-3-3-1 16,-3-3 13-16,-4-1 14 16,-6 2-17-16,-1 6 2 0,0 6 3 15,0 6 0 1,-10 9-4-16,-7 4-9 0,-9 26-13 16,-7 10-2-16,1 9 1 15,9 5-2-15,12 1 0 16,8-5-2-16,3-3-2 15,6-12-1-15,14-10-34 16,7-8-38-16,9-12-31 16,5-5-91-16,4 0-78 15,5-11-245-15</inkml:trace>
  <inkml:trace contextRef="#ctx0" brushRef="#br0" timeOffset="131661.34">24751 14333 721 0,'0'0'106'0,"0"0"18"15,-1-75-9-15,12 46-12 0,7 2-44 16,5 4-27-16,-1 4-18 16,-4 8 2-16,-3 4-4 15,-3 7-2-15,-1 0-8 16,2 20-2-16,-1 13-2 15,-4 8 2-15,-6 7 0 16,-2 6-1-16,0 2 0 16,0 4-14-16,-6 0-18 15,-7 1-13-15,-3-4 10 16,-7-7 12-16,-4-3 5 16,-4-3 10-16,-1-5 6 15,4-1 3-15,1-4 1 16,5 0 0-16,2-2-2 15,7 2 1-15,5-1 0 0,5-2-1 16,3-3 1-16,0-3 2 16,8-2-2-16,0-6 0 15,0-5 2-15,-3-6 6 16,-2-3 2-16,-3-3-2 16,0 0 4-16,0 0 5 15,1 0-2-15,-1 0 1 16,0 0-1-16,2 0-5 15,-1-3-10-15,2-5-9 16,0-2-33-16,3 2-30 16,2 0-72-16,-1 3-74 15,-1 2-206-15</inkml:trace>
  <inkml:trace contextRef="#ctx0" brushRef="#br0" timeOffset="132094.15">24772 15444 1017 0,'0'0'117'16,"0"0"5"-16,0 0-4 15,0 0-61-15,0 0-34 16,0 0-12-16,0-7-7 16,0 7-3-16,-2 0-1 15,2 7-2-15,0 0 1 16,0 0-4-16,0-4-2 15,6-3 0-15,2 0 4 16,-1 0 3-16,-4 0 3 16,-3-3 3-16,0-10-2 15,0 2-2-15,0 3-1 0,-4 4-1 16,-10 4 0 0,-2 0-7-16,-4 2-41 0,3 10-69 15,5 0-111-15,10-2-340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1T14:53:16.73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3026 2027 216 0,'0'0'142'0,"0"0"-86"15,0 0 23-15,0 0-3 16,0 0-1-16,0 0-23 15,0 0-9-15,0 0-2 16,-2-8-7-16,2 3-9 16,0 3-5-16,0-1 0 15,0 0-1-15,0 2-6 16,0-1 0-16,0 0-5 16,0 2 1-16,0 0-2 0,0 0-1 15,0 0-4-15,0-1 0 16,0 1 2-16,0 0-3 15,-1 0-1-15,1 0-1 16,0 0 1-16,0 0-1 16,0 0 1-16,0 0 0 15,-2 0 0-15,2 0-2 16,0 0 4-16,-2 0-2 16,2 0 0-16,0 0 1 15,0 0-1-15,0 0 1 16,0 0 0-16,0 0 1 15,0 0-1-15,0 0-1 16,0 0 0-16,0 0 0 0,0 0 0 16,0 0-1-1,0 0-1-15,0 0 0 0,0 0 1 16,0 0 1-16,0 0-1 16,0 0 0-16,0 0 1 15,0 0 0-15,0 0-1 16,0 0-1-16,0 0 0 15,0 0-4-15,0 0-2 16,0 0 0-16,0 0 2 16,0 0 5-16,-2 0-5 15,2 0 3-15,0 0 0 16,0 0 1-16,0 0-4 16,0 0-10-16,0 0-12 15,0 0-29-15,0 0-75 0,0 0-105 16</inkml:trace>
  <inkml:trace contextRef="#ctx0" brushRef="#br0" timeOffset="46875.13">3087 2194 112 0,'0'0'150'0,"0"0"-142"16,0 0 2-16,0 0-9 15,0 0-1-15,0 0-2 16,0 0-4-16,-22-28 4 16,22 28 2-16,0 0-5 15,-2 0-29-15,2 0-23 16,-1 0-67-16</inkml:trace>
  <inkml:trace contextRef="#ctx0" brushRef="#br0" timeOffset="95808.96">3102 2000 664 0,'0'0'121'16,"0"0"-105"-16,0 0 57 15,0 0 1-15,0 0-16 16,0 0-33-16,0 0-14 16,-7-47-6-16,7 47-5 15,0 0-7-15,0 15-6 16,4 7 13-16,11 5 0 15,0 2 1-15,4-2 0 16,-1-5-1-16,2-5 0 16,-1-3-1-16,2-11-1 15,4-3-14-15,2 0-5 0,3-20 2 16,0-8 9 0,-2-7 6-16,0-1 4 0,-4 2 0 15,-4 0 1-15,-4 5 3 16,1 0 1-16,-3 3 1 15,-3 3 2-15,5 7 1 16,-4 5-2-16,3 5-6 16,3 5-1-16,3 1 0 15,3 5-4-15,0 15-7 16,3 6 7-16,-2 3 4 16,3 3-1-16,-4-1-8 15,0-4 3-15,-3-3-15 16,3-7-4-16,-2-6-18 15,0-7-6-15,1-4 3 0,1 0 10 16,1-13 28-16,2-9 7 16,1-3 1-16,-1-3 0 15,-3-2 3-15,0 1 5 16,-2 1 13-16,-1 0 6 16,-3 6-3-16,0 5-9 15,-5 4-6-15,2 7 2 16,-4 6-10-16,2 0 2 15,-4 3-3-15,3 16-7 16,4 4 3-16,-4 6 4 16,0 0-5-16,0 0 5 15,-1-2-9-15,0-5-12 16,0-5-19-16,7-5 0 0,-3-8 1 16,4-4 13-16,1 0 15 15,2-10 11-15,2-9 2 16,-5-5 1-16,2 0 4 15,0-2 20-15,-3 1 2 16,-2-1 6-16,-1 2-3 16,2 4-4-16,-4 4-9 15,-3 5-6-15,-2 5 1 16,5 6-10-16,-2 0 3 16,2 0-7-16,-1 7-1 15,2 12-6-15,0 2 4 16,-3 4 3-16,1 2-1 0,3-3-1 15,0-1-5-15,1-4-26 16,5-5 6-16,0-3-4 16,4-6 24-16,2-5-1 15,0 0 3-15,-2-8 5 16,-1-10 0-16,-4-2 4 16,-3-1 1-16,-3-1-1 15,1-3 14-15,-5 3 11 16,1 0 4-16,-3 5-15 15,0 3 0-15,-2 5-2 16,0 2-9-16,-4 4 1 16,2 3-8-16,0 0-3 15,2 0 2-15,3 16-10 16,-1 5 11-16,2 5-3 16,1 1-9-16,-1 2-16 0,2-4 15 15,2-4-15-15,2-5-17 16,-1-5 0-16,6-5 15 15,-1-4 21-15,-1-2 9 16,0 0 0-16,-4-13 4 16,0-4-1-16,-2-5 5 15,2 0 16-15,-3-2 9 16,1 2 2-16,-2-2-6 16,-2 5-8-16,1 2-11 15,1 4 3-15,-2 3-1 16,1 3-11-16,-1 3 1 15,0 3-4-15,0 1 1 0,0 0-2 16,0 5 3-16,-2 5-9 16,2 3 6-16,-3 1 1 15,0-2-2-15,-1 1 2 16,1-4-1-16,1 0 3 16,0-4-1-16,4 2 2 15,8-4 0-15,8-3 4 16,6 0 15-16,0 0-12 15,-5 0-4-15,0-7-4 16,-1-2 0-16,0-2-3 16,0 2-5-16,-3-1 3 15,-5 4 4-15,-5 3-4 16,-7 2 4-16,-4 1 0 0,0 0 0 16,0 0-1-1,0 0-4-15,2 0-1 0,-4 1-5 16,-1 8-19-16,0 2-5 15,0 4 7-15,-6 2 16 16,-6 0 11-16,-7 3 2 16,-5 2 0-16,2-1 2 15,-1 1-2-15,7 0 6 16,4-1-2-16,3-3 4 16,6-4 7-16,3-3-12 15,0-3-1-15,0 0-1 16,7-5 1-16,8-2-2 0,6-1 1 15,7 0-1-15,4 0-18 16,-1 0-29-16,0 0 46 16,-7 0-61-16,-9 0-12 15,-7 8-2-15,-7 2 44 16,-1 5 23-16,0 0 4 16,0 3 5-16,-1-1 2 15,-5 0 1-15,-2-1-3 16,1 2 0-16,-2-1 1 15,1 2-1-15,-2-2 0 16,-2 2 22-16,-3-2 22 16,2 0 15-16,-1-2 11 15,2 0-24-15,-1-4 6 0,8-2-18 16,4-4-16 0,1 0-8-16,0-1-7 0,1 0 2 15,17-2 1-15,3 1-2 16,5 1 1-16,2-3-2 15,-3 1-3-15,-1 1 0 16,-4 0 0-16,-7 3-1 16,-4-1 1-16,-3-1 0 15,-3 2 1-15,-3 1-2 16,0 2 2-16,0 4 0 16,0 1 1-16,-9 4 2 15,-6 1-2-15,-6 4 5 0,-1 2 2 16,-2 1-2-1,3-1 2-15,0 1 0 0,9 1-5 16,3-3 10-16,6-2-10 16,3-3-4-16,0-4 7 15,6-6-5-15,9-4-1 16,9-5 3-16,-3 0-3 16,6 0-1-16,-2-2 1 15,-3-3-1-15,-5 2 0 16,-1 1 0-16,-7 2 0 15,-1 0 0-15,-4 0-1 16,-3 1-1-16,-1 10 1 16,0 4 1-16,-1 4 0 15,-12 3 1-15,-4 0-1 16,4 3-1-16,5 0 1 0,2-2-2 16,2 0 2-16,0-5 0 15,2-1 0-15,2-1 0 16,0-6-3-16,0 1 2 15,0-5-2-15,0 1-2 16,0-3 2-16,0-2 3 16,3 1 0-16,3-2 0 15,-2 3 1-15,1-4 0 16,1 1 0-16,3-1 0 16,6 0 0-16,-2 0-1 15,5 0 3-15,0 0-3 16,0 0 1-16,1 0-1 0,-1 0 0 15,0 0 1 1,3 0-1-16,-3 0 0 0,0 0 0 16,-3 0 1-16,-1 0-1 15,-3 0 2-15,2-5-2 16,-5-1 4-16,1-3 12 16,0 1-5-16,3-3 0 15,-3 1 3-15,1-2-5 16,2 2-6-16,0 2-2 15,1-1 1-15,1 1-2 16,-1 1 0-16,1-1 1 16,-1-1-1-16,2 0 0 15,-3 0 0-15,1-1-1 16,-1 0-1-16,0-2 1 16,-3 3 1-16,0-1 1 0,0-2 1 15,0 3-3-15,0 1 2 16,-3 0-1-16,3 3 1 15,-5 1 3-15,-1 4-4 16,-3 0 0-16,2 0-2 16,1 0-3-16,3 0 1 15,3 0-1-15,1 0-19 16,2 0 4-16,1 2 15 16,1-2 0-16,4 0-18 15,-3-2 20-15,1-10 3 16,5-8 0-16,-2-1 0 15,1-6 0-15,-5 0 3 0,-2 2 4 16,-4 0 3-16,0 3 13 16,-1 0 0-16,-3-1 10 15,-2 2-4-15,0 1-7 16,-1 2-2-16,1 2-2 16,0 3-11-16,-3 3-2 15,3 3-1-15,0 4-4 16,-3 1 0-16,6 2-3 15,3 0-7-15,3 0-6 16,1 9-6-16,-1 1-14 16,3 1 2-16,-2-2 5 15,4 0-6-15,4-5-4 0,1-4 2 16,2 0 16-16,-3 0 4 16,-3-11 2-1,-2-4 15-15,-1-4 2 0,-3-3 23 16,0 2 22-16,-2-5 0 15,-5 0-4-15,1 2-3 16,3 0-13-16,-6 1-9 16,3 1-9-16,0 4-3 15,0 0-1-15,2 3-5 16,-3 4 0-16,4 4 2 16,-1 3-2-16,2 2-2 15,3 1-6-15,2 0-4 16,2 7-19-16,0 6 5 0,0 1-1 15,2-3-2-15,2-1-8 16,-3-5-12-16,0-2 0 16,0-3-14-16,1 0 35 15,-1-3 17-15,0-11 11 16,0-5 0-16,-3-1 4 16,1-3 6-16,-1 0 8 15,0-1-2-15,-3 1 0 16,1-2 6-16,-2 0-11 15,0 1 11-15,0 2 0 16,0-2 6-16,2 1-7 16,-1 0 3-16,0 2-2 15,1 3-10-15,-5 4-2 0,-2 4-7 16,-1 5 12-16,-4 5 5 16,3 0-18-16,2 0-2 15,3 10-8-15,2 5 5 16,2 2 3-16,-2-3-7 15,-1 0 0-15,-1-4 3 16,0-5-7-16,-3-1 4 16,4-4-5-16,-1 0 6 15,2 0 6-15,-1-11 0 16,2-4 2-16,-1-2 0 16,-1-4-1-16,-1 4 0 15,0-3 0-15,3-1-1 16,-2 1 6-16,2 0-4 15,6 0 1-15,-2 2 14 0,-2 0-9 16,-5 0 2-16,-2-1 1 16,-2 1-4-16,-2-1-4 15,0 6-2-15,0 0-1 16,-3 8 6-16,0 3-4 16,0 2 4-16,0 0-3 15,0 0-3-15,0 0-8 16,0 0-2-16,0 0-1 15,0 2-1-15,0 5 4 16,0 1 3-16,0-4-5 16,0-1-3-16,3-3-6 0,3 0-9 15,2 0 11-15,0 0 16 16,4-10 2 0,0-3-1-16,-3-1 2 15,-3 2 1-15,0-2-3 0,1-1 0 16,-1 1 0-16,-3-1 2 15,2 1 0-15,-2-1 0 16,1 2 5-16,1 4 3 16,-1 1 4-16,0 4-10 15,-2 2 1-15,-2 0-1 16,0 1-1-16,0 1-3 16,0 0 0-16,0 0 0 15,3 0-1-15,0 0 1 16,2 0 0-16,-2 0 2 0,-2 0-2 15,2 0 3-15,2 0-1 16,-1 1 2-16,2 3 1 16,-2 0-2-16,2 4 3 15,2 1-6-15,5 2 0 16,-1 3 0-16,3 3 1 16,-3-2-1-16,1-1 0 15,-2-2-2-15,-2 0 2 16,1-4 0-16,1 2-2 15,-2-1 4-15,-3-2-4 16,4 4 4-16,-4 0-4 16,0 1 0-16,-1 2 0 15,-2 1 1-15,-2 2-2 0,-1 0 2 16,0 0-6 0,0 0 7-16,-4-3 0 0,-4 2 0 15,-1-2 0-15,-3 0 4 16,2 0 4-16,1 0 3 15,0 1 2-15,6 0 3 16,0 0-1-16,3 2-14 16,0-3 0-16,0 0-1 15,0-1 0-15,0-1 1 16,3-3-2-16,7-4 1 16,1 2-8-16,-1-3-3 15,2 0 2-15,-3 1 8 0,-3-3 0 16,-1 1 1-1,-2 0 0-15,2 2 1 0,0 4-2 16,2 5 2-16,8 5-1 16,6 9 0-16,6 2 0 15,-3-1-1-15,-9 1 1 16,-5-2-3-16,-10 1-2 16,0 4 4-16,0 0 2 15,-6 1 0-15,-6-3-1 16,-3 0 0-16,1-1 0 15,1-6 2-15,3-3-2 16,6-2-1-16,1-5 1 16,3 0-2-16,0 0 2 0,0-2-1 15,17 3-3 1,3-1 4-16,7-2-1 0,4-1 1 16,2-2 0-1,1-3 0-15,-3 0 3 0,-5 3-6 16,-4-4 3-16,-7 0 0 15,-3 2 0-15,-6-1 3 16,-6 1-3-16,0 3 0 16,0 4 1-16,-15 2-1 15,-9 4 2-15,-4 5 0 16,1 3 5-16,-3 4 0 16,2 1-2-16,4-2 0 15,3-1-1-15,3-2-1 16,8-3-2-16,0-3 0 0,7-3 0 15,3-4-1-15,0-3-1 16,0-2 1-16,11-3-3 16,4-2 3-16,3-2-2 15,2-2 1-15,-1 0-1 16,-3 0 1-16,-2 1 1 16,-5 1 0-16,3 0 1 15,-5 0-1-15,1 5 0 16,0 1 0-16,0 7-1 15,1 4 1-15,4 4 6 16,-4 3-4-16,-4-1-2 16,-5 3 5-16,0-1-3 15,0 0 5-15,-5 0 0 0,-1 0-4 16,1-2-2 0,2-5 0-16,0-3 1 0,-2-2 1 15,2-2-3-15,0-1 1 16,0-2 4-16,1-2-4 15,-1 0 0-15,3-1-1 16,0-1 1-16,0 0-1 16,0 0 0-16,11 0 0 15,8-2 4-15,-1 0 1 16,5-2-4-16,-4-3 1 16,-4 0-2-16,-4 0 1 15,-6 0-1-15,-3 1-1 0,-2 3 0 16,0 3 1-1,0 4-2-15,-15 3 2 0,-3 3 2 16,-7 9-1-16,-4 0-2 16,-1 6 2-16,-1 2-1 15,1-4 6-15,-1 1 0 16,4-5-2-16,2-2 0 16,6-5 1-16,5-4-3 15,8-4-2-15,3-5 0 16,3 4 0-16,0 1 1 15,3-1-1-15,12 1 0 16,6 0 2-16,1-1-2 16,1-3 0-16,-4 1-3 15,-3-3 6-15,-8 1-6 0,-4-3 3 16,-4 2-1-16,0 2 1 16,-9 5 2-1,-13 3-2-15,-3 4 2 0,-2 1-4 16,-3 2 2-16,2 3 0 15,-2 3-1-15,2-2 0 16,2-2 0-16,2-2 1 16,5-5 0-16,5 0 0 15,4 2 0-15,6-4 0 16,1-1 0-16,3 0 0 16,0-2-1-16,0-1 1 15,11 2 0-15,7 1 1 16,0-3-1-16,-1 0-1 0,-4 0-3 15,-4-2 4-15,2 1-1 16,-1 0 1-16,-4-2 0 16,0 1 0-16,-2-2 0 15,-2 0 0-15,1-1-2 16,4 3 2-16,-2-3 0 16,-1 0 0-16,-1 1 0 15,0 0 0-15,2 0 0 16,-1 0 0-16,2-1 0 15,-2 2 1-15,1-2 0 16,-2-3-1-16,3 4-2 16,-3-2 1-16,-1 0 1 15,-1 2 0-15,3-1 2 16,1 0-2-16,1 2-1 0,1-5 1 16,1 2 0-16,-1-2 0 15,2-2-4-15,-4 1 1 16,1-2 2-16,-2 0-1 15,-2 0 2-15,0 2-1 16,-2-2 0-16,0 0 1 16,0 1 0-16,0-1 2 15,0 0-2-15,0 0-2 16,0 0 1-16,3 0 1 16,2 2 0-16,1-2 0 15,-3 0 0-15,3 0 0 16,-4 0-3-16,-1 0-2 15,-1 0 5-15,0 0 1 0,0 0-1 16,-3 0-4 0,-6 0 3-16,1 1 1 0,4-1-1 15,0 2 1-15,4-2-1 16,0 0-3-16,-2 0-10 16,2 0 5-16,-1 0 9 15,-4 0 0-15,-2 0 0 16,-11 0 0-16,3 3-1 15,-9 1 1-15,-3 1-2 16,-3 2 1-16,-4 2 1 16,-2 1-2-16,2 2 2 15,-2 1-4-15,-1 0 3 16,6-2 0-16,-5 2 0 0,-2-3-1 16,4 0-2-16,3-5 3 15,7-1-8-15,6-4-5 16,6 0 1-16,3 0 10 15,-1 0 3-15,4-1 0 16,-2-9 1-16,-1-2 0 16,-1-1 0-16,4-4 3 15,1 1-3-15,1-1-1 16,1 3 1-16,-2 3 0 16,-3 0 4-16,2 5 2 15,-8 3 0-15,-1 3-3 16,-10 0-1-16,-3 16-2 0,-7 6-1 15,-2 2 0-15,1 2 0 16,0-1 0-16,-1 1 0 16,3-2 0-16,4-3 0 15,3-4-3-15,8-6-2 16,4-4 0-16,6-6 5 16,3-1 0-16,3-3 0 15,3-13 2-15,0-7-2 16,0-4 0-16,0-2 0 15,6-1 2-15,0 3-2 16,-3 4 1-16,-2 4 0 16,-1 1 2-16,0 5 1 15,-13 4 0-15,-11 6 3 16,-4 3 2-16,-8 3 2 0,-3 22-5 16,-4 7 0-16,1 5-3 15,-1 2-2-15,4 1-1 16,2-4 2-16,2-4-2 15,7-5 0-15,4-5 0 16,5-10 0-16,10-3 0 16,0-7 1-16,4-2-1 15,4 0 6-15,-1-11 0 16,2-9-2-16,0-3-3 16,0-2 2-16,0 0-1 15,0 3-2-15,0 0 1 16,0 2 1-16,0 2-2 15,0 3 0-15,-11 1 0 0,-6 4 1 16,-5 6-2-16,-7 4 1 16,-5 0 0-16,-9 17-2 15,-5 7 2-15,-4 4 0 16,0 1-1-16,5 3 1 16,3-5 0-16,8-3 0 15,8-5 0-15,5-8 0 16,10-4 1-16,5-7-1 15,2 0 0-15,3-3 3 16,-1-12-1-16,0-6-1 16,-1-2 2-16,-1 0-3 0,-2-4-2 15,-5 7 2-15,-5 0 0 16,-3 2 3-16,-7 1-6 16,1 4 5-16,-3 3-2 15,-1 4 0-15,1 6-1 16,0 0 1-16,1 2-1 15,0 15-1-15,1 4 1 16,7 4 0-16,-3 1 1 16,8-2-3-16,2-5 6 15,1-2-6-15,7-9 3 16,6-2 0-16,-3-4-3 16,3-2 3-16,0 0 5 15,0-9-5-15,3-8-2 16,10-3-1-16,-1-2 1 0,-1 1 1 15,-1 2 1-15,-4 3-1 16,-3 2 2-16,0 1-1 16,-3 2 0-16,0 2 0 15,0 5-4-15,0 1 0 16,-9 3 3-16,-4 0-5 16,-5 11-3-16,-5 11 9 15,-2 2 0-15,0 1 0 16,1-1 0-16,1 0 0 15,3-3 0-15,6-4-1 16,2-4 1-16,5-4-2 16,4-6 5-16,0-3-2 0,1 0-1 15,1 0 0 1,1-5 3-16,0-7 1 0,0-2-4 16,0 0-2-16,0 1 2 15,0 3 0-15,0 0-3 16,1 2-3-16,1 3 0 15,-1 1 0-15,1 4 0 16,-2-3-1-16,0 3 2 16,0 0-7-16,0 0 5 15,0 0-8-15,0 0 10 16,0 0-9-16,0 0 2 16,0 0 0-16,0 0-6 15,0 0 5-15,0 0 1 16,0 0 0-16,0 0 7 15,0 0 2-15,0 0 2 0,0 0 1 16,0 0 0-16,-2 0 0 16,-10 0 0-16,-7 0-1 15,-2 3 1-15,-3-3-3 16,-7 3 3-16,-6-2 2 16,-11 0-2-16,-15 1 0 15,-13-2 0-15,-13 2-2 16,-10 1 2-16,-5 0 5 15,4 2 7-15,9 3 10 16,18-2 1-16,16 4-4 0,20-3-7 16,10 3-10-1,11 0-2-15,2 2 0 16,4-3 0-16,4-1 0 0,1-4 0 16,2-1 0-16,2-3 0 15,-4 0 1-15,1 0-1 16,-2-10 2-16,3-9 0 15,-3-5-1-15,3 1 3 16,0-1-3-16,0 5-1 16,-2 3 0-16,1 8 0 15,-3 3 0-15,-1 3 0 16,-1 2 0-16,-4 0 0 16,-7 10-5-16,-4 11 4 15,-7 5 1-15,1 4 0 16,-1-3 1-16,-2 3-1 0,8-5-2 15,-2-1 2-15,3-4 0 16,6-6 0-16,3-4 0 16,8-5-1-16,5-5 1 15,2 0 1-15,0 0 0 16,0-13 4-16,0-6-5 16,0-3 0-16,2 1-5 15,4 1 4-15,-3 0-5 16,0 3 1-16,-3 4 2 15,0 4-5-15,0 0 0 16,0 5 1-16,0 1 7 16,0 3-3-16,0 0 0 0,-11 3-2 15,-6 15-3 1,-5 7 7-16,2 9 1 0,-3-3 0 16,5 3-1-16,2-4 0 15,4-6 0-15,6-4 1 16,-1-7 0-16,2-6 0 15,4-4 0-15,-2-3 1 16,1 0-1-16,-1 0 4 16,-3-10 0-16,3-8-6 15,-4-4 2-15,4 1-3 16,-3 0 1-16,1 2 0 16,-2 2 1-16,-3 2-2 15,-4 3 3-15,-1 0-1 16,-6 6 0-16,-7 6 0 15,-8 0 0-15,-9 0-6 0,-1 18 7 16,0 1 0-16,1 5 1 16,2 1 2-16,7 0-1 15,5-2-2-15,7-3 2 16,6-4-1-16,3-2-1 16,6-6 0-16,3-3 0 15,6-5 0-15,0 0 2 16,-4 0-2-16,1-4 5 15,0-9-2-15,-2-6-3 16,1 2 0-16,-1-5-4 16,2 2 4-16,-4 2 0 15,4 3 0-15,-3 1-2 0,0 3 2 16,-3 3-2-16,-6 3 2 16,-7 5 0-16,-4 0-1 15,-8 13 0-15,-2 10 1 16,-1 2 1-16,6 5-1 15,1 1 0-15,0-3 0 16,3-2 0-16,0-2 0 16,-1-4-1-16,-2-4 1 15,-1-4 0-15,1-7 0 16,7-5 0-16,4 0 2 16,3-2 0-16,4-12 1 15,1-3-3-15,3 0 2 16,3-7-2-16,2 1 1 0,3 0-1 15,0 3 0-15,0 1-1 16,0 5 1-16,0 4-3 16,0 3-1-16,0 2 3 15,0 4 0-15,0-1-2 16,0 2 3-16,0 0 0 16,0 0-1-16,0 0 0 15,0 0-4-15,0 0 3 16,0 0-3-16,0 0 2 15,0 0 3-15,0 0 0 16,0 0 0-16,0 0-2 16,0 0 4-16,0 0-2 15,0 0 0-15,0 0 0 0,0 0 0 16,0 0 0-16,0 0 1 16,0 0-3-16,0 0 5 15,0 0-4-15,0 0 1 16,0 0 0-16,0 0-2 15,0 0 2-15,0 0 0 16,0 0 2-16,0 0-2 16,0 0 1-16,0 0-1 15,0 0 1-15,0 0-1 16,0 0 0-16,0 0 0 16,0 0-2-16,0 0 3 15,0 0-2-15,0 0 1 0,0 0 0 16,0 0 0-1,0 0 0-15,0 0 0 0,0 0-1 16,0 0 3-16,0 0 0 16,0 0-2-16,0 0 2 15,0 0-1-15,0 0 0 16,0 0 4-16,0 0-3 16,0 0-2-16,0 0 4 15,0 0-4-15,0 0-2 16,0 0 2-16,0 0 0 15,0 0 2-15,0 0-2 16,0 0 0-16,0 0 0 16,0 0 0-16,5 0-3 15,-2 0 6-15,1 0-3 0,-1 0 0 16,-2 0 0-16,2 0 0 16,-3 0 0-16,0 0 0 15,0 0 0-15,0 0 0 16,0 0 0-16,0 0 0 15,0 0 0-15,0 0-1 16,2 0 1-16,-2 0 2 16,0 0-2-16,0 0 0 15,0 0 0-15,0 0 0 16,0 0 1-16,0 0 0 16,0 0 1-16,0 0-2 0,0 0-2 15,0 0 2 1,0 0 0-16,0-2 2 0,0 2-2 15,0-3 0-15,0 1 1 16,0 1 0-16,-2 1-1 16,1-2 0-16,-1 2 0 15,1-1 0-15,-1 0 0 16,1-1 1-16,-2-3-2 16,3-3 2-16,0-1-2 15,4-6 1-15,13-7-1 16,10-5 0-16,7-3-2 15,5-2 1-15,4-2-7 16,-3-4 0-16,-4 3 7 16,-6-1-4-16,-6 4-3 0,-8 3-11 15,-4 7 8-15,-6 4 9 16,-6 3 3-16,0 5 0 16,0-2-1-16,-9 5 0 15,-7-3 1-15,-2 3 2 16,-9 0-2-16,-3 1 0 15,-3-1 1-15,-3 0-1 16,2 2 3-16,6-4 8 16,1 3-7-16,8-3 0 15,5-1-1-15,7 1-1 16,7-2 2-16,0-3-4 16,12-3 0-16,22-5-5 15,15-3-8-15,11-4 5 0,4 1-3 16,-6 2-14-1,-7 2-10-15,-8 2 1 0,-12 2-11 16,-14 2-16-16,-14-1 20 16,-3 4 34-16,-17 0 7 15,-14-2 2-15,-9 2 8 16,-3 1 3-16,-2 2 6 16,0 0 19-16,8 0 8 15,4 2-16-15,9-1-5 16,5-2-2-16,5 1-10 15,8-5-4-15,5-3-2 16,1-3-4-16,10-9 2 16,14-1-5-16,6-5-3 0,1-3-2 15,-1 3-1-15,-2 1-15 16,-5 4-2-16,-7 2 7 16,-8 1 6-16,-5 1 1 15,-3 0 7-15,0 3 2 16,-8 2 3-16,-8 5-3 15,-7 3 8-15,0 2-6 16,-4 2 9-16,0 5-2 16,2 0 0-16,2 4 0 15,5-2 7-15,5 1-1 16,4-1 0-16,6 3-9 16,3-4-1-16,0-2-1 15,0-8-3-15,9-7-1 16,12-5 0-16,6-3 0 0,1 0-1 15,0-1-4-15,-4 5-3 16,-6 0 5-16,-3 4 1 16,-6 3-6-16,-6 1 5 15,-3 3 3-15,0 2 1 16,0-2-1-16,-15-1 2 16,-7 0-5-16,-7 2 6 15,-2 1-1-15,0 1-2 16,2 4 6-16,4-1 4 15,10 3 6-15,3 0-2 16,6 1 2-16,3-1-3 16,3-3-8-16,0-4 1 0,0-5-6 15,15-5-2-15,3-3-1 16,6-1-3-16,-2 5 0 16,-4-1-3-16,-3 1-6 15,-3-1 5-15,1 0 4 16,-5 5 0-16,-5 3 6 15,-3 0 1-15,0 0 0 16,-2-1 0-16,-17 0 0 16,-4 0 4-16,-5 1 9 15,0 3 8-15,-1 1-12 16,1 0 1-16,3 0 8 16,4 3-5-16,9 1-3 15,4 4 2-15,7-2 4 0,1 2-2 16,0-5-7-16,0-4-8 15,12-5-5-15,13-3-14 16,2-2 1-16,4 3 7 16,-8 0-9-16,-4 3-5 15,-8 4 8-15,-7 5 14 16,-4 0 2-16,0 4 2 16,0 1 8-16,0-2-8 15,0 5 4-15,0 0 4 16,0 0-9-16,0 0 2 15,0 0-2-15,0 0-6 16,0 0 2-16,-7 0-6 16,-5 0-32-16,-9 3-75 15,0 2-120-15</inkml:trace>
  <inkml:trace contextRef="#ctx0" brushRef="#br0" timeOffset="97371.79">2750 1722 800 0,'0'0'74'0,"0"0"-35"15,0 0 49-15,0 0-17 16,0 0-41-16,-79-1-18 16,67 18-5-16,2 5-7 15,2 0 5-15,8 1-5 16,0-2-1-16,0-6-1 15,8-1 1-15,5-7 1 16,5-5 0-16,1-2-1 16,-2 0-1-16,1-12-15 15,-9-5 5-15,-6-7 3 16,-3-1 9-16,-5 2 0 16,-13-2 0-16,-6 6 0 15,2 5 3-15,0 6-1 16,7 4 12-16,4 3 6 15,1 1-8-15,7 0-2 0,0 0-10 16,3 8 0-16,0 9-3 16,0 5 2-16,0-1 0 15,3-1-1-15,10-4 0 16,1-6 2-16,2-3-1 16,-1-4 1-16,4-3 0 15,-2 0 4-15,-2-7-4 16,-2-10-4-16,-7-2-1 15,-4-2 1-15,-2-2 3 16,0-1 1-16,-11 2 3 16,-4 4-3-16,2 5 1 0,5 5 0 15,1 3-2-15,0 4 0 16,1 1-10-16,1 0-29 16,-1 1-62-16,0 9-112 15,1 1-216-15</inkml:trace>
  <inkml:trace contextRef="#ctx0" brushRef="#br0" timeOffset="98038.2">1819 1288 831 0,'0'0'75'0,"0"0"-49"16,0 0 35-16,0 0-6 15,0 0-30-15,-83-19-25 16,77 38 0-16,-2 8-2 16,4 5 1-16,4 2 0 15,0-3-7-15,13 1 1 0,13-8 3 16,5 0 0-16,0-7 6 15,-1-3-4-15,-6-5-3 16,-3-3-14-16,-6 1-14 16,-6 0-7-16,-3 0 1 15,-6 3 6-15,0 5 8 16,-3 4 3-16,-15 4 4 16,-12 0-10-16,-3 1 6 15,-4-2 7-15,3-5-1 16,4-7 9-16,13-1 4 15,6-7-22-15,8-2-34 16,3-7-23-16,3-19-190 16</inkml:trace>
  <inkml:trace contextRef="#ctx0" brushRef="#br0" timeOffset="98306.55">2100 1027 718 0,'0'0'138'0,"0"0"-88"16,0 0 40-16,0 0-3 15,0 0-44-15,0 0-31 16,-15 3-12-16,16 23-5 16,16 16 5-16,-1 6 6 15,2 3 1-15,-3 2 0 16,-3-2-7-16,-2-3 1 0,-5-2-1 15,-1-3-2-15,-2-8-3 16,-1-2-41-16,-1-8-83 16,0-14-163-16,0-11-243 15</inkml:trace>
  <inkml:trace contextRef="#ctx0" brushRef="#br0" timeOffset="99439.09">2028 1313 355 0,'0'0'353'0,"0"0"-301"15,0 0-26-15,0 0 52 16,0 0 5-16,118-32-36 16,-60 11-19-16,6-1-15 15,-7 0-9-15,-11 2-2 16,-10 4-1-16,-12 7-1 15,-15 2 1-15,-2 3 0 16,-5 4 2-16,-2 0 7 16,0 0 20-16,0 0 11 15,0 0-17-15,0 0-5 16,-6 0-10-16,3 0-1 16,3 0-2-16,-3 0-3 15,0 3-2-15,0 9-1 0,-6 7 0 16,3 5 0-16,0-2 4 15,3 1-4-15,3-5 1 16,0-3-1-16,2-1-5 16,8-7 4-16,2 1 0 15,0-3 1-15,1-5-2 16,-1 0 0-16,0 0-9 16,2-14 1-16,-1-4 1 15,-3-3 9-15,-5-4 0 16,-2 0 0-16,0 3 3 15,-3 4-3-15,0 5 1 16,0 6 6-16,0 4 8 16,0 3-5-16,0 0 2 15,0 0-12-15,0 1-1 0,0 19-9 16,0 5 7-16,-3 5 2 16,3-4 1-16,0-6-1 15,6-4-4-15,10-3 5 16,-1-5-2-16,3-4 2 15,6-4 0-15,-3 0 1 16,6-14-1-16,-5-8 1 16,2-2 3-16,-12-4-3 15,-2-2 3-15,-7-2-2 16,-3 1 0-16,0 1 7 16,-3 7-9-16,-7 9 4 0,4 6 11 15,1 5-1 1,2 1 5-16,3 2-2 0,0 0-14 15,0 0-3-15,0 0-5 16,11 0-2-16,11 2 7 16,5 3 0-16,0 0 0 15,-6-1 1-15,-2-1-1 16,-7 2-7-16,0 3-15 16,-9 1-2-16,0 4-1 15,-3 5 3-15,0 4 0 16,0 2 9-16,-11 1-1 15,1-3 3-15,3-3 0 16,2-6 9-16,5-5 1 16,0-2-2-16,0-4-1 0,5-2 2 15,12 0 2-15,5-5 0 16,3-12 0-16,5-2 0 16,-5-6 0-16,-3-1-3 15,-5-4 1-15,-4-4-2 16,-5-4 2-16,-4-5-1 15,-4-4 6-15,0-3-3 16,-7 2 4-16,-8 9 21 16,4 8 16-16,2 14 15 15,2 9-17-15,4 6-5 16,2 2-9-16,1 0-17 16,0 8-8-16,0 20-7 15,0 13 5-15,14 5 4 0,-3 4-3 16,2-1 1-1,1-7-5-15,-4-3 5 0,5-5-2 16,-3-4-7-16,1-6-43 16,-2-6-71-16,-2-6-56 15,4-7-142-15</inkml:trace>
  <inkml:trace contextRef="#ctx0" brushRef="#br0" timeOffset="99612.55">3148 1012 616 0,'0'0'170'15,"0"0"-116"-15,0 0 44 0,0 0-39 16,0 0-59-16,0 0-2 16,63-39-57-16,-35 35-86 15,-1 4-258-15</inkml:trace>
  <inkml:trace contextRef="#ctx0" brushRef="#br0" timeOffset="102357.38">3095 1482 480 0,'0'0'152'0,"0"0"-102"15,0 0 64-15,0 0-20 16,0 0-48-16,0 0-31 16,17-18-6-16,11 10 6 15,7 0-3-15,4 4-5 16,3-2-6-16,5-1 6 15,10 1-3-15,4-2-4 16,2-1 1-16,-2 3 0 16,-3-2 1-16,-5 1-2 15,-1 1 0-15,-3-1 4 16,-3 0-3-16,2 1-1 16,-3 0 0-16,1-2 0 15,-4 0 1-15,2 4 0 0,-3-1 0 16,-1 2-2-1,3-2 2-15,2 0-2 0,6 1 2 16,1-3 1-16,-4 3-2 16,1 0-1-16,-6 0 1 15,-3-2-1-15,-4 2 0 16,-5 0 1-16,-4 0 0 16,0 0 0-16,-3 3-2 15,3-1 2-15,1 0 0 16,5-2 2-16,0 1-2 15,1 0 0-15,0-2 0 16,-4 5 0-16,-4-3 0 0,1 0 0 16,-5 1 0-16,-1-1 0 15,-5 1 0-15,-1-2 1 16,0 0-1-16,0 2 1 16,-3-3-1-16,1 2 2 15,-2 1-3-15,-1-1 3 16,3-2-2-16,1 2 2 15,5-1-2-15,-2 1 0 16,4-2 0-16,-1 1 1 16,-1 0 2-16,-3 0-6 15,-6 2 6-15,-2 0-5 16,2 2 3-16,-1-3-1 16,0 1 1-16,3 1 0 15,-3-3 0-15,6 1-1 16,-3-1 1-16,0 1-1 0,4 0 0 15,-1 0 0 1,0 0 1-16,-3 3-1 0,0-3 0 16,-3 1 0-16,1 0 0 15,2-1 1-15,2 0-1 16,3 2 0-16,0-2 0 16,5 0-1-16,-4 3 2 15,-1-2-1-15,-4 0 0 16,-3 1 0-16,1-1 0 15,-1 1 0-15,-1-1 2 16,-1 1-4-16,2 0 2 16,2 1 0-16,0 0 0 0,1 0 1 15,1 0-1-15,5 0-1 16,1 0-1-16,-1 0 2 16,-3 1 0-16,-2 2-2 15,-2 1-8-15,1 3-6 16,1-3 0-16,-1 1 11 15,-1 3 5-15,-3-4-1 16,-2 1 0-16,-1 3 1 16,0 1 0-16,2 1-1 15,7 2 1-15,-2 0 0 16,2 3 1-16,2-2 4 16,0 0-5-16,0 2 1 15,4-1 0-15,1 1 1 0,-1 2 0 16,-2-3 0-1,-1 3 0-15,-4-2 0 0,0 2-2 16,-3 1 1-16,0 2 8 16,-1 0 0-16,-4-1-3 15,1 0 6-15,-2-2-4 16,2 3 2-16,-1 1-7 16,0-3 4-16,2 1 4 15,-1-2-10-15,0-3 0 16,-2 1 2-16,1-1 1 15,2 0-3-15,-1 1-1 16,0 2 1-16,1 0 0 0,-2 0 0 16,0 0 4-1,4-2-5-15,-4 1 2 0,0 1-2 16,2-1 3-16,-1-1-2 16,-3 0-1-16,1-3 2 15,-2-2-1-15,0-2 0 16,0 2-1-16,0-1 0 15,0-1 1-15,1 3-1 16,-1-2 0-16,0 1 1 16,-1-1-1-16,1 2 0 15,0 0 0-15,1 1-2 16,1 4 2-16,-2 1 1 16,4 0 8-16,-4-1-9 15,2-1 0-15,-2-2 0 16,0-1 0-16,0-1 2 0,0 0-2 15,1-3 0-15,2 0 0 16,-3-1 1-16,1 0-1 16,-2 0 1-16,4 1-2 15,-3 0 2-15,3-2-1 16,0 4 0-16,-5-3 0 16,2-2 0-16,0 1 0 15,0-2 0-15,0-1 0 16,0-1 0-16,0 0-1 15,0 0 1-15,6-2-1 16,-1 0-3-16,1 0 2 16,4 0 2-16,-4-2-2 0,6-3-1 15,0 0 0 1,-2 1-3-16,4-1 2 0,-4-1 1 16,5 0-2-16,-3-2-2 15,3 2 0-15,-2-2 7 16,-1-4 0-16,1-1-1 15,-2-1 1-15,4-5 0 16,-3 2 1-16,1-2-1 16,-1 1 0-16,1-1 0 15,-2 2 0-15,1 0 0 16,-2 0 0-16,3-2 0 16,-2 2 0-16,2-2 0 15,-1-1 0-15,3-2 0 0,-1 3 3 16,-1 1-3-16,1 1 0 15,-3 1 0-15,0 2 0 16,4-1-1-16,-5 1 2 16,2-2-2-16,3 0 0 15,-2 1 1-15,1-2 0 16,2-1 0-16,-1 1 1 16,-6-3-1-16,7-1 0 15,-4-1 2-15,2 3-2 16,-1-1 2-16,0 1-2 15,0-1 0-15,0 1 1 16,-3 2 0-16,-1 5 0 16,2 2-1-16,0-2-2 15,0 4-3-15,0-3 5 0,-1 2 0 16,-1 1-1-16,3-2 1 16,-2 1 0-16,2 1 0 15,-3-2-2-15,7 0 2 16,-2 1 3-16,1-2-3 15,-2 3-1-15,2 2-1 16,-2 0 0-16,-1-1-1 16,0 3-16-16,-3-1 9 15,0-3 2-15,3 3 0 16,-3-1 6-16,3 2-2 16,-2-1 3-16,-1 0 1 15,2 2-1-15,-4 0 1 16,3 0 0-16,-2 0 0 15,2-3 0-15,-1 1 0 16,-1 2 0-16,2-2-1 0,-1 0 1 16,4 0 0-16,-2 0 0 15,7-2 0-15,-3 2 0 16,3 1 0-16,-1-1 0 16,0 2 0-16,-1 1 0 15,-3-2 1-15,-2 3-1 16,-5-2 1-16,0 0-1 15,-5 2 0-15,-1-2 0 16,-1 3 0-16,-2 0 1 16,0 0-1-16,0 0-1 15,0 0-1-15,0 0-1 16,3 0 0-16,0-2 0 0,0 1 3 16,3 1-3-16,1-2 1 15,-2 2-5-15,1 0 2 16,-3 0 4-16,0-1-2 15,-2 1 1-15,-1 0 2 16,0 0-4-16,0 0-6 16,0 0-4-16,0 0-15 15,0 0-18-15,0 0-5 16,0 0-14-16,0 0-16 16,0 0-2-16,0 0-17 15,0-1-144-15</inkml:trace>
  <inkml:trace contextRef="#ctx0" brushRef="#br0" timeOffset="103054.54">7090 1363 805 0,'0'0'102'0,"0"0"-24"16,0 0 52-16,0 0-40 0,0 0-42 15,0 0-23-15,0 0-4 16,-1-36-6-16,19 32-11 16,12 0-3-16,9 0 0 15,7 2 0-15,3-1-1 16,-1 1-1-16,-2-1-1 16,-6 0 1-16,-5-1 0 15,-7 0-14-15,-4-1 0 16,-9 2-1-16,-5 2 7 15,-4 1 4-15,-4 0 5 16,-2 0 0-16,0 0 1 16,0 0-1-16,0 0-2 0,0 4-3 15,0 13 5-15,0 7 2 16,-8 2 2-16,-2 6 0 16,-4 4 3-16,1 2-2 15,-2-2 1-15,0-2-1 16,3-2-5-16,0-6 0 15,3-6 0-15,5-3-2 16,1-3-24-16,3-4-83 16,0-5-85-16,0-5-151 15</inkml:trace>
  <inkml:trace contextRef="#ctx0" brushRef="#br0" timeOffset="103887.46">4955 1020 665 0,'0'0'99'16,"0"0"-52"-16,0 0 53 15,0 0 54-15,0 0-65 16,0 0-48-16,-50-36-19 16,50 36-6-16,0 0-11 0,5 11-3 15,16 9-1-15,19 7 12 16,5 2 3-16,7-2-1 16,-3-4-6-16,-4-1-6 15,-6-2-3-15,-8-3 0 16,-10 0 0-16,-6 0-1 15,-11 0 0-15,-4 2 0 16,-3 7 1-16,-24 3 3 16,-7 5-3-16,-4 3 2 15,2-2 0-15,4 0-2 16,9-3 0-16,6-4 0 16,7-6-2-16,5-5 2 15,5-5-4-15,0-2-5 16,9-3-79-16,12-4-72 15,7-3-155-15</inkml:trace>
  <inkml:trace contextRef="#ctx0" brushRef="#br0" timeOffset="105710.03">7778 1206 476 0,'0'0'105'0,"0"0"-55"0,0 0 69 15,0 0-43-15,0 0-43 16,0 0-26-16,60-32-2 16,-17 26-2-16,5 1 0 15,7 2-3-15,0 3 0 16,-3 0 2-16,-5 0-1 15,-11 3-1-15,-7 6-2 16,-5 4 2-16,-5 4 0 0,0 2 0 16,-3 3 3-1,-1 4-2-15,3 3 8 0,0 3-4 16,6 1 5-16,2 1-4 16,3 0 1-16,2 0 2 15,0 2 0-15,-2 0-1 16,-4-4-5-16,-3-3-1 15,-7 0 2-15,-4 0-2 16,2-2 1-16,-5-1-2 16,1-1 0-16,-1 1-1 15,0-1 0-15,1 0 1 16,3 0 5-16,0 1-6 16,-2-3 5-16,2-1 0 15,-3-1-1-15,-1-2 4 16,-1-1-7-16,-4 1 6 0,-2-1-1 15,-1 0 0-15,0 0 1 16,0 1 1-16,0-1-1 16,0 0 0-16,0-1-3 15,0 0 6-15,2-3-4 16,4 3-3-16,-3 2 6 16,6 1-5-16,0 1 3 15,-2 1 0-15,1 3 49 16,-1 1-51-16,-1 1 2 15,0 4 28-15,-1-2-32 16,-1 0 7-16,-2 0-2 16,1 0-7-16,-2 0 1 0,1 1-1 15,-1-1 8-15,1 0-7 16,-2 0-1-16,0-1 2 16,0 1-1-16,0-2 0 15,0 2-2-15,0-3 2 16,0-1 0-16,0-1-1 15,0-3-1-15,4 2 1 16,-3-3 0-16,2-1-1 16,0 0 0-16,-1 2 2 15,1-1-2-15,0 1 0 16,-3-2 0-16,3 3 0 16,-3-2 0-16,0 0 1 15,0 1-1-15,0 2 0 0,0-3 1 16,0 0 2-16,0-1-3 15,0 3 0-15,0-5 0 16,0 3 2-16,0-1-2 16,0-1 0-16,0-1 1 15,0-1-1-15,0-2 0 16,0-1 1-16,0 1-1 16,0 0 0-16,0 0 0 15,0 0 0-15,0 2 1 16,0-1-1-16,0-1 1 15,0 2-1-15,0-1 1 16,0 1 0-16,0 0 2 16,-3 1-2-16,1 0-1 15,-1 0 0-15,0-3-3 0,0 3 3 16,2-1 1-16,1 0-1 16,0 0 0-16,0 3 1 15,0 0-1-15,0 2 0 16,0 1 0-16,0-3 0 15,0 1-1-15,0-9 0 16,0 1-10-16,0-5-8 16,0-3-5-16,0 2-43 15,0-3-26-15,0-2-43 16,0-1-55-16,1 0-78 16</inkml:trace>
  <inkml:trace contextRef="#ctx0" brushRef="#br0" timeOffset="106171.47">8764 3026 270 0,'0'0'385'0,"0"0"-307"15,0 0-6-15,0 0 64 16,0 0-22-16,0 0-39 15,-15-53-25-15,15 53 0 16,0 0-29-16,0 0-15 16,0 11-4-16,10 10 1 15,6 9 13-15,1 2-2 16,-3 4-5-16,1-1 1 16,-3 2-2-16,0-3-5 15,-2-4 1-15,2-3-3 0,-1-4-1 16,0-6-4-16,-2-4-41 15,-1-7-57-15,1-3-43 16,-2-3-75-16,2 0-158 16</inkml:trace>
  <inkml:trace contextRef="#ctx0" brushRef="#br0" timeOffset="106454.06">9110 2988 758 0,'0'0'102'0,"0"0"-73"15,0 0 92-15,0 0-8 16,0 0-58-16,0 0-38 16,-28 13-7-16,20 21 27 15,-1 4-9-15,-4 2-4 16,-4-1-6-16,-2 2-4 15,-6 0-7-15,-2-3-4 16,-3-1-2-16,2-5-1 16,8-9-39-16,4-3-74 15,4-9-136-15,4-7-299 16</inkml:trace>
  <inkml:trace contextRef="#ctx0" brushRef="#br0" timeOffset="108552.83">8848 3509 131 0,'0'0'171'0,"0"0"-89"15,0 0 6-15,0 0-9 16,0 0 2-16,0 0-1 16,0-6-16-16,0 6-16 15,0 0-8-15,0 0-11 16,0-1-15-16,0 1 3 0,0 0-1 15,0 0-6-15,0 0-1 16,0 0-7-16,0 15-2 16,0 7 6-16,0 7 0 15,0 8-2-15,-2 6 0 16,-1 1 1-16,0 3 2 16,2-1 1-16,-2-1-1 15,1-3 2-15,1-5-5 16,-1 0 0-16,1 1 3 15,-2-2-4-15,0 1 4 16,-2 1-1-16,-2-1 3 16,4 1 0-16,-5-1-2 15,1-1 0-15,-3 0 0 16,2-4-4-16,-1-1 1 0,-1 1 1 16,1-3 0-16,1-1-2 15,2-1 2-15,2-2-5 16,-2-1-1-16,0-2 1 15,3 2 2-15,0-3-1 16,0 1-1-16,0-2 1 16,-2-3 2-16,0-1-3 15,0 0 0-15,1-3 0 16,-1-3 2-16,2 1-4 16,0-2 2-16,-3 0 0 15,2-1 1-15,-1 1 2 16,2-2-3-16,0 1-2 15,-1 1 2-15,-1 2 0 0,-1 0 0 16,-1 0 1-16,1 0 3 16,0-3-4-16,3-1 0 15,0 0-3-15,1-6 3 16,2 1 0-16,0 1 3 16,0-3-3-16,0 0 0 15,0 0 0-15,-1 0 1 16,1 1-1-16,0 1 0 15,-2-2 0-15,1 1 2 16,-5-1-1-16,2 2 0 16,-2-2 0-16,1 0-1 15,-1 0 0-15,3 0 0 0,-3 0-1 16,3 0 4-16,0 0-3 16,0 0 1-16,2 0-1 15,-1 0 1-15,-2 0-1 16,-2 0 0-16,-3 0 0 15,-3 0 0-15,-4 0-2 16,-7 0 2-16,-1 5 0 16,-7-1 2-16,-3 1-2 15,-4 0 0-15,-2 1 0 16,1 0 1-16,-3 1-1 16,-4 0 1-16,1 1-1 0,-2-2 0 15,2 2 0 1,-1 0-1-16,2-3 0 0,-2 1 0 15,0 2 1-15,-3-2-2 16,-2 0-2-16,3 1-5 16,-1-2 5-16,2 0-8 15,2 0 7-15,4 1 1 16,1-1-2-16,6 1 6 16,1-1-1-16,3 1 1 15,-1 0 0-15,6-1 0 16,-2 1 0-16,7 0 0 15,1-1 0-15,1-2 2 16,-1 2-4-16,-1-1 1 16,1 0 1-16,-2 0-3 0,0 1 2 15,0-1 0 1,-1 1 1-16,-2 1 0 0,6 0 0 16,-1 1 0-16,-1-2 0 15,-2 1 0-15,4 2-1 16,-1-5 1-16,-1 3-1 15,4-3 1-15,-3 2 0 16,-1-3 0-16,-1-1-1 16,-1 1-1-16,1-2 2 15,0 1 0-15,-1 2 0 16,4 0-1-16,-5 2 1 16,-2 4 0-16,-6 2-1 15,-2 1 1-15,0 3 0 0,5-4-1 16,4-4 1-16,3 1 1 15,-3 0-1-15,2-2 0 16,-2 2 4-16,9-1-4 16,2-3 1-16,5 1-1 15,2-1 0-15,0 0 0 16,0-2 0-16,2 1 0 16,-1 1 2-16,2-1-4 15,2-3 3-15,-1 2-1 16,2-2 0-16,0 0-4 15,0 0-50-15,6 0-48 16,21-13-25-16,12-5-83 16,10-3-112-16</inkml:trace>
  <inkml:trace contextRef="#ctx0" brushRef="#br0" timeOffset="109076.39">7505 4871 585 0,'0'0'121'0,"0"0"-98"15,0 0 31-15,0 0 65 16,0 0-48-16,0 0-40 16,-6-64 0-16,6 62 7 15,0 2-8-15,-1-1-10 16,-4 1 1-16,-2 0 5 16,-8 0-3-16,-6 0-17 15,-6 9-1-15,-10 11-3 16,-2 4 1-16,-1 3 3 15,1 2 1-15,3-2 0 16,7-1-1-16,3-3-2 16,5-3 0-16,6-1-1 0,6-7-2 15,6-1-1-15,3-2 3 16,0-3-3-16,0 3 0 16,9-3 4-16,14 1-1 15,5 0 2-15,11-6 2 16,5 1-2-16,3-1-1 15,2-1-2-15,-4 3-1 16,-2-1-1-16,-7 3 0 16,-11 0-41-16,-5-1-68 15,-12 3-55-15,-8 0-113 16,-1-1-164-16</inkml:trace>
  <inkml:trace contextRef="#ctx0" brushRef="#br0" timeOffset="110270.1">6464 5126 295 0,'0'0'121'16,"0"0"-103"-16,0 0 44 15,0 0 19-15,0 0-34 0,0 0-21 16,0-1 12 0,0 1 3-16,-12 0-15 0,-6 0-23 15,-7 1 1-15,1 5-1 16,-6 0 4-16,-4-1-3 16,3 1-2-16,-5-2 0 15,0 1-1-15,-3 0 2 16,-1-2-2-16,-3 1 3 15,-11 0-2-15,-13 4-1 16,-9-2-1-16,0 2 3 16,-2 0 14-16,5-1 9 15,0 0-16-15,-2 4-6 16,4 1 5-16,2-1-7 16,5-2-2-16,6 1 6 15,4-1-6-15,2-3 3 16,6-4-2-16,7 1 0 0,3-3 0 15,2 0 1-15,-1 0-2 16,-3 0 0-16,2 0 2 16,-1 0-2-16,-5 0 0 15,-3-3 3-15,2 3-3 16,-3 0 0-16,4 0 0 16,2 0-1-16,1 0 1 15,6 0 0-15,0 0 1 16,-1 0 1-16,-2 0-2 15,-4 0 2-15,-5 3-2 16,1-3 0-16,-1 2 0 16,-3-1 0-16,6-1 0 15,2 0-4-15,3 0 4 0,1 0 1 16,0 0 2-16,3 0-3 16,-4-3 0-16,2 3 4 15,0-3-4-15,1 3 2 16,-1 0 4-16,-7 0 2 15,-8 0-5-15,-4 3-3 16,3 0 2-16,5 0 4 16,9-1 14-16,7-1-9 15,5-1-11-15,8 0 2 16,7 0 0-16,5 0-1 16,5 0-1-16,0 0-1 15,0 0-33-15,9 4-46 0,14 2-37 16,5 0-27-16,8-6-100 15</inkml:trace>
  <inkml:trace contextRef="#ctx0" brushRef="#br0" timeOffset="110753.5">4819 5082 561 0,'0'0'170'0,"0"0"-148"15,0 0 21-15,0 0 70 16,0 0-25-16,0 0-44 16,0-1-15-16,0 1-2 15,-9 0-7-15,-12 6-11 16,-7 9-1-16,-14 8-5 16,-7 7 5-16,-8 9 5 15,-1 2-1-15,3 3 0 0,0-3 5 16,7 0 1-1,6-7 4-15,8-4-4 0,14-5-7 16,12-1-7-16,8-4 1 16,1 0-5-16,26 1 0 15,16-2 1-15,12-2-2 16,12-4 1-16,8-8 0 16,4-5-2-16,-1 0-6 15,-4-4-81-15,-8-14-92 16,-14-4-182-16</inkml:trace>
  <inkml:trace contextRef="#ctx0" brushRef="#br0" timeOffset="114070.14">3878 5246 478 0,'0'0'216'0,"0"0"-185"16,0 0 9-16,0 0 37 16,-93 8-38-16,56 7-21 15,-2 0-6-15,-1 1 4 16,-2 2 7-16,5-1-5 16,4-2-8-16,-1 1 1 15,1-7 2-15,-3 3-8 16,0-4 1-16,-5 0-3 0,-3-2-2 15,-5-1 1-15,-4 0 3 16,-7-1-3-16,4-1 0 16,3 0 0-16,7 1 0 15,13-3 19-15,9-1-9 16,6 0-3-16,3 0-1 16,2 0-1-16,-5 0-3 15,1 0 0-15,-5 0-3 16,-3-5-1-16,-2 1 0 15,-1-1 1-15,-4-3 2 16,1 2-3-16,7 0 2 16,-3-2 3-16,8 2 2 0,1 0 9 15,6-1 0 1,1 0-3-16,1-1-1 0,3-1 0 16,-1-2-4-16,5-3 6 15,0-5-8-15,-2 0-3 16,1-6-3-16,0 5 3 15,-2-3 0-15,1 1 0 16,-2 1 1-16,1 3 4 16,0-1 1-16,3 2-1 15,0 0-1-15,0-2-1 16,3-5 0-16,0-3-4 16,-2-1-2-16,1-3 0 15,-2-2 2-15,-2 2-1 16,0-6 0-16,-1 4-1 0,-2-3 0 15,2 2 0-15,0 2-1 16,-1 1 1-16,2 2 0 16,-1 1 0-16,2 2 0 15,-1 1 3-15,-2-1-1 16,4 0-4-16,0-1 4 16,0 1-4-16,3-2-1 15,0 3-1-15,0-3 2 16,0 2-4-16,0-2 5 15,0-2-1-15,0-1 2 16,0 2 2-16,0 2 1 16,-6 5-1-16,4 0-2 15,1 0 4-15,-1-2-3 0,2-5-2 16,0 0 1-16,0-1 0 16,0 2 0-16,5 0 0 15,1 3 1-15,-3 2-1 16,3-1 0-16,0 3 0 15,-2-3 0-15,-1 2 2 16,0 1-1-16,-1 2-2 16,-1-1 2-16,1 1-1 15,-1-5 0-15,1 0 1 16,-1 1-1-16,1-1 0 16,-1 0 1-16,1 4-1 15,-2 0 0-15,4 0-1 16,-4-3 1-16,3 2 1 0,-3-1-1 15,0 2 0-15,3 1 0 16,-3 1-1-16,0 2 2 16,0-1-1-16,0 0 0 15,0-2-1-15,0-1 0 16,0 0 1-16,0-2-3 16,0 2 2-16,0-2-1 15,0 3 0-15,0 2-1 16,0-3-1-16,0 4 2 15,0-1-2-15,0 0-1 16,0-1 1-16,0 1 2 16,0-2-1-16,0-2 0 0,0-1 0 15,0-2-1-15,0-1-7 16,0 3 5-16,0 1 4 16,0-2-5-16,0 0 2 15,0 3-7-15,0-1 6 16,0 4-8-16,0 0 8 15,0 1 2-15,0 1 0 16,0-2-3-16,0-2 0 16,0-4 1-16,0 1-9 15,0-2 0-15,0 3-1 16,0 2 7-16,0 1 6 16,0 1-4-16,0 1 1 15,0 0-1-15,0 0 2 16,0 4 0-16,0-3 2 0,0 3 0 15,0 0 0-15,0 3-4 16,0-1 5-16,0 1-4 16,0-5 2-16,0 0-3 15,0 3 1-15,0 1-23 16,0 3 18-16,0 2 10 16,0 0-4-16,0-2-2 15,0-1 3-15,0 3 2 16,0-4-1-16,0 1-6 15,3-1 2-15,0-3 0 16,-3 0-2-16,3 6 6 16,-3 0-4-16,0 1 6 15,2 2 1-15,-2 3-4 0,0 0 2 16,0-2-3-16,0 2 0 16,0 0 0-16,0 0 1 15,0 0 0-15,0 0 3 16,0 0 0-16,0 0 0 15,0 0 1-15,0-1 0 16,0 0 1-16,0-1 0 16,0-1-1-16,0 2 1 15,0-1-1-15,0 2-1 16,0 0 1-16,0 0 0 16,0 0 0-16,0 0 0 15,0-2 1-15,0 2-2 16,0 0 2-16,0 0-2 15,0 0 1-15,0 0 0 16,0 0 0-16,0 0 1 0,0-5-1 16,0 0 1-16,1-2-1 15,2-2-1-15,-1 1 0 16,1-4 0-16,1 0 1 16,0-1-1-16,1-3-4 15,1 1 1-15,-3 2-1 16,3 2 1-16,-3 1-3 15,-3 5 6-15,0-2-1 16,0 7 2-16,4-2-3 16,-4 1 3-16,2-1 0 0,-2 1 1 15,0-2-1-15,0 0 0 16,0 1-1-16,0 2 2 16,0 0-2-16,0 0 1 15,0 0-2-15,0 0-2 16,0 0-10-16,0 0-8 15,0 0-13-15,0 0-3 16,0 0 13-16,-6 0 13 16,-3 11 5-16,0 4 4 15,-7 5 3-15,-4 6 1 16,-2 3-1-16,-5 0-1 16,2 0 1-16,-4 1 1 15,1-4 3-15,0 0 0 0,-2-2-1 16,6-2-2-16,0-4 2 15,8-4 4-15,5-4 1 16,5-5-5-16,6-5 0 16,0 0 1-16,0 0 2 15,0 0 6-15,0 0 1 16,0 0 2-16,0 0-2 16,0-3-2-16,0-10 5 15,8-8-1-15,2-5-15 16,5-4-5-16,9-2 3 15,-3 2 2-15,6 1-18 16,-2-3-3-16,2 3 5 16,-5 6 15-16,-2 3-19 15,-3 5 13-15,-3 3 2 0,4 0-2 16,-6 2-7-16,-2 4 10 16,-4 3 4-16,0 0-3 15,-6 1 3-15,0 2 0 16,0 0 0-16,0 0-1 15,2 0-5-15,-1 0-3 16,4 6-5-16,3 9 7 16,1 2 7-16,-1 3 0 15,5 5-2-15,-4 0 2 16,2 2 0-16,-1-2 1 16,-1 1 4-16,0-2-5 15,-1 3 2-15,3-1 0 16,0 3 1-16,-2 0 1 0,3 5-4 15,-5 1-1-15,-7-7-29 16,0-11-258-16,-15-12 90 16,-15-5 134-16,-7 126 38 15,-3-120 26-15</inkml:trace>
  <inkml:trace contextRef="#ctx0" brushRef="#br0" timeOffset="114173.54">2361 3256 45 0</inkml:trace>
  <inkml:trace contextRef="#ctx0" brushRef="#br0" timeOffset="115169.02">2462 3650 339 0,'0'0'234'0,"0"0"-189"0,0 0-26 16,0 0 67-16,0 0 0 15,0 0-40-15,0-22-13 16,0 22-3-16,0 0 0 16,-1 0-9-16,1 0-12 15,-2 0 2-15,1 1-3 16,-2 19-1-16,-5 13-7 15,-2 17 3-15,-4 9-1 16,-3 3 4-16,0-6-3 16,5-6 1-16,2-9-1 15,4-9 2-15,3-5-4 16,1-11-1-16,2-4 0 0,0-7-3 16,0-4 5-16,0-1-2 15,0 0 0-15,0 0 1 16,0-1 5-16,0-21-4 15,0-16-2-15,0-10-4 16,9-12-13-16,2-9 9 16,2-6-1-16,-4 3 0 15,2 14 4-15,-4 17 4 16,-1 16 1-16,-3 11 0 16,-2 7 5-16,1 4-5 15,-2 3 3-15,0 0 1 16,3 0 1-16,3 0-5 15,10 0 0-15,4 0-1 16,10 10 1-16,-2 4 1 16,5 3 1-16,-3 3 0 0,-2 5 1 15,-3 3 2 1,-4 3-2-16,0-1 1 0,-6-1 0 16,1-2-4-16,-4-4 0 15,-3-3 0-15,0-5-1 16,-3-4-2-16,0-2-14 15,-6-6-80-15,0-3-127 16,-9 0-184-16,-16-5 152 16</inkml:trace>
  <inkml:trace contextRef="#ctx0" brushRef="#br0" timeOffset="121401.84">4240 6650 662 0,'0'0'167'15,"0"0"-121"-15,0 0 47 0,0 0 21 16,0 0-28-16,0 0-41 16,0 0-18-16,-46-46-13 15,46 51-8-15,0 17-6 16,0 10-8-16,12 7 7 16,4-3 1-16,5-3 0 15,4-5 0-15,5-9-3 16,0-5-1-16,1-8-1 15,-1-5-6-15,-4-1-39 16,1-7-30-16,-2-13 12 16,-4-10 2-16,-6-2 17 15,-8-2 11-15,-7 4 25 0,0 0 13 16,0 3 5 0,-6 5 28-16,0 7 25 0,2 7 12 15,2 3-7-15,2 4 8 16,-1 1-24-16,1 0-16 15,0 3-17-15,0 20-14 16,3 14-5-16,9 15-2 16,1 9 7-16,-1 6 4 15,-3 1-2-15,-3-4 0 16,0-3-1-16,-3-4-1 16,3-11 0-16,6-9-2 15,0-10-8-15,4-15-77 16,8-12-38-16,6-3-48 0,3-30-196 15</inkml:trace>
  <inkml:trace contextRef="#ctx0" brushRef="#br0" timeOffset="122085.54">4831 6727 814 0,'0'0'99'15,"0"0"-46"-15,0 0 54 16,0 0-25-16,0 0-60 16,0 0-15-16,16 0-7 15,7 0 0-15,2 0 1 16,2 0 0-16,1-9 0 0,-1-4 1 16,-5-2-1-16,-5-2-2 15,-4-3-6-15,-7 2-17 16,-4 0 10-16,-2 2 5 15,0 5 9-15,-8 2 2 16,-10 3 3-16,-4 5 11 16,-2 1 10-16,-6 4-10 15,-1 15-7-15,1 8-3 16,6 5-4-16,5 3 1 16,11-1-1-16,8 1-2 15,0-2 0-15,14-6 0 16,17-6-1-16,8-6-1 15,4-8 2-15,6-7 0 0,2 0 3 16,0-13-4 0,-8-8 1-16,-4-3-1 0,-11-4-3 15,-5-7-6-15,-10 0-8 16,-7-1 5-16,-6 3 6 16,0 9 6-16,0 5 1 15,-8 3 1-15,2 7 6 16,1 4 23-16,3 1-1 15,2 4-5-15,0 0-16 16,3 0-8-16,21 0-7 16,9 6-6-16,1 6 10 15,3 4-2-15,-7 0-16 16,1 4-18-16,-4-2-9 16,-6 3-6-16,-6-1 3 0,-3 0 3 15,-10 0 19-15,-2 2 14 16,-5-3 10-16,-16 1 4 15,-3 1 1-15,-6-4 0 16,-1 3 1-16,0-6 3 16,2-2-1-16,4-5-3 15,9-6 1-15,10-1-2 16,6-8-27-16,0-17-185 16</inkml:trace>
  <inkml:trace contextRef="#ctx0" brushRef="#br0" timeOffset="122264.9">5729 6602 1060 0,'0'0'134'0,"0"0"-48"16,0 0-10-16,0 0-52 15,0 0-22-15,0 0-2 16,-18-24-35-16,24 7-143 15,6 3-299-15</inkml:trace>
  <inkml:trace contextRef="#ctx0" brushRef="#br0" timeOffset="126461.24">11510 3587 509 0,'0'0'151'16,"0"0"-114"-16,0 0-2 15,0 0 28-15,0 0-14 16,0 0-23-16,0 0-13 16,0 0-7-16,30-44-6 15,24 24 1-15,17 0 0 16,10 1 0-16,2 3-1 16,-5 4-1-16,-12 3-2 15,-11 4-7-15,-12 5-5 16,-12 0-9-16,-8 7 4 0,-10 7-4 15,-5 6-17-15,-8 6 21 16,0 8 4-16,-14 7 16 16,-8 9 3-16,-4 0 2 15,-2 4-5-15,1-4 3 16,5-6-2-16,-1-4 1 16,7-7 0-16,6-7-3 15,2-4 1-15,8-5 0 16,0-3 0-16,0-5 1 15,21-2-1-15,9-4 4 16,18-3 0-16,10 0 0 16,9-12-3-16,5 0 4 15,-6 3-5-15,-6 2 0 0,-13 5 0 16,-13 2-2 0,-12 0 1-16,-10 1 1 0,-10 13-5 15,-2 6 2-15,-2 9 3 16,-16 5 5-16,-4 6-4 15,-3-1 0-15,2 0 3 16,5-3 1-16,5-5 1 16,10-4-2-16,3-2-2 15,0-8 4-15,9 0-6 16,13-8 0-16,10-2 2 16,8-7-2-16,3 0 3 15,0 0-3-15,2 0-2 16,-6-4-1-16,-6 1 0 15,-5 2 2-15,-7-1 1 0,-5 2-2 16,-7 0 2-16,-4 0 0 16,-2 9-7-16,-2 6 6 15,-1 6 0-15,0 5 1 16,0 3 0-16,0 3 0 16,-4 1 0-16,-2 0-2 15,-2-4 2-15,5 0 0 16,3-8 3-16,0-3-3 15,0-4 1-15,15-5-1 16,9-4-1-16,9-5 1 16,7 0 2-16,8 0-2 15,3-14 0-15,2 1 2 16,-5 2-2-16,-8 3 3 0,-8 1-6 16,-13 2 5-16,-10 3-4 15,-5 2 1-15,-4 0 1 16,0 0-1-16,0 0-2 15,0 7 3-15,0 7 4 16,0 6 0-16,0 0-3 16,-6 3 1-16,-3-1 2 15,2 3-4-15,3-4-3 16,4 2 3-16,0-4 0 16,10-3 0-16,8-6 0 15,6-5 0-15,7-5-1 16,8 0-3-16,7-10 1 0,5-5 1 15,-3-2 1-15,-2 1 1 16,-9 4 0-16,-7 0 1 16,-6 5-2-16,-11 2 2 15,-5 4-1-15,-5 1 0 16,1 0 2-16,-3 0-2 16,-1 0 0-16,0 8 1 15,0 9-1-15,0 4 8 16,-4 4-5-16,-5 3-1 15,0 1-2-15,0-4 0 16,3-4 1-16,5-5-2 16,1-2 1-16,0-5 0 15,12-2 1-15,6-5-1 0,9-2 2 16,4 0-2 0,5-6 0-16,2-7 2 0,-6 0-2 15,-4 3 0-15,-7 1 1 16,-6 3 0-16,-8 1 0 15,-2 3-1-15,-5 2 0 16,0 0 2-16,0 0-2 16,0 0 0-16,0 8-1 15,0 6 0-15,0 2 1 16,0 1 0-16,0 0 0 16,0-3-1-16,0-3-1 15,0 0-1-15,0-3 3 16,0-3-1-16,0-1 0 15,0-1 1-15,0-1 0 0,0-2 0 16,0 0-1-16,0 0 1 16,0 3 0-16,0-3 1 15,0 0-1-15,0 0 0 16,0 0 0-16,0 0 0 16,0 0 0-16,0 0 0 15,0 0 0-15,0 0 0 16,0 0 0-16,0 2 0 15,0-2 0-15,0 0 0 16,0 0 0-16,0 0 0 16,0 0 0-16,0 0 0 15,0 0 0-15,0 0 1 16,0 0-1-16,0 0 1 0,0 0-1 16,0 0 3-16,0 0-1 15,0 0-1-15,0 0 0 16,0 0 1-16,0 0 2 15,0 0 1-15,0 0-1 16,0 0 0-16,0 0-2 16,0 0-1-16,0 0-1 15,0 0 0-15,0 0-1 16,0 0-35-16,0 0-157 16</inkml:trace>
  <inkml:trace contextRef="#ctx0" brushRef="#br0" timeOffset="135666.06">13852 5059 382 0,'0'0'126'0,"0"0"-90"0,0 0 47 16,0 0 42-16,0 0-42 15,0 0-20-15,0 0-1 16,-3-17-9-16,3 17-8 15,-3 0-9-15,3 0-9 16,0 0-6-16,0 0-9 16,0 0-11-16,0 0-1 15,0 0-7-15,0 0-5 16,0 0-19-16,15 0-12 16,3 6 35-16,1 0-7 15,-2 1-14-15,-3-1 3 16,-6 2 11-16,-5 1-8 0,-3 6 7 15,0 7 13 1,-15 9 3-16,-13 5 0 0,-7 4 0 16,-2 3 2-16,1-3-2 15,5-2 0-15,4-5 0 16,9-6 0-16,3-2 0 16,6-6-1-16,5-2 1 15,2-3 0-15,2-2 0 16,0 1-1-16,0-2 1 15,6 0 0-15,9 0 0 16,5-2 0-16,2-1 1 16,2-3-1-16,-2 1 0 0,-1 2 0 15,-3-1-1 1,-5 3 2-16,-3 1-1 16,-3 0 0-16,-6 4-1 0,-1 2 0 15,0 5 2-15,0 6-1 16,-13 3 0-16,-5 5 0 15,-4 2 1-15,-1 3-1 16,4 5 2-16,-1 0 1 16,3 3-1-16,3-6-2 15,5-2 3-15,3-10 2 16,6-5-3-16,0-4-2 16,0-3 0-16,12-2 0 15,6-4 0-15,3-4 0 0,6-1 0 16,-3-3 1-1,-3-3-1-15,-2 1 1 0,-4 1 0 16,-5-1-1-16,-1 0 0 16,-3 3 0-16,3 2 0 15,-4 1 0-15,-1 2 0 16,-2 5 0-16,-2 3 0 16,0 7 0-16,0 7 1 15,0 3-1-15,-6 5 1 16,-8 2 1-16,1-1-1 15,-2 0 0-15,1-5 1 16,2-1 1-16,2-3-1 16,3-4-1-16,2-4 0 15,4-5 7-15,1-3-7 16,0-2 0-16,7-3 0 0,9-1-1 16,4-6 1-16,4 0-1 15,1-4 2-15,-1-1 0 16,-4 0-2-16,-1 0 0 15,-6 0 1-15,-4 1-1 16,-1 2 1-16,-5 1-1 16,-3 3 0-16,0 6-1 15,0 4 2-15,-11 5 0 16,-7 7-1-16,-4 0 3 16,-2 7-3-16,0 1 0 15,-3 6 0-15,0 2 8 16,2-4-6-16,3-2 4 0,5-2 0 15,3-10-3 1,6-3 1-16,3-6 1 0,4-7-3 16,1-1-2-16,0-3 0 15,9-4 0-15,7 0 1 16,-1-3 1-16,6 0-1 16,-2 0-1-16,-2 0 1 15,4 0 0-15,-8 0-1 16,2 2 0-16,-6 1 1 15,-3 1-1-15,-1 3 1 16,-1-2-1-16,-1 4 0 16,-2 0 0-16,-1 3 0 15,0 4 0-15,0 1 0 0,-8 4 3 16,-1 0-3 0,0-2 0-16,1-2 0 0,2-1 1 15,3-3-1-15,0-3 1 16,2-3 0-16,-1-2-1 15,1-1 3-15,1-1-3 16,0 0 0-16,0-2 0 16,0 2 1-16,0-1-1 15,0-1 0-15,0 0 0 16,0-1 0-16,0 0 0 16,0 3 0-16,0-3 0 15,0 0 0-15,0 3 0 16,0-3 0-16,0 0 1 15,0 2-1-15,0-1 0 0,0-1 0 16,0 1 0-16,0 1 0 16,0-1 0-16,0 1 0 15,0-2 1-15,0 0-1 16,0 0 1-16,0 0-1 16,0 5 0-16,1-5 0 15,1 2-1-15,-2-2 1 16,3 1 0-16,-3-1 0 15,1 2 1-15,-1-1-1 16,0-1 0-16,0 0 0 16,0 0-1-16,0 0 2 15,0 0-1-15,0 0 0 16,0 0 0-16,0 0 0 0,0 0 0 16,0 0 0-16,0 0 0 15,0 0 0-15,0 1-1 16,0-1 1-16,0 0 1 15,0 0-1-15,0 0-2 16,0 2 2-16,2 1 0 16,-2 0 0-16,1 1 0 15,1 0 0-15,-1 2 0 16,-1-1 0-16,4 2 0 16,-2 0 0-16,1-1 0 15,2-1 0-15,1-2 0 16,1-3 0-16,6 0 0 0,1 0 0 15,4-9 0-15,5-11-6 16,6-4-9-16,2-5-18 16,5-1 16-16,4-1 6 15,1-1 2-15,-3 6 1 16,-2 2 4-16,-6 3 4 16,-2 2 0-16,-6 5 0 15,-3 3-1-15,-2 0 1 16,-3 5 0-16,-2 2-3 15,0 1 3-15,-3 3-1 16,3 0-11-16,0 0-8 16,-2 0 6-16,3 0 8 15,-3 1-27-15,0-1 16 0,0 0-9 16,1 0 1 0,4-13-2-16,0-7-15 0,2 1 20 15,0 0 19-15,-2 0 3 16,-5 3 0-16,-4 1 2 15,-3-1 8-15,-1 0-1 16,-2 2 7-16,0-2-4 16,0 0 0-16,0-1 2 15,0 2 1-15,4-1-9 16,1-2-6-16,2 4 8 16,1-1-8-16,5 3 5 15,1 1 1-15,2 3-4 16,3 1-1-16,1 4-1 15,0 3 1-15,2 0-1 0,-2 0 0 16,1 0-1-16,0 0-1 16,1 0-7-16,1-6-7 15,-1-5 1-15,1-3 8 16,2-3 7-16,-1-2-1 16,-2-3 1-16,-2-3 1 15,-4 1-1-15,-1-1 1 16,-2 1 1-16,-2 1 13 15,-4-1-3-15,0 2-7 16,0 1 6-16,-4 1 2 16,1 3-5-16,1 0 4 15,-1 2-7-15,1 1 4 0,0 2-2 16,0 1-1-16,-1 2-2 16,1 4-2-16,1 0 1 15,4 5-3-15,1 0 0 16,2 0 0-16,4 0 0 15,0 2 0-15,-2 2 0 16,3-2 0-16,-1 0 0 16,-1-2-1-16,2 0-1 15,1 0 0-15,2-13 2 16,-3-1-2-16,-2-4 1 16,-3-3 1-16,-2 0 0 15,-5-5 0-15,-1 3 0 16,-2-1 2-16,-3 3-2 0,0 2 0 15,0 2 0-15,0 5 0 16,-2-1 1-16,-5 1-1 16,-2 2 1-16,0 1-1 15,0 0 6-15,1 3-4 16,1-2 5-16,3 4 7 16,-1 0-1-16,4 4-5 15,-1 0-7-15,2 0 1 16,0 0-2-16,0 0-7 15,17 0 7-15,8 0 0 16,2 0-2-16,1 0-6 16,1-5-2-16,-4-3-4 15,0-4 3-15,-4 0 0 0,2-2 1 16,-4-3 5 0,-6 0 2-16,2-1 3 0,-7-2 1 15,-1-2 0-15,-2-1 0 16,-2-1-2-16,-1 1 2 15,-2 0-2-15,0 1 2 16,0 1-1-16,0 2 0 16,0 6 0-16,-2-1 2 15,2 4-1-15,0 1-1 16,0 1 1-16,0 1-2 16,11 2 0-16,2 0 1 15,4 5 0-15,4 0-4 16,0 0 3-16,0 0 0 15,0 0-4-15,-3 0-10 0,-2 0-1 16,-2 3 1-16,-1-3-12 16,-7 0 3-16,-2 0 17 15,-1 0 4-15,-1 0 3 16,-2 0 0-16,0 0 3 16,0 0 2-16,0-3 12 15,0 1-9-15,0-1 2 16,-3 2-1-16,1 0-4 15,-1-1 5-15,3 1-4 16,-1 1-3-16,-1 0-2 16,1 0 3-16,-1 0-3 15,1 0 6-15,-3 0-4 16,4 0-1-16,-2 0-1 0,1 0 0 16,1 0-1-16,-2 0 0 15,1 0 0-15,-4 0 0 16,2 0 0-16,0 3 1 15,0-3 0-15,2 1 1 16,-2-1-1-16,0 0 1 16,-3 0 2-16,1 0 3 15,1 0-2-15,-4 0 5 16,2-3-3-16,-4-5-3 16,1-6 2-16,-2-1-1 15,-2-6 3-15,3-4 0 16,-4-1-2-16,2-8 2 0,5-7-1 15,-3-12 5-15,4-6-5 16,-4-8-2-16,0-8 1 16,-5-9 8-16,-1-3-14 15,-2-1 4-15,4 2-4 16,3 4 6-16,6 1-2 16,5 3-2-16,0 7 0 15,0 7-1-15,2 6-1 16,7 9-12-16,1 7 1 15,-1 5-3-15,-3 5-4 16,-2 1-9-16,-4 4-3 16,0 2 21-16,-19 4 2 15,-20 3-10-15,-12 6-22 16,-10 3 24-16,-5 7 12 16,7 0 3-16,13 2 4 0,19 0 15 15,16 0-1-15,11-3-7 16,0 1-9-16,3-2-1 15,23-3 4-15,13-4-1 16,11-5-1-16,1-4-1 16,-3-2-2-16,-6 3-2 15,-9 1-2-15,-5 2-6 16,-10 4-6-16,-11 4 6 16,-4 0 10-16,-3 3 0 15,0-1 1-15,-9-1-1 0,-9 2 0 16,0 1 0-1,-4 2-1-15,0 2 1 0,3 0 0 16,6 0 2-16,7 0 1 16,6 0 1-16,0-1 1 15,0-2-3-15,0-2 1 16,5-7 0-16,11-3-3 16,1-6 0-16,2-5 0 15,-1-1-2-15,-5-4 1 16,-1-1 1-16,1 3-1 15,-6 3-1-15,-6 6 2 16,-1 2 2-16,0 1-1 16,0 3 0-16,-12 4 3 15,-7-2 2-15,-5 5-2 16,-3 2-4-16,-4 3 0 0,-2 2 2 16,0 0-2-16,9 0 2 15,6 0 0-15,9 0 1 16,7 0 1-16,2 0 2 15,0 0-5-15,0-8 5 16,16-8-5-16,7-6 0 16,9-8-1-16,2-3-5 15,-1 2 4-15,-5-1 1 16,-4 3-3-16,-7 6 2 16,-6 5 1-16,-5 3 0 15,-4 5 1-15,-2 2 0 16,0 2 0-16,0-1 5 0,0 3 1 15,0 3 4-15,0 0-8 16,0 1 5-16,0 0-4 16,0 0-2-16,0 0 1 15,0 0-3-15,0 0-1 16,0 0 1-16,0 0 0 16,0 0 0-16,0 0 0 15,0 0 1-15,0 0 0 16,0 0-1-16,-2 0 0 15,1 0-1-15,-5 0-17 16,-7 0-65-16,-9 4-159 16</inkml:trace>
  <inkml:trace contextRef="#ctx0" brushRef="#br0" timeOffset="139622.4">15440 3436 48 0,'0'0'600'0,"0"0"-507"15,0 0-25 1,0 0 24-16,-33-92-30 16,10 69-29-16,-12 1-14 0,-3 3-10 15,-6-1-4-15,2 6 3 16,2 0-6-16,6 1 4 16,9 4-3-16,8 1 2 15,7 1 1-15,10-3 1 16,0-4-1-16,0-8-5 15,21-7-1-15,9-7-12 16,4-5-15-16,2 2 5 16,-6 3-3-16,-8 2 6 15,-9 5-8-15,-10 1 12 16,-3 4-2-16,-5 4 15 16,-20 3 0-16,-9 3-2 0,-11 1 2 15,-5 4 4 1,-1 0-1-16,0 1 9 0,8 0 0 15,4 0-4-15,10 1 4 16,10 0 0-16,8 3 3 16,9-1 6-16,2-3-6 15,0-7 1-15,18-9-12 16,7-2-2-16,7-8-4 16,-1 1 2-16,0-3-15 15,-6 3 0-15,-9 6 9 16,-7 1 3-16,-9 3 5 15,0 4-4-15,-11 2 1 16,-11 0 0-16,-8 3 3 16,-7 2-1-16,-7 1 1 0,-5 3 1 15,-4-2-1-15,0 1 0 16,2 0 2-16,8-2 1 16,9 3 8-16,13-1-3 15,8 4-4-15,8-1 8 16,4 1-9-16,1-3 0 15,0-2-3-15,0-4 0 16,1-4-2-16,7 0-2 16,-3-1 4-16,-2 1-1 15,-3 2-3-15,0 0 4 16,-10 2-3-16,-11 2-3 16,-7 2-3-16,-11 3 2 15,-6 2 1-15,-4-1 4 0,-3 2 1 16,1 2 1-16,8-5-4 15,7 4 4-15,15 0 0 16,8-2 2-16,5 4-2 16,7-1 2-16,1 2-2 15,0-3 2-15,0-2 0 16,0-4-2-16,3-6-1 16,11-6-6-16,5-1 5 15,1-3-2-15,4 1-1 16,-1-5 2-16,-4 5 1 15,-5-3-1-15,-7 3-6 16,-7 2 3-16,0-2-4 16,-12 3 9-16,-16 4-1 0,-8 4 2 15,-6 4-6-15,-7 6-1 16,-9 2 4-16,-3 1-2 16,-6 0 3-16,1 0 1 15,9 0-1-15,11 3 2 16,16-3-1-16,14 0 1 15,7 0 0-15,7 0 1 16,2 0 0-16,0 0 0 16,0-3-1-16,0-11-3 15,2-8-5-15,10 1 1 16,1-3 6-16,5 2 0 16,-3 2-3-16,-3 1 2 0,-3 7 0 15,-4 1 1 1,-5 1 1-16,0 3 0 0,0 2-1 15,-13 0-2-15,-15 5-3 16,-8 0 2-16,-11 0-4 16,-7 2 6-16,-6 10 0 15,-1 0-2-15,1-3 2 16,11-1 2-16,10-2 0 16,11-3 0-16,9-2 0 15,8-1-1-15,5 0 0 16,5 0-2-16,1 0 0 15,0 0 2-15,0 0-1 0,0 0 0 16,0-7-2-16,0-7-10 16,0 1-3-16,1 3 8 15,2 0 9-15,-1 4-5 16,-1 1 4-16,1 2 1 16,-2 3 0-16,0 0-1 15,0 0 1-15,0 0 0 16,0 0 0-16,0 0 0 15,0 0-1-15,0 0 1 16,0 0-1-16,0 0 0 16,0 0 1-16,0 0 0 15,0 0 0-15,0 0 0 16,0 0 0-16,0 0 0 16,0 0 0-16,0 0 0 15,0 0 0-15,0 0 1 0,0 0-1 16,0 0 0-16,0 0 0 15,0 0 0-15,0 0 0 16,0 0 0-16,0 0 0 16,0 0 0-16,0 0-1 15,0 0 1-15,0 0 0 16,0 0 1-16,0 0-1 16,0 0-1-16,0 0 1 15,0 0 0-15,1 0 0 16,-1 0 0-16,0 0 0 15,0 0 0-15,2 0 2 16,-2 0-2-16,1 0 0 0,-1 0 0 16,0 0 0-16,2 0 0 15,-2 0 4-15,1 0-4 16,-1 0 0-16,0 0 0 16,0 0-1-16,0 0 1 15,0 0-2-15,0 0-1 16,0 15-8-16,-6 14 5 15,-10 11 6-15,-1 7 11 16,-3 1 12-16,-1-3-8 16,6-6-10-16,3-3 1 15,3-10 1-15,3-5-4 16,4-9-3-16,1-5 3 16,1-4-2-16,0-3 3 0,0 0-1 15,0 0 3 1,0-5 7-16,0-14-5 0,0-10-8 15,-5-3 0-15,-1-4-2 16,-5 4-1-16,-3 6-2 16,-2 4-2-16,-1 8-1 15,-1 9 3-15,-1 5 0 16,-2 0 2-16,0 17 2 16,-4 12 0-16,5 9 0 15,-5 7 1-15,3 3 2 16,-2-4-1-16,9-3 2 15,-1-6-2-15,2-3 1 16,1-3-2-16,1-5 2 16,3-3-2-16,0-5 0 0,3-7 0 15,6-4 0-15,-2-3 0 16,2-2 0-16,0 0 1 16,-4 0 3-16,-4-4 0 15,-5-8-4-15,-5-1-2 16,0-1 1-16,-2 2-1 15,1 3 1-15,2 4 1 16,0 5 1-16,-2 0-1 16,-3 11 0-16,-7 18-1 15,-4 12 1-15,-7 13 0 16,3 4 1-16,-3 5-1 16,2-1 1-16,7-3-1 15,3 2 0-15,4-1 1 0,6-2-1 16,1-10 2-16,8-7-2 15,3-9-1-15,5-8 1 16,1-10 1-16,0-6-1 16,0-5-2-16,0-3 2 15,0 0 1-15,0-4 4 16,0-15 0-16,0-5-3 16,0-2-2-16,0 1 0 15,0 4-2-15,-10 4 5 16,-1 6-3-16,-1 5 0 15,-4 6-1-15,-5 0 1 16,-2 19-5-16,-5 12 4 0,-3 8 1 16,1 5 0-1,0 2 1-15,0 5 1 0,3 3 1 16,-1-2-2-16,6-3 1 16,2-6-2-16,5-7 0 15,6-9 0-15,5-7 1 16,2-8-2-16,2-7 3 15,0-3-2-15,0-2 0 16,-1 0 0-16,-5-3 7 16,-1-14-1-16,-7-9-6 15,-4-1-4-15,-4-2 4 16,-2 2 0-16,-3 3 0 16,3 5 0-16,2 9-1 0,7 3 0 15,0 4 1 1,3 3-2-16,0 0 2 0,0 17-3 15,-1 10 3-15,-4 7 0 16,5 0 0-16,1 2 2 16,2-2 0-16,6-2-1 15,-2-4 0-15,5-5-1 16,0-5 0-16,0-5 1 16,0-5-1-16,0-4 0 15,0-2-1-15,0-1 1 16,0-1 1-16,0 0 1 15,0-5 5-15,-10-13-7 0,-4 1-2 16,0 0 2 0,-2 0-1-16,0 5 0 0,3 2 1 15,2 5 0-15,4 2 1 16,2 3 0-16,2 0-1 16,0 0 1-16,0 0-1 15,-1 3 0-15,-2 11 0 16,-6 4 0-16,1 4 0 15,1-3 0-15,3 1 1 16,1-2-1-16,0 1 0 16,1-4 1-16,-2-2-2 15,5-3 2-15,2-5-1 16,-1-2 0-16,1-3 0 16,0 0-1-16,0 0 1 15,0 0 1-15,0 0 1 0,-2 0 1 16,-5-3-2-16,-2-7-1 15,-3 0-2-15,0 0 2 16,3 1 0-16,-1 5 2 16,1 1-4-16,1 1 1 15,-2 2 0-15,-1 0-2 16,1 0-5-16,-3 0-15 16,2 0-22-16,3 8-38 15,-3 0-50-15,0-1-194 16,-1-2 147-16</inkml:trace>
  <inkml:trace contextRef="#ctx0" brushRef="#br0" timeOffset="142098.57">12695 8716 881 0,'0'0'70'0,"0"0"-40"0,0 0 93 15,0 0-10-15,0 0-53 16,0 0-34-16,0 0-16 16,-50 2-7-16,35 45-3 15,0 7 3-15,2-1-2 16,4-7 0-16,3-7 0 16,4-7-1-16,2-11 1 15,0-12-1-15,0-6 0 16,0-3-6-16,0 0-10 15,0-8-6-15,2-20 2 16,7-14-5-16,3-8-3 16,-3-6 18-16,-5-4 7 0,-4 0-2 15,0 2 5 1,0 8 0-16,5 12 4 0,-1 14-3 16,2 14 16-16,-3 6 12 15,3 4-12-15,9 0-9 16,9 16-4-16,7 10 10 15,5 8-4-15,-3 7-7 16,4 1 5-16,-4 3-7 16,1-5 0-16,-3-7 1 15,-1-4-2-15,-1-9 2 16,-4-8-4-16,1-6-7 16,-3-6-20-16,1 0-12 15,-4-17-12-15,-4-8-7 16,-5-6 1-16,-7-4 10 15,-4-5 12-15,0-7 21 0,-15-1 13 16,-9-3 3-16,-1 4 2 16,4 9 16-16,3 11 35 15,6 8 16-15,5 8-8 16,5 8 1-16,1 0-14 16,1 3-24-16,0 0-13 15,0 11-11-15,13 17 3 16,11 13-2-16,-3 10 6 15,3 5-3-15,-5 3-1 16,-5-2-1-16,-4-4-2 16,-3-3-1-16,-1-9 0 15,-3-6-39-15,0-9-69 0,5-9-33 16,4-12-150-16,3-5-375 16</inkml:trace>
  <inkml:trace contextRef="#ctx0" brushRef="#br0" timeOffset="142534.18">13455 8719 891 0,'0'0'65'0,"0"0"31"15,0 0 65-15,0 0-78 16,0 0-46-16,0 0-19 0,-7 46-7 15,2-7 13-15,5 3-11 16,0-2-2-16,0-4-9 16,6-5 1-16,9-3-1 15,-3-9 0-15,7-7-1 16,-2-5-1-16,1-7 1 16,3 0-1-16,1-7 0 15,0-13-4-15,-1-8-4 16,-7-3-1-16,-7-4-1 15,-4-2-9-15,-3-3-2 16,0-1 7-16,-16 2-1 16,-7 5 5-16,-3 8 9 0,-3 10 0 15,2 8 1-15,2 7 0 16,1 1 2-16,3 1-2 16,2 13 0-16,11 1-1 15,2 4 1-15,6 0-3 16,0 0-14-16,0-1-110 15,14-4-62-15,10-2-103 16,1-7-229-16</inkml:trace>
  <inkml:trace contextRef="#ctx0" brushRef="#br0" timeOffset="142712.87">13698 8782 910 0,'0'0'97'0,"0"0"8"16,0 0 25-16,0 0-73 16,0 0-42-16,0 0-12 15,-12-26-3-15,5 18-50 16,-6 0-163-16,-6-2-264 16</inkml:trace>
  <inkml:trace contextRef="#ctx0" brushRef="#br0" timeOffset="143948.6">10345 3052 773 0,'0'0'120'0,"0"0"-86"16,0 0 49-16,-37-77 2 16,31 74-34-16,5 3-25 0,-1 0-22 15,-2 11-4 1,-1 21-5-16,2 12 5 0,3 7 0 15,0-1-1-15,9-5 1 16,10-4-5-16,1-7 2 16,5-2-1-16,-1-6 0 15,-3-4-7-15,-6-2-10 16,-5-4-14-16,-2 1-2 16,-8 0-20-16,0 0 18 15,-3 3 1-15,-18-2-6 16,-3-1 3-16,0-6 13 15,3-1 6-15,2-6 2 16,7-4 7-16,3 0-13 16,6-4-9-16,3-19-76 0,0-13-24 15,15-14-162-15</inkml:trace>
  <inkml:trace contextRef="#ctx0" brushRef="#br0" timeOffset="144197.46">10596 2665 765 0,'0'0'105'16,"0"0"22"-16,0 0-23 15,0 0-56-15,0 0-26 16,0 0-19-16,-22 20 0 16,23 22-2-16,17 12 10 15,1 7 3-15,2 5-2 0,1-1 2 16,-2-3-5-1,-4-6-8-15,-1-8-2 0,-1-7 1 16,-5-5-4 0,2-13-45-16,-3-6-86 0,-2-10-111 15,0-7-179-15</inkml:trace>
  <inkml:trace contextRef="#ctx0" brushRef="#br0" timeOffset="145601.26">10563 3100 659 0,'0'0'121'0,"0"0"-27"15,0 0 41-15,0 0-57 0,0 0-43 16,83-50-12-16,-30 25-3 16,4-3-14-16,-1-2-3 15,-4 0-2-15,-7 2-1 16,-9 7 0-16,-15 4 0 15,-8 8 0-15,-10 3 6 16,-3 3 4-16,0 0 8 16,0 2 10-16,0 1-9 15,-3 0-9-15,-3 0-6 16,-1 0-1-16,-4 10-2 16,1 6-1-16,-2 7 1 0,7 3 1 15,4-2-2 1,1-2 3-16,0-4-3 15,0-2-1-15,6-5 1 0,7-3 0 16,1-1-2-16,-1-6 0 16,5-1 0-16,0 0-2 15,0-10 4-15,-2-10-3 16,-2-6-5-16,-4-1 3 16,-7-7 4-16,-3 4 1 15,0 2 5-15,-9 4 0 16,-1 7-1-16,-1 4 1 15,1 7 5-15,4 1-4 16,1 5-2-16,-2 0-1 16,-3 0-3-16,-2 7-3 0,-5 11-3 15,5 2 6-15,5 1-1 16,5-4 0-16,2-2-1 16,0 1-1-16,6-7 2 15,13-4-1-15,7-3-1 16,4-2 3-16,4-2-3 15,0-17 3-15,-2-1 0 16,-3-5 0-16,-2-7 1 16,-7-2-1-16,-5-5 0 15,-6-4 2-15,-8-1-2 16,-1 7 8-16,0 4-4 16,0 9 4-16,-7 10-1 15,-1 6 6-15,4 5 4 16,1 3-11-16,3 0-3 15,0 0-3-15,0 0-3 0,0 15-6 16,0 11 0-16,12 3 8 16,0-2 1-16,4-3 2 15,-1-5-2-15,1-6 0 16,-1-3-3-16,0-5 2 16,-1-5 0-16,2 0 1 15,-1-2-6-15,3-14 2 16,-5-4-3-16,2-3 0 15,-7-5 7-15,-2 0 0 16,-3 0 2-16,-2-2-2 16,1 8 3-16,-2 8 4 15,0 6-4-15,0 7 2 0,0 1-5 16,3 0-3-16,5 1-3 16,3 16-1-16,7 5 7 15,-2 1 0-15,1 0-2 16,-4-6 2-16,3-5-5 15,-2-5-6-15,1-7-6 16,-2 0-2-16,2-11-1 16,-3-13-1-16,-1-6 16 15,-1-5-2-15,-6-1 3 16,-4-5 3-16,0-7 1 16,-6 2 2-16,-14-6 2 15,-4 0 23-15,2 6 19 16,-1 4-27-16,7 10-17 0,4 12 0 15,3 10 2-15,6 8 5 16,1 2-2-16,1 0-7 16,1 0 0-16,0 15-6 15,0 18 0-15,15 14 1 16,4 12 5-16,2 0 0 16,1-1 1-16,-2-7 0 15,-1-5 2-15,-1-6-3 16,-3-9-5-16,3-8-31 15,-3-8-77-15,4-15-70 16,-1 0-132-16,3-22-7 16,1-11 211-16,-1 0 75 0,-3-2-3 15,-2-3 12-15,-5 1 5 16,-8 5 10-16,-3 8 1 16,0 10-5-16,-5 6 7 15,-4 8 9-15,2 0 656 16,4-3-457-16,2 3-66 15,-1 0-11-15,2-2-53 16,0-4-42-16,6-7-20 16,21-4-7-16,7-6-19 15,9-5-104-15,-2-2-163 16,-10-3-325-16,-6 4 476 16,-2 2 90-16,-5 7 18 15</inkml:trace>
  <inkml:trace contextRef="#ctx0" brushRef="#br0" timeOffset="148532">11310 3109 529 0,'-4'-2'109'16,"1"2"-38"-16,-2 0 36 15,4 0-33-15,-2 0-33 16,0 0-16-16,1 9-17 0,2 2-2 16,0 1-4-16,0 1 3 15,0-5-4-15,8 0 1 16,1-5-2-16,4-3 0 15,-2 0-3-15,-1-3-1 16,-3-13-9-16,-2-4 0 16,-5-2-13-16,0 3 13 15,-8 1 5-15,-8 1 2 16,1 6 6-16,0 4 0 16,6 3 3-16,5 3 2 15,1 1 6-15,3 0 7 16,0 0-2-16,0 0-14 15,0 0-2-15,0 0-3 0,0 4-1 16,0 1 4 0,0 0 3-16,0-2-2 0,0-1-2 15,1-1 1-15,1-1-3 16,-2 0 0-16,1 0 0 16,-1 0-7-16,0 0-1 15,0 0 6-15,2 0 5 16,-2 0 2-16,0 0-1 15,0 0 1-15,0 0 1 16,1 0-3-16,1 0 10 16,1-3 3-16,1-4-2 15,1-2-10-15,7-2-1 16,-2 0 0-16,5-4 0 16,-3-1 0-16,7-2 3 0,-1-1-2 15,3-1 0-15,1-2-1 16,1 0 0-16,1 1 3 15,-2-3-3-15,0 2 2 16,0 0 1-16,-2 0 2 16,-2 2-3-16,3-2 4 15,-2-1-3-15,2-1 6 16,-3-1-5-16,3 1 2 16,-3-1 0-16,0 3 2 15,3 0-5-15,-2-1 5 16,4 4-4-16,-1-3 3 15,2 2-5-15,-3 1 1 16,3 1-1-16,-4 0 1 0,3 1 0 16,-7 3-3-16,2-2 1 15,-3 0-1-15,3 0 1 16,-3-2 0-16,1 2 0 16,1-1-1-16,-1 0 2 15,1 0 0-15,2 2-2 16,0-2 1-16,-1 0-1 15,0 1 1-15,3-1 1 16,-5 0 1-16,2 0-2 16,-3 0 1-16,0 0-1 15,2 0 0-15,-1 1 0 16,-3-1-1-16,4 0 1 0,-2 0-1 16,-1-1 0-16,0 0 0 15,2-1 0-15,1-1 0 16,4-2 0-16,-2 3 3 15,-1-1-3-15,0 2 0 16,-3-1-2-16,1 0 2 16,-1-1 0-16,1-1 0 15,0 2 0-15,0-2 0 16,0 2 0-16,2 0 0 16,0 0 1-16,-6-3 1 15,6 3-2-15,-5-3 2 16,2 3-2-16,2 0 0 15,-1 2 1-15,-3 2-1 0,0-2 0 16,1 0 0 0,0-2 0-16,4-5 0 0,-3 1 0 15,1 0 0-15,2 3 0 16,-5 3 2-16,-1 2-2 16,0 2 0-16,-3 0 0 15,0 2 0-15,1 3 0 16,2-4 0-16,-1 2 0 15,5-2-1-15,-1-2 0 16,3 0-2-16,0 1 5 16,-3 1-5-16,3 1 3 15,-5 0-2-15,0 1 2 16,1 1 0-16,-2 1 0 16,3-1-1-16,-1 1 1 0,2-4-2 15,-1 2 2-15,1 1-1 16,-1-1 1-16,1-1 0 15,2 0-1-15,0-3 1 16,3 0-1-16,3 1 0 16,-3 1 0-16,4-2-2 15,-4 1 2-15,1 4 0 16,-5 0 1-16,-4 3-1 16,-2-1 1-16,1 2 0 15,1 0 0-15,1-2 0 16,3 1 0-16,3-2 1 15,8-1-1-15,9-4 0 16,4 1-1-16,-1 0 1 0,0 0 0 16,-6 2 0-1,-1 0 0-15,-4 1 0 0,-4 1 0 16,-7 2 1-16,-5 3-1 16,1 0 0-16,-2-2 0 15,3 0 0-15,1 1 0 16,5 1 1-16,9-4-2 15,7 0 1-15,6 0-1 16,4-1 1-16,-3 2 0 16,-8 0 0-16,-6 4 0 15,-11 0 0-15,-7 1-1 16,-4 1-1-16,-4 0 2 0,-2 0 0 16,-2 0-1-16,1 0-2 15,2 0-5-15,1 0 1 16,4 1-11-16,7 6 3 15,7 2 8-15,2-1 2 16,3 2 3-16,1 1 1 16,-1-1-1-16,-4 0-8 15,-5-1 0-15,-6-2 5 16,-7 0-6-16,-5-4 1 16,0 2-5-16,0 3-6 15,-16-1-14-15,-8 1 0 16,-1-2-47-16,4-6-76 15,3 0-56-15,7 0-70 0,1 0 212 16</inkml:trace>
  <inkml:trace contextRef="#ctx0" brushRef="#br0" timeOffset="149197.87">12935 992 607 0,'0'0'126'16,"0"0"-16"-16,0 0-40 15,0 0-30-15,0 0-16 16,0 0-7-16,-5-13-3 15,5 12-7-15,6-1-1 16,24-2-3-16,16 1-3 0,12 1 2 16,-1 0 0-16,0 2 1 15,-8 0-3-15,-10 0 3 16,-6 0-2-16,-8 0 1 16,-6 0-1-16,-7 2-1 15,-3 3 0-15,-2 1-1 16,-4 2-2-16,-1 4-2 15,1 7 4-15,-3 6 0 16,0 9 1-16,0 6 1 16,-11 2 0-16,-2 1 2 15,1-3 3-15,-1-1 0 16,1-4 3-16,0 0-3 0,2-2 3 16,4-4-2-16,1-5-3 15,5-5-2-15,0-7-2 16,0-4 0-16,21-8-13 15,6-7-105-15,13-22-221 16,5-12-91-16,7-5 347 16,14-7 48-16,11 212 9 15,5 25 26-15</inkml:trace>
  <inkml:trace contextRef="#ctx0" brushRef="#br0" timeOffset="150647.57">14416 699 573 0,'0'0'119'0,"0"0"-73"16,0 0 24-16,0 0-19 15,0 0-32-15,0 0-11 16,0 0 3-16,74 65 20 16,-48-38-2-16,2 7-14 15,-1 4-3-15,-2 0-2 16,3 4 1-16,-2 1-4 16,-2-1 3-16,1 1-4 15,-3 0-3-15,-1-2 0 16,-3 1 2-16,2 0-3 15,-4-2 0-15,5-2 0 16,1 4-2-16,2-1 2 0,2 0-2 16,2-1 1-16,2-3 1 15,-3-3-2-15,-2-5 0 16,-4-2-2-16,-6-1 2 16,0-2 0-16,-5-2 2 15,1 0-2-15,-1 2 0 16,-3-2 0-16,1-1 0 15,2 1 1-15,-1-2-1 16,2-1 0-16,-1 1 3 16,2-3-3-16,-3 0 1 15,4 0-1-15,-2-4 0 16,2 3-1-16,-1-2 1 0,-1-2 2 16,-1-1-2-16,-1-2-1 15,-3 0 1-15,0-2 3 16,-1 1-1-16,-1-2 9 15,-1 2-9-15,0 0 9 16,0-1 1-16,1 1-4 16,2 1 2-16,1 1 1 15,3 1-6-15,2 2-1 16,4 2-3-16,1 3 3 16,3 1-1-16,0 1 1 15,-2-1-2-15,2 3 0 16,-1-2-1-16,-2-3 0 15,0-1-1-15,-4-2 0 0,-2-1 0 16,-1-1 0-16,-1-1 0 16,-1 1-1-16,2 4 1 15,0 1 0-15,2 2 0 16,3 3 0-16,3-1-2 16,2-1 2-16,-1 0 0 15,-1-1 1-15,-2-3-1 16,-2-2-1-16,-3 0-3 15,-2-2 4-15,-1 1-3 16,-3 0 3-16,2 2-2 16,-3-1 1-16,2 5 1 15,-1-2-1-15,-1 0-1 16,-1-3-2-16,3-3 3 16,-1-2-5-16,-1-1-7 0,1-1 5 15,-1-2 3-15,-2-3 1 16,-1 1 2-16,1 0 2 15,1 0 0-15,-2-2 0 16,1 1 0-16,2 0-2 16,-1 3 2-16,0-2 0 15,0-1 0-15,0 1 0 16,-3-2 0-16,1 2-9 16,-1 0-23-16,0 0-9 15,-3-1-40-15,-14-2-53 16,-6 0-184-16,-1 0-52 15,13 0 309-15,11 0 26 16</inkml:trace>
  <inkml:trace contextRef="#ctx0" brushRef="#br0" timeOffset="151913.91">15818 2760 476 0,'0'0'83'16,"0"0"-46"-16,0 0 5 15,0 0 37-15,0 0-9 16,0 0-47-16,-6-8-14 16,6 22-7-16,6 11-2 15,4 11 5-15,2 8 12 16,-4 10 11-16,1 5-2 15,1 7 6-15,-3 2-5 16,1-1-9-16,-2 3-8 16,3-4 1-16,0 0 2 15,3-2-6-15,0-1-2 16,-2 3 3-16,1 2-3 0,-1 0 3 16,-3-3-4-16,3 2 1 15,-2-6-3-15,1 0 1 16,2-3-2-16,0-4 1 15,-1 1-1-15,-3-5 0 16,-1-3-1-16,1 1 1 16,-2-2-1-16,-1-3 1 15,-1 0 1-15,2 2-2 16,1 2 1-16,3-3 4 16,-3-1-4-16,1 2 0 15,1-1 6-15,0 4-5 16,0 4-2-16,0 0 1 15,-2 3-1-15,1-2 2 0,-4-3-3 16,0 1 1 0,0-2 0-16,0 0 0 0,0-2 0 15,-2-5 0-15,3-5-2 16,-1-5-3-16,1-9 4 16,0-4 1-16,1-7 0 15,-2-4-1-15,-2-3 0 16,1-5-12-16,-2 0-53 15,0-3-23-15,1-22-38 16,-1-10-204-16</inkml:trace>
  <inkml:trace contextRef="#ctx0" brushRef="#br0" timeOffset="152278.97">15868 4475 771 0,'0'0'48'0,"0"0"-1"16,0 0 80-16,0 0-31 15,0 0-43-15,0 0-21 16,-6-17-12-16,15 20-11 0,12 14-5 16,3 8 3-16,6 7 10 15,2 3 0-15,4 4-2 16,-1 0-8-16,-1 1-4 16,-2-4-3-16,-4-2 0 15,-4-3 0-15,-5-9-1 16,-1-3-30-16,-4-11-99 15,-3-8-73-15,-5 0-119 16</inkml:trace>
  <inkml:trace contextRef="#ctx0" brushRef="#br0" timeOffset="152542.68">16388 4436 614 0,'0'0'233'16,"0"0"-198"-16,0 0 61 16,0 0 33-16,0 0-49 15,0 0-35-15,-30-22-26 16,25 45-13-16,-3 11-5 16,-3 4 2-16,-6 1 2 15,-3-1 2-15,-4-4 2 16,-2-2-9-16,3-5 0 15,-2-7-1-15,3-9-6 0,3-11-75 16,8-5-159-16,10-26-532 16</inkml:trace>
  <inkml:trace contextRef="#ctx0" brushRef="#br0" timeOffset="153446.15">15184 2162 486 0,'0'0'91'0,"0"0"-27"16,0 0 67-16,0 0-52 16,0 0-14-16,0 0-23 15,-3-5-10-15,3 5-9 16,0 0-5-16,0 0-5 15,0 0-5-15,0 0 0 0,0 0-3 16,0 0 0 0,0 6-4-16,15 15-1 0,13 8 0 15,9 5 10-15,7 4 3 16,3-1-1-16,1-1 1 16,0-5-1-16,-3-1-6 15,-5-7-4-15,-7-4-2 16,-7-7 0-16,-7-1-9 15,-6-7-54-15,-7-4-45 16,-5 0-17-16,-1-4-56 16,0-11 23-16,-20-2-215 15,-7-1 262-15</inkml:trace>
  <inkml:trace contextRef="#ctx0" brushRef="#br0" timeOffset="153762.24">15660 2053 595 0,'0'0'76'16,"0"0"26"-16,0 0-3 15,0 0-3-15,0 0-62 16,0 0-17-16,-17-10-7 0,17 15-7 15,0 21-3 1,0 12-2-16,0 14 2 0,0 8 3 16,0 4 7-16,0-3-6 15,-4-1 10-15,-4-2-6 16,4-5-8-16,-1-2-3 16,0-5-22-16,3-10-118 15,2-14-202-15,0-6-103 16,0-3 369-16</inkml:trace>
  <inkml:trace contextRef="#ctx0" brushRef="#br0" timeOffset="155364.65">16213 5274 135 0,'0'0'98'0,"0"0"-44"16,0 0 12-16,0 0 20 15,0 0-26-15,0 0-35 16,-9-15 3-16,9 13 8 15,0 2 3-15,0 0 7 16,0 0 7-16,0 0-3 16,0 0-14-16,0 0-1 15,0 0 4-15,0 0 1 16,-2 0-3-16,2 0-9 0,0 3-10 16,-1 20-9-16,1 11-2 15,0 10 5-15,0 6 13 16,0 9-2-16,3 2-3 15,6 4-5-15,0 2-5 16,0 5-6-16,-3 1-3 16,-5 0-1-16,-1-1 0 15,0-8-1-15,0-8 1 16,0-13-2-16,0-7 2 16,-3-7 0-16,0-11 0 15,2-5 0-15,1-7 1 16,-2-3-2-16,2-2 1 15,0 1 0-15,0-2 0 0,0 0 0 16,0 0 0-16,0 0 0 16,0 0 0-16,0 0 0 15,0 0 2-15,0 0-2 16,0 1 0-16,0 1-2 16,0 3 0-16,0 5 0 15,-5 5 2-15,-4 5 3 16,-5 3-2-16,-5 4 0 15,-8 4-1-15,-1 0 2 16,-5 3-2-16,0 0 0 16,-1 2 0-16,-2 3 0 15,0-1-1-15,-1-1 1 0,3 1 0 16,1-1 0-16,-3 1 2 16,0-1-2-16,-3-3-1 15,-1 0 1-15,1-4 2 16,-1-2-2-16,0-2 1 15,2 1-1-15,2 2-1 16,5 0 1-16,1 0-1 16,0 2 1-16,4 0 1 15,-1 1-1-15,0 0 0 16,2-6-1-16,-1 1 1 16,-1-2 1-16,-1-2-1 15,1-1 0-15,2 1 0 16,0 1 0-16,-1-1 0 15,5 1 0-15,-1 1 1 16,1 1-1-16,4-1 0 0,-2 2 0 16,2-1 0-16,-3 1 0 15,1 1-1-15,0-1 4 16,0 0-6-16,3 0 6 16,-1-1-3-16,-2-1 0 15,3-1 0-15,-2-2 0 16,1-1-1-16,1 1 1 15,1-3 1-15,-1-2-1 16,-1-4 0-16,5-2 0 16,2-1 0-16,1-5 0 0,6-2 0 15,2-2-1 1,1-1-17-16,0 0-28 0,0-14-20 16,19-12-49-16,6-9-134 15,5-8-174-15</inkml:trace>
  <inkml:trace contextRef="#ctx0" brushRef="#br0" timeOffset="155863.29">15332 7025 435 0,'0'0'345'15,"0"0"-291"-15,0 0 21 16,0 0 58-16,0 0-49 15,0 0-47-15,-2-14-15 16,1 28-11-16,-4 15-3 16,-1 13-2-16,-7 5 5 15,-5 3 5-15,-6 2 0 0,-1-3-1 16,-4-1-5-16,4-7-4 16,3 0-3-16,7-7 5 15,5-6-2-15,6-8 6 16,4-7-2-16,0-5-1 15,0-3-2-15,20-5-5 16,17 0 3-16,12-5 1 16,8-14-6-16,-1 0 5 15,-9 1-5-15,-9 5-10 16,-14 4-26-16,-7 5-35 16,-13 4-38-16,-4 0-44 15,-17 5-87-15,-19 15-98 16</inkml:trace>
  <inkml:trace contextRef="#ctx0" brushRef="#br0" timeOffset="157566.57">14980 7745 542 0,'0'0'44'15,"0"0"9"-15,0 0 72 16,0 0-62-16,0 0-27 15,0 0 6-15,5-10 10 16,-10 10-14-16,-13 9-14 16,-6 8-11-16,-6 4-6 15,3 1-1-15,-3 4 7 0,-1 0-1 16,0-1-4-16,-1 0 0 16,-2 0 0-16,3-4-1 15,1-1-5-15,2-1 1 16,-1-2 5-16,1 0-6 15,-2-3 1-15,-1 0 0 16,-1 0 0-16,1 0-3 16,-2 0 1-16,0 1-1 15,-3-1 2-15,2 0-1 16,1-3-1-16,3 1 0 16,2-2-1-16,1 1-1 15,1 0 2-15,-1-1 0 16,0 1 0-16,0 1 0 15,-3 0 1-15,-1 0-2 16,3 1 2-16,1-4-1 0,6-2 0 16,0-1 1-16,3-5-2 15,2 2 2-15,-1-3-1 16,2 0 0-16,-1 0 0 16,1 0 0-16,0 0 0 15,3 0 0-15,0 0 0 16,2 0 0-16,-2 0 2 15,-1 0-2-15,-3 0 0 16,-1 0 1-16,0 0-1 16,1 0 3-16,-1-3-2 15,3 3 0-15,3 0-1 16,3 0 2-16,1-1 2 0,3-2 8 16,2 0 12-16,1 0 4 15,-1 1-4-15,2 0-9 16,-1-1 1-16,-1-1-5 15,1-4 0-15,-1-6-7 16,1-1 3-16,1-2-5 16,0 0 0-16,0 0 0 15,0 1 0-15,0-1 1 16,-3 1 2-16,-2-2-3 16,1-2 2-16,-2 1 2 15,0-3 0-15,0-1-1 16,-2-3 2-16,0 0 0 15,0-3-2-15,0 0 0 16,1-2-4-16,0-1 2 16,1-1 0-16,1 1-3 0,2-2 0 15,0 2 1-15,0 1 0 16,0 0 0-16,-3-1 2 16,3 3-2-16,-1-3 0 15,-2 1 1-15,1 2-1 16,-1-3 0-16,1 2 0 15,-1-2 1-15,3-1 1 16,-2 2-1-16,0 0-1 16,1-1 0-16,-3 0 3 15,1-1-4-15,0 2 1 0,0 1 2 16,0-1-2-16,0 5 0 16,1-3 3-16,1 3-3 15,-1-2 1-15,2 2-2 16,-1-1 2-16,-2-2 1 15,-1 0-1-15,-1-2-2 16,2-2 0-16,-3 0 1 16,0 0-2-16,2-1 2 15,-2 2 0-15,-3 1-1 16,6 2 0-16,-2 0 0 16,1 2 0-16,-2-2-1 15,3 0 1-15,-3-2-2 16,4-2 2-16,-3 0 0 15,0-1 0-15,-1-2-2 16,0 0 1-16,-3 4-3 0,2-1 1 16,-3 4 0-16,1 3-3 15,1 3-2-15,-1 6 5 16,5 0-2-16,-2 3 1 16,0 2 0-16,3 2-1 15,1 0 4-15,2 4-6 16,0 0 2-16,2 0-3 15,-1-3-2-15,2-1-7 16,0-1 0-16,-1-1-25 16,1 1-31-16,0 0-37 15,0 2-139-15,0 7-158 16</inkml:trace>
  <inkml:trace contextRef="#ctx0" brushRef="#br0" timeOffset="158250.04">13355 6532 630 0,'0'0'94'15,"0"0"-26"-15,0 0-24 16,0 0 58-16,0 0-20 15,0 0-21-15,0-10-10 16,-3 10-10-16,-3 0-15 16,-4 6-9-16,-4 15-6 15,-3 8-9-15,-5 11-1 0,2 2 1 16,0 3 0 0,4-3 2-16,3-1-1 0,4-5 4 15,1-7-2-15,3-7-1 16,1-7-3-16,3-6 0 15,1-6-1-15,0-3 0 16,0 0 1-16,0 0 0 16,0-7 0-16,7-20 0 15,7-17 2-15,5-9-3 16,-7-2-2-16,-3 4-1 16,-5 10 1-16,-4 9 0 15,0 10 0-15,0 8 2 16,0 7 0-16,0 3 0 15,2 2 1-15,-1 2-1 16,10 0 0-16,11 0-1 0,11 0-4 16,13 13 2-16,5 4 3 15,2 5 0-15,-5 2-1 16,-6 2 1-16,-9-3-2 16,-8 2-3-16,-11-2-42 15,-11-1-55-15,-3-10-75 16,-3-8-114-16</inkml:trace>
  <inkml:trace contextRef="#ctx0" brushRef="#br0" timeOffset="160761.28">13263 6089 356 0,'0'0'90'0,"0"0"-75"15,0 0 11-15,0 0 19 16,0 0 9-16,0 0 2 0,0 27-3 16,0-18-9-16,0-2-12 15,0-1-6-15,0-1-12 16,0 0 4-16,0-1-3 16,0-2 1-16,0 1-3 15,0-3 2-15,0 0-3 16,0 0-3-16,0 0-1 15,0 0-8-15,0 0 1 16,0 0 0-16,0 0 0 16,0 0 3-16,0 0-4 15,0 0 2-15,0 0 2 16,0 0 4-16,-2 0 27 0,-2 0 9 16,-2-5 0-16,-3-10-11 15,0-6-9-15,3-5 0 16,3-8 1-16,3-5-9 15,0-7-7-15,0-1-3 16,1 4-4-16,7 4-2 16,-1 8 0-16,-2-1 0 15,4-1 2-15,-6-1 4 16,0-1-2-16,-3 2-3 16,0 6 1-16,0 1 0 15,0 6-2-15,0 0 0 16,-5 1 7-16,-2 3-6 15,2 0-1-15,1 3 1 0,-1 2 0 16,1 2 0 0,-2 0-1-16,0 1 1 0,0 0-1 15,-1 2 2-15,-1-2 0 16,2 3 0-16,-1 1-2 16,2 1 0-16,2-1 1 15,3 3 1-15,0 1 0 16,0 0-2-16,0 0 1 15,0 0-1-15,-1 0 1 16,1 0-1-16,0 0 0 16,0 0 1-16,0 0-1 15,0 0 2-15,0 0-1 16,-2 0 0-16,2 0 3 0,0 0 1 16,0 0-3-16,0 0 5 15,0 0-1-15,0 0 1 16,0 0 1-16,0 0 5 15,0 0-6-15,0 0 9 16,0 0-5-16,0 0 2 16,0 0 1-16,0 0-2 15,0 0 2-15,0 0-4 16,0 0-2-16,-1 0-1 16,-1 0-1-16,2 0 4 15,0 0 10-15,0 1 0 16,0 1-6-16,0-2-6 15,0 0-1-15,0 0 0 16,0 0-3-16,0 2-3 0,0-2 0 16,-1 1 2-16,1-1-2 15,0 2 0-15,0-2 2 16,0 1 1-16,-2 0-1 16,2 1-1-16,-1-2 0 15,1 0-1-15,-2 0 4 16,-1 0-4-16,2 0 3 15,-3 0 0-15,-4 0-2 16,-4-9-2-16,-7-6 0 16,-8-4-7-16,-8 0 3 15,-5-6-7-15,-6 2-3 16,3-4 5-16,-3-2-1 0,2 0-2 16,-3-3-1-16,-3-1 1 15,1-1 1-15,0 0 5 16,2-1 0-16,1-2 5 15,3 2-9-15,1-2 2 16,1 2 5-16,3 1-6 16,5 0 0-16,0 5 3 15,2 1 4-15,3 3-2 16,1 1 1-16,2 3 2 16,1 2-8-16,4 2 4 15,1 0 3-15,4 4-3 16,-1 0 0-16,1-1-1 15,1 3 3-15,2 0-3 16,1-2-2-16,2 4 3 0,-1-2-1 16,-1-2 3-16,0 3 3 15,-1-5-6-15,-1 1 1 16,-2-1 1-16,-1-3-1 16,-1 1 2-16,-2 4 1 15,-2-3-5-15,1 5 2 16,1 0 2-16,-2 0-1 15,5 5-1-15,-2 0-1 16,6 0-3-16,0 3 0 16,3-1-1-16,2-1 6 15,-1 1-3-15,-1-1 5 0,2-1-1 16,-2-1 0 0,-3 0-1-16,1-1-1 0,-1 1 2 15,-1-3-1-15,3 1 1 16,-4-1-2-16,1 0 2 15,-2 2-2-15,3 0 1 16,0 0 0-16,-1 3 0 16,2-2 1-16,-2-1 2 15,-2-2-3-15,-1-3 4 16,-3 0-6-16,0-1-3 16,1 0 4-16,2 1 3 15,-2 1 2-15,3 0 0 16,-1 1-2-16,4 3 0 15,1-3 1-15,1 4 1 16,1 0-4-16,1 0-1 0,2 2 1 16,-1-2-1-16,1 1-2 15,-3 0 4-15,3 0 0 16,-3-2 1-16,0-2-2 16,0 3-1-16,-1-3-2 15,2 3 4-15,-2-3-5 16,1 4-1-16,-1-3 6 15,-1 1-2-15,2 0-1 16,-3-3-4-16,2 2 2 16,-5-2 7-16,0-2-8 15,-3 0 7-15,1-1-3 0,0 0-5 16,5 1 1-16,0-1 2 16,3 2-1-16,3 2 2 15,0 3 4-15,0 0 0 16,3 3 1-16,3 1-2 15,-1 3-1-15,1-1 2 16,0 1-6-16,0 0 3 16,0 0-8-16,-2 0 1 15,2 0-8-15,-1 0-1 16,1 0 1-16,0 3-1 16,0 11-15-16,3 4-4 15,11-2-25-15,3-9-80 16,8-7-202-16</inkml:trace>
  <inkml:trace contextRef="#ctx0" brushRef="#br0" timeOffset="161929.04">11242 4158 391 0,'0'0'88'0,"0"0"-78"16,0 0 3-16,0 0 25 15,-21-83 9-15,19 67-14 16,1 4-8-16,-2 2 0 0,0 1 1 16,0 2 4-16,1 3 7 15,1 0-5-15,-1 3-3 16,1-1-14-16,1 1-9 16,-2 1-1-16,2-1-4 15,0 1 1-15,0-2 0 16,0 0-2-16,0 2 1 15,0-1 2-15,0-1 0 16,0 2 1-16,0-1 3 16,-1-1-1-16,1-3 3 15,-2 1-5-15,1-1-3 16,-1-1 0-16,-1-2-1 0,0-3 2 16,-2 0-2-16,2-3 1 15,-2 1-2-15,1 1 1 16,-1 5 0-16,2 1-2 15,3 2 2-15,-2 4-1 16,1-3-1-16,1 3 2 16,-2 0-2-16,1 0 1 15,1 0-5-15,-3 0-4 16,2 0-5-16,-1 0 2 16,1 0-1-16,-2 0 0 15,-3 11-4-15,-2 10-3 16,-2 8-4-16,-1 2 11 15,5 1 14-15,3 0 2 16,3-2-1-16,0 0 2 16,0-1 2-16,0-6 2 0,2 0-3 15,2-4 1-15,2-3 8 16,-4-5-5-16,1-5 0 16,0-4-2-16,0-2-5 15,-3 0 0-15,1 0 3 16,1 0 2-16,-1 0 4 15,1 0 6-15,-1-5 10 16,1-17 11-16,2-10-9 16,1-9-16-16,-1-5-12 15,1 0 0-15,-1 4-11 0,-1 4 1 16,-2 2-4 0,1 5 5-16,-2 2 3 0,0 4-4 15,0 6-2-15,0 8 6 16,0 2 2-16,0 7 0 15,0-1 3-15,0 3 0 16,0 0 0-16,0 0 1 16,0 0-2-16,6 0-9 15,5 0-1-15,6 0-3 16,9 0 13-16,2 3 0 16,6 7-5-16,2-3 7 15,2 1 0-15,3-1 0 16,-1 2 1-16,-2 0-1 15,-7 4-1-15,-4 6-2 16,-8 4-10-16,-11-2-32 16,-8-2-159-16</inkml:trace>
  <inkml:trace contextRef="#ctx0" brushRef="#br0" timeOffset="185025.94">22408 3221 585 0,'0'0'160'0,"0"0"-55"16,0 0 17-16,0 0-46 16,0 0-28-16,0 0-11 15,0 0-9-15,-3-14-6 16,1 14-12-16,1 0 1 15,-1 0-8-15,1 0-1 0,-2 5-1 16,0 7 0-16,1 3-2 16,2 1 2-16,0-3-1 15,0-1 0-15,12-4 0 16,6-4-2-16,2-4-1 16,0 0-1-16,-1 0-8 15,-6-7-27-15,-7-7 25 16,-6-2 14-16,0-1 0 15,-9-2 5-15,-9 5-3 16,-2 1 1-16,-1 4 4 16,-1 5 2-16,1 1 0 15,-1 3 3-15,3 0-1 16,0 0-6-16,2 9-1 16,3 6-3-16,1 1 0 0,5 2 0 15,7 0-1-15,1-1 0 16,0 0 0-16,19-2 2 15,7-6 1-15,4-3 1 16,2-6-1-16,1 0-1 16,-4 0-1-16,-7-9-2 15,-8-2 2-15,-9-3-1 16,-5-2 3-16,0-1 1 16,-16 0 2-16,-6 4-2 15,-3 4-2-15,0 4-2 16,3 5 0-16,1 0 0 15,6 0 0-15,6 8-4 16,2 5 2-16,4 2-3 0,3 0 4 16,0 0-2-1,1-4 2-15,11-2-2 0,2-4 0 16,0-4-1-16,-2-1-4 16,-1 0-23-16,-2 0-11 15,-6-1-9-15,-3-4-1 16,0-1-9-16,0 1-38 15,-5 5-56-15,-7 0-139 16</inkml:trace>
  <inkml:trace contextRef="#ctx0" brushRef="#br0" timeOffset="185562.4">22441 3604 592 0,'0'0'146'15,"0"0"-59"-15,0 0 59 16,0 0-37-16,0 0-32 16,0 0-24-16,-10-27-17 15,10 27-12-15,0 0-12 16,0 4-6-16,0 21-6 15,0 15 5-15,0 14 9 16,0 6 6-16,0 7 3 16,0 8-5-16,0 4-3 15,0 4-3-15,0 2-3 0,0-7-7 16,0-6 1 0,2-5-3-16,0-11 1 0,-1-5-2 15,-1-6 1-15,0-7-1 16,0-4 1-16,0-11-6 15,0-4 0-15,0-6-25 16,0-3-17-16,-1-5-16 16,-1 0-99-16,-1-5-63 15,1 0-138-15</inkml:trace>
  <inkml:trace contextRef="#ctx0" brushRef="#br0" timeOffset="186091.39">22399 3942 57 0,'0'0'729'0,"0"0"-618"16,0 0 5-16,-9-76 33 15,7 68-59-15,-2 3-35 16,4 5-18-16,-2 0-13 16,-1 0-12-16,-6 7-8 0,-7 16-4 15,-5 8 3 1,-3 5-1-16,2 2-1 0,5-6-1 16,6-7 1-16,5-8-1 15,2-8 0-15,4-6-1 16,0-3 0-16,0 0-2 15,5-15 1-15,17-21-11 16,4-12-19-16,-4-10-5 16,-6-4 13-16,-8 4 14 15,-3 7 5-15,-4 13 5 16,1 15 2-16,0 12 20 16,0 5 8-16,4 6-7 15,9 0-10-15,12 22-12 16,12 12 7-16,8 5 3 15,4 5 0-15,-3 5 2 0,-5 0-9 16,-9-4 2 0,-9-2-6-16,-10-6 0 0,-7-5-7 15,-6-2-63-15,-2-8-114 16,0-10-262-16</inkml:trace>
  <inkml:trace contextRef="#ctx0" brushRef="#br0" timeOffset="187640.26">21305 5517 768 0,'0'0'158'0,"0"0"-105"15,0 0 58-15,0 0-20 16,0 0-53-16,0 0-25 15,0 0-12-15,-64 53 1 16,34-3 1-16,2 3-2 16,3-5-1-16,2 2 0 0,7-8 1 15,3-5-1-15,4-9-1 16,2-9 0-16,6-8-1 16,1-9-2-16,0-2 1 15,0-7-10-15,14-25-4 16,9-17 0-16,7-13-21 15,-2-10 20-15,-4-7-1 16,-6-2 17-16,-4-1 2 16,-5 11 6-16,0 16-1 15,-1 11 18-15,-2 14 12 16,-1 13 11-16,-4 9-8 16,-1 7-12-16,2 1-12 15,4 1-13-15,6 23-1 16,4 14 0-16,7 13 3 15,-3 10 0-15,-5 3 4 0,-5 2-2 16,-3 4 1 0,-4-6-3-16,-3-4 0 0,0-7-2 15,0-7-1-15,0-10-1 16,0-7-1-16,3-9-5 16,1-8-31-16,-1-5-60 15,-1-7-34-15,1-5-65 16,-3-21-114-16,0-9-214 15</inkml:trace>
  <inkml:trace contextRef="#ctx0" brushRef="#br0" timeOffset="187850.97">21220 5696 710 0,'0'0'176'0,"0"0"-100"15,0 0 53-15,0 0-18 16,0 0-71-16,0 0-24 16,68-50-5-16,-34 38-5 15,3 2-6-15,-6 6-1 16,-3-1-40-16,-3 5-93 16,-6 0-97-16,-8 0-185 15</inkml:trace>
  <inkml:trace contextRef="#ctx0" brushRef="#br0" timeOffset="188841.46">21553 5738 614 0,'0'0'200'0,"0"0"-96"0,0 0 54 15,0 0-40-15,0 0-46 16,0 0-23-16,-25-59-10 15,25 53-16-15,0-4-8 16,11 3-6-16,3 0-6 16,4 1 0-16,-2 6-1 15,0 0-2-15,1 0-1 16,2 10 0-16,-3 8-2 16,1 7 2-16,-3 3 0 15,-2 0-3-15,-5 2-2 16,-4-3-14-16,-3-1-5 15,0-7 0-15,0-2 8 16,0-8 3-16,0-6 2 0,0 0 6 16,0-3 6-16,0 0 0 15,0-6 4-15,-1-13 3 16,-4-4-6-16,2-7 2 16,3-1-3-16,0 0 2 15,0 1 0-15,0 4 0 16,11 2 0-16,2 4-2 15,0 3 0-15,0 8 0 16,0 1-1-16,-1 5-4 16,3 3-16-16,1 0-92 15,5 8-30-15,1 7-27 16,3 2-99-16,-2-3-219 0</inkml:trace>
  <inkml:trace contextRef="#ctx0" brushRef="#br0" timeOffset="189125.37">22166 5431 750 0,'0'0'102'16,"0"0"23"-16,0 0 32 16,-53-81-51-16,48 77-45 15,3 4-15-15,1 0-24 16,1 0-13-16,-2 0-9 15,1 24-2-15,1 15 0 0,0 14 2 16,0 6 2-16,0 2-1 16,0-2 0-16,0-4-1 15,-3-6 0 1,1-8-2-16,2-6-5 0,0-9-34 16,0-9-33-16,5-10-57 15,11-7-60-15,4 0-47 16,5-18-84-16</inkml:trace>
  <inkml:trace contextRef="#ctx0" brushRef="#br0" timeOffset="189590.19">21994 5753 241 0,'0'0'389'16,"0"0"-228"-16,0 0 8 15,0 0-13-15,0 0-47 16,0 0-51-16,21-43-12 16,2 29-16-16,-3-2-12 15,3 6-3-15,-1 0-10 16,1 1-2-16,-3 4-3 15,0 3 0-15,2 2-2 16,2 0-12-16,-3 5-18 0,0 7-34 16,-3 5 4-16,-5 0-2 15,-4 1 1-15,-3 2 21 16,-4-3 21-16,-2 0 18 16,0-2 3-16,-2-1 0 15,-7-2 0-15,5-1 2 16,-2 0-1-16,1-2 3 15,4-3 0-15,1 2-4 16,0-4 1-16,0 1-1 16,10-5 0-16,13 0 0 15,5 0-15-15,6-13-94 0,1-8-83 16,-2-1-82-16</inkml:trace>
  <inkml:trace contextRef="#ctx0" brushRef="#br0" timeOffset="189800.87">22390 5571 663 0,'0'0'129'0,"0"0"-10"16,0 0 32-16,0 0-52 15,0 0-38-15,0 0-22 16,-27-40-12-16,27 40-18 15,0 0-9-15,0 0-11 0,0 4-81 16,0 13-64-16,0 2-84 16,-2-1-461-16</inkml:trace>
  <inkml:trace contextRef="#ctx0" brushRef="#br0" timeOffset="191376.48">22706 5636 92 0,'0'0'759'15,"0"0"-688"-15,0 0 63 16,0 0 0-16,0 0-72 16,0 0-30-16,-80-50-4 15,57 50-7-15,-1 14-11 16,3 9-6-16,6 5-1 16,7 3-1-16,6-1-2 15,2-1 0-15,9-5 0 16,12-5-4-16,9-4 3 15,4-5-4-15,3-6 1 16,0-4 3-16,-4 0-8 0,-4 0-14 16,-9-8 13-16,-5-3 5 15,-5-1 4-15,-5-2 1 16,-3 1 3-16,-2 1 3 16,0-1 12-16,0 2 13 15,0 2-4-15,0 3-3 16,0 1-4-16,0 2 2 15,0 3-7-15,0 0-8 16,0 0-7-16,6 0-5 16,9 11 1-16,3 3 4 15,-3 3 0-15,-1 0-5 16,-2-2-8-16,0-1-7 0,-1-4-11 16,-1-5 0-16,-1 0 5 15,-1-4 4-15,-1-1 3 16,2 0 7-16,3-3 12 15,-2-11 3-15,1-4-3 16,-1-2 3-16,-1-3-3 16,2 0 2-16,-3 1 2 15,0 6-4-15,-2 6 4 16,-1 5-4-16,-2 5-1 16,4 0-3-16,-1 3-1 15,1 9-4-15,3 7-18 16,0-2-25-16,-1-2 5 15,3-2-27-15,3-5-30 16,7-5 0-16,2-3 18 16,3 0 23-16,3-17 24 0,-2-11 29 15,-3-5 10-15,-1-7 8 16,-2-5 19-16,-8-5 14 16,-8-3-2-16,-6-6 36 15,0-5 8-15,-9 0-1 16,-10 5 13-16,0 14 2 15,3 11-18-15,4 18-27 16,5 10-6-16,3 6-16 0,0 13-18 16,4 30-12-1,0 16 0-15,0 16-1 0,0 2 0 16,12-5 1 0,0-4 0-16,3-10-6 0,-5-11-6 15,3-10-30-15,3-12-33 16,0-8-33-16,7-9 7 15,2-3 54-15,2-5 18 16,0 0 12-16,-2-15 17 16,-4-5 2-16,-2-2 11 15,-7-2 31-15,-1 2 16 16,-7 3 16-16,-4 0-5 16,0 4-15-16,0 1-4 15,0 3-23-15,-3 5-7 16,-2 1-2-16,1 3-6 15,1 2-9-15,-3 0-5 16,0 16-7-16,0 11 0 0,2 4 6 16,0-2-8-16,4-2-17 15,0-4-15-15,0-7-20 16,1-4-6-16,8-2-1 16,0-7 21-16,1-3 21 15,4 0 15-15,-2 0 11 16,1-11 2-16,1-6 1 15,-1-5 22-15,0 0 5 16,-1-2-2-16,2 1-1 16,-4 6-1-16,2 6-8 15,-6 4-4-15,0 3-3 16,3 4-7-16,4 0-4 0,2 11 0 16,3 7-9-16,-3 2-46 15,1 0 3-15,0-3-10 16,3-3 1-16,3-6-24 15,5-5 33-15,-1-3 5 16,2 0-8-16,0-12 24 16,-4-12 28-16,-2-4 3 15,-2-8 36-15,-4-4 6 16,-2-9 11-16,-7-5-3 16,-6-6 4-16,-1-5 16 15,0-5 31-15,-3 7-31 16,-5 13-15-16,0 14 4 15,2 19-23-15,3 11-2 0,1 6-1 16,2 0-20 0,-1 26-13-16,-1 21-5 0,1 18 4 15,-3 5 0-15,-1 2-1 16,-1-4-5-16,-3-7-26 16,3-7-31-16,5-7-55 15,1-8 21-15,1-7-99 16,16-13-215-16</inkml:trace>
  <inkml:trace contextRef="#ctx0" brushRef="#br0" timeOffset="191652.22">24144 5623 764 0,'0'0'222'0,"0"0"-92"15,0 0 33-15,0 0-49 16,-33-81-46-16,33 70-33 15,0 1-5-15,3 2-8 16,12 3-12-16,3 5-8 16,6 0-1-16,4 3-1 15,0 17-1-15,-2 6-3 16,-4 3-9-16,-7 2-22 16,-6-2-20-16,-5-1-21 15,-4-3 0-15,0-5 10 16,0-3-17-16,0-6 5 15,0-4-24-15,0-4-48 0,0-3-136 16</inkml:trace>
  <inkml:trace contextRef="#ctx0" brushRef="#br0" timeOffset="191854.8">24433 5414 850 0,'0'0'67'0,"0"0"8"15,0 0 11-15,0 0-86 16,0 0-4-16,0 0-9 0,33 78-81 16,-14-45-129-16,-4-4-257 15</inkml:trace>
  <inkml:trace contextRef="#ctx0" brushRef="#br0" timeOffset="192492.57">24742 5591 710 0,'0'0'189'0,"0"0"-48"16,0 0 50-16,9-82-81 15,-9 64-52-15,0 1-18 16,-9 2-5-16,-2 6-15 15,-3 3-9-15,-1 6-6 0,-3 0-4 16,-3 11-1-16,3 16-3 16,0 4 3-16,5 7-4 15,3-1-10-15,6-2-28 16,4-5-10-16,0-8-38 16,14-6 0-16,4-8 6 15,6-5 39-15,1-3 27 16,0-2 13-16,2-13 5 15,0-10 3-15,-3-3 24 16,-2-4 23-16,-3 2 22 16,-5 2-9-16,-2 2 7 15,-3 4-28-15,-2 4-8 16,-2 6-10-16,-1 3 1 16,-1 7-8-16,0 2-7 0,6 0-10 15,3 8-5-15,6 13 3 16,0 5-3-16,-6 0-16 15,-2 1-20-15,-1-4-12 16,-1-4-15-16,-4-5 17 16,2-4-20-16,-1-5 26 15,3-5 23-15,4 0 22 16,2-3 0-16,4-11 4 16,2-8 29-16,0-1 11 15,1-2 12-15,1-3-12 16,-1 5 6-16,0 3-12 15,-2 4-6-15,-3 6-1 16,-2 8-11-16,1 2-8 0,1 4-12 16,3 13 0-16,-3 10-1 15,-2 0-4-15,-3 0-43 16,-3-1-17-16,-1-7-35 16,2-5-64-16,-3-6-72 15,2-8-269-15</inkml:trace>
  <inkml:trace contextRef="#ctx0" brushRef="#br0" timeOffset="194157.56">21650 6762 430 0,'0'0'572'0,"0"0"-492"16,0 0 23-16,0 0 4 0,0 0-49 15,0 0-34 1,-22-52-11-16,22 52-13 0,0 30-1 16,-3 23-4-16,0 20 5 15,-5 11 10-15,-3 3 1 16,-3-7-9-16,-1-5-2 16,0-13 0-16,3-12-1 15,4-18-15-15,7-12-38 16,1-10-27-16,0-10-46 15,6-2 32-15,15-22 19 16,4-14-22-16,-1-10-5 16,-2-8 13-16,-6-10 44 15,-3-5 36-15,-4-3 10 16,-3-2 10-16,-5 6 33 0,-1 6 36 16,0 10 21-16,-9 8 8 15,-7 7-7-15,4 8-19 16,1 6-9-16,3 6-5 15,5 5-17-15,1 6-19 16,2 3-11-16,0 3-11 16,3 2-10-16,18 0-4 15,9 0 2-15,4 15-2 16,2 1-15-16,-5 6-35 16,-2-2-13-16,-6 1-7 15,-3 0 6-15,-7-3 6 16,-10 2-15-16,-3 0 9 15,-12 0 9-15,-22-1 38 0,-5-2 8 16,2-1 9 0,10-7 4-16,11-1 2 0,8-4 0 15,5-4-3-15,3 2 2 16,7-2 0-16,25 0 0 16,14-9 20-16,15-10 5 15,2-1-15-15,-2-4-4 16,-10 2 2-16,-11 1 13 15,-8 1 5-15,-10 5 13 16,-9 3 9-16,-8 4 16 16,-5 2 30-16,0 4-1 15,0-1-44-15,-3 3-28 0,-12 0-13 16,-4 3-9 0,0 13 0-16,2 9-1 0,5 1 0 15,7 1-3-15,5-2 3 16,0-2-2-16,6-5-3 15,15-6 1-15,2-6-1 16,6-6-3-16,3 0-10 16,-2-8 4-16,-2-9-2 15,-3-6-2-15,-7-1 8 16,-9-1-2-16,-4-3 10 16,-5 1 3-16,0 1 2 15,-11 1 2-15,-7 5-3 16,-1 8 7-16,-2 4 2 15,3 5-3-15,8 3-1 16,3 0 1-16,7 0-3 0,0 0-3 16,0 2 0-16,20 3 0 15,5 0 9-15,5-2 0 16,0-1-5-16,-2-2-4 16,-4 1-1-16,-3 0 0 15,-6 2-1-15,-2 3-1 16,-2 2-5-16,-1 7-10 15,1 2-10-15,-2 7-10 16,0-1 4-16,0 2 5 16,-1 0-8-16,0-1 4 15,0-3 6-15,-4-3 17 16,2-5 4-16,-3-3 5 0,0-3-2 16,0-3 4-1,-2-2-4-15,4-2-3 0,2 0-52 16,5 0-22-16,3-5-41 15,1-8-117-15,-3-7-220 16</inkml:trace>
  <inkml:trace contextRef="#ctx0" brushRef="#br0" timeOffset="194338.53">22458 6353 642 0,'0'0'161'0,"0"0"-68"0,0 0 40 16,0 0-68-16,0 0-55 16,0 0-10-16,-1-7-21 15,19 31-48-15,4 10-73 16,3 7-87-16,-1 0-88 16</inkml:trace>
  <inkml:trace contextRef="#ctx0" brushRef="#br0" timeOffset="195141.13">22803 6660 31 0,'0'0'908'0,"0"0"-808"16,-11-72 52-16,4 52-34 15,0 3-64-15,2 7-20 16,2 3-7-16,2 5-5 15,1 2-10-15,-2 0-8 16,1 0-2-16,1 0-2 16,0 17-8-16,0 12-2 15,4 5 6-15,5 3 4 16,3-2-1-16,-2-3 0 16,2-3-1-16,-3-7-13 15,0-6-4-15,-1-8-4 16,-5-5 5-16,1-3 9 15,1 0 9-15,2-8 6 16,4-11-1-16,3-6 0 0,-2-4 0 16,0 0 2-16,-1-2 4 15,2-1-1-15,-1 6-2 16,-1 5 1-16,-4 8 0 16,0 5-4-16,-1 8 1 15,3 0-6-15,2 1-5 16,5 20-1-16,0 6-1 15,0 7-3-15,-2 1-19 16,-3-2-12-16,1-4-18 16,3-5-32-16,1-7 14 15,5-9 27-15,7-7-13 16,2-1-3-16,6-6 39 0,-2-17 8 16,1-3 7-16,-7-7 12 15,-4-2 3-15,-3-6 14 16,-9-3 23-16,-5-8 20 15,-5-4 14-15,-2-7 15 16,0 0-10-16,-14 7-10 16,2 11-15-16,0 12-19 15,3 17-15-15,5 10-3 16,-1 4-5-16,4 2-5 16,1 5-7-16,0 27-7 15,0 19-7-15,3 19 10 16,6 9 2-16,-2-3 2 15,-1-5-1-15,-4-10-3 16,2-12-22-16,-2-10-50 16,1-9-69-16,6-10-63 0,5-12-77 15,6-8-111-15,10 0 277 16,0-12 58-16,1-7 37 16,0 0 5-16,-2-3 0 15,-3-3 4-15,-5 0 4 16,-7 2 0-16,-7 5 4 15</inkml:trace>
  <inkml:trace contextRef="#ctx0" brushRef="#br0" timeOffset="195268.94">23629 6568 38 0,'0'0'809'0,"0"0"-679"15,0 0 22-15,0 0-35 0,0 0-67 16,0 0-37 0,69-80-13-16,-30 67-5 0,3 2-65 15,4 3-79-15,2 2-82 16,-1 3-88-16,-6 3-97 15,-12 0 314-15</inkml:trace>
  <inkml:trace contextRef="#ctx0" brushRef="#br0" timeOffset="195423.98">24017 6503 688 0,'0'0'189'0,"0"0"6"15,0 0-24-15,0 0-78 16,0 0-42-16,0 0-22 0,-6-3-19 15,-2-5-10 1,-8-1-49-16,-7-3-191 0,-3 0-484 16,1-2 333-16</inkml:trace>
  <inkml:trace contextRef="#ctx0" brushRef="#br0" timeOffset="200181.7">18728 1901 440 0,'0'0'122'15,"0"0"-54"-15,0 0 25 16,0 0-30-16,0 0-43 15,0 0-10-15,0 0-2 16,-16-3-8-16,16 3-2 16,0 0 2-16,0 3-2 15,0 6 2-15,1 1-1 16,15 1 1-16,4-3 5 16,4-5-4-16,4-3 0 15,-1 0 6-15,0-3-2 16,-8-11 0-16,-7-2-4 15,-9 1 1-15,-3-1 5 16,0 0 0-16,-20 4-7 0,-9 4-5 16,-8 4 5-16,-1 4 0 15,2 0 0-15,7 3-1 16,6 8 0-16,10 1 0 16,5 4 0-16,4 0-2 15,4 1-1-15,0 0 4 16,16-5 0-16,9 0-1 15,8-7 0-15,5-5 2 16,2 0 1-16,0-3-2 16,-7-9-1-16,-9-1-1 15,-12 2-37-15,-11 0-10 16,-1 0 29-16,-7 2 3 0,-15 1 6 16,-4 2 2-16,4 3 9 15,5 2 5-15,8 1-1 16,5 0 0-16,1 0 2 15,3 0-6-15,0 0-2 16,0 0 0-16,0 0-2 16,0 0 2-16,0 0 2 15,0 0 1-15,0 0 2 16,0 0-2-16,0 0 5 16,0-2 10-16,7-3 7 15,5-2-1-15,6-3-11 16,2 1-4-16,-1-2-1 15,-1 5-3-15,-6-1 0 0,-3 4 0 16,0 3 0-16,-3 0 1 16,-2 0-4-16,2 2 1 15,2 11-2-15,2 6 2 16,1 5-1-16,-1 2 0 16,3 1 1-16,1-2 0 15,2-2-1-15,2-5 0 16,5-4 0-16,2-7 3 15,5-6-1-15,4-1 2 16,3 0-4-16,5-13 1 16,-6-1 2-16,0-2-2 15,-8 0 0-15,-4 4-1 16,-8 1 0-16,-6 5 1 16,-5 1 0-16,-2 5-1 0,-3 0 0 15,2 0-1-15,2 10-5 16,1 10 4-16,1 3 2 15,1 4 0-15,-1-2 0 16,3-1-2-16,4-2-1 16,4-3 0-16,4-5 3 15,4-4 0-15,3-6-2 16,2-4-1-16,1 0 3 16,-1 0 0-16,0-9-2 15,-4-2 1-15,-4 1 1 16,-4 2 3-16,-8 4 0 15,-4 1-3-15,-3 1 3 16,-1 2 1-16,-2 0-4 0,1 0 0 16,3 6-10-16,2 12 8 15,1 2 2-15,2 6-1 16,1-1-2-16,0 0-5 16,1-3-15-16,4-2-4 15,0-3 19-15,3-4-13 16,1-4-9-16,-3-7 12 15,4-2 10-15,-1 0 6 16,2-2-1-16,0-8 3 16,-3 0 1-16,3 0 1 15,-2 1 2-15,-1 1 6 16,1 3 3-16,-2 1 13 0,-2 1-13 16,-6 3 1-16,-3 0-5 15,1 0-8-15,0 11-1 16,0 7-1-16,-1 3 0 15,1 4 1-15,-3 0-4 16,8 3-4-16,6 0-12 16,3 2 20-16,8-3 4 15,-1 0-4-15,-1-5 0 16,-1-6 0-16,0-6-7 16,-3-5 6-16,-3-5-2 15,-2 0 3-15,-6 0 7 16,0-8 9-16,-3-3 24 15,0 0-5-15,-2 2-3 16,2-2-10-16,0 3 5 16,-1 1-4-16,-1 2-4 0,0 0-7 15,-2 3-8-15,1 2-3 16,2 0-1-16,-1 7-11 16,0 11 5-16,-1 7-5 15,-1 5-20-15,-2 1 1 16,5 0-5-16,2-2-8 15,6-6 10-15,8-3 33 16,4-5 0-16,2-5 0 16,-2-7-2-16,-1-3-1 15,-2 0 3-15,-2-8 1 16,-5-4 1-16,0-1 25 16,-6-1 13-16,1 2-13 0,-2 1-1 15,-4 1-5-15,-1 3-10 16,1 2-4-16,-2 0-4 15,-1 5 0-15,2 0-3 16,0 0-3-16,3 5-1 16,-3 9-1-16,-1 8-2 15,-1 0 0-15,-1 4-22 16,6-1 11-16,8-1 4 16,2 0 10-16,5-2 1 15,1-6 3-15,1-6-2 16,-1-5-4-16,0-3-22 15,-4-2 23-15,2 0 5 16,-3-4 3-16,-3-6 9 0,1-1 15 16,-2 0 1-16,-3-1-4 15,1 2 7-15,-1 1-9 16,-1 1 5-16,-1 2-3 16,-4 3-9-16,-1-2-2 15,0 5-5-15,0 0-7 16,3 0-1-16,-2 0-2 15,0 13-8-15,-1 5 1 16,-1 4-18-16,1 3-5 16,2 0 9-16,4 3 7 15,4-5-8-15,2-2 24 16,3-6 0-16,-2-4-12 0,-2-6 8 16,1-5 0-16,-1 0 4 15,3 0 0-15,-2-14 5 16,0 0 13-16,-2 0 28 15,-2-2 3-15,0 1-12 16,-3 1-5-16,-3 1 0 16,2 4-8-16,-4 1-4 15,-2 4-7-15,-1 1-5 16,0 3-5-16,4 0-3 16,1 0-4-16,3 10-4 15,-2 8-2-15,1 6-27 16,-4 2-15-16,-2 3-29 15,1-3 16-15,2-2 8 0,-1-3-22 16,5-5-4-16,3-2 43 16,2-2 40-16,-4-8 0 15,-1-3 0-15,-2-1 0 16,3 0 7-16,-1-3 41 16,1-8 20-16,1-1 3 15,-1-1-26-15,3-1-5 16,-2 3 9-16,0 0-15 15,-2 2-6-15,1 1 1 16,-3 2-2-16,0 3-11 16,-1-2-5-16,-2 5-7 15,0 0-4-15,1 0 0 16,0 7-13-16,1 10-3 16,-2 5-12-16,0 0-55 0,0 2 11 15,0-3-12-15,0-6 25 16,5-3-11-16,-1-2 36 15,0-4 27-15,5-2 7 16,-3-4 1-16,3 0 6 16,-5 0 15-16,1 0 33 15,2-8 1-15,-4-1-6 16,2 1-6-16,0-1-13 16,-2 3 2-16,0 0-3 15,-1 1-12-15,-1 2-8 16,-1 3-6-16,-1 0-4 15,2 0-3-15,-1 0-4 16,0 12-17-16,-1 1-16 0,-4-2 7 16,4 0 2-16,-2-2 3 15,1-2 9-15,3-3 10 16,-2-1 6-16,2-3 3 16,-2 0 4-16,-1 0 2 15,4 0-1-15,-2 0 11 16,0 0 11-16,0-2 0 15,-2-3-3-15,-1 0-6 16,1 1-2-16,-2 3 1 16,-1 1-7-16,-1 0-7 15,0 0-2-15,0 0-1 16,2 0-5-16,1 0-10 0,0 0 2 16,2 0-10-1,-2 0 3-15,0 3 10 0,-2-2-4 16,1 3-1-16,-2-4 3 15,0 2-5-15,0-1-25 16,0 0-47-16,0-1-12 16,0 0-82-16,0 0-181 15</inkml:trace>
  <inkml:trace contextRef="#ctx0" brushRef="#br0" timeOffset="208333.42">18840 2740 117 0,'0'0'0'0,"0"0"-104"0</inkml:trace>
  <inkml:trace contextRef="#ctx0" brushRef="#br0" timeOffset="-212291.99">22009 3375 441 0,'0'0'90'0,"0"0"-81"16,0 0 20-16,0 0 52 16,0 0 6-16,0 0-53 15,0 0-24-15,-10-14-10 16,10 20-2-16,0 8 2 15,0 6 4-15,0 2 0 16,0-3-2-16,0-2 3 16,4 0-3-16,1-2 0 15,-2-3-2-15,1-1 2 0,-1-5-2 16,1 0 0 0,-2-5-2-16,1 1 1 0,-1-2-12 15,1 0 2-15,0-12 2 16,0-9-34-16,-3 0 17 15,0 0 21-15,0 0 2 16,-8 1 2-16,-8 5 1 16,-1 1 0-16,0 7 22 15,0 4 25-15,1 3-8 16,-2 0-21-16,0 15-8 16,0 8-6-16,1 1 6 15,6 2-3-15,3-1 2 0,5 0-1 16,3-3-4-1,0-3 0-15,0-2-3 0,0-6 0 16,0-4-1-16,0-3-2 16,0-1 0-16,0-3 2 15,0 0 2-15,0-3 2 16,0-14-4-16,0-3-13 16,-7-1 10-16,-8 1 0 15,0 6 3-15,-6 2 1 16,-1 5 1-16,-1 4-2 15,-4 3 6-15,7 0 2 16,-1 5 0-16,3 7-5 16,1 5 2-16,4 0 1 15,1 2-2-15,5 1 1 16,1 0-5-16,4-2 1 0,1 0 2 16,1-7-5-16,0-1 2 15,0-5 0-15,0-3-2 16,0-2 2-16,0 0-3 15,0 0 3-15,0-14 0 16,-2-3 0-16,-4-5-6 16,-4 3 6-16,-2 2 0 15,-3 2 2-15,-5 4-2 16,-5 3 5-16,-6 4 3 16,-5 4-3-16,-3 0 1 15,0 9-2-15,5 12 1 16,3 2-3-16,4 8-1 0,2 2-1 15,2 5 2 1,5 0-2-16,4-2 0 0,5-6 0 16,2-4 0-16,4-8 0 15,3-4 0-15,0-6-2 16,0-3 2-16,0-4-1 16,0-1 1-16,0 0 3 15,0 0 4-15,0-6 2 16,0-10-5-16,0-4-3 15,0 2 0-15,-4 2-1 16,-5 2 2-16,0 3 1 16,-1 1-2-16,-5 2-1 15,-2 3 0-15,-3 5 1 16,-3 0-1-16,-2 2-1 16,2 14 1-16,-2 8-1 0,1 4 0 15,3 2 1-15,3 4 0 16,2-4-2-16,2-3 2 15,3-2 0-15,5-6-3 16,1-5 1-16,4-3 2 16,1-7-1-16,0-2-1 15,0-2 2-15,0 0 4 16,-2 0 3-16,-2-9 3 16,-1-7-9-16,-3-4-1 15,-2 4 0-15,0-1 0 16,-3 2 2-16,-1 2-1 15,-2-1 3-15,-1 3-3 0,-1 2 1 16,-4 1-2-16,-1 7 2 16,-2 1-2-16,-2 0 0 15,-1 17-2-15,3 3-1 16,4 7 1-16,3 3-4 16,2 2 6-16,4-3-2 15,4-2 1-15,2-4-1 16,0-6 1-16,3-4-3 15,0-6 3-15,3-5-3 16,0-2 4-16,0 0 0 16,-1 0 5-16,-4-14-5 15,-1-3-9-15,-1-3-1 16,-3-1 10-16,-3 3-1 0,-3-1 1 16,0 5 0-1,-4-1 0-15,-2 5 0 0,-5 4 1 16,-6 5-1-16,-1 1 1 15,-2 0-1-15,5 15 4 16,1 4-1-16,3 7-3 16,0 4 0-16,5-1-1 15,4 1 1-15,6-4-1 16,3-2 1-16,5-4-1 16,2-6 1-16,2-3-4 15,0-6 2-15,0-3-2 16,0-2 0-16,0 0 4 0,0 0 5 15,0-9 1 1,0-8-2-16,0-3-4 0,0 1-1 16,0 2 1-16,0 1 1 15,-4 1 0-15,-5 3-1 16,-2 3 2-16,1 2-2 16,1 4 0-16,-4 3-3 15,-3 0 0-15,-3 14 1 16,-5 11 1-16,-2 4-2 15,0 4 3-15,-4 1 2 16,-1 1-2-16,4-6 0 16,3-2 0-16,6-9 0 15,8-4-1-15,2-4 0 16,5-7 1-16,2-3 0 16,1 0 0-16,0 0 2 0,0 0 2 15,0 0 2-15,0 0-6 16,0-11 0-16,-3 2 0 15,2-2 1-15,-1 1-1 16,1 3 0-16,-1 1 1 16,1 1-1-16,-1 3 2 15,2 2-1-15,-1 0 1 16,1 0-2-16,0 0-4 16,0 0 3-16,0 0-7 15,0 0 2-15,0 0 2 16,0 0 4-16,0 5 0 15,0 1-1-15,0-4 1 0,0 1 0 16,0-3 1-16,0 1-1 16,0-1 2-16,0 0-1 15,0 0 0-15,0 0 0 16,0 0 3-16,0 0-3 16,0 0 3-16,0 0-3 15,0 0 2-15,0 0-1 16,0 0 3-16,0 0-5 15,0 0 4-15,0 0 1 16,0 0 3-16,0 0-1 16,-8 0-7-16,-5-2-2 15,-4 0 1-15,-2 1-1 16,-1 1 0-16,-4 0 2 0,-1 0 0 16,-2 0-2-16,-1 1 2 15,-8 11-1-15,-4 1 1 16,0 3 0-16,1 0 0 15,12 1 0-15,6 1-2 16,8-3 0-16,4-2 0 16,6-3-1-16,1-3-2 15,2-3 1-15,0-2-4 16,0-2-1-16,0 0 4 16,0 0 5-16,0 0 0 15,0-4 5-15,5-11-5 16,-1 0-2-16,-1-1-1 0,-1 2 0 15,-2 3 3-15,0 0 2 16,0 7 0-16,0-1 0 16,0 2-2-16,-6 3 2 15,-3 0 2-15,-3 0-4 16,-3 3-1-16,-4 11-3 16,1 8 4-16,3 1 0 15,-1 2-1-15,3-3-1 16,4-1 2-16,-1-3-2 15,3-6 1-15,2-5 1 16,2-3 1-16,2-4 0 16,1 0 2-16,0 0-2 15,0 0 3-15,0-6-1 16,-2-6-3-16,1-3-5 16,-2 1 3-16,-3 2 2 0,1-1 0 15,1 1 0-15,-1 1 0 16,1 5 0-16,-2 0 3 15,-3 2-1-15,2 2-1 16,-4 2-1-16,-5 0-3 16,-2 0-1-16,-6 15-4 15,2 4 8-15,-1 0 1 16,5 2-1-16,0 1-1 16,0-1 1-16,1 0 0 15,0-5-1-15,2-2 1 0,3-3 1 16,-3-5-1-1,2 0 0-15,-3-1 0 0,-1-5 1 16,-1 0-1-16,-1 0 0 16,-1 0-1-16,-2 0 1 15,1 0 1-15,3 0 0 16,3 0-1-16,6 0 1 16,0 0-1-16,2 0 5 15,1 0-5-15,0 0 0 16,1 0 0-16,2 0 0 15,3 0 0-15,0 0 0 16,0 0-2-16,0 0 2 16,0 0-1-16,0 0 1 15,0 0 0-15,0 0 0 16,0 0 0-16,0 5 0 0,0-3 1 16,0 0-1-16,0-1 2 15,0-1 0-15,0 0-2 16,0 0 2-16,0 0 1 15,0 0 4-15,0 0 6 16,0 0 3-16,0 0-1 16,0 0 2-16,0 0-9 15,0 0 5-15,0 0-7 16,0 0 0-16,0 0 2 16,0 0-4-16,0 0 2 15,0 0 0-15,0 0 0 16,0-5 0-16,0-5-3 0,5-4-3 15,0-3 0-15,1-5-1 16,0-1 1-16,2-4 0 16,-2-4-5-16,0-3 0 15,-3 1-10-15,-1 2-7 16,-1 7 15-16,-1 7 2 16,0 8 5-16,0 1 0 15,0 6-1-15,0 0 0 16,2 2 1-16,8 0-7 15,8 0-3-15,8 2 8 16,5 7 2-16,0 0-4 16,2 2 3-16,-2-2 0 15,2-1 1-15,-3-1 0 16,-2-5 0-16,-4 1-2 16,-5-3-2-16,-6 0-4 0,-6 0-10 15,-4 0 8-15,-3 0 10 16,0-10 0-16,0-3-2 15,0 0 0-15,-9 0 0 16,-6-3 1-16,-4 0-2 16,-1 1-1-16,4 1 4 15,1 5 0-15,8 0 0 16,2 4 3-16,3 2 0 16,2 2 0-16,0-2-3 15,0 0-2-15,16-2-4 0,9 2 2 16,3 0 1-1,2 0-1-15,0 0 0 0,-3-2-3 16,1 0 1-16,-1-3 1 16,0-4 3-16,-8 1 2 15,-3 1-2-15,-6-4 1 16,-10-1 0-16,0 1 0 16,0-1 0-16,-8-2-2 15,-8 3 3-15,1 2-4 16,-3 0 3-16,4 3-4 15,4 1 5-15,0 0 2 16,3 2-2-16,3 3 0 16,1-4 3-16,1 2-3 15,2-3 1-15,0-4-2 16,0-2 1-16,3-4-3 0,10 1 3 16,4-5-4-16,3 1 3 15,-1-4-4-15,2 1-4 16,-3 1 4-16,-2 3 5 15,-4-4-2-15,-2 1 2 16,-3 0 0-16,-4 5 0 16,0 4 0-16,-3 3-1 15,0 2 1-15,0-2 0 16,0 4 0-16,-2-2-4 16,-4 2 3-16,0 4 1 15,0 0-1-15,5 0 1 16,-1 1-1-16,2-1 2 0,0-1-1 15,0-3 0-15,10-6-1 16,13-2-5-16,10-4-3 16,4 0-6-16,0 0 1 15,-2 2-5-15,-4 0-3 16,-6 2 17-16,-4 1 4 16,-7 5 1-16,-4 1 1 15,-1 1 0-15,-3 1 1 16,-1 0-1-16,-1 1 2 15,-2 2-3-15,-2 0 0 16,0 3 1-16,0 0 2 16,0 0-2-16,0 0 0 15,0 0-1-15,0 0-2 0,3 0-5 16,4 0-1 0,5 3 3-16,3 3 5 0,4-5-2 15,5-1-2-15,-2 0-3 16,-1 0-9-16,0-7-3 15,-3 0 2-15,-1-5 7 16,-3 0 7-16,-2 0 1 16,1-3 0-16,1-1 3 15,1 3-1-15,0-1 0 16,-4 5 1-16,-7 1-1 16,-2 1 0-16,-2 3 0 15,0 0 0-15,0 0-1 0,0 1 1 16,-5 1-7-16,-4 1 3 15,1 1 3-15,1 0-1 16,1 0 0-16,3 0 2 16,3 0 0-16,-1 0-1 15,1 0 1-15,0 0 0 16,0 0 1-16,0 0-2 16,0 0 1-16,0 0 0 15,0 0 1-15,0 0 3 16,0 0-2-16,0 0 1 15,0 0 0-15,0 0 1 16,0 0-1-16,0 0-2 16,0 0 1-16,0 0 0 15,0 0 1-15,0 0-1 16,0 0 0-16,0 0 5 0,0 0-3 16,0-1 2-16,0 1 6 15,0 0-5-15,0 0 5 16,0 0-7-16,0 0 2 15,0 0-6-15,0 0 2 16,0 0-3-16,0 0 0 16,0 0 1-16,0 0-1 15,0 0 0-15,0 0 2 16,0 0-1-16,0 0 0 16,0-2 2-16,0 2-2 15,0-1 1-15,0 1 2 16,0 0-4-16,0 0 0 0,0 0-1 15,7 0-3-15,3 0 2 16,4 7 2-16,-1 4-3 16,-1 3 2-16,0 0-1 15,0 3 2-15,0-1 0 16,1-4 0-16,-2 1 0 16,1-7 1-16,3 0-1 15,-2-6 2-15,4 0 1 16,1 0-2-16,3-7-1 15,-1-12 0-15,1 0 1 16,0-2-1-16,0-4 0 16,-6 3 1-16,0-1 2 15,-5 4-3-15,-2 0 6 0,-1 6-6 16,-2 4 3 0,-1 3 0-16,-2 3 6 0,-2 3 3 15,1 0-11-15,4 0-1 16,5 10-5-16,2 10 2 15,2 7 3-15,3 2 1 16,1 0-1-16,-1 0 0 16,-1-4 0-16,-3-5 0 15,2-4 0-15,-4-8 0 16,1-4 1-16,0-4 0 16,3 0 3-16,1-12 4 15,2-8-6-15,3-5 0 0,-2 0 2 16,-4-1-2-1,1 1 0-15,-4 3 4 0,2 3 5 16,-2 2-6-16,-3 6 5 16,-3 5-3-16,-1 3 3 15,-2 1-8-15,2 2-2 16,3 0-2-16,5 7-3 16,0 10 4-16,4 2 0 15,-2 2 0-15,2-2 0 16,-1 0 0-16,1-4 1 15,2-6-2-15,-3-2 1 16,-1-5-1-16,-1-2 1 16,-1 0 1-16,0-4 3 15,-1-10-2-15,0-3 1 16,0 0 0-16,-2-1-2 0,-1 2 1 16,1 1 0-16,-2 1 0 15,0 4-1-15,0-1 4 16,0 5-4-16,-2 2 1 15,1 3-1-15,2 1-1 16,0 0-3-16,3 4 1 16,3 10 1-16,-1 2 0 15,0 1-1-15,-2-3 3 16,-1 3-2-16,2-5 1 16,1-2 0-16,2-3-1 15,-2-4 2-15,0-3 0 16,0 0-1-16,4-2 1 0,0-10 0 15,3-4 1 1,-4 0-1-16,-2-1 2 0,-3 4 0 16,-1-3-1-16,-4 3 0 15,-1 4 1-15,1-1 1 16,-4 3 0-16,0 0 3 16,-1 4-2-16,-1 3 1 15,-1 0-4-15,2 0-1 16,3 0-1-16,2 0-7 15,5 13 7-15,-2 1 1 16,1 1 0-16,1 1-2 16,-3-1 1-16,0-2 0 15,-1-2 1-15,1-1-1 0,1-5 0 16,1 0 1 0,0-2 0-16,-1-3-2 0,2 0 2 15,2 0 0-15,0-4 1 16,3-5 0-16,2 2 0 15,2-1-1-15,-1 1-1 16,0 0 1-16,-1 4 1 16,-3 0-1-16,-6 0 0 15,-3 2 0-15,-2-1 0 16,-2 2-1-16,0 0 1 16,2 0-2-16,2 0 1 15,2 2 1-15,1 3-2 16,3 0 2-16,0 2-2 15,-1-3 2-15,1-3-2 0,-4-1-7 16,-3 0-29-16,-4 0-58 16,-2-5-26-16,-9-12-269 15,-20-7 250-15,-8-6 85 16</inkml:trace>
  <inkml:trace contextRef="#ctx0" brushRef="#br0" timeOffset="-210795.08">17942 1135 817 0,'0'0'57'0,"0"0"-21"16,0 0 8-1,0 0-14-15,0 0-13 0,0 0-13 16,0 0-4 0,-85 18 0-16,55 13-2 0,5-1 5 15,5-1-3-15,13-3 0 16,7-6 0-16,0 1 0 15,21-6-4-15,9-4 4 16,2-3 2-16,3-5-1 16,-4 0-1-16,-6-1-12 15,-5-1-35-15,-10 2 1 16,-5 4-3-16,-5 4-9 16,0 4 4-16,-11 5 9 15,-8 2 14-15,-1 0 11 16,-3 0 9-16,2-3 7 0,1-4 0 15,2-3-4-15,9-5-16 16,6-4-16-16,3-3-64 16,3-3-188-16,20-16 189 15,5-10 50-15</inkml:trace>
  <inkml:trace contextRef="#ctx0" brushRef="#br0" timeOffset="-210534.22">18209 1044 777 0,'0'0'85'0,"0"0"-31"15,0 0-17-15,0 0-18 16,0 0-12-16,0 0-7 0,-16 51 3 16,20-12 5-16,9 4 14 15,-1 1 0-15,2-6-9 16,-5-1-9-16,-2-6-2 15,-1-2-1-15,-2-7-1 16,-1-6-6-16,0-8-51 16,2-5-100-16,-4-3-202 15,2-8 26-15,1-13 265 16,-4 0 31-16,0-4 11 16</inkml:trace>
  <inkml:trace contextRef="#ctx0" brushRef="#br0" timeOffset="-209359.5">18161 1244 541 0,'0'0'230'16,"0"0"-167"-16,0 0 13 15,0 0-5-15,0 0-37 16,0 0-20-16,85-23-5 16,-37 10-5-16,3-1-3 15,1 0 1-15,-10 4-2 16,-7 0 1-16,-15 7 0 15,-9 0-1-15,-8 2 1 16,-3 1 7-16,0 0-3 16,2 0 4-16,-2 0 3 15,0 0-6-15,0 0 2 16,0 0-6-16,0 0-1 16,0 7-1-16,-10 8-2 0,-2 6 2 15,1 2 1-15,1-3 0 16,9-4 1-16,1-4-2 15,0-2-1-15,3-3 1 16,11-5 0-16,4 0 0 16,8-2 4-16,4 0-2 15,-2-12-2-15,-1-3-2 16,-7-3-11-16,-8-1 9 16,-5 0 2-16,-6 1 2 15,-1 1 1-15,0 5 1 16,0 5 4-16,0 4-3 0,-1 3 7 15,-1 0-2-15,-1 0-8 16,-2 7-2-16,-1 15-10 16,2 5 11-16,2-1 0 15,2-4 1-15,0-5-3 16,12-3 2-16,6-8 1 16,2-2 0-16,4-4 0 15,4 0 6-15,2-13-4 16,0-4-1-16,-5-5-1 15,-7 0 0-15,-3-3 2 16,-8-2-1-16,-5-2 3 16,-2 3-2-16,0 2 3 15,-12 5-2-15,0 9 1 16,4 3 1-16,4 6-2 0,1 1-1 16,1 0-2-16,2 0 0 15,0 0-7-15,0 5-1 16,5 7 4-16,14 4 4 15,5-5 1-15,5-3 3 16,-1-4 0-16,0-4-1 16,-2 0-2-16,-4 0 0 15,-6 0-1-15,-5-2 0 16,-7-2-8-16,-4-2 4 16,0 1 3-16,0-3 0 0,0 2 0 15,-3 3 1 1,0 1 0-16,2 2-1 0,-1 0-2 15,2 0-5-15,0 10-5 16,0 7 7-16,0 4 6 16,0-2 0-16,9-2 0 15,9-4-2-15,8-4 1 16,2-6 1-16,3-3-2 16,-1 0-9-16,-2-13-3 15,-1-6 1-15,-5-5 0 16,-3-2 12-16,-5-3 1 15,-6 0 2-15,-8-3 0 16,0-4 13-16,-5-2 25 16,-11-2-3-16,4 6-15 15,1 7-17-15,3 8-4 0,3 12-1 16,4 5-1 0,-1 2-1-16,1 0-1 0,-1 20-19 15,2 20 12-15,0 14 10 16,0 8 1-16,0 1 3 15,0-5 3-15,0-7-7 16,-1-10 0-16,1-9-11 16,0-11-124-16,7-8-216 15,18-9-71-15,11-4 352 16,13 0 29-16,8-7 19 16,0-7 3-16,-6-3 0 15,-8-7 8-15,-14-4-3 0,-12 2 4 16,-14 1 10-1</inkml:trace>
  <inkml:trace contextRef="#ctx0" brushRef="#br0" timeOffset="-209239.91">19566 1088 730 0,'0'0'166'16,"0"0"-66"-16,0 0-16 15,0 0-48-15,0 0-24 16,0 0-12-16,31-15-19 16,2 10-105-16,5 1-279 15,-7 1-72-15,-1 3 413 16,9 0 33-16,13 15 13 15</inkml:trace>
  <inkml:trace contextRef="#ctx0" brushRef="#br0" timeOffset="-207355.28">18922 1467 569 0,'0'0'118'16,"0"0"-40"-16,0 0 60 15,0 0-36-15,0 0-48 16,-82-67-31-16,80 67-9 16,-2 0-10-16,4 2-4 15,0 20-5-15,0 5 1 16,0 2 2-16,4-3 3 16,10-6-1-16,-1-3 0 15,2-7 0-15,-4-6 1 0,-1-4-1 16,-3 0-12-1,-2-10-25-15,-4-9-3 0,-1-5-14 16,-1 0 32-16,-17 0 14 16,-2-1-4-16,0 11 11 15,5 2 1-15,4 9 1 16,7 1 1-16,4 2 3 16,0 0-5-16,0 0-3 15,0 0 0-15,0 5 1 16,0 4-1-16,3 1 4 15,3-3-1-15,1-2 2 16,-1-2-2-16,0 0 1 16,-1-3 0-16,2 0 1 15,2 0 2-15,0 0 0 0,2 2 0 16,2-2 4-16,0 0-1 16,5 1-1-16,3 5 2 15,2-1 2-15,2 3-1 16,5 1 2-16,3 0-1 15,1 4-2-15,4 1-1 16,0 0 0-16,-1-2-4 16,4 4 1-16,0-3-2 15,1 2-3-15,2-1 3 16,-2 0-2-16,2-3 0 16,0 1-1-16,-2 2 1 15,4-2-1-15,-4 1 1 16,3 0 0-16,-5 2 0 0,-2 0 0 15,-4 0-1 1,-1 1 2-16,-3-1-2 0,-2 0 1 16,2 0 0-16,-2 0 1 15,0-2-1-15,1-1 1 16,-1 1-1-16,5 1 0 16,1 0 3-16,2 1-1 15,1-1 1-15,-3 2-2 16,1 0 1-16,-1 0 0 15,2-3-2-15,-2 4 1 16,3-3-1-16,1 2 2 16,-2 0-1-16,0-2 1 15,-1-2 0-15,2 2-1 0,-2-4-1 16,1-1 1 0,-4-1 0-16,1 2 1 0,-3 0 1 15,-3 0-3-15,1-1 5 16,-1 1-1-16,1 1-4 15,1-1 5-15,-1 1-4 16,-2 0 1-16,2-4-2 16,-1 3 0-16,-2-1 0 15,2-1 0-15,-2 1-1 16,-1-3 1-16,-1 3 1 16,0-2 0-16,4 2 1 15,4-1-4-15,5 0 4 16,2 2 1-16,-1-1-3 15,-3-1 1-15,-4 1 0 0,-5 0-1 16,-4-3 1-16,-1 2-1 16,-4-4 2-16,0 5-1 15,-2-1-1-15,1-1 0 16,-3-1 1-16,3 2-1 16,0 0 0-16,2-1 1 15,2 3-1-15,3-1 0 16,3 2 0-16,0-2 0 15,2 2 0-15,-2 0 0 16,-2-1 0-16,-1-1 2 16,-2 2-2-16,-4-5 0 15,2 3 0-15,-1-1-1 16,0 1 1-16,4 1 0 0,-1 0 0 16,4 2 0-16,1 1 0 15,2 0 1-15,-1-2-1 16,-3-2-1-16,1-4 0 15,-5 1 1-15,-2-2 0 16,-4 0-3-16,-1 1 3 16,0-3 0-16,-2 3 2 15,-1-1-2-15,3 2-1 16,0-1 0-16,2 2 2 16,2 0-2-16,2 2 1 15,-3-1 0-15,3 1-2 16,-5-3 1-16,2-1 1 0,-3 1 0 15,-1-1 0 1,-1-2 0-16,0 0-1 0,-2 0 1 16,1-3-2-16,-5 1 2 15,1-1 0-15,1 0-7 16,-2 0-52-16,1 0-78 16,-5 0-170-16,0 0-82 15,0 0 310-15,-8 0 47 16,1 0 6-16,2 0 7 15,4 0 2-15</inkml:trace>
  <inkml:trace contextRef="#ctx0" brushRef="#br0" timeOffset="-200877.43">22214 2702 374 0,'0'0'126'0,"0"0"-97"0,0 0 35 16,0 0 45-16,0 0-42 16,0 0-40-16,0 0-17 15,29-10-7-15,-7 10 2 16,4 9 1-16,7 2 3 15,1 1 4-15,-1 2-3 16,-5-2-2-16,-3 1 0 16,-5 0-2-16,-2 0 0 15,-3 1-3-15,3 2 0 16,-3-2 0-16,3 2 0 16,-2-1-1-16,1 1 0 15,-4-1-1-15,0 1 1 16,-2-3 0-16,-2 2-1 0,0-3 3 15,-3 2-3 1,0-1 1-16,-3 1-1 0,-2-2 2 16,1 2 0-16,-1 2 0 15,1 0-1-15,-1 1 3 16,3 0-3-16,-2 2 0 16,-1-1 3-16,1 0-3 15,-2 2 1-15,0-3 0 16,0 0 2-16,0 0-2 15,0-1 0-15,0-1 3 16,0-1-2-16,0 0-1 16,0-1 7-16,0-1-4 15,0 0 3-15,0 1-4 0,-2-1 2 16,-3 1-3-16,2 0 0 16,1-3 1-16,1 1-2 15,1-1-2-15,-2-2 0 16,2-1 1-16,0 2-2 15,-1-1 1-15,1 2-1 16,-2-3 0-16,1 1 0 16,-2-2 1-16,0-1 0 15,0 3 1-15,-3-1 0 16,-1 0 0-16,2-1-2 16,0-2 0-16,1 1 2 15,-1 0-2-15,-1-1 4 0,-1 1-4 16,1 0 1-1,0 0-1-15,-1 1 0 0,-2 0 2 16,0-1-2-16,-2 0 0 16,0-1 0-16,-3 1 2 15,1 0-2-15,2-1 1 16,1-1 0-16,1 1 1 16,1-1 0-16,2 0-1 15,0 0 0-15,-1-1-1 16,-2 1 0-16,-2 3 0 15,-3-2 0-15,-3 3 1 16,-1-1 0-16,0-1-1 16,-1 3 0-16,2-4 0 15,-2 3 0-15,1-1 1 0,3-2-2 16,-2 4 0-16,3-2 1 16,1 0 0-16,-1 1-1 15,2-1 1-15,-3 2 0 16,3-4 2-16,1 1-2 15,0 1 0-15,0-1 0 16,-3 1-1-16,0 2 1 16,-2 0-1-16,1 1 0 15,-4 1-2-15,1-1-1 16,0 0 3-16,0 2-4 16,1-1-1-16,-2 2 4 15,1-3-1-15,0-1 2 0,-3 3 0 16,1-3 1-16,2 0-1 15,0-1 1-15,1 0 0 16,-2 2 0-16,-2-1-3 16,2-1 2-16,-2 3 1 15,2-1-1-15,0-1 2 16,-1 1-2-16,-3 2 1 16,2-2-2-16,-1 2 2 15,0-2-1-15,0 1 1 16,0 1 0-16,-2 0 1 15,2-1 1-15,1 1-2 16,-3 0 0-16,2 2 0 16,0-2-4-16,1 0 3 15,-3 3 1-15,0-3-2 0,0 0-1 16,2 0 3-16,-1 0 0 16,0 0 0-16,-1 1-1 15,4 2 1-15,-2-1-2 16,1 0-1-16,0 1-4 15,-3-2-3-15,0 1 5 16,-1-2-3-16,-2 0 1 16,0 0 3-16,-1 0 4 15,-2 0-1-15,3 0 3 16,-1 2-1-16,1-1-1 16,2 1-1-16,-1 0 0 0,1 0 2 15,-2 1 0-15,-1-2-1 16,1 1-2-16,-2-3 2 15,0 1 0-15,-1-1 1 16,0-1-1-16,-1 1 0 16,-1 0 0-16,1 2 0 15,0 1 0-15,-3-1-2 16,2 1 2-16,3 0 0 16,-1-1 0-16,1 0 0 15,1 1 0-15,-5 1 1 16,2-2 1-16,-2 1 0 15,2 0-2-15,-4-3 0 16,1 0 0-16,-2-3 0 16,-3 3 1-16,-1-2-1 15,1 3 1-15,-1-2-1 0,0-1 0 16,3 1 2-16,1-1-2 16,3 1 0-16,0 1 2 15,6-2-2-15,0 1 0 16,4-1 0-16,3-1 2 15,-2 3-2-15,2-1-1 16,1-1 0-16,-3 1 0 16,-2-1 1-16,-2 1 0 15,-2 2 0-15,-3-2 0 16,1 1 1-16,-1-1-1 16,-2-4 0-16,0 2-1 15,2 0 1-15,1-1 0 16,6 3 0-16,6-5 0 0,2 2 0 15,5-2 0-15,-2 0-1 16,1 2-1-16,0-1 1 16,-3-1 1-16,0 2 1 15,-4 0 1-15,-4 0-2 16,-2 1 0-16,-5-1 0 16,-1 2 1-16,-2-1-1 15,-1 1 0-15,1-3 0 16,0 3 0-16,0-2 0 15,2 2 1-15,2-2 0 16,4-1 0-16,6-2 0 16,1-1-1-16,-1 1 2 15,0-1-2-15,0-1 1 16,-2 3-1-16,-1-1-3 0,-2 1 3 16,-3-1 0-16,-1-1 2 15,0-2-1-15,-4 0 1 16,-1 0-2-16,-1 0 1 15,1 0 0-15,6 0-1 16,7-2 0-16,6-6 4 16,1-3 0-16,4-2-3 15,-2-4 5-15,4-1-6 16,1-1 1-16,1-2 4 16,1 2 0-16,-1-3-5 15,1 0 4-15,0 2-2 0,-1 0 1 16,1 2 1-16,2-2 3 15,2 0-2-15,0 0-4 16,0-4 3-16,6 4-4 16,7-5 0-16,3 2 3 15,-2-1-2-15,1 1 3 16,0 3-3-16,-3 0 2 16,0 2-2-16,0 0 0 15,-3 1 2-15,3-2 1 16,0-2-2-16,1 0-1 15,4-3 1-15,-1 0-2 16,3 0 1-16,-1-1 1 16,-3 1-1-16,1 2-1 15,-2 0 0-15,-1 3 0 0,-1 5 0 16,-2-3 0-16,-2 1 0 16,3-1 0-16,-2 0 1 15,4-3-1-15,4-5 1 16,0 0-1-16,3-3 1 15,2 3-1-15,-1 0-1 16,1 3 1-16,-4-1 1 16,2 5-1-16,-7 0 0 15,2-1 0-15,-4 5 0 16,-1-3 0-16,0-1 0 16,1-3 0-16,4-1 0 0,-2-4 0 15,5-2 0-15,-1-1-1 16,0-1 0-16,-2 5 0 15,-1 1-1-15,-7 7-4 16,-1 5 5-16,-1 0 0 16,-2-1-1-16,1 0 0 15,-1 0 1-15,1-2-5 16,3 0 3-16,0-3-1 16,2-3-4-16,1 2 0 15,-2-2 1-15,-1 4 0 16,-1 2-8-16,-1 6 6 15,-4 3 3-15,1 1 4 16,-2 1-1-16,0 0 0 16,0 1-1-16,0-1-3 0,1 1 5 15,-1-2-1-15,0-2 0 16,2-5 1-16,-1-2 0 16,2-3-1-16,2-1-6 15,-2 0 1-15,1-1-1 16,2 4-1-16,-3 2-1 15,0 1 5-15,0 4 4 16,-2 0-3-16,3-3-1 16,-3 4 1-16,4-5 2 15,-2 0 0-15,4-1-6 16,0-3 4-16,2-1 1 16,3-2-9-16,2-3 1 0,2 2 0 15,2 1 2-15,0 2 2 16,0 2 0-16,0 3 3 15,-5 3-10-15,-3 3 7 16,-4 3 4-16,-3 1 1 16,-1-1 0-16,1 2 2 15,3-1 1-15,6-3-1 16,3 1-2-16,6-2-4 16,4 2 2-16,6-2 3 15,1 1 2-15,0-2-1 16,0 0 0-16,-2 1 1 15,-2 2 1-15,-1 0-1 16,-5-2 0-16,1 3 0 16,-1-1 1-16,-1 0-1 15,0 1 2-15,3-2-1 0,-1 3 2 16,4-3-3-16,0 3 0 16,4-1 1-16,4 0 0 15,-2 0 0-15,-1 1 1 16,-3 1 1-16,-3-2-2 15,-3 2 1-15,-4-2 0 16,1 0 2-16,-4 0-1 16,0 1 0-16,-2 0-1 15,2 0-2-15,-1-3 1 16,3 0 3-16,4 1 1 16,0-1 0-16,1-3 2 15,1 5-5-15,-2-3 0 0,-2 3 2 16,-2 0-2-16,-2 1 2 15,2 0-4-15,-2-1 2 16,-1 1 4-16,0 0-3 16,-3 1 0-16,-1-1-1 15,-3-1 0-15,-1 2 1 16,-3-2-3-16,-1 3 0 16,2-1 2-16,-2-1-2 15,0 2 0-15,2 0 0 16,-2-1 1-16,0 1-1 15,0-2 0-15,0 2 0 16,-1 0 0-16,-1 0 2 16,1 0-4-16,-2 0 4 0,0 0-2 15,0 0 0 1,0 0 0-16,0 0 1 0,0 0-1 16,0 0 0-16,0 0 1 15,0 0-1-15,0 0 0 16,0 0 1-16,0 0-1 15,0 0 0-15,0-1 0 16,0 1 0-16,0 0 0 16,0 0 0-16,2 0 0 15,-1 0 0-15,2-1 0 16,3 1 0-16,-2-2 0 16,4 2 1-16,1 0-1 0,6 0 0 15,1 0 1 1,3 0-1-16,2 0 1 0,-1 0 2 15,1 0 1-15,-1 0-3 16,-5 0-1-16,0 0 0 16,-4 0 0-16,-5 0 1 15,1 0-1-15,-1 0 0 16,-5 0 1-16,4 0-1 16,-2 0 0-16,3 0-1 15,2 0 0-15,3 0 1 16,1 0 0-16,3 3 2 15,-4-2 0-15,-1 2-1 16,2 0 1-16,-3-3-2 16,-1 2 3-16,-2-1-3 15,-1-1 2-15,-2 0-1 0,0 1 0 16,0 2-1-16,0-3 1 16,0 2-1-16,0-1 1 15,0 1-1-15,1-1 0 16,-1 2 0-16,4 0 0 15,0 2 2-15,1-2-1 16,-1 2-1-16,2-1 2 16,-1 0-2-16,-2 0 0 15,0-2 2-15,-2 1-1 16,-1-2 1-16,0-1 0 16,-2 1 1-16,-1-1-1 15,2 0 0-15,-2 0 3 0,0 0-3 16,0 0 1-16,0 0-2 15,0 0 6-15,0 0-7 16,0 0 5-16,0 0-3 16,0 0 0-16,0 0 3 15,0 0-4-15,0 0 1 16,0 0 1-16,0 0-1 16,0 0 3-16,0 0-4 15,0 0 4-15,0 0-4 16,0 0 2-16,0 0 0 15,0 0-2-15,0 0 0 16,0 0-1-16,0 0 3 16,-3-1-3-16,-7-8-1 15,-2 0 1-15,-5-4-2 16,1-2 1-16,-7 3 0 0,-2-4 0 16,-3 1-1-16,-5-2 0 15,-4 0-8-15,-2 0-6 16,-3 3-1-16,0 1 6 15,2 1 3-15,0 2 1 16,3 0 2-16,-1-1 0 16,-2 3-4-16,-3 0-3 15,1-1-6-15,-1 2 3 16,4-1 14-16,3 1-4 16,6 0 4-16,6 2 0 0,8-1 1 15,4 1-8-15,5-2 7 16,0 3 0-16,4 3 1 15,3-1-2-15,0 2 2 16,0 0 0-16,0 0 0 16,0 0-1-16,0 0 0 15,0 0-5-15,0 0-5 16,14 6-7-16,16 10 15 16,10 5 3-16,8 0 8 15,4 1-2-15,0 1 0 16,2-3 3-16,-2 1 1 15,-4-3 3-15,-6-2 7 16,-5-5-7-16,-7-4-5 16,-6-2-3-16,-4 0 3 15,-3-2-7-15,2 1 6 0,2 0-6 16,0 2 3-16,1 1 0 16,-1-2-1-16,-4 1-2 15,-4-2 4-15,-6 1-5 16,1-3 3-16,-2 1-1 15,0 1-1-15,3-1 0 16,-3-1 2-16,-3 1 1 16,0-3-1-16,-2 0 1 15,-1 0 1-15,2 0 0 16,-2 0-1-16,0 1-1 0,0 1 0 16,0-2-1-1,0 0-2-15,0 1 1 0,3-1-1 16,2 7 0-16,3-3 0 15,3 2 1-15,-1 0 1 16,0-4-2-16,-2 2 1 16,-2-3 2-16,-3 0-1 15,-3-1 2-15,0 1-1 16,0-1-1-16,0 0 0 16,2 0 0-16,-2 0-1 15,0 0 2-15,0 0-2 16,0 2 1-16,0-2-1 15,0 0 3-15,0 0 1 16,0 0 3-16,0 0 2 16,0 0-1-16,0 0-3 0,0 0 0 15,-3 1-2 1,-9 5-4-16,-8 2-2 0,-5 9-1 16,-5 4 3-16,-7 8 0 15,-2 1 6-15,-2 3-6 16,2-1 3-16,6-5-1 15,1-3 3-15,4-4-5 16,-2-3 1-16,-1-3-1 16,3-3-1-16,2-5-3 15,7-6-51-15,1 0-93 16,4-10-239-16,8-19 199 16,6 0 138-16,0 1 0 0,15 5 21 15,-116-39 29 1</inkml:trace>
  <inkml:trace contextRef="#ctx0" brushRef="#br0" timeOffset="-199161.81">20082 2140 229 0,'0'0'136'0,"0"0"-56"16,0 0 9-16,0 0-12 15,0 0 7-15,0 0 5 16,0 0-27-16,-13-21-10 0,13 20-21 16,0 1-8-16,0-2-8 15,0 2-4-15,0 0-3 16,0 0-2-16,0 0-2 15,0 0-3-15,0 0 4 16,0 0-5-16,0 0 0 16,0 0-1-16,10 0-3 15,19 10 3-15,11 7 1 16,3 0 10-16,3 0 2 16,-2 2 1-16,-5-5-1 15,-1 3-4-15,-7-5-8 16,-2-4 3-16,-5 0 2 15,-3-4 1-15,-2-3 0 16,-7-1-1-16,-3 0 0 0,-3 0-1 16,-3 0 4-1,-2 0-2-15,-1 0 0 0,2-1 2 16,-2-3-3-16,1 1-3 16,-1-2 0-16,0 2-1 15,0 1 1-15,0-1 0 16,0 1 0-16,0-3 0 15,0-2-2-15,0-3 0 16,0-3 0-16,0-5 0 16,0-3 2-16,-4-4-2 15,-2-7-6-15,2-4-8 16,-1-3 2-16,0-4-4 16,-1 5 1-16,2 5 0 0,-5 8-1 15,2 5 4-15,-2 5-5 16,-2 2 9-16,-4 2-5 15,-1 2-1-15,-4 1 0 16,1 2-2-16,4 4 8 16,3-1 4-16,6 1 3 15,3 2 0-15,3-1-1 16,0 1 3-16,0-1-1 16,0 1 5-16,0 0-5 15,0 0 1-15,0 0-1 16,0 0-4-16,0 0 4 15,0 0-11-15,3 8-17 0,9 9-22 16,-3-1-166 0,-3-6-229-16,-1-4 350 0,5-3 56 15,3 0 11-15,10 7 8 16</inkml:trace>
  <inkml:trace contextRef="#ctx0" brushRef="#br0" timeOffset="-197926.75">20816 4336 439 0,'0'0'144'0,"0"0"-84"0,0 0 33 15,0 0 17-15,0 0-29 16,0 0-29-16,11-45-14 15,-10 39-3-15,-1 3 0 16,0 1-3-16,0 2-5 16,0 0-3-16,0 0-6 15,0 0-7-15,0 0-3 16,0 0-1-16,-4 6-7 16,-19 19 1-16,-8 6 5 15,-8 6-3-15,-4 6 4 16,0-2-4-16,2 2 2 15,5-6-1-15,8-1 3 16,9-6-2-16,7-7 0 0,5-1-2 16,5-5 0-16,2-3 1 15,0-1-3-15,7-4 3 16,11 0-1-16,8-3 1 16,9-3 1-16,10-3 3 15,6 0 0-15,3 0-7 16,-1-3 0-16,-8-1-1 15,-8 2-2-15,-10-1-8 16,-7 3-35-16,-10 0-16 16,-4 0-30-16,-6 2-67 15,0 7-85-15,-9 4-93 16</inkml:trace>
  <inkml:trace contextRef="#ctx0" brushRef="#br0" timeOffset="-192514.55">20846 8146 1028 0,'0'0'52'0,"0"0"-5"15,0 0 52-15,0 0-15 16,0 0-38-16,0 0-30 16,0 0-3-16,-30-20-13 15,20 57-1-15,-4 11 1 16,0 6 1-16,0-5 4 0,2-7-4 16,0-5-1-16,5-8-1 15,4-12 0-15,1-8-1 16,2-4-1-16,0-5 0 15,0 0-5-15,0-4-2 16,6-23 3-16,12-10-8 16,1-15-5-16,-1-5 10 15,-6-3 8-15,-2 5 0 16,-2 8 2-16,-3 14 2 16,-1 10 4-16,-2 14 9 15,-1 5 9-15,1 2-1 16,1 2-13-16,8 0-8 15,9 13 0-15,14 12-2 16,6 8 1-16,2 4 1 0,3 3-2 16,-8 0 0-16,-1-4-1 15,-2-6 0-15,-4-9-2 16,-3-7 1-16,-2-7 0 16,-2-7-10-16,-4 0-14 15,0-4-4-15,-3-18 2 16,-2-9-9-16,-3-8-4 15,-7-8-4-15,-4-6 25 16,0 0 2-16,0 0 16 16,-15 2 2-16,-2 2 1 15,1 9 7-15,0 6 28 16,7 10 13-16,3 9 8 16,3 10 1-16,2 3-20 15,1 2-17-15,0 0-13 16,0 22-8-16,9 16 0 0,8 16 3 15,0 6 0-15,-2 6 1 16,-5 1-3-16,-4 2-1 16,0-9-1-16,0-10-2 15,0-12-4-15,3-10-48 16,6-11-73-16,8-10-34 16,8-7-87-16,2-3-86 15</inkml:trace>
  <inkml:trace contextRef="#ctx0" brushRef="#br0" timeOffset="-192147.4">21611 8146 625 0,'0'0'249'0,"0"0"-110"15,0 0 5-15,0 0-23 16,0 0-49-16,0 0-27 16,-60-34-17-16,50 44-5 15,-2 16-15-15,3 8 0 16,5 7-4-16,4-2 2 15,0-4-2-15,1-5-4 16,13-6 0-16,3-4 1 16,4-9-1-16,-1-4-1 15,2-7 0-15,0 0-5 16,-2-8-8-16,1-15-6 16,-4-3 5-16,-3-6-8 15,-8-6-1-15,-6-3-2 0,0-1 1 16,-1 4 7-16,-16 8 14 15,-1 7 2-15,-2 8 3 16,0 5-2-16,-4 5 0 16,2 4 0-16,2 1-2 15,2 0-24-15,8 10-92 16,7 4-126-16,3 2-171 16</inkml:trace>
  <inkml:trace contextRef="#ctx0" brushRef="#br0" timeOffset="-191974.2">21790 8168 1057 0,'0'0'124'0,"0"0"-63"16,0 0 27-16,0 0-35 15,0 0-38-15,0 0-14 16,-25-37-1-16,25 30-40 15,0-2-130-15,0-2-185 16</inkml:trace>
  <inkml:trace contextRef="#ctx0" brushRef="#br0" timeOffset="-185500.22">28111 4151 428 0,'0'0'77'0,"0"0"-63"16,0 0 36-16,0 0 13 15,0 0-22-15,0 0-32 16,-15-5-7-16,15 5-2 16,0 0 0-16,0 0-2 15,0 0 1-15,0 0 1 16,0 0 0-16,0 0-1 0,0 0 0 16,0 0 0-1,0 0-2-15,5 0-1 0,7 0-1 16,4 0-2-16,-4 0-10 15,-3 0 5-15,-2 0 2 16,-5 3 6-16,-2-1-3 16,0 4 0-16,0 4 4 15,-12 3 3-15,-7 3 8 16,-7 3-7-16,3-2 4 16,0 0-4-16,8-3 1 15,2-3-1-15,6-1 2 16,2-3-2-16,5-2-1 15,0 2 0-15,0-1-1 16,1 1 1-16,13 2 2 0,7-4 4 16,6 3-6-16,4-4 0 15,0 4 2-15,-2 1-2 16,-4-1-2-16,-8 0-1 16,-6 1-4-16,-5 1-1 15,-4 1 2-15,-2 1 6 16,0 2 0-16,-12 3 0 15,-12 1 3-15,-4 2 1 16,-2 0-2-16,1-2 3 16,7-4-1-16,6 1 6 15,2-5 2-15,8 0 3 16,3-1-8-16,3-2-6 0,0 0-1 16,12 3 6-1,14 0 0-15,5-2-4 0,2 0 3 16,-2 0-5-16,-5-2 0 15,-9 0-1-15,-3 1 1 16,-4 0 0-16,-5 3-7 16,-4 2 4-16,-1 7 2 15,0 6 1-15,-1 1 1 16,-11 4 4-16,-2 1-3 16,-2-2-2-16,1 1 2 15,-3-4-1-15,3 0 2 16,0-2-1-16,5-3 4 15,1 0-6-15,3 0 5 0,3-4-2 16,3 0-3 0,0 2 2-16,15-1-1 0,8-2-1 15,3 1 0-15,4 0 1 16,-2-2-1-16,-2-1 0 16,-4 1-1-16,-8 2 0 15,-1 2-1-15,-7 4 2 16,-3 3 0-16,-3 3 2 15,0 0 0-15,-6 4 12 16,-13-1-7-16,-3 2-2 16,-4 3 9-16,-4 0-6 15,0-1-4-15,0 0-1 16,5-4-2-16,3-2 0 0,5-5-1 16,2-3 0-1,8-2 3-15,2-4-3 0,5-2 4 16,0-2-4-16,2 0 0 15,14-2 3-15,10-2 0 16,3 0 6-16,3-3-1 16,-2 0 1-16,-2-2 3 15,-7 1 2-15,-6-1-6 16,-2 2-2-16,-4 2 1 16,-1 1-3-16,-2 1 1 15,-1 5-3-15,-2 3 2 16,-3 2 0-16,0 6 3 15,0 0 6-15,-8 5-10 16,-8-1 2-16,-4 4 2 16,-3-3-6-16,-2-1 3 0,1 1-4 15,2-6 1-15,3-3-1 16,6-1 5-16,4-8 0 16,5-2 0-16,4-4-4 15,0 0 0-15,0 1 0 16,18-4 1-16,12 0 3 15,4-3-3-15,5 0 3 16,-2 0-2-16,-7 0 1 16,-8-3 0-16,-7 1 4 15,-7 2 2-15,-5 0-5 16,-3 0 3-16,0 0-6 16,-9 8 2-16,-15 10 2 15,-4 3-1-15,-1 4-2 0,4 0-2 16,4-2-1-16,3-1 0 15,6-2-8-15,4-3-9 16,4-3 4-16,2-3 5 16,2-3 2-16,0 1 3 15,0-1 2-15,0-1 0 16,6 0 1-16,8 4 0 16,2-2 0-16,-2 1 0 15,1 1 0-15,0 0 2 16,-1 0-2-16,3 1 2 15,-2 0 2-15,-2 1 3 16,-4-1 7-16,3-1 2 16,-4 2-3-16,1-4 0 0,2 4 5 15,-2-4-4-15,1 3-5 16,-2-4-1-16,-2 0-3 16,-3 1 1-16,-1-2-5 15,-2-1 2-15,0 0 0 16,0 3-2-16,0-1 0 15,0 0 0-15,6-2-1 16,4-3 0-16,4 2 5 16,1-2-4-16,-2-2 1 15,-1 2-1-15,-2-2-1 16,-1-1 0-16,0 0 0 16,-3 0-5-16,0 0-25 15,-5 0-45-15,1-5-67 0,-1-6-211 16</inkml:trace>
  <inkml:trace contextRef="#ctx0" brushRef="#br0" timeOffset="-173949.73">28342 6902 415 0,'0'0'91'0,"0"0"-70"16,0 0 62-16,0 0 18 16,0 0-9-16,0 0-41 15,0 0-5-15,-28-47-3 16,28 47-16-16,0 0-10 15,0 0-10-15,0 0-6 16,0 0-1-16,2 1-4 16,14 12 2-16,8 3 2 15,4 1 1-15,4-3-1 16,-1-3 0-16,-3-2 0 16,-1-3-3-16,-5-4-4 0,-5-2-34 15,-4 0 9-15,-4 0-1 16,-6-3 21-16,-3-9 12 15,0-1 1-15,0-4 0 16,-7 0 0-16,-9-4 0 16,-3 4 8-16,-1-3 0 15,1 1 1-15,3 4-1 16,2 2 1-16,5 3 5 16,4 5 11-16,5 0-6 15,0 5-5-15,0-3-14 16,0 3-1-16,2 0-1 15,15 0-6-15,9 0 3 16,5 0-2-16,3 0-8 16,-2 0-5-16,-8 0 2 0,-5 0 1 15,-5 0-6-15,-6-2 9 16,-3-1 7-16,-2 1 5 16,0 1 1-16,-2-2 0 15,2 0 0-15,4-5 0 16,1 0 0-16,1-3-3 15,0 2 3-15,3-2 0 16,-3 0-1-16,-1-1 1 16,0 2 0-16,-3 2 1 15,-2-3 1-15,-2 5 8 0,1 0 1 16,1 1 6-16,-2 2-2 16,1 0-6-1,-1 3-7-15,1 0-2 0,2 0 0 16,5 0-8-16,2 0 2 15,6 0 6-15,2 6-4 16,0 2 0-16,1 0-4 16,-4 0-15-16,-3-2 10 15,0 0 2-15,-3-4-6 16,-1-1 1-16,-2-1 1 16,-3 0 7-16,1 0 3 15,-1 0 5-15,-1-3 4 16,0-5-2-16,-1-1 1 15,-1 1 11-15,-1 1 4 16,0-2-1-16,0 1-5 0,3-1-6 16,-1 2 1-16,-1 0-4 15,1 3 5-15,-2 1 5 16,1 1-4-16,1 2-5 16,-1 0-4-16,4 0 0 15,4 0-3-15,5 3-2 16,2 7 5-16,3 2-1 15,-3 1-3-15,2-4-17 16,0 1 0-16,-3-3 4 16,1-2-4-16,-4-4-4 15,-1-1 7-15,-4 0 8 16,-1-3 10-16,-1-8 1 16,-4-5 0-16,1 1 5 0,-2-4 3 15,0-1-1 1,0 2 8-16,0 2-1 0,0 0-4 15,0 6 4-15,0 0-7 16,0 3-1-16,0 2 2 16,0 1 2-16,0 3 0 15,0 1-5-15,0 0-6 16,0 0 0-16,0 0-5 16,0 1-1-16,3 12 3 15,0 3 3-15,1-2-2 16,3 0 2-16,1-3-1 15,0 0-6-15,3-5-3 0,-3-2-2 16,1-1-2 0,-2-3 4-16,0 0 4 0,0-1 6 15,-1-11 3-15,0-3-1 16,-3-2-1-16,0 0-1 16,-3 1 9-16,0-1-2 15,0 2 5-15,0 1 4 16,-2 1-4-16,-2 2-4 15,1 2 2-15,1 3-5 16,-1 1 4-16,3 2-3 16,0 2-1-16,0 1-4 15,0 0 0-15,-1 0-1 0,1 0-2 16,0 0 0-16,0 0-1 16,0 0-1-1,0 0 3-15,0 0-2 0,0 0 3 16,0 0 2-16,0 0-1 15,0 0-1-15,0 0 0 16,0 0 0-16,0 0 2 16,0 0-2-16,0 0 3 15,0 0 0-15,0 0-2 16,0 0 0-16,0 0 0 16,0 0 0-16,0 0-1 15,0 0-1-15,0 0 1 16,0 0 1-16,0 0-1 15,0 0-2-15,0 0 2 16,0 1 0-16,0 1 0 0,0 2-2 16,0 1 2-16,3 6 0 15,1-1-2-15,2 3 2 16,1 3-1-16,-2-1 2 16,1 2 1-16,0 1-2 15,-1-6 0-15,1 2-2 16,1-4 1-16,0 1 1 15,1-5 1-15,1 1-1 16,4 0 2-16,2-6-2 16,7 1 0-16,4-2 0 15,1 0 0-15,-1 0 0 16,0-3 0-16,-4-7-7 16,-1 0 3-16,-3-3 4 0,-6 0 0 15,-3 3 0-15,-2 3 2 16,-4 3 1-16,-1 1 9 15,-2 3-1-15,0 0-11 16,0 0 0-16,0 3-13 16,0 12 11-16,0 5 2 15,1 1 1-15,4 0-1 16,-2-2 0-16,1-5 1 16,2 0-1-16,-1-4-1 15,3-3 1-15,2-1 0 16,0-2-2-16,3-3 2 15,4-1 1-15,2 0 2 0,5 0-2 16,3-9 1 0,1 0-1-16,-2 0 1 0,-1-1-2 15,0 3 1-15,-4 0 1 16,-6 2-2-16,-2 5 7 16,-6-3-3-16,-3 3 4 15,-1 0-8-15,-1 0-1 16,-1 0-6-16,2 11 3 15,1 6 4-15,-2 4-2 16,-2 2 2-16,0 3 0 16,0-3 0-16,0 1-2 15,0-3 2-15,0-5 0 16,0-3-1-16,4-5-2 16,-1-2 1-16,0-4-1 15,2 0-1-15,1-2 3 0,4 0 1 16,1 0 4-16,2 0 1 15,8-5-3-15,0-4-1 16,0 2 0-16,1-3-1 16,-3 4 2-16,-2 0-2 15,-1 1 1-15,-5 2-1 16,1 3 2-16,-6 0-2 16,-2 0-4-16,-1 0 0 15,-3 3 0-15,0 8-3 16,0 5 3-16,0 1-2 15,-6 2 2-15,-10 2 3 16,-1 1-2-16,0-2 3 0,3-1 0 16,4-4 0-16,5-2 0 15,4-5 0-15,-1-1 1 16,2-5 1-16,0 0-2 16,0-2 0-16,0 0 0 15,0 0-1-15,5 0 1 16,9 0 1-16,5 0 1 15,1-2 1-15,3-4-1 16,-5 1-2-16,-4-1 0 16,-3 3 0-16,-2 2 1 15,-5-1-1-15,-2 2 0 16,-1 0 0-16,-1 0-6 0,0 11 1 16,0 7 2-1,-4 6 0-15,-8 2 2 0,0 4 0 16,-1-3-1-16,2-1 2 15,5-4 0-15,2-6 0 16,2-3-1-16,1-1 1 16,1-3 0-16,0-5 1 15,0 0-1-15,0-3-2 16,0-1 2-16,0 2 0 16,0-2 1-16,0 1-1 15,0 0 0-15,0-1-1 16,0 0 1-16,4 0 5 15,4 0-5-15,2 0 5 0,5 0 1 16,0 0 0 0,1 0-3-16,-1 0 1 0,0 0-3 15,-6 0 0-15,1 2-1 16,-7 3 1-16,-1 3-2 16,-2 4 0-16,0 5 0 15,0 2 1-15,0 5-1 16,-3 1-1-16,-9 4 2 15,-3 0 2-15,-4 1-2 16,0 0 0-16,-1-2 0 16,1-5 0-16,5-3 0 15,1-1 0-15,5-5 1 16,2-3 0-16,3-3-1 16,3-2 0-16,0-2 1 0,0-1-3 15,0 1-1-15,2-1 1 16,7 0 2-16,7 1 0 15,-1 0 1-15,1 2-1 16,0-2 0-16,-3 1 1 16,-3 0-1-16,-2 3 0 15,-2-1-1-15,-3-1 0 16,1 2 1-16,-2 1-1 16,-2 1 1-16,0 1 0 15,0 3 0-15,0-3 0 16,-11 6 0-16,-5-1 1 15,-5 1 1-15,0-1-2 16,3-1 0-16,2-1 5 16,4-1-5-16,3 0 1 15,-1-2 0-15,5-3 2 0,4-2 12 16,1-3-13-16,0-2-2 16,0 2 4-16,3 0-4 15,14-1 0-15,9-1 1 16,1-1 2-16,0 0 3 15,-4 0-6-15,-5 0 0 16,-4 3 1-16,-1 0 1 16,-6 0-2-16,-2-1 0 0,0 3-3 15,-4-1 3 1,1 3-1-16,-2 1-1 0,0 4 2 16,0 1 0-16,0 5 0 15,-14 2 0-15,-2 2 1 16,1 0-1-16,-2 0 0 15,4-1 0-15,1-4 0 16,5 0 0-16,2-5 0 16,2-2 0-16,3 0 0 15,0-4 0-15,0 0 0 16,0-1 0-16,8-1 0 16,2 1 2-16,3 2-2 15,-2 0 0-15,-1-2 0 16,-2 1 1-16,-4 1-1 15,1 0 0-15,-5 3-1 0,0-1 1 16,0 3 0 0,0 1 0-16,0-2 0 0,-2 2 0 15,-2-1 0-15,1-3 1 16,0-1-1-16,1-1 0 16,2-3 0-16,-1 2 0 15,1-1 0-15,0-3 3 16,0 1-6-16,0-3 3 15,0 2-1-15,0-2 2 16,1 0-1-16,10 0 2 16,3 0 0-16,1-3-1 15,2-6-1-15,-2 2 3 0,3-1-3 16,1-2-2-16,3 1 2 16,2-2 1-16,-2 2-1 15,1-1-15-15,-1-1-10 16,1 0-3-16,-2 0 2 15,4-1 4-15,0-1-2 16,2-3 15-16,-3-2-13 16,0 1 0-16,-3-5 13 15,-2 2-3-15,0-3 8 16,-3 4 4-16,-6-3-1 16,-4 1 2-16,-3 0-1 15,-3 1 7-15,0 1 5 16,0 2 16-16,0 4 8 15,0 1-17-15,0 3 10 16,0-1-7-16,0 1-6 0,0 0-9 16,6 1-3-16,8-1-2 15,9 0-2-15,7-1 0 16,3 0-3-16,1 1 1 16,-1 0 0-16,0 1-9 15,-1 0-5-15,0-1 11 16,-1 1-7-16,0-3 11 15,-2 1-1-15,-10-2 2 16,1 3 1-16,-8-2-1 16,-2 1 4-16,-3-3-1 15,0-1-2-15,-4 0-1 16,-2 1 1-16,1-1-1 0,-1 0 3 16,-1 5 1-16,0-2 0 15,0 2 5-15,0 4-2 16,0 2-1-16,0 1-2 15,0 2-3-15,0 0-1 16,0 0-1-16,0 0-2 16,9 0-1-16,3 0 0 15,0 0 0-15,3 0-1 16,-3 0-12-16,-1 0-3 16,0 0 14-16,-2 0 4 15,0 0 2-15,-3-1 0 16,-2-5 5-16,-2 1-4 15,-1-2-1-15,-1 0 5 16,0-1 13-16,0-1-5 16,-3-2-5-16,-7-2-4 0,-5 1-3 15,3 3 0-15,0 3 1 16,8 2-2-16,1 1 6 16,1 3-3-16,2-2 3 15,0 2-5-15,0 0-1 16,0 0-4-16,2 0 1 15,10 0-1-15,6 0-2 16,1 0-3-16,-4 0-8 16,0 0 1-16,-3 0 11 15,-3 0 1-15,-1 0-1 0,0 0 4 16,-2 0-1 0,0 0 4-16,0-4-2 0,0-4 1 15,-3 0 1-15,-2-1 1 16,-1-1 2-16,0 2-4 15,0-1 8-15,0 2 8 16,0 0 1-16,0 1 3 16,0 3-20-16,0-1 3 15,0 3-2-15,0 0 0 16,0 1-1-16,0 0 0 16,0-2-1-16,0 2-2 15,0-1-1-15,0 1-6 16,8-2-7-16,11 0 1 15,4 0 8-15,2-1-11 16,3 1-13-16,-1-1-9 0,-2-4 17 16,-5 4-1-16,-8-3-12 15,-6-2 18-15,-3 2 17 16,-3-3 1-16,0 2 3 16,0 0 15-16,0-3 14 15,0 3 13-15,-5-2-25 16,-1 1-6-16,-1 0 2 15,-2 1-1-15,2-2-6 16,-1 3 2-16,-1-2-6 16,0 1-1-16,3 2-2 0,0-1-1 15,2 2 1 1,1 1-1-16,1 0 0 0,2 2 2 16,0-1-2-16,0 1-1 15,0 1-3-15,0-1-13 16,0-1 1-16,0 1 3 15,0 0 4-15,0-1 4 16,0-1 4-16,0 1 0 16,0 1 0-16,0-1 1 15,0 2 1-15,0-2 2 16,0 2 4-16,0 0 3 16,0 0 2-16,0 0-6 15,0 0-7-15,0 0 1 16,0 0-2-16,0 0-2 15,0 0 1-15,0 0 1 16,0 0 1-16,0 0 1 16,0 0-1-16,0 0 0 0,0 0 0 15,0 0 2-15,0 0-4 16,0 0 2-16,0 0 0 16,0 0 0-16,0 0 0 15,0 0-1-15,0 0 0 16,0 0-1-16,0 0 2 15,0 0-1-15,0 0 1 16,0 0 0-16,0 0 0 16,0 0 0-16,0 0 0 15,0 0 0-15,0 0 0 0,0 0 0 16,0 0-1 0,0 0 1-16,0 0 0 0,0 0 0 15,0 0 0-15,0 0-2 16,0 0 2-16,0 0-3 15,0 0 2-15,0 0 1 16,0 0-2-16,0 0-3 16,0 0 2-16,0 0 1 15,0 0 1-15,0 0 1 16,0 0 0-16,0 0 0 16,0 0-1-16,0 0-1 15,0 0 0-15,0 0 0 16,0 0 2-16,0 0-2 15,0 0 2-15,0 0 0 0,0 0 0 16,0 0 0-16,0 0-1 16,0 0 1-16,0 0 0 15,0 0 0-15,0 0 0 16,0 0 0-16,0 0 0 16,0 0 0-16,0 0-2 15,0 0 2-15,0 0-1 16,0 0 1-16,0 0 0 15,0 0 0-15,0 0 1 16,0 0-1-16,0 0 0 16,0 0-1-16,0 0 1 15,0 0-1-15,0 0 0 16,0 0 1-16,0 0-2 0,0 0 2 16,0 0-1-1,0 0 1-15,0 0 0 0,0 0-1 16,0 0 1-16,0 0-2 15,0 0 2-15,0 0 0 16,0 0-1-16,0 0 0 16,0 0 1-16,0 0 0 15,0 0 0-15,0 0 0 16,0 0 0-16,0 0 0 16,0 0 0-16,0 0 0 15,0 0-1-15,0 0 1 16,0 0 0-16,0 0-1 15,0 0 1-15,0 0 0 0,0 0 0 16,0 0-2 0,0 0 2-16,0 0-3 0,0 0 1 15,0 0 2-15,0 0 0 16,0 0 0-16,0 0 0 16,0 0 0-16,0 0 0 15,0 0 1-15,0 0-1 16,0 0 0-16,0 0-1 15,0 0 1-15,0 0 0 16,0 0-4-16,0 0 0 16,0 0 0-16,0 0-3 15,0 0 5-15,0 0-1 0,0 0 3 16,0 0 1 0,0 0 1-16,0 0-1 0,0 0 1 15,0 0 1 1,0 0 4-16,0-8 0 0,0-2-1 15,0-4 4-15,-7 0 3 16,-8-8 2-16,-9-3-7 16,-9-3-2-16,-10-1-6 15,-12 5 0-15,-5 7-1 16,5 6 2-16,9 5-1 16,15 6 2-16,14 0-2 15,9 0-4-15,7 0-2 16,1 0-3-16,0 5-2 15,0-2-1-15,9 0-16 16,4-3 2-16,5 0-20 0,-1 0 16 16,1-5 27-16,-2-7 3 15,-3-2 5-15,-1 0-1 16,0-2 2-16,-1-1 3 16,-2 0-4-16,1 0-2 15,-2 0 4-15,-1 2 10 16,-1 0 4-16,-2 3-9 15,-1 5-4-15,-1 3 2 16,-2 4-9-16,0 0 0 16,0 0-1-16,0 0 4 15,0 0-9-15,0 0 5 16,0 0-1-16,-6 4 1 0,-7 4-1 16,2 0 2-16,-1-3 0 15,5 0 0-15,4-4-1 16,1 0 1-16,2-1-1 15,0 0 0-15,0 0-2 16,0 0 0-16,8-11 2 16,3-2 0-16,-2-3-3 15,-1-1 3-15,-5-2 1 16,-1 1 2-16,-2 0-2 16,0-2 4-16,-2 6-3 15,-9 2 16-15,2 4-13 16,-4 0-4-16,1 4 0 15,-4 0 0-15,1 4-1 0,0 0 0 16,3 0 0 0,0 0-5-16,3 4 5 0,5 5-3 15,-1-2 1-15,5-2-3 16,0 0-2-16,0-2-5 16,0-3-10-16,3 0-7 15,6 0 17-15,4 0 8 16,3-9 4-16,0-7-1 15,-3 0 1-15,-1-1 0 16,-6-2 0-16,-1 2 1 16,-5 2 2-16,0 0 0 15,0 3 11-15,0 0 15 0,-5 6-15 16,-2 0-7-16,-5 4-4 16,0-1-1-16,-4 3-3 15,0 0 1-15,-1 5-5 16,2 5 5-16,1 4 0 15,7-2-2-15,1-4 0 16,1 3 0-16,5-4 0 16,0-1 0-16,0-4-2 15,0 1-12-15,0-3-19 16,3 0 15-16,6 0 19 16,0-7-1-16,2-5 0 15,-1-5 2-15,-2 0 1 16,-4 1-1-16,-1 2 0 15,-3 0 5-15,0 3 7 16,0 0 5-16,0 1 2 0,0 3 5 16,-7 1-20-16,1 3 1 15,-3 3-3-15,-1 0-1 16,-1 0-2-16,-1 0 0 16,0 7 1-16,3 2-1 15,1-1 0-15,1-3 0 16,3 0 1-16,1-2 0 15,1-2 1-15,2-1-3 16,0 0 3-16,0 0-1 16,0 0 2-16,0 0 6 15,0 0-3-15,0-7 0 16,0-3-4-16,0 3 5 0,0 2 2 16,0-1 6-16,0 3 0 15,0 2-1-15,0 1-5 16,0 0-5-16,0-2-3 15,0 2 0-15,0 0-3 16,0 0 1-16,0 0 2 16,0 0-1-16,0 0 1 15,0 0 0-15,0 0 1 16,0 0 0-16,0 0 1 16,0 0 3-16,0 0-3 15,0 0 5-15,0 0-6 16,0 0 0-16,0 0-1 15,0 0-2-15,0 0 2 0,0 0-2 16,-1 0 2 0,-1 0 0-16,1 0-1 0,1 0 1 15,0 0 1-15,0 0 1 16,0 0 0-16,-2 0-1 16,1 0 4-16,-1-2 2 15,-1-7-6-15,2 1 2 16,-2-1 0-16,0-1-3 15,-1 3 3-15,0 1-3 16,1 1 1-16,2 1 2 16,-2 0-3-16,-2-1 3 15,2 2 0-15,0 0-3 0,2 3-1 16,1-2 1 0,-2 2 0-16,2 0 0 0,-1 0 0 15,1 0 0-15,0 0 0 16,0 0 0-16,0 0 0 15,0-3 1-15,-3 1-1 16,2 0 1-16,-1-3-1 16,1 2 0-16,1-1 0 15,-2 1 1-15,1 0 1 16,1 1-2-16,0 0 0 16,-2-3-2-16,2-1 1 15,0 2 1-15,0 2 0 16,0-3 1-16,0 2 0 15,0 0-1-15,0 0-1 16,0 2-2-16,0-2-3 0,0 2 1 16,0-4 5-16,0-1 0 15,3-3-1-15,3-1 0 16,3-2-2-16,-2-2-3 16,1-1-4-16,1 1 0 15,-3-1 0-15,0 3-2 16,-2-2 8-16,-1 1 2 15,-3-1 2-15,0 2 1 16,0 0 1-16,0 2 1 16,-4 1-3-16,-10-1-1 15,-1 0 0-15,-1 1-1 16,-5-1-2-16,0 0 4 0,-1 1-2 16,-1 0 2-1,3 0 2-15,-3-3-2 0,5 0 0 16,3 1 2-16,5 0-2 15,5-3 1-15,4 0-1 16,1-1-3-16,0-5-5 16,15 4 3-16,7-3 2 15,5 6-8-15,1-1 5 16,-2 5 3-16,-4-2-4 16,-2 2 1-16,-7 2-1 15,-1 0 5-15,-6 1 2 16,-3 1 0-16,0-1 1 15,-3 0 3-15,0-1-2 16,0 1-1-16,0 0 1 16,0 0 2-16,0 1-4 0,-6-3-2 15,-10 2 1-15,-1-2-3 16,-7 0 2-16,2 1-1 16,4 2 2-16,0 0 1 15,9 2 0-15,6 1 0 16,1 1 1-16,2 0-1 15,0-1-9-15,5-3 0 16,10-4 3-16,7 0-2 16,-1-1 1-16,-3-1 1 15,0 1 6-15,-6 0 0 0,-2 2 1 16,-5 2 0 0,-5 0 1-16,0 0 1 0,0 3 2 15,0-2-1-15,0 1-7 16,-5-1 3-16,-8 3-4 15,-2-3-2-15,-6 0 1 16,-3 1-2-16,-1-4 3 16,1 0 0-16,0 1 4 15,5-2 0-15,4 1 3 16,2-2-3-16,4-1 0 16,6 1 0-16,3-2-2 15,0 3-6-15,0-2-4 16,15 0 5-16,8 0-12 15,6-1 0-15,2 0 7 16,-3 0 5-16,-2 2-1 0,-9-2 8 16,-4 3 0-16,-6 1-2 15,-2 1 2-15,-2 2 6 16,-3-3-6-16,0 4 7 16,0-4 5-16,0 2-6 15,-8-1-4-15,-3 0-2 16,-3 0 0-16,-1 0 0 15,-2 0 0-15,2 3 0 16,2-1 0-16,4-2 0 16,2 2 0-16,0 0 0 15,4-3 1-15,3-1-1 16,0 1 0-16,5-3-20 0,18 0 0 16,5-3-12-1,3 0 5-15,-1 2 16 0,-5-4 8 16,-1 2 2-16,-9 1 1 15,-5 3 0-15,-5 0 5 16,-5 4 15-16,0 0-10 16,0-2-4-16,0 3 3 15,-8 1-5-15,-3-3-4 16,-1 3-3-16,-4-2 2 16,-1 2 1-16,2 0-1 15,0 0 0-15,2-1 1 16,2-2 1-16,2 2-1 15,2-1 1-15,1 2-1 0,3-3-2 16,1 0 1 0,2-2-4-16,0-1 0 0,0-1 1 15,0-2-3-15,0 1-3 16,5-1 7-16,4-2-3 16,-3-1 5-16,0 1 1 15,-2-1 1-15,-4 2 0 16,0 0-1-16,0 0 4 15,-1 2-4-15,-10-2 0 16,-2 4 1-16,1 1 0 16,-4 0 7-16,2 1 2 15,3 2-8-15,1-1 0 0,4 3 2 16,3-1 0 0,2 2 3-16,-1 3 3 0,2-5-4 15,0 1-1-15,0-1 1 16,0-2-4-16,-1 3 4 15,-1 0-1-15,1 2 2 16,1 2 3-16,0-2-2 16,0 2 2-16,0-1-4 15,0 1-3-15,-2 0-2 16,2 0 0-16,0 0-1 16,0 0 0-16,0 0 0 15,0 0 0-15,0-2 1 16,0 0 3-16,0-1-2 15,0-2 3-15,0-4-2 16,0-1-2-16,0-3-1 0,0-1 4 16,0-2-4-16,0-1-2 15,0 2 2-15,2-1-1 16,2 2-2-16,4 0 3 16,-1 5 0-16,7-2-2 15,-2 5 2-15,5 3-2 16,3 3 1-16,2 0-1 15,1 0-4-15,-3 0 0 16,-5 3-11-16,0 3-29 16,-3-2 11-16,-4 3 22 15,-2-5 10-15,-1 0-3 16,-3 0 3-16,-1-2 3 0,1 0 0 16,-2 1-1-16,1-1 1 15,-1 0 4-15,4 0-4 16,-1 0 7-16,3-12-7 15,1-7-3-15,2-2 2 16,0-4 1-16,-3 0 1 16,-1 3 6-16,0 1 0 15,-2 3 5-15,0 4-11 16,0 0 9-16,0 2 7 16,-1 5 0-16,-1 1-14 15,-1 5 1-15,2 1 8 16,-2 0-12-16,1 0-4 15,2 1-12-15,2 13 9 16,5 5 7-16,-1 1 0 16,2-2-1-16,2 0 0 0,-1-4 0 15,0 0 0-15,-3-6-2 16,-2-5 2-16,-4 0 0 16,2-3 1-16,0 0 7 15,6-5 5-15,1-9-9 16,3-3-3-16,-3-2 0 15,0 4 1-15,-3 0 3 16,0 2-3-16,-2 2 0 16,2 2-2-16,-5 2 2 15,1 3 1-15,0 1-2 0,-4 3-1 16,2 0 1-16,-1 0-5 16,3 0 0-16,-2 0 0 15,3 4-2 1,-1 5 7-16,-1-4-2 0,1 3-3 15,-2-5 5-15,1-1 0 16,-2 1 0-16,1-3 0 16,0 0 1-16,3 0 5 15,4 0 0-15,3-5 0 16,3-6-5-16,-3 1 0 16,-3-1-1-16,-4 1 2 15,-3 1 3-15,-3-1-2 16,0 0-1-16,0 1 3 15,0 1 1-15,0 3-5 16,0-2 3-16,0 3-3 0,-1 1 0 16,-1 0 1-16,2 3-2 15,0 0 0-15,-1 0 2 16,1 0-1-16,0 0-1 16,-2 0 1-16,2 0-1 15,0 0 0-15,-3-2-2 16,-6 2-8-16,-11 0-16 15,-12-9-91-15,-4-6-253 16,-1-8 251-16,3-2 60 16</inkml:trace>
  <inkml:trace contextRef="#ctx0" brushRef="#br0" timeOffset="-166267.33">31259 4313 333 0,'0'0'139'15,"0"0"-82"-15,0 0 22 16,0 0 2-16,0 0-29 16,0 0-25-16,0 0-7 15,-2-4 1-15,2 4 4 16,-1 0 2-16,1 0 3 15,0 0-5-15,-2 0-5 16,2 0-7-16,0 0-8 16,0 0 1-16,0 0-4 15,0 0 2-15,0-1-2 0,0-2 4 16,-1-3 4 0,-4-1-3-16,1-3-4 0,-2-5-2 15,-5-2 0-15,-2-3 0 16,-4-3 4-16,-6-4-4 15,-9-4 4-15,-7-4-4 16,-5-1-1-16,0 0 1 16,0 4 3-16,5 3-4 15,5 6 3-15,7 6-2 16,8 7 0-16,8 4 0 16,5 4 0-16,3 0-1 15,1 2 0-15,2 0-3 16,0 0-2-16,0 0-4 15,0 10-5-15,0 4 3 16,0 2 4-16,7-1-2 0,2-3-1 16,1-5 4-1,0-2 0-15,-1-4 3 0,-1-1 2 16,4 0 1-16,-2 0 2 16,3-6 1-16,1-8-2 15,0-3 3-15,-1 3-4 16,-3-3 1-16,-3 2 1 15,-2 3 0-15,-2 1 0 16,-1 2 0-16,-2 3 1 16,1 1 0-16,-1 5-1 15,0-2 2-15,0 2-4 16,0 0 5-16,0 0-3 0,0 0-2 16,0 0-5-16,0 0-1 15,-10 2-8-15,-7 10 14 16,-5 1 0-16,2 0 1 15,4-3 0-15,4-3-2 16,5-2 0-16,4-2-1 16,0-2 1-16,3 1 1 15,0-2 3-15,0 0 6 16,0-10 5-16,0-12-12 16,1-4 1-16,6-8-2 15,-3-1-1-15,-3-3 0 16,-1-3 0-16,0 2 1 15,0 6-1-15,-12 5 1 0,-1 7 0 16,-3 3 1 0,-4 7-1-16,-1 6 1 0,-6 3-2 15,-1 2-5-15,-3 4 5 16,-1 15-3-16,4 1 2 16,6 1-3-16,8-3 1 15,4-2-2-15,1-2 2 16,4-4-1-16,1-3 2 15,4-4-5-15,0-3 3 16,0 0 4-16,0 0 4 16,0-19 3-16,1-9-5 15,6-9-2-15,-1-1-1 0,-5 0-3 16,-1 1 3 0,0 7 0-16,-6 3 1 0,-8 4 2 15,0 3 0-15,-3 3-2 16,-2 2 0-16,2 6-2 15,-4 1 2-15,2 6-2 16,-1 2-1-16,0 0 0 16,-1 0-2-16,4 10 0 15,4-1 1-15,4 1-2 16,3-2-2-16,2-1-1 16,2-3-3-16,0-2 6 15,2-2 1-15,0 0 3 16,0 0 2-16,0 0 6 15,0-6-4-15,7-12 0 16,0-6-2-16,1-2-1 16,-4 0 0-16,-4 0-3 15,0 6 4-15,0 0-6 0,0 5 6 16,-7 3 2-16,-1 5-2 16,1 0 0-16,-2 2 0 15,0 1 0-15,-2 3-2 16,-3 1 0-16,-3 0-6 15,-2 0 6-15,-2 3-6 16,-2 6 1-16,-1 3 2 16,5-1-7-16,6-3 10 15,4 0-1-15,4-5-4 16,5-1-3-16,0-1 0 0,0-1 10 16,0 0 0-16,0-1 5 15,2-16 4-15,8-7-3 16,1-4-6-16,-2 0 0 15,-1-1 0-15,-3 0 1 16,-4 6-1-16,-1 0 1 16,0 6 0-16,0 1 1 15,0 2-2-15,-1 3 0 16,-9 2 0-16,-4 1-3 16,-4 0-3-16,-3 3 0 15,1 2-13-15,2 3-21 16,4 0-1-16,2 0 7 15,2 4 1-15,2 5 16 0,2-1-4 16,3-1 12 0,0 0 6-16,3-4-6 0,0-2 5 15,0-1 3-15,0 0 1 16,0 0 0-16,0 0 1 16,0-4 13-16,0-12 9 15,0-7-18-15,3-4-3 16,-3-3-2-16,0 1 0 15,0-2 1-15,-8 2-1 16,-6 4 4-16,-4 3-4 16,2 0 0-16,-2 3-3 15,1 4-2-15,1 3 3 0,2 3-1 16,1 1 3-16,1 8-1 16,3 0-3-16,-3 0-2 15,0 0-13-15,-4 3-4 16,1 8 1-16,-3 2-19 15,5-1 1-15,1-1 29 16,3-3-3-16,6-1 13 16,0-6-7-16,3-1 4 15,0 0 3-15,0 0 1 16,0 0 1-16,0 0 13 16,0-16 19-16,-3-7-20 15,-3-4-6-15,-1-2-7 16,-1 1 1-16,-3 0-1 15,-2-2 2-15,1 2-1 16,-4 2 5-16,-1 2-6 0,0 1-6 16,-3 4 5-16,-4 3 2 15,-1 3-2-15,-5 4-3 16,-1 4-5-16,-1 5-15 16,0 0 11-16,0 3-2 15,1 11-8-15,3 3-11 16,5 0 10-16,7-3 14 15,4 0 7-15,7-4-4 16,2-3-10-16,3-1-4 16,0-6 9-16,0 0 5 15,0 0 7-15,0 0 7 16,0 0 31-16,0-9 11 0,5-10 3 16,3-6-44-16,0 3-8 15,-2 2 0-15,-3 1 1 16,-3 5-1-16,0 1 0 15,0 1-1-15,0 3-12 16,0 2 0-16,-7 1-11 16,-3 1 5-16,-3 1 5 15,3 1-2-15,-3 2 5 16,1-1 1-16,-3 2 6 16,0 0-2-16,-3 0 0 15,1 0-5-15,-3 0 8 16,-1 0 1-16,3 0 1 15,2 0-4-15,5 0 5 16,5 0 0-16,4 0 0 16,2 0 3-16,0 0-3 0,0 0 1 15,0 0-1-15,0 0 1 16,0 0-2-16,0 0 1 16,0 0 0-16,0 0 0 15,0 3 0-15,8 7-15 16,9 4 11-16,3 4 4 15,4 1 4-15,-2 0 4 16,-2 0-1-16,-4-2-1 16,-4-2-2-16,-6-1-4 15,-3-2 0-15,-3-2 2 0,0 2-1 16,0 3 4 0,-10 2 2-16,-11 3-3 0,-7 2 1 15,-5-1 4-15,2 0-4 16,4-4 4-16,7-3-7 15,7-3 0-15,7-2-2 16,4 1-2-16,1-3 1 16,1 3 1-16,0-1-5 15,7 2 5-15,11 3 5 16,1-3 17-16,1 0-3 16,-1-2-8-16,-5 1 1 15,-1-3-6-15,-7 0-5 16,-4-2-1-16,-2 2-4 15,0 4 4-15,-2 3 4 16,-13 3 2-16,-1 2 1 0,-2 0-2 16,3-2-3-16,-1-2 0 15,7 2-2-15,1-3 0 16,5 0 2-16,3 0 2 16,0-1 0-16,5 0 3 15,10-1 3-15,2-3 4 16,2-1-2-16,1-1-3 15,-2-3-2-15,-3 2-3 16,0 0 3-16,-6-1-4 16,-3 0 3-16,-4-2-3 15,-1 4-2-15,-1 3 0 16,0 3 1-16,0 5 1 0,-6 2-1 16,-6 1 3-16,-3 2 1 15,2-2-3-15,-1-2 3 16,4 1-4-16,4 0 1 15,3-2-1-15,3 2 2 16,0-6-4-16,0 1 0 16,15-5 3-16,4-2-1 15,6-1 1-15,2-3 0 16,0-1 2-16,-3-3-2 16,-6 2 2-16,-8-1-1 15,-6-1-1-15,-3 1 0 16,-1-1-2-16,0 5-1 15,0 3 2-15,-5 5-1 0,-7 5 2 16,-4 1-2 0,3-2 0-16,1 3 0 0,4-3-1 15,5-1 1-15,3-2-1 16,0 1 0-16,0 0 0 16,11 0 4-16,10-2-4 15,4-1 0-15,6-3 3 16,1 1 0-16,-3-4 0 15,-3-4 3-15,-7 1 0 16,-5-3-5-16,-7 0 2 16,-4 0 0-16,-3 0 0 15,0 3 1-15,0 7-4 16,0 3 7-16,0 4 3 0,-1 0-2 16,-4-2-3-16,4 2-5 15,-1 0 6-15,2-1-3 16,0-1 1-16,0-1-1 15,0 0-2-15,0 0 3 16,0-3-4-16,6 2 1 16,3 0-1-16,3-2-1 15,3-2 1-15,1-1 2 16,1-1 0-16,-1-4 1 16,-4 0 0-16,-3-2-3 15,-6 1 4-15,-3-1-1 16,0-1 8-16,0 2 2 15,0 0 0-15,-2 4-7 16,-9 3 2-16,0 2-4 0,0-1 2 16,3 0-6-16,5 1 0 15,3-3 0-15,0 2 0 16,0-3-2-16,0-3 0 16,4 0 2-16,1-1 4 15,0-3-2-15,-2 2 0 16,-1-2 0-16,1 0 1 15,-3 0 2-15,2 0-2 16,2 0 0-16,-1 0 0 16,2 0-3-16,2 0 1 15,-4 0 0-15,0 0-1 16,0 0 1-16,-2-2-1 0,1 2 0 16,-2 0 1-16,1 0-1 15,-1 0 2-15,0 0-2 16,0 0 0-16,0 0 1 15,0 0 2-15,0 0 1 16,0 0 4-16,0 0 1 16,0 0 1-16,0-3-5 15,0 3 2-15,0 0-1 16,0 0-5-16,0 0 1 16,0 0-1-16,0 0 2 15,0 0-3-15,0 0 2 16,0 0-1-16,0 0 4 15,0 0-1-15,0 0 1 0,0 0 1 16,0 0-1 0,0 0 0-16,0 0-1 0,0 0-1 15,0 0 0-15,0 0 0 16,0 0-1-16,0 0 2 16,0 0 2-16,0 0-2 15,0 0 3-15,0-2 1 16,0 0 0-16,0 2-3 15,0 0-1-15,0-1 0 16,0 1-2-16,0 0 0 16,0-2 0-16,0 2 0 15,0-1 0-15,0 1-1 0,0 0-1 16,0 0 1 0,0 0-1-16,0 0 1 0,0 0-1 15,2 0 2-15,-2 0-2 16,0 0-1-16,0 0 0 15,0 0 1-15,0 0 0 16,0 0-3-16,0 0 3 16,0 0-2-16,0 0-1 15,0 0 2-15,0 0 0 16,0 0 0-16,0 0 1 16,0 0-1-16,0 0 1 15,0 0 0-15,0 0 0 16,0 0 0-16,0 0 0 15,0 0 0-15,0 0 1 16,0 0-1-16,0 0 0 0,0 0-1 16,0 0 1-16,0 0 0 15,0 0-1-15,0 0 1 16,0 0 0-16,0 0 0 16,0 0 0-16,0 0 0 15,0 0 0-15,0 0 0 16,0 0 0-16,0 0-1 15,0 0 1-15,0 0 0 16,0 0-1-16,0 0 1 16,0 0-3-16,0 0 0 15,0 0 2-15,0 0-2 16,1 0 3-16,1 0 0 0,-2 0-3 16,0 0 3-1,1 0 0-15,-1 0 0 0,2 0 2 16,-2 0-2-16,0 0 1 15,0 0 0-15,0 0 0 16,0 0 0-16,0 0 0 16,0 0-1-16,0 0 2 15,0 0-1-15,0 0 0 16,0 0-1-16,0 0 3 16,0 0 0-16,0 0 0 15,0 0 0-15,0 0-2 16,0 0-1-16,0 0-1 15,0 0-2-15,-3 8-3 16,-15 6 0-16,-9 10 6 16,-6 1 5-16,-5 1-5 0,0 5 3 15,-4-2-3-15,1 2-2 16,0-1 1-16,6-1 1 16,3-6 0-16,10-6 0 15,5-3 0-15,9-5 0 16,3-4 0-16,2 0-3 15,3-4-1-15,0 2-3 16,0-3-5-16,0 1 0 16,12-1 0-16,9 0 0 15,1 0 9-15,4 0-5 0,-7 0 8 16,-1 0 1-16,-3 0-1 16,-6 0-2-16,-2 0 2 15,-4 3-1-15,0 2 0 16,0 4-2-16,0-1 1 15,0 3-2-15,1 2 4 16,-2-4 0-16,-1-2 0 16,1-1 0-16,-2-3-2 15,0-2 2-15,0-1-1 16,0 0-5-16,-7 0 6 16,-16 0-1-16,-7 0 2 15,-4-1-1-15,1-7 1 16,5 0 0-16,7 4 0 15,6-1 4-15,6 5-2 16,6-3 2-16,0 3-2 0,3 0-3 16,0 0 0-16,0 5-8 15,3 9 7-15,12 3 1 16,3 0 1-16,4 1 3 16,1 1-3-16,-2-1-1 15,-3-2 0-15,-3-2-1 16,-7-2-2-16,-2-2 2 15,-3-2 1-15,-3-1 0 16,0-3 0-16,0-1 0 16,0-2 1-16,0-1-1 15,0 0 6-15,0 0-4 16,0 0 7-16,-1-4-7 0,-12-4-2 16,-4-3 0-16,-2-1-1 15,1 2 1-15,-2 2 0 16,7 1 1-16,0 5 2 15,5-1 3-15,4 3 4 16,1 0-7-16,-1 0-3 16,-1 10-3-16,2 7 0 15,1 6 2-15,2 3 1 16,0 1 1-16,0-1-1 16,0 0 0-16,0-3 0 15,2-4 3-15,1-1-3 16,-2-2 0-16,3-2 0 15,0-2 0-15,-1-5-1 0,0-3 1 16,-2-3-4 0,1 1 4-16,-2-2 0 0,0 0 2 15,0 0 5-15,0 0-4 16,-13-7-3-16,-6-3-4 16,-8 3-5-16,-4 0 0 15,-5 4 5-15,0 1 3 16,2 2 1-16,6 0 1 15,5 0 3-15,9 0-3 16,5 2-1-16,4 6 0 16,2 1-2-16,3 1-3 15,0 0 4-15,0 1-6 0,8 2 4 16,4-3 3-16,1 0 0 16,-1-1 0-16,1-1 0 15,-4-2 0-15,-3 0 0 16,-3-4 1-16,-1 0-1 15,-1 1 0-15,4-1 0 16,-5-1 0-16,0 0 0 16,1 1-1-16,-1-2 1 15,0 0 1-15,0 0 0 16,0 0-1-16,0 0 1 16,0 0 0-16,0 0 3 15,0 0-2-15,0 0 0 16,0 0-1-16,0 0 2 15,0 0-2-15,0 0-1 16,0 0 2-16,0 0 0 0,0 0-2 16,0 0 0-16,0 0 0 15,0 0-3-15,0 0 2 16,0 0 0-16,0 1-2 16,0-1 3-16,0 1 0 15,0-1 0-15,0 0 0 16,0 0 0-16,0 0 0 15,0 0 3-15,0 3-1 16,0-3-2-16,0 0 0 16,0 0 4-16,0 0 1 15,0 0-2-15,0 0 3 16,-12 0-2-16,-4 0-2 0,-8 0 3 16,-1-1-5-1,-4-9 8-15,-2-7 2 0,-2-2 5 16,0-8 7-16,-3-4-9 15,4-1 4-15,2-4 4 16,6-3-7-16,6 3 7 16,9 2-9-16,5 4-7 15,2 9 3-15,2 6 3 16,0 6-3-16,0 4-4 16,0 3-3-16,-1 2-1 15,1 0-2-15,-2 0-9 16,-2 0 0-16,-5 10 3 15,-2 6 7-15,-5 1 1 16,1 3 0-16,0-6 0 16,5 0 1-16,2-6-2 0,4-4 1 15,2-3 0-15,2-1 1 16,0 0 2-16,0-1 2 16,0-13 0-16,0-7-5 15,0-4-7-15,0-2 5 16,0-4 0-16,0 5-2 15,-3 2 2-15,-4 2-6 16,-2 5 5-16,-3 2 3 16,-1 3 2-16,0 2-2 15,-3 1 0-15,4 4-1 0,-2 0 1 16,3 4-3-16,0 1 1 16,1 0 1-16,4 0 1 15,-1 0-6-15,2 4 5 16,0 3-2-16,1-4 2 15,4 1-2-15,0-4 2 16,0 0-4-16,0 0 1 16,0 0 3-16,0 0 1 15,0-7 7-15,6-9-7 16,2-1-3-16,-2 0 2 16,-2 2 1-16,-2 3 0 15,-2 0 0-15,0 2 1 16,0 4 0-16,0 0 1 15,0 2-2-15,-5 0 1 16,-1 4-1-16,-2 0 0 0,-2 0-5 16,-3 0 2-1,-3 12 3-15,-1 2-2 0,4-1 2 16,2-2 0-16,5-3 0 16,1-3-1-16,4-1 2 15,-1-4-1-15,1 0 0 16,-2 0 1-16,2 0 2 15,-2 0 2-15,-2-14 0 16,1-5-5-16,1 0 1 16,1-3-1-16,1 0 0 15,-2-2 0-15,-2 5 0 16,0 3 1-16,-3 3 0 0,-1 3-1 16,-4 3 2-1,-1 1-2-15,-4 2-1 0,-1 4-2 16,-2 0 3-16,-4 0-6 15,5 4 2-15,2 7 1 16,6 1 0-16,2 0-15 16,4 1-52-16,4-4-55 15,2-6-147-15,0-3-92 16,0 0 265-16,5-17 49 16,6 0 11-16</inkml:trace>
  <inkml:trace contextRef="#ctx0" brushRef="#br0" timeOffset="-163618.83">27610 4117 469 0,'0'0'139'15,"0"0"-53"-15,0 0-3 16,0 0-1-16,0 0-25 16,0 0-25-16,0 0-14 15,-24-18-7-15,24 18-5 16,0 0-2-16,0 0-4 16,0 0 0-16,0 0-2 15,0 7-2-15,0 4 1 16,9-4-2-16,4 1 4 15,0-3-3-15,0-5-1 0,2 0-1 16,-4 0-6-16,-4-3 10 16,-1-13 0-16,-6 3 2 15,0-1 2-15,-2 1 2 16,-14 5-4-16,-6 2 1 16,-1 6 0-16,-1 0 3 15,1 0 0-15,2 11-4 16,9 2 0-16,4 4-3 15,3-1 2-15,5 1 1 16,0-1-4-16,0-3 2 16,14-3 1-16,4-4-6 15,0 0 7-15,1-4 0 16,1-2 0-16,-4 0-8 16,-4 0-17-16,-5-8-3 0,-7 0 9 15,0-4-4-15,-1 3 8 16,-15-2 4-16,2 5 9 15,1 1 2-15,5 0 2 16,5 4 1-16,2 1 5 16,1 0-1-16,0-2 8 15,0 2 1-15,0 0-4 16,0 0-2-16,0 0 0 16,0-1-2-16,0 1-2 15,0 0 0-15,0 0-1 16,0 0-2-16,0 0 5 15,0 0-3-15,0 4-1 16,0 7 5-16,0 1-3 0,6 1 2 16,-2 2 1-16,1 2-2 15,0 4 0-15,0 4 3 16,0 1 1-16,-1 3 4 16,-1 5-2-16,-3-1-2 15,0 1-3-15,0 1-2 16,0 1 2-16,0 0-4 15,0-1-1-15,0-1 2 16,0-1-1-16,0-1 0 16,-1 1 0-16,-2-1 1 0,0 3 1 15,-2 2-5 1,1-3 3-16,1 1-1 0,0-4 1 16,1 0-3-16,1 2-1 15,1-2 1-15,0 2 1 16,0 0-1-16,0 2-1 15,0-2 0-15,-2-1-1 16,2 0 1-16,0-4 0 16,-1 3 2-16,1-4-2 15,0 2 0-15,0-2 0 16,0-1 0-16,0 1 0 16,-2-3 2-16,1 1-2 15,1-1-1-15,-2 2 0 16,1-2 2-16,-1 1 0 15,-1-1-1-15,2 0 0 0,-2 1-1 16,3-3 0-16,0 1 1 16,0 2-1-16,0-1 1 15,0 0 0-15,0-2 0 16,0 1-1-16,3-2 1 16,-2 3 0-16,2 0-1 15,0 2 1-15,-1 3-1 16,1 0 0-16,-2 2 0 15,1-1 1-15,1 1 1 16,-3 1 0-16,0-1 0 16,0-2 1-16,0 0 2 15,1 3-2-15,-1-1 3 0,0 0-5 16,2 2 4 0,0 1-3-16,-1-4 0 0,1 0-1 15,-2-1-1-15,0-6 1 16,0 0-1-16,2-2 2 15,-2-6-2-15,2-1 2 16,-2-6-2-16,1-1-3 16,-1-5-8-16,2 1-56 15,1-3-68-15,-2-3-106 16,1-16-165-16,-2-13 275 16,0-11 76-16,0-11 21 15,1-6 14-15,7-6 3 16</inkml:trace>
  <inkml:trace contextRef="#ctx0" brushRef="#br0" timeOffset="-163285.02">27367 5561 741 0,'0'0'127'0,"0"0"-78"16,0 0 55-16,0 0-16 16,0 0-41-16,0 0-15 0,-7-19-14 15,7 19 1 1,0 0-11-16,0 0-1 0,0 0-4 16,10 20-3-16,4 6 2 15,3 6 1-15,1 5 0 16,3-2-3-16,0 3 1 15,-1-1-1-15,-1-2-2 16,0-7-4-16,-2-6-22 16,0-8-68-16,2-9-51 15,0-5-112-15,0-4-175 16,-2-14 188-16</inkml:trace>
  <inkml:trace contextRef="#ctx0" brushRef="#br0" timeOffset="-163002.16">27813 5567 513 0,'0'0'381'0,"0"0"-314"16,0 0 22-16,0 0 21 15,0 0-46-15,0 0-38 16,-28-6-18-16,28 19 0 15,-3 11-6-15,-3 7 2 16,-3 6 5-16,-4 1 2 16,-3 4 1-16,-1 4-4 15,-3-2-6-15,-2 0-2 0,1-7-1 16,3-8-2 0,0-7-20-16,4-2-62 0,3-7-82 15,2-7-178-15,1-6-238 16</inkml:trace>
  <inkml:trace contextRef="#ctx0" brushRef="#br0" timeOffset="-155899.22">27564 6367 439 0,'0'0'48'15,"0"0"-34"-15,0 0 12 16,0 0 36-16,0 0-16 16,0 0 1-16,0-12 9 15,0 12-8-15,-1 0-13 16,1 0-13-16,-2 0-6 16,2 0-9-16,-1 0-1 15,-1 12 2-15,2 10-6 16,-2 6 4-16,2 7-2 15,0 2 6-15,0 3 1 0,0-1 1 16,0 0 1-16,0-5-4 16,0 1-3-16,0-1-1 15,4-2-5-15,2 0 1 16,1-4 0-16,3-1 5 16,1 0 0-16,5 0-1 15,1-1 0-15,0-1-2 16,3-1-1-16,1 0 3 15,1-3-3-15,-2-1 1 16,1-1 1-16,-1-2-4 16,-3 1 1-16,1-3 1 15,-2-1 0-15,-1 2-2 16,4 1 0-16,-1-2 1 16,5 2-1-16,2-1 1 0,2-1-1 15,1 1 1-15,2-4-1 16,-1 1 1-16,-1-2-1 15,-3 0-1-15,0-1 1 16,-4 0 0-16,-3-1 0 16,5 1-1-16,-3-3 2 15,6 3-1-15,-2-3 0 16,0 1-1-16,1-1 1 16,0-1 1-16,0-1-1 15,2-2 0-15,-2-2 0 16,-3-1 0-16,-1 0 0 15,-2 0-1-15,0 0 1 16,1 0 0-16,-2 0 4 0,0-5-4 16,-2-3 1-1,2 1-1-15,-2-6 2 0,2 3 1 16,1-3-2-16,-2 0-1 16,1-1 1-16,-4 4-1 15,-1-2 1-15,-3 2 3 16,-2 2-4-16,2-3 1 15,-4 3 1-15,2-1-2 16,-1-3 2-16,2 2-2 16,-2 0 0-16,1-2 0 15,2 2 2-15,-1 0-2 16,2 1 0-16,2 1 0 0,-2 2 0 16,1-4 0-1,1 3 1-15,-3 0-1 0,2 0 0 16,0 0 0-16,0-1 0 15,0 2 1-15,0-1-1 16,-3 0 1-16,1 3-1 16,-1-1 0-16,0 0-1 15,2 0 1-15,-2 1 0 16,0-2 0-16,-1 2 1 16,-2-2-2-16,0 4 2 15,1-3-1-15,0-1 0 16,2 1 0-16,0-1 0 15,1 1 0-15,1 1-1 0,1-1 1 16,-2 0 0 0,0 0-1-16,1 3 0 0,0-1 1 15,2 0 0-15,-1 2-1 16,0 0 0-16,0 0 0 16,0-2 1-16,1 3 0 15,-4 0 0-15,3 0 0 16,-3-3 0-16,3 3-1 15,0 0 1-15,0 0 0 16,0 0 0-16,1 0-1 16,-2 0 1-16,2 0-3 15,-3 0 3-15,-1 6 0 16,2-1-2-16,-4 1 2 16,1 1 0-16,-1-2-1 0,0 5-1 15,-1 1 1-15,2 0-2 16,1 3 2-16,3-1 1 15,-5 0 0-15,2 0-1 16,0 1 0-16,-1-2-1 16,-1 2 2-16,-1-1-1 15,-3 2 1-15,1-1 0 16,-4 0 0-16,0 1-1 16,2 2 2-16,-2 1-1 15,0 0 0-15,1 0-2 16,2 1 2-16,0 1 1 15,3-1-1-15,2 1-1 16,1-2 1-16,-2-3 0 0,-1 2 1 16,0 0 0-16,-3 0-1 15,2 2 0-15,-3 0 1 16,0 1-1-16,-1 1 0 16,1-2-1-16,0 0 0 15,1 1 1-15,3-2 0 16,0 1 0-16,2-2-1 15,-2 2 0-15,-1-2 1 16,2-1-1-16,0-2 1 16,-2 0 0-16,0-2-3 15,-2 3 3-15,-2-3 3 16,1-1-2-16,-1 1-2 0,2-1 1 16,-1-2 0-1,1 1 1-15,1 0-1 0,1-1-1 16,-1 1 1-16,0 0-1 15,0 0 1-15,0-1 0 16,1-2 1-16,1 3-1 16,-3 0 0-16,2-1 0 15,-2 3 0-15,2-3 0 16,-1 2 0-16,-1-2 0 16,2 0 0-16,-2-2 0 15,3 2 0-15,-3-3 0 16,1 2 0-16,1 1 1 0,1-2-1 15,0 1 0-15,-1 0 0 16,1 1 0-16,-1-1 0 16,1 4 0-16,2-5 0 15,0 3-1-15,-2-1 1 16,0-1 0-16,0 1-1 16,2-1 0-16,-1-1 1 15,-1 2-1-15,2-1 1 16,-1-2 0-16,2 2 1 15,-3-2-1-15,2 3-1 16,-1-2 1-16,3 0 1 16,-1 2-1-16,0-2 0 15,2 2 0-15,-1-1 0 0,-1-2 0 16,0 1-1 0,-2-1 1-16,0 0 0 0,-1 0-1 15,-2 0 1-15,3-1-3 16,-1 3 3-16,0-1 0 15,2-2-1-15,-2 2 1 16,3 0 0-16,-3 0 0 16,0-2 0-16,0 0 0 15,1 2 0-15,-1-4 0 16,-1 3 0-16,-1-2-1 16,1 2 1-16,-1-2 0 15,2 1 0-15,-3-1 0 0,1-2-1 16,2 4 1-1,-1-2 0-15,2 2 0 0,2 0 1 16,-3-1-2-16,0-1 2 16,2 1-1-16,-1 0 1 15,-1-2-2-15,0 1 1 16,0 1 0-16,0 0 1 16,3-3 0-16,-3 0-1 15,3 3 0-15,0-2 3 16,1 4-2-16,1-3 0 15,-2 0-1-15,2-2 1 16,-3 3-1-16,1-2 0 16,1 1 0-16,-1 1 0 15,0-3 0-15,3 3 1 16,2-2 1-16,0-1-1 0,2 2 1 16,1-3 3-16,-3 1-3 15,2-1 0-15,-2 1 0 16,-1 0-1-16,-1-1 3 15,0 1-2-15,0-2 1 16,1 0-2-16,1 0 0 16,-4 0-1-16,2 0 1 15,1 0 2-15,1 0-3 16,1 0 0-16,-3 0 0 16,2 0 0-16,-1 0 1 15,-1 0-1-15,4-5 0 16,2-2 0-16,-2 2 1 0,4-3 0 15,-1 0 0 1,2 0 0-16,1 0-2 0,0 1 1 16,0-1 0-16,-3 1-1 15,-1 1 0-15,-2 0 1 16,-4-1 1-16,3 2-1 16,-3-2 0-16,1-2-1 15,-1-2 1-15,3-3 1 16,-1 2 0-16,5-5-1 15,-1 3 0-15,3 0-1 16,0-1-5-16,-5 0 3 16,3 2 1-16,-3 1 2 15,0-1 0-15,-1 1 0 0,0-1 0 16,0-1 0 0,-1-1 1-16,2 3 0 0,0-2 1 15,-1-4-2-15,3 2 0 16,-3 1 0-16,1 3 0 15,2 1 1-15,-3 2-1 16,0 1-1-16,-2 2 0 16,-2 1 2-16,0-1 0 15,-3 1-1-15,1-1 1 16,1 0 2-16,-2 1-3 16,1-3 4-16,3 2-1 15,-3-2 2-15,1-1-3 16,2 2 0-16,-2-2 1 15,3 0-3-15,1 1 2 0,1 1-2 16,0 0 1-16,-1 0 0 16,-1 2 2-16,-3-1-2 15,1-1-1-15,-1 1 0 16,-2 1 1-16,1-3 0 16,3 1 1-16,-3-1-2 15,3 2 0-15,1-2 2 16,-1 1-2-16,3-2 1 15,-2-2-1-15,3 1 0 16,0 0 1-16,-2 0-1 16,0 0 1-16,1 0-1 15,-2 0 1-15,1-3-1 16,1-1 1-16,-2 0 2 0,2 0-3 16,0 0 0-16,3 0 0 15,-3 2 0-15,1-1 0 16,-2-1 0-16,0 3 0 15,-1-4 0-15,0 4 1 16,-3-3-1-16,1 0 1 16,1-2-1-16,-3 3 0 15,0-2 0-15,1 0 1 16,-1-1-1-16,0-2 1 16,1-2-1-16,-2 2 0 0,-1 1 0 15,1 0 1 1,0 4-1-16,0-1 0 0,-2 2 1 15,0-4-1-15,0 4 0 16,-3-2 0-16,0 2 0 16,0-2-1-16,-2-2 1 15,2 0 1-15,-1 2-1 16,1-1 1-16,-3-1 1 16,0 0-1-16,0 2 0 15,0-3 3-15,0-2-4 16,0 1 0-16,-5-3 1 15,-1-2-1-15,-4 0-1 16,3 3 1-16,-4-2-1 16,-1 3-1-16,3 2 2 15,2 1 0-15,1-1-1 16,0 0 1-16,0 0 1 16,0 3-1-16,1-2 2 0,1 1-4 15,-1-2 2-15,-2-1 0 16,1-2 0-16,-1 0-2 15,-1 0 0-15,-2 1-2 16,1-2 3-16,-2 0 2 16,0 1-2-16,0 1 1 15,2 0 0-15,-1 2 0 16,2 2 1-16,1 1-2 16,1 0 3-16,1-1-3 15,-1 2 1-15,2-1 0 16,1 0 0-16,-3-1 1 15,1 0-1-15,-1 1 1 0,-2-1 0 16,1-1 0-16,1 0-1 16,0-1-1-16,-1 1 1 15,0-1-1-15,2 3 1 16,-1 2 0-16,3-1-1 16,0 2 0-16,1 1 0 15,1-1 0-15,1 0 0 16,0-2 0-16,0-2 1 15,0-2-9-15,0 1 6 16,0 0 2-16,-3 4-4 16,2-1 3-16,-1 1 1 15,-1 0 0-15,-3-2 1 16,2 0-1-16,-5-4-3 0,-3-2 3 16,1-1-6-1,-2-3 4-15,4 0-6 0,0 1 9 16,3 0-2-16,-3-2-1 15,3 3 2-15,2-1 1 16,-1 1 0-16,-1 0 2 16,2 3-4-16,-3-1 2 15,1 3 0-15,-1 3 0 16,3-1 1-16,-2-1-4 16,0 2 1-16,2-2 1 15,-1 2 0-15,2-3-3 16,-1-2 0-16,-2-1-2 15,0 0-3-15,0-2 2 0,-2-1 1 16,1-4 1-16,-3 1-4 16,-3-1 8-16,1 1 0 15,-2 4 1-15,0-2-1 16,1 4 0-16,2 3-1 16,4 0 1-16,-2 3 1 15,5-1-3-15,-1 2 0 16,0 4 0-16,1-3-1 15,-1 1 4-15,0 1 0 16,0 1-1-16,1-2 0 16,-1-1 1-16,-1-1 0 15,0-1-1-15,0 0 1 0,2-1-2 16,1 2 0 0,0-1-3-16,1 0 0 0,1 2 0 15,1-2 2-15,0-1 2 16,0 2-1-16,0-3-3 15,0-1 1-15,1 0 3 16,5-4-2-16,0 3 3 16,2-3-3-16,-1 2 2 15,2-1-6-15,3 3 3 16,0 0 0-16,0 0 2 16,4-2-3-16,-2 2 5 15,5 0 0-15,-1 2-3 16,-1 1 1-16,0-1-3 15,-5 1 4-15,3 0-2 0,0 1-1 16,3-2 3-16,0 1 0 16,1-1-2-16,2 4 2 15,-1-3-6-15,0 3 7 16,1 2 0-16,-3-3 0 16,-1 2 0-16,-2 0 0 15,-2 1 0-15,-3 0 0 16,0-1 0-16,-2 3 0 15,0 0 0-15,-1 0 0 16,1 0 0-16,0 1 0 16,0-2-1-16,0 2 1 15,1-4 1-15,1 2-1 16,-1-2-1-16,-3-2 1 0,0-2-3 16,1-1 5-1,-4 0-4-15,0-3 2 0,-1 1-4 16,-2 0 4-16,0 0-1 15,0 1-2-15,0-2 1 16,0-4 1-16,-6-3 1 16,0-1-2-16,-3-3-13 15,1-2 12-15,1 3 2 16,-2-2-3-16,0-2 3 16,0 3 0-16,-6-2 1 15,-3-4-4-15,-4 4-6 16,0 0-2-16,0 4 7 0,5 3 4 15,2 0-1-15,-2 0-1 16,5 3-3-16,2 0-1 16,3 2-3-16,2 2 8 15,1-2 2-15,0 2 1 16,0-2 0-16,3-1 1 16,-1-1-1-16,-1 1-1 15,-3-3 0-15,-1-2-1 16,-5 2-1-16,3-1-10 15,0 4 10-15,0 1-1 16,-1 3 3-16,2-2 0 16,1 2-10-16,2 0-2 15,-2-1 7-15,2 2 2 16,-1-3 0-16,-3-3-2 16,-1 4-5-16,1-3 0 0,0 3 9 15,3 0 1-15,-3 1 0 16,2 1-4-16,-1 1 1 15,-2 1-2-15,1 4 1 16,1-2 3-16,-1 2 1 16,-2-3-1-16,0 3 1 15,2 0-3-15,0 4 3 16,8 2 7-16,-2 0-1 16,1 2 6-16,2 1 16 15,-1 0-2-15,1-1-1 16,0 1 7-16,-2-2-7 15,2 1-2-15,-1 0-3 0,-1-1 7 16,1 1-4-16,-1-2-2 16,-1 1-3-16,0-6-6 15,-4 1-2-15,1-3 4 16,-3-2-9-16,-3-2 4 16,3 1-2-16,1 2-7 15,4 6 1-15,2 1 5 16,2 1 3-16,-1-1 1 15,-1-2-2-15,-2-1-3 16,1-1 0-16,0-3-4 16,-3-3-1-16,0-5 0 15,-1-2-3-15,-5-5 0 16,0 0 0-16,-4-3-8 0,-1 3 2 16,-1 1-3-1,2 0 12-15,-2 5 0 0,-1-2-4 16,-1 1 3-16,-2-1-9 15,-1 3-4-15,4 0-5 16,-2 1 12-16,0 2 2 16,5-1-1-16,-2 3 5 15,4 0-11-15,1 3-7 16,1 0 11-16,-3-2-4 16,-3-2-5-16,-4 1 2 15,0-1 5-15,5 4-6 16,2 3 7-16,5 1 4 0,2 0-1 15,-2-1 1 1,1 0 0-16,1-1 0 0,-3 0-7 16,-1-6-3-16,-2-2-18 15,-4-1-2-15,1 0 5 16,-3 1 10-16,-2 0 4 16,-2 2 4-16,3 1 10 15,0 0-8-15,-1-1 3 16,-2 0 2-16,-3 2-1 15,0-3-7-15,-1 2-5 16,1 0 1-16,6 1 12 16,-1-1-13-16,1-3 5 15,-3-2 9-15,-5-1 2 0,4 1-1 16,0 4-54-16,0 1-12 16,-1 0 59-16,-2 1-4 15,1 2-6-15,0 0 4 16,3 2 8-16,3 1-22 15,5 1 27-15,0 0 3 16,4 1-11-16,1 0 5 16,1 3-2-16,1-4 4 15,-2 2 1-15,-1-2-1 16,0 0-14-16,-4 0 4 16,-1-3 12-16,-2 1-9 15,-6-1-9-15,-2 0 3 16,-3-1 16-16,2 2-5 15,4 0-16-15,2 4 1 0,5-2 7 16,4 2 4-16,1 1 1 16,-2 0-2-16,1 0 5 15,-2-2 2-15,-2-1 4 16,-2 0-1-16,-1-1 1 16,-5 2 0-16,-2 0 0 15,1 1 0-15,0 1-1 16,4 0 0-16,4 1-2 15,-1 0 1-15,0 0 0 16,-1 2 0-16,-1 0 0 16,0-1 1-16,2 0-1 15,3 0-4-15,3 2 0 16,5 0-4-16,2 0-1 0,0 0 10 16,-2 0 1-1</inkml:trace>
  <inkml:trace contextRef="#ctx0" brushRef="#br0" timeOffset="-152470.3">29133 1937 0 0,'0'0'0'0,"0"0"0"16,-109 50 0-16,77-36 0 16,0-1 0-16,7-1 0 15,3-2 6-15,5-2-3 16,4 1-2-16,4-3-1 16,0 0 0-16,1 5 1 15,-1-3-1-15,0 3 0 16,2 3 1-16,-5-2-1 0,3 5 5 15,-3 0 6-15,-1 2-9 16,1 1 4-16,-1-1 11 16,0 0-11-16,-2 0 3 15,1-1-2-15,0-2 18 16,1-3-1-16,2-1-11 16,0 0-3-16,0 0 2 15,2-2 3-15,1-1-10 16,1 1 7-16,1 2-10 15,-1 0 0-15,0 3 3 16,-1 2 0-16,0-1 3 16,-1 2 4-16,0 2 1 15,-1 2 9-15,1 0-3 0,-2 0-5 16,0-2-2-16,0-3-4 16,2-5 2-16,2 1-1 15,1 0-7-15,0 0 3 16,1 3-1-16,2-1 8 15,0 2-4-15,1-1 8 16,0-1 0-16,1 0 3 16,-1-3-4-16,-1 4-7 15,0-1 1-15,-2 5 7 16,1-2-8-16,-1 0 0 16,0 0 2-16,0-4-3 15,2 0 3-15,0-3-1 16,2 0-2-16,1-4 0 15,0 0 3-15,-2 2 0 0,2-3 0 16,0 2-6-16,0 1 4 16,0-1-2-16,0 0 4 15,0 1-2-15,0-1 1 16,0 0-4-16,0 1-2 16,0 1 4-16,0 1-5 15,0 1-1-15,0-1 0 16,0 0 0-16,0 0-1 15,0-1 0-15,0 0 1 16,0-1-1-16,0-1 1 16,0-1 1-16,0 2-2 15,0-2 2-15,0 3-1 16,3 0 1-16,0-2 2 0,0 2 3 16,2-2 1-16,0 2 4 15,0 0-2-15,-2 2 3 16,0-2 1-16,0-1 5 15,0 3 0-15,2-2-3 16,-4 2-5-16,3 1 2 16,-2-1-4-16,1-3-3 15,0 4-3-15,0-2 2 16,3-1-1-16,-2 0 1 16,2-1-2-16,0-2 3 15,0 3 1-15,2 0-3 16,-1-3-1-16,0 2 0 0,-1 1-2 15,-1-2 2-15,-1 1-3 16,1-1 4-16,0 0-3 16,0 3 1-16,1-2-2 15,2 2 1-15,-2-2-1 16,0 0 2-16,1-1-2 16,-1 2 0-16,2 0 1 15,-2-1-1-15,0 0 1 16,-1-1-1-16,1 1 0 15,0-1 0-15,-1 1 0 16,0-1 0-16,-2 1 0 16,-1-1 1-16,1 2-1 15,0 0 0-15,0-2 0 16,0 2 1-16,2-1-1 16,-2 0 0-16,0 1 0 0,-2-1 0 15,2 0 1-15,3 1 0 16,-3-2-1-16,0 1 1 15,0-1 1-15,-1 1-2 16,-1-3-3-16,1 2 3 16,1-2 3-16,-3-1-2 15,3 1-2-15,-3 2 1 16,1 0 0-16,1 1 0 16,-2 1 2-16,1-1-1 15,1 3-1-15,-2 1 0 16,4-4 2-16,-3 2-2 15,-1-3 1-15,2 0-1 0,-1-1 0 16,-1 0 1-16,2 2 1 16,-2-1-1-16,0 1 0 15,0 2 1-15,0 1-1 16,0-1-1-16,0 0 0 16,0 0 0-16,0-1 0 15,1 2 1-15,-1-1-1 16,0-1 0-16,2 0 0 15,-2-2 0-15,0 1 1 16,1-4-1-16,-1 0 2 16,2-1-2-16,-1-2 0 15,-1 1 0-15,0 3-2 16,0-4 2-16,2 4 0 0,-2-2 3 16,3 3-3-16,-2-2 0 15,2 0-1-15,-1 2 1 16,2-2 1-16,-1-1-1 15,-1-1 0-15,-1 1 1 16,1-1-1-16,-1 0 0 16,1 0 0-16,1-2 1 15,-2 2-1-15,2-3-2 16,-1 4 2-16,-1-3 1 16,-1 2-1-16,2-1 0 15,-2-1 0-15,1 0 0 16,2 2 0-16,-1-1 2 0,0 0-2 15,1 0-1-15,-3-1 1 16,2 1 0-16,-1-1 0 16,1 0 1-16,-2 2-1 15,1-3 3-15,-1 0-3 16,0 0 0-16,0 0 2 16,0 0 0-16,0 0-1 15,0 0 2-15,0 1-3 16,0-1 0-16,0 0 0 15,0 0 0-15,2 0 0 16,-2 0 0-16,0 0 0 16,0 0 1-16,0 0-1 15,0 0 0-15,0 0 0 16,2 0 0-16,-2 0 0 16,0 0 1-16,0 0-1 0,0 2 0 15,0-2 0-15,0 1-1 16,1 1 1-16,1-1-1 15,-1 2 2-15,2 0-2 16,-1 1 2-16,-1-1-2 16,1-2 2-16,-1 2-1 15,1-1 1-15,2 1-1 16,-3 0 0-16,1-2 2 16,1 2-2-16,-2-2 0 15,1 2 0-15,-1 0 0 16,1 0 0-16,-1 0 0 15,1-1 1-15,-2 3-1 0,0-1 1 16,1-1-2-16,-1 0 1 16,0 2 0-16,2-2 1 15,-2-1-1-15,0 0 0 16,0 0 0-16,0 0 0 16,0 1 0-16,0-1 0 15,0-1 1-15,0-1-1 16,0 0 3-16,0 0-2 15,0 0-1-15,0 0 4 16,0 0 1-16,0 0 3 16,0 0 5-16,0 0 7 15,0 0-4-15,-8 0-4 16,-1-3-3-16,-2-4-2 0,-2-3 1 16,-1-1-4-1,-1-3 2-15,-3 0-4 0,-2-3-1 16,1 0-1-16,-2 0 0 15,5 0 1-15,-1 3-1 16,2 0 0-16,4 1 2 16,0 4-2-16,2-2 0 15,3 0 3-15,0 0-1 16,3-3 0-16,0 0-2 16,0 0 2-16,0 0-2 15,2 1 0-15,-1 1 1 16,-1 3-1-16,2 0 0 0,-1 2 0 15,-3 0 0 1,3 0 1-16,-1-1-1 0,0 1 0 16,0 2 1-16,1-2 0 15,1 1-1-15,-1-1 0 16,-1 2 0-16,0-4 0 16,0 2 1-16,0-2 1 15,-2 0-1-15,2 1-2 16,0 0 1-16,-2 2 0 15,1 0 1-15,-1 2-1 16,0-1 2-16,0 2-2 16,0-1 0-16,2-1 2 15,-1 3-1-15,1-1-1 16,0 2 0-16,0-2 0 16,0 2 0-16,-1-4 0 0,1 0 0 15,0 5 0-15,-1-3 1 16,1 1-1-16,0 1 0 15,0 0 0-15,2 1-1 16,-2 0 1-16,1-2 0 16,-1 0 0-16,-1 2 0 15,3-3 0-15,-4 0 0 16,2 3 1-16,-1-3-1 16,-1 1 0-16,0 1 0 15,1-1 1-15,-2 1-1 16,2 1 0-16,-1-1 1 15,1 1 0-15,-2-1-1 0,-3-2 0 16,0 3-1-16,0-3 1 16,-1 3 0-16,-1-1-1 15,4 0 1-15,-1 1 0 16,-1-1 1-16,3 1-1 16,0-2 1-16,3 1-2 15,0 1 3-15,-1-2-3 16,-2 1 2-16,0 1 1 15,-2-2-1-15,4 2-1 16,-2-1 0-16,-3 1 0 16,2 0 1-16,-4 0-1 15,-1 0-1-15,3-1 1 16,-1-2 2-16,1 2-2 0,0 1 0 16,-2-4 1-16,0 4 0 15,-3-2 1-15,2-1-2 16,-1 2 0-16,1-2 0 15,-1 3 0-15,0-1 0 16,4-2 1-16,-1 3 0 16,4 0-1-16,0 0 1 15,0-2 1-15,0 0 1 16,-1 2-1-16,-2-3-1 16,-2 3-1-16,-2 0-1 15,-1 0 1-15,-2 0 0 16,3 0 1-16,-4 0-1 0,5 7 0 15,-2-2 0-15,3-1 0 16,0 0 0-16,1 1 0 16,3-1 0-16,-1 0-1 15,2 3 1-15,-1 0-1 16,-1 1 0-16,-1 3 1 16,-1 1 0-16,0 5 0 15,-1 0 0-15,-1 2 1 16,2 0-1-16,2 0 2 15,2-2 2-15,2-2-1 16,2-2 0-16,1-4-1 16,1 2-1-16,0-5 0 15,0-2 1-15,0-3 1 16,0-1-2-16,0 0-1 16,0 0-2-16,0 0 0 0,0 0-1 15,0 0-27-15,1-8-42 16,16-9-36-16,3-9-171 15,-3-3-147-15,-4-3 260 16</inkml:trace>
  <inkml:trace contextRef="#ctx0" brushRef="#br0" timeOffset="-151872.72">27631 3663 508 0,'0'0'84'0,"0"0"-75"15,0 0 22-15,0 0 68 16,0 0-18-16,0 0-32 0,2-45-21 16,1 45-14-16,1 0-4 15,-1 0-4-15,0 0-1 16,1 0-3-16,1 0 0 15,1 3-1-15,3 10-1 16,-2 1 0-16,2 5 0 16,0 6 4-16,3 4-2 15,-4 2 5-15,-2 1 7 16,-2-2-7-16,-1-2 4 16,0-4-4-16,-2-3-2 15,2-2 1-15,0-5 0 16,0-3 0-16,2-3-2 0,0-2 1 15,1-1 2-15,4-2-5 16,3-1 11-16,7-2-4 16,5 0 1-16,6 0-6 15,5-5-2-15,-2-6-2 16,-2 2 0-16,-10 2-1 16,-7 0 0-16,-9 3-20 15,-3 1-50-15,-3 3-51 16,-7 0-224-16</inkml:trace>
  <inkml:trace contextRef="#ctx0" brushRef="#br0" timeOffset="-149953.46">28135 7015 558 0,'0'0'122'16,"0"0"-88"-16,0 0 28 16,0 0 30-16,0 0-18 15,0 0-34-15,-3-15-18 0,3 15-8 16,0 0-1 0,5 9-2-16,8 10-2 0,5 3 5 15,6 6 12-15,3 4-4 16,1 2 0-16,5 4 1 15,-2 0-9-15,-1 0-4 16,-2-2-1-16,-6-6-6 16,-3-5-2-16,-7-3-1 15,-4-3 2-15,-3-6 0 16,-2-1 1-16,-1-3 0 16,-2-5-1-16,0-3 3 15,0-1-2-15,0 2 1 16,0-2 2-16,0 0 1 15,0 0 5-15,0 0-2 0,-5 1 4 16,-11 2-8-16,-9 4 3 16,-11 4-6-16,-9 5-2 15,-4 2 1-15,2 1-2 16,6-3 0-16,11 1 0 16,8-7-1-16,8 0-1 15,8-4-4-15,1 1-1 16,4-4-13-16,1-1-37 15,0 0-52-15,4-2-106 16,25 0-182-16,13-3-56 16</inkml:trace>
  <inkml:trace contextRef="#ctx0" brushRef="#br0" timeOffset="-148637.49">31301 5805 375 0,'0'0'78'0,"0"0"-42"16,0 0 15-16,0 0 5 15,0 0-14-15,0 0 5 16,0 0 1-16,23-55 13 16,-23 54 7-16,2-2 1 15,-1 2-6-15,-1 1-14 16,2 0-6-16,-2-2-12 16,0 2-2-16,0 0-5 15,0 0-8-15,0 0-4 16,0 0-8-16,0 7-4 0,0 13-4 15,-6 9 4-15,-2 0 5 16,1 7-5-16,3-3 1 16,1-2-1-16,1-6-1 15,2-5 1-15,0-6 1 16,0-6-1-16,0-3 0 16,0-4-1-16,0-1 1 15,0 0 4-15,0 0-4 16,5-17 6-16,8-11-6 15,2-8-3-15,3-9 2 16,-3 0 1-16,-2 0 0 16,-1-2 2-16,-1 8-1 15,-1 6 2-15,-1 8-1 0,-2 13 2 16,-4 4 7 0,1 7 8-16,-4 1-5 0,4 0 2 15,0 0-14-15,10 0-2 16,8 19 0-16,9 5 0 15,7 5 1-15,-1 3 0 16,-2-1-1-16,-5-1 0 16,-4-2-2-16,-4-3-2 15,-2-6-4-15,-7-1-38 16,3-5-60-16,-4-7-72 16,-4-6-174-16,-4 0-237 15</inkml:trace>
  <inkml:trace contextRef="#ctx0" brushRef="#br0" timeOffset="-147404.68">30892 2809 556 0,'0'0'169'0,"0"0"-92"16,0 0-4-16,0 0 6 16,0 0-19-16,0 0-22 15,-11-13-25-15,10 13-4 16,1 0-9-16,-2 6-4 16,-1 17 3-16,2 14 1 15,-2 6 14-15,1 0-4 16,2 1-2-16,-1-3-3 15,1-7 3-15,0-3-2 16,0-6-6-16,0-6 1 16,6-7 0-16,-3-6-1 15,1-1 0-15,-2-5-1 0,1 0 1 16,0 0 4-16,1-5-2 16,2-16 4-16,0-8-6 15,-1-7-1-15,-2-4 1 16,-3-7 1-16,0-2 2 15,0-1-1-15,0 4 3 16,-2 4 1-16,2 11 1 16,0 4 6-16,0 6-1 15,0 9-11-15,0 5 4 16,0 6-2-16,5 1-3 16,5 0-3-16,7 0-1 15,11 9-2-15,9 10 4 16,12 4 0-16,5 1 1 0,3-1 1 15,-5-4 0-15,-3-2-1 16,-7-3-3-16,-5-4-7 16,-6-1-42-16,-5-2-48 15,-7 2-46-15,-4-4-114 16,-9 3-240-16</inkml:trace>
  <inkml:trace contextRef="#ctx0" brushRef="#br0" timeOffset="-143005.15">3314 15490 113 0,'0'0'557'0,"0"0"-439"15,0 0-28-15,0 0 38 16,0 0-34-16,0 0-24 16,0 0-29-16,-48-46 2 15,41 46-12-15,1 0-6 0,0 0-12 16,0 0-1-1,-3 0-11-15,3 11-1 0,0 9-5 16,3 0 1-16,3 0 3 16,0-2-6-16,6-6 1 15,10-4-10-15,-1-4-3 16,3-4-8-16,2 0 9 16,-4-4-2-16,-1-10 4 15,-6-3 2-15,-6-1 5 16,-3 1 8-16,0 0 2 15,-21 8 6-15,-1-2 1 16,-1 5 12-16,-1 3-7 16,5 3-5-16,7 0-1 15,4 0-5-15,4 3-2 0,4 7-5 16,0 1-3-16,0 4 1 16,12-3 1-16,10-3-3 15,1-3 1-15,7-6-10 16,-5 0-2-16,2 0 4 15,-5-5-25-15,-7-3 1 16,-3-2-4-16,-8 4-12 16,-4-2 24-16,0 3 21 15,-3 1-1-15,-13-2-34 16,-2 5-12-16,-3 1 28 16,-1 0-40-16,4 7-69 15,5 5-329-15</inkml:trace>
  <inkml:trace contextRef="#ctx0" brushRef="#br0" timeOffset="-142121.89">2801 16428 587 0,'0'0'258'15,"0"0"-171"-15,0 0 28 0,0 0 32 16,0 0-50-16,0 0-31 16,0-26-33-16,-3 26-17 15,3 0-15-15,0 23-1 16,0 17-4-16,0 22 3 16,0 9 1-16,6 1-1 15,1-4-2-15,2-5 2 16,-1-7-15-16,-1-8-7 15,2-14-40-15,-3-12-7 16,0-13-26-16,-3-9-12 16,0 0-2-16,2-16 52 15,0-14-2-15,-2-13 20 16,-3-6-5-16,0-6 39 0,-1-6 6 16,-14-7 5-1,-2 1 11-15,-2-2 15 0,3 7 9 16,7 9 9-16,7 9-10 15,2 8-9-15,0 7-1 16,0 7-4-16,2 5-12 16,7 5-2-16,3 5-10 15,4 4-1-15,8 2-7 16,3 1-5-16,3 0 7 16,1 7-11-16,-1 7-18 15,0 5-13-15,-5 1 11 16,0 6-5-16,-8 1 3 0,-7 1 6 15,-7 2 18 1,-3-1 0-16,-7 0 13 0,-10-2 1 16,-8-1 1-16,0-2 3 15,-2-5 0-15,4-6 3 16,4-6-5-16,7-2 1 16,5-5-3-16,4 0-8 15,3-5-72-15,4-14-137 16</inkml:trace>
  <inkml:trace contextRef="#ctx0" brushRef="#br0" timeOffset="-141319.78">3384 16449 650 0,'0'0'252'16,"0"0"-168"-16,0 0 27 16,0 0-21-16,0 0-51 15,0 0-21-15,-7-38-12 16,26 12-6-16,5-4 0 16,-3 2-6-16,-2 1-2 15,-4 4-3-15,-5 6-1 0,-5 1 4 16,-5 9 8-1,0 0 2-15,-3 3 3 0,-15 4 4 16,-7 0-1-16,-5 1-4 16,-6 21-4-16,-3 6-1 15,3 3 0-15,5 6 1 16,10-2 0-16,11-3-4 16,7-3-3-16,3-5 6 15,0-5-10-15,12-3 7 16,10-5-6-16,8-8-1 15,6-3-12-15,6-3 9 16,4-17-6-16,-6 1-5 16,-7-3 13-16,-2 3 2 15,-10-3 6-15,-2 1 1 16,-5 6 3-16,-8 0 2 0,0 2 2 16,-2 3 6-16,-1 0 9 15,0 1 4-15,2 4-5 16,-1-1-12-16,2 1-5 15,3 3-1-15,3 2 0 16,0 0-2-16,3 4-3 16,0 11 3-16,0 7-2 15,-2 2-4-15,-1 1-1 16,0 3-7-16,-1-8-2 16,-4-1-7-16,-3-7-2 15,-1-5 14-15,-1-2 7 16,-2-4 5-16,1-1 1 0,1 0 5 15,1-7 15 1,3-13 15-16,1-8-21 0,4-7 5 16,-1-3-2-16,5-2-2 15,-1 1-2-15,2 6 8 16,-1 8-10-16,0 11 2 16,-3 8-5-16,1 6-8 15,-1 0 0-15,7 9-5 16,1 12 5-16,-1 8 0 15,2 5-1-15,-6 3-4 16,1-1-8-16,-2 0-53 16,-5-4-77-16,1-3-176 15</inkml:trace>
  <inkml:trace contextRef="#ctx0" brushRef="#br0" timeOffset="-139653.78">4370 16241 440 0,'0'0'148'16,"0"0"-39"-16,0 0 29 16,0 0-19-16,0 0-20 15,0 0-2-15,-19-35-14 16,-1 35-53-16,-4 0-9 16,-7 14-14-16,-2 7-3 15,0 11-1-15,2 6-3 16,4-2 0-16,6-3 0 0,12-7 0 15,8-10-4-15,1-5-4 16,3-8 0-16,15-3 0 16,20-3 0-16,9-24 7 15,8-13-33-15,5-13 11 16,-7-8-8-16,-8-1 14 16,-12 1 1-16,-8 5-7 15,-13 3 13-15,-9 2 6 16,-3 2 4-16,-3 10 3 15,-12 15 6-15,0 8 15 16,5 12 39-16,1 4 12 16,4 0-58-16,2 18-17 0,3 18-1 15,0 10-3 1,0 6 3-16,6 4 1 0,8 3 0 16,7-3-4-16,-2-5 4 15,5-8-3-15,0-14-3 16,4-7 3-16,2-7 0 15,0-10 1-15,4-5 1 16,1 0 1-16,0-22-3 16,1-5-2-16,-2-9-3 15,-5-3-7-15,-6 0 8 16,-9-2-6-16,-6 7 0 16,-7 5 9-16,-1 9 3 15,0 8 1-15,-9 8 6 16,-3 4 8-16,-6 0 3 15,-1 10-12-15,2 14-5 0,3 5 0 16,6 2-1-16,8 1-2 16,0-1 1-16,3-2 0 15,15-4-1-15,0-8-1 16,10-8 4-16,2-8-2 16,0-1 1-16,7-6 1 15,-6-11 0-15,-1-4 1 16,-6-1-1-16,-3-1 3 15,-5 0-3-15,-5 3 1 16,-4-1 1-16,-5 5-1 16,-2 3 2-16,0 1-2 15,0 5 11-15,0 2 17 16,0 2-7-16,0 3 5 16,0-2-14-16,0 2-12 0,0 0-1 15,10 4-6-15,7 13 6 16,2 5 1-16,-2 4-1 15,-3 1 1-15,1-2-4 16,-3-1 3-16,2-9-2 16,-5-2-11-16,1-8-1 15,-1-5 3-15,-3 0-2 16,6 0 3-16,-5-7 10 16,1-11-2-16,-2-2 4 15,1-4-3-15,-4-3 3 16,-3 3-1-16,3-1 2 0,-3 4 3 15,3 4 1-15,-1 5-6 16,1 7 0-16,1 5 0 16,5 0-1-16,6 0-2 15,6 16 2-15,0 3 0 16,1 3 0-16,0-2-1 16,2-3 1-16,-1-5-16 15,2-9 2-15,2-3 4 16,4-3 3-16,-1-17-2 15,-3-6 7-15,-2-3 2 16,-5-4 1-16,-4-6 0 16,-2-7 7-16,-7-3 11 0,-7-5 4 15,0-3-1-15,-3-1 7 16,-15 2 0-16,2 6 2 16,2 13-1-16,4 15 0 15,4 13-2-15,3 9-3 16,3 2-14-16,0 32-11 15,0 19 0-15,12 19 1 16,-3 6-1-16,-2-2-1 16,-4-5 0-16,-1-12-11 15,-1-11-24-15,-1-11-31 16,3-9-61-16,0-13-68 16,3-12-152-16</inkml:trace>
  <inkml:trace contextRef="#ctx0" brushRef="#br0" timeOffset="-139473.22">5790 15875 595 0,'0'0'285'16,"0"0"-194"-16,0 0 33 16,0 0 7-16,0 0-91 15,0 0-35-15,-16 42-2 16,42-42-3-16,22 0-11 15,21-23-135-15,19-12-159 16</inkml:trace>
  <inkml:trace contextRef="#ctx0" brushRef="#br0" timeOffset="-138688.9">6273 15908 739 0,'0'0'142'0,"0"0"-39"16,0 0 34-16,8-75-23 15,-8 72-35-15,0 3-24 16,0 0-26-16,3 0-20 16,6 6-9-16,8 17-2 15,12 12 2-15,2 5 1 16,2 1 0-16,-3 0-1 16,-5-4 0-16,-1-5-5 15,-6-5-14-15,-2-8 0 16,-4-7-13-16,-4-5-12 15,-1-7 12-15,-1 0 15 0,2-16 12 16,1-14 5-16,-2-9 0 16,-3-4 4-16,-4-9-3 15,0-5 0-15,0-3 1 16,-10-2 0-16,3 6 0 16,2 7 0-16,2 12 0 15,3 11-2-15,0 10 0 16,0 7-3-16,5 4-1 15,14 5-23-15,8 0-69 16,7 10-2-16,8 13-24 16,1 9-61-16,-4 1-55 15</inkml:trace>
  <inkml:trace contextRef="#ctx0" brushRef="#br0" timeOffset="-137987.54">6828 15959 638 0,'0'0'196'16,"0"0"-129"-16,0 0 54 16,0 0-37-16,0 0-35 15,0 0-22-15,36-51-22 16,-2 26 1-16,-2-3-5 0,-1 1 2 15,-6 1 0-15,-9 2 1 16,-5 9-2-16,-11 4 2 16,0 4 1-16,-6 6 9 15,-25 1-5-15,-12 7-6 16,-7 17-2-16,1 11-1 16,6 0 0-16,14 1-2 15,15 0 1-15,11-3-4 16,3-4 1-16,7-3 2 15,14-6 1-15,10-8 0 16,5-5-4-16,6-7 4 16,4 0-4-16,0-4-6 15,-2-11-20-15,-3-1 18 0,-4 0 5 16,-4-4 5-16,-6 1 3 16,-7-5 1-16,-4-3-1 15,-4 1 1-15,-2 4 9 16,-1 4 26-16,-3 4-1 15,-1 2 7-15,2 5-3 16,1 0-22-16,1 3-10 16,5 4-5-16,6 0 1 15,7 0-3-15,3 1-1 16,1 10-13-16,2 4-12 16,-3 1-11-16,-5-2-29 15,-4 1-2-15,-8-1-8 16,-5-2-20-16,-8-2 21 15,0 2 36-15,-2 0 25 0,-14 1 11 16,-5 0 3-16,7-3 3 16,3-2 11-16,5-5 12 15,4 0-18-15,2-3-8 16,0 0 0-16,21 0 2 16,4-14-2-16,5-9-12 15,4-4-26-15,1-7-68 16,-4 0-63-16,0-5-27 15</inkml:trace>
  <inkml:trace contextRef="#ctx0" brushRef="#br0" timeOffset="-137289.29">7808 15432 441 0,'0'0'147'0,"0"0"-34"16,-1-81 51-16,-7 70-5 16,5 7-16-16,3 4-39 15,-3 0-52-15,3 9-25 0,0 32-21 16,0 14-5-1,0 17 5-15,0 2-2 0,11-5-1 16,3-7-3-16,1-8 0 16,2-10 0-16,-1-10-51 15,0-10-68-15,3-11-56 16,1-12-142-16</inkml:trace>
  <inkml:trace contextRef="#ctx0" brushRef="#br0" timeOffset="-136922.12">7898 15663 575 0,'0'0'201'0,"0"0"-108"0,0 0 25 16,0 0-11-16,0 0-33 16,0 0-26-16,-57 58-13 15,78-54-13-15,10-4 5 16,11 0 9-16,13-16-10 15,-1-5-19-15,-4 1 0 16,-6-2-7-16,-11 2 2 16,-8 1-2-16,-9 2 4 15,-8 0-2-15,-8 1-1 16,0 4 5-16,-8 1 4 16,-14 11-1-16,-10 0 1 15,-5 20-1-15,-1 17-3 16,3 9-1-16,7 8-5 0,11 0 1 15,14-4-1-15,3-7-1 16,20-11-5-16,21-11-39 16,15-18-55-16,14-3-76 15,6-20-58-15,6-13-110 16</inkml:trace>
  <inkml:trace contextRef="#ctx0" brushRef="#br0" timeOffset="-136705.97">8704 15562 499 0,'0'0'168'0,"0"0"56"16,0 0-9-16,0 0-79 16,0 0-55-16,0 0-17 0,-94-50-18 15,74 75-10-15,5 8-21 16,4 6-7-16,1 6-6 16,-2 5 0-16,0 1-2 15,0-2 0-15,-3-3-3 16,3-8-30-16,0-6-31 15,5-8-48-15,1-9-40 16,3-11-43-16,1-4-132 16</inkml:trace>
  <inkml:trace contextRef="#ctx0" brushRef="#br0" timeOffset="-136528.41">8482 15626 653 0,'0'0'265'0,"0"0"-164"0,0 0-11 16,0 0 41-16,30 78-55 16,-9-47-43-16,1-3-20 15,2-4-11-15,0-7-2 16,3-10-53-16,1-7-165 16,4 0-266-16</inkml:trace>
  <inkml:trace contextRef="#ctx0" brushRef="#br0" timeOffset="-135188.15">5093 17081 289 0,'0'0'677'0,"0"0"-588"15,0 0-13-15,0 0 58 16,0 0-56-16,0 0-54 15,-71 51-19-15,48 12-1 16,1 10 0-16,11-8-1 16,4-4-2-16,7-18 0 15,0-11-2-15,7-11 1 16,4-9-3-16,7-11-27 16,-2-1-16-16,8-25 4 15,3-15 8-15,1-12 11 0,-1-4 8 16,-9-4 13-16,-6 2 2 15,-9 2 0-15,-3 4 2 16,0 7 0-16,-3 14 2 16,-3 12 11-16,3 12 18 15,3 7 0-15,0 0-10 16,0 20-22-16,18 15 0 16,10 11 5-16,7 3 6 15,2-6-2-15,9-4-5 16,2-5-5-16,12-15 2 15,4-12 0-15,6-7 2 16,-3-11-4-16,-3-21-1 0,-6-7-13 16,-6-5-6-1,-11-4 2-15,-10-3-1 0,-10-3 7 16,-15-3 7-16,-6-1 4 16,-12 2 1-16,-15 6 1 15,-7 8 1-15,4 17 18 16,9 14 21-16,11 7 15 15,5 4-23-15,4 26-19 16,-1 24-14-16,2 19 4 16,0 10 3-16,6-4 6 15,12-7-4-15,6-10-5 16,3-11 1-16,1-12-4 16,-1-10-1-16,3-11 0 15,5-14-2-15,-2 0 1 16,0-20-8-16,0-11-2 0,-5 0 3 15,-8-3 0-15,-4 1 6 16,-10 3 2-16,-6 1 0 16,0 8 1-16,0 6 0 15,-6 7 0-15,5 8 6 16,1 0 2-16,0 17-6 16,0 13-2-16,13 6-1 15,8-2 1-15,9-9-1 16,4-8-1-16,2-8 1 15,1-9 0-15,2 0 0 16,-5-9 0-16,-2-13 0 16,-7-3-1-16,-8-2-2 15,-6-2 3-15,-9 0 3 16,-2 0-3-16,-5-2 0 0,-19 2 4 16,-7 4-3-16,-6 4 7 15,-3 11-1-15,1 8-3 16,3 2 0-16,0 17-4 15,6 13 0-15,5 1-1 16,16 2-36-16,9-11-91 16,9-13-153-16,30-9-339 15</inkml:trace>
  <inkml:trace contextRef="#ctx0" brushRef="#br0" timeOffset="-133805.97">28189 8900 805 0,'0'0'179'15,"-10"-81"-125"-15,-7 47 76 0,-2 3 3 16,5 10-47-16,4 10-32 16,6 8-18-16,0 3-8 15,3 0-20-15,-2 22-7 16,3 19-1-16,0 13 0 15,0 5 1-15,22-2-1 16,10-3-1-16,8-9 1 16,7-9-3-16,6-9-2 15,2-13-27-15,2-13-26 16,-2-1-24-16,-3-14 23 16,-6-16 15-16,-4-10 27 15,-8-8 14-15,-11-5 1 16,-10-7 2-16,-11-2 1 0,-2 3 3 15,-3 8 15-15,-15 12 27 16,4 15 17-16,7 11 0 16,4 7-10-16,2 6-23 15,-1 29-21-15,2 19-6 16,-1 25 15-16,-1 10 1 16,1 6-4-16,-4 4-7 15,-6 5 0-15,-3-1-5 16,3-4-2-16,3-8 0 15,3-17-1-15,5-19-4 16,0-13-26-16,0-14-57 16,5-8-120-16,15-11-60 0,7-3-108 15</inkml:trace>
  <inkml:trace contextRef="#ctx0" brushRef="#br0" timeOffset="-133171.52">28978 9010 900 0,'0'0'73'0,"0"0"25"16,0 0 59-16,0 0-82 16,0 0-55-16,0 0-16 15,-12-15-2-15,34 17-1 0,10 3 3 16,4-5 8-16,0 0-5 15,-4-5-2-15,-2-11-3 16,-3-8 3-16,-6-2-3 16,-8 1 1-16,-5-1-2 15,-8 3 2-15,0 4 1 16,-20 3 0-16,-6 9 1 16,-6 7 3-16,-2 1 5 15,-2 22-9-15,2 7 5 16,5 7 2-16,12 4-3 15,9-1-2-15,8-1-4 16,5-2 3-16,21-4-4 0,9-5-1 16,7-7-1-16,5-9 1 15,-3-7 3-15,-1-5-3 16,-4-2-8-16,-4-18-1 16,-3-7 2-16,-5-6 6 15,-5-5 1-15,-7-2 1 16,-5-1 1-16,-2 8 0 15,-2 8-2-15,-3 8 3 16,2 9 6-16,0 4 3 16,4 4-4-16,7 0-7 15,7 12-2-15,7 8 0 16,0 6-3-16,-7 3 4 16,-5 3-4-16,-7-1 2 15,-10-2-6-15,-1-2 0 16,-3-3 2-16,-18 0-2 0,-7-3 5 15,-8 1-1 1,-1-4-4-16,1 0-3 0,4-4-15 16,12-3-38-16,8-3-53 15,8-8-84-15,4 0-154 16</inkml:trace>
  <inkml:trace contextRef="#ctx0" brushRef="#br0" timeOffset="-133031.81">29867 9109 935 0,'0'0'177'0,"0"0"-86"0,0 0-26 15,0 0-59-15,0 0-6 16,0 0-204-16,-107-80-244 16</inkml:trace>
  <inkml:trace contextRef="#ctx0" brushRef="#br0" timeOffset="-124440.68">3405 15251 590 0,'0'0'215'16,"0"0"-180"-16,0 0 23 15,0 0 15-15,0 0-20 16,0 0-25-16,-6-14-18 15,6 14-10-15,0 0 0 16,6 0-3-16,12 0 0 16,0 0 2-16,1 1 1 0,5 4-2 15,-6-1 2-15,0-4 0 16,-5 0 0-16,-1 0-10 16,-3 0-8-16,-4 0 2 15,-4-3 1-15,-1-8 11 16,0-2 4-16,0-3 2 15,-1-5-1-15,-10 3 2 16,-4-2-3-16,3 0 5 16,0 2-1-16,-1-2 4 15,4 1 1-15,1 0-4 16,3 1 3-16,2 4-4 16,3 5 8-16,0 2-1 15,0 1-6-15,0 4-5 0,1-4-2 16,15 2-4-16,5 0-1 15,2 2 0-15,4 1-5 16,1 0 1-16,0-1-8 16,2 2 2-16,-5-4-2 15,-1 1-2-15,-7-1 1 16,-4-2 0-16,-4 2 0 16,-6-3 7-16,0 0 13 15,-3-5 2-15,0-3 1 16,0-4-1-16,0-1 1 15,0 1 0-15,0-4 8 16,-3 2-2-16,0 2-3 16,3 2 7-16,0 2-2 15,0 6-2-15,0 1-6 0,0 4-2 16,8 4-1-16,8-3-11 16,2 3 3-16,10 0 3 15,-1 0 0-15,3 0 1 16,0 0-6-16,-2 3-6 15,0-3-4-15,-4 0 1 16,-3 0 3-16,-3 0 9 16,-2-8-1-16,-8-3 7 15,-5-3 1-15,-3-3 6 16,0-3 0-16,-2-2 1 16,-11 2 1-16,1-1 0 15,-2 1 7-15,1 3 2 16,4-2 3-16,0 3-2 0,5 0-1 15,4 5-12-15,0 1-5 16,0 0-1-16,7 3-5 16,8-1-1-16,6 4 5 15,3-1-7-15,0 2 4 16,1 3-11-16,-1-3-10 16,1 2 6-16,-4-2 5 15,0-2 1-15,-5-4 0 16,-5 2-2-16,1-3 2 15,-8-2 6-15,-2-2 3 16,-2 2 5-16,0-3 1 16,-10 2 2-16,-4-1 1 0,-2-1 0 15,2 1 2-15,-2 0 2 16,5-1-1-16,4 1 5 16,1-1-8-16,3 3-1 15,-1 0 1-15,-1 4-4 16,2-1 3-16,3 2-2 15,0 2-1-15,0-3-1 16,0 0 1-16,0-1-3 16,9-6-1-16,4 0-3 15,4-4-4-15,2-4-2 16,2-6 10-16,-1-5 2 16,2-2-1-16,-6 2-3 15,-1 2-1-15,-9 2 6 0,-6 5 0 16,0 6 1-1,-21 4-1-15,-10 0-9 0,-9 3 9 16,-4 2 3-16,5 0 3 16,4 1 12-16,12 4 2 15,4-3-5-15,13 4-6 16,3-3 15-16,3-1-23 16,0-3 1-16,20-6-2 15,8 0 0-15,6-3-1 16,5 0 0-16,-3 2 0 15,-2 0-8-15,-4 2-10 16,-8 4-9-16,-4 0 6 0,-9 4 5 16,-6-1 9-16,-3 1 7 15,0-2-2-15,0-1 1 16,-5 1 2-16,-8-2 0 16,1 2 0-16,-3-3 6 15,0 1 0-15,-1-1 7 16,7 2-2-16,0 0-6 15,2-1 1-15,7 1 3 16,0-2-6-16,0 0-3 16,8-3-1-16,9-1-3 15,8-3-3-15,2 1-9 16,0 0-9-16,-2-1 5 16,-5 1-8-16,-4 4 7 15,-7 1 11-15,-6-1 10 16,-3 1 2-16,0-3-1 15,-6 2 1-15,-9 3 4 16,-3-2 8-16,1 1-2 0,-3 2-3 16,-2-2 5-16,-1 4-2 15,1-3-5-15,-1 2 8 16,6 1 0-16,0 0-4 16,7 0 4-16,2-1-1 15,7 2-7-15,1-5-4 16,0-2-5-16,12-4 2 15,13-5-1-15,10-3-1 16,0-1-7-16,1-2-1 16,-6 1-1-16,-12 5 5 0,-8 4 3 15,-7 3 3-15,-3 3-1 16,0 3 1-16,-10 0 5 16,-8 2-5-16,-9 4 2 15,-4-2 4-15,-4 2-4 16,1-3 3-16,-3 2 5 15,11 0-2-15,4 1 0 16,4 0 1-16,6 1-1 16,6-3 9-16,-1 2-10 15,7-2-7-15,0-4-4 16,0-7 3-16,16-3-18 16,5-2-5-16,2-4 2 15,-3 4-3-15,-2-2 3 16,-3-2 10-16,-9 0 10 15,-4 1 2-15,-2 0 5 0,-5 3-3 16,-13-1-2-16,-3 3 13 16,-1 1 4-16,-3 1-8 15,2 0-2-15,1 2-3 16,-2 0 2-16,7 2 0 16,-2 2-2-16,3 0 26 15,8 3-6-15,2 3-16 16,3-3-7-16,3 0-1 15,0-7-2-15,17-5-16 16,13-6-5-16,5-6 10 16,4-1-18-16,-3 1 13 15,-3 1-7-15,-9 7 14 0,-9 1 1 16,-8 4 10-16,-7 4 0 16,0 4 1-16,-18 0-1 15,-6 2 0-15,-4 3-7 16,1 4 3-16,-4-1 4 15,7 5 0-15,0-2 0 16,3 2 0-16,6-3 0 16,8 2 0-16,1-1 1 15,6-1-2-15,0-1-2 16,0-3-7-16,18-5-2 16,4-4 4-16,5-9-4 15,3-1-2-15,1-3-6 16,-4-3-1-16,-5 1 1 0,-7 1 3 15,-9 4 1-15,-1 5 14 16,-5 3 1-16,-5-1 1 16,-13 5 3-16,-7-1 1 15,-5 3-2-15,-6 2 2 16,-4-1 2-16,-6 5-5 16,-2 1 1-16,2 1 6 15,1 0 5-15,9-2-2 16,5 0-1-16,7-2-2 15,11 0 7-15,7 0 9 16,6-5-8-16,0-5-13 16,9-7 0-16,18-8-3 0,7-2-10 15,6-3-8 1,2 2-8-16,-5 3 19 0,-4 1-6 16,-9 8 13-16,-5 5-3 15,-10 6 3-15,-4 5 1 16,-2 4 0-16,-3 2-1 15,0 2 1-15,4 0-1 16,0 0-2-16,4 14-5 16,7 8 7-16,4 4-2 15,4 3 3-15,2 0-1 16,3 2 5-16,2-1-5 16,6-5 2-16,1-2 0 15,5-8 2-15,3-6-1 16,1-8-2-16,2-1 2 15,1-5 1-15,2-20 0 0,4-8-1 16,3-6-3-16,0-4 4 16,-4 0-4-16,-6 2-1 15,-7 5 1-15,-6 3 1 16,-10 9-1-16,-7 9 1 16,-6 6-1-16,-8 8 0 15,1 1 0-15,1 0-6 16,0 12 2-16,7 6 2 15,-1 4 2-15,3 2 2 16,0 0 0-16,4 2-2 0,-2-3 6 16,4-1-6-1,-1-4 4-15,2-5 1 0,0-5 1 16,3-4 2-16,2-4-3 16,3 0 0-16,1-9 1 15,-1-11 0-15,0-2-4 16,-2-3 2-16,-1 0-4 15,-6 3 0-15,0 2 2 16,-11 5-2-16,-5 8 5 16,-5 4 7-16,4 3 13 15,-4 0-17-15,0 2-8 16,3 12-3-16,3 7 3 16,3 3 1-16,4 1 1 15,1 1-2-15,5-2 1 16,1-2 0-16,1-5 1 0,5-5-1 15,4-4-1 1,0-5 5-16,6-3 0 0,-3 0 3 16,0-6-5-16,-2-11 3 15,2-2-3-15,0-3-2 16,-5 0 0-16,2 1 1 16,-8 2 0-16,-1 6 0 15,-9 3 4-15,-3 3-1 16,0 4 2-16,0 3-7 15,3 0 0-15,4 3 0 16,6 11 0-16,-2 4 0 16,4 3-1-16,-5 4 1 0,2 0 0 15,0-2-2 1,0 1 4-16,1-4-2 0,-1-3 0 16,6-5 1-16,0-6 2 15,1-4-2-15,6-2 0 16,-1 0 1-16,-3-14-1 15,4-4 0-15,-4-4 2 16,-3-3-3-16,1 1 0 16,-7 1 2-16,-4 3-1 15,-3 1 0-15,-6 2 0 16,1 6 0-16,-3 4 4 16,0 4-2-16,0 3-3 15,3 0-1-15,1 8 0 16,5 12-1-16,-3 6 0 15,1 3 2-15,-2 2 0 0,2 1 0 16,-2-6-2-16,1-2 0 16,1-4 2-16,1-5 0 15,0-5 0-15,0-6 0 16,4-4 1-16,0 0 3 16,4-12-2-16,0-7-1 15,-1-6 1-15,-3-1-2 16,-3-4 1-16,-1 4 1 15,-5-1-1-15,-1 4 2 16,-2 4 1-16,0 5 2 0,-1 3 1 16,1 6-5-1,1 5-2-15,1 0-3 0,4 0 1 16,1 16-1-16,4 5 0 16,-1 5 3-16,-4 3 0 15,3 0 0-15,-3 0-1 16,2-2 0-16,0-4 1 15,4-4 0-15,0-6 0 16,4-6 1-16,3-4-1 16,2-3-2-16,0 0 2 15,3-9 3-15,-3-8-3 16,0-3 0-16,-3 1 5 16,-5-1-4-16,-2 1 1 15,-3 2 1-15,0 3 0 16,-1 2-1-16,4 2-2 0,5 2 0 15,5 2-1-15,1 3 0 16,3 3 1-16,-2 0-4 16,-4 0 2-16,-1 9 1 15,0 1 0-15,0 0 0 16,-5 2 1-16,-4-3-3 16,-7 1 1-16,-4-4 1 15,-4 1-1-15,0-7-6 16,0 4-2-16,0 1 10 15,-18 2 6-15,-6 0 2 16,-9 1-1-16,-4 4 3 16,6-1 1-16,-1 3-4 0,7 2 9 15,7 5-9 1,5 0-6-16,7 3 2 0,6 2-2 16,0 0 2-16,13 2-3 15,11-3 0-15,4 0 0 16,2-5 2-16,0-6-2 15,6-2 1-15,-6-4-1 16,-5 1 0-16,-5-5-7 16,-10 1-1-16,-6 2 6 15,-4 3 0-15,0 1 1 16,0 5 1-16,-7 4 3 16,-11 3-3-16,-3 2 2 15,-1 1 0-15,-1-1 0 0,4 2-2 16,4-1 0-1,3 1 1-15,5-1-1 0,2 0 1 16,4-3-1-16,1-3-2 16,0 0 0-16,10-4 2 15,13-2-1-15,5-4 1 16,3-3 0-16,1 0 0 16,-4-3 0-16,-6 4-1 15,-7-4-2-15,-6 5-1 16,-3 0-8-16,-6 3 8 15,0 7 1-15,-13 3 3 16,-7 4 3-16,-7 5-1 16,-1 0-1-16,-5 0 2 15,3 3-1-15,2-1 3 0,7 1 4 16,11 0 4-16,7 0-7 16,3-2 0-16,1-2-5 15,23-5 0-15,10-5-1 16,7-6 1-16,4-6 0 15,-1-6-2-15,-3-2 0 16,-7 0-7-16,-7 0-3 16,-11 0 1-16,-4 2-4 15,-9 1 5-15,-3 2 4 16,0 6 1-16,-4 5 4 16,-12 5 4-16,-1 1-4 15,-4 2 1-15,3 3-1 16,-3 5 2-16,0 1-1 0,5 3 0 15,-2-1 2-15,7-2-2 16,2-4 3-16,2-8-1 16,6-4 1-16,1-4-4 15,0-4 1-15,10 0 0 16,8-5 1-16,10-4-2 16,4 0 3-16,-1 0-3 15,-4 0 0-15,-8 0-1 16,-4-1 1-16,-7 1 0 15,-3 0-3-15,-3 0 0 16,-2 8 2-16,0 8 1 16,-10 7 0-16,-7 5 2 0,-4 2 0 15,-1 3-1 1,1 4 1-16,2-1-2 0,3-5 2 16,8-2-2-16,8-7 0 15,0-3 1-15,0-4-1 16,13-4 1-16,2-2-1 15,3-2 0-15,-3-5 1 16,1 0-1-16,-2 0 0 16,-1 1-1-16,-1 0 1 15,-4 1-1-15,-1 2 0 16,-3 1 1-16,-2 4-1 16,-2 3 1-16,0 5-1 15,0 6 1-15,-13 5 0 0,-7 1 1 16,-1 8 1-1,-1 0 2-15,4 4 8 0,-3-1 1 16,6-1-10-16,0-7 8 16,5-6-5-16,3-10 0 15,2-3 1-15,5-7-4 16,0-2-1-16,0-2-2 16,10-3 2-16,1 1-2 15,2-2 3-15,4 0 0 16,-2 0-3-16,1 0 3 15,-2 0-2-15,-1 4-2 16,-1-3 2-16,1 3-2 16,-2-1 2-16,1 1-1 0,1 4 0 15,-1-3 0-15,0 4 0 16,-2-1-3-16,-2-2 3 16,-1 0-2-16,-1-1 2 15,-3-1-2-15,0-1 2 16,0-1-1-16,-1 1-1 15,-1-3 1-15,-1 5 1 16,0-1 0-16,0 1-1 16,0-2 1-16,0 1 0 15,0-3 0-15,0 1 1 16,0-1-1-16,0 1-1 16,0 2-2-16,0 3 3 15,0-1-2-15,0 0-1 16,0-1-6-16,0 0-5 0,0-2-3 15,0-2 4-15,0 1 4 16,0-2 9-16,0 1 0 16,0-1-2-16,0 0 0 15,0 0 2-15,0 0 0 16,0 0 0-16,0 0 1 16,0 0 0-16,0 0-1 15,0 0 0-15,0 0-1 16,0 0 1-16,2 0 0 15,-2 0-1-15,1 0 1 16,-1 0 0-16,2 0 2 16,-2 0-2-16,0 0-1 0,0 0 1 15,1 0 0-15,1 0 0 16,3 0 0-16,0 0 1 16,1 0-1-16,0 0-1 15,0-9-1-15,3 2 2 16,-6-3-3-16,0 0 3 15,-2 1-2-15,-1 1 2 16,0-1 2-16,0 4 2 16,0-1 10-16,-13 4-3 15,1 2-3-15,1 0-5 16,1 0-2-16,4 3-1 16,0 9 0-16,6 0-1 15,-3 0-6-15,3 0-8 16,0-4-8-16,0-1 8 15,0-5-17-15,8-1 8 0,1-1-2 16,1 0-4-16,-1 0 12 16,-3-1 3-16,0-4 11 15,0 0-3-15,-3 1 6 16,-3 2 1-16,0 2 0 16,0-1 0-16,0 1 1 15,0 0 4-15,0 0 0 16,-12 0 3-16,4 0-1 15,-1 0 6-15,-4 4-11 16,1 7 0-16,0 2-2 16,-6 2-2-16,-1 1 2 0,2 1 0 15,-5 0-4-15,0-1-5 16,1-2 1-16,-2-4 8 16,1 1-1-16,4-5 1 15,2-3 0-15,2-3 1 16,4 0-1-16,2 0 9 15,2-10 6-15,3-7 16 16,2-5-14-16,1-4-7 16,0-1-4-16,0 0-3 15,0 6 2-15,0 4-3 16,-4 5-1-16,-4 9 7 16,-4 3 5-16,-3 0 6 15,0 11-16-15,-4 11-2 16,5 6 0-16,-2 2-1 0,4-2 0 15,0-2-1-15,3-4 1 16,3-5 0-16,2-4 0 16,1-6 0-16,1-4-1 15,2-3 1-15,-1 0 0 16,-1 0 4-16,-3 0 7 16,-3-9-9-16,2-3-2 15,0-5 1-15,-4-2 0 16,-1 1-1-16,-1 0 0 15,-6 3 0-15,-2 3 0 16,-6 2 0-16,-10 8 0 16,-7 2 0-16,-6 0 0 0,-2 11 1 15,-3 11-1 1,7 3 0-16,5 4 0 0,6 0 4 16,8 0-3-16,2 1-2 15,7-2 2-15,1-5-1 16,5 0 0-16,4-7-2 15,3-5 0-15,3-6-4 16,0-3 1-16,-3-2 5 16,0 0 7-16,-3-7-7 15,-6-10 1-15,-3-5-1 16,-3-2 0-16,-4 2 0 16,1 0 0-16,-6 3-1 15,0 2 1-15,-1 4 0 16,-2 7 2-16,2 1-2 15,4 5 0-15,-3 0-2 0,5 10 2 16,-2 13 2-16,0 2-2 16,2 7-1-16,-5 6 0 15,6 1 1-15,-4 0 0 16,5-3 0-16,1-5-1 16,1-6 1-16,3-6 1 15,2-5-1-15,2-6 0 16,-2-6 0-16,2-2 2 15,-3 0 0-15,-4-17 0 16,1-6-1-16,-5-4-1 16,-8-1 0-16,-4 2 2 15,-12 4-2-15,-6 5 0 0,-8 5 0 16,2 3 1-16,1 8-1 16,5 1 3-16,7 0 2 15,5 5 9-15,9 8 9 16,7 3-15-16,7 4-5 15,4 4-3-15,7 5 1 16,4-2-2-16,1 2 2 16,4-3-1-16,0-4 0 15,0-5-1-15,0-7-2 16,0-5 1-16,0-2 2 16,0-3 2-16,-6 0 3 15,-3-8 9-15,-6-9-4 16,-3-9-8-16,-1 1-1 0,-1 0 0 15,-2 0 0-15,-2 5-1 16,-4 0 0-16,0 4-1 16,-4 5 1-16,1 2 0 15,4 7 0-15,3 0 4 16,3 2-1-16,5 0 0 16,4 0-2-16,1 12-1 15,1 3 0-15,3 1-1 16,2 2-1-16,2-1 0 15,0-1 2-15,0-5 0 16,3-5 0-16,-4-4-1 16,4-2 3-16,0 0-2 0,-3 0 8 15,-2-5 1 1,-4-11-1-16,-4-6-8 0,-2-1 1 16,-1 0 1-16,-1 2-2 15,-2 3 0-15,1 3 1 16,-6 2-1-16,0 2 3 15,-6 5-3-15,-4 4 5 16,1 2-5-16,-1 0 0 16,1 10-1-16,6 7 1 15,5 0-1-15,7 3 1 16,3-3-2-16,3 4-2 16,9-1 3-16,0-3-3 15,0-5 1-15,0-2 3 0,0-4-1 16,8-3 0-1,-5-3 1-15,0 0-3 0,0-2 1 16,1-12 2-16,-3-9-1 16,-1 1 0-16,0 1 2 15,0-1-1-15,-5 5 2 16,-4 1-2-16,-2 3 0 16,5 6 0-16,2 2 1 15,2 3-1-15,1 2 0 16,-1 0-1-16,2 0-5 15,0 0-16-15,0 18-20 16,0 2-15-16,5 0-109 16,-1-3-153-16,2-5-39 15</inkml:trace>
  <inkml:trace contextRef="#ctx0" brushRef="#br0" timeOffset="-106473.72">2414 15523 199 0,'0'0'315'16,"0"0"-259"-16,0 0-34 15,0 0 30-15,0 0 13 16,0 0-21-16,0 0-17 16,-2-16-6-16,6-4-11 15,6 1-2-15,4-5-1 16,8-4-3-16,2-5 3 15,3-3 1-15,4-6 0 16,2-1-2-16,1-3 0 0,-1-4 0 16,0 0-3-1,-3-1-2-15,1 0 3 0,-1 6-3 16,-2 4-1-16,2 0 2 16,-3 4-1-16,4 3 0 15,-1-2-1-15,0 5 0 16,1-3-3-16,1-2 2 15,-1 2 1-15,0 0 0 16,2-4 0-16,0 4 0 16,0-3 0-16,1 3-1 15,2 2-1-15,-5 1 0 16,-1 5-2-16,-3 2 3 16,-5 2-6-16,-1 0 4 15,-3 3 0-15,-6 4 0 0,-3 1 3 16,0 0 0-16,-3 0 0 15,1 0 0-15,1 0 0 16,2 2 0-16,-1-3-1 16,2 5 0-16,-1 2-1 15,-6 2-1-15,-1 4 1 16,-1 2 2-16,-1 0 0 16,-1 0-2-16,0 0 2 15,0 0 0-15,0 0-1 16,0 0 1-16,0 0 1 15,0 0 0-15,0 0 1 16,0 0 0-16,0 0 0 16,0 0 1-16,0 0-2 0,0 0 5 15,0 0-3 1,0 0 4-16,0 0 0 0,0 0 2 16,0 0 2-16,0 0-6 15,0 0-1-15,0 0-4 16,0 0 0-16,0 0-4 15,0-3-23-15,0 2 4 16,0 0 2-16,2-3 2 16,-2-2 9-16,0 1 10 15,0 3 2-15,0 0 5 16,0 1 18-16,0-1 4 16,0 2-1-16,0-2-8 15,0 2-4-15,0-2 15 16,0 1-6-16,0-1 2 0,-2-3-6 15,-1-3-2 1,2-1-9-16,-2-3 0 0,0-7 1 16,-4-2-3-16,-1-7-2 15,-1-3-3-15,-3-1 1 16,-1-9-2-16,-5 1 1 16,4-2 0-16,-3-5-2 15,0-5 4-15,4-1-3 16,1-3-1-16,0-3 1 15,0-1 0-15,0-3-2 16,0 0 0-16,0 1 0 16,-4 2 1-16,2-4-1 15,-2 5 1-15,1-2-1 0,-1-3 0 16,2 6 0-16,2-4-1 16,2-5 1-16,5 5 0 15,2 0-1-15,3-2-1 16,0 6 2-16,0 0 2 15,0-2-2-15,0 2 0 16,0-3 0-16,0 1-2 16,0 2 4-16,0-3-4 15,0-2 2-15,3-2 0 16,0 3-1-16,0 6-2 16,-1 8 0-16,-2 4 1 15,0 0-3-15,0 6 5 0,-3 0-2 16,-6 1-1-1,-2 5 2-15,-2 0-1 0,1 0 0 16,2 2 1-16,-1 0 0 16,2 1-1-16,-1-3 1 15,2-1-3-15,1-1-2 16,1 0-4-16,1 5 2 16,0 0-1-16,3 5 3 15,-1 2 2-15,0 2 3 16,0 1-2-16,-3 2 3 15,3-2-2-15,-2 2 1 16,2 0-2-16,-1 0-4 16,3 0 2-16,-1 0 0 0,-1-1 3 15,2 3-1-15,-1 1-3 16,1 1 1-16,1 4 2 16,0 0-3-16,0 1 2 15,0 0-2-15,0 3 2 16,-2-1 3-16,2 0 0 15,-1 2 0-15,-2-2-3 16,3 1 3-16,-2 3-3 16,-1-3 1-16,3 3-6 15,0 1 4-15,0 0 0 16,0-1 1-16,0 2 0 16,0 0 0-16,-3 0 1 0,3 0 1 15,-4 0 0 1,4 0 0-16,0 0-3 0,0 0 3 15,0 0 1-15,0 0-1 16,0 0 1-16,0 0-2 16,0 0 3-16,0 0 0 15,0 0-4-15,-3 0 4 16,3 0 1-16,0 0-1 16,0 0 0-16,0 0-1 15,0 0 0-15,0 0 1 16,0 0 1-16,0 0-1 15,0 0-1-15,0 0 1 16,0 0 2-16,0 0-2 16,0 0 0-16,0 0 1 15,0 0-2-15,0 0 1 0,0 0 0 16,0 0 1-16,0 0-1 16,0 0 0-16,0 0-2 15,0 0 2-15,0 0 0 16,0 0 1-16,-3 0-1 15,3 0 0-15,0 0 0 16,0 0 0-16,0 0-1 16,0 0 1-16,0 0 0 15,0 0 0-15,0 0-1 16,0 0 1-16,0 0 0 16,0 0-1-16,0 0 0 15,6-1-2-15,18-6-9 0,7-4 10 16,12 0 0-16,2 0-1 15,9-1-6-15,5-1-3 16,7-1 10-16,7 0-1 16,3 3 3-16,-3-1-2 15,-4 4 0-15,-5 1-6 16,-6 0-6-16,-4 2 2 16,4 1 9-16,-1-2 0 15,4-1-2-15,9 2-2 16,6-2 2-16,7 0 0 15,5 1-1-15,2 0 1 16,-1 1-7-16,-2 1 5 16,-2-1 2-16,-3-1-3 0,-7 0 5 15,-5-2 2 1,-6 3-1-16,-9 0 2 0,-7 3 0 16,-2-1 0-16,-3 1 2 15,2-3-2-15,0 1 0 16,2-3-2-16,1-1 4 15,3 0-2-15,-2-1 1 16,2 6-1-16,1-5 0 16,2 6-1-16,-3-2 1 15,-1 1 0-15,1 1 1 16,5-2 0-16,4 1-1 16,3-2 0-16,4 2 0 0,-1-3 0 15,-1-1 0 1,-5 3 1-16,-2 2 0 0,-4 2-1 15,-8 0 0-15,-4 0 0 16,-3 0 0-16,-5 2 0 16,-1 3 0-16,0 1 0 15,4-2 0-15,3-1 1 16,8-1 2-16,7-2 0 16,2 0-2-16,-1 0 0 15,-2 0-1-15,-6 0 3 16,-5 0-5-16,-4 3 2 15,0 2 0-15,1 0 0 16,2-1 0-16,1 0 3 16,6 0-1-16,3-3-2 15,3-1 1-15,1 0 2 0,-1 0-3 16,0 0 4-16,-7 0-4 16,-9 0 1-16,-8 5-1 15,-6-2 0-15,-4 2 1 16,-1-1-1-16,-1 1 0 15,2-2 0-15,3 2 0 16,4-2 2-16,2-2 1 16,6-1 4-16,-2 1-5 15,3 1-1-15,-6 1 3 16,-1 1-4-16,-7 1 0 16,2 1 0-16,-4 0 0 15,-6-1-1-15,0-2-1 0,-6 2 2 16,1-3 2-16,1 0-1 15,-2 3 0-15,1-3 0 16,-4-1 2-16,3 1 0 16,0-1 0-16,0-1 0 15,-3 0-3-15,-3 0 4 16,-2 0 0-16,1 0 1 16,-2 0 1-16,0 0 7 15,0 0 5-15,0 0 9 16,0 0 5-16,0 0 2 15,0 0-3-15,0 0-5 0,0 0 0 16,0 0 4 0,0 0-4-16,0 0-1 0,0 2 2 15,0-2 0-15,0 0-5 16,0 0-1-16,0 0-5 16,0 0-7-16,0 0 1 15,0 0 4-15,0 0-3 16,0 0 0-16,0 0-3 15,0 0 2-15,0 0-5 16,0 0 0-16,0 0-1 16,0 0-2-16,0 0 1 15,0 0-3-15,0 0 0 16,0 0 0-16,0 0-2 16,0 0 0-16,0 0 1 0,0 0-1 15,0 0 0-15,0 4-2 16,0 10 0-16,0 4 4 15,0 8 0-15,-6 2 2 16,3 3-1-16,1 4-1 16,-1 5 1-16,1 2-1 15,0 5-1-15,2-1 1 16,0 3 0-16,0 0-1 16,9 1 1-16,3 0-2 15,1 0 1-15,2 0 1 16,3-3-1-16,-1 3 1 15,0 0 0-15,0-1 0 16,-1 1-1-16,-4-1 0 0,-2-2-1 16,-2-3 0-16,-2-1 3 15,2 3-1-15,0 1 2 16,1 1-2-16,3 1 0 16,5-1-1-16,4-2 0 15,3-1 1-15,1-2 0 16,0 0 0-16,-1-1 0 15,-3-3 0-15,-2 0 0 16,-1-2 0-16,-4 2 0 16,-2 0 0-16,1 1 0 15,1-1 0-15,2 1 0 16,-3-1 0-16,5 3 1 16,-1 3-1-16,-1-3 0 15,5 3 0-15,-5-6 0 0,2 0 0 16,-4-3 0-16,0 0 0 15,-3-3 0-15,-2 1 0 16,0 2 0-16,-2 0 0 16,-2 1 0-16,1 0 0 15,0-2 1-15,-2 2-1 16,2-1 0-16,2-5 1 16,-1 0-1-16,0-3 0 15,1 0-1-15,-1-3 1 16,-2-1 0-16,3 0 1 15,0 0-2-15,-3-2 2 0,1 1-1 16,0 0 0 0,0-2 0-16,-2 1 0 0,2 2 0 15,-3-2 0 1,3 2 0-16,0-3 0 0,-1-3 0 16,0 0 1-16,-2-2-1 15,-1-1 0-15,-1 1-1 16,1 1 1-16,-1 0 0 15,2 0 1-15,0 0 0 16,-1 0-1-16,-2-1 0 16,3 3 0-16,-3-4-2 15,0-2 2-15,0-1 0 16,0-1 0-16,0-3-1 16,0 2 1-16,0-3 0 15,0 3 0-15,0-3 0 0,0 1 0 16,0-2 0-16,0-3 0 15,0 0 0-15,0-3-1 16,0 0 0-16,0 0 1 16,0 0 0-16,0 0-1 15,0 0 1-15,0 0 0 16,0 0 1-16,0 0-1 16,0 0-1-16,10-6-19 15,8-17-59-15,6-11-41 16,-3-10-89-16,-18 8-184 15</inkml:trace>
  <inkml:trace contextRef="#ctx0" brushRef="#br0" timeOffset="-105161.29">4753 14928 547 0,'0'0'180'0,"0"0"-161"0,0 0-15 15,0 0 21-15,0 0 2 16,0 0-16-16,0 0 3 15,124-16 18-15,-70 8-9 16,6-2 0-16,6 0-8 16,6 1 1-16,7-3 4 15,5-1-6-15,14 2-6 16,10-2-6-16,6 1 0 16,4-2-2-16,-2 2-1 15,-3 1 0-15,-6 0 1 16,-9 2-1-16,-8 2 1 15,-10 0 0-15,-8 3 1 16,-6-1-1-16,-4 0 0 16,-2 1 0-16,1-1 2 15,2 0-1-15,1-2-1 0,3 3 1 16,-6-2-2-16,-7-1-1 16,0 3 1-16,-4-1 1 15,-3-1-1-15,0 4 1 16,0-4 3-16,-1 2-3 15,-1-1 0-15,-1 0 0 16,-2 1 0-16,1-1 2 16,-4 0-1-16,4 2-1 15,-3 0 0-15,-1 1 0 16,-1-1 1-16,0 2-1 16,-2-2 1-16,4-2-2 15,-1 1 1-15,-2-1 0 0,-2 1 0 16,-1-2 1-16,-1 3 2 15,3-2-3-15,-2 3-1 16,-1-2-1-16,1 0 2 16,0 2 0-16,-4-3-1 15,4 1 1-15,1 0 0 16,-1-1 0-16,5 0-1 16,-3 0 1-16,7-2 0 15,-4 1 1-15,-2 2-1 16,3 0 0-16,-1-2 0 15,-3 5 0-15,3-4 1 16,-2 2 4-16,-6 2-4 16,2-1 2-16,-3 0 2 0,1-1-1 15,-1 0-2 1,3 0-2-16,-3 0 2 0,-5-2-1 16,-1 2-1-16,-5 0 2 15,-2-1-1-15,-5 2-1 16,-3-2 0-16,-5 3 0 15,2-1 0-15,-3 1 1 16,0-1-2-16,3 1 1 16,-3-1-1-16,0-2-52 15,-1 1-14-15,1-3-69 16,0-3-118-16</inkml:trace>
  <inkml:trace contextRef="#ctx0" brushRef="#br0" timeOffset="-104211.56">8889 14036 187 0,'0'0'57'16,"0"0"3"-16,0 0 23 15,0 0-3-15,0 0-23 16,6-74-4-16,-3 67-17 16,-1 2 6-16,1-2 7 15,-3 0 3-15,3 1-7 16,-3 0-27-16,4-2 2 16,-2 3 9-16,-1-2-13 0,1 3-6 15,1-1 5-15,-2 1-5 16,1 2 2-16,-1 1-5 15,1-1 2-15,-2 1 3 16,1 1 0-16,-1-2 0 16,0 2-1-16,0 0-1 15,0 0 11-15,0 0-3 16,0 0-6-16,0 0-3 16,3 0-9-16,2 13 0 15,5 12 0-15,-1 4 10 16,2 3-3-16,-3 4-5 15,0 3 5-15,-4 2-4 16,-2 1 0-16,-2 2-2 16,0-2 1-16,0 0-1 0,0-2-1 15,-8-3 0-15,-2-5 0 16,3-4 0-16,-1-3-1 16,5-8 1-16,3-3-2 15,0-5 1-15,0-1 0 16,0-3 1-16,0-2 0 15,0 0-1-15,0 1 1 16,0 0 0-16,0 1 0 16,0-1 0-16,3 2 1 15,-3-4-2-15,0 3 1 16,0-4 0-16,3 1 0 16,-3-1 1-16,2-1-1 0,-2 0 1 15,0 0-1 1,0 0 1-16,0 0 0 0,0 0 2 15,0 0-1-15,0 0 0 16,0 0-1-16,0 0 4 16,0 0-3-16,0 0 0 15,0 0-2-15,0 0 0 16,0 0 1-16,0 0 0 16,0 0 0-16,0 0 0 15,0 0 0-15,0 0-1 16,0-6-23-16,0-9-111 15,-5-4-100-15,-11-6-348 16</inkml:trace>
  <inkml:trace contextRef="#ctx0" brushRef="#br0" timeOffset="-103206.29">4974 14800 468 0,'0'0'127'16,"0"0"-76"-16,0 0 65 15,0 0 18-15,0 0-26 16,0 0-40-16,0-36-17 16,0 36 1-16,0 0-18 0,0 0-8 15,0 0-5-15,0 0-2 16,-6 13-10-16,-13 12-9 16,-8 7 0-16,5 4 1 15,2-4-1-15,4-1 0 16,4-6 0-16,4-8-1 15,4-5-2-15,4-5 3 16,0-1-4-16,0-2-1 16,19 0 5-16,8-4 0 15,6 0 2-15,4 0 1 16,-1-3-3-16,-2-4-3 16,-8 0 3-16,-7 3 0 15,0 3 0-15,-7-1-1 0,-1 2-2 16,-4 0-12-16,-2 0-38 15,-2 0-26-15,0 0-27 16,-3 7-47-16,0 3-135 16</inkml:trace>
  <inkml:trace contextRef="#ctx0" brushRef="#br0" timeOffset="-101760.3">2864 14912 396 0,'0'0'70'15,"0"0"-58"-15,0 0 22 16,0 0 22-16,0 0-9 16,0 0-23-16,0-3 8 15,0 3 9-15,0-1 5 16,0 1-3-16,0 0-2 16,0 0 1-16,0 0 1 0,0 0-4 15,0 0-2-15,-5-1 2 16,-4 1 0-16,-7-2-9 15,-7 2-16-15,-8 0-7 16,-8 0-4-16,-3 13-2 16,0 2 3-16,1-1 0 15,11 1-2-15,5-2 1 16,7-4-1-16,3-2-1 16,6-4-1-16,7 0 1 15,1-2-1-15,1-1 1 16,0 0-1-16,0 0-3 15,0 0 0-15,9-3 0 16,18-9 1-16,12-9 2 16,11 1 0-16,1-1 1 15,-3 2 0-15,-4 4 1 0,-8 3-2 16,-3 4 0-16,-3 3 0 16,-8 1-1-16,-2 4-2 15,-7 0 2-15,-1 0-3 16,-3 0 1-16,0 0-1 15,-3 5 0-15,-2 7 0 16,-2 5-5-16,-2 7 8 16,-5 10 1-16,-17 4-2 15,-6 6 2-15,-5 2-2 16,3-1-17-16,2-3-36 16,5-3-47-16,4-7-73 15,7-11-232-15</inkml:trace>
  <inkml:trace contextRef="#ctx0" brushRef="#br0" timeOffset="-100988.75">2453 15542 574 0,'0'0'158'0,"0"0"-80"15,0 0 27-15,0 0-19 16,0 0-26-16,0 0-21 16,0 0-20-16,-41-12-10 0,39 12-9 15,2 0-1-15,0 6-11 16,0 1-3-16,6 2 11 15,9-2-3-15,7-4 6 16,-2-3-5-16,2 0-6 16,-3 0-8-16,-2-9-1 15,-5-5 7-15,-6-1 4 16,-6 2 6-16,0-1 1 16,-5 1 3-16,-11 4 4 15,2 2 0-15,-2 4 5 16,1 3 15-16,2 0-8 15,4 0 2-15,3 0-10 16,3 0-8-16,1 5 0 0,2 5-7 16,0-3-2-16,0 4 2 15,5-5 3-15,2-1 3 16,2-1 0-16,-3-2 0 16,0-2-9-16,0 0-12 15,-3 0-5-15,-1 0-7 16,-2 0 14-16,0 0 13 15,0-7 4-15,0-4-1 16,0-2 4-16,-8 6 2 16,2 3-2-16,3 1 6 15,-1 3 3-15,4 0-9 16,-2 0-2-16,1 0-4 0,-1 0 0 16,-1 3-1-16,2 4-4 15,-1 0-32-15,-1-2-67 16,3-5-151-16</inkml:trace>
  <inkml:trace contextRef="#ctx0" brushRef="#br0" timeOffset="-100212.09">1703 15877 764 0,'0'0'106'0,"0"0"-105"16,0 0 16-16,-88-19 21 16,64 19-14-16,6 0-18 15,2 1-5-15,7 10-1 0,6 6-7 16,3 4 0-16,0-1 1 16,6 2 6-16,13-6-11 15,4-1 2-15,5-4-7 16,2-1-5-16,-3-5-8 15,-2 0 3-15,0-1-11 16,-7 0-9-16,-3 5-7 16,-7 2-2-16,-4 3 11 15,-4 7-2-15,0 2 37 16,-13 2 9-16,-14 2 1 0,0-2-1 16,0-2 5-1,-1-5-5-15,10-4 3 0,2-4-3 16,5-4 0-16,8-6 1 15,3 0-2-15,0-13-28 16,17-15-267-16</inkml:trace>
  <inkml:trace contextRef="#ctx0" brushRef="#br0" timeOffset="-99955.59">2048 15716 602 0,'0'0'212'16,"0"0"-167"-16,0 0 5 0,0 0 16 15,0 0-31-15,0 0-30 16,-5 19-5-16,5 8 0 16,9 8 5-16,-3 1-1 15,0 3-4-15,0 0 0 16,0-1 0-16,-2-4-2 15,-2-1-15-15,-1-5-73 16,-1-6-49-16,0-7-176 16</inkml:trace>
  <inkml:trace contextRef="#ctx0" brushRef="#br0" timeOffset="-98943.45">2022 15952 369 0,'0'0'383'0,"0"0"-332"16,0 0-33-16,0 0 24 15,0 0-23-15,0 0-15 16,26-10-2-16,11-4 2 16,8-6-2-16,1-1 1 15,-4 1-3-15,-11 5 1 16,-6 4-1-16,-11 3-2 15,-7 8-8-15,-7 0 5 16,0 0 5-16,0 0-9 0,0 3 9 16,-4 11 1-1,-4 3 4-15,1 0-2 0,2-2-1 16,1-3 1-16,2-3 2 16,2 1-2-16,0-4 1 15,0-2 3-15,0-2-6 16,0 0 0-16,3-1-1 15,5 1 1-15,4-2 0 16,4 0 0-16,1-3-1 16,-1-11-3-16,-4-3-7 15,0 0-8-15,-11 1 8 16,-1 3 4-16,0 5 5 16,-1 2 1-16,-8 6 10 15,0 0 25-15,3 0-20 0,0 0-10 16,1 6-5-16,4 10-1 15,1-3-1-15,0 3 0 16,0-1-1-16,9-6-1 16,3-1 4-16,4-6 0 15,1 0 1-15,-1-2 1 16,-1 0-1-16,1 0 1 16,-2-6 2-16,-4-5-1 15,-4-1-1-15,-1 1 3 16,-4-2 2-16,-1 3-4 15,0-1 2-15,0 4-3 16,0 3 2-16,2 1-4 16,-1 1-2-16,4 2-1 0,5 0-2 15,2 0-1-15,3 0 4 16,-3 0 2-16,3 2-1 16,0 8-1-16,-6 2 0 15,-1 1-1-15,-3 6 0 16,-5 0 3-16,0 3-1 15,0 0 1-15,0-5 0 16,0-3-1-16,0-7-4 16,3 1 3-16,8-6-5 15,9-2 3-15,7-2-1 16,6-18 4-16,3-9-2 16,-2-1-2-16,-4-6-10 0,-3-1 3 15,-8-1 2-15,-4 0-1 16,-10 0-4-16,-5 4 6 15,-3 5 0-15,-18 5 9 16,3 7 2-16,0 9 35 16,6 4 21-16,3 4 1 15,7 0-7-15,2 0-24 16,0 4-28-16,0 15-3 16,5 9 3-16,7 6 6 15,3 0 3-15,0 2 0 16,-3 1-6-16,0-1-3 15,-2-3 1-15,0-4-1 16,-2-3-1-16,1-6-65 16,0-6-63-16,-2-8-208 15</inkml:trace>
  <inkml:trace contextRef="#ctx0" brushRef="#br0" timeOffset="-98780.2">2996 15741 629 0,'0'0'272'16,"0"0"-205"-16,0 0-11 15,0 0-27-15,0 0-29 16,0 0-75-16,69-93-123 0,-26 46-201 16</inkml:trace>
  <inkml:trace contextRef="#ctx0" brushRef="#br0" timeOffset="-97826.9">3165 12637 424 0,'0'0'236'0,"0"0"-99"0,0 0 27 16,0 0-44-16,0 0-40 15,0 0-31-15,-75-41-2 16,65 38-6-16,4 3-14 16,3 0-9-16,1 0-14 15,-2 0-4-15,-5 29-6 16,-6 17 2-16,-5 12 3 15,1 3 1-15,3-3-1 16,7-9 1-16,6-9-2 16,3-11-2-16,0-9-3 15,1-11-2-15,7-4-23 16,5-5-21-16,2 0 10 16,3-17 8-16,0-13 11 15,0-12-8-15,-3-8 7 0,-5-8 15 16,-5-6 10-16,-5 4 0 15,0 4 1-15,0 7 4 16,-2 16 23-16,-1 13 4 16,0 11 14-16,3 6-10 15,0 3-16-15,0 0-20 16,30 6-13-16,10 14 11 16,15 4 0-16,5 1 2 15,-3 1-1-15,-3-3-3 16,-4-2 3-16,-5-4-20 15,-5-3-86-15,-7-12-83 16,-3-2-275-16</inkml:trace>
  <inkml:trace contextRef="#ctx0" brushRef="#br0" timeOffset="-97030.13">5529 10389 671 0,'0'0'171'16,"0"0"-98"-16,0 0 40 0,0 0-2 16,0 0-46-16,0 0-23 15,-22-17-17-15,22 17-12 16,0 0-13-16,25 17-4 15,15 7 4-15,11 3 0 16,1 6 2-16,0-3-2 16,-5-1 0-16,-4-2-2 15,-6-4 1-15,-6-3-4 16,-7-3 4-16,-9 3 0 16,-7 1 0-16,-8 3-2 15,0 3 3-15,-11 8 2 16,-17 1-1-16,3 4 0 0,-4-2-1 15,1-4 0 1,7-3 0-16,2-8-1 0,5-3-9 16,8-3-17-16,5-1-43 15,1 1-87-15,7-6-55 16,16-4-205-16</inkml:trace>
  <inkml:trace contextRef="#ctx0" brushRef="#br0" timeOffset="-96212.18">8521 12698 717 0,'0'0'135'0,"0"0"-62"16,0 0 42-16,0 0 22 16,0 0-62-16,0 0-26 15,-40-27-10-15,40 27-13 16,0 0-13-16,0 0-10 15,0 0-3-15,13 19-4 16,9 10 4-16,10 7-1 16,5 6 1-16,2 0-1 0,3 0 0 15,-2-3-1-15,-3-5 2 16,-4-2-2-16,-3-6 1 16,-6-4-3-16,-8-5-26 15,-4-5-32-15,-3-3-24 16,-3-6-30-16,-1-3-16 15,2 0 0-15,-1-7-87 16,0-8-97-16</inkml:trace>
  <inkml:trace contextRef="#ctx0" brushRef="#br0" timeOffset="-95913.05">8997 12702 522 0,'0'0'136'0,"0"0"-3"16,0 0 16-16,0 0-29 16,0 0-37-16,0 0-7 15,-20-26-20-15,20 26-14 16,0 0-17-16,0 0-11 16,-6 9-9-16,-5 22-4 15,-5 16 2-15,-6 9 1 16,0 1-3-16,0-3 0 15,2-6-1-15,2-3 0 16,5-6-2-16,-2-6-12 16,9-10-70-16,6-7-59 0,0-10-58 15,6-6-109-15,16-5-137 16</inkml:trace>
  <inkml:trace contextRef="#ctx0" brushRef="#br0" timeOffset="-95765.48">8986 12937 686 0,'0'0'182'16,"0"0"-83"-16,0 0 24 15,0 0-47-15,0 0-53 16,0 0-19-16,-23-15-4 0,23 9-60 16,0-7-170-16,0-6-531 15</inkml:trace>
  <inkml:trace contextRef="#ctx0" brushRef="#br0" timeOffset="-93530.44">9795 13416 554 0,'0'0'119'0,"0"0"-20"15,0 0 9 1,0 0-4-16,0 0-8 0,0 0-21 16,0 0-17-16,-40-11-11 15,40 11-21-15,0-1-9 16,11-6-10-16,28-7-6 15,24-9-1-15,25-7 0 16,9 0-5-16,3-2-13 16,-9-2-48-16,-6 7-33 15,-18-1-21-15,-15 6-48 16,-22 3-128-16,-17 4-213 16</inkml:trace>
  <inkml:trace contextRef="#ctx0" brushRef="#br0" timeOffset="-93178.55">10230 12986 149 0,'0'0'357'0,"0"0"-253"15,0 0 71-15,-80-78-22 16,72 71-35-16,4 4-12 16,1 3-31-16,1 0-24 15,1 0-19-15,-1 0-13 16,2 0-12-16,0 16-2 15,14 6-5-15,13 5 2 16,7-1 0-16,2 1-1 16,4-2-1-16,-3 2 0 15,-1 0 1-15,-1 1-1 0,-6 1-1 16,-6 3 0 0,-8 2 0-16,-7 2-1 0,-6 3 1 15,-2 1 1-15,-5 2-1 16,-11 1 1-16,-6-2-3 15,2-4-2-15,1-7-12 16,4-5-24-16,6-8-45 16,5-7-39-16,4-10-147 15,0 0-470-15</inkml:trace>
  <inkml:trace contextRef="#ctx0" brushRef="#br0" timeOffset="-92012.94">11250 12629 351 0,'0'0'208'16,"0"0"-178"-16,32-75 63 16,-23 57 27-16,-3 5-36 15,-5 8-11-15,-1 3-4 16,0 2-18-16,0 0-30 16,-7 19-21-16,-15 17 0 15,-5 14 0-15,6 6 2 16,6 0-2-16,13-2 0 15,2-7-2-15,11-7-1 16,19-9 1-16,8-9 1 16,4-5 0-16,0-7 1 15,0-1-6-15,-8-4-13 16,-4-1-5-16,-11 2-6 0,-8 2-31 16,-10 3 15-1,-1 4 23-15,-4 7 18 0,-23 3 5 16,-9 5 0-16,-4-3 0 15,-2-1 0-15,2-4 1 16,4-2 0-16,3-5 1 16,12-4 1-16,8-4-1 15,7-6-1-15,6-1-1 16,3-10-1-16,28-17-30 16,14-16-116-16,7-6-150 15</inkml:trace>
  <inkml:trace contextRef="#ctx0" brushRef="#br0" timeOffset="-91790.13">11689 12852 519 0,'0'0'269'16,"0"0"-188"-16,0 0 8 15,0 0-2-15,0 0-23 16,0 0-23-16,0-2-18 16,2 9-12-16,-1 17-11 15,4 11 11-15,-1 2 4 16,0 0-9-16,-1 2 3 15,-3-5-5-15,0-2-3 16,0-6 0-16,0-10-1 16,0-6 0-16,0-6-5 15,0-4-63-15,2 0-39 0,-1-21-32 16,1-11-326-16</inkml:trace>
  <inkml:trace contextRef="#ctx0" brushRef="#br0" timeOffset="-91601.98">11628 12646 494 0,'0'0'247'15,"0"0"-205"-15,0 0 36 16,0 0 13-16,0 0-56 16,0 0-33-16,-5-17-2 15,18 17-9-15,7 8 0 0,6 14-45 16,-7 6-70-1,-4 6-99-15,-6 0-213 0</inkml:trace>
  <inkml:trace contextRef="#ctx0" brushRef="#br0" timeOffset="-91078.96">12011 12835 739 0,'0'0'127'16,"0"0"-18"-16,0 0 39 16,0 0-49-16,0 0-35 15,-40-72-17-15,40 72-19 16,0 0-14-16,0 0-10 0,0 8-4 16,3 12-4-16,10 8 4 15,-2 3 1-15,4-1 0 16,-5-2-2-16,-1-3 0 15,1-5 1-15,0-4 2 16,-3-2-1-16,-1-8-2 16,0-2-1-16,-3-2 1 15,-2-2-5-15,2 0 0 16,3-5 5-16,2-16 0 16,8-9 1-16,-1-6-1 15,-3-5 1-15,2-3 2 16,-1 1-2-16,0 6 0 0,2 8-1 15,-6 12 1 1,0 5 1-16,-6 8-1 0,0 4-3 16,7 0-1-16,7 8-6 15,7 15 7-15,1 9 2 16,0 4 0-16,-3 5-2 16,-3 0 2-16,-3-2 0 15,-2-1-6-15,-2-6-15 16,-1-6-8-16,0-6-26 15,4-6-32-15,3-9-23 16,6-5-65-16,4-2-114 16</inkml:trace>
  <inkml:trace contextRef="#ctx0" brushRef="#br0" timeOffset="-90863.53">12654 12532 704 0,'0'0'139'0,"0"0"-9"16,0 0 8-16,0 0-62 16,0 0-54-16,0 0-6 15,-73 73-5-15,73-27-2 16,0 0-7-16,18 3 1 16,6-5-3-16,4-7 0 15,2-7-3-15,6-9-76 0,0-10-99 16,-2-9-154-1</inkml:trace>
  <inkml:trace contextRef="#ctx0" brushRef="#br0" timeOffset="-90430.75">12903 12759 712 0,'0'0'186'0,"0"0"-62"16,0 0 1-16,0 0-64 15,0 0-53-15,0 0-8 16,46-13 8-16,-11 5-5 16,-4-1 1-16,-1-5-4 15,-10 3 0-15,-6-1-2 16,-8-3-6-16,-6 2 0 0,0-2 1 16,-15 0 1-16,-12 4 2 15,-6 5 4-15,-2 4 2 16,-1 2-2-16,6 3 2 15,8 16 6-15,5 8-1 16,8 7-3-16,6 4 2 16,3 1-1-16,0-7 1 15,6-4 0-15,13-4 2 16,7-7-2-16,6-7-1 16,5-5-1-16,0-5-2 15,-1 0 0-15,-6 0 2 16,-5 0-4-16,-10-7-2 0,-5 4-1 15,-7 3-13-15,-3-1-31 16,0 1-18-16,-7 0-43 16,-14 0-98-16,-6 0-184 15</inkml:trace>
  <inkml:trace contextRef="#ctx0" brushRef="#br0" timeOffset="-89111.68">13883 12576 592 0,'0'0'202'0,"0"0"-37"16,0 0 5-16,2-87-59 15,-19 73-47-15,-5 1-16 16,-3 9-28-16,-4 4-3 16,4 0-2-16,-1 17-7 15,4 8-2-15,7 1-2 16,8 5-3-16,7 0-1 16,0-1 0-16,4-2 1 0,16-6-1 15,2-3-1 1,3-9 1-16,2-6 0 0,2-4-1 15,-4 0-5-15,-4-16-14 16,-11-3 3-16,-7-4 2 16,-3 0 7-16,0-1 7 15,-13 2 0-15,-2 5 1 16,1 7 0-16,7 3 5 16,4 5 0-16,3 2 5 15,0 0-10-15,0 9-6 16,0 11 1-16,10 9 4 15,8 2 1-15,2-2-2 16,4-2 1-16,4-8-1 16,5-6 2-16,4-9-7 15,6-4-20-15,1-7-11 0,-2-18-11 16,-4-5-3 0,-5-4 13-16,-6-3 6 0,-8-9 16 15,-6-5 11-15,-8-9 6 16,-5-6 2-16,-3-1 6 15,-22-5 25-15,-5 8 31 16,-1 14-9-16,4 16-13 16,10 17 0-16,7 9-5 15,8 8-15-15,2 4-10 16,0 34-12-16,0 21 0 16,0 22 2-16,2 5 8 15,16-3 5-15,1-5-4 16,8-11-7-16,3-9-4 15,1-9 1-15,6-15-1 0,1-10 0 16,1-18 0-16,3-6-1 16,-3-22-16-16,0-20-11 15,-6-7-5-15,-6-11 1 16,-6-10 8-16,-8-13 6 16,-7-7 9-16,-6-3 6 15,0-4 3-15,-12 11 0 16,-5 16 3-16,0 25 6 15,5 23 17-15,6 19 6 16,5 3-7-16,1 30-25 16,0 23 1-16,3 22-1 15,13 7 7-15,2 2-5 16,4-5-1-16,2-4-1 0,-2-9 1 16,-2-9-1-16,-2-9-13 15,1-10-114-15,4-13-270 16</inkml:trace>
  <inkml:trace contextRef="#ctx0" brushRef="#br0" timeOffset="-88395.18">15266 12350 852 0,'0'0'121'16,"0"0"-4"-16,0 0 26 16,-21-79-54-16,18 72-33 15,3 4-18-15,0 2 2 16,0 1-22-16,0 0-10 16,0 1-8-16,3 20-2 15,16 12 0-15,7 6 2 0,0 2 1 16,-1-3-1-1,0-4-1-15,0-4 1 0,-3-9 0 16,-2-4 0-16,-4-7-1 16,-5-5 0-16,-4-4-2 15,-4-1-3-15,0-13 6 16,0-13 1-16,-1-14-1 16,-2-3 2-16,0-6-2 15,0 2-1-15,0 0 1 16,0 4 0-16,4 4 0 15,2 5 1-15,2 5-1 16,0 10 0-16,-1 7 0 16,0 7 0-16,8 5-7 15,4 0-41-15,8 21-31 16,3 8-61-16,0 6-34 0,0 2-90 16,-7 0-141-16</inkml:trace>
  <inkml:trace contextRef="#ctx0" brushRef="#br0" timeOffset="-87614.6">15890 12462 700 0,'0'0'175'0,"0"0"-20"16,0 0 29-16,0 0-79 15,-19-76-42-15,19 56-30 16,0-4-9-16,3-1-8 0,8 1-10 15,4 0-4-15,-5 2-2 16,-1 1 0-16,0 4 2 16,-7 2-1-16,-2 6 1 15,0 1-1-15,-9 4 1 16,-11 4-1-16,-10 2-1 16,-7 20 0-16,-1 9 0 15,3 6-1-15,10 3-1 16,13-1 0-16,10 0-1 15,2-1-2-15,14-8 5 16,16-4-3-16,11-8 1 16,9-9-3-16,8-9 5 15,3 0-1-15,-1-6 1 16,-7-11-4-16,-9-3 1 16,-10-3 0-16,-12-4-3 0,-5-1 5 15,-8 0 1-15,-6 3 0 16,-3 3 2-16,0 5-1 15,0 4 1-15,0 4-2 16,0 5 1-16,0 4 2 16,0 0-3-16,0 1-7 15,3 18-5-15,8 9 10 16,1 5 2-16,3 4-7 16,-1-3-11-16,2 0-18 15,2-3-9-15,3-8-6 16,4-7-15-16,5-8-21 15,4-8 0-15,5 0-2 0,2-23 17 16,0-8-4 0,-5-11-7-16,-5-8 50 0,-5-6 31 15,-8-7 2-15,-5-7 4 16,-7-6 6-16,-6-3 28 16,0-4 28-16,-17-1 20 15,-8 9 24-15,-3 12 3 16,3 14 5-16,5 21-26 15,8 15-35-15,6 13-17 16,5 18-31-16,-1 32-9 16,2 23 0-16,0 14 1 0,14 3-1 15,9-1 1 1,3-6-2-16,-2-10 0 0,-3-13-3 16,-2-10-13-16,-7-12-85 15,1-13-132-15,-1-14-171 16</inkml:trace>
  <inkml:trace contextRef="#ctx0" brushRef="#br0" timeOffset="-87264.11">16704 12235 660 0,'0'0'174'0,"0"0"-75"16,0 0 54-16,0 0-41 0,0 0-58 15,0 0-19-15,-20 0-9 16,31 0-14-16,20 0-7 16,10-12 3-16,5-4-5 15,-3-2 0-15,-3-1-1 16,-6-3-2-16,-11 3 0 16,-10 0 2-16,-13 3-2 15,0 1 7-15,-7 4-4 16,-19 5 0-16,-6 6-1 15,-10 3-1-15,2 20-1 16,4 12-1-16,11 10 0 16,11 5 1-16,12 1-1 15,2-1 0-15,17-10-1 0,19-8-16 16,16-12-91-16,9-14-138 16,11-6-193-16</inkml:trace>
  <inkml:trace contextRef="#ctx0" brushRef="#br0" timeOffset="-87050.03">17505 12176 498 0,'0'0'314'0,"0"0"-100"15,0 0-24-15,0 0-81 16,0 0-51-16,0 0-8 16,-43-69-17-16,34 76-23 15,-1 19-10-15,-1 9 1 0,-3 4 1 16,1 4-2-1,-1-1 0-15,0-4-1 0,2-6 0 16,-1-6-12-16,5-7-31 16,0-5-45-16,5-11-61 15,2-3-81-15,-1 0-91 16</inkml:trace>
  <inkml:trace contextRef="#ctx0" brushRef="#br0" timeOffset="-86860.33">17303 12162 199 0,'0'0'475'16,"0"0"-316"-16,0 0 15 16,0 0-8-16,0 0-88 15,0 0-52-15,23-24-17 0,16 51 31 16,4 4-31-16,2 1-5 16,-5 1-2-16,-7-1-2 15,-6-8-25-15,-10-4-110 16,-5-7-144-16,-4-8-437 15</inkml:trace>
  <inkml:trace contextRef="#ctx0" brushRef="#br0" timeOffset="-85764.23">18243 11922 721 0,'0'0'115'16,"0"0"15"-16,-100-83-2 16,67 69-30-16,6 5-37 15,7 7-20-15,6 2-10 16,2 22-20-16,3 18-11 15,3 14 3-15,6 5-2 16,0 0-1-16,18-6 1 16,12-4-2-16,9-12 0 15,7-6 0-15,9-14-7 16,8-12-53-16,3-5-51 0,4-7-3 16,-2-16-28-16,-8-5 9 15,-12-3-24-15,-15-2 80 16,-16 0 45-16,-12 2 33 15,-5 2 18-15,-6 2 88 16,-16 8 83-16,-5 2-41 16,0 5-41-16,4 4 5 15,7 5-31-15,7 3-20 16,0 0-27-16,3 11-15 16,0 15-17-16,2 12 10 15,4-1-3-15,0 2-4 16,10-3-4-16,13-2 0 0,3-4-1 15,3-7 0-15,4-6 0 16,2-6 2-16,3-5-2 16,-1-6 0-16,-3 0 0 15,-6-9-1-15,-5-8-5 16,-7-7-7-16,-8-3-5 16,-8-6 11-16,0-2-9 15,-12 1 10-15,-14 1 5 16,0 6 0-16,-4 6 1 15,5 7 2-15,2 5-1 16,8 5 0-16,8 4 0 16,1 0-1-16,3 9-3 15,3 13-2-15,0 5 2 0,12 1-39 16,16-1-98-16,9-4-25 16,5-5-60-16,3-6-185 15</inkml:trace>
  <inkml:trace contextRef="#ctx0" brushRef="#br0" timeOffset="-84895.07">19044 12087 723 0,'0'0'175'0,"0"0"-34"16,0 0 33-16,-34-82-58 15,28 61-45-15,3 3-18 0,1 2-14 16,1 6-1-1,1 5-9-15,0 3-2 0,0 2-11 16,0 0-8-16,0 7-8 16,13 17-2-16,10 8 1 15,2 6 1-15,0 1 4 16,-2 0-4-16,-1-1 0 16,-1-9-2-16,-4-7 0 15,-4-5-10-15,-4-11 3 16,-5-3-6-16,-1-3 9 15,3-3 0-15,-1-17 6 16,1-9 0-16,0-8 0 16,-3-1 0-16,1-1 0 15,5 0-1-15,-5 7 1 16,4 6-1-16,0 5 1 0,-1 8 0 16,0 6 0-1,7 6 0-15,5 1-2 0,9 0-1 16,7 11 2-16,-1 6-2 15,0-1 2-15,1 1-3 16,-5-2-11-16,0-3-4 16,-5-3-5-16,-4-6 2 15,-3-3 4-15,-4 0 11 16,-3-4 7-16,-1-11 0 16,-5-4 2-16,-4-3-1 15,-1-3-1-15,0 4 9 16,-7 2-1-16,-8 5 7 15,0 7-2-15,-1 3-4 0,-4 4-5 16,5 9-3-16,1 14-1 16,6 8 0-16,5 3 0 15,3 2-1-15,6-2-1 16,18-5 2-16,6-5-2 16,2-7 0-16,0-6-5 15,-1-5-7-15,-1-6 2 16,-2 0 8-16,-1-3 4 15,-3-15 1-15,-3-5 0 16,1-8 0-16,-1 2-1 16,-3-2 2-16,0 4-2 15,-2 5-1-15,-1 3 1 16,0 5 0-16,-1 8 0 16,-1 1 0-16,2 5 1 0,-2 0-2 15,5 0-1-15,-3 13 1 16,-2 4 0-16,-3 2-5 15,-4 1-17-15,1 0-3 16,-1 1-22-16,0 0-8 16,1-2-13-16,2-2 3 15,-1-3 30-15,1-5 5 16,1-1-17-16,3-7-53 16,4-1-32-16,4 0-138 15</inkml:trace>
  <inkml:trace contextRef="#ctx0" brushRef="#br0" timeOffset="-84529.03">20436 11886 734 0,'0'0'138'0,"0"0"3"15,0 0-12-15,0 0-94 16,0 0-30-16,0 0-3 15,-27 10-2-15,43-9 1 16,6-1 4-16,3 0-3 16,3-4-1-16,0-10 0 15,-2-4-1-15,-4 1-4 16,-4-4 1-16,-5 0 2 0,-7-1 1 16,-6 2 1-16,0-1 0 15,-6 4 1-15,-19 5-1 16,-9 3 0-16,-7 9 5 15,0 0 3-15,5 20 8 16,4 13-2-16,10 5-4 16,7 6-8-16,12 1-3 15,3-3 0-15,18-1 0 16,18-8-75-16,12-8-102 16,5-8-142-16</inkml:trace>
  <inkml:trace contextRef="#ctx0" brushRef="#br0" timeOffset="-84114.31">20853 11975 704 0,'0'0'196'16,"0"0"-15"-16,-29-78-29 15,8 60-35-15,3 8-57 16,-2 7-1-16,4 3-36 16,1 15-16-16,1 15-5 15,4 9-2-15,6 1 3 16,4-4-3-16,0-1-1 15,16-11 0-15,7-7-11 16,5-7-41-16,5-10-8 16,2 0-15-16,-2-20 19 15,-2-10 23-15,-1-7 27 0,-3-12 7 16,-1-8 1 0,-2-9-1-16,-5-12 1 0,-7-7 0 15,-9-4 0-15,-3 5 9 16,-9 1 24-16,-16 13 8 15,-4 17 1-15,1 14 3 16,8 19-2-16,7 17 0 16,-1 14-18-16,7 34-24 15,-3 26-1-15,5 22 0 16,5 6-1-16,0 1 0 16,6-5 0-16,3-12-2 15,-8-11-46-15,-1-15-186 16,0-14-315-16</inkml:trace>
  <inkml:trace contextRef="#ctx0" brushRef="#br0" timeOffset="-83448.58">21677 11921 771 0,'0'0'164'16,"0"0"-89"-16,0 0 71 15,0 0-21-15,0 0-71 16,0 0-34-16,53-34-3 16,-14 16-9-16,7-4-7 15,-1 1 3-15,-4-3-3 16,-7-1 0-16,-12-1-1 15,-12 1-2-15,-10 3-5 16,0 3 2-16,-22 6-2 16,-17 6 5-16,-7 7 1 15,1 4 0-15,2 23-2 0,9 7 3 16,7 11 0-16,9 6 1 16,11 3 2-16,7-1-2 15,19-6-1-15,32-9-1 16,26-14 1-16,25-11 0 15,17-12-85-15,6-1-97 16,-5-8-33-16,-16-11-63 16,-13-5-109-16</inkml:trace>
  <inkml:trace contextRef="#ctx0" brushRef="#br0" timeOffset="-83254.14">22670 11880 315 0,'0'0'214'16,"0"0"40"-16,-1-75-22 15,-22 58-60-15,-3 4-60 0,-4 9-48 16,0 4-25-16,0 0-17 15,0 19-4-15,-3 13-9 16,2 9-3-16,1 4-5 16,3 0 1-16,2-1-1 15,7-7-1-15,5-9-6 16,5-10-30-16,7-6-50 16,1-8-65-16,0-4-41 15,0-9-33-15,10-14-79 16</inkml:trace>
  <inkml:trace contextRef="#ctx0" brushRef="#br0" timeOffset="-83081.21">22369 11754 392 0,'0'0'188'15,"0"0"30"-15,0-78-7 16,0 69-54-16,0 9-32 0,0 0-83 16,7 21-33-16,17 14 6 15,9 10 14-15,3 3-12 16,5 3-12-16,-3-2-2 15,-1-1-3-15,-4-11-13 16,-6-10-223-16,-2-14-435 16</inkml:trace>
  <inkml:trace contextRef="#ctx0" brushRef="#br0" timeOffset="-82411.98">23206 11823 702 0,'0'0'106'0,"0"0"-7"16,-64-72 68-16,29 57-52 16,1 11-48-16,3 4-28 15,2 5-17-15,7 19-10 16,7 7-8-16,10 6-2 16,5 1 0-16,9 0 2 15,24-6-2-15,12-7-1 0,7-8-1 16,5-10 2-1,-3-7-2-15,-11 0-2 0,-8-11 0 16,-15-9-15-16,-7-5 1 16,-13-1 3-16,0-2 12 15,-11-1-1-15,-9 7 3 16,2 5-1-16,8 9 2 16,3 5 11-16,5 3 6 15,2 5-19-15,0 21-2 16,0 9 2-16,10 7 0 15,7 0 0-15,7-5 0 16,2-3-3-16,9-7 0 16,7-8-55-16,8-10-81 15,8-6-33-15,2-3-80 16,-5 0-82-16</inkml:trace>
  <inkml:trace contextRef="#ctx0" brushRef="#br0" timeOffset="-81997.92">23792 11889 461 0,'0'0'153'15,"-49"-73"55"-15,16 45-36 16,-2 3-47-16,3 6-10 16,2 10-38-16,6 8-25 15,0 1-24-15,3 17-20 16,3 17-5-16,9 10-3 16,9 4 1-16,11 0-1 0,25-1 0 15,17-11-2 1,13-9 2-16,10-14-30 0,3-13-73 15,0 0-45-15,-7-17-2 16,-11-14 30-16,-9-12 0 16,-13-10 53-16,-6-15 60 15,-6-13 7-15,-8-12 3 16,-7-7 44-16,-12-1 41 16,0 1-3-16,-12 16 25 15,-12 16 3-15,0 18-16 16,6 23-10-16,5 14-30 15,7 13-16-15,3 18-25 16,1 32-14-16,2 20-2 16,0 15 2-16,17 9 0 15,8 4-1-15,1 0-1 0,0-8-1 16,-3-11 0 0,-7-13 1-16,-1-11-61 0,-3-13-133 15,1-16-127-15,-2-15-479 16</inkml:trace>
  <inkml:trace contextRef="#ctx0" brushRef="#br0" timeOffset="-81097.33">24272 11743 266 0,'0'0'355'0,"0"0"-249"15,0 0 40-15,0 0-63 0,0 0-65 16,0 0-14-1,0-6 8-15,60 9 8 0,14-3-9 16,8-6-4-16,-7-18-7 16,-6-10-2-16,-10-5-5 15,-6-6 1-15,-12-7 1 16,-11-1 5-16,-12-1 4 16,-17 1-2-16,-1 5 17 15,-12 8 68-15,-16 8 3 16,-2 7-15-16,0 12-9 15,2 10-24-15,1 3-12 16,2 14-5-16,3 22-14 16,4 13-5-16,3 14 2 15,12 12-3-15,3 8-2 16,3 0-2-16,19-9-1 0,3-7 0 16,2-12-3-16,2-13 2 15,-3-13-10-15,0-9-22 16,1-13-11-16,0-7 16 15,-2 0 23-15,2-13 3 16,0-13 4-16,-1-7-2 16,-4-1 4-16,-3-1 2 15,-6 6 16-15,-1 5 3 16,-4 10-10-16,-2 7 5 16,1 7-12-16,3 1-8 15,4 20-2-15,4 10 2 16,1 0-2-16,-4 2 1 0,3-4-22 15,2-4-28-15,5-6-37 16,3-6 38-16,0-9-33 16,-1-4 31-16,-5-3 30 15,-3-15 19-15,-3-8 3 16,-6-2 2-16,1-4 14 16,-1-4 40-16,-4-2 25 15,-3-3-12-15,-1 2-5 16,-2 5-16-16,0 10 6 15,0 7-15-15,0 12 7 16,0 5-13-16,0 9-14 16,-3 33-19-16,-8 19 0 15,-4 20 3-15,2 8-3 16,0 4 1-16,4 6-1 16,7-2 0-16,2-5 1 0,0-7-1 15,9-14-5-15,0-10-12 16,-3-10 9-16,3-2-56 15,2-3 51-15,-3-9-10 16,-5-7 22-16,-3-16-19 16,-3-11-10-16,-18-3 11 15,-2-3 7-15,-1-17 12 16,0-7 1-16,3-4-1 16,2-6 0-16,4-4 0 15,4 1 1-15,10 1-1 16,1 3-6-16,10 6-61 15,11 4-156-15,1-1-125 0</inkml:trace>
  <inkml:trace contextRef="#ctx0" brushRef="#br0" timeOffset="-80048.88">26241 11836 580 0,'0'0'116'16,"0"0"48"-16,0 0-3 15,10-81-60-15,-11 61-13 16,-11 3-34-16,-3 3-23 16,-4 3-4-16,-8 8-8 15,-4 3-10-15,-5 3-5 0,3 19-2 16,6 5-2-16,14 5-1 16,8 4-1-16,5 0 1 15,9-2-1-15,18-3 1 16,10-9 1-16,7-5-3 15,2-7 0-15,-3-8 3 16,0-2 0-16,-8-6-4 16,-4-13 3-16,-9-2 1 15,-7-6-2-15,-7-1 5 16,-7-2-2-16,-1 4 1 16,0 4 4-16,0 3 7 15,0 6-1-15,0 8 14 16,0 2-9-16,0 3 0 15,0 0-17-15,0 0-1 0,7 14-7 16,6 7 8-16,3 8-3 16,-1 2 6-16,3 0-3 15,-3 3 1-15,1-4-2 16,-1-4-1-16,-2-5 2 16,-2-8-1-16,-4-5 0 15,-2-4-4-15,-2-2 2 16,0-2 3-16,4-4 2 15,5-18-2-15,4-6 1 16,3-4-1-16,0 0 1 16,0-2 0-16,1 7 1 0,1 6 0 15,-8 6-1 1,2 8-1-16,-3 7 0 0,3 0-1 16,3 6 1-16,1 17-2 15,0 4 3-15,-2 7-2 16,1-1 1-16,-2-1-2 15,0 0-5-15,1-7-26 16,1-5-47-16,4-9-49 16,6-7-42-16,2-4-74 15,5-3-167-15</inkml:trace>
  <inkml:trace contextRef="#ctx0" brushRef="#br0" timeOffset="-79849.63">27166 11696 478 0,'0'0'204'15,"-29"-71"-9"-15,12 50-29 16,3 6-32-16,3 12-48 16,0 3-37-16,-1 19-33 15,-3 15-15-15,4 9 4 16,7 4-5-16,4 1-1 16,9 0 0-16,18-4-1 15,9-5-33-15,7-5-70 16,3-10-65-16,3-10-126 15,-1-8-247-15</inkml:trace>
  <inkml:trace contextRef="#ctx0" brushRef="#br0" timeOffset="-79499.2">27437 11846 542 0,'0'0'208'0,"0"0"-33"0,0 0-32 15,0 0-76-15,0 0-47 16,0 0-14-16,51-23-5 15,-12 21-1-15,1-3 1 16,-4-3-2-16,-5-3 0 16,-7-3-13-16,-6-1-11 15,-11-7 3-15,-7-1 8 16,0-1 9-16,-17 1 3 16,-15 4-2-16,-4 4 2 15,2 8 2-15,3 7 8 0,5 8 10 16,3 18-1-1,6 10-5-15,2 3 10 0,11 2-2 16,4 0-2-16,0-3-2 16,13-2-7-16,11-6-8 15,8-7 1-15,3-7-1 16,2-9-2-16,1-7-3 16,5 0-83-16,-3-7-87 15,-2-15-63-15,-4-6-357 16</inkml:trace>
  <inkml:trace contextRef="#ctx0" brushRef="#br0" timeOffset="-78949.25">28681 11051 791 0,'0'0'92'0,"0"0"21"16,0 0-16-16,0 0-18 15,0 0-56-15,0 0-20 0,-50 75 21 16,44 0 6-16,4 7-13 16,2 4-3-16,0 3-8 15,-1-7 0-15,-4-7-5 16,2-9-1-16,0-18-1 15,0-9-10-15,3-13-138 16,0-9-113-16,17-14-277 16</inkml:trace>
  <inkml:trace contextRef="#ctx0" brushRef="#br0" timeOffset="-78563.01">28420 11606 685 0,'0'0'194'0,"0"0"-99"16,0 0 70-16,0 0-45 15,0 0-68-15,0 0-46 16,87-56-4-16,-38 46-2 16,-1 1-1-16,-2 4 1 15,-13 2-7-15,-10 3-24 16,-12 0-28-16,-5 0-5 15,-4 0 5-15,-2 0 14 16,0 0 27-16,0 3 15 16,-2 0 3-16,-4-2 2 15,1-1 2-15,1 0-1 16,1 0 1-16,0 0 3 0,-1 0-4 16,-1 0-2-16,4-4 0 15,-2 4 1-15,0-5-2 16,0 3 0-16,-2 0-2 15,2-1 2-15,-2 3-5 16,0 0-44-16,0-3-70 16,-1-1-105-16,0 0-147 15</inkml:trace>
  <inkml:trace contextRef="#ctx0" brushRef="#br0" timeOffset="-77947.83">28759 11580 733 0,'0'0'145'0,"-100"-12"-91"16,43 12 69-16,9 0-6 15,10 7-56-15,14 7-37 16,14 5-18-16,10 2-6 16,0 1 1-16,25 0-1 15,17-6 0-15,13-6 0 16,6-7-14-16,-1-3-43 15,-10-6 0-15,-9-14 10 0,-13-8 2 16,-10-5 19-16,-11-10-1 16,-7-6 15-16,-3-2 8 15,-22 1 4-15,-8 6 0 16,-6 8 4-16,-4 12 7 16,4 7 6-16,3 12-2 15,5 5 2-15,4 8-3 16,6 23-14-16,11 9-3 15,10 10-1-15,3 1 2 16,28 3-53-16,11-8-122 16,9-7-259-16</inkml:trace>
  <inkml:trace contextRef="#ctx0" brushRef="#br0" timeOffset="-77231.77">29244 11640 951 0,'0'0'113'15,"0"0"35"-15,0 0-40 16,0 0-52-16,0 0-28 16,-81-34-14-16,59 60-10 15,2 7-1-15,13 6-3 0,7 1-1 16,13-1 0-16,20-3 0 15,7-4-3-15,1-4-14 16,-3-7-28-16,-11-5-13 16,-9-7 17-16,-9-1-2 15,-9-1 10-15,-1 3 22 16,-26 0 11-16,-10 6 1 16,-8-2 0-16,-8 1 0 15,1-1 0-15,6 1 0 16,6-5 0-16,19-3 0 15,12-4 0-15,9-3-5 16,15 0-67-16,24-3 57 16,14-16-18-16,8-6-24 15,2-6 7-15,-2-6 12 0,-4-4-1 16,-5 3 20 0,-9 0 19-16,-11 10 2 0,-13 11 6 15,-11 5 56-15,-7 8 61 16,-1 4 5-16,0 0-78 15,-19 7-39-15,-5 15-2 16,-5 7 10-16,7 3 4 16,7 4-13-16,11-2 1 15,4-2-9-15,0-5-1 16,16-2 0-16,11-8-2 16,9-7 4-16,4-7-3 15,3-3-2-15,-1 0 0 0,-6-7 0 16,-6-7-2-1,-6-3 2-15,-9-4 1 0,-5-3 1 16,-10-5-1-16,0 0 0 16,-3-2 0-16,-16 2 0 15,-2 6 4-15,-3 3-4 16,-3 9-1-16,-5 6 0 16,-2 5-2-16,-4 0-5 15,-1 5-31-15,3 9-66 16,8 2-106-16,11-7-242 15</inkml:trace>
  <inkml:trace contextRef="#ctx0" brushRef="#br0" timeOffset="-76582.27">30541 11344 680 0,'0'0'147'0,"0"0"-42"16,-23-84 47-16,18 72-29 16,3 7-30-16,2 5-47 15,0 0-31-15,0 23-15 16,0 21-5-16,0 18 5 16,0 11 2-16,0 5-2 15,0-3 0-15,0-2 0 16,0-12-1-16,4-10-1 0,3-12-27 15,3-10-85-15,4-11-85 16,4-11-141-16</inkml:trace>
  <inkml:trace contextRef="#ctx0" brushRef="#br0" timeOffset="-75549.43">30334 11529 709 0,'0'0'89'16,"0"0"22"-16,0 0 7 16,0 0-62-16,0 0-46 15,113-22-5-15,-38 15-1 16,7-3-2-16,4-2 1 0,-7-6-3 16,-10-3 2-16,-14-5-2 15,-21-1 0-15,-14 2-3 16,-11-1 4-16,-9 2-1 15,-3 2 5-15,-13 5 5 16,-1 2 32-16,4 8 13 16,4 5-5-16,6 2-8 15,-3 0-20-15,-5 21-16 16,-4 14-6-16,-1 13 8 16,4 5-4-16,4 7-2 15,8 1 4-15,0 2-3 16,2-8-3-16,13-9 1 15,6-7-1-15,3-10-3 16,0-9 3-16,0-8 0 0,-1-8-3 16,-3-4-7-16,-2 0-4 15,-4-9 7-15,0-15 1 16,-3-1 6-16,-3-6-3 16,0 2 6-16,-2 3-3 15,-2 2 2-15,1 6 1 16,-1 5 10-16,-1 7 5 15,-1 2-7-15,2 4-6 16,2 0-5-16,9 13-3 16,5 14 2-16,6 2 1 15,3 2 0-15,-1 0-1 16,2-1-1-16,0-1 2 16,-2-4-3-16,-3-6 0 15,-4-4-18-15,-1-3 2 16,-7-7-1-16,0-1 13 0,-3-4 7 15,0 0 0-15,-1-5 1 16,1-9 0-16,0-3 1 16,0-5-2-16,-3 2 9 15,4-2 4-15,-3 6 5 16,0 3 1-16,-3 6-7 16,-2 4 0-16,-2 3-7 15,4 0-5-15,5 7-5 16,5 13 5-16,3 2 0 15,1 1 0-15,2-1-1 0,1-4-2 16,0-3 0-16,-2-7-5 16,1-4-3-16,-3-4 7 15,-3 0 4-15,1-6 1 16,-2-10 0-16,-2-5-1 16,1-3 1-16,-1-4 1 15,1 0 5-15,-1-3 0 16,0 2 6-16,3 4-2 15,-6 7-1-15,0 4 6 16,-5 7 0-16,-1 5-3 16,3 2-13-16,4 4 0 15,3 18-3-15,0 6 0 16,-1 5 2-16,-3 3-1 16,-6 0 1-16,-1 0 0 15,-2-6-9-15,0-1-5 0,-8-5 2 16,-5-5-3-1,1-6-5-15,-4-4 0 0,-1-8-4 16,-2-1-7-16,-5 0-54 16,0-18-53-16,-2-6-91 15,3-2-220-15</inkml:trace>
  <inkml:trace contextRef="#ctx0" brushRef="#br0" timeOffset="-75402.25">31732 11401 853 0,'0'0'110'0,"0"0"-43"15,0 0 28-15,0 0-82 16,0 0-13-16,0 0-118 16,-23-40-389-16</inkml:trace>
  <inkml:trace contextRef="#ctx0" brushRef="#br0" timeOffset="-73350.53">11734 13759 466 0,'0'0'107'0,"0"0"-76"0,-9-75 57 16,3 53 16-1,1 6-28-15,-2 3 15 0,-2 4-27 16,-1 5-3-16,-4 4-17 16,-8 6-27-16,-8 27-16 15,-3 15-1-15,0 14-1 16,6 8 1-16,13-1-1 16,9-6-2-16,5-8 0 15,9-12-1-15,21-11 0 16,13-13-1-16,15-17-9 15,14-2-34-15,11-24-47 16,-1-10-7-16,-7-7-20 16,-11-2-24-16,-10-1 25 15,-15 0-14-15,-14 4 49 0,-14 7 86 16,-11 7 77-16,-2 9 69 16,-18 5 1-1,-3 3 18-15,-3 8-71 0,3 1-24 16,0 0-11-16,1 3-10 15,1 11-7-15,0 4-11 16,3 3-10-16,0 6-9 16,2 2-1-16,4-1-1 15,6 0-4-15,4-3-4 16,2-1 1-16,2-4-3 16,19-3 1-16,7-7-1 15,12-7 0-15,5-3 2 16,4-5-2-16,-1-17 0 0,0-7 2 15,-2-2-2 1,-10-3 0-16,-8 3 0 0,-10 4 4 16,-9 4 1-16,-9 6 1 15,0 6 1-15,0 2 4 16,0 6 28-16,0 3-9 16,0 0-15-16,0 0-11 15,0 0-4-15,3 17-4 16,-3 9 2-16,3 10 0 15,0 0 4-15,2-3-1 16,2-2-1-16,0-5 0 16,-1-6 0-16,0-5-1 15,-1-4 2-15,-2-8-2 0,-3-3 1 16,4 0 0 0,-2 0 0-16,4-3 2 0,3-21 1 15,5-7-2-15,2-8 0 16,-2-1-1-16,-2 3 2 15,-1 8-2-15,-1 7 1 16,-2 10 0-16,-4 5-1 16,4 7 0-16,5 0-2 15,4 2 0-15,6 17 2 16,1 8-1-16,-3 5 1 16,-1 4-1-16,-3 0-1 15,1-2 0-15,2-5-2 16,0-7-26-16,7-8-30 15,3-9-26-15,6-5-3 0,3-13-22 16,-2-15 7-16,-1-12-30 16,-6-7 23-16,-5-4 61 15,-7-3 17-15,-6-1 28 16,-7-1 5-16,-5 1 0 16,0-3 15-16,-13 4 29 15,-7 8 43-15,0 11 31 16,2 12 9-16,8 12-22 15,4 8-10-15,2 3-31 16,1 20-52-16,-2 19-6 16,0 14-4-16,4 6 12 15,1 0-1-15,0 1 0 16,0-2-10-16,9-3-2 0,6-6-1 16,-2-9 0-16,5-10-1 15,-1-10-53-15,2-11-92 16,0-9-98-16,2 0-296 15</inkml:trace>
  <inkml:trace contextRef="#ctx0" brushRef="#br0" timeOffset="-72634">12960 13859 337 0,'0'0'432'16,"0"0"-337"-16,0 0 24 0,0 0 10 15,0 0-57-15,0 0-30 16,43-4 5-16,11-12 9 16,4-4-35-16,0-1-18 15,-7-1 0-15,-9 3-3 16,-8 3 0-16,-12 5 1 16,-8 4-1-16,-5 5 0 15,-8 2 1-15,-1 0 2 16,0 0-3-16,-12 12 2 15,-10 12-1-15,-5 5 0 16,5-2-1-16,7 1 0 16,9-3 0-16,6-3-1 0,0-2 0 15,13-6-1-15,8-7 2 16,5-5-1 0,-1-2 1-16,3 0-1 0,-1-9 0 15,1-8 1-15,-1-5 1 16,-6 0-1-16,0-3 1 15,-6-1 0-15,-3 1-1 16,-5 4 1-16,-1 4-1 16,2 7 1-16,-5 6-1 15,0 1 0-15,1 3-1 16,4 0 1-16,6 10-8 16,3 9 8-16,1 4-1 15,-2 3 1-15,1 0 0 16,-4 1-1-16,2-2-1 15,-3-3-2-15,3-8-3 0,-2-7 0 16,2-5 2-16,0-2 3 16,0 0 0-16,-3-6 4 15,6-8-1-15,-5-3-1 16,2-5 1-16,-3 2 0 16,0 1 1-16,0 1 2 15,-2 2 3-15,4 0-1 16,-2 5-2-16,0 4-4 15,-2 6 0-15,4 1-1 16,-1 0-1-16,-3 16 1 16,-2 7 0-16,-3 4-1 15,-4-1 0-15,-1-2 1 0,0-2-37 16,0-7-43-16,0-5-53 16,-1-7-45-1,-10-3-96-15</inkml:trace>
  <inkml:trace contextRef="#ctx0" brushRef="#br0" timeOffset="-72470.11">13886 13508 261 0,'0'0'416'0,"0"0"-305"15,0 0 4-15,0 0-32 16,0 0-83-16,0 0-7 0,-10 20-12 15,24 11-116-15,5 0-225 16</inkml:trace>
  <inkml:trace contextRef="#ctx0" brushRef="#br0" timeOffset="-72049.51">14198 13673 616 0,'0'0'252'0,"0"0"-129"16,0 0 53-16,0 0-66 0,0 0-55 15,0 0-25-15,-55-64-28 16,55 81-2 0,0 11-3-16,7 8 3 0,1 4 2 15,2 4-2-15,-1-2 1 16,-1-6-1-16,2-5 0 15,-1-9 3-15,-2-10-5 16,3-5 2-16,3-7 0 16,0 0 2-16,2-20-2 15,6-6 1-15,-5-6-2 16,2-1 3-16,-3 0-1 16,0 3 0-16,-1 6-1 15,-1 5 1-15,-6 11 0 16,2 5 5-16,0 3-3 15,5 8-3-15,-1 17 0 0,2 7 0 16,-6 5 0-16,-4 2-2 16,-2 0-10-16,-3-1-79 15,0-6-120-15,0-10-240 16</inkml:trace>
  <inkml:trace contextRef="#ctx0" brushRef="#br0" timeOffset="-69600.94">15106 13653 529 0,'0'0'167'0,"0"0"-96"0,0 0 14 16,-88 29 19-1,84-24-46-15,4-2-34 0,0 3-15 16,21-1 13-16,15-5 4 16,13 0-12-16,7-12-1 15,7-15-5-15,-2-6-5 16,-9-4-2-16,-7-4 0 16,-9-2-1-16,-9-6-2 15,-5 4 1-15,-10-6 0 16,-6 2 1-16,-6 3 1 15,0 4 0-15,-12 9 1 16,-1 11 5-16,3 10 5 16,5 10 38-16,3 2-12 15,1 0-20-15,-2 30-13 0,-5 17-3 16,-1 19 2-16,-2 6 14 16,3-2-6-16,2-4-1 15,1-6 2-15,5-7-5 16,0-6-3-16,0-11-3 15,3-10-1-15,10-6 0 16,4-9 0-16,3-7-1 16,5-4 1-16,8-1 1 15,3-20-1-15,5-6-1 16,-3-5 0-16,-8-4-8 16,-7 0 4-16,-7-1 4 15,-10 1 0-15,-4 6 0 16,-2 12 1-16,0 8 1 15,0 6 1-15,0 4-3 0,0 0 0 16,0 14-1-16,0 17-3 16,-2 6 4-16,0 4 0 15,2-6 0-15,0-3 0 16,0-8-1-16,15-5 0 16,6-8-1-16,4-6 2 15,11-5 0-15,3 0 0 16,6-19 0-16,2-6 0 15,-2-4 0-15,-3-4-2 16,-11-2 2-16,-11 1 0 16,-12 5 0-16,-8 0 1 0,0 5 1 15,-14 8-2 1,-5 8 2-16,-3 8 1 0,0 0-3 16,-2 11 0-16,3 12-1 15,0 9 1-15,9 2 0 16,5-1 0-16,7-4-1 15,0-5 0-15,5-5 0 16,12-6-1-16,8-5-1 16,8-6 3-16,5-2 1 15,3 0-1-15,-2-10 0 16,-3-7 0-16,-5-3-4 16,-8 1-8-16,-10-3-2 15,-4 1 0-15,-9-1 9 16,0 2 2-16,0 3 3 15,0 8 1-15,0 4 1 0,-2 4 2 16,2 1 4-16,0 0-6 16,0 15-2-16,0 9-1 15,2 9 1-15,5-2 1 16,2-3-1-16,-1-3 0 16,4-4 0-16,3-6-1 15,6-4-2-15,7-8-37 16,6-3-51-16,8-2-34 15,4-15-32-15,3-5-15 16,-5-4 32-16,-4-5 24 16,-9-2 34-16,-7 0 70 15,-8-1 12-15,-11 6 28 0,-5 5 46 16,0 4 71-16,0 7 54 16,-12 5-44-16,2 6-48 15,-1 1-32-15,-1 0-14 16,0 6-27-16,-2 10-10 15,0 9 0-15,3 1-13 16,4 5 1-16,3 1-3 16,4-1-1-16,0-2-5 15,0-4-2-15,0-3-1 16,0-5 0-16,4-6 4 16,3-3-3-16,-2-2-2 15,3-5 2-15,4-1-1 16,7-3 1-16,5-15 0 0,-1-9 0 15,-1-4-1-15,-5-2 0 16,-3 0-1-16,-1 4 1 16,-7 3 1-16,-1 7-1 15,-4 3 0-15,-1 9 2 16,0 2 5-16,0 5 4 16,0 0-6-16,2 0-5 15,6 6-5-15,3 11 2 16,3 7 3-16,0 0 1 15,0 2-1-15,1-2 0 16,-5 0 0-16,5-4 0 16,-2-6 0-16,0-5 1 0,1-1-2 15,-3-8 0-15,1 0 1 16,3 0 0-16,1-9 1 16,1-8-1-16,-1-5 1 15,-1-2-1-15,1-3 1 16,-2 0-1-16,-1 1 0 15,-3 2 1-15,0 7-1 16,-3 3 4-16,-1 6-4 16,-5 3 3-16,2 5 0 15,3 0-3-15,3 7-5 16,8 13 5-16,0 3 0 16,0 7 0-16,-1 1 0 15,-1 0 0-15,0-3-1 16,0-4-1-16,3-6 0 15,0-5 0-15,3-6-5 0,-1-4 3 16,2-3 4-16,0 0 0 16,-1-7 0-16,-2-9 0 15,1-1 1-15,-3-3 0 16,0-2 3-16,-1 0-3 16,-1-1 2-16,0 0 5 15,0 1 0-15,0 2-2 16,-5 6-1-16,-1 5-3 15,-1 8 6-15,-1 1-8 16,1 0 0-16,2 11 0 16,3 12 0-16,-3 6 0 15,-4 0 0-15,-3 5-2 0,-3-2 2 16,0-6-4-16,0 1 0 16,0-9-5-16,0-5-40 15,-2-4-1-15,-10-6-82 16,0-3-51-16,-1 0-130 15</inkml:trace>
  <inkml:trace contextRef="#ctx0" brushRef="#br0" timeOffset="-69423.83">17563 13125 627 0,'0'0'122'0,"0"0"0"15,0 0-16-15,0 0-79 16,0 0-27-16,0 0-6 16,0 0 1-16,16 85-92 15,13-58-117-15,-1-6-251 16</inkml:trace>
  <inkml:trace contextRef="#ctx0" brushRef="#br0" timeOffset="-69150.96">17946 12995 756 0,'0'0'106'0,"0"-75"58"16,-3 51 15-16,0 12-54 16,0 8-55-16,3 4-22 15,0 3-28-15,-1 31-16 16,-1 21-4-16,-1 21 8 15,-1 8 0-15,-2 3-2 16,0-1-6-16,-3-5 2 16,-3-9-2-16,2-12 0 15,1-7-1-15,4-15-39 16,5-4-101-16,0-14-164 16,15-8-142-16</inkml:trace>
  <inkml:trace contextRef="#ctx0" brushRef="#br0" timeOffset="-68598.4">18500 12995 606 0,'0'0'115'0,"-5"-92"-33"0,-7 63 54 15,3 12 11-15,2 7-33 16,6 10-44-16,-3 0-39 16,0 28-26-16,-4 24 1 15,-3 24-6-15,-1 10 3 16,2 4 1-16,2-5-1 16,2-5 0-16,1-6-3 15,2-9-2-15,2-14 2 16,1-6-4-16,0-12-74 15,0-16-117-15,6-9-110 16</inkml:trace>
  <inkml:trace contextRef="#ctx0" brushRef="#br0" timeOffset="-67549.38">18297 13404 734 0,'0'0'120'0,"0"0"1"16,0 0 25-16,0 0-50 16,0 0-44-16,0 0-27 15,65-15-12-15,6 1 12 16,11-3-17-16,-5 2-5 16,-7 0-3-16,-13 3 0 15,-15 5 0-15,-16 5 0 16,-10 2 1-16,-11 0-1 0,-5 0 0 15,0 0-1-15,-5 15 4 16,-20 9-3-16,-7 5 0 16,-5 4 4-16,4-1-4 15,9 0 0-15,10-4 0 16,13-3 0-16,1-4 0 16,7-5-1-16,20-5-1 15,11-5 2-15,8-6 2 16,2 0-2-16,2-1 0 15,-5-13 1-15,-8-2-1 16,-6-1 0-16,-7-3-1 0,-9-2-4 16,-6-3 2-1,-6 1 0-15,-3 0 1 0,0-3 2 16,-12 1-1-16,-7 4 1 16,1 2 0-16,2 6 1 15,7 4-1-15,3 6 2 16,4 1-1-16,2 3 13 15,0 0-7-15,0-2-6 16,17 2-1-16,10 0 0 16,2 0 2-16,-2 2-2 15,-5 12 0-15,-3 3 0 16,-3 5 3-16,-6 2-3 16,1 5 1-16,-5-3-1 15,0 2 1-15,0-5-1 16,0-3-1-16,1-5-6 0,-3-5-19 15,1-3-3 1,1-7 14-16,3 0 13 0,3-3 2 16,1-18 1-16,4-4-1 15,-2-6 1-15,1-3 0 16,-2-2 0-16,0 4 2 16,-3 1 11-16,-2 6-2 15,0 6 10-15,-5 5-6 16,1 9-8-16,-4 5 0 15,5 0-7-15,6 6-1 16,1 14-2-16,7 9 2 16,-1 3 1-16,2 2-1 0,-2-2 0 15,-4-1-1 1,2-6-2-16,-4-6-10 0,-1-6-11 16,0-6 9-16,-3-6 5 15,3-1 2-15,1 0 8 16,4-12 0-16,-2-7 2 15,4-3-1-15,-2-2-1 16,0-1 0-16,0-4 2 16,2 5 9-16,-3-2 6 15,-2 9-9-15,1 5 6 16,-2 7-8-16,4 5-5 16,-1 0 1-16,3 12-2 15,-2 10 2-15,-2 7-2 16,-6 4 1-16,-2-1-1 15,1-3 0-15,-4-2-1 0,-1-5-12 16,-1-6-18-16,-2-7-13 16,1-6-42-16,-1-3-26 15,0 0-44-15,0-20-144 16</inkml:trace>
  <inkml:trace contextRef="#ctx0" brushRef="#br0" timeOffset="-67351.3">19738 12995 780 0,'0'0'99'0,"0"0"-5"16,0 0 53-16,0 0-56 16,0 0-77-16,0 0-14 15,-17 2-12-15,38 27 1 16,5 4-135-16,0 3-119 15,3-2-397-15</inkml:trace>
  <inkml:trace contextRef="#ctx0" brushRef="#br0" timeOffset="-66683.76">20157 13352 740 0,'0'0'160'0,"0"0"-59"16,0 0 63-16,0 0-61 15,-32-84-45-15,12 71-27 16,-3 7-7-16,1 4-14 16,-2 2-1-16,3 11-8 15,3 14 1-15,2 4-2 16,8 3 0-16,7 3 0 15,1-5 0-15,0-3-1 16,15-5-4-16,9-7-23 16,6-5-6-16,1-5-1 0,0-5 15 15,1 0 5 1,-6-9 10-16,1-6 5 0,-2-6 0 16,-2-3 1-16,-5-3 0 15,-3 2 1-15,-5 2 6 16,-2 7 13-16,-4 5 6 15,-1 6-7-15,-2 5-7 16,2 0-13-16,5 5 0 16,1 16-7-16,0 5 7 15,-3 4 0-15,-3 2 0 16,-3 0-10-16,0-6-20 16,0-5 1-16,0-4-9 15,0-8 1-15,0-6 12 16,0-3 20-16,0 0 3 15,7-9 2-15,8-11 1 0,0-6 2 16,0-3 18-16,0-3 25 16,1-3-7-16,1-2 1 15,1 0-6-15,-3 5-6 16,-1 6-2-16,-5 11-10 16,1 11-6-16,1 4-2 15,0 9-8-15,-1 21-3 16,-3 4 3-16,-4 8 0 15,-3-2 0-15,0-2-20 16,0-4-48-16,0-7-35 16,0-5-139-16,11-13-303 15</inkml:trace>
  <inkml:trace contextRef="#ctx0" brushRef="#br0" timeOffset="-65951.41">21277 13208 648 0,'0'0'125'0,"0"0"-1"15,0 0 27-15,-37-76 11 0,34 74-69 16,3 2-50-16,0 3-30 16,0 26-13-16,0 14 1 15,0 15 3-15,3 5 0 16,4 5 0-16,-1 0 5 16,-4-1-5-16,-2-4-2 15,0-9-2-15,0-11 0 16,0-9 0-16,0-10-46 15,0-12-97-15,6-12-99 16,11 0-80-16,1-22-271 0</inkml:trace>
  <inkml:trace contextRef="#ctx0" brushRef="#br0" timeOffset="-65064.78">21350 13212 621 0,'0'0'156'15,"0"0"-8"-15,0 0 16 16,-34-78-49-16,32 69-45 16,2 5-14-16,0 1-24 15,0 3-23-15,12 0-9 16,18 0-4-16,10 8 4 16,4 11-4-16,-1 1 2 15,-9 6-10-15,-6 4-22 16,-12 0-2-16,-12 2-14 0,-4 4-3 15,-15-2 5-15,-16 2-4 16,-5-4 3-16,-3-3-8 16,12-4 6-16,8-10 13 15,16-5 21-15,3-10 9 16,27 0-9-16,19-12 15 16,14-14 2-16,2-6 0 15,1-6 1-15,-5-2-1 16,-7-3 1-16,-8 2 7 15,-10 7 5-15,-14 7 20 16,-10 4 22-16,-9 7 23 16,0 5 7-16,-7 5-31 15,-15 5-15-15,0 1-9 0,-3 0-19 16,3 15 0-16,3 9 0 16,3 6-4-16,7 5 2 15,4-4-3-15,5 0-4 16,0-4 1-16,2-3-2 15,12-5 1-15,4-5-1 16,1-8 0-16,5-1 1 16,4-5-2-16,2 0 2 15,-1-9 5-15,-4-10-6 16,-5-2-1-16,-7-3 1 16,-7-3-1-16,-5-1 0 15,-1 8 1-15,0 4-1 16,0 10 1-16,0 5 2 15,0 1-3-15,0 1 0 0,0 18-7 16,0 6 3-16,9 4 4 16,9-2-1-16,6-6 0 15,7-8 1-15,8-4-1 16,7-9-1-16,5 0 2 16,1-12-4-16,0-10-4 15,-8-6 6-15,-8-6 0 16,-8-5 2-16,-9-3 0 15,-7-6 1-15,-6-5-1 16,-6 0 2-16,0 0 0 16,-3 0 1-16,-13 7 5 15,-2 11 7-15,4 13 10 0,6 12 3 16,3 10-2-16,-2 8-17 16,-3 29-9-16,0 17 0 15,3 15-1-15,7 4 0 16,0-1-1-16,9-2 0 15,7-12-4-15,2-9-40 16,-3-13-64-16,3-10-66 16,0-12-106-16,1-12-496 15</inkml:trace>
  <inkml:trace contextRef="#ctx0" brushRef="#br0" timeOffset="-64501.86">22337 13201 664 0,'0'0'144'16,"0"0"-28"-16,0 0 11 15,0 0-79-15,0 0-32 16,0 0-4-16,98-44-1 16,-46 25-10-16,-3-1 2 15,-4-5-1-15,-8-1-1 16,-4-4-1-16,-9-1-1 15,-7 0-1-15,-6-3 0 16,-8 1 2-16,-3 1 3 16,0 6 1-16,-2 6 30 0,-5 8 36 15,2 8-16 1,1 4-10-16,-2 0-23 0,-6 25-17 16,-3 16-1-16,2 16 3 15,4 6 2-15,7-1-4 16,2 1-2-16,0-7-1 15,5-8 0-15,8-9-1 16,3-10-1-16,0-7 1 16,0-9 0-16,-3-7 0 15,2-6-3-15,2 0 2 16,2-5-3-16,1-12-5 16,2-2 1-16,-1-5 4 15,-1 0 2-15,-1-3 4 16,-3 1-1-16,-3 2 0 15,-3 7-1-15,-2 10 1 0,-3 7-1 16,2 0 1-16,6 17-1 16,1 11 0-16,2 5 2 15,-1-1-3-15,2 0 1 16,-2-8 0-16,5-5-19 16,4-8-124-16,1-9-126 15,0-2-366-15</inkml:trace>
  <inkml:trace contextRef="#ctx0" brushRef="#br0" timeOffset="-62982.39">23628 12916 525 0,'0'0'105'16,"21"-92"17"-16,-20 57 14 15,-1 9 34-15,0 11-24 0,0 6-51 16,0 8-32-1,0 1-33-15,0 3-18 0,-6 31-9 16,-13 13-2-16,-1 17 3 16,2 4 1-16,6 0-1 15,9-3-3-15,3-5 4 16,0-11-3-16,22-8-2 16,7-10 0-16,9-11 0 15,5-11 0-15,-1-6 0 16,2-3-2-16,-5-9-2 15,-8-11-3-15,-7-8-14 16,-12-5 3-16,-10-1-2 16,-2-2 10-16,-3 0 3 15,-14 5 4-15,-5 4 3 16,0 7 4-16,3 6-2 0,2 5-1 16,8 8 11-16,0 1 1 15,1 2-11-15,1 20-1 16,1 6 0-16,3 7-1 15,3-3 1-15,1-1-1 16,19-1 0-16,7-5 0 16,6-7 0-16,1-6 0 15,-1-6 0-15,-2-6 0 16,-4 0 0-16,-3-3 0 16,-5-12 3-16,-5-5-3 15,-4-1 1-15,-10-1 1 16,0 0-1-16,0 3 0 0,-4 7-1 15,-2 4 1 1,3 6 5-16,1 2-5 0,2 0-2 16,0 0 1-16,0 11-6 15,18 7 6-15,3 2 0 16,4 0 0-16,-1-1-3 16,1-1 3-16,-2-1 4 15,-7-3-4-15,0-4-3 16,-5-2 3-16,-2-4 0 15,-3-1-1-15,0-1 1 16,-2-2-1-16,5 0 1 16,2-6 1-16,4-8 0 15,-2-4 3-15,0 0-4 16,0-2 0-16,1-2-1 0,1 4 1 16,3 0 3-16,0 5-3 15,-1 3 0-15,-2 3 0 16,1 4-4-16,-1-3 4 15,6 0 0-15,-1-5 0 16,3-1-1-16,-2-8-4 16,-3-4-1-16,-3-6 3 15,-2-6-4-15,-4-7 6 16,-4-4-2-16,-5-10 3 16,0-4 0-16,-3-3 1 15,-14 2 0-15,-2 9 1 16,-2 10 0-16,6 17 6 15,5 12 8-15,4 10 6 0,4 4-5 16,-2 32-17-16,-3 23 3 16,3 27-3-16,2 10 1 15,2 7 5-15,0 0-5 16,13-6-1-16,4-7 0 16,0-12-1-16,4-12 1 15,1-16-4-15,2-15-52 16,4-16-138-16,2-14-151 15</inkml:trace>
  <inkml:trace contextRef="#ctx0" brushRef="#br0" timeOffset="-62366.05">24497 12966 681 0,'0'0'128'0,"0"0"13"16,0 0 30-16,0 0-54 15,0 0-60-15,0 0-27 16,0 0-19-16,3-15-9 16,35 12-2-16,12-1-4 15,8-3-9-15,2 0-83 0,-3-1-119 16,-9-1-206-1</inkml:trace>
  <inkml:trace contextRef="#ctx0" brushRef="#br0" timeOffset="-61083.37">25280 13168 794 0,'0'0'142'16,"0"0"-41"-16,0 0 62 0,0 0-43 15,0-72-55-15,0 71-23 16,0 1-9-16,0 0-18 16,-4 6-12-16,-3 21-3 15,-1 7 1-15,1 6 1 16,3-2-2-16,3 0-1 16,1-5 1-16,0-6 0 15,5-7 0-15,5-6 0 16,2-6 0-16,1-7 0 15,5-1 0-15,2-6 3 16,5-14-3-16,-1-7 0 16,-3-4-7-16,-6-2 5 15,-2 1 1-15,-4 2 1 16,-1 2 0-16,-2 2 0 16,-2 6 1-16,2 5 0 0,-3 6-1 15,-2 9 2-15,-1 0-2 16,3 0-2-16,5 8-3 15,7 13-3-15,4 5 8 16,5 3 0-16,4 0 0 16,5-6 0-16,5-3-1 15,3-6 1-15,-2-8-21 16,-5-6-8-16,-7 0 5 16,-6-5 6-16,-7-13 11 15,-10-5 6-15,-4-3 1 16,0-3 1-16,0-2-1 15,-14 1 2-15,0 5 4 0,-1 4 8 16,1 7 2-16,7 7 8 16,1 4-8-16,4 3 2 15,-1 2-18-15,0 20-3 16,2 5 2-16,-1 7 1 16,2 0 0-16,0-3 0 15,15-3-1-15,8-5-3 16,5-6 3-16,3-9-2 15,-1-5-7-15,0-3-5 16,-3 0 5-16,-8-14-2 16,-2-8 4-16,-7-2-5 15,-4-8-2-15,-6-3-3 16,0-2 5-16,0-4 3 0,-6 5 10 16,-1 4-3-1,2 11 5-15,4 7-2 0,1 9 5 16,0 4-2-16,0 1-3 15,10 0-2-15,17 13-2 16,9 3 4-16,8-1-2 16,3-2 1-16,0-4 1 15,-2-7 0-15,-3-2-1 16,-11 0-10-16,-7-12 7 16,-6-10 0-16,-6-9 4 15,-5-4 0-15,-5-5 4 16,-2-4-2-16,0-6 2 0,-3-1 21 15,-7 5 9 1,-1 8-3-16,5 15-1 0,0 11-1 16,5 10 0-16,1 2-15 15,-6 26-14-15,-3 21 1 16,-3 21-1-16,0 8 0 16,7 0 0-16,5-1-2 15,0-6 1-15,0-5-1 16,11-14-5-16,7-8-63 15,1-13-72-15,2-12-116 16,4-10-201-16</inkml:trace>
  <inkml:trace contextRef="#ctx0" brushRef="#br0" timeOffset="-60919.09">26526 13033 795 0,'0'0'150'0,"0"0"-14"15,0 0 29-15,0 0-74 16,0 0-59-16,0 0-29 16,39-30-1-16,5 17-4 15,7-4-61-15,3-5-187 16,4-4-350-16</inkml:trace>
  <inkml:trace contextRef="#ctx0" brushRef="#br0" timeOffset="-59118.98">27589 13024 498 0,'0'0'168'0,"0"0"-26"15,11-71 6-15,-11 51-15 16,-5 3-49-16,-10 4-24 15,-4 6-25-15,-8 7-7 16,-6 0-13-16,-7 26-12 16,-2 11 3-16,8 8-4 15,10 5-2-15,17-3 0 16,7-2-5-16,16-9 3 16,23-5-1-16,16-10 1 15,11-11-36-15,5-7-41 0,2-3-17 16,-7-3-21-1,-8-14 23-15,-10-2 29 0,-9-4 7 16,-10-3 10-16,-9-3 23 16,-5 0 19-16,-9 3 6 15,-6 4 5-15,0 5 55 16,0 4 47-16,0 4 4 16,0 4 10-16,0 5-18 15,0 0-31-15,0 0-34 16,0 0-22-16,0 17-10 15,0 8-3-15,0 8 10 16,0 4-2-16,0 1-2 16,0 1-4-16,0-3-3 15,-3-4 0-15,1-7-2 16,1-5 0-16,1-7 0 0,0-5-7 16,0-7-66-16,0-1-67 15,15-4-63-15,6-17-154 16</inkml:trace>
  <inkml:trace contextRef="#ctx0" brushRef="#br0" timeOffset="-58923.95">27974 12864 716 0,'0'0'119'0,"0"0"-28"0,0 0 33 15,0 0-51-15,0 0-54 16,0 0-19-16,-19-23-15 16,38 43-53-16,4 8-42 15,-1 1-132-15,-6 3-148 16</inkml:trace>
  <inkml:trace contextRef="#ctx0" brushRef="#br0" timeOffset="-58465.33">28101 13134 607 0,'0'0'193'0,"0"0"-84"16,0 0 53 0,0 0-27-16,0 0-48 0,0 0-22 15,-2-56-22-15,10 48-10 16,4-4-10-16,3 2-11 15,4 3-6-15,5 2-5 16,1 3 1-16,2 2-1 16,-1 0-1-16,-4 16-3 15,-3 4 2-15,-1 5-4 16,-6 3 0-16,-3 3-7 16,-3 0-19-16,-6-1 6 15,0-5-2-15,0-2 4 16,-6-8-3-16,2-5 11 15,1-5 4-15,1-4 11 0,1-1 1 16,-1 0 1-16,-1 0 3 16,-1-11-5-16,1-4 4 15,3-4 0-15,0-4-3 16,1-2-1-16,16-2 0 16,4-4 0-16,2-2 0 15,3-1 0-15,-2 1-1 16,-2 6-11-16,0 8-50 15,-3 6-100-15,-3 12-59 16,-4 1-171-16</inkml:trace>
  <inkml:trace contextRef="#ctx0" brushRef="#br0" timeOffset="-57295.39">28750 13081 575 0,'0'0'128'0,"0"0"-2"15,0 0 7-15,0 0-35 0,-5-79-29 16,-12 69-20-1,-5 7-10-15,-7 3-21 0,-3 4-12 16,1 17 4-16,4 6-7 16,8 4 0-16,11 1-2 15,8-1-1-15,2-1-1 16,26-6 1-16,11-5 0 16,10-4-2-16,2-6 2 15,3-7 3-15,-1-2-3 16,-4 0-1-16,-7-5 0 15,-6-6-13-15,-11-5 5 16,-7 1 4-16,-7-1 3 16,-8 0 2-16,-2 1 1 0,-1 3 0 15,0 2 7 1,0 4 10-16,0 2 13 0,0 4 17 16,0 0-11-16,0 0-17 15,0 0-10-15,0 0-10 16,2 7-1-16,7 11 0 15,4 6 1-15,1 1 1 16,2 0-1-16,-2-5 3 16,2 2-3-16,-1-7 0 15,0-2-3-15,-2-7 2 16,0-2 1-16,-2-4-1 16,1 0 1-16,1-4 0 15,1-11 1-15,-1-2-1 16,1-5 1-16,0-2-1 0,2-2 0 15,1-1 2-15,-2 5-1 16,2 4 1-16,-4 5-1 16,0 6 0-16,1 7 5 15,4 0-4-15,1 6-4 16,4 14 4-16,0 4-2 16,0 2 0-16,-2-1-1 15,-2-1-1-15,2-4 1 16,-5 0 0-16,2-2 0 15,-6-5-2-15,-1-1-15 16,-3-4-23-16,-3-2-20 16,-2-3-35-16,-1-1-34 15,-2-2-43-15,0 0-89 16,0-2-173-16</inkml:trace>
  <inkml:trace contextRef="#ctx0" brushRef="#br0" timeOffset="-56742.29">29718 13073 663 0,'0'0'172'15,"0"0"-24"-15,0 0 23 16,0 0-69-16,0 0-55 15,0 0-23-15,0-1-8 16,0 21-16-16,-2 6 11 16,-2 7-8-16,1-2 3 15,3 0-6-15,-2-4 1 16,2-6-1-16,0-4 0 16,0-7 0-16,0-4-42 15,0-3-54-15,5-3-64 16,7 0-27-16,4-17-136 0</inkml:trace>
  <inkml:trace contextRef="#ctx0" brushRef="#br0" timeOffset="-56552.49">29761 12824 644 0,'0'0'131'0,"0"0"-28"15,0 0-3-15,0 0-60 16,0 0-40-16,0 0-5 16,75-3-22-16,-20 24-91 15,-4-2-101-15,-5-4-109 0</inkml:trace>
  <inkml:trace contextRef="#ctx0" brushRef="#br0" timeOffset="-56303.12">30141 12749 467 0,'0'0'112'0,"0"-89"30"16,0 47 5-16,0 10-33 16,0 12-26-16,0 10 22 15,0 7-20-15,-1 3-34 16,-1 20-53-16,-1 27 5 16,2 20-8-16,-2 12 4 15,-1 2 3-15,-1-1-4 0,-2-5-1 16,-2-5-2-1,-3-8 0-15,0-12-2 0,1-11 2 16,0-8-40-16,5-10-66 16,4-6-56-16,2-8-77 15,0-7-215-15</inkml:trace>
  <inkml:trace contextRef="#ctx0" brushRef="#br0" timeOffset="-56066.38">30050 13101 789 0,'0'0'128'0,"0"0"48"16,0 0-30-16,0 0-71 16,0 0-35-16,0 0-16 15,90-82-13-15,-45 66-9 16,1 0 1-16,-1 4-3 15,-1 2 0-15,-5 6-1 16,-3 4-49-16,-9 2-85 16,-8 18-115-16,-11 4-127 15</inkml:trace>
  <inkml:trace contextRef="#ctx0" brushRef="#br0" timeOffset="-55703.17">30626 13254 755 0,'0'0'231'0,"0"0"-98"16,0 0 54-16,0 0-92 15,0 0-40-15,0 0-17 16,-25-53-7-16,25 53-16 15,-2 0-11-15,-1 16-4 16,2 1 0-16,1 4 0 16,0-2 1-16,0-5-1 15,7-5 0-15,4-2-1 0,-2-6-1 16,-3-1-2 0,0 0 1-16,-3 0-2 0,-3-11 1 15,0-3 2-15,-2-2-4 16,-14 3-2-16,-8 3-12 15,-3 8-16-15,-3 2-28 16,2 2-116-16,4 12-331 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1T15:00:36.2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1165 1153 838 0,'0'0'70'16,"0"0"44"-16,0 0 49 15,0 0-70-15,0 0-41 16,0 0-30-16,-30-19-12 15,30 43-6-15,0 10-3 16,4 12 2-16,2 2-1 16,-3 2 4-16,0 3-5 15,2 2 1-15,-4-7-2 16,1-3 0-16,-1-12-1 16,1-9 0-16,-2-12-17 15,1-5-36-15,-1-7-19 0,0 0-47 16,0-10 7-16,0-14-192 15,0-8-178-15</inkml:trace>
  <inkml:trace contextRef="#ctx0" brushRef="#br0" timeOffset="233.17">1026 1244 432 0,'0'0'133'15,"0"0"-35"-15,0 0 86 16,0 0-35-16,-36-84-46 0,36 67-42 15,0-2 15 1,6 2-34-16,9 0-13 0,10 0-10 16,5 3-17-1,3 3-1-15,3 3-1 0,-1 7-1 16,1 1-1-16,-3 3-36 16,0 20-50-16,-8 8-32 15,-7 7-54-15,-9 8-1 16,-9 1-65-16</inkml:trace>
  <inkml:trace contextRef="#ctx0" brushRef="#br0" timeOffset="481.47">1060 1697 513 0,'0'0'172'0,"0"0"20"0,0 0-10 16,0 0-48-16,0 0-56 15,0 0-22-15,-24-15-19 16,24 6-18-16,15-4-11 16,13 0-6-16,5 0-1 15,3 2-1-15,3 1 0 16,-2 3-1-16,0 4-11 16,-2 3-55-16,-4 0-48 15,-4 7-68-15,-9 7-32 16,-3 0-186-16</inkml:trace>
  <inkml:trace contextRef="#ctx0" brushRef="#br0" timeOffset="1650.13">1700 1419 731 0,'0'0'167'0,"0"0"-78"16,0 0 89-16,0 0-61 16,0 0-63-16,0 0-16 0,-94-56-13 15,63 63-12-15,-5 18-6 16,-1 9-5-16,1 4 0 15,13-1-1-15,7-4 0 16,13-8-1-16,3-6-3 16,0-4 2-16,25-8 0 15,8-7 1-15,6-2 0 16,10-23 0-16,-2-11 1 16,-3-10-1-16,-5-7-13 15,-9-3-12-15,-11-2 4 16,-7 0-1-16,-12 2 14 15,0-4 3-15,-9 5 4 16,-12 11 2-16,2 13 2 0,4 14 5 16,6 9 18-16,5 8 1 15,2 0-7-15,1 3-11 16,1 28-9-16,0 16 0 16,0 15 0-16,0 2 3 15,10 0 0-15,10-3 1 16,0-6-2-16,4-2-1 15,3-7-1-15,1-7 0 16,-2-11-2-16,4-12 2 16,-3-7-1-16,-2-9 1 15,6 0 0-15,-1-12-4 16,1-14 2-16,-4-12-2 16,-3-4 2-16,-5-2 1 15,-8 3 0-15,-5 7 1 16,-5 5 0-16,-1 8 1 0,0 4-1 15,-1 8 2-15,-8 1-1 16,-3 5 3-16,-3 3 4 16,0 0-4-16,-3 7-1 15,2 13-3-15,4 6-1 16,3 5-2-16,9 3 0 16,0 1 1-16,3-1-1 15,15-3 0-15,7-6 3 16,5-5 0-16,6-9-1 15,-3-5-6-15,2-6-2 16,-6 0 1-16,-5-12 4 16,-2-13 3-16,-7-2 1 0,-2-2 2 15,-5 2-2-15,-2 4 1 16,-3 4 3-16,-3 2 0 16,0 3 12-16,0 0 0 15,0 5-2-15,0 3 3 16,0 2 0-16,0 3-4 15,0 1-8-15,4 0-4 16,2 0-1-16,3 15-4 16,6 9 2-16,0 8 2 15,1 1 0-15,-4 3 1 16,-1-1-1-16,-1-6 0 16,-1-4-1-16,0-9-1 15,-2-9-2-15,-1-5-1 0,-1-2 4 16,1 0 0-1,3-16 1-15,4-7 2 0,-2-13-1 16,-2 0 0-16,4-1 0 16,-1 2 0-16,0 9 0 15,-3 8 3-15,0 6 1 16,-3 7 2-16,1 5-3 16,5 0-4-16,6 0 0 15,9 17 0-15,0 4-2 16,3 7 2-16,-3 3-1 15,-5 5-14-15,-3 0-46 16,-5 0-56-16,-5-6-151 0,-5-6-307 16</inkml:trace>
  <inkml:trace contextRef="#ctx0" brushRef="#br0" timeOffset="2413.5">2941 981 646 0,'0'0'109'0,"-31"-75"-4"0,16 49 50 16,7 9-26-16,2 5-48 16,5 7-13-16,-1 5-14 15,2 0-29-15,0 5-16 16,0 28-9-16,0 18 2 16,0 19 4-16,0 3 0 15,6-3 2-15,-1-4 1 16,4-4-5-16,-2-8-3 15,-2-4 1-15,-2-5-4 16,-2-7 2-16,1-9-26 0,1-9-76 16,1-12-126-16,1-8-141 15</inkml:trace>
  <inkml:trace contextRef="#ctx0" brushRef="#br0" timeOffset="2813.49">2759 1284 536 0,'0'0'247'0,"0"0"-157"15,0 0 34-15,0 0 9 16,0 0-51-16,0 0-38 16,3-3-12-16,30-4-7 0,11-4 6 15,6 0-14-15,-1-1-9 16,-4 3-6-16,-1 5-2 15,-5 3 1-15,-4 1-1 16,-10 0-2-16,-3 5-2 16,-8 11-2-16,-8 4-3 15,-3 4 4-15,-3 4 0 16,0 2 5-16,0-1-1 16,-3-2 1-16,0-3 0 15,3-2 0-15,0-6 0 16,0-1 0-16,0-5 0 15,0-4 1-15,1-2-1 0,8-2 0 16,-3-2 0-16,6 0 0 16,3 0-10-16,0-15-59 15,6-6-89-15,-3-3-85 16,-2-3-235-16</inkml:trace>
  <inkml:trace contextRef="#ctx0" brushRef="#br0" timeOffset="3730.7">3226 1076 500 0,'0'0'215'0,"0"0"-150"16,0 0 70 0,0 0-32-16,0 0-66 15,0 0-32-15,-12-14-5 0,34 14-2 16,11 0 1-16,1 0-23 15,4 0-53-15,-1-1-41 16,2-8-54-16,-5-1-3 16,-1-7-7-16,-8-5 39 15,-5-3 143-15,-7-5 12 16,-7-5 105-16,-6-3 27 16,0-3 11-16,-3 1 5 15,-16 7-12-15,-5 7-31 16,3 9-27-16,-3 6-11 0,9 6-4 15,0 5-29 1,-1 17-18-16,1 25-18 0,-3 22-3 16,6 14 10-16,9 12 1 15,3 5-2-15,3 6 5 16,15 6-3-16,-3 3-8 16,3-1-6-16,-5-7-3 15,-1-12 0-15,3-12-1 16,-1-15-1-16,0-13 1 15,0-12-7-15,4-18-26 16,0-10-1-16,4-10-22 16,3-7 9-16,5-21 3 15,0-11-4-15,-2-12 19 16,-7-7 5-16,-6-8-7 0,-10-7 12 16,-5-7 7-1,-2-4 4-15,-20 6 8 0,-8 9 0 16,-9 17 3-16,-3 17 11 15,1 12 28-15,5 9 13 16,11 7 7-16,8 2-17 16,11 5-13-16,6 0-19 15,0 13-13-15,0 10 1 16,20 5-1-16,8-3 1 16,8-3 0-16,7-5-1 15,0-6 1-15,-1-8 0 16,-5 0 1-16,-7-3-2 15,-5 0 1-15,-8-7-1 16,1-5 0-16,-8-1-4 16,-1-4-3-16,0 3-6 0,-6 2 0 15,3 5-1-15,0 2-2 16,0 5-5-16,4 0-17 16,1 0-7-16,7 0 18 15,-5 2 11-15,0 10 6 16,-5-1 7-16,1 2 2 15,-4 0 1-15,-2 3 0 16,-3 1 0-16,0 3 0 16,0-3 1-16,0 4-1 15,1-4 0-15,3-2-1 0,2-3 2 16,0-7-3 0,5-5-4-16,2 0-76 15,2-5-80-15,0-15-73 0,0-7-206 16</inkml:trace>
  <inkml:trace contextRef="#ctx0" brushRef="#br0" timeOffset="3930.04">3926 1032 447 0,'0'0'332'0,"0"0"-230"0,0 0 43 15,0 0-46 1,0 0-62-16,0 0-33 0,-30-34-4 16,30 44-20-16,13 13-72 15,7 8-71-15,-1 3-159 16</inkml:trace>
  <inkml:trace contextRef="#ctx0" brushRef="#br0" timeOffset="4846.79">4194 1185 606 0,'0'0'221'0,"0"0"-143"16,0 0 84-16,0-71-36 0,0 59-64 15,-6 3-14 1,1 4-8-16,-5 5-14 0,1 0-13 15,-3 7-8-15,-3 19-5 16,3 11-1-16,6 6 0 16,6-3-1-16,0 0 2 15,14-6-2-15,10-7 1 16,4-8 0-16,11-7-10 16,0-9-22-16,4-3-13 15,-3 0 12-15,-7-17 14 16,-5-3 14-16,-7-2 6 15,-7 1 0-15,-6-1 3 0,-6 3 1 16,-2 2 19-16,0 0 12 16,-6 5 0-16,0 4-14 15,-1 1-3-15,2 7-3 16,2-2-6-16,0 2-3 16,0 0-6-16,-3 16-1 15,0 9-2-15,3 5 3 16,2 1 0-16,1-2 0 15,0-3 0-15,0-2-2 16,7-5-7-16,2-5-12 16,0-6-6-16,2-3-4 15,0-5 12-15,0 0 9 0,4-13 9 16,-2-6 1-16,-1-5 3 16,0-3-2-1,0-1-1-15,-3 0 1 0,0 0 1 16,-2 7 1-16,-2 4 6 15,1 8 1-15,6 5-8 16,-2 4-2-16,4 0-1 16,2 12-1-16,8 8 1 15,-3 4 0-15,6-1 0 16,1-1-1-16,-1-4-9 16,6-5-9-16,-2-7-16 15,2-6 2-15,0 0-7 16,-3-3 21-16,-2-16 5 15,-4-2 12-15,-5-9 3 16,-1-6 1-16,-5-3 1 0,-7-6 0 16,-4-5 3-16,-2-4 8 15,0-3 20-15,0-2 18 16,-6 6-12-16,-6 7 3 16,0 10-1-16,3 16-7 15,4 9-3-15,1 10-2 16,1 2-16-16,-3 33-13 15,0 16-2-15,0 16 2 16,3 3 0-16,3 0-1 16,0-3 1-16,0-9-1 15,0-7-6-15,5-7-16 16,5-8-30-16,6-4-62 16,6-11-41-16,6-4-47 0,10-6-180 15</inkml:trace>
  <inkml:trace contextRef="#ctx0" brushRef="#br0" timeOffset="5137.72">5086 1316 572 0,'0'0'248'0,"0"0"-127"16,0 0 49-16,-43-75-34 15,43 55-53-15,0-2-39 16,6 0-5-16,10 3-10 15,8 5-17-15,0 4-3 0,6 10-9 16,4 0-1 0,0 7 1-16,2 17 0 0,-3 5 0 15,-5 7-1-15,-6 0-5 16,-8-1-12-16,-8 0-16 16,-1-2-10-16,-5-4-9 15,0-3 6-15,0-6-32 16,-5-5-8-16,-1-9-28 15,1-4-8-15,2-2-63 16,3-3-151-16</inkml:trace>
  <inkml:trace contextRef="#ctx0" brushRef="#br0" timeOffset="5317.62">5375 1082 547 0,'0'0'112'0,"0"0"-39"16,0 0 15-16,0 0-77 15,0 0-11-15,0 0 0 16,69 82-53-16,-47-52-163 16</inkml:trace>
  <inkml:trace contextRef="#ctx0" brushRef="#br0" timeOffset="5962.13">5711 1286 309 0,'0'0'349'0,"0"0"-201"15,0 0 39-15,0 0-50 16,6-82-57-16,-18 66-45 16,-4 5-8-16,-4 4 1 15,2 4-7-15,-7 3-6 16,5 0-7-16,0 0-2 15,2 18-5-15,6 6-1 16,4 7 0-16,7 3 0 16,1 0 0-16,0-3-1 15,13-3-3-15,5-6-31 16,7-6-13-16,-2-9-3 0,7-5 4 16,-2-2 24-16,-1-6 15 15,1-13 8-15,-4-6 1 16,-2-3-1-16,-2-2 4 15,-1 1 21-15,-5 2 22 16,-4 3-2-16,-1 4-1 16,-3 3-9-16,-1 5-3 15,-1 6-7-15,0 2-5 16,-2 4-6-16,5 0-14 16,4 1 0-16,7 18-1 15,0 5-1-15,-2 5 1 16,-2 0-1-16,-6-2-4 15,0-3-19-15,-4-5-13 0,1-2-11 16,1-7 10-16,-2-5 9 16,2-5 4-16,2 0 22 15,4-12 4-15,1-8 3 16,4-6 2-16,-1-2 15 16,-1-2 16-16,0-1 0 15,1 1 2-15,-1 6-10 16,3 2-2-16,4 9-6 15,5 9-2-15,3 4-1 16,3 0-16-16,-9 24-1 16,-5 5 0-16,-7 5 0 15,-1-2-1-15,-3-3-1 16,-3-5-24-16,-2-2-47 16,-2-8-40-16,-1-4-89 0,2-6-198 15</inkml:trace>
  <inkml:trace contextRef="#ctx0" brushRef="#br0" timeOffset="11645.23">7289 1230 625 0,'0'0'199'0,"0"0"-133"15,0 0 53-15,0 0-3 16,0 0-37-16,0 0-32 15,0 0-13-15,6-39-4 16,-26 39-11-16,-21 0-6 16,-12 6-13-16,-6 18 1 15,1 5 1-15,13-2-2 16,18-3-3-16,15-2-1 16,12-6-3-16,2 1-4 0,26-4 9 15,21-13 0 1,15 0 0-16,11-22-3 0,5-12-17 15,-8-3-24-15,-12-4-30 16,-14-2 6-16,-15-1 18 16,-14-3 33-16,-13-2 19 15,-4 2 2-15,-9 0 8 16,-16 8 4-16,4 6 28 16,0 12 13-16,8 11-11 15,7 6-9-15,4 4-7 16,2 0-13-16,0 12-15 15,0 28-5-15,8 26 5 16,8 17 25-16,2 8 0 16,-3-1 2-16,-4-1-20 15,0-6 11-15,-2-7-11 0,-1-10-5 16,2-15-2-16,-4-22 0 16,-1-10-1-16,-1-11-3 15,-2-8-1-15,2-7-15 16,6-25 5-16,1-16-13 15,-5-21 3-15,-3-3 10 16,-3 1-6-16,-3 2 15 16,-9 18 4-16,-1 12 2 15,5 17 3-15,5 12 1 16,3 9 19-16,0 1-17 16,11 7-6-16,20 14-7 15,12 2 6-15,11 2 2 16,-2-7-2-16,3-4-1 15,-3-5-112-15,-7-8-191 0,-6-1-416 16</inkml:trace>
  <inkml:trace contextRef="#ctx0" brushRef="#br0" timeOffset="14944.95">8740 1239 529 0,'0'0'170'15,"0"0"-72"-15,0 0 65 16,0 0-48-16,0 0-38 15,0 0-39-15,0 0-14 16,-61-33-10-16,61 33-6 16,0 0-5-16,0 0-3 15,0 0-1-15,22 5 1 0,14 0 5 16,14-5 3-16,9-5-1 16,7-15-3-16,-5-8-2 15,-10-4 0-15,-10-1-2 16,-15-4-9-16,-7-2-22 15,-11-4 0-15,-8-2 13 16,0-2 13-16,-17 5 5 16,-7 7 0-16,1 10 12 15,4 11 7-15,5 6 2 16,6 5 0-16,5 3-6 16,-1 1-13-16,-2 31-2 15,-3 19-6-15,3 19 6 0,0 11 4 16,1-3 9-16,4-5 8 15,1-5-1-15,0-8-15 16,1-7 6-16,11-10 3 16,2-11-7-16,2-12-5 15,-2-8-1-15,-1-8-1 16,-1-4 0-16,4-7 1 16,1-16 3-16,4-9-2 15,-4-7-2-15,-3 0 1 16,-3 0 1-16,-6 1-2 15,0 8 3-15,-4 7 0 16,1 10 0-16,-2 9-1 16,0 4 0-16,3 0-2 0,6 7-6 15,10 15-14 1,8 8 18-16,9 1 2 0,1-3 1 16,6-3-1-16,1-6-2 15,0-7-2-15,3-7 3 16,-4-5-1-16,0 0 0 15,-4-10 1-15,-3-5 1 16,-8-5 0-16,-4-1 2 16,-9-2 2-16,-8 0 0 15,-7-4 6-15,0 1-1 16,-3 4 10-16,-13 3 3 16,-2 7-3-16,0 2 3 15,2 6-9-15,2 4-4 16,4 0-4-16,-5 7-5 15,3 22-6-15,-3 7 4 0,6 3-3 16,9-1 4-16,0-4-1 16,14-5-1-16,11-7-1 15,6-7 0-15,4-6-1 16,-1-6-5-16,-3-3 1 16,-3 0 4-16,-5-7 2 15,-4-10 2-15,-5-5 1 16,-7-5 1-16,-1 2 0 15,-6-1 1-15,0 1 3 16,0 4-3-16,0 6 6 16,0 5 4-16,0 6 6 15,0 2-3-15,0 2-3 0,0 0-12 16,6 6-2-16,5 17-14 16,3 8 12-16,0 6 3 15,4-3-1-15,-6 2-2 16,1-5-10-16,4-4-29 15,2-8-22-15,3-9-19 16,2-8-28-16,2-2-20 16,0-5-53-16,0-15-88 15,-4-3-56-15,-4-6 182 16,-2 2 90-16</inkml:trace>
  <inkml:trace contextRef="#ctx0" brushRef="#br0" timeOffset="15765.14">10163 1197 498 0,'0'0'197'0,"0"0"-4"0,0 0-29 15,0 0-23-15,0 0-22 16,0 0-56-16,-16-32-19 16,14 32-24-16,1 3-20 15,-2 17-5-15,1 10 4 16,-1 4 0-16,3-2 2 16,0-1-3-16,0-4 0 15,0-3 0-15,6-5-5 16,5-2 4-16,4-10 1 15,-2-4-2-15,2-3 1 16,3-1 3-16,0-21 0 16,0-1 0-16,-3-6 0 0,-2 2 2 15,-4 1-1 1,-1 3 2-16,-2 1 0 0,-3 1-2 16,1 0 10-16,-3 6 11 15,2 3-8-15,-1 2-2 16,-1 8 0-16,-1 2-11 15,3 0-1-15,3 2-3 16,5 18-9-16,5 4 12 16,-2 2-4-16,-1 1-1 15,-1-1-6-15,0-6-13 16,0-1-3-16,0-5-1 16,6-4-2-16,-1-6 18 15,0-4 12-15,2 0 0 16,-2-6 0-16,2-8 1 15,-1-6 2-15,-3-1 1 0,3-1 0 16,-5 1-1-16,-2-1 18 16,1 2 1-16,-2 1-6 15,-2 2 5-15,0 3 0 16,-3 4 0-16,-1 4-12 16,-2 3-4-16,1 3-5 15,9 0-4-15,1 18-7 16,3 6 11-16,1 5-1 15,-1 3-7-15,-2-3-6 16,1 0-4-16,-2-3-4 16,3-4 5-16,1-5 1 15,2-4 2-15,-2-6 14 0,-1-7-1 16,-4 0 1-16,3 0 1 16,0-12 2-16,1-5 3 15,1-5-1-15,-1 2 10 16,1-2 3-16,1-2 7 15,-3 3-6-15,2 2-6 16,-3 6-6-16,1 6-2 16,-3 2-4-16,1 5-2 15,4 0-3-15,2 12-1 16,0 10 5-16,-5 2-6 16,-4 3 1-16,-3 2-15 15,-2 0-16-15,-2-2-2 16,2-4 13-16,-4-3-12 15,-1-6-57-15,0-6-83 16,0-3-44-16,-6-5-119 0</inkml:trace>
  <inkml:trace contextRef="#ctx0" brushRef="#br0" timeOffset="15959.69">11155 940 465 0,'0'0'321'0,"0"0"-246"16,0 0 78-16,0 0-54 0,0 0-95 15,0 0-4-15,0 0-37 16,12 29 3-16,15 5-99 16,-3 0-93-16,-5-7-130 15</inkml:trace>
  <inkml:trace contextRef="#ctx0" brushRef="#br0" timeOffset="16229.61">11528 896 216 0,'0'0'533'0,"0"0"-408"15,-42-94 69-15,32 73-17 0,2 9-72 16,2 4-39-1,5 7-21-15,-2 1-18 0,2 16-26 16,-1 29-1-16,2 21 0 16,0 16 0-16,0 3 4 15,6-5-3-15,0-9-1 16,-2-9-1-16,-1-12-2 16,0-8-1-16,3-9-41 15,3-6-92-15,15-10-127 16,15-11-303-16</inkml:trace>
  <inkml:trace contextRef="#ctx0" brushRef="#br0" timeOffset="16861.4">11987 785 718 0,'0'0'111'0,"0"0"-4"15,0 0 55-15,0 0 4 16,0 0-90-16,0 0-44 15,-13-68-18-15,10 93-14 16,2 24-11-16,-1 23 11 16,2 10 6-16,0 3 0 15,0-6-2-15,3-8-1 16,6-11-3-16,-2-9-5 16,-1-12 0-16,4-10-7 15,-2-8-94-15,1-12-92 0,2-9-81 16,-3-2-368-1</inkml:trace>
  <inkml:trace contextRef="#ctx0" brushRef="#br0" timeOffset="17887.64">11719 1221 857 0,'0'0'109'15,"0"0"-37"-15,0 0 61 16,0 0-51-16,0 0-60 16,137-17 6-16,-50 2-5 15,2 0-17-15,-4 1-6 0,-9 2 0 16,-12 2 0-16,-14 6 0 16,-16-1-1-16,-18 3 0 15,-10 2-8-15,-4 0 7 16,-2 0 1-16,-6 0-2 15,-21 11 1-15,-6 8 2 16,2 1-1-16,4 2 1 16,10-2-2-16,6-1-1 15,8-2 2-15,3-3-1 16,0 0 1-16,7-3 0 16,11-2 2-16,4-2-1 15,5-4 1-15,3-3-1 16,0 0 0-16,-6 0 0 0,-3-3 0 15,-8-6 0-15,-4-3-2 16,-6-3-12-16,-3-2-19 16,0-5-9-16,0-2-3 15,0-2 25-15,0 1 10 16,0 0 10-16,0 5 1 16,6 3 8-16,2 3 33 15,-1 3 19-15,0 3 0 16,-2 2-29-16,1 6-4 15,-2 0-18-15,5 0-9 16,5 2-1-16,5 18 0 16,5 4 0-16,-3 9 0 0,1 0 0 15,-4 0-4 1,-3-6-5-16,-3-3-20 0,0-5-3 16,-3-7 6-16,-2-4 10 15,-1-6 8-15,0-2 8 16,3 0 1-16,2-5 6 15,3-12 3-15,2-5 16 16,0-6 8-16,-1 0 1 16,1 0-10-16,-1 1-3 15,1 3 11-15,-2 5-5 16,-2 2-12-16,-5 7-3 16,-2 5 3-16,-1 5-10 15,3 0-6-15,4 3-2 16,4 18-2-16,4 5 4 15,1 4-2-15,-4 1-5 0,1-2-13 16,-5-4-19-16,1-6-9 16,-1-6 11-16,-1-7 5 15,-3-3 15-15,1-3 14 16,2 0 3-16,-1-3 5 16,2-11 1-16,4-3 23 15,-2-2 5-15,2-4 3 16,-2 2-5-16,-1 1-5 15,4 5-13-15,-5 6-4 16,2 2-5-16,0 7-1 16,2 0-4-16,1 2-5 15,1 15 4-15,-1 5-3 0,-5 5 2 16,-3 2 0-16,0-1-6 16,-1 0-12-16,-2-3 3 15,-2-2-38-15,1-4-11 16,-4-7-27-16,-1-4-55 15,0-5-37-15,0-3-91 16,0-1-162-16</inkml:trace>
  <inkml:trace contextRef="#ctx0" brushRef="#br0" timeOffset="18083.78">13272 865 830 0,'0'0'83'16,"0"0"-18"-16,0 0-3 15,0 0-62-15,0 0-2 16,0 0-2-16,25 104-63 16,-13-72-144-16,1-5-398 15</inkml:trace>
  <inkml:trace contextRef="#ctx0" brushRef="#br0" timeOffset="18761.25">13698 1182 681 0,'0'0'189'0,"0"0"-75"16,0 0 67-16,0 0-74 15,3-79-50-15,-12 68-25 16,-10 4-14-16,-5 4-7 16,-3 3-11-16,-1 0-1 15,4 19-3-15,3 6-1 16,8 7-1-16,8 4-17 16,5-3-31-16,3-3-17 15,21-7-23-15,7-7 13 16,4-7-12-16,0-6 17 15,0-3 34-15,-4 0 36 0,-4-12 6 16,-2-5 4-16,-4-5 38 16,-3-2 23-16,-2-3 28 15,-4 1-10-15,-1 3 5 16,-4 3-23-16,-1 6 4 16,-1 6-23-16,-2 2-9 15,0 6-14-15,3 0-20 16,7 0-3-16,4 17-3 15,2 8 2-15,-1 4 0 16,-6 1-6-16,-3 0-23 16,-2-4-19-16,-4-7-3 15,0-3 2-15,-1-7 17 0,-1-3 3 16,1-5 21-16,2-1 9 16,2 0 9-16,6-12 3 15,3-8-5-15,1-2 14 16,1-3 9-16,-1-4 0 15,2-3 16-15,1 3-13 16,-1 1-7-16,-3 6-3 16,-4 8 1-16,-1 6-11 15,-2 8-5-15,2 0-8 16,3 14-3-16,1 13 0 16,-1 7-1-16,-5-1 2 15,-5-3-9-15,-3-3-33 16,0-5-16-16,0-5-34 0,0-4-55 15,-3-7-116 1,-3-2-481-16</inkml:trace>
  <inkml:trace contextRef="#ctx0" brushRef="#br0" timeOffset="20179.06">15029 1160 525 0,'0'0'78'16,"0"0"59"-16,0 0 15 16,52-75-17-16,-52 63-36 0,0 3-8 15,-3-1-22 1,-18 4-19-16,-10 6-27 0,-13 0-17 15,-8 18-1-15,2 12-5 16,8 5 0-16,16-1-1 16,19 0-2-16,7 0-5 15,23-7 7-15,26-4 0 16,13-10 1-16,13-8 0 16,1-5-3-16,-4 0-21 15,-7-12-22-15,-14-3-13 16,-10-2-18-16,-14-1 14 15,-10-2 3-15,-11 0 19 16,-6 1 30-16,0-1 11 16,-2 3 11-16,-10 3 40 0,3 1 24 15,-1 4 7-15,6 4-23 16,1 2 7-16,1 2-21 16,2-1-19-16,0 2-9 15,0 0-9-15,0 0-8 16,0 6-5-16,8 11-2 15,9 4 7-15,3 3 0 16,2-1 2-16,4-4-1 16,0-1-1-16,4-4 0 15,0-6 0-15,-2-4-1 16,-1-2 0-16,-4-2-8 16,1 0-15-16,-5-8 2 15,-4-9 7-15,-2-2 7 0,-7-4 7 16,-4 2 1-1,-2 0 0-15,0 5 5 0,0 1 10 16,-5 4 12-16,1 3 5 16,-1 3 8-16,2 2-6 15,2 3-10-15,1 0-6 16,0 0-12-16,-2 0-4 16,2 18-2-16,0 19-1 15,0 12 1-15,11 14 1 16,4 10 1-16,2 10 0 15,0 6 1-15,-1 1-3 16,-4-4-1-16,-1-7 0 16,-7-8-2-16,-1-8-1 15,0-10-7-15,-1-12-31 0,-2-15-5 16,0-10-2-16,0-9 4 16,-5-5-13-16,-19-2 38 15,-10-2 1-15,-11-18-8 16,-3-6 6-16,1-11 1 15,5-8-4-15,9-6-7 16,12-8 1-16,17-2-5 16,4-1-76-16,22 4-3 15,19 4-70-15,9 2-41 16</inkml:trace>
  <inkml:trace contextRef="#ctx0" brushRef="#br0" timeOffset="20678.45">16101 1189 846 0,'0'0'79'16,"0"0"98"-16,0 0-32 15,0 0-66-15,0 0-45 16,0 0-11-16,-43-55-6 15,27 62-17-15,-9 19-1 16,0 8-1-16,4 3-1 16,11-4-1-16,10-2 1 0,3-6-1 15,25-6 2-15,16-9-1 16,12-10-12-16,5 0-46 16,2-12-27-16,-6-16-36 15,-10-4-17-15,-8-9 12 16,-7-6-46-16,-12-6 37 15,-9-5 51-15,-7-4 27 16,-4-3 60-16,0 3 69 16,-4 5 64-16,-10 12 82 15,0 12-50-15,3 13-24 16,4 9-18-16,4 5-27 16,1 6-51-16,1 0-24 15,1 11-21-15,0 28-10 16,0 21 10-16,0 15 1 15,4 2 1-15,6-1-1 0,4-4-1 16,4-10-1-16,0-6-5 16,3-12-49-16,1-10-130 15,2-15-158-15</inkml:trace>
  <inkml:trace contextRef="#ctx0" brushRef="#br0" timeOffset="21113.66">16646 1196 648 0,'0'0'242'0,"0"0"-158"15,0 0 53-15,0 0-72 0,0 0-57 16,0 0-6-16,0 0 0 16,30-2-1-16,-4 2 1 15,0 0 3-15,0-5-3 16,-2-9-1-16,-9-3-1 15,-3-3-4-15,-10 1-6 16,-2-2 6-16,-6 5 4 16,-15 3-3-16,-8 6 3 15,-2 7 5-15,3 0-1 16,1 14 3-16,5 15-4 16,4 6 5-16,4 2 8 15,10-3 10-15,4-2 1 16,7-4-7-16,25-3-8 0,11-6 1 15,13-7-5-15,9-9-5 16,3-3-1-16,0 0-2 16,-7-7-1-16,-5-3-43 15,-15 2 2-15,-13 1 41 16,-12 5-29-16,-13 2 24 16,-3 0 6-16,0 0-21 15,0 0-61-15,-13 0-52 16,-2 7-24-16,0 3-149 15</inkml:trace>
  <inkml:trace contextRef="#ctx0" brushRef="#br0" timeOffset="22327.83">17884 1065 547 0,'0'0'217'16,"0"0"-120"-16,0 0 81 15,0 0-18-15,0 0-59 16,0 0-43-16,-8-60-21 16,1 61-25-16,-4 21-12 15,-2 9 0-15,4 8 0 16,3-2 0-16,6-2 0 15,6-6-2-15,12-5 2 16,7-8-1-16,2-6 1 16,4-7 1-16,2-3 0 0,-2 0 0 15,-2-12 0 1,-2-5 0-16,-8-2 2 0,-3-3-2 16,-3 0 1-16,-5 0 0 15,0 1 0-15,-1 2 1 16,2 3-2-16,0 2 0 15,-4 5 7-15,-1 4-4 16,-2 3-1-16,1 2-3 16,4 0-3-16,8 10-7 15,6 13 3-15,1 4 6 16,1 4-1-16,-1-2 2 16,-1-2-1-16,-2-5-1 15,1-4-4-15,-7-7-15 16,0-4-5-16,-5-4 6 15,-1-3 8-15,4 0 11 0,-2-10 1 16,4-10 3-16,2-6-2 16,0-6 3-16,4 0 3 15,1-1 8-15,-1 5 0 16,1 5 2-16,-4 11-1 16,0 3-1-16,4 8-4 15,2 1-9-15,8 3-2 16,1 16-6-16,-1 6 6 15,-4 1-2-15,-6 2-2 16,-3-3 1-16,-4 0-5 16,-7-6-24-16,-1-7-17 0,-5-2-25 15,0-6-59-15,-9-4-36 16,-17 0-80-16,-11-14-446 16</inkml:trace>
  <inkml:trace contextRef="#ctx0" brushRef="#br0" timeOffset="22535.42">17888 800 1126 0,'0'0'90'15,"0"0"8"-15,0 0-20 16,0 0-35-16,0 0-22 0,0 0-11 15,-10-7-10-15,10 7 0 16,0 0-17-16,0-2-144 16,15-4-281-16</inkml:trace>
  <inkml:trace contextRef="#ctx0" brushRef="#br0" timeOffset="23477.83">19562 1196 624 0,'0'0'116'0,"0"0"-1"15,-3-75 57-15,-14 52-43 0,-5 1-69 16,-5 5-1-16,-1 6-9 16,-5 7-23-16,-3 4-13 15,-1 7-10-15,-2 20-4 16,12 9-4-16,9 3-1 15,17 2 2-15,1 0-3 16,20-4 6-16,16-7 0 16,6-7-1-16,6-12-6 15,0-10-32-15,-2-1-9 16,-9-5-7-16,-8-17 6 16,-9-3 17-16,-11-5 26 15,-7-2 6-15,-2 1 4 16,-2 3 6-16,-8 5 23 15,-2 8 31-15,6 6 25 0,2 6-32 16,2 1-12-16,1 2-15 16,1 0-19-16,0 12-11 15,0 24-16-15,10 20 14 16,9 14 2-16,1 13 1 16,5 4 4-16,-1 0-3 15,-5-3-1-15,-2-11-1 16,-8-10-2-16,-9-12 2 15,0-8-2-15,-4-12-1 16,-15-10-12-16,-4-5-12 16,-7-7 11-16,-8-4 4 15,-5-5-4-15,-3 0-3 16,-3-6 3-16,4-13-9 0,5-4-19 16,16-13-27-16,14-8-28 15,10-9-65-15,35-12-152 16</inkml:trace>
  <inkml:trace contextRef="#ctx0" brushRef="#br0" timeOffset="24394.14">19969 1105 835 0,'0'0'170'0,"0"0"-27"16,0 0 13-1,0 0-86-15,0 0-42 0,0 0-13 16,4-15-7-16,16 15-8 16,11 0-5-16,11 0 4 15,1 11-4-15,0 3 2 16,-8 2-1-16,-9 1-2 16,-9 2-24-16,-8 1-21 15,-9-2-5-15,0 3 16 16,-19-1-4-16,-13-2 2 15,-2-2 9-15,4-5 12 16,9-4 12-16,11-6 9 0,10-1 4 16,0 0 5-1,20-13 0-15,22-7-4 0,16-11-5 16,8-3 4-16,-3-2 7 16,-7 2 0-16,-11 4 6 15,-9 5 5-15,-13 8 10 16,-9 7 15-16,-9 3 1 15,-4 7 5-15,-1 0-11 16,0 0-10-16,0 0-11 16,0 0-21-16,-12 14-2 15,-4 14 1-15,1 5 1 16,3 4-1-16,9-6 0 16,3-3-1-16,0-6 0 15,12-8 0-15,4-3 1 16,5-5 1-16,3-6 0 0,0 0 1 15,1 0 1-15,1-11-1 16,-2-9-1-16,-8-2 0 16,-3-3-1-16,-5-3 0 15,-8 2-1-15,0 4 2 16,0 9 0-16,0 6 1 16,0 5 0-16,0 2-1 15,0 0-5-15,12 19-16 16,7 6 9-16,8 5 11 15,4-3-3-15,1-5-19 16,1-5-9-16,4-7-4 16,1-9 4-16,3-1 13 0,-1-2 6 15,3-18 3 1,-5-5 2-16,-2-6 8 0,-7-5 0 16,-5-6 3-16,-9 1-1 15,-6-8 8-15,-9-3 17 16,0-2 22-16,-13 0 3 15,-7 7-4-15,-1 8-7 16,5 17-12-16,4 10 0 16,7 10-8-16,-1 4-11 15,-2 35-10-15,-1 28-7 16,-2 24 7-16,6 14 1 16,3-2-1-16,2-2-1 15,0 2-1-15,0-9-1 16,2-7-3-16,0-12-10 0,-2-16-85 15,0-15-116-15,0-18-40 16,0-14-129-16</inkml:trace>
  <inkml:trace contextRef="#ctx0" brushRef="#br0" timeOffset="25076.48">21365 1085 874 0,'0'0'119'15,"0"0"-71"-15,0 0 103 0,0 0-48 16,0 0-77-16,0 0-26 16,45-16 0-16,-14 35-4 15,-1 0 3-15,-8 1-2 16,-7 1-3-16,-10-2-7 15,-5 1-29-15,-8-1-26 16,-23-1-18-16,-11-1 13 16,-10-3-4-16,-2 0 18 15,3-4 8-15,11-5 18 16,13-3 33-16,14-2 0 16,13 0 5-16,0-10 16 15,30-11 11-15,13-10-29 16,9-5 13-16,10-6 7 0,-1-6 7 15,0-6-4-15,-4-4-1 16,-11 0-1-16,-12 5 39 16,-13 9-4-16,-12 13 17 15,-8 11 7-15,-1 11-9 16,0 6-22-16,0 3-21 16,0 9-31-16,-7 28-4 15,-6 16-1-15,3 14 5 16,10 0 0-16,0 0 0 15,3-6 1-15,12-10-1 16,0-13-3-16,3-10 3 16,-4-11-3-16,0-9 3 0,-2-5-1 15,4-3 1-15,1 0 0 16,2-14 2-16,1-7 0 16,1-5-1-16,1-3 0 15,-2-1-1-15,2 2 1 16,-3 7 0-16,-7 8-1 15,2 11 1-15,1 2-1 16,5 0-3-16,6 17 0 16,0 7-4-16,-4 2 1 15,-2-1 3-15,1-1-50 16,-3-7-125-16,6-9-177 16</inkml:trace>
  <inkml:trace contextRef="#ctx0" brushRef="#br0" timeOffset="25942.45">22781 1096 558 0,'0'0'271'0,"0"0"-154"16,0 0 89-16,0 0-33 15,0 0-90-15,0 0-22 16,17-56-25-16,-17 56-16 16,0 0-15-16,0 9-5 15,-10 21-5-15,-2 11 5 16,5 4 0-16,7-4 0 15,4-6-1-15,24-7-3 16,11-12 2-16,6-5 1 16,1-11-11-16,-1 0-6 0,-8-5-5 15,-5-14 6 1,-7-4 8-16,-10-8 7 0,-5-5 2 16,-10 0 2-16,0-1-2 15,-1 6 3-15,-14 5 1 16,6 11-3-16,1 6 8 15,7 7 2-15,1 2 0 16,0 0-11-16,0 8-7 16,12 12-1-16,16 5 7 15,10 1 1-15,2 0 0 16,0-3 0-16,-7 0-7 16,-8-1-6-16,-7 0-18 15,-8 0-5-15,-7-1-4 16,-3-2 5-16,-1-1 6 15,-17-2 4-15,-5-3 9 0,-3-4 3 16,-10-4 12-16,-4-5 0 16,-4 0-8-16,-5-5-28 15,0-11-46-15,4-5-43 16,5-7-89-16,7-6-303 16</inkml:trace>
  <inkml:trace contextRef="#ctx0" brushRef="#br0" timeOffset="26129.51">22872 810 689 0,'0'0'366'16,"0"0"-301"-16,0 0 32 15,0 0-22-15,0 0-75 16,0 0-5-16,-5 3-52 15,24-1-199-15,8-2-278 16</inkml:trace>
  <inkml:trace contextRef="#ctx0" brushRef="#br0" timeOffset="27459.17">24305 1172 862 0,'0'0'118'0,"0"0"30"15,-15-80 18-15,11 73-73 16,1 4-54-16,-1 3-16 0,0 0-19 15,-6 23-4-15,-4 23-13 16,-5 13 13-16,1 11 1 16,2-3 3-16,6-3-3 15,9-8 0-15,1-12-1 16,0-13-1-16,6-14 1 16,2-9-2-16,3-8-1 15,4-3 2-15,6-24 1 16,4-15-4-16,-2-8-5 15,-5-3 6-15,-4 0 2 16,-4 3-1-16,-4 5 1 16,-3 10 1-16,-2 11 1 0,1 9 0 15,-2 9 4-15,0 5 3 16,0 1-5-16,4 0-3 16,9 14-9-16,9 13 2 15,9 7 7-15,6-1 1 16,-1-2-1-16,0-1 0 15,0-7-1-15,-2-5 1 16,-1-6-1-16,1-10 1 16,-6-2-1-16,-1-6 1 15,-1-16-3-15,-4-10-8 16,-7-4-3-16,-3-8-4 16,-12-4 6-16,0-3 5 15,0-2 7-15,-15 3 2 0,1 10 0 16,4 8 7-16,0 12 14 15,5 9-3-15,2 6 0 16,3 3 2-16,0 2-10 16,-2 0-6-16,1 0-6 15,-1 3-4-15,1 24-8 16,1 16 6-16,0 14 6 16,0 4 4-16,-2 0 1 15,1-5-4-15,1-3-1 16,0-10 0-16,0-2-5 15,15-9-33-15,12-10-66 16,10-12-86-16,12-10-90 16,5-3-204-16,0-24 289 0,-4-2 138 15,-4-7 21-15,-7 0 20 16,-7-6-1-16,-9 1 4 16,-9-1-2-16,-9 2 6 15,-5 6 9-15,0 4 441 16,-11 5-26-16,-1 5-302 15,2 7 57-15,4 5-12 16,3 5-68-16,3 3-33 16,0 0-26-16,0 0-20 15,0 0-11-15,0 25-4 16,0 16-2-16,0 12 6 16,0 4 1-16,0-1 5 15,0-2-3-15,0-5-3 16,0-7 0-16,0-3 0 0,0-10-5 15,0-9-15-15,3-8-74 16,6-12-45-16,7-5-62 16,5-23-10-16,-2-10-216 15,-1-7 172-15,-9-1 190 16,-6 1 37-16,-1-1 7 16,-2-4 1-16</inkml:trace>
  <inkml:trace contextRef="#ctx0" brushRef="#br0" timeOffset="27743.03">25186 951 769 0,'0'0'121'16,"0"0"21"-16,0 0 21 0,0 0-48 16,0 0-59-16,0 0-27 15,-25-64-13-15,25 64-8 16,15 0-8-16,22 0-5 16,10 0 2-16,5 13-2 15,-6 3 0-15,-10-1-10 16,-14 1-23-16,-7 1-17 15,-7-2 1-15,-8 2 10 16,0-1 13-16,-5 0 10 16,-17 1 6-16,-8-3 8 15,-7 0 7-15,-4-2 0 16,-5-4 1-16,3 1 3 0,4-1-4 16,12-1 0-1,14 3-5-15,13 1-94 16,4 2-132-16,32 0-141 0,16 0-29 15</inkml:trace>
  <inkml:trace contextRef="#ctx0" brushRef="#br0" timeOffset="27961.44">25542 1428 936 0,'0'0'213'0,"0"0"-71"16,0 0-9-16,0 0-81 0,0 0-38 15,0 0-12-15,74-75-2 16,-29 64-9-16,2 2-67 16,-5 3-112-16,-9-6-197 15</inkml:trace>
  <inkml:trace contextRef="#ctx0" brushRef="#br0" timeOffset="28725.86">26475 1153 586 0,'0'0'147'0,"0"0"-40"16,-19-91 67-16,4 71-44 15,0 5-52-15,0 5-29 16,3 8-19-16,-4 2-10 15,-10 8-20-15,-6 23-4 0,-6 13 2 16,2 6 2-16,10 1-4 16,8 0-2-16,12-3 3 15,6-7-6-15,13-4 7 16,24-8-8-16,18-8-57 16,14-9-59-16,9-12-47 15,-1 0-87-15,-6-14-107 16</inkml:trace>
  <inkml:trace contextRef="#ctx0" brushRef="#br0" timeOffset="29874.95">26809 1252 554 0,'0'0'190'15,"0"0"-54"-15,0 0 28 16,0 0-58-16,-86-78-46 0,68 71-3 16,-1 5-10-16,-1 2-21 15,2 0-17-15,-3 15-7 16,2 10-2-16,1 5-2 15,9 2-1-15,6 2 1 16,3-3 1-16,10 0 0 16,17-5 0-16,8-4 0 15,2-9 1-15,2-6 0 16,-2-7-5-16,-6 0-8 16,-4-10 0-16,-6-9 6 15,-5-2 4-15,-6-1 3 16,-4 0 4-16,-6 1 4 0,0 1 21 15,0 4-6-15,0 3-4 16,0 3 10-16,0 5-9 16,0 0 1-16,0 5-5 15,0 0-8-15,0 0-8 16,0 0-2-16,0 0-2 16,0 5-12-16,11 12 7 15,4 7 9-15,2 2 0 16,2-1 0-16,2 0-3 15,0-5 2-15,-3-4 0 16,-3-7-7-16,-5-6-5 16,-2-3 6-16,-1 0 7 15,0-3 0-15,1-13 7 16,5-6-5-16,-2-4 6 16,-2 3-7-16,1-1 1 0,-4 4 8 15,-1 3 3-15,-1 3-6 16,1 2 1-16,-1 5 1 15,-1 3-1-15,0 1-5 16,-2 3-3-16,1 0-5 16,4 3-7-16,5 15-4 15,3 4 9-15,3 7-3 16,2 3-4-16,-2-6-9 16,0 3-10-16,1-3-10 15,-4-6 3-15,-1-7 4 16,-1-6 6-16,-4-3 9 15,-1-4 21-15,2 0 2 0,1-9 5 16,4-9 6-16,4-4-9 16,-1 1 12-1,0-1 9-15,1 1-6 0,-5-2 4 16,2 3-2-16,-4 2 7 16,-2 0-7-16,1 2-4 15,-1 4-3-15,-1 4-4 16,-4 2-6-16,2 6-4 15,-3 0 0-15,1 0-11 16,5 10-11-16,4 11-17 16,1 4 19-16,1 3-3 15,2 0-5-15,-1-2-10 16,-3-4-8-16,0-5-16 0,-2-6 9 16,-2-3 17-1,0-6 23-15,1-2 6 0,1 0 7 16,4-5 5-16,-2-9 2 15,7-1-2-15,-2-3 0 16,-1 0 8-16,0 1 7 16,-1-2 1-16,-2 2-8 15,1 1 4-15,-5 0 4 16,-1 4 3-16,0-1 2 16,-1 0 12-16,-4 3-4 15,2 2-5-15,-4 2 13 16,-1 3-15-16,-1 1-6 0,0 2-1 15,0 2-20 1,3 20-4-16,0 17-2 0,-2 11 6 16,2 13 0-16,0 5 2 15,-1 8-2-15,7 3-6 16,7-6-13-16,2-7 12 16,3-10 5-16,-5-9-27 15,-7-10-59-15,-3-6-85 16,-6-10-31-16,0-9-181 15</inkml:trace>
  <inkml:trace contextRef="#ctx0" brushRef="#br0" timeOffset="30858.79">28046 1276 873 0,'0'0'208'16,"0"0"-159"-16,0 0 106 16,0 0-75-16,0 0-60 15,0 0-19-15,0-37-1 16,7 38-14-16,6 19-4 16,6 6 8-16,0 7 1 15,-2 4-15-15,-1 1-10 16,-6-1-4-16,-5 0-35 15,-5-4-8-15,0-4 5 0,-12-6-1 16,-13-6-1-16,2-6 7 16,5-6 29-16,9-4 12 15,6-1 25-15,3-6 5 16,11-18 6-16,14-10 5 16,6-11 6-16,5-5 43 15,3-5-23-15,0-1 8 16,-2 0-29-16,-1-3 29 15,-8 0-13-15,-5 0-16 16,-9 7 11-16,-9 12 53 16,-5 8 7-16,0 12 15 15,0 11-27-15,0 4-41 16,0 5-16-16,-2 0-18 0,-2 19 0 16,-2 17-15-16,-3 17 11 15,3 11 4-15,6 1 0 16,0-4-1-16,12-1-1 15,14-7 1-15,6-5-4 16,4-8 1-16,6-7 3 16,0-11-3-16,2-10-10 15,-2-7-27-15,-5-5 9 16,-4-5 19-16,-2-14 13 16,-6-9 1-16,-3-5 1 15,-6-3 1-15,-8-1 4 16,-7 3 1-16,-1 1 7 0,0 7 4 15,-16 3 2-15,-2 6-5 16,-5 7-4-16,0 8-1 16,-3 2-11-16,-4 12-1 15,2 17-6-15,4 8 1 16,8 8-4-16,13 5 1 16,3 2 2-16,16-1-23 15,18-10-34-15,13-13-52 16,9-11-20-16,6-14-8 15,2-3-34-15,-6-12 109 16,-4-20-5-16,-13-8 52 16,-4-11 22-16,-2-10 36 15,-7-3 11-15,-10-2-7 0,-5-4 44 16,-13-3 16 0,0 6-10-16,0 9 65 0,-16 12-27 15,3 11-32-15,-1 14-30 16,7 9-18-16,1 7-10 15,3 4-19-15,0 1-16 16,-4 15-3-16,-4 31-13 16,-3 18 2-16,1 18 11 15,6 4 0-15,2-3 0 16,5-6-3-16,0-6-4 16,0-9-26-16,0-6-110 15,6-13-144-15,5-16-211 16</inkml:trace>
  <inkml:trace contextRef="#ctx0" brushRef="#br0" timeOffset="31244.08">29108 1419 430 0,'0'0'323'0,"0"0"-266"16,0 0 43-16,0 0-24 15,0 0-65-15,0 0-2 16,95-14 25-16,-47 1-12 16,-5-3-12-16,-5-4-2 15,-5-1-1-15,-7-4 9 16,-6 1-8-16,-13 1-5 0,-7 0 6 16,0 6-9-16,-14 4 21 15,-9 11 4-15,-4 2-22 16,-3 8-3-16,-1 20-1 15,4 8 1-15,8 3 3 16,10 1-1-16,9 3-2 16,0-3-1-16,16-5 1 15,12-8 1-15,5-8 0 16,7-8 0-16,6-10-1 16,1-1-2-16,-1 0-57 15,-3-1-61-15,-8-10 0 16,-10 2 3-16,-11 1-158 0,-9-1-184 15</inkml:trace>
  <inkml:trace contextRef="#ctx0" brushRef="#br0" timeOffset="33509.44">1324 2820 973 0,'0'0'136'0,"0"0"-92"16,0 0 76-16,0 0-28 15,0 0-43-15,0 0-24 16,-25-32-22-16,25 50-3 15,13 20-4-15,5 18 4 16,-1 7 2-16,-4 5-1 16,-4-3 0-16,-3-2-1 15,-3-5-5-15,-3-9 2 16,0-8-1-16,0-10-6 0,0-17-10 16,0-5-8-16,0-8-16 15,0-1 11-15,0-12 20 16,0-21-13-16,4-10-24 15,-1-12 13-15,-3-8 15 16,0-6 7-16,0-13 8 16,-3 1 0-16,-4-1 6 15,4 7 1-15,3 12 0 16,0 7 5-16,0 13 2 16,3 11 9-16,4 10 4 15,-2 13 4-15,-2 4-11 16,3 3-11-16,3 2-2 0,7 0-6 15,2 17-1 1,3 10 2-16,1 11 3 0,-8 5 1 16,-4 3 1-16,-4 3-2 15,-6-5-5-15,0-4 7 16,0-2-4-16,-10-6 1 16,-2-4-6-16,3-9-4 15,1-8 5-15,1-3 3 16,4-8 5-16,3 0 5 15,-3 0 8-15,0-16 7 16,3-9-13-16,0-4 3 16,0-6-1-16,9 0-9 15,12 0 6-15,-2 4-4 16,4 2 0-16,-4 3 3 16,3 6-3-16,-2 6 1 0,-1 7-2 15,6 4-1-15,-1 3-2 16,0 4-2-16,3 16-2 15,-5 7 3-15,-4 4-5 16,-6 2 0-16,-10 0-6 16,-2-2-2-16,0-5 2 15,0-3 10-15,-5-4-3 16,-4-7-3-16,-1-3 9 16,7-5 1-16,0-4 6 15,1 0 7-15,1-8 42 16,1-12-11-16,0-14-31 15,9-8-6-15,13-5-3 0,5-4-3 16,-2 5 0-16,-2 6-2 16,-1 9 0-16,-7 13 1 15,-3 5 2-15,-9 9-2 16,3 4 0-16,1 2-7 16,-1 22-5-16,5 8 10 15,-5 10-1-15,4-1 3 16,-4 1-1-16,0-4-2 15,2-8 0-15,2-1 1 16,2-13-3-16,1-6 0 16,7-7 5-16,4-3 0 15,4-6 1-15,6-14 3 16,-2-7 1-16,-4-4-5 0,-3 0 3 16,-10-2-2-1,-6 2 0-15,-9 1 3 0,0-1-3 16,-4 4-1-16,-17 0 5 15,-6 6-5-15,-1 4 2 16,-2 6 1-16,3 6-1 16,3 5-2-16,3 0-1 15,2 13-3-15,1 6 0 16,6 3-1-16,6-2 2 16,6 0-7-16,0-6-50 15,15-8-18-15,25-6-13 16,8 0-32-16,13-23-9 0,2-10-24 15,-5-3-8-15,-3-3-147 16</inkml:trace>
  <inkml:trace contextRef="#ctx0" brushRef="#br0" timeOffset="34993.99">2414 2339 205 0,'0'0'245'16,"0"0"-87"-16,0 0 65 16,0 0-67-16,-50-78-42 15,42 74-9-15,1 3-38 16,7 1-10-16,-3 0-30 15,3 0-13-15,-3 15-14 16,0 22-5-16,3 15 5 16,0 9 3-16,0 7-3 15,0-2-1-15,0-1 0 0,3-8 0 16,3-11 1 0,3-14-3-16,-2-10 0 0,-1-11-2 15,2-8-1-15,-1-3 1 16,5-6 5-16,7-17 6 15,-2-12-1-15,5-5-5 16,-5-3 5-16,-1 2-2 16,0 3 3-16,-2 7-2 15,1 5-2-15,0 7 1 16,-2 6-3-16,2 8 0 16,4 5-1-16,1 0-5 15,5 8-8-15,-1 14-8 16,-2 9-25-16,-7 8-22 15,-7 4-16-15,-8 1-7 0,0 0 6 16,-18-2 21-16,-15-5 19 16,-4-3 6-16,0-10-3 15,5-6 31-15,4-7 11 16,13-10 1-16,5-1 3 16,7-12 7-16,3-15 3 15,4-14 12-15,23-10-21 16,9-12 2-16,5-9-4 15,1-6 3-15,0-5-3 16,-8 4 3-16,-7 10-3 16,-9 13 14-16,-9 14 50 15,-3 18 44-15,-6 12 23 16,0 7-30-16,0 5-57 0,0 5-46 16,0 28-12-1,1 18 10-15,2 13 2 0,3 8 2 16,-1-4 1-16,4 1-1 15,4-2-1-15,-2-10 1 16,2-6 0-16,-1-11-3 16,3-13 1-16,-2-9-1 15,5-10 0-15,0-8 0 16,9 0 1-16,3-5-1 16,3-13 1-16,1-6-2 15,-1-7 1-15,-2-2 1 16,-1-6 0-16,-6-1 0 0,-5-4 0 15,-5 3 3-15,-10 4-2 16,-2 7 3-16,-2 7 3 16,0 6 17-16,-8 3 12 15,-7 5 1-15,-7 6-10 16,-5 3-17-16,-1 3-4 16,-1 23-6-16,4 6 0 15,7 11-6-15,12 6 4 16,6-1-3-16,0-3 2 15,3-8-6-15,12-5-26 16,9-10 0-16,-2-6 1 16,5-8 7-16,3-8 13 15,1 0 12-15,2 0 2 16,-6-14 1-16,-8-4 3 16,-4-3-1-16,-1-4 2 0,-7 2 4 15,2-2 14-15,-5 1 11 16,-2 4-1-16,-2 1-2 15,0 5 1-15,0 5-6 16,0 1-9-16,0 5-3 16,0 2-8-16,0 1-6 15,6 0-3-15,3 17-7 16,3 11 8-16,1 3-5 16,-1 2-12-16,-3-2-7 15,0-5 2-15,0-7-5 16,3-5 2-16,0-6 13 15,0-5 11-15,-2-3 3 0,-1 0 2 16,3-14 3-16,0-9 3 16,-1-9-3-16,-1-2 8 15,-1-3 11-15,-3 0 4 16,0 4-11-16,3 7-2 16,-6 5-1-16,0 9-2 15,0 5-6-15,-2 6-3 16,2 1-3-16,5 0-3 15,2 15-7-15,2 7 10 16,1 7-5-16,-4 2-16 16,2 1-6-16,2-3 0 15,1-4 4-15,-1-4 14 16,-1-9-13-16,2-5 13 0,-3-6-16 16,0-1 22-1,2-1 3-15,1-16 2 0,-1-7-1 16,2-4 2-16,0-5-1 15,1 0 3-15,-2 4 2 16,2 1 20-16,-2 6-6 16,-4 8-7-16,-1 7-9 15,2 6-5-15,-1 1 0 16,2 7-4-16,1 16 0 16,-4 8 4-16,2 5-11 15,-4 6-21-15,2 2-17 16,6-3-64-16,1-3-58 0,1-5-41 15</inkml:trace>
  <inkml:trace contextRef="#ctx0" brushRef="#br0" timeOffset="36042.07">4947 2251 719 0,'0'0'109'16,"0"0"-47"-16,-30-81 96 15,26 71-14-15,1 7-69 16,1 3-31-16,1 0-20 16,-1 7-24-16,-3 28-5 15,-6 21-2-15,2 13 7 16,-4 1 4-16,2-2-4 16,4-3 0-16,2-8-1 15,5-11-2-15,0-13-1 16,0-11 2-16,5-11 0 0,-1-8 1 15,2-3 1 1,5 0 0-16,5-22 1 0,11-9 4 16,1-6-3-16,0-4-1 15,-2 3 2-15,-5 3 0 16,0 4 0-16,-2 9-1 16,-7 6-1-16,2 9-1 15,-1 5-1-15,2 2-1 16,7 6-8-16,2 18 4 15,1 10-1-15,-5 10 1 16,-7 2-20-16,-4 2-26 16,-9-4-4-16,0-5 3 15,0-6 13-15,-15-5 12 16,-7-7 19-16,-8-6 5 16,-3-5 3-16,-4-6 1 0,-3-4 5 15,4 0-1-15,6-5-1 16,9-10 4-16,11-4 1 15,10-6 1-15,0-11-9 16,25-4-31-16,17-6-70 16,10 4-141-16,5 5-246 15</inkml:trace>
  <inkml:trace contextRef="#ctx0" brushRef="#br0" timeOffset="36441.21">5393 2680 701 0,'0'0'232'0,"0"0"-162"16,0 0 90-16,0 0-71 15,0 0-61-15,18-79-15 16,6 47-10-16,6 0-1 15,1 0 0-15,-3 2-2 16,-4 7 4-16,-9 4-4 16,-9 5-2-16,-6 1-1 0,0 6 3 15,-10 2-2 1,-20 5 0-16,-4 0-1 0,-10 15-3 16,0 13 4-16,6 7 0 15,8 6 1-15,13 2-1 16,9 0-3-16,8-5 1 15,0-8-1-15,25-9 4 16,17-8 0-16,21-13 1 16,11 0-6-16,11-13-64 15,-2-10-73-15,-9-4-95 16,-10-1-293-16</inkml:trace>
  <inkml:trace contextRef="#ctx0" brushRef="#br0" timeOffset="37742.17">6063 2442 573 0,'0'0'146'16,"0"0"3"-16,0 0 36 0,0 0-49 15,0 0-53-15,0 0-21 16,-43-53-27-16,13 53-21 15,-4 20-11-15,-4 13-3 16,7 9 0-16,12 5-1 16,14 0-2-16,5-5-3 15,18-8 1-15,21-11-3 16,16-8-19-16,9-13-27 16,6-2-39-16,0-5-11 15,-4-13-49-15,-8-2 24 16,-12-8 23-16,-8 0 48 15,-13-3 51-15,-7-1 7 0,-9 3 43 16,-8 2 85-16,-1 4 1 16,0 5-2-16,-3 3-1 15,-9 1-38-15,-1 8-24 16,2 2-22-16,1 4-16 16,-3 0-18-16,-4 10-8 15,1 17-1-15,1 7 0 16,0 2 0-16,9 0 0 15,4-4-1-15,2-2-1 16,0-8 0-16,17-5 1 16,5-6 1-16,5-9 0 15,1-2-3-15,2-2-4 16,-3-12 5-16,-2-6-8 0,-5-7 7 16,-5 1 4-1,-8-3 0-15,-2 6 1 0,-4 1 2 16,-1 4 0-16,0 5-2 15,0 6 5-15,0 3 9 16,0 4-5-16,0 0-10 16,0 2-6-16,0 17-7 15,3 10 13-15,6 4-1 16,0 1-1-16,-1-1 1 16,2-7-3-16,2-7-17 15,0-4 0-15,7-8 4 16,-1-4 8-16,2-3 0 0,-3 0 5 15,-3-1 4-15,4-12 0 16,-5-4 3-16,2-3-2 16,-3-9 4-16,0 0 6 15,-2 0 11-15,-2 2 1 16,-2 3 4-16,-3 4-15 16,4 3 3-16,-4 6 0 15,0 3 4-15,-1 4-10 16,-1 2-7-16,2 2-2 15,3 6-8-15,3 18-2 16,3 8 7-16,-1 6-3 16,-1 0-16-16,-1-5-9 15,-2-4 5-15,1-8-10 16,7-5 7-16,1-7-14 16,5-2 10-16,1-7 26 0,-5 0 7 15,-1 0 2-15,-2-16 1 16,-1-7 0-16,4-6 2 15,-3-2 15-15,-2-1 13 16,0 2-4-16,-3 2 17 16,0 8-21-16,3 1-7 15,-3 5-5-15,3 3 0 16,3 5-8-16,1 4-5 16,5 2-1-16,1 0-3 15,1 17 1-15,-2 7-11 16,-2 4-24-16,-4 6-9 15,3 1-1-15,0-1-9 0,-2-5 41 16,-4-5 15-16,-10-7-26 16,-2-5 13-16,-15-2-36 15,-15-3 29-15,-4-5-21 16,-4 0 12-16,1-2-5 16,6 0 20-16,10 0 13 15,8 0-9-15,11-10-48 16,2-4-79-16,12-3-152 15</inkml:trace>
  <inkml:trace contextRef="#ctx0" brushRef="#br0" timeOffset="38208.18">7551 2634 746 0,'0'0'74'0,"0"0"37"16,0 0 28-16,0 0-83 16,0 0-30-16,0 0-4 15,97-75-8-15,-73 50-8 16,-4-3-2-16,-4 0 1 16,-7 1 2-16,-6-1-7 15,-3 4 2-15,0 5-1 16,-12 3 0-16,-6 12 5 0,2 4-6 15,-8 0-4-15,2 23 1 16,-1 14 1-16,-2 10 1 16,4 3 1-16,6 1 3 15,6-7-2-15,9-10-1 16,0-5 2-16,24-8 1 16,16-5-1-16,11-9 4 15,7-7 2-15,3 0 0 16,-3-6 3-16,-6-8-6 15,-7-3 0-15,-7 5-4 16,-11 2-1-16,-10 3 1 16,-11 5-1-16,-6 2 0 15,0 0-4-15,-10 7-45 16,-8 10-51-16,-3 0-74 16,5-3-163-16</inkml:trace>
  <inkml:trace contextRef="#ctx0" brushRef="#br0" timeOffset="41190.75">8643 2513 680 0,'0'0'170'15,"0"0"-92"-15,0 0 55 16,0 0-13-16,0 0-65 16,0 0-34-16,0-27-14 15,0 44-7-15,0 17-2 16,0 11 2-16,0 2 1 15,0-2-1-15,0-9 1 16,0-4-1-16,0-8 0 16,0-9 0-16,0-5-35 15,0-5-71-15,0-5-65 16,0-10-55-16,9-16-131 16</inkml:trace>
  <inkml:trace contextRef="#ctx0" brushRef="#br0" timeOffset="41383.65">8688 2232 639 0,'0'0'154'0,"0"0"-50"16,0 0 3-16,0 0-23 16,0 0-52-16,0 0-27 15,-18-17-5-15,18 17-22 16,0 12-2-16,9 3-31 15,12-2-69-15,7-8-60 0,3-5-70 16</inkml:trace>
  <inkml:trace contextRef="#ctx0" brushRef="#br0" timeOffset="41632.5">8977 2080 567 0,'0'0'181'0,"0"0"-65"16,0 0 4-16,0 0 3 15,0 0-53-15,0 0-44 16,-64-29-18-16,57 67-7 16,4 18 0-16,0 17 11 15,3 3 3-15,0 0 4 16,0 1-5-16,0-2-4 0,0-7-7 16,0-4-3-16,0-12-1 15,3-12 0-15,0-10-12 16,6-10-104-16,-5-13-43 15,-1-7-31-15,-3 0-193 16</inkml:trace>
  <inkml:trace contextRef="#ctx0" brushRef="#br0" timeOffset="41844.92">8787 2568 99 0,'0'0'598'0,"0"0"-478"15,0 0-28-15,0 0 31 16,0 0-48-16,0 0-35 16,30-20-22-16,3 11 10 15,8-4-14-15,2 0-12 16,2-2-2-16,0 1-5 16,-1-1-93-16,-2 1-109 15,-4 4-216-15</inkml:trace>
  <inkml:trace contextRef="#ctx0" brushRef="#br0" timeOffset="42556.93">9874 2476 802 0,'0'0'131'0,"0"0"-30"16,0 0 75-1,0 0-72-15,0 0-55 0,0 0-23 16,0-50-12-16,-3 50-11 16,0 24-3-16,-3 12-6 15,0 12 6-15,1 2 1 16,3-7-1-16,2-7 0 16,0-7 0-16,4-9-2 15,11-8 1-15,9-6 0 16,9-6-9-16,4 0-3 15,6-20 4-15,-6-6 0 16,-5-7 5-16,-7-4 4 16,-10-1 0-16,-6-3 1 15,-6 7 1-15,-3 2-2 16,0 11 3-16,0 7 1 0,-7 6 1 16,2 3 3-1,1 5 3-15,2 0-10 0,2 0-1 16,0 7-10-16,11 10-1 15,12 7 11-15,7-3-1 16,2-1 1-16,-1-2 0 16,-1 1 0-16,-5-1 0 15,-4 1 0-15,-3-1-1 16,-5-1-3-16,-5 1 4 16,-5 3-13-16,-3-2-6 15,0 3 3-15,-14 0 3 16,-11-5-7-16,-7 0-2 15,-6-5-7-15,2-3-16 0,-3-6 4 16,0-3-19-16,-2 0-41 16,2-8-10-16,0-8-71 15,6-7-67-15</inkml:trace>
  <inkml:trace contextRef="#ctx0" brushRef="#br0" timeOffset="42755.7">9866 2269 936 0,'0'0'136'0,"0"0"12"16,0 0-35-16,0 0-80 15,0 0-25-15,0 0-7 16,-7-30-1-16,16 25-63 15,12-2-176-15,4-3-237 16</inkml:trace>
  <inkml:trace contextRef="#ctx0" brushRef="#br0" timeOffset="43440.21">11140 2492 798 0,'0'0'117'16,"0"0"-37"-16,0 0 78 15,-13-78-16-15,10 73-64 16,3 5-37-16,0 0-15 16,0 0-13-16,0 19-13 15,0 24 1-15,10 20-1 16,5 10 3-16,3 8-1 15,-1-2-2-15,-4-2 0 16,-7 0-2-16,-6-10-1 16,0-7-1-16,0-14-28 15,-8-12-44-15,4-14-108 16,4-13-28-16,0-7-118 16</inkml:trace>
  <inkml:trace contextRef="#ctx0" brushRef="#br0" timeOffset="45039.25">11266 2438 783 0,'0'0'130'16,"0"0"-35"-16,0 0 39 15,0 0-14-15,0 0-69 16,0 0-31-16,-8-58-20 0,45 58-7 15,12 9 4-15,4 6 1 16,2 4-1-16,-9 6 0 16,-10 0-3-16,-8 3-18 15,-11 2-15-15,-8 1-30 16,-9 0 25-16,0 0 11 16,-24 0 11-16,-12-2 4 15,-9-4 3-15,-1-4-6 16,3-4-2-16,10-5 12 15,12-5 7-15,9-6 4 16,12-1 0-16,0-4 0 16,30-17-13-16,16-11-3 15,12-4 16-15,2-7 1 16,-3 0-1-16,-5 4 3 0,-15 7-2 16,-10 11 4-16,-12 9 6 15,-9 7 45-15,-5 2 26 16,-1 3-1-16,0 0-20 15,0 0-32-15,-1 17-20 16,-10 15-6-16,-2 7-1 16,6 6 2-16,2-1-3 15,5-5-1-15,0-5-2 16,0-5 2-16,9-12-1 16,3-4-1-16,4-7 2 15,4-6-1-15,2 0 1 16,4-10-14-16,-1-9-9 0,-6-5-12 15,-4-7-7-15,-6-1 1 16,-5-5 7-16,-4-2-1 16,-1-1 13-16,-18 1-8 15,-5 5 19-15,-1 9 11 16,-1 6 3-16,5 10 16 16,2 4 32-16,10 5 0 15,3 0-12-15,0 0-8 16,5 0-16-16,-1 9-5 15,2 1-9-15,0 2 6 16,21-2 4-16,12-3 5 16,14-5 5-16,11-2 6 15,7-2-15-15,-4-10-10 16,-12-1 1-16,-9 3-3 0,-8 2 0 16,-14 1 0-16,-7 4 0 15,-6 3 1-15,-5 0 0 16,0 0 2-16,0 0 0 15,0 0-3-15,-8 10-1 16,-12 7-1-16,-4 2 2 16,6 0 0-16,6-1-1 15,9 1-1-15,3-2-2 16,3 0 0-16,19 0 1 16,8-8 3-16,5 1 0 15,0-6-1-15,1 2 1 16,0 1 0-16,-6 0-3 15,-6 3-10-15,-5 1-28 0,-4 2-11 16,-8 2 13-16,-5 1-5 16,-2-1 0-16,-2 0-5 15,-15 0 9-15,-6-6-10 16,2 0 13-16,-3-4 0 16,4-2 10-16,3-1 7 15,1-2 13-15,5 0 7 16,8-5 3-16,3-12 6 15,0-8-1-15,21-5 3 16,11-7 7-16,9-9-2 16,1-9 6-16,1 3-9 15,-7 5 4-15,-8 10 7 16,-10 13 5-16,-6 5 24 0,-7 8 8 16,-5 5 7-16,0 4-1 15,0 2-35-15,0 0-32 16,-14 20-3-16,-1 10-2 15,5 9 0-15,6-3 4 16,4 0-3-16,5-4-1 16,16-5-10-16,6-6 0 15,2-5-4-15,-3-7 16 16,0-2 0-16,-7-4 3 16,-4 0 0-16,-3 1 0 15,-5 3 0-15,-4-3 0 16,-1 6-2-16,-2 2 0 0,0 2-5 15,0 3-49 1,0-3 30-16,0 0-55 0,0-4 25 16,0-4-12-16,0-3 31 15,0-3 32-15,0 0 5 16,0-14 2-16,3-8 5 16,9-7 20-16,4-6 10 15,1-2-4-15,0-3 15 16,3 6-13-16,-4 5 10 15,-1 9 8-15,-1 9-2 16,-4 5-4-16,0 4-19 16,1 2-19-16,5 3-6 15,-1 16-2-15,0 6-1 16,-3 6 1-16,-6 0-2 16,-1 2-2-16,-4-3-4 0,-1-1-14 15,0-2 8-15,0-7-6 16,0-4 2-16,-3-1-4 15,-4-7-6-15,-4-2-33 16,-1-6-45-16,2 0-53 16,2 0-215-16</inkml:trace>
  <inkml:trace contextRef="#ctx0" brushRef="#br0" timeOffset="45208.81">12827 2307 763 0,'0'0'91'0,"0"0"5"15,0 0-14-15,0 0-66 16,0 0-16-16,0 0-17 16,-4-10-130-16,-2 10-189 15</inkml:trace>
  <inkml:trace contextRef="#ctx0" brushRef="#br0" timeOffset="46357.1">13172 2338 488 0,'0'0'111'0,"10"-94"12"15,-10 52 30-15,0 10-11 16,-1 8-9-16,-8 10-36 15,3 3-34-15,3 9-21 16,1 2-18-16,-3 0-13 16,-5 21-11-16,-5 23 0 15,-4 18 0-15,-2 9 4 16,8-1-1-16,4-2 0 16,5-6-3-16,4-8 1 15,0-11-1-15,13-11-1 16,5-13 1-16,4-7 2 15,2-12-1-15,4 0-1 0,2-17 2 16,3-9-2-16,-5-7 4 16,-3-1-2-16,-5-2 1 15,1 6 0-15,-3 4-1 16,-5 7 1-16,-2 8-1 16,0 7 0-16,0 4-2 15,8 0 0-15,1 10-4 16,7 15 2-16,-3 8-2 15,-5 5-1-15,-9 3-6 16,-4-3-21-16,-6-4-12 16,0 0-6-16,-13-7-8 15,-16-2 9-15,-6-4 13 16,-8-6 2-16,-2-3 1 0,-1-4 6 16,7-7 5-1,6-1 14-15,9-1 8 0,12-17-1 16,12-9 1-16,0-9-21 15,31-11-33-15,13-10-3 16,9-12 13-16,10-7-43 16,3-4-28-16,-2-2 29 15,-6 6 20-15,-13 8 60 16,-17 13 6-16,-16 12 48 16,-12 14 36-16,0 7 50 15,-6 7 6-15,-6 6 21 16,6 5-64-16,3 4-23 0,0 1-40 15,0 28-25 1,0 15-5-16,3 14 19 0,0 10 3 16,2 0-4-16,10 2 1 15,4-5-12-15,-2-4-5 16,2-2-6-16,-3-12 0 16,2-7-2-16,0-10-41 15,1-11-119-15,3-10-85 16,0-9-175-16</inkml:trace>
  <inkml:trace contextRef="#ctx0" brushRef="#br0" timeOffset="46792.34">13877 2578 687 0,'0'0'104'15,"0"0"-62"-15,0 0 44 16,0 0-19-16,91-19-25 15,-49-1-24-15,-3-4 1 16,-6 1-12-16,-8-2-4 16,-10 1 1-16,-5 1-1 15,-10 0 1-15,0 2-2 16,-13 5 3-16,-14 8 2 16,-6 7 5-16,-1 1-3 15,-2 9 0-15,5 20 3 16,7 8-8-16,3 4 2 15,9 5 8-15,11-4 7 0,1-2-4 16,4-8-4-16,23-8-1 16,12-5 0-16,13-9 3 15,3-10 6-15,2 0-11 16,-3 0-6-16,-5-7-1 16,-7-3-1-16,-7 2-1 15,-14 4 0-15,-8-1-1 16,-8 3 0-16,-5 2 1 15,0-1 5-15,0 1-6 16,0 0-9-16,-6 0-57 16,-7 0-70-16,-4 0-85 15,1 0-203-15</inkml:trace>
  <inkml:trace contextRef="#ctx0" brushRef="#br0" timeOffset="48590.59">15002 2157 660 0,'0'0'115'16,"0"-83"-54"-16,-6 55 97 16,-2 13-12-16,2 6-61 15,4 7-32-15,-1 2-30 16,-2 19-23-16,-7 24 1 16,-3 20-1-16,0 10 8 15,8 0-1-15,7-1-2 16,0-5 1-16,9-7-4 0,13-6-1 15,8-10-1 1,3-12 0-16,3-11 1 0,1-11-1 16,0-10 0-16,0 0 0 15,-2-22-1-15,-6-9-12 16,-6-5-4-16,-7-1 1 16,-10 0 4-16,-6 2 11 15,0 8 1-15,-10 0 1 16,-11 8-1-16,-1 2 6 15,-1 3 4-15,1 9 4 16,3 2-1-16,2 3-3 16,2 0-4-16,5 11-6 15,1 10-2-15,5 6 0 16,4 3 1-16,0-2 0 16,14 0-2-16,10-5 3 0,7-5 3 15,5-6-2-15,2-7-1 16,-2-5 1-16,0 0 2 15,-6-5-1-15,-4-9 0 16,-5-2 11-16,-4-1 1 16,-6-2 11-16,-3 2 2 15,-5 0-1-15,0 4-2 16,-1 6-7-16,0-1-7 16,-2 3-1-16,1 5-4 15,-1 0-3-15,0 0-2 16,3 0-3-16,6 3-1 15,9 14 1-15,2 2 3 0,4 0 0 16,-2 1 0-16,-4-1 0 16,0-7-1-16,-5-1 1 15,-4-6-2-15,-3-2-2 16,-1-2-4-16,-2-1 7 16,3 0 1-16,2-13 0 15,1-8 0-15,2-5 0 16,1 1 0-16,-2 1-1 15,1 2 1-15,0 5 1 16,-1 6-1-16,-1 5 0 16,1 3 0-16,3 3-2 15,7 0 1-15,1 5-1 16,4 7-2-16,2 1 3 0,0-1-1 16,1 0 0-16,2-5-4 15,1-5-6-15,2-2 2 16,1 0 2-16,-2-16-1 15,-4-6 4-15,-3-3-2 16,-6-6 3-16,-3-3 2 16,-7-2 0-16,-4-3 2 15,-3-1 0-15,-2-2 0 16,0 1 2-16,-7 4-1 16,-2 10 1-16,3 10 6 15,1 8 11-15,2 9 2 16,3 0-11-16,-2 17-10 0,2 20-9 15,0 16 8-15,0 8 1 16,0 1 3-16,2-5-2 16,6-6-1-16,4-7-2 15,-1-9 0-15,3-8-3 16,2-7-30-16,2-12-71 16,9-8-135-16,1 0-153 15</inkml:trace>
  <inkml:trace contextRef="#ctx0" brushRef="#br0" timeOffset="48748.25">16458 2276 915 0,'0'0'157'0,"0"0"-41"16,0 0 8-16,0 0-86 15,0 0-38-15,0 0-3 16,80-29-58-16,-39 17-171 15,-6-4-322-15</inkml:trace>
  <inkml:trace contextRef="#ctx0" brushRef="#br0" timeOffset="50390.01">17473 2413 487 0,'0'0'135'15,"0"0"24"-15,0 0 3 16,8-79-45-16,-8 66-31 15,-3 5-12-15,-9 0-27 16,-3 8-23-16,-9 0-9 16,-10 16-14-16,-12 16-1 15,-2 9-1-15,7 3-2 16,16-1 3-16,22 1-2 16,5-5-9-16,37-6 6 15,22-10-15-15,18-13-42 16,9-10-39-16,3 0-44 15,-8-18-25-15,-10-4-63 0,-16-4-28 16</inkml:trace>
  <inkml:trace contextRef="#ctx0" brushRef="#br0" timeOffset="51495.24">17930 2453 141 0,'0'0'227'0,"0"0"-60"16,0 0 62-16,0 0-72 16,-12-77-32-16,-2 67-18 15,-3 4-50-15,0 1-12 16,-1 3-15-16,-1 2-8 15,2 0-8-15,0 11-9 16,3 9-5-16,4 5-1 0,2 4-2 16,8 2 1-1,0-2-1-15,5-1 0 16,17-5 3-16,5-4 0 0,3-9 0 16,0-7 2-16,0-3-1 15,-2-3-1-15,-3-13 1 16,-5-4 2-16,-3 1-3 15,-6-3 4-15,-2-1 0 16,-6 0 3-16,-3 3-3 16,0 2 4-16,0 1 3 15,0 6 3-15,0 2-1 16,0 5-3-16,0 1 4 16,0 3-7-16,0 0-7 15,0 0-1-15,6 9-7 16,3 11 3-16,4 4 2 0,-1 1 4 15,0 0-3-15,3-3 1 16,-3-2 0-16,4-4-2 16,-4-5-15-16,2-5 1 15,-2-6-7-15,-2 0 11 16,2 0 11-16,0-12 1 16,1-7 1-16,-1 0 2 15,-3-1-1-15,2 1 2 16,-5 2 3-16,0 0-4 15,-2 2 1-15,1 2-1 16,0 5 1-16,-2 2 4 16,-1 4-2-16,-1 2-3 0,4 0-2 15,3 5-9 1,5 12 3-16,0 3 5 0,3 2-1 16,-2-1 0-16,2-1-3 15,-2-3 1-15,1-3-7 16,-2-4-6-16,-2-3-2 15,0-2 1-15,0-5 1 16,-2 0 13-16,3 0 4 16,-2-3 1-16,4-11-1 15,-2 1 0-15,1-4 4 16,-1 1 1-16,-1-2-1 16,-1-1 6-16,0 0 11 15,-2 2 6-15,0 0-3 16,0 3-6-16,0 2-7 15,-2 4-4-15,-2 2-4 0,2 6-3 16,6 0-2-16,0 3-6 16,6 12 0-16,0 5 2 15,1 2-14-15,-1 0-16 16,-3-1-3-16,1-2-33 16,2-4-5-16,3-3 10 15,3-5 11-15,4-3 21 16,2-4 32-16,-3 0-13 15,0 0 14-15,-3-11-7 16,-3-1 9-16,-3-3 0 16,-4-1 2-16,-1 0 5 15,-5 0 10-15,-3 2 35 0,-2-1 12 16,-3 3 11-16,0 0 2 16,0 5 1-16,0-1-14 15,0 2-17-15,0 5 0 16,0 1-24-16,0 0-16 15,-2 12-7-15,-1 20-9 16,-4 23 8-16,4 20 0 16,3 9 1-16,6 4 0 15,12 0 0-15,0-11-4 16,-11-11 3-16,-7-11 1 16,0-14-24-16,0-12-29 15,0-12-15-15,0-11-68 16,0-6-26-16,0 0-50 0,0-20-252 15</inkml:trace>
  <inkml:trace contextRef="#ctx0" brushRef="#br0" timeOffset="51856.88">19167 2319 984 0,'0'0'43'0,"0"0"87"16,0 0 23-16,0 0-86 16,0 0-57-16,0 0-10 0,35-18-2 15,2 39-1-15,5 3 3 16,1 2-3 0,-2-1 3-16,-4 1-8 0,-6 2-19 15,-5-1-24-15,-10-2-5 16,-7 0-14-16,-7-1 7 15,-2 0 6-15,-7-2 11 16,-19-6 5-16,-9-1 26 16,-9-7 10-16,-1-5 3 15,-1-3 1-15,4 0-1 16,8 0 2-16,10-6 0 16,9-9 3-16,15-5-3 15,0-3-13-15,27-6-147 16,14-1-103-16</inkml:trace>
  <inkml:trace contextRef="#ctx0" brushRef="#br0" timeOffset="52504.4">19647 2215 532 0,'0'0'132'0,"3"-84"5"15,-2 45 41-15,-1 6-34 16,0 5-55-16,0 11-17 15,0 6-19-15,0 8-21 16,0 3-11-16,-1 0-11 16,1 0-10-16,0 31-4 15,0 23-7-15,0 18 11 0,10 9 8 16,2-2-6-16,0-7-1 16,0-8-1-16,1-7 0 15,1-11-3-15,1-12-24 16,4-10-98-16,3-12-106 15,3-11-189-15</inkml:trace>
  <inkml:trace contextRef="#ctx0" brushRef="#br0" timeOffset="53091.68">19891 2450 700 0,'0'0'147'0,"0"0"-54"0,0 0 37 16,0 0-54-16,0 0-58 16,0 0-17-16,45-7 2 15,-9 2 4-15,3-5-4 16,-2-1 0-16,-3-3 3 16,-10-3-5-16,-3 0 1 15,-6 0-2-15,-6 1 2 16,-8 2 1-16,-1 0 4 15,-1 4 3-15,-20 2 7 16,-6 6-8-16,-3 2-5 0,-1 9-3 16,1 15-1-1,5 7 0-15,10 6 0 0,10 0 0 16,5 4-4-16,20-7 2 16,23-1-1-16,15-11-11 15,12-7-91-15,9-10-77 16,-1-5-35-16,-5-3-27 15,-7-16-27-15,-8-7 155 16,-10-4 116-16,-2-6 141 16,-10 0 54-16,-8-3-34 15,-7 4 7-15,-12 5-28 16,-9 4 8-16,0 4-15 16,-3 5-38-16,-13 4-15 15,5 8-31-15,-1 4-19 16,-3 1-14-16,-3 9-8 0,-4 20-8 15,-7 9-2-15,1 4 2 16,3 4 0-16,1-3-1 16,6 0 0-16,5-6-2 15,2-8 1-15,5-7-3 16,3-10-48-16,0-5-45 16,3-7-57-16,0 0-44 15,0-16-100-15</inkml:trace>
  <inkml:trace contextRef="#ctx0" brushRef="#br0" timeOffset="53285.18">20458 2302 635 0,'0'0'224'0,"0"0"-133"0,0 0 11 16,0 0-36-16,0 0-8 15,0 0 17-15,36 100-25 16,-9-63-26-16,6 2-16 15,3-4-6-15,5-4-2 16,-4-8-1-16,-2-9-83 16,-5-7-202-16,-4-7-460 15</inkml:trace>
  <inkml:trace contextRef="#ctx0" brushRef="#br0" timeOffset="55905.54">21411 2322 625 0,'0'0'155'15,"0"0"-33"-15,0 0 37 16,0 0-43-16,0 0-46 16,0 0-33-16,-21-51-10 15,8 51-11-15,-4 6-14 16,-6 17-2-16,-1 9-4 16,3 6 2-16,7 1-5 15,10 3 4-15,4-4 2 16,0-5-2-16,17-6 0 15,9-7-2-15,6-10-7 0,2-10 2 16,3 0 3-16,-3-14 1 16,-1-9 5-16,-3-6 1 15,-5 0 0-15,-8 1 1 16,-4 0-1-16,-8 3 2 16,-4 2 0-16,-1 3-2 15,0 4 5-15,0 3 10 16,0 6 8-16,-3 2-2 15,2 5-5-15,-1 0-16 16,-1 7 0-16,-2 15-12 16,2 7 12-16,0 8 0 15,3 0-2-15,0-2 2 0,11-3-2 16,7-3 2-16,3-11-1 16,-1-5 0-16,2-10 0 15,-1-3 0-15,-1-2 1 16,0-15 0-16,-4-6 2 15,-2-1 0-15,-2-2 0 16,-6 1 1-16,-2 0 0 16,-1 2-2-16,-3 3 7 15,2 4 2-15,-1 3 3 16,-1 6 5-16,2 3-2 16,-1 4-7-16,-1 0-3 15,2 0-6-15,5 0-4 16,4 16-3-16,1 8 7 0,5 3 1 15,-1 2-1-15,0 0 0 16,0 0-2-16,-1-5-1 16,2-4 0-16,-3-6-8 15,0-6-1-15,-4-6 0 16,-2-2 7-16,-1 0 3 16,5-5 2-16,0-9 2 15,4-6-2-15,-1-4 2 16,2 5-2-16,-2-2 1 15,-1 2-1-15,0 2 0 16,-2 1 0-16,1 4 0 16,-2 1 0-16,-1 3-1 0,-4 5 2 15,0 1-2-15,2 2 1 16,5 0-7-16,2 16-4 16,4 4-19-16,3 0-18 15,4 1-13-15,4-1-19 16,4-3-2-16,5-6-13 15,-3-6 14-15,-2-5 3 16,-2 0 23-16,-7-2 43 16,-3-10 12-16,-7-3 2 15,-4-2 37-15,-4-3 44 16,-4 3-4-16,-3 0 10 16,0 3-12-16,-5 0 1 15,-12 2-17-15,-9 4-16 16,-5 5-22-16,-5 3-13 15,2 1-6-15,2 19-4 0,10 4-1 16,10 4-1-16,12 4-2 16,0-5 1-16,23 0 2 15,18-10-3-15,9-8-4 16,3-9-29-16,-1 0-4 16,-8-16 1-16,-4-7 12 15,-9-11 15-15,-6-6 6 16,-5-6 7-16,-4-5 0 15,-5-7 2-15,-8-4-2 16,-3-4 1-16,-3 3 3 16,-21 5 3-16,-4 12 2 15,0 17 37-15,5 12 4 0,5 11-6 16,5 6-20-16,1 23-17 16,1 24-7-16,5 23 0 15,6 9-1-15,0 3 0 16,23-3 0-16,4-8-1 15,0-6-4-15,-7-7-27 16,-5-12-157-16,-4-10-194 16</inkml:trace>
  <inkml:trace contextRef="#ctx0" brushRef="#br0" timeOffset="56472.73">23509 2101 818 0,'0'0'102'16,"0"0"-19"-16,0-76 78 15,0 71-22-15,-2 5-80 0,-1 0-44 16,-3 26-15-1,-5 24-4-15,0 20 4 0,0 10 6 16,7 1-2-16,2-2 2 16,2-4-2-16,0-8-4 15,0-8-2-15,5-12 0 16,1-13-5-16,3-12-35 16,1-9-93-16,4-12-89 15,0-1-121-15</inkml:trace>
  <inkml:trace contextRef="#ctx0" brushRef="#br0" timeOffset="56906.06">23412 2488 655 0,'0'0'172'0,"0"0"-48"0,0 0 67 15,0 0-56-15,0 0-59 16,0 0-27-16,-14-9-13 15,14 8-12-15,0-4-11 16,8-1-5-16,14-6-3 16,14 0-5-16,9 2 0 15,4 0-2-15,4 6 0 16,1 2-1-16,-3 2-17 16,-4 0-15-16,-8 2-5 15,-9 12-15-15,-11 4 1 16,-10 6 8-16,-9 4-2 0,0 3 27 15,-7 0 11-15,-15-1 9 16,-2-5 1-16,3-4 1 16,3-4-1-16,7-2 0 15,8-4 0-15,3-1 1 16,0-2-1-16,18-3 2 16,18-3 0-16,12-2 5 15,9-2-4-15,-5-13-1 16,-1-4-2-16,-7-3-1 15,-5-10-25-15,-5-6-76 16,-7-4-42-16,-6-7-62 16,-10 4-94-16</inkml:trace>
  <inkml:trace contextRef="#ctx0" brushRef="#br0" timeOffset="57065.52">24062 2271 466 0,'0'0'156'16,"0"0"-15"-16,0 0 11 15,0 0-11-15,0 0-52 16,0 0-38-16,-33-22-16 16,33 22-29-16,0 0-6 15,0 6-44-15,3 16-120 16,9 6-28-16,0 1-274 16</inkml:trace>
  <inkml:trace contextRef="#ctx0" brushRef="#br0" timeOffset="57958.12">24312 2473 813 0,'0'0'124'15,"0"0"-36"-15,0 0 89 16,0 0-50-16,-42-74-70 15,40 69-10-15,2 5-13 16,0 0-17-16,-2 0-15 16,-1 12-2-16,2 19-5 15,-2 10 5-15,3 4 1 0,0 0-1 16,0-3 0-16,0-8-1 16,3-7 0-16,7-9 1 15,-1-5-1-15,-1-8-10 16,-2-5-6-16,5 0 4 15,0-10 11-15,7-12 2 16,-3-7-2-16,1-5-1 16,-2 0 3-16,-7 0 0 15,2 4 0-15,-5 6 1 16,1 5 1-16,-2 4 1 16,0 7 1-16,-3 2 1 15,1 5 4-15,-1 1-8 16,5 0-1-16,7 9-10 0,4 13-2 15,7 7 11-15,2 4-1 16,-1-2 0-16,-3-3-3 16,1-4-7-16,-4-7-13 15,-5-5-13-15,-2-7-7 16,-2-2 23-16,-2-3 5 16,2 0 16-16,3-13 1 15,0-8 0-15,-1-1 2 16,-3-5 2-16,0-2-1 15,-1 1 7-15,-1 2 3 16,3 2-3-16,-3 8 4 16,-1 5 4-16,-4 5 0 0,1 6 1 15,-1 0-9-15,8 0-10 16,9 8-10-16,9 14-1 16,6 3 10-16,-1 2-1 15,0-3 0-15,-2-5-13 16,-4-7-17-16,-2-9 3 15,-3-3 13-15,-1 0 11 16,-3-16 4-16,-3-7 1 16,-1-3 2-16,-7-1 0 15,-3-4 0-15,-3 3 0 16,0 0 1-16,-4 5 0 16,-9 5 5-16,0 6 4 15,0 5 10-15,0 7 0 16,-5 0-9-16,0 20-12 15,-5 11-1-15,8 7 1 0,5 5 4 16,10 1-5-16,0-3 1 16,15-2-1-16,10-10 0 15,6-11 0-15,5-5-27 16,5-7-123-16,8-6-170 16,-3 0-251-16</inkml:trace>
  <inkml:trace contextRef="#ctx0" brushRef="#br0" timeOffset="58570.55">25816 2249 611 0,'0'0'158'15,"0"0"-57"-15,-9-80 64 16,1 70-5-16,2 6-67 16,3 4-42-16,-2 0-31 15,-3 27-20-15,-2 21-11 16,-1 15 11-16,5 10 0 15,5 4-2-15,1-2 2 16,0-5-5-16,0-10 2 16,7-14-4-16,4-11-17 15,-2-12-114-15,1-12-104 16,2-11-164-16</inkml:trace>
  <inkml:trace contextRef="#ctx0" brushRef="#br0" timeOffset="59271.64">25577 2517 768 0,'0'0'158'15,"0"0"-99"-15,0 0 42 16,0 0-29-16,0 0-40 16,142-38-9-16,-69 30-4 15,0-1-15-15,-1-1 0 16,-4 0-3-16,-8 1-1 15,-12 2-1-15,-18 1 1 16,-16 3 1-16,-9 2 1 16,-4 1 1-16,-1 0-3 15,0 0-1-15,-14 18-4 0,-12 10 5 16,-4 6 0-16,5 1 1 16,7-4-1-16,11-5-4 15,5-4 2-15,2-8-1 16,0-3 0-16,2-3 3 15,8-5 0-15,6-3 2 16,1 0 0-16,4-8 1 16,1-9-2-16,2-6 4 15,-5-6-5-15,1-1-5 16,-7-3 1-16,-3 5 0 16,-5 6 4-16,-3 8 0 15,-2 10 1-15,0 4-1 16,0 0-4-16,0 12-22 0,0 11 7 15,0 10 13-15,4 3 5 16,8-2 0-16,7-5 0 16,4-8 0-16,6-9 1 15,7-10 1-15,5-2 3 16,3-10 1-16,-2-15-3 16,-1-11 1-16,-6-6 1 15,-5-4-1-15,-4-4-1 16,-6 1-1-16,-2-2 2 15,-6-2 1-15,-6 5-3 16,-3 2 4-16,-3 11 10 16,0 12 1-16,0 12 30 15,0 8 0-15,0 3-20 16,-6 4-26-16,-3 29-20 0,-7 17 8 16,1 14 9-16,2 4 2 15,7 0-2-15,6-5 2 16,0-5-1-16,6-7-16 15,13-10-76-15,6-13-66 16,2-11-146-16,1-9-431 16</inkml:trace>
  <inkml:trace contextRef="#ctx0" brushRef="#br0" timeOffset="59894.06">26929 2419 604 0,'0'0'226'15,"0"0"-116"-15,0 0 45 0,0 0-22 16,-75-74-77-16,57 73-14 16,0 1-26-16,0 7-9 15,-2 17-6-15,0 7-1 16,2 10-1-16,5 2 0 16,4-1 1-16,7-3-2 15,2-5 0-15,0-9-1 16,12-7 3-16,6-6-1 15,3-9-3-15,3-3-6 16,0 0 2-16,3-17 2 16,-3-3 5-16,-4-3-3 15,-3-4 4-15,-4 3 5 0,1 3-4 16,-3 5-1-16,-3 9-1 16,0 5 0-16,-1 2 0 15,8 6-10-15,7 16 4 16,4 6 4-16,-1 2 3 15,0-2-4-15,-1-2 2 16,-2-7-9-16,-2-2-24 16,-1-5-6-16,-1-7 30 15,0-3 11-15,0-2 0 16,-2 0 1-16,4-5 2 16,-2-9 0-16,1-3 0 15,0-2 4-15,0-4 6 16,0-2 25-16,0-4-8 15,1 2-13-15,-1-1 3 16,-2 9-6-16,-4 5-4 0,-4 8 3 16,-2 6-9-16,0 0-4 15,3 9-7-15,2 15 2 16,-1 5 0-16,0 2 3 16,-4-1-1-16,0-4-2 15,0-4-7-15,-3-5-24 16,1-5-13-16,-2-7-22 15,0-5-12-15,-2 0-53 16,-1-3-7-16,0-17-185 16</inkml:trace>
  <inkml:trace contextRef="#ctx0" brushRef="#br0" timeOffset="60077.14">27507 2261 678 0,'0'0'178'0,"0"0"-77"16,0 0 30-16,0 0-54 16,0 0-76-16,0 0-1 15,-15 3-28-15,26 31-24 16,8 4-86-16,-1 2-146 16,-2-5-210-16</inkml:trace>
  <inkml:trace contextRef="#ctx0" brushRef="#br0" timeOffset="61139.96">27764 2458 670 0,'0'0'233'0,"0"0"-131"16,0 0 55-16,0 0-39 15,0 0-62-15,0 0-21 16,0-59-7-16,0 59-19 15,0 0-9-15,0 15-12 16,3 13 1-16,7 8 10 16,3 3 1-16,0-2 0 15,0-6-3-15,2-7-18 0,-1-6-14 16,0-7 4-16,-2-5 7 16,3-6 6-16,-1 0 14 15,0-3 4-15,2-14 2 16,0-5 0-16,-3-4 2 15,-1-5 1-15,0-1-1 16,-3 0 4-16,0 2 6 16,1 5 3-16,-2 5 5 15,0 6-9-15,-2 8-9 16,-1 3-1-16,0 3-3 16,2 1-6-16,2 18-7 15,6 9 6-15,0 5 2 16,1 4-9-16,-2-6-15 15,2-2-8-15,2-6-11 16,8-5 13-16,5-6 21 0,2-6 12 16,1-5 2-16,-5-1 0 15,-4 0 0-15,0-11 4 16,-3-7 3-16,-3-6 8 16,-3-5 22-16,-6-5-5 15,-1 1-13-15,-8 0-1 16,-1 7-3-16,0 0-6 15,-16 8-5-15,0 7-1 16,-5 5 4-16,-1 6-7 16,-1 6-3-16,1 16-6 15,2 9-10-15,10 9-12 16,10 1-15-16,0-1-32 0,9-4-34 16,12-7-48-16,-2-9-42 15,2-14 11-15,0-6-46 16,-3 0 29-16,-3-13 208 15,-2-9 83-15,-1-5 62 16,-1-6-6-16,-2-2-10 16,1 0-13-16,-3 0 19 15,-2 6-39-15,-4 8 9 16,-1 6-2-16,0 5 4 16,0 6-15-16,0 3-13 15,0 1-47-15,-4 6-28 16,-5 28-4-16,-1 21 0 15,1 17 2-15,4 11 2 0,5 4-3 16,0 5-1-16,0 2 0 16,9-4 2-16,-1-7-3 15,-5-12 2-15,-3-10-2 16,0-10 0-16,0-7-46 16,-3-8-27-16,1-10 30 15,2-6 0-15,0-7-7 16,0-7 41-16,-1-6-44 15,-7 0 40-15,-7-7 12 16,-7-12-2-16,-4-8-9 16,1-3 7-16,4-5 5 15,6-4 1-15,6-3 2 0,6-5 9 16,3-4 11 0,3 1 24-16,18-2-15 0,6 8-1 15,1 4-23-15,1 12 1 16,-1 7-8-16,3 9-1 15,10 9-41-15,6 3-99 16,5 0-236-16</inkml:trace>
  <inkml:trace contextRef="#ctx0" brushRef="#br0" timeOffset="61389.21">29014 2651 921 0,'0'0'89'0,"0"0"34"16,0 0 27-16,0 0-76 15,0 0-41-15,0 0-17 16,-51-54-13-16,51 60-3 16,0 11-3-16,0 1 2 15,0-1 1-15,3-4-1 16,3-4 0-16,3-2-51 15,-5-7-82-15,-2 0-80 16,-2-10-281-16</inkml:trace>
  <inkml:trace contextRef="#ctx0" brushRef="#br0" timeOffset="70603.07">1388 4020 785 0,'0'0'93'15,"0"0"1"-15,0 0 41 16,0 0-36-16,11-75-46 16,-11 75-19-16,-2 0-9 15,-2 0-9-15,-2 0-9 0,-3 3-7 16,0 13-4-1,-2 12-7-15,5 5 5 0,6 6 5 16,0-4-4-16,17-5 0 16,16-6 5-16,1-7 0 15,3-4 0-15,-4-4 0 16,-7-2-4-16,-4 1 1 16,-6 1-18-16,-5 4-23 15,-5 5-28-15,-6 7 7 16,0 5 24-16,-20 6 14 15,-8 0 11-15,-5-3-5 16,-4-6-3-16,6-3 20 16,1-12 4-16,4-4 0 15,10-8 2-15,8 0 1 16,8-8-3-16,0-17-37 0,20-13-94 16,20-9-52-1,11-4-22-15,10 0-174 0</inkml:trace>
  <inkml:trace contextRef="#ctx0" brushRef="#br0" timeOffset="70937.8">1830 4123 508 0,'0'0'238'15,"0"0"-94"-15,0 0 4 16,0 0-37-16,0 0-53 16,0 0-23-16,-45 30-14 15,24-6-6-15,6 4-6 16,2 1-6-16,10 0-3 0,3-6-1 15,13-1 0-15,10-7 2 16,8-5-1-16,5-5 1 16,1-5-1-16,5 0 0 15,-3-17 1-15,-4-3-1 16,-12-4-12-16,-4-1-10 16,-10-3 4-16,-7 0 6 15,-2 0 9-15,-6 1 3 16,-15 4 2-16,-3 7 2 15,-5 7 0-15,-6 9-3 16,2 0-2-16,-1 17-3 16,1 10-2-16,6 3-10 15,6 3-74-15,12-1-121 16,9-11-233-16</inkml:trace>
  <inkml:trace contextRef="#ctx0" brushRef="#br0" timeOffset="71818.86">2814 3873 714 0,'0'0'121'15,"0"0"-68"-15,0 0 34 16,0 0 17-16,0 0-49 16,0 0-23-16,0-56-13 15,0 56-7-15,-3 0-10 0,3 20-2 16,0 12-10 0,0 16 5-16,0 8 5 0,3 2 3 15,5-1 0-15,-4-4-3 16,1-2 0-16,-1-5 1 15,0-7-1-15,-1-8 0 16,-1-9-9-16,-2-10-94 16,0-9-64-16,0-3-131 15,0-12-94-15,-3-15 298 16,-9-2 5-16,0-2 50 16</inkml:trace>
  <inkml:trace contextRef="#ctx0" brushRef="#br0" timeOffset="73002.45">2698 4110 646 0,'0'0'167'16,"0"0"-114"-16,0 0 39 16,0 0-16-16,0 0-46 15,0 0-22-15,58-42-6 16,-7 19 3-16,9-8-5 16,6 1-1-16,2-6-5 15,-3-3 0-15,-8 5-35 16,-15 2-3-16,-15 10-18 15,-13 6 35-15,-11 7 27 16,-3 4 10-16,0 2 57 16,0 0-3-16,0 3-3 15,0 0-3-15,0 0-15 16,-1 0-23-16,-5 6-14 0,0 19-6 16,-1 12 1-16,-1 12-1 15,5 2 2-15,3 4 0 16,0-4-1-16,0-4 1 15,12-7-1-15,-1-8-1 16,2-10-2-16,-1-5-1 16,1-8 2-16,-4-5 1 15,-1-4 0-15,-2 0-2 16,1-6-4-16,-1-18 6 16,3-8 6-16,-6-4-3 15,-1 0-2-15,-2 10 5 16,0 6-4-16,0 7 1 0,0 6 1 15,0 5 6 1,0 2-5-16,0 0-5 0,11 7-11 16,6 13-7-16,13 6 12 15,1-1 6-15,2-1 1 16,0-3-1-16,2-5 0 16,3-5-1-16,1-4 1 15,-2-7 0-15,0 0 3 16,0-5-2-16,-8-8-1 15,-8-5 1-15,-5-2 0 16,-5-4 3-16,-7-2-1 16,-4-1 3-16,0 3-2 15,0 2 2-15,-7 5 0 16,-7 4 2-16,-1 7 3 0,-1 0 1 16,-5 6-4-16,0 0-8 15,3 15-2-15,3 9-7 16,8 5 4-16,5 4-2 15,2 1 1-15,5-3-3 16,17-5 8-16,12-7-4 16,7-6-4-16,8-8 5 15,3-5-15-15,-1 0 7 16,-8-10-7-16,-6-5 11 16,-11 0 2-16,-11-4 3 15,-5 2 3-15,-7-1 6 0,-3 1 5 16,0 3 6-1,0 3 19-15,0 2-14 0,0 6 3 16,0 0-10-16,0 3-8 16,0 0-7-16,6 0-11 15,12 9-4-15,3 7 10 16,7 1 1-16,2-1-2 16,1-2-1-16,1-1-7 15,-1-3-2-15,5-7 10 16,1-2 1-16,-4-1-1 15,-5 0-1-15,-8 0 1 16,-3-11 2-16,-3-5 4 16,-4-3 2-16,-5-1 2 15,-5-3 3-15,0 1-2 0,0-2 3 16,-9 2 2-16,-3 5 9 16,1 6-3-16,5 8 14 15,1 3-4-15,0 0-14 16,-1 6-12-16,-3 19-6 15,6 5 2-15,3 6 2 16,0 1 2-16,9-7-3 16,16-4 2-16,8-3-5 15,8-9 4-15,3-6 0 16,4-7-2-16,6-1-92 16,-5-6-86-16,-4-10-331 15,-9-2 152-15,-8 3 281 16,6-1 40-16,12 0 16 15,11-1 13-15</inkml:trace>
  <inkml:trace contextRef="#ctx0" brushRef="#br0" timeOffset="73852.33">5417 3916 80 0,'0'0'833'0,"0"0"-739"16,0 0 27-16,0 0-15 16,0 0-46-16,0 0-26 15,0-29-14-15,0 29-11 16,0 12-9-16,0 12-8 16,0 8-5-16,0 9 13 15,7-2 1-15,7-4 0 16,4-9 2-16,1-5-3 15,5-9 0-15,1-7 0 16,4-5 0-16,-4 0 2 16,3-17-2-16,-8-5-8 15,-5-5 4-15,-9-3-1 0,-6 4 4 16,0 1-1-16,0 2 1 16,0 7 1-16,-3 6 0 15,1 5 1-15,1 2 1 16,1 3-2-16,0 0-5 15,15 0-13-15,13 0 8 16,5 5 6-16,1 6 0 16,0 1-3-16,-4 1-6 15,-4 0-1-15,-4 1-2 16,-4 1 1-16,-6 3-4 16,1 2-1-16,-4 0 2 15,-1 2 5-15,-5-2-17 16,-3 1 2-16,0-5-1 0,-3 0 6 15,-14-2 11 1,-7-2 6-16,-7-2 3 0,-2-3-1 16,-8-3-8-16,-4-2-12 15,-9-2-21-15,-1 0-34 16,7-8-157-16,5-12-187 16,15-10 306-16,8-7 74 15,5-7 12-15</inkml:trace>
  <inkml:trace contextRef="#ctx0" brushRef="#br0" timeOffset="74019.48">5390 3685 810 0,'0'0'206'0,"0"0"-127"15,0 0 15-15,0 0-42 16,0 0-26-16,0 0-26 15,-7-5-5-15,7 5-55 16,25 0-200-16,17-4-281 16</inkml:trace>
  <inkml:trace contextRef="#ctx0" brushRef="#br0" timeOffset="75119.09">6839 3978 534 0,'0'0'327'0,"0"0"-245"16,0 0 16-16,0 0 24 15,0 0-51-15,0 0-32 16,0-60-12-16,0 60-8 16,0 0-10-16,0 0-7 15,1 5-2-15,2 15-9 16,4 12-8-16,1 11 17 0,-2 3 0 15,3-3 2-15,1-7-1 16,-1-5 1-16,2-9-1 16,-1-8-1-16,-4-6 1 15,-3-5 0-15,0-3-1 16,2 0 5-16,2-12 6 16,3-17 1-16,1-11-9 15,-1-4-2-15,-1 3 3 16,-3 3-2-16,0 5-1 15,-1 4 3-15,2 5-2 16,-4 6 1-16,0 7-3 16,0 6 4-16,-3 4-4 15,3 1 0-15,6 0-6 16,7 13-11-16,11 13 7 0,6 2 6 16,3 4 0-16,0-2-1 15,0-3 5-15,-1-4-7 16,-1-7-5-16,-1-7-9 15,-3-7-1-15,-2-2 10 16,-6-3 4-16,-6-17 8 16,-4-4 3-16,-5-3 0 15,-7-6 2-15,0 0 2 16,0 5 1-16,-9 3 12 16,0 8 9-16,3 7 3 15,2 3-11-15,2 7-7 16,0 0-9-16,2 0-5 15,0 8-6-15,0 18-10 0,4 8 9 16,9 4 7-16,5-2 1 16,3-5-1-16,3-4 0 15,7-6 0-15,1-8 1 16,-1-8-1-16,0-5 0 16,-1 0 1-16,-6-12 1 15,-5-9-2-15,-5-3-1 16,-10-3 0-16,-4-2 0 15,0 1 1-15,-13-3-3 16,-13 2 1-16,-5 2 2 16,-5 4-2-16,0 9-1 15,-1 8-3-15,3 6-3 0,1 5-5 16,3 16-9-16,8 5-19 16,7 4-50-16,9 3-79 15,6-7-117-15,0-6-253 16,21-11 386-16</inkml:trace>
  <inkml:trace contextRef="#ctx0" brushRef="#br0" timeOffset="75719.16">8784 3902 580 0,'0'0'192'0,"0"0"-116"16,-6-82 54-16,-5 67-12 15,-2 4-51-15,4 5-28 16,1 6-11-16,-1 0-16 15,-4 17-12-15,-1 13-3 16,4 8 0-16,10 3-1 16,0-2-1-16,19-3 2 15,10-4 1-15,4-6 0 16,-4-6 1-16,-2-6-2 16,-5-2-4-16,-8 0-20 15,-8 0-16-15,-6 5-5 16,0 0-5-16,-22 3 23 15,-7 0 15-15,-8-4 0 0,0-2 4 16,1-5 10 0,3-5-4-16,8-4 5 0,6 0 5 15,6-4-3-15,7-14-2 16,6-9-18-16,0-7-49 16,22-4-108-16,9-4-94 15</inkml:trace>
  <inkml:trace contextRef="#ctx0" brushRef="#br0" timeOffset="77818.12">9088 3897 199 0,'0'0'170'0,"0"0"-89"16,0 0 17-16,0 0 9 0,0 0-17 15,0 0-32-15,0 0-9 16,-8 12-13-16,8-12-12 16,17 0 0-16,12 0 8 15,12-17-6-15,8-6-15 16,0-8-8-16,-4-2-3 15,-9-5 0-15,-8-4-3 16,-11-2-15-16,-7-2-2 16,-9 0 7-16,-1 3 7 15,-8 0 6-15,-12 7 6 16,-1 8 23-16,3 11 34 16,8 7 3-16,4 8-38 15,3 2-5-15,0 0-16 16,-5 21-7-16,-2 24-9 15,-2 24 9-15,-1 12 11 0,8 3 19 16,4-1-17-16,1-10-2 16,0-9 24-16,0-10-11 15,3-13-14-15,3-12-2 16,6-8-1-16,-6-9-5 16,-2-11 0-16,-1-1-2 15,-1 0 1-15,3 0 6 16,1-17-3-16,5-9-4 15,4-9-4-15,-3-3-3 16,0-1 1-16,-2 3-4 16,-4 9 5-16,-1 10 4 15,-4 10 1-15,1 7 0 0,2 0-2 16,9 17-11-16,6 9-3 16,4 10 14-16,3 1 2 15,-3-3-2-15,3-5 1 16,-1-6 1-16,4-7-2 15,2-9 0-15,6-7-1 16,0 0-15-16,2-4-9 16,-4-16 8-16,-7-2 13 15,-3-4 4-15,-7 0 2 16,-9-2 3-16,-4 0 0 16,-5 0 1-16,0 2 5 15,-3 4 16-15,-8 5 5 16,2 6 2-16,0 3 4 0,3 5-13 15,0 3-8 1,-1 0-10-16,-2 15-5 0,-2 14-3 16,-3 11 2-16,5 2-1 15,4 0 0-15,5-4 2 16,0-7-3-16,12-3 2 16,12-8-1-16,7-9 1 15,5-7 0-15,3-4 0 16,-2 0-3-16,0-11 2 15,-7-9-2-15,-6-3 0 16,-4-2 2-16,-7-3 1 16,-7 0 1-16,-6-4 0 0,0 2 1 15,-3 0 0 1,-16 3-1-16,-5 6 1 0,-2 5 0 16,-4 5-1-16,0 11 0 15,1 0 0-15,5 0-4 16,5 20-2-16,5 1-4 15,14 4 0-15,0 1-20 16,6-2-37-16,22-2-23 16,8-7-12-16,5-4-53 15,0-4-84-15,-3-6 3 16,-7-1-85-16</inkml:trace>
  <inkml:trace contextRef="#ctx0" brushRef="#br0" timeOffset="78202.5">10111 3961 347 0,'0'0'179'0,"0"0"34"16,0 0-66-1,0 0-16-15,0 0-26 0,0 0-11 16,2-56-7-16,-1 47-36 16,2 0-20-16,0 2-9 15,0 0-6-15,1 1-3 16,1 5-3-16,1 1-6 16,3 0-4-16,10 0-5 15,5 19-3-15,3 5 2 16,0 9-5-16,-5 0 2 15,-1 0-24-15,-7-3-35 16,-1-6-13-16,-6-5-1 16,-1-8 48-16,-3-4-9 15,-1-6-3-15,-2-1 25 0,0 0 21 16,0-2 11-16,0-12 7 16,-2-6 7-16,-4-2-2 15,2-4 0-15,1-2-9 16,3-4-5-16,0 4-2 15,0 2-2-15,1 4-1 16,10 8-2-16,2 1-2 16,4 6 0-16,2 4-10 15,6 3-35-15,-2 0-38 16,5 0-75-16,-2 0-105 16,-1 0-169-16</inkml:trace>
  <inkml:trace contextRef="#ctx0" brushRef="#br0" timeOffset="78817.2">10743 3522 609 0,'0'0'115'15,"0"0"18"-15,0 0 37 16,0 0-48-16,0 0-65 16,0 0-22-16,-37-63-17 15,30 85-18-15,-2 19-8 16,1 21 8-16,4 11 1 15,4 0-1-15,0-3 0 16,3-12-6-16,6-11 0 16,4-11-9-16,-4-6-70 15,-1-10-66-15,1-10-75 0,2-10-320 16</inkml:trace>
  <inkml:trace contextRef="#ctx0" brushRef="#br0" timeOffset="80218.06">10806 3692 526 0,'0'0'110'16,"0"0"33"-16,0 0 19 15,0-83-43-15,-9 72-30 16,2 5-22-16,-5 6-20 15,-3 0-26-15,-12 23-15 16,-6 17-4-16,2 18-1 16,4 3-1-16,12-1 2 15,12-5-2-15,3-7-3 0,11-9-3 16,11-7 1-16,11-12 5 16,4-9-3-16,5-8 0 15,0-3-16-15,-2-3 0 16,-6-13 6-16,-1-4 4 15,-9-4 9-15,-8-2 2 16,-4 1 0-16,-6 0 1 16,-3 2 2-16,-3 2 0 15,0 5 14-15,-3 5 4 16,0 4 15-16,-1 4-7 16,2 2-8-16,1 1-10 15,1 1-13-15,0 20-11 16,0 9 9-16,3 3 2 0,10-2-1 15,-1-1 0-15,1-6-1 16,1-6-2-16,2-4-1 16,-4-6-7-16,-1-4-3 15,-3-4 3-15,0 0 12 16,0 0 0-16,-1-5 2 16,6-12 1-16,1-4 3 15,-1-4-4-15,1 0 2 16,-1-1 3-16,-1-1-1 15,0 5 3-15,0 4-2 16,-3 8 0-16,0 6-2 16,6 4-4-16,5 0-2 0,5 14-1 15,3 7-7 1,-1 4 1-16,-5-4 1 0,-3-3-11 16,-2-6-8-16,-1-3-1 15,2-6 10-15,1-3 12 16,2 0 4-16,-1-13 1 15,1-8 1-15,-1-7 1 16,-1-5 4-16,-5-9-3 16,-3-5 2-16,-4-5 6 15,-7-4 4-15,0 2 12 16,0 2 11-16,-3 12-11 16,-6 13-6-16,2 10-6 15,1 11-2-15,3 4 3 16,2 2-12-16,-2 8-4 15,-2 30-16-15,2 21 8 0,-3 13 8 16,3 0 1-16,1-10-1 16,2-10-8-16,0-10 2 15,0-9-7-15,6-9-61 16,2-9-39-16,8-7-98 16,2-8-167-16,3 0-197 15</inkml:trace>
  <inkml:trace contextRef="#ctx0" brushRef="#br0" timeOffset="80369.45">11779 3781 722 0,'0'0'216'0,"0"0"-116"16,0 0 35-16,0 0-57 16,0 0-66-16,0 0-12 15,80-22 0-15,-49 12-11 16,-2-2-112-16,-4-4-156 15</inkml:trace>
  <inkml:trace contextRef="#ctx0" brushRef="#br0" timeOffset="82384.64">12672 3408 87 0,'0'0'766'0,"0"0"-665"16,0 0-15-16,0 0-31 15,0 0-24-15,0 0-15 16,0-21-16-16,0 30-2 16,0 22-9-16,0 17 9 15,0 14 2-15,0 10 3 16,0-4 16-16,0-2 4 16,4-7-14-16,-2-13-9 15,-2-7-4-15,0-10-9 16,0-7-89-16,0-10-99 15,-3-9-238-15,-10-3 40 0</inkml:trace>
  <inkml:trace contextRef="#ctx0" brushRef="#br0" timeOffset="82869.37">12466 3745 437 0,'0'0'400'0,"0"0"-302"15,0 0 24-15,0 0-21 16,0 0-57-16,0 0-29 16,-12-15-4-16,39 9-10 15,21-8-1-15,14 0 1 0,6-1-1 16,-6 5-2-16,-13 5-10 16,-14 5-23-16,-10 0-4 15,-13 0-7-15,-6 2 4 16,-6 15 21-16,0 8 10 15,0 6 10-15,-10 4 1 16,-4-1 4-16,2-2-3 16,8-5 2-16,4-7-3 15,0-3 5-15,12-3-2 16,12-8 2-16,7-1-2 16,8-5 5-16,4 0-1 15,2-11-1-15,-2-4 1 16,-6-4-7-16,-4-1 5 15,-9 0-5-15,-9-1 3 16,-3-2-1-16,-12 0 1 0,0-2 2 16,-6-4-1-16,-15 5-2 15,-6 4 4-15,-3 7 0 16,-1 9-6-16,1 4-4 16,2 0 1-16,4 16-3 15,6 5-9-15,5 3-48 16,10 0-127-16,3-7-268 15</inkml:trace>
  <inkml:trace contextRef="#ctx0" brushRef="#br0" timeOffset="83466.95">14243 3529 854 0,'0'0'83'16,"0"0"-17"-16,0 0 27 16,0 0-31-16,0 0-32 15,0 0-8-15,-50-41-17 16,49 56-5-16,-2 22-8 15,2 22 3-15,-1 13 5 16,2-1 10-16,0-8-3 16,0-12-7-16,7-8-3 15,2-9 0-15,0-8-34 16,3-7-95-16,-1-9-104 16,-2-10-261-16,-5 0 186 15</inkml:trace>
  <inkml:trace contextRef="#ctx0" brushRef="#br0" timeOffset="84485.71">14043 3757 725 0,'0'0'103'16,"0"0"-31"-16,0 0 13 16,0 0-48-16,0 0-31 15,0 0-5-15,98-20 0 16,-29 3 4-16,5-4-5 15,1-4 0-15,-2-1 0 16,-6-4-7-16,-11 4-23 16,-13 1-4-16,-17 4 2 0,-10 4 32 15,-8 5 3-15,-6 4 15 16,-2 1 35-16,0 5 3 16,0 0 1-16,0 2-16 15,0 0-11-15,0 0-12 16,-7 5-17-16,-2 22-1 15,-4 14-2-15,2 12 1 16,3 5 2-16,5 2 2 16,3-5-1-16,0-9-2 15,6-9-2-15,12-11 0 16,0-8-1-16,3-7 2 16,0-7 0-16,-3-4-4 15,-1 0-4-15,0-8 5 0,2-14 4 16,1-9 2-1,-5-4 1-15,-2 2 1 0,-4 2-1 16,-5 4 2-16,0 5 2 16,-1 5 4-16,0 3 8 15,-2 5-5-15,1 4-5 16,3 5-9-16,4 0-2 16,6 17-10-16,6 8 1 15,3 5 10-15,1-2-2 16,-1 0-2-16,0-6-1 15,1-5 1-15,-1-3-12 16,0-7 0-16,-6-5 8 16,0-2 7-16,-4 0 2 15,0 0 0-15,-2-8 4 0,1-9 1 16,0-2 0 0,-3-2 1-16,2-4 5 0,-3 3 2 15,-1 1 2-15,-3 1 0 16,0 5 2-16,-2 1-3 15,-2 5 0-15,1 5-5 16,-2 3-4-16,3 1-5 16,4 1-5-16,8 21-11 15,5 6 10-15,3 6 2 16,1 0-2-16,0-1 0 16,1-6-21-16,-4-7-6 15,3-6-1-15,-5-6 6 16,-2-3 9-16,-2-5 12 0,-5 0 7 15,1-2 4-15,1-14 7 16,-2-2 16-16,3-5 20 16,0-1-5-16,0-1-5 15,0 2-14-15,-1 1-3 16,3 4-5-16,-4 1 1 16,-1 2-7-16,2 9-5 15,-3 1-1-15,9 5-3 16,3 0-2-16,6 14-3 15,1 11-1-15,-3 2-2 16,-5 1-15-16,-10 0-13 16,-5-3-5-16,-5-4 1 15,0-2-4-15,-14-5 15 16,-13-1 7-16,-12-4-3 0,-7-5-14 16,-3-2-17-16,0-2-41 15,4 0-71-15,8-11-162 16,7-11-57-16</inkml:trace>
  <inkml:trace contextRef="#ctx0" brushRef="#br0" timeOffset="84693.76">15245 3416 945 0,'0'0'129'0,"0"0"-28"0,0 0-44 16,0 0-28-16,0 0-23 16,0 0-6-16,-6 6-9 15,8 14-23-15,18 5-111 16,6 0-129-16,-1-5-502 16</inkml:trace>
  <inkml:trace contextRef="#ctx0" brushRef="#br0" timeOffset="85150.22">16307 3739 896 0,'0'0'131'0,"0"0"-35"16,0 0 23-16,0 0-47 0,0 0-38 15,-83-62-21 1,80 59-1-16,3 1-12 0,0 2-1 15,0 0-1-15,0 8-3 16,0 8 0-16,0-4 5 16,3 1-4-16,10-4 4 15,-1-1-1-15,1-4-1 16,-4-3-1-16,-1-1-1 16,-5 0 0-16,0 0 4 15,-3-6 0-15,0-6-2 16,0 3 0-16,0 3-2 15,0 6-11-15,0 0-30 16,0 3-72-16,0 14-176 16,0 3-203-16</inkml:trace>
  <inkml:trace contextRef="#ctx0" brushRef="#br0" timeOffset="93114.55">17200 3616 969 0,'0'0'104'0,"0"0"0"16,0 0-23-16,0 0-38 15,0 0-23-15,0 0-11 16,0 0-9-16,0 0-9 0,-8 92 1 16,11-16 8-16,5 6 8 15,0-6-4 1,-2-9-4-16,-1-11-3 0,-1-11 1 15,3-15-2-15,-4-12 4 16,2-9-4-16,-2-9-22 16,1 0 9-16,4-24 15 15,2-13-1-15,-1-14-1 16,-3-6 2-16,-6-10 0 16,0-1-2-16,0-7 4 15,-7 0 0-15,-2 10 5 16,2 6-4-16,0 16 0 15,6 11 0-15,1 9 2 0,0 5-2 16,0 8 1 0,0 0-1-16,11-1 0 0,9-1-1 15,15 1-1-15,11 2-2 16,6 5-3-16,3 4 1 16,-1 0-10-16,-10 7-70 15,-11 13-61-15,-18 3-112 16,-15 6-190-16</inkml:trace>
  <inkml:trace contextRef="#ctx0" brushRef="#br0" timeOffset="93323.72">17338 3880 871 0,'0'0'101'15,"0"0"14"-15,0 0-8 16,0 0-61-16,0 0-32 16,94-80-14-16,-51 68 0 15,2 5-3-15,1 5-53 16,-4 2-81-16,-9 1-64 16,-11 15-105-16</inkml:trace>
  <inkml:trace contextRef="#ctx0" brushRef="#br0" timeOffset="93967.21">17764 3909 793 0,'0'0'149'15,"0"0"36"-15,0 0-52 16,0 0-61-16,0 0-32 15,0 0-8-15,-18-51-13 16,5 51-3-16,-4 0-10 16,-5 5-6-16,-6 18-4 15,3 7 1-15,5 4 2 16,10 4-3-16,8-5-2 16,2-3 3-16,12-6-2 0,14-8-3 15,8-8-3 1,4-8 0-16,3 0 1 0,-2-12 1 15,-6-13 0-15,-7-3 3 16,-6-5 6-16,-10-1 1 16,-1 2 3-16,-5 3-1 15,-2 5 6-15,-1 2 9 16,-1 4 1-16,2 4-7 16,1 3-2-16,2 2-5 15,2 1 1-15,3 5-6 16,2 3 0-16,11 0-4 15,3 5-2-15,9 15 3 16,-1 6-4-16,1 6 1 16,-6-3-10-16,-3 1-17 0,-7-2-17 15,-7-3 0-15,-4-7-3 16,-2-5-3-16,-5-5 14 16,-1-7 12-16,0-1 30 15,0 0 2-15,-1 0 12 16,-9-15 12-16,1-4 7 15,2-6 1-15,3-6 0 16,4-5-11-16,0-7-11 16,5-6-6-16,10 2-3 15,5 5-3-15,-4 9-1 16,1 8-2-16,-2 7-40 16,2 7-84-16,0 7-106 0,1 4-278 15</inkml:trace>
  <inkml:trace contextRef="#ctx0" brushRef="#br0" timeOffset="95148.82">19037 3609 488 0,'0'0'163'16,"0"0"-28"-16,0-86 37 0,0 73-10 15,0 6-74-15,0 6-41 16,0 1-17-16,0 0-14 15,0 0-12-15,-2 0-4 16,-1 28-13-16,-3 17 12 16,0 15 1-16,-4 9 4 15,2-6-3-15,1-5 1 16,4-10-1-16,1-12-1 16,2-8-2-16,0-12 2 15,0-7 0-15,0-4 1 16,0-5 0-16,2 0 4 15,7 0 6-15,3-14 4 16,4-4 1-16,-1-3 0 0,1 2-1 16,-3 2-2-16,0 2-2 15,-3-2-5-15,1 8-1 16,4 2-5-16,0 4 1 16,4 3-1-16,5 3-2 15,0 16-1-15,-6 7-3 16,-2 8-3-16,-9 2 0 15,-7 3-3-15,0 2-5 16,-16-1 2-16,-8-3-3 16,-7-5 1-16,-1-10-7 15,3-7 1-15,-1-6 9 16,4-7 10-16,4-2 2 0,4 0 4 16,6-9 0-16,6-10-1 15,6-6-1-15,0-6-3 16,23-3-24-16,11-2-35 15,8 7-21-15,8 2-53 16,9 5-70-16,2 5-136 16</inkml:trace>
  <inkml:trace contextRef="#ctx0" brushRef="#br0" timeOffset="95393.78">19602 3846 620 0,'0'0'220'15,"0"0"-68"-15,0 0 41 0,0 0-72 16,0 0-65 0,0 0-24-16,-32-18-19 0,32 18-13 15,0 21-6-15,2 10 6 16,4 6 1-16,0 1-1 16,-3 0-2-16,-1-3 0 15,-2-4 0-15,0-6-2 16,0-9-32-16,1-6-58 15,2-7-56-15,4-3-38 16,2-14-26-16,5-17-172 16</inkml:trace>
  <inkml:trace contextRef="#ctx0" brushRef="#br0" timeOffset="95573.84">19617 3567 680 0,'0'0'136'15,"0"0"-39"-15,0 0 33 16,0 0-59-16,0 0-62 16,0 0-9-16,-14-5-22 15,30 27-26-15,10 12-30 16,6 11-62-16,2 0-133 16,0 2-255-16</inkml:trace>
  <inkml:trace contextRef="#ctx0" brushRef="#br0" timeOffset="96149.31">20028 3863 687 0,'0'0'207'16,"0"0"-57"-16,0 0 25 16,0 0-73-16,-22-79-52 15,13 69-12-15,-3 4-14 16,-1 6-12-16,-8 0-11 15,-4 13-1-15,1 17-6 16,1 5 2-16,9 4 1 16,8-4-3-16,6-2-1 15,3-5-19-15,22-6-22 16,9-8-2-16,8-8-14 0,0-6-30 16,-2 0 1-16,-9-17-7 15,-8-1 48 1,-9-6 34-16,-8 1 18 0,-4 0 7 15,-2 1 26-15,0 6 69 16,0 2 14-16,-3 7-7 16,0 3-16-16,0 2-33 15,0 2-21-15,3 0-18 16,0 0-13-16,0 14-8 16,0 21-6-16,9 13 6 15,5 15 0-15,0 6 0 16,-3 3 0-16,-2-2-3 15,-2-2 0-15,-4-7 1 16,-3-9 1-16,0-9-2 16,0-10-2-16,-3-5-18 0,-6-12 0 15,0-3 14-15,-4-9 6 16,-13-3 3-16,-6-1 1 16,-11-4-1-16,-2-12 3 15,2-7 1-15,5-7-2 16,8-6-3-16,10-6 1 15,14-3-60-15,6-3-63 16,28 4-80-16,15 4-120 16</inkml:trace>
  <inkml:trace contextRef="#ctx0" brushRef="#br0" timeOffset="97748.33">20803 3938 660 0,'0'0'170'0,"0"0"-129"15,0 0 83-15,0 0-30 0,0 0-56 16,0 0-18 0,-35-33-6-16,35 33-6 0,0 0-6 15,0 0-1-15,0 0 0 16,0 0 0-16,0 0-1 16,0 0-1-16,0 0 1 15,0 0 0-15,0 0 0 16,0 0 3-16,0 0-2 15,0 0 2-15,0 0 0 16,0 0 7-16,0 0 11 16,0-5 9-16,-1 1 6 15,1-5-14-15,0 0-5 0,0-6 4 16,0-2-5-16,9-1-4 16,6 1-6-16,0 2-1 15,3 2-2-15,-1 4-1 16,1 2 0-16,8 4-2 15,2 3-1-15,5 0-3 16,0 15 0-16,-2 6-3 16,-6 6-3-16,-5-1-11 15,-10 1-12-15,-2-5 8 16,-7-6-1-16,1-3 9 16,-2-6 6-16,0-4 4 15,0-3 3-15,0 0 4 16,0 0 5-16,0-3 9 15,0-11-9-15,0-4-2 16,0 4-3-16,0-3 2 0,0 5-1 16,-2-1 0-1,1 5 0-15,-1 3 1 0,1 0-2 16,-1 3 0-16,1-1 0 16,-1 1-2-16,2 2 2 15,0 0-6-15,0 0-1 16,0-1-1-16,-1-1 5 15,-2 0 3-15,0-4 0 16,-4-1 0-16,0 0 0 16,0 0 0-16,-2 2 1 15,-3-2 1-15,-2 3 4 16,-5 1-1-16,-4 3 2 0,-5 0-6 16,-3 10-1-1,-1 14 0-15,-1 6-2 0,4 1 2 16,8 3-1-16,10-3-4 15,6-3 1-15,5-2-1 16,3-4 4-16,19-7-1 16,10-5 0-16,8-7-2 15,6-3 3-15,6-7-1 16,-2-14-8-16,-6-2-8 16,-8-8-21-16,-14 3-15 15,-11 2 6-15,-10 2 14 16,-1 5 34-16,-1 6 0 15,-11 2 24-15,2 4 26 0,2 4 4 16,5 2 6-16,3 1-20 16,0 0-9-16,0 0-11 15,0 0-18-15,0 3-1 16,2 18-1-16,8 6 5 16,3 12 5-16,1 9 2 15,1 7 5-15,-5 9-5 16,1 1-9-16,-4-1-1 15,-4-3-2-15,-3-7 0 16,0-5-4-16,0-9 3 16,-2-8-23-16,-9-8-23 15,-4-8-9-15,-8-5 5 16,-5-5 9-16,-5-5-2 16,-4-1 0-16,-2 0-11 0,2-9-3 15,9-8-14-15,9-11-43 16,15-8-53-16,4-10-204 15</inkml:trace>
  <inkml:trace contextRef="#ctx0" brushRef="#br0" timeOffset="98682">21440 3811 833 0,'0'0'163'0,"0"0"-44"16,0 0 47-16,0 0-84 16,0 0-47-16,0 0-12 15,-8-47-10-15,8 47-13 16,2 0-1-16,20 13-9 16,8 10 5-16,4 8 3 15,-3 1-10-15,-7 0-24 16,-10-3-15-16,-8-3 3 15,-6-1-2-15,0-4-8 16,-9-4-17-16,-12-2 14 16,-5-9 0-16,1-5 27 15,4-1 16-15,8 0 18 16,6-12 4-16,7-7 12 0,1-7 14 16,26-7-13-1,14-3-5-15,10-3 3 0,4 3 8 16,-1 2-7-16,-7 5 11 15,-12 5 21-15,-9 7 8 16,-12 3-7-16,-5 5 3 16,-5 3-4-16,-4 4-3 15,0-1-5-15,0 3-16 16,0 0-12-16,0 4-12 16,-10 21-4-16,-2 12 3 15,-1 6-2-15,6-2 1 16,7-5 1-16,0-4-2 15,1-8-3-15,13-6-2 16,5-7-1-16,2-5-1 16,2-6 7-16,2 0 2 0,0-6-1 15,-1-15 2-15,-2-2-1 16,-8-4 1-16,-5-3 0 16,-4 2 0-16,-5 4 0 15,0 4 3-15,0 6 1 16,0 8-2-16,0 3 2 15,0 3-4-15,3 0-2 16,11 20-12-16,7 5 6 16,5 5 6-16,3-3-5 15,4-3-36-15,1-5-7 16,3-7-18-16,4-9-10 16,2-3 19-16,-4 0 14 0,-3-18-2 15,-5-6 22-15,-4-6 22 16,-3-7 2-16,-5-5 2 15,-6-6 5-15,-4-5 17 16,-7-2 12-16,-2-1 27 16,0 5 21-16,-9 5-19 15,-3 12 12-15,-1 10-18 16,4 12-4-16,5 9-13 16,3 3-19-16,-2 11-21 15,-2 33-1-15,2 25-2 16,1 23 1-16,2 4-2 15,0 4 0-15,-3-7 0 16,-5-9-3-16,-4-7-1 0,-1-12-76 16,2-12-24-16,4-14-88 15,5-18-171-15,2-13-315 16</inkml:trace>
  <inkml:trace contextRef="#ctx0" brushRef="#br0" timeOffset="99364.83">22615 3667 846 0,'0'0'108'16,"0"0"-35"-16,0 0 88 15,0 0-60-15,0 0-77 16,0 0-22-16,60-25-2 15,-18 33-3-15,-1 10 0 16,-7 6-2-16,-7 2-2 16,-9 2-7-16,-8-3-26 15,-10 1-8-15,0-1-16 16,-23-1-1-16,-13 0 2 16,-9-5 0-16,0-3 7 15,4-7-10-15,13-5 6 16,12-4 50-16,13 0 6 15,3-9-1-15,10-14-24 16,18-13 27-16,9-4 2 16,5-10 10-16,1-8 13 0,0-6 19 15,-5 1-6-15,-7 0 4 16,-7 13 8-16,-12 10 31 16,-8 12 3-16,-4 11 18 15,0 7-10-15,0 7-15 16,0 3-42-16,0 0-27 15,0 27-6-15,-4 13-6 16,-1 17 6-16,4 6 0 16,1 4 0-16,0-5 0 15,6-7 0-15,6-11-2 16,1-13 0-16,-2-11-1 16,2-9-1-16,-3-6 4 0,6-5 0 15,3 0 1-15,1-15 2 16,0-6-1-16,1-9 2 15,-2-3-1-15,-1-1 0 16,-2 3 0-16,-3 11 5 16,-3 6 5-16,-3 11-6 15,4 3-6-15,4 0-1 16,3 17-5-16,4 5 1 16,-3 7 1-16,-1-3-28 15,3 2-93-15,3-4-125 16,6-10-175-16</inkml:trace>
  <inkml:trace contextRef="#ctx0" brushRef="#br0" timeOffset="100086.54">23959 3648 34 0,'0'0'754'0,"0"0"-623"0,0 0 1 16,0 0 24-16,0 0-75 15,0 0-54-15,2-27-27 16,-2 58-9-16,1 13 9 15,-1 7 0-15,0 2 0 16,0-7 0-16,0-5-1 16,0-7 0-16,0-9-1 15,0-8-4-15,0-8-40 16,0-5-68-16,0-4-43 16,0-9 8-16,3-17-193 15</inkml:trace>
  <inkml:trace contextRef="#ctx0" brushRef="#br0" timeOffset="100261.43">23962 3436 648 0,'0'0'161'0,"0"0"-95"16,0 0 46-16,0 0-10 16,0 0-82-16,0 0-20 15,-33-24-27-15,55 42-9 16,11 5-28-16,12-5-53 15,4-4-40-15,5-7-70 16,-2-6-197-16</inkml:trace>
  <inkml:trace contextRef="#ctx0" brushRef="#br0" timeOffset="100482.73">24345 3394 489 0,'0'0'177'16,"0"0"-35"-16,0 0 36 15,-49-77-11-15,43 72-78 16,5 3-27-16,1 2-31 15,-2 0-26-15,2 13-5 16,0 26-12-16,0 18 12 16,0 12 3-16,8 7 9 15,2 1-4-15,-1-1-7 16,-3-5-1-16,2-11-2 16,-1-11 1-16,0-11-44 15,2-10-103-15,0-12-107 16,3-14-201-16</inkml:trace>
  <inkml:trace contextRef="#ctx0" brushRef="#br0" timeOffset="100689.76">24220 3755 685 0,'0'0'217'16,"0"0"-145"-16,0 0 79 15,0 0-30-15,0 0-71 16,0 0-36-16,66-42-10 16,-16 30-4-16,8 1-7 15,3 2-60-15,1 4-79 0,-11 1-96 16,-8 4-235-16</inkml:trace>
  <inkml:trace contextRef="#ctx0" brushRef="#br0" timeOffset="101230.93">25098 3667 890 0,'0'0'136'16,"0"0"-14"-16,0 0 42 15,0 0-85-15,0 0-31 16,0 0-19-16,0-26-15 0,0 26-12 16,0 11-2-16,0 19-5 15,0 13 5-15,0 3 0 16,0-1 0-16,5-11-1 16,2-4-5-16,7-11-14 15,-1-5-24-15,6-7 3 16,1-7-3-16,2 0 17 15,1-17 10-15,-4-6 9 16,-2-5 7-16,-8-2 1 16,-5-1 0-16,0 2 1 15,-1 4 3-15,0 6 6 16,0 8 4-16,2 5-2 0,4 5-6 16,10 1-6-1,8 2-6-15,4 20 1 0,1 4 1 16,-9 3 0-16,-4 0 2 15,-5-3-3-15,-6-5-20 16,-4-1-12-16,-4-6-10 16,0 0 16-16,0-1 16 15,-15-6 6-15,-12 0-7 16,-7-3 8-16,-9-4-5 16,-5 0-17-16,-5 0-60 15,-1-4-40-15,6-13-169 16</inkml:trace>
  <inkml:trace contextRef="#ctx0" brushRef="#br0" timeOffset="101423.8">25070 3447 674 0,'0'0'272'0,"0"0"-206"15,0 0 26-15,0 0 1 16,0 0-82-16,0 0-11 16,-1-8-13-16,1 8-81 15,7 0-150-15,8 0-330 0</inkml:trace>
  <inkml:trace contextRef="#ctx0" brushRef="#br0" timeOffset="103164.75">26496 3777 600 0,'0'0'183'0,"0"0"-91"15,2-85 79-15,-2 65-33 16,-11 7-68-16,1 4-27 16,-1 8-14-16,-5 1-16 15,-4 10-13-15,-8 21-6 16,1 13 4-16,3 5-4 15,11 0 2-15,10-1-1 0,3-8-2 16,13-4 2 0,23-5 0-16,15-9-16 0,8-10-32 15,9-8-34-15,-4-4-22 16,-4-8 0-16,-10-11 20 16,-11-4 15-16,-11-2 32 15,-7 5 42-15,-12-1 38 16,-7 1 36-16,-2 6 35 15,0 2 13-15,-3-2 20 16,-6 3-84-16,-2 3-16 16,1 2-11-16,-1 3-14 15,1 2-11-15,1 1-6 0,0 0-2 16,-1 5-6 0,-1 12-2-16,4 4 2 0,-2 1 0 15,7-1 2-15,2 1 0 16,0-2 4-16,8-4 1 15,5-2 0-15,5-8-1 16,2-6-1-16,3 0-3 16,6-3 2-16,0-15 2 15,-2-2-3-15,-4 1 5 16,-7-2 5-16,-7 1-2 16,-2 3 2-16,-4-1 2 15,-1 5 8-15,-2 5 10 16,1 2-5-16,-1 2-9 15,2 4-5-15,-2 0-4 16,0 0-2-16,5 0-6 0,2 8-5 16,8 8 1-1,3 3 4-15,0 1-3 0,2-1 6 16,0-2-1-16,1-5-3 16,-2-2-1-16,-1-3-4 15,-3-6 0-15,-1-1 9 16,-1 0 3-16,0-8 0 15,2-9 4-15,-3-2-3 16,0-3 3-16,-2 0-3 16,-2 1 4-16,-1 1-2 15,1 3 5-15,-1 1-2 16,-1 3 0-16,-1 5 6 0,-2 2-7 16,-2 5 2-1,1 1-7-15,-1 0 0 0,5 0-13 16,6 18-3-16,3 2 7 15,3 6 3-15,1 0-6 16,-1-3-14-16,2-3-15 16,-5-3-4-16,1-5-3 15,-1-4-2-15,-3-3 20 16,0-5 16-16,-2 0 14 16,2 0 0-16,0-10 7 15,1-5 0-15,-1-4 6 16,-1 1 7-16,-1-1 16 15,-2 3-8-15,-1-1 3 0,-1 0-3 16,3 2-8 0,-4 1 0-16,1 5-4 0,-3 2-1 15,0 2-3-15,-2 5-10 16,2 0-2-16,4 0-7 16,2 13-8-16,7 9-2 15,1 9 6-15,2 1 0 16,-2 0-6-16,2 0-19 15,-2-5-28-15,2-3 9 16,-1-6-18-16,-3-3 23 16,1-8 14-16,-2-4 12 15,1-3 20-15,-2 0 4 0,2-10 4 16,-3-5 17 0,-1-5 20-16,0-2 15 0,-2 1 5 15,-1-1-5-15,-4 1 18 16,-1 2-18-16,0 1 11 15,-1 5-22-15,-2 4-10 16,1 1-5-16,-1 5-6 16,0 3-10-16,2 0-6 15,-1 0-8-15,4 6-5 16,2 26-7-16,6 20 4 16,1 12 8-16,-3 9-3 15,-3 0 1-15,-5-5-13 16,-3-9 2-16,0-9-50 15,0-13-5-15,0-10-24 16,-8-9-62-16,-1-9 4 16,-2-8-105-16,5-1-16 15</inkml:trace>
  <inkml:trace contextRef="#ctx0" brushRef="#br0" timeOffset="104094.63">28043 3771 813 0,'0'0'114'16,"0"0"-8"-16,0 0 31 0,0 0-81 16,0 0-56-16,0 0 0 15,0 0-9-15,76 20 8 16,-38 10-2-16,-2-1-2 15,-4 1-26-15,-9-4-12 16,-4-4-10-16,-9-2 4 16,-6-4-6-16,-4-1 10 15,0-5 12-15,-20 0-27 16,-9-8 12-16,-1-2-4 16,2 0-6-16,6-5 15 15,13-13 23-15,7-7 18 16,2-3-29-16,12-8-2 15,9-3 33-15,4-6 14 16,1-8 38-16,-3-7 12 16,-3 3 11-16,-5 0 11 0,-8 13 21 15,-4 10-4-15,-3 10-2 16,0 12-12-16,0 7-43 16,0 2-21-16,0 3-25 15,0 14-4-15,-3 22-10 16,0 21 7-16,3 15 1 15,0 6 4-15,19 0 2 16,6-13-2-16,5-12 0 16,0-14-2-16,1-12 1 15,2-11-5-15,-2-11-6 16,4-5 0-16,0-3 4 16,-1-17 8-16,-1-7 2 0,-3-5 5 15,-8-2-1-15,-5-7 1 16,-10 0 6-16,-3 0 15 15,-4 5 2-15,0 3 1 16,-1 9-8-16,-11 8-5 16,2 3 4-16,0 7-6 15,-3 6-14-15,-4 9-3 16,0 23-6-16,1 11 1 16,10 4-6-16,6 1-26 15,10-1-21-15,26-5-42 16,12-9-13-16,13-8-41 15,9-9-77-15,2-12 32 16,-1-4 152-16,-4-3 40 0,-11-16 10 16,-10-8 8-1,-12-3 81-15,-9-3 28 0,-10 1 52 16,-4 1-22-16,-11 5 24 16,0 6-57-16,0 3-41 15,0 5-6-15,0 7-30 16,0 2-8-16,-2 3-15 15,-4 0-11-15,-3 13-3 16,-9 17-10-16,-7 12 4 16,-5 5 5-16,2-1-2 15,4-6-5-15,5-5-36 16,5-9-49-16,5-8-18 0,0-7-70 16,3-8-17-1,2-3-60-15,1-8-139 0</inkml:trace>
  <inkml:trace contextRef="#ctx0" brushRef="#br0" timeOffset="104282.4">29015 3691 795 0,'0'0'133'16,"0"0"-40"-16,0 0-5 15,0 0-65-15,0 0-8 16,33 83 29-16,-8-44-13 15,1-3-23-15,-2-3-7 0,0-2-1 16,-2-6-28 0,-5-5-227-16,-3-7-404 0</inkml:trace>
  <inkml:trace contextRef="#ctx0" brushRef="#br0" timeOffset="105696.82">30058 3437 378 0,'0'0'158'0,"30"-87"-28"15,-24 46 37-15,-5 7-20 16,-1 11-53-16,0 10-22 16,-1 8-16-16,-5 3-21 15,-2 2-2-15,-8 5-16 16,-10 30-17-16,-9 21-2 0,-4 17 2 16,8 10 8-16,12 1-3 15,17-3-1-15,2-5 0 16,21-10-1-16,12-15-3 15,5-10-2-15,5-12 2 16,-2-10 3-16,0-11-2 16,-6-8-1-16,-5 0 0 15,-8-18-4-15,-1-11 1 16,-9-8 2-16,-6-5-7 16,-6-3 6-16,-7 4 2 15,-15 1 1-15,-4 5 1 16,2 9 4-16,5 9 7 15,7 4 10-15,5 9-1 16,4 1-12-16,2 3-7 16,1 0-3-16,0 12-8 0,0 13-6 15,0 9 6-15,12 2 6 16,9 2 2-16,6-5-1 16,2-2 1-16,3-7-2 15,-4-7 1-15,-4-7-5 16,-3-6-3-16,-6-4 4 15,-2 0 5-15,-1-15 2 16,2-6 2-16,-5-3-4 16,-2-2 4-16,-1 5 0 15,-2 2-2-15,-1 2 3 0,0 3 1 16,-1 5 5 0,1 2-4-16,0 4-5 0,0 2-1 15,0 1-2-15,4 0 1 16,4 6-12-16,4 13-1 15,6 5 11-15,1 3-1 16,0 0-3-16,-2-4 5 16,-2-1-22-16,-2-5-3 15,0-5-10-15,-3-5-1 16,-2-1 8-16,-2-6 20 16,-3 0 9-16,6-3 0 15,-1-12 10-15,2-5-2 16,2-3 11-16,-1-5 2 15,-1 3-3-15,-1 3-6 16,-1 5-3-16,-3 9-3 16,-2 3 2-16,-1 4-8 0,1 1 0 15,5 0-11-15,8 11 5 16,4 6 3-16,4 2-4 16,1-3-1-16,2-4-8 15,-2-6 1-15,1-6-2 16,-2 0 2-16,1-9 5 15,2-15 9-15,-4-10-3 16,-1-7 3-16,-6-6-2 16,-5-5 3-16,-4-1 0 0,-9 4 7 15,-1 3 2 1,0 8 27-16,0 11-16 0,-1 8 7 16,-2 12 10-1,0 4-7-15,0 3-22 0,0 0-8 16,-4 29-28-16,-4 19 7 15,-1 17 21-15,6 13 0 16,6 0 0-16,0-6-1 16,11-7-1-16,14-11-51 15,11-15-137-15,8-12-192 16,6-14-150-16,-1-10 406 16</inkml:trace>
  <inkml:trace contextRef="#ctx0" brushRef="#br0" timeOffset="105811.6">31558 3750 853 0,'0'0'217'0,"0"0"-142"0,0 0 21 15,0 0-96-15,0 0-61 16,110-40-245-16</inkml:trace>
  <inkml:trace contextRef="#ctx0" brushRef="#br0" timeOffset="110812.67">1518 5338 763 0,'0'0'112'0,"0"0"-55"0,0 0 66 16,0 0-26-16,0 0-64 15,0 0-33-15,-63 78-23 16,63 24 23-16,8 9 2 15,7-5-1-15,-6-9 2 16,-2-9-1-16,-4-7-4 16,-3-10-2-16,0-11-38 15,0-13-99-15,-10-16-14 16,-8-14-126-16</inkml:trace>
  <inkml:trace contextRef="#ctx0" brushRef="#br0" timeOffset="111332.34">1291 5850 669 0,'0'0'140'0,"0"0"-83"16,0 0 45-16,0 0-37 16,0 0-27-16,100-61-15 15,-58 42-12-15,4-2-2 16,-1-4-8-16,-2 3 2 15,-10 5-3-15,-6 5 0 0,-15 2-1 16,-6 8 2 0,-6 1 0-16,0 1 6 0,0 0 2 15,0 0 17-15,0 0 6 16,-12 6-29-16,-6 15-3 16,-4 9-4-16,1 7-2 15,6 0 5-15,9-3-3 16,6-7-2-16,0-5-6 15,13-5 6-15,8-10 6 16,3-2 3-16,9-5-1 16,9-5 2-16,2-15 0 15,-2-2-3-15,-5-6 2 0,-14 1-2 16,-7-3-1-16,-11 0 0 16,-5-2-3-16,-2 3 2 15,-20 6 0-15,-5 3 1 16,-4 9-1-16,-2 5 1 15,3 3 0-15,8 3 0 16,5 0 4-16,5 0-4 16,2 0-2-16,2 3-4 15,1 6-2-15,-3 1 1 16,2 0-20-16,5 2-58 16,3 0-80-16,0-6-162 15</inkml:trace>
  <inkml:trace contextRef="#ctx0" brushRef="#br0" timeOffset="111813.23">1959 5663 943 0,'0'0'133'15,"0"0"-32"-15,0 0 8 16,0 0-49-16,0 0-34 0,0 0-9 16,-5-46-8-16,12 38-7 15,5 1-1-15,7 1-1 16,1 5-6-16,4 1 0 15,1 0-3-15,3 8-8 16,-1 9-24-16,-4 6 2 16,-4 0-5-16,-4 3-14 15,-9-2-4-15,-6-2 15 16,0-5 28-16,0-5 19 16,-6-4 0-16,-3-4 6 15,0-4 3-15,1 0 13 16,0 0 37-16,-3-16 0 15,2-6-30-15,3-6-12 0,6-6-14 16,0-2-3 0,0-1-1-16,17 1-16 0,5 3-29 15,9 5-38-15,5 3-101 16,-3 11-183-16</inkml:trace>
  <inkml:trace contextRef="#ctx0" brushRef="#br0" timeOffset="113879.4">3084 5498 663 0,'0'0'242'0,"0"0"-183"16,-49-79 61-16,33 64-2 16,2 6-65-16,5 4-23 15,-1 5-24-15,7 0-6 16,1 21-18-16,2 10-10 16,2 8-7-16,20-3-30 15,11-2 1-15,3-4 18 16,4-7 6-16,-3-4-7 15,-7-3 4-15,-2-2 18 16,-11 1 2-16,-5 4-31 16,-12 4-45-16,0 5 4 15,-26 5 75-15,-11-2-25 16,-3-3 9-16,0-6 13 0,7-7 23 16,9-8 6-16,15-6 35 15,4-1 33-15,5-4 45 16,0-22 17-16,14-13-103 15,13-12-29-15,7-5-1 16,-1 0 2-16,3 4-2 16,-8 9 0-16,-7 12 0 15,-6 10 4-15,-6 9 9 16,-5 7 41-16,-2 4 10 16,-1 1-29-16,1 0-38 15,2 14-16-15,1 10 15 16,5 5 0-16,2 4 2 15,-1-2 0-15,2-1-1 16,-1-6-3-16,1 0 2 16,-1-7 1-16,-1-4 0 0,-1-6-1 15,-4-2 1-15,0-5 0 16,0 0 3-16,3 0 4 16,0-17 18-16,3-7 6 15,3-3-7-15,-5-2-9 16,-2 0-3-16,-1 4 3 15,-4-1 3-15,0 5 0 16,-3 4 4-16,0 6 0 16,0 4 0-16,3 5-3 15,-3 2-15-15,0 0-4 0,8 0-19 16,3 14-5 0,3 8 9-16,7 2 12 0,-3 4-5 15,-2-4-4-15,1-1-9 16,-1-6-4-16,-4-3 0 15,1-6-3-15,-4-2 7 16,-3-6 14-16,-1 0 7 16,-1 0 0-16,-1 0 11 15,3-13 3-15,3-5 0 16,0-5 3-16,1-1-5 16,-4-1 12-16,-1 2-12 15,1 0-4-15,-3 6 5 16,1 1-1-16,-1 5-2 15,0 4-1-15,-1 0-3 16,-1 7-6-16,2 0-2 0,5 0-17 16,5 12-37-16,5 8 9 15,4 2 8-15,2 2-1 16,0-2-10-16,2-4-17 16,2-5 3-16,6-8 11 15,3-5-3-15,-4 0 0 16,-3-7 49-16,-3-11 7 15,-9-1 13-15,-2-3 59 16,-10 1 25-16,-3 0 11 16,-3 1-2-16,0 1-25 15,-4 5-17-15,-11 3-22 16,1 4-9-16,1 3-8 0,-2 4-11 16,6 0-10-1,0 0-4-15,2 13-9 0,4 7 3 16,1 8 0-16,2 0 0 15,0-3 3-15,0 0-31 16,15-6 6-16,0-6-6 16,4-1-9-16,1-5-8 15,-1-4 3-15,0-3 7 16,-2 0 11-16,-4-3 19 16,-2-9 11-16,-5-4 2 15,-3-4-1-15,-3-2 12 16,0-2 9-16,0 0 11 15,0 2 13-15,-5 5-8 16,2 5-7-16,2 7-6 16,1 3-14-16,0 2-11 0,0 4-8 15,15 16-11-15,9 6 10 16,1 4 6-16,6-2-36 16,2-3-10-16,6-8 7 15,1-10 7-15,2-5 9 16,4-2 10-16,-7-9 9 15,-2-14 2-15,-1-6 5 16,-6-4 2-16,-2-7 1 16,-4-2 1-16,-8-7 11 15,-5-6 19-15,-8-4 24 0,-3-4-20 16,0 1 6 0,-12 4 6-16,-6 9-4 0,3 13 1 15,2 12-12-15,5 13-6 16,4 10-6-16,1 1-10 15,-3 19-13-15,3 29-12 16,3 22 2-16,0 17 10 16,0 2-9-16,0-3 6 15,15-15-1-15,-5-13-8 16,5-16 6-16,5-12-54 16,0-13-3-16,6-13-10 15,2-4-4-15,5-9 22 16,3-16-2-16,0-11-19 15,-2-6 19-15,-3-8 5 16,-2-3 9-16,-6-6 12 0,-3-3 29 16,-8 1 2-16,-5 3 9 15,-4 8 9-15,-3 7 23 16,0 9 22-16,0 7-16 16,0 7 32-16,-3 3-13 15,-3 5-15-15,0 1 6 16,2 4-20-16,1 4-1 15,1 3-1-15,-1 0-17 16,-1 0-18-16,4 21 0 16,-6 23-10-16,3 16 9 15,-2 18 1-15,2 2 19 16,3 2 3-16,0-5-5 0,0-5-7 16,0-11-8-1,0-8-2-15,0-11-1 0,3-9-76 16,5-11-136-16,8-12-212 15</inkml:trace>
  <inkml:trace contextRef="#ctx0" brushRef="#br0" timeOffset="114829.78">5609 5407 350 0,'0'0'120'0,"0"0"-56"16,44-91 53-16,-38 59 38 15,-5 5-20-15,-1 5-41 16,0 7 9-16,-4 5-28 16,-10 5-15-16,-5 5-16 15,-6 8-25-15,-7 24-19 16,-2 14-6-16,6 7 2 15,8 2-1-15,13-6 0 16,7-8 2-16,4-10 0 16,19-6-3-16,2-11 3 15,3-6-11-15,1-8-26 16,0 0-11-16,0-15 0 16,-7-9 1-16,-4-3 3 15,-8-4 7-15,-7 2 28 0,-3 4 9 16,0 4 3-16,0 9 2 15,0 7 34-15,0 5 22 16,0 0-14-16,0 0-34 16,0 17-10-16,8 17-8 15,7 15 7-15,4 8 1 16,2 11 0-16,3 6 3 16,-6 1 2-16,-3-2-1 15,-9-1-1-15,-6-8-1 16,0-5-1-16,-15-12 2 15,-3-7 3-15,-6-14-6 16,-4-7-6-16,-4-10-22 16,-2-9 4-16,4 0 15 0,-1-12-6 15,1-16-17-15,8-11-31 16,10-17-38-16,12-11-100 16,3-11-109-16</inkml:trace>
  <inkml:trace contextRef="#ctx0" brushRef="#br0" timeOffset="115734.54">6033 5320 724 0,'0'0'168'0,"0"0"-55"0,0 0 34 15,0 0-63-15,20-75-48 16,-10 60-14-16,-1 8-16 15,0 0-6-15,4 7-1 16,7 0-9-16,2 12-7 16,8 12-4-16,-5 7-13 15,-6 6-3-15,-11 4-18 16,-8 0 5-16,0-4 12 16,-3-2-4-16,-15-9 16 15,0-5 26-15,5-8 0 16,4-7 1-16,6-6 0 15,3 0 7-15,0 0 9 16,1-22 25-16,23-9-25 0,12-8-12 16,9-6-1-16,5 1-3 15,-3 3 3-15,-9 6-1 16,-8 6 12-16,-12 7 21 16,-6 3 10-16,-6 9 7 15,-4 3-4-15,-2 7-1 16,0 0-20-16,0 0-19 15,0 7-8-15,0 17-1 16,-8 9-5-16,1 7 1 16,5 4-1-16,2-6 0 15,0-3-4-15,9-8-2 16,6-7 0-16,1-8 2 0,-2-6 2 16,4-6 4-16,-3 0 1 15,1-10 2-15,2-9 4 16,-3-9-4-16,-9 0 3 15,0-1-1-15,-6-4 4 16,0 5-5-16,0 4 4 16,0 7-2-16,0 8 0 15,0 4-3-15,0 5 0 16,0 2-10-16,15 15-4 16,4 8 8-16,10-1-9 0,2 2-29 15,3-4-24 1,6-8 6-16,2-7 0 15,0-7-7-15,-3 0 19 0,-8-14 15 16,-1-8 8 0,-8-6 19-16,-1-4 8 0,-6-4 1 15,-6-5 0-15,-1 2 7 16,-7-2 30-16,-1 0 16 16,0-1 18-16,-1 2 14 15,-10 8 2-15,2 10-20 16,0 8 5-16,5 11-14 15,-1 3-20-15,2 11-35 16,-1 34-4-16,2 24-1 16,2 22-2-16,0 11 2 15,0 1-3-15,0-5 4 16,-1-9 0-16,-11-10-3 16,1-9 0-16,-6-14-19 0,0-12-96 15,8-18-76 1,3-10-55-16,6-16-193 0</inkml:trace>
  <inkml:trace contextRef="#ctx0" brushRef="#br0" timeOffset="116428.9">7159 5230 780 0,'0'0'178'0,"0"0"-147"0,0 0 101 16,0 0-12-16,-31-80-72 16,34 68-36-16,16 5-8 15,11 5-4-15,7 2-5 16,4 7-1-16,-2 15-3 16,-4 7-20-16,-9 7-23 15,-10 1-21-15,-10 3 2 16,-6-2-2-16,-11-1 10 15,-20-3 13-15,-5-7 11 16,-5-2 7-16,6-10 1 16,10-5 23-16,13-7 8 15,7-3 3-15,5-3 11 16,8-19 26-16,19-13-35 0,10-7-3 16,5-4 4-1,1-7 10-15,-4-5 7 0,-3-2-3 16,-8-1 11-16,-7-2 4 15,-9 8 4-15,-5 9 22 16,-7 14 1-16,0 15 22 16,0 10-12-16,0 7-21 15,0 9-41-15,0 26-10 16,-2 18-6-16,2 15 5 16,0 6 0-16,2-3-3 15,12-6 3-15,2-11-1 16,2-13-1-16,1-13-1 15,-2-11 3-15,-1-10 0 16,-2-7 2-16,2 0 0 16,1-16 2-16,2-9 3 0,5-4-5 15,-5-2-1-15,2-3 1 16,0-1 0-16,-3 4 2 16,-2 6 0-16,-2 10 0 15,-4 10 1-15,2 5-4 16,3 1-2-16,0 17-2 15,6 5 3-15,-2-1-1 16,2-1 0-16,0-5-39 16,-3-8-108-16,1-8-76 15,-1 0-299-15</inkml:trace>
  <inkml:trace contextRef="#ctx0" brushRef="#br0" timeOffset="120378.21">8615 5095 701 0,'0'0'150'0,"0"0"-59"15,0 0 48-15,0 0-37 16,0 0-61-16,0 0-28 16,0 0-13-16,-2 29-5 15,5 7 5-15,2 7 2 16,-2-4-2-16,0-4 0 16,-3-5-3-16,0-6-2 15,0-6-28-15,0-9-46 16,0-4-18-16,-3-5-29 15,-6-2-116-15,-1-17-331 0</inkml:trace>
  <inkml:trace contextRef="#ctx0" brushRef="#br0" timeOffset="120570.43">8557 4848 616 0,'0'0'136'15,"0"0"-33"-15,0 0 4 16,0 0-32-16,0 0-46 16,0 0-29-16,-11-18-6 0,11 29-13 15,8 11-10-15,11 1-54 16,8-3-62-16,3-6-130 16</inkml:trace>
  <inkml:trace contextRef="#ctx0" brushRef="#br0" timeOffset="120843.63">8882 4737 665 0,'0'0'159'0,"0"0"-41"16,0 0 39-16,0 0-47 15,0 0-63-15,0 0-28 16,-37-12-19-16,37 50 6 0,7 20-4 15,7 8 8-15,0 1 0 16,1-4-2-16,-4-5-4 16,4-1-4-16,-6-10 0 15,-2-2-4-15,0-12-1 16,-2-7-46-16,3-9-88 16,-1-9-76-16,-2-8-99 15</inkml:trace>
  <inkml:trace contextRef="#ctx0" brushRef="#br0" timeOffset="121327.74">8812 5115 339 0,'0'0'444'0,"0"0"-354"15,0 0 0-15,0 0 2 16,0 0-44-16,0 0-28 15,98-1 37-15,-41-6-20 16,0-4-22-16,-1-1-11 16,-5-2-1-16,-8 0 1 15,-8 0-3-15,-11 4-1 16,-11 4 0-16,-7 3-5 16,-5 3 5-16,-1 0 1 15,0 0-1-15,-7 0 3 16,-14 6-3-16,-1 13-5 15,1-1 3-15,7 0 0 0,10 0 1 16,4 1-2-16,0-2-1 16,9-2-1-16,13-3 5 15,8-4 0-15,6-4 0 16,1-2 1-16,0-2-1 16,-4 0-1-16,-10 0 0 15,-7 0 1-15,-5 0-9 16,-8 0-14-16,-3 0 11 15,0 0 10-15,0 5 0 16,-11-2-3-16,-11 4 1 16,-11 2-5-16,-3-1-3 15,-3 1-25-15,3-1-1 16,1 1-42-16,5-5-48 0,7-3-136 16</inkml:trace>
  <inkml:trace contextRef="#ctx0" brushRef="#br0" timeOffset="122410.71">10347 5111 576 0,'0'0'284'0,"0"0"-207"16,0 0 48-16,-35-82 19 15,18 70-63-15,0 5-36 16,2 6-21-16,3 1-11 15,-1 6-11-15,5 18-2 16,4 8-2-16,4 6 0 16,0 2-1-16,18-4 1 15,9-3-2-15,0-6-15 16,-2-6-23-16,-3-4 17 0,-10-4-11 16,-6-2-24-1,-6 2 0-15,0 1 29 0,-21 1 14 16,-13 2-5-16,-6-5-12 15,2-3-14-15,7-4 31 16,12-5 12-16,8 0 3 16,11 0 2-16,0-17-15 15,30-12-77-15,12-9 45 16,13-9 8-16,3-1-59 16,0 0-23-16,-7 4 0 15,-9 11 95-15,-12 11 26 16,-13 7 47-16,-9 9 43 0,-7 4 43 15,-1 2 36 1,0 0-68-16,-4 8-58 0,-9 14-6 16,1 4 6-16,1 9-4 15,7-2-8-15,4 3-7 16,0-1-15-16,4-4-1 16,7-3-5-16,1-5 1 15,-1-5-3-15,0-6-1 16,0-4 1-16,-3-3-1 15,0-5-11-15,1 0-70 16,4-14-37-16,-2-11-50 16,-1-8-223-16</inkml:trace>
  <inkml:trace contextRef="#ctx0" brushRef="#br0" timeOffset="122581.37">10615 4841 467 0,'0'0'279'15,"0"0"-201"-15,0 0 50 16,0 0-2-16,0 0-62 16,0 0-45-16,-27-24-19 15,27 43-10-15,8 10 5 16,8 9 1-16,10 6-84 16,2 0-80-16,3-3-114 15</inkml:trace>
  <inkml:trace contextRef="#ctx0" brushRef="#br0" timeOffset="123517.58">10941 5075 767 0,'0'0'157'0,"0"0"-78"15,0 0 81-15,-36-75-35 16,31 64-49-16,4 3-26 15,1 5-13-15,0 1-10 16,0 2-15-16,0 0-10 16,0 10-2-16,0 16-2 15,0 7 2-15,0 3 0 16,6 2 0-16,1-4-1 0,3-5-1 16,-1-6 1-16,2-7 1 15,-1-8-1-15,-2-2-1 16,-2-6-2-16,1 0 2 15,5-8 2-15,3-16 2 16,1-6-1-16,-2-2 0 16,-4 3-1-16,-2 1 1 15,-2 5-1-15,-3 4 0 16,0 5 3-16,0 6-1 16,-2 3-2-16,-1 3 1 15,4 2-2-15,4 0 0 16,6 16-5-16,5 8 4 0,3 4 0 15,-4 2-4-15,0 0-9 16,0 2-18-16,0-6-10 16,-2-4 5-16,-2-5-5 15,-2-6 8-15,1-3 4 16,-4-6 15-16,0-2 10 16,1 0 6-16,-1-5 2 15,2-11 1-15,-1-4 1 16,-1-2-2-16,0 0 4 15,1 1 1-15,-2 0 10 16,3 1-3-16,-3 3 5 16,1 0 2-16,-1 2-1 15,1 2-6-15,-2 5-6 16,-1 3-3-16,2 5-5 16,5 0 0-16,2 12-3 0,6 9 3 15,-3 4-2-15,1 1-4 16,-5-1-25-16,-1-3-23 15,-1-3 5-15,0-5-15 16,-3-7 8-16,1-4 34 16,4-3 16-16,-1-1 6 15,2-18 1-15,0-5-1 16,0-2 2-16,-2-3 11 16,-2 1 18-16,-4 2 7 15,1 2 5-15,-5 2 24 16,-2 6-8-16,1 6-3 15,-2 5-2-15,0 3-13 0,0 2-19 16,0 5-15-16,0 21-7 16,0 18 0-16,0 13 2 15,-3 6-2-15,-8 4 1 16,-2-1-3-16,1-4 4 16,0-5-4-16,0-4-1 15,4-9 1-15,-2-10-20 16,3-7-26-16,1-9-30 15,1-8-60-15,4-7-52 16,1-3-108-16,0-3-162 16</inkml:trace>
  <inkml:trace contextRef="#ctx0" brushRef="#br0" timeOffset="124262.68">11759 4996 695 0,'0'0'186'16,"0"0"-131"-16,-7-71 91 16,7 52-17-16,4 5-35 15,13 8-56-15,9 6-28 16,7 0-10-16,6 17 1 16,-3 10-1-16,-5 5-1 15,-11 4-3-15,-10 0 3 16,-5 1-3-16,-5 1-8 0,-2-6-7 15,-16 1 3 1,-6-6-1-16,-4-5-1 0,0-4-10 16,2-7-2-16,10-3-9 15,4-5 4-15,6-3 10 16,6-4 20-16,0-20-7 16,21-12-3-16,9-8 15 15,8-9 0-15,4-7 1 16,0-8 1-16,-3-7 3 15,-6 0 9-15,-7 6 8 16,-6 19 5-16,-10 16 25 16,-7 17 24-16,-3 8 9 15,0 6-39-15,0 3-17 16,0 20-29-16,-4 25 2 16,-7 22-2-16,4 7 2 0,7 3-2 15,0-9 1-15,0-7-1 16,7-11-2-16,8-11 2 15,3-9 0-15,9-12-2 16,3-8 2-16,4-10 0 16,5 0 2-16,0-10-2 15,-1-13 0-15,-5-7 4 16,-5-4-3-16,-8-2 0 16,-4-4 6-16,-10 1-4 15,-6 1 0-15,0 6 0 16,0 8 2-16,-9 7 8 15,-5 6 7-15,0 11-7 0,-7 0-5 16,-3 17-7-16,2 18 0 16,-1 12 4-16,10 2-4 15,9 3-1-15,4-1-1 16,0-7 1-16,17-7-2 16,6-11 0-16,4-9 1 15,7-9-30-15,3-8-41 16,2 0-36-16,0-10-59 15,-6-10-91-15,-2-1-189 16</inkml:trace>
  <inkml:trace contextRef="#ctx0" brushRef="#br0" timeOffset="124583.71">12869 4996 872 0,'0'0'142'16,"0"0"53"-16,0 0-34 15,0 0-92-15,0 0-37 16,0 0-11-16,-18-20-17 0,15 27-4 15,2 5 3-15,-1 3-3 16,2-2 0-16,0-4-4 16,0-4 4-16,0-2-1 15,0-3-24-15,0 0-24 16,0 0-16-16,-4 0-48 16,-13-3-109-16,-4-5-262 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2T03:34:21.3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1621 7262 869 0,'0'0'122'0,"0"0"-94"15,0 0 80-15,0 0-27 16,0 0-54-16,0 0-18 16,0 0-7-16,0 0 2 15,0 56 3-15,0-21 2 16,0 1-2-16,0 2 1 15,0-4-7-15,-1 0 0 0,-2-1 2 16,-2-5-3-16,2-5 0 16,0-3 0-16,3-9 0 15,-3-3 0-15,3-5-1 16,0-1 1-16,0-1 1 16,0-1-1-16,0 0 6 15,0-10-1-15,0-17-5 16,-3-10-1-16,3-6 0 15,-3 0 1-15,3-1 0 16,-4 4 3-16,1 3 0 16,1 2 0-16,1 4 0 15,1 0 0-15,0 3 0 16,0 2 0-16,0 5-2 0,0 6 0 16,0-2 2-1,1 2-2-15,6 1-2 0,-2 3 1 16,-2 1-2-16,3 5 1 15,2 0-3-15,-4 3-8 16,2-1-7-16,-3 3-9 16,0 0 0-16,-2 0 6 15,1 0 9-15,-2 0 7 16,0 0 4-16,0 0 2 16,0 0 0-16,0-2 1 15,0 2 0-15,0-1 0 16,0 0 3-16,0-1-3 15,0-1 4-15,0 2 1 16,0-2-2-16,0 1 2 0,0 0 1 16,0 2 3-16,0 0-4 15,0-3-3-15,0 3-1 16,0 0-1-16,0 0 0 16,0-1-1-16,4-2-3 15,11 0-2-15,8 1 0 16,11-3 1-16,6 3 4 15,5-1-2-15,-2 2 0 16,-4 0-1-16,-3 1-5 16,0-2 2-16,-5-1-5 15,2 0-22-15,-5 1-38 16,-4 0-30-16,-6 2-25 16,-8 0-67-16,-4 0 19 0,-6 0-128 15</inkml:trace>
  <inkml:trace contextRef="#ctx0" brushRef="#br0" timeOffset="413.45">1645 7340 540 0,'0'0'204'15,"0"0"-136"-15,0 0 35 16,0 0 20-16,0 0-60 16,0 0-19-16,-15 0-6 15,15 0-7-15,0 0-15 16,0 0-8-16,0 0-1 15,12 2-1-15,15-2 1 16,12 0 2-16,2 0 1 16,4 0-10-16,1-4 3 15,-7-6-3-15,-3 3-2 16,-5 1-1-16,-7 2-11 0,-9 1-17 16,-5 1 10-1,-5 2-4-15,-4 0-2 0,-1 0-13 16,0 0-27-16,0 0-47 15,0 0-70-15,0 5-105 16</inkml:trace>
  <inkml:trace contextRef="#ctx0" brushRef="#br0" timeOffset="983.24">2018 7510 674 0,'0'0'107'16,"0"0"-27"-16,0 0 41 16,0 0-57-16,0 0-44 15,0 0-4-15,40-7 5 16,-13-6-1-16,1 4-13 16,2-8-1-16,-2 3 3 0,-4-1-6 15,-3-3-1-15,-3 1 0 16,-9 0 1-16,-3 1-1 15,-6 1 4-15,0 1-3 16,0 1 1-16,-9 7 3 16,-9 2 3-16,-4 0 20 15,-2 4-18-15,-6 0-6 16,0 14-6-16,2 13-1 16,1 4-4-16,3 6 5 15,5-1 4-15,11-2-4 16,7-5-2-16,1-3 1 15,0-6 1-15,9 0-2 0,15-9 1 16,1-1 1 0,8-8 0-16,6-2 0 0,2 0-8 15,4-12-26-15,0-5-35 16,-5-2-54-16,-4-1-64 16,-6 1-170-16</inkml:trace>
  <inkml:trace contextRef="#ctx0" brushRef="#br0" timeOffset="1616.12">2516 7358 658 0,'0'0'240'16,"0"0"-170"-16,0 0 115 15,0 0-45-15,0 0-72 0,0 0-20 16,-39-53-2-16,35 53-17 15,4 0-16-15,-3 0 1 16,-2 3-9-16,1 17-5 16,-4 9-3-16,2 5 3 15,2 2-1-15,4-5-1 16,0 0 3-16,0-4-1 16,6-7 0-16,3-6-1 15,0-4-1-15,1-5-3 16,-1 0 2-16,-1-5 1 15,-1 0-1-15,0-7 1 16,2-13 2-16,-4-7 3 0,4-5-2 16,-6 4-1-16,1 5 5 15,-1 7-3-15,-1 2-1 16,1 8 3-16,-2 2 2 16,2 2-6-16,3 2-4 15,6 0-1-15,9 9-5 16,3 5 6-16,3 4 2 15,-5 2-5-15,1-2-19 16,-4-2 4-16,-3-3 1 16,-2-5 0-16,0-4 7 15,-3-3 7-15,3-1 7 16,-1 0 2-16,-1-12-2 16,1-7 4-16,-2-5-2 0,-4-1 3 15,-2-4-5 1,-5-5 6-16,0-2-5 0,-5-1 1 15,-10 6-1-15,-4 4 3 16,4 9-2-16,-3 8 1 16,6 7-3-16,0 3 0 15,2 0-10-15,-5 17-24 16,6 11-63-16,4-1-120 16,4-2-180-16</inkml:trace>
  <inkml:trace contextRef="#ctx0" brushRef="#br0" timeOffset="5782.25">3423 7152 917 0,'0'0'123'0,"0"0"-70"15,0 0 89-15,0 0-44 16,0 0-56-16,0 0-21 0,-3-23-14 16,1 31-7-1,-2 21-1-15,-2 17 0 0,-5 7 1 16,1 4 4-16,-3-4 2 15,-1-3-6-15,4-5-1 16,2-4 1-16,2-9 0 16,2-8 0-16,2-9-7 15,1-4 0-15,1-8-21 16,0-3 11-16,0 0 8 16,0 0 1-16,0-21 0 15,0-18-1-15,10-13-13 16,4-8 12-16,-1-6 8 0,4-1-8 15,-1-3 2 1,2 10 8-16,-5 9 0 0,-1 8 0 16,0 10 3-16,2 5-2 15,-1 4 0-15,-1 9 0 16,-3 1 0-16,1 9 2 16,-2 2 0-16,-1 2-3 15,1 1-7-15,5 0 3 16,1 12-7-16,0 9 3 15,-3 8 4-15,-2 7-1 16,-5 7 0-16,-4 4-10 16,0 4 13-16,-10 1 4 15,-5-5-1-15,-6-4-1 16,-1-7-1-16,1-7-5 0,0-8 2 16,6-7-2-16,3-7 1 15,0-4 0 1,5-3 1-16,-2 0 4 0,1-6 0 15,1-12 0-15,4-4-5 16,3-4-8-16,0 1 12 16,0 3 2-16,4 5-1 15,4 3 2-15,-1 6 5 16,1 5-1-16,2 3-6 16,2 0 0-16,6 8-5 15,0 12 1-15,4 3 1 16,-4 6 0-16,2 0 0 15,-3 2 2-15,-3-1-1 16,5-4 0-16,-4-1 0 16,3-8 2-16,0-2 0 0,0-6 0 15,3-6 1-15,1-3-1 16,1 0 1-16,-1-17 3 16,5-4-3-16,-5-7 5 15,2-3-6-15,-6-3 1 16,-5 1-2-16,-5 7 4 15,-7 2-2-15,-1 3 7 16,0 3 13-16,0 4 29 16,-4 4 0-16,-1 1 2 15,1 5-16-15,1 4-10 16,3-1-10-16,-3 1-6 16,3 0-10-16,0 5-2 15,0 14-10-15,0 11 9 0,0 1 2 16,10 2 1-16,2-4-2 15,0-4-3-15,3-1 1 16,-3-7 1-16,3-3-8 16,-3-5-10-16,-3-3 5 15,1-6 2-15,-4 0 7 16,2 0 7-16,-2-12 0 16,1-9 1-16,-4-4 3 15,3-4 0-15,-6 0-1 16,3 2-1-16,-3 4 2 15,0 4 4-15,0 6 3 16,0 6-3-16,0 7-4 0,0 0-4 16,3 0 0-16,3 4-21 15,4 15 4-15,2 9 9 16,3 3 5-16,2-1-4 16,2-3-9-16,-1-5-2 15,3-4-14-15,-2-4-2 16,4-9 16-16,2-5 5 15,3 0 9-15,2-8 4 16,0-11 0-16,0-9 0 16,0-5 1-16,-5-4 0 15,-1-6-1-15,-6-4-6 16,-5-1 2-16,-4 2-2 16,-6 8-3-16,-3 8 9 0,0 13 3 15,0 7-2 1,0 5 9-16,0 3 8 0,0 1 4 15,-1 0-12-15,1 1-10 16,0 0 0-16,0 0-2 16,0 0 1-16,0 0 1 15,0 0 0-15,-2 0 4 16,2 0-3-16,0 0 3 16,0 0-3-16,0 0 3 15,0 0 0-15,-1 0 1 16,1 0-1-16,0 0-1 15,0 0 0-15,0 0 0 16,0 0-1-16,0 0 0 16,0 0-2-16,0 0 1 0,0 0-1 15,0 0 1-15,0 0-1 16,0 0 0-16,0 0 0 16,0 0 1-16,0 0-1 15,0 0 1-15,0 0-1 16,0 0-1-16,-2-5 1 15,-1-1-4-15,-3 0-2 16,3-7-6-16,-3 1 11 16,2-5 1-16,-1 0 1 15,-1 0 1-15,2-1-2 16,-1 4 3-16,-2 3-2 0,4-1 11 16,0 2-2-1,-3 5 12-15,6 0-2 0,-3 2 0 16,3 3-6-16,-2 0-1 15,1 0-7-15,-1 0-6 16,1 21-10-16,-2 17-1 16,3 18 10-16,-3 12 1 15,3 3 3-15,0-4 6 16,4-5-9-16,13-9-5 16,4-8 3-16,1-8-3 15,8-10-58-15,6-10-73 16,4-9-67-16,2-8-129 0</inkml:trace>
  <inkml:trace contextRef="#ctx0" brushRef="#br0" timeOffset="6982.37">4704 7411 711 0,'0'0'250'0,"0"0"-164"15,0 0 60-15,0 0-26 16,0 0-60-16,0 0-27 16,0 0-13-16,0 0-8 15,5 0-10-15,12-4-1 16,10-9-1-16,9-6 3 16,3-2-3-16,-5-1 1 15,-7-2-1-15,-3 2-5 16,-9 1-8-16,-3 1-2 0,-8 3 2 15,-4 4 5 1,0 1 8-16,-6 7 0 0,-15 2 0 16,-7 3-6-16,0 3 0 15,-7 20 5-15,-2 10-9 16,7 7 10-16,2 1 0 16,7-2-1-16,12-3-4 15,6-4 2-15,3-3 2 16,11-3 0-16,18-7-2 15,13-10 1-15,9-6 2 16,10-3-3-16,-1-8 2 16,-5-13-10-16,-6-5-16 15,-9-1-4-15,-8-5-3 16,-9 1 3-16,-12 2 6 16,-5 3 9-16,-6 9 16 0,0 2 0 15,-6 5 24-15,-3 3 29 16,-1 5-7-16,4 0-8 15,1 2-15-15,5 0-23 16,0 0 0-16,0 10-8 16,12 7 7-16,9 5-1 15,6-3 2-15,1-1 0 16,-1-1 0-16,0-1-3 16,-6 0-2-16,1-1-10 15,-6-1-6-15,-8 1-8 16,-2 1-1-16,-3 0 12 15,-3 1 0-15,0 0-2 0,-12-1 2 16,-7 1 12 0,-5-5 1-16,0-2 3 0,-3-3 0 15,0-7-13-15,2 0-8 16,-2 0-45-16,3-5-24 16,3-13-163-16</inkml:trace>
  <inkml:trace contextRef="#ctx0" brushRef="#br0" timeOffset="13065.59">6343 6890 738 0,'0'0'181'0,"0"0"-122"16,0 0 83 0,0 0-23-16,0 0-76 0,0 0-23 15,0 0-6-15,-10 9-10 16,3 36-4-16,-1 14 6 16,0 8 5-16,1 0 3 15,0-2-11-15,1-4-3 16,3-8-2-16,1-3 0 15,1-8-7-15,1-8-46 16,0-7-94-16,0-10-35 16,0-11-123-16,0-6-264 15</inkml:trace>
  <inkml:trace contextRef="#ctx0" brushRef="#br0" timeOffset="13647.1">6103 7258 792 0,'0'0'129'15,"0"0"-54"-15,0 0 28 16,0 0-40-16,0 0-54 16,0 0 0-16,115-40-6 15,-60 29-1-15,-2 2-2 16,0 1-2-16,-1-1-10 15,-4 3-41-15,-6 2-23 16,-14 4-17-16,-7 0 28 0,-9 0 17 16,-8 0 34-16,-4 0 14 15,0 0 0-15,0 4 52 16,-9 6 1-16,-5 1-6 16,-3 5 8-16,4 2-11 15,-1 1 3-15,1 0-1 16,7-1-10-16,3 1-13 15,3-2-15-15,0-1-2 16,0-1-2-16,6-2-3 16,9-5 1-16,3-2-1 15,6-6 0-15,2 0 6 16,3-2-6-16,-4-10 4 0,0-5-5 16,-5-4 0-16,-4-2 0 15,-7-4-6-15,-4-2-4 16,-5 0 4-16,0 4 0 15,-3 3 3-15,-11 6 3 16,-2 5 0-16,-2 5 4 16,-3 6-2-16,-1 0-2 15,1 0-3-15,4 14 0 16,4 5-7-16,6 1 2 16,4 0-10-16,3 3-60 15,1-6-88-15,21-3-100 16,10-7-274-16</inkml:trace>
  <inkml:trace contextRef="#ctx0" brushRef="#br0" timeOffset="35110.68">7468 7195 281 0,'0'0'95'15,"0"0"-26"-15,0 0 52 16,0 0-30-16,0 0 2 15,0 0-5-15,30-36-18 16,-27 26-1-16,-2 0-9 16,-1 0-1-16,0 3-1 15,0 0-8-15,-4-2-8 16,-14 6-6-16,-6 3-12 16,-9 0-7-16,-7 7-12 15,3 19-3-15,2 6-1 0,7 4-1 16,6 3-1-1,10-3 0-15,7 0-3 0,5-4-1 16,9-2 1-16,18-4 1 16,6-9-39-16,9-10-24 15,8-7-8-15,7-7-48 16,1-19-90-16,-5-5-202 16</inkml:trace>
  <inkml:trace contextRef="#ctx0" brushRef="#br0" timeOffset="36245.25">7811 6791 836 0,'0'0'118'0,"0"0"-37"16,0 0 48-16,0 0-34 0,0 0-41 16,0 0-23-1,-46-34-14-15,41 51-8 0,0 16-2 16,-3 10 3-16,3 10 1 15,-2 5 9-15,1 5-3 16,0 2-6-16,3-5-1 16,3-5-5-16,0-9-1 15,0-11-4-15,5-9 0 16,6-5 0-16,0-8 0 16,2-5-4-16,-2-7-1 15,1-1-10-15,1-7 5 16,2-19 0-16,0-9 2 15,-6-1-1-15,0 2 8 16,-2 3 1-16,-5 6 0 0,-1 2 0 16,1 6 4-16,-2 4-1 15,1 9 0-15,-1 1 3 16,3 3-6-16,6 0-4 16,4 17-1-16,6 7 3 15,3 3 1-15,-1 1 0 16,0-3 0-16,1-3-1 15,-1-3 0-15,1-7 1 16,2-4 0-16,2-5 1 16,-3-3 0-16,1 0 2 15,-3-13-2-15,0-6 0 16,-2-5 0-16,-2-6 3 16,-4-4-2-16,-2-2-1 0,-5 2 3 15,-2 3 0 1,-4 4-1-16,0 7 0 0,0 3 4 15,-1 4-1-15,-7 5 8 16,1 4-1-16,-1 4 0 16,-5 0-6-16,-4 21-4 15,-5 11-2-15,3 10-5 16,4 1 5-16,10 0-3 16,5-7 0-16,0-4-2 15,17-4-10-15,11-9-12 16,11-8-16-16,10-8-21 15,8-3-37-15,-1-3 1 0,-1-16-18 16,-8-4 24 0,-7-4-22-16,-10-1 39 0,-8 0 54 15,-11 0 23-15,-7 3 9 16,-4 2 69-16,0-1 46 16,-10 5-25-16,-5 2 7 15,-3 4-6-15,3 2-24 16,0 6-20-16,0 5-17 15,2 0-19-15,-1 7-11 16,0 19-8-16,0 8 0 16,8 7-1-16,6 3-2 15,0-5 2-15,9-2-6 16,15-8 6-16,9-8-4 16,7-9-17-16,11-9-35 15,5-3-45-15,2-8 46 0,-2-16-5 16,-7-8-17-16,-9-7 26 15,-4-14 9-15,-8-8 1 16,-8-7 22-16,-6-5 19 16,-9 1 2-16,-5 5 6 15,0 8 37-15,-3 12 50 16,-7 14 11-16,1 12-27 16,0 10 8-16,4 6-20 15,2 5-22-15,-1 0-19 16,1 14-19-16,3 22-7 15,0 17-2-15,0 12 2 16,0 5 1-16,0 1-1 16,3 0-5-16,3-6 0 0,3-2 0 15,1-12-33-15,8-7-30 16,6-11-43-16,3-11-36 16,5-10-82-16,0-12-155 15</inkml:trace>
  <inkml:trace contextRef="#ctx0" brushRef="#br0" timeOffset="36757.75">9204 7000 721 0,'0'0'186'0,"0"0"-58"0,0 0 61 16,0 0-83 0,-70-75-45-16,59 71-19 0,1 4-16 15,-2 0-14-15,-4 10-10 16,1 16 0-16,-4 6-2 15,2 10 0-15,1 1-3 16,4 0 3-16,3-4 0 16,6-8-1-16,3-8 1 15,0-6-2-15,0-6-3 16,0-6-7-16,0-5-9 16,3 0 6-16,7-2 10 15,1-18 5-15,1-6 1 16,1-4-1-16,-1 2 1 15,-2 6 0-15,-2 6 1 0,-1 6-1 16,1 7 2-16,7 3-3 16,5 2-3-16,3 17-1 15,4 6 2-15,-2 0 1 16,-1 0-2-16,4 0 0 16,-5-5-22-16,-1-6-5 15,-1-5 16-15,-6-6 2 16,-2-3 8-16,-1 0 4 15,-4-1 2-15,4-13 2 16,-6 0 9-16,-3-3 24 16,-2 3 1-16,-1 4-12 15,0 2-5-15,0 4 2 16,0 1-14-16,0 1-6 16,0 2-3-16,0 0-3 15,0 0-49-15,3 0-123 0,6 4-169 16</inkml:trace>
  <inkml:trace contextRef="#ctx0" brushRef="#br0" timeOffset="37960.75">10248 6766 566 0,'0'0'93'0,"6"-101"-59"16,-7 65 68-16,-14 14 12 15,-2 10-49-15,0 7-8 16,-2 5-3-16,-4 19-23 16,-6 32-26-16,-2 22-5 0,1 19 11 15,8 12-10-15,7 5 10 16,3-1-1-16,3-2 4 15,3-13-11-15,-1-10-3 16,-1-12-5-16,1-14-4 16,-1-10-75-16,1-16-48 15,-2-16-122-15,7-13-196 16</inkml:trace>
  <inkml:trace contextRef="#ctx0" brushRef="#br0" timeOffset="38587.75">9957 7173 719 0,'0'0'167'15,"0"0"-103"-15,0 0 33 16,0 0-38-16,0 0-38 16,0 0-21-16,109-34 3 15,-43 17 1-15,1-2-2 16,-3-3-1-16,-6-2 0 15,-6 2 0-15,-7 1 5 16,-7 3-6-16,-13 3 0 16,-9 4 1-16,-10 3-1 15,-6 2 9-15,0-2 14 16,-6 2 15-16,-16 2-11 0,-6 4-13 16,-8 0-7-1,-2 7-7-15,4 12 2 0,3 1-2 16,5 4 0-1,7 2 2-15,9 5-2 0,5-1-2 16,5 1-4-16,0-4 4 16,17-3 2-16,8-6-1 15,6-6 1-15,5-6 0 16,2-6 1-16,3 0-1 16,-5-14 2-16,-2-6 2 15,-5 0 0-15,-7-3 0 16,-7 0 4-16,-5 0-8 15,-7 1 12-15,-1-1 10 16,-2 1 8-16,0 1-5 16,1 1-3-16,1 2-4 15,1 2-7-15,1 4 0 0,1 4-9 16,-2 4 1-16,0 2-2 16,-3 2-1-16,0 0-2 15,0 0-2-15,0 0-6 16,4 7-7-16,-1 5-12 15,-3 3-4-15,0-1-16 16,0-2-18-16,-7 0-13 16,1-4-28-16,0-6 2 15,0-2-79-15,6 0-28 16,0-8-216-16</inkml:trace>
  <inkml:trace contextRef="#ctx0" brushRef="#br0" timeOffset="39177.48">10740 7057 634 0,'0'0'237'15,"0"0"-151"-15,0 0 46 16,0 0-10-16,0 0-55 16,0 0-19-16,-14-78-9 15,15 66-12-15,9 2-7 16,-1 1-2-16,2-1-8 15,4 1-2-15,-2 2-5 16,5 2 2-16,-3 2-4 16,6 3-1-16,0 0-3 15,1 3-3-15,4 16 0 16,-4 3 1-16,-1 7-17 0,-9 4-4 16,-8 1-11-1,-4 0-3-15,0-2-8 0,-1-6-11 16,-10-7 15-16,-2-5 27 15,4-5 15-15,3-7 2 16,0-2 1-16,1 0 5 16,0-7 17-16,0-13 14 15,5-7 15-15,0-10-30 16,2-5-7-16,18-4-12 16,4 5 1-16,1 7-3 15,-3 7-1-15,-3 6 0 16,-1 6 0-16,0 7-53 15,4 4-95-15,0 4-207 16,-4 0-386-16</inkml:trace>
  <inkml:trace contextRef="#ctx0" brushRef="#br0" timeOffset="41145.99">11656 7175 827 0,'0'0'135'0,"0"0"-72"16,0 0 45-16,0 0-22 15,24-83-47-15,-13 65-19 16,-1 1-6-16,2 7-3 15,-3 3-5-15,4 1-2 16,-2 6-4-16,-1 0-2 16,2 0-2-16,0 14-6 15,3 10 3-15,-2 7 3 16,0 2 4-16,-3 5-1 16,-6-2-7-16,-2-1-10 0,-2-5-4 15,0-6-18 1,0-4 14-16,1-7 5 0,-1-7 2 15,0-4 10-15,2-2 9 16,-2 0 5-16,3-12 11 16,1-11-2-16,5-10-4 15,2-3-2-15,1-4 10 16,1 0 6-16,-1-3 4 16,1 4-3-16,-1 5-4 15,-1 5-9-15,-1 12-4 16,-1 4-4-16,-4 9-4 15,1 4 0-15,2 0 0 16,3 2-10-16,4 16 4 16,1 8 0-16,2 2 2 0,-3 5 2 15,1-2 1-15,-1-5-4 16,5-4-11-16,-1-4 3 16,2-7 0-16,3-7-1 15,0-4 4-15,-3 0 9 16,1-6 1-16,-1-14 3 15,-3-4 0-15,-2-7 6 16,-4 1-5-16,-3-1 20 16,-5 0 7-16,-4 4 0 15,0 3-13-15,0 5 11 16,-3 4-8-16,-4 8 3 16,1 3-8-16,3 4-5 15,-1 0-3-15,-1 0-8 0,-1 9-8 16,-4 14 1-16,2 7 7 15,4 2-7-15,1 4 6 16,3-5 0-16,0-4 1 16,4-3-2-16,10-7-1 15,4-5-1-15,-2-6-4 16,-1-3 1-16,0-3 2 16,-2 0 4-16,-1-11 1 15,-1-9 0-15,-2-4 1 16,-3-8 1-16,-5-4 0 15,-1 0-2-15,0 0 0 16,0 3 0-16,-10 4 0 0,-5 6 0 16,3 4 0-1,1 9 2-15,1 3-2 0,1 2 0 16,6 5 0-16,0 0 0 16,-2 0-15-16,4 2 4 15,1 12-7-15,0 6 6 16,1-1-12-16,19-2-3 15,10-3-2-15,6-6-7 16,7-5 9-16,2-3-3 16,-4 0 12-16,-3-17 2 15,-7-3 12-15,-4-7 4 16,-5-7 2-16,-5-3-1 16,-4-4 2-16,-7-3-2 0,-6 2 3 15,0 4 2-15,-2 6 11 16,-12 1 3-16,0 8 10 15,-1 5 2-15,5 5-10 16,4 5 3-16,1 3-4 16,4 5-4-16,-2 0-3 15,2 0-14-15,-1 2-3 16,1 16-10-16,-1 14 9 16,-4 14 4-16,1 12 0 15,-1 6 0-15,-2 5 1 16,0 2-1-16,2 4-1 15,2-2 0-15,2-5 1 0,2-6-5 16,0-13 0 0,0-11-13-16,6-14-72 0,5-10-5 15,0-8-11-15,0-6-27 16,4-1-104-16,-2-19-16 16,-1-8 87-16,0-5 102 15,-3-7 10-15,-1-6 20 16,0 0 3-16,-2-1 6 15</inkml:trace>
  <inkml:trace contextRef="#ctx0" brushRef="#br0" timeOffset="42196.47">11619 7216 775 0,'0'0'150'0,"0"0"-82"0,0 0 29 16,0 0 18-16,0 0-61 16,0 0-38-16,97-60-9 15,15 41-7-15,21-1 0 16,11 1-4-16,-5-1 0 16,-18 1-7-16,-23 5-28 15,-28 0-37-15,-25 6-7 16,-21-1 1-16,-19 3 49 15,-5 0 33-15,-27 1 18 16,-20 3-8-16,-20 2 1 16,-19 0-2-16,-14 7-1 15,-3 8 8-15,9 5 6 16,19-3 7-16,25 0 2 16,23-6-15-16,19-3-6 15,8 2-10-15,14 0-12 0,26-3 12 16,18-7 5-16,21 0-5 15,12-11-9-15,-1-10-25 16,-7-2-2-16,-17-2-3 16,-20-1 7-16,-13 4 17 15,-15-3 8-15,-11 0 7 16,-7 2 0-16,0 2 6 16,-13 4 1-16,-14 5 7 15,-10 7-2-15,-11 5-7 16,-10 4-5-16,-9 19 0 15,-2 10-1-15,6 11 0 16,10 6-31-16,18-1-158 0,22-14-339 16,20-14 342-1</inkml:trace>
  <inkml:trace contextRef="#ctx0" brushRef="#br0" timeOffset="43327.39">13302 6919 906 0,'0'0'167'0,"0"0"-87"16,0 0 34-16,0 0-41 16,0 0-30-16,0-73-21 15,0 71-6-15,0 0-7 16,3 2-9-16,-2 0 0 16,5 0 0-16,0 8-3 15,1 17-2-15,1 6 1 16,-5 7 2-16,-3 5-3 15,0 4 3-15,0-2-1 16,0-2 1-16,0-9-2 16,6-11-5-16,-2-9-6 15,-2-7 1-15,1-4 4 16,0-3 8-16,1-5 2 0,4-19 10 16,5-18-6-1,4-6-4-15,0-5 2 0,0 3 2 16,-1 7-4-16,-5 9 5 15,-3 8 1-15,-3 9-3 16,-2 8 4-16,-3 6-5 16,1 3-2-16,1 0 0 15,9 1-9-15,3 18-3 16,4 4 9-16,3 5-2 16,0 1 0-16,3 0-2 15,-3-3-9-15,4-5-14 16,-1-6-10-16,-2-7 6 15,-1-6 9-15,0-2 10 16,0-10 15-16,-4-10 1 0,-3-6 2 16,-3-4 1-1,-4-3 2-15,-4 4 5 0,-3 2 18 16,0 2 18-16,0 7-6 16,0 6-2-16,-3 5-11 15,2 4-9-15,-1 3-7 16,1 0-3-16,-1 0-9 15,-1 10-1-15,-1 14-7 16,-1 10 3-16,2 8 5 16,3 2 0-16,0-2-1 15,2-3 0-15,13-7 1 16,7-6-2-16,2-9 2 16,6-5-1-16,-1-10 1 0,3-2 0 15,-2-5 0 1,-2-15 0-16,-5-5 0 0,-4-8-1 15,-5-3 0-15,-6 2 0 16,-6-2 1-16,-2 2 0 16,0 1 1-16,-17 7-1 15,-5 6 1-15,1 5-1 16,-6 6 0-16,2 6-1 16,-2 3-6-16,2 0 0 15,1 16 0-15,0 5-6 16,3 5-20-16,6 3-55 15,3 1-93-15,11-4-206 0,1-7-60 16,10-9 376 0,30-6 17-16,26 156 15 0,30-160 39 15</inkml:trace>
  <inkml:trace contextRef="#ctx0" brushRef="#br0" timeOffset="43418.71">15832 6872 67 0</inkml:trace>
  <inkml:trace contextRef="#ctx0" brushRef="#br0" timeOffset="44829.92">14553 6964 82 0,'0'0'743'15,"0"0"-670"-15,0 0-13 16,0 0 42-16,0 0-47 16,0 0-43-16,-3 0-10 0,28 0-2 15,14 0 3-15,13-2-2 16,10-11 0-16,3-7 2 15,-2-3 0-15,-6-5-3 16,-10-5 0-16,-8-5-4 16,-9-7-17-16,-5-7 0 15,-4-6 12-15,-8-4 5 16,-3-3 2-16,-7 1 2 16,-3 5 5-16,0 12 11 15,-3 16 21-15,-5 14-5 16,0 10 7-16,2 7-2 15,-1 0-12-15,-3 27-17 0,-7 24-6 16,-10 25 0 0,-6 19 5-16,-1 8 11 0,3-5-2 15,5-4 1-15,7-9-5 16,4-6 0-16,8-15-5 16,5-13-1-16,2-17-6 15,0-16 0-15,0-11 0 16,0-6 0-16,2-1 1 15,5 0 1-15,10-18 1 16,5-13 3-16,5-13-6 16,-2-4-4-16,-2 1-5 15,-4 2-8-15,-5 12 6 16,-3 8-1-16,-5 11 9 16,-3 9 3-16,-3 5 0 15,0 0 0-15,3 0-5 0,5 16-10 16,5 9 6-16,1 8 6 15,2 1 2-15,1 0 1 16,0-1-1-16,1-4 0 16,3-10 1-16,1-6-1 15,1-7 1-15,1-6 0 16,6 0 1-16,1-11 1 16,0-9 0-16,3-10 1 15,-4-1-1-15,-4-5 1 16,-2-2 1-16,-5 1-2 15,-9 3 0-15,-2 5 5 16,-8 7 4-16,0 3 7 0,0 5 3 16,-2 6 2-1,-7 2 0-15,-1 5-7 0,-8 1-5 16,-4 4-11-16,-6 20-1 16,2 8-2-16,0 4 0 15,9 1 2-15,9-1-1 16,8-2-2-16,0-5-1 15,6-3 1-15,13-6 4 16,5-5-1-16,4-6-1 16,0-9 1-16,2 0-4 15,-2-7 1-15,-1-14 1 16,-3-4 0-16,-4-4 2 16,-6 0 0-16,-7-5 0 0,-1 5 1 15,-6 0-1-15,0 4 1 16,0 7 0-16,-4 4 0 15,-1 6 1-15,1 3 3 16,1 4 4-16,0 1-4 16,-3 0-4-16,-3 20-18 15,-1 8 10-15,0 7 7 16,4 0 1-16,6 1-7 16,0-2 3-16,3-4-7 15,16-1-28-15,6-9-36 16,6-9-28-16,8-8-41 15,6-3-64-15,-3-4-40 16,-4-15-63-16,-4-4 203 16,-5-4 67-16,-7-1 10 0,-2 2 1 15,-11 1-2-15</inkml:trace>
  <inkml:trace contextRef="#ctx0" brushRef="#br0" timeOffset="45777.1">15854 6885 532 0,'0'0'191'0,"0"0"-54"15,0 0 17-15,0 0-22 16,0 0-27-16,0 0-35 15,-61-65-10-15,58 65-27 16,-1 0-15-16,1 0-16 16,-1 4-2-16,-6 17-1 15,2 7 0-15,1 5 1 16,4 2-2-16,3-2 1 0,0-5-1 16,0-2-1-1,0-6 2-15,4-6-8 0,2-4-1 16,-1-8-3-16,0-2 4 15,1 0 7-15,7-15 2 16,0-7 6-16,0-7-6 16,-1-1 5-16,-3 1-4 15,0 0 3-15,-3 1-2 16,0 4 6-16,1 1-3 16,-2 5 8-16,-1 4-5 15,-1 4 2-15,-1 7-1 16,0 2-9-16,1 1-1 15,3 0 1-15,7 9-6 16,0 10 1-16,5 3 2 0,-1 4 0 16,-1 3-1-16,-4 0-3 15,1-4-7-15,-2-4-7 16,0-4-6-16,0-5 1 16,0-5-1-16,-1-4 17 15,0-3 7-15,1 0 3 16,2-5 0-16,1-12 2 15,0-5 1-15,2-4-2 16,0-1 4-16,-3 1-3 16,-2 0 10-16,1 3 0 15,-3 1 5-15,-3 3 5 16,1 2 1-16,-1 6-8 16,-3 4-7-16,0 4-5 0,0 3-1 15,0 0-2 1,3 4-5-16,4 13-5 0,1 7 7 15,1 3-1-15,0 2 3 16,-5-2-4-16,4 2-10 16,1-3-5-16,0-2-3 15,2-4 3-15,0-6 11 16,1-7 2-16,-2-2-2 16,2-5 8-16,-1 0 1 15,0-5 3-15,-2-8-2 16,2-5 2-16,2 1 2 15,-2-2-3-15,2 0 6 0,-4 1 2 16,3-1 1 0,-2 2-1-16,1 3 2 0,-1-2-4 15,2 3 1-15,-1-1-1 16,-2 4-4-16,-1 2-1 16,-3 4-2-16,-4 1 1 15,1 3 0-15,2 0-2 16,1 9-7-16,-1 9 2 15,1 7 1-15,-1 5 4 16,-6 4-5-16,2 5 4 16,-1 0-5-16,1-2 2 15,0-4-11-15,-1-5-14 16,-1-9-11-16,1-3-33 0,-2-10-25 16,0-3-27-1,1-3 2-15,1-3-21 0,2-16-40 16,2-6-200-16,1-6 240 15</inkml:trace>
  <inkml:trace contextRef="#ctx0" brushRef="#br0" timeOffset="46005.43">16696 6461 950 0,'0'0'104'16,"0"0"5"-16,0 0 7 15,0 0-82-15,0 0-27 16,0 0-7-16,-10-22-11 16,17 44-51-16,8 9-49 15,5 8-64-15,-1-3-166 16</inkml:trace>
  <inkml:trace contextRef="#ctx0" brushRef="#br0" timeOffset="46311.2">17029 6395 845 0,'0'0'48'0,"-19"-104"68"15,13 65 35-15,1 9-85 16,2 12-27-16,2 10-3 16,-1 5-2-16,-1 3-13 15,0 5-18-15,-6 31-3 16,-1 23 0-16,-5 26 4 16,-5 13 6-16,0 4 3 15,5-6-3-15,1-7-9 16,11-10-1-16,3-10-1 15,0-10-12-15,11-8-68 0,11-13-140 16,8-13-244 0,0-19-90-16</inkml:trace>
  <inkml:trace contextRef="#ctx0" brushRef="#br0" timeOffset="46959.17">17339 6406 776 0,'0'0'114'0,"0"0"-21"16,-4-76 56-16,-1 67-36 0,4 5-62 15,1 3-25-15,-2 1-10 16,1 5-15-16,-4 27-1 16,-5 21 0-16,-1 16 0 15,1 3 3-15,-2 2 10 16,5-1-4-16,2-7-6 15,2-5-3-15,1-4 0 16,2-10-7-16,0-5-6 16,4-9-88-16,9-13-98 15,2-15-153-15,0-5-234 16</inkml:trace>
  <inkml:trace contextRef="#ctx0" brushRef="#br0" timeOffset="48061.37">17104 6762 163 0,'0'0'733'0,"0"0"-654"16,0 0 28-16,0 0-3 16,0 0-54-16,0 0-27 15,113 0 27-15,-39-10-16 16,1 0-24-16,-8 1-10 15,-9 3 2-15,-12 3-2 16,-16 2 0-16,-12 1 1 16,-9 0-1-16,-7 0-10 15,-2 0 5-15,0 0-2 16,-2 2 0-16,-19 11 3 0,-5 6 4 16,-1 3 3-16,3 1-3 15,6-3 0-15,5 2 2 16,7-3-2-16,4 1-2 15,2-4 1-15,2-3 1 16,17-1-3-16,9-7 3 16,8-3 3-16,3-2-1 15,1 0-1-15,-1-4 0 16,-6-9-2-16,-5-4 1 16,-7-2-6-16,-5 0-2 15,-7-4-4-15,-6-1-8 16,-3-4-10-16,-1 1-2 15,-16 3-7-15,-5 4 8 0,-3 3 21 16,0 7 10-16,8 3 2 16,5 1 18-16,9 3 24 15,3 1 7-15,0-1-15 16,0 1-9-16,10-1-17 16,16 0-1-16,6-1-1 15,4 3 6-15,-3 1-8 16,-3 0-2-16,-5 1 0 15,-4 11-4-15,-3 5-2 16,-6 6-3-16,0 4 2 16,-4 4 1-16,-4 2 1 15,-1-2-4-15,0-2-1 16,-1-3-12-16,2-4-13 16,-1-6-15-16,1-7 15 0,-2-2 12 15,1-7 12-15,0 0 7 16,1-7 16-16,4-13 8 15,5-6 1-15,1-4 3 16,2-2-7-16,-2-1 2 16,-1 4 3-16,-3 0-2 15,-2 7-4-15,1 4-3 16,-3 7-5-16,0 5-6 16,-3 6-5-16,3 0-1 15,2 4-3-15,4 15-4 16,5 9 1-16,-5 2 1 15,0 4-1-15,1 0-5 16,-2-3-14-16,-1-4-1 16,2-3-8-16,-3-7 7 0,0-4 7 15,0-6 10-15,-2-6 3 16,1-1 7-16,5 0 3 16,4-13 6-16,3-7 1 15,3-1 0-15,-2-6 17 16,0 2 1-16,-2-3 4 15,-1 3-8-15,0 1-13 16,-5 5 2-16,-1 8-4 16,-4 6-4-16,-1 5-4 15,6 0-1-15,2 4-4 16,5 15 0-16,-1 8-1 16,1 1 5-16,-4 2-2 0,-1-1-8 15,-4-2 4-15,-1-3-2 16,-4-3-25-16,-2-6-7 15,1-4-39-15,-4-5-30 16,1-6-56-16,-1 0-115 16,1-15-183-16</inkml:trace>
  <inkml:trace contextRef="#ctx0" brushRef="#br0" timeOffset="48241.25">18643 6411 821 0,'0'0'89'16,"0"0"-58"-16,0 0 38 15,0 0-69-15,0 0 0 16,0 0-4-16,9 89-46 16,19-44-104-16,5-3-101 15</inkml:trace>
  <inkml:trace contextRef="#ctx0" brushRef="#br0" timeOffset="48927.16">19102 6802 908 0,'0'0'76'0,"0"0"65"15,0 0 2-15,-3-89-71 16,-10 70-27-16,-6 2-12 15,-8 5-13-15,-6 3-10 16,-5 6-10-16,0 3-2 16,1 10 1-16,4 13 0 15,9 7-3-15,6 4 0 16,12 2 3-16,6 0-4 16,4-5-16-16,23-2-18 15,7-7-3-15,5-6-1 16,4-8-3-16,-4-8 15 15,-3 0 20-15,-4-11 10 0,-6-11 1 16,0-1 3-16,-4-5 6 16,-4-2 21-16,-2 2 4 15,-2-1-1-15,-5 2 13 16,0 5-13-16,-3 2-14 16,-2 8-7-16,-1 4-5 15,-1 5-4-15,1 3-3 16,1 0-4-16,6 21-8 15,1 8 4-15,2 6 4 16,-4 1-3-16,-3 0-6 16,-3-3-16-16,-1-3-21 15,-2-8-6-15,1-4-10 16,1-7 26-16,-1-5 27 0,1-4 13 16,-1-2 3-1,5-3 14-15,3-14 15 0,3-5-2 16,6-5 8-16,3-3-3 15,0-3 4-15,4-2-3 16,2 0-11-16,-2 6-4 16,-4 10-10-16,-6 7-1 15,0 9-4-15,-2 3-6 16,7 9 0-16,-1 16-3 16,4 9 0-16,-3 5-7 15,-1 0 6-15,-2 1-1 16,4-1-28-16,2-2-23 0,2-4-39 15,5-7-53 1,-2-8-150-16,-3-8-380 0</inkml:trace>
  <inkml:trace contextRef="#ctx0" brushRef="#br0" timeOffset="50359.91">20485 6707 730 0,'0'0'108'16,"0"0"1"-16,0 0 37 15,3-89-45-15,-19 75-27 16,-2 5-30-16,-8 4-9 16,-8 5-23-16,-4 7-8 15,-1 17-1-15,4 8-3 16,10 3-1-16,13 4-2 0,12-4-2 15,0 2 0 1,21-7 4-16,16-3-1 0,11-5-5 16,6-8-25-16,4-6-3 15,-3-6-2-15,-2-2-2 16,-2-3 0-16,-8-10 9 16,-8-4 7-16,-12 0 9 15,-9-1 8-15,-8-4 6 16,-3-4 0-16,-3 0 6 15,0 1 27-15,0 3 26 16,0 0 7-16,-3 8-15 16,-3 4-13-16,3 5-2 0,2 1-10 15,1 4-16-15,-2 0-6 16,1 4-4 0,-1 16-9-16,2 8 8 0,0 4 0 15,0 3 1-15,0-5-1 16,14-1-3-16,6 0 1 15,6-5 3-15,3-6-4 16,1-5-12-16,2-8-9 16,-6-5-6-16,1 0 2 15,-4-8 10-15,-1-12 7 16,-1-4 9-16,-4-3 2 16,-3-2 1-16,-3 0 1 15,-4 0 1-15,-3 0 8 16,-4 4 16-16,0 4 21 15,0 2-4-15,0 6-11 0,0 4-9 16,0 4 0-16,0 3 1 16,-2 2-10-16,2 0-2 15,-3 9-12-15,0 28-4 16,-3 16 4-16,-3 19 6 16,-1 16-1-16,1 4-5 15,-1 9 0-15,-1 1 2 16,0-4 1-16,1-5-3 15,1-5-5-15,3-11 3 16,3-13 2-16,3-17-4 16,0-9-28-16,0-15-29 15,0-12 2-15,0-5-2 0,-5-6-6 16,-8 0 52 0,-10-15 2-16,-8-9 0 0,-2-7 13 15,2-6-1-15,4-6-1 16,11-6-1-16,10-3-3 15,6-5-14-15,9-1-15 16,21 0 9-16,10 5 12 16,8 7-8-16,7 4-31 15,11 1-23-15,6 7-124 16,2 1-75-16,-1 5-120 16</inkml:trace>
  <inkml:trace contextRef="#ctx0" brushRef="#br0" timeOffset="50624.54">21605 6779 244 0,'0'0'599'0,"0"0"-526"16,0 0 56-16,-79-85-8 16,55 73-55-16,3 4-36 15,0 7-5-15,2 1-17 16,0 9-4-16,-1 13-3 15,1 6 0-15,7 2-1 16,4 1-2-16,8-2 2 16,0-2-7-16,16-1 3 0,16-6 1 15,14-6-32 1,14-7-46-16,4-7-43 16,-3-7-46-16,-4-17-83 0,-12-11-50 15</inkml:trace>
  <inkml:trace contextRef="#ctx0" brushRef="#br0" timeOffset="50891.41">21929 6360 413 0,'0'-88'202'16,"0"11"-85"-16,-3 19 37 15,-6 17-9-15,3 17-37 16,1 12-43-16,2 7-18 16,1 5-20-16,0 4-14 15,-1 30-11-15,0 22 3 0,-1 22 9 16,-2 9-3-1,-1 3-7-15,4-2-4 0,-1-6-4 16,4-4 4-16,0-14 0 16,9-11-10-16,9-14-42 15,6-13-81-15,4-14-59 16,8-12-242-16,2 0 121 16,0-14 240-16,-1-13 38 15,-4-4 14-15,-4-1-2 16,-10-2 0-16</inkml:trace>
  <inkml:trace contextRef="#ctx0" brushRef="#br0" timeOffset="51242.34">22138 6634 662 0,'0'0'177'15,"0"0"-123"-15,0 0 22 0,0 0-16 16,0 0-52-16,0 0 9 16,3 24-6-16,21-17-2 15,5-4 5-15,9-3 16 16,3 0-10-16,-2-12-4 15,-4-6-7-15,-9-3 0 16,-5-1 4-16,-10-5 7 16,-5 4 4-16,-6-2 5 15,0 5-13-15,-3 3 0 16,-15 4-7-16,-6 7-4 16,-5 6 1-16,-3 6-2 15,-4 22-4-15,-1 10 0 16,5 4 0-16,14 1 0 15,7-2-1-15,11-4-5 16,0-1 3-16,8-8 0 0,17-5 1 16,11-6-6-16,14-8-57 15,10-8-36-15,9-1-94 16,2-11-163-16,-6-12-71 16,0-7 356-16,-3-4 26 15</inkml:trace>
  <inkml:trace contextRef="#ctx0" brushRef="#br0" timeOffset="51563.6">22855 6338 717 0,'0'0'208'0,"0"0"-105"16,0 0 21-16,0 0-23 15,0 0-63-15,0 0-20 16,-76-14-18-16,69 38 1 15,4 3-1-15,3 1-4 16,0-3 2-16,3 0 1 16,11-6-2-16,0-5-6 15,-1-8-14-15,-4-3-17 16,-1-3 17-16,-1 0 23 16,0-7 2-16,0-9-2 15,-4 1 1-15,-3 0 5 16,0 6-6-16,0 4 0 15,0 2-1-15,0 3-8 0,-5 15-100 16,-5 15-61-16,2 6-124 16,8 5-237-16</inkml:trace>
  <inkml:trace contextRef="#ctx0" brushRef="#br0" timeOffset="51847.05">22888 6944 801 0,'0'0'189'0,"0"0"-62"16,0 0 22-16,0 0-76 15,0 0-31-15,0 0-18 0,-44 0-13 16,42 5-4-16,0 3-7 16,2 0 0-16,0 2 2 15,4-3-1-15,10 0 0 16,5-4 4-16,-1-3 0 15,2 0-3-15,-5-3-1 16,-4-12 1-16,-3-6-2 16,-5-1-2-16,-3 0-11 15,0 2-22-15,-1 4-53 16,-20 6-119-16,-3 2-166 16</inkml:trace>
  <inkml:trace contextRef="#ctx0" brushRef="#br0" timeOffset="53040.78">2274 8613 753 0,'0'0'193'0,"0"0"-113"15,0 0 80-15,0 0-42 16,0 0-50-16,0 0-30 16,0-31-9-16,0 31-12 15,0 0-13-15,0 8-4 16,0 15 0-16,0 10-3 16,0 3 2-16,0 1 0 15,0-2 1-15,0-2-2 16,0-6-28-16,0-6-18 15,0-10-41-15,0-7-125 0,0-4-93 16</inkml:trace>
  <inkml:trace contextRef="#ctx0" brushRef="#br0" timeOffset="53508.42">2161 8310 777 0,'0'0'111'16,"0"0"-78"-16,-78-20 48 16,53 20 14-16,3 3-43 15,-4 22-33-15,-2 18-2 0,-3 11-6 16,-4 13 14-16,4 4-5 16,7-1-8-16,9 0-6 15,5 0-1-15,10-5-3 16,0 0-2-16,7-8-1 15,20-4-1-15,6-13 0 16,9-7 0-16,11-13-1 16,16-15 1-16,19-5 2 15,9-19 0-15,6-15 4 16,-8-8-4-16,-11-7-11 16,-11-2-32-16,-15-3-5 15,-13-4 20-15,-18-3 5 16,-16-3 13-16,-11 4 10 15,-5 1 2-15,-25 1 1 16,-15 5 10-16,-12 6 19 0,-8 10 10 16,-10 14-14-16,-4 12-4 15,3 11-17-15,3 2-7 16,9 26-6-16,12 7-6 16,11 9-72-16,19-4-153 15,16-6-476-15</inkml:trace>
  <inkml:trace contextRef="#ctx0" brushRef="#br0" timeOffset="73815.5">3332 8444 990 0,'0'0'96'15,"0"0"-43"-15,0 0 91 16,0 0-73-16,0 0-46 16,0 0-21-16,0 31-3 15,0 15 2-15,0 10 4 16,0 4-2-16,1 1-3 15,-1 1 3-15,0-7-4 16,0-4 1-16,0-11-1 16,-3-11-1-16,2-10 0 15,1-7 0-15,0-8-17 0,0-2-17 16,0-2-7-16,0-8 19 16,0-17-7-16,6-13-9 15,3-11 16-15,0-6 8 16,-5-9-6-16,-1-6 1 15,-3-3 12-15,0 7 3 16,0 9 3-16,0 9 2 16,0 11 0-16,-3 4 3 15,3 5 5-15,0 3 7 16,0 3-2-16,0 5-4 16,3 5-5-16,12 3-4 15,4 2-1-15,5 4-1 16,0 3-3-16,5 0 0 15,-1 0 0-15,-3 17 3 0,-1 0-3 16,-3 8 1-16,-8 0-9 16,-2 4-7-16,-8 3-5 15,-3 0-9-15,0-2 24 16,-6-2 4-16,-12-4-1 16,-3-3 5-16,-3-6-1 15,-4-2 0-15,7-7 1 16,-3-1 0-16,3-5 1 15,6 0-7-15,2 0-18 16,7 0-20-16,6-9-45 16,0 1-167-16,6 3-41 15</inkml:trace>
  <inkml:trace contextRef="#ctx0" brushRef="#br0" timeOffset="74322.63">3687 8699 873 0,'0'0'97'15,"0"0"-2"-15,0 0 64 16,-12-75-68-16,12 54-43 0,0 3-14 15,0 3-7-15,6 2-10 16,-3 7-7-16,0 3-3 16,1 3-7-16,2 0-2 15,3 0-1-15,3 14-2 16,6 8 4-16,1 6 1 16,-5 4-13-16,-1 0-5 15,-2 2-7-15,-5-4-4 16,-3-2 4-16,-2-7-8 15,-1-3-14-15,0-6 3 16,0-6 9-16,0-5 19 16,0-1 15-16,0 0 1 15,-1-8 4-15,-5-11 1 16,3-8 0-16,0-6 5 16,3-3-2-16,0-2-5 0,0 2-1 15,0 5 3-15,10 5-4 16,5 7-1-16,0 4 0 15,6 8-2 1,4 2-38-16,2 5-53 0,3 0-67 16,-3 2-117-16,-5 10-261 15</inkml:trace>
  <inkml:trace contextRef="#ctx0" brushRef="#br0" timeOffset="75022.5">4124 8751 635 0,'0'0'278'0,"0"0"-216"16,0 0 81-16,0 0-40 16,0 0-68-16,25-82-17 15,-4 62-8-15,0-3-5 16,6 0-3-16,-5 2-1 15,-2 4-1-15,-7 5 3 16,-7 2-2-16,-3 3 1 16,-3 4-1-16,0 1 3 15,-14 2 0-15,-11 0 2 16,-5 5-5-16,-4 16-1 0,4 6-2 16,2 4 2-16,7 1 0 15,9 0 0-15,3 0-3 16,9-4 0-16,0-4 2 15,7-2-2-15,16-8 0 16,14-9-14-16,8-5-32 16,10 0-20-16,0-15-8 15,-4-4 7-15,-6-2 20 16,-14-2 14-16,-4-2 18 16,-12-2 16-16,-3 0 2 15,-8 2 2-15,-4 4 0 16,0 5 8-16,0 6 34 0,-4 2 17 15,-5 3 3-15,6 3-12 16,3 2-21-16,0 0-21 16,3 0-10-16,16 11-1 15,5 4 1-15,3 2 0 16,-6 0 0-16,4 0 1 16,-4-2-1-16,0-1 0 15,-3-1 0-15,0 1-5 16,-5 0-11-16,-1-3-10 15,-3 1-8-15,-9 1 28 16,0-2-6-16,0 3-1 16,-21-2-22-16,-7-1 12 15,-3-1 0-15,1-2 9 16,0-3 5-16,5-3 7 16,5-2 0-16,5 0 2 0,8-1 0 15,7-15-29-15,0-6-205 16,25-7-87-16</inkml:trace>
  <inkml:trace contextRef="#ctx0" brushRef="#br0" timeOffset="75838.95">4925 8665 371 0,'0'0'425'15,"0"0"-397"-15,0 0 75 0,0 0 4 16,0 0-68-16,97-43-8 16,-63 25 15-16,-8 0-7 15,-3 2-14-15,-8-1-1 16,-3 4 2-16,-7 1-10 16,-5 2-1-16,0 6 0 15,-2-3 0-15,-16 6-7 16,-12 1-3-16,-4 0-3 15,-3 11-2-15,1 10 0 16,2 8 0-16,4 2 0 16,6 0-2-16,9-1 2 0,9-4-2 15,6-4-1 1,3-3 1-16,18-4-1 0,12-5 0 16,8-5-24-16,4-5 11 15,3 0-2-15,-3 0 16 16,-4-8-3-16,-6-5 2 15,-7-3 0-15,-5-1 0 16,-7 0 2-16,-10 3 1 16,-3 0 1-16,-3 0 4 15,0 1 12-15,0-2 14 16,0 3 6-16,0-3-18 16,0 1 9-16,0 4-1 15,0 3-2-15,0 7-6 16,0 0-7-16,0 0-12 0,0 7-1 15,10 13-3-15,2 8 4 16,2 4 2-16,-1 0-2 16,-2-1 0-16,2-3-2 15,-1-5-15-15,3-3 5 16,-3-6 9-16,0-7-3 16,-2-4 0-16,-1-3 1 15,-3 0 4-15,2-3 1 16,-1-14 5-16,0-2-3 15,-2-3 1-15,1-3 3 16,6 2 0-16,-3-2-2 16,0 6 3-16,1 2-7 15,-1 7 6-15,3 3-4 0,4 7-2 16,1 0 0 0,4 0-1-16,1 9 0 0,-1 10 0 15,0 1 0-15,-2 2 1 16,-2 3-1-16,-1-5-6 15,1 3-5-15,0-5-14 16,-3 0-26-16,7-3 1 16,-5-4-171-16,2-1-18 15,0-7-371-15</inkml:trace>
  <inkml:trace contextRef="#ctx0" brushRef="#br0" timeOffset="76121.37">6017 8557 912 0,'0'0'71'0,"0"0"50"16,0 0 52-16,0 0-75 15,0 0-48-15,0 0-5 16,-66-56-20-16,47 73-17 15,-1 18-6-15,-1 6 0 16,8 5-2-16,6-3 0 16,7-4-1-16,0-8-1 0,4-6 2 15,12-9-23 1,11-3-43-16,3-12-57 0,9-1-83 16,1-3-198-1</inkml:trace>
  <inkml:trace contextRef="#ctx0" brushRef="#br0" timeOffset="76538.13">6157 8654 385 0,'0'0'594'16,"0"0"-548"-16,0 0 93 16,0 0-19-16,0 0-103 15,0 0-13-15,36 7 3 16,-8 1-4-16,6-1-2 0,5-4 2 15,4-1 0-15,-2-2 1 16,-7 0-4-16,-4 0-1 16,-11-12-14-16,-7-3 5 15,-9-3 10-15,-3-3 0 16,-4-2 1-16,-20 2 1 16,-6 6-2-16,-4 4 0 15,-1 6 1-15,1 5 0 16,4 5 5-16,3 15 3 15,4 9-2-15,6 4 4 16,5 4 6-16,12-3-7 16,0-2 4-16,7-4-8 15,15-6 0-15,4-8-4 16,9-6 0-16,2-8 4 16,3 0-2-16,-1-3-2 0,1-14 1 15,-4 3-3-15,-8-1-12 16,-10 2-56-16,-9 3-94 15,-9 4-118-15</inkml:trace>
  <inkml:trace contextRef="#ctx0" brushRef="#br0" timeOffset="77455.05">7047 8666 643 0,'0'0'155'15,"0"0"-44"-15,0 0 45 16,0 0-32-16,-15-76-40 16,-1 68-21-16,-8 7-12 15,-7 1-23-15,3 3-18 16,3 14-4-16,9 4-5 0,15 1-1 15,1-1-2-15,22-1-3 16,23-12 1-16,19-8 0 16,10-3-5-1,4-22-27-15,-2-8-10 0,-9-9-10 16,-10-3 2-16,-14-13 21 16,-11-4 12-16,-10-11 17 15,-9-5 2-15,-10 0 2 16,-3 11 0-16,-7 19 7 15,-11 16 17-15,0 18 43 16,0 11-4-16,-6 10-13 16,-4 36-38-16,-2 31-4 15,0 24 1-15,10 12 9 0,9 7 5 16,11-6-6 0,0-7-11-16,3-8 16 0,13-16-19 15,1-17-1-15,-1-14-1 16,-2-14-1-16,-4-11 0 15,-3-11-2-15,-2-11-8 16,-4-2-34-16,1-5 4 16,1-26 4-16,3-13-35 15,0-12 1-15,-2-9-12 16,-4-5 0-16,0-1 18 16,0 7 41-16,0 16 21 15,0 18 2-15,0 16 46 0,0 11 15 16,0 3-13-1,6 7-39-15,11 11-7 0,7 3 5 16,1-1-4-16,6-3 1 16,-1-5-4-16,1-4-85 15,-4-8-247-15</inkml:trace>
  <inkml:trace contextRef="#ctx0" brushRef="#br0" timeOffset="78323.53">8460 8482 681 0,'0'0'137'0,"0"0"-28"16,0 0 77-16,13-80-55 15,-13 70-49-15,0 1-10 16,-7 7-24-16,-9 2-21 16,-9 0-10-16,-6 22-14 15,-3 11 3-15,3 4-3 0,8 4-1 16,7-2 2-16,8-3-4 16,8-5 0-16,0-5 1 15,6-6-1-15,15-5-2 16,9-10-4-16,4-5-1 15,4 0-12-15,-4-12-3 16,2-13-1-16,-6-6 2 16,-8-6-7-16,-3-4 9 15,-10 4 0-15,-6 1 9 16,-3 5 3-16,0 6 4 16,-9 9 6-16,-2 6-1 15,0 7 10-15,6 3 11 0,1 0-11 16,-1 18-12-16,0 9 1 15,3 8 0-15,2 0 2 16,0-1-3-16,6-5-3 16,6-3 3-16,7-6 1 15,-1-4-1-15,3-8-1 16,1-3 1-16,3-5 0 16,3 0 0-16,0-6-5 15,-1-10-8-15,-3-3-10 16,-5-1-13-16,-2-3-26 15,-4 0-14-15,-7-1-12 16,-6 5-5-16,0 1-8 16,0 4-57-16,-12 5 17 15,0 1-140-15</inkml:trace>
  <inkml:trace contextRef="#ctx0" brushRef="#br0" timeOffset="78888.23">8830 8375 798 0,'0'0'137'0,"0"0"-60"15,0 0 73-15,0 0-45 16,0 0-50-16,0 0-26 16,46-50-7-16,-22 45-6 15,3 2-9-15,-8 3-3 16,-1 0 0-16,-3 0-2 15,-3 8-4-15,0 6 2 16,-2 5 0-16,-2 4 0 16,-2-1 0-16,-5 3-6 15,-1 3-27-15,0-3-1 0,0-2-17 16,-3-1-5 0,-9-3 17-16,-1-4 8 0,1-5 14 15,3-5 13-15,1-4 4 16,3-1 0-16,0 0 3 15,4-9 7-15,1-13 9 16,0-2 1-16,14-7-7 16,6-6-7-16,7-5-2 15,1-4-4-15,-1 2-2 16,0 8 1-16,-4 8-19 16,-1 11-19-16,-3 9-20 15,-4 7-64-15,6 1-74 16,-2 0-62-16</inkml:trace>
  <inkml:trace contextRef="#ctx0" brushRef="#br0" timeOffset="79156.05">9424 7943 607 0,'0'0'99'0,"0"0"77"16,0 0-25-16,-56-82-24 15,49 74-31-15,4 5-18 16,-2 3-32-16,1 6-28 16,-7 24-17-16,-2 16 1 0,4 13 2 15,3 8-3 1,6 7 0-16,0 4-1 0,0-2-1 16,3-9 1-16,3-6-4 15,10-11-38-15,-1-10-61 16,3-7-14-16,5-10-104 15,-4-9-121-15</inkml:trace>
  <inkml:trace contextRef="#ctx0" brushRef="#br0" timeOffset="79537.3">9410 8388 809 0,'0'0'141'0,"0"0"-46"15,0 0 90-15,0 0-72 16,0 0-60-16,-28-81-25 16,28 73-11-16,3 2-13 15,16 3-4-15,8 3-7 16,4 0 5-16,2 6-1 16,-2 12-17-16,-4 1-18 15,-4 6-12-15,-4 0-3 16,-1-1-25-16,-6 1 12 15,-6-1 6-15,-5-3 10 16,-1-3 23-16,0-2 15 16,-3-1 12-16,-4-4 0 15,1-1 3-15,3-1-1 0,1-4 1 16,2-4 3 0,0 1-4-16,2-2 4 0,17-2-4 15,10-12-2-15,4-6-19 16,3-4-68-16,-1-1-143 15,-5-5-107-15</inkml:trace>
  <inkml:trace contextRef="#ctx0" brushRef="#br0" timeOffset="79709.03">9772 8104 874 0,'0'0'67'0,"0"0"62"0,0 0-25 16,0 0-83-16,0 0-21 16,0 0-7-16,8 37-17 15,11-7-122-15,1 2-161 16</inkml:trace>
  <inkml:trace contextRef="#ctx0" brushRef="#br0" timeOffset="81269.58">10130 8313 811 0,'0'0'171'16,"0"0"-111"-16,0 0 112 15,-30-78-54-15,16 69-57 16,-1 7-21-16,-5 2-16 15,0 8-15-15,-3 17-5 16,5 9-4-16,6 7 1 16,8-4-1-16,4 2 0 15,0-3-1-15,21-5 1 16,10-7-1-16,8-6 1 16,4-7 0-16,-1-8-3 15,-4-3-9-15,-3 0 7 16,-7-10 4-16,-3-8 1 0,-3-6 0 15,-8-2 0 1,-3-2 0-16,-7 0 2 0,-2 3 4 16,-1 2 0-16,-1 6 7 15,0 6 6-15,0 4-5 16,0 6 1-16,0 1-9 16,5 4-6-16,4 15-9 15,1 6 8-15,2 3 1 16,0-2 0-16,3-2-1 15,0-1 1-15,-2-6-4 16,1-4-4-16,-4-5-12 16,-1-4 3-16,0-4 6 15,0 0 9-15,0 0 2 0,1-5 0 16,1-8 1-16,-2-1-1 16,1-2 1-16,1-4-1 15,1-1 1-15,2 1-1 16,2 3 1-16,-2 3-1 15,0 3 0-15,-1 10 0 16,1 1 0-16,2 1-3 16,-1 17 0-16,6 3-4 15,-5 1-4-15,4 0-5 16,-4-2-4-16,-1-8-14 16,4-5-1-16,-1-7 8 15,5 0 20-15,-1-10 7 16,3-14 4-16,-1-7-4 15,0-7 0-15,0-9 4 0,-5-6 5 16,-2-5 8-16,-7-5-2 16,-4 2-4-16,-3 3-1 15,-3 1 14-15,0 4-1 16,-3 8 1-16,-6 12 9 16,3 16-6-16,0 9 3 15,2 8-9-15,-2 8-19 16,-3 23-2-16,3 16-1 15,1 8 1-15,5 5-2 16,0 1 2-16,0-1-2 16,11-2 0-16,7-7-1 0,4-5-15 15,6-10-17 1,8-7-19-16,8-7 18 0,2-8 15 16,-1-6-15-16,-8-8 2 15,-6 0 22-15,-4 0 12 16,-6-16 0-16,-2-4 1 15,-7-2 4-15,-3-3 29 16,-3 0 7-16,-5-2 2 16,-1 3-16-16,0 4-4 15,0 1-7-15,0 6-8 16,-5 7 3-16,0 6-5 16,-4 3-6-16,-3 19-5 0,-3 8 1 15,0 7 4-15,5-2-1 16,4-1 0-16,3-8-4 15,3-4 0-15,0-7-8 16,0-3-7-16,8-4 6 16,2-4 7-16,0-1 1 15,4-3 4-15,1 0 4 16,0-3-2-16,1-8 0 16,-1-4 3-16,1-6-2 15,-4-3-1-15,2 0 3 16,-2-2-3-16,1 8 1 15,-1 3 0-15,-3 7 0 16,3 6-1-16,0 2-1 0,4 0-1 16,1 13-1-1,2 5 2-15,1 4 1 0,-4 0-1 16,-1-4-3-16,1-2 4 16,2-4-1-16,0-5 1 15,4-5 0-15,2-2 0 16,4 0 5-16,1-16-4 15,-2-6-1-15,-2-7 1 16,-1-6-1-16,-3-5 1 16,-3-6 1-16,-2-3-1 15,-5 1 1-15,-4-2-1 16,-1 3 4-16,-6 2 0 16,0 3 10-16,0 1 6 15,0 7 0-15,-7 7-2 0,1 12 4 16,1 9-5-16,4 6 2 15,-2 4-18-15,-2 31-2 16,0 16-2-16,-2 13 0 16,1 4 2-16,3 1-3 15,0-5 1-15,0-3-4 16,0-10-24-16,2-8-29 16,1-8-52-16,3-5 22 15,19-7 2-15,5-7-203 16,2-4-135-16</inkml:trace>
  <inkml:trace contextRef="#ctx0" brushRef="#br0" timeOffset="81538.08">11970 8286 928 0,'0'0'126'0,"0"0"-38"15,-12-92 88-15,12 66-84 16,0 6-36-16,7 7-33 15,11 7 1-15,2 6-11 16,8 0-12-16,6 12 1 16,2 15-1-16,-4 8-1 15,-2 2 0-15,-10-1-3 16,-1-2 3-16,-8-3 0 16,-4-4 0-16,-4-5-2 15,-3-1-24-15,0-2-27 16,0-7-37-16,-10-1-40 0,-5-7-99 15,3-4-200-15</inkml:trace>
  <inkml:trace contextRef="#ctx0" brushRef="#br0" timeOffset="81729.5">12380 7977 600 0,'0'0'408'16,"0"0"-396"-16,0 0 52 16,0 0-12-16,0 0-52 15,0 0-2-15,37 36 1 0,-7 0-64 16,1-1-157-16,1-2-262 16</inkml:trace>
  <inkml:trace contextRef="#ctx0" brushRef="#br0" timeOffset="82372.37">12803 8274 879 0,'0'0'82'0,"0"0"14"16,-46-75 37-16,22 54-51 16,0 3-41-16,-4 4 2 15,0 6-10-15,1 3-16 0,3 5-9 16,6 0-1-1,0 16-5-15,2 9-2 0,7 7 1 16,3 2-1-16,6 0 0 16,0-1-2-16,9-7 1 15,10-3 1-15,5-6-6 16,4-7-7-16,-1-4 4 16,3-6 8-16,-1 0 0 15,-4-1 1-15,-1-14 0 16,-2-6 2-16,-5-4 1 15,-3-6 7-15,-2-2 15 16,-4 2-7-16,-1 5 5 16,-4 7-2-16,0 9-9 15,-3 6 1-15,3 4-13 16,3 12 0-16,2 13-4 0,2 10 1 16,-3 0 2-16,1-2-1 15,-3-4-5-15,2-7-11 16,-3-5-9-16,-1-9 6 15,0-5 10-15,2-3 9 16,1 0 2-16,4-6 2 16,5-12-1-16,0-6 0 15,0-3 3-15,-3-4-2 16,-2-2 5-16,2 6 8 16,-2 2 1-16,0 9 0 15,-4 8 2-15,-2 8-7 16,8 0-11-16,1 17 1 0,7 10-2 15,-2 2 2 1,-2 3-2-16,1-4 0 0,0 0-2 16,1-5-5-16,-1-6-20 15,5 0-12-15,-1-6-60 16,-3-3 13-16,1-3-193 16,-10-5-564-16</inkml:trace>
  <inkml:trace contextRef="#ctx0" brushRef="#br0" timeOffset="83171.63">13747 8289 100 0,'0'0'793'0,"0"0"-746"15,3-90 73 1,-3 73 56-16,-1 8-53 0,-1 6-48 15,2 3-33-15,0 3-23 16,0 31-14-16,0 19-4 16,0 19 0-16,0 8 2 15,8 5 1-15,1-1-2 16,-2-5-1-16,-4-9 2 16,-3-11-3-16,0-13 2 15,0-12-2-15,0-14-48 16,0-11-62-16,0-6-79 15,0-3-31-15,0-11-77 16,2-18-351-16</inkml:trace>
  <inkml:trace contextRef="#ctx0" brushRef="#br0" timeOffset="84069.97">13757 8238 924 0,'0'0'105'15,"0"0"-12"-15,0 0 68 16,-23-80-70-16,29 68-53 16,25 2-27-16,14 2-7 15,15 4-2-15,1 4-2 16,-4 0 1-16,-10 0 0 16,-11 12-1-16,-9 3-8 15,-11 2-31-15,-6 2-6 0,-10 2-26 16,0 4-6-1,-20 4 26-15,-16-2-14 0,-10 1-9 16,-2-1 2-16,3-5 11 16,11-3 12-16,13-6 39 15,12-4 7-15,9-2 2 16,0-4-3-16,18-3-2 16,19 0 6-16,11-9 7 15,9-9 4-15,4-6 0 16,0-3 10-16,-7-1 0 15,-8 3 1-15,-10 2 0 16,-15 5 6-16,-6 2 17 16,-12 2 28-16,-3 3-12 15,0 1 4-15,-21 2-13 16,-3 4-24-16,-9 4-17 0,1 0-5 16,-1 0 0-16,6 5-6 15,7 11 2-15,2 0 0 16,8 1-2-16,4-1 1 15,4-1-5-15,2 0 4 16,3-3 0-16,19-3 0 16,7-5 0-16,10-4 0 15,1 0 0-15,1-10-3 16,-1-8-6-16,-6-9-4 16,-6-4 0-16,-8 0-8 15,-7-3 5-15,-8 4 12 16,-5 6 0-16,0 3 4 0,-11 7 0 15,-8 5 2-15,1 5 15 16,3 3-3-16,10 1 0 16,4 0-13-16,1 0-1 15,0 5-5-15,17 8 4 16,11-3 1-16,5-1 5 16,-2-4 0-16,-3-2 6 15,-5 1 5-15,-7-2-9 16,-3 5-3-16,-2-1-3 15,1 3 0-15,-2 5-1 16,4 7-1-16,-2 4 0 16,-2 2 1-16,-1 3-3 15,3-4-5-15,-1 1 0 0,-2-3 5 16,1-5 3 0,-4 0-2-16,-2-5 2 0,1-4 0 15,-2-3 0-15,1-3 0 16,4-2-2-16,1-2 1 15,7 0-31-15,2-2-38 16,4-13-52-16,-1-7-29 16,-6-2-117-16,-2-8-245 15</inkml:trace>
  <inkml:trace contextRef="#ctx0" brushRef="#br0" timeOffset="84246.86">14684 7908 717 0,'0'0'166'16,"0"0"-77"-16,0 0 62 16,0 0-54-16,0 0-79 15,0 0-18-15,-21-2-11 16,32 24 10-16,7 7-29 16,2 3-79-16,3 2-63 15,1 1-191-15</inkml:trace>
  <inkml:trace contextRef="#ctx0" brushRef="#br0" timeOffset="84923.77">14935 8177 702 0,'0'0'235'0,"0"0"-175"0,-14-77 141 15,7 58-72-15,1 1-50 16,6 5-21-16,-2 3-14 15,1 5-13-15,1 2-6 16,0 2-9-16,0 1-7 16,0 0-9-16,0 12-2 15,0 12-2-15,0 10 4 16,3 3-1-16,10 3 1 16,1-2 0-16,2-4-2 15,-1-5-4-15,1-11-8 16,-5-7 0-16,-4-5-4 0,0-6 4 15,1 0 9-15,1-11 5 16,3-9 2-16,5-11-2 16,-4-3 0-16,2-2 3 15,-3 0-2-15,0 7 0 16,-2 5 0-16,1 9 0 16,-1 7-1-16,1 6 0 15,1 2-1-15,2 2-1 16,5 16-1-16,1 5-1 15,1 2 3-15,-1 0-4 16,2 0 2-16,2-5-1 16,-1-7-7-16,4-6-2 15,0-7 9-15,0 0 2 16,3-23 2-16,0-7 1 16,1-7 0-16,-1-4-1 0,-2-8 1 15,-4-3 1-15,-6-5-2 16,-9-2 1-16,-7-2 2 15,-2 4 2-15,0 7 2 16,-8 11 12-16,-2 16 3 16,2 11 3-16,4 10-9 15,-2 3-5-15,0 33-11 16,-6 18-1-16,3 19 0 16,3 4-4-16,4 1 4 15,1-6 0-15,1-5-1 0,0-7-6 16,0-7-31-1,3-12-65-15,10-13-106 0,7-12-98 16,3-13-381-16</inkml:trace>
  <inkml:trace contextRef="#ctx0" brushRef="#br0" timeOffset="85081.27">15804 8065 866 0,'0'0'266'0,"0"0"-188"15,0 0 68-15,0 0-69 16,0 0-69-16,0 0-4 16,109-23-4-16,-43 13-53 0,7-7-193 15,-1 1-265 1</inkml:trace>
  <inkml:trace contextRef="#ctx0" brushRef="#br0" timeOffset="86438.89">2373 9953 704 0,'0'0'237'0,"0"0"-172"16,0 0 58-16,0 0-19 16,0 0-62-16,0 0-22 0,-27-6-10 15,9 6-6 1,-1 4-3-16,1 3-1 0,6-1 4 15,3-2-3-15,3-3-1 16,0-1 3-16,3 0-3 16,0-2 2-16,3-15-2 15,0-8-10-15,3-2-7 16,12 1 4-16,-2 1 8 16,-1 6 5-16,-3 2 0 15,2 6 2-15,-7 4 0 16,2 3-1-16,-6 4-1 15,1 0 0-15,2 2-14 16,0 18 3-16,-1 10 11 16,1 5 0-16,-3 8 1 15,0 2-1-15,-5 2 1 0,-11-1-1 16,-5-2 0 0,-3-5 0-16,-1-6 0 0,0-8 0 15,4-7-1-15,6-8-11 16,-3-7-8-16,6-3 2 15,-6 0 8-15,3-13 10 16,-4-10 0-16,7-6 0 16,-1-6 0-16,2-1 0 15,5 0 0-15,3 10 2 16,3 6-2-16,0 8-1 16,0 7 1-16,6 5 0 15,12 0-8-15,6 15-4 16,13 12 1-16,-3 5 11 15,2 1-2-15,-6 1-17 0,1-3-73 16,-4-7-40-16,3-8-112 16,-2-10-194-16</inkml:trace>
  <inkml:trace contextRef="#ctx0" brushRef="#br0" timeOffset="86886.48">2283 9526 686 0,'0'0'120'0,"-119"-6"-70"16,64 14 50-16,7 18 2 0,2 15-43 16,4 15-19-16,8 12-6 15,4 14 5-15,6 6-10 16,15 3-11-16,9-3-2 15,0-2-3-15,9-9-1 16,18-11-4-16,6-11-3 16,4-14-5-16,14-15 1 15,10-15-1-15,16-11 0 16,16-24 0-16,8-16 0 16,1-12 0-16,-5-9-14 0,-9-6-9 15,-11-7-16 1,-16-7-2-16,-14-3 7 0,-17 1 9 15,-22 4 12-15,-8 8 13 16,-25 8 2-16,-24 7 1 16,-11 11 35-16,-10 15-19 15,-10 18 0-15,-3 12-11 16,1 12-7-16,5 21-1 16,11 9-4-16,17 12-13 15,12 6-70-15,17-6-232 16,10-6-380-16</inkml:trace>
  <inkml:trace contextRef="#ctx0" brushRef="#br0" timeOffset="87919.35">3915 9858 865 0,'0'0'114'16,"0"0"-72"-16,0 0 36 16,0 0 15-16,0 0-51 15,0 0-38-15,-31 11-4 16,26 35 0-16,-5 11 2 0,1 2 2 15,-3-1-3-15,-3-3 0 16,3-6 0-16,-1-7 2 16,5-9-3-16,2-13-2 15,3-9 2-15,2-5-1 16,1-6-6-16,0 0-9 16,0-11 6-16,0-18-8 15,6-15-30-15,4-12 33 16,5-8 10-16,0-6-28 15,1-5 11-15,-5-3 19 16,2 1 3-16,-7 4 0 16,-1 10-1-16,-2 12 1 15,-2 15 3-15,2 12-1 0,0 12 8 16,-1 5 2 0,2 7-9-16,2 0-3 0,6 0-10 15,9 16 5-15,1 7 3 16,4 4-1-16,-1 4-1 15,-1 2 1-15,-5 4-2 16,-4 1-23-16,-3-2 1 16,-8-6 4-16,-4-1-2 15,0-6 8-15,-3-5 7 16,-13-2-1-16,-6-5 2 16,-8-2-1-16,0-2-19 15,-1-4-13-15,4-3 2 0,6 0-16 16,5 0-3-16,5 0-27 15,8-3-107-15</inkml:trace>
  <inkml:trace contextRef="#ctx0" brushRef="#br0" timeOffset="88436.2">4167 10139 882 0,'0'0'119'0,"0"0"-41"15,0 0 60-15,-18-86-64 16,18 66-40-16,0 3-11 15,0 2-5-15,9 6-6 16,0 0-11-16,3 7 3 16,-3 1-4-16,5 1-2 15,0 0-1-15,0 17-1 16,7 3 2-16,-4 8 0 16,0 2 1-16,-1 1-5 15,-5-2-1-15,-2 0-5 16,-6-3-16-16,1-6-11 0,-1-4-8 15,-3-6-2-15,0-6 8 16,0-3 13-16,0-1 27 16,0 0 1-16,0-9 4 15,-7-11-2-15,1-9-2 16,0-5 1-16,6-2 0 16,0-2 0-16,3 1-1 15,16 5 0-15,5 6-1 16,0 4 0-16,1 8-6 15,2 6-36-15,0 4-57 16,4 4-38-16,-4 0-124 16</inkml:trace>
  <inkml:trace contextRef="#ctx0" brushRef="#br0" timeOffset="89101.84">4683 10160 492 0,'0'0'369'15,"0"0"-294"-15,0 0 8 16,0 0 0-16,42-93-50 16,-18 66-19-16,4 1 3 15,-1 1-6-15,-2 1-3 0,-5 3-3 16,-7 4-2-16,-5 5-2 15,-4 5 1-15,-4 4 1 16,0 0 10-16,0 3 15 16,-15 0-18-16,-18 13-10 15,-13 16-4-15,-3 8 3 16,3 3 1-16,10-4-3 16,15 0 1-16,12-4 0 15,9-6 0-15,5-3-1 16,26-9 0-16,18-6 2 15,14-8 0-15,1 0 0 16,3-14-2-16,-9-6-1 16,-12 0-3-16,-10-4 3 15,-9-1 4-15,-10 0-1 0,-6-3-1 16,-8 4 0-16,-3 2 1 16,0 3 1-16,-4 2 4 15,-6 4 6-15,2 4 20 16,2 3 1-16,6 3-4 15,0 3-9-15,0 0-11 16,6 0-7-16,21 0 0 16,9 12 0-16,1 5-2 15,0 2 2-15,-4 3-1 16,-8-2-5-16,-8 3-3 16,-8-3-23-16,-5 2-3 0,-4-3 16 15,0 0-8 1,-7-4-5-16,-14-1 9 0,-6-2-12 15,-3 0-1-15,-3-6-23 16,3 0 15-16,4-1 11 16,3-5 12-16,10 0-16 15,6 0-17-15,7-2-104 16,0-13-255-16</inkml:trace>
  <inkml:trace contextRef="#ctx0" brushRef="#br0" timeOffset="89885.66">5559 10135 520 0,'0'0'131'0,"0"0"-48"16,0 0 8-16,0 0-54 15,0 0-24-15,0 0-6 16,47-20 3-16,-8-2 77 15,0 0 46-15,-6-2-101 16,-6 3-7-16,-11-1 12 16,-2 5-7-16,-10 3-6 15,-4 3 5-15,0 2 5 16,-3 1-18-16,-15 7-8 16,-7 1-8-16,-11 4 1 15,-4 18-2-15,1 5 1 0,11 2-1 16,7 2-3-16,16-2 2 15,5-2-2-15,2-5 3 16,22-3-2-16,7-5 1 16,6-6-1-16,5-5 3 15,0-3 0-15,-5 0 1 16,0-8 0-16,-10-6 0 16,-3-1 0-16,-5-2 0 15,-5-2 1-15,-2-1 0 16,-5-2-2-16,-4 1 1 15,0 2 5-15,-3 2-2 16,0 4 5-16,0 1 6 16,0 5-2-16,2 2-6 15,-1 5-4-15,2 0-3 0,4 0 0 16,4 15-5-16,1 4 3 16,3 3 1-16,-3 3 0 15,3-1 0-15,-3-1 1 16,2-3 0-16,-3-6-1 15,0-3 0-15,0-5 0 16,-5-4 1-16,0-2 0 16,-1 0 0-16,5 0 1 15,2-9 0-15,2-8 1 16,-1-2 3-16,-1-3-3 16,3-2 3-16,-2 2-2 15,-1 3 0-15,2 1-3 16,-4 9 2-16,-1 2-2 0,-3 4 0 15,3 3 0-15,0 0-1 16,4 1 1-16,-1 15-3 16,3 2 3-16,-1 5-5 15,0 4 0-15,0-2-14 16,7 1-21-16,-3-5-49 16,9-4-66-16,1-8-18 15,2-6-135-15,1-3-236 16</inkml:trace>
  <inkml:trace contextRef="#ctx0" brushRef="#br0" timeOffset="90083.82">6621 9973 334 0,'0'0'185'0,"0"0"-82"16,-17-81 81-16,4 65-60 16,-1 6-19-16,1 5-25 15,1 5 4-15,0 0-26 16,0 17-41-16,0 12-10 15,2 3-3-15,7 6-2 16,3-1-2-16,0-4 0 16,21-4-1-16,4-6-75 15,3-4-104-15,5-11-169 16</inkml:trace>
  <inkml:trace contextRef="#ctx0" brushRef="#br0" timeOffset="90503.92">6809 10014 800 0,'0'0'91'0,"0"0"-70"16,0 0 26-16,0 0-24 16,0 0-1-16,89 0-6 15,-56-3-7-15,-3-5-8 16,-2-1 1-16,-7-2 1 15,0-2 3-15,-9 1 1 16,-6-4 7-16,-6-1 30 16,0 2-12-16,-3-1-6 15,-15 3-15-15,-3 7-5 16,-3 5-3-16,-3 1-1 0,1 0 1 16,-3 15 6-16,1 7 5 15,5 6 0-15,4 2-1 16,7 1 7-16,9 2 0 15,3-4-6-15,0-1-3 16,15-3-4-16,15-5-1 16,9-4-1-16,10-6-4 15,3-9 5-15,-1-1-5 16,1 0-1-16,-6-10 0 16,-4-5-9-16,-6-4-64 15,-20-1-62-15,-10-3-125 16</inkml:trace>
  <inkml:trace contextRef="#ctx0" brushRef="#br0" timeOffset="91386.82">8221 9945 610 0,'0'0'154'0,"0"0"-91"0,0 0 56 16,0 0 20-16,0 0-28 15,-9-76-51-15,-18 76-30 16,-16 0-20-16,-6 6-3 16,0 12 3-16,8-1-6 15,16-3 2-15,16-6-2 16,9-1-4-16,0-2-4 16,24-4 1-16,28-1 3 15,17-11 3-15,11-16-3 16,2-8-9-16,-7-5-28 15,-6-9-26-15,-8-2 22 16,-14-2 11-16,-17 1 18 16,-15 6 9-16,-15 9 3 15,0 11 4-15,0 9 3 0,-13 11 19 16,-6 6 2-16,-10 20-4 16,-8 29-12-16,-5 23 2 15,3 16 17-15,7 7-2 16,9 1-2-16,8-4 2 15,9-7-14-15,6-12-4 16,0-11-3-16,5-11-6 16,9-15-1-16,0-10-1 15,-1-11 0-15,-2-10 0 16,2-5 0-16,10-16-2 16,5-17-6-16,6-10-17 0,-1-12-18 15,-9-4-15 1,-3-5-26-16,-12 2 2 0,-9 4 16 15,0 10 39-15,-6 16 1 16,-6 13 26-16,6 12 46 16,0 7 28-16,6 0-42 15,-3 17-29-15,1 10 0 16,2 7 0-16,0-1 1 16,14-2 0-16,13-6-4 15,9-5-1-15,8-14-135 16,11-6-376-16</inkml:trace>
  <inkml:trace contextRef="#ctx0" brushRef="#br0" timeOffset="91969.37">9250 9753 839 0,'0'0'163'16,"0"0"-54"-16,0 0 19 16,0 0-32-16,0 0-42 15,0 0-34-15,-16-13-9 0,10 55-10 16,0 15 1-16,3 15 1 16,3 0 1-16,0 2-2 15,0-1 2-15,0-5-2 16,0-5-1-16,-2-8-1 15,-1-11 0-15,-1-8-2 16,4-14-12-16,0-12-67 16,0-10-105-16,2 0-44 15,11-20-50-15,2-12-133 16</inkml:trace>
  <inkml:trace contextRef="#ctx0" brushRef="#br0" timeOffset="92300.75">9327 9803 769 0,'0'0'139'0,"0"0"-17"16,0 0 17-16,-24-77-35 15,24 69-64-15,0 0-17 16,16-1-10-16,14 2-12 16,10 3 1-16,6 4-4 15,-4 0 2-15,0 3-1 16,-8 13-4-16,3 1-2 15,-2 6 3-15,-4 0-23 0,-4 1-27 16,-8 1-4 0,-13-2 10-16,-6 1-1 15,0-3 6-15,-24-3 10 0,-7-1 14 16,-8-5 6-16,-1-1-2 16,1-7 9-16,3-4 6 15,5 0 0-15,7 0 0 16,8 0 0-16,10-7-12 15,6-7-43-15,12-4-166 16,21-1-5-16</inkml:trace>
  <inkml:trace contextRef="#ctx0" brushRef="#br0" timeOffset="94387.49">9862 9936 463 0,'0'0'206'0,"0"0"-56"16,0 0-19-16,0 0-71 15,0 0-32-15,100-68-4 16,-63 44 4-16,-4 1 2 16,-3-2 2-16,-6 1-8 15,-8 1-9-15,-4 5-4 16,-7 2-3-16,-5 2 12 15,0 2 18-15,-8 2-9 16,-14 5-16-16,-8 5-9 16,-7 0-4-16,-4 19-3 15,0 6 2-15,6 2 0 0,7 0-2 16,10 0 2-16,6-4-1 16,9-3 1-1,3-1-4-15,7-2 2 0,16-3-1 16,15-6 4-16,6-5 3 15,5-3-3-15,-3 0 2 16,-1-8-2-16,-9-2 3 16,-6-4-3-16,-9-1 1 15,-2 0 0-15,-4-2 0 16,-3-1 1-16,-6 1-1 16,-3 0 4-16,-3 2 0 15,0 1 7-15,3 3 2 16,-3 5 4-16,0 3 0 0,0 3-5 15,0 0-8 1,0 0-4-16,0 3-1 0,9 14-9 16,0 6 9-16,0 4-1 15,2 1 0-15,0-2 0 16,0 1 0-16,0-7-2 16,0-4 0-16,-4-4 0 15,2-6-1-15,-4-3-1 16,-2-3 5-16,1 0 0 15,2 0 0-15,6-9 3 16,0-7-1-16,2-5-1 16,0 0 0-16,-3-1 1 15,-1 2-2-15,2 2 0 16,-4 3 2-16,-2 6-1 16,-1 3-1-16,-2 4 0 0,0 2 0 15,2 0 0-15,7 4-5 16,4 11 5-16,5 5-4 15,2 4 3-15,-1-3-8 16,8-1-52-16,3-3-42 16,6-3-16-16,10-6 12 15,4-4 39-15,2-4-55 16,-4 0-18-16,-5 0 34 16,-11-11 44-16,-10-4 58 15,-10-3 5-15,-9-3 82 0,-2-3 36 16,-4-2 28-1,0 1-47-15,0-1-14 0,-13 4 3 16,-2 2 0-16,-9 3-13 16,-3 5-20-16,-10 6-26 15,-6 4-8-15,-2 2-8 16,1 8-6-16,8 9 4 16,7 5-6-16,14 0-5 15,9 0 0-15,6-1-1 16,12-1-2-16,24-8-1 15,16-8 3-15,9-4-1 16,5-7-14-16,-2-15-14 16,-4-8-2-16,-3-10 12 15,-4-13 8-15,-3-7 8 0,-7-4 1 16,-9-4 3-16,-4-2 2 16,-15 5 0-16,-8 10 1 15,-7 10 3-15,0 15 14 16,-10 10 13-16,-7 11 5 15,-8 9-12-15,-5 0-17 16,-4 26-4-16,-2 19-4 16,3 13 0-16,11 7 3 15,9 5-2-15,8-3-2 16,5 1 1-16,0-7-1 16,13-4 0-16,7-9-2 15,7-8 2-15,4-10-2 16,8-7 1-16,1-7 0 0,0-10 0 15,-1-6-1-15,1 0 2 16,-4-3-1-16,-3-14 0 16,-5-5 1-16,-2-1 1 15,-8-4 0-15,-4-2 0 16,-4 2 0-16,-9 2 1 16,-1-1-2-16,0 5 4 15,-9 1-1-15,-2 6 4 16,-2 8-1-16,3 0 1 15,-2 6-2-15,4 0-3 16,-1 9-2-16,-1 18-4 16,3 7 4-16,5 2 0 0,2-2-1 15,2-3-1-15,14-4 2 16,0-8 0 0,4-6-3-16,0-5 0 0,3-3 0 15,1-5 0-15,1 0 2 16,-1-5 1-16,-3-12 1 15,-6-1 0-15,-2-3 0 16,-2-2 1-16,-4-1-1 16,-2 1 0-16,-1 2 2 15,-2 2 3-15,-1 5-1 16,2 6 0-16,-3 3 8 16,1 5-8-16,1 0-5 15,4 1-3-15,0 16-3 16,5 4 6-16,3 7 0 15,-2-5-1-15,3 4 0 0,-1-7-4 16,2-1-4-16,1-3-4 16,-3-7 2-16,0-1 3 15,-4-5-4-15,-1-3 3 16,2 0 7-16,0 0 1 16,0-11 2-16,-2-3-1 15,3-3 2-15,-2-4-1 16,1-1 1-16,-1 0-1 15,5 0-1-15,-3 1 0 16,-2 7 0-16,-2 4 0 0,0 6 0 16,-1 4-1-1,0 0-2-15,4 3 1 0,0 17 1 16,2 2 1-16,0 4-2 16,0-2 1-16,1-2 0 15,8-3-1-15,7-6 2 16,6-8 0-16,8-5 0 15,5-1-2-15,1-20 0 16,-4-6 1-16,-3-9 0 16,-8-5 1-16,-5-7 2 15,-8-4 1-15,-5-7-1 16,-4-2 3-16,-5-7 2 16,-5-5 9-16,-2-2-3 15,-3 11-2-15,-15 14 3 16,3 17 2-16,3 16 15 0,5 8-7 15,-1 9-14-15,-2 16-8 16,-1 29-2-16,-2 26 0 16,3 15-5-16,5 2 6 15,5-6-2-15,0-11-2 16,0-11-1-16,8-12-12 16,6-11-31-16,4-15-51 15,6-10-120-15,3-11-44 16,0-1-207-16</inkml:trace>
  <inkml:trace contextRef="#ctx0" brushRef="#br0" timeOffset="94559.05">12645 9544 636 0,'0'0'224'0,"0"0"-151"15,0 0 27-15,0 0-31 16,0 0 14-16,0 0-27 15,91 0-37-15,-68-2-15 16,8-11-4-16,6-8-93 16,8-6-389-16</inkml:trace>
  <inkml:trace contextRef="#ctx0" brushRef="#br0" timeOffset="95385.11">13424 9511 748 0,'0'0'167'0,"0"0"-32"16,0 0 67-16,36-83-93 15,-29 71-49-15,-4 7-20 16,0 3-4-16,-2 2-20 16,1 0-12-16,6 0-3 15,6 17-2-15,9 12 1 16,8 7-1-16,3 6 2 15,1 3-2-15,-6-1-2 16,0-1 3-16,-7-6-1 16,-1-7 1-16,-6-5-1 0,-5-13-11 15,-5-5-11-15,0-4 10 16,-4-3 5-16,5-3 8 16,6-20 5-16,0-11-3 15,3-9-1-15,-3-4 0 16,-3-1 0-16,-1 2 0 15,-2 0 0-15,-1 5-1 16,-2 4 0-16,3 8 1 16,0 7 0-16,-2 8-1 15,-2 7 0-15,2 7 0 16,4 0-17-16,8 12-70 16,8 12-56-16,2 7-45 15,-3 3-50-15,-7-2-340 16</inkml:trace>
  <inkml:trace contextRef="#ctx0" brushRef="#br0" timeOffset="95752.68">13970 9674 583 0,'0'0'370'0,"0"0"-241"16,0 0 50-16,0 0-100 15,0 0-44-15,34-84-20 16,-1 62-9-16,-3 3-1 0,-2-1-3 16,-4 2 0-1,-8 2 3-15,-7 3-3 0,-3 3-1 16,-4 3 4-16,-2 0-1 16,0 2 1-16,-15 5-5 15,-18 0 0-15,-13 7-1 16,-6 17 1-16,1 4-4 15,6 4 2-15,14 0-1 16,10 2 2-16,9-3-4 16,12 2 1-16,0-5-20 15,31-2-15-15,12-7-19 16,7-6-12-16,6-7-33 16,-2-5-53-16,-7-1 2 15,-6-1-87-15,-7-13-236 16</inkml:trace>
  <inkml:trace contextRef="#ctx0" brushRef="#br0" timeOffset="96368.78">14305 9653 363 0,'0'0'213'0,"0"0"-1"16,0 0-44-16,2-79-41 15,-2 59-30-15,0 1-4 16,0 2-48-16,0 2-1 16,0 4-9-16,0 5-14 15,0 2-3-15,0 4-13 16,0 0-5-16,16 0-1 15,2 16 1-15,5 4-2 16,-1 4 2-16,-3 1-2 16,-2 1 1-16,-3-1-14 15,-5-3-22-15,-1-2-8 0,-2-6-1 16,-3-6-20-16,-1-1 18 16,0-6 16-16,-2-1 16 15,0 0 13-15,0 0 3 16,0-3 5-16,-8-8-5 15,-8-2-1-15,5-1-1 16,3 0 2-16,1 0 0 16,5 0 0-16,2-3 1 15,0 3-1-15,17-1 0 16,13-2-3-16,11-1 1 16,10 0-9-16,10-4-21 15,12-3-43-15,5-5 4 16,1-2-21-16,-7-4-65 15,-13-3 26-15,-11-2-15 0,-18 2-1 16,-14 2 92-16,-12 1 55 16,-4-1 17-16,0 2 82 15,-14-1 11-15,-2 2 8 16,-1 3-5-16,-1 2 20 16,3 4-28-16,0 6-5 15,5 8-1-15,2 5-26 16,2 6-23-16,-6 9-33 15,-1 27-17-15,-8 18 2 16,6 14 0-16,0 12 5 16,8 5-4-16,4-1-3 0,3-3-6 15,0-11 1-15,0-8-15 16,12-9-90-16,11-11-10 16,9-14-127-16,1-11-290 15</inkml:trace>
  <inkml:trace contextRef="#ctx0" brushRef="#br0" timeOffset="96801.4">14921 9539 801 0,'0'0'139'0,"0"0"-42"15,0 0 17-15,0 0-78 16,112-28-23-16,-58 15 16 16,-2-1-10-16,-1-1-3 15,-5-1-13-15,-7-1 0 16,-8-1 0-16,-4-1-2 16,-8 0 3-16,-8 0-3 15,-5 1 1-15,-6 1 3 16,0 4 0-16,0 3-4 15,-11 3 6-15,-6 7-3 16,-6 0-3-16,-5 14-2 16,-4 15 0-16,2 5 1 0,5 4-2 15,6 3 2-15,8-4 2 16,10 0 1-16,1-2-2 16,22-6-1-16,15-4-1 15,13-6 0-15,13-9-20 16,13-6-96-16,8-4 8 15,9 0-36-15,-1-8-145 16,-5-8-176-16</inkml:trace>
  <inkml:trace contextRef="#ctx0" brushRef="#br0" timeOffset="97221.7">16077 9444 460 0,'0'0'247'16,"0"0"-15"-16,6-86-57 15,-6 62-62-15,-7 3-36 16,-3 5-14-16,2 9-25 0,0 3-22 15,-5 4 1-15,-10 7-15 16,-10 19-1-16,-8 11 0 16,-4 6 1-16,-1 3-2 15,-2 0 0-15,2-2 1 16,4-1-1-16,4-6-4 16,8-8 2-16,9-5-2 15,6-12-28-15,11-5-31 16,4-7-65-16,0 0 5 15,0-11 9-15,16-12-82 16,2-6 46-16,4 0 53 16,-1-2 14-16,-3-5 83 15,0 3 1-15,-3 3 49 0,-3 8 32 16,-6 7 114-16,-3 9-11 16,0 6-15-16,3 0-84 15,8 16-62-15,5 10 24 16,7 8 26-16,3 1-38 15,1-1-18-15,1-1-14 16,-1-7 2-16,1-4-6 16,-6-10 0-16,-1-4 0 15,1-6-10-15,2-2-95 16,-3 0-88-16,-6 0-136 16</inkml:trace>
  <inkml:trace contextRef="#ctx0" brushRef="#br0" timeOffset="98783.81">2428 11226 483 0,'0'0'55'0,"0"0"15"16,0 0 80-16,0 0-47 15,0 0-8-15,-3-73 16 16,3 57-7-16,0 0-19 16,0 0-28-16,0 1-14 15,0 1-14-15,1 2-10 0,10-4-16 16,4 1 0-1,0 4-1-15,1 1-2 0,2 4-1 16,-5 6-3-16,-2 0-1 16,-2 0-3-16,1 12-15 15,-4 9 4-15,-4 4 5 16,-2 7 5-16,0 1-4 16,-18 1 1-16,1-3-3 15,-2-4-8-15,1-5 11 16,6-5 10-16,3-8-4 15,6-3 6-15,2-5 0 16,1-1 2-16,0 0-2 16,0 0 3-16,0 0-3 15,0 0 2-15,1 0-2 0,8-4 0 16,6-3 0-16,0 2 3 16,1 0-7-16,-2 5 4 15,4 0-1-15,-5 0-2 16,-1 2 1-16,0 10-8 15,-4 5 5-15,-4 1-20 16,-4 3 10-16,0 4 4 16,-6-4-4-16,-12 0 4 15,-3-3-3-15,-7-3 6 16,-5-1-7-16,-3-3 2 16,-4-6-7-16,3-5-8 15,1 0-2-15,9 0-9 16,5-16-28-16,10-8-67 0,7-8-124 15</inkml:trace>
  <inkml:trace contextRef="#ctx0" brushRef="#br0" timeOffset="99251.19">2365 10850 602 0,'0'0'161'15,"0"0"-115"-15,0 0 22 0,-94 27-8 16,58 4-14 0,-4 8 13-16,0 9 8 0,1 5-16 15,3 6-11-15,4 6-3 16,9 1-8-16,7 3-2 16,8-1-10-16,8-4-7 15,0-3-5-15,14-8-2 16,19-5-3-16,10-7 1 15,10-14-1-15,13-14-3 16,12-13 3-16,10 0 0 16,4-27 3-16,1-6-3 15,-8-9 0-15,-11-2-1 16,-7-5-5-16,-12-7-12 16,-10-4 4-16,-6-6-3 15,-15 0 4-15,-19 0 13 16,-5 3 0-16,-30 3 0 15,-17 4 21-15,-12 8 7 0,-10 10-9 16,-7 10-14-16,-6 16-2 16,4 12-2-16,7 0-1 15,17 17-2-15,11 12-10 16,16 9-28-16,12 4-114 16,9-3-188-16,6-8-240 15</inkml:trace>
  <inkml:trace contextRef="#ctx0" brushRef="#br0" timeOffset="103874.46">3884 11269 962 0,'0'0'163'16,"0"0"-114"-16,0 0 63 15,0 0-34-15,0 0-43 16,0 0-21-16,0 0-6 15,-5-23-8-15,2 45 0 16,-4 13-8-16,1 12 8 0,-3 4 0 16,-3 1 1-1,-3-5-1-15,1-4 0 0,1 3-7 16,1-10-19-16,2-6-32 16,4-9-95-16,6-12-55 15,0-9-137-15</inkml:trace>
  <inkml:trace contextRef="#ctx0" brushRef="#br0" timeOffset="104219.48">3881 11088 742 0,'0'0'141'0,"0"0"-77"15,0 0 76 1,0 0-33-16,-26-76-66 0,26 69-23 15,0 3-9-15,0-2-6 16,14 0-3-16,11 1-3 16,8 0 2-16,4 4 0 15,-1 1-4-15,-3 0 0 16,-5 3-5-16,-4 10 1 16,-6 2-14-16,1 5 1 15,-8 1-4-15,-7 3-1 16,-4 5-13-16,0 3 9 15,-21 1 17-15,-7 0 9 16,-9-1-14-16,6-3-13 16,-4-2 0-16,4-3-10 0,-2-2-15 15,8-3-41 1,2-5-34-16,10-6-165 0</inkml:trace>
  <inkml:trace contextRef="#ctx0" brushRef="#br0" timeOffset="106465.6">4337 11389 415 0,'0'0'467'0,"0"0"-369"16,0 0 43-16,0 0-2 15,0 0-67-15,0 0-35 16,-61-70-13-16,34 70-14 16,-4 16-2-16,-4 10-7 15,1 6 0-15,9 2 0 16,4-1 0-16,9-3-1 16,6-1-1-16,6-5-1 15,0-2 2-15,0-7-1 16,12-2-3-16,9-8 2 15,7-5-3-15,8 0-6 16,4-19-2-16,1-7-3 16,-3-7-8-16,-11 0 4 15,-6 0 2-15,-9-2-5 0,-8 9 11 16,-4 4 12-16,0 5 1 16,0 5 2-16,-4 5 10 15,-2 4 9-15,5 3 2 16,1 0-17-16,0 0-7 15,0 12-3-15,0 5 2 16,0 8-1-16,0-3 2 16,0 1-1-16,10 0 1 15,-1-4 0-15,0-2 0 16,4-3 0-16,-2-4-3 16,-2-5 3-16,4-4 0 15,-2-1 0-15,6 0-1 16,0 0 1-16,4-14 5 0,-2-5-3 15,-1-3-1-15,-2-4 4 16,-5 0-4-16,2-7 1 16,-4 0 0-16,-1 1 0 15,-2 3 2-15,1 5 2 16,2 8-2-16,3 2 7 16,-2 8-2-16,-1 2-1 15,5 4-7-15,1 0 0 16,3 4-2-16,1 8 1 15,0 2-2-15,-5 3 1 16,-1 1 1-16,-1 2-6 16,-6 0-10-16,-3 0-7 0,-3 4 7 15,0-3 1-15,-3 0 0 16,-15-1 5-16,-1 1 1 16,-5-2 5-16,2 0 3 15,5-2 0-15,1-3 0 16,10-1-1-16,6-6-3 15,0-3-10-15,0-1-4 16,16-3 8-16,14-3 10 16,13-15-1-16,8-7 4 15,0-3-6-15,4-3 4 16,-1-4-3-16,-5 0-13 16,-4 1 8-16,-11 4-19 15,-9 8 16-15,-10 8 8 0,-7 4 3 16,-5 5 3-1,-3 0 7-15,0 2 37 0,0 0 25 16,0 2-22-16,0 1-15 16,-15 0-11-16,0 0-9 15,-6 14-5-15,1 6 1 16,0 2-4-16,2 4 1 16,9-1-6-16,1-2-2 15,4-3 1-15,4-1 0 16,0-5-1-16,0-1 1 15,7-3-2-15,4-3 0 16,2-5 1-16,7-2 1 16,-1 0-1-16,0-3 1 15,-2-12-1-15,-1-2-2 0,-4-6 0 16,-3-1-1-16,-3-1-5 16,-5 1 3-16,-1 3 0 15,0 8 4-15,0 7 1 16,0 3 1-16,0 3-1 15,0 0 0-15,0 5-11 16,0 16-3-16,0 6 10 16,-1 4 4-16,-5-1-10 15,5-5-24-15,1 1-19 16,0-8 11-16,13-3 8 16,8-5-25-16,6-10 13 15,7 0-24-15,3-10 12 16,-1-9 3-16,-3-5 11 0,-2-3 8 15,-4-7 12 1,0-5 20-16,-2-8 4 0,-2-7 0 16,1-4 3-16,1-6-1 15,-4-4 7-15,-3-1 27 16,-5 8 9-16,-10 11 4 16,0 16 41-16,-3 12-3 15,0 10 20-15,0 7-16 16,0 5-31-16,-12 0-31 15,-4 22-16-15,-8 23-11 16,-3 13 3-16,2 11-5 16,5 2 3-16,4 1 4 0,5-2-5 15,7-8-2 1,4-4 1-16,0-9 0 0,12-10-1 16,13-9-3-16,10-7 3 15,5-11-3-15,8-12 1 16,1 0-25-16,-1-11-7 15,-2-15-3-15,-6-10-7 16,-4-10 12-16,1-12-2 16,-1-9 3-16,-8-7 10 15,-1-5 21-15,-9-3-2 16,-9 0 2-16,-9 9 1 16,0 16 5-16,-4 19 23 15,-7 17 33-15,5 15-2 16,-1 6-13-16,-4 16-28 0,-4 29-19 15,-1 21-1-15,2 16 1 16,1 3 2-16,4-2-1 16,6-4 0-16,0-7-1 15,3-9 0-15,0-7 1 16,3-9-1-16,17-10-2 16,5-9 1-16,6-8 1 15,5-9 0-15,3-11 0 16,-2 0 0-16,0-10-7 15,-2-11-1-15,-4-6-1 16,-1-2 5-16,-5-6 4 16,-4-3 0-16,-3-3 0 15,-5 0 0-15,-5 7 0 0,-5 7 0 16,-3 8 0-16,0 4 2 16,-3 9 3-16,-11 3 15 15,-5 3-9-15,-5 17-8 16,-4 15-3-16,4 8 1 15,1 4 0-15,6-1 0 16,11-6 2-16,6-4-1 16,0-5-2-16,16-7 0 15,10-9-2-15,15-7 2 16,14-5-13-16,9-4-20 16,4-12 31-16,-4-10-1 15,-8-8-9-15,-8-7-1 16,-3-13-10-16,-8-8 15 0,-5-9 3 15,-9-5 5-15,-12-2 0 16,-8 3 0-16,-3 7 1 16,0 12 1-16,-14 16 7 15,-2 13 18-15,3 13 14 16,-4 11-6-16,-1 3-16 16,-1 23-11-16,-1 29-7 15,3 18-1-15,3 10 2 16,11 2 0-16,3-3 1 15,0-4-2-15,0-6 1 16,0-12-2-16,0-8 0 16,9-10-41-16,5-10-98 0,6-10-125 15,6-9-171-15</inkml:trace>
  <inkml:trace contextRef="#ctx0" brushRef="#br0" timeOffset="107497.51">7225 11257 428 0,'0'0'414'0,"0"0"-315"16,0 0 25-16,0 0 43 16,0 0-84-16,0 0-52 15,0-40-24-15,0 55-4 0,3 22-1 16,-2 13 2-16,-1 11 1 15,0 9 3-15,0 6-4 16,-9 2 1-16,-7 0-2 16,-2-3-1-16,-3-11-2 15,2-9 1-15,4-15-1 16,6-16-47-16,3-8-71 16,6-13-59-16,0-3-63 15,3-12-55-15</inkml:trace>
  <inkml:trace contextRef="#ctx0" brushRef="#br0" timeOffset="108435.79">7283 11300 623 0,'0'0'180'0,"0"0"-65"16,0 0 23-16,-49-74-28 15,49 66-54-15,0 2-15 16,7 1-24-16,24-4-17 15,11 1-2-15,12 0 2 16,4 5-1-16,-2 3-1 16,-6 0 1-16,-5 0 0 15,-11 8-6-15,-9 7-22 16,-11 5-17-16,-11 4-11 16,-3 5-13-16,-12 4 12 15,-24 1 18-15,-12 2-16 16,1-3-12-16,2-5-17 0,9-4 30 15,12-9 39-15,12-8 16 16,10-7 0-16,2 0-1 16,19-9 3-16,15-13 8 15,12-7 2-15,4-3 12 16,-1-6 11-16,-2 1 13 16,-5-1-4-16,-7 4 5 15,-10 9 3-15,-10 6 20 16,-6 10 1-16,-6 3 19 15,-3 6 7-15,0 0-35 16,0 0-22-16,0 0-19 16,-8 6-14-16,-10 13-8 0,1 8-1 15,3 2 0-15,5-1 0 16,6-3 0-16,3-2 0 16,0-3-1-16,0-5 1 15,9-4-1-15,5-1 1 16,2-5 0-16,2-5 1 15,3 0-1-15,-2 0 0 16,4-11 0-16,-4-5 0 16,0-6-2-16,-4-4-7 15,-3-3-6-15,-6-3 2 16,0 6-8-16,-4 5 12 16,-2 8 7-16,0 6 1 15,0 6 2-15,0 1-2 16,1 0 1-16,4 1-9 15,6 16-6-15,3 4 14 0,5 2 0 16,5-4 0-16,-1-4 1 16,3-4 0-16,4-6 0 15,2-5 0-15,0 0 1 16,1-15-1-16,-4-6-1 16,-3-4 1-16,-2-6 1 15,-3-5 1-15,-6-3 0 16,3-6-1-16,-8-5 0 15,-2 0 0-15,-7-1 2 16,-1 4 2-16,0 11-1 16,-6 12 6-16,-1 13 8 15,2 8 7-15,-1 3-5 0,-2 24-20 16,-6 24-3-16,-1 15 2 16,5 10 0-16,4 0-3 15,1-6 1 1,5-5 0-16,0-9-7 0,6-8-34 15,9-10-38-15,6-9-68 16,3-10 19-16,1-8-157 16,-2-8-284-16</inkml:trace>
  <inkml:trace contextRef="#ctx0" brushRef="#br0" timeOffset="109015.66">8241 11182 624 0,'0'0'195'0,"0"0"-128"0,0 0 82 16,0 0-79-16,0 0-55 15,0 0-15-15,115-65 6 16,-56 44-2-16,-1-2-1 16,-3-2-2-16,-8 2 1 15,-4-5-2-15,-9-2 1 16,-5-2 2-16,-7-4 1 15,-10 0-2-15,-1 0-2 0,-9 2 3 16,-2 8 9 0,0 6 22-16,0 10 36 0,-7 3-5 15,1 7-10-15,0 0-23 16,-7 5-18-16,-7 24-10 16,-4 17-3-16,-1 9 3 15,5 10 2-15,6 2-3 16,3 0 3-16,8-5-3 15,3-9-1-15,0-9-2 16,0-7 0-16,3-11 0 16,8-9-1-16,-2-5-1 15,2-6 2-15,0-6-5 16,5 0 5-16,4-6 1 16,2-11 0-16,3-6 1 15,-2-3-1-15,-2-2-1 0,0 1 1 16,-4 5 0-1,0 4-1-15,-4 10 1 0,1 6-1 16,3 2-1-16,5 2 1 16,4 14-3-16,4 2 2 15,0 2-2-15,-3-2 2 16,0-4-3-16,-4-3-22 16,-1-8-65-16,-5-3-74 15,-3 0-48-15,-5-13-241 16</inkml:trace>
  <inkml:trace contextRef="#ctx0" brushRef="#br0" timeOffset="114498.37">6530 12704 565 0,'0'0'99'0,"0"0"-86"0,0 0 5 16,0 0 56-16,0 0-21 15,0 0-36-15,0 0-17 16,61-45 4-16,-18 35-2 16,5 1 6-16,7-1-6 15,14 1 4-15,5-2 4 16,4 1-7-16,11-2 4 16,7 0-2-16,8 0-2 15,8-2-2-15,0 1 2 16,0 4-2-16,-6-1 1 15,-5 3-2-15,-1-3 1 16,2 4 3-16,0-2-3 0,0-2 2 16,-1 1-3-16,2-1 0 15,0-1-3-15,4 2 6 16,-2 0-2-16,1 2 0 16,-5 1-1-16,-5 1 2 15,-5 2-1-15,-6 3 1 16,-6-2 1-16,0 2-5 15,-9 0 4-15,-9 0-1 16,-12-3-1-16,-10 2-1 16,-15-4-1-16,-5 3 2 15,-11-1-3-15,-7 0-10 16,-1 0-21-16,-7 0-66 16,-25 0-110-16,-15 3-205 15</inkml:trace>
  <inkml:trace contextRef="#ctx0" brushRef="#br0" timeOffset="116069.66">6539 12743 544 0,'0'0'52'0,"0"0"25"16,0 0 60-16,0 0-42 16,0 0-19-16,0 0-25 15,-36-58-8-15,36 57-6 16,0 1-13-16,0 0-6 15,0 0-5-15,0 0-8 16,0 20-4-16,0 14 1 0,0 12 9 16,0 11-6-16,0 10 18 15,0 12 1-15,0 7-10 16,0 5 2-16,-3-1-3 16,-3-1 6-16,-2-6-14 15,0 2 9-15,0-4-6 16,-1-1 1-16,0 0 4 15,-1 1-5-15,-2 0 1 16,3-3 6-16,-3-4-10 16,3-6 0-16,0-4-1 15,-3-4 0-15,3-7 0 16,0-7-4-16,2-10 2 16,2-9 0-16,2-8-2 15,2-4 0-15,-1-6 0 0,2-4 1 16,0-3 0-16,0-2-1 15,0 2 1-15,0-2-1 16,0 0 1-16,0 0-1 16,0 1 0-16,0-1-1 15,0 0 1-15,0 0 1 16,0 0-1-16,-1 0 0 16,1 0 1-16,0 0-1 15,0 0 0-15,0 0 0 16,0 0 2-16,-2 0-2 15,2 0 1-15,-1 2-1 16,1-1 0-16,0-1-1 16,0 4 1-16,0 2 1 0,0 1-1 15,0 3 0 1,0-4 0-16,0 2 0 0,0-2 1 16,0-3-2-16,0 0 1 15,0 0 0-15,0-1 1 16,0 0-1-16,0 1 0 15,0 1 1-15,0 3-1 16,0 1 0-16,0 2 0 16,-3 3 0-16,-2 1 0 15,0 2 1-15,0 1-1 16,-1 0 1-16,0 0 0 16,0 3 1-16,0-4 0 0,3-2-2 15,0-1 0-15,2-5 2 16,-2 0-1-16,0 0 1 15,1-3 0 1,1-1 1-16,-1 1-3 0,2-2 4 16,0-1-1-16,-3 0 1 15,3-2-4-15,0 0 1 16,0 0 0-16,0 0 0 16,0 1-1-16,0-1 3 15,0 0-2-15,0 0-1 16,0 0 0-16,0 0 1 15,0 0-1-15,0 0 0 16,0 0-1-16,12 5 1 16,21-1 0-16,21-1 1 15,17-3-1-15,22 0 3 0,23 0-2 16,20-5 4-16,14-5-5 16,19 0-3-16,10 1 3 15,16-3-1-15,5 4 2 16,11-1-1-16,2 2 0 15,8-1 0-15,1 1-1 16,-9-4 1-16,-13-4 0 16,-9-3 0-16,-19-2-13 15,-16 1-13-15,-17 2-12 16,-26 6 9-16,-22 2 21 16,-22 4 3-16,-24 5 5 15,-17 0 0-15,-13 0-2 0,-9 0-1 16,-3 0 2-16,0 0-4 15,-3 0-6-15,0 0-27 16,0 0-60-16,0-3-52 16,-6-6-152-16,-5-6-392 15</inkml:trace>
  <inkml:trace contextRef="#ctx0" brushRef="#br0" timeOffset="117331.58">9496 12532 437 0,'0'0'104'0,"0"0"-64"16,0 0 50-16,0 0 37 15,0 0-52-15,0 0-22 16,-25-11-19-16,25 11-4 16,0 0-4-16,0-3-16 15,0 0-10-15,21-1-2 16,16-2 2-16,18-1 0 0,16 0-3 16,9 1-10-1,1 1 9-15,-1 0 3 0,-14 2-30 16,-9-1-5-16,-17 4-1 15,-9 0-5-15,-16-1 12 16,-6 1 5-16,-9 0 23 16,0 0 2-16,0 0 16 15,0 0-7-15,0 0 14 16,0 0-2-16,0 0-13 16,0 0 3-16,0 0-8 15,0 0-1-15,0 5-1 16,0 4 12-16,0-1-3 15,0 3 3-15,0 1 4 16,0 4 0-16,0 4 2 0,-1 8 3 16,-7 8 5-16,3 8-8 15,-3 9-3-15,-1 4-1 16,-2 5 0-16,-2 4 7 16,4 4-8-16,0 3 4 15,-1 5-1-15,1 0-1 16,1 0-1-16,2-5 5 15,3 1 1-15,-4-2 2 16,-1-1-4-16,-1-3 2 16,-4 0-2-16,2 1-5 15,-2 2 0-15,-3-2-5 0,2-4 3 16,-1-6-6 0,2 0 7-16,-2-3-5 0,6 0 5 15,-4-2-2 1,2-2 2-16,2-4-2 15,-1-7-6-15,1-3 2 0,3-4-2 16,-2-2-3-16,1-6 5 16,1-4-2-16,0-3 1 15,1-4-5-15,2-2 5 16,2-1-3-16,-2-3 2 16,1 0-1-16,1-2-1 15,-1-3-2-15,2 0 2 16,-2-2-3-16,2-2 1 15,0 0-1-15,0 0 0 16,0 0-8-16,0 0-45 16,0-6-75-16,0-15-203 15,14-11-204-15</inkml:trace>
  <inkml:trace contextRef="#ctx0" brushRef="#br0" timeOffset="119049.24">6515 12688 545 0,'0'0'114'15,"0"0"-71"-15,0 0 82 16,0 0-40-16,0 0-29 16,0 0-7-16,-6 6-15 15,-15 19-17-15,-15 14-3 16,-7 8 2-16,-9 9 5 0,-5-1 7 16,-7 4-5-1,-5 2 3-15,-4 2-2 0,-4 2-5 16,2-3-5-16,2-5-4 15,6-2-1-15,3-4-3 16,-2-1-3-16,0 0-3 16,1-2 0-16,1-3 1 15,11-3-1-15,6-6-1 16,11-6-2-16,8-7 3 16,5-6 1-16,8-6-1 15,4-4 0-15,3-5 1 16,5 0 2-16,3-2 5 15,0 0 4-15,0 0 4 16,0 0-8-16,0 0-2 16,0 0 0-16,0 0-5 0,0 0-1 15,0 0 1-15,0 0 1 16,0 0-1-16,0 0-1 16,0 0 0-16,0 0 0 15,0 0 0-15,0 0-1 16,0 0 1-16,0 0-1 15,0 0 1-15,0 0 0 16,0 0 1-16,0 0-2 16,0 0 2-16,0 0-1 15,0 0 0-15,0 0 0 16,0 0 0-16,0 0 0 16,0 3-1-16,6 3-1 0,9 4 2 15,3 4 4 1,6 3 7-16,1 8-6 0,6 6 9 15,4 7-3-15,2 5-1 16,9 0 0-16,-4 5 1 16,4-2-2-16,-4 5-5 15,-3 4 0-15,-2-1 4 16,-1 2 8-16,-2-1-9 16,-1-2 1-16,1-5-3 15,1-3 1-15,-1-5-1 16,1-3-4-16,-5-8 1 15,-7-3-1-15,1-6-1 16,-5-3 0-16,-7-8 0 16,-4-1 2-16,-3-5-2 15,-3-1 1-15,-2-1 0 0,1 1 0 16,-1-2 4-16,2 1 0 16,1 2-2-16,3 1 5 15,0 0-2-15,0 1-4 16,1-2 1-16,-2-2-3 15,-1 3 0-15,1-3 2 16,-4 1-1-16,2 0-1 16,-1-1 2-16,-1 1-2 15,1 0 1-15,2 1 1 16,-1-2-2-16,0 0-1 16,0 1 1-16,0-1 0 15,-3-1-9-15,0 0-9 0,0 0-20 16,0 0-17-16,0 0-17 15,3-10-88-15,0-12-82 16,2-9-283-16</inkml:trace>
  <inkml:trace contextRef="#ctx0" brushRef="#br0" timeOffset="120613.99">6536 12694 304 0,'0'0'96'0,"0"0"-54"15,0 0 17-15,0 0 16 16,0 0 9-16,0 0 14 16,-27-11-25-16,27 11-14 15,0 0-9-15,0 0-7 16,0 0-10-16,0 0-8 0,0 0-7 16,0 0 6-1,0 0-6-15,0 0 0 0,0 0-5 16,0 7-1-16,10 15 5 15,8 14 20-15,6 8-10 16,6 11 4-16,4 6 0 16,5 4-6-16,4 5-4 15,5 5-4-15,1 0-3 16,2-2 3-16,-3-6 1 16,-4-6-13-16,-3-8 2 15,-4-3-4-15,-3-10 3 16,-3-6-5-16,-2-8 1 15,-7-5 0-15,-2 1-2 16,-4-7 1-16,-4 1 2 16,-3 0-3-16,2-2 1 0,-4 3 1 15,0-2-2-15,-1-1 2 16,-1-4-2-16,2-3 0 16,-1-2 0-16,-4-2 1 15,-1-1 3-15,1-2-4 16,-2 0 1-16,0 2 1 15,1 1 1-15,-1 1-3 16,3 2 1-16,-1 1 3 16,-1-4-3-16,2 3-1 15,-1-3 1-15,-1-1-1 16,1 0 1-16,-2-1-1 16,0 1 0-16,0-1 1 15,0-1-1-15,0 0 0 16,0 0 1-16,1 1-1 0,3 1-2 15,-2 1 2-15,1 0 2 16,-3-3-2-16,1 2 0 16,-1-2 1-16,2 0-1 15,-2 2 0-15,0-2 0 16,0 0 2-16,0 0-2 16,0 0 3-16,0 0-1 15,3 0-2-15,-3 0 4 16,0 0 0-16,0 0-1 15,0 0-2-15,0 0 1 16,0-4 3-16,0 4-1 16,0-3 3-16,-3 3-3 15,-5 0 2-15,-9 0-5 0,-10 17-1 16,-9 13 1-16,-6 12 2 16,-4 5-3-16,-6 9 1 15,-1 4-1-15,-6 3 0 16,-2 4 0-16,-6 1 0 15,3 2 0-15,1-4 0 16,6-4-1-16,5-6 0 16,4-9-3-16,9-2 4 15,2-5 0-15,10-3 3 16,2-5-3-16,4-2-4 16,3-4 4-16,5-7 1 15,1-6-1-15,3-6 0 0,3-4-3 16,3-3-2-16,3 0 3 15,0 0-1-15,-3 0-1 16,0 0-5-16,1-3-11 16,2-7-17-16,0-2-17 15,0 0-33-15,5 0-62 16,10-4-22-16,0 2-109 16,1 0-152-16</inkml:trace>
  <inkml:trace contextRef="#ctx0" brushRef="#br0" timeOffset="124248.01">5280 13707 682 0,'0'0'206'0,"0"0"-170"15,0 0 53-15,0 0-1 16,0 0-40-16,-93-16-25 16,80 16-8-16,4 10-3 0,0-4-5 15,7 3-7-15,1 1 3 16,1-3-3-16,0-2-1 15,0 0 0-15,0-4-2 16,0-1 1-16,1 0 2 16,4 0 0-16,1 0-4 15,2-3-4-15,-1-8-11 16,-6 2-3-16,-1 1 5 16,0 2 13-16,0 3 3 15,-1 0 1-15,-11 3 1 16,0 0-1-16,-4 3 1 15,1 11 3-15,0 1-1 16,6 2 1-16,3-2 3 16,3-1-2-16,3-5-3 15,0-1 0-15,0-4-2 0,0-1 0 16,0-1 0-16,3-2 1 16,4 0-1-16,4 0 3 15,2-12 1-15,-1-2-4 16,0-4-9-16,-6 1-10 15,-6 0-4-15,0 3-8 16,0 2 7-16,0 1-4 16,0 8 11-16,0 3 14 15,0 0-1-15,0 0-20 16,0 3-23-16,0 14 30 16,3 3-31-16,16 0-88 15,7-3-83-15</inkml:trace>
  <inkml:trace contextRef="#ctx0" brushRef="#br0" timeOffset="125263.11">7280 13819 767 0,'0'0'103'16,"0"0"-22"-16,0 0 54 16,0 0-57-16,0 0-48 15,0 0-8-15,0-9-8 16,0 9-12-16,0 0-2 0,0 0-3 16,0-2-1-16,0 2 1 15,0 0 0-15,0 0 1 16,0-3-2-16,3 1-2 15,-3-3 3-15,0-2-1 16,0-2 4-16,0 3 0 16,0-4 0-16,-3 5 0 15,-5 3 0-15,-3 0 4 16,-3 2-2-16,-2 0 0 16,-2 11-2-16,0 7 2 15,4 1-3-15,3 3 2 16,6-2-2-16,5-3 1 15,0-1-2-15,0-5-3 0,2-2 3 16,8-5 2 0,5-4 0-16,0 0 4 0,1 0-4 15,2-12 0-15,-4-2 0 16,-5-1-8-16,-5-1-19 16,-4 2-8-16,0 1-25 15,-13 8-42-15,-10 3-58 16,-3 2-130-16</inkml:trace>
  <inkml:trace contextRef="#ctx0" brushRef="#br0" timeOffset="126209.58">6127 14657 285 0,'0'0'117'15,"0"0"-78"-15,0 0 25 16,0 0-15-16,0 0-28 16,0 0-3-16,0 0 20 15,-5-5 15-15,5 5 26 16,0 0 2-16,0 0-8 15,-1 0-13-15,1 0 2 0,-2 0-8 16,2 0-12 0,0-1-16-16,0 1-17 0,0 0-3 15,0 0-1-15,0 0-1 16,0 0-2-16,0 0 9 16,0 0-4-16,0 0 5 15,0 0-8-15,0 4-1 16,11 9 5-16,3 4 7 15,5 2 4-15,3 0-6 16,5 2-6-16,3 1 1 16,-2-5-6-16,-1 0 1 15,-3-1-1-15,-3-3-1 16,-6-1 1-16,-2-3-2 16,-5-1 1-16,-2-3-2 0,-3-1 2 15,-2-1-1-15,2-3 0 16,-3 0 0-16,0 0 0 15,0 0 0-15,0 0-22 16,1 0-35-16,4 0-22 16,1-8-39-16,3-8-29 15,3 2-110-15,-5 4-73 16</inkml:trace>
  <inkml:trace contextRef="#ctx0" brushRef="#br0" timeOffset="126367.07">6433 14814 545 0,'0'0'163'0,"0"0"-16"16,0 0-19-16,0 0-36 0,0 0-32 16,0 0-31-1,0 0-18-15,0 0-10 0,0 0-2 16,-2-3-37-16,-1-4-108 16,-1-2-108-16,-2-3-291 15</inkml:trace>
  <inkml:trace contextRef="#ctx0" brushRef="#br0" timeOffset="132260.84">6206 14802 493 0,'0'0'95'16,"0"0"-13"-16,0 0 29 15,0 0-37-15,0 0-14 16,0 0-4-16,0 0 3 15,-1-5-9-15,1 5-8 0,0 0-4 16,0 0-7 0,0 0-5-16,0 0-10 0,-2 0-11 15,2 0-1 1,0 0-4-16,0 0 0 0,0 0 0 16,0 0 3-16,0 0-3 15,0 0-12-15,0-3-15 16,0-4 5-16,0-2-15 15,0-3-16-15,0 3 21 16,-1 1 20-16,-2 0 6 16,-2 4 3-16,-1-1 0 15,-7 3 2-15,-1 2-16 16,-11 0-2-16,-5 7 0 16,-9 10 8-16,-4 0 7 15,0 2 3-15,4-5 1 16,9-4 0-16,9-5 1 0,11-3 2 15,7-2-2-15,3 0 3 16,0 0 7-16,0-13 5 16,10-12-16-16,11-4 2 15,2-8-4-15,4-1 2 16,-2-3 0-16,-1 4 0 16,-8 4 0-16,-4 8-5 15,-6 11-7-15,-6 5 12 16,0 6-1-16,-3 3 1 15,-8 0-2-15,-5 0-9 16,-6 9 8-16,4 6 2 16,-3-2 2-16,6-4-1 15,3-2 1-15,8-2-1 0,1-4 0 16,3-1 0-16,0 0 1 16,0 0 0-16,0 0 2 15,0-13 4-15,1-7-7 16,7-4-6-16,2-2-3 15,-4-1-8-15,0 5-15 16,-6 5 13-16,0 6 4 16,0 3 14-16,-12 5 0 15,-9 3-23-15,-9 0 12 16,-1 3 9-16,-5 7-4 0,-1 3 7 16,1-2 2-1,-1-1-1-15,4-4-1 0,6-1 2 16,5-5 4-16,11 0 3 15,5 0 13-15,5-9 4 16,1-9-12-16,0-10-13 16,12-9-1-16,12-6-1 15,4-2 0-15,0 0-3 16,-1 5 0-16,-3 7-3 16,-4 2 7-16,-6 10-2 15,-5 1-8-15,-6 6 1 16,-3-3 2-16,0 5 2 15,-4-2 3-15,-12 3-1 16,-4 1 3-16,-2 3-7 16,-2 3 7-16,-3 1-5 0,-1 3 5 15,1-1 1-15,1 1 0 16,1-2 1-16,6 2 3 16,8-1-2-16,4-1 0 15,4 1 3-15,3-4-6 16,0-2-2-16,3-4-6 15,13-9-21-15,13-4-15 16,5-1 19-16,2-1 11 16,-5 5 5-16,-7 5 5 15,-8 6 4-15,-11 3 0 16,-5 2 0-16,0 3 5 16,-15 2-5-16,-8 0-4 0,-5 0-1 15,3 0 5 1,-1 5 1-16,4 5 1 0,1-1-1 15,6 1-1-15,3-3 0 16,-1 1 1-16,2-1-2 16,-2-2 0-16,0 2-1 15,-5-1-5-15,-3-1-10 16,0-3-6-16,0-2 14 16,3 0 3-16,3 0 6 15,0 0 1-15,2-5 0 16,4-3 0-16,1 3-1 15,1-4 0-15,-3-1 0 16,-4 0 2-16,1 0-1 16,2 1-1-16,1 1 2 15,-2 5-1-15,6 0 3 0,-2-1-1 16,4 0-1-16,-2 4 3 16,2-3 1-16,4 3-5 15,0-2 4-15,0 1-5 16,0-1-3-16,0 1-17 15,0 0 5-15,0 1 8 16,0 0 7-16,0 0 1 16,0 0-1-16,0 0 1 15,0 0 6-15,0-2-4 16,0 2 0-16,0 0-2 16,0 0 0-16,0 0 0 15,0-3-1-15,0-1-2 0,0 0-20 16,0-1-14-16,0 1 15 15,0 2 21-15,0-3 0 16,0 0 1-16,0 0 0 16,0-4-1-16,0 3 3 15,0-3 1-15,0-2-1 16,11 0 1-16,3-1-1 16,8-5 0-16,8-2-1 15,3 0-2-15,9-1 5 16,2 1-4-16,1 2 1 0,3 2 3 15,-3 1-2-15,-2 4 1 16,-3 1-4 0,-1 1 1-16,-6 5-1 0,2 0 0 15,-6 1 0-15,-8 2 0 16,-3 0 0-16,-8 0 0 16,-4 0 2-16,-3 0 2 15,-3 0 1-15,0 0 7 16,0-4 14-16,0-7 15 15,0-4-17-15,0-8-20 16,3-3-4-16,3 0-6 16,0-1 3-16,3 2 3 15,-4 3 2-15,-1 5-2 16,-1 8 0-16,-3 2 2 16,0 7 4-16,0 0 7 0,0 0-6 15,4 0-7-15,4 12-18 16,4 5 18-16,4 0 0 15,-1 2 2-15,3-4-2 16,1-3 0-16,-4-2 0 16,2-4 0-16,-5-3-6 15,1-3-2-15,-4 0-1 16,0 0 4-16,-1-11 3 16,-1-6 2-16,-1-5 0 15,-3 2 1-15,-3-3-1 16,0 0 2-16,0 1-1 15,0 1 2-15,1 1-1 16,1 1-1-16,-1 4-1 0,1 2 1 16,1 3 4-1,-3 5-4-15,3 2 0 0,-3 3-1 16,0 0 1-16,0 0-1 16,0 0 0-16,3 0-9 15,7 1 2-15,2 6 6 16,6 0 2-16,0-5 0 15,3-2 0 1,-2 0-1-16,-1 0 2 0,-5-5-2 16,-2-7 3-16,-2-4-3 15,-3-1 5-15,-3-1-4 16,-3 0 0-16,0-1 1 16,0 2 4-16,0 0-6 15,0 1 5-15,0 2-4 0,0-1 0 16,0 4 7-16,0 5 3 15,0-1-1-15,0 4-2 16,0 3-2-16,0 0-6 16,0 0-2-16,0 0 1 15,0 0-7-15,0 6-2 16,6 7 10-16,1-2 0 16,4 1 0-16,-1 2 0 15,4-4 0-15,0-2 0 16,0-1 1-16,-1-3-2 15,-4-3 2-15,-3-1-2 16,-3 0 2-16,-1 0-1 16,-1-3 5-16,1-9 1 15,-1-5-4-15,-1-1-2 0,0-5 3 16,0-2-1-16,0 3 0 16,0-3-1-16,0 2 2 15,-1 2-1-15,-2 1-1 16,1 6 0-16,2 2 4 15,-1 4 0-15,1 6 1 16,0 2-2-16,0 0-4 16,0 0-3-16,0 0-8 15,0 2-4-15,6 9 5 16,7 0 4-16,-1 1-4 16,3-2-11-16,-6-4-1 0,3 0 5 15,-2-4 11 1,-5-1-10-16,-1-1 5 0,-1 0 11 15,-1-11 0-15,-1-8 1 16,-1-3 1-16,0-1 0 16,0 0 2-16,0 4-3 15,-4 2-1-15,1 5 2 16,0 4-2-16,3 2-1 16,0-1-5-16,0 1-60 15,0 2-132-15,0 1-125 16,0 3 218-16</inkml:trace>
  <inkml:trace contextRef="#ctx0" brushRef="#br0" timeOffset="146850.49">6762 12685 427 0,'0'0'102'16,"0"0"-77"-16,0 0 62 15,0 0 18-15,0 0-24 16,0 0-22-16,0 0-16 16,0-56-1-16,0 56-11 15,0-2-9-15,0 2-9 16,0 0-2-16,0 0-9 16,0 0-2-16,0 3-6 15,0 13 6-15,0 4-1 16,11 2 2-16,4 2-2 15,1-3 1-15,2-1 0 16,6-4 1-16,-3-5 0 0,6-4 0 16,-2-7 3-16,5 0-3 15,-2-1-1-15,2-17 3 16,-2-4-2-16,1-2 4 16,-1-1-5-16,-4-1-4 15,0 2 3-15,-5 3-1 16,-2 3 2-16,-4 6 0 15,-1 3 0-15,0 5 0 16,0 1-2-16,4 3-3 16,4 0 1-16,2 0-4 15,6 13 4-15,2 4-9 16,1 5 13-16,-1 0-12 16,3 1-3-16,0-3 6 0,1-3-2 15,1-2-1 1,-1-9 3-16,0-5 8 0,-7-1-2 15,0-1 0-15,1-15 4 16,-2-2-3-16,0-3 4 16,-2-3 0-16,-3 2-2 15,-1 1 0-15,-3 1 1 16,-5 7 0-16,-1 1 0 16,-4 8-1-16,-1-1 0 15,2 3-1-15,5 2 0 16,2 0-3-16,4 0 2 15,1 11 1-15,1 4 0 0,1 2-1 16,-1 1 2 0,3-2-4-16,1 1 1 0,2-5-1 15,0-4-10-15,1-2-15 16,2-6 8-16,1 0-7 16,-1 0 15-16,-2-14 5 15,-3 0 5-15,-2-5 3 16,0 1 2-16,-4-1-1 15,1 2 1-15,0-2 0 16,-2 4 3-16,2 2 5 16,-1 5-10-16,-2 2 2 15,0 6-2-15,1 0-2 16,0 0 2-16,1 11-6 16,-2 5 3-16,1 1 3 15,-2 3-4-15,4-3 4 0,0 2-9 16,2-4 0-16,1-2 6 15,3-5-18-15,2-5 6 16,0-3-1-16,-1 0-11 16,0-3 20-16,-6-9 7 15,-3-4 0-15,-3-2 3 16,1 0-2-16,2-1 9 16,-3 1 5-16,3 0 12 15,-3 4-3-15,-2 2-12 16,-1 6-5-16,-1 1-7 15,2 5 0-15,-3 0-1 16,1 0-5-16,2 11-1 0,-2 4 6 16,2-1-7-16,1-1-3 15,2 3-7-15,2-4 2 16,6 0-7-16,1-4 12 16,2-3 11-16,-2-3-2 15,-2-2-2-15,-4 0-17 16,2-5 13-16,-5-6 6 15,-1-2 2-15,0-2 3 16,-2-1 4-16,1-1 18 16,2-1 3-16,1 1 0 15,-1 3-17-15,-1 2-3 16,-5 5-1-16,-1 4-7 16,-1 3 0-16,3 0-3 0,-1 0-1 15,0 12-4 1,-2 2 2-16,-1 3 0 0,1 1-2 15,-1-1-16-15,2-2 7 16,3 1 7-16,0-7 3 16,7-2 4-16,-1-3-5 15,-1-4-10-15,0 0 18 16,-3 0-3-16,-2-4 2 16,1-8 1-16,-2-2 3 15,2-2 3-15,-1-1 5 16,0-3 13-16,3 0-13 15,-3 1-1-15,1 3 2 0,-1 3 7 16,1 3-4-16,-2 1-12 16,1 6-2-16,1 3-1 15,-2 0-1-15,1 3 1 16,0 9-8-16,-3 6 7 16,2 2-2-16,-3 1-4 15,1 0 3-15,2 2-10 16,3-2-10-16,6 0 15 15,-1 1 9-15,4-5 0 16,0 0-4-16,-3-1-2 16,5-3-8-16,-4-1 2 15,0-1 1-15,-6-3-23 16,-6-1 30-16,1-3-13 0,-5 0 8 16,-5 1 8-1,0 0-6-15,0-1 2 0,0 6 5 16,-15 0 12-16,-6 7 30 15,-9 2-14-15,0 6-12 16,0 0-8-16,7 3-3 16,6 0-1-16,8-1 0 15,5-2 6-15,2-4-2 16,2-4-3-16,0-5-5 16,0-2 0-16,8-3 3 15,6-7-1-15,3 0-1 16,2 0 8-16,1 0-8 0,-1 0 1 15,-1-2 0 1,-3-1-4-16,-6 1 2 0,-2 2-2 16,-2 0-6-16,-2 0 1 15,0 10 6-15,0 2-2 16,-3 2 3-16,0 3 0 16,0 1 1-16,0 0 0 15,0-1 0-15,-6 0 0 16,0 0 0-16,1-1 0 15,0-3 2-15,3-4-2 16,1-1 1-16,1 0-2 16,0-3 1-16,0 2 1 15,0-4-2-15,0 3 0 16,7-1 4-16,2 2-4 16,-2-3-2-16,1 1 1 15,-2-1 1-15,-2 2 0 16,-1 1 2-16,0 1-2 0,-3 2-1 15,0 2 1-15,0 2 0 16,0-1 0-16,-7 3 1 16,-7 2-1-16,1 1 22 15,-3 0 9-15,-1 1-1 16,-1 2 12-16,-4-1-8 16,4-1-15-16,-1 1 3 15,3-4 10-15,2 1-21 16,3-1-3-16,5-4-6 0,2 0-2 15,4-5 3-15,0-2-3 16,0-1 0 0,13-2 2-16,1-1-2 0,4-1-2 15,-5 0-1-15,0 2 0 16,-4-1-1-16,-4 1 4 16,1 2-3-16,-3-1 1 15,-2 2 1-15,-1 0 1 16,0 0 0-16,0 3 0 15,0 0 2-15,-7 1-1 16,-2 0-1-16,1 0 0 16,-2 3 0-16,1-2 0 15,2 3 1-15,-1 1 0 16,-2-1-1-16,1 3-1 16,-2 0 1-16,1-1 1 15,-2 0 6-15,3-4 0 0,0-4-1 16,3-4 5-16,3-4 8 15,-1 0 16-15,-4-3 7 16,1-6-21-16,1 1-21 16,3 4 3-16,3 4-3 15,0 0-1-15,0 2-6 16,0 16 7-16,0 2-1 16,4 2 1-16,1 0 0 15,2-6 0-15,-4-1 0 16,5-1 1-16,-2-1-1 15,2-4 0-15,3 2-1 16,-2-4 3-16,3 3-3 0,-2-4 1 16,-2 2-2-16,-4 0 0 15,-1-1 0-15,-3 4 2 16,0 0 0-16,0 2 0 16,0 2 0-16,-10 1 2 15,-2 0 0-15,-3 1-1 16,4 0-1-16,0 0 3 15,3-3-3-15,5 1 0 16,3-4-1-16,0 0 0 16,0-1-1-16,0-1-4 15,2-2 6-15,5 0-1 16,5-2 1-16,0 1 0 16,4-2 0-16,1-1 0 0,-4-1-1 15,2 2 1 1,-3-3-22-16,-3 1 22 0,0 1-1 15,-3 1 1-15,0 1-3 16,-2 3-1-16,-2-1 4 16,-2 1 0-16,0 3-1 15,0 2 2-15,0 0 0 16,-5 0-1-16,-5-2 1 16,1-1 0-16,0 0 5 15,0 0-5-15,2-1 1 16,1-1-1-16,1 1-2 15,0-1 1-15,2-5 0 0,-1 3 0 16,0 2 0 0,-1-2 3-16,-1 2-6 0,-4 1-11 15,-2 0 14-15,-2 0 0 16,-3 1-1-16,0 0 1 16,-1-1 0-16,1 2 0 15,0-3 1-15,2 1-1 16,0-3 0-16,2-1 0 15,4-2 0-15,0-1 0 16,1-2 0-16,1 0 0 16,-2 0 0-16,4 0 1 15,-1-3 0-15,0-7-1 16,4 1 0-16,-1-1 0 16,0 3 0-16,0 0 0 15,-2 4 1-15,-4 3 2 0,-7 0 12 16,-6 0-4-16,-8 13 5 15,-3 4-5-15,-3 2-4 16,2-1-1-16,-1 1-2 16,4 3-3-16,3-2-1 15,4-4 0-15,9-3-1 16,3-5-2-16,6-4-6 16,6-1-3-16,0-3 10 15,0 0 1-15,-3 0 1 16,3 0 0-16,-3 0 1 15,3-5-1-15,0-5 0 16,0-3 0-16,0 0 0 0,0 1 0 16,0 1 0-16,-5 0 0 15,-1 3 0-15,-2 1 0 16,-3 5 0-16,-5 2 0 16,-1 0 0-16,-5 0-1 15,-2 12 1-15,-1 2-1 16,1 5 2-16,0 0-2 15,3 2 2-15,-1-1-2 16,2 0 1-16,3-4-1 16,0-2 1-16,2-5-6 15,2-2-13-15,1-4 7 16,3-3 5-16,0 0 5 16,1 0 0-16,0-12-2 15,2-2 0-15,1-3-6 16,2 1-9-16,0 1 12 0,0 2 5 15,-4 1 1-15,-2 1 1 16,-3 3-2-16,-6 3 2 16,-3 2 0-16,0 3 2 15,-3 0-1-15,2 7-1 16,-2 6 0-16,3 4 0 16,-1 2 0-16,1-2 0 15,3 3 0-15,2-5 1 16,2-2-1-16,2-5 0 15,3-1 1-15,5-3-2 16,1-2 2-16,0-2-1 16,0 0 4-16,-1 0-4 0,-4-3 1 15,2-7-1-15,-3 0 0 16,-3-2 0-16,0 0-1 16,-1-2 0-16,-1 2-2 15,-3 0 3-15,0 2-1 16,-2 2 1-16,-1 1 0 15,1 4-1-15,0 3 0 16,-1 0 1-16,-1 0-4 16,-1 7 3-16,-3 6 1 15,-1 2-1-15,-4 1 1 16,-3 1-1-16,-5-2 1 16,0 2-1-16,-4-1 1 15,1-5 0-15,7-2 0 0,2-5 0 16,7-4-1-16,11 0 1 15,3 0 0-15,2-7 3 16,1-9-3-16,2-1-1 16,3-3-1-16,0 0-10 15,-3 0-9-15,-4 0 6 16,-2 1 3-16,-8 5 4 16,-3 1 7-16,-4 5 0 15,-6 3 1-15,2 4-5 16,-4 1 5-16,4 0 3 0,0 11-2 15,1 4 1 1,0 0 3-16,8 1-5 0,5-1 2 16,2-5 0-16,5 2-1 15,1-5 0-15,0-2-1 16,6-3 1-16,3 0 0 16,0-2-1-16,-3 0 6 15,-2 0-1-15,-2-6-3 16,-2-6 0-16,2 1-2 15,-1-3 0-15,-1 2 2 16,-1 2-1-16,-1 3 1 16,-3 2-4-16,-3 3 4 15,-2 2-4-15,-4 0 4 16,2 0-2-16,-4 9 0 16,4 2 1-16,0 3-1 0,-6 2 2 15,-3 0-2 1,1-1 0-16,0-1 0 0,1-4 2 15,3-2-2-15,1-1 1 16,1-1-2-16,4-4 5 16,10-2-2-16,2 0 0 15,2-9-2-15,4-5-1 16,1-4 0-16,0 0-5 16,0-1 0-16,0 2-2 15,0 0-4-15,0 5 11 16,0 0 1-16,-2 5-1 15,-10 2 1-15,-4 5 0 0,-4 0 0 16,-5 0-3 0,1 10 3-16,-1 5-2 0,0 4 2 15,-1-2-1-15,5 0 4 16,-1 0-5-16,7-5 2 16,2-3-1-16,2-3 1 15,5-3 1-15,-1-3-1 16,1 0 0-16,0 0 3 15,-2 0-2-15,1-4-1 16,1-9 0-16,3-2 0 16,-3-1 0-16,1 3 1 15,-1-2-3-15,-1 2 3 16,0 2-1-16,-4 2 0 16,1 3 0-16,-2 3 0 15,-2 3 0-15,-2 0 0 0,4 0 0 16,-3 1-1-16,3 9-3 15,0 1 3-15,2 0 1 16,-1-1 0-16,1 1 0 16,-1-2 4-16,1-1-4 15,-2 1 0-15,0-2-3 16,0-2 3-16,5-2 0 16,1-1 5-16,0-1-5 15,1-1 7-15,1 0-5 16,1 0 1-16,3 0 0 15,0 0 0-15,0-3-3 16,0-4-1-16,0 2 0 0,0 2 0 16,3 2 1-16,-2-1-1 15,-1 2 0-15,0 0 1 16,0 0 0-16,0 0-1 16,0 0 0-16,3 0-4 15,0 0 5-15,3 0 0 16,0 0 0-16,2 0-2 15,-1 0 1-15,-1 0 0 16,-3 0-1-16,0 0-3 16,-3 0 5-16,0 0 1 15,0 0-1-15,0 0 0 16,0 0 0-16,0 0 3 16,0 0-2-16,0 0-2 0,0 0 1 15,0 0 0 1,2 0-4-16,-1 0 2 0,1 0 1 15,1 0 1-15,0 0 0 16,-2 0-1-16,2 0 1 16,-3 0 0-16,0 0 0 15,0 0 2-15,0 0-1 16,0 0-1-16,0 0-1 16,0 0 1-16,0 0 0 15,0 0 0-15,0 0 0 16,0 0 0-16,0 0-1 15,0 0 1-15,0 0 0 16,0 0-1-16,0 0 1 16,0 0 1-16,0 0-1 0,0 0 2 15,0 0-3-15,0 0 1 16,0 0-1-16,0 0 1 16,0 0 0-16,0 0-1 15,0 0 1-15,0 0-2 16,0 0 2-16,0 0 0 15,0 0 0-15,0 0 1 16,0 0-1-16,0 0 0 16,0 0 0-16,0 0 0 15,0 0 0-15,0 0 1 16,0 0 0-16,0 0-1 16,0 0 0-16,0 0-1 15,0 0 1-15,0 0 0 16,0 0 0-16,0 0 0 15,0 0 0-15,0 0 1 0,0 0-2 16,0 0 1-16,0 0 0 16,0 0 0-16,0 0-5 15,0 0-33-15,0 0-53 16,0 0-83-16,0-4-115 16</inkml:trace>
  <inkml:trace contextRef="#ctx0" brushRef="#br0" timeOffset="150525.37">7595 13716 397 0,'0'0'170'0,"0"0"-99"16,0 0 43-16,0 0-1 15,0 0-41-15,0 0-14 16,0 0-15-16,-2-3-6 16,2 1-10-16,0 1-9 15,2-2-8-15,11-3-7 16,7 1 0-16,2-2-3 0,5-2 0 16,1 0-9-16,-1-2-54 15,0-1-60-15,-3-1-60 16,-5 2-69-16</inkml:trace>
  <inkml:trace contextRef="#ctx0" brushRef="#br0" timeOffset="150912.76">7744 13537 415 0,'0'0'139'0,"0"0"-40"15,0 0 67-15,0 0-24 16,0 0-46-16,0 0-26 16,-11-20-17-16,11 20-17 15,0 0-19-15,0 0-14 16,0 0-3-16,2 0-8 16,13 0 8-16,4 0 0 15,0 0-2-15,-8 0 1 16,0 0-15-16,-7 0-3 15,0 0 3-15,-1 0-3 16,-1 3 8-16,-2 3 4 16,0 5 1-16,0 3 6 15,0 1 0-15,0 2 0 16,0 1 3-16,-3 1-3 16,-6-2-4-16,3-1 2 0,0-4-7 15,3-1-31-15,0-3-21 16,3-1-25-16,0-2-54 15,0-5-86-15,0 0-261 16</inkml:trace>
  <inkml:trace contextRef="#ctx0" brushRef="#br0" timeOffset="151525.5">7981 13430 468 0,'0'0'270'0,"0"0"-187"16,0 0 56-16,0 0-11 16,0 0-54-16,0 0-31 15,-3-17-20-15,3 17-10 16,0 0-9-16,-3 9-3 15,3 7 4-15,0 1-4 16,0-2 0-16,0-1 0 16,3-1-1-16,6-2-2 15,0-5 0-15,1 0-1 16,4-4 2-16,4-2-1 0,0 0-15 16,1 0-5-16,-3-14-6 15,-4 0 3-15,-3-3 0 16,-4-1-4-16,-5-2 1 15,4-1 14-15,-4-1 5 16,0 1 3-16,0 1-2 16,0 8 8-16,0-1 1 15,0 7 0-15,0 3 5 16,0 3 13-16,0-2 14 16,0 2-7-16,0 0-9 15,0 0-7-15,0 0-5 16,0 0-3-16,0 0-2 15,0 0-1-15,0 6-3 16,0 8 4-16,0 5 5 0,0 4-2 16,0 0 1-16,0 1-4 15,0-2-2-15,0-2 0 16,0-4-2-16,11-5 0 16,-2-3-29-16,4-2-68 15,-1-5-15-15,7-1-105 16,-4 0-87-16</inkml:trace>
  <inkml:trace contextRef="#ctx0" brushRef="#br0" timeOffset="152142.73">8260 13377 248 0,'0'0'431'16,"0"0"-316"-16,0 0 18 16,0 0-22-16,0 0-35 15,0 0-34-15,-6-31-9 16,6 28 2-16,0-1-26 16,0 1-2-16,3 0-4 15,0 2-1-15,0 1-2 0,2 0-2 16,2 0-1-1,0 4 2-15,2 7 0 0,3 4 1 16,-4-2 0-16,-1 3-1 16,-1-2-2-16,-3-3 3 15,-1-1-8-15,-1-1-3 16,-1-4 1-16,0 0-2 16,0-3 2-16,0-2 3 15,0 0 7-15,0 0 0 16,0 0 4-16,0-2 4 15,0-10-8-15,0-7 0 16,0-1-6-16,0-2 2 16,0-1 2-16,0 2-1 15,4 5 2-15,1 4 1 0,-2 6 0 16,0 2 1 0,0 1-1-16,6 3-1 15,4 0-2-15,2 0-5 0,5 6 3 16,-4 6 4-16,-1 2-5 15,0 1 6-15,-3 1-2 16,-2 1 1-16,-2-1 0 16,-1-2 1-16,1 0-1 15,-5-3 1-15,0 0-5 16,-2-2-14-16,1-1-50 16,-1-2-26-16,2-3-49 15,4-3-100-15,-1 0-161 16</inkml:trace>
  <inkml:trace contextRef="#ctx0" brushRef="#br0" timeOffset="152599.97">8557 13304 516 0,'0'0'157'0,"0"0"-13"16,0 0-20-16,0 0-10 15,0 0-44-15,0 0-25 16,-3-30-7-16,3 29-18 16,1 1-9-16,7 0-11 15,1 0 2-15,4 2 1 16,-1 10-3-16,0 1-1 0,-5 1 0 16,1 4 1-16,-5 0 2 15,3 1-2-15,-2-4 0 16,-1 0-5-16,-1-8-4 15,-1 1-24-15,1-6 17 16,-2-2-10-16,1 2 14 16,-1-2 8-16,0 0 4 15,0 0 8-15,0-12-3 16,0-3-5-16,0-4-1 16,0-3 0-16,0 0-1 15,0-2 0-15,0 0-4 16,0 2 4-16,0 5-1 15,0 6-2-15,5 4 5 0,2 3-3 16,1 3-17 0,5 1-33-16,1 0-20 0,2 3 7 15,-1 6-62-15,1 4-65 16,-5-2-88-16</inkml:trace>
  <inkml:trace contextRef="#ctx0" brushRef="#br0" timeOffset="153376.09">8806 13343 509 0,'0'0'151'0,"0"0"-6"16,0 0-31-16,0 0-37 15,0 0-41-15,0 0 5 16,0 0-19-16,21-79-5 15,-11 69 0-15,-1-4-4 16,0 3-9-16,0 1-1 16,-6 1 1-16,0 4-4 15,-1 1 0-15,-2 2 5 16,0 2-3-16,0 0 1 16,0 0 0-16,0 0-1 15,-17 11-3-15,-4 6 2 16,-1 5-2-16,2 0 1 15,6-5 0-15,6 0-3 16,5-3 3-16,3-3-4 16,0 2-3-16,22-9 1 15,6 1 5-15,7-5 0 0,2 0 0 16,-2-2-7-16,-4-9-1 16,-6-2 1-16,-2-1 5 15,-8-1-1-15,-3 1 4 16,-5 2 1-16,-4 1-1 15,-3 2 0-15,0-1 2 16,-3 5 5-16,-7 1 3 16,-2 1 3-16,1 3-6 15,-2 0 5-15,7 0-9 16,0 5-1-16,0 7-2 16,2 0 1-16,4 1-1 0,0-1 0 15,0 0 0 1,0 0-4-16,0-5 2 0,8 3 2 15,1-4 0-15,-1-3-1 16,4 0 1-16,-5-3-1 16,1 0-1-16,-1 0-11 15,2-4 5-15,-3-9 4 16,2-1 1-16,-5-3 2 16,0 2-4-16,-2 3 5 15,-1 5 0-15,2 4 4 16,-2 3-4-16,0 0-1 15,0 0 1-15,2 0-4 0,0 13-1 16,-1 3 5 0,1 4-1-16,-2 1 1 0,0-3-1 15,0-2-2-15,3-1-54 16,3-5-49-16,3-4-21 16,6-6-74-16,1 0-135 15</inkml:trace>
  <inkml:trace contextRef="#ctx0" brushRef="#br0" timeOffset="153657.94">9233 13213 251 0,'0'0'262'0,"0"0"-169"0,0 0 54 16,0 0-10-1,0 0-53-15,0 0-31 0,-57-31-26 16,48 45-17-16,-2 3-6 15,1 4 0-15,6-1-3 16,2 0-1-16,2-3 0 16,0-3-2-16,8-3 2 15,9-2-1-15,6-6-12 16,3-3-38-16,0 0-37 16,1-6-16-16,-2-8-48 15,-4-3 32-15,-1-3 0 16,-3-5-25-16,-6-3-1 15,2-5 68-15</inkml:trace>
  <inkml:trace contextRef="#ctx0" brushRef="#br0" timeOffset="155108.37">9382 13046 112 0,'0'0'216'0,"0"0"-49"15,0 0-49-15,0 0 57 16,0 0-47-16,0 0-38 16,-14-54-48-16,14 54-19 15,0 0-19-15,0 14-3 16,0 9 6-16,0 3 1 15,0 3-1-15,0 5 0 16,0-2 2-16,-4-1-7 16,4-4 0-16,-3-3-1 15,3-7-1-15,0-3 0 0,0-6 0 16,0-4 0 0,0-1-1-16,0-3-1 0,0 0 2 15,3 0 1-15,10-10-1 16,1-9-2-16,-1-3 2 15,-4 3 0-15,-1 2 0 16,-3 5 0-16,-2 4 1 16,-3 5 0-16,0 3-1 15,0 0 1-15,2 0-1 16,-2 0-7-16,3 11 2 16,0 3 3-16,0 0 2 15,1-2 0-15,1-2 0 0,1-2-1 16,1-2 1-1,-1-3 0-15,3-2 1 0,1-1 1 16,2 0-3-16,-1 0 1 16,1-10 0-16,-3-2 1 15,-3-3 0-15,-3 1 3 16,-2-3-3-16,-1-3-1 16,0 6 2-16,0 2-1 15,0 5 1-15,-3 2 3 16,0 5-5-16,0 0 3 15,0 0-3-15,-1 8-5 16,-1 8 5-16,1 3-2 16,3 1 2-16,1-3 0 15,0-3 0-15,0-2-2 16,1-2-1-16,9-4 2 16,1-2 2-16,2-4-5 15,-1 0-11-15,2 0-17 0,2-6-11 16,-1-3 8-16,0-5-2 15,-5-2-21-15,-1-1 8 16,-6-3-22-16,2-2 22 16,-4-5 29-16,1-5 18 15,-2-1 3-15,0-4 2 16,0-1 11-16,0 1 32 16,0-1 36-16,0 3-26 15,0 10 5-15,0 8 19 16,0 7-11-16,0 10-1 15,0 0-24-15,0 14-27 16,0 15-4-16,0 8 1 0,0 8 3 16,0-1-4-16,0-1-8 15,0 3-1-15,0-6 0 16,0-5-1-16,0-3-2 16,0-9-1-16,0-4 1 15,0-6-4-15,0-6 3 16,0-2 0-16,3-2-2 15,1-3-11-15,4 0-10 16,2-2 12-16,2-13 5 16,4-4-10-16,-4-1-6 15,-4-4 3-15,-5 3-1 16,-1 3-1-16,-2 6 10 16,0 2 12-16,0 6 0 15,-5 1-5-15,-4 3 5 16,-2 0 2-16,0 12-2 0,1 3 0 15,3-1-1-15,2-2-1 16,5-2 2-16,0-5-4 16,0 2 4-16,2-7-2 15,10 0 0-15,6 0 1 16,0-2-15-16,1-10-16 16,0-5 0-16,-4-2 9 15,-1-3 17-15,-1-1 5 16,-2-5 1-16,-3-1-1 15,-3 0 1-15,-5 3 1 0,0 8 2 16,0 6 17 0,0 6 22-16,0 4 3 0,0 2 9 15,0 0-32-15,0 11-21 16,-7 12 2-16,1 12 13 16,-2-1-7-16,4 4 5 15,-1-1-10-15,4-1-2 16,-1-5 3-16,2-5-5 15,0-3 0-15,0-5 0 16,0-4-1-16,0-5-3 16,0-4 3-16,0-5-10 15,0 0-10-15,0 0 12 16,3 0 3-16,6-17 3 16,2-3-9-16,-1-1 0 15,-2-3-2-15,-4 2 9 0,2 3-1 16,-3 8 5-16,-3 7 2 15,2 3 0-15,-2 1 0 16,0 0-1-16,0 3-1 16,2 10 1-16,-2 3 0 15,0-4 4-15,0 0-4 16,0-1-2-16,-7-2-72 16,3-4-230-16</inkml:trace>
  <inkml:trace contextRef="#ctx0" brushRef="#br0" timeOffset="155240.81">9945 13217 163 0,'0'0'891'0,"0"0"-796"15,0 0 42-15,0 0-74 16,0 0-59-16,0 0-4 16,-10-41-102-16,10 37-263 15</inkml:trace>
  <inkml:trace contextRef="#ctx0" brushRef="#br0" timeOffset="183787.34">13889 4867 750 0,'0'0'288'0,"0"0"-228"16,0 0 26-16,0 0 19 15,0 0-48-15,0 0-33 16,0 0-12-16,-4-29-9 16,4 58-1-16,0 8-2 15,0 6 3-15,-6 2-2 16,1 0 0-16,-1-1 0 16,-1-4-1-16,1-3 0 15,2-5-2-15,-1-9-3 0,2-6-25 16,1-6-40-16,1-9-58 15,-1-2-89-15,-1-3-142 16</inkml:trace>
  <inkml:trace contextRef="#ctx0" brushRef="#br0" timeOffset="184071.66">13713 4749 733 0,'0'0'158'0,"0"0"-16"16,0 0-13-16,0 0-37 16,0 0-39-16,0 0-24 15,15-61-15-15,14 56-9 16,5 1-3-16,3 4-2 16,-1 0 1-16,-5 0-1 15,-3 17-6-15,-6 9-18 16,-6 10-37-16,-10 8-45 15,-6 4-13-15,0 6-44 16,-22-1-72-16,-7-1 5 16,-2-1-143-16</inkml:trace>
  <inkml:trace contextRef="#ctx0" brushRef="#br0" timeOffset="184264.05">13715 5329 185 0,'0'0'339'16,"0"0"-199"-16,0 0 36 15,0 0-73-15,0 0 12 16,0 0-42-16,37-21-9 16,-9 7-16-16,-1 0-26 15,3 3-15-15,-2-1-4 16,-1 4-3-16,0 2 0 16,-3 4-3-16,-3 1-64 15,-2 1-81-15,-2 0-66 16,-6 0-183-16</inkml:trace>
  <inkml:trace contextRef="#ctx0" brushRef="#br0" timeOffset="186104.37">13943 5152 565 0,'0'0'105'0,"0"0"-41"16,-89 0 31-16,63 8-34 15,2 3-25-15,8 2-19 16,7-1 0-16,6-4-11 16,3 1-6-16,0-4 0 15,12-2 2-15,12-3-2 16,7 0 2-16,2-16 10 16,-2-5-9-16,-3-9 2 0,-5 2-3 15,-7-3-2 1,-2-1-1-16,-10-2 0 0,-4-3-5 15,0-1-5-15,-16 3 10 16,-8 5 1-16,-6 8 0 16,-3 10 2-16,-1 10 1 15,7 2 10-15,3 0 9 16,5 11-5-16,10 5-9 16,4 2 0-16,5 0-2 15,0 0-4-15,14-2-1 16,10-4 0-16,4-4 1 15,2-5 0-15,1-3 1 0,-1 0 1 16,-3-12-3-16,-5-7-1 16,-2-4 2-16,-4-4-2 15,-7-2 0-15,-6-4-1 16,-3 2-1-16,0-2 2 16,-9 1 1-16,-10 3 0 15,-2 6 0-15,6 7 1 16,0 9-2-16,6 2 9 15,6 5-6-15,0 0-3 16,3 5-7-16,0 11 2 16,0 2 3-16,0-1 1 15,3-3 1-15,11-3-2 16,2-4 3-16,1-3-3 16,2-4 1-16,-2 0-7 15,-3-12-3-15,-2-4-3 0,-6 1 1 16,-3 0 4-16,-3-2 5 15,0-2-4-15,-3-1 1 16,-12 1 0-16,0 5-1 16,-3 5-8-16,0 9-7 15,-1 0-40-15,-2 19-136 16,3 4-78-16</inkml:trace>
  <inkml:trace contextRef="#ctx0" brushRef="#br0" timeOffset="208051.06">10979 13072 779 0,'0'0'167'0,"0"0"-109"0,0 0 49 16,0 0 6-16,0 0-66 15,0 0 3-15,0 0-14 16,0 0-21-16,-58-32-12 16,85 28 0-16,7-3-3 15,11-3 1-15,1 0-1 16,2-2-1-16,-2-2-18 15,-1-1-46-15,-2-2-67 16,-3-1-90-16,-7-1-101 16</inkml:trace>
  <inkml:trace contextRef="#ctx0" brushRef="#br0" timeOffset="208411.63">11275 12797 599 0,'0'0'205'0,"0"0"-98"16,0 0 40-16,-80-5-17 16,76 5-41-16,4 0-43 15,0 0-19-15,0 0-16 16,16 4-9-16,14 8 5 16,8-1-2-16,3 0-5 15,-5-2 1-15,-2 2-1 16,-7-2 0-16,-6 3 0 15,-9 0-1-15,-3 3 1 0,-7 5-2 16,-2 4 1 0,0 6 1-16,-17 5 0 0,-7 1 1 15,-1 5-1-15,-2-4 0 16,4 1 0-16,3-8 0 16,5-4 0-16,6-7-1 15,4-7-1-15,4-4-16 16,1-4-43-16,0-4-49 15,7 0-150-15,16-19-44 16</inkml:trace>
  <inkml:trace contextRef="#ctx0" brushRef="#br0" timeOffset="209204.49">12025 12646 701 0,'0'0'168'0,"0"0"-77"16,0 0 51-16,0 0-35 15,0 0-43-15,0 0-23 16,-27-53-28-16,27 53-8 16,0 19-5-16,0 12 0 15,0 10 2-15,0 4-1 16,0 1 0-16,-3 0 0 15,0-5-1-15,-2-7 0 16,2-8-1-16,3-9-12 16,0-8-39-16,0-7-70 15,0-2-70-15,0-8-105 0</inkml:trace>
  <inkml:trace contextRef="#ctx0" brushRef="#br0" timeOffset="210250.01">11710 12576 390 0,'0'0'307'0,"0"0"-171"16,0 0 1-16,0 0-28 16,0 0-41-16,69-89-22 15,-20 66-1-15,2 2-12 16,1 1-15-16,-3 5-8 0,-6 2-4 15,-1 6-2 1,-5 4-2-16,-4 3-1 0,0 0-1 16,-6 15 0-16,-2 7 2 15,-5 7-2-15,-1 5 0 16,-7 6 2-16,-3 2-2 16,-6 1 1-16,-3 4-1 15,0-2 1-15,0-1-2 16,-2-7 2-16,-2-7-1 15,4-8 0-15,0-7-2 16,0-7 2-16,0-4 0 16,12-4 0-16,1 0 0 15,5-15 1-15,0-7 1 16,0-4-2-16,-6-2 3 0,3 0 2 16,-6 1-4-1,-2 5 3-15,0 5 5 0,-2 4 4 16,-2 8 0-16,0 2-2 15,-3 3-8-15,3 0-3 16,6 0-1-16,4 15-3 16,2 6 3-16,0 3 1 15,-3 3 0-15,0 1-2 16,-5-3 0-16,1-3-1 16,-2-5 1-16,-3-5-2 15,1-2 4-15,-1-8-2 16,-1 0 2-16,1-2 1 15,3 0 0-15,4-7 0 16,5-13 0-16,3-6 0 16,0-2 1-16,1 0-2 0,-2 5 1 15,-4 1 0-15,-4 7 1 16,-3 5 3-16,-4 2 1 16,-1 7-1-16,-1 1 2 15,2 0-5-15,2 0-2 16,5 1-5-16,3 13 3 15,3 3 2-15,-3 4 0 16,-2 1 0-16,2-1-3 16,-1-1-1-16,-2-4-4 15,1-3-1-15,-1-3 0 0,0-4 6 16,3-5-2 0,1-1 5-16,2 0-1 0,2-11 1 15,0-8 0-15,-1 0 0 16,0-4 2-16,-3-2-1 15,-1 2-1-15,-1 0 1 16,-5 2 5-16,0 1-4 16,-1 3 7-16,0 5 5 15,-1 2-3-15,-2 3 1 16,-1 5-2-16,1 0-3 16,4 2-6-16,9 0-1 15,3 0 0-15,4 4-1 16,-3 11 1-16,1 2 0 15,-5 0-2-15,-3 5-3 16,-5-1-7-16,-3 0-9 0,-4 2-1 16,0-2 2-16,-11-1-5 15,-10-5-2-15,-5-1-8 16,-2-4-10-16,-3-4 2 16,-1 0-17-16,1-6-86 15,0 0-170-15</inkml:trace>
  <inkml:trace contextRef="#ctx0" brushRef="#br0" timeOffset="210464.84">12699 12366 800 0,'0'0'174'0,"0"0"-98"16,0 0 34-16,0 0-40 16,0 0-60-16,0 0-10 15,-3 0-9-15,9 10-26 16,12-3-263-16</inkml:trace>
  <inkml:trace contextRef="#ctx0" brushRef="#br0" timeOffset="211516.22">13490 12647 711 0,'0'0'133'16,"0"0"-60"-16,0 0 53 15,0 0-29-15,0 0-29 16,0 0-35-16,0-43-21 0,0 46-12 16,0 16 1-16,0 9 0 15,0 1 1-15,0 3-1 16,-2-1 0-16,1-2 0 15,1-4-1-15,0-7 1 16,8-3-2-16,13-10-2 16,11-5-38-16,8 0-36 15,3-19-12-15,-1-6-21 16,-3-7 29-16,-10-4 23 16,-9 2 42-16,-8-2 16 15,-9 6 3-15,-3 5 31 16,0 7 50-16,-13 3-10 15,-1 6-7-15,3 3-5 0,3 3-15 16,5 3-14 0,3 0-15-16,0 0-18 0,0 14-2 15,3 5 2-15,14 1 3 16,4-2-3-16,2-2 0 16,-1 3-2-16,-1-2 2 15,-3-2 0-15,-3 1-1 16,-5-2 1-16,-4 0 0 15,-3 0-6-15,-3-2-3 16,0 1-5-16,0-2 2 16,-10-1 3-16,-5 1 0 15,-5-1 7-15,-3-5-8 16,-4 1 4-16,-3-2-13 16,-3-4-11-16,0 0-6 0,-3 0-41 15,4-9-68-15,3-9-81 16</inkml:trace>
  <inkml:trace contextRef="#ctx0" brushRef="#br0" timeOffset="211725.04">13336 12430 842 0,'0'0'131'16,"0"0"-17"-16,0 0 23 0,0 0-76 16,0 0-50-16,0 0-11 15,-2-9-1-15,16 9-46 16,11 0-131-16,6 0-222 16</inkml:trace>
  <inkml:trace contextRef="#ctx0" brushRef="#br0" timeOffset="214050.7">14637 12879 754 0,'0'0'123'0,"0"0"-31"16,0 0 59-16,0 0-42 16,0 0-61-16,0 0-22 15,0 0-7-15,22-15-8 16,2-2-9-16,5-3-1 16,1 0-1-16,-3-3 1 15,-1-1 0-15,-4-1 0 0,-4-1-2 16,-6-1-3-16,-3 2-1 15,-5 2-2-15,-4 4 7 16,0 2 0-16,-13 2 1 16,-9 3 1-16,-8 5 0 15,-5 7 0-15,-4 0 3 16,1 3-2-16,1 17-3 16,5 6 7-16,10 7-5 15,4 3 1-15,9 0-2 16,7-1 0-16,2-4-1 15,3-4 0-15,18-5-1 16,6-8-1-16,15-4 2 16,10-9 0-16,5-1 0 15,3-6 1-15,-2-11-1 16,-8-4-1-16,-5-2 1 0,-9-3 2 16,-11 2-2-1,-7 2 1-15,-9 3 0 0,-6 3 0 16,-3 3 2-16,0 2 0 15,0 5 3-15,0-1 21 16,0 3-2-16,0 3 3 16,0-1 1-16,0 2-7 15,0 0-10-15,0 0-7 16,0 0-4-16,0 9-1 16,2 13 0-16,6 3 0 15,1 1 0-15,2 1 1 16,2-1 0-16,1-4-1 0,-1-1-1 15,2-9 1 1,-2 0 0-16,-4-7-2 0,-1-2 2 16,-3-3-1-16,2 0 1 15,-1-3 0-15,1-14 0 16,1-9 0-16,0-3 0 16,-3 0 1-16,0-1 0 15,-2 6-1-15,0 5 1 16,0 6 1-16,-2 7-1 15,1 3-1-15,-1 3-1 16,8 0 0-16,3 5-2 16,4 13 2-16,1 6-1 15,0 0-1-15,-1 0 0 16,0-7-1-16,-1-3 0 16,3-5-6-16,1-9 3 0,4 0 4 15,2-14 3-15,2-12-2 16,-2-6 0-16,-4-9 1 15,0-5 1-15,-2-5-2 16,-2-4 0-16,-3-8-3 16,-4-4 0-16,-9-4 3 15,-1 3-2-15,0 12 4 16,0 14 2-16,-8 17-2 16,1 14 3-16,0 8 6 15,5 3 5-15,-2 15-13 0,-5 25-1 16,0 16 0-1,-3 14 0-15,6 3 0 0,6-1 0 16,0-4-2-16,4-4 1 16,16-10-1-16,5-2 0 15,3-9-1-15,4-10 1 16,0-9-2-16,1-13-10 16,0-9-7-16,-3-2 3 15,-2-10 3-15,-3-17 8 16,-5-2 7-16,-4-3 0 15,-5 1 0-15,-6 5 2 16,-4 1-1-16,-1 4 8 16,0 4 11-16,-4 3 4 15,-6 5 0-15,3 5-9 16,0 2-2-16,2 2-1 0,-2 0-8 16,-4 15-3-16,1 9-1 15,2 5-2-15,5 3 2 16,3 0 0-16,0-2-2 15,6-5 1-15,9-5 0 16,2-6-1-16,2-8 2 16,-1-3-4-16,4-3-6 15,-1 0 4-15,1-12 2 16,-5-5 2-16,-2-5 0 16,-5-4 2-16,-4-1 0 15,-3-5 1-15,-3 2-1 16,0 7 2-16,0 4-2 0,0 6 5 15,-3 6 0-15,0 3 2 16,0 3 3-16,2 1-4 16,-1 0-6-16,-1 12-1 15,2 14-3-15,1 6 3 16,0 1 2-16,0 1-2 16,3-4 0-16,10-4 1 15,5-6-3-15,2-9 0 16,7-8-2-16,5-3 4 15,5 0 0-15,1-16 1 16,-5-6 0-16,-2-9 2 16,-6-3 0-16,0-5-1 15,-2 3-1-15,-2 4 3 16,-2 6-3-16,-4 9 1 16,-2 6 1-16,-2 4-1 0,-2 6-1 15,4 1 0-15,1 0-1 16,1 4-2-16,0 13 2 15,-2 3-2-15,-4 6-1 16,-3 1-10-16,-4 3-5 16,-2 0-5-16,0-4-2 15,0 1 11-15,0-5 1 16,0-2 8-16,0-3 6 16,0-5 0-16,0-3 0 15,0-3 0-15,0-4 0 0,0-2 0 16,0 0 0-16,0 0 3 15,14 0-3-15,7-1 3 16,12-10 2-16,9-1-1 16,3-3-4-16,7 0 3 15,1 3-2-15,-5 0 1 16,-6 5 0-16,-15 2-2 16,-12 3 0-16,-11 2-1 15,-4 0 1-15,-6 0 0 16,-14 5-2-16,-2 5 3 15,2 1-2-15,5-2-40 16,4-1-156-16,4-2-333 16</inkml:trace>
  <inkml:trace contextRef="#ctx0" brushRef="#br0" timeOffset="-213481.11">17371 12211 566 0,'0'0'133'0,"0"0"-20"16,3-88 46-16,-3 75-10 15,0 7-24-15,0 3-55 16,0 3-18-16,0 0-22 16,0 4-15-16,0 25-9 15,-2 10-1-15,-7 15 13 16,0 1-8-16,4 2 1 16,3-1-1-16,2-5-3 15,0-8-2-15,8-4-1 16,9-10-2-16,2-3-2 15,5-6 0-15,-1-8-1 16,4-5 1-16,-2-7 0 16,-1 0 0-16,-1-13 0 15,-4-12-15-15,-2-5 6 0,-5-3-12 16,-7-1 8 0,-5 2 3-16,0 5 8 0,-11 4 2 15,-14 4 0-15,-5 6 1 16,-4 8-1-16,-3 5 0 15,-1 0 1-15,4 15-1 16,5 10-1-16,7 1 1 16,12 2-2-16,10-1 0 15,0-2 0-15,16-4 1 16,20-6-1-16,15-5 1 16,10-6 0-16,8-4 2 15,-4 0-1-15,-2-10 1 0,-8-4-1 16,-10-3 0-16,-13-1 2 15,-8 0-1-15,-10-1-1 16,-10 1 1-16,-4-2 0 16,0 4-1-16,-4-1 5 15,-8 3 8-15,2 3 5 16,2 7 3-16,5 2-9 16,3 2 11-16,0 0-17 15,0 0-4-15,0 12-2 16,0 12-6-16,0 5 6 15,0 2 1-15,5-1 0 16,4-4-1-16,4 1 0 16,0-8 1-16,1-2-2 15,-2-5 2-15,-3-2-2 16,-1-8 0-16,-2 0 1 0,1-2 1 16,-1-2 0-16,4-15-1 15,-1-5 1-15,1-4-1 16,-1-2 0-16,-1 0 0 15,1 2 2-15,-3 4-1 16,1 8-1-16,-3 6-1 16,-2 3 1-16,4 5 0 15,3 0 0-15,9 5-2 16,4 9 1-16,-1 4 0 16,3 0-1-16,3 2 1 15,0-3 1-15,1-4 0 16,0-4 0-16,0-2-7 0,-2-7 0 15,3 0 1-15,-4-2 3 16,0-20-1-16,-3-6 4 16,-3-9 0-16,-6-7 0 15,-6-7 0-15,-4-7 1 16,-3-4 2-16,0-4-3 16,-6 3 0-16,-6 7 3 15,2 13-1-15,2 18 2 16,4 14 9-16,2 11 0 15,2 2-7-15,0 28-6 0,0 17-4 16,2 16 1 0,4 5 3-16,0 1 0 15,3 0-1-15,0-8 0 16,-2-4-1-16,1-10-3 0,0-8-29 16,2-10-39-16,3-12-96 15,3-9-176-15,0-8-459 16</inkml:trace>
  <inkml:trace contextRef="#ctx0" brushRef="#br0" timeOffset="-213318.15">18497 12401 749 0,'0'0'169'15,"0"0"-100"-15,0 0 58 0,0 0-79 16,0 0-41-1,82-6-6-15,-36 3-1 0,9-4-14 16,14-6-186-16,14-6-565 16</inkml:trace>
  <inkml:trace contextRef="#ctx0" brushRef="#br0" timeOffset="-211913.94">19258 12475 906 0,'0'0'88'0,"0"0"23"15,0 0 45-15,-3-89-66 16,3 71-40-16,0 4-13 16,0 4-8-16,0 5-3 15,0 3-11-15,0 2-9 16,0 0-6-16,0 4 0 15,7 16-1-15,-3 10 1 16,1 4 3-16,-1-1-3 16,-2-2 1-16,1-2-1 15,1-2 0-15,2-6 0 16,2-4-4-16,-1-9 3 0,-2-1 1 16,2-7-1-16,3 0 1 15,6-14 0-15,1-10 0 16,1-4 0-16,-1-4 0 15,-5-1 1-15,-1-1-1 16,-5 1-2-16,-3 2 2 16,-1 8 1-16,-1 6 0 15,-1 7 2-15,2 6-2 16,-1 4-1-16,4 0 0 16,5 7-3-16,5 12-3 15,3 8 6-15,-3 5 0 16,1-3-2-16,0 0 1 15,1-5-3-15,1-5 3 0,3-4-7 16,1-6-2-16,2-6 1 16,3-3 2-16,3-2 3 15,1-15 3-15,-1-3 0 16,-4-8 1-16,-4-2 0 16,-7-1 0-16,-9-1 2 15,-5 3-1-15,-1 2-1 16,-1 4 2-16,-12 5 3 15,-1 7 7-15,3 5-2 16,1 4-2-16,0 2-4 16,-5 12-4-16,1 13 0 15,-3 8 0-15,6-1-1 16,6 2 1-16,5-3-1 0,0-3 1 16,11-7 0-1,13-5-2-15,6-6 2 0,2-9 0 16,3-1 0-16,-4 0 0 15,-4-10-3-15,-6-8 3 16,-6-3 0-16,-5-4-2 16,-7-4 2-16,-3-2 0 15,0-4 0-15,-21 2 0 16,-6 0 0-16,-4 8 0 16,0 4 0-16,2 11 0 15,10 3 0-15,4 6 3 16,7 1-3-16,8 5-8 0,0 15-2 15,0 3 9 1,16-2-1-16,12-1 0 0,9-3-9 16,8-7-6-16,4-5-11 15,0-5 1-15,2 0-6 16,-6-2 9-16,-5-16 8 16,-9-3 9-16,-8-4 7 15,-5-5-1-15,-9-6 2 16,-8-6-1-16,-1-1 1 15,-1-1 1-15,-16 0 11 16,-4 8 9-16,5 10 11 16,1 6 3-16,6 11-1 15,4 6 1-15,4 3-12 16,-2 12-18-16,0 27-6 16,-1 14 0-16,-1 15 0 0,4 2 0 15,1 3 1-15,0-4-1 16,0-5 0-16,7-5-1 15,3-9 1-15,2-10-2 16,2-10-28-16,4-9-35 16,1-8-67-16,1-12-152 15,-1-1-98-15</inkml:trace>
  <inkml:trace contextRef="#ctx0" brushRef="#br0" timeOffset="-211757.68">20307 12371 758 0,'0'0'166'0,"0"0"-45"16,0 0 36-16,0 0-89 15,0 0-54-15,102-51-9 16,-60 39-4-16,3-3-1 16,4 1-81-16,0-1-200 15</inkml:trace>
  <inkml:trace contextRef="#ctx0" brushRef="#br0" timeOffset="-208981.54">12205 13687 813 0,'0'0'108'0,"0"0"-87"16,0 0 43-16,-86 0 20 16,84 10-40-16,2 4-27 15,9 4-7-15,24-4-4 16,7-7-3-16,11-5 1 0,4-2-2 15,0-9-1-15,-1-13-2 16,-3-3 0-16,-11-6-25 16,-4-3-35-16,-9-5-3 15,-8-7 7-15,-10-3 23 16,-9-3 14-16,0 3 17 16,-3 6 3-16,-16 12 6 15,-1 13 30-15,-1 9 34 16,2 9-4-16,-1 0-11 15,1 21-18-15,-2 16-8 16,2 10 12-16,1 8-3 16,4 5-12-16,4 1-1 15,1 3 0-15,2 0-8 16,-2 0-4-16,4 0-7 16,4-7 0-16,1-7-3 0,0-12-1 15,0-11-1-15,3-12-1 16,9-4 0-16,0-11 1 15,7 0 0-15,9-12-1 16,4-19-2-16,2-6-1 16,-4-7-7-16,-8-4-2 15,-5 6 6-15,-7 6-2 16,-3 13 6-16,-5 10 1 16,-1 10 1-16,-1 3 0 15,0 0 0-15,2 5-2 0,4 17-9 16,3 9 9-1,3 6 2-15,3-1 0 0,1-3-1 16,2-7 1-16,3-4 0 16,4-8 0-16,4-9 0 15,0-5 0-15,3 0 0 16,1-14 3-16,-2-10-2 16,-1-5-1-16,0-5 1 15,-5-1 0-15,-5-1 0 16,-4 2 0-16,-7 3 1 15,-5 3-2-15,-4 8 4 16,0 3 1-16,-9 7 9 16,-7 8 10-16,-5 2-9 15,-1 0-5-15,-1 17-7 0,4 9-3 16,1 6 0-16,10 3 1 16,5 0-1-16,3-2 0 15,0-3 0-15,8-7 0 16,8-6 0-16,5-6-1 15,3-6 1-15,4-5-2 16,2 0 5-16,-3-6-5 16,0-8 2-16,-3-5 0 15,-6 0-1-15,-2-6-2 16,-5-1 0-16,-7-1 2 16,-2 0 0-16,-2 5 1 15,0 6 0-15,0 5 0 16,-2 5 1-16,1 3 0 0,-1 3 0 15,1 0-1-15,-2 6 0 16,-2 17-3-16,0 8 3 16,1 4 3-16,4-4-3 15,0 1-7-15,3-3 4 16,14-8-46-16,8-6-35 16,5-12-58-16,6-3-18 15,1 0-19-15,0-13 49 16,-4-7 56-16,-5-3 32 15,-7-4 42-15,-3-1 8 16,-7 3 30-16,-7-1 68 16,-2 4 33-16,-2 5-22 15,0 2 3-15,-2 8-33 16,-5 0-4-16,-1 4-36 0,5 3-6 16,-2 0-27-16,-2 0 5 15,0 12-14-15,1 8-2 16,1 6 0-16,2 2-3 15,3 4 1-15,0-2 0 16,0 0-1-16,0-2 0 16,9-4 0-16,6-5 1 15,5-4-1-15,0-8-1 16,4-5 1-16,-3-2 2 16,0-6-2-16,3-14 0 15,-5-5 0-15,1-6 1 0,-7 0-1 16,-1-1 1-1,-3 1 3-15,-4 2-2 0,-2 4-1 16,1 4 6-16,-3 6-1 16,2 4 9-16,-1 5-6 15,-2 6-2-15,3 0-5 16,1 0-2-16,7 3-7 16,2 16 7-16,1 4 0 15,-1 3-4-15,-4 4 4 16,0-2-1-16,1 0-6 15,-1-3 4-15,3-5-6 16,2-6 3-16,-1-3 3 16,3-8 0-16,0-3 3 15,0 0 0-15,-1-8 2 0,1-10-2 16,-2-4 0-16,-1-2 2 16,-1-2 1-16,-1 1 2 15,-3-2 7-15,0 4 2 16,-2 3-3-16,-3 6 5 15,1 6-1-15,-4 2-7 16,0 6-3-16,3 0-5 16,3 0-1-16,5 3-3 15,1 11 3-15,-1 5 1 16,0 2 0-16,4 8-1 16,-3 0-1-16,0-1 2 15,4-1-5-15,3-5 0 16,-1-3 3-16,2-9 1 0,-5-3 0 15,-2-4-3-15,-1-3 4 16,0 0 2-16,-3 0-1 16,-2-15-1-16,3-3 0 15,0-5 0-15,0-3 3 16,1 1 0-16,-1-1 0 16,1 1 2-16,-1 5 2 15,0 1-4-15,1 6-1 16,-3 6-1-16,0 6-1 15,0 1 0-15,1 1-2 16,2 16 0-16,-3 7 2 16,-3 7 0-16,-4 5-1 15,2 1 0-15,-1-1-2 0,-2-5-9 16,1-6 1 0,-1-7-38-16,0-5-25 0,0-7-54 15,-4-6-24-15,-4 0-51 16,5-10-138-16</inkml:trace>
  <inkml:trace contextRef="#ctx0" brushRef="#br0" timeOffset="-208795.72">14250 13426 502 0,'0'0'151'0,"0"0"-16"16,0 0-43-1,0 0-74-15,0 0-18 0,0 0 0 16,0 0 0-16,73 71-21 16,-40-43-84-16,-2-5-98 15,2-3-366-15</inkml:trace>
  <inkml:trace contextRef="#ctx0" brushRef="#br0" timeOffset="-208516.04">14674 13493 600 0,'0'0'186'16,"0"0"-50"-16,-8-82 17 15,1 60-25-15,1 10-24 16,1 5-12-16,1 6-35 16,3 1-12-16,1 1-29 15,0 28-12-15,-2 14 0 16,1 18 7-16,1 4-6 15,0 4 3-15,0-2-3 16,0-5-2-16,0-3-2 16,0-8-1-16,0-3-1 15,16-10-22-15,11-5-61 16,11-12-50-16,13-9-316 16</inkml:trace>
  <inkml:trace contextRef="#ctx0" brushRef="#br0" timeOffset="-207881.45">15111 13462 679 0,'0'0'135'0,"0"0"-44"16,0 0 75-16,0 0-28 16,0 0-53-16,0 0-42 15,0-71-24-15,0 84-12 16,0 18-6-16,1 13 7 15,1 8 4-15,2 2-3 16,-1 1-2-16,0-1-2 0,-1-2-5 16,1-7 1-1,-2 1-1-15,3-11-2 0,1-7-30 16,0-9-81-16,-1-13-131 16,-1-6-142-16</inkml:trace>
  <inkml:trace contextRef="#ctx0" brushRef="#br0" timeOffset="-206782.9">14987 13680 32 0,'0'0'795'0,"0"0"-710"16,0 0 28-16,0 0 19 15,0 0-67-15,0 0-45 16,40-8-6-16,8 8 25 0,7-1-27 15,4-7-9-15,-3 2-1 16,-4-1 0-16,-7 0 1 16,-8 2-2-16,-13 5-1 15,-9 0-1-15,-9 0-4 16,-4 0-6-16,-2 0 11 16,-6 5-2-16,-17 9 2 15,-4 4 0-15,1 1 0 16,3 3 2-16,5-1-2 15,6 3 0-15,8-2 0 0,4 0 0 16,0 0-1 0,6-3 0-16,12-2 1 0,4-6-1 15,6-7 1-15,4-4 0 16,2 0 1-16,0-9-1 16,1-6 5-16,-3 0-5 15,-9-4 0-15,-4-1 1 16,-8-1-1-16,-8 1-6 15,-3-4-4-15,0 3-11 16,-15 1 0-16,-6 3 9 16,-3 5 6-16,4 4 6 15,3 4 0-15,8 2 3 16,4 2 15-16,4 0 15 16,1 0-13-16,0-1-10 15,16-3-5-15,19-1 0 16,9-1 11-16,-2 0-3 15,-5 3-3-15,-5 1 6 0,-7 2-5 16,-3 0-9-16,-4 5-1 16,-6 9 1-16,-1 8-2 15,-3 2 1-15,-5 3 0 16,-1 3 0-16,-2-2 1 16,0-2-2-16,1-1 0 15,1-4-1-15,2-6 1 16,0-8-1-16,-1-6 0 15,-2-1 1-15,8 0 0 16,1-18 2-16,7-8-2 16,5-8 2-16,-4 4 1 15,-1-2-2-15,-1 4 2 0,-4 4 1 16,0 6 3-16,-5 7-1 16,-2 3-1-16,-4 5 2 15,4 3-7-15,3 0 0 16,6 4-3-16,5 12 3 15,1 2 0-15,-2 4 0 16,-2 2 0-16,0 2-1 16,-3-4-7-16,0-2 1 15,-6-6-8-15,-1-5 5 16,-1-5 4-16,-2-4 3 16,1 0 3-16,4 0 0 15,2-17 2-15,5-6 0 16,0-3 5-16,1 2 3 0,1-1 2 15,-1-1 1-15,-1 6-1 16,-2 5-6-16,-5 4 4 16,-2 6-3-16,0 5-2 15,4 0-4-15,4 0 0 16,3 13-1-16,2 7 0 16,-3 5 0-16,-2 4 1 15,-4 7-1-15,-6 0 0 16,-2 3-2-16,-2-5 1 15,0-4-5-15,0-4-12 0,0-8-13 16,0-7 1 0,0-6-40-16,0-5-88 0,0 0-8 15,0-16-135-15,0-9-121 16</inkml:trace>
  <inkml:trace contextRef="#ctx0" brushRef="#br0" timeOffset="-206605.18">16389 13416 681 0,'0'0'81'16,"0"0"-22"-16,0 0 1 16,0 0-26-16,0 0-17 15,0 0-16-15,24 93-1 0,-11-68-45 16,5 3-261-1</inkml:trace>
  <inkml:trace contextRef="#ctx0" brushRef="#br0" timeOffset="-205896.72">16822 13761 686 0,'0'0'220'15,"0"0"-110"-15,0 0 56 16,-17-88-37-16,7 70-63 0,-4 3-28 16,-3 1-11-1,-5 6-5-15,2 5-13 0,-3 3-1 16,3 2-7-16,1 19 0 16,3 8-1-16,4 1-1 15,6 3 0-15,6 2 1 16,0-2-2-16,3-6 1 15,15-6-6-15,8-9-4 16,2-7-8-16,2-5-8 16,1 0 5-16,-1-12 4 15,-3-5 12-15,-2-4 4 16,-1-3 2-16,-3-3 0 16,-2 2 0-16,-1 2 1 0,-6 2 1 15,-4 7-1 1,-2 3 9-16,-1 5 7 0,-3 2-1 15,-1 4-15-15,2 0-1 16,3 2-2-16,3 18-2 16,2 7 4-16,-4 6-1 15,-4 1 1-15,0 0-6 16,-3-1-16-16,0-6-4 16,0-6-5-16,0-8 9 15,0-6 1-15,0-4 9 16,0-3 12-16,0 0 2 15,3-6 0-15,2-12 1 16,2-7 0-16,2-4 5 16,3-2 7-16,1-1 3 0,2-1-1 15,3-1 3 1,-1 3-6-16,2 4-1 0,-4 7-3 16,1 6-1-16,0 7-1 15,4 7-6-15,7 0-1 16,3 21-1-16,0 11 0 15,-4 9-1-15,-3 7 1 16,-4 5 0-16,-2-1-2 16,-4-4-2-16,0-10-6 15,-5-12-41-15,-4-9-43 16,-1-11-164-16,-1-6-505 16</inkml:trace>
  <inkml:trace contextRef="#ctx0" brushRef="#br0" timeOffset="-175171.68">2953 15795 888 0,'0'0'153'15,"0"0"-122"-15,0 0 35 16,0 0-10-16,0 0-28 16,0 0-11-16,0 0 0 0,0-1-10 15,-6 30-3-15,-8 7-3 16,-5 13 1-16,-3-2 0 16,-2-2 1-16,3-1 0 15,0-7-6-15,6-5 5 16,2-9-2-16,7-9 0 15,3-7 3-15,3-7-8 16,0 0 5-16,0 0-3 16,0-12-9-16,0-4 0 15,0-4 5-15,0 3 2 16,0 4 5-16,0 4 0 16,0 4 1-16,0 2-2 15,0 3 1-15,0 0-8 16,12 0-7-16,7 0 4 15,5 6 3-15,3 2 7 0,0 0-1 16,5-2-4 0,-3-4 1-16,1-2-10 0,-3 0-5 15,-5 0 0-15,2-5 1 16,-6-3 6-16,-3-3 3 16,-6 1 8-16,-3-2 2 15,-2 0-2-15,-4 1 2 16,0-2 6-16,0 3-2 15,-4 0 4-15,-2 3 1 16,0 3 23-16,-2 1 3 16,5 0 3-16,0 2-9 15,3-1-9-15,0 2 0 0,0 0-10 16,-4 0-6 0,4 16-4-16,0 15-5 0,0 14 5 15,0 11 2-15,-3 3-1 16,0-1-1-16,1-5-2 15,2-5 2-15,0-4-3 16,0-8-23-16,0-11-63 16,0-13-61-16,5-12-134 15,5 0-406-15</inkml:trace>
  <inkml:trace contextRef="#ctx0" brushRef="#br0" timeOffset="-174218.17">2947 15738 536 0,'0'0'106'0,"0"0"-54"16,0 0 92-16,0 0-55 15,-94-36-39-15,78 36-20 16,1 0-7-16,-3 0-2 16,0 3-8-16,-9 24-6 15,-3 14 0-15,-3 17 1 0,-1 14-1 16,1 11-1-16,6 12 9 16,2 1 9-16,9-3 11 15,8-5-21 1,8-13 6-16,0-7-11 0,13-12-3 15,13-10-2-15,11-13-4 16,8-11-4-16,7-12 4 16,12-10 3-16,14-14 2 15,10-25 5-15,6-15-9 16,1-12-2-16,-5-3 2 16,-11 1-1-16,-13-7 1 15,-11-2 1-15,-16-3-2 16,-14 0-2-16,-9 6 0 15,-16 10 0-15,-4 4 2 16,-32 9 3-16,-13 9 6 0,-20 9-2 16,-13 13 0-16,-12 16 0 15,-7 4 9-15,-1 14-7 16,10 15-9-16,13 8-1 16,25 1-5-16,17-6-1 15,17-3-24-15,14-3-48 16,6-4-109-16,14-6-226 15,19-8-87-15</inkml:trace>
  <inkml:trace contextRef="#ctx0" brushRef="#br0" timeOffset="-168921.5">6042 16154 473 0,'0'0'117'0,"0"0"-41"15,0 0 29-15,0 0-17 16,0 0-36-16,0 0-10 15,-30-31 0-15,30 29-18 16,0 1-9-16,0 1-5 16,0 0-7-16,0 11-2 15,5 20 3-15,6 18 3 16,3 14 16-16,1 9 4 16,-2 8 3-16,1 9-3 15,1 8-17-15,-3 3 20 0,-1 1 6 16,-3-3-23-1,-2-3 3-15,0-2-8 16,3-5 3-16,0-6-6 0,1-7-5 16,2-13 3-16,-3-7-4 15,2-11 4-15,-3-10-1 16,-2-11-2-16,-1-7 0 16,-2-7 0-16,0-6 0 15,-3-3 0-15,3 0 0 16,-3 0 1-16,0 0 0 15,0 0 2-15,0 0-1 16,0 0-1-16,0 0-1 16,0 0 0-16,0 0 0 15,2 0 0-15,-2 0-3 16,0 0 3-16,0 0-1 0,0 0 1 16,0 0 0-16,0 2 0 15,0-2 0-15,0 0 0 16,0 0 0-16,0 0 1 15,0 2-1-15,0-2 0 16,0 0-1-16,0 0 1 16,0 0 0-16,0 0 1 15,0 0-1-15,0 0 0 16,0 0 2-16,0 0-1 16,0 0 0-16,0 0-1 15,0 0 0-15,0 0 0 16,0 0 1-16,0 0-1 15,0 0 0-15,0 0-1 16,0 0 2-16,0 0-2 0,0 0 1 16,0 0 0-16,0 0 0 15,0 1 0-15,0 3-2 16,0 3 0-16,1 3 2 16,2 3 0-16,3 3 0 15,-3-3 3-15,-2 6-4 16,-1 5 1-16,0-1 0 15,0 2 0-15,0-3 0 16,0-7 0-16,0-6 0 16,0-2 0-16,0-2 0 15,0-2 0-15,0-2 0 0,0-1 0 16,0 0 0-16,0 0 1 16,0 0-1-16,0 0 3 15,0 0-6-15,0 0 3 16,0 0 0-16,0 0 0 15,0 0 0-15,0 0 0 16,0 1 4-16,0-1-8 16,0 0 8-16,0 0-4 15,0 0 0-15,0 0 0 16,0 1-4-16,9-1 4 16,12 2-4-16,13-2 4 15,13 0 0-15,8 0 0 16,15 0-3-16,5-5 3 15,11 2 3-15,19 3-3 16,11 0 0-16,14 0-2 0,11 0 2 16,7-5 0-16,4 2-1 15,2-3-2-15,-7-4 2 16,-2-2 0-16,-6 0-1 16,-11-3-13-16,-10 4 4 15,-20-2-15-15,-23-1-9 16,-29 6-12-16,-22 0-20 15,-17 2-26-15,-7-4 57 16,-2 3-9-16,-13-3-51 16,-2-2-150-16,5-2-333 15</inkml:trace>
  <inkml:trace contextRef="#ctx0" brushRef="#br0" timeOffset="-168031.08">8767 15903 387 0,'0'0'92'16,"0"0"-15"-16,0 0 32 16,0 0-7-16,0 0-44 15,0 0 15-15,0 0-24 16,0-24-5-16,0 24-23 15,0 0-6-15,0 0-5 16,0 15-9-16,0 14 8 0,-3 10 8 16,3 11 8-16,0 11 1 15,0 7-9-15,0 11 0 16,0 1 8-16,6 7-3 16,3 3-1-16,1 1-2 15,-1 0-2-15,-1-5-5 16,1-3 5-16,0-4-10 15,-3-8-1-15,-3-1-2 16,-3-6 3-16,0 2-6 16,0-5 5-16,0-1-3 15,-8-6-3-15,0-7 1 16,3-7 0-16,2-4 0 0,3-9-2 16,0-4 1-16,0-5-2 15,0-4 1-15,0-2 0 16,3 0 0-16,4-4-1 15,-2 0-2-15,-4-5 4 16,1-2-8-16,-1-1-22 16,-1 0-36-16,2 0-22 15,1 0-41-15,1 0-11 16,2-6-147-16</inkml:trace>
  <inkml:trace contextRef="#ctx0" brushRef="#br0" timeOffset="-167438.62">8379 17736 315 0,'0'0'250'16,"0"0"-212"-16,0 0 5 15,0 0 58-15,0 0-37 16,0 0-22-16,-15 7 5 16,15-7-17-16,0 0-15 15,2 0 2-15,10-2 30 0,7-3 8 16,2-1-12-1,3 2-11-15,6 2-9 16,0 1-10-16,1 1-4 0,9 0-6 16,5-3 2-16,3-1-5 15,4-3 0-15,-3-3 0 16,-1-2 0-16,-8-1-1 16,-10 4-12-16,-12-1-10 15,-5 3-5-15,-8 4 6 16,-5-4 7-16,0 3-10 15,0-1-49-15,0-1-48 16,-8 0-89-16,-5-2-130 16</inkml:trace>
  <inkml:trace contextRef="#ctx0" brushRef="#br0" timeOffset="-166313.25">8782 15755 294 0,'0'0'68'15,"0"0"13"-15,0 0-2 16,0 0-27-16,0 0 1 15,0 0-13-15,-9-6 4 16,8 6-10-16,-4-1-15 16,2-2 0-16,0 3-1 15,-1-1 0-15,1-2-6 16,0 3 0-16,3 0-7 16,-2 0 1-16,2 0 0 15,0 0 3-15,0 0 2 16,0-3 8-16,0 3 3 0,0 0 4 15,0 0-6 1,0 0-7-16,0 0-3 16,0 0-5-16,0 0-4 0,0 0-1 15,0 13-1-15,5 11 1 16,5 5 6-16,-2 7-4 16,-1 1-2-16,-1 2 1 15,0-3-1-15,-3-5 2 16,-2-2-4-16,1-4-6 15,-1-6 3-15,1-5-38 16,1-8-42-16,0-6-155 16,3 0-277-16</inkml:trace>
  <inkml:trace contextRef="#ctx0" brushRef="#br0" timeOffset="-165915.41">8591 15769 430 0,'0'0'117'16,"0"0"-28"-16,0 0 37 15,0 0-51-15,0 0-33 16,0 0-19-16,-3-3-6 15,11 3-17-15,12 0 9 16,10 0-8-16,6-8 2 16,3 1-3-16,1-3-6 0,-1-2-94 15,-11 2-177 1</inkml:trace>
  <inkml:trace contextRef="#ctx0" brushRef="#br0" timeOffset="-161790.75">6109 16145 356 0,'0'0'51'0,"0"0"-22"0,0 0 54 16,0 0-34-16,0 0 3 15,0 0 8-15,0 0 4 16,-12-36-19-16,12 36-13 16,0 0-14-16,0 0-5 15,0 0-5-15,0 0-2 16,0 0-2-16,0 0-3 15,0 0 2-15,0 0-3 16,0 0 0-16,0 12 0 16,2 7 1-16,7 3 22 15,1 1-5-15,-1 1-4 0,3 0-7 16,0 2 7-16,1-2-4 16,2 3-7-16,5-1 1 15,-1 3-4-15,5 0 15 16,0 3 4-16,3 1-5 15,-2 2-8-15,5 3 0 16,-3 0 4-16,-1 0 6 16,1-1-8-16,0 1-2 15,0-2 5-15,0 3-7 16,4-3 0-16,3 2 2 16,4-4-4-16,4 2 3 15,2 1-2-15,1-3 0 16,1 0 2-16,-2-1 2 15,-4 0 3-15,0 0-5 0,-1-2-1 16,-5 5 6-16,1-2 3 16,-4 0-4-16,3-2 0 15,0 0-4-15,-1-4 0 16,-2 0 5-16,-2-6-5 16,-1-2-3-16,-4-4 3 15,0-2 0-15,-3-2-3 16,-5-1 0-16,1 2-1 15,-4-3 1-15,0 1 0 16,-2 1 0-16,2-2-2 16,-1 0 1-16,-1-3 1 0,2 3-1 15,-4-4 0-15,0 5 0 16,1-2-1-16,-2 1 2 16,1 0-2-16,4 0 3 15,-2 1-2-15,1 2 0 16,1-1 3-16,-2 2-3 15,2-1 1-15,-1 0 0 16,0 1 2-16,3 0-4 16,-2 0 4-16,2-1-3 15,-1 1 0-15,-3-5 2 16,0 3 0-16,-2-4-1 16,0 3 1-16,-3-5-3 15,-3-2 2-15,0 0 1 16,0-1 0-16,0 0 0 0,0 2-1 15,0 0 2-15,1-3 0 16,-3 2 1-16,1 0 0 16,1 0-5-16,0 1 4 15,2-1-1-15,-2-1-1 16,-2 0-2-16,1-3 0 16,-2 0 2-16,0 0-2 15,0 0 0-15,0 0 3 16,0 0-3-16,0 0 1 15,0 0-1-15,0 0 1 16,1 0-1-16,-1 0 0 16,0 0-9-16,0-15-44 15,-3-18-137-15,-6-9-285 0</inkml:trace>
  <inkml:trace contextRef="#ctx0" brushRef="#br0" timeOffset="-160403.97">8745 15763 395 0,'0'0'97'15,"0"0"10"-15,0 0-11 16,0 0 1-16,0 0-29 16,0 0-10-16,-35-15-22 15,29 18-8-15,-5 16-25 16,-1 11 6-16,-5 7 4 15,2 3 0-15,-2 2-3 16,0 2 7-16,-4 3-6 16,0 2 0-16,-1 5 5 15,-1 1-3-15,-2-1-4 0,0 0 1 16,0-3 1 0,-3-5-5-16,0 0-5 0,3-3 9 15,1-1-7-15,3-4 1 16,3-4-1-16,2 2-1 15,-1-3 2-15,-2-1-2 16,-2 3 2-16,0-4-2 16,-3 0 1-16,2-3 2 15,0 2-4-15,2-5 3 16,-1-1-3-16,4-2-1 16,0-1 1-16,2 2 0 15,2 0 0-15,-1-3 0 0,1 4 2 16,1-5 0-1,2 2-2-15,-1 1-1 0,0 0 0 16,0 3 2-16,0-6-2 16,4 1 2-16,-5-1-4 15,6 1 4-15,0 0-1 16,-2 3-1-16,-2-2 0 16,1 1 1-16,-2-1-1 15,3-2 3-15,0 1-1 16,2-1-1-16,0 1-1 15,0 0 1-15,-1-1-1 16,1 0 2-16,1-2-2 16,1 0 0-16,-2-2 2 0,0 1-2 15,0-1 0 1,2 2 0-16,-4 0 0 0,2-2 1 16,3 2 1-16,-4-3-2 15,2 1 0-15,-1 0 1 16,2-1 0-16,-1 3 2 15,2-5-6-15,-4 5 3 16,4-3 0-16,-2 1 0 16,2-3 5-16,0-1-5 15,2 0-1-15,-2 1 1 16,0-1-1-16,1-1 1 16,0-1 0-16,0 2 0 15,1-6-2-15,1-1 2 16,0-1 0-16,0-3 0 0,0 0-1 15,0 0 1 1,0 0 1-16,0 0-1 0,0 0-2 16,0 0-15-16,0-12-50 15,1-12-81-15,11-3-148 16,0-5-373-16</inkml:trace>
  <inkml:trace contextRef="#ctx0" brushRef="#br0" timeOffset="-157573.53">6057 16131 223 0,'0'0'66'16,"0"0"-27"-16,0 0 8 15,0 0 26-15,0 0-10 16,0 0-12-16,0 0 3 15,0-27-6-15,0 27 9 16,0 0-17-16,0-2-18 16,0 2-7-16,0 0-8 15,0 0-2-15,0 0-2 16,0 0 4-16,0 0-3 16,0 0 1-16,0 0-4 15,0 0-2-15,0 0 0 16,7 11 1-16,10 5 10 0,7 0 9 15,1 1-5-15,3 2 8 16,2-1 0-16,0-1-9 16,3 2-2-16,-2-2-5 15,-1 0 1-15,1 0 9 16,-1-3 1-16,-2 1 3 16,-1 0-8-16,0 0-2 15,0-2-4-15,-3 1 2 16,0-3-3-16,-2 0 4 15,0 0-5-15,-2 0 4 16,1 1 3-16,-2 1-3 16,-1-2-1-16,0-1-1 15,-6 2-2-15,7-2 4 0,-4 0-5 16,3-1-1-16,3-1 0 16,-3-1 6-16,7-1-8 15,2 1 3-15,0-1 0 16,1 2-3-16,-1-2 5 15,-3 4-3-15,0-3 2 16,-2 1-4-16,-5 2 0 16,2 2 2-16,-1-2 6 15,-2 2-4-15,2-3 0 16,2 2-2-16,-1-3 1 16,0 0-2-16,1 1 2 15,-1-1-1-15,3-2-2 16,-2 2 5-16,-1-2-2 15,2 0 0-15,-3 4-1 0,0-3 0 16,0 1-2-16,-3 1 5 16,-2-2-4-16,-1 0-1 15,2-1 3-15,-1 1-3 16,-1-1 3-16,0 0 1 16,1 1 1-16,-2-3 0 15,-1-1-2-15,-4 0 2 16,-1-1-2-16,-1-2-1 15,-2 0 0-15,-1 3 1 16,-1-3 0-16,0 0 0 16,0 0 1-16,0 0 0 15,0 0-1-15,0 0 1 16,0 0-4-16,0 0 4 0,0 0-2 16,0 0-2-1,0 0 1-15,2 0 0 0,-2 0-1 16,0-3-1-16,0-14-66 15,-3-9-132-15,1-3-228 16</inkml:trace>
  <inkml:trace contextRef="#ctx0" brushRef="#br0" timeOffset="-156373.6">8713 15769 264 0,'0'0'123'0,"0"0"-51"16,0 0 29-16,0 0-5 16,0 0-4-16,0 0-5 15,-10-4-39-15,-8 11-25 16,-4 9-7-16,-2 4 9 15,-3 5 0-15,-6 1 4 16,2 1-6-16,-6 1-7 16,1 0-3-16,0 0-5 0,3 2 1 15,0-3-4 1,2 2-2-16,0 2 2 0,-1 2-1 16,1 1-4-16,-2 0 1 15,-2-2 1-15,-1-3-2 16,-2 1 1-16,1-2 2 15,1-3-3-15,3-1-1 16,2-3 1-16,3 1 1 16,4-2-1-16,2-1 0 15,2-2 0-15,4 0 0 16,1-3 0-16,3 0-1 16,1-2 1-16,1 0 0 15,-2-1 0-15,6 1 0 16,-4-3 0-16,-1 3-2 0,-1-2 4 15,-1 0-2-15,-2 0 1 16,0 4-1-16,0-2 0 16,2 1 0-16,-1-2 0 15,3-3-1-15,0 1 1 16,6-1 0-16,-1-4 0 16,3 1 0-16,-2 0-2 15,3-2 2-15,-1 3 0 16,0-3 0-16,0 2 3 15,-1-2-2-15,-4 3-1 16,2-3 1-16,-1 4-1 16,-1-1 0-16,-1-2 1 15,-1-1-1-15,1 2 1 16,1-1-1-16,1 0-2 16,0-1 2-16,1 2 3 0,0 0-3 15,-2-2 0-15,2 1 1 16,0 1-1-16,2 0 0 15,-2-2 0-15,1 1 0 16,2-1 0-16,0-3-1 16,3 2 1-16,0-2-1 15,0 0 0-15,0 0-5 16,0 0-24-16,0 0-50 16,2-6-10-16,13-16-93 15,1-5-116-15</inkml:trace>
  <inkml:trace contextRef="#ctx0" brushRef="#br0" timeOffset="-155379.03">7457 15877 439 0,'0'0'103'0,"0"0"-71"16,0 0 66-16,0 0-17 15,0 0-46-15,0 0-19 16,-10-12 0-16,10 12-6 16,0 0-3-16,0 0-1 15,0 0 1-15,0 0 0 16,-1 0-3-16,1 4 3 15,0 15-2-15,0 10 15 16,0 5 7-16,0 1-6 16,0 2-3-16,0-1-5 15,1 3-1-15,5-3 7 0,-2 2-4 16,-1-1-5 0,0-3 4-16,-1 0 0 0,1-3-8 15,0-2 5-15,-3-1 2 16,3-1-11-16,-3 0 7 15,3-1-7-15,-3-1 6 16,0-2 7-16,0-4-6 16,2 0-5-16,-1-5-4 15,3 2 2-15,-1-4-1 16,0 1-1-16,0 1 1 16,0-2 4-16,2 2-4 15,-2-2 1-15,-2 1-2 16,2-1 0-16,-3 0 3 15,0 0-2-15,0-2-1 0,0 0 1 16,0 2 0-16,0 0 0 16,0 1 1-16,0-2-2 15,0-1 2-15,0-1 0 16,0-4-2-16,0 2 1 16,0-2-1-16,0-2 0 15,0 1 0-15,0-3 0 16,0 2 1-16,0-2-1 15,0 1 1-15,0-1 0 16,0 1-1-16,0-2 0 16,0 0 0-16,0 0-3 15,0 0 2-15,0 0-6 16,0 0-23-16,0 0-35 0,2 0-45 16,2-5-142-1,2-12-219-15</inkml:trace>
  <inkml:trace contextRef="#ctx0" brushRef="#br0" timeOffset="-155229.89">7575 16709 529 0,'0'0'178'16,"0"0"-51"-16,0 0-26 16,0 0-28-16,0 0-41 15,0 0-24-15,-46-13-8 16,46 4-54-16,0-8-271 0</inkml:trace>
  <inkml:trace contextRef="#ctx0" brushRef="#br0" timeOffset="-153158.46">9520 16179 548 0,'0'0'88'0,"0"0"-31"16,0 0 43-16,0 0-19 15,0 0-30-15,0 0-15 16,-31 5-27-16,52-4-4 15,22 2 2-15,14-3 5 16,8 0-4-16,6 0-4 16,-3-4-4-16,-2-6-3 0,-2-2-70 15,-7-2-101-15,-8-3-132 16</inkml:trace>
  <inkml:trace contextRef="#ctx0" brushRef="#br0" timeOffset="-152783.91">9862 15988 460 0,'0'0'87'0,"0"0"14"16,-97-19 47-16,79 16-51 16,9 3-13-16,3-3-49 15,6 3-17-15,0 0-7 16,0 0-6-16,6 0-3 0,19 0-2 15,14 6 8-15,10-3-4 16,2 0 6-16,-2 0-7 16,-8 2-1-16,-10 0-2 15,-9 2 0-15,-8 8-2 16,-11 4 0-16,-3 8 0 16,0 7 2-16,-21 4 5 15,-6 4-4-15,0-1 2 16,-1 2 0-16,1-3 0 15,2-4 2-15,4 0-5 16,1-7-1-16,8-5 1 16,5-4-1-16,6-6-10 15,1-5-70-15,0-9-122 0,11 0-204 16</inkml:trace>
  <inkml:trace contextRef="#ctx0" brushRef="#br0" timeOffset="-151681.89">10794 15762 588 0,'0'0'167'16,"0"0"-69"-16,0 0-32 16,0 0-26-16,0 0-17 15,0 0-11-15,0 0-5 16,0-1-6-16,0 33 0 16,0 8 14-16,0 7 4 15,0 0-2-15,0-2-3 16,-4-1-3-16,-5-4-6 15,1-4-5-15,4-8-5 16,1-8-26-16,3-12-77 16,0-8-109-16,0 0-325 15</inkml:trace>
  <inkml:trace contextRef="#ctx0" brushRef="#br0" timeOffset="-150608.41">10561 15780 622 0,'0'0'142'15,"0"0"-67"-15,0 0-11 16,0 0-38-16,0 0-15 16,27-85 0-16,14 61-10 15,11 1-1-15,7-2-1 16,7 3 1-16,0 3-1 0,-5 3-1 15,-7 4-1-15,-14 8-3 16,-7-1-4-16,-12 5 6 16,-8 0-1-16,-4 0 4 15,-3 11 1-15,-3 3 1 16,-2 4 3-16,-1 5 3 16,0 3 14-16,0 3 5 15,-1 3 0-15,-7-1-5 16,2 2-2-16,-1 0-8 15,1 0 3-15,2-3 0 16,2-5-9-16,2-4 3 16,0-5-5-16,0 0 0 15,2-7-1-15,8-2 3 16,6-3-5-16,1-4 2 16,4 0 3-16,-2-4-3 0,1-10-1 15,-4-4-1-15,-4-2 3 16,-3 0-2-16,-5-1 5 15,1 2-5-15,-4 0 2 16,-1 3 2-16,0 6 3 16,0 5 1-16,0 2 0 15,0 3-2-15,2 0-7 16,1 0-1-16,4 7-6 16,3 12 2-16,3 4 5 15,-3 0-1-15,2 1 1 16,0-1 0-16,0-2 0 15,0-4-2-15,0-3 1 0,1-3 1 16,-1-5 0-16,0-3 0 16,0-3 2-16,0 0-1 15,6-12 3-15,-2-5-1 16,-4-4-1-16,2-1 1 16,-4-1-1-16,-3-1 0 15,1 2 0-15,-4 4 0 16,2 3 2-16,-1 2-3 15,-4 8 2-15,2 2 0 16,3 3-3-16,5 0-3 16,5 1 2-16,-1 14-2 15,3 5-1-15,-6 1 1 16,1 1 1-16,-1 0 0 0,0 0-1 16,0-3 2-16,-1-4 1 15,2-5-3-15,-3-5 3 16,2-2 1-16,0-3 0 15,-1 0 1-15,2-6 4 16,-1-10-3-16,0-4 3 16,-2-2-6-16,1-3 5 15,-1 0-3-15,-2 4 5 16,-1 2 5-16,1 3 6 16,-1 6-2-16,-1 4-2 15,3 2-8-15,6 4-1 16,3 0-5-16,3 0-1 0,2 10 1 15,-3 6-1-15,1 3-4 16,-5 4 2-16,-4-2 2 16,-4 1-4-16,-8 0-3 15,0 0-5-15,-6-3-9 16,-20-2-2-16,-5-1-8 16,-11-3 3-16,-4-6-24 15,-2 0-51-15,2-7-114 16,4-2-259-16</inkml:trace>
  <inkml:trace contextRef="#ctx0" brushRef="#br0" timeOffset="-150391.87">11428 15579 796 0,'0'0'143'0,"0"0"-70"16,0 0-4-16,0 0-33 15,0 0-36-15,0 0-10 16,4 25 0-16,25-24-147 16,7-1-391-16</inkml:trace>
  <inkml:trace contextRef="#ctx0" brushRef="#br0" timeOffset="-148041.78">12472 15847 507 0,'0'0'100'0,"0"0"42"16,0 0-12-16,0 0-19 15,0 0-45-15,0 0-18 16,0-50-4-16,0 50-19 0,0 0-7 15,0 0-7-15,0 0-4 16,0 5-4-16,0 14-2 16,0 10 7-16,0 1-2 15,-4 1-2-15,2-5-4 16,2-4 1-16,0-3-1 16,2-2-2-16,13-6 0 15,5-5-2-15,7-6-10 16,5 0-16-16,0-6-21 15,-2-11 5-15,-1 0-13 16,-10-3 6-16,-4-2 27 16,-7-2 14-16,-5-1 11 15,-3 2-1-15,0 2 2 0,0 3 2 16,-5 4 4-16,-3 4 12 16,4 5 21-16,1 2 3 15,1 2-5-15,2 1-21 16,0 0-16-16,0 1-4 15,8 12 3-15,9 0 1 16,3 2 1-16,1-2-1 16,-3-2 0-16,-2 2 0 15,-3-1 0-15,-2-2-2 16,-3 2-2-16,-2-3-2 16,-3 2-2-16,-2-2-10 15,-1 0-16-15,0-1-2 16,0-1 10-16,0 2 13 15,-12-1 0-15,-7-1 3 0,-6 0-4 16,-7-1-11-16,-3 0-33 16,-1-6-62-16,0 0-45 15,4 0-183-15</inkml:trace>
  <inkml:trace contextRef="#ctx0" brushRef="#br0" timeOffset="-147803.72">12445 15663 818 0,'0'0'124'16,"0"0"-26"-16,0 0-5 15,0 0-58-15,0 0-35 16,0 0-4-16,9 0-60 16,17 0-152-16,8 0-424 15</inkml:trace>
  <inkml:trace contextRef="#ctx0" brushRef="#br0" timeOffset="-146205.84">13358 15887 545 0,'0'0'161'15,"0"0"-38"-15,0 0 16 16,0 0-33-16,0 0-44 16,0-74-15-16,0 74-18 0,0 0-6 15,-1 0-8-15,1 0-6 16,0 0-6-16,0 10-3 16,0 11 0-16,0 9 0 15,0-1 2-15,0 1-1 16,0-5 1-16,0 0-1 15,0-1 1-15,0-5-2 16,0-5 1-16,0-6-1 16,0-2 0-16,0-4 0 15,0-2 0-15,0 0 2 16,9-10 2-16,7-11-2 16,1-9 0-16,3-2 0 15,-2 2 0-15,-4 0-1 16,-1 1 0-16,-3 2 0 0,0 3-1 15,-3 6 0 1,0 7 1-16,-2 5-1 0,-1 5 0 16,5 1 0-16,8 0-3 15,2 10 2-15,4 9 1 16,-3 6-2-16,-2-1 0 16,-1-1-1-16,-1 0-1 15,-3-3 0-15,5-4-6 16,-3-4-6-16,5-2-8 15,-1-10 8-15,2 0 3 16,0-6 8-16,-3-10 4 16,0-4 1-16,-8-4 1 0,-1-2 0 15,-8-3 1 1,-1 1 1-16,0 1 3 0,-4 6 3 16,-6 3 5-16,2 5 2 15,2 7 1-15,3 5-4 16,0 1-3-16,0 0-6 15,-3 12-4-15,-1 11-4 16,-1 5 2-16,5 2 2 16,3-4 0-16,0 0-1 15,0-4-3-15,8-6 3 16,8-3-2-16,4-5 2 16,0-4 0-16,2-4-2 15,-2 0-4-15,-2-4-9 16,-3-11-6-16,-2-5 1 15,-8-6-6-15,-5-1-7 0,0-7 5 16,-10 0 8-16,-10 0 1 16,-4 1 13-16,2 5 3 15,4 7 4-15,5 4 2 16,4 5 2-16,6 7 10 16,3 2-2-16,0 3-12 15,12 0-2-15,14 0 1 16,9 0-5-16,2 1 2 15,3 2-1-15,-1-3-5 16,-3 0-7-16,-2 0-5 16,-5-8 7-16,-6-9 9 15,-5-3 6-15,-6-3 0 0,-7-8 0 16,-5-1 5-16,0-7-1 16,0-5 0-16,-14-1 14 15,-4 3 6-15,5 10 8 16,0 12 1-16,7 9-1 15,3 8-12-15,1 3-5 16,2 0-9-16,0 25-6 16,0 20 1-16,0 19 2 15,2 9 7-15,1 6 12 16,-3-2 7-16,1-1-12 16,-1-4-8-16,0-8-3 15,2-8-6-15,-1-11-3 16,4-9-4-16,5-12-71 0,2-14-47 15,4-10-202-15,-1-5-341 16</inkml:trace>
  <inkml:trace contextRef="#ctx0" brushRef="#br0" timeOffset="-146019.65">14102 15769 620 0,'0'0'232'16,"0"0"-188"-16,0 0 12 16,0 0 30-16,0 0-24 0,0 0-44 15,127-14-18-15,-60-7-2 16,12-8-161-16,8-3-568 16</inkml:trace>
  <inkml:trace contextRef="#ctx0" brushRef="#br0" timeOffset="-143753.96">14865 15894 601 0,'0'0'187'16,"0"0"-93"-16,0 0 29 15,0 0-14-15,0 0-45 16,0 0-28-16,-17-6-9 0,30 1-18 15,22-4-3-15,14-4 0 16,8-3-2-16,0-1-2 16,-8 0-1-16,-7-1 0 15,-10 0-1-15,-6 5 0 16,-10-1-2-16,-9 2-4 16,-7 0-10-16,0 3 4 15,-13-2 4-15,-13 5 7 16,-7 3 0-16,-8 3 1 15,-1 0 1-15,-1 3 2 16,6 14 2-16,4 0 5 16,8 5-2-16,6 2-4 15,6 2 1-15,10 1 0 16,3-1-3-16,5-3 0 16,25-4 0-16,7-5 2 0,11-7-2 15,7-7-2-15,6 0 1 16,2 0-1-16,-2-16 0 15,-8-4 0-15,-5-3-7 16,-9-2-9-16,-3-4-1 16,-10 5 1-16,-9 2 5 15,-6 2 10-15,-10 1 1 16,-1 4 3-16,0 1 5 16,-4 2 14-16,-5 4 10 15,4 4-10-15,1 1 4 16,2 2-1-16,2 1-6 0,0 0-9 15,-1 0-4-15,1 0-5 16,0 5-1-16,0 15 0 16,9 6 0-16,3 3 2 15,2 1 3-15,0-1-2 16,4-2-1-16,-2-3-2 16,2-5 0-16,1-2 0 15,-2-7 0-15,-2-3 0 16,-5-4 0-16,-4-1 0 15,-3-2-1-15,2 0 1 16,-1-13 5-16,-1-10-5 0,3-2 2 16,-3-3-2-1,3 3 1-15,-1 3 0 0,-1 3 0 16,3 7 0-16,-4 4-1 16,3 5 0-16,2 3-1 15,7 0-1-15,4 6 1 16,5 11-1-16,3 5-1 15,-2 2 1-15,1-3-2 16,-2-1-8-16,3-4-2 16,4-7-5-16,0-5-1 15,3-4 1-15,0-7 0 16,-4-13 4-16,0-7 4 16,-4-7 2-16,-2-6 6 15,-2-6 3-15,-3-9 0 16,-4-7 0-16,-4-8-4 0,-7-6 4 15,-4-3-1 1,0 3 1-16,-9 10 5 0,-7 13-4 16,-5 15 10-16,0 16 7 15,8 9-3-15,3 9 0 16,3 4-4-16,0 22-9 16,1 23-2-16,3 18 0 15,3 9 4-15,0 6 0 16,20 0 0-16,5-2-1 15,6-5-3-15,0-8 0 16,5-12-1-16,-2-8-3 16,2-11 0-16,0-10-11 0,-3-11-22 15,-2-8-10 1,-6-3 9-16,-5-3 21 0,-7-15 17 16,-4-4 0-16,-3-3 2 15,-6-1 4-15,0-1 6 16,0 3 20-16,-10 3 10 15,-1 3-6-15,2 6-5 16,0 3-8-16,3 3-5 16,2 5-4-16,1 1-4 15,-3 1-10-15,-3 17-2 16,0 7 0-16,3 3 1 16,5-2-2-16,1 1 0 15,0-5 0-15,1-3 2 16,11-3-1-16,4-5 0 15,3-4 0-15,1-7-1 0,2 0-3 16,-1 0-1-16,-4-5 4 16,-2-10 0-16,-5-4 3 15,-4-5 3-15,-4-1-3 16,-2 2 2-16,0 1 0 16,0 5 4-16,-9 3-1 15,0 3-4-15,0 5 18 16,4 1-12-16,2 3 2 15,3 2 0-15,0 0-9 16,0 13-6-16,0 12 1 16,0 2 4-16,14 1 1 15,4-1 0-15,-1-5-1 0,3-2-1 16,1-5-1-16,-2-4 1 16,-1-4 1-16,3-5-1 15,-4-2 2-15,3 0 1 16,1-8 1-16,-1-11 1 15,1-9-1-15,2-1 0 16,0-5 3-16,-1 4-4 16,4-1 1-16,-4 6-1 15,2 2-1-15,-6 4-2 16,-1 6 1-16,0 7 0 16,-1 6 1-16,2 0-6 15,-1 8 2-15,-3 12-3 16,-5 5-6-16,-4 3-3 0,-5 3 2 15,0 0-3 1,0 2 0-16,-8 1 2 0,-1-4 5 16,1 2 9-16,3-5 0 15,5-5 0-15,0-7 1 16,0-3 0-16,2-8 1 16,11-3-1-16,4-1 2 15,6 0 7-15,9-10 3 16,3-11-7-16,8-1 2 15,4 1-4-15,-1 1-3 16,-6 4 0-16,-10 7 1 16,-13 2-1-16,-7 4 0 0,-7 1 0 15,-3 2-5-15,0 0-22 16,0 0-63-16,0 3-10 16,-9 4-81-16,-3 0-241 15</inkml:trace>
  <inkml:trace contextRef="#ctx0" brushRef="#br0" timeOffset="-141725.89">17933 15533 57 0,'0'0'98'16,"82"-66"-36"-16,-39 26 53 15,-10-4-6-15,-8-3 11 16,-7-1-1-16,-6 5 7 15,-9 8-19-15,-3 8 19 16,0 10-39-16,-9 8-44 0,2 5-10 16,-1 4-6-1,-5 0-11-15,-7 24-7 0,-5 12-9 16,0 16 2-16,8 5 5 16,10 0 7-16,7 1-3 15,0-4 4-15,7-6 0 16,14-8-4-16,9-6-8 15,7-5 0-15,4-6 3 16,1-9-3-16,-1-6-3 16,-5-5 0-16,-5-3 2 15,-5 0-4-15,-8-3 5 16,-5-10-3-16,-6-2 0 16,-4-4-1-16,-3-1 1 15,0-4 1-15,-4 1 0 16,-10 0-1-16,-2-3 2 0,-3 4 1 15,1 3-2 1,-1 4 2-16,2 5 0 0,5 5 0 16,5 3 0-16,2 2 0 15,4 0-3-15,-1 17-6 16,2 7-2-16,0 6 8 16,5 0 0-16,11-3-1 15,7-2 0-15,2-4 1 16,0-4 0-16,-1-5-1 15,-4-4 0-15,-3-5-1 16,-5-3 2-16,-2 0 3 16,-2-7-2-16,0-9 3 0,-2-3 1 15,1-1-2 1,-4-1-2-16,-2-2 4 0,1 6-2 16,-1 1-1-16,1 6 2 15,-1 6-4-15,-1 1 1 16,2 3-1-16,4 0-3 15,6 0-1-15,6 9-3 16,6 6 6-16,-1 2-1 16,-1 2-1-16,-2-1 1 15,1-2 1-15,-4-1-1 16,-1-5 1-16,-4-4-3 16,-2-3 4-16,-2-3-2 15,-1 0 2-15,2 0 5 16,1-14-4-16,-2-4 1 15,1-3 4-15,-3-1-3 0,1 2 3 16,-2 0-5-16,-1 2 3 16,-1 6 3-16,0 4-6 15,0 5 3-15,-1 3-4 16,5 0-3-16,7 0-1 16,5 2-3-16,5 9 5 15,0 2-2-15,-2-2 0 16,-3-5 1-16,-2 0-5 15,-4-6-4-15,1 0 3 16,-4-2 3-16,4-18 6 16,-1-8 1-16,-1-8 0 15,-3-6 2-15,-4-6 0 0,-5-4-2 16,0-3 5-16,-2-2 0 16,-9 7 1-16,0 5 1 15,2 11-6-15,1 14 3 16,4 10-1-16,1 8 1 15,3 2-2-15,0 22-3 16,0 27-9-16,0 17 9 16,0 11 3-16,0 2-1 15,0-4-2-15,0-5-3 16,0-11 1-16,0-9-6 16,0-10-20-16,0-8-43 15,10-12-61-15,11-12-84 16,2-8-305-16,5 0 124 15</inkml:trace>
  <inkml:trace contextRef="#ctx0" brushRef="#br0" timeOffset="-141579.56">19198 15480 508 0,'0'0'378'0,"0"0"-251"16,0 0-11-16,0 0-25 15,100-71-49-15,-55 51-32 16,7-3-10-16,-2 2-2 15,-2 1-81-15,-12 3-171 0,-12 5-284 16</inkml:trace>
  <inkml:trace contextRef="#ctx0" brushRef="#br0" timeOffset="-138923.78">10888 16941 617 0,'0'0'161'15,"0"0"-80"-15,0 0 26 16,0 0-47-16,0 0-43 15,0 0-8-15,-80-4-6 16,80 4-1-16,0 10-2 16,0 1 7-16,12-1-3 15,13-1 9-15,15-9-1 16,11 0 1-16,12-16-1 16,-1-12-10-16,-5-5 0 15,-8-1-4-15,-10-4 0 0,-14-2 1 16,-11-1 1-16,-10-4-1 15,-4-1-1-15,-6 2-10 16,-12 3 0-16,-3 10-11 16,2 11 7-16,6 8 11 15,3 7 1-15,6 3 4 16,1 2-5-16,-1 2 1 16,-5 26-2-16,-2 15 3 15,-2 14 3-15,5 2 10 16,7-1 6-16,1-1 10 15,0-5-3-15,0-2-1 16,4-7 0-16,4-6-1 0,5-6 3 16,-1-10-6-1,1-6-9-15,0-4-4 0,-1-4 3 16,-1-5 0-16,3-2-6 16,1 0-1-16,1-7 6 15,2-12-6-15,3-6 5 16,-6-6-6-16,-3 0 1 15,0 3-2-15,-6 7 1 16,-2 7 0-16,-2 10 2 16,-2 2-2-16,0 2-3 15,4 0 2-15,6 8-8 16,4 12 9-16,2 7-1 16,1-1 1-16,2 2-3 15,3-6 6-15,3-3-5 16,3-5 2-16,2-8 0 0,1-6 0 15,-1 0 1 1,1-5 3-16,-4-13-1 0,-5-6-2 16,-4-1 2-16,-6-4 1 15,-7-3 0-15,-5 1 0 16,0 2-1-16,-8 1-1 16,-8 6 1-16,-1 6-2 15,1 7 8-15,4 4 5 16,0 5-5-16,2 0-2 15,-1 13-5-15,-2 13-2 16,2 7 0-16,5 0 2 16,6 0-2-16,0-6 0 0,0-1 1 15,8-7 0 1,8-3-1-16,7-7 0 0,4-4 2 16,1-5-2-16,-1 0 3 15,-1-5-2-15,-3-8-1 16,-5-1 5-16,-5-10-5 15,-7 2-1-15,-6-2 1 16,0 0 2-16,-6 4-2 16,-3 3-2-16,3 8 2 15,3 4 0-15,0 2 2 16,3 3-1-16,0 0 0 16,0 0-1-16,0 3-5 15,3 14-1-15,12 6 6 16,2 0-1-16,-3-1 1 15,3-1-2-15,1-2-2 0,0-6 2 16,3-5 0-16,1-2-3 16,-1-4-24-16,0-2-7 15,-2 0 8-15,1-5 5 16,-6-9 16-16,-3-3 6 16,-1-2 1-16,-2 2 1 15,-4 2 0-15,-1 1 3 16,-3 3 3-16,0 3 2 15,0 1 16-15,0 5 5 16,2 2-4-16,-2 0-10 0,1 0-8 16,-1 0-4-1,2 0-4-15,1 6-14 0,4 9 14 16,-1 7 0-16,0 2 2 16,-1-1-4-16,2-3 2 15,0-3 0-15,1-5 0 16,-1-2-1-16,-2-5 1 15,1-3 0-15,1-2 2 16,2 0-1-16,2-7-1 16,5-12 3-16,-2-1-2 15,-1-3 1-15,-6 3 0 16,-1-2 0-16,-1 2 5 16,-2 4-3-16,1 2-4 15,-1 3 5-15,0 7-4 16,-1-1-1-16,2 5 0 0,4 0 0 15,5 0-8-15,2 0 7 16,4 12-7-16,-4 3 4 16,0 4 3-16,-1-2 0 15,-3 1 0-15,0-3 2 16,3-2-1-16,-3-4 0 16,0-1 0-16,-2-5 0 15,3-3 0-15,-3 0 0 16,1 0 1-16,3-14 5 15,-2-2-2-15,2-2-3 16,1-3 6-16,-1 1-3 16,1-1-2-16,-1 2 0 0,2 0 3 15,0 2 6 1,0 4-2-16,0 4 0 0,0 3-8 16,-2 4 1-16,3 2-2 15,0 0 0-15,1 5-5 16,-2 12 3-16,0 3-2 15,-3 4 3-15,0-1 0 16,-3 0-2-16,2-4 3 16,-1-2 0-16,-3-3-1 15,-1-4 0-15,0-7 1 16,-3-1 0-16,0-2 2 16,3 0-2-16,3-5 5 15,0-12-1-15,3-2 1 16,-3 0-1-16,3-1 2 15,0-1 3-15,0 1 2 0,-2 5-1 16,-2 6-4-16,-2 2-2 16,0 7-1-16,0 0-3 15,4 0 0-15,0 5 0 16,5 12-1-16,-4 4 0 16,-4 4-1-16,-2 1 1 15,-4 0-1-15,-1-1-1 16,0-4 1-16,0-1 0 15,0-10-6-15,0-2-13 16,0-5-29-16,-7-3-22 0,-2 0-35 16,0-12-99-1,2-11-181-15</inkml:trace>
  <inkml:trace contextRef="#ctx0" brushRef="#br0" timeOffset="-138745.54">12857 16590 724 0,'0'0'170'0,"0"0"-59"15,0 0 21-15,0 0-35 16,0 0-69-16,0 0-28 16,0 0-2-16,-12-19-19 0,17 22-54 15,8 2-190 1</inkml:trace>
  <inkml:trace contextRef="#ctx0" brushRef="#br0" timeOffset="-138126.18">13195 16766 357 0,'0'0'97'0,"0"0"-13"16,50-96-8-16,-35 62 41 15,-8-2-14-15,-7 2-13 16,0 8 2-16,0 6-27 16,-9 8-13-16,3 7-20 15,-1 5-16-15,4 0-1 16,-6 24-15-16,-3 20-1 15,-3 19 1-15,6 5 21 16,3-2 0-16,6-6 2 16,0-5-6-16,0-11-8 15,12-4-9-15,12-15-5 0,9-8-4 16,9-10-63-16,8-7-68 16,5-4-160-16,-2-21-315 15</inkml:trace>
  <inkml:trace contextRef="#ctx0" brushRef="#br0" timeOffset="-137876.95">13672 16404 587 0,'0'0'150'0,"0"0"1"16,0 0-27-16,0 0-51 15,0 0-32-15,0 0-22 16,-44-4-11-16,44 54 7 0,0 18 14 15,0 4 4-15,5 0-5 16,2-3 1-16,-1-4-17 16,-6-9-7-16,0-5-5 15,0-6-2-15,0-9-4 16,0-8-84-16,0-11-89 16,0-12-170-16,3-5-316 15</inkml:trace>
  <inkml:trace contextRef="#ctx0" brushRef="#br0" timeOffset="-136838.65">13561 16847 353 0,'0'0'439'0,"0"0"-320"16,0 0 26-16,0 0-18 15,0 0-54-15,0 0-40 16,12-5-17-16,28 1 6 15,14-6-3-15,4 0-9 16,-4-3-5-16,-8 2-2 16,-9 2-2-16,-10 5-2 15,-10 2 1-15,-10 2 0 16,-5 0-2-16,-2 0-2 0,0 0-2 16,-6 10 5-1,-11 12 1-15,-2 3 2 0,-2 1-2 16,7 1 0-1,5-3 0-15,8-3-2 0,1-2-1 16,1-5 2-16,16-3-2 16,8-6 3-16,4-5-1 15,0 0 1-15,0-2 0 16,-4-9-3-16,-5-1-1 16,-6 1 2-16,-3-3-5 15,-3 0 1-15,-5-3 1 16,-3-2 4-16,0-3 0 15,0-1 1-15,-11 1-2 16,-3 0 0-16,0 7 2 16,3 2 1-16,5 7 3 15,3 3 2-15,3 1 3 0,0 2 2 16,0-2-1-16,17 1-10 16,11 1-3-16,5 0 3 15,-3 0 0-15,-2 0 0 16,-3 6-2-16,-3 5 0 15,-5 5 0-15,-1 0 1 16,-8-1-1-16,-2 2 1 16,-5-1-4-16,-1-1 3 15,0-1 0-15,0-3 1 16,0-2-7-16,0-2 3 16,0-4-8-16,0-2 11 15,0-1 0-15,8 0 2 16,7-15 1-16,1-8-1 0,2 1 3 15,0-3 4-15,-2 2-7 16,2 1 8-16,-3 5-2 16,0-1 9-16,-4 4-6 15,-1 3 4-15,2 4 0 16,-2 2-7-16,4 5-6 16,-1 0-2-16,3 3 2 15,0 16-8-15,-2 1 8 16,-5 5-2-16,-1 2-2 15,-4-4 1-15,-2-2 0 16,-1-5-2-16,1-3-1 16,4-6 3-16,-5-5-3 0,2-2 6 15,2 0 0 1,2 0 5-16,6-14 0 0,3-6 1 16,0-4-6-16,-1 1 5 15,1 0 2-15,-1 1 2 16,1 5-1-16,-2 3-4 15,1 4 0-15,0 7-1 16,3 3-3-16,0 0 0 16,-1 14 0-16,-1 8-1 15,-5 3 0-15,-3 4-4 16,-2 0 3-16,-3-3 2 16,0-1-5-16,-2-6-1 15,2-5-21-15,0-6-34 16,-3-5-59-16,2-3-85 15,-1 0-52-15,4-19-358 0</inkml:trace>
  <inkml:trace contextRef="#ctx0" brushRef="#br0" timeOffset="-136659.22">14786 16449 614 0,'0'0'163'16,"0"0"-46"-16,0 0 17 15,0 0-30-15,0 0-74 16,0 0-30-16,-36-13 0 0,49 29 0 16,4 4 0-1,-4-1-16-15,-1-2-161 0,-3-2-293 16</inkml:trace>
  <inkml:trace contextRef="#ctx0" brushRef="#br0" timeOffset="-135843.6">15093 16723 673 0,'0'0'136'16,"0"0"-44"-16,0 0 15 15,0 0-33-15,-14-75-18 0,1 64-18 16,0 5 2 0,-5 6-18-16,-2 0-12 0,-2 5-10 15,0 13 0 1,2 3 3-16,5 1-6 0,5 0 0 16,5-3 1-16,5 0-5 15,0-5-3-15,21-6-36 16,15-5-3-16,12-3 6 15,2 0-10-15,0-1 9 16,-6-8 28-16,-11-1 15 16,-9-4 1-16,-10-4 11 15,-5-6 19-15,-6-3 14 16,-1 1 13-16,-2-1-4 16,0 4-9-16,0 6-17 15,0 7-15-15,0 5 2 16,0 5-7-16,0 0-7 15,8 0-3-15,2 13-6 0,4 7 8 16,-5 2-4-16,-3 0 3 16,-3 0 2-16,0-2-5 15,-2-4 3-15,2-3 1 16,-1-2-1-16,2-5-2 16,-1-6-6-16,0 0 10 15,6 0 0-15,2-6 2 16,2-11 2-16,2-4-1 15,0-3 4-15,-3-1 4 16,4-1 1-16,-2 4 7 16,-1 8 0-16,0 3 4 15,7 11-17-15,-1 0-1 0,7 9-5 16,-1 18-2-16,-1 7 0 16,-2 2 1-16,-4 1-6 15,-3-2-1-15,-8-2-68 16,-4-6-75-16,-3-3-162 15</inkml:trace>
  <inkml:trace contextRef="#ctx0" brushRef="#br0" timeOffset="-85914.66">5982 16119 247 0,'0'0'80'0,"0"0"-32"0,0 0 22 16,0 0 4-16,0 0-23 15,0 0-5-15,0-6-6 16,0 6 1-16,0 0 0 16,0 0-1-16,0 0-9 15,0 0-14-15,0 0-7 16,0-1-6-16,3-2 0 15,12-2-3-15,5-3 2 16,8 3 4-16,2-4-1 16,6 2-1-16,-1-3 0 15,1 1-1-15,0 1 1 16,1 0-2-16,-2 0-2 16,-1 1 1-16,0-1 0 15,-1 3-2-15,-2-1 2 0,-1 2-2 16,-2 0 0-1,-5-1 0-15,1 4 1 0,-2-3 0 16,0 2-1-16,-2-1 0 16,2-1 0-16,-4 1 2 15,2 0-2-15,0 0 3 16,-3 2-3-16,7-5 2 16,-2 2-2-16,2-1 1 15,-3-2 0-15,4 1-1 16,1 1 1-16,-4-1-1 15,-4 1 0-15,4 0 0 16,-6 4 0-16,-2-2 1 0,2 1-1 16,-2 1 3-16,4-1-3 15,-2 2 0-15,5-5 0 16,1 2 3-16,5-3-3 16,4 0 0-16,1-2 1 15,2 2-1-15,2-4 1 16,-2 4-1-16,-1 0 4 15,-3 1-3-15,0 0-1 16,-3 3 3-16,-2 0 2 16,-1 1-5-16,0-1 4 15,0 2-2-15,-2 0 1 16,5 0 5-16,1-1-6 16,0-3 5-16,4 2-5 15,-1-1 2-15,2-1-2 16,0 1 2-16,1-2-3 0,2 2 2 15,0 3-2-15,-1-2-1 16,-2 2 1-16,0 0 1 16,0 0-1-16,0 0-1 15,1 0 0-15,0 0 0 16,2 0 0-16,-1 2-1 16,-7-2 1-16,2 0-1 15,-5 0 1-15,-3 0 0 16,-4 0 2-16,2 0-2 15,-4 0-2-15,-1 0 2 16,-2 0 0-16,1 0 0 16,-5 0 0-16,6 0 0 0,-3 0 1 15,-1 0-1-15,3 0 0 16,2 0 0-16,1 0 0 16,2 0 1-16,-1 0 0 15,0 0 0-15,1 0 0 16,-2 0-1-16,2 0 3 15,-2 0-2-15,-3 0 0 16,-3 0 0-16,2 0-1 16,-2 0 2-16,-2 0 0 15,1 0-2-15,-2 0 1 16,-1 0 4-16,-1 0-3 16,3 0-1-16,-3 0 3 15,0 0 0-15,3 0-1 0,0 0 1 16,0 0 0-1,-3 0-3-15,1 0-1 0,2 0 0 16,-3 0 2-16,3 0-1 16,-1 0 3-16,0 0-4 15,0-2 0-15,1 1 0 16,1 1 0-16,1-3 2 16,-4 3 1-16,-1-2-2 15,1 2 0-15,-2 0-1 16,-2-1 2-16,3 1 1 15,-3 0-1-15,0 0 2 16,-1 0-1-16,-1 0 0 0,1 0 4 16,-1 0-1-16,1 0-3 15,-2 0 2-15,2 0-2 16,0 0 0-16,1 0 2 16,0 0 8-16,-3 0-6 15,3 0-4-15,-3 0-1 16,1 0-1-16,1 0 2 15,-2 0-3-15,0 0 0 16,0 0 2-16,0 0 2 16,0-4-4-16,0-2-47 15,-18 0-137-15,-6 1-211 16</inkml:trace>
  <inkml:trace contextRef="#ctx0" brushRef="#br1" timeOffset="-78970.19">5211 17258 391 0,'0'0'172'0,"0"0"-172"15,0 0-15-15,0 0-1 16,0 0-3-16,0 0-88 15,0 0-105-15</inkml:trace>
  <inkml:trace contextRef="#ctx0" brushRef="#br1" timeOffset="-73249.28">6073 16172 64 0,'0'0'241'15,"0"0"-164"-15,0 0-6 16,0 0 11-16,0 0-11 16,0 0 15-16,18-51-5 0,-18 49-9 15,0-2-25 1,0 1-9-16,0 2-2 0,0 1-18 16,0 0-7-16,0 0-4 15,3 0-5-15,-3 0-2 16,2 0-1-16,4 0-11 15,3 0 7-15,5 4 5 16,2 4 0-16,1 0 0 16,0-1-1-16,2 0-1 15,-1-2 0-15,2-5-9 16,-1 0-12-16,0 0-2 16,-2-2 0-16,-1-10 8 15,-4-3 5-15,-1 1 8 16,-4 2 3-16,-3-2 1 15,-1 1 1-15,2 1-1 0,-2 1 1 16,0 2 0 0,0 0 1-16,0 1-2 0,1 4 1 15,-4 1 0-15,6 3-1 16,-1 0-1-16,1 0-2 16,3 0 1-16,2 0 0 15,0 3-3-15,4 4 2 16,-2 2 3-16,2 1 0 15,0-3-1-15,0 1 0 16,-3-5-7-16,0-1-3 16,1-2 0-16,-1 0 7 15,0 0 0-15,0-5 4 16,-3-6 0-16,1 0 2 16,-1 0-1-16,-1-3 1 0,1 3 0 15,0-1-1-15,0 2 3 16,-2 3-4-16,-2-1 0 15,2 2 0-15,-4 3-1 16,3 2 1-16,-1 1-1 16,-2 0-6-16,3 0-1 15,-2 1 1-15,0 8-1 16,-1 2 8-16,-3 0-3 16,3 1 1-16,0-2 0 15,2-3-4-15,-2 0-6 16,7-4 3-16,-2 0-9 15,4-3 7-15,4 0-3 16,2 0 9-16,3-9 3 0,1-4-7 16,-2-1 3-1,-1 0 6-15,0 0-6 0,-5 3 4 16,1-1 0-16,-5 2 4 16,-2 2-1-16,-4 4-1 15,-2 2-2-15,-1 1 2 16,-1 1 2-16,3 0-2 15,-2 0-1-15,2 0-11 16,-1 0 11-16,1 7-6 16,0 3 6-16,-3 0-5 15,3 0 3-15,0-1-3 16,0-2 1-16,2-1-3 0,-1-5-2 16,2-1 5-1,3 0 2-15,3 0 3 0,3-3 0 16,0-8 1-16,1-3-1 15,-2-1 0-15,-1-1 1 16,-4 2-1-16,0 0 2 16,-2 3-1-16,-2 3 3 15,-4 4-4-15,1 3 2 16,-1 1 3-16,-1 0-5 16,3 0 0-16,3 0-7 15,3 1 7-15,0 6 0 16,0 3-4-16,3-2 3 15,-3 1 1-15,1 0-1 0,5-4 1 16,-3 0-3 0,6-2-3-16,-3-3-2 0,3 0 3 15,-2 0 5-15,1 0 0 16,-2 0 0-16,1-3 0 16,-4-5 0-16,1 3 1 15,-4-2 1-15,0-1-2 16,0 1 3-16,-3 3 3 15,-3-3-3-15,0 3 4 16,0 4-6-16,-3-1 5 16,0 1-2-16,0 0-4 15,2 0-2-15,1 0-2 16,1 0 3-16,3 2 1 16,1 5 0-16,-2-2-2 0,5 2 2 15,-1-2-1-15,0-2 1 16,1-3-3-16,2 0-1 15,-1 0-3-15,1 0 3 16,1 0 4-16,4 0-4 16,-5 0 4-16,2-3-2 15,-4-2-2-15,-4 2 1 16,-4 1 2-16,0 1 1 16,0 1 0-16,-3 0 0 15,0 0 0-15,0 0 0 16,0 0-4-16,0 0-5 15,0 0 4-15,0 6 1 16,0 2-6-16,0-1 8 0,0 3 4 16,-10 2-2-16,1-1 3 15,-6 4-1-15,0-2-2 16,-6 3 1-16,4 1 2 16,3-2 5-16,0 1 3 15,8-6 0-15,2-3-2 16,4-4-9-16,0 0 3 15,0-1-3-15,15-2 5 16,1 0 0-16,2 0-5 16,1-5-3-16,-4 2-9 15,-3-2 1-15,-3 4 10 16,-4 1 1-16,-4 0-1 0,-1 0 0 16,0 0-2-16,0 4 3 15,0 4 0-15,0 2 3 16,-4 4-3-16,-1 0 3 15,-1-2-3-15,2 0 0 16,-1-2 1-16,4 0-1 16,-2-3 0-16,3 0 3 15,-2-1 0-15,2-2-3 16,0 1 0-16,0-3 0 16,0 1 0-16,0-3 1 15,8 0 0-15,-1 0 2 16,5 0-2-16,-3 0 1 15,-3 0-1-15,0 0-1 16,-5 0 0-16,-1 0 2 16,0 3 1-16,0 4 1 0,0 2 17 15,-3 3-12-15,-4 0-2 16,1 0 1-16,2 1-4 16,-4 0-1-16,2-3 4 15,2 0 6-15,-1-2-3 16,4-1 2-16,-1-5-10 15,2 3-2-15,0-3 0 16,0-1-4-16,0 1 2 16,2-1-2-16,5-1-15 15,2 0 14-15,0 0 2 16,-1 0-11-16,-1 0 4 0,-3 0 8 16,-2 0 2-16,-1 3-2 15,-1 0 0-15,0 4 2 16,0-1 1-16,0 3-1 15,0 1 0-15,-3 3 5 16,-5 0-4-16,0 4 2 16,-1-1 1-16,0-1 0 15,0 0 1-15,5-3 2 16,2-4 9-16,1-4-11 16,1 1-5-16,0-2 0 15,0-1 0-15,0-2-3 16,0 1 2-16,0-1 1 15,3 0 0-15,4 0-4 16,2 0-3-16,0 0-11 0,0-1-7 16,0-2 3-1,-2 0 19-15,1 2 3 0,-5 1 0 16,0 0-7-16,0 0 5 16,-3 0 1-16,0 1 0 15,0 9 1-15,0 3-2 16,0 2 4-16,-6 4-5 15,-2 2 4-15,2 0-1 16,-1-1 5-16,3-1-1 16,-1 1-4-16,4-1 1 15,-1-4 30-15,2-3-18 16,0-3-13-16,0-1 0 16,0-2 1-16,0 0 2 15,0-1-3-15,2-5 0 0,2 3-3 16,-1-3 3-16,3 0 0 15,-3 0 0-15,-2 0 1 16,1 0-1-16,-2 0 0 16,0 0 0-16,0 0 0 15,0 0 3-15,0 0-3 16,0 0-3-16,0 3 3 16,0 1 0-16,0 1 0 15,0-1 0-15,0-1 0 16,0 4 0-16,0-7-1 15,0 3-1-15,0-1 0 0,0-2 0 16,0 2 0 0,1-1 2-16,-1 2 0 0,0-1 0 15,0 0 0-15,0-2 0 16,2 2 0-16,-2-2 0 16,0 0 0-16,1 0 0 15,1 0-1-15,-1 0 1 16,1 0 0-16,-2 3-1 15,0-3 1-15,3 0 0 16,-3 0 0-16,3 4 1 16,-3-3-1-16,3-1 0 15,2 2 0-15,0-2 0 16,1 0 0-16,2 0-1 16,1 0 1-16,-2-7-1 15,2 0 1-15,-4-3 0 0,-2 0 1 16,1-3 1-16,-2 0 7 15,-1 0 12-15,-1-1 2 16,0 3 17-16,0 3 2 16,0 0 3-16,0 5-13 15,0 0 7-15,0 1-12 16,0 1-18-16,0 1-5 16,0 0-4-16,0 0-1 15,0 0-3-15,0 0-5 16,2 0 8-16,8 0 1 15,-4 0-8-15,3 0-1 16,1 0 4-16,-2 0-4 0,-2 0-4 16,0 0 8-16,-2 0 1 15,2 0 2-15,0-8 2 16,0 0 0-16,0-3 0 16,-1-1 1-16,0-1-1 15,-2-1 2-15,-1 0-2 16,1 1 2-16,-2-2-1 15,1 3 5-15,-2 1 1 16,3-2 0-16,-2 2-6 16,1 2 5-16,1 2-5 15,-3 3 0-15,3 4 0 16,-3 0-1-16,7 0 0 0,-1 0-2 16,3 0 1-1,2 0-3-15,2 0-3 0,-2 4-23 16,2 3-31-16,-1-2-2 15,0-4 52-15,3 2-15 16,-3-3 3-16,-1 0 18 16,-3 0 4-16,-2 0-8 15,-1 0 4-15,-4 0 5 16,-1-7 2-16,2-2 2 16,-2 1 10-16,0-2 15 15,1-2-2-15,3-1-5 16,-2 1-2-16,-1 0 3 15,1-1-5-15,-1 2-3 16,2 3-7-16,-1 3-2 16,-1 4-2-16,1-2-3 0,1 3-1 15,3 0-6-15,3 0 4 16,0 0-1-16,0 3-3 16,2 2-22-16,0-1-28 15,4 1-19-15,1-5 49 16,-5 0-14-16,4 0 25 15,-5 0 11-15,3 0 1 16,-2-6 3-16,-5-5 0 16,2 0 5-16,-3-2 3 15,0 3 17-15,-1-3 6 0,-2 0-9 16,-1 2-2 0,1 0 12-16,-1 2-10 0,1 2-5 15,-2 4 5-15,0 3-9 16,0-3-6-16,3 3-7 15,3 0-1-15,4 0-2 16,1 0 0-16,-1 0-14 16,2 3-19-16,3-3-10 15,3 3 9-15,-3 0 23 16,3-2 8-16,-1 1 5 16,-6-1 2-16,1-1-2 15,-2 2 2-15,-4-2-1 16,0 0 0-16,0 0 0 15,-1-3 1-15,-1-9 3 16,2-2-4-16,-3-3 3 0,0 1 4 16,-1-3 7-16,-1-1-3 15,-1 2 15-15,0 1 13 16,0 2-1-16,0 1-12 16,0 5-2-16,0 1-10 15,0 6-2-15,0 0-7 16,0 2-5-16,0 0-3 15,5 0-7-15,8 0 5 16,-1 0-21-16,0 0-7 16,1 2-8-16,-2 3-9 0,-1-3 4 15,2 2 28 1,-4-4 6-16,-2 0 0 0,-1 0 11 16,0 0 1-1,-1 0 0-15,1-3 1 0,-2-7 1 16,0 0 2-16,3-2 7 15,0-1 4-15,-2 1 1 16,1-1 5-16,1 2-6 16,-2-1 6-16,-1 1-3 15,0 2 8-15,0 4 7 16,0 2-11-16,-3 0-6 16,3 2-7-16,5 0-8 15,-1 1 1-15,5 0-2 16,-2 0 0-16,4 0-2 15,-1 0 2-15,-1 0-1 0,0 0-1 16,-1 0 1 0,-4 0 0-16,1 0-6 0,-1 0 2 15,-3 0 2-15,-1 0 3 16,-1 0 1-16,-2-1-1 16,3-4 4-16,-3 1 0 15,0 0 2-15,0-2 5 16,0 1-1-16,0-3 0 15,0 2-2-15,0 1-1 16,3 0 3-16,-3 1-1 16,0 3-1-16,0-1-5 15,0-1-1-15,3 3-2 16,2-5-1-16,3 2 0 16,-2 0-2-16,2 0 2 0,-4 3-4 15,1-3 4-15,-1-1-2 16,-1 0-2-16,3-1 0 15,-1-1 3-15,-2-1 0 16,0 2 2-16,-2 0-2 16,2 0 2-16,-1 2 1 15,0-2 0-15,-2 1 0 16,0 2-1-16,2-1 1 16,-2 0-1-16,0 1 0 15,0 1 0-15,0-2 2 16,0 3-2-16,1-2 0 15,-1 1 0-15,0 1 0 16,0 0 0-16,0 0 0 0,0 0-2 16,0 0 2-16,0 0 0 15,0 0-1-15,0 0-1 16,0 0-1-16,0 0-15 16,0 0-49-16,0 0-64 15,0 0-54-15</inkml:trace>
  <inkml:trace contextRef="#ctx0" brushRef="#br1" timeOffset="-65537.92">8767 15894 193 0,'0'0'348'0,"0"0"-288"0,0 0-41 15,0 0 7-15,0 0-3 16,0 0-17-16,0 0 3 16,64 9-6-16,-25-9-2 15,4 0-1-15,-4 0-32 16,-8 0-16-16,-7 0 2 15,-9 0-21-15,-10 8-6 16,-5 6 29-16,-3 5 9 16,-21 3 10-16,-3 4 25 15,-7 1 12-15,1-1 18 0,5-1 17 16,2 0 0-16,10-5-15 16,5-4-10-16,3-2-14 15,3-1-8-15,5-3 2 16,0 1 0-16,0-3-1 15,5-4-1-15,9 0 0 16,3-3-2-16,1 1-6 16,-4 1-2-16,-3 0-18 15,-5 1 17-15,-3 1-9 16,-3 4 18-16,0 2 1 16,-5 6 1-16,-10 3 2 15,-4 1-1-15,0 0 9 16,4-1 5-16,0-5-7 0,9-1-2 15,6-2-5 1,0-3 0-16,0-1-1 0,0-3 0 16,3 0 0-16,5-1 0 15,2-2 2-15,0 0-2 16,-1 1 0-16,3 0 1 16,-6-1 0-16,0 3-1 15,-1-1 1-15,-4 2-1 16,1-1 1-16,0 4 1 15,-2-2-2-15,0 3 1 16,0 1 0-16,0 0-1 16,0 0 1-16,0 5-1 15,0-2 2-15,-5 3 1 16,-3 5-1-16,-1 0 0 0,1 0 2 16,-2 4 29-16,1-2-18 15,2 0 31-15,2 0-19 16,5-4-23-16,0-5-2 15,0-3 0-15,12-5-2 16,9-5-2-16,5-2-5 16,-1 0 0-16,2 0-10 15,-8 0 11-15,-5 0 3 16,-8 0-3-16,-4 0 4 16,-2 0 2-16,0 0 2 15,-2 6 10-15,-7 7-1 16,-2 0 0-16,1 1-1 15,2-2-6-15,2 3-2 16,0-3-1-16,3 2-1 16,2 0 3-16,1-1-1 0,0-3 14 15,0-1-14-15,0-3-1 16,0 0-1-16,0-1 1 16,3-2 0-16,1 1-1 15,1 2 1-15,-1 1 0 16,2-1-1-16,1 2 0 15,-2 1 0-15,-2-3 2 16,2 4-2-16,-4 1 0 16,-1 1 0-16,0 4 1 15,-6 4 3-15,-5 3 6 0,-5 7 1 16,3 1 31 0,-1 0-3-16,5-1-35 15,5-7 16-15,2-6-8 16,2 0-3-16,0-3-8 0,0-4 2 15,0-1-2-15,5-4-1 16,2 0 3-16,1-2-2 16,4 0 0-16,-5 1 2 15,-1-2-3-15,0 1 0 16,-1-1 1-16,2 1-1 16,-4-2 0-16,0 2 1 15,2 0-1-15,-5 2 1 16,0 1 0-16,0 2 1 15,0 7-2-15,0 2 2 16,-11 2-2-16,-2 5 1 0,-2 1 0 16,0-3-1-16,4 4 1 15,-1-1-1-15,4-5 5 16,0-1 15-16,2-6-17 16,6-7-3-16,0 3 0 15,0-4 0-15,0-1 1 16,0 1-3-16,0 0 3 15,0 1-1-15,0 0 0 16,0 1 0-16,0-1 0 16,0 0 1-16,0 5-1 15,0-4 0-15,0 0-4 16,0 0-52-16,0-2 55 0,0 0 0 16,0-5 1-1,0 3-1-15,0-1 2 0,0 2-1 16,0-4 0-16,0 3 0 15,0 4 0-15,0-6 1 16,0 2-2-16,-3-1 1 16,-2-1 0-16,1 2 2 15,0-3-2-15,-1 0 2 16,-1 0 0-16,-3 0 1 16,-4-17 1-16,5-3-2 15,-1-3-2-15,4-5-1 16,3 6-4-16,2 6 5 15,0 4 0-15,0 7 1 0,0 3 6 16,0 2 26 0,-4 0-3-16,-7 5 4 0,-2 11-19 15,-2 6-13-15,-1 0-2 16,3-2-2-16,3 0 2 16,-2-4 0-16,3-1 0 15,0-1 0-15,0-4 4 16,3-3-4-16,3-3 0 15,2-4-5-15,-2 3 4 16,-2-3 1-16,1 0 0 16,-1 0 0-16,1-3-8 15,3-9-10-15,-1-2 16 16,2-3 0-16,0 0-1 16,0 2-1-16,-3 1 4 0,3 2 0 15,-3 2 0-15,0 3 0 16,1 1 1-16,-1 4 1 15,2 0-1-15,-2 2 1 16,0 0-2-16,-3 0 0 16,-3 10-8-16,-3 8-1 15,-1 2-1-15,1 0 2 16,-1-3-2-16,-1 0 0 16,5-2 0-16,-4-1 4 15,2-7 6-15,2 0 0 16,2-4 0-16,2-2 0 15,2-1 1-15,0 0-1 16,0 0-9-16,0-8-6 0,3-5-10 16,0-2 5-16,-1 1 15 15,-1 0 5-15,1 2 0 16,-4 1 1-16,0 2 5 16,-3 2 3-16,2 3-2 15,-2 4 0-15,0-3 16 16,-3 3-15-16,-1 0-3 15,2 3 0-15,-2 8-4 16,-1 2 2-16,-4 3 1 16,2 4-1-16,-1-3 4 15,-1 1-4-15,2-4 4 16,1 2-5-16,0-4-1 0,-1 0 5 16,3-2-4-16,3-4 2 15,3-6 4-15,6 0-5 16,0 0 1-16,0 0 3 15,0 0-1-15,0-2-6 16,0-9 0-16,0-4-1 16,0 4 1-16,-4-2-2 15,4 3 2-15,-3 2-1 16,1 2 1-16,-1 1 4 16,-1 3-3-16,-1 2-1 15,-2 0-4-15,-2 0 3 16,-3 7-7-16,1 7 5 15,-3 1 0-15,-3 2 3 0,2 0-2 16,-5-1 0-16,0-2-5 16,2-1 7-16,0-3 0 15,5-5 2-15,1 0-1 16,-3-5-1-16,3 0 0 16,0 0 0-16,2 0 3 15,1-5-3-15,-3-7-6 16,4-4 6-16,-2-1-5 15,0-1 5-15,-1 3 0 16,-1 1 1-16,-1 2-1 16,-2 5 7-16,-3 3-4 15,6 1 6-15,-3 3-7 0,3 0 3 16,3 0-4 0,0 3 0-16,3 8-1 0,2-2-5 15,-1 3 3 1,2 0 4-16,0-2-2 0,2-2 0 15,-3-2 1-15,2-4-1 16,2-2 1-16,0 0-1 16,0 0 0-16,0 0 5 15,-3 0-3-15,0 0 2 16,-3-5-4-16,0-3 0 16,0-2-1-16,-1 0 2 15,-1 3-1-15,-1 0 1 16,-3 2-1-16,0 2 0 15,0 3-1-15,-4 0 1 16,1 0-3-16,-3 0-1 0,0 8 3 16,2 6-3-16,-2 0-1 15,6 1 5-15,-7 5 0 16,-4 1 0-16,-2-1-6 16,1-3-12-16,2-2 18 15,-2 2 0-15,0-3 3 16,-2-2-3-16,4-1 3 15,7-8 5-15,3 0 2 16,2-3-8-16,-2 0 1 16,3 0 0-16,6-3-3 15,-3-11-1-15,3-2-4 16,0-5-9-16,0 1-11 0,-3 2 6 16,-1 1 10-16,-4 5 9 15,-2 1-1-15,1 5 2 16,-6-1-2-16,1 6-1 15,0 1-11-15,0 0 11 16,5 0-5-16,2 0 1 16,1 8-1-16,-4 1-1 15,-3 1 8-15,-1 0-8 16,-4-5 4-16,7 1 4 16,-2-3 3-16,-2 0 1 15,0-3-2-15,5 0 0 16,1 0 11-16,6-1 6 15,1-10-15-15,2-1-4 0,3-1 0 16,0-3-2 0,0 3 1-16,0-3-2 0,0 5 3 15,0 0-8-15,0 6-3 16,0 1 8-16,0 1 3 16,0 3 4-16,-3 0-3 15,-1 0 1-15,-1 0 3 16,0 0-5-16,0 4 0 15,2 8-5-15,0-2 5 16,3 4-1-16,-3-4 1 16,3-5 0-16,0 0 0 15,-3-2 0-15,3-3 0 0,0 0 2 16,0 0-2 0,0 0 0-16,0 0 2 0,-3-3 1 15,3-7-3-15,0-4-13 16,-2-2 5-16,1 2 5 15,-1 1-12-15,-2 3 8 16,1 2 2-16,-1 4 5 16,-2 1 2-16,0 0-1 15,-6 3-2-15,3 0-9 16,0 0 2-16,-4 8 4 16,-4 5 4-16,2 2-1 15,2 1 1-15,-5 0 0 16,6 1 0-16,-7 3 0 15,-1-6-2-15,2 1 0 16,5-10 2-16,1 0 5 0,9-5-3 16,-2 0-2-16,2 0 2 15,2 0 4-15,1 0-10 16,0-10 4-16,0-7-22 16,0 0 5-16,0 2 1 15,0-2 1-15,0 1-2 16,-2 3 13-16,-2 4 4 15,-3 0 1-15,-1 3-1 16,-4 6 5-16,0 0-3 16,-1 0-2-16,1 0 0 15,0 3 0-15,0 9-2 16,2 0 2-16,-1 5-2 0,-4-1-1 16,6-2-6-1,0-5-4-15,3-2 13 0,2-4 0 16,1 0 0-16,-3 0 1 15,6-3 1-15,-3 0 1 16,0 0 4-16,0 0-3 16,0-9-4-16,1-6-10 15,1 0 8-15,-1-4-2 16,1 2 3-16,-1 2-3 16,1 2-2-16,-1 3 1 15,-3 2 0-15,0 4 5 16,-2 1 2-16,-4 3-2 15,-4 0-2-15,0 0 2 0,-1 10 0 16,5 2 2 0,0 4-1-16,2 1-1 0,-2 0-3 15,5-3 3-15,-1 0 2 16,2 0-2-16,-1 0 0 16,-1-4 0-16,-2 0 1 15,3-5 0-15,-3 0 1 16,6-5-2-16,-5 0 3 15,1 0-2-15,1 0-1 16,0 0 0-16,-3-5 7 16,2 0 3-16,4-2-9 15,-2 2-1-15,1 0 3 16,2 2 0-16,2 0 2 16,-1 2-4-16,1 1-1 0,0 0 0 15,0 0 2-15,0 0-2 16,0 0-9-16,0 0-3 15,0 0 5-15,0 0 3 16,0 0-3-16,0 1 3 16,0 2 3-16,0 0-1 15,0-3 4-15,0 0-3 16,0 0 1-16,0 0-1 16,0 0-2-16,0 0 3 15,0 0 3-15,0 0-2 16,0 0-1-16,0 0 2 15,0 0 5-15,0 0-6 16,0 0 1-16,0 0-2 16,0 0 1-16,0 0-1 15,0 0 0-15,0 0 0 0,0 0 0 16,0 0-1-16,0 0 1 16,0 0-5-16,0 5 1 15,0-2 0-15,0 6 4 16,-2-2 0-16,-4-1 0 15,-2 0 1-15,0-1-1 16,-1 1-5-16,1-1 5 16,-2-1 1-16,6-4 3 15,-1 0-4-15,4 0 0 16,1-5-9-16,0-12-13 0,0-4-1 16,6-4 5-16,7-2 2 15,-1 7 9-15,-3 3 2 16,0 6 4-16,-5 2 1 15,-2 6 0-15,-1 3 0 16,1 0-4-16,-2 0-13 16,3 0-16-16,0 0 9 15,-2 0-15-15,1 0 11 16,-1 0-2-16,-1 0 10 16,0 0 16-16,0 0 4 15,0 0 26-15,-1 0-19 16,-10 0 1-16,-2 0-5 15,1 0 1-15,-3 0 3 16,0 0 11-16,-1 0-2 16,5 0 10-16,-1 0-13 0,2 0 7 15,1-5 23-15,6 0-13 16,-2-4-20-16,2-1-8 16,2 1-2-16,-1-2 2 15,2-2 0-15,0 0-1 16,0-4-1-16,0 1 0 15,8-3-1-15,9 1 1 16,2-2-2-16,3 1-6 16,-1-5-22-16,0 7-38 15,-2-2 12-15,-4 1-16 16,-3 1 15-16,-9 1-4 16,-3 5-23-16,0 2 56 15,-6 4 28-15,-13 1 47 16,-5-1 27-16,3 5-34 0,0 0 2 15,-1-5-11-15,4 0 35 16,0 1-8-16,2-2-16 16,4-2-42-16,1 2 24 15,4-2 6-15,7 1 11 16,0-5-32-16,0-2-9 16,0-6-2-16,15 3 1 15,-3-2 0-15,1 0-1 16,-4 2 1-16,0 2-9 15,-3-2-3-15,-3 2 5 16,-3 1 8-16,0 0 3 0,0 4 0 16,0 0-3-16,-3 1 0 15,-1 6 3-15,-1-1 2 16,2 1-3-16,3 3 0 16,0-1 0-16,0-2-1 15,0 0 1-15,0-4-2 16,0-1-1-16,0 1 1 15,0-3 0-15,0-2 1 16,0 2-1-16,3-5-1 16,-3 0 1-16,3 0 2 15,-3 2 2-15,0-1-1 16,0 2 7-16,0-3-8 0,0 1-1 16,0 2 0-16,-3 0 2 15,-3 4-4-15,1-1 4 16,-2 3-5-16,0 2 4 15,2 2 14-15,1-1-11 16,1-1 0-16,1 2 4 16,-1-4-1-16,3 1-7 15,-3-4 2-15,3-4-2 16,0-3-1-16,0-4 1 16,3 0-1-16,5-2 0 15,-4 1 0-15,1 3 1 16,-4 1-1-16,-1 3 0 15,0-2 1-15,0 6-2 0,0-2 1 16,0 3-2 0,-6 3 1-16,-4-1-2 0,-5 0 3 15,0 1 0-15,-3 1-2 16,0 2-1-16,-1-2 3 16,-2 1 1-16,3-1 0 15,2-1 2-15,5 1 7 16,3 1-4-16,4 1-1 15,3-1 0-15,1-1-5 16,0-5 0-16,8-5-3 16,12-3 3-16,4 1-2 15,-3 1-2-15,-6 4-4 16,-4 0 3-16,-6 3-6 16,-2 2 2-16,-3-3 7 0,0 0-1 15,0 0-4-15,0 1 4 16,0 2 2-16,-3 3 0 15,-2-2 1-15,1 1 3 16,0 2-2-16,1 1 2 16,1 1 2-16,1 0-1 15,1 1 2-15,0 0 0 16,0-2-6-16,0 1-2 16,0-3 2-16,0-4 0 15,0-6-3-15,13-6 2 16,-1-2 1-16,-3 1-3 15,1 0 3-15,-5 3 0 16,-4 0 0-16,-1 3 0 16,0 4 3-16,0 1-1 15,0 3 2-15,-6 0-1 0,-2 3 10 16,0-2-6-16,2 4 3 16,0 0-3-16,1 0-2 15,4 2 4-15,-3 0-2 16,4 0 5-16,0 0-4 15,0 0-2-15,0 0-2 16,0 0-4-16,0-1 0 16,0 1 1-16,0 0-3 15,0 0 1-15,0 0 0 16,0-3 1-16,0 2-1 16,0-4-6-16,0-2-1 15,0 3 3-15,0 1 4 0,0 2-2 16,0 1 3-16,0 0 2 15,0 0 0-15,0 0-2 16,0 0-1-16,0 0-7 16,0 0-34-16,0 0-13 15,0 0-54-15,0 0-26 16</inkml:trace>
  <inkml:trace contextRef="#ctx0" brushRef="#br1" timeOffset="-64071.89">5022 15972 378 0,'0'0'64'16,"0"0"-15"-16,0 0 27 15,0 0-30-15,0 0 12 16,0 0 4-16,0 0 13 16,-11-31-35-16,4 27 9 15,-5 1-24-15,-3 0-7 16,-6 3 5-16,-4 0-8 0,-5 9-11 15,-1 7-1 1,1 6 1-16,9 3 2 0,5-2-4 16,8-1 3-16,8-4-5 15,0 1-5-15,3-3 3 16,19-5 2-16,2-3 0 16,3-4 1-16,0 1-1 15,-3-3 0-15,0 0-4 16,-9 3-8-16,-5 0-7 15,-1 2 1-15,-6 5 3 16,2 0 3-16,-5 5-6 16,0 3-7-16,0-1 9 15,-2 1 5-15,-10 0 4 16,-1 0 6-16,-1-3-1 0,-2-5 1 16,2-1-4-16,2-4 1 15,-1-3-12-15,4-4-11 16,3 0-18-16,6-4-37 15,0-16-94-15,0-6-94 16</inkml:trace>
  <inkml:trace contextRef="#ctx0" brushRef="#br1" timeOffset="-63823.55">5065 15857 631 0,'0'0'106'0,"0"0"-18"16,0 0 9-16,0 0-35 16,0 0-33-16,0 0-18 15,-9-7-3-15,9 20-6 16,6 10 3-16,6 7 9 16,4 1-8-16,-4 1-1 15,-4 1-4-15,-1 1-1 16,-1 2-5-16,-3-5-2 15,2-4-64-15,1-5-43 16,-3-12-125-16,0-8-157 16</inkml:trace>
  <inkml:trace contextRef="#ctx0" brushRef="#br1" timeOffset="-62722.4">5037 16023 561 0,'0'0'87'0,"0"0"-45"16,0 0 47-16,0 0-35 15,0 0-39-15,0 0 21 16,95-54-2-16,-56 35-20 16,-6 0-5-16,-3 4-2 15,-8 2-5-15,-6 4-1 0,-7 6-1 16,-6-1 0-1,-1 4 2-15,-2 0 2 0,0 0 1 16,0 0 8-16,0 0 24 16,0 1-17-16,-8 11-13 15,-5 4-5-15,4 2 2 16,0-2-3-16,4-3-1 16,4 2 0-16,-1-5 0 15,2-3 0-15,0 3 0 16,0-5-1-16,0 1-1 15,8-3 3-15,1-3-2 16,4 0 2-16,2 0-2 16,0-3-1-16,-3-7-6 15,-4-4-13-15,-2-2 3 16,-6 1 4-16,0 1-4 16,0 3 9-16,-8 2 1 15,-1 2 8-15,3 4 3 0,-1 3-1 16,7 0 18-16,-3 0 4 15,3 0-24-15,0 0-11 16,0 11 7-16,0 3 4 16,0 0 0-16,0-1 0 15,3-7-1-15,4 0 1 16,2-4 0-16,0-2 3 16,3 0-1-16,-3 0 0 15,6-10 4-15,-2-5-2 16,-4-3-2-16,-1-2 3 0,-4 0-2 15,-4 0-1-15,0 2 1 16,0 6 3 0,-4 2-5-16,-1 6 3 0,4 1 16 15,-1 3 0-15,2 0-10 16,0 0-10-16,0 0-11 16,0 0-5-16,5 8 15 15,8 1 1-15,2-1 3 16,0-1-3-16,-3-3-6 15,4 1-2-15,-5 0-16 16,-4-1 10-16,-2 1 0 16,-5 6-8-16,0-2-7 15,0 8 21-15,-3-4 7 16,-6 1 1-16,1 0 0 16,5-7 0-16,2 1 0 0,1-3 0 15,0-5-4-15,13 0 3 16,11 0-3-16,6-16 4 15,4-4-3-15,2-5-14 16,-3-6-6-16,-5-1-17 16,-4-2-4-16,-9 0 6 15,-8-2 13-15,-7 2-9 16,0-3 16-16,-14-2 4 16,-6 0 7-16,-2 6 7 15,1 2 15-15,7 12 28 16,4 9 42-16,7 6-7 15,0 3-10-15,3 1-23 0,0 0-32 16,0 12-13-16,6 15 0 16,9 7 23-16,0 7-14 15,3 3-4-15,-5-1-2 16,2-1-3-16,-3-5-1 16,0-4-1-16,-3-2-10 15,0-9-71-15,3-8-104 16,-2-8-136-16</inkml:trace>
  <inkml:trace contextRef="#ctx0" brushRef="#br1" timeOffset="-62553.45">5771 15693 746 0,'0'0'116'0,"0"0"-70"15,0 0-8-15,0 0-38 16,0 0-3-16,89-44-10 16,-43 24-129-16,-4 2-238 15</inkml:trace>
  <inkml:trace contextRef="#ctx0" brushRef="#br1" timeOffset="-61155.78">5936 16061 486 0,'0'0'146'15,"0"0"-85"-15,0 0 49 16,0 0-15-16,0 0-43 16,0 0-18-16,0-2-11 15,0 2-9-15,0 0-7 16,-3 11-7-16,0 3 1 16,3-2-1-16,0-1 2 15,0-2-5-15,0-2 4 16,6-2-2-16,6-4 1 15,2-1-1-15,5 0 0 0,-3-14-1 16,-1-3-27-16,-4-3-5 16,-7 3 12-16,-4 0 5 15,0 0 7-15,-9 2 5 16,-4 3-3-16,-5 2 6 16,1 6 2-16,3 1 3 15,3 3 5-15,3 0 22 16,0 0 3-16,0 0-23 15,1 12-6-15,-1 2 2 16,1 3-3-16,7-2 6 16,0 0-4-16,0-3-3 15,0-1 1-15,10-3-2 0,5-3 0 16,6-5 1 0,1 0-1-16,-2 0 3 0,4-11-4 15,-8-5-1-15,-4 0-8 16,-6-1-9-16,-6 2-3 15,0 0 7-15,-3 2 6 16,-11 3-1-16,-6 3 6 16,-4 4 3-16,0 3 1 15,4 0 7-15,4 0 14 16,7 0 6-16,3 3-10 16,3 6-12-16,-1 3-3 15,4 0 1-15,0-1 0 16,0 0 0-16,0-2-2 15,9-2 1-15,-2-2-1 16,5 0-1-16,0-5-1 0,5 0 0 16,0 0 0-16,0-2 3 15,-2-8-3-15,-6-2-2 16,-5 2-7-16,-4-2-1 16,0 0-4-16,-10 3-4 15,-14-1 9-15,-1 3 0 16,-1 1 7-16,2 4 1 15,5 2 0-15,7 0 1 16,3 0-2-16,5 1-7 16,4 10-1-16,0 4-29 15,13-3-98-15,8-6-124 16</inkml:trace>
  <inkml:trace contextRef="#ctx0" brushRef="#br1" timeOffset="-52540.88">6103 15775 260 0,'0'0'72'0,"0"0"-49"15,0 0 13-15,0 0 7 0,0 0-17 16,0 0 1-16,66-20-3 16,-50 16-7-16,2 1-3 15,3-1-2-15,4-2 6 16,2 2-5-16,0-1-8 16,1-3 0-16,2 2 0 15,1-1-3-15,2 0 2 16,0 1-4-16,-2 1 1 15,-1-1-1-15,-3 1 1 16,-3-1-1-16,0 2 1 16,-2 1-1-16,-1 2-1 15,-3-1 1-15,-2 2 0 0,1 0 1 16,2 0-1 0,0 0 0-16,7 0 1 0,-2 0 0 15,7-4-1-15,-2-1 0 16,-3 0 2-16,0-1-2 15,-4 3 0-15,-4-3 1 16,-3 4-1-16,-3 0 3 16,-3 0 0-16,0 0 5 15,0 1-4-15,0-1 6 16,4-1 1-16,1-1-1 16,2 1-7-16,2-1 1 15,4 0 0-15,2 0 1 16,4-1-3-16,-4 2 3 15,0 0-2-15,-3-1 0 0,-2 1 2 16,-4 2-1-16,-3-2 4 16,0 3 1-1,-1-2-3-15,-1 1 2 0,-1-1 1 16,5-1 2-16,2 1 0 16,-3-1-6-16,5-1 2 15,-3 1-7-15,0 0 3 16,2 1-3-16,-4 1 0 15,-3 1 0-15,-1 0 0 16,2-1 2-16,-1 1 1 16,0 0-2-16,-1 0 1 15,2-2-1-15,-1 2 3 16,1-2-3-16,1-1 4 0,-2 1-1 16,2 1 1-16,-3-1-2 15,0 2-1-15,-3 0 3 16,-2-1-2-16,-2 1-2 15,4 0 1-15,-3 0 1 16,6 0 0-16,-2 0-1 16,-1 0-2-16,0 0 7 15,3 0-1-15,-3 0 1 16,0 0 2-16,-1 0-2 16,-2 0 0-16,0 0 0 15,0 1-3-15,0 2 9 16,2 2 0-16,0-1-1 15,-1 1-1-15,-2 3-5 16,4-2 9-16,-3 2-2 0,2 0-2 16,-1-1 1-16,-1-2-4 15,0 3 6-15,0 0-1 16,0 0 1-16,-2 1-2 16,2-1-5-16,-1 1-1 15,1 0-3-15,0-1 2 16,1 0-5-16,-1 2 3 15,-3-1-2-15,3 0 2 16,-3 1 1-16,3 0-2 16,-3 0 7-16,0-4 1 15,0 4-5-15,0-3 3 16,0 0 0-16,0-1-5 16,0 1 2-16,0-2-4 0,3 1 1 15,-3 1-1-15,0-1 1 16,2 0-2-16,-1 2 1 15,1 0 2-15,-1-1 0 16,-1 1-3-16,2 0-2 16,-1-2 2-16,1 2 0 15,-1 1 2-15,1-1-1 16,-1 0-2-16,1-3 2 16,0 3-1-16,0-1 0 15,-1 1 0-15,1 0-1 16,-1 0 1-16,2 2 0 15,-1-2-1-15,1 2 1 0,0 1 0 16,-3-2 0-16,3-1 0 16,0 1 0-16,0 1 0 15,1-2-2-15,-1 2-1 16,2-1 3-16,-2 0 0 16,3-2 0-16,-2 2 0 15,2-1 4-15,0 0-4 16,3 1-2-16,-4-1 2 15,1-1 0-15,-2 1-2 16,3 1 2-16,1-1 2 16,-4-3-2-16,1 0 0 15,-2-3 0-15,-3 1 0 16,3 0 0-16,-3-2 0 0,0-1 0 16,0 2 0-1,0-2 1-15,0 0 2 0,0 0-2 16,0 0 0-16,0 0 0 15,0 0 3-15,4 0-4 16,2 0 1-16,3-7 1 16,2-5-2-16,2 2 1 15,-2-2-1-15,2 0 1 16,-1 1-1-16,-3 0 3 16,4 2-3-16,-1-1 0 15,-3 4 0-15,3-2 0 16,0 1 2-16,1-1-4 0,4-2 2 15,2 1 0-15,6-3-1 16,4-1 1-16,-5 2-2 16,3 0 2-16,-5 1 0 15,0 2-1-15,-2 2 0 16,-4-2 1-16,-2 0 0 16,-1 3 0-16,-4-4 0 15,7 0 0-15,-4 0 0 16,3-3 1-16,0 2 0 15,1 0-2-15,-2-1 1 16,5 0 0-16,-2 2 0 16,1 0-1-16,0 1-2 15,1-3 1-15,2 3-1 0,-2-2 3 16,1 1-2-16,-3 0 1 16,0-2 1-16,1 4 0 15,-3-2 2-15,1 0-3 16,-5 2 2-16,1-1-2 15,-1 2 1-15,-3-1 0 16,3 2 0-16,-1-2 1 16,-1 1 0-16,1-1-2 15,2-2 0-15,0 1 1 16,1-1-1-16,-1 1 0 16,1 2-3-16,-3-1 1 15,-3 3 1-15,1 0-2 16,0 1 4-16,-3-1 2 15,3 1-2-15,-2-1 0 0,0 1-3 16,4-2 3 0,-3-2 0-16,1 1 0 0,7-2 0 15,-5 0-2-15,2 1-1 16,-3 0 3-16,3 1-8 16,-3 2 8-16,1-3-6 15,-1 3 6-15,-1 0 0 16,1-1 0-16,-2 3-5 15,-1-1 5-15,2-1 0 16,0 1 0-16,3-3 5 16,0 2-10-16,2 0 10 15,-3 0-10-15,1 1 5 16,2 0 0-16,-5 1 0 0,-1 2 0 16,-2 0-2-1,-1 0 1-15,-1 0-1 0,0 0-3 16,0 0 2-16,3 3 0 15,-4 3 1-15,-1 1 1 16,2 2 0-16,0-1 1 16,3 2 1-16,-3 0-1 15,0 1 0-15,-2 2 0 16,1 1 1-16,1-1 4 16,-2 1 4-16,1-3-7 15,-1 1-1-15,2 0 3 16,-1 0 5-16,1-3-8 15,-3 0 1-15,3-4-1 0,-3 2-1 16,6 1 0-16,-5-2 1 16,1 1 2-16,-1 0 1 15,-1-1 1-15,0 2-1 16,0 1 2-16,0 1 1 16,0-3 2-16,0 3 5 15,0-2-3-15,3-2-11 16,-1 1 2-16,1-1-1 15,0-1-1-15,-3-2 1 16,1 0-2-16,-1-1 2 16,0 0-1-16,0-1 2 15,0 1 0-15,0-1 0 16,0 2-2-16,0 0 1 16,0 1 1-16,0-1-2 0,0 0-1 15,0-2 1-15,0-1-1 16,0 0 1-16,0 0-1 15,0 0 1-15,0 0 1 16,0 0-1-16,0 0 0 16,0 0 0-16,0 0 0 15,0 0 1-15,0 0-1 16,0 0 0-16,0 0 5 16,0 0-4-16,0 0 2 15,0 0 11-15,0 0-2 16,0 0-7-16,0 0 1 15,0 0-2-15,0 0 5 0,0 0 0 16,0 0-1-16,0 0-2 16,0 0-1-1,0 0-3-15,0 0 3 0,0 2-4 16,0-2 3-16,0 0 2 16,0 0 3-16,0 3 1 15,-4 4-5-15,-1-2-1 16,2 0 8-16,2-5-9 15,1 0-1-15,0 3-2 16,0-3 0-16,0 0 1 16,0 1 0-16,-3 2 0 15,1 1 0-15,-2 2 1 16,1 2 0-16,3-1-2 0,-3 0 0 16,0 2 2-1,0 1-2-15,0 2 0 0,0 1 0 16,0-2 0-16,1 2 0 15,1 1 0-15,-1 1 0 16,2-3 0-16,-1 2 0 16,1 1 0-16,0 0 0 15,0 1 0-15,0-1 0 16,0-1 1-16,0 3-1 16,-2-3 0-16,2 3 0 15,0 1 0-15,0-2 0 16,0 2 1-16,0-1-2 15,0-3 0-15,0 1 1 0,0-1 0 16,0-1 0-16,0-2 0 16,0-1-1-16,0 0 2 15,0 2-1-15,0-3 0 16,0-1 0-16,0 0 0 16,0-2-1-16,0 4-2 15,0-2 1-15,2-2 2 16,-1 3 0-16,-1-4-1 15,2-2 0-15,-2 2 0 16,1-5-5-16,-1 2-2 16,0-2 6-16,0 0 2 15,0 0-1-15,0 0 1 0,0 0 1 16,0 0-1 0,0 0 1-16,0 0-1 0,0 0 0 15,0 0 0-15,0 0-2 16,0 1 2-16,0 2 0 15,0 0 2-15,0 0-2 16,0-3 0-16,0 3-1 16,0 2 1-16,0-3-1 15,0 1 1-15,0 0 1 16,0-2-1-16,0 2 0 16,0-1 1-16,0 1-1 15,0-1-2-15,0-2 2 16,0 4 1-16,2 1-1 15,-2 3 0-15,0 4 0 0,0 0 0 16,0 3 0-16,3-1 0 16,0-2-1-16,0 2 3 15,1 0-3-15,-2-1 2 16,1 2-1-16,0-3 0 16,-3 2-1-16,0-1 1 15,4 1 1-15,-2 0-1 16,-2 0 1-16,1 1-2 15,-1-2 0-15,2 3 1 16,-2-1 1-16,1 1-1 16,1-5 0-16,-1 1-1 15,2 0 1-15,-1 0 0 16,-1-6-1-16,1 2 1 0,-2-2 0 16,1 2 2-1,-1 2-3-15,0 3 1 0,0-2 0 16,2 3 0-16,-2-5 0 15,1 4 0-15,1 1 0 16,1 0 0-16,-1 0 0 16,1-3 0-16,0 2 0 15,2 0 0-15,1 1 1 16,0 0-1-16,-3-1 0 16,1-4-1-16,-2 2 1 15,-1 0 0-15,-1 3 0 16,0-2 0-16,0 1 2 15,0-2-4-15,0 3 4 16,0 0-2-16,0 0 0 0,0 0-1 16,0 0 1-16,3 2 0 15,0-2 1-15,0 1-1 16,0-3 0-16,-1 0-1 16,-1 0 1-16,1-3 1 15,-2 6-1-15,1 0-2 16,1 2 2-16,-2 2 1 15,0-2-1-15,0 0 0 16,0 4 0-16,0 0 0 16,0 1 1-16,0 3-1 15,0-3-1-15,0 2 1 16,0-3 0-16,0-1 0 16,0-3 0-16,0-2 0 0,0-1 1 15,0 2-1-15,0 0-1 16,0-2 1-16,0 3 0 15,0-3 1-15,0-3-1 16,0-3 0-16,0 0-1 16,0-2 1-16,-2 0 0 15,1-1-2-15,-1 1 2 16,1-3 0-16,1 1 1 16,0-1-1-16,0 1 0 15,0-4 0-15,0 0 0 16,0 0-1-16,-2 0 1 15,2 0 2-15,0 0-2 0,0 0 0 16,0 0-1-16,0 0 1 16,0 0 0-16,0 0 0 15,0 0 4-15,0 0-4 16,0 0 1-16,0 0-3 16,0 0 4-16,-3 0-3 15,-1 0 1-15,-1 0 0 16,0 0 0-16,0 0 2 15,2 0-2-15,0 2 0 16,0-2 0-16,0 0 0 16,0 1-1-16,0 1 0 15,-6-1 1-15,3 2 0 16,-1 0 1-16,-2-1-1 16,0 4-2-16,3-1 2 15,-2-1 0-15,2 6 2 0,0-5-2 16,-1 1-2-16,4-1 2 15,-1-2-2-15,-1 1 4 16,2 2-5-16,0-3 4 16,-2 2-2-16,0 3 0 15,-3-1 1-15,1 1-1 16,-1-1 0-16,1 2-3 16,1-3 0-16,3 1-1 15,-2-1-2-15,2 0 3 16,-1-1 0-16,1 0-2 0,-3-1 1 15,3-1 3 1,-3-1-1-16,3 3-2 0,-3-4 3 16,-2 1-2-16,0 1 0 15,0 1 3-15,-1 1 0 16,-1 0-1-16,1-2 2 16,0 1-1-16,1 1 1 15,-2-3 0-15,1 4-2 16,0-2 2-16,-1 1-1 15,-1 0 1-15,-3 0 0 16,0 1 0-16,-2 2 0 16,-1-2-2-16,2 1 1 15,0-3 1-15,3 2 0 0,-1-2 0 16,2 3 0 0,0-5 1-16,0 2-2 0,2-1 1 15,-3 4 0-15,3-3 1 16,0 2-1-16,-2-3 0 15,0 2 3-15,5-1-3 16,-2-1 0-16,1 0 0 16,3 1 0-16,-2-2 0 15,-2 1 0-15,1-1 0 16,1 2 0-16,-3-1 0 16,0 0 0-16,-1 2 0 15,-3 0 0-15,1-2 0 16,-2 3 0-16,0-3 0 15,-1 2-1-15,3 1 0 0,-1-3 1 16,1 2-1-16,-1 0 1 16,1 0-2-16,-2 0-2 15,-2 0-4-15,1-1 3 16,-3 0 0-16,-1 0 0 16,-1 0 3-16,1 1-3 15,-2-1 5-15,3 0 1 16,2 0-1-16,-1 2-1 15,-1-1 0-15,0-1 1 16,-1 3-2-16,-3-1 1 16,-2 0-7-16,1-3 3 15,-2 2-7-15,1-1-1 16,-1-1 5-16,0 2 1 0,0 0-1 16,-1 0 3-1,0 2 4-15,1 0 2 0,-2 2-2 16,-4 1 2-16,0 0-1 15,-4-2 0-15,2-2 0 16,2 0 0-16,3-1 1 16,-4 1-1-16,1-3 0 15,4-1 0-15,2 0 0 16,7-2 1-16,-3 0-2 16,0 0-1-16,-1 0 2 15,2 0 0-15,-2 0 2 16,0 0-2-16,1 0 0 0,-3 0 0 15,2 0 1-15,-1 0-1 16,4 0 0-16,1-4 3 16,1 3-2-16,1-3-1 15,1 2 0-15,-1-1 0 16,0 3 0-16,-4-4 1 16,4-2-5-16,-4 6 8 15,-1-3-4-15,-1 2 0 16,1-1-1-16,2 2 0 15,-2 0 1-15,7-1 0 16,-3 1 2-16,0 0-2 16,-1 0 0-16,-1 0-1 15,4 0 1-15,-4 0 1 16,-1 0-1-16,1 0 0 16,-2 0 0-16,4 0 0 0,-2 0 0 15,1 0-2-15,-1 0 0 16,1 0 2-16,-2 0 0 15,-2 0 0-15,0 0-2 16,-2 0 6-16,1 0-7 16,1 0 3-16,-2 0 0 15,-1 0-1-15,4 0 1 16,-3 0 0-16,0 0 0 16,-1 0 2-16,4 3-2 15,-3-2-2-15,3 2 2 16,-4-3 4-16,0 3-4 15,-5 0 0-15,0 1 0 0,-4 0 0 16,-4 1 0-16,1-2-2 16,-6 2 2-16,4-3 0 15,5 0 0-15,5 0 2 16,9 0 3-16,6-2-5 16,3 0-1-16,1 0 1 15,3 0 4-15,-1 0-1 16,-2 0-3-16,4 0 5 15,0 0-4-15,-2 0 4 16,2 0-2-16,-1 0-2 16,3 0 2-16,-1 0 5 15,5 0 0-15,-3 0-5 16,-3 0 3-16,4 0 2 0,-1 0 1 16,-1 0 0-1,3-2-3-15,-1 2-1 0,1 0 0 16,1 0-2-16,-2 0 1 15,2 0-1-15,0 0 0 16,0 0-2-16,0-1 6 16,0 1-7-16,0 0 7 15,0 0-5-15,0-1-2 16,0 1 5-16,0-2-2 16,-3 0 0-16,-1-3 0 15,-2 0-3-15,-2-1 3 16,1-2-3-16,4 2 2 0,-2 0-1 15,-1 1 0 1,2-1 2-16,-1 0-2 0,0-4 2 16,-1 3-2-16,-2-4-1 15,5 0 2-15,-3 1-2 16,4-2 0-16,-2 3 2 16,1-4-1-16,-1 0 0 15,1 0 0-15,0-1 0 16,-2-1 2-16,-1-2-2 15,-4-3-1-15,2 0 1 16,1 1 0-16,-2-2 0 16,-1 2 0-16,-1-2 0 15,3-2 0-15,0 3-1 0,0 0 0 16,1-2 0 0,2 3 0-16,-2-1-1 0,4 2 0 15,3-3-2-15,-3 2 0 16,0-3 1-16,3 1 2 15,-3-2-6-15,1 1 4 16,1 0 2-16,-2-2 0 16,0 0 0-16,0-2-2 15,-3 3 1-15,2-1-4 16,-2 1 3-16,-2-1 2 16,-1-1-7-16,2-1 7 15,-2-1-1-15,0-1 0 16,-3-2-2-16,6 4 3 15,-2-2-3-15,2 2 1 0,-1 2-2 16,1 0 4-16,2-1-5 16,-7-1 5-16,-2-2-6 15,-1-2 4-15,-5 2-1 16,4 0 2-16,-1-1-2 16,2-4-1-16,-1 3 3 15,3 4 0-15,2 4 0 16,-2 0-2-16,3 2 1 15,3 3 0-15,-1 1-1 16,4 4-1-16,3 1 2 16,0 0-4-16,0-1 0 15,0-2-4-15,0 3 4 16,0 0 0-16,0-2 6 0,0 3-5 16,0-4 3-1,1 1 0-15,1 4-2 0,-2 0 4 16,0-1 0-16,0 0 0 15,0-2-3-15,0-2 1 16,0 2-1-16,0-1 3 16,-3 1-5-16,0-2 1 15,1 1 3-15,-1 2-5 16,0 5 5-16,0 0 1 16,0 2-1-16,3-2 1 15,-3-1 1-15,-4 0-1 16,7 0-1-16,-3 1 1 0,0-3 0 15,0 6-1-15,1-2 2 16,-1 3-1-16,2 2 0 16,1 0 0-16,-2 0 0 15,2 0 0-15,0 0 0 16,0 0 0-16,0-2 1 16,-1 2-1-16,1 0 0 15,0 0-1-15,0 0 0 16,0 0 1-16,0 0 0 15,0 0-1-15,0 0 1 16,0 0 0-16,0 0 1 16,0 0 0-16,0 0-1 15,0 0 0-15,0 0-1 16,0 0 1-16,0 0 0 16,0 0 1-16,0 0-1 0,0 0-1 15,0 0 1-15,0 0 0 16,0-1 1-16,0-3-1 15,-2 0 0-15,-2-2-1 16,2 0 1-16,-3-1 0 16,0 1 0-16,-1 1 1 15,1-1-3-15,2 2 4 16,-1-1-3-16,1-2 2 16,0 2-2-16,2 0-2 15,-2-2 3-15,1 2-6 16,-1 1 3-16,2-2-2 15,-1 2 2-15,-1 0 2 0,0-4-1 16,0 3-4-16,0-1 5 16,0 2 0-16,-1-1 0 15,1 1 1-15,1 3-1 16,-1 0 1-16,3-1 1 16,-1 2-1-16,1 0 0 15,-2 0 1-15,2 0-1 16,-1 0 1-16,-2 0-1 15,-6 4-1-15,-9 17-8 16,-1 9 7-16,-4 7-2 16,4-1 4-16,4 0-1 15,-3 1 1-15,7-1-1 16,-2-3 0-16,1-5 1 0,2-3 0 16,1-6 0-16,1-7 0 15,4-6 1-15,1-3-1 16,3-3-1-16,0 0 1 15,0 0 0-15,0 0 0 16,0 0 1-16,0-23 1 16,4-7-1-16,10-12-1 15,4-2 0-15,-3 2-1 16,1 1-1-16,-4 5-3 16,3 3 3-16,-3 6 2 15,1 4-1-15,1 0-1 16,-2 2-1-16,1 3 0 0,-4 4-1 15,-1 4 3-15,-1 2 0 16,-4 4 2-16,-2 1-1 16,1 3 0-16,-2 0 0 15,1 0 0-15,-1 0 1 16,0 0-1-16,5 0-3 16,1 10-10-16,7 7 13 15,4 5 0-15,3 2 1 16,4-2-1-16,6-2 1 15,1-1-1-15,1-5 0 16,-1 0-1-16,2-5-1 16,-2-3-40-16,-4-6-107 15,-3 0-231-15</inkml:trace>
  <inkml:trace contextRef="#ctx0" brushRef="#br1" timeOffset="-50905.01">8030 17972 153 0,'0'0'187'16,"0"0"-93"-16,0 0-4 16,0 0-7-16,0 0-2 15,0 0 2-15,0 0-9 16,3-17-14-16,-3 17-15 16,0 0-3-16,0 0-10 0,0-3 4 15,0 3-8-15,0 0-1 16,0 0-8-16,0 0-3 15,0 0-6-15,0 0 7 16,0 0-5-16,0 0 3 16,-7 10-7-16,-11 12 1 15,-9 8-9-15,2 0 3 16,1-4-3-16,7-6 0 16,4-3 0-16,1-4 0 15,6-4 0-15,1-6 1 16,1 1-1-16,4-4 1 15,0 0 0-15,0 0 0 16,0 0-1-16,0 0 2 16,0 1-1-16,0-1 0 15,0 0-1-15,0 0-6 0,0 0 1 16,0 3-6 0,6-1 3-16,14 5 8 0,6 0 4 15,6-1-3-15,4 2-1 16,-1 1-2-16,4-1 2 15,0 1-1-15,-3 1 1 16,-6 0-5-16,-4-3-9 16,-5 1-40-16,-4-3-27 15,-4 0-24-15,1-1-79 16,-6-4-91-16</inkml:trace>
  <inkml:trace contextRef="#ctx0" brushRef="#br0" timeOffset="10694.39">18264 16964 639 0,'0'0'33'16,"0"0"-33"-16,0 0-207 16,0 0-1-16,0 0-11 15</inkml:trace>
  <inkml:trace contextRef="#ctx0" brushRef="#br0" timeOffset="12515.94">21253 11975 286 0,'0'0'475'16,"0"0"-414"-16,0 0-30 16,0 0 40-16,0 0-6 15,0 0-22-15,0-38-16 16,0 38-20-16,0 10-5 0,0 23-2 16,6 18 7-16,7 20 2 15,0 17 3-15,1 15 7 16,-2 12-5-16,0 15-4 15,2 22-2-15,-2 17-4 16,-1 23-2-16,-6 11 5 16,-4 9 14-16,-1 13 2 15,0 10-13-15,0 10-3 16,-4 11 4-16,1-1 1 16,3 2-4-16,0-2-4 15,0-5 2-15,0-13 1 16,3-12-3-16,6-18-2 15,2-15 5-15,0-21 6 16,3-29-7-16,4-27-3 16,0-32-3-16,2-30 0 0,1-22-1 15,-4-16-58 1,-2-15-36-16,-3-2 22 0,-1-22 27 16,-2-8-41-16,-1-6-54 15,-8-7-141-15</inkml:trace>
  <inkml:trace contextRef="#ctx0" brushRef="#br0" timeOffset="13866.48">21935 12218 932 0,'0'0'61'15,"0"0"-15"-15,0 0 3 16,0 0-17-16,0 0-18 16,0 0-9-16,-12-9-5 15,12 27-3-15,0 13 3 0,0 11 25 16,0 6 4-16,0 1-16 15,-11-2 5-15,-2-2-5 16,0-6-9-16,0-8 0 16,0-9-4-16,6-7-6 15,4-7-44-15,3-8-62 16,0 0-32-16,0-21-105 16,0-11-341-16</inkml:trace>
  <inkml:trace contextRef="#ctx0" brushRef="#br0" timeOffset="14097.76">21808 12137 552 0,'0'0'126'0,"0"0"-6"0,0 0-12 16,0 0-54-16,0 0-29 16,0 0-5-16,-12-27-7 15,23 22-5-15,9 0-4 16,12 1-2-16,1 2-2 15,3 2 0-15,0 0-2 16,-1 13 1-16,-5 10-3 16,-12 9-11-16,-10 7-105 15,-8 4-112-15,-8 1-131 16</inkml:trace>
  <inkml:trace contextRef="#ctx0" brushRef="#br0" timeOffset="14286.47">21784 12629 460 0,'0'0'164'16,"0"0"6"-16,0 0-23 15,0 0-55-15,0 0-35 16,0 0-25-16,89-42-14 16,-50 31-10-16,3 1-8 15,1 3 0-15,1 2-3 16,-2 1-39-16,1 1-90 15,-3-1-202-15,-2-2-303 16</inkml:trace>
  <inkml:trace contextRef="#ctx0" brushRef="#br0" timeOffset="14582.39">22552 12154 582 0,'0'0'212'15,"0"0"-96"-15,0 0-1 16,0 0-61-16,0 0-20 16,0 0-11-16,-36-58-13 15,35 60-1-15,-1 22-6 16,1 14 7-16,1 11 13 0,-2 2 5 16,2-1-2-1,0-1-11-15,0-3-7 0,0-7-1 16,0-8-7-16,12-5 0 15,1-11-4-15,3-5-25 16,4-10-56-16,5 0-40 16,2-15-69-16,-7-11-255 15,-9-4 124-15</inkml:trace>
  <inkml:trace contextRef="#ctx0" brushRef="#br0" timeOffset="14774.54">22366 12308 630 0,'0'0'122'0,"0"0"-9"0,0 0-10 15,0 0-42-15,0 0-26 16,0 0 19-16,88 0-8 16,-36-3-29-16,6-6-13 15,4-4-4-15,-3 2-17 16,-5 1-117-16,-14 2-301 15</inkml:trace>
  <inkml:trace contextRef="#ctx0" brushRef="#br0" timeOffset="15165">23308 12300 787 0,'0'0'145'16,"0"0"-35"-16,0 0 18 15,0 0-72-15,0 0-29 16,0 0-10-16,0-28-5 0,0 28-12 16,0 17-3-16,-3 7 2 15,-1 9 1-15,-3 1 6 16,4-2-6-16,3-5-4 16,0-4-1-16,0-7-22 15,16-5-51-15,17-11-30 16,10 0-82-16,8-14-167 15,1-13-104-15</inkml:trace>
  <inkml:trace contextRef="#ctx0" brushRef="#br0" timeOffset="15516.71">23635 12247 345 0,'0'0'269'16,"0"0"-126"-16,0 0 21 0,0 0-27 16,0 0-72-1,0 0-24-15,-18-63-21 0,17 64-20 16,1 18-7-16,0 1 7 15,0 3 4-15,7-3 1 16,11-1-5-16,2 0 0 16,2-5 0-16,-1-1 0 15,-3-1 1-15,0-2 0 16,-4 0-1-16,-2-1 0 16,-1 1-2-16,-2-1-3 15,-3 1-7-15,-2-1-28 16,-2 1-8-16,-2-2-6 15,0 2 9-15,-2-2 19 16,-15 0 16-16,-10-2 10 16,-6-2 5-16,-6-2-5 0,-4-1 5 15,-3-1-3 1,2 0-1-16,4 0-1 0,9-6-6 16,10-9-45-16,4-7-117 15,8-8-178-15</inkml:trace>
  <inkml:trace contextRef="#ctx0" brushRef="#br0" timeOffset="15690.98">23393 12059 833 0,'0'0'168'0,"0"0"-79"16,0 0-3-16,0 0-43 15,0 0-27-15,0 0-16 16,3 13-15-16,29-13-102 16,17 0-379-16</inkml:trace>
  <inkml:trace contextRef="#ctx0" brushRef="#br0" timeOffset="17398.64">24675 12336 614 0,'0'0'151'0,"0"0"-45"15,0-72 39-15,-9 55-36 16,-6 5-48-16,-3 3-15 16,-3 6-12-16,-3 3-15 15,-2 0-2-15,-4 15-10 16,3 8-2-16,3 5-2 15,7 2-3-15,8-2 2 16,5-3 2-16,4-2-4 16,0-4 2-16,10-7-2 15,6 0 1-15,4-9-1 16,3-3 0-16,2 0-3 16,-1-7 2-16,0-10-15 15,-2-7 2-15,-5-3-8 16,-3-4 13-16,-4-1 7 0,-6 5-2 15,-1 2 4-15,-3 7 2 16,0 6-1-16,0 5 2 16,0 4 1-16,0 3 3 15,0 0-6-15,3 7-1 16,0 18-8-16,3 8 8 16,1 3 0-16,1-4-1 15,2-1-5-15,1-5 5 16,5-6-4-16,4-7-17 15,8-8-32-15,6-5-1 16,9-8-22-16,1-17-20 16,2-8-46-16,-4-7-87 15,-6-7 32-15,-8-6 2 0,-7-7 70 16,-8-3 126 0,-7-6 157-16,-3-2-13 0,-3 5 29 15,0 13-15-15,0 18 15 16,-7 13-43-16,2 13-43 15,2 4-34-15,2 5-24 16,-1 0-1-16,1 0-22 16,-2 20-2-16,-4 19-1 15,-1 18 10-15,-3 9 11 16,1 1-6-16,-5 0-3 16,4-3-9-16,4-6-3 15,1-5-6-15,6-8 2 0,0-10-17 16,9-6-43-1,12-14-51-15,9-9-25 0,3-6-11 16,4-6-56-16,-3-16 8 16,-6-5 17-16,-5-4 171 15,-5-1 8-15,-9 3 133 16,-6 2 26-16,-3 4-19 16,0 4 42-16,0 6-50 15,-3 4-23-15,0 6-26 16,3 3-26-16,0 0-28 15,0 0-29-15,0 10-4 16,16 9 2-16,2 6 2 16,4 1 0-16,-1 0-4 0,-1 4 1 15,-1-6-9-15,-1 0-17 16,-6-2-15-16,-6-5-2 16,-5 2-5-16,-1-4-22 15,-3-1 41-15,-16-1-20 16,-10-4-7-16,0-4 19 15,2-5 34-15,8 0 6 16,8 0 2-16,9 0-1 16,2-14 13-16,22-5 0 15,16-6-14-15,10-6 2 16,1 1 5-16,-4 1-3 16,-6 1 17-16,-14 10 16 0,-8 8 33 15,-11 6 30-15,-5 4 17 16,-1 0-26-16,0 0-32 15,0 0-23-15,-12 11-16 16,-7 10-14-16,1 5 4 16,3 1 0-16,7-1-4 15,5 1-5-15,3-3 1 16,0-3-2-16,12-4 0 16,9-6 0-16,6-2 1 15,4-7 0-15,4-2 1 16,-1 0 1-16,0-10-3 15,-4-4 0-15,-6-4-2 16,-6-3-4-16,-11-3 4 0,-7-5 1 16,0 0 0-1,-11-1 1-15,-9 4-1 0,-7 6 1 16,-4 9 0-16,-2 9-2 16,-3 2-3-16,-2 12-1 15,2 11-14-15,6 4-66 16,9-1-195-16,17-5-370 15</inkml:trace>
  <inkml:trace contextRef="#ctx0" brushRef="#br0" timeOffset="18014.46">26471 12226 892 0,'0'0'106'16,"0"0"26"-16,0 0-29 0,0 0-50 15,0 0-32-15,0 0-12 16,0 12-7-16,0 39 0 15,0 15 9-15,0 8 10 16,0 6-4-16,0 2 6 16,0 0-17-16,-2-6-5 15,-7-11-2-15,1-12-3 16,3-15 1-16,2-10-21 16,3-13-28-16,0-9-63 15,0-6-40-15,8-4-48 16,9-21-131-16</inkml:trace>
  <inkml:trace contextRef="#ctx0" brushRef="#br0" timeOffset="19566.41">26493 12210 686 0,'0'0'144'0,"0"0"-27"15,0 0 39-15,0 0-45 16,0 0-63-16,0 0-27 15,-13-60-21-15,54 60 1 16,10 12-2-16,1 6 0 16,-6 3-3-16,-5 2-1 15,-10 3-5-15,-7-3-26 16,-12 0-31-16,-6-2-19 0,-6 1-14 16,0-5 20-1,-17 0 17-15,-8-4-10 0,-3-2 8 16,-2-6 27-16,2-5 21 15,7 0 17-15,9 0 4 16,9-9 0-16,3-6 12 16,13-5-7-16,24-2-2 15,8-2-4-15,9 1 2 16,0 1-4-16,-3 5 0 16,-8 2 21-16,-12 7 57 15,-16 2 2-15,-6 3 16 16,-9 3-12-16,0 0-6 15,0 0-24-15,0 0-15 16,-7 9-22-16,-7 10-11 16,-2 6 2-16,5 1-5 15,8 4 3-15,3-1 3 0,0 0-7 16,5-3 1-16,11-6-4 16,2-4 1-16,6-5-1 15,1-5 0-15,2-5-4 16,1-1-2-16,-1 0-36 15,-1-10-17-15,-6-9-22 16,-6-3-34-16,-7-7 1 16,-7-1 0-16,0-3 34 15,-13-3 20-15,-14 1 36 16,-1 5 24-16,-5 0 0 16,2 11 25-16,1 4 33 15,7 5 29-15,5 4-21 16,9 3-19-16,5 3 5 0,4 0-6 15,0 0-20-15,3 0-17 16,21 8 2-16,10 1 5 16,6-4 17-16,5-3-4 15,3-2-2-15,-3 0-16 16,-1-2 2-16,-5-6-9 16,-7 2 0-16,-9-2-4 15,-10 2 3-15,-6 3-2 16,-6 0-1-16,1 3 3 15,-2 0-3-15,0 0-4 16,-6 0-14-16,-14 11 18 16,-3 6 1-16,3 0 2 15,8-1-3-15,6 1-3 0,6 0 0 16,0-3 2-16,9 1 1 16,15-5-3-16,4-3 3 15,4 2-1-15,-4-6 0 16,-3 1-3-16,-3 2 2 15,-5 1-10-15,-3 2-2 16,-1 5-6-16,-4 0-9 16,-1 3-7-16,-4 1-9 15,-3-1-23-15,-1 0-25 16,0-3-33-16,-1-1 53 16,-17-3 15-16,-6-5-12 15,-4 1 23-15,-3-6 47 0,4 0 3 16,4 0 32-16,10 0 11 15,10-6-13-15,3-7 12 16,16-4-21-16,18-4-14 16,11-6-8-16,8-3 3 15,2-6-3-15,1-2 0 16,-2 2-1-16,-6 4-1 16,-11 9 2-16,-15 7 2 15,-12 4 58-15,-10 7 52 16,0 1-35-16,-6 2-2 15,-12 2-51-15,-2 0-20 16,-4 16-6-16,5 4-2 16,5 3 2-16,7 4 0 15,7-2 2-15,0-1-1 0,7 0-1 16,14-3-1-16,0-3 1 16,3-2 2-16,-3-1-2 15,-3-1 0-15,-2-1-5 16,-7 0-10-16,-4-2-8 15,-5 0-17-15,0 2-20 16,0-2-31-16,-11 0-17 16,1-1 25-16,0-3 13 15,5-7-20-15,5 0 10 16,0 0 71-16,3-5 9 16,13-14 9-16,4-4 16 0,2-5 37 15,5-6 7 1,0 1-19-16,-5 2 13 0,-4 5 25 15,-5 5 19-15,-5 7-13 16,-3 6 2-16,-1 5-12 16,-4 3-33-16,2 0-32 15,4 3-19-15,-1 15-9 16,4 7 8-16,-1 1-1 16,-2 4 0-16,3-1-2 15,-3 1-6-15,0-4-12 16,0-2 3-16,-2-5 0 15,0-4-37-15,-2-5 2 16,-2-4-39-16,1-6-104 16,1 0-16-16</inkml:trace>
  <inkml:trace contextRef="#ctx0" brushRef="#br0" timeOffset="19754.54">28062 11950 732 0,'0'0'59'0,"0"0"-15"16,0 0-33-16,0 0-10 0,0 0-2 16,43 87-34-1,-26-59-128-15,-2-5-129 0</inkml:trace>
  <inkml:trace contextRef="#ctx0" brushRef="#br0" timeOffset="20514.73">28320 11957 712 0,'0'0'124'0,"0"0"47"15,0 0-30-15,-17-78-60 16,17 71-26-16,0 7-8 16,0 0-25-16,-2 0-17 0,-1 17-5 15,1 17-12 1,1 16 12-16,-2 6 0 0,3 2 0 16,0-2 0-16,0-8 0 15,0-6-3-15,0-11-1 16,0-10 2-16,4-9-1 15,1-6 2-15,-2-6 1 16,3 0 1-16,1-7 9 16,5-16-3-16,3-3-4 15,-3 2 3-15,-1 2-2 16,-1-2 1-16,-1 7 1 16,-1 4 2-16,-1 4 0 0,-3 5-5 15,5 4-2 1,7 0-1-16,6 13-6 0,3 10 0 15,-1 5-3-15,-5 4-23 16,-4 4-16-16,-6 0-31 16,-6-1-5-16,-3-3 32 15,0-4 7-15,-16-2 16 16,-10-6-4-16,-5-2 32 16,-3-4-4-16,-4-5 0 15,5-4 1-15,8-5 3 16,9 0 1-16,10 0 0 15,6-9 5-15,0-16-4 16,13-9-1-16,16-7-5 16,4-7-5-16,3-8 0 15,3-4 6-15,0-6-2 0,1-8-3 16,-4-5 9-16,-6-2 0 16,-9 6 4-16,-9 12 20 15,-8 19 39-15,-4 20 16 16,0 10-7-16,0 14-25 15,0 3-28-15,-3 33-19 16,-4 19 0-16,-5 15 10 16,2 7-7-16,3 1 5 15,6-5-5-15,1-4-3 16,0-12-2-16,0-6-1 16,17-11-8-16,8-6-97 15,9-14-69-15,7-10-248 0</inkml:trace>
  <inkml:trace contextRef="#ctx0" brushRef="#br0" timeOffset="20864.59">28885 12297 618 0,'0'0'37'15,"0"0"66"-15,0 0-32 16,0 0-38-16,0 0-7 15,0 0 12-15,56 20-3 0,-26-22-12 16,-2-14-3 0,-3-4-12-16,-5-1-3 0,-7-2-3 15,-8-5 1-15,-5 0 2 16,-2 1-3-16,-17 5 9 16,-10 4 13-16,-4 10-8 15,-4 8-10-15,3 0-6 16,1 25-1-16,6 8 1 15,9 6 0-15,5 3 6 16,10-2 3-16,3-1-3 16,10-6-6-16,14-5 6 15,8-9-4-15,5-4-2 16,0-6-1-16,4-5-5 16,-4-4-119-16,3 0-291 0</inkml:trace>
  <inkml:trace contextRef="#ctx0" brushRef="#br0" timeOffset="21547.08">30146 11898 513 0,'0'0'84'15,"0"-84"56"-15,0 57 14 0,-5 11-20 16,-1 8-36 0,2 8-37-16,-5 1-40 0,-3 32-21 15,-7 19 0-15,-1 15 1 16,1 7 14-16,5-3 0 16,4-3-6-16,3-8-3 15,1-5-1-15,1-6-5 16,1-12-4-16,4-8-24 15,0-8-107-15,0-12-144 16,0-9-324-16</inkml:trace>
  <inkml:trace contextRef="#ctx0" brushRef="#br0" timeOffset="22712.94">29807 12105 577 0,'0'0'131'16,"0"0"-74"-16,0 0 22 16,99-11-4-16,-32 7-51 15,10-3-20-15,2-4 0 16,1-5-4-16,-6-3-2 16,-7-6 1-16,-12-3-27 15,-16-3-13-15,-13 0 8 16,-19 0 15-16,-7 3 18 15,-4 4 2-15,-19 3 12 16,1 4 48-16,4 7-5 0,0 4 8 16,6 6-18-1,-1 6-15-15,-1 19-18 0,-2 14 5 16,4 4 12-16,4 6-10 16,4 2-6-16,2-1 0 15,0 0 2-15,2-2-10 16,0-7 2-16,0-7-6 15,0-8 0-15,8-7-2 16,6-6 0-16,1-6-1 16,1-5 0-16,4-2 3 15,2 0-3-15,-2-16-2 16,-1-4-6-16,-4-4-5 0,-2 0 7 16,-5-1 5-1,-2 4 2-15,-3 6 1 0,-2 6 2 16,3 5 0-16,-2 4 2 15,4 0-6-15,8 7-3 16,5 14-4-16,4 8 4 16,6-2 3-16,-3 3-3 15,7-2 3-15,2-4-1 16,5-4-2-16,2-6-3 16,1-7-5-16,-5-5 2 15,-7-2 9-15,-6 0-1 16,-6-10 1-16,-8-9 2 15,-3 0 2-15,-7-5 1 16,-1 1 6-16,0 0 4 16,-7 3 6-16,-8 1 6 0,0 4-6 15,0 5 2-15,6 4-8 16,4 3-6-16,4 3 1 16,-4 0-10-16,1 19-11 15,-3 4 9-15,4 8 1 16,3-5 0-16,0 3 0 15,0-2-1-15,11-4-5 16,0-3 0-16,1-7-4 16,1-1-8-16,-2-8 6 15,-3-3 0-15,3-1 10 16,-2 0 3-16,3-13 0 16,-2-8 2-16,1-4 3 0,1-1-5 15,-3-1 1-15,3 1 2 16,1 6 0-16,-4 6 0 15,0 6 3-15,-2 3-1 16,2 5 2-16,8 0-7 16,5 5-4-16,4 12-1 15,0 3 0-15,0-1 1 16,-4 0 3-16,1-5-6 16,0-3 1-16,0-10-9 15,-4-1-3-15,4-1 9 16,-1-22 9-16,3-6-2 15,-2-8 2-15,1-7 0 16,-2-5 4-16,-3-4-4 0,-4-3 1 16,0-2 0-16,-6 4 7 15,-5 11-3-15,-2 15 4 16,-2 14 1-16,0 11 2 16,0 3-7-16,0 23-5 15,-2 21-7-15,-7 14 7 16,-4 9 1-16,3 2 2 15,4-4-3-15,3-3-2 16,3-8-10-16,0-8-35 16,13-9-102-16,11-12-204 15,6-11-341-15</inkml:trace>
  <inkml:trace contextRef="#ctx0" brushRef="#br0" timeOffset="22843.31">31796 12247 223 0,'0'0'647'0,"0"0"-579"16,0 0 13-16,0 0-61 15,125-29-20-15,-64 29-157 16,8-4-379-16</inkml:trace>
  <inkml:trace contextRef="#ctx0" brushRef="#br0" timeOffset="24196.3">21878 13355 642 0,'0'0'108'0,"0"0"-67"16,27-92 52-16,-27 66 21 15,0 6-40-15,-7 4-14 16,-15 6-3-16,-6 6-20 15,-8 4-17-15,-2 9-9 16,0 13-7-16,6 7-2 16,6 4-1-16,10-2-1 15,6-1 1-15,8-2 0 16,2-5-1-16,5-2-1 16,17-9 0-16,9-4-3 0,7-8 0 15,5 0-30 1,-2-5-20-16,-5-10-1 0,-7-2 13 15,-10 0 17-15,-12-2 25 16,-7 0 1-16,0 0 5 16,0 2 17-16,-12 3 33 15,1 3 18-15,2 5-24 16,3 3-9-16,4 3-8 16,2 0-13-16,0 0-7 15,0 12-13-15,0 19 1 16,14 15 4-16,2 10 2 15,1 7-5-15,-1 2-2 16,-4 3 0-16,-2 0-1 0,-4-2-4 16,-1-2 2-1,-4-8 2-15,-1-8-6 0,0-11-4 16,0-13-25-16,0-8-4 16,-15-9-38-16,-12-5 36 15,-6-2 6-15,-7-2 4 16,0-15 15-16,4-6-4 15,6-5-21-15,12-8-1 16,17-8-15-16,1-8-146 16,27-5-106-16</inkml:trace>
  <inkml:trace contextRef="#ctx0" brushRef="#br0" timeOffset="25096.69">22151 13423 559 0,'0'0'206'0,"0"0"-97"16,0 0 48-16,0 0-45 16,28-71-47-16,-17 60-19 15,3 3-14-15,5 1-13 16,4 0-5-16,4 2-7 16,0 5-5-16,-3 0-2 15,0 0-2-15,-3 7-7 16,-6 6 7-16,-3 6-10 15,-8 3-8-15,-4-1-31 16,0 1-4-16,-16-1 8 0,-1-2 2 16,-2-5 13-16,2-5 22 15,6-2 7-15,5-6 3 16,4-1 2-16,2 0 0 16,0-1 15-16,3-14 10 15,18-6-12-15,10-5-11 16,7-1 4-16,-1 0-6 15,-3 4 2-15,-7 3 11 16,-8 5 4-16,-8 6 1 16,-6 4 13-16,-3 2 5 15,-2 3 0-15,0 0-18 16,0 0-1-16,0 5-19 16,-7 12-9-16,-7 7 9 0,-2 3 1 15,6 2-1 1,4-5 0-16,6 0-1 0,0-5 0 15,0-4 0-15,10-3-1 16,8-5-1-16,2-4 3 16,2-3 0-16,2 0 0 15,-1-7 0-15,-1-8 2 16,-5-4 2-16,-2-1-3 16,-4-4 1-16,-5-2 0 15,-3 4-1-15,-2 4 5 16,-1 5-6-16,0 8 0 15,0 5 0-15,5 0 0 0,5 4-4 16,3 13-6 0,5 7 8-16,2 1-10 0,1 1-3 15,-1-4-22-15,3-4-19 16,1-4 13 0,1-7 20-16,0-7 7 0,1 0 13 15,-4-3-2-15,1-16 3 16,-3-5 2-16,-1-7 0 15,-2-4 1-15,-3-5 2 16,-1-5-2-16,-7-3 8 16,-4-5 12-16,-2 2 14 15,0 2 27-15,-6 13-19 16,-4 15-2-16,5 11-14 16,0 8-5-16,2 9-4 15,-3 37-17-15,-4 23 1 0,-5 20 6 16,-2 5-5-16,0 0-2 15,3-5-1-15,2-3-2 16,3-1 0-16,5-7-5 16,1-3 1-16,1-9-7 15,2-14-82-15,0-18-150 16,0-16-246-16</inkml:trace>
  <inkml:trace contextRef="#ctx0" brushRef="#br0" timeOffset="25797.36">23097 13381 842 0,'0'0'76'0,"0"0"44"15,0 0 5-15,0 0-85 16,0 0-35-16,94-6-1 15,-55 20-4-15,-5 3-2 16,-3 2-2-16,-7 1 3 16,-8-3-7-16,-8 4-14 15,-8 1-23-15,0 1-19 16,-22 0-1-16,-11 1 11 16,-9-4 22-16,-10-6 6 0,1-3 8 15,9-5 1-15,11-3 17 16,15-3 0-16,13 0 5 15,3-17-2-15,16-11-3 16,18-8 0-16,14-7-2 16,4-9-2-16,6-2 2 15,-1-9 0-15,-2-5-2 16,0-7 0-16,-8 8 4 16,-11 11 7-16,-14 15 14 15,-13 18 63-15,-7 14 42 16,-2 4-32-16,0 5-42 15,0 17-42-15,-11 22-5 16,-6 14-3-16,1 5 9 16,5 0-1-16,5-1-2 0,2-3 6 15,4-7-7-15,0-4-1 16,0-9-3-16,0-9 0 16,9-6 1-16,0-7-4 15,0-8 0-15,4-2 0 16,1-2 3-16,7 0 3 15,2-16-4-15,6-6 6 16,2-4-4-16,-1-5 2 16,-3 3 2-16,-2 4 4 15,-4 9-1-15,-3 6-1 16,-3 9 0-16,3 0-8 0,3 6-1 16,1 17 0-1,0 4-1-15,2 4-3 0,-4 3 1 16,5-2-7-16,5-6-36 15,10-6-139-15,20-13-244 16</inkml:trace>
  <inkml:trace contextRef="#ctx0" brushRef="#br0" timeOffset="27063.23">24932 13452 463 0,'0'0'455'0,"0"0"-375"0,0 0 53 15,0 0-18-15,1-77-55 16,-1 77-25-16,0 0-12 16,0 0-12-16,0 0-4 15,0 8-7-15,0 13-6 16,-3 8 6-16,0 2 0 15,3-4 1-15,0-4-1 16,0-5 4-16,5-5-7 16,6-4 4-16,0-5-1 15,2-3 4-15,4-1-2 16,3-1 4-16,2-13-6 0,-2-5 5 16,-1-1-5-1,-3-2 1-15,-6-2 2 0,-3 5-1 16,-2 1 1-16,-2 2-2 15,-2 7 1-15,1 3 0 16,-2 4 2-16,0 2 1 16,0 0-5-16,3 5-6 15,7 14-5-15,-1 4 8 16,3 3-3-16,0 3 5 16,-3-3-7-16,2-6 0 15,0-1-11-15,1-7 3 16,-1-4 4-16,1-4 2 15,-3-4 6-15,4 0 4 16,1-2 2-16,2-14 0 0,0-4 2 16,-1 0 2-16,0-4 1 15,0 2-4-15,-1 1 10 16,-2 2-1-16,-2 5-4 16,-3 5 2-16,-2 4-2 15,-2 5-5-15,2 0-3 16,2 0-2-16,2 14-8 15,3 6 6-15,-1 4 0 16,-1 1-1-16,-1 1 1 16,-1-4-9-16,0 1-9 15,1-6 0-15,-3-3 5 16,3-4-7-16,-3-6 8 16,0-2 8-16,1-2 7 0,5 0 1 15,0-9 6 1,3-6 0-16,-2-2 0 0,4-2 0 15,-1-1 2-15,2 2 5 16,0 3-2-16,0 2-1 16,-5 5-6-16,2 5-1 15,-3 3-3-15,3 0-3 16,-1 4-4-16,-5 11 3 16,-1 5 1-16,-5 3-2 15,-3-1 0-15,0 1-5 16,-1-5-24-16,-12-1-32 15,0-2-35-15,3-6-48 16,0-6-70-16,5-3-65 16</inkml:trace>
  <inkml:trace contextRef="#ctx0" brushRef="#br0" timeOffset="27238.65">25743 13137 641 0,'0'0'111'0,"0"0"-42"15,0 0-47-15,0 0-13 16,0 0-18-16,28 81-24 0,-6-50-160 16,0-3-187-1</inkml:trace>
  <inkml:trace contextRef="#ctx0" brushRef="#br0" timeOffset="27747.12">26071 13172 599 0,'0'0'165'0,"0"0"-28"16,-16-74 67-16,11 63-75 15,2 5-74-15,2 6-13 16,1 0-20-16,-2 1-19 0,-1 26-3 16,-1 15 0-16,-5 15 0 15,3 3 0-15,0-3 3 16,3-2-1-16,3-2-2 16,0-10 0-16,0-7 0 15,6-11-3-15,13-6 0 16,6-10-5-16,8-9 4 15,6 0-6-15,3-19-8 16,-1-9-2-16,1-7-4 16,-4-6 4-16,-5-5 2 15,-5-7 6-15,-9-3 12 16,-8-6 1-16,-8-1 5 16,-3-1-2-16,0 9 11 0,0 14 4 15,-2 15 1-15,-2 14-3 16,2 9-5-16,1 3 7 15,-4 22-19-15,-1 24 7 16,-1 20-7-16,-5 11 20 16,3 5-14-16,0-6-2 15,0-1-4-15,2-7-2 16,5-4-3-16,2-5-3 16,21-9-44-16,21-12-148 15,14-13-541-15</inkml:trace>
  <inkml:trace contextRef="#ctx0" brushRef="#br0" timeOffset="28665.6">27306 12939 767 0,'0'0'58'0,"0"0"47"15,0 0 33-15,0 0-31 16,0 0-68-16,0 0-14 0,-34-43-17 15,11 91-7-15,-7 22 5 16,-3 9 2-16,8 4 16 16,4-8 15-16,9-7-22 15,9-8-3-15,3-11-9 16,0-8-4-16,15-10-1 16,11-9 0-16,5-10 0 15,10-9 1-15,5-3-1 16,0-6-1-16,2-16 0 15,-11-6-8-15,-7-3 0 16,-8-3 3-16,-11-5 3 16,-11 3 3-16,0-1-1 15,-11 4 1-15,-13 6 1 16,-4 8 4-16,1 4-4 16,2 10 2-16,4 5 6 15,1 0-9-15,5 20-5 16,2 6 0-16,9 3 3 0,4 0 0 15,0-2-1-15,17-3 1 16,9-4 1-16,11-6 1 16,6-6 1-16,8-4 1 15,4-4-4-15,-2 0 4 16,-3-6-2-16,-6-10 2 16,-7-2-2-16,-9-4 5 15,-8 0-4-15,-9-3 3 0,-8 1-1 16,-3 0-1-1,0 5 5-15,-16 7-7 16,1 6 4-16,-4 6-1 16,-4 3-3-16,5 21 0 0,-1 8 0 15,7 4 3-15,9 1-3 16,3 0 3-16,0 0-2 16,18-5-1-16,10-5 2 15,10-3-4-15,9-7 0 16,14-7-2-16,8-9-29 15,9-1-136-15,8-7-327 16</inkml:trace>
  <inkml:trace contextRef="#ctx0" brushRef="#br0" timeOffset="30046.83">28631 12944 696 0,'0'0'144'0,"0"0"0"16,0 0 5-16,0 0-67 15,0 0-50-15,0 0-22 16,7-58-8-16,-14 94 0 16,-7 17-2-16,-4 8 6 0,3-4-4 15,-1-5 1-15,4-10-3 16,2-8 2-16,4-11-2 15,4-9 0-15,2-6 0 16,0-6-1-16,0-2 1 16,15 0 2-16,8-11 6 15,5-6-4-15,0-2 0 16,-4 0 0-16,-5 4 1 16,-2 4 1-16,-1 3-2 15,-2 4 3-15,3 2-7 0,3 2 1 16,2 2-1-1,4 13-3-15,-4 8-5 0,-3 2 4 16,-2 3-4 0,-7 2-2-16,-5-1-27 0,-5 0-17 15,0-6-7-15,-6-2-6 16,-16-6-9-16,-8-3 22 16,-6-5 10-16,-6-7-4 15,1 0 14-15,0 0 26 16,7-8 8-16,7-5 3 15,10-1 5-15,12-3 10 16,5-3 4-16,32-3-11 16,25-3-11-16,20 3 0 15,10 1-5-15,1 6-16 16,-12 2-8-16,-12 6 21 16,-16-1 8-16,-17 8 7 15,-16-1 14-15,-8 2 40 0,-5 0 45 16,-2 0-6-16,0 0-23 15,0 0-20-15,-19 3-31 16,-7 10-24-16,-2 2-1 16,0 3 4-16,5-1-5 15,4 0 0-15,7-1 2 16,5-6-2-16,7 2 0 16,0-4 0-16,0 1 1 15,8-5 1-15,10-1 6 16,6-3-8-16,4 0 7 15,-1-1-6-15,0-14-1 16,-6-2 3-16,-5 0-3 0,-3-6 1 16,-8-3 2-16,-5 0-3 15,0-3-1-15,-15 1-6 16,-7 6 7-16,1 6-4 16,-1 9 3-16,4 5 0 15,6 2 0-15,4 0-10 16,5 11 1-16,3 7-4 15,2 3-20-15,26-1-1 16,11-4-20-16,13-6 2 16,4-6-37-16,3-4 6 15,0 0 30-15,-4-11 31 16,-6-10 18-16,-9-6 5 16,-12-6 1-16,-7-7 33 0,-9-3 29 15,-9-1 13 1,-3 0 0-16,0 8-1 0,-4 3-18 15,-5 11-20-15,0 9-17 16,5 4-4-16,0 6 0 16,1 3-2-16,0 8-14 15,-4 25-5-15,0 18 5 16,1 15 5-16,3 2 2 16,3-2-4-16,0-4-3 15,0-7-3-15,0-6-2 16,0-10-13-16,0-8-97 15,9-12-116-15,7-9-280 16</inkml:trace>
  <inkml:trace contextRef="#ctx0" brushRef="#br0" timeOffset="30629.77">29415 13129 625 0,'0'0'112'15,"0"0"16"-15,0 0-42 16,0 0-64-16,127-57-15 16,-64 38 0-16,-1-1-7 15,-4-6 0-15,-1-1 3 16,-6-3-3-16,-8-6 2 0,-7 2-2 16,-11 1 1-1,-10 4 4-15,-9 2 7 0,-6 4 63 16,0 4-6-16,0 6-32 15,0 3-11-15,0 5-6 16,-2 2-4-16,1 3 4 16,-1 0-10-16,-1 1-9 15,-4 26-1-15,-2 14 0 16,-4 16 9-16,-1 4 9 16,2 6-7-16,3-2-5 15,2-4 2-15,4-7-6 16,3-8-1-16,0-10-1 0,0-9-1 15,2-8 1 1,8-8-5-16,-4-7-6 0,1-4-11 16,7 0 17-16,5-7 5 15,3-10 6-15,4-5-5 16,-4 0 7-16,2 3-7 16,-3 2 3-16,-4 7-3 15,-1 5 1-15,-3 3-3 16,5 2 4-16,4 0-6 15,4 2 1-15,1 9 2 16,5 0-2-16,-3-1-1 16,-2-1-1-16,-2-7-10 15,-4 0-42-15,-3-2-26 16,0 0-16-16,-2-3-50 16,-5-7-86-16,-2 3-120 0,-3-1 57 15</inkml:trace>
  <inkml:trace contextRef="#ctx0" brushRef="#br0" timeOffset="31076.02">30701 12914 614 0,'0'0'195'15,"0"0"-141"-15,0 0 23 16,0 0-36-16,0 0-25 15,0 0-3-15,-50 69-2 16,50-55-6-16,0-2-1 16,7-4-3-16,-1-3 0 15,-2-3 0-15,2-2-1 16,1 0 14-16,-1-4 6 0,0-9-12 16,-1 1-1-16,-3 0-2 15,-2 4 1-15,0 1-6 16,0 4-2-16,0 3-4 15,0 0-1-15,-10 0-27 16,-2 15-8-16,-1 7-28 16,6 2-95-16,4 1-157 15</inkml:trace>
  <inkml:trace contextRef="#ctx0" brushRef="#br0" timeOffset="31552.53">30661 13370 779 0,'0'0'157'0,"0"0"-29"16,0 0-15-16,0 0-48 16,0 0-41-16,0 0-12 15,-5-7-12-15,5 7-1 16,0 0-4-16,0 0 5 16,3 1 0-16,5 2-1 15,-2-1-1-15,-1-2-23 16,-3 0-7-16,-1 0-9 15,-1-2-17-15,0-7-107 0,0-5-69 16,-13 2-292-16</inkml:trace>
  <inkml:trace contextRef="#ctx0" brushRef="#br0" timeOffset="32796.49">24048 14628 0 0,'0'0'526'15,"0"0"-450"-15,-103-24-1 0,81 18 37 16,10 1-31-16,7 4-22 16,3 0-8-16,2 1-22 15,0-2-9-15,0 2-10 16,0 0-10-16,27 0-8 16,26 0 8-16,34 0 10 15,30 0-1-15,23 0 2 16,16-2-6-16,11-3 0 15,3-2-5-15,-4 2-3 16,-10 2-1-16,-16 1 1 16,-20 0-4-16,-25 2-34 15,-17 0-12-15,-23 0 5 16,-15 0-4-16,-19 0 26 16,-11 0 4-16,-8 0 22 15,-2 0 12-15,0 0 8 0,0 0-3 16,-9-1-4-16,3 0-1 15,-3 1-7-15,0 0 3 16,0-2-1-16,0 1-3 16,2 0 5-16,-2-1 3 15,2 0 5-15,1 0 12 16,3-1-3-16,1 1 2 16,0 1-4-16,2 1-8 15,0 0-3-15,0 0-6 16,0 0-4-16,-1 5-3 15,-2 20 2-15,0 16-2 16,-3 11 15-16,2 12-6 0,1 12 7 16,1 12-2-1,-1 4 3-15,-1 4-13 0,-1-4-3 16,1-6-1-16,1-7-2 16,3-8-2-16,0-13-1 15,6-12-1-15,7-12-28 16,2-11-58-16,-4-13-84 15,-4-10-339-15</inkml:trace>
  <inkml:trace contextRef="#ctx0" brushRef="#br0" timeOffset="33953.25">23984 14667 103 0,'0'0'471'0,"0"0"-370"15,0 0 3-15,0 0 1 16,0 0-18-16,0 0-45 15,0-19-23-15,0 19-13 0,0 2-1 16,0 22-4-16,0 14 1 16,0 16 14-16,0 12 9 15,0 10 8-15,0 7 0 16,0 2 5-16,-4 1-3 16,-4-3-15-16,-5-3 2 15,1-1-4-15,-1-8-2 16,1-10-8-16,4-6-5 15,2-9 6-15,2-5-8 16,4-12-1-16,0-7 0 16,0-10 0-16,0-2-1 15,0-7 1-15,0-2 0 16,2-1 0-16,-2 0 3 16,0 0 0-16,0 0 3 0,0 0 0 15,3 0 3 1,-1 0-2-16,1-1-1 0,0-4-6 15,0 1 2-15,0 3 2 16,6-5-2-16,4 4-1 16,6-2-2-16,6 1 0 15,5 3 0-15,10 0 0 16,8 0 1-16,8 0 0 16,10 0-1-16,13 0 1 15,12 0 0-15,9 0-1 16,13-2 0-16,9-3 1 15,7 2-4-15,2-1 4 0,-1 1 0 16,-15-1 0 0,-14 0-1-16,-15 0 1 0,-15-3 0 15,-16 1-2-15,-16 0 2 16,-14 3-2-16,-13 1-4 16,-7 0 6-16,-4 2 0 15,-1 0 2-15,0 0 0 16,0 0-2-16,0 0-3 15,0-1-11-15,0 1-23 16,0-3-12-16,0 2-62 16,-6-2-26-16,-1-1-10 15,0-4-169-15</inkml:trace>
  <inkml:trace contextRef="#ctx0" brushRef="#br0" timeOffset="34176.98">25646 15579 658 0,'0'0'177'0,"0"0"-137"16,0 0 37-16,0 0-35 0,0 0-42 15,0 0-64-15,-24-20-157 16,9 11-315-16</inkml:trace>
  <inkml:trace contextRef="#ctx0" brushRef="#br0" timeOffset="36232.61">26469 15051 670 0,'0'0'144'0,"0"0"-95"15,0 0 15-15,0 0 27 16,0 0-63-16,96-14-18 16,-40 14-4-16,1 0-3 15,-3 0-3-15,-6 0-21 16,1 0-103-16,-6 0-133 16,-6 0-325-16</inkml:trace>
  <inkml:trace contextRef="#ctx0" brushRef="#br0" timeOffset="36577.9">26835 14824 508 0,'0'0'135'16,"0"0"-17"-16,0 0 1 16,0 0-18-16,-82-24-30 15,77 24-30-15,5 0-15 16,0 0-15-16,0 7-9 0,2 10 8 15,14 0-4 1,8 4 1-16,4-3-2 0,8-2 1 16,-3-1-6-16,-5-1 0 15,-7 0-3-15,-6 2-3 16,-9 1-5-16,-6 2-6 16,0 7 8-16,-12 2 6 15,-10 2 1-15,-5-1 2 16,-1 0-1-16,2-4 0 15,1 0-3-15,5-1-12 16,4-7-11-16,5-1-19 16,8-5-49-16,3-7-88 15,0-4-155-15</inkml:trace>
  <inkml:trace contextRef="#ctx0" brushRef="#br0" timeOffset="37510.65">27809 14664 648 0,'0'0'191'16,"0"0"-73"-16,0 0 29 0,0 0-55 15,0 0-47-15,0 0-16 16,-15-60-16-16,13 63-10 15,0 22-3-15,0 13 2 16,-1 9 9-16,-3-1 0 16,0-2-6-16,-2-1-4 15,-2-2-1-15,3-4-4 16,0-6-5-16,6-8-56 16,1-8-79-16,0-9-100 15,0-6-150-15</inkml:trace>
  <inkml:trace contextRef="#ctx0" brushRef="#br0" timeOffset="38428.98">27654 14581 286 0,'0'0'323'16,"0"0"-211"-16,0 0 9 15,43-91 14-15,-16 74-47 16,3 5-34-16,-1 2-20 15,3 5-9-15,-4 3-9 16,-3 2-6-16,1 2-5 16,-4 16-2-16,-2 5 0 15,-4 10-3-15,-6 4-1 16,-2 2 0-16,-4 1 0 16,-4-1 1-16,0-3-1 15,0-6 0-15,0-3 2 0,0-7 0 16,0-6-1-16,0-5 0 15,0-6-3-15,0-3 6 16,0 0-1-16,0-3 10 16,12-14-1-16,6-4-9 15,0-5 2-15,1 4 1 16,-4-2 0-16,-1 2 3 16,-7 5 8-16,-1 5 1 15,-3 7-5-15,-3 3-5 16,0 2 0-16,3 0-7 15,4 4-7-15,1 14-2 16,4 6 9-16,1 2 0 0,-1-1-1 16,4-1-1-16,1-1 2 15,1-5 1-15,-1-2-1 16,-1-7-1-16,-1-3 1 16,0-5 0-16,0-1 2 15,2 0 1-15,0-11-3 16,2-4 6-16,-3-3-6 15,1-4 2-15,-2 1 2 16,0-2-3-16,-2 3 2 16,-1 0-3-16,-4 7 3 15,-4 4 2-15,-1 6-2 16,-3 3 1-16,3 0-3 16,3 0-2-16,3 10-17 0,3 7 18 15,1 2 0-15,0-1-2 16,0-1-2-16,-1-3 3 15,1-3 1-15,-1-5-2 16,0-4-3-16,1-2 5 16,1 0 2-16,2-10 2 15,-1-9-3-15,5-2 4 16,-5-1-5-16,-1-6 8 16,0 3-7-16,-2 2 4 15,-2 2 0-15,-2 5-2 16,-1 4 5-16,-3 8-1 15,-1 1 0-15,5 3-7 0,4 0 0 16,6 3-3 0,4 13-3-16,-2 2 1 0,-4 5 1 15,-7-1-1-15,-4 0-6 16,-5-2 2-16,0 1-17 16,0-5 1-16,-14-2 5 15,-5-3-11-15,-2-3-1 16,-8-6-12-16,-1-2-11 15,-1 0-43-15,1-10-37 16,0-9-123-16,7-3-279 16</inkml:trace>
  <inkml:trace contextRef="#ctx0" brushRef="#br0" timeOffset="38624.65">28477 14305 693 0,'0'0'152'0,"0"0"-69"16,0 0 22-16,0 0-35 15,0 0-56-15,0 0-14 16,-5 17-12-16,23 11 12 16,6 1-47-16,6 2-142 15,5 0-304-15</inkml:trace>
  <inkml:trace contextRef="#ctx0" brushRef="#br0" timeOffset="39244.34">29373 14654 801 0,'0'0'109'15,"0"0"16"-15,0 0 3 16,0 0-56-16,0 0-48 16,0 0-24-16,-24-6-11 0,23 33 11 15,-1 5 3-15,2-2-2 16,0-4 0-16,0-2-1 15,9-3 1-15,1-5-1 16,0-6-1-16,-1-5 0 16,1-5-3-16,4 0-4 15,-1-7 2-15,2-13-3 16,-3-4 1-16,-3-1 7 16,-2-1 1-16,-2-3 0 15,1 0 6-15,0 4-2 16,0 1-4-16,4 7 3 15,-1 3-1-15,0 4 0 16,3 4-1-16,-2 5 0 16,7 1-1-16,-1 0 0 0,2 7-6 15,0 11 5-15,-2 1-2 16,-2 3-2-16,-2 0 1 16,-3-1 0-16,-3 0-1 15,-3-1 2-15,-3-2-11 16,0-2-4-16,0-2-8 15,-8 0 7-15,-8-4 11 16,-2-2 6-16,-7-3 2 16,-2-1 0-16,-9-4 1 15,-5 0-1-15,-5 0-15 16,0-9-69-16,8-8-104 16,11-4-357-16</inkml:trace>
  <inkml:trace contextRef="#ctx0" brushRef="#br0" timeOffset="39411.85">29335 14427 805 0,'0'0'175'15,"0"0"-113"-15,0 0 1 16,0 0-57-16,0 0-6 15,0 0-141-15,10 10-209 0</inkml:trace>
  <inkml:trace contextRef="#ctx0" brushRef="#br0" timeOffset="40747.9">30322 14536 630 0,'0'0'171'0,"0"-92"-35"15,0 56 10-15,-8 4-71 0,-3 11-28 16,2 7-22-16,4 6-1 16,1 8-6-16,2 0-1 15,-4 2-14-15,-3 29-3 16,-3 17-5-16,-1 11 5 16,1 4 1-16,7-1 1 15,5-8 11-15,0-1 6 16,3-11-3-16,14-6-11 15,5-10 2-15,2-8-1 16,4-4-5-16,1-12 1 16,1-2-1-16,-1 0-1 15,-3-16-1-15,-5-4 1 16,-5-4-1-16,-5-5 0 16,-7 1 1-16,-4 0-1 0,0 4 1 15,-6 1 0-15,-9 6 3 16,-4 3-3-1,-5 6 0-15,-1 5 0 0,-4 3-2 16,4 0-1-16,2 11 1 16,7 7-6-16,9 1 2 15,7 3 3-15,0-5 1 16,14 0 2-16,18-3-2 16,8-4 5-16,7-6-3 15,3-4 1-15,-1 0-1 16,-4 0 0-16,-6-11-1 15,-5-1 1-15,-10-2-2 16,-6-1 2-16,-7 1 2 0,-4 1 1 16,-7-2 4-16,0 4-2 15,0 4 2-15,0 1-4 16,-6 6 0-16,5 0 1 16,-3 0-4-16,-2 0-10 15,-1 14-3-15,-5 3 12 16,6 0-6-16,3-1 7 15,3-4-2-15,0 1 1 16,2-2 0-16,17-2-1 16,5-2 2-16,1-3 1 15,4-4-1-15,-6 0-8 16,-3 0 5-16,-7 0-11 16,-1-9 7-16,-4-5 0 0,-5-1 6 15,-3-3-3 1,0-4 4-16,-5 0-1 0,-11-3 1 15,-2 5 1-15,-2 3 0 16,7 6 0-16,1 4-1 16,9 6 0-16,0 1-1 15,0 0-8-15,2 6-11 16,1 10 6-16,0 4-43 16,25-1-8-16,14 0 8 15,7-4-27-15,6-5-19 16,2-7-28-16,-5-3 16 15,-7 0 44-15,-5-13 21 0,-5-10 50 16,-6-4 7 0,-3-7 24-16,-8-2 1 0,-4-4 42 15,-6-6 15-15,-5-2 21 16,0 2-13-16,-2 3 2 16,-8 12-19-16,1 13-28 15,5 8-19-15,-1 8-6 16,4 2-11-16,-1 0-10 15,-2 29-6-15,-4 17-4 16,2 17 4-16,2 5 12 16,1 2 0-16,3-7-12 15,0-5-1-15,0-4-4 16,0-9-9-16,7-8-76 16,10-8-121-16,2-12-220 15,7-12-60-15</inkml:trace>
  <inkml:trace contextRef="#ctx0" brushRef="#br0" timeOffset="41278.64">31138 14559 528 0,'0'0'151'16,"0"0"-11"-16,0 0-11 15,0 0-82-15,0 0-45 16,0 0-2-16,130-34-1 15,-71 26-8-15,-2-3-49 16,-5-3-15-16,-5-5-19 0,-10-3-1 16,-7-4 68-16,-11-6 25 15,-5-4 10-15,-6-5 37 16,-5 0 53-16,-1 0-25 16,-2 5 18-16,0 8-29 15,0 7 16-15,0 9-19 16,0 5-27-16,0 4-9 15,-2 3-6-15,2 0-9 16,-3 10-10-16,-1 28 0 16,-5 18 0-16,-2 17 3 15,1 0 16-15,0-3-4 16,2-5-7-16,4-7-6 16,4-5 0-16,0-9-2 0,0-7-3 15,4-11-2-15,8-7-1 16,4-10-9-16,4-4-8 15,1-5 5-15,6-2 15 16,1-13 3-16,0-6 2 16,2 0 0-16,-3 1-1 15,-6 7 5-15,-8 6-4 16,-5 5-2-16,-2 2-1 16,2 0-6-16,2 13 3 15,-1 5-3-15,-2 4-36 16,-7 0-122-16,0-2-244 15</inkml:trace>
  <inkml:trace contextRef="#ctx0" brushRef="#br0" timeOffset="42046.39">27703 15626 482 0,'0'0'193'15,"0"0"-58"-15,0 0 25 16,0 0-1-16,0 0-72 16,0 0-37-16,38-67-11 15,-38 67-17-15,0 0-2 16,0 0-13-16,0 25-7 15,0 11 1-15,-1 9 3 16,-2-2 0-16,-2 0 0 16,0-3-4-16,-1-4 0 15,3-8 0-15,1-8-2 16,1-9 0-16,1-6-4 16,0-2-12-16,0-3-10 0,0 0 6 15,0-14 11 1,1-11-9-16,5-9-12 0,-1-4 19 15,-5-4 5-15,0-4-6 16,0-1 10-16,0-2 4 16,5 6 1-16,1 6 4 15,4 9-4-15,0 7 3 16,2 5 0-16,1 3 3 16,7 5-7-16,5 2-1 15,3 6 0-15,2 0-6 16,-3 0-8-16,-4 14-84 15,-4 6-67-15,-7-3-108 16,-12 6-74-16</inkml:trace>
  <inkml:trace contextRef="#ctx0" brushRef="#br0" timeOffset="42262">27712 15758 245 0,'0'0'441'16,"0"0"-330"-16,0 0 4 16,110-29 7-16,-76 18-41 15,-2 1-38-15,-3 4-24 16,-4 2-14-16,-6 4-5 0,-6 0-5 16,-5 2-23-16,-7 13-89 15,-1 5-76-15,-6 3-144 16</inkml:trace>
  <inkml:trace contextRef="#ctx0" brushRef="#br0" timeOffset="42444.05">27728 15950 427 0,'0'0'221'16,"0"0"-107"-16,0 0-14 15,0 0 5-15,0 0-55 16,0 0-13-16,127-6-17 0,-68 0-20 15,4 1-1 1,3-3-25-16,7 2-143 0,0-5-208 16</inkml:trace>
  <inkml:trace contextRef="#ctx0" brushRef="#br0" timeOffset="42927.82">28841 15745 892 0,'0'0'86'0,"0"0"16"16,0 0-37 0,-93-37-39-16,51 27-16 0,-4 2 4 15,0-2-2-15,1 0-6 16,8-1-3-16,12 0 0 15,10 0 2-15,9 2 0 16,6 1 6-16,0-3-3 16,13 3-8-16,15-2-4 15,11 2-5-15,6 1-37 16,1-2-28-16,-1-1-17 16,-8 1-22-16,-10-3 41 15,-12-2 19-15,-7-1 40 16,-8-5 13-16,0 0 6 15,-3-3 34-15,-12-1 7 16,-3 2 20-16,4 3 3 16,1 6-15-16,7 8 0 0,3 2-4 15,2 3-24-15,1 11-27 16,-2 18-7-16,2 9 7 16,-2 7 8-16,1 4-7 15,-2 0 3-15,-3 4-4 16,-3-4-4-16,3-3-1 15,3-4-60-15,3-9-110 16,0-10-205-16</inkml:trace>
  <inkml:trace contextRef="#ctx0" brushRef="#br0" timeOffset="43577.6">29214 15464 855 0,'0'0'184'0,"0"0"-47"16,0 0-40-16,0 0-51 16,0 0-33-16,0 0-13 15,-5 19 0-15,4 17 1 16,-4 10 8-16,-2 0-2 15,-5-1 1-15,-2-1-7 16,2-6-2-16,2-6-2 0,4-7 1 16,2-7-6-16,4-6-11 15,0-6-39-15,0-4-36 16,0-2-3-16,0 0 26 16,6-12-4-16,1-5-27 15,-4-1 30-15,-3-3 55 16,0 1 17-16,0 0 1 15,0 3 35-15,0 7 31 16,0 0-3-16,0 6-7 16,12 1-18-16,5 2-20 15,8 0-13-15,5 1-3 16,0 0-1-16,-1-1-2 16,-2-1 1-16,-2-4-1 0,-2-2 0 15,-5-4 3-15,-4-1-3 16,-1-4 0-16,-4 0 3 15,-2-4-2-15,-1-2 3 16,0 3-2-16,-2 0 2 16,3 2 25-16,-2 4 18 15,-3 2 3-15,-2 5 10 16,0 4-11-16,0 3-3 16,0 0-21-16,0 0-14 15,0 15-11-15,0 14 5 0,0 15-5 16,0 6 7-1,-12 1-6-15,0-3-1 0,-1 2-3 16,1-5-4 0,-1-5-21-16,5-8-130 0,3-10-173 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2T03:42:23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3308 1336 420 0,'0'0'473'15,"0"0"-405"-15,0 0-55 16,0 0 2-16,0 0 0 16,0 0-12-16,-21 117 2 15,18-36 14-15,3 12 3 16,0 9 1-16,0 7-5 0,3 6 4 15,2 8 10-15,0 2 4 16,-3 6 15-16,-2 8-18 16,0-3-6-16,0 6-10 15,-7-3 1-15,-4-10-2 16,-1-5-8-16,0-7-3 16,0-8 3-16,2-6-7 15,-2-6 2-15,1-5-2 16,1-8 1-16,3-6-1 15,-1-13-1-15,-1-13 1 16,2-9-1-16,2-12 0 16,1-12-1-16,1-5-16 0,1-9-25 15,2-5-26 1,0 0-23-16,3-25-22 0,15-16-87 16,0-17-268-16</inkml:trace>
  <inkml:trace contextRef="#ctx0" brushRef="#br0" timeOffset="6814.99">3299 1363 231 0,'0'0'106'0,"0"0"-99"16,0 0-1-16,0 0 26 15,0 0 20-15,0 0-20 16,0 0-12-16,-6 0-3 16,6 0 0-16,0 0-2 0,0 0 10 15,0 0 3-15,0 0 9 16,-1 0-4-16,1 0-3 16,0 0-8-16,0 0-3 15,0 0-4-15,0 0-3 16,0 0-7-16,0 0-3 15,4 0-2-15,11 3 0 16,12 9 5-16,7 2 8 16,5 5 3-16,10-1-5 15,5 6 1-15,8 4 11 16,9 0-9-16,9 1 4 16,5 0 9-16,-1-2-14 15,-4 2-10-15,-1-1 0 16,-4 1 0-16,2 1 3 15,1 3-1-15,5-4-3 0,1 2 1 16,-6 1-3-16,2-3 2 16,-1 3-1-16,0 3 3 15,2 1 5-15,-2-1-1 16,-2 2-4-16,-2 1 1 16,1-2 4-16,-7 3-6 15,-2 2-2-15,-4 0 3 16,-2 1-2-16,0-1 1 15,4-2-3-15,-1 1-1 16,-1-2 1-16,-3 0 0 0,-1-1 0 16,1-1 0-1,1 0 0-15,2-3-1 0,1-3 1 16,5-1 0-16,-4-1 1 16,1-3-1-16,-1 1-1 15,1 1 1-15,-3 0 0 16,-2 3 1-16,-6 2 2 15,-4 0 3-15,1-1-2 16,-4 2 1-16,0-3-3 16,4-1-1-16,0-2-1 15,-3 0 2-15,2-1 0 16,-2-2 3-16,-3 1 2 16,5 1 3-16,0 1 1 15,7-1 7-15,-1 2 6 16,1 2-7-16,-3 0-1 0,-3-1 3 15,2 3-10-15,-3-3 1 16,1 1-6-16,-3-3 1 16,2-1-2-16,-4-1 0 15,-3 3-3-15,-2-2 0 16,-1 2 3-16,0 1-3 16,0 2 0-16,-2-2 2 15,1 1 1-15,-1-1-2 16,3 0 1-16,-5-5-2 15,-2 1 3-15,-3-4-3 16,-3-4-1-16,-7-5 1 16,-8-2 0-16,-6-6 2 0,-5-1-2 15,-3-3 0 1,0 3 1-16,0-3 8 0,0 0-6 16,0 0 10-16,0 0-4 15,0 0 2-15,0 0-10 16,2 0 0-16,-2 0-1 15,0 0-24-15,1-8-49 16,-1-10-121-16,0-12-318 16</inkml:trace>
  <inkml:trace contextRef="#ctx0" brushRef="#br0" timeOffset="10564.78">3259 4120 93 0,'0'0'379'16,"0"0"-350"-16,0 0-18 16,0 0 42-16,0 0 7 15,0 0-16-15,0 4-2 16,0-4 3-16,0 0-3 16,0 0-15-16,0 0-5 15,0 0-1-15,21-6-10 16,7-7 4-16,14-7-2 15,7-3-11-15,9-4 5 16,8 0-3-16,1-3 1 0,4-2 0 16,-2-1-3-1,1-5 3-15,-1 0-4 0,-2-6 0 16,-3-3 2-16,-1-3-3 16,-4 3 1-16,1 2 4 15,-2 1-5-15,0 1 1 16,-2 1-1-16,0 1 1 15,-5 2-1-15,-2 4 1 16,2 3 1-16,1 1-2 16,0 3 0-16,-1 0 4 15,1 0-2-15,-3 0 0 16,-4 2-2-16,-3-3 1 16,-3 2 1-16,-5 0-2 15,2-1 4-15,-2-2-2 16,1 0-1-16,0 1 1 0,2-1-1 15,1 3 0-15,1 0 1 16,2 2-2-16,3 0 1 16,5-1 0-16,0 1-1 15,5 0 2-15,1-1-2 16,-3-1 0-16,-4 2 0 16,1-2 0-16,-7 0 0 15,1-2 1-15,0 0-2 16,2 1 3-16,3 0-2 15,7 0 1-15,6 3 0 16,3-2-1-16,-1 4 0 16,0 0 0-16,-5-1 1 15,-6 3-1-15,-7 0 0 16,-4 0 1-16,-3 0 1 0,-1-1-1 16,-4 2-1-16,1-2 0 15,-2 1 0-15,-1-1 0 16,-3-2 2-16,4 4-2 15,3-3 0-15,1 1 1 16,4 0-1-16,-1-3 0 16,1 1 0-16,-4 2 1 15,-3-2-1-15,-3 2 0 16,-2 2 0-16,-3 1 0 16,-2-1 0-16,1 3 0 15,-2-1 1-15,5-1-1 16,0 0 1-16,-2-1-1 15,2 1 0-15,-1 0 0 0,0 2 5 16,1-1-5-16,-3 1 3 16,3 1-1-16,-8 2-2 15,1 3 0-15,-3-1 2 16,0 0-1-16,1 2-1 16,-2-3 3-16,-1 2-3 15,-3 2 1-15,1-4 0 16,-2 2 1-16,3-1-2 15,-1 1 2-15,-1-3 0 16,-2 5-1-16,4-3 0 16,-4 2-1-16,2-2 0 15,-3 2 0-15,3 0 2 0,-2 3-2 16,-1 0-2-16,0 0 2 16,0 2 0-16,-3-1 0 15,0 0 0-15,-3 3 0 16,-1 1 3-16,-1-1-3 15,1 3 0-15,-1 0 1 16,1-2 1-16,-1-1 0 16,3-1-2-16,-1-1 1 15,3-1-1-15,-1 0 0 16,1 1 0-16,6-2 0 16,-5 2 0-16,4-2-1 15,0-1 2-15,0 1-2 16,-2 0 1-16,1 0 0 0,-5 2 0 15,-1 2 0-15,-2 1 2 16,-2 0-1-16,0 1-1 16,1 1 2-16,-1 0-2 15,2 0 5-15,-2-2-5 16,1 1 1-16,1-1 0 16,-2 0-1-16,3 0 0 15,-3 2-1-15,0 0 2 16,0 0-1-16,0 0 0 15,0 0-1-15,0 0 1 16,0 0 2-16,0 0-2 16,0 0 0-16,3 0 0 0,-3-3 0 15,3-1 1-15,3 0-1 16,-2 0 0-16,1-1-2 16,-2 1 2-16,0 1 0 15,-2 2 1-15,1 1 0 16,-2-1-1-16,0 1 0 15,1 0 0-15,-1 0 1 16,0 0-1-16,0 0 1 16,0 0-1-16,0 0 1 15,0-1 0-15,0-1 1 16,3 0-1-16,3-3-1 16,0 0-1-16,0 2-2 15,0 0 3-15,-1 1-1 16,-2 0 1-16,0 0 0 15,4-3-1-15,-3 5 1 0,-1-2 0 16,0 1 0-16,-3-1 1 16,2 1-1-16,1-4 1 15,3 3-1-15,1-2 0 16,1-2-1-16,-2 3 1 16,-3 1 0-16,1-1 0 15,-2 3 0-15,-1-2 0 16,-1 2-1-16,0 0 1 15,3 0 1-15,-3 0-1 16,0 0 0-16,0 0 0 0,0 0 0 16,0 0 0-16,0 0 1 15,0 0 0-15,0 0-1 16,0 0-1 0,0 0 0-16,0 0 2 0,0 0-1 15,0 0 0-15,0 0 0 16,0 0-1-16,0 0-2 15,0 0 0-15,0 0 3 16,0 0-9-16,0 0-16 16,0 0-9-16,0 0-10 15,0 0 9-15,0 0-28 16,0 0-44-16,0 0 21 16,0 2 19-16,0 0 9 15,0 2-9-15,-4-2 31 16,2 0-2-16,1-2 26 0,1 0 12 15,0 0 9-15,0 0 39 16,-2 0 44-16,2 0-17 16,0 0-3-16,0 0 9 15,0 0-7-15,0 0-24 16,0 0-2-16,0 0 3 16,0 0-5-16,0 0-12 15,0 0-9-15,-1 0-8 16,1 0-8-16,0 0-8 15,0 0 4-15,0 0-5 16,-3 9 0-16,1 10 0 16,-1 10 1-16,-1 10 2 15,1 8 1-15,0 10 4 16,-3 4 3-16,3 4 5 0,-3-1-10 16,3-5 5-16,1-3-2 15,2 0-8-15,0-1 3 16,0-4 3-16,0-2 0 15,5-6-4-15,-2-2 0 16,3 0 1-16,1-4-3 16,-2-1 2-16,-2-2-3 0,1-3 0 15,1 3 1 1,-1-1 0-16,3 0-1 16,-2-2 3-16,1-3-3 15,2 0 0-15,-4-2 0 0,3 2 0 16,-1-1 0-1,0 0 0-15,0-1 0 0,-1 2 0 16,2 1 0-16,-1 0 1 16,-1-2-1-16,-1 0 0 15,2-1 0-15,0 0 0 16,3 1 0-16,-3-1 0 16,-3-2 0-16,3 3 0 15,-3-1 1-15,2-1-1 16,0-1 0-16,1 0 1 15,0-2-1-15,-1 0 0 16,1-3 1-16,3 1-1 16,-3 1 0-16,0-1 2 15,-2-1 0-15,-1 2-1 0,-1-1 1 16,-1 0-2-16,-1 2 6 16,0-3-2-16,0 3-3 15,3-1 2-15,-2-1-3 16,1 1 0-16,1-1 6 15,0-1-6-15,0-1 3 16,0 1-2-16,0-2 6 16,-1-1-6-16,-2 1 8 15,0 1-6-15,1-1 6 16,-1 1-6-16,0 1 4 16,0-2-3-16,2 1 0 15,-2-3 0-15,1 2-4 16,1 0 2-16,-2 2 4 0,0 0-1 15,0-2-4-15,0 5 3 16,1-4-2-16,3 2 2 16,-2 0-2-16,1 0-1 15,0 1 1-15,1 1 2 16,-1-2-4-16,0-1 1 16,0 0 3-16,-1-2-1 15,-2-2 0-15,3-1 0 16,4 0-2-16,-4 0-1 15,2-1 2-15,-1 3 2 16,-1-3-3-16,0 2 2 16,-1-2 1-16,-1-4-1 0,1 3-2 15,-1-3 4 1,3 0-3-16,-2-1-1 0,-1-1 2 16,1-3 0-16,-2-3-3 15,3 1 0-15,-3-2 1 16,0 0 0-16,0 0-1 15,0 0-23-15,0-3-53 16,0-13-142-16,6-7-292 16</inkml:trace>
  <inkml:trace contextRef="#ctx0" brushRef="#br0" timeOffset="13197.38">11010 1244 761 0,'0'0'84'0,"0"0"-77"15,0 0-6-15,0 0 9 16,0 0 17-16,0 0-15 16,0 0-5-16,63 0-7 0,-2 20 10 15,17 4 8-15,8 5 7 16,5 9 3-16,2 4-9 15,1 9 1-15,4 5-11 16,8 4 9-16,4 2-6 16,8 0-8-16,6 3-2 15,3 3-2-15,9 5 0 16,11 0 1-16,6 0 2 16,6-1 2-16,5-3-1 15,-3-6-4-15,3-5 1 16,-6-2-1-16,-10-8-2 15,-11-2 0-15,-16-5-6 16,-18-3-15-16,-21-2-4 16,-8-4 15-16,-9-5 10 15,-4-2 2-15,0-3 3 0,0-3-2 16,-3 2-1-16,-4-1-2 16,-9 2 2-16,-3 2-4 15,-5-4-14-15,-9 3 7 16,-2-3-9-16,-2 0-62 15,-4-4 74-15,-3-5-18 16,-2-6-127-16,-9-5 36 16,-5 0-94-16</inkml:trace>
  <inkml:trace contextRef="#ctx0" brushRef="#br0" timeOffset="14149.21">13613 1374 466 0,'0'0'59'0,"0"0"-23"16,36-80 47-16,-32 66-13 15,1 6 30-15,-4 5-35 16,-1 3-4-16,0 0-4 16,0 0-2-16,0 0-14 15,0 0-14-15,0 0-8 16,0 0-15-16,0 0-2 16,0 0-3-16,-3 3 1 15,-10 16-1-15,-11 17 1 16,-16 17 2-16,-9 12 5 15,-5 7 11-15,0 0-2 16,5 1-2-16,0 3 8 0,-3 4-7 16,-2 3-5-16,-1-1 0 15,-2-2-4-15,5-1-2 16,1-3-4-16,6 0 0 16,-2 5 0-16,-3 3 0 15,-2-1 0-15,-1 1 0 16,2-4 0-16,0-5 1 15,2-3 1-15,3-3-2 16,-3-2-1-16,2-6 1 16,-2-4 0-16,7-5 1 15,1-9-2-15,6-4 2 16,5-6-1-16,7-5 0 16,3-3 0-16,2-2 0 15,3-1 1-15,0-2-1 0,2-3 1 16,1-4 1-16,3-2-2 15,1-5 1-15,1 1 1 16,3-3-2-16,1-1 0 16,1 0 0-16,-1-3 0 15,3 3-12-15,-1-3-2 16,-2 0 4-16,1 0-16 16,1 0-6-16,1 0-12 15,0-9-79-15,0-14-184 16,12-4-218-16</inkml:trace>
  <inkml:trace contextRef="#ctx0" brushRef="#br0" timeOffset="14303.53">12227 3321 892 0,'0'0'77'15,"0"0"-50"-15,0 0 75 16,0 0-61-16,0 0-41 15,0 0-6-15,-6-37-130 16,26 19-210-16</inkml:trace>
  <inkml:trace contextRef="#ctx0" brushRef="#br0" timeOffset="15264.81">13545 1473 306 0,'0'0'137'15,"0"0"-81"-15,0 0 18 16,0 0 37-16,0 0-18 15,0 0-31-15,1-10-19 16,15-5-16-16,4-2-8 16,4-5 1-16,3 0-4 15,1-6 4-15,6-1-1 0,4-2-10 16,6-1-3 0,4-2-6-16,4-3 3 0,-1-1 0 15,-6 3-2-15,-5 0-1 16,-6 3 1-16,-7 7-1 15,-9 4 0-15,-5 7 0 16,-7 6 1-16,-3 4-1 16,-1 1 2-16,-2 3-1 15,0 0-1-15,0 0-8 16,0 0-37-16,0 0-10 16,0 3-5-16,-14 8-90 15,-6-1-9-15,-1-3-334 16</inkml:trace>
  <inkml:trace contextRef="#ctx0" brushRef="#br0" timeOffset="15437.21">14041 1076 593 0,'0'0'180'0,"0"0"-133"15,0 0 8-15,0 0 40 16,0 0-60-16,0 0-30 15,-2 0-5-15,-3 0-62 16,-1 0-172-16,-5 0-358 16</inkml:trace>
  <inkml:trace contextRef="#ctx0" brushRef="#br0" timeOffset="20912.95">20541 1630 582 0,'0'0'141'0,"0"0"-135"16,0 0-1-16,0 0 7 15,0 0 11-15,0 0-12 16,0 0-4-16,0 0-7 16,10 0 0-16,10 0 5 15,9 0 4-15,7 0 0 16,2 0 3-16,8 0-3 16,4 0-7-16,7 0 10 15,8 0-5-15,7-3 1 16,1 0-7-16,4-1 0 0,-4 1 1 15,-2-1-1 1,-3 1-1-16,-7 1 3 0,-5 1-2 16,-3-2 0-16,-1 0-1 15,0 0 1-15,0-1 0 16,0 1-1-16,1 1 1 16,5-1 0-16,6 1 2 15,-1-1-3-15,1-1 0 16,-2 1 0-16,-3 0 0 15,-1 2 0-15,-1 0 0 16,3-1 0-16,1 2-2 16,1-3 2-16,3 1 0 15,-3 0 0-15,2 1 0 16,-1-1 0-16,-3 2 0 16,-2-1-1-16,-1-2 1 0,-4 2 0 15,0 0 4 1,-6-2-2-16,2 2-2 0,-2-1-1 15,2-1 0-15,-1 1 1 16,-1 1 0-16,-2-1 0 16,-2 0 1-16,-1 2-2 15,0 0 1-15,-2 0 0 16,-1 0 0-16,-2 0-1 16,2 0-2-16,-3 2 3 15,1 1 0-15,-2 0 0 16,-1 2 0-16,2-1 0 15,-1-1 1-15,0-1-1 0,-4 1 0 16,-1-1 0 0,-4 0-1-16,3-2 2 0,-5 0-1 15,3 0 2-15,1 3-2 16,-1-3 0-16,3 2 0 16,0-1 0-16,-1-1 0 15,3 0 0-15,-2 0 0 16,2 0 0-16,1 0 0 15,2 0 1-15,-1 0-1 16,1 0 0-16,1 0 0 16,-1-3 0-16,-2 0 0 15,-4-2 0-15,0 2 3 16,-3 0-3-16,1 2-4 16,3 1 4-16,-2-1 1 15,4 1 0-15,-2 0-1 0,-2 0 0 16,3 0 0-16,-5 0 0 15,-1 0 0-15,-3 0 0 16,-4 1 0-16,-1 0 1 16,-1 2-1-16,-2 0 0 15,-4-2 1-15,0 3-1 16,-5-4 0-16,-2 0-3 16,-3 0 3-16,0 3-3 15,0-3-2-15,0 2 0 16,0-1-9-16,-11 2-85 15,-11-3-74-15</inkml:trace>
  <inkml:trace contextRef="#ctx0" brushRef="#br0" timeOffset="22428.9">20558 1668 494 0,'0'0'94'0,"0"0"-59"16,0 0 20-16,0 0 76 16,0 0-75-16,0 0-27 15,-9-17-12-15,9 17-6 16,0 0-1-16,0 0 5 15,0 0 0-15,0 0 4 16,0 0-2-16,0 0 0 0,0 0-4 16,0 0-1-16,0 0-6 15,0 0 1-15,0 3-2 16,0 16-4-16,0 8 6 16,0 8 2-16,0 3 3 15,5 3 4-15,2 2-8 16,0 1 0-16,-1 1 2 15,2-2 0-15,0 2-3 16,0 1-4-16,-2 3 0 16,-1 1 1-16,-1 1 0 15,-2-1-1-15,-2 0-2 16,0 0 1-16,0-2 0 16,0 5 2-16,0 0-4 0,0 0-2 15,0 1 2 1,1-1 1-16,-1 3-1 0,0 0 0 15,0 2 2-15,0 0 0 16,0 0 1-16,3-1 2 16,0 0-4-16,3 0 0 15,3 1 1-15,3-4 0 16,6 4-1-16,-1-4 0 16,2 1 2-16,-6-2-3 15,2 1 1-15,-3 7-2 16,-5 1 1-16,-2 5 0 15,-4 3 1-15,-1-1 2 16,0 0 5-16,0 2-2 16,0 1 4-16,0-1 5 0,0-3 2 15,3-3-10-15,6-1-3 16,3-1 3-16,-1-1-6 16,1 0-1-16,-1-5 2 15,-1-2-4-15,-1 2 3 16,-5-1-1-16,0-3 1 15,-2-1-1-15,-2-7 0 16,0-8 5-16,0-7-5 16,-6-5 0-16,2-5 0 15,-1-6 0-15,2-2 5 16,0-4-1-16,3-3 0 16,0-3 0-16,0-2 5 15,0 2 3-15,0-2-3 0,0 3-3 16,0-1 0-16,-1 5-2 15,1-1 1-15,-2 1 1 16,0 1-3-16,1 0 1 16,-2 0-3-16,1-2 0 15,2-3 0-15,-1 0 0 16,1-3 0-16,0 0-1 16,0 1 1-16,0-1-2 15,0 0 2-15,0 0-3 16,0 0-20-16,0-4-48 15,15-22-109-15,18-11-293 16</inkml:trace>
  <inkml:trace contextRef="#ctx0" brushRef="#br0" timeOffset="24045.7">21029 5104 607 0,'0'0'59'16,"0"0"-43"-16,0 0 90 15,0 0-32-15,0 0-39 16,0 0-24-16,0 0-8 16,-1-6 1-16,1 6-1 15,0 0-3-15,0 0 1 16,1 0 1-16,11 0 3 15,9 0 23-15,6 3 1 0,6 0-4 16,9-3-11 0,11 0 2-16,12 0-9 0,10 0 2 15,5 0-8-15,5 0 5 16,-2 0-3-16,-2 0-3 16,1 0 0-16,-3 0 0 15,0-3 1-15,0-2 0 16,-1-1-1-16,2-3 0 15,3 1-1-15,4 1 0 16,5-1 1-16,1 3 0 16,1 1 0-16,0 3-3 15,-5 1 4-15,-2 0-1 16,-4 0 4-16,-5 0-4 16,1 0 0-16,-3 0 2 15,0 0-2-15,-4 0 0 16,-3 0-2-16,2 0 2 15,-2-6 0-15,-4 0 0 0,-2-1 0 16,-3 0 0-16,-4 2 0 16,-1 0 0-16,2 2-2 15,1 2 3-15,2-1-1 16,-3 1 2-16,0-1-1 16,-5-1-1-16,-2 3 0 15,-2-2 0-15,0 0 0 16,-3 2 0-16,2-1 0 15,0-1 2-15,-1 1-2 16,-3 0 0-16,0-1 0 16,-2 1 0-16,0-1-2 15,5-1 2-15,-1-1 0 0,3 0-2 16,-1-1 2-16,-5-1 1 16,-1 1 1-16,-1 0-2 15,-3 1 0-15,2 1 0 16,-1-2-1-16,-3 5 1 15,-4-3 1-15,-5 1-1 16,-4 2 0-16,-1-1 0 16,-4 1 2-16,-1 0-2 15,-2 0 1-15,0 0 0 16,-2 0-1-16,1 0 0 16,-2 0 0-16,-3 0 0 15,0 0 0-15,-2 0 0 16,0 0-6-16,-1-2-70 0,-4-7-61 15,-1-3-211-15</inkml:trace>
  <inkml:trace contextRef="#ctx0" brushRef="#br0" timeOffset="25845.45">24924 1573 469 0,'0'0'90'15,"0"0"-81"-15,0 0 0 16,0 0 55-16,0 0-3 0,0 0-19 15,-2-16-14-15,2 15-2 16,0 1-7-16,0 0-2 16,0 0 2-16,0 0-3 15,0 0-1-15,0 0-2 16,0 0-7-16,0 0-2 16,0 6-3-16,0 11 1 15,3 7 8-15,7 0-1 16,-2 7 11-16,-2 1-6 15,2 7-3-15,-2 4 5 16,2 6-1-16,0 8-2 16,1 2-3-16,-1 2 3 0,2 4-2 15,-1 1 1 1,0 1 2-16,3 5-9 0,0-4-1 16,-2 7 4-16,2-2-2 15,-3-1-4-15,0-4 0 16,0-5-1-16,-2-6 2 15,-2-2-3-15,-2 1 2 16,-3-3-2-16,0-1 0 16,0 1-2-16,0-3 2 15,0 0 2-15,0-1-2 16,0-2 0-16,0-1 1 16,0 0 1-16,0-4 0 15,0-1 0-15,0 0-1 16,0 4 1-16,0-1-1 15,0 4-1-15,0-1-3 0,0-4 3 16,0 1 4-16,-8-5-4 16,1 0 0-16,-3-5 2 15,2-3 1-15,4-3 0 16,1 2-1-16,3-2 2 16,0 0-4-16,0 3 6 15,0-1-6-15,6 1 1 16,1-1 0-16,-1-2 0 15,-3 1 2-15,-2-5-2 16,-1 0 5-16,0-7 6 16,0 3-2-16,0-4 8 15,0 0-5-15,0-1-5 0,0 0 0 16,0-3-3-16,0 0 3 16,0 1 0-16,0-1-3 15,3 2 0-15,9 3 1 16,3-2-1-16,-1 0 0 15,2 1 0-15,-2-7 1 16,-1 4-4-16,-1-4 0 16,0 3 0-16,0-1 0 15,-3-2-1-15,-2 1 1 16,-1 1 1-16,1 0-1 16,0 0 1-16,-1 2 0 15,3-2-3-15,-1 2 1 16,3 1 3-16,-2-2-4 0,3 3 2 15,-2-3-1 1,-1 0-1-16,0-1 3 0,-5-2-3 16,0 0 0-16,-3 0-1 15,-1-1 3-15,0-1-2 16,0 1 2-16,0-2-2 16,0 2 4-16,0-1 0 15,0 1 0-15,0-1-1 16,-1 1-1-16,-1 1-2 15,0-2 0-15,-1 1 2 16,2 1-1-16,-2 1-1 16,-3 0 0-16,2 1 1 0,-1 0-1 15,-1 1 0 1,-1-1 2-16,-2 0-2 0,1-2 0 16,2-1 1-16,2-2 0 15,-1 2-1-15,4-2-1 16,-3-3 1-16,4 2 0 15,0 0 0-15,0-2-15 16,0-1-24-16,0-2-53 16,0 0-21-16,5 0-61 15,3-15-251-15</inkml:trace>
  <inkml:trace contextRef="#ctx0" brushRef="#br0" timeOffset="27116.68">20950 5008 452 0,'0'0'59'0,"0"0"-15"16,0 0 54-1,0 0 4-15,0 0-46 0,0 0-11 16,-6-20-5-16,6 20-8 16,0-2 3-16,0 2-7 15,0 0-3-15,0 0-4 16,-1 0-7-16,1 0-7 15,0 0-7-15,0 0 1 16,0 0-1-16,0 2 1 16,-2 13-1-16,-1 2 1 15,2 3-1-15,-1 1 0 16,-1 0 3-16,3 1 0 16,-1 0-3-16,1 0 3 15,-3-4-3-15,3-2 0 16,0-4-1-16,0-3 2 0,0-4-1 15,0-2 0-15,0-1 1 16,0-2-1-16,0 0 0 16,0 0 1-16,0 0 0 15,0 0 0-15,0 0-1 16,0 0-44-16,4-3-103 16,11-14-267-16</inkml:trace>
  <inkml:trace contextRef="#ctx0" brushRef="#br0" timeOffset="28130.5">25161 4467 68 0,'0'0'64'15,"0"0"-15"-15,0 0 24 16,0 0-22-16,0 0-14 16,0 0-14-16,14-36-3 15,-13 27-5-15,1 1-1 16,-2 3-1-16,1 1 14 15,2-3 6-15,-2 0-31 16,1 4 4-16,1-2 10 16,0 0-5-16,0 2 2 0,-2 1 14 15,1 0 3-15,-1 1 20 16,-1 1 16-16,0 0 6 16,0 0-12-16,0 0-27 15,0 0-22-15,0 4-5 16,0 14 2-16,0 11 3 15,8 9 12-15,5 10 28 16,5 5-15-16,6 8-13 16,1 6-8-16,2 2-7 15,-3-2-8-15,-4-7 0 16,-1-5 0-16,-5-8-5 16,-3-4-88-16,-6-11-144 15,-5-9-312-15</inkml:trace>
  <inkml:trace contextRef="#ctx0" brushRef="#br0" timeOffset="30711.16">21827 2542 714 0,'0'0'83'0,"0"0"-71"15,0 0 57-15,0 0 13 16,0 0-38-16,0 0-28 16,0 0-14-16,-4-7 0 15,10 7 0-15,18 0 0 16,10 0-1-16,10 0 2 16,6 0 0-16,5 0-3 15,3 0 6-15,7 0-5 0,6 0-1 16,5 0 1-1,3-1-1-15,2-3 1 0,-5 0 0 16,-6 1-1-16,-7 0 1 16,-7 1 1-16,-4 2-2 15,-5-1 0-15,-3-1 2 16,0 2-1-16,-4-2 0 16,3 2-1-16,4 0 1 15,2 0 1-15,6 0-3 16,4 0 3-16,1 0-3 15,0 0 1-15,-5 0 0 16,-1 0 0-16,-4 0-1 16,-3 0 2-16,-4 0-2 15,-6 0 1-15,1-3 0 0,-4 1-1 16,3-1 4-16,0-1-2 16,2 1-1-16,-3 3 0 15,-1-2 0-15,-10 1-2 16,-7-1 2-16,-8 2-1 15,-5 0 0-15,-4 0-2 16,-1-1-12-16,0-3 0 16,-3 0-34-16,-25 1-79 15,-16 0-162-15</inkml:trace>
  <inkml:trace contextRef="#ctx0" brushRef="#br0" timeOffset="32460.02">21792 2562 554 0,'0'0'169'0,"0"0"-144"15,0 0-10-15,0 0 47 16,0 0-24-16,0 0-17 15,-2-1 0-15,2 1-5 16,0 10 3-16,0 12 24 16,0 5 7-16,-1 7-2 15,-3 1-10-15,1 5-11 16,3 3-11-16,0 3-8 16,0 2-3-16,0 0 1 15,2-2-1-15,4-1-1 16,2 3-1-16,-5 3-1 0,-2 1 8 15,-1 4 33 1,0-2-14-16,0 1-19 0,0-2-5 16,0 0 2-16,0 4-5 15,3 1-1-15,2 2 1 16,-1 2-1-16,-3 4 0 16,-1-5-1-16,0-6 0 15,-1 2 0-15,-11-4 0 16,2 1 1-16,-1-2 1 15,-1-2-2-15,5-4 1 16,-1-2 0-16,1-5 0 16,1-5-2-16,1-4 2 0,4-5-1 15,-1 0 1 1,2-5-1-16,0 0 0 0,0-1 0 16,0-2 1-16,0 0-1 15,0-2 0-15,0 0 0 16,0-1 1-16,0-2-1 15,3 2 2-15,2-1-2 16,-2-1 0-16,2-2 1 16,-1-1-2-16,-1-1 2 15,-2-4-2-15,1 1 5 16,-1-2-6-16,1-1 4 16,-1 0-2-16,1-1 0 15,-1-1 0-15,-1 2-1 16,2-2 2-16,-2 0-1 15,0 0 0-15,0 0 1 0,1 1-1 16,1-1 3-16,-1 2-6 16,2-2 3-16,0 1 0 15,3-1 1-15,0 0 1 16,0 0-4-16,2 0 5 16,2 0-3-16,2 0 1 15,2 0-2-15,2 0 2 16,6-4-1-16,-1-1 1 15,4 3-2-15,4-3 0 16,1 1 0-16,2-2 2 16,7 1-2-16,4-1-1 15,6 0 1-15,5-1 1 0,6 0 0 16,4 2-1-16,2-1 0 16,-2 2 1-16,-2 0 0 15,-3 2 0-15,-3 2 0 16,-3 0-3-16,-1 0 2 15,1 0 1-15,-2 0-2 16,3 0 2-16,0 0 2 16,-1 0-2-16,4 0 0 15,4 0 0-15,2 0-1 16,-2 0-1-16,-2 0 0 16,-6-4-4-16,-2 0 0 15,-2-2 6-15,-3 0-1 16,0-2-1-16,1-1 4 0,-1 2-4 15,-1 2 2 1,1-2 0-16,-1 1 0 0,1 2 0 16,0 0 0-16,0 1 1 15,-4 2-1-15,-1-1 0 16,-6-1 5-16,-5 1-5 16,-2 2 0-16,-7-3 0 15,-2 0-1-15,-5 2-2 16,-5-2 1-16,-3 0-11 15,-3-1-16-15,-3-2-21 16,0-5-29-16,0-1-54 16,-6-3-75-16,-9-5-236 0</inkml:trace>
  <inkml:trace contextRef="#ctx0" brushRef="#br0" timeOffset="33793.07">24111 2640 336 0,'0'0'61'0,"0"0"-18"15,0 0 33-15,0 0-5 16,0 0-2-16,0 0 1 16,18-45 4-16,-18 43-10 15,0 1-11-15,0 1-14 16,0 0-12-16,0 0-12 16,0 0-5-16,0 0-3 15,1 0-3-15,-1 0 1 16,2 9 1-16,1 7 21 0,0 4-3 15,2 3-4-15,-1 6 0 16,3 5-2-16,-1 6-1 16,-1 5 0-16,-1 6-3 15,-1 7 2-15,0 2-2 16,1 2 3-16,-2-1-8 16,-1-2-2-16,-1-4-6 15,0-3 5-15,0-4-2 16,0-1 2-16,0-5-2 15,0 0 3-15,-1-4 0 16,-6-4 4-16,4-3-3 16,0-1 1-16,3-2-2 0,0 1-1 15,0-1 0 1,0 1-4-16,0 1 2 0,0-2-1 16,0 2 0-16,0-2 1 15,0-1 0-15,0 1 7 16,-2-4-7-16,-4 3 6 15,0 0-3-15,2-1 4 16,0-2-10-16,2-2 0 16,2-1 3-16,0 0-3 15,0-1-1-15,0 0 0 16,0-3 4-16,0-2-4 16,0-1-1-16,0 2 1 15,0-2 1-15,0 0 2 16,-6 1 7-16,0 0-10 0,0-1 2 15,0-1-1-15,0 0 0 16,3 0 1-16,3-2-2 16,0-2 0-16,0-1 1 15,0-2-1-15,0 1 3 16,0 0-6-16,0-4 6 16,0 3-3-16,0 1 0 15,0 0 1-15,0 0-1 16,0 0 0-16,0 0 2 0,0 0-4 15,0 0 5 1,0 0-2-16,0 0-1 16,0-3 0-16,2 2-3 15,-1 1 3-15,1-3 0 0,-1 1 1 16,-1 1-1-16,0-2 0 16,3 0 3-16,-3 2-3 15,0-3 0-15,1 3 0 16,-1 0 0-16,0-1 0 15,0 0 0-15,2 0-2 16,-2-1 2-16,1 1 0 16,-1-3 0-16,0 1 3 15,0-1-3-15,0-1-2 16,0 1 2-16,0-2-1 16,0 0-1-16,0 0-18 15,0 0-22-15,0-3-31 16,0-13-145-16,0-7-77 0,0-10-449 15</inkml:trace>
  <inkml:trace contextRef="#ctx0" brushRef="#br0" timeOffset="35113.58">23771 2471 319 0,'0'0'44'0,"0"0"-10"16,0 0 37-16,0 0-18 16,0 0-48-16,0 0-5 15,1-45 0-15,1 40 2 16,0 3 4-16,-1-1-1 0,-1 1 11 15,2 1-3-15,-1-1 0 16,1 2-1-16,2-2 3 16,3 2-6-16,4 0 2 15,3 0 14-15,5 0-7 16,1 0-9-16,6 0 1 16,2 0 0-16,2 5 4 15,-2 0 1-15,-2-3-8 16,-2 3 2-16,-4-3-2 15,0 1-5-15,-4 1 2 16,2 0-2-16,-1-1 0 16,0 0-1-16,-5 0 0 0,2-1-1 15,-7 0 0 1,-2-1 1-16,-4 1-2 0,-1-2 1 16,0 0 0-16,0 0 8 15,0 1 0-15,0-1-4 16,0 0 4-16,0 0-3 15,0 0 3-15,0 0-7 16,0 0 1-16,0 0-2 16,0 0 1-16,0 0-1 15,0 0 3-15,0 0 3 16,0 0-3-16,0 0-2 16,0 0 4-16,0 0 1 15,0 0-4-15,0 0 9 16,0 0-4-16,0 0 8 15,0 0-1-15,0 0-4 0,0 0 3 16,0 0 0-16,0 0 0 16,0 0 2-16,0 0 0 15,0 0 2-15,0 0-5 16,0 0 1-16,0 5-3 16,0 3 2-16,0 4-6 15,0 10 17-15,0 5-1 16,0 8-2-16,-1 6-2 15,-2 4-2-15,3-2-13 16,0-2 1-16,0 0-3 16,0-4-1-16,1-8 0 15,5-1-2-15,4-7-14 0,-2-7-86 16,-2-8-83-16,0-6-242 16</inkml:trace>
  <inkml:trace contextRef="#ctx0" brushRef="#br0" timeOffset="36243.89">24949 1542 553 0,'0'0'126'0,"0"0"-57"16,0 0 23-16,0 0 3 15,0 0-37-15,0 0-34 16,0-12-13-16,-1 12-2 16,-12 9-3-16,-9 14-2 15,-7 6 6-15,-7 6 11 0,-4-1 3 16,2 2 0-16,1-2-10 16,1 1 2-16,1-1-3 15,-1-2-7-15,1 1 0 16,-1-2 1-16,2 1-7 15,3-3 5-15,-1 0-4 16,3-2-1-16,0-3 0 16,1-1-3-16,3-2 4 15,1-2-2-15,0-2 2 16,4 2-1-16,1-2 0 16,3 0 0-16,-2-1-1 15,3 0 2-15,-1 1-1 16,2-1 0-16,1-1-1 0,1 0 0 15,0 2 0-15,1-1 1 16,-1 0 0-16,1-2 0 16,-1-2 0-16,-2 0 0 15,2 1 1-15,0 0-1 16,-3-1 0-16,3 2 0 16,2-1 0-16,1-1 2 15,2-1-2-15,-1 2 1 16,-1-1-1-16,3-3-1 15,2-1 1-15,1 0 0 16,0-5 0-16,1-2 1 16,2 1-1-16,0-2 0 0,0 0 0 15,0 0-9-15,0 0-46 16,0-16-72-16,12-7-278 16</inkml:trace>
  <inkml:trace contextRef="#ctx0" brushRef="#br0" timeOffset="37812.21">20593 1652 466 0,'0'0'136'0,"0"0"-110"15,0 0-22-15,0 0 36 16,0 0 10-16,0 0-33 15,5-6-9-15,-5 6 9 16,0 0 14-16,0 0-4 16,0 0 4-16,0 0 2 15,0 0-9-15,0 0-8 16,0 0-11-16,3 0 0 16,6 13-4-16,6 5 7 15,8 7 21-15,3-1-2 16,0 3-1-16,0 2 5 15,0 0-14-15,-2 1-2 0,1 1-7 16,-1 3 3-16,0-1 5 16,-2-1-6-16,-2-2 1 15,-1-2-2-15,3-1-4 16,2-2-1-16,6 0 2 16,3-3-3-16,1-2 0 15,0-2 3-15,-2-3-6 16,-5 0 1-16,-5-4 3 15,-4-1-3-15,-7-3 0 16,-1-1 1-16,-4 1-1 16,-2-3 1-16,1 2-2 15,1 2 1-15,4 1-1 0,4 3 2 16,5-3 1-16,4 3 0 16,3-1 2-16,3-2-3 15,-2 1-1-15,-4-3 4 16,-2 0-2-16,-7 0-3 15,-4-2 0-15,-1 2 2 16,-3-3-1-16,0 5 1 16,0-2-2-16,3 2 0 15,0 1 0-15,0-3 0 16,2 4 0-16,2-2-5 16,-1 0 5-16,1-1 6 15,-1 0-6-15,1 0-1 16,-2 0 1-16,-2 1 0 0,2-1-2 15,-3 0 2-15,1-2 0 16,-1 2 0-16,2 0-2 16,0 3 1-16,2-4 1 15,0 3 0-15,2-1 1 16,2-1 3-16,-1-2-4 16,0 0 3-16,-4 2 0 15,-5-2-1-15,-2-3-2 16,-1 2-1-16,1 1 1 15,-1-2-1-15,3 3 1 16,0 2 0-16,4-2 0 16,1 2 0-16,0 2 2 15,3-3-2-15,0 1 0 16,4 1 0-16,-3-3-1 0,-4-2 1 16,-4-2 0-16,-6-2 0 15,-1-1 0-15,0 0 2 16,0 0-2-16,0 0-2 15,-15 0-36-15,-6-4-84 16,-3-4-61-16,4 2-240 16</inkml:trace>
  <inkml:trace contextRef="#ctx0" brushRef="#br0" timeOffset="38945.33">21760 4657 496 0,'0'0'168'16,"0"0"-151"-16,0 0 64 0,0 0 23 15,0 0-55-15,0 0-34 16,-28 2 6-1,12 10 9-15,-6 5 1 0,-6 2-4 16,-6 6 4-16,-9 4-4 16,-4 5-7-16,-3 2-2 15,-2 0 4-15,1 3-2 16,0-5-1-16,5 1 11 16,4-2-10-16,6-2-6 15,2 0-9-15,4-3 3 16,3-2-2-16,2-1-2 15,1-3-3-15,5 0 2 16,-4-2-2-16,3 2 0 0,1-3-1 16,-3 1 0-1,1-1 0-15,5-4 1 0,-2-1 0 16,4-1 3-16,3-4-4 16,2-3 0-16,3-1 1 15,3-4-1-15,3-1 2 16,0 0-2-16,0 0 0 15,0 0-2-15,0-12-28 16,22-10-50-16,17-12-47 16,12-9-153-16</inkml:trace>
  <inkml:trace contextRef="#ctx0" brushRef="#br0" timeOffset="40181.17">24172 4517 427 0,'0'0'60'15,"0"0"-7"-15,0 0 29 16,0 0 19-16,0 0-23 15,0 0-40-15,-12-25 7 16,12 25-8-16,0 0-12 16,0 0-3-16,0 0-6 15,0 0-5-15,0 0-1 16,0 0-5-16,0 0-2 16,0 0 3-16,12 14-1 0,12 0 13 15,6 1 14-15,4 3-5 16,8-1-7-16,3 0-9 15,2 3-6-15,1 0-2 16,0 1-1-16,-5 2-2 16,0 1 0-16,-1 1-4 15,-1-2 4-15,-1 0 2 16,-2-2-2-16,0-2 0 16,-1-1-2-16,5 1 2 15,-3-4 1-15,0-2 2 16,0-2-3-16,-3-1 1 15,-1 0 0-15,-1 1-1 16,-1-1 0-16,-3 0 0 16,-3 2 1-16,-5-3-4 0,-4 1 5 15,-2-1-2-15,-2-1 0 16,-1-1 0-16,-1-3 0 16,1 2 1-16,1-1 1 15,2-2 3-15,1 1-4 16,0-1 3-16,-1 1-1 15,-5-1-3-15,-2-3 3 16,-3 2 0-16,-1-1 0 16,-4 1 2-16,-1-2 6 15,0 0-3-15,0 0 2 16,0 0-2-16,0 1-2 16,0-1-1-16,0 0-3 0,0 0 0 15,0 2-2-15,0-2-1 16,0 1-15-16,0-1-41 15,0 0-40-15,-3 0-111 16,3 0-245-16</inkml:trace>
  <inkml:trace contextRef="#ctx0" brushRef="#br0" timeOffset="40317.18">25403 5064 403 0,'0'0'221'0,"0"0"-194"15,0 0 7-15,0 0 11 16,0 0-45-16,0 0-66 16,-24 0-222-16</inkml:trace>
  <inkml:trace contextRef="#ctx0" brushRef="#br0" timeOffset="44561.3">4668 6579 562 0,'0'0'179'15,"0"0"-116"-15,0 0-38 16,0 0 51-16,0 0 9 16,0 0-50-16,0 0-18 15,0-15-8-15,0 19-9 16,-3 18 0-16,-4 14 1 0,-5 8 2 16,-2 10 6-1,-8 6 0-15,-3 5 6 0,-2 6 10 16,0 3-9-16,-1 3-5 15,-2 1-1-15,6 2 4 16,-3-7-6-16,3-1-4 16,2 1-2-16,0 5 1 15,-4 5 3-15,-2 0 2 16,-4 0 2-16,-3-4 9 16,2-1-9-16,2-3-2 15,1 0-4-15,0 4 1 16,2-3-5-16,2-1 5 15,2-1 0-15,-1-6-4 16,0 2 3-16,-4 0-3 16,-2 1 5-16,3-2-5 0,-5-1 0 15,3-3 2-15,-1-4-2 16,-1 1 1-16,-2 2-2 16,-2-2 3-16,-5 4 1 15,-1-3 4-15,-2 6 0 16,1 3-5-16,1 1 5 15,-4 1 3-15,0-1-5 16,0 1 0-16,2 2 0 16,0 1 1-16,2 1-4 15,0-2-1-15,-1-2-2 16,1 1 1-16,5-4-1 16,-5 1 0-16,5 2 2 15,-2 1-1-15,2 3-2 16,3 2 0-16,-2 2 1 0,3-6-1 15,0-2 2-15,0 0-1 16,2-4 0-16,-2-2-2 16,6-9 2-16,2-8 0 15,3-8 1-15,8-7 1 16,1-6-2-16,5-9 1 16,4-5-1-16,1-7 0 15,1-3 0-15,1-3-2 16,1-1 2-16,0-2 1 15,0 0-1-15,0 0 0 16,0 0 0-16,0 0 2 16,0 0-1-16,0 0-1 15,0 0 1-15,0 0-1 0,0 0 1 16,0 0-1-16,0 0 1 16,0 0 0-16,0 0 1 15,0 0-2-15,0 0-1 16,0 0 1-16,0 0 0 15,0 0-2-15,0 0 0 16,0 0 1-16,0 0 1 16,0 0-2-16,0 0 0 15,0 0 1-15,0 0-1 16,0 0-1-16,0 0 0 16,1 0 2-16,13 0-1 15,8-1 4-15,6-7-2 0,5-2 0 16,6-4 0-16,7 2 1 15,6-8-1-15,9 2-2 16,14-2-7-16,15 0 5 16,10-5 3-16,13 0 0 15,8 0-1-15,4 3 1 16,14 1-2-16,7 1-1 16,9 1 4-16,18-1 1 15,9-1 1-15,16-2 0 16,11 1-2-16,0 0-7 15,0-3-10-15,-8 5-7 16,-7 1-1-16,-12 5-8 16,-10-1-8-16,-28 3-16 0,-24 0-9 15,-31 2-30 1,-29 0-28-16,-27 5-82 0,-21 1 162 16,-8 1 44-16,-4-1 49 15,0 1 44-15,0-1-34 16,0 1-16-16,0 3-18 15,0-2-16-15,0 2-9 16,0-1-40-16,0-1-157 16</inkml:trace>
  <inkml:trace contextRef="#ctx0" brushRef="#br0" timeOffset="45875.32">4726 6587 559 0,'0'0'70'0,"0"0"-4"16,0 0 56-16,0 0-40 15,0 0-19-15,0 0-23 16,0 0-11-16,-11-8-7 16,11 8-8-16,0 0-2 15,0 0-8-15,3 6 3 16,7 7 5-16,2 1 15 16,6 3 4-16,-2 3-1 0,5 2 2 15,4 3-1-15,2 6-17 16,6 2-4-16,3 6-5 15,4 6 6-15,2 1-8 16,0 6 0-16,0 3 9 16,2 5-2-16,0 6-3 15,0 3 3-15,1 4-8 16,1 1 2-16,-1 4 0 16,-2 8 2-16,-1 1-3 15,0 2 3-15,-4-2-3 16,-2 3-1-16,-6-3 4 15,1 1 0-15,1 3 5 16,-1 2-1-16,5 2-5 16,0-3 1-16,4 0-4 15,2-5 5-15,1-3-5 0,5 4 4 16,1-5-6-16,0-2 2 16,-1-1-1-16,-2-4 4 15,0-1-2-15,-2 0-1 16,-1 1 1-16,-3 0-2 15,1-1-1-15,-3-2 2 16,1-3-2-16,1-4 1 16,0-1 0-16,-2-3-1 15,-2-4 1-15,-2-7-2 16,-3-4 1-16,-1-6 0 16,-5-7 1-16,-4-6 1 15,-7-6-2-15,-4-5 0 0,-4-6 0 16,-3-5-1-16,0-1 1 15,-3-5-1-15,0 0 0 16,0 0 1-16,0 0-4 16,0 0-3-16,0 0-6 15,0 0-20-15,0 0-28 16,3 0-57-16,2-13-146 16,-2-1-152-16</inkml:trace>
  <inkml:trace contextRef="#ctx0" brushRef="#br0" timeOffset="46743.4">6048 10783 321 0,'0'0'118'0,"0"0"-51"16,0 0 19-16,0 0 15 16,0 0-15-16,0 0-30 15,-9-8-11-15,9 8-4 16,0 0-1-16,0 0-10 0,0 0 3 16,0 0-11-1,0 0 6-15,0 0-5 0,0 0-6 16,6 0 5-16,16 5 7 15,10 3 15-15,5-3-6 16,14-1-13-16,4-2-11 16,3-2-7-16,3 0-3 15,0 0-4-15,0 0 2 16,-1 0-2-16,-3 0 2 16,-3 0-2-16,-2 0-3 15,-3-3-5-15,-4 1-2 16,-3-2 2-16,-2 2 0 15,-9-3 3-15,-6 1 0 16,-10 3-1-16,-7-1 0 16,-5 2 4-16,1 0-6 0,-4 0-4 15,3 0-21 1,-3 0-27-16,0 0-59 0,0-1-42 16,0-3-141-16</inkml:trace>
  <inkml:trace contextRef="#ctx0" brushRef="#br0" timeOffset="48058.07">6703 10246 301 0,'0'0'96'0,"0"0"-26"16,0 0 9-16,0 0-5 16,0 0-19-16,0 0 6 15,-52-19-8-15,52 18-17 0,0-3-8 16,0 3-6-16,0-5 5 16,0 1-12-16,0-2-11 15,0 3-3-15,0 0 8 16,-2-1 1-16,1 1 1 15,-1 1 12-15,-1 2-16 16,3 0 16-16,0 1-15 16,0-2 1-16,0 1-4 15,0-3-4-15,0 1 4 16,0 0-1-16,0 0-1 16,0 2 5-16,0-1 1 0,0 1 6 15,0 0-5-15,0 1-5 16,0-1 3-16,0 1-8 15,0 0 2-15,0 0-2 16,0 0 1-16,0 0 1 16,0 0-4-16,0 0 2 15,0 0-1-15,0 0 1 16,0 0 0-16,0 0 0 16,5 0 0-16,4 3 5 15,1 6 13-15,-1-1-4 16,0 1 1-16,3 2 2 15,0 2 3-15,0-1-1 16,1 4-5-16,2-2 4 16,1 2-2-16,-5 2-1 15,7 4-1-15,-2 1-1 16,2 4-2-16,1 2-3 0,-2 5 3 16,-1 2-3-16,-1 0 2 15,0-2 1-15,0-2-5 16,0-6-2-16,0 1-1 15,-2-6-3-15,1-2 0 16,2-4 0-16,-4-2 0 16,2-3 2-16,-1-1-2 15,-4 0 0-15,-3-1 1 16,1 0 2-16,2-2-3 16,-4 2 1-16,1-1-1 0,-2 0 0 15,2-1 3-15,-3-2-2 16,1 1 0-16,-2-1-1 15,-2-2-2-15,3 1 2 16,-3-2 0-16,3 2 3 16,0 0-2-16,-1 0-1 15,-1 2 0-15,-1-4 0 16,0 1 1-16,0-2-1 16,0 1 0-16,0-1 0 15,0 0 1-15,0 0-1 16,0 0 0-16,0 0-1 15,0 2 1-15,0-1-1 16,2 1 4-16,-2-2-3 16,1 1 0-16,-1 1 1 15,0-2-1-15,0 0 0 0,0 0 0 16,0 0 1-16,0 0 2 16,0 0-2-16,0 0 0 15,0 0 0-15,0 0 1 16,0 0 0-16,0 0-1 15,0 0 3-15,0 0-4 16,-9 0 1-16,-6 0 0 16,-1 0 0-16,-5 0-1 15,3 0-1-15,-3 0 1 16,-3 0-1-16,-1 0-1 16,2-2-2-16,-5-4-14 15,0-3-10-15,1-4-10 0,5-4-38 16,5-6-40-16,8-8-34 15,9-5-76-15,0-4-60 16</inkml:trace>
  <inkml:trace contextRef="#ctx0" brushRef="#br0" timeOffset="48807.07">6737 10140 279 0,'0'0'95'0,"0"0"-14"15,0 0 2-15,0 0-19 0,0 0-13 16,0 0-8-16,-22-25-10 16,22 20 5-16,0 1-18 15,0-1 6-15,0 2 11 16,0 0 5-16,0 0 13 15,-3 0-6-15,0 1 1 16,0 1 1-16,1 1-18 16,1 0-5-16,1 0-1 15,0 0-12-15,0 0-3 16,0 0-8-16,0 0-4 16,3 6 0-16,17 15-1 0,6 8 1 15,4 3 0-15,1 4 0 16,-1 0 0-16,0 0-25 15,0-2-118-15,-6-4-158 16</inkml:trace>
  <inkml:trace contextRef="#ctx0" brushRef="#br0" timeOffset="51823.84">4749 6679 342 0,'0'0'91'0,"0"0"-76"15,0 0 38-15,0 0-2 16,0 0-17-16,0 0 0 16,0-31 5-16,0 28 14 15,0 1 7-15,0-1-8 16,0 1-7-16,0 2 18 16,0 0-3-16,0-2-26 15,0 1-3-15,-3 1-2 16,3 0-1-16,0 0-10 15,0 0 0-15,0 0-7 16,0 0-5-16,0 0 1 16,0 0 2-16,0 0-2 15,0 0 1-15,0 0 1 0,0 0-6 16,0 0 4-16,0 0-5 16,0 0-2-16,0 1 0 15,0 16-5-15,0 9 5 16,3 8-2-16,6 3 2 15,1 6 4-15,1 3-3 16,2 3 3-16,1-1 3 16,2 8 0-16,-1 3-2 15,0 5 1-15,0 0-1 16,-2 3-3-16,-1-2-1 16,-3 1-1-16,0 4 5 0,-5 2-1 15,-2 2 1-15,-2 1-4 16,0 1 10-16,0 1 3 15,0 1-5-15,0 0-6 16,0-1 12-16,0 0-8 16,0 0-2-16,0 1-4 15,3-3 2-15,3 5 0 16,-3-4 0-16,4 1 5 16,2 5-3-16,-3-2 0 15,2 0 0-15,0 2-2 16,0 0 10-16,-2-4-9 15,5 1 3-15,0-1 3 16,1-3-8-16,3 4 0 16,2-4 0-16,-1-4-1 0,4 1 0 15,-1-5 0 1,-3 2-1-16,-2-4 1 0,-2 1 0 16,-2-4-1-16,-1-1 0 15,-1-2 0-15,-1-5 3 16,-3 0-3-16,1-3 0 15,-1-5 0-15,1-3 0 16,-1-4 0-16,1-4 0 16,2 0 1-16,-4-4-1 15,6 1 1-15,-4-5-1 16,-1-4-1-16,2-4 1 16,-5-6 1-16,2-6 0 0,-3 0-1 15,2-3 0 1,-2 2-1-16,0-3 1 0,0 2 0 15,0 1 1-15,1 0-1 16,-1 3 2-16,2 1-1 16,-2 1 0-16,0 4 0 15,0-2 1-15,3 3 0 16,-3-2-1-16,0 4 0 16,0 1 1-16,0 1 1 15,0 0-3-15,0-2 0 16,0-3 3-16,0 1-3 15,0-2 0-15,0-1 0 16,0-1 0-16,0 1 2 16,0 1-3-16,0-2 3 15,0 0-4-15,0 0 3 0,0-2-1 16,0 2 0-16,0 0 0 16,0 1 0-16,0 1 3 15,0 1-5-15,0-3 4 16,0 3-2-16,0-4 1 15,0 4-1-15,0-3 0 16,0 0 0-16,0 1 0 16,0-4 0-16,0 3 0 15,0-3 0-15,0-1 0 16,0-3 0-16,0 0 0 16,0-2 1-16,0-2-2 15,0-1 2-15,0 0-1 0,0 0 0 16,0 0 0-16,0 0-13 15,0 0-19-15,-6-11-46 16,0-14-148-16,0-10-119 16</inkml:trace>
  <inkml:trace contextRef="#ctx0" brushRef="#br0" timeOffset="54659.7">2662 11255 72 0,'0'0'79'0,"0"0"-41"15,0 0 47-15,0 0 0 16,0 0-8-16,0 0-11 16,0 0-12-16,-5 0 1 0,5 0 1 15,-2 0 2-15,2 0 4 16,-3 0-16-16,1 0-14 16,1 0-9-16,-1 0-6 15,2 0-11-15,-1 0 3 16,1-2 3-16,0 1 6 15,0-2 2-15,0 0-7 16,0-4-1-16,0-3-11 16,16-9 0-16,12-6-1 15,10-7 1-15,7-2 3 16,8-4-2-16,7 0-2 16,4-2 0-16,2-1 0 0,-2 2 0 15,0-1-1 1,-6 3 1-16,-1-4-1 0,1 4 1 15,0-1-1-15,-1 0 1 16,1-5 2-16,-3 0-2 16,5-4 0-16,-4 0-1 15,1 5 1-15,-3 2-4 16,-2 4 0-16,-7 6 3 16,-2 2 1-16,-6 3 0 15,-4 1-1-15,-3 0 1 16,3 0 1-16,3-5-1 15,5 1 0-15,3-2 0 16,6-4 0-16,7 2-1 0,-2 2-2 16,-1-2-1-1,-2 5 3-15,-10 2-4 0,-5 4 3 16,-9 4 2-16,-5 2-4 16,1 2 4-16,-2-1 1 15,2-3-1-15,6-4 1 16,4-3-1-16,5-2 0 15,1-1 0-15,2 3-3 16,-3 2 3-16,-5 1-9 16,-4 4-1-16,-2 0 7 15,-4 2 3-15,-2 3-1 16,-4-2 1-16,0 3-1 16,-1-3 1-16,2-3 0 0,3 0 0 15,5-5 1-15,6 1-2 16,1-1 2-16,-1 0-2 15,-3 2 1-15,0 1 0 16,-8 0 0-16,1 4-1 16,-4-1 0-16,-1 5 1 15,-3-1 1-15,1-2-1 16,4 1 0-16,0-3 0 16,7 1 1-16,3-2-1 15,3 0 0-15,1-2 0 16,1 2 1-16,-4 0-1 15,2 0-1-15,-6 3 1 16,-7 2-1-16,-3 2 2 16,-4 0-1-16,-2 1 1 0,-2-2 1 15,-2 0 4-15,5 1-4 16,0-4 1-16,4-1-3 16,4 1 2-16,-1-2-2 15,2 3 2-15,1 0-2 16,-5 4 0-16,-2 1 0 15,-6 3 1-15,-5 3 1 16,-1 2 0-16,-3-2 6 16,0 2 0-16,2-2 2 15,-2 2-2-15,1 0 0 16,2-1-1-16,3-3-2 16,3 0 0-16,0-2-1 0,3 1 4 15,-3 2 1-15,-2-2 2 16,-2 4 1-16,-2-1 0 15,1 1 0-15,-4-1-1 16,3-1-2-16,2-1-5 16,4-1 0-16,4-3 0 15,2 1-3-15,1 0 1 16,-2-1-2-16,-2 2 1 16,3 1-1-16,-5 0 1 15,0 2-1-15,-5 2 1 16,-4 0 2-16,1 0 0 15,-2-1 0-15,0 2 1 16,0-1-1-16,0 1-1 16,0 0-1-16,0 0-1 15,0 0 0-15,0 0 0 0,0 0 0 16,0 0-1-16,0 0 0 16,0 0 1-16,0-6-11 15,0-2-31-15,0-3-72 16,-16-3-195-16,-14 5-329 15</inkml:trace>
  <inkml:trace contextRef="#ctx0" brushRef="#br0" timeOffset="57206.2">3687 8850 505 0,'0'0'51'15,"0"0"-40"-15,0 0 46 16,0 0 59-16,0 0-29 15,0 0-35-15,-24-12-5 16,22 12-16-16,2 0-10 16,0 0-10-16,0 0-8 15,0 0-2-15,0 0 2 0,0 0-3 16,3 4 1-16,8 7 6 16,8 0 3-16,-1 3-3 15,3 2 15-15,6 0-1 16,1 1-2-16,-1 0 4 15,3 0-3-15,-2 0-14 16,2 5-1-16,1 0-2 16,2 2 4-16,0 0 1 15,7-1 9-15,5-1-8 16,4-2 1-16,5-1-3 16,1-4 4-16,2-2-5 15,-9-2-1-15,-5 2 4 0,-9-1-8 16,-9-2 1-16,-8 2-1 15,-1-1-1-15,-4 2 0 16,-1-1 1-16,2 2 1 16,4-1-1-16,0 0 3 15,6 0-4-15,2-1 5 16,5 0-4-16,-3 0 9 16,1 1-8-16,-2-2 6 15,-7-1-4-15,-4-1-3 16,-2-1-1-16,-4 2 0 15,2 0 0-15,-1-1 3 16,2 3 1-16,1-4-4 16,-1 3 2-16,2-1-2 15,4-1 0-15,-2 2-1 0,2-3 1 16,0 0 1-16,-3 2 2 16,3 0-3-16,-5-1 0 15,0 1 0-15,1 0 2 16,-1 2-2-16,-1-5 0 15,-1 5 0-15,4-2 0 16,0 0 1-16,1 0-1 16,1-2 0-16,2 1 0 15,0-1 0-15,-2 0 2 16,2 0-2-16,-5 1-1 16,0-1 1-16,-3 1 0 0,-2-2 1 15,-2-1 0 1,1 3-2-16,-1-1 1 0,2 3 0 15,1-2 0-15,1 2 1 16,1-2-2-16,1-1 3 16,-2 0-3-16,7-2 1 15,-5 0 0-15,0 0 1 16,-2-1-1-16,2 0 0 16,-4 0-1-16,0 1 1 15,-1 2 0-15,2-2 1 16,2 3 0-16,1-1-1 15,-2 1 0-15,4-1 0 16,0 1 0-16,-2-1 1 16,2 0 0-16,2 1-1 15,-4-3 0-15,-1 1-1 0,1-1 1 16,-4-1 0-16,0 1 4 16,3-1-4-16,-6-2 1 15,5 1 5-15,-4-1-4 16,2 2 5-16,0 0-4 15,0 1 2-15,4-1-3 16,1 3 5-16,2-3 3 16,2 4-7-16,1-3 0 15,2 3-2-15,2-2 11 16,-2 1-10-16,1-1 1 16,-4-1-3-16,3 0 3 15,-2 1-2-15,-2 0 0 0,-3-2 2 16,0 1-2-16,2 0 4 15,-2 1-3-15,2-2-1 16,-1 1 0-16,1 1 0 16,1 1 0-16,1 3 0 15,1-2 0-15,-1 1 2 16,3 2 0-16,-3-1-2 16,4 0-1-16,-1 1 4 15,0 1-3-15,-2 1 0 16,2-2 1-16,0 5 0 15,-3-2 1-15,6 1-3 16,-2-1 4-16,-2-1-2 16,-1 1 0-16,-1-1 1 0,-3 0-1 15,-3-1-2 1,4 1 3-16,-2-2-1 0,0-2-2 16,-3 0 2-16,4-5 1 15,-8 3-2-15,-1-4-1 16,-3-3 0-16,0 3 0 15,-1-2 0-15,-2 0 1 16,4-1-1-16,-4-1 0 16,3 2 0-16,0-2 0 15,5 3 0-15,-1 0 1 16,2 0 0-16,0 0-1 16,-3 2 0-16,3-3-1 15,0 1 1-15,-2 0 1 16,1-1-1-16,-2 1 0 0,1 1-2 15,2 2 4-15,2-2-4 16,0 2 5-16,-2 0-5 16,-1 1 4-16,4-2-3 15,0 1 2-15,-2 0-1 16,2-1 0-16,2 2 0 16,-4-1-2-16,2 1 2 15,-3 0 0-15,4-4 1 16,-1 5-1-16,0 2 0 15,0 3 0-15,0 0 0 16,1 0 1-16,1 2-1 16,-2-3 0-16,4 2-2 15,-4 0 2-15,0-3 0 0,-3-2 0 16,0 1 1-16,0 2-1 16,0-3 0-16,0 4 0 15,3-4-2-15,-3 4 2 16,-3-2 1-16,0-1-1 15,-2 1 0-15,2-3 0 16,-3 2 0-16,0-3-1 16,0 0 4-16,0-1-2 15,2-2-1-15,-2 1 0 16,0-1 0-16,2-1-2 16,-2 0 4-16,2-1-4 15,1 3 4-15,-2-1-2 0,1 0 2 16,2 0-2-16,-2 1 0 15,1 0 0-15,-2 1 0 16,1-2 0-16,-2 0 0 16,1 1 0-16,-1-2 0 15,0 0 1-15,-3 0-1 16,1-1 0-16,1 0 0 16,-2-1 0-16,3 2 0 15,-3-3 0-15,0 0 0 16,0 0 0-16,0 0 0 15,0 0-8-15,0 0-17 16,-8 0-29-16,-9 0-91 0,-4-8-192 16,0-8-476-16</inkml:trace>
  <inkml:trace contextRef="#ctx0" brushRef="#br0" timeOffset="60407.84">10778 6341 603 0,'0'0'147'0,"0"0"-129"16,0 0-1-16,0 0 50 15,0 0 6-15,0 0-21 16,0 0-36-16,19-39-7 16,12 33-9-16,11 1 2 15,12 2-1-15,13 0 0 16,12 0 1-16,10-1-1 15,7 3 2-15,1-4-2 16,5 1 1-16,-3-3-1 16,1 4 0-16,2-3 0 15,-4 0 2-15,-1 1-3 16,-6-2 1-16,0-3-1 16,1 1 0-16,4-4 0 15,-2 2 0-15,-3-1-2 0,-6 2 2 16,-6 3 1-16,0-1 0 15,-4 0 1-15,4 0-2 16,4 1 3-16,4 0-3 16,-2-1 1-16,0 3-2 15,-8 0 0-15,-2-2-1 16,1 3 2-16,-4-1-2 16,-4-1 2-16,-6 1 0 15,-7 3 2-15,-3-2-1 16,-2 3-1-16,0-1 0 15,3-1 1-15,4 1-1 16,0-1 1-16,-5 1 2 0,-1 2-5 16,-4 0 4-1,-5 0-2-15,0 0 0 0,-2 0 0 16,1 3 0-16,1 1 0 16,2-1 0-16,-4-3 0 15,3 0 0-15,-1 0 0 16,-1 0 0-16,-1 0 0 15,-3 0 0-15,-4 0-1 16,0-5 1-16,-5 0 0 16,-3 1 0-16,1-2 1 15,-4 4-1-15,2-3 2 16,0 1-2-16,-2 1 1 0,-1 1 0 16,2-1-1-1,-3 0 0-15,-1 1 1 16,-2 1-1-16,-2 0 2 0,-3 1-2 15,-3-2 1-15,1 1 1 16,-1 0 1-16,0-1-3 16,-1 1 1-16,-1 0-1 15,-1-1 4-15,-1 0 1 16,1 2-2-16,0-1 2 16,2 1-4-16,3-2 2 15,-3 0-2-15,2 2 2 16,-3 0-2-16,1-1 0 15,-2-2 1-15,-1 1 3 0,-1 1 0 16,-1-1 3 0,0 1 2-16,-3 1 3 0,1 0 5 15,-1 0-6-15,0 0-5 16,0 0 0-16,0 0 0 16,0 0-6-16,0 0-1 15,0 0 0-15,0-5-21 16,0-6-76-16,-9-3-323 15</inkml:trace>
  <inkml:trace contextRef="#ctx0" brushRef="#br0" timeOffset="62056.57">10817 6370 318 0,'0'0'61'15,"0"0"13"-15,0 0 36 16,0 0 4-16,0 0 10 16,0 0-26-16,4-4-39 15,-4 4-14-15,0 0-21 16,0 0-10-16,0 0-12 0,-6 6 0 16,-9 16-2-16,-12 12 5 15,-7 10 0-15,-8 7-1 16,-1 5 6-16,-5 3 5 15,0-1 1-15,1 3-3 16,3-1 7-16,3-4-8 16,7 4-2-16,1-2-3 15,1 4-1-15,1 2-2 16,-2 0 0-16,-1-2 4 16,-2-3-5-16,-4-3 1 15,4 0-2-15,-1-1-1 16,-1-2 0-16,1-3 1 15,0-4-1-15,1 0 4 0,3-4-4 16,-1-2 1 0,3 0 3-16,1-2-2 0,1-4-1 15,3 2 4-15,-4-5-2 16,0 2-2-16,3 0-2 16,0-1 0-16,-1-1 0 15,2 3 0-15,-5 2 2 16,0 3-1-16,-3 1 0 15,1-3 0-15,5-5-1 16,3-4 0-16,8-10 0 16,8-4 0-16,4-8-1 15,1-3 1-15,4-2-3 16,0-1 3-16,0 0 0 16,0 0 0-16,0 0 1 0,0 0-1 15,0 0-1-15,0 0-3 16,0 0-17-16,0 0-36 15,0 0-44-15,4-6-65 16,8-5-155-16</inkml:trace>
  <inkml:trace contextRef="#ctx0" brushRef="#br0" timeOffset="62807.59">9335 8375 363 0,'0'0'119'0,"0"0"-90"0,0 0 61 16,0 0 12-16,0 0-37 16,0 0-13-16,-8-36 6 15,8 36-7-15,0 0-1 16,0 0-5-16,0 0 2 15,0 0 3-15,0 0-9 16,0 0-10-16,0-1-9 16,0 1-1-16,0-2-9 15,0 2-4-15,0 0-5 16,0 0-1-16,0 0-2 0,3 0 0 16,11 2 0-16,6 9 4 15,4 4 4-15,1-1-1 16,5 5-4-16,1 4-3 15,5 4 0-15,0 5 1 16,7 9 3-16,2 6-3 16,5 6 4-16,4 5-3 15,6 3 0-15,1 2 2 16,0 1-2-16,6 1-1 16,-3 4-1-16,1-1 2 15,0 2 0-15,-2 3-1 16,5 2 6-16,-2 2-5 15,9 0 5-15,7 1-3 16,1-3 1-16,5 0-1 16,-2 0-3-16,-2-1 1 0,1-1-2 15,-4-5 2-15,-7-3 2 16,-8-6-4-16,-5-6 0 16,-9-3 0-16,-4-9 1 15,-11-6 1-15,-8-9-1 16,-11-11-1-16,-8-6 0 15,-7-6 1-15,-3-3-1 16,0 0 1-16,0 0 6 16,0 0 1-16,0 0 17 15,0 0-1-15,0 0-6 16,0 0-4-16,0 0-13 16,0 0 0-16,0 0 0 0,0 0 0 15,0 0-1-15,0 0-14 16,0-6-14-16,0-1-20 15,0-4-48-15,0-1-106 16,-12-1-143-16</inkml:trace>
  <inkml:trace contextRef="#ctx0" brushRef="#br0" timeOffset="64260.83">11446 10339 170 0,'0'0'359'0,"0"0"-335"15,0 0-11-15,0 0 64 16,0 0 12-16,0 0-27 16,3-8-25-16,-3 8-15 15,2 0-10-15,9 0-6 16,12 0-5-16,14 0 13 15,12 0 15-15,16 0-6 16,10 0-3-16,15 0-10 16,7 0-6-16,6 0 1 15,4 0-4-15,-1-3-2 0,0-1 2 16,-3 1-4 0,-3-2 5-16,-6 3-2 0,-5-1 0 15,-8 2 1-15,-7-4-1 16,-3 2 3-16,-4-2-2 15,3 2-1-15,0 0 0 16,-1 0 2-16,-4 0-2 16,1-2-1-16,1 0 1 15,-2 1 2-15,0-2 0 16,-1 2-2-16,-3 0 0 16,0-2 0-16,-4 3 0 15,-2-2 0-15,-6 1 2 16,0 0-1-16,-5 0-1 15,-1-1 0-15,-3 1 1 16,-1 3-1-16,1-1 3 0,-1 1-3 16,0 1 0-16,1 0 0 15,0 0 0-15,1 0 0 16,2-2 0-16,-1 1 0 16,0-1 1-16,-2 1-1 15,-1-1 0-15,-2-1-1 16,-4-1 1-16,-3-1 0 15,1 0 1-15,-1-2-1 16,1 3 0-16,0-2 1 16,-2 3-1-16,-1-2 1 0,-3 1 3 15,-1 0-3 1,-3 1 2-16,0 0 0 0,-2 0-1 16,2 3 3-16,2-2-2 15,2 2-1-15,2 0-2 16,-2-2 0-16,-1 2 1 15,-6-1 3-15,0 1-7 16,-5 0 5-16,2-3-2 16,-1 3 0-16,-4-3 1 15,-3 2-1-15,-1-1 0 16,0 0 1-16,1 2 0 16,-2 0 0-16,0 0-1 15,-2 0 1-15,1 0 0 16,1 0 0-16,1 0-1 15,1 0 1-15,2 0-1 0,0 0 2 16,-1 0-2-16,2 0 1 16,-3 0 1-16,1-3-2 15,2 3 1-15,-2-2 1 16,-1 1-2-16,1 1 4 16,-3 0 4-16,1-2-6 15,-1 2 0-15,1-1 3 16,0 1 2-16,1-1 3 15,-1 1-3-15,-4 0 3 16,-1 0-8-16,1 0 2 16,-2-2-3-16,0 2-1 15,0 0 0-15,0 0 1 0,0 0 0 16,0 0-2-16,0 0 0 16,0-3-41-16,0-2-55 15,-16-3-227-15</inkml:trace>
  <inkml:trace contextRef="#ctx0" brushRef="#br0" timeOffset="66288.39">15235 5928 364 0,'0'0'110'0,"0"0"-86"16,0 0 24-16,0 0 33 15,0 0-18-15,0 0-9 16,-23-25-3-16,23 25-20 15,0 0-13-15,0 0-7 16,0 0-3-16,0 0 1 0,5 12-2 16,14 9 2-16,8 6 0 15,7 5 15-15,5 1 3 16,6 6 4-16,4 1-6 16,11 7-14-16,8 3-1 15,8 4 7-15,3 2-5 16,-1 2-10-16,1 0-1 15,-1 0 2-15,2-1-3 16,-3-1 1-16,-3 0 0 16,-9-2 1-16,-3 1-2 15,-3-3 0-15,-1-1 0 16,2 2 0-16,-5 2 1 0,-3 1-1 16,-5-1 0-16,-5 1 3 15,-1-4-3-15,0 0 1 16,-1-4 1-16,1 3-2 15,0-1 0-15,0 0 0 16,1 0-2-16,0-4 2 16,1 0 0-16,-4-6 0 15,2-1 0-15,2-4 0 16,0-3-2-16,3 1 1 16,-1-5 0-16,-1-3 1 15,-3 0 1-15,-5-6-1 16,-6-1-1-16,-7-4 1 15,-7-5 0-15,-5-4 0 0,-6-1-3 16,-2-4 3 0,-3 1 2-16,0-1 0 0,0 0-1 15,0 0 10-15,0 0 14 16,0 0 2-16,0 0-3 16,0 0-13-16,0 0-1 15,0 0-7-15,0 0 3 16,0 0-5-16,0 0 0 15,0 0 0-15,0 0-1 16,0 0 0-16,0 0 2 16,0 0 4-16,0 0 3 15,0 0 1-15,0 0 5 16,0 0-3-16,0 0-6 16,0 1 1-16,-5 7 3 0,-13 3-6 15,-7 3-4-15,-1 5 9 16,-3 1-2-16,-3-1 0 15,-5 5-2-15,-2 0 2 16,-1 2-1-16,-3 4-3 16,1 4 4-16,0 2 3 15,-2 1-6-15,-4 6-1 16,-3-2 2-16,-2 5 0 16,2 0 4-16,4 1-8 15,1 8 0-15,3 4 1 16,0 0 1-16,-2 4-1 15,0-1 0-15,-1-1 1 16,3-1-3-16,-5-2 2 0,2-1-2 16,0-4 1-16,-3-2 0 15,-1-3-1-15,-2-2 1 16,-2 0-1-16,3-2 1 16,-1 2 0-16,2 0 3 15,2-2-6-15,-1 1 4 16,2-1-2-16,0 0 1 15,1 1 0-15,1-1-1 16,1 2 2-16,-3 0-1 16,3 0-1-16,-2 0 1 15,3 2-3-15,1-2 2 16,2-1-1-16,4 0 2 0,0-4-1 16,2-3 0-1,3-1 0-15,3-4 0 0,3 1 1 16,2-2-1-16,0-1 1 15,8-7-1-15,0-6 0 16,6-6 0-16,3-5 0 16,1-3 0-16,2-4 0 15,3 0 1-15,-2 0 2 16,2 0-1-16,0 0-2 16,0-4 0-16,0-11-42 15,0-6-69-15,7-7-63 16,16-3-72-16,5 0-211 15</inkml:trace>
  <inkml:trace contextRef="#ctx0" brushRef="#br0" timeOffset="66413.31">15367 10160 377 0,'0'0'614'0,"0"0"-584"15,0 0 24-15,0 0-9 16,0 0-45-16,0 0-65 15,-55-74-303-15</inkml:trace>
  <inkml:trace contextRef="#ctx0" brushRef="#br0" timeOffset="70554.07">9396 8303 491 0,'0'0'99'15,"0"0"-88"-15,0 0 15 16,0 0 43-16,0 0-7 16,0 0-22-16,-7-9-19 15,7 9-6-15,0 0-7 0,0 0-3 16,0 0-2-16,0 0-3 16,15 0 3-16,12 0-2 15,12 0-1-15,6 5 5 16,8-4-2-16,8 0 0 15,5 1 3-15,5-2-3 16,1 0 2-16,0 3-3 16,1-3-1-16,0 0 0 15,3 0 0-15,3 0-1 16,0-6 2-16,1-1 0 16,0-1-1-16,-1 0-1 15,0 1 1-15,0 2 0 16,-3 0-1-16,-6-3-2 15,-1 2 1-15,1-2 1 16,3-1 0-16,3 1 1 0,3-2-1 16,4 2 0-16,1-1 0 15,4 2 0-15,-3-2 1 16,-2 4-1-16,-2 0 0 16,-5 2 1-16,1-1 0 15,-5 3-1-15,-6-1 0 16,-5 0-1-16,-3-1 0 15,2-1 0-15,0-1 2 16,1 1-5-16,1-1 7 16,0 2-8-16,-1 2 5 15,-2-1 0-15,1 2 2 16,-2 0-2-16,0 0 0 0,2 0 0 16,1 7 0-1,3 0 4-15,2-1-4 0,8-1 0 16,1 1 0-16,4-1 0 15,-1-2 0-15,-1 0-4 16,1-1 2-16,-2-2 0 16,-1 0-3-16,-4 0-4 15,-5 0 7-15,-5 0-2 16,-5 0 4-16,-3 0 0 16,-4-3 0-16,-2 1 1 15,-3-1-1-15,-1-2 0 16,2 1 2-16,1-1-2 15,3 0 0-15,5 0 0 16,1 0 0-16,3 1 1 16,-2 0-1-16,2 0 0 0,-4 2-1 15,-4 0-1-15,-2-1 1 16,0-2-1-16,-5 3 3 16,0-1-1-16,-4-2 0 15,-3 1 0-15,-3 1 0 16,1 1 0-16,1 2 0 15,3 0 0-15,4 0 0 16,2 0 0-16,3 0 1 16,3 0-1-16,4 0 0 15,-3 2 0-15,0 0 0 0,-6 2 0 16,-3-1 0 0,-6 3 1-16,-3-4-1 0,0 0-1 15,-3-2 1-15,-2 0 0 16,2 0 0-16,-3 0 0 15,3 0-1-15,-2 0 0 16,0 0-2-16,-4-3 1 16,-1 2 0-16,-1-2-1 15,3 0 1-15,1 3 1 16,-1-2-3-16,1 0 4 16,-1-1-1-16,0-1-2 15,0 1 3-15,1 0 0 16,-1 0 0-16,-2 0 1 15,-1-3-1-15,-1 1 4 16,-2 0-4-16,1 1 1 0,-3 0 0 16,0 0 0-16,2 0 0 15,1 1 1-15,2-1-1 16,2 1 1-16,1 0-1 16,0-1 0-16,-3 3-1 15,-3-2 0-15,-1 3 1 16,-3-2 0-16,1 2-1 15,-2 0 2-15,2 0-1 16,-1 0 1-16,1 0-1 16,1 0 1-16,2 0-1 15,3-1 1-15,1-1-2 16,-2 1 2-16,-2 1-1 0,-4 0 0 16,1-2-1-1,-2 2 0-15,1 0 2 0,-3 0-2 16,-2 0 0-16,0 0 0 15,1 0 0-15,0-2 0 16,2-1 1-16,-1 3-1 16,3 0 0-16,-3 0 0 15,-2-2 0-15,3 2 0 16,-2 0 0-16,-2 0-1 16,3 0 2-16,-2 0-1 15,5 0 0-15,0-1 0 16,1 0-2-16,1-1 2 15,1-1 1-15,-2 3-1 0,1 0 0 16,-2 0-1-16,-1 0 0 16,-3 0 1-16,1-3 1 15,-2 3-1-15,1 0 0 16,-1 0 0-16,1 0 0 16,1 0-2-16,2 0 2 15,3-3 0-15,1 3-1 16,3-1 1-16,0 0 0 15,3-1-1-15,4 0 1 16,-1-3 0-16,1 2 0 16,-1-4-1-16,-4 2-1 15,-1 1 2-15,-3-2-1 0,-4 3 0 16,1-1 1-16,-7 1 0 16,0 2 0-16,-1 0-2 15,-2-1 2-15,1 2 0 16,-1-1 0-16,3-1 1 15,-2 0-1-15,1 2 0 16,1 0 0-16,-2-2 0 16,-1 2 0-16,2 0 0 15,2 0 0-15,-4 0 0 16,0 0 0-16,-1 0 0 16,-2-1 0-16,0 1 3 15,-2-2-3-15,1 2 0 16,-1 0 2-16,2 0-1 15,-3 0 0-15,0 0 0 16,0 0 1-16,0 0 3 0,0 0-2 16,0-1-3-16,0 1 0 15,0 0 0-15,0 0 1 16,0 0-1-16,0 0 0 16,0 0 0-16,0 0 1 15,0 0-2-15,0 0 1 16,0 0-10-16,0-2-18 15,0-2-61-15,0-1-57 16,0-1-357-16</inkml:trace>
  <inkml:trace contextRef="#ctx0" brushRef="#br0" timeOffset="73957.17">10850 6321 588 0,'0'0'102'0,"0"0"-61"0,0 0-17 16,0 0 27-16,0 0-19 16,0 0-13-16,0 0-12 15,-8-5-3-15,8 5 6 16,0 0 2-16,0 0 1 15,0 0-9-15,0 12 5 16,0 8 5-16,0 7 8 16,0 4 6-16,3 2-10 15,0 2-2-15,0 2 3 16,1 1-10-16,1 5 1 16,1 1-2-16,0 2 6 15,3-1 3-15,1 2-10 16,1-4 4-16,-2-2-6 15,-1-2 2-15,0 0-6 16,-2 0 0-16,-3 3 4 0,3 2-3 16,-2-1 0-16,-1 2-2 15,0-4 0-15,0 2 2 16,0-2-1-16,0 0 10 16,0 1-6-16,2 1-1 15,-2 4 5-15,4 1-5 16,-4 0 0-16,3 1-2 15,-3-3 1-15,0 2 0 16,-1-5-3-16,-2 2 6 16,0-5-6-16,0-1 6 15,0-3-3-15,0-2-2 16,0-1 0-16,0-3-1 0,0-4 3 16,-2-1-3-16,-2 1 0 15,-1 1 0-15,2 0 2 16,0 2-2-16,3 3 0 15,0 3 1-15,0 4 5 16,0-2-2-16,0 1-3 16,0 0 2-16,0-3-3 15,0 1 2-15,0-2 0 16,0 0-1-16,0 2-1 16,0-4 2-16,0 2-2 15,0-3 0-15,0-2 0 16,0-2 0-16,0 1 1 15,0-1-1-15,0-3 0 16,0 3 0-16,0 2 0 16,3-2 0-16,-3-2 0 0,5 1-3 15,-4-2 3-15,1 0 5 16,-1 0-5-16,-1 0 0 16,2-2 0-16,1 0 0 15,-2 1 0-15,2 0 1 16,0-1-1-16,3-1 0 15,-3 1 0-15,3 0 0 16,-2 0 0-16,1 0 0 16,1 2 0-16,-2-2 0 15,-1 2 0-15,0 2 0 16,0 1-1-16,2 0 0 16,-1 2 2-16,1 0-1 0,-1-2 3 15,2-1-6-15,0-1 3 16,0-1 0-16,-3-1 2 15,2-1-2-15,-4 0 1 16,2 2 0-16,1-2-1 16,-1 0 0-16,0 3 1 15,0-2-1-15,2-1 0 16,-1 0 1-16,1-2-1 16,1-1 1-16,-2-3-1 15,1 1-1-15,-1-2 1 16,1-1 0-16,-1 1 2 15,-1-1-1-15,3 1 0 16,-5-3-1-16,2-1 0 0,-1 2 0 16,1-1-2-16,0 0 3 15,-1 0-1-15,1-3 0 16,-2 2 1-16,2-2-1 16,0 1 0-16,0 0 2 15,1 0-2-15,1-1 1 16,-1 0-1-16,-1-3 0 15,0 2 0-15,0-1 1 16,-1-3-1-16,-2 3 1 16,3-3-1-16,3 2 0 15,-3 1 0-15,0 0 0 16,0 3 4-16,0-1-3 0,0 2 6 16,1 0-7-16,2 2 2 15,1-1 0-15,-1-2-2 16,-1 2 1-16,3-3 2 15,-2 2-2-15,-1-2 0 16,0 0-1-16,-1-2 0 16,-1 1 0-16,2 2 2 15,-2 1-1-15,0 2 0 16,4-4 0-16,-2 2 1 16,-1-2-2-16,-1-1 0 15,2 1 3-15,-2-1-3 16,1-3 1-16,-1 1 1 15,1-1 0-15,-1-3-2 16,0 4 1-16,-1-3-1 16,1 3 0-16,-3-2 0 0,3-2 1 15,-3 4 0-15,2-1 2 16,-2-1-2-16,1-1 0 16,-1-1 0-16,2-2 1 15,-2 0-2-15,0 0 2 16,1 0-1-16,-1 0 1 15,0 0 0-15,0 0 0 16,0 0-2-16,0-4-3 16,-15-10-78-16,-4-5-117 15,-2-4-195-15</inkml:trace>
  <inkml:trace contextRef="#ctx0" brushRef="#br0" timeOffset="76586.73">15351 5907 501 0,'0'0'99'0,"0"0"-68"16,0 0-5-16,0 0 48 15,0 0-19-15,0 0-33 16,0 0-13-16,0 0-1 15,4 13-5-15,1 6 7 16,1 3 6-16,-2 1-7 16,2 5 14-16,-4 3-8 15,-1 5-1-15,-1 5-2 16,0 7 1-16,0 2 6 16,0 7-7-16,0 2-5 15,5 2-2-15,-2 1-3 16,1-2 2-16,1 1 3 15,-2-5-6-15,0-2 5 16,-2 0-6-16,-1-2 2 0,2 0 8 16,-2 1 1-16,0 1-4 15,0 7 4-15,0-1 1 16,0 5-1-16,0-6-2 16,0-3-2-16,0 1-3 15,0-1 0-15,0 1-1 16,0-3-1-16,0 0-1 15,0-4 0-15,-5 0 0 16,2-4 1-16,-4-3-3 16,1-3 2-16,-2-1-1 15,-2-3 0-15,2 0 0 16,-1 3 0-16,-1-3 0 0,1 0 0 16,0 1 2-16,2-1-1 15,1 3 1-15,0-2-1 16,4 2 4-16,-1 3-4 15,2-6 0-15,1 0 0 16,-2-3 0-16,1-2-1 16,-2 1 1-16,0-2 1 15,1 1-2-15,-2 0 1 16,3 3 0-16,-3 2-1 16,1-2 0-16,0 4 1 15,0-4 2-15,3 3 0 16,0-1-3-16,0-1 3 15,0 2-1-15,0-3-1 0,0 2 0 16,0-2 0-16,0 0 1 16,2-2-2-16,-1 2 0 15,2 0 4-15,0-1-3 16,-1 1-1-16,0-1 2 16,-2 0-1-16,1 3 1 15,-1-2 0-15,0 5 1 16,0 0 0-16,0 1 3 15,2 1-3-15,0-2 1 16,3 0-3-16,1-3 5 16,-2 0-4-16,2-2 3 15,-1 2-5-15,-2-1 0 0,1 3 3 16,-4 1-3 0,1-2 1-16,-1 1 1 0,0-1 1 15,0 0-1-15,0-1 1 16,2 1 6-16,-2-2-4 15,1 1 0-15,1-2 3 16,1-1-5-16,0 1-1 16,0-2 0-16,0-1 1 15,0 2-2-15,-1-3 0 16,-1-1 0-16,-1 3 1 16,0-6 0-16,0-1-1 15,0 0 2-15,0-5-2 16,0 0 0-16,0 1-1 15,0-6 0-15,-1 0 0 16,-1-3 1-16,-1-5 1 0,2 0 0 16,1-4-3-16,-2-2 1 15,2 0 0-15,0-1 1 16,0 2-1-16,0-2 1 16,0 0-1-16,0 1 1 15,0-1-1-15,0 0 0 16,0 0 1-16,0 0 0 15,0 0-1-15,0 0-5 16,0 0-49-16,-4-11-45 16,-1-10-146-16,-5-8-316 15</inkml:trace>
  <inkml:trace contextRef="#ctx0" brushRef="#br0" timeOffset="79886.32">10840 6442 343 0,'0'0'123'0,"0"0"-102"15,0 0-16-15,0 0 29 16,0 0 9-16,0 0-11 16,0-14 2-16,0 14 0 15,0 0 11-15,0 0 1 16,0 0-3-16,0 0-7 16,0 0-13-16,0 0-5 15,0 0-4-15,0 0-8 0,0 0 4 16,0 0-5-1,0 0-2-15,0 0 3 16,0 0-5-16,0 0 1 0,0 4-2 16,10 11 1-16,6 7 1 15,3 2 6-15,2 5-3 16,6 2 4-16,1 4 12 16,1 1-2-16,2 2-5 15,2-1-5-15,0 2-3 16,1 0 3-16,0-1-1 15,0-1 0-15,1-1-2 16,-6-2-1-16,1 2-4 16,-1 1 1-16,-5 2 0 15,1-1 2-15,-3-1-1 16,1-2-1-16,-4-2-1 0,2-3 2 16,1 1-2-1,-2-1 4-15,2-2-2 0,-4 0-2 16,-1-3 2-16,-1 0-1 15,-1-1 1-15,1 0-2 16,-1 0 0-16,1-3 0 16,0 2-1-16,-2-2 2 15,0-1-2-15,-1-2 1 16,-1-2-1-16,0 1 2 16,0 0-1-16,0-2-1 15,3 0 1-15,-2 1 2 16,4 0 0-16,-4 0 0 0,2-4-3 15,0 3 1-15,3-1 4 16,0 3-4 0,1-3 0-16,-1 2 2 0,-3-2-1 15,6 3-2-15,-3 0 0 16,3 0 0-16,1 2 6 16,2-4-6-16,-3 0 3 15,3 0-1-15,-4-3-1 16,0 1 2-16,-1-1-1 15,0-1-1-15,-3-3 0 16,-2 0-1-16,-3-1 0 16,-2 0 1-16,1-2-1 15,-2 0 1-15,-1 2-1 16,-1-2 0-16,4-1 0 16,-2 1 0-16,0 1 1 0,-1-2-1 15,-1 1 0-15,0-3 0 16,-2 1 0-16,1 0 1 15,-1-3 0-15,-2 2-1 16,-2-1 1-16,3 1-1 16,0-1 0-16,1 4 3 15,1 0-6-15,-1-2 4 16,2 1-1-16,-3-2 0 16,0 0-1-16,0-1 1 15,0-1 1-15,-2 2 1 16,-1-2-2-16,2 1 0 15,-2-1-2-15,0 0 2 16,0 0 1-16,0 0 1 0,0 0-4 16,1 1 3-16,2 2-3 15,2 1 3-15,-2-1-5 16,0 2 8-16,0-3-4 16,-1 1 0-16,-1 0-1 15,1 0 1-15,-2-3 1 16,0 0-1-16,0 0-3 15,0 0 3-15,0 0 2 16,0 0-1-16,0 1-1 16,1 2-1-16,2-1-1 15,0 3 1-15,1 1 1 16,-1 0 0-16,0-1 3 0,-1 1-6 16,-1-2 7-1,2-2-5-15,-1 2 1 0,-2-4 0 16,1 1 0-16,-1-1 1 15,0 0-1-15,2 0 0 16,-2 0 0-16,0 2 0 16,3-1 0-16,-3 0 0 15,6 2 0-15,-3 1 0 16,-2-1 0-16,1 0 0 16,-1-1 0-16,1-1 0 15,-1-1 0-15,1 2-2 16,-2-2 2-16,1 0 1 0,-1 0 0 15,0 0-2-15,0 0 2 16,0 0-1 0,0 0 0-16,0 0 0 0,0 2 0 15,0-2-17-15,0 0-20 16,0 0-16-16,0-2-42 16,0-8-162-16,0-2-251 15,0 5 329-15</inkml:trace>
  <inkml:trace contextRef="#ctx0" brushRef="#br0" timeOffset="80955.97">12423 8193 491 0,'0'0'49'0,"0"0"-14"16,0 0 68-16,0 0-4 16,0 0-51-16,0 0-18 15,-3-3-2-15,2 3-5 16,-4 0-5-16,2 0-3 15,-6 13 9-15,-3 2 17 16,0 3-11-16,-1 3-9 0,-1-1 3 16,-5 4-7-16,-1 5-8 15,-5 2 4-15,0-2 2 16,1-2-9-16,3 1 0 16,2 6-5-16,-2 5 3 15,-3 8 1-15,4-3 2 16,0-2-6-16,-1 0 0 15,-3 4 1-15,-3-3-1 16,-4 0 1-16,1 1 1 16,-3 1-3-16,3 0 0 15,0-1-1-15,5-4 1 16,4-3 0-16,5-2-1 0,1-1-1 16,1-2 0-1,1 0 2-15,1-1 1 0,-3 6-1 16,0-2-1-16,-1 0 1 15,1-1 1-15,-1-5 0 16,-1 0-2-16,-1 0 1 16,2-3 0-16,-1 1 0 15,4-3 1-15,-2-3-1 16,3-1 0-16,-1 0 0 16,1-1 1-16,0 0-1 15,3-2 0-15,0 0 3 16,0 3-2-16,-1-3 0 15,2 4 0-15,-1-1 0 0,-1 2 0 16,2-1 0-16,-1 1-1 16,-1-3 2-16,4 1-2 15,-3-3 1-15,6-3-1 16,-2 1 0-16,1-3 1 16,-2 2 4-16,2-2-5 15,-2 2 6-15,0-3-5 16,0 2 4-16,-3 0-5 15,3-1 3-15,-2 0-2 16,2 1 0-16,-1-1 0 16,0 0-1-16,-1 0 3 15,2-2-3-15,0-2 0 0,0 0 0 16,3-3-13 0,2-1-25-16,-1-1-6 0,2-1-13 15,0-2-7-15,0 0 15 16,0 0 13-16,0 0 0 15,0 0 1-15,0 0 29 16,0 0 5-16,0 0 1 16,0 0 0-16,0 1 0 15,0 1 5-15,0-2 7 16,0 3 15-16,0-3 7 16,0 0 7-16,0 0-3 15,0 0 1-15,0 0-11 16,0 0-14-16,0 0-5 15,0 0 12-15,0 0-16 16,2-3-5-16,8-13-20 0,2-7-108 16,-1-3-159-1</inkml:trace>
  <inkml:trace contextRef="#ctx0" brushRef="#br0" timeOffset="84252.34">21165 7038 664 0,'0'0'99'16,"0"0"-85"-16,0 0 44 15,0 0 8-15,0 0-27 16,0 0-19-16,0 0-11 16,58-43-7-16,-13 40-1 15,7 3 2-15,7 0-3 0,9 0 2 16,5 0 0 0,6 0-1-16,2 0 0 0,7-3-1 15,0 0 3-15,1-2-3 16,-2-1 0-16,-4 1-2 15,-7-3 2-15,0 3 0 16,-4-2-1-16,1 4-1 16,-1 0 2-16,-2 0 0 15,-1 0 1-15,0 1 0 16,-1-1 0-16,-3 1 0 16,-1-1-1-16,-2 0 1 15,-1 2 0-15,0-1 1 16,3 1-2-16,0-1 2 15,-1-1-4-15,0-2 1 0,-7 0 1 16,-1-1 0-16,0-2 0 16,1 2 1-16,2-2-1 15,3 2 3-15,0 0-3 16,0 1 0-16,-1 3 1 16,-4-1 1-16,-1 2-2 15,-3 1 3-15,0 0-3 16,-3 0 0-16,2 0 1 15,-1 0 4-15,3 0-5 16,5 0 1-16,3 0-2 16,3 0 2-16,-1 0-2 15,-8-2-3-15,-3-1 4 16,-4 2 0-16,-3-6 3 0,1 0-3 16,-4 0-3-1,-2 0 3-15,-2-1 3 0,-2-2-3 16,-1 3 0-16,1-1 0 15,-2 3 0-15,-1 1 1 16,-2 2-1-16,-4-1 0 16,-6 3-1-16,-5 0-3 15,-7 0-8-15,-4 0-26 16,-5 0-19-16,0 0-40 16,0 0-85-16,-24-3-90 15</inkml:trace>
  <inkml:trace contextRef="#ctx0" brushRef="#br0" timeOffset="85822.45">21153 7031 515 0,'0'0'52'16,"0"0"-19"-16,0 0 61 16,0 0-25-16,0 0-26 15,0 0-21-15,-1-14-3 16,1 14 0-16,0 0-11 0,0 0-3 16,0 7 4-16,0 14 2 15,3 5 12-15,1 7 5 16,1 7-9-16,-1 6 3 15,2 7 3-15,-2 6-3 16,2 5-12-16,1 2 8 16,-3 2-10-16,4-3 5 15,-1 1 2-15,0-4-10 16,1 0 2-16,-1-3-2 16,2 1-5-16,-3-1 0 15,-4 2 1-15,-2 3 4 16,0 6-2-16,-5 3 2 15,-10 3-4-15,2 0 8 0,-2 3 5 16,0 3-3-16,3-3-1 16,-1 4 2-16,2-2-9 15,1 0 3-15,4-1-1 16,0 0 6-16,1 1-7 16,2 0 4-16,-3 2-3 15,1 3-4-15,-1-1 0 16,0 2 0-16,-2-4 2 15,2 1-1-15,-3-3 0 16,3 2-2-16,0-4 1 16,3-3 1-16,2 1 0 15,1-4 2-15,0-4 0 16,0-3-3-16,0 0 5 16,0-1-5-16,0-1 0 0,0-6-1 15,0-1 1-15,-2-7-1 16,-3-3-2-16,-2-5 2 15,3-6 0-15,1-8 1 16,1-8 2-16,1-9-3 16,1-5 0-16,0-6 0 15,0 0 0-15,0 0 1 16,0 2 4-16,0-2 9 16,0 0 9-16,0 0 0 15,0 0-13-15,0 0 2 16,0 0-3-16,0 0-6 15,0 0-3-15,0 0 0 0,0 0 4 16,0 0-4-16,0 0 1 16,0 0-1-16,0 0 0 15,0 0 0-15,0 0-2 16,0 0 2-16,0 0 0 16,0 0 0-16,0 0 0 15,0 0 0-15,12 0-2 16,16 0 2-16,15 0 2 15,5-5-2-15,6-2 0 16,2-2 1-16,7-1-1 16,4-3-2-16,8 0 1 15,3-3 0-15,11 0-2 16,15-4 3-16,17-2-1 0,15-3 1 16,21-6-1-16,14-4-8 15,11 1 4-15,12 2-3 16,10 6 5-16,6 2 3 15,7 2 4-15,1 7-4 16,-8 3-7-16,-10 5 6 16,-20 4-3-16,-16-2-8 15,-22 1-3-15,-23-6-23 16,-28-1-15-16,-25-3-9 16,-23 0 3-16,-13 0 23 15,-9 5 26-15,-10-1 10 16,-7 0 1-16,-1 0 6 0,-3 1 5 15,0-1-5 1,0 1-7-16,0 1-7 0,0-2-89 16,0 0-242-16</inkml:trace>
  <inkml:trace contextRef="#ctx0" brushRef="#br0" timeOffset="86868.35">25233 6682 566 0,'0'0'104'0,"0"0"-51"16,0 0 33-16,0 0-30 16,0 0-10-16,0 0-16 15,-3-5-19-15,3 7-6 16,6 14-1-16,7 9 12 16,-1 7 3-16,3 4 1 15,-5 8-5-15,-2 7 0 16,-2 13 1-16,0 6 3 0,0 8 5 15,1 4-7-15,-1 4-5 16,4 4 2-16,1 3-2 16,0 3-6-16,0 2-4 15,-3 2-1-15,-5 1 4 16,-3 3-3-16,0 2 15 16,-12 3-2-16,-7 3-11 15,-2 1 3-15,3-1 5 16,0-3-4-16,4 0 1 15,3-2 1-15,5 1 2 16,0-2 0-16,2 1-2 16,1 2 3-16,-1-1-1 15,1-3-3-15,3-3-2 16,0-6-3-16,0-4-2 16,0-5 0-16,4-7-1 0,6-8-1 15,-1-9 2-15,1-8 0 16,-1-10-4-16,-2-9 2 15,1-8 0-15,-2-12-1 16,-2-4-24-16,-2-7 3 16,-1-1-5-16,1-2-16 15,-2-1-8-15,0-1-8 16,0 0-3-16,0 0-66 16,-8-12-176-16</inkml:trace>
  <inkml:trace contextRef="#ctx0" brushRef="#br0" timeOffset="87518.69">24645 10352 188 0,'0'0'447'16,"0"0"-426"-16,0 0 0 15,0 0 91-15,0 0-54 16,0 0-27-16,-5-2-9 0,5 2-4 15,0-2 0-15,5 0-2 16,13-2 15-16,9 0-1 16,7-1-2-16,9 0-2 15,8 1-4-15,6-2 0 16,11-2-3-16,7 0-7 16,5 0-9-16,1-1-1 15,0 2 0-15,-6 0 0 16,-7 1-2-16,-9-1 0 15,-9 2-2-15,-4 1-2 16,-7 1-2-16,-6 1 1 16,-7 1 4-16,-5 1 1 15,-9-2-1-15,-6 2 1 0,-2 0-3 16,-4 0 3 0,0 0-3-16,2-2-35 0,-1-1-49 15,2-1-150-15,-3-2-241 16</inkml:trace>
  <inkml:trace contextRef="#ctx0" brushRef="#br0" timeOffset="87675.28">25729 10237 866 0,'0'0'152'0,"0"0"-123"15,0 0 64-15,0 0-39 0,0 0-44 16,0 0-10-1,-47-54-16-15,47 49-126 0,3-2-225 16</inkml:trace>
  <inkml:trace contextRef="#ctx0" brushRef="#br0" timeOffset="90186.8">21285 8791 478 0,'0'0'48'0,"0"0"-27"15,0 0 39-15,0 0 17 16,0 0-23-16,0 0-13 16,-11-3-7-16,11 3 4 15,0 0-3-15,0 0-4 0,0 0 0 16,-2 0-8 0,2 0 0-16,0 0-8 0,0 0-10 15,0 0 1-15,0 0-5 16,0 0 2-16,0 0-2 15,0 0-1-15,0 0 0 16,0 0 0-16,0 0 3 16,3 0 0-16,5 0-2 15,7 0-1-15,4 4 1 16,8-2 3-16,8 1-1 16,9-1-3-16,7-2 2 15,7 0 0-15,9 0-1 16,5 0-1-16,6 0 1 15,3-2-1-15,4-4 2 16,-3 0 0-16,-5-1-4 16,0 1 1-16,-1-1 0 0,3-1-1 15,3 1 2-15,0-2 0 16,2 3 0-16,1 0 0 16,0 1 0-16,-3 3 1 15,-3 1-1-15,-4 1 3 16,-4 0-3-16,-2 0 0 15,-1 0-1-15,-2 0 1 16,-1 0-1-16,-2 0 1 16,1 1 0-16,-1-1-1 15,1 0 0-15,0 0 1 16,-3 0 3-16,1 0-3 0,-1 0-2 16,0 0 2-1,-3 0 0-15,-3 0 0 0,-5 0 0 16,-1 0 0-16,-7 0 0 15,-1 0 1-15,-3 0 3 16,-4-1-4-16,0-2 0 16,1 1-2-16,-1-1 2 15,0 3 2-15,0-1-2 16,1 0-2-16,1 0 2 16,-2 1 0-16,0-3 2 15,-1 3-6-15,-3-2 6 16,-3 0-5-16,-3 1 3 15,-1 0 0-15,0-1 0 16,1 1 0-16,-2-1 0 0,2 1 0 16,-3-1 0-16,-2-1 0 15,3 3 1-15,-2-4-2 16,1 3 2-16,0-1-1 16,1 0 0-16,-1 0-1 15,-2-1 1-15,1 3 1 16,-2-2-1-16,-1-1 0 15,-1 1 1-15,-2 1-1 16,-2-1 0-16,0 1 1 16,-1 0-1-16,-1 1 4 15,3-3-4-15,-2 2 1 16,1 1-2-16,-2-1-1 16,2 1 2-16,0 0 0 0,-3 0 0 15,0-2 0-15,1 2 2 16,-4 0-1-16,2 0 0 15,-4-1-1-15,0 1 0 16,-1 0 0-16,-3-2 1 16,0 2-1-16,1 0 2 15,-1 0-2-15,0 0 0 16,3-2 4-16,-3 2-1 16,3-1-1-16,0 1-2 15,0 0 1-15,0 0-1 16,0 0 1-16,-2 0-1 15,2 0 0-15,0 0 0 0,-1 0 0 16,-1 0 1-16,-1 0-1 16,0 0 0-16,2 0 1 15,-2 0-1-15,0 0 1 16,1 0-1-16,2 0 0 16,3 0 0-16,3 0 0 15,2 0 0-15,0 0 0 16,-2 0 0-16,-1 0 0 15,-2 0 0-15,-3 0 1 16,-2 0-1-16,-1 0 0 16,0 0 1-16,0 0 0 15,0 0 4-15,0 0-1 16,0 0-2-16,0 0-1 0,0 0 0 16,0 0-1-16,0 0 0 15,0 0-2-15,0 0-1 16,0 0-17-16,0 0-11 15,0 0-31-15,0 0-23 16,0-2-97-16,-10-8-415 16</inkml:trace>
  <inkml:trace contextRef="#ctx0" brushRef="#br0" timeOffset="92000.66">23164 6933 545 0,'0'0'128'16,"0"0"-100"-16,0 0-5 0,0 0 47 16,0 0-22-16,0 0-27 15,-5-4-5-15,5 4 3 16,0 0 2-16,0 0-2 15,0 0 6-15,0 0-9 16,-1 4 2-16,-1 5-8 16,-1 7 2-16,2 5 3 15,-2 9-2-15,3 6 0 16,0 4 1-16,-2 4 0 16,2 5 2-16,0 2-6 15,0 5 10-15,-2 1-7 16,0 1-4-16,-1 3 1 0,0 3-3 15,0-2 1-15,0 0-4 16,0-1 2-16,1-2-2 16,2 1 3-16,0 0-3 15,0 1 0-15,0 1 0 16,5 0 4-16,4 3-1 16,0 2-2-16,-5-3-2 15,-1-1-1-15,-3-1 4 16,0-1 4-16,0 0-5 15,0-1-4-15,0 3 3 16,-3-2-1-16,-1-4-3 16,-2-1 2-16,-1-1-3 15,-1-5 2-15,0 1 1 16,-2-2 0-16,1 0 1 16,2 0-3-16,-2-1 19 0,3 2-16 15,3 1 1-15,0 5 2 16,1-1-3-16,-1-4-2 15,2 2 1-15,-2-2-2 16,3-2 1-16,-3 2 2 16,1-1-3-16,1-1-2 15,1-1 2-15,-2-5 4 16,2-1-2-16,-4-3-2 16,3-3 0-16,-1-6 0 15,-1-2 2-15,0-2 0 16,2-6-1-16,-2 2 0 15,1-3 0-15,1-2 0 0,1 0 2 16,0-3 1-16,-2 0-2 16,2-3-1-16,0-2 0 15,0 1-1-15,0-4 1 16,0 2-1-16,0 0 0 16,0 0 4-16,0 1-1 15,-2-2 2-15,1 2-1 16,-1-3 0-16,2 1 0 15,0 0-1-15,0-1 1 16,0 0 0-16,0 1-2 16,0 0 5-16,-1 1-2 15,1 1-1-15,0 1-1 16,0 0-3-16,0 2 3 0,0 0-2 16,0-3-1-16,0 2 1 15,0 0 0-15,0-3-1 16,0 1 1-16,0-1-1 15,0-1 0-15,0 0 0 16,0-1 1-16,0-1 1 16,0 1-2-16,0-1 2 15,0 0-2-15,1 0 0 16,1 2 0-16,-1-1 2 16,1 1-1-16,0 2-1 15,1 0 0-15,0 0 1 16,-2 1 0-16,1-3 0 0,-1 0-1 15,1-1 0-15,-1-1 1 16,-1-2-1-16,0 0 0 16,0-2 0-16,2 1 1 15,-2-1-1-15,1 1 0 16,-1-1 0-16,0 3 1 16,2-1-1-16,-2 1 0 15,2 1 0-15,1-1 1 16,-1 0-1-16,-1-2 0 15,-1-1 0-15,0 0 0 16,0-1 1-16,0 0-1 16,0 2 0-16,0-2 0 15,0 0 0-15,0 0-7 16,6-4-24-16,5-18-39 16,10-9-106-16,7-7-222 0</inkml:trace>
  <inkml:trace contextRef="#ctx0" brushRef="#br0" timeOffset="96300.18">21301 6949 465 0,'0'0'53'16,"0"0"-16"-16,0 0 21 16,0 0-8-16,0 0-11 15,12-81-27-15,4 62-2 0,2 2-3 16,4 0-1 0,2 1-5-16,3-1 2 0,-3-1 4 15,0 1-5-15,1 0 4 16,1 0-2-16,0 3-2 15,3-3-1-15,0 0-1 16,1 0 0-16,3-2 0 16,0 1 1-16,-3 2-1 15,-3 0 1-15,-8 5-1 16,-2 1 2-16,-7 1 2 16,2-1-2-16,0-1 4 15,6-2-1-15,1-2-4 16,10-4 0-16,3-3-1 15,8 0 0-15,4-1 0 0,2 0 0 16,2 2 0-16,1 1 0 16,0 0 0-16,0 3 1 15,-4-1 0-15,-2 1-1 16,-7 2 0-16,-3 1 3 16,-6-1-2-16,-2 2-1 15,1 0 3-15,-5 1-2 16,3-1 3-16,1 1-2 15,5-2-1-15,7-1 1 16,4 1-1-16,4 2 2 16,3 0-3-16,-5 4 1 0,-1-1-1 15,-3 4 0 1,-8-2 3-16,-3 2-3 0,-6 2 1 16,-3-1-1-16,3 1 0 15,1 0-1-15,11-1 1 16,3-1 1-16,5 0-1 15,3 1 0-15,0 1-1 16,1 1 0-16,0 1 0 16,3-1 1-16,5 2-1 15,5 0 0-15,4 0 1 16,1 0 1-16,-3 0-1 16,2 0 0-16,-2 0 0 15,-1 2 0-15,0 1 0 16,-2 0-2-16,-3 0 0 0,0 0 2 15,-3 0 0 1,-4-1 2-16,-6 1 0 0,-5-1-2 16,-1 2 0-16,3 0 0 15,1 0 0-15,3-1 0 16,3 2 0-16,1-3 0 16,-1 3 0-16,-3-1-1 15,0 0 1-15,-4 1-4 16,-1-1 4-16,0 3-1 15,0-2 1-15,-3 0 1 16,3 2-1-16,-2-1 0 16,1 3 0-16,0 2 0 15,0 1-2-15,-1 1 2 16,-1 1-3-16,0 2-20 16,4 2 11-16,6 1 12 0,4 1 2 15,0-3-2-15,-7 2 2 16,-5-2-2-16,-7-1 4 15,-3 1-4-15,-2-1 0 16,1 0 0-16,0-1 0 16,3-1 0-16,-2 1 0 15,4-1 0-15,3 2 0 16,2-2 0-16,0 2 0 16,0-3-1-16,-2 2 1 15,-2 0 0-15,-4-2 3 16,-4 1-2-16,-4-2-1 15,0 1 1-15,-2-1 0 0,1 0 0 16,-1 0 3-16,3-2-2 16,-3 1 0-16,0-3 2 15,1-1-2-15,-1 0-1 16,0 1 2-16,-4-2 0 16,-1 2 1-16,-3-1 1 15,1-2-2-15,-1 3 3 16,-2-2 6-16,1 0-4 15,-1-1-2-15,-2 2 5 16,2-3-3-16,1 1-2 16,0 0-5-16,1 0 2 15,-1 2 4-15,1-2-5 16,1 5 0-16,-2 0 2 0,1 2-1 16,-1 2-2-16,0-2 1 15,-1 1 1-15,-1 0-1 16,-1 1-2-16,-1 0 0 15,-1 3 0-15,1-1 0 16,-2-1 0-16,2 2 2 16,-2 0-2-16,1 2 2 15,-1-4 0-15,0 0-1 16,1-1-1-16,-1-1 3 16,0 0-2-16,3 0 2 0,-3 1 4 15,0 0-2 1,1-3-2-16,-2 0 0 0,-1-2 6 15,-1-3-4-15,0 2-1 16,0-2 5-16,0-1-7 16,0 1 7-16,0 0-3 15,0-3-3-15,0 4 1 16,0-2 3-16,0-1-3 16,0 1 0-16,0-1 3 15,0-1-3-15,0-1-3 16,0 1 4-16,0 0 0 15,0 0 3-15,0-1-3 16,0 0 2-16,0 1-6 16,0 0 5-16,0 1-2 15,0 1-3-15,0 1 2 0,-1 2-3 16,-2 0 5-16,1 1-2 16,1 1-1-16,-1-1 3 15,-1 2-1-15,2 0 4 16,-2 2-5-16,0-1 0 15,2 0 3-15,-1 0-3 16,1 3 2-16,-2 0 0 16,1 2 6-16,-1 1-2 15,0 0-4-15,0 0 2 16,1 0-3-16,-1 2-1 16,-1 0 0-16,1 3 1 15,-1-1-3-15,1 2 0 0,-2 2 0 16,1 0 1-16,-1 4 3 15,2 1-3-15,-1 2 0 16,1 2-2-16,2 0 3 16,-3 3-1-16,3 2-2 15,-1-3 3-15,1 1-3 16,-1-1 1-16,-1 1 1 16,0 2-2-16,-3 1 0 15,-1-1-1-15,-2-3 1 16,0 1 4-16,0-5-4 15,2-2 1-15,-2 0 0 16,0-2 0-16,0 0-1 16,0 0 0-16,1-1 1 15,1-1 2-15,-2 1-3 16,3-3 2-16,-1 0 0 0,-1-2-1 16,-2 0 0-16,1-3 1 15,0 4-1-15,-3-2 0 16,3 1-1-16,-3 0 1 15,-1 3 0-15,2-2-1 16,-2 0 0-16,2 1 0 16,1-2 3-16,-3 0-3 15,0 1 0-15,0-1 1 16,1 2-1-16,-3-1 2 16,3 2-1-16,-3-1 0 0,1 3 1 15,0-3 4 1,-1 0-6-16,3 1 1 0,-4 1 2 15,2-1-2-15,-2 5 0 16,1 1 2-16,2-2-2 16,-1 3 3-16,1-2-3 15,1 1 1-15,-3 0 1 16,3-4-1-16,0 2 1 16,-1-4-1-16,2 4-2 15,1-2 4-15,-4 0-4 16,2 2 1-16,-2-2 0 15,1 2 1-15,3-1 0 16,-3 2-1-16,2-1 0 16,1-2 0-16,1 0-1 15,0-2 1-15,0-2 0 16,0-2 0-16,3-2-1 16,0-4 0-16,0-1 0 0,-1-3 0 15,1 2 1-15,0-1-1 16,0-3 0-16,0 2 0 15,3-5 0-15,-2 0 0 16,2 0 1-16,-1-2-1 16,1 2 0-16,0 1 0 15,0-1 1-15,-2 0-1 16,-2 1 1-16,1-1 0 16,2 2-1-16,-2-1 1 15,1 1 0-15,-1-1 2 0,0 1-2 16,0-2 2-1,3 2-2-15,-1-1-1 0,-1 2 1 16,-1 0 0-16,-1 1 1 16,1 0-1-16,0-2 2 15,-2 3-1-15,1 0 1 16,1 0 0-16,0-1-1 16,2 0 1-16,-1-2-2 15,0-1 4-15,-2 0-4 16,3-1 1-16,-2 0-1 15,0 0 2-15,0-2 3 16,-1 3-2-16,2-3 4 16,0-1-1-16,1 3-3 15,-2-4 1-15,1 2 0 16,0 0 0-16,-1-1-2 0,1 1 1 16,2-1-2-16,0-3 0 15,1 2-2-15,1-1 2 16,-1-1-2-16,2 0 0 15,-1 2 1-15,-1-1-1 16,1-1 1-16,-2 2-1 16,2-2 0-16,-1-1 1 15,2 2 0-15,-1-2-1 16,1 0 0-16,0 0 0 16,0 0 0-16,0 0 0 15,0 0-9-15,-2 0-29 16,2 0-56-16,0-14-115 0,0-9-271 15,16-2 5 1</inkml:trace>
  <inkml:trace contextRef="#ctx0" brushRef="#br0" timeOffset="157523.26">4097 14299 509 0,'0'0'164'0,"0"0"-122"16,0 0-26-16,0 0 70 16,0 0 7-16,0 0-36 15,0 0-7-15,0 0-12 16,-39-3-15-16,39 1-7 16,0 0-5-16,5 0-2 15,17-4-2-15,14 1-7 16,15-4 5-16,17 1-4 0,16-3 0 15,11-4-1-15,16 1-2 16,8-1-4-16,16 0 2 16,9-2-1-16,11-4-11 15,15-1 8-15,21-2 5 16,24-5-2-16,19 0 5 16,18-5-7-16,15 0 4 15,16-1 3-15,14-3-2 16,13 1 0-16,5 4-3 15,0 2 4-15,-2 5 1 16,-9 3 0-16,-14-1 1 16,-17 5-1-16,-21 0 1 15,-24 4-1-15,-25 3-1 0,-42 1-9 16,-43 6-20-16,-47 4-17 16,-36 1-27-16,-34 0-68 15,-2 0-30-15,-29 0-63 16</inkml:trace>
  <inkml:trace contextRef="#ctx0" brushRef="#br0" timeOffset="159373.43">4061 14469 345 0,'0'0'224'0,"0"0"-179"16,0 0 36-16,0 0 50 15,0 0-52-15,0 0-17 16,-21-22-17-16,21 22-20 16,0 0-7-16,0 0-14 15,0 1 3-15,0 19-3 0,8 12-1 16,5 11 12 0,-1 7 9-16,3 8-8 0,-3 6-4 15,4 4 1-15,-2 3 0 16,-2 8-6-16,3 3-4 15,-3 7 1-15,-1 0 1 16,0 4 3-16,5-2-3 16,-1-1 1-16,3 2 2 15,2-3 0-15,-1-1-6 16,0 0 7-16,-2-4-1 16,-1-2-3-16,4 3-4 15,-1 2 0-15,0 1 1 16,-1-1-2-16,-3-5 3 15,0-1-2-15,0-7-1 0,-6-2 0 16,3-9 0-16,-3-9 0 16,-5-9 1-16,2-6-1 15,-3-9 1-15,2-9-1 16,-2-4 0-16,-2-8 0 16,1-3 0-16,2-3 0 15,-4 0 1-15,0-3 1 16,0 0-2-16,0 0 2 15,0 0-2-15,0 0 0 16,0 0 0-16,0 0 1 16,0 0 0-16,0 0-2 15,0 0 3-15,0 0-2 16,0 0 0-16,0 0 0 0,0 0-2 16,0 0 2-16,0 0 1 15,0 0 0-15,0 1 0 16,0-1-2-16,0 0 1 15,0 2-1-15,0-2 2 16,0 0-1-16,0 2 1 16,0-2-1-16,0 0 0 15,0 0 0-15,0 0 0 16,0 0 0-16,0 0 0 16,0 0 1-16,0 0-1 15,0 0 0-15,0 0 0 16,0 0 0-16,0 3 0 0,0-1-1 15,0 5 1 1,3 4 0-16,0 6 0 0,-3 3 1 16,3 1-1-16,0 2 1 15,0-3-1-15,0 5 0 16,0 5 1-16,0 2-1 16,-1-3 5-16,2 2 24 15,-3-5-25-15,2 1-3 16,0 5 0-16,2-4-1 15,-2 0 0-15,0-4 0 16,-3-7 1-16,0-5 1 16,3 1-2-16,-3-7 0 15,0-1 0-15,0-1 0 16,3-4 0-16,-3 2 1 16,0-2-1-16,0 0 0 0,0 0-1 15,0 0-3-15,0 0 3 16,3 0 1-16,-3 0-1 15,0 0-1-15,0 0 0 16,0 0 0-16,0 0-2 16,0 0 0-16,0 0-2 15,6 0 0-15,0 0-2 16,6 0 2-16,7 0 3 16,11-6 2-16,9-5 1 15,8-4-1-15,10 5 1 16,10-7-1-16,11 3 1 15,13-1 2-15,16-3 0 0,12-2 0 16,20 1-1-16,19-3 5 16,17-3-4-16,19-1-2 15,7-4 0-15,13 1 0 16,15-2 3-16,11-4 1 16,14-6 2-16,17-5-6 15,4-2 0-15,8-3 0 16,-1-2 2-16,-6 2-2 15,-16 6-2-15,-28 3 2 16,-31 9 2-16,-39 9-2 16,-43 9-5-16,-40 7-37 15,-40 6-28-15,-33 2-21 16,-6 3-55-16,-24 9 7 0,-10 1-52 16,-7-2-3-1</inkml:trace>
  <inkml:trace contextRef="#ctx0" brushRef="#br0" timeOffset="160505.94">10087 13701 270 0,'0'0'113'0,"0"0"-33"15,0 0 13-15,0 0 0 16,0 0-12-16,0 0-7 16,0-17-28-16,0 15-8 15,0 0-8-15,0 2-7 16,0-1-3-16,0 1-3 15,0 0-5-15,0 0 1 16,0 0-2-16,0 0-3 16,0 0 1-16,0 0-6 0,0 0 3 15,0-2-4-15,0 2 1 16,0 0 4-16,0 0-2 16,0 0 2-16,0 0-4 15,0 0 0-15,0 0-1 16,3 0-1-16,3 12 0 15,0 9 21-15,5 6-1 16,-1 10 6-16,2 9-3 16,0 8-3-16,3 6-4 15,0 7-4-15,1 2-2 16,4 1-4-16,0 5-1 16,0 4-1-16,-2 3 1 15,-2 1-4-15,5 1 12 16,-5-1 4-16,2-1-8 0,-1 3-2 15,0-3 0 1,0 5-2-16,1 2 4 0,-3 3-3 16,0-5 3-16,-2-2-4 15,2-3-1-15,-1-4-1 16,2-3 0-16,0-2-2 16,2-5 1-16,-3-4 0 15,3-6-2-15,-3-2-1 16,-2-6 1-16,-1-6-1 15,-3-4 0-15,0-6 1 16,-3-5-1-16,-1-5 0 16,-2-8 0-16,-2-6-14 15,2-6-18-15,-2-3-16 16,4-1-39-16,1-2-13 16,3-15-66-16,1-6-164 0</inkml:trace>
  <inkml:trace contextRef="#ctx0" brushRef="#br0" timeOffset="161506.34">9368 16716 455 0,'0'0'108'16,"0"0"-85"-16,0 0 62 16,0 0 46-16,0 0-51 15,0 0-13-15,-33-23-26 16,33 23-14-16,0 0-9 0,0 0-6 15,12-1-4-15,17-1 11 16,5-3 0-16,11-1-10 16,4 0-2-16,8-4-1 15,4 3-1-15,3-4-4 16,6-2 3-16,0 1-4 16,0-1 1-16,-4-1 0 15,-5 2 0-15,-4-1-1 16,-8-1 0-16,-3 0 1 15,-4-1 1-15,-6 2-2 16,-4 1 0-16,-3 1 1 16,-4 1-1-16,-1 0 3 15,0 2-3-15,0-1 0 16,-2 0 1-16,-1 2 0 16,0 0-1-16,3 3 0 0,-6 0 0 15,1 2 0-15,-1 2 0 16,-3-3 0-16,-2 3 0 15,-4-2-2-15,-3-1 2 16,-3 1 0-16,2 2 1 16,-2 0-1-16,1 0-1 15,2 0 1-15,2 0 1 16,-1 0-1-16,2 0 0 16,1-1-1-16,-2 1 1 15,0-2 0-15,-1 1 0 16,-3 1 1-16,1-1-3 15,-2-1 2-15,-2 0-7 0,1 2 1 16,-1 0-9-16,-1 0 3 16,0-3-6-16,0 0-5 15,0-3-10-15,0 0-24 16,0-1-18-16,-1-1-60 16,-7-1-120-16,2-4-243 15</inkml:trace>
  <inkml:trace contextRef="#ctx0" brushRef="#br0" timeOffset="161792.94">10603 16049 593 0,'0'0'139'0,"0"0"-37"16,0 0 44-16,0 0-43 15,0 0-49-15,0 0-25 16,-15 4-9-16,15 11 21 16,0 4-12-16,5 5-15 15,4 2-1-15,1 2-9 16,2-2 2-16,-4 3-6 16,-2-6-1-16,-2 0 1 0,-3-3-9 15,-1-4-33 1,0-1-45-16,0-2-49 0,-7-2-96 15,3-3-167-15</inkml:trace>
  <inkml:trace contextRef="#ctx0" brushRef="#br0" timeOffset="161974.29">10626 16329 583 0,'0'0'205'0,"0"0"-139"15,0 0 48-15,0 0-47 16,0 0-22-16,0 0-20 16,-29-4-18-16,26-1-7 15,-1 0-59-15,1-5-126 0,1-1-240 16</inkml:trace>
  <inkml:trace contextRef="#ctx0" brushRef="#br0" timeOffset="169321.97">7129 13815 675 0,'0'0'108'16,"0"0"-65"-16,0 0 49 15,0 0-36-15,0 0-33 16,0 0-12-16,0 0 7 16,24 46 18-16,-13-18 1 15,1 2-5-15,1 4-5 16,2 2-2-16,1 5-4 0,-2 2 6 16,1 2-10-16,-2 3-3 15,3 2-6-15,-2 4-1 16,1 1-3-16,-2 0-1 15,2 2 0-15,-1-1-1 16,0 1 1-16,-3 1 7 16,3-1-6-16,-1 1 3 15,-1-1 7-15,1 0-4 16,2 0-4-16,0-1-1 16,-3 5-1-16,6 3 1 15,-3 1-1-15,1-1-1 16,1-5 0-16,-1 3-2 0,-1-1 3 15,1-3-2 1,-1 0 0-16,3-1-1 0,-3-7 0 16,0 0 1-16,-3-5-2 15,6-3 0-15,-6-1 0 16,1-3 0-16,1-1 1 16,-5-2-1-16,1-1 1 15,-4-3-1-15,-2-1 1 16,1-3-1-16,-5-1 0 15,3-1 0-15,0 1 2 16,-1-1-1-16,-2-1-1 16,2 1 0-16,-2 0 1 15,2 3-1-15,-2 1 2 16,1 0 3-16,2 2-5 16,2 2 2-16,-1 0 0 0,2 5 7 15,3-2-9-15,0 1 4 16,2 4 0-16,-2-1 3 15,2-4-6-15,0 1 1 16,1-3 4-16,-2-1-2 16,1 0-3-16,0-4 1 15,-3-2-1-15,3-3 1 16,-3-5-2-16,0 0 0 16,-2-2 0-16,0-3 0 15,0-3 3-15,0-2-2 16,-3-4-2-16,-2 0 1 15,1 0 0-15,-1-2-2 0,-1 0 2 16,2 0 0-16,-2-2 2 16,1 3-1-16,1-1-2 15,1-3 1-15,-2 2 0 16,1-1 0-16,-2-1 0 16,0 0 0-16,0 0 0 15,0 0 0-15,0 0-2 16,0 0-3-16,0 0-15 15,0 0-23-15,0 0-34 16,-17-1-196-16,-7-12-291 16</inkml:trace>
  <inkml:trace contextRef="#ctx0" brushRef="#br0" timeOffset="172657.08">4067 14434 117 0,'0'0'423'0,"0"0"-360"15,0 0-11-15,0 0 39 16,0 0-32-16,0 0-21 16,0 0 2-16,-6 0 2 15,6-3-5-15,0-3-16 16,0-6 0-16,0-4-10 16,0-4 6-16,14-7-3 15,2-2 2-15,5-5-6 16,3 0-3-16,3-1-5 0,-2-1 1 15,3-3 2-15,-1 0-4 16,1-3 0-16,-2 1 3 16,-2 0-4-16,4 0 0 15,-1 2 0-15,-2 5 1 16,-1 0 0-16,-3 1 0 16,0 0-1-16,0 2 1 15,-5 2 0-15,-1 0 0 16,-1 3 0-16,-3-1 0 15,0-1 0-15,1-2 1 16,4-4-2-16,2 2 0 16,3-2 0-16,1 1 1 15,1 1-1-15,-4 1 2 0,4 2-4 16,-3-1 4 0,-3 2-4-16,4 3 4 0,-8 1-2 15,-1 2 0-15,-1 1 2 16,-4-2-1-16,0-2 1 15,2 0-2-15,-1-3 0 16,2 1 0-16,-1 1-1 16,2-2 1-16,0 2-2 15,0-3 3-15,3 6-2 16,-1 0-1-16,-4 1-2 16,4-2 2-16,-1 1 0 15,-1 0 2-15,0-2 1 16,0 3-1-16,-2-1 0 15,0-2 0-15,0 2-4 0,0 1 3 16,-3 2 1 0,1 4-2-16,-1 3 2 0,-1 4-2 15,-2 0 2-15,1 3 0 16,-2-4 1-16,2 1 0 16,0-1-1-16,-1 0 0 15,2 0 0-15,1-1 0 16,-3-2 0-16,5-1-1 15,-1-1 1-15,-1 1-3 16,0-1 0-16,-2 4 0 16,-2 1 2-16,1 3-3 15,-3 2 3-15,3-1 1 16,-3 2-1-16,4-2 1 0,-4 0 0 16,3 1 0-1,2 1-2-15,-2-1 1 0,-2 3 1 16,-1 1 0-16,2 1 1 15,-2-3-1-15,0 1 2 16,0 0-2-16,0 2 1 16,0-1 0-16,0 1 0 15,0 0-1-15,0 0-1 16,0 0 0-16,0 0 1 16,1 0 0-16,-1 0-1 15,0 0-2-15,5 0-1 16,2 0 1-16,5 1 2 0,6 9 0 15,1 1 2-15,2 3-1 16,3 2 1-16,0 1 1 16,3 3 4-16,1 0-4 15,2 4 1-15,3 1 1 16,4 1-1-16,3 1 3 16,2 0 5-16,1 3-1 15,-4 0-5-15,3 2-4 16,4-2 5-16,-4 1 3 15,4-3-2-15,-3-2-2 16,2-4-2-16,-2-1-2 16,-2 0-1-16,-3 0 3 15,-5-2-3-15,-3 1 1 0,-2-1 0 16,-2-2 0 0,2 2 1-16,1-2-1 0,-1-2 1 15,-1 0 2-15,-2 1-2 16,0 0 5-16,-1-2-1 15,-3 0-4-15,-2 1 0 16,1 1 1-16,-5-1-1 16,1 3 0-16,1 2 0 15,3 2-1-15,3 3 8 16,2-4 0-16,1 1-7 16,2 0 11-16,5 2-9 15,1-1-1-15,6 3-1 16,4 1 0-16,2 1 3 15,0 4-2-15,0-3 3 0,-4 2-1 16,0-2 0-16,-4 1 1 16,0 1-3-16,-2-5 4 15,0-1-3-15,-2 1-2 16,0-5 2-16,-1-1-4 16,-5-2 2-16,-2-4 2 15,-4-2-4-15,-4-1 0 16,-6-5 1-16,-6-1 0 15,-3-2-1-15,1-2 0 16,-4-1 1-16,0 0 0 16,3 0-1-16,-3 0 1 15,0 0 0-15,0 0 3 16,0 0 1-16,0 0-5 0,3 0 1 16,2 3 0-1,-1-1 0-15,2 3-1 0,0 0 0 16,1-3 1-16,-2 1-3 15,-2 1 4-15,3-1-2 16,2 3 1-16,-3-2-1 16,1 3 0-16,0-2 0 15,-1 1 0-15,1 2 0 16,-3-5 1-16,1 0-1 16,-1 0 0-16,-3-1-2 15,0-1 3-15,3 1-1 16,-3-2 0-16,0 1 0 0,0-1 0 15,0 0 1 1,0 0-1-16,0 0 0 0,0 0 0 16,0 0 0-16,0 0 1 15,0 0-1-15,0 0 0 16,0 0 0-16,0 0-1 16,0 0 1-16,0-1-26 15,0-13-35-15,0-8-82 16,-10-6-348-16,-2 0-14 15</inkml:trace>
  <inkml:trace contextRef="#ctx0" brushRef="#br0" timeOffset="175938.83">7307 13872 449 0,'0'0'110'15,"0"0"-90"-15,0 0 59 16,0 0 35-16,0 0-49 16,0 0-28-16,-3-3 4 15,3 2 2-15,0-1-8 16,0 2-8-16,0 0 4 16,0-2-7-16,0-7-1 15,0-4-1-15,9-4-15 16,4-9-4-16,8 1 2 0,3-3-5 15,3-5 3-15,-2-1 2 16,2-4-4-16,2-2-1 16,-3 0 2-16,0 1-1 15,-6 3 0-15,-3 2-1 16,2 3 0-16,-7 4 0 16,0-1 0-16,0 0 1 15,-3-1-1-15,4 0 0 16,-2 0 0-16,8-5-1 15,-1-4 1-15,6 1-1 16,1-1 0-16,1-1 0 16,-1 3-4-16,2 4 1 15,-3 0 3-15,-2 3-5 0,-4 1 3 16,0 3-1 0,-3 1 2-16,-3-1 2 0,3-1-1 15,-3-2 0-15,1 1-6 16,-1 0 0-16,2 2 6 15,-1 1-3-15,-1 1-4 16,1 1-1-16,-2 2 3 16,1 1 1-16,1-3 1 15,1-1-2-15,2 1 1 16,-1-3 0-16,4 1-6 16,2 0 0-16,-1 0 4 15,2 1-9-15,-3 2 13 16,1 2-6-16,-4 1 4 15,-4 3 3-15,1 2-2 0,-4 1 1 16,-1 0 3-16,2-1 2 16,-1 1-2-16,3 1-2 15,1-3 0-15,1 1 1 16,2-2-7-16,-2 1 5 16,-1 3-2-16,-4 2 1 15,-1 0 1-15,-2 1 1 16,-2-1 1-16,3 1-4 15,-2-1 5-15,1-1-3 16,-3-1 3-16,5 1 0 16,-3 1 0-16,1 0-2 15,0-1 2-15,0 0-2 16,2-1 2-16,-1 1-1 0,-4 3 1 16,3 0-1-1,-4 2-3-15,1 1 4 0,-2 1 2 16,1-3-2-16,-1 2 0 15,1 3 1-15,-1-2-1 16,1 0-3-16,-1 0 2 16,1-1 1-16,0 0 0 15,0 0-1-15,-1-2-2 16,1 2 3-16,1-3-1 16,-2 3 1-16,1 1 0 15,-2 1 0-15,1 1 0 16,-1-1 1-16,0 0-1 0,2 0 0 15,-2 1 0 1,0-1 0-16,0 2 0 0,0-1 0 16,0-2 1-16,3 2-1 15,-3-1 0-15,3-1 0 16,-3 3 0-16,0-3 0 16,0 2 0-16,0 1 0 15,0 0 0-15,0 0 0 16,0 0 0-16,0 0 0 15,0 0 0-15,0 0-2 16,0 0 1-16,0 0-3 16,0 0 2-16,0 0-2 15,0 0 3-15,6 0-1 16,1 4 2-16,4 6 0 16,2 5 0-16,5 2 0 0,3 2 4 15,2 5-3-15,3 2 6 16,3 1-3-16,-1 3 4 15,6 2 5-15,-2-2-1 16,1 2-2-16,2-1 0 16,-2 0 4-16,1-2-2 15,-1 1-4-15,0-4 8 16,-2 3-6-16,-4-3-7 16,-2 2 2-16,-2 1 1 15,1 1-1-15,-2 0 6 0,2-2-7 16,-3-3 2-1,1 1-2-15,2-1 1 0,1-1-1 16,4 0 2-16,-1-2-5 16,0 2 2-16,-2-2-2 15,1 1 0-15,-5-4-1 16,-1 2 2-16,-3-2-2 16,0 1 0-16,-5 2 2 15,2-1-2-15,-3-3 1 16,0 1-1-16,-2-1 0 15,4 0 0-15,4 0 1 16,2 2 0-16,2-1-1 16,0 1-1-16,-1-2 1 15,-3 0 1-15,1 1 1 16,-3-1-2-16,-1 0 0 0,0 0 0 16,-3 1 0-16,2-1 0 15,-1-2 0-15,-4-2 0 16,4 1 1-16,-2-2 0 15,-1 1 0-15,2-1 0 16,-3-2-1-16,0-1 0 16,-2-1 1-16,-1-1-1 15,0 2 0-15,-1-2 1 16,1 1-1-16,0-1 3 16,0 0-1-16,-2 0-1 15,2 1 6-15,-1 0-4 16,-1-1 3-16,3 4-3 0,-2-2 1 15,3 2-3 1,-1 3 0-16,2 2 0 0,4 0 1 16,1 0 11-16,1-1-5 15,-2 1-3-15,-1-5-4 16,3 5 5-16,-2 0-5 16,1-2 1-16,-2 2 14 15,1-2-8-15,-1 3-7 16,0 0 12-16,-1-1-1 15,-1-1-10-15,0-1 4 16,-1-1 2-16,-1-1-6 16,-2 1-1-16,3-4 5 15,-3-1-1-15,-2 1-5 16,-1-3 1-16,2 0 0 16,-2 1-1-16,1 0 0 0,0 1 1 15,-2 0-1-15,4 1 3 16,-1-1-1-16,-2 1 1 15,1 0-2-15,2 2 0 16,-2 0 1-16,1-1-1 16,-1-2 2-16,-1 2-3 15,2 0 1-15,-2 0-3 16,4 0 5-16,-4-2-3 16,0-4 0-16,-3-3-3 15,0-2 0-15,0 0-33 16,0 1-15-16,-3 0-27 15,-13-1-76-15,1 0-145 0,5 0-170 16,5 0 353-16,5-2 66 16</inkml:trace>
  <inkml:trace contextRef="#ctx0" brushRef="#br0" timeOffset="176068.13">10191 13955 558 0,'0'0'106'0,"0"0"-36"15,0 0-8-15,0 0-62 16,0 0-32-16,0 0-177 16,0 0-316-16</inkml:trace>
  <inkml:trace contextRef="#ctx0" brushRef="#br0" timeOffset="179236.34">4594 17495 527 0,'0'0'118'16,"0"0"-99"-16,0 0-3 15,0 0 31-15,0 0-9 16,0 0-24-16,-3 0-9 0,3 0-5 15,6 0-4-15,7 10 1 16,2 4 3-16,6-1 1 16,1 6 2-16,5 3 8 15,6 6-3-15,4 2 3 16,5 4-3-16,4-1-1 16,5-1 1-16,3 2-2 15,2-1-4-15,4-1 3 16,1-3-1-16,-1 1 1 15,-2-3 8-15,-1-1-10 16,1-2 0-16,-2-2-1 16,4-1 3-16,3 1-4 15,-4-4 4-15,-2 0-5 0,0-3 0 16,0 4 3 0,-2-7-3-16,1 3 0 0,-2-2 5 15,-6-6 8-15,1-1 8 16,-4 0-10-16,1-2 7 15,-1 2-10-15,1-2 10 16,-1 0 5-16,-1 1-5 16,0-2-3-16,0-3 8 15,1 2-7-15,1-2-6 16,-1 0 2-16,3 0-7 16,-2 0 0-16,2 0 1 15,4 0 1-15,2 0-6 16,0 0 6-16,2 0 2 15,-2 0 4-15,-2 3 0 0,-3-1 3 16,2 2-7-16,1-3 3 16,7 1-2-16,4 1 1 15,3-3-4-15,7 0-5 16,3 0 4-16,2-6 0 16,2-5-5-16,0 2 3 15,-1 2 0-15,1 0-4 16,2 1 3-16,2-5-2 15,-1 2 0-15,-1-3 2 16,-7 0-3-16,2 0-3 16,-5-1 3-16,0-3 0 15,-1-1 0-15,-8 0 0 16,-5-2 1-16,-9 1 0 0,-6 2-1 16,-7-3 1-1,-6-1 2-15,-2 3-2 0,-4-2 2 16,-3 1-3-16,2-1 1 15,-1-1 1-15,2-2-1 16,-2 2-1-16,2-4 0 16,1-1 2-16,2-1-1 15,3-1-1-15,1-2 0 16,5 0 0-16,0 0 1 16,-2 4 0-16,3-1-2 15,-4 0 2-15,2 2-2 16,-3-1 1-16,1-1 0 0,0-3 0 15,0 2-1 1,0-3 0-16,0-3 1 0,1 4 0 16,3 1 1-16,-1-2 0 15,0 2-1-15,0 1-1 16,-2 0 1-16,0 3 1 16,-2 4-1-16,-4-1 1 15,-4 4-1-15,-5 0 1 16,2 0 1-16,0 0 1 15,1-3-4-15,0 1 1 16,1 0 0-16,1 2 0 16,-3 2 0-16,-3 3 0 15,0-1 2-15,-2 0 2 0,-3 2-4 16,1 0-1-16,-2 2 1 16,-3-2 5-16,0 2-5 15,1-2 1-15,1 0-1 16,-1-1 2-16,3-1-1 15,1-1 0-15,5-3 1 16,-1 0-2-16,-3 1 0 16,1-1 3-16,-4 2-2 15,2 1-1-15,1-2 0 16,-3 5 3-16,1-1-3 16,-4 1 1-16,0 0 0 15,0-2-1-15,1 2 2 16,-1-4 1-16,3 1-3 15,0-3 1-15,-1 1-2 0,2 2 3 16,-1 3-2-16,-2-1 0 16,-1 2 1-16,0 0-1 15,-1 2 1-15,2-1 0 16,1-2 0-16,-1 3-1 16,2-2 0-16,2-2 1 15,0 1 1-15,1-2-2 16,0 3 1-16,-6 0-1 15,0 1 1-15,-2 3-1 16,-1 0 0-16,-3 3 0 16,0 1 0-16,-1 0 0 15,-2 2 0-15,0-1 1 16,0-1-1-16,0 2 1 0,0 0-1 16,0 0 4-16,0 0-4 15,0 0 1-15,0 0 2 16,0 0-3-16,0 0 0 15,0 0 0-15,0 0 0 16,0 0 0-16,0 0-1 16,0 0-3-16,0-2-24 15,-2-4-45-15,-15 2-126 16,-6-1-254-16</inkml:trace>
  <inkml:trace contextRef="#ctx0" brushRef="#br0" timeOffset="182437.07">4039 14487 54 0,'0'0'179'0,"0"0"-138"16,0 0 19-16,0 0-12 15,0 0 5-15,0 0 3 16,-22-35-7-16,20 33-13 15,-1 0 17-15,0 1-8 16,3 1 2-16,-3-1-4 16,3 1-11-16,0 0-11 15,-3 0-11-15,3 0 1 16,0 0-9-16,0 0 6 16,0 0-8-16,0 0 6 15,0 0-5-15,0 0 0 16,0 0-1-16,0 0 0 15,3 0-1-15,11 13 1 0,5 3 0 16,3 2 1-16,3 3 4 16,4 1-2-16,2 0 2 15,6 2-4-15,2 2 4 16,3-2-1-16,3 1 0 16,0 0 1-16,1 0 0 15,0-2 0-15,2 4-2 16,2-4 2-16,0 2-2 15,-1-1 1-15,-4 1 5 16,-1-2-2-16,-5 0-3 16,-1-1 3-16,-7 1 1 15,3 1-2-15,-4-2 1 16,-3 1-1-16,4 0-2 0,-1-1 4 16,4 2-1-1,0 0 5-15,2 1-2 0,0-3-1 16,-3 1-2-16,3 0-1 15,-3 1-2-15,2 0 2 16,-2 2-2-16,6-1 5 16,0 3-5-16,2 2 0 15,1 1 0-15,-1 1 3 16,3 1-5-16,-2-2 4 16,4 1-3-16,-2 0-3 15,0-1 5-15,3-2 3 16,-1 0-4-16,-3-3 0 0,-1-1-3 15,1-1 0 1,-9-2 0-16,-2-1 4 0,-4-3-4 16,0-1-1-16,-4-2 1 15,0-1 1-15,-6-3 0 16,3 0-1-16,-5-2 0 16,-1 0 1-16,0-1 2 15,-2 0 1-15,-2-2 1 16,1 0 0-16,-3 1-2 15,0-4-2-15,-2 1 2 16,2-1-3-16,-3 1 3 16,0-1 3-16,0-1-3 15,2 1-1-15,2 0 2 0,-1 1 0 16,3 0 2 0,0 3 9-16,-2-1-5 0,2 1-6 15,3 0 3-15,0-2-2 16,0 2 3-16,3 0-8 15,-3 3 5-15,1-1-3 16,4 1 0-16,-3 0 1 16,0 1-1-16,1-2-1 15,-2 2 0-15,4-1-1 16,2 1 3-16,2 3-3 16,1-2 4-16,1 0-2 15,2 1-3-15,0 0 5 16,2 0-4-16,0 1 0 15,0 1 0-15,0 0-1 0,-2 2 0 16,-3 1 0-16,2 2 2 16,0-3-2-16,-2 3 1 15,8-2 0-15,1 0-1 16,2-1 0-16,3 0 1 16,1-1-1-16,2-1 0 15,0-1 1-15,-2-1-1 16,-4 1 1-16,-5 0-1 15,-3-2 0-15,-2 2 2 16,-7 0-2-16,-1-3 0 16,-3 2 0-16,-2 1 1 15,1-5-1-15,2 3 0 16,-1 1 2-16,3-4-2 0,-3 2-1 16,1 0 1-1,-2-3 0-15,-1 1 0 0,-1-1 0 16,-3-1-1-16,0 0 1 15,0 1-1-15,-1-2 1 16,0 2 1-16,-2-1-1 16,2 0-1-16,-2 1 1 15,4-1 0-15,-2 2 0 16,1-1 0-16,0 1-1 16,1 1 1-16,1 1-1 15,-1-1 1-15,2 0-1 16,-3 1 1-16,2 0 0 15,-1-1-2-15,-1-1 1 16,1 2 1-16,-1-2-1 0,6 2 1 16,0-1 0-16,0-2 1 15,3 1-1-15,-5-6 0 16,-1-1-2-16,-3 2 1 16,-3-4 1-16,0 3 0 15,-3-3-2-15,-3 1 2 16,0-1-2-16,0 0-15 15,0 0-56-15,0-9-39 16,0-8-205-16,-4-8-312 16</inkml:trace>
  <inkml:trace contextRef="#ctx0" brushRef="#br0" timeOffset="184488.06">7244 13900 242 0,'0'0'47'16,"0"0"-15"-16,0 0 32 15,0 0-3-15,0 0-15 16,0 0-2-16,0-26 13 16,0 26 6-16,0-2 2 15,0 2-10-15,0 0-18 0,0 0-13 16,0 0-5 0,-3 0-7-16,-4 8-3 0,-5 18-2 15,-9 9 11-15,-3 4-3 16,0 2-3-16,-1 5-4 15,-2 4-2-15,-1 8-1 16,-4 6 5-16,-2 5 2 16,0 3 8-16,-2-1-3 15,-1-3-6-15,1-3-4 16,0 1-3-16,-1-1 6 16,-3-3-4-16,1-2 3 15,0 3-5-15,3-1 0 16,-1 4 1-16,3 1 3 15,-1-7-4-15,1-2 1 0,1-2-3 16,0-2 1-16,3 0 1 16,4-5-1-16,0-2-2 15,4-1 0-15,2-3 0 16,0-4 0-16,-1 0 0 16,4 0 0-16,-2-2 2 15,1 2-2-15,-3-3-1 16,-1 3 1-16,1-3 3 15,0 2-4-15,2-2 0 16,2-4 1-16,1-1 0 16,1-2-1-16,-3 1 0 15,4-1 0-15,-2-2 0 16,1 0 1-16,2-2 0 0,-1-1-1 16,0-2 1-16,-2 2-1 15,-1-3-1-15,0 4 1 16,-2 0 0-16,0 0 0 15,-1 0 2-15,-2-3-1 16,1-1-1-16,1-3 0 16,1 2 0-16,0-3-1 15,-1 1 0-15,-1 0 2 16,-1 1-2-16,1 1 1 16,0-2 0-16,-1 0 0 15,-2-1 0-15,3 0-1 16,0-1 1-16,-1 0 0 15,2-1 0-15,-2 0 0 16,1 1 0-16,-1-1 0 0,1 4 0 16,-3-2 0-16,2 3-1 15,2-1 0-15,1-2 1 16,0 2 0-16,-1-3-1 16,-2 2 1-16,-2 2-1 15,6-3 1-15,-1 1 0 16,1-2 1-16,3 0-1 15,0-4 0-15,3 3 2 16,0-4-2-16,0-1 0 16,2 5 0-16,-5-1-1 15,1-1 1-15,0 1 0 16,3-2 1-16,0-1-1 16,0 2-1-16,0-1 1 0,-1 0 1 15,2 1-1-15,4-4 0 16,-2 2-1-16,4-2 1 15,-2-2 0-15,3 0-1 16,0-4 1-16,0 4 0 16,0-6-1-16,3 2 2 15,-3 2-2-15,0 1-3 16,-2 4 3-16,-3 1 1 16,0 1 1-16,-1 0 1 15,0 4 0-15,-4-2-2 16,4-2 4-16,-3-1-4 15,0-1 0-15,3-4 0 0,-1 3 1 16,1 2-2-16,0-3 2 16,-3 4-2-16,6-4 1 15,-3 1 0-15,0-2 0 16,-1 1 0-16,-1-1 0 16,2 3-1-16,-1 0 0 15,1 0 1-15,-5 1 2 16,4 0-2-16,-1 0 0 15,-3 1 0-15,-3 4 0 16,-1 1-1-16,0 1 1 16,-1-2 0-16,8-10 0 15,4-1 0-15,1-1 1 16,2 1-1-16,-1-2 0 0,2 1-2 16,3-1 1-16,0-3 0 15,0 0-1-15,0 0 2 16,0 0-3-16,0 0 3 15,0 0-1-15,0 0-2 16,0 0-5-16,0 0-44 16,0 0-50-16,9-7-46 15,10-13-90-15,5-11-47 16,-1-13 96-16,2-10 109 16</inkml:trace>
  <inkml:trace contextRef="#ctx0" brushRef="#br0" timeOffset="186802.43">7234 14083 339 0,'0'0'52'0,"0"0"-24"16,0 0 39-16,0 0-9 0,0 0-23 15,0 0 4-15,0 0-6 16,-5-24-5-16,5 24-6 16,0 0 3-16,0 0-1 15,0 0-5-15,0 0-10 16,0 3-9-16,8 8 6 16,10 5 3-16,5 2-1 15,4 1 2-15,3 2 14 16,3 2-12-16,0 2-2 15,1 1-5-15,-1 5 4 16,4 3-3-16,3 1 0 16,-1 2 7-16,0-1-8 15,2 1 6-15,-3 1-3 0,2-1 0 16,1-2 2 0,3 0-8-16,3-2 6 0,6 0-7 15,4-3 3-15,0-1 1 16,-1-4-4-16,-3-1 3 15,-1 0-1-15,0-1-1 16,0-1-1-16,-1 0 2 16,0-1 3-16,-8 1-5 15,-3-1 4-15,-4 3 0 16,-3 0-1-16,-3-2 1 16,-2 0 4-16,-3-1-3 15,-4-2-2-15,3 2 0 0,-2-1 0 16,-1-3-1-1,0 0 2-15,0 3-1 0,1-4 0 16,0 2 0-16,0-1 2 16,0 1-2-16,0 1 6 15,-2-1-5-15,1 1 5 16,-1-4-3-16,-1 1-3 16,0-2 0-16,-1-1-2 15,3-3 0-15,-2 3 0 16,5-1 3-16,-6 0-5 15,1 1 1-15,-2 0-1 16,-1-1 4-16,1 0-3 16,2 0 1-16,-1-2 0 0,-2 0 1 15,2-1-1 1,0-1 5-16,-2-4-7 0,-2 1 3 16,-2 0 1-16,-3-2-3 15,-2 0 0-15,0 0-1 16,-1 0 0-16,-1 1 1 15,1-1 0-15,3 3 2 16,1-4-3-16,2 4 4 16,3 1-2-16,3-2 4 15,-2 4 3-15,3-1-6 16,0 5-1-16,0-4 5 16,5 6 2-16,5 1-7 15,0-1 8-15,6 3-3 16,3-1 1-16,1 2-3 0,0 0 0 15,1-2 1 1,-4 3 0-16,-2-1-4 0,-2 1 2 16,-4-1 0-16,0 1-3 15,-4 0 0-15,-1 0 4 16,-3-3-1-16,1-1 0 16,-3-1-3-16,0 0 2 15,3-3-1-15,-2 0-1 16,1 1 0-16,-2-2 0 15,0-1 0-15,-2-2-1 16,-3-1 0-16,-2-1 0 16,-2 0 0-16,-3-1 0 15,0-2 1-15,-2 1-1 0,1 1 0 16,0-3 0 0,1 4 0-16,-1-2 0 0,1-2 0 15,3 5 0-15,0-3 0 16,1 2 0-16,-2-3 0 15,-2 2 0-15,4 1-1 16,-4-1 1-16,-1 1 3 16,1 1-3-16,-1 0-2 15,1 1 1-15,-1 1 1 16,-2 0-1-16,2 1 1 16,-1-2 0-16,-1 0 0 15,3 3 0-15,-2-2 0 16,2 1 0-16,0 0 0 15,2 0-2-15,2 2 1 0,1 0 0 16,-1-2 1-16,2-1 1 16,-3 0-1-16,0-1-2 15,3 2 1-15,-2-3 2 16,1 3-3-16,4-1 2 16,-2 5 0-16,5-1-1 15,1 2 1-15,1 1 0 16,2-1 0-16,0-2 1 15,-2-2-1-15,1-1-2 16,-2-3 2-16,-1 0 0 16,-2 0 0-16,0-1-2 15,-3-2 2-15,-1 0 1 0,-1-1-1 16,0 0 0-16,-2-1 0 16,-1 1 0-16,0-3 0 15,-2 3-1-15,-1-3 1 16,3 3 1-16,0-3 0 15,-2 0-1-15,3 0-1 16,-1 0 1-16,-1 4 0 16,2 0 1-16,-1 2-2 15,-1 0 1-15,2-1 0 16,-3 1 0-16,-2 0 0 16,-1-6-1-16,-3 3 1 15,2-3-1-15,-2 0-14 16,0 0-18-16,0 0-11 15,-6-4-75-15,-12-14-177 0,-3 0-301 16</inkml:trace>
  <inkml:trace contextRef="#ctx0" brushRef="#br0" timeOffset="188418.03">10116 13733 554 0,'0'0'67'15,"0"0"-22"-15,0 0 62 16,0 0-36-16,-99 89-31 16,69-50-9-16,-1 6-9 15,-2 4-7-15,-3 7 7 16,-2 2-4-16,-3 3 0 0,-2 9-4 15,-6 0-1-15,-3 7-3 16,2-4 1-16,0-1 1 16,1-2-4-16,5-3-1 15,1 0-3-15,0-3 1 16,2-2-4-16,-2-1 2 16,1-1-3-16,0 2 1 15,1 2-1-15,5-4-1 16,2-2-2-16,-1-2 3 15,1-8-1-15,3 2 1 16,-4-2 0-16,-3 0 0 16,-1-1 1-16,0-1-1 0,3-7 0 15,1-4 0-15,3-2 3 16,-2 3-2-16,1-1 0 16,3-2-1-16,2-2 0 15,11-8 1-15,1 1-2 16,1-5-1-16,0 1 2 15,2-1 3-15,-2 0-3 16,-2 1 1-16,0 0-1 16,-4 2 0-16,1 1-1 15,-2-2 1-15,4 4 0 16,-1 2 2-16,-2 0-3 16,2 1 3-16,0-3-1 15,6-4-1-15,3 1 0 16,-1-4 0-16,1 0-1 15,4-2 1-15,-2-1 0 0,2 2 0 16,-2 1 0-16,2-2 0 16,-2 4 0-16,2-2 0 15,-2 2 0-15,-2-3 1 16,3-1-1-16,1 0 0 16,-2-2 0-16,-1 3 0 15,3-2-1-15,-1-1 1 16,1 3 1-16,-1-2 1 15,1 2-2-15,1 0 2 16,-1 0-2-16,1-1 0 16,2-1-2-16,-2-3 2 15,2 1 0-15,-2 3 2 0,-1-1 0 16,-1 6-1-16,-5-1 0 16,1 3 2-16,1-3 8 15,-3-3-5-15,2-1-2 16,-1 3-2-16,0-2 3 15,-3-1 0-15,5-1-1 16,1-4-2-16,3 0 3 16,-1 0-2-16,-1-2-2 15,2 2 3-15,-3 1-1 16,0 1-1-16,3 0 0 16,-1 0 0-16,1 0-1 15,1-2-1-15,-2-2 5 16,1 2-3-16,1 2-1 0,1-3 1 15,-2 4 2-15,1-4 3 16,1-3 3-16,1-2-8 16,2 0-1-16,1-2-1 15,0-1 0-15,0-2 1 16,0 0-1-16,0 0-1 16,0 0-2-16,0 0 1 15,0 0-20-15,0 0-64 16,4-22-74-16,14-16-22 15,3-11-328-15</inkml:trace>
  <inkml:trace contextRef="#ctx0" brushRef="#br0" timeOffset="202282.98">15961 16375 50 0,'0'0'416'0,"0"0"-320"16,0 0 39-16,17-81-10 16,-17 57-35-16,-5 1-19 15,-9 2-17-15,-6 1 2 16,-6 4-3-16,-2 5-12 0,-6 7-14 16,-5 4 3-16,-4 21-17 15,-1 18-3-15,2 6-2 16,8 7 1-16,7 2 1 15,11-2-6-15,11-3 3 16,5-4-5-16,14-7 0 16,23-8 0-16,13-10 0 15,11-11-3-15,6-9 1 16,3 0-2-16,-5-8-1 16,-8-9-26-16,-9-1-73 15,-13-3-46-15,-13 0-118 16,-11 1-317-16</inkml:trace>
  <inkml:trace contextRef="#ctx0" brushRef="#br0" timeOffset="202815.87">16352 16005 644 0,'0'0'154'0,"0"0"-40"16,0 0 15-16,-29-89-30 15,23 77-13-15,2 5-41 0,3 6-4 16,-1 1-9-16,2 0-11 16,-1 15-13-16,-2 18-3 15,-2 16 9-15,1 12 6 16,-1 8-6-16,2 2 8 15,1-2-8-15,0-5-4 16,2-13-3-16,0-8-3 16,0-11-1-16,7-9-2 15,1-8-1-15,-2-8 0 16,1-7 0-16,6 0 0 16,-2-17 2-16,4-11 2 15,-3-6-3-15,-2 1 1 16,-1 0 0-16,0 4-2 0,-1 5 1 15,-2 7 0 1,-1 5 0-16,-2 5-1 0,0 6 0 16,6 1 0-16,8 0 0 15,2 13-2-15,4 8 2 16,-3 6 0-16,-2 1-2 16,-3 2 0-16,-4-4 2 15,-5 2-3-15,-3-5 0 16,-1-3-17-16,0-6-7 15,-2-4-10-15,3-5-22 16,3-5-30-16,5 0-73 16,2-2-221-16</inkml:trace>
  <inkml:trace contextRef="#ctx0" brushRef="#br0" timeOffset="203266.91">16787 16372 600 0,'0'0'178'15,"0"0"-64"-15,0 0 26 16,0 0-46-16,0 0-39 16,0 0-7-16,-13 10-22 15,26-10-9-15,10 0 11 16,5 0-8-16,3-4-8 15,-1-7-11-15,-3-1 1 0,-4-2-2 16,-4 0 2-16,-7-2-1 16,-3-1-1-16,-8-1 0 15,-1-4 3-15,0 3-3 16,-15 0 1-16,-8 7 0 16,-5 4 0-16,-6 7 2 15,0 1-4-15,3 10 1 16,2 14-2-16,3 10 2 15,7 5 0-15,8 3-2 16,6-1 2-16,5-4 0 16,0-3-1-16,15-3-1 15,6-7-1-15,4-8-1 16,10-6-11-16,5-7-52 16,-1-3-78-16,0 0-107 0,-3-12-286 15</inkml:trace>
  <inkml:trace contextRef="#ctx0" brushRef="#br0" timeOffset="204132.36">17609 16281 558 0,'0'0'129'0,"0"0"-30"16,0 0 22-16,0 0-30 15,0 0-36-15,-62-73-17 16,23 73-6-16,-4 0-3 15,-2 18-4-15,3 10-6 0,8 8-6 16,11 1 3-16,11 1-2 16,11-3-2-16,1-4-6 15,16-3-5-15,20-6 0 16,16-6 0-16,15-12 0 16,11-4-1-16,6-7-8 15,-3-11-68-15,-7-5-51 16,-12-2-39-16,-14-4-63 15,-12-5 28-15,-12-7-20 16,-14-9 183-16,-7-6 38 16,-3-10 90-16,-1 1 8 15,-14 5 5-15,-3 12 4 16,1 11 44-16,1 12-17 16,4 8-22-16,2 8-15 0,5 4-11 15,4 5-18-15,-1 0-40 16,2 20-17-16,0 15-4 15,0 13 10-15,0 8-2 16,0 8-1-16,0 2-8 16,0 2-3-16,0-9-3 15,0-6 0-15,5-9-2 16,1-10-19-16,5-6-71 16,8-15-127-16,6-8-208 15</inkml:trace>
  <inkml:trace contextRef="#ctx0" brushRef="#br0" timeOffset="204498.84">18185 16201 181 0,'0'0'631'16,"0"0"-528"-16,0 0 58 16,0 0-42-16,-82-53-57 15,62 53-34-15,-2 10-13 16,1 13-8-16,2 7 1 15,-2 2-6-15,2 2-1 16,2 0 1-16,-1-4-2 16,8-4 0-16,2-5 1 15,3-5-1-15,3-6-1 16,2-5-2-16,0-5 3 0,0 0 0 16,2 0 1-16,14-3-1 15,3-9 3-15,2 2-1 16,3 4 1-16,3 5 1 15,4 1-2-15,0 0-2 16,2 12 0-16,-1 3 2 16,-6 7-2-16,0 3 0 15,-7 3-1-15,-1 1-5 16,0-3-85-16,-3-4-156 16,3-4-525-16</inkml:trace>
  <inkml:trace contextRef="#ctx0" brushRef="#br0" timeOffset="205799.21">19080 15865 519 0,'0'0'103'0,"12"-95"13"15,-11 50-6-15,-1 7-10 16,0 10-13-16,-4 11-27 15,-9 9-6-15,-1 8-12 16,-10 6-11-16,-6 37-9 0,-5 19-1 16,0 18 10-16,11 9-8 15,15 3-6-15,9 3-4 16,9-1-6-16,18-3-6 16,3-7 0-16,-2-9-1 15,-4-9 0-15,-6-12-24 16,-6-9-81-16,-8-12-138 15,-4-15-237-15</inkml:trace>
  <inkml:trace contextRef="#ctx0" brushRef="#br0" timeOffset="206502.73">18810 16382 644 0,'0'0'89'16,"0"0"-16"-16,0 0 48 15,13-85-30-15,20 68-34 16,12 1-28-16,7 2-1 16,6 1-4-16,2-1-11 15,1 0-7-15,-1 1 0 16,-2 2-5-16,-3-2 2 16,-10 1-3-16,-11 0 1 15,-13 1-1-15,-11 2 0 16,-10-1 4-16,0-1 4 15,-10 2-2-15,-18 2 0 0,-6 3 13 16,-5 4-4-16,0 0 3 16,3 0-7-16,5 12-4 15,5 8-2-15,5 6-2 16,7 1-1-16,6 2-2 16,7-1 0-16,1-3 1 15,4-2 0-15,15-3-1 16,7-6 1-16,4-8 0 15,1-4 0-15,3-2 1 16,-1-2-2-16,-5-10 0 16,-4-3 1-16,-7-4 0 15,-6 2 2-15,-4-4 0 16,-4-1 1-16,-3-1 3 16,4 3 11-16,2 2 6 0,4 2-14 15,7 3-4-15,5 3-1 16,10 1-5-16,3 8 0 15,1 1 0-15,0 3-1 16,-2 14 0-16,-8 7 0 16,-2 6 1-16,-8 4-3 15,-10 0 2-15,-6 0-2 16,0-3 3-16,-9-6-6 16,-6-5-3-16,3-7-3 15,-1-6 12-15,4-7 1 16,0 0-1-16,3-8 1 15,2-16 3-15,4-9-3 16,0-9 0-16,10-11 1 0,8-5-1 16,6 1-1-16,4 2-1 15,3 7 0-15,4 9 0 16,2 8-30-16,3 9-63 16,-1 5-189-16,0 6-393 15</inkml:trace>
  <inkml:trace contextRef="#ctx0" brushRef="#br0" timeOffset="209099.95">20403 16187 577 0,'0'0'140'0,"0"0"-24"15,0 0-2-15,0 0-30 16,0 0-48-16,0 0-7 15,-34 42 20-15,56-39-11 16,9-3-2-16,14-2-8 0,9-15-11 16,2-5-14-16,-2-2 0 15,-8-5-2-15,-8 2-1 16,-11-3 0-16,-8 0-1 16,-13 2 1-16,-6 3-3 15,-3 5-8-15,-21 4 10 16,-10 9 1-16,-11 6 1 15,-6 1 1-15,1 2-2 16,6 18 0-16,10 6 0 16,6 4 5-16,7 8 0 15,12 5-1-15,7 1 3 16,2 0-3-16,15-5 0 16,15-5-4-16,13-8 2 15,7-10 1-15,6-5-1 0,5-9-2 16,1-2-1-16,-4-2 1 15,-8-14 0-15,-6-4 0 16,-8-2-3-16,-10 0-3 16,-6 0 3-16,-11 1-3 15,-8 4 3-15,-1 1 3 16,0 5 0-16,-4 1 0 16,-1 1 2-16,2 5-2 15,3 1 1-15,0 3-1 16,0 0 0-16,0 0 2 15,0 0-2-15,0 0 0 16,0 0 0-16,0 0 0 16,0 0 0-16,0 0 0 0,0 0 0 15,0 0 1-15,0 0-1 16,0 0 0-16,0 0 0 16,-1 0 0-16,1 0 0 15,0 0 0-15,0 0 1 16,0 0-1-16,0 0 0 15,0 0 0-15,0 0 0 16,0 0 0-16,0 0 0 16,0 0 0-16,0-1 0 15,0-1 1-15,-2-1-1 16,1-4 0-16,1 2-1 16,-2-2 0-16,1 0 1 0,1 3 0 15,-2-3 1-15,2 3 0 16,0 1-1-16,-2 0 3 15,2 3 10-15,-2 0 4 16,2 0-3-16,0 0-4 16,-3 3-7-16,0 14-1 15,0 10-1-15,0 2 4 16,3-1-3-16,0-2-2 16,3 0 0-16,13-7 1 15,4-2-2-15,7-7 2 16,4-2-1-16,3-8 1 15,1 0-1-15,-3 0 0 16,-6-8-2-16,-4-6 2 16,-6-5-8-16,-5-4 0 0,-5-6-4 15,-5-2-1-15,-1-3 5 16,0 5 4-16,0 4 3 16,-6 7 1-16,3 3 1 15,0 9 0-15,3 2 3 16,0 2 7-16,0 2-5 15,0 0-6-15,0 9 1 16,0 10-1-16,11 9 0 16,4-2-1-16,3 1 1 15,2-3 0-15,4-4 0 16,2-6 0-16,-1-6 0 0,5-8 0 16,0 0 0-16,0-14 0 15,-2-11 2-15,-3-12-2 16,1-5-2-16,-1-9 2 15,-3-6 0-15,-4-7 0 16,-3-7 0-16,-6-2 0 16,-9-1 0-16,0 10 0 15,-1 10 1-15,-19 13 1 16,4 17-2-16,0 8 5 16,3 12 0-16,0 4 9 15,1 20-8-15,-3 19-5 16,5 16 1-16,7 6 1 15,3 4 0-15,9 2-3 16,16-2-1-16,8-2 1 16,4-7 0-16,2-8-1 0,0-7 0 15,0-8 1-15,-3-11-6 16,-4-7-17-16,-5-11 0 16,-6-4 4-16,-3 0 10 15,-5-12 8-15,-4-9-1 16,-2-4 2-16,-5-3 3 15,-2 3-1-15,0 3-2 16,-6 3 9-16,-6 2 0 16,2 4 11-16,2 5-8 15,1 2 6-15,2 6-11 16,-1 0-1-16,-4 10-6 16,-3 13 0-16,1 7 0 0,5 4 0 15,3 0 0-15,4-2-3 16,0 0 2-16,12-6 1 15,6-7-1-15,6-6 0 16,1-9 0-16,-1-4-7 16,0 0-4-16,-5-7 0 15,-2-11 5-15,-7-8 3 16,-1-3 4-16,-5-3 1 16,-4-4-1-16,0 5 0 15,0 4 1-15,0 6 0 16,-5 5-1-16,2 7 6 15,1 4 4-15,2 3 1 16,0 2-6-16,0 0-5 16,0 12-3-16,0 11 1 15,0 5 1-15,5 1-1 0,6 0 1 16,2-2 1-16,3-3 2 16,0-5-2-16,7-2-3 15,-1-8 2-15,1-5 1 16,-1-4 0-16,2-7 0 15,-1-13 1-15,3-8 1 16,-2-1 1-16,0 0-2 16,-2 4-1-16,-5 3 0 15,0 2 0-15,-2 8 0 16,-3 1 2-16,-4 8-2 0,1 3-3 16,1 0 3-16,1 0-5 15,0 14 5-15,-5 5-4 16,-6 6 3-16,0 4-5 15,0 2 0-15,-14 3 2 16,0-3 3-16,-1-2 1 16,6-4 0-16,3-6-1 15,5-4 1-15,1-6 0 16,0-4 0-16,7-5 0 16,14 0 4-16,6-8 4 15,6-9-1-15,-1-4 2 16,3 3-6-16,-5-1 0 15,-4 3-3-15,-7 4 1 0,-5 3 0 16,-9 3-1-16,-5 1 0 16,0 1-29-16,-8 3-91 15,-9 1-153-15,1 0-581 16</inkml:trace>
  <inkml:trace contextRef="#ctx0" brushRef="#br0" timeOffset="209865.96">23484 16113 570 0,'0'0'214'16,"0"0"-124"-16,0 0 22 15,0 0-19-15,0 0-43 16,-119 0-15-16,72-2-2 15,-5-2-5-15,-3-4-7 16,3-4-10-16,8 0 0 16,14-5-5-16,13-1 5 0,14-2-6 15,3-7-2 1,16-4-3-16,18-6 1 0,13-4 1 16,7 2-2-16,1 4-2 15,-7 9-5-15,-9 10 0 16,-12 4-17-16,-11 5-5 15,-7-1-15-15,-4-1 3 16,-5-4 25-16,0-2 2 16,0-5 14-16,-6 2 2 15,-5-2-1-15,-2 3 2 16,2 6 0-16,4 2 21 16,2 7 7-16,-1 2 4 15,0 1-8-15,-4 25-21 16,-5 16 6-16,3 11 4 15,3 6-6-15,2 10-3 16,1 4 0-16,0 6-5 16,0 2 0-16,3-3-2 0,3-5 0 15,0-9-9-15,4-13-127 16,18-15-177-16</inkml:trace>
  <inkml:trace contextRef="#ctx0" brushRef="#br0" timeOffset="211547.11">24036 15941 609 0,'0'0'99'15,"0"0"19"-15,-82 0-3 16,69 0-27-16,6 3-45 16,7 3-16-16,0 0-9 15,10 1 8-15,18-1 3 16,14-6-6-16,9 0-10 16,7-8-4-16,3-9-6 15,0-4-1-15,-1-6 1 16,-6-4-3-16,-8-6 1 15,-9-4-2-15,-11-8-8 16,-9-2 3-16,-11-7 1 16,-6-4 4-16,0-1 1 15,-16 3 1-15,-8 7-1 16,-4 7 1-16,-2 12 3 16,3 9 3-16,6 9 17 0,9 9 15 15,0 7-8-15,2 6-8 16,-5 30-15-16,-3 22 2 15,-1 16 3-15,4 9-5 16,0 2 0-16,6 3 2 16,1-8-2-16,4-5 1 15,4-9-2-15,0-11-3 16,3-14-2-16,10-10-2 16,5-8 1-16,0-12 0 15,5-7-1-15,3-4 0 16,4-6 0-16,1-16-3 15,-2-4-4-15,-8-4-2 0,-6-2 2 16,-9-1 3-16,-5 2 0 16,-1 6-1-16,0 9 5 15,0 8 1-15,0 5 0 16,0 3-1-16,0 1-3 16,9 17-7-16,8 7 9 15,3 1-2-15,1 2 2 16,5-1 1-16,1-4-1 15,4-1 1-15,3-7-1 16,2-6 1-16,4-6 0 16,1-3 0-16,-3 0 0 15,-1-13 1-15,-7-6 0 16,-4-1-1-16,-7-3 1 0,-4-1 2 16,-8-4-2-16,-5 2 0 15,-2-2 0-15,0 3 3 16,-3 6-1-16,-9 2-1 15,2 5 5-15,2 5-1 16,2 2 3-16,2 5-6 16,-2 0 0-16,-2 12 0 15,-1 11-3-15,-2 7 0 16,4 2 1-16,6-3-1 16,1 1 0-16,0-3-1 15,3-5 0-15,12-2-1 16,1-4 3-16,7-6-1 15,-1-5 0-15,-1-5 0 16,1 0-1-16,-2 0 0 16,-4-9 2-16,-1-9 0 0,-5-1 0 15,-3-3 0-15,-4-6-1 16,-3-2 1-16,0 2-1 16,0 3 0-16,0 3 2 15,0 10-2-15,0 4 2 16,0 3-1-16,0 5-1 15,0 0 1-15,0 2-2 16,0 16-1-16,0 7 0 16,0 5 2-16,11 0 0 15,1-2 0-15,6-3-1 16,3-3 1-16,6-5-3 16,3-6-3-16,1-5-27 0,1-5-31 15,-1-1-50-15,-1 0-72 16,-5-11 26-16,-3-6-105 15,-4 0-316-15</inkml:trace>
  <inkml:trace contextRef="#ctx0" brushRef="#br0" timeOffset="212432.64">25403 15845 138 0,'0'0'623'0,"0"0"-518"15,0 0 38-15,0 0 8 16,0 0-45-16,0 0-44 0,-29-62-19 15,29 62-15 1,-1 0-16-16,-2 4-8 0,0 16-4 16,0 6 2-16,-3 3-2 15,2 0 2-15,1-1-3 16,1-3 1-16,2-3-1 16,0-5 1-16,0-2 1 15,0-7-1-15,3-2 0 16,3-6 1-16,6 0 2 15,-2 0-3-15,4-17 1 16,-1-3 0-16,-2-3 0 16,0-1 0-16,-3-1 2 15,-2 2-2-15,0 1 0 16,-4 4 1-16,2 3-1 0,-4 6-1 16,1 6 4-16,-1 3-4 15,2 0 0-15,4 0-3 16,0 17-5-16,4 5 8 15,1 3 0-15,-4 1 0 16,1-2 0-16,-1 0-2 16,3-3 2-16,1-3 0 15,1-2-3-15,-3-6 2 16,1-4 1-16,4-6 0 16,-1 0 0-16,5-3 0 15,-1-13 0-15,0-4-1 16,1-1 1-16,0-1 0 15,-3-2 0-15,0 2 1 16,-1-2-2-16,-3 4 1 16,-2 6 0-16,-4 3 2 0,-2 7-2 15,-2 3 0 1,1 1 0-16,5 0-1 0,-2 13-8 16,1 6 8-16,1 3 2 15,-2 1-2-15,0 3-2 16,1-4 3-16,-1 2 0 15,1-7 0-15,3-1-2 16,1-6-1-16,-2-3 1 16,2-4-1-16,1-3 3 15,-1 0-3-15,5-3 3 16,-2-10 0-16,4-4 0 16,-2-3 0-16,2 0 1 0,0-4 1 15,-1-1-1-15,1 0 1 16,-1 0 6-16,-2 8-2 15,-3 3 1-15,-4 5-2 16,-1 6-1-16,3 3-3 16,2 0-1-16,3 13-1 15,1 8 1-15,-5 4 0 16,-2 5 0-16,2 1 2 16,-4 0-2-16,0 1 0 15,-3 0-2-15,-1-6 0 16,-2-4-3-16,0-5-17 15,0-9-59-15,0-4-72 0,0-4-126 16,0-1-411-16</inkml:trace>
  <inkml:trace contextRef="#ctx0" brushRef="#br0" timeOffset="212609.54">26077 15620 714 0,'0'0'134'16,"0"0"-74"-16,-51-72 49 16,42 60-14-16,6 5-62 15,3 4-33-15,0 3 0 16,6 0-79-16,23 0-271 0</inkml:trace>
  <inkml:trace contextRef="#ctx0" brushRef="#br0" timeOffset="213315.95">26692 15579 473 0,'0'0'110'0,"0"-138"0"16,-2 72 32-16,-15 11-29 15,-2 11-11-15,4 15-10 0,2 9-13 16,5 9-13-1,5 8-20-15,2 6-20 0,-2 29-16 16,-3 22-2-16,2 19 9 16,-1 10 1-16,2 4-6 15,-3 1 3-15,-2-3-3 16,0-1-3-16,2-7-5 16,3-6-3-16,3-9-1 15,0-9 0-15,13-7-4 16,10-14-23-16,5-13-57 15,3-11-106-15,-2-8-102 16,-3-15-297-16</inkml:trace>
  <inkml:trace contextRef="#ctx0" brushRef="#br0" timeOffset="213597.48">27012 15190 775 0,'0'0'98'15,"0"0"10"-15,0 0 15 16,0 0-42-16,0 0-55 16,0 0 11-16,-85 118 1 0,72-43-12 15,5 7-6 1,5 1-4-16,3-5-5 15,0-2-8-15,0-6-2 0,0-6-2 16,-1-9 1-16,-1-6-1 16,2-10-46-1,0-9-97-15,0-14-179 0</inkml:trace>
  <inkml:trace contextRef="#ctx0" brushRef="#br0" timeOffset="214645.57">26763 15891 777 0,'0'0'101'0,"0"0"61"16,0 0-25 0,0 0-58-16,0 0-46 0,0 0-12 15,127-55-2-15,-65 47-11 16,4 3-4-16,-5 1-3 15,-7-2-1-15,-12 6 0 16,-11 0-3-16,-13 0 3 16,-11 0-3-16,-7 0-10 15,0 0-5-15,-12 14 15 16,-13 4 3-16,-5 2 0 16,0-1-1-16,1 0 0 15,5-3 1-15,9-2-2 16,6-2 1-16,9 1-1 15,0-2-4-15,21-1-4 0,12-3-23 16,7-7-30-16,9 0-38 16,0 0-9-16,-4-10 15 15,-3-5-27-15,-11-5 8 16,-10-2 49-16,-9-3 41 16,-8-3 18-16,-4-2 6 15,0-2 5-15,-17 3 2 16,-6 2 14-16,-2 6 32 15,-2 6 39-15,3 4 18 16,8 5-33-16,7 6 1 16,6 0-10-16,3 0-24 15,0 0-36-15,9 3-1 16,15 8 11-16,5 2-3 0,3 1-1 16,-2-1-8-16,-2 3-3 15,-1 2-1-15,-7 3-2 16,-6 3 0-16,-5 1 0 15,-3 2 1-15,-5-1-1 16,-1-5 1-16,0-3 0 16,0-4-2-16,0-4 1 15,0-6 0-15,0-2 0 16,0-2 1-16,0 0-1 16,14-16 11-16,5-6-10 15,2-4 5-15,3-8 5 16,0 1 20-16,-2-3-4 0,-2 3-7 15,-3 7-1 1,-3 6-1-16,-4 6 1 16,-4 7-3-16,-1 4-9 15,-2 3 0-15,4 0-7 0,7 11-2 16,1 11 2-16,1 5 1 16,-4 1-1-16,0 2 0 15,-5-1 0-15,1-2-1 16,-2-5 1-16,-1-4-3 15,0-4 2-15,0-6 0 16,-1-2-2-16,-1-4 1 16,2-2 1-16,5 0 2 15,2-9 1-15,9-8-1 16,0-5-1-16,4-2 1 16,0-1 0-16,-1-2 0 0,0 2 2 15,-4 3-2-15,-3 6 0 16,-4 6 1-16,-7 6-1 15,2 4-1-15,-3 1-1 16,2 18-1-16,-1 7 2 16,-1 7-1-16,-4 1 1 15,-1-1 1-15,0-2-1 16,0-2-5-16,0-7-1 16,-1-5-12-16,-2-7-35 15,0-6-76-15,0-4-56 16,3-5-157-16</inkml:trace>
  <inkml:trace contextRef="#ctx0" brushRef="#br0" timeOffset="-214662.94">28033 15444 646 0,'0'0'57'15,"0"0"-6"-15,0 0-7 16,0 0-22-16,17 99-22 16,13-60 0-16,5-1-110 0,0-4-372 15</inkml:trace>
  <inkml:trace contextRef="#ctx0" brushRef="#br0" timeOffset="-213798.84">28501 15824 817 0,'0'0'104'0,"0"0"49"16,0 0 4-16,0 0-85 0,25-72-21 15,-25 64-13 1,-5 0-9-16,-14 8-8 0,-5 0-7 15,-4 16-10-15,-2 10 2 16,5 9-6-16,4-1 3 16,6-2-1-16,8-3-2 15,5-7 0-15,2-3 0 16,6-6 0-16,16-3-1 16,5-7 1-16,6-3-3 15,-2 0-11-15,1-9 2 16,-4-8 0-16,-1-5 1 15,-4-2 4-15,-4-2-1 16,-6 1 7-16,-4 1 1 16,-4 3 0-16,-4 2 2 15,-1 6-1-15,0 7 0 16,0 5 1-16,0 1 0 16,-1 4-2-16,-13 15-5 0,-4 10 3 15,2 1 1-15,4 0 1 16,4-2-1-16,5-3 0 15,3-7-1-15,0-3-3 16,9-8-4-16,11-5 0 16,1-2 1-16,4 0 2 15,2-16 4-15,0-3 2 16,-4-5 1-16,-3-1-1 16,1-5 1-16,-2 2 0 15,-4 0-1-15,0 5 1 16,-4 6 0-16,-5 7-1 15,-2 4 0-15,-2 6 1 0,1 0-1 16,2 6-2-16,-2 14 0 16,0 7 2-16,-3 1-1 15,0-1 1-15,0-4 0 16,0-2 0-16,0-3-1 16,0-6 0-16,0-6 1 15,0-3-1-15,0-3 1 16,0 0 0-16,11-4 5 15,4-13-3-15,4-6-1 16,4 1 2-16,0-7 2 16,3 3 5-16,0-2 3 15,-3 7-4-15,-2 7-1 16,-3 7-3-16,-3 7-1 0,-1 0-4 16,0 7-1-16,-2 15 1 15,-3 8 0-15,-5 3 0 16,-4 0-2-16,0-3-1 15,0-1-32-15,-3-3-62 16,-1-6-233-16,4-4-524 16</inkml:trace>
  <inkml:trace contextRef="#ctx0" brushRef="#br0" timeOffset="-212616.34">30085 15797 255 0,'0'0'341'0,"0"0"-221"0,0 0 21 15,66-78-8-15,-60 59-32 16,-6 2-6-16,0 2-21 16,0 1-29-16,-16 3-13 15,-6 5-8-15,-8 6-8 16,-5 0-6-16,-1 8 3 16,3 13-4-16,9 8-4 15,13 3-3-15,11 6 2 16,2-3-3-16,28 1 0 15,10-9-1-15,9-3 0 16,4-5 0-16,0-6 2 16,1-7-2-16,-8-6 1 15,-6 0-1-15,-7-8 0 16,-9-9-3-16,-9-6 3 0,-6-4-2 16,-5-2 2-16,-4 1 1 15,0 1-1-15,0 5 2 16,0 3-2-16,0 6 1 15,0 6 2-15,0 4 0 16,0 3-2-16,0 0-2 16,6 2 1-16,13 13-6 15,4 7 5-15,0 3 1 16,-1 2 0-16,-2-1-2 16,2-2-1-16,-2-5 2 15,-1-4-4-15,-2-5-2 16,-1-3-13-16,-3-7-6 15,-3 0 6-15,1 0 15 16,-1-17 1-16,-1-5 3 0,0-5 2 16,-3-1 1-16,-3 0 1 15,0 0-3-15,-3 3 8 16,0 4 17-16,0 6 7 16,0 6 3-16,0 5-9 15,0 4-3-15,0 0-9 16,1 10-13-16,8 25 1 15,2 16-2-15,5 11 3 16,-2 9-1-16,-2 8 4 16,-3 5-4-16,-5 5-2 15,-2-3 0-15,-2-12 0 0,0-7 0 16,-14-9 1-16,-2-14-2 16,1-10 1-16,-1-13-2 15,3-8 2-15,4-7-6 16,-1-3 5-16,-2-3-8 15,-6 0-5-15,-3-6-1 16,-3-8 2-16,1-6-5 16,2-3-10-16,3-4-11 15,5-4 2-15,8-3-14 16,5-5-74-16,9-7-101 16,23-5-55-16,12-4-276 15</inkml:trace>
  <inkml:trace contextRef="#ctx0" brushRef="#br0" timeOffset="-212099.5">31175 15729 834 0,'0'0'114'16,"0"0"19"-16,-97-67-22 15,67 57-43-15,4 10-40 16,3 0-20-16,1 14 0 16,4 18-7-16,2 5 1 15,7 6 0-15,7 2-2 16,2-5 2-16,2-6-2 0,18-4 0 16,10-7 0-16,9-10-8 15,10-7-44-15,7-6-62 16,0-3-44-16,-2-21 26 15,-4-7-38-15,-2-11 62 16,0-11 46-16,-2-9 7 16,-1-12-9-16,-5-8 21 15,-4-14 38-15,-4-9 5 16,-6-7 87-16,-6 3 25 16,-7 11 14-16,-10 15 45 15,-3 24-44-15,0 14-39 16,-6 21 4-16,-1 12-14 15,-10 12-31-15,-2 32-29 16,-10 26-10-16,-2 25 12 16,6 14-8-16,6 5-3 0,8 4-6 15,5-3-1-15,4-6-2 16,2-10 0-16,0-9-1 16,6-13-20-16,11-15-122 15,1-15-139-15,4-14-230 16</inkml:trace>
  <inkml:trace contextRef="#ctx0" brushRef="#br0" timeOffset="-211732.31">31696 15744 642 0,'0'0'121'0,"0"0"-29"15,0 0-35-15,0 0-41 16,0 0 7-16,0 0-8 15,44 33-3-15,-22-32-6 16,1-1-1-16,3 0-4 16,-1-8 2-16,-4-10 1 15,-2-5 1-15,-4-2-1 16,-6-5 0-16,-6-2 5 16,-3 2 16-16,0 4 28 15,-16 2 2-15,1 12-4 16,-3 2 4-16,0 10-15 15,-3 3-16-15,-3 21-11 0,2 10 7 16,2 5-7 0,7 2-5-16,9-3-3 0,4 1-4 15,0-4-1-15,8-4 0 16,7-5 0-16,8-7-3 16,10-4-64-16,10-5-113 15,11-7-159-15</inkml:trace>
  <inkml:trace contextRef="#ctx0" brushRef="#br0" timeOffset="-211581.76">32215 15824 765 0,'0'0'232'0,"0"0"-87"0,0 0 12 16,0 0-86-16,0 0-44 15,0 0-18-15,-33-49-9 16,29 43-6-16,-1-1-106 15,3 1-426-15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2T13:38:47.1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2608 1208 392 0,'0'0'497'0,"0"0"-412"16,0 0-5-16,0 0 23 31,0 0-41-31,0 0-27 16,0 0-10-16,0-48-9 15,0 48-9-15,0 0 0 16,0 0-7-16,0 0-5 15,0 24 0-15,0 13 2 0,0 19 3 16,-4 11 10-16,-2 1 9 16,-1 1-1-1,1-5-13-15,1-11-5 0,-1-9 0 16,3-13-1-16,0-8-21 0,-3-9-42 16,-1-8-98-16,-2-6-53 15,-9-7-261-15</inkml:trace>
  <inkml:trace contextRef="#ctx0" brushRef="#br0" timeOffset="262.24">2386 1003 733 0,'0'0'92'0,"0"0"-2"16,0 0 27-16,0 0-47 16,0 0-40-16,0 0-13 15,-13-31-8-15,29 26-4 16,18-4-4-16,16-4 1 0,11 1 1 16,4-1-3-16,-5 6-1 15,-6 5-3-15,-11 2-18 16,-9 9-90-16,-20 14-137 15,-11 12-187-15</inkml:trace>
  <inkml:trace contextRef="#ctx0" brushRef="#br0" timeOffset="603.12">2240 1852 747 0,'0'0'141'0,"0"0"-37"16,0 0 42-16,0 0-57 15,0 0-51-15,0 0-19 16,-6 3-4-16,33-3-10 16,19-17 4-16,20-5-5 0,10-5 0 31,0 1 0-31,7-1-4 0,-8 7-3 0,-8 1-19 15,-16 7-27-15,-11 3-14 16,-22 6 7-16,-6 1 22 16,-11 2 2-16,-1 0 20 0,0 0 2 15,-8 9-2-15,-3 3-19 32,5-2-76-32,3-2-72 15,3-4-135-15</inkml:trace>
  <inkml:trace contextRef="#ctx0" brushRef="#br0" timeOffset="1031.64">3300 1306 821 0,'0'0'168'0,"0"0"-112"15,0 0 89-15,0 0-65 16,-91-35-50 0,75 35-17-16,1 5-8 0,-1 15-5 0,2 9-9 31,4 2 6-31,7 4 2 16,3-4-5-16,16-5 3 15,14-2 2-15,6-7 1 0,3-4 0 16,2-4-3-16,-3-6 3 15,-4-2-10-15,-6 2-7 16,-8 2-14-16,-10 3-22 16,-8 1 7-16,-2 7 20 15,-12 7 4-15,-21 2 14 0,-4 1 0 16,-7 2-7-16,-2-6 6 16,3-2 5-1,0-4 0-15,7-3 4 0,9-8 0 0,9-5 1 16,5 0-3-16,13-5-8 15,0-19-124-15,21-12-54 16,19-9-83-16</inkml:trace>
  <inkml:trace contextRef="#ctx0" brushRef="#br0" timeOffset="1469.71">3645 1353 614 0,'0'0'257'16,"0"0"-110"-16,0 0 28 0,0 0-75 16,0 0-51-16,0 0-19 15,-15-14-7-15,12 14-11 0,-6 0-9 16,-4 22-3-16,-8 12-2 16,-1 10 2-16,5 2 0 15,5-1 0-15,11-8-1 16,1-6 0-16,1-5-1 15,17-9-2-15,10-6 3 16,4-7-2 0,4-4 3-16,1-2-1 15,3-20-5-15,-6-4-15 16,-5-4-6-16,-10-6 0 16,-7-2 3-16,-9 0 12 15,-3 2-7-15,-3 6 3 16,-16 8 7-16,-8 10 9 15,-1 7-4-15,-5 5 4 0,0 0 0 16,2 0 1-16,2 8 3 16,4 6-4-16,7 2 1 15,5-1-2-15,2 4 0 0,11 1-7 32,0-1-100-32,8-2-85 0,15-4-192 0</inkml:trace>
  <inkml:trace contextRef="#ctx0" brushRef="#br0" timeOffset="2348.98">3981 1376 441 0,'0'0'314'0,"0"0"-192"15,0 0 58-15,0 0-30 16,0 0-77-16,0 0-31 31,-6-41-5-31,6 33-15 16,1 0-7-16,7 2-8 0,-4-1-1 15,3 3-6-15,1 1 0 16,-2 3 0-16,5 0-3 16,2 0-2-16,-1 11 0 15,1 9 0-15,1 9 1 16,-7 4 1-16,-1 6 1 15,-3-2-3-15,-2-3-18 0,-1-5 2 16,0-8 2-16,0-9 3 16,0-5 7-16,0-4 6 15,0-3 3 1,0 0 1-16,0-3 7 0,0-16 8 16,0-7-10-16,0-8 2 15,2 1-2-15,1-1 1 0,0 4 6 16,0 5 6-16,0 4-4 15,0 5-4-15,-3 6 0 16,3 6-2-16,-3 2-6 16,0 2-3-16,3 0-3 0,7 6-6 31,4 17-1-31,7 7 10 16,-1 8 0-16,-3-4-3 15,4 2-1-15,-6-6-14 16,1-7-5-16,-5-8 1 0,-4-7 8 15,-1-4 11-15,-3-4 3 16,-2 0 0-16,4 0 1 16,4-17 8-16,4-7 3 15,1-4-1-15,-1-4 2 0,-1 0-5 16,-1 3-4-16,2 1 3 16,-4 6-2-16,0 3-4 15,4 5 3-15,-5 5-3 16,1 4 0-16,-2 3-1 15,7 2-5 1,3 0 0-16,0 10 2 16,7 10-6-16,-9 3-12 15,3 6-18-15,-5-2-23 16,0 0-53-16,-2-4-10 0,7-7-43 16,-3-5-74-16,4-6 4 15</inkml:trace>
  <inkml:trace contextRef="#ctx0" brushRef="#br0" timeOffset="2767.33">4734 1359 327 0,'0'0'166'16,"0"0"-6"-16,0 0 34 15,6-83-44 1,-6 67-20-16,0 8-27 0,0 2-11 16,0 3-34-16,0 3-13 15,0 0-15-15,-2 0-18 0,-2 0-12 16,-5 21 0-16,-4 13-7 15,-1 10 7-15,5 3 1 16,6-2-1-16,3-4-3 16,0-7-3-16,9-11 5 31,9-8-16-31,4-10-19 0,4-5 17 16,2 0 9-16,2-13 9 15,-5-9 1-15,-1-8 0 16,-6-2 0-16,-4-4 0 15,-7 0 2-15,-7 2-1 16,0 0 0-16,-7 7-1 16,-13 5 0-16,-7 8 0 15,-3 3-1-15,-4 10 1 0,3 1-1 0,-4 0 0 16,4 10-3-16,6 7 0 16,4 5-2-16,9 4 0 31,9 1-45-31,3 1-33 0,10-4-54 0,19-6-55 31,5-6-130-31</inkml:trace>
  <inkml:trace contextRef="#ctx0" brushRef="#br0" timeOffset="3217">5022 1350 567 0,'0'0'326'15,"0"0"-203"-15,0 0 59 0,0 0-54 16,0 0-70 0,0-79-7-16,0 71-18 15,0 2-11-15,0 1-10 16,4 5-3-16,-1 0-8 0,5 0-1 16,7 0-2-16,7 9-4 15,5 13 5-15,1 5-4 0,-4 5 4 16,-4 0-20-16,-4 2-38 15,-4-3-28-15,-2-5 1 16,-1-2-14-16,-1-7 44 16,-5-3 50-16,-2-8-15 31,-1-2 13-31,0-3 8 16,-3-1 5-16,-12 0-2 0,2 0 6 15,1-5 38-15,1-10 5 16,3-9 16-16,3-8-16 15,5-9-6-15,0-4-12 16,12-1-10-16,6 6-11 16,6 4-6-16,-1 8-1 15,0 6-6-15,2 9-3 0,1 6-75 0,-3 4-193 16,3 3-472-16</inkml:trace>
  <inkml:trace contextRef="#ctx0" brushRef="#br0" timeOffset="6768.3">5495 1280 710 0,'0'0'225'16,"0"0"-186"-16,0 0 61 0,0 0-28 15,0 0-47 1,0 0-11-16,0 6-6 0,0 30-7 16,0 20 5-16,-5 22 9 15,-1 5-8-15,-1 4 5 16,-1-4 12-16,1-6-18 16,1-8-6-16,1-11-3 15,1-15 0-15,4-12-41 16,0-16-67-16,0-10-29 15,0-5-63-15,7-15-82 16</inkml:trace>
  <inkml:trace contextRef="#ctx0" brushRef="#br0" timeOffset="7825.56">5512 1308 570 0,'0'0'213'16,"0"0"-150"-16,0 0 55 0,0 0-26 15,0 0-53 1,0 0-25-16,17-67-9 0,19 57-4 16,4 3-1-1,-1 4-3-15,-2 3-2 16,-4 0-3 0,-2 0 0-16,-2 14 2 0,-7 1-6 15,-7 4-13-15,-6 6-22 16,-9 6-11-16,-9 5-1 15,-17 5 12-15,-14 5-13 16,-2-2-28-16,-4-6 22 16,6-8 23-16,10-9 40 0,11-12 3 15,11-8 5-15,8-1-1 16,0-21 24 0,21-15-21-16,15-17-5 0,13-11-1 15,11-9-1-15,2-12-32 16,1-7-59-1,-3-6-96-15,-5 2 67 16,-10 15 120-16,-11 20 148 0,-13 21 12 16,-12 18-59-16,-9 11 88 15,0 5-55 1,0 5-71-16,0 1-15 16,0 0-20-16,0 0-11 0,0 7-6 15,-3 20-7-15,-8 16 0 16,0 15 17-16,0 3 2 0,8 7 5 15,3 2-20-15,0 2 4 16,0-3 27-16,14-6-19 16,5-8-7-1,3-8-9-15,5-9 2 0,-3-12-4 0,0-11-2 16,-3-8 1-16,-3-7-1 16,1-4 1-16,0-21 2 15,-4-4-1-15,-3-2 2 16,-6 2-3-16,0 5 5 15,-4-1-1-15,-1 6-2 32,1 0-2-32,-1 4-1 0,1 1 7 15,1 6-4-15,-2 2 0 0,1 3-3 32,-2 3-2-32,5 0-1 0,6 0-6 0,8 15-5 15,7 7 14-15,2 3 0 16,2 6-1-16,-2-1 0 15,-2-3 1-15,-1-1-1 16,-3-9-1-16,-7-7 0 16,-3-5-1-16,-6-3-2 15,2-2 4-15,-2 0 1 16,1-17 8 0,5-10-7-16,-3-2 6 15,4-4-3-15,-5 1 5 0,1 1-2 16,-5 3-1-1,2 2-5-15,0 7 4 0,-3 7 0 16,3 5 3-16,-4 4-2 16,-2 3-2-16,1 0-4 15,5 0-4-15,9 12-7 16,3 10 4-16,9 7 7 16,-5 5 0-16,0 3 0 15,-8 1-3-15,-5 3 0 16,-3-7 3-16,-5-5-4 0,-1-7-23 0,0-8-17 31,0-6-23-31,0-8 2 0,-3 0 22 0,-4-24-51 16,1-10-28-16,6-6-58 15,0-7-22-15,0-4-138 16</inkml:trace>
  <inkml:trace contextRef="#ctx0" brushRef="#br0" timeOffset="7994.29">6726 945 448 0,'0'0'308'0,"0"0"-211"32,0 0 65-32,0 0-52 0,0 0-67 15,0 0-34 1,-22-10-9-16,22 17-14 0,5 10 4 16,14 5 7-16,8 5-57 15,0-1-84-15,8 1-101 16,-3-3-302-16</inkml:trace>
  <inkml:trace contextRef="#ctx0" brushRef="#br0" timeOffset="8415.86">7174 1171 811 0,'0'0'170'16,"0"0"-21"-16,0 0-20 15,0 0-74-15,0 0-33 16,0 0-7-16,-40-23-7 0,28 30-8 16,-3 15-4-16,3 5-1 15,7 0 4-15,5-3-4 16,6 0-1-16,21-7 6 16,8-3-1-16,2-4-1 15,2-5-1-15,-2 0 2 0,-8-5-1 16,-6 3-8-1,-8 1-26-15,-4 3-15 0,-10 4-11 0,-1 3-18 16,-15 2 63 0,-13 5-3-16,-8-1-5 15,-3 0 9-15,-1-4-11 0,-2-3 12 16,-1-4 15-16,6-4 1 16,7-5 3-16,9 0 6 15,9-12-1-15,12-14-2 16,0-8-7-16,12-7-15 15,24 2-63 1,13 3-120-16,8 6-125 16</inkml:trace>
  <inkml:trace contextRef="#ctx0" brushRef="#br0" timeOffset="9064.71">7456 1209 294 0,'0'0'512'16,"0"0"-375"-16,0 0 54 15,0 0-61-15,0 0-56 16,0 0-39-16,0-18-6 16,0 18-9-16,0 0-7 15,0 0-8-15,0 0-5 0,0 17-6 0,-6 13-6 32,-1 9 11-32,-1 1 2 0,2-1-2 0,6-1-1 15,0-7-4 1,0-5-27-16,8-7 19 0,2-9-10 31,3-9 9-31,-2-1 5 0,2-16 10 16,-1-15 1-1,-1-6 2-15,-4-1-1 0,-4 1 5 16,0 3-1-16,-3 5 2 16,0 1 18-16,0 5-13 0,0 2 9 31,0 4-9-31,0 5 1 0,0 5-8 0,0 7-6 15,0 0-1-15,3 0 0 16,9 3-13-16,7 15 2 16,5 7 12-16,-1 2-3 15,-2 1-2-15,-5-3-18 16,-4-3-21-16,2-5-8 16,-4-3-2-16,-3-7-11 15,-1-5 32-15,-1-2 19 0,-1 0 14 31,-1-4 5-31,0-12 3 0,5-7 6 16,-2-4 18-16,1-3 9 16,2-5-8-16,0-1 0 15,0 2-2-15,3 7 7 16,-5 10-11-16,1 5-6 0,-4 7-3 16,5 5-11-1,6 0-7-15,4 17-6 16,7 12 1-16,-2 9 4 0,0 2 1 15,-5 4-2-15,-1-2-6 16,-2-6-56-16,-4-3-71 0,0-9-68 16,-6-5-191-16</inkml:trace>
  <inkml:trace contextRef="#ctx0" brushRef="#br0" timeOffset="11415.19">9192 1143 804 0,'0'0'77'0,"0"0"21"31,0 0 60-31,0 0-83 15,0 0-43-15,0 0-16 16,-16-34-6-16,7 48-10 0,-5 20-5 16,-5 11 5-16,4 5 2 15,5-4 0-15,5-5-2 16,5-4-1-16,0-4-4 16,19-8 2-16,7-8-2 15,11-15-14-15,5-2-32 16,0-19-16-16,4-13-3 15,-10-4-6-15,-8-3 16 0,-7 3 19 16,-12 0 38-16,-1 5 3 16,-8 1 5-16,0 7 23 0,0 5 43 31,0 5 14-31,0 7-9 0,0 3-27 0,0 3-18 16,0 0-29-16,0 0-2 31,6 20-11-31,4 4 11 15,0 6 2-15,1 3-1 16,-1-2 3-16,2-2-4 0,0-2-2 16,0-5 2-16,2-3 3 15,-3-9-3-15,-3-5 1 16,-2-1-1-16,0-4 2 0,1-4 3 16,2-14 6-1,2-9-3-15,2-3 14 0,-1 1 0 16,0 1-9-16,0 5 5 15,0 2-6-15,-2 5 0 16,1 4 0-16,-4 6-10 16,3 5-1-16,2 1-2 15,9 0-4-15,6 10 0 0,4 11 2 16,-2 4 1-16,-4 8-1 31,-2-3 1-31,-7 3 0 0,-6-3 0 16,-2-6-22-16,-5-3-29 15,-3-6-52-15,0-6-26 16,-18-9-22-16,-7 0-189 16</inkml:trace>
  <inkml:trace contextRef="#ctx0" brushRef="#br0" timeOffset="11615.8">9091 1018 872 0,'0'0'101'0,"0"0"-84"0,0 0 87 0,0 0-42 16,0 0-51-16,0 0-11 16,0 0-6-16,0 4-41 0,0 2-141 31,0 5-148-31</inkml:trace>
  <inkml:trace contextRef="#ctx0" brushRef="#br0" timeOffset="12563.69">10851 785 428 0,'0'0'81'0,"0"0"-1"0,0 0 103 0,10-83-36 16,-10 70-35-16,-4 4-37 16,-3 3-6-16,-1 6-35 15,2 0-17 1,-10 0 0-16,-14 27-14 15,-12 16-3-15,-7 18 5 16,4 4-1-16,9 5 7 16,14 0-3-16,16-4 1 15,6-4-3-15,18-9-6 0,22-11 1 16,3-9-1 0,8-15-1-16,4-11-2 0,5-7 3 15,1-5 0-15,-6-15-21 16,-6-11-27-16,-11 1-9 0,-19-4-10 15,-16 0 14-15,-3 6 0 16,-27 4 13-16,-13 12 23 16,-8 7 17-16,3 3 2 15,9 2 18-15,11 0 12 0,14 0 11 32,6 0 2-32,5 0-14 15,0 0-23-15,22 0-8 16,10 0 2-16,8-1 5 15,3-3-4-15,-1 4-3 16,-11 0 0-16,-7 0-1 16,-9 12 0-16,-3 8 0 0,-6 10 1 15,-6 7 6-15,0 2-4 16,0 5 0-16,0-1-2 16,0 3 0-16,6 0 0 15,3-2-1-15,-3-3 2 16,1-6-2-16,1-10 1 0,-2-3-1 15,1-5 1-15,-1-5-12 16,3 0-44-16,0-5-63 16,7-6-103-1,1-1-95-15</inkml:trace>
  <inkml:trace contextRef="#ctx0" brushRef="#br0" timeOffset="13518.32">11261 1116 660 0,'0'0'294'0,"0"0"-210"16,0 0 88-16,0 0-64 0,0 0-63 15,0 0-21-15,-27-76-14 16,48 70-5-16,9 2-5 15,9 4 0-15,4 0-3 16,0 0 1-16,-4 15 0 16,-6 4-7-16,-5 2-5 15,-4 3-38 1,-10 1-6-16,-6-1-48 16,-8 0 9-16,0 0-11 15,-11 0 20-15,-18-2-3 0,-2-5-23 16,0-1 43-1,9-3 47-15,6-8 24 0,10-3 3 16,6-2 26-16,0-3 71 16,17-14-32-16,17-8-62 0,11-8 17 15,7-3 3-15,3-4 0 16,-3 3-6-16,-6 2-1 16,-8 7 4-16,-8 5 4 15,-13 5 22-15,-6 6 3 16,-8 4 14-1,-3 6 27-15,0 2-8 0,0 0-27 0,-15 0-39 16,-6 13-19-16,-3 11-2 16,8 3 0-1,1 3-1-15,9 0-3 0,6-2 5 16,0-5-1-16,1-4 0 16,12-7 0-16,6-2 1 15,-3-6 1 1,5-4 0-16,1 0 0 0,1-3 0 15,-5-14 0-15,0-4-1 16,-5-3 1-16,-3-3-1 16,-4 1 1-16,-3 2-1 15,-1 10 3 1,-2 6-2-16,0 6 1 0,3 2-2 16,6 0-2-16,9 12-12 0,4 10 10 31,1 3-4-31,2-2-31 0,5 1-39 15,0-8-9-15,1-5 11 16,3-9 1-16,2-2 8 16,-2-7 9-16,0-12 33 15,-2-9 14-15,-5-3 12 16,-2-5 2-16,-5-5 5 16,-6-2 30-16,-6-6 24 0,-8-4 5 0,0-4 14 15,-6-1 25-15,-13 5-15 31,2 14-20-31,2 16-2 16,6 12-21-16,6 8-15 0,2 3-8 16,-1 7-24-16,1 37 0 0,-5 23-9 15,3 24 9-15,0 7 5 16,3-3 0-16,0-4-4 16,0-6-1-16,0-6 0 15,0-12 0-15,0-6-20 16,0-9-81-1,0-13-111-15,0-10-105 0,0-20-320 0</inkml:trace>
  <inkml:trace contextRef="#ctx0" brushRef="#br0" timeOffset="14330.17">12402 1001 366 0,'0'0'482'16,"0"0"-424"-16,0 0 104 15,0 0-19-15,0 0-99 16,0 0-31-16,27-54-7 0,12 49-6 16,4 3 1-16,0 2-1 0,-6 0-2 15,-5 7 0-15,-13 6-14 16,-2 8-39-16,-14 6-1 15,-3 0-8-15,-11 6 8 16,-20 1 15-16,-12-1 8 16,-8 2 8-16,0-6-22 15,5-4-29 1,13-8 38-16,15-6 35 16,8-11-1-16,10 0-1 0,12-11-1 0,19-17 2 15,11-8 4-15,5-10 5 31,3-4 13-31,4-8 0 16,-8-9-7-16,-6-6 4 16,-3-2 6-16,-11 8 9 0,-10 9 35 15,-10 17-10-15,-6 14 76 16,0 11-11 0,0 11-33-16,0 3-32 0,0 2-30 0,0 0-13 31,-8 20-12-31,1 20-2 0,1 18 2 0,5 9 2 15,1 4 1-15,0 1 10 0,6-7-6 16,5-8-7-16,3-9 0 16,-1-12 0-16,1-9-2 15,-2-12-2-15,1-6-1 16,-2-9-16-16,2 0 18 16,0-2 3-16,5-19 1 31,-3-6-1-31,0-7 2 15,-1-3 2-15,-4 3-2 0,2 4 1 16,-3 7 2 0,-3 9 0-16,4 7 1 0,2 7-6 15,7 0 0-15,8 21 0 16,2 6-6-16,-1 7 3 16,1 0 3-16,-4-2-8 0,3-5-15 15,-1-7-28-15,-3-8 4 16,1-7 16-16,-2-5 13 0,1 0 10 15,-2-17 7-15,-4-5 1 16,-5-1 0-16,-2-4 0 16,-4 1-65-16,-7 6-70 31,0 4-133-31,0 8-463 0</inkml:trace>
  <inkml:trace contextRef="#ctx0" brushRef="#br0" timeOffset="15705.35">2516 2281 710 0,'0'0'67'15,"0"0"-63"-15,0 0 7 16,0 0 45-16,0 0-22 16,0 0-19-16,-6-8-10 0,7 8 1 15,19-2-4 1,10 0 5-16,14-3-5 0,6 1 0 15,8 1 1-15,5 0 1 16,5-2-4-16,11 0 0 16,9 0 0-16,5-2 0 0,1 0 0 15,-2 0-1 1,-4-1-4-16,-6 5 4 16,-7-3-3-16,-4 1 4 15,-8 0-1-15,-5 1 1 0,-7-1 0 16,-2 2-4-16,-7-2 4 15,1 2 0 1,-4 2-3-16,0 0-1 16,-1-1-1-16,0 1-2 15,-1-1 3-15,6 0-2 0,2-1 5 16,7-1 1-16,6 0 0 16,2-2-1-1,-2-1 2-15,-7 0-2 16,-5 2-2-16,-10 0 0 15,-12 5-15-15,-11 0 1 0,-5 0 3 16,-7 0-3-16,-1 0 1 16,0 0-4-16,0 5 5 15,-1 4-35-15,1-1-48 16,0-5-60-16,19-3-253 16</inkml:trace>
  <inkml:trace contextRef="#ctx0" brushRef="#br0" timeOffset="16748.7">6889 2152 593 0,'0'0'53'16,"0"0"-44"0,0 0 24-16,0 0 57 0,0 0-48 15,0 0-20-15,102-37-16 16,-53 33 7-16,12 2-1 16,14-3-2-16,11 0-5 0,14 0 1 15,6-4 3-15,9 1-1 16,4-4-2-16,2 3 1 15,1-1-7-15,-1 0 1 16,-2 0 0 0,-1 1-1-16,0-3 0 15,-3 0 0-15,0 2 0 16,-12-3 1-16,-11 2-1 16,-13 0 0-16,-10 2 0 15,-6 1 1-15,-4 4-1 0,-1-3 1 16,5 3-1-16,7 0 2 15,0-2-2 1,0-2 1-16,-1 2-2 16,-2 0-2-16,-3 1 3 15,-1-1-1-15,-4 0 1 16,-2 1 0-16,-4 1 0 16,2-1 0-16,-2-2 0 15,-1 1 0-15,-5 2 0 0,-4-3 0 16,-12 3 0-16,-6 0-1 0,-5 2 2 15,-4-1-2 1,-4 1 2-16,-1 0-1 16,2 1 1-16,-2 1-2 15,2 0 0-15,-4 0 1 16,5 0-1-16,0 0-3 16,0 0-29-16,2 0-18 0,-2 5-21 0,-3-2-56 31,-6 3-39-31,-5 0-180 0</inkml:trace>
  <inkml:trace contextRef="#ctx0" brushRef="#br0" timeOffset="17579.27">11686 1819 732 0,'0'0'101'16,"0"0"-90"-16,0 0 50 15,0 0 26-15,0 0-44 16,0 0-27-16,15-3-12 16,37 3 2-16,27-3 5 0,24-5 6 15,20-3-9-15,12-3-8 16,7-3 1-1,3 0-1-15,-2-2 1 16,-6-3-2-16,-3-3 2 16,-1-1-1-16,-9-1 0 0,-8 3 0 0,-14 2-4 15,-14 5 3-15,-12 4 1 16,-12 2 0-16,-11 8 1 31,-9 3-1-31,-4 0-1 16,0 0-2-16,-5 6 1 0,-6 4-1 15,-3 1-5-15,-10-2-24 16,-4-1 3-16,-7-3-24 16,-5-1-39-16,0-1 24 0,-20-3-9 15,-8 0-123 1,-8 0-209-16</inkml:trace>
  <inkml:trace contextRef="#ctx0" brushRef="#br0" timeOffset="18309.95">13983 945 430 0,'0'0'359'31,"0"0"-284"-31,0 0 43 0,0 0 20 0,0 0-78 16,0 0-36-16,-19-28-16 16,16 28-7-16,-2 9-1 15,1 8-5-15,0 7 5 16,4-3 0-16,0-4-3 15,10-2 2-15,8-4 2 16,6-2-1-16,2-7 0 16,0-2-5-1,-6 0-6-15,-4-12-2 0,-9-3-1 16,-7-4 6 0,0-1 3-16,-4 0 2 0,-13 4 2 15,-7 2-1-15,2 8 2 16,1 5-3-16,3 1 2 15,2 0-1-15,2 15-6 16,3 7-4-16,5 8-3 16,4 2-60-16,2 4-66 15,3-5-94-15,13 0-168 16</inkml:trace>
  <inkml:trace contextRef="#ctx0" brushRef="#br0" timeOffset="18694.23">14168 1387 414 0,'0'0'461'16,"0"0"-374"-16,0 0 90 0,0 0-77 15,0 0-57 1,0 0-20-16,-41-26-9 0,39 26-7 15,-1 0-7-15,1 2-4 0,2 9-2 16,0 3 5 0,0 0 0-16,0-4 0 0,15-1 0 15,3-5 1-15,6-4-1 16,0 0-4-16,-6 0-12 0,-5-11 2 16,-8-1 7-16,-5-3 8 15,0-3 0-15,-8 1 3 16,-11 2-2-16,1 8-1 15,-3 4 0-15,3 3 0 32,2 0-5-32,-1 15-3 0,5 4-15 15,6 3-159-15,6-3-200 16</inkml:trace>
  <inkml:trace contextRef="#ctx0" brushRef="#br0" timeOffset="183452.65">1995 3087 339 0,'0'0'246'0,"0"0"-164"16,0 0 4-16,0 0 3 15,0 0-20-15,0 0-32 16,0 0 10-16,0 0-3 15,0-45-8-15,0 43-9 16,0 1 2-16,0 0-5 0,0 0-8 16,0-1-3-1,0 1-2-15,-8 1-3 0,-3 0-6 16,-8 0-1-16,-4 11 1 0,-10 17-2 16,-7 12 2-1,0 10-2-15,-1 8 2 0,7-2 1 16,12 0-2-16,9-8-1 15,13-6 0-15,0-6-1 16,22-6-5-16,6-7 1 16,2-8 1-16,0-5-1 15,1-7 0 1,5-3-17-16,0-3-12 16,7-17 0-16,-4-8-4 15,-6-2-7-15,-11-4 12 0,-13 4 1 16,-9 2 13-16,0 5 11 15,-14 7 5-15,-9 7 2 16,-6 3 1-16,1 6 5 16,-2 0 0-16,2 0 18 15,4 4-5-15,6 3 2 16,10-3 2-16,4-1-9 16,4-1-13-1,0-1 0-15,0 0-8 0,9 2 8 16,6-3 5-16,9 0 8 15,-2 0-4-15,3 0 5 16,-5 0 5-16,4 5-14 16,-9 2-5-16,7 5 0 15,-4 7-2-15,0 5 2 16,0 7 1-16,-3 6 0 16,-5 0 1-16,1 4-1 15,-7 0 6-15,-1-1-6 16,-1-2 0-16,-2-1 1 0,0-3-2 15,0-1 0-15,0-2-1 16,0-5 0-16,0-8 1 0,2-4-3 16,1-4-7-16,0-3-54 15,2-7-72 1,4 0-112-16,1-5-123 0</inkml:trace>
  <inkml:trace contextRef="#ctx0" brushRef="#br0" timeOffset="184484.7">2176 3398 398 0,'0'0'540'16,"0"0"-473"-16,0 0 44 15,0 0-3-15,0 0-66 16,0 0-16-16,-12-55-11 16,21 47-10-16,3 4-5 15,7 0 0-15,2 4-3 16,3 0-6-16,3 0 2 0,-5 8-6 16,-1 7-22-16,-3 5-22 15,-6-1-13 1,1 4 11-16,-8-2-7 0,-5 0 11 15,0-2 17-15,-3 0 15 16,-12-5 20-16,0-3 3 0,6-3 5 31,0-6-3-31,6-2 3 16,3 0 2-16,0 0 10 16,5-20 1-16,20-7-16 15,14-11-2-15,7-1 0 16,-1 3-1-16,-8 7 1 0,-9 5 3 15,-10 6 12 1,-6 4 27-16,-6 4 8 0,-3 4 1 16,0 6 12-16,-3 0 9 15,0 0-28-15,0 0-17 0,0 0-27 16,0 0-9-16,0 14-4 16,0 3 13-16,0 7 1 15,0-1-1-15,0-5-1 16,0 0 1-16,0-7 0 15,0-3-1-15,0-4 0 16,6-1 1 0,-3-3 0-16,0 0 0 15,3 0 1-15,-2 0 0 16,4-7-1-16,-2-14 7 16,3-7-6-16,-2-1-1 0,-4 0-2 15,-1 5 0-15,-2 7 1 16,0 5 1-16,0 5 3 15,0 6-3-15,1 1 0 16,5 0-10-16,7 11-18 16,1 10 12-16,8 1 3 0,-2 2-15 15,1-3-26-15,1-1-5 16,3-8 11-16,5-7 14 0,3-5-5 16,6 0 14-16,1-15 8 15,0-7 9-15,-4-7 1 31,-6-6 3-31,-9-2 2 16,-6-7 2-16,-8-2 3 0,-7-4 6 16,0 1 26-16,-6 6 14 15,-10 10 25-15,1 13 10 16,4 7 2-16,1 11-14 16,6 2-26-16,2 0-24 15,1 0-11-15,-1 22-11 16,1 22-11-16,1 16 11 15,0 12 3-15,0 3-3 16,0 0 2-16,0 3-4 0,0-8 1 16,0-4 1-16,0-6-1 15,0-5-6 1,0-9-13-16,7-10-196 0,1-11 140 0,2-16-163 16,2-9-214-16</inkml:trace>
  <inkml:trace contextRef="#ctx0" brushRef="#br0" timeOffset="185205.74">3080 3259 765 0,'0'0'232'15,"0"0"-167"-15,0 0 94 0,0 0-69 16,0 0-63-1,0 0-15-15,-15-54-2 0,30 49-10 16,7 1 0-16,8 1-3 16,0 3-3-16,0 0-2 0,-5 0 0 15,0 12-22-15,-8 7-24 16,-4 3-26-16,-10 6-7 16,-3 4 1-16,-13 3 4 15,-18 1 5-15,-4-3 2 16,1-4 22-1,7-6 35-15,9-10 17 16,8-5 1-16,8-8 7 16,2 0 4-16,3-13 34 15,21-18-15-15,15-12-26 16,7-8 8-16,-1-10-5 16,4-13 2-16,-3-6 0 15,-7 0 0-15,-9 7 38 16,-12 18 16-16,-8 17-17 0,-7 16 53 15,-3 12 14-15,0 4-19 16,0 6-43-16,0 0-29 16,0 0-17-16,0 23-5 0,-6 13 0 15,3 10 0-15,3 12 0 16,0 3 0-16,0-1 3 16,12-2-1-16,0-5 4 15,1-9-5-15,-2-8-1 16,4-10 0-16,-5-9-2 0,-1-6 1 15,0-6-1-15,-3-5 1 32,-3 0 1-32,6-2 1 0,0-16 3 15,1-9 3-15,1-4-6 16,2 0 5 0,-4 4-4-16,0 7 0 0,0 8-2 15,3 5 0-15,2 7-1 16,8 0 0-16,8 0-4 15,4 14 1-15,-1 5 2 16,1 2-2-16,-4 0 0 16,-6-2 0-16,0-4-37 0,-8-4-60 15,-1-5-61 1,-9-6-70-16,0-3-306 16</inkml:trace>
  <inkml:trace contextRef="#ctx0" brushRef="#br0" timeOffset="186301.41">4749 3246 723 0,'0'0'88'16,"0"0"-1"-16,0-71 77 0,0 52-75 31,-6 7-42-31,-3 3 3 0,-3 4-17 16,-6 5-10-1,-7 2-5-15,-10 25-17 0,1 6-1 16,3 7-3-16,7 0 3 16,16-5-4-16,8-4-1 15,0-7-6-15,14-5 7 16,13-8 3-16,7-7-20 16,8-4-28-16,-2-7-31 0,-1-15 5 15,-9-4-6-15,-8-2-2 31,-13-1 34-31,-9-1 22 0,0 3 26 16,-6 5 1-16,-8 5 28 0,-2 4 57 0,6 3 7 31,-2 5 18-31,9 4-35 16,0 1-26-16,3 0-28 16,0 0-21-16,0 12-8 15,13 22 5-15,10 10 3 0,5 13 7 16,5 9 11-1,-2 4-2-15,2 1-2 0,-6 1-10 16,0 0-4-16,-8-2 0 16,-10-6-2-16,-3-7 0 0,-6-13-1 15,0-8 0-15,-6-8-17 16,-11-8 0-16,-5-5 0 31,-6-7 16-31,-5-6 4 0,2-2-3 0,-1 0-3 16,7-12-11-16,6-10-25 15,11-11-7 1,8-12-40-16,2-9-26 16,26-13-6-16,8-2-106 15,7 1-116-15</inkml:trace>
  <inkml:trace contextRef="#ctx0" brushRef="#br0" timeOffset="187718.75">5087 3364 201 0,'0'0'604'0,"0"0"-559"15,0 0 42-15,0 0 10 16,0 0-66-16,0 0-25 16,-13 3-4-16,19-3 5 0,13 0-3 15,5-5 7-15,4-13 3 31,-1-5-2-31,-4-2-8 16,-4 0 1-16,-7 0-5 16,-5 6 1-16,-7 1 2 15,0 4 3-15,-8 1 21 0,-9 2 8 16,-7 6 4-16,-1 5-17 16,-3 0-15-16,-2 5-7 15,0 17-1-15,3 7 1 16,9 7-3-16,5 0 2 15,10 3-2-15,3-2-3 16,13-6 6-16,17-2-2 16,10-12 1-16,14-8 1 0,4-9-8 15,8 0-32-15,-2-19-5 16,-9-6-2 0,-7-6 9-16,-5-2 18 0,-15 2 16 0,-11 2 4 15,-7 4 2-15,-10 3 27 16,0 2 52-16,-7 4 6 15,-5-1-27 1,0 4-10-16,0 3-13 16,3 4-7-16,3 1 0 15,3 3-11-15,-1 2-4 16,4 0-7-16,0 0-8 16,-5 4-2-16,-2 19-1 15,-1 8-1-15,1 5 4 0,1 2-2 16,6-1 0-16,0-6 2 15,7-2-3 1,11-9-1-16,8-5 1 0,3-6-3 16,3-9-7-16,1 0-10 15,-2-2-2-15,-1-15 8 0,-8-5 4 16,-1-2 5-16,-11-6 4 16,-5-1 2-16,-5-2 2 15,0 2 1-15,-5 3-1 16,-14 4 2-1,-5 4 0-15,-1 5 1 16,-5 5-3-16,-6 6-3 16,2 2 1-16,7 2 2 15,6 0-2-15,11 0-1 16,8 0 1-16,2 5-6 0,0-1-11 16,12 0-4-16,16-1 13 15,10-3 9-15,4 0 1 16,-1 0 0-16,-5-6 0 15,-3-1 0-15,-6 2 0 16,-5 2 1-16,-5 3 0 16,-4 0-1-16,-1 0-3 0,-3 14 2 15,6 8 1-15,-5 8 0 16,1 3-2-16,-1 1 1 16,-1 0 0-1,0-3 0-15,3-4-2 0,-2-5-36 0,-2-7-22 16,2-6 13-16,-5-7 27 31,-2-2 21-31,-2-1 4 16,1-18 13-16,-2-9-2 15,1-3 32-15,-1-1-5 0,0 1-7 16,0 2 9-16,0 0-6 16,0 2-2-16,0 3-8 15,0 5-2-15,0 2-7 16,0 10-7-16,0 2-8 0,0 5-4 15,0 0 0-15,0 8-9 16,15 15 4-16,3 7 0 16,1 6-4-16,-2-3-7 15,1-1-11-15,-3-7-16 16,-2-4 3-16,1-6 1 16,-4-5 7-16,-4-3 14 0,0-7 15 31,-2 0 3-31,1 0 0 15,2-7 11-15,2-8 13 0,-1-5 9 16,-2-4 3-16,1 0-14 16,-1-1-3-16,0-2 2 15,0-1-5-15,2 1 0 16,-1 1 1-16,0 4-4 0,1 5 3 16,-2 2-10-16,1 8-1 15,4 6-4-15,-1 1-1 16,8 1-5-16,3 21 2 15,0 6 0-15,0 7 3 16,1 3-11 0,-4-1-13-16,7-3-20 0,-4-5-1 0,3-5-14 15,-6-7-3-15,0-5-29 16,-8-4-16 0,-1-6-134-16,-3-2-130 0</inkml:trace>
  <inkml:trace contextRef="#ctx0" brushRef="#br0" timeOffset="188189.14">6577 3242 689 0,'0'0'204'0,"0"0"-125"16,0 0 78-16,0 0-60 16,0 0-66-1,0 0-7-15,20-15-7 16,7-3-12-16,-2-3-3 0,0-2 0 0,-2-1 3 31,-8 0-4-31,-6 1 1 16,-8 0-1-16,-1 7 5 15,0 0-3-15,-10 3 0 0,-11 8 7 16,-2 5 4-16,-5 0-7 0,0 18-7 16,-1 12-1-1,6 4 1-15,3 1-1 0,10-2 1 16,8 1-3-16,2-8 0 15,8-5 0-15,20-5 1 16,14-12-2 0,10-4-23-16,9-6-49 0,2-14-78 0,-3-7-77 15,-11-1-226-15</inkml:trace>
  <inkml:trace contextRef="#ctx0" brushRef="#br0" timeOffset="189048.47">7237 2752 653 0,'0'0'172'0,"-12"-123"-122"16,-4 76 140-16,2 14-47 16,5 16-56-16,0 12-41 0,6 5-23 15,0 0-13-15,-3 40-10 16,-6 28-10-16,0 24 10 16,3 13 8-1,8-8 0 1,1-8-5-16,6-6-3 0,10-13-1 0,2-9-5 15,0-13 2-15,0-15-12 16,3-12-105-16,1-14-117 16,2-7-160-16</inkml:trace>
  <inkml:trace contextRef="#ctx0" brushRef="#br0" timeOffset="189607.48">7125 3151 141 0,'0'0'957'0,"0"0"-864"0,0 0 55 15,0 0-41-15,0 0-55 16,-21-84-26-16,52 57-14 16,14 0-5-16,7 2-7 0,2 5 0 15,-2 11-1-15,-7 8 1 16,-2 1-3-16,-9 7 1 31,-2 16 0-31,-4 9-5 16,0 4-4-16,-8 2-8 15,1 2-8-15,-5-3-18 16,-7-3-9-16,-1-2-3 16,-5-6 13-16,-3-4 25 0,0-6 7 15,0-7 11-15,-8-3 1 16,-1-5 2-16,-3-1 1 0,0 0 6 15,1-5 13-15,0-13 15 16,6-5-5-16,4-9-14 16,1-5-3-16,0-9-7 15,12-1 0-15,7-2-4 16,-4 12 4 0,0 6 0-16,-1 14 3 15,-1 10-4-15,2 7-7 16,9 0-1-16,3 16-2 15,2 12-1-15,1 7 4 16,-3 2-6-16,-3-1 3 0,-6 0-29 16,-3-1-28-1,-6-7 5-15,-5-6-1 0,-2-4-19 16,-2-6-4-16,0-6-20 0,0-6 1 16,-5 0-87-1,-4-3-175-15</inkml:trace>
  <inkml:trace contextRef="#ctx0" brushRef="#br0" timeOffset="190114.55">7763 2789 891 0,'0'0'242'0,"0"0"-171"16,0 0 72-16,0 0-53 15,0 0-57-15,0 0-25 16,-24-12-8-16,24 12-1 0,0 0-11 31,5 0-104-31,14 2-79 0,-1-2-141 16</inkml:trace>
  <inkml:trace contextRef="#ctx0" brushRef="#br0" timeOffset="191254.34">8830 3094 629 0,'0'0'111'15,"0"0"17"-15,0 0 52 16,0 0-57-16,0 0-55 0,0 0-16 15,-18-4-18-15,-10 4-25 0,-17 8-9 32,-10 1 0-32,-2-3 1 0,5-6 1 15,10 0 1 1,12 0 3-16,9-13-6 0,9-3 3 16,9-9-3-16,3-6 0 15,5-3-12-15,19 2-10 16,4 4-8-16,2 5 3 15,3 4-10-15,-2 5-9 16,-1 2-7-16,-5 1-10 16,-2-2-9-16,-6-4-16 15,-4 1 6-15,-5-2 28 16,-3-4 16-16,-5 2 21 16,0-2 17-16,0 4 0 15,-3 3 8-15,-7 1 26 16,-1 8 12-16,6 2 17 15,1 4-16-15,-2 1-11 0,-4 29-33 16,-4 16-1-16,1 23 13 16,-1 10 13-1,5 7-6-15,1 6 12 16,3-2-11-16,-1-4-19 16,4-8-4-16,2-11-1 15,0-15-59-15,2-18-144 0,17-19-409 16</inkml:trace>
  <inkml:trace contextRef="#ctx0" brushRef="#br0" timeOffset="193644.84">9610 2694 528 0,'0'0'165'16,"1"-82"-82"-16,-1 51 56 15,0 9-9-15,-4 8-54 0,-5 6-33 16,1 3-20 0,-1 5-7-16,-5 0-6 0,-10 30-10 15,-12 25 0 1,-4 20 0-16,-3 12 2 0,8-2-2 0,14-4 6 15,14-9 0-15,7-10-6 16,7-16 0-16,19-12-1 16,6-14 0-16,7-14 0 15,3-6-3-15,4-3-2 16,4-23-32-16,-3-7-29 16,-5-6-13-16,-6-2-13 15,-11 3 2-15,-9 5 21 16,-10 6 49-1,-6 7 21-15,-1 4 2 0,-18 5 18 16,-1 2 16 0,1 5 9-16,1 0 0 0,9 1-8 15,4 2 11-15,5-1 5 16,0 1-27-16,0 1-21 16,0-1-3-16,0 1-1 15,5 0-1-15,11 0-1 0,-1 0 1 16,0 0 9-1,2 11-5-15,-3 7 8 0,0 11 4 16,-2 5-1 0,-3 13 2-16,-2 3 3 15,-1 4-5-15,-1 1-5 16,-1 1-9-16,2-3 0 16,-6-5 0-16,0-4 3 15,0-7-4-15,0-7-2 16,0-7-2-16,0-7-3 15,0-6-79-15,0-6-71 16,15-4-106-16,6-4-255 16</inkml:trace>
  <inkml:trace contextRef="#ctx0" brushRef="#br0" timeOffset="194653.48">10059 2938 924 0,'0'0'70'0,"0"0"75"16,0 0-33-16,0 0-64 15,0 0-26 1,0 0-8-16,3-76-7 15,19 70-7-15,5 5-1 16,3 1-4-16,0 2-3 16,-5 18-3-16,-1 5-10 15,-9 7-23-15,-6 7-21 0,-3 1-19 16,-6-3 29-16,0 0-11 16,-9-4-4-16,-8-7 23 15,0-4 25-15,3-10 19 16,4-7 3-16,7-5 2 15,3 0 20-15,0-7 41 0,5-20-26 32,20-8-27-32,6-10 2 0,13-3-5 0,0-2 4 15,-3 5-3-15,-3 5-2 0,-8 8 10 32,-11 8 12-32,-7 7 24 15,-9 8-1-15,-3 5 25 16,0 2-20-16,0 2-17 15,0 0-21-15,-16 22-18 16,-2 8-5-16,0 6 3 16,4 4 1-16,7-4-3 0,4-2 1 15,3-7 0-15,3-5 2 16,12-6 0 0,4-6 1-16,4-7-1 0,4-3 1 0,2 0 2 15,1-14-1-15,-3-8-2 16,-5-3-1-16,-5-6-2 15,-7-2 1-15,-5 4-1 16,-5 2 2-16,0 6 2 16,0 9 1-16,-3 5 4 15,-2 4 0-15,5 3 2 0,0 0-7 16,0 7-17-16,11 14-4 31,11 6 19-31,6 0 1 0,5-2-1 16,1-7-14-1,4-7-34-15,-1-7-9 0,3-4 18 16,-2-5 5-16,-6-15 16 16,0-6 13-16,-7-8 7 15,-4-4 0-15,-8-6 2 16,-5-4 0-16,-5-6 6 16,-3-6 15-16,-6-1 12 0,-12 4 16 15,-6 13 4-15,6 14 8 16,6 15-18-1,6 10-19-15,2 4-1 16,3 1-12-16,1 1-13 16,0 34-7-16,0 24 1 15,1 25 6-15,9 8 4 16,-1 3-2-16,-3-3 6 16,-4-5-8-16,-2-6-1 15,0-11-3-15,0-11-2 16,0-16-54-16,3-14-32 0,7-12-3 15,10-14-84-15,0-3-55 16,3-11-101-16</inkml:trace>
  <inkml:trace contextRef="#ctx0" brushRef="#br0" timeOffset="195351.81">11172 2832 773 0,'0'0'118'0,"0"0"6"16,0 0 48-16,0 0-86 16,-21-77-48-16,21 60-9 15,3 0-11 1,10 0-11-16,4 2-3 16,5 3-4-16,2 2 0 15,4 6-6-15,0 4-1 16,-1 0-8-16,-4 17-32 15,-7 10-22-15,-5 6-18 0,-10 4 0 16,-1 2 0-16,-12 2 15 16,-16-1 0-16,-7-6 6 15,2-3-8-15,8-12 58 16,12-8 15-16,4-9 2 16,9-2 4-16,0-13 33 15,18-17 9-15,10-10-41 0,9-8 18 31,2-7 4-31,3-10-4 0,-2-13-6 0,-7-6 3 16,-3 4 11-16,-8 10 19 0,-11 19-2 16,-7 17 28-16,-4 18 51 15,0 5-31-15,0 9-48 32,0 2-32-32,0 0-17 15,0 29-3-15,0 19-7 16,0 20 10-16,0 12 6 15,0 1 3-15,3-5 0 0,9-8-2 16,0-13-4 0,0-11-3-16,-2-13 0 0,-2-11-2 15,1-8 2-15,-2-7-3 0,1-5 2 16,2 0 0-16,3-20 1 16,1-9-2-16,2-4 2 15,-4-3 0-15,0 2 0 16,0 4 3-16,-3 11-1 15,-1 7-2-15,0 9 1 16,3 3-1-16,10 0-4 0,0 12-1 31,4 10-2-31,-1-2 3 16,0 2-26-16,-2-3-125 16,-5-9-127-16,2-3-440 0</inkml:trace>
  <inkml:trace contextRef="#ctx0" brushRef="#br0" timeOffset="196101.55">12475 2467 771 0,'0'0'128'0,"0"0"-32"16,-24-75 74-16,21 66-84 16,3 8-52-16,0 1-20 15,0 0-11 1,0 5-3-16,0 31-12 0,0 19 12 15,0 18 4-15,5 3 7 0,-1-2-4 16,4-9 0-16,-2-9-7 16,1-10 0-16,4-12-5 15,0-10-44-15,3-13-129 32,2-11-56-32,-2-9-159 0</inkml:trace>
  <inkml:trace contextRef="#ctx0" brushRef="#br0" timeOffset="197333.57">12301 2675 575 0,'0'0'169'0,"0"0"-99"16,0 0 56-16,0 0-35 16,0 0-76-16,82-49-7 15,-9 16-4-15,7-4 0 16,2-2-2-16,-10 0-2 15,-5 0-2-15,-15 4-2 0,-16 3-2 32,-14 6-5-32,-16 4 11 0,-6 5 0 0,0 3 9 15,-15 1 28-15,-2 6 39 0,0 5-27 16,7 2-16-16,2 0-6 16,-2 9-14-16,-2 16-8 15,4 14 0-15,1 6 4 31,5 13 1-31,2 4 4 0,0 5 1 16,8 0-2-16,6-6-1 16,3-10-5-16,4-8-3 15,0-11-2-15,1-12-1 0,1-7-1 32,-5-7 0-32,0-6 0 0,-5 0 0 0,2-12 1 15,0-12-1-15,-3-7 3 16,-3-4-3-16,-5-3 1 15,-2 3 3-15,-2 1-2 16,0 12 1-16,0 5-1 16,0 8 6-16,0 6 5 15,0 3 0-15,4 0-13 16,8 10-7 0,8 12-3-16,10 8 10 0,1 3-1 15,0-2 1-15,2-3 0 16,-5-5-4-1,5-4 2-15,-6-6 1 0,0-8 1 16,0-3-2-16,-4-2 2 16,0-3 1-16,-2-14 0 15,1-6 0-15,-1-4 1 0,-3-7-1 16,0-2 1 0,-2-3 1-16,-6-1-2 0,1 3 0 15,-2 7 1-15,-5 6-1 16,-2 5 3-16,-2 4 2 0,0 1-3 15,0 5 5-15,0 4 8 16,-6 4-9-16,-4 1 0 31,-7 9-7-31,-7 22-6 16,-3 12 2-16,4 9 2 16,9 1 0-16,9-4 0 15,5-5 0-15,11-8-2 16,22-9 4-16,13-10-8 0,9-12 1 15,8-5-15-15,-2-2 1 16,-4-16-4-16,-10-3 12 0,-8-7 8 16,-10-3 0-16,-9-3 5 15,-9-2 2 1,-8 5 1-16,-3 2 3 0,0 8 7 16,-12 1 21-16,-3 3 4 15,2 2-9-15,2 8-7 0,2 0-4 16,3 4-2-16,3 3-5 15,2 0-7-15,-2 0-4 16,0 22-3-16,1 10 1 16,2 11-2-16,0 2 3 15,3-3 1 1,14-5 0-16,5-6-2 16,3-10-1-16,4-4 3 15,1-9-6-15,-1-6 3 16,-2-2-2-16,-3-2-2 15,-1-12 3-15,-4-5 4 16,-4-6 0-16,-2-8 0 16,-7-5 0-16,-3-5 0 0,-3 3-1 15,0 3 0-15,-3 7-1 16,-13 8 2-16,-4 6 0 16,-3 6 0-16,-6 8-1 15,-1 2 1-15,1 0-4 0,0 17-1 16,6 5 4-16,6 4-6 15,9 7 0-15,8 1-17 32,0-2-29-32,15-5-25 0,14-5-48 15,8-8-61-15,3-9-117 16,-4-5-273-16</inkml:trace>
  <inkml:trace contextRef="#ctx0" brushRef="#br0" timeOffset="198052.53">14182 2614 285 0,'0'0'605'0,"0"0"-468"15,0 0 45-15,-16-77-51 16,15 60-70-16,1-2-9 0,0 2-17 16,0 5-14-16,0 2-10 15,1 6-2-15,1 4-4 16,9 0-5-16,3 0-5 15,7 13-3-15,5 9 6 0,1 10-2 16,-2 2-12-16,-1 0-23 16,-6 0-16-16,-4-8-17 31,-3-8-2-31,-3-5-13 16,-4-6 20-16,-1-6 33 15,-3-1 31-15,0 0 3 0,0 0 10 16,-12-7 0-16,-2-4-8 15,0-3 3-15,3 2 3 16,2-2 4-16,-1 0 5 16,5-1-5-16,4-3 6 15,1-1 5-15,0 2-2 0,3-2-7 16,13 4-3-16,2 3-6 16,5 2-3-16,-3 3 0 15,1 3-2-15,2 4-1 0,-3 0 1 31,-1 0-2-31,0 0 2 0,-1 0-3 0,-2 6 1 16,0 2 1-16,-2-3 0 16,1 2 0-16,-3-3 0 15,-2 0 0-15,-2-2 0 0,-5 0 1 32,0-1 0-32,0-1-1 15,1 2 1-15,-1 0 0 16,0-1 0-16,0 3 0 15,0 3-3-15,0-1 2 0,0 3-1 16,0 1 2-16,1-3-2 16,-1 1 2-1,-1-2-1-15,0-3 0 0,-2-3 1 16,0 0 1-16,1 0-1 16,-1 0 4-16,0 0 1 15,0 0 0-15,0 0-1 0,0 0-4 16,2-4-8-16,-1-1-28 15,1 4-15-15,-1 1-9 16,-1-2-40-16,0-3-45 16,0 3-147-1,0-2-175-15</inkml:trace>
  <inkml:trace contextRef="#ctx0" brushRef="#br0" timeOffset="198971.24">14613 2503 685 0,'0'0'149'0,"0"0"-14"0,0 0 60 0,0 0-75 32,0 0-45-32,0 0-12 15,-33-50-7-15,33 49-27 16,0 1-8-16,-2 0-14 16,2 0-7-16,0 20-7 15,11 9 4-15,5 9 3 16,5 2 0-16,-3-2-1 0,3-7-2 15,-2-5-2-15,-1-9-5 16,1-7-21-16,-3-6-6 16,0-4 9-16,3 0 16 0,-2-6 3 15,5-16 6-15,-1-4-1 16,-5-6 3-16,-1-5 0 16,-4 3 1-16,-5 1 0 15,0 7 1-15,-3 8 0 0,1 3 2 16,-3 9 2-16,1 3 12 15,-2 3 2-15,1 0-19 32,5 8-2-32,4 18-8 15,4 8 9-15,3 6 0 0,-1-3-2 16,1-5-14-16,-1-5-46 16,-1-11-19-16,3-8 4 15,-1-6 11-15,0-2 36 16,1 0 21-16,-3-17 10 15,-2-6 1-15,-4-4 2 0,-3-4 5 16,-3-1 20-16,-3-1 15 16,0 3 17-16,0 4-2 15,0 6 16-15,-6 2-6 0,0 7-2 16,0 4-9-16,3 2-18 16,1 5-9-16,0 0-9 15,2 0-9 1,0 9-12-16,0 27-1 0,0 20-1 15,0 17 2-15,6 11 1 16,10 7-1 0,5 5 0-16,1 3-1 15,-1-3 1-15,2-3 0 16,-3-7-1-16,0-10-13 16,-1-13 6-16,-5-15-16 15,-4-15-12-15,-7-13-27 16,-3-10 5-16,0-9 11 0,-24-1 28 15,-10-8 17-15,-5-18-2 16,2-8 4-16,6-7 0 16,8-7 1-1,7-7-1-15,10-5-13 0,6-5-38 0,4 2-41 16,23 5-46-16,8 4-45 16,2 6-221-16</inkml:trace>
  <inkml:trace contextRef="#ctx0" brushRef="#br0" timeOffset="200186.06">15968 2492 658 0,'0'0'179'0,"0"0"-89"0,0 0 98 15,0 0-46-15,0 0-56 0,0 0-45 32,0-41-20-32,0 45-21 15,-4 22 1-15,-2 10-1 0,1 9 2 16,3 2-2-16,2-5 0 16,0-8-1-16,17-7 0 15,7-10-1-15,3-8 2 16,3-7-3-16,4-2 2 15,-1-8-7-15,0-15-16 0,-5-9-6 16,-6-5 1-16,-6-6 7 16,-7-3 6-16,-9 4 6 15,0 6 8-15,0 10 2 16,-5 5 2-16,-2 9 2 16,1 4 21-16,2 6 4 15,3 2-2 1,1 0-26-16,0 0-1 15,8 13-13-15,17 7 13 0,5 1-2 0,1 0 1 32,0-2 1-32,-2 0-2 0,-4-1-1 0,-5-2 0 15,-6 0-3-15,-6 1-8 0,-7-2 4 32,-1 3 1-32,0-1 6 15,-4 0 3-15,-14-3-1 0,-3-2-2 16,-6 2 3-16,-4-8-4 15,-6-1-5-15,-2-5-5 16,-1 0-44-16,-2-6-39 16,6-13-42-16,5-7-86 15,8-11-194-15</inkml:trace>
  <inkml:trace contextRef="#ctx0" brushRef="#br0" timeOffset="200373.62">15930 2242 768 0,'0'0'168'0,"0"0"-120"16,0 0 51-16,0 0-47 15,0 0-52-15,0 0-20 16,4 0-137-16,8 0-134 0,-2 0-351 15</inkml:trace>
  <inkml:trace contextRef="#ctx0" brushRef="#br0" timeOffset="201032">17118 2204 567 0,'0'0'82'15,"-7"-83"32"-15,-6 58 93 0,4 11-46 16,3 8-73-16,1 4-25 0,5 2-36 31,-4 28-27-31,2 22-7 16,-1 20 7-16,2 9 9 0,1 0-2 16,0-3 1-1,3-1-6-15,9-4-2 0,0-10-3 16,1-12-3-1,0-15-11-15,0-11-96 0,1-11-60 0,0-12-118 16,-4 0-180-16</inkml:trace>
  <inkml:trace contextRef="#ctx0" brushRef="#br0" timeOffset="202118.67">16952 2552 709 0,'0'0'134'0,"0"0"-10"16,0 0 36-16,0 0-75 16,0 0-53-1,96-63-10-15,-38 45-3 0,3-1-8 0,-3 5-8 0,-9 2-2 16,-15 5-1-16,-10 4 0 31,-14 1-1-31,-5 2 0 16,-3 0-5-16,-2 19 3 15,0 9 3-15,-7 6 0 16,-2 3 1-16,2 2-1 0,5 0 0 16,2-8 0-16,0-4-1 15,15-11 2 1,6-8-2-16,3-8 0 16,4 0 1-16,0-12 2 15,1-13 1-15,-2-3-3 0,-6-4 1 16,-8-4 1-16,-4-1 0 15,-8 1-1-15,-1 3 0 0,0 6 3 16,-16 7-4-16,0 3 3 16,-1 8 2-16,7 2 8 15,2 4 18-15,4 3-5 16,3 0-23-16,-1 13-3 0,2 13-2 16,0 6 1-1,2 2 1-15,15 0-2 16,7-4 2-1,3-1-1-15,4-7 1 0,2-7-2 0,-2-6 1 16,-4-6-2-16,-4-3-9 16,-5 0 5-16,-6-16 6 15,-4-4 2-15,-2-7-1 16,-6-2 0-16,0-3 2 16,0 3-1-16,-4 4 1 15,-6 2 2-15,1 3 1 16,1 4-2-1,1-1 4-15,1 6 2 0,1 4 6 16,2 1-4 0,3 5 3-16,0 1 1 0,0 0-15 15,0 3-4 1,0 14-12-16,3 7 13 16,14 5 3-16,2-1 0 15,8 0-1-15,6-5-4 0,2-3-21 16,1-7-17-16,-1-6-11 15,-7-7 7-15,-4 0-8 16,-8-4 34-16,-2-14 21 16,-8-6 1-16,-3-1 3 15,-3 1 17-15,0 2 29 16,-5 1 1-16,-8 5 2 16,2 0-5-16,4 7-1 15,1 2-5-15,2 4-18 16,2 3-7-16,1 0-6 15,1 0-11-15,0 11-2 0,0 13-5 0,0 9 6 16,7 1 1-16,6 1-1 16,10-3 0-16,3-3 0 15,6-9-4 1,5-6 5-16,1-8-1 0,-3-6-11 16,0 0-3-1,-7-3 2-15,-4-14 7 16,-8-7 4-16,-5-2 0 0,-7-2 2 15,-4-3 0 1,0 1 1-16,-18-1-1 0,-7 5 1 16,-4 7 1-16,-5 7-3 15,1 10 1-15,-1 2-2 16,3 0-7-16,7 8-33 16,1 10-41-16,4 1-54 0,7-5-106 31,5 0-198-31</inkml:trace>
  <inkml:trace contextRef="#ctx0" brushRef="#br0" timeOffset="203436.04">19122 2392 147 0,'0'0'413'0,"0"0"-325"16,0 0 60-1,0 0 1-15,0 0-49 0,0 0-36 0,3-37 7 16,-6 27 2-16,-15 1-25 16,-13 4-20-16,-13 5-14 15,-14 0-6-15,-6 13-2 16,-2 9 3-16,9 4 0 15,16 2-1 1,15 2-1-16,18 1-7 16,8 2 0-16,22 0-5 15,24-9 4-15,18-8 1 16,14-16 0-16,7 0 0 0,-2-23-11 16,-9-7-29-1,-13-6-8-15,-9-4 10 0,-10-9 10 16,-9-11 7-16,-11-6 11 15,-12-7 7-15,-10 1 3 16,-4 7 4-16,-17 11 3 16,-3 13 16-16,6 14 35 15,5 12-8-15,2 7-17 16,8 7-11-16,2 1-9 0,-1 0-13 16,2 9 0-16,0 25-11 0,0 15 6 31,0 14 5-31,12 3 0 15,5-4 2-15,8-4-1 16,6-9 0-16,5-10-1 0,6-11 0 16,0-8-1-16,1-10-3 15,2-7 3-15,-7-3-2 16,-3 0-10-16,-8-11-4 16,-8-8 10-16,-7-4 7 15,-6-2 1-15,-6-1 2 16,0 3 4-16,0 4 2 15,0 4 9-15,0 5 7 16,-1 6 9-16,-1 3-8 16,2 1-13-16,0 0-13 15,0 11-10-15,13 14-1 0,4 12 9 0,1 4 1 16,-6 1 1-16,-2 2-2 16,-4-6 1-16,-3-4-3 15,-2-5-4-15,-1-10-31 16,0-7-24-16,0-6-15 31,0-6-23-31,0-3 20 0,0-22-39 16,0-9-76-16,0-7-49 15,0-5-175-15</inkml:trace>
  <inkml:trace contextRef="#ctx0" brushRef="#br0" timeOffset="203600.5">19639 2034 670 0,'0'0'143'16,"0"0"-3"-16,0 0 19 16,0 0-89-16,0 0-50 15,0 0-20-15,-19-15-8 16,31 27-20-16,7 11-45 16,7 3-90-16,0 3-129 15</inkml:trace>
  <inkml:trace contextRef="#ctx0" brushRef="#br0" timeOffset="203998.29">20078 2109 570 0,'0'0'57'15,"0"0"71"1,0 0-11-16,-6-72-35 0,3 61-7 16,1 2 5-16,-1 1-1 15,2 5-12-15,-2 2 0 16,1 1-27-16,1 0-24 16,-1 1-16-16,2 29-1 15,-1 18-5-15,1 20 6 16,0 7 0-16,0 5 0 0,0-1 0 31,0-1-1-31,0 0 0 16,0-6-3-16,0-4 0 0,-15-8 3 15,-2-14-23-15,-2-7-33 16,-2-10-14-16,3-8-49 16,2-7 0-1,2-5-4-15,6-9-141 0,6 0-126 0</inkml:trace>
  <inkml:trace contextRef="#ctx0" brushRef="#br0" timeOffset="204298.75">20579 1840 758 0,'0'0'97'0,"-90"-91"5"0,52 64 73 15,11 12-55-15,11 10-63 16,5 5-33-16,0 24-22 16,1 30 0-16,1 26-2 15,3 19 5-15,6 7 1 16,0 0-1-16,0-1 5 16,3-5-1-16,-3-4-7 0,0-4-2 15,-3-8-2-15,-18-6-2 16,-2-11 0-16,-3-14-38 15,2-11-63 1,3-13-52-16,4-15-13 0,4-8-27 0,6-6-133 16</inkml:trace>
  <inkml:trace contextRef="#ctx0" brushRef="#br0" timeOffset="204845.79">20028 2370 804 0,'0'0'90'16,"0"0"-5"-16,0 0 63 16,0 0-71-16,0 0-61 15,94-77-6-15,-40 57 2 16,0-1-4-16,-2 3-5 0,-6 2-2 15,-7 0-1-15,-6 7 0 16,-6 1 0-16,-3 5-6 16,-3 3-1-16,1 0-3 15,2 3 5 1,1 14 0-16,2 8 5 16,1 5-8-16,-1 4 6 15,-1 2-2-15,-3-3 0 16,-5-1 3-16,-6-4-5 15,-6-6-12-15,-6-2 0 16,0-4 0-16,0-6 8 16,-4-2 8-16,-8-3 2 15,-3-3 4-15,1 0 0 16,0-2 3-16,6 0 1 0,2 0 19 16,1-9-5-1,4-6 13-15,1-10-13 0,0-5-2 0,18-9-4 16,6-4-8-16,4-1-1 15,1 4-1 1,-6 7-3-16,-3 11 0 0,-4 6-2 16,-4 6-1-16,1 5-1 15,3 5-22-15,4 0-70 0,1 2-38 16,0 11-64-16,-1 2-150 16</inkml:trace>
  <inkml:trace contextRef="#ctx0" brushRef="#br0" timeOffset="205817.46">20996 2356 594 0,'0'0'211'15,"0"0"-123"-15,0 0 62 16,0 0-72-16,0 0-55 15,77-82-10-15,-53 65 2 16,-4 1-7-16,-5-1 0 0,-3 3-2 16,-6 0 10-16,-3 2 18 31,-3 0 19-31,0 3-14 16,-7 1-15-16,-13 5-12 15,-5 3-4-15,-3 0-7 0,-2 15-1 16,3 11-2-16,7 5 2 15,7 1-2-15,12-3 0 16,1 2 2-16,10-8-3 16,13-4 2-16,8-7 0 15,3-6 0-15,0-6 1 16,-1 0 1-16,-3-4 0 0,-7-8-1 16,-4-4 0-1,-6-1 3-15,-2 0 1 0,-5-2 0 16,-5 2 4-16,1 2 17 15,-2 0-10-15,0 5 7 0,0 1-10 16,0 3-2-16,0 5-3 16,0 1-6-16,0 0-1 15,4 0-6-15,8 7-7 16,3 7 7-16,4 6-1 16,-1 2-10-1,0-2-9-15,-3 0-9 16,0-7-20-16,-3-1-1 15,0-3-1-15,-3-4 2 16,-2-5 36-16,2 0 19 16,-1 0 1-16,-1-2 0 0,1-10 2 15,0 0 4-15,0-5 9 16,-1 0 8-16,1-2 5 16,1-1-9-16,0 3-6 15,-2 0-3-15,1 8 0 16,-1 4-5-16,-1 5-6 0,3 0-1 15,4 11-8 1,2 9 5-16,3 7-1 16,-1 2 3-16,-1-2-10 15,-1-6-41-15,3-6 16 0,-1-8 9 0,5-7 5 16,2 0 19-16,2-10 4 31,4-16 0-31,-2-6 0 16,2-6 5-16,-1-4-2 15,-4-6 6-15,-2-5 2 16,-10-3 12-16,-12-3 23 0,-1-1 1 16,-13 0 28-16,-5 9 0 15,0 10-13-15,6 18-18 0,2 12-16 16,7 11-15 0,-2 0-13-16,-1 36-7 0,2 23-5 15,-3 17 12-15,4 10-1 16,3-11 1-16,0-7-2 15,0-10-6-15,0-13-49 16,8-8-57-16,1-13-41 16,5-10-88-16,5-11-148 0</inkml:trace>
  <inkml:trace contextRef="#ctx0" brushRef="#br0" timeOffset="205963.24">22193 2132 928 0,'0'0'110'0,"0"0"7"0,0 0 1 15,0 0-90-15,0 0-28 16,0 0 0-16,101-34-96 16,-64 20-161-16,1-5-308 15</inkml:trace>
  <inkml:trace contextRef="#ctx0" brushRef="#br0" timeOffset="208879.55">23120 1918 669 0,'0'0'99'16,"-14"-83"-25"-16,8 59 88 15,1 15-59-15,2 6-54 0,3 3-35 16,-1 0-9-16,-1 9-5 15,-2 30-12-15,1 23 12 16,-2 16 6-16,-1 3 8 31,3-4-3-31,0-9-5 0,3-5-4 0,0-9-2 16,0-11-4-16,0-7-3 16,8-11-90-16,4-12-62 15,3-12-155-15,0-1-298 31</inkml:trace>
  <inkml:trace contextRef="#ctx0" brushRef="#br0" timeOffset="209449.26">22968 2222 670 0,'0'0'184'0,"0"0"-79"16,0 0 67-1,0 0-71-15,0 0-63 0,0 0-11 16,-8-5-8-16,33-7-4 16,18-5-7-16,14-1 0 15,5-1-4-15,-5 3-4 16,-9 4-1-16,-12 7 0 16,-9 2-4-16,-10 3-9 15,-5 0-36-15,-4 3-3 16,-7 14 14-16,-1 7 13 15,0 5 14-15,-4 5 6 16,-10 0 2-16,-2 0 0 16,4-5-1-16,4-3 1 0,6-8 0 15,2-6-4-15,0-5 6 16,16-6 2-16,12-1-1 0,10-3 1 16,9-14 2-16,1-2-1 31,-3-4-1-31,-9-2 0 0,-10-2-2 0,-6-1-2 31,-8-3-9-31,-9 2 1 0,-3 0-2 0,-5 9 5 16,-17 4 5-1,-8 9 1-15,-3 4 3 0,-1 3 0 16,7 0 2 0,5 0 2-16,10 0 2 0,6 3-2 15,0 0-4-15,6 3-1 16,0-3-4-16,4 2 5 15,19-3 3-15,14-2-2 16,5 0-1-16,5-9-16 16,0-4-51-16,-7-1-67 15,-3 0-62 1,-13 3-51-16</inkml:trace>
  <inkml:trace contextRef="#ctx0" brushRef="#br0" timeOffset="209931.56">23892 1756 597 0,'0'0'149'16,"0"0"15"-1,0 0 20-15,0 0-57 0,0 0-77 0,0 0-27 16,-36-44-12-16,33 67-11 16,-2 31 0-1,1 21 0-15,4 22 33 16,0 7-7-16,3 3-14 16,7 4 29-16,-2-7-25 15,-6-3-8-15,-2-13-8 0,0-10-1 16,0-14-2-16,-2-20-19 15,-1-18-73 1,3-14-37-16,0-12-38 0,0 0-30 16,15-19-39-1,0-15-274-15</inkml:trace>
  <inkml:trace contextRef="#ctx0" brushRef="#br0" timeOffset="210470.74">23920 2151 397 0,'0'0'406'0,"0"0"-284"16,0 0 54-16,0 0-22 0,-42-73-73 0,42 67-43 31,0-1-12-31,0 2-11 0,11-2-11 0,17 0-4 16,11 7-1-1,8 0-2-15,2 0-1 16,-8 16-3-16,-8 9-4 0,-8 4-46 15,-8 6-17 1,-6 1-27-16,-6 2 2 0,-5-2-34 16,0-1 2-16,-3-4-19 15,-16-6 56-15,-7-7 47 16,1-4 45 0,2-9 2-16,4-2 22 0,9-3 53 15,3 0 48 1,5 0-9-16,2-10-27 0,0-8-18 15,10-5-37-15,11-7-17 16,6-5 4-16,1-3 8 16,-2-2-2-16,-3 1-2 15,-3 6-2-15,-7 5 4 16,-4 12 8-16,-4 10-3 16,-4 4-11-16,7 2-19 15,1 10-2-15,7 17-6 16,5 10 7-16,1 4 1 15,-3 4-3 1,-3-3 0-16,-6-1 0 0,-4-6-1 0,-3-5-2 16,-3-8 0-16,0-6-31 0,0-5-10 15,0-4 3 1,-7-7-23-16,-2 0-47 0,3-5-110 16,1-17-226-16</inkml:trace>
  <inkml:trace contextRef="#ctx0" brushRef="#br0" timeOffset="210624.3">24369 1881 461 0,'0'0'35'15,"0"0"-35"-15,0 0-1 16,28 75-88-16</inkml:trace>
  <inkml:trace contextRef="#ctx0" brushRef="#br0" timeOffset="210909.22">24799 2121 689 0,'0'0'195'0,"0"0"-6"15,0 0-25-15,0 0-70 16,0 0-52-16,0 0-16 16,-91-53-18-16,65 83-8 15,0 12 0-15,2 9 2 16,12 2-2-16,9 0 0 16,3-6 2-1,7-8-2-15,17-9-2 16,7-10-1-16,8-10 0 15,7-8-21-15,4-2-78 0,-1-7-91 16,-7-12-112-16</inkml:trace>
  <inkml:trace contextRef="#ctx0" brushRef="#br0" timeOffset="211094.29">25176 2302 873 0,'0'0'220'32,"0"0"-81"-32,0 0-8 0,0 0-76 0,0 0-41 15,0 0-12-15,-16-11-2 16,5 10-65-16,-2-1-149 16,-2 2-193-16</inkml:trace>
  <inkml:trace contextRef="#ctx0" brushRef="#br0" timeOffset="213562.9">6522 4613 655 0,'0'0'107'16,"0"0"-51"-16,0 0 75 16,0 0-28-16,0 0-37 0,0 0-28 15,-1-36-20-15,-11 58-18 16,-9 21 2-16,-12 22-2 15,-13 16 9-15,1 2 0 16,-1 0-1-16,1-3-3 16,2-2-2-16,1-2-2 15,2-7 0 1,3-8 0-16,4-10-1 16,6-11 0-16,4-7 0 15,3-10 0-15,5-7 1 16,6-8-1-16,4-3 1 0,4-4 0 15,1-1 4-15,0 0-4 16,0 0 1-16,0 0-2 16,0 0 2-16,12-4-1 15,19-11 0-15,17-6 2 16,10-1 1-16,14-2-2 0,5 0 1 16,4 2-2-1,2 1 0-15,1 3 0 0,-4 1-1 16,-5 1-1-1,2 4-29-15,-14 2-36 0,-9 1-19 0,-14 3 8 16,-16 2-27-16,-15 3-37 16,-9 1-39-16,-3 0 49 15,-21 0-165-15</inkml:trace>
  <inkml:trace contextRef="#ctx0" brushRef="#br0" timeOffset="214064.87">6464 4763 473 0,'0'0'66'16,"0"0"12"-16,0 0 85 16,0 0-45-16,0 0-31 15,0 0-19 1,-19-75-7-16,19 75-18 0,0 0-20 0,0 0-11 16,0 0-4-16,7 8-4 15,13 14-1-15,8 12 20 16,2 13-7-16,4 9-1 15,6 9 13-15,5 1-4 16,7 1-7 0,2-4-5-16,0-5-6 15,-5-3-4-15,-7-7-1 16,-5-7-1-16,-10-6 0 16,-3-10 0-16,-8-6-1 0,-7-9-1 15,-4-5 3 1,-2-5-1-16,-2 0 0 0,-1 0 1 15,0 0 0-15,0 0-1 0,0-10-12 16,0-10-71-16,0-6-111 16,0-1-81-16</inkml:trace>
  <inkml:trace contextRef="#ctx0" brushRef="#br0" timeOffset="-213333.17">10785 4308 508 0,'0'0'82'16,"0"0"32"-16,-88 10 17 0,39-5-61 31,-9 2-34-31,-11 2-9 15,-8 2-4-15,-7 2-2 0,-11 1-12 16,-13 0-6-16,-17 3 1 16,-5-3-2-16,8-2 0 0,17-3 1 0,25-4 17 31,23-3-3-31,20-1-14 0,18 1 3 0,11-1-4 16,8-1-2-16,0 0-4 15,0 0-1-15,0 0 0 31,0 0 5-31,0 0 1 16,0 0-1-16,0 0 1 0,0 0 2 16,0 0-3-16,0 0 8 0,0 0-2 15,0 5 1-15,0 4-6 16,0 6-1 0,6 5 11-16,6 3 8 0,-3 4-5 15,2 6-5 1,0 6 6-16,0 7 4 0,-1 8 0 15,-1 10 5-15,0 5-4 0,-3 6-5 16,-1 2-4-16,2 5 0 16,-1 1-2-16,0 1-1 15,6-4 5-15,4-3-4 16,1-6-2-16,4 1-2 16,-1-2 1-16,-1-3-4 31,-2 0 4-31,-3 3 3 0,-1 0-6 15,-4 0-3-15,-3-2 1 16,-2-8-1-16,-4-7 0 16,0-3 1-16,0-2-1 15,0-3 1-15,0-1 0 16,-4-7 0-16,0-4 0 0,-1-5 3 16,1-8 3-16,-1-5-6 0,5-6 2 15,0-4-1-15,0-2-1 16,0-1-1-16,0 1 0 15,0 1-1-15,0-1 1 16,0 3 0-16,0 0 1 16,0 4 0-16,0-3-1 31,0 4 2-31,0-1-2 0,0 0 0 0,-3-2 0 16,3-1 3-16,0-7-3 0,0 1 0 31,0-1 1-31,0 0-1 0,0 2 0 0,0-2 1 15,0 1-1-15,-3 4 0 32,3-2 0-32,0 5 1 0,0-2 2 15,-2 1-1-15,0-1-1 16,2-2 1-16,-2 1 0 16,2 3-2-1,0-1-2-15,0 4 2 0,-1 2 1 16,-1 4 0-16,1 0-1 0,-4 7 3 15,-2-1-3-15,-1 2 0 16,-2 0-2-16,1-4 2 0,1-3 3 16,0-3-3-16,3 1 0 15,1-4-2-15,1 2 2 16,0 0 0-16,0-3 0 31,-2 0 1-31,2 3-1 16,-1 2 0-16,1 0-12 15,0-4-39-15,3-2-40 16,0-6-87-16,0-4-60 0,16-1-135 16</inkml:trace>
  <inkml:trace contextRef="#ctx0" brushRef="#br0" timeOffset="-212215.29">10818 4400 468 0,'0'0'107'15,"0"0"-18"-15,0 0 74 16,0 0-63-16,0 0-37 0,0 0-13 16,-36-27-7-16,33 27-9 15,2 0-16-15,-7 10-11 16,-3 19-6-16,-5 18 4 16,-6 12 9-16,0 9 10 0,-2 6 5 15,-2 12-7-15,0 6-3 16,-4 7-4-16,0 4-4 15,0 2-3 1,-1-1-7-16,-2-3-1 0,0-6 0 16,3-12 1-1,2-11-1-15,6-9 3 16,1-7-3-16,4-5 3 16,-2-3-3-16,-1-4 0 0,0 4 1 15,-3-5 0-15,4 2-1 16,-2-4 1-16,0-1 0 15,-1-3 3-15,4-2-1 16,-1-1-1-16,2-3-2 16,1-1 1-16,1 1-1 0,-2-1 1 15,4 4 0 1,-5-1-1-16,3 1 0 0,-1 0 0 16,-2 0 0-1,1 1 0-15,0-3 0 0,0-1 0 16,-1-1 1-16,0-2-1 15,0 0 0 1,1-2 2-16,0 1-2 16,1-3-1-16,1-2 1 15,0 1 0-15,1-2 0 16,4-2 0-16,-2 3 0 0,0-3 1 16,4 3-1-1,-2-4-1-15,3 1 1 16,-2 1 0-16,0 0 1 0,0 0-2 15,0 0 1-15,3-2 0 16,-3-3-1-16,5 1 1 16,-1-3 0-16,2-3 0 15,0 2-1-15,0-2 1 16,0-2 0-16,3 3 0 16,-4-2 0-16,2-1 1 0,-1 0-1 0,2-2 0 15,-1-6-2-15,2 0-24 16,0 0-19-1,0 0-40-15,0-24-54 0,0-12-258 32</inkml:trace>
  <inkml:trace contextRef="#ctx0" brushRef="#br0" timeOffset="-212080.99">9769 6928 925 0,'0'0'43'0,"0"0"-31"16,0 0-12-16,0 0-61 16,0 0-266-16</inkml:trace>
  <inkml:trace contextRef="#ctx0" brushRef="#br0" timeOffset="-209748.57">5472 5782 365 0,'0'0'148'15,"0"0"-17"-15,29-75 44 16,-23 47-42 0,-2 5-27-16,-4 3 12 15,0 4-40-15,0 5-14 16,-7 5-17-16,-7 3-9 0,-1 3-17 16,-9 3-12-16,-4 23-8 15,-2 8-2-15,8 10-1 16,10-2 2-16,9-6-5 15,3-5 1-15,16-8 2 16,16-9-1-16,8-8-7 16,11-6-8-16,1-6-16 15,-3-17-27-15,-4-6-13 0,-11-4-28 16,-6-2 11-16,-17-1-9 0,-11 5 18 31,0 1 25-31,-18 6 33 16,-9 7 24-16,5 6 32 0,8 3 49 0,4 6 32 15,7 2-19-15,0 0-39 32,3 0-42-32,3 15-13 0,21 8 0 0,4 6 1 31,5 3 1-31,0-1-2 16,0 1 0-16,-2-3-1 15,-3-5-77-15,-4-7-123 0,-6-7-318 16</inkml:trace>
  <inkml:trace contextRef="#ctx0" brushRef="#br0" timeOffset="-208883.76">6119 4028 577 0,'0'0'167'16,"0"0"-65"-16,0 0 38 15,0 0-5-15,0 0-73 16,0 0-33-16,0-37-10 0,0 37-11 16,0 21-7-16,-5 17-1 15,-7 15 2-15,-2 10 3 16,1-2-2-16,2-4 0 0,5-6-2 31,2-12-1-31,4-8 1 0,0-9-2 0,3-10-1 16,6-6-2-16,1-5 1 15,2-1 3-15,5-5 0 16,0-14 1-16,3-5 0 16,-1-1 3-16,-1-1-4 15,-4 4 2-15,-2 0-2 16,1 7 1-16,-4 4 0 0,0 4-1 31,0 5-1-31,0 2 0 0,0 2-4 16,1 16 0-1,4 10 2-15,-7 3 2 0,0 6-5 16,-7 4-14-16,0-2-19 16,0 1-8-16,-17-3 7 15,-4-5 5-15,-2-4 11 16,-4-6 2-16,1-8 5 15,-1-8 13-15,0-3 4 16,3-3 4-16,3 0-3 0,2-4 4 16,7-13-2-16,3-5-3 0,6-4-1 15,3 2-6-15,12 4-40 32,19 2-45-32,11 6-103 0,0 5-93 0</inkml:trace>
  <inkml:trace contextRef="#ctx0" brushRef="#br0" timeOffset="-208465.98">7219 4916 666 0,'0'0'211'16,"0"0"-115"-16,0 0 71 16,-118-3-70-16,82 22-54 15,5 10-5-15,4 6-7 16,9 5-15-16,8 3-7 0,10 3-2 16,0-3-2-1,10-3 0-15,20-5-4 0,10-11-2 16,8-11 2-16,9-13-2 15,4-3-20-15,0-25-147 16,-12-8-183-16</inkml:trace>
  <inkml:trace contextRef="#ctx0" brushRef="#br0" timeOffset="-207582.44">9062 4512 663 0,'0'0'193'0,"0"0"-124"16,0 0 99-1,0 0-32-15,0 0-84 16,0 0-21-16,-52 17-7 16,52-17-9-16,0 0-5 15,0 0-7-15,0 0 4 16,0-14 4-16,6-15-1 0,8-11-9 16,2-8 3-1,-5-4-4-15,-6-2 0 0,-5 3 0 16,0 10-4-16,0 14 3 15,0 14 0-15,-5 11 1 16,2 2 0-16,1 0 0 16,1 17-4-16,-2 21-5 15,1 15 8-15,2 6 1 0,0-5 0 16,0-1 0-16,2-7 0 16,8-1 1-1,2-6-2-15,-2-5 1 16,-2-6-2-16,-5-7 1 15,4-3-7-15,-7-6-81 16,0-5-114-16,0-7-86 16,0 0-432-16</inkml:trace>
  <inkml:trace contextRef="#ctx0" brushRef="#br0" timeOffset="-207419.3">9027 4679 596 0,'0'0'254'0,"0"0"-188"15,0 0 77-15,0 0-41 0,0 0-52 16,0 0-13 0,43-1-5-16,-6-11-22 0,7-5-8 15,14-5-2-15,3-5-80 16,2 0-220-16</inkml:trace>
  <inkml:trace contextRef="#ctx0" brushRef="#br0" timeOffset="-206664.53">10954 4085 674 0,'0'0'123'16,"0"0"-8"-1,0 0 80-15,0 0-60 0,0 0-72 16,0 0-24-16,-55-33-16 16,55 20-13-16,4-1-5 15,12 1-4-15,7-1-1 16,2 3-1-1,1 2 0-15,-4 7-4 16,-1 2-2-16,-5 2-13 16,-4 19-31-16,-5 8 10 0,-5 10 8 15,-2 4-2-15,0 5 20 16,0 4 4-16,-15 2 8 16,0-5 0-16,-1-3 3 15,4-7 1-15,7-9-1 16,5-5 3-16,0-8-3 15,6-4 1-15,8-4 1 16,10-6 17-16,4-3 2 0,11 0 7 16,7-17-15-16,12-7-13 15,3-3 0-15,0-6-102 16,-4-1-245 0</inkml:trace>
  <inkml:trace contextRef="#ctx0" brushRef="#br0" timeOffset="-205581.31">9496 7444 856 0,'0'0'124'0,"0"0"1"16,0 0 27-16,-19-78-72 15,19 55-30-15,0 2-12 16,6 1-3 0,9 3-23-16,-3 0-8 0,3 7-3 15,-2 5-1-15,2 2 0 16,2 3-2-16,2 3-4 0,2 15-21 16,-5 5-9-1,-1 4 6-15,-6-1 4 0,-4 2 2 31,-4 0 2-31,-1-2 7 16,0-1 5-16,0-4 8 0,-1-1 2 16,-7-8 0-16,5-5 0 15,0-2 1-15,3-4-1 16,0-1 5-16,0 0-3 16,0 0 4-16,6 0-1 15,16-13 3-15,6-4 2 0,1 5-5 16,0 0-4-16,-7 7 0 15,-1 1-1-15,-5 4 0 16,-1 0 0-16,-6 7 0 16,-4 12 0-16,-4 8 0 15,-1 2 0-15,-1 4-1 0,-16-2 1 16,-4-5 0-16,-4-1 1 16,-2-5-2-16,-1-5 0 15,-2-6 0 1,4-8 1-16,-2-1-1 15,6-6-15-15,-2-16-48 16,5-13-132-16,2-11-131 16</inkml:trace>
  <inkml:trace contextRef="#ctx0" brushRef="#br0" timeOffset="-203916.81">11403 5372 670 0,'0'0'149'0,"0"0"-80"16,0 0 94-16,0 0-33 16,0 0-73-16,0 0-31 15,-17-13-11-15,23 13-9 16,23 0-4-1,12 0 1-15,7 0 1 0,3 0-3 16,2-3 0-16,3-4-1 0,2-4 0 16,0 0-22-16,-7-2-86 15,-12 2-76-15,-14 1-29 16,-14 0-93-16</inkml:trace>
  <inkml:trace contextRef="#ctx0" brushRef="#br0" timeOffset="-203505.07">11750 5102 667 0,'0'0'173'0,"0"0"-47"15,0 0 48-15,0 0-63 0,0 0-57 16,0 0-18-16,-49-6-12 15,46 14-12-15,3 12-8 16,0 6-1-16,10 3-1 16,17-1-1-16,9-5-1 15,3-1-1 1,7-3 1-16,-6-4-1 16,-4-4 1-16,-4 0-4 15,-10 1-12-15,-10-1-10 16,-2 4 0-16,-8 5 18 15,-2 3 6-15,-7 5 2 16,-15 0 0-16,-6 1 0 0,0-3 0 16,1-1 1-16,2-5-1 15,4-6 3-15,6-5-6 0,6-3 3 16,3-2-2-16,6-4-39 16,0 0-56-16,0 0-25 15,10-19-49 1,15-12-158-16</inkml:trace>
  <inkml:trace contextRef="#ctx0" brushRef="#br0" timeOffset="-202549.7">12660 4896 666 0,'0'0'150'0,"0"0"-59"16,0 0 39-16,0 0-70 0,-86-19-42 15,54 14-1-15,0 0 12 0,-1-1-5 16,6-2-10-16,3-7 2 15,7-6 1-15,6-4-10 16,8-1-3-16,3-3-3 16,0 5 0-1,3 4-1-15,11 5 0 0,2 0-1 16,1 4 0 0,1 1 1-16,-4 5 0 15,-1 0-1-15,0 5 1 16,1 0-2-16,1 3-1 15,-2 16 3-15,4 9-1 16,-4 11 1-16,0 12 1 0,-2 8-1 16,0 6 0-16,-3 3 1 15,-3-3-1-15,-5 1 0 16,0-1 0-16,-2-4 0 16,-12-5-1-1,-5-8 0-15,-1-7 1 0,-1-12 0 16,4-8-1-16,4-9 1 15,6-6 2-15,2-6-1 16,3 0 0-16,1-6 3 16,-1-16-1-16,2-9-3 15,0-3 0-15,14-7-1 16,5 5 1-16,2 2 0 16,-1 3 5-16,0 6-2 15,0 4 6-15,-5 4 0 16,-2 7-5-16,-1 5-1 15,-3 5-3-15,3 0-1 16,1 0 1-16,1 15-3 16,1 9 2-16,-2 7 1 15,-4 5-1-15,0-3 1 0,-4 0 0 16,-2-6 0-16,0-5-3 16,-2-6 1-16,1-6 1 15,-2-6 1-15,0-4 0 0,1 0 1 0,2 0 3 31,-2-13 6-31,1-11-1 0,2-6-4 16,2-4 13 0,2 0-2-16,2 1-2 0,-1 3-2 15,0 4 4-15,3 6-8 16,-3 4 3-16,0 5-9 16,0 5 0-16,6 6-1 15,3 0-1-15,1 0-2 16,4 19 0-16,-1 3 1 15,-7 5 0-15,-2 3 1 16,-5 1-5-16,-7-1-9 16,-1-4-25-16,0-1-35 15,0-3-58-15,-4-7-69 16,-5-7-155-16</inkml:trace>
  <inkml:trace contextRef="#ctx0" brushRef="#br0" timeOffset="-201827.8">13738 4780 671 0,'0'0'122'16,"0"0"18"-16,-37-80 43 0,33 71-61 15,2 6-58-15,2 1-34 16,0 2-19-16,0 16-11 16,0 23-5-16,0 19 5 0,0 7 2 15,0 1 0 1,0-1-1-16,0-6-1 15,0-4 3-15,5-7-3 0,2-9-4 16,1-8-78-16,1-12-105 16,1-13-137-16</inkml:trace>
  <inkml:trace contextRef="#ctx0" brushRef="#br0" timeOffset="-200749.05">13578 5073 709 0,'0'0'116'16,"0"0"-22"-16,0 0 52 0,0 0-93 0,0 0-48 15,114-75-2-15,-49 41-2 16,3-5 2 0,2-2-3-16,-6-2 0 0,-9 1-3 15,-11 6-25-15,-14 8-16 16,-11 9 9-16,-13 5 21 15,-6 3 13-15,0 3 1 16,-5 3 29-16,-6 2 7 16,3 3 13-16,1 0-10 15,-3 0 3-15,0 4-11 16,1 16-8 0,0 6 0-16,1 12-2 0,3 6 1 15,5 6-1-15,0 1-8 16,0-2-3-16,0-6-5 15,15-4 0-15,-2-8-5 16,3-6 0-16,0-8 1 16,1-4-1-16,-3-7 0 15,1-5 0-15,-5-1 0 16,-2 0-1-16,2-17 0 16,-4-6 1-16,-1-3-1 15,-2-1 1-15,-3 0 0 0,0 1 3 0,0 6-1 16,0-1 2-1,1 6 12-15,2 4-2 0,0 3 0 16,3 3-8-16,1 3-6 16,7 2 0-16,4 0-4 15,4 15 4-15,2 5-2 16,4 2 2-16,1 3 0 16,1-1-1-16,-2-2 0 15,-3-6-5 1,-1-5-4-16,-6-4-15 0,-3-5 2 15,-3-2 10 1,-2 0 3-16,-1 0 10 0,-3-14 2 16,2-4-2-16,-1-3 2 15,-3-5 1-15,1-1-2 16,-2 1 3-16,-3 3 1 16,5 4 3-16,-4 5 2 15,-1 6 4-15,2 3-4 0,-2 5-4 16,3 0-6-16,7 0 0 15,5 15-6-15,9 5 5 0,4 1 1 16,3-4 0-16,4-1-2 31,-1-5 0-31,0-5-2 16,1-6-7-16,-5 0 4 16,-4-2 2-16,-2-13 0 0,-5-4 3 15,-7-4 1-15,-4-4 0 16,-6 0 2-16,-2 0-1 15,0 0 2-15,-2 6-1 16,-7 4 1-16,1 6 8 16,4 3 6-16,0 5 6 15,4 3 1-15,0 0-7 0,0 0-13 16,0 0-3 0,8 3-8-16,11 11 8 0,6 8 0 15,0 2-1-15,-1 1 0 16,-4 2-2-16,-3-2 0 15,-5 2-10-15,-5-4-7 16,-3 0-2 0,-4-3 5-16,0-1 9 15,-20-2-3-15,-5-3 7 16,-9 2 1-16,-7-5-10 16,-3-1-26-16,-3-3-38 0,1-5-23 15,6-2-15-15,5 0-51 16,6-9-181-16</inkml:trace>
  <inkml:trace contextRef="#ctx0" brushRef="#br0" timeOffset="-200556.73">14468 4688 929 0,'0'0'112'16,"0"0"-19"-16,0 0 26 16,0 0-105-16,0 0-14 0,0 0-28 15,-15-13-157-15,21 17-142 0</inkml:trace>
  <inkml:trace contextRef="#ctx0" brushRef="#br0" timeOffset="-199719.64">15682 4422 658 0,'0'0'148'16,"0"0"-4"-16,0 0 29 15,0 0-57-15,0 0-51 16,0 0-19-16,-22-33-24 16,22 33-11-16,0 6-11 15,0 21 0 1,0 15 0-16,1 14 0 16,4 4 2-16,-1 2-2 15,1-2 0-15,-2-3 0 16,2-5-3-16,1-6-1 15,1-11-73-15,0-11-73 0,3-12-58 16,-2-12-108-16</inkml:trace>
  <inkml:trace contextRef="#ctx0" brushRef="#br0" timeOffset="-198500.28">15539 4725 568 0,'0'0'178'16,"0"0"-90"-16,0 0 32 16,0 0-71-16,0 0-42 15,112-47-2-15,-45 23-3 16,5-5-2-16,3-4 0 16,-1-4-1-16,-7-3-19 15,-12 0-37-15,-18 7-20 16,-14 5 34-16,-17 3 29 15,-6 10 14-15,-2 2 33 16,-11 4 64-16,-2 2 0 0,3 4-15 16,3 3-9-16,0 0-21 15,1 4-23-15,1 16-17 0,-3 11-5 16,4 8 4-16,1 6 2 16,5 5 2-16,0-2-6 15,0 0-2-15,5-4-2 16,6-10-2-16,3-2-3 0,2-8 0 15,-1-8 0-15,1-6-1 16,0-8 1-16,0-2 0 16,2-4-3-1,1-18-7-15,-2-3 1 16,-4-5 0 0,-4 2 6-16,-4 3 3 0,-4 5 1 15,-1 3-1-15,0 8 2 16,0 1 2-16,0 6 9 15,0-1 2-15,6 3-15 16,4 0 0-16,7 14-4 16,7 4 4-16,1 3 0 15,3 1 0-15,1-2 0 16,1-4 0-16,2-5 2 16,0-4-2-16,1-5-1 15,-2-2-2-15,-4-2 6 16,-2-13-4-16,-4-4 4 0,-6-4-4 0,-3 0 3 15,-5-2 0-15,-5-2 0 16,-2 4-2-16,0 3 3 16,-6 4 1-16,-9 3 2 15,-2 3 10 1,-2 5 0-16,1 2-5 16,2 3-3-16,2 0-3 15,4 8-4-15,2 9-1 16,7 5-2-16,1 4 0 0,1-2-1 15,16 1 3-15,10-5-2 16,1-3 2-16,6-4-1 16,1-3-1-1,-2-7-19-15,-4-3-2 0,-3 0 1 0,-7 0 8 16,-5-5 10-16,-4-7 2 16,-6 0 2-16,-1-4 3 15,-3 1-2-15,0 0 1 16,0 1 6-16,0-1 3 15,2 1 0-15,2 1-5 16,2 1-1 0,3 3-2-16,-1 4-3 15,2 3 1-15,5 2-1 16,5 0 0-16,3 5 0 16,3 11-2-16,0 1 2 15,0 0-2-15,0-2 1 0,0-3 0 16,1-7-1-16,0-5-9 15,0 0 0-15,-2-3 3 16,-3-10 7-16,-1-5 1 16,-1-5 0-16,-5-1 0 15,-4-4 0-15,-3-1 1 0,-5 0 0 16,-3-3 1 0,0 4 4-16,-8 5 3 15,-8 6 0-15,3 7 6 16,-2 7 5-16,3 3-4 0,0 6-6 0,-1 19-4 15,5 11-5-15,6 4 7 16,2 3-6-16,11-5 0 16,16-7-1-16,6-7-1 15,7-11 0 1,0-12 0-16,0-1-14 16,5-1-64-16,-3-18-68 15,-3-1-102-15,-11-4-86 16</inkml:trace>
  <inkml:trace contextRef="#ctx0" brushRef="#br0" timeOffset="-197349.64">18133 4325 712 0,'0'0'147'0,"0"0"3"16,0 0 45-16,0 0-103 0,0 0-40 16,0 0-26-16,-12-26-13 15,7 43-13-15,1 9 2 16,-3 11-2-16,4 1 2 0,3-1-1 15,0-5-2-15,0-6 0 16,14-5 0-16,4-8-1 16,5-4 1-16,3-9 0 15,3 0-1-15,-1-5-15 16,-3-16-8-16,-3-5 7 0,-8-6 7 31,-8 0 11-31,-4 0 0 0,-2 0 2 0,0 6-1 16,-6 5 3-16,-2 2 6 15,1 9 10-15,4 0-2 16,2 6-5-16,1 3-2 16,0 1-9-16,0 0-2 15,1 0-2 1,18 4-3-16,7 7 4 16,0 6 1-16,1-1-3 15,3 4 2-15,0-1-5 0,1 1 1 16,-1 0-12-1,-4 0-13-15,-6-2 2 0,-3-3-1 16,-8-1 7-16,-5 0 2 16,-4-2 5-16,0 1 15 15,-6-2 0-15,-16-1 0 16,-5-2 1-16,-7 1 0 0,-4-4-1 16,-2 0 3-16,0-3-3 15,0-2-14-15,2 0-42 16,4-8-36-1,1-10-76-15,8-8-178 16</inkml:trace>
  <inkml:trace contextRef="#ctx0" brushRef="#br0" timeOffset="-197150.64">18027 4081 995 0,'0'0'92'0,"0"0"-39"16,0 0 33-16,0 0-60 31,0 0-26-31,0 0-41 0,16 12-123 0,20-5-50 16,0-2-412-16</inkml:trace>
  <inkml:trace contextRef="#ctx0" brushRef="#br0" timeOffset="-196618.5">19277 4001 32 0,'0'0'737'15,"-44"-76"-680"-15,27 56 85 16,5 11 40-16,3 5-75 0,6 4-60 15,0 4-32-15,3 28-15 16,0 21-1-16,0 16 1 16,0 5 0-1,10 1 0-15,10-4 0 0,-3-8 1 0,3-7-1 16,-1-11-1-16,-4-8-4 16,2-11-101-16,-4-11-70 15,0-10-87-15,-3-5-241 16</inkml:trace>
  <inkml:trace contextRef="#ctx0" brushRef="#br0" timeOffset="-195533.13">19132 4366 804 0,'0'0'94'16,"0"0"66"-16,0 0 4 15,0 0-93-15,0 0-34 16,0 0-19-16,49-50-9 16,-13 30-5-16,5-1-2 0,2 4-2 15,-8 5 0-15,-6 4 0 16,-10 4 0-16,-10 4 0 16,-3 0-4-16,0 8-3 0,-1 12 6 31,-1 3-1-31,-3 5 2 0,2 1 0 0,0 0 0 31,3-3 0-31,2-6 0 0,2-3-1 16,1-3 2-16,-1-8-2 15,3-2 1-15,0-4 0 16,3 0 1-16,4-7 0 16,2-10 0-16,0-3-1 15,-4-5 2-15,-2-1-1 16,-5-2 1-16,-2-1-2 0,-5 5 0 15,-4 4 1 1,0 5 0-16,0 3 4 0,-3 6 0 16,-2 3 12-16,2 1 7 15,1 2-1-15,2 0-14 16,0 0-9-16,0 14-3 16,0 8 2-1,0 3 1-15,6 3 0 16,9-5 0-16,5-2-2 15,5-4 2-15,3-3 0 16,3-5-2-16,5-6 2 0,-3-3-2 16,-4 0-10-16,-4-16 4 15,-6-2 2-15,-9-6 4 16,-2-5 1-16,-7 0 1 0,-1 0 0 16,0 1 0-1,-9 3 0-15,-3 3 0 0,0 5 1 16,-1 5 3-16,4 4 2 15,1 5 7-15,3 1-1 16,3 2-6-16,1 0-6 16,1 20-7-16,0 7 5 0,0 4 2 31,10 0-1-31,10-3-1 0,8-2 1 0,5-6-1 31,8-6 2-31,3-7-20 0,0-7-8 0,-5 0-5 16,-6-7 2-16,-9-10 18 0,-9-5 13 31,-8-4 0-31,-4-1 1 16,-3-1 1-16,-3 2 6 15,-10 5 27-15,-2 4 4 16,-2 4 2-16,7 7-7 16,1 3-12-16,3 3-2 15,2 0-6-15,1 14-9 16,1 14-5-16,2 8 0 0,0 3 1 0,9-1-1 15,12-6 0 1,1-3 0 0,4-8 0-16,4-6 1 0,4-7-1 0,-3-8 1 15,0 0-2-15,-2-1-1 16,-8-19-7-16,-3-2 3 16,-8-6 0-1,-7-4 2-15,-3-2 4 16,0-3-6-16,-13 0 1 15,-14 5-1-15,-3 7 0 16,-4 13-7-16,-2 10 8 16,0 2 1-16,2 10-3 15,1 10-18-15,6 3-42 16,6 6-62-16,3-2-137 0,6-5-265 16</inkml:trace>
  <inkml:trace contextRef="#ctx0" brushRef="#br0" timeOffset="-194515.94">21147 4207 609 0,'0'0'118'0,"0"0"-27"16,0 0 72-16,-15-89-54 15,-1 78-41 1,-5 4-22-16,-6 7-8 0,-3 0-20 16,-4 13-9-1,1 14-4-15,6 7-2 0,8 1-3 0,13-1-2 16,6-3 2-16,3-2-2 15,21-4-5 1,9-7 5-16,4-7 1 16,5-7-25-16,-3-4-36 15,-5 0 8-15,-4-11 17 16,-11-7-7-16,-10-1 11 16,-9-1 10-16,0 2 21 15,-6 0 2-15,-9 3 13 16,3 3 42-16,3 3 20 0,2 3-11 15,4 3-2 1,1 1-25-16,2 2-27 0,0 0-9 16,0 6-1-16,5 16-7 15,10 14 7-15,1 6 1 16,2 5 2-16,3 4 4 16,-2 1-4-1,1-1 1-15,-4-1-3 16,-4-6 0-16,-4-6-1 15,-7-4 1-15,-1-7 0 16,0-3-2-16,-8-4-7 0,-9-5-1 16,-4-2-6-16,-8-4-10 15,-2-5-20 1,-3-4-2-16,0 0-1 0,6-6-24 0,6-17-6 16,11-8-11-16,11-11-86 15,0-11-125-15</inkml:trace>
  <inkml:trace contextRef="#ctx0" brushRef="#br0" timeOffset="-193529.46">21399 4158 859 0,'0'0'122'0,"0"0"53"0,0 0-19 31,0 0-84-31,0 0-41 16,0 0-12-16,11-82-13 0,19 73-5 15,8-1-1-15,4 5-2 16,-1 5-2-16,-6 0-1 16,-6 10-17-16,-6 12-29 15,-8 4-13-15,-6 4 13 16,-9 3-4-16,0 1 16 15,-10 1 12 1,-16-2 15-16,-2-3 2 0,0-7 7 0,4-6 3 16,10-7 0-1,6-6 0-15,6-3 0 0,2-1 2 16,6-5-2-16,21-18 4 16,15-10 0-1,4-6 2-15,6-4-2 16,-4-1 2-16,-5 1-2 15,-9 4 2-15,-8 7 2 16,-13 8 10-16,-7 7 15 16,-6 7 30-16,0 5-4 15,-3 3-23-15,-13 2-14 0,-5 7-17 16,-2 16-3-16,1 10-2 16,4 5-1-16,9 0 1 15,8-3-3-15,1-3 3 16,3-6-1-16,16-4 0 0,5-7 1 15,5-5 0-15,0-8-1 16,1-2 1-16,-2 0-1 16,-4-11 0-1,-3-5-3-15,-6-6-3 0,-3-4-5 16,-5-1-3 0,-5-7 1-16,-2 2 9 0,0 0 0 0,0 5 5 15,-5 9-1-15,2 9 1 16,2 6 0-16,1 3 0 15,1 7-11 1,17 18 0-16,8 6 10 16,1-1 0-16,4 1 1 0,-1-7-2 15,1-9 1 1,0-8 0-16,-1-7-21 0,-3 0 7 16,-2-13 7-1,-1-11 4-15,-3-5 3 0,0-7 0 16,-4-3 0-1,-1-5 1-15,-6-3 1 0,-2-3 0 16,-8-5 0-16,0-6 3 16,-11 1 22-16,-10 5 25 15,-3 14-9-15,4 14 0 16,5 14 2-16,6 7-4 16,3 6-18-16,1 23-16 15,-2 30-5-15,-2 22-1 16,8 16 7-16,1 5-7 15,0-1 2-15,7-3 1 16,0-2-3-16,1-8 0 16,-1-10-1-16,2-8 1 15,2-11-11-15,-2-13-120 16,-1-11 7-16,1-12-76 0,4-14-159 16,4-3-127-16</inkml:trace>
  <inkml:trace contextRef="#ctx0" brushRef="#br0" timeOffset="-193159.82">22370 4001 834 0,'0'0'47'0,"0"0"84"16,0 0 37-16,0 0-89 0,0 0-59 15,0 0-8 1,61-53-8-16,-20 48-1 16,3 5-2-16,0 0 0 15,-3 0-1-15,-6 5 0 16,-6 9 0-16,-7 2-1 16,-3 2-16-16,-10 2-12 15,-6 1-7 1,-3 1 5-16,-6 0 12 0,-21-1 8 0,-10-3 5 15,-7-1 6-15,-5-8-2 0,0-1 2 16,3-5 0 0,3-3 0-16,7 0 0 0,8-3-26 15,9-13-80-15,6-5-93 16,10-8-320-16</inkml:trace>
  <inkml:trace contextRef="#ctx0" brushRef="#br0" timeOffset="-191210.49">22840 3899 410 0,'0'0'117'16,"12"-82"21"-16,-7 32 10 0,-5 1-23 15,0 7-31 1,0 9 4-16,0 14-14 16,0 7-21-16,0 5-24 15,0 4-14-15,0 3-7 0,0 0-9 16,0 0-7-1,0 23-2-15,1 24 0 16,4 20 3 0,-4 11 9-16,2 2-3 0,0-4-4 15,1-2-2-15,2-11-1 16,2-10-2-16,1-12 0 16,3-15-1-16,-5-9 1 15,1-9-1-15,-1-8-2 0,3 0-11 16,6-14 4-16,1-17 2 15,0-8-3-15,-1-3 1 16,-4 1 4-16,-3 8 1 16,-3 8 3-1,-1 9 2-15,-1 6 0 16,1 6 1-16,9 4-2 16,5 0-3-16,7 6-5 15,7 13 4-15,-3 4 3 0,1 3 1 16,-4 0-4-1,0-2-1-15,-3-2-59 16,-6-5-98-16,-2-9-46 16,-8-8-223-16</inkml:trace>
  <inkml:trace contextRef="#ctx0" brushRef="#br0" timeOffset="-183340.67">24008 3909 430 0,'0'0'192'0,"0"0"-60"0,0 0 25 0,0 0-20 31,0 0-33-31,0-71-24 0,0 65-28 0,0 4-7 16,0 0-14-16,0 2-7 15,0 0-11-15,0 0-3 16,0 0-8-16,-1 7-2 16,-1 17-3-16,2 9 3 15,0 1 0-15,0-1 0 16,5-3-1-16,10-6 0 16,7-3-2-16,3-4 2 15,-1-9 0-15,1-5-13 16,-2-3-14-16,-2-3-3 15,-1-18 5 1,-3-1 6-16,-4-5 3 0,-5-1 11 0,-4 1 6 16,-4-1 0-16,0 5 1 15,0 3 1-15,0 3 0 16,0 3 0-16,0 6 14 16,0 4-3-16,0 1-4 15,0 3-4-15,0 0-5 16,0 0-2-1,5 4-4-15,5 13 3 16,1 3 2-16,-1 2 1 16,3 1 0-16,0-2 0 15,0-3-1-15,0-2 0 16,0-7 1-16,-2-3-4 16,-3-4-2-16,-1-2 2 0,3 0 4 15,3-13 0-15,-3-10 2 0,2-2 0 16,-5 0-2-16,2 2 2 15,0 0 1-15,-1 5-1 16,-1 6 0-16,1 4 1 16,2 3-2-16,4 5-1 15,5 0 0-15,6 16-1 16,-1 7-2-16,2 5 2 16,-6 5-1-1,-1 0 1-15,-5-4-4 0,-6 0-39 0,-7-6-81 16,-1-3-23-16,-4-7-80 15,-20-8-231-15</inkml:trace>
  <inkml:trace contextRef="#ctx0" brushRef="#br0" timeOffset="-183129.72">23835 3592 927 0,'0'0'88'0,"0"0"-56"15,0 0 75-15,0 0-56 16,0 0-51-16,0 0-2 16,-3 0-11-16,12 22-13 15,4 2-109-15,-2-3-147 16</inkml:trace>
  <inkml:trace contextRef="#ctx0" brushRef="#br0" timeOffset="-182467">25341 3307 508 0,'0'0'219'0,"-37"-77"-107"16,18 49-3-16,4 5 27 15,6 9-24-15,5 5-42 16,1 7-20-1,3 0-17-15,0 2-17 16,0 0-14-16,0 28-2 0,0 18 0 16,9 16 1-16,2 8 6 15,0 5 1-15,1 2 0 0,0 2-1 16,0 2-4-16,-2-6-3 16,2-7 0-1,-3-12-1-15,3-13-1 16,-3-14-73-16,-2-9-64 15,1-10-48-15,-2-10-111 16,-6 0-258-16</inkml:trace>
  <inkml:trace contextRef="#ctx0" brushRef="#br0" timeOffset="-182239.78">25045 3718 555 0,'0'0'208'0,"0"0"-123"16,0 0 36-16,0 0-15 15,0 0-47-15,0 0-26 16,100-77 3-16,-47 61-14 16,6 0-13-16,0 3-8 15,1 2-1-15,0 3 0 0,-2 4-63 16,-3 4-96-16,-10 0-128 15,-15 0-420-15</inkml:trace>
  <inkml:trace contextRef="#ctx0" brushRef="#br0" timeOffset="-181787.88">25494 3757 778 0,'0'0'125'0,"0"0"44"0,0 0-20 16,-8-81-72-16,8 60-26 16,0 4-17-16,12-3-6 15,2 6-14-15,5-1-10 16,3 6 0-16,4 0-4 16,3 5 0-16,4 4 0 15,3 0-1-15,-2 3 0 0,-4 15-6 16,0 6-7-1,-6 2-22-15,-4 6-5 0,-6-1-8 16,-8 0-9 0,-4-3-2-16,-2-5-4 0,0-6 15 15,-6-4 24-15,-6-9 19 16,-3-1 6 0,1-3 4-16,1 0 0 15,3-15 6-15,2-2 16 0,5-7 2 16,3-3-9-1,0-5-9-15,14-2-8 0,12 4-1 16,7 3-2-16,6 5-2 16,6 5 3-16,1 8-27 15,0 3-38-15,-1 5-55 16,-2 1-94-16,-9 0-124 16</inkml:trace>
  <inkml:trace contextRef="#ctx0" brushRef="#br0" timeOffset="-180310.54">26316 3560 509 0,'0'0'190'31,"0"0"-49"-31,0 0 24 0,0 0-42 0,0 0-40 31,0 0-25-31,-65-35-26 0,39 35-2 0,-6 4-9 16,1 13-9-1,3 7-4-15,5 4-6 16,8 3 0-16,8 0 0 0,7 1-2 16,3-2 0-16,19-6-2 15,10-4 1-15,8-6 0 16,0-9-3-16,1-2-33 16,-3-3-12-16,-7-3-5 15,-6-11-12-15,-8-3 27 16,-5-7 7-16,-5 1 21 15,-7-2 11 1,0 3 0-16,0 4 9 0,0 2 36 16,-5 5 15-16,-3 5-14 15,2 2-13-15,2 4-9 16,-4 0-11-16,-4 4-13 16,0 18 0-16,-2 7-1 15,5 4 0-15,4 1-2 0,5-4 3 16,0-4-4-16,17-7 2 15,5-4-1-15,5-4-2 0,1-5 2 32,2-6 2-32,-2 0-1 0,-3-2 2 15,-3-10 1-15,-5-6 0 16,-3 1 1-16,-5 3-1 0,-6-3 1 16,-2 0 10-16,-1 0 9 15,0-1-2-15,0 3 1 16,0 0-5-16,2 3-4 15,-1 1 3-15,1 4-2 16,-2 3 2-16,0 4-2 0,0 0-9 31,3 0-3-31,3 11-8 0,2 11 2 16,6 7 6 0,-2 1 0-16,3-4-2 0,-5-3 2 15,1-5-14-15,-2-4-2 0,-3-4 6 16,0-6 2-1,1-1 5-15,-4-1 3 16,1-2 0-16,1 0 1 16,3 0-1-16,-1-13 3 15,3-4-3-15,1 1 1 16,1-2 0-16,-2-2-1 16,1 1 1-16,0 2-1 15,0-1 0-15,-2 5 0 0,1 0 0 16,-2 2 2-1,-2 4-2-15,-2 0 2 0,2 0-1 16,-3 2-1-16,0 4-1 16,0 1 0-16,3 0-2 15,3 3-2-15,3 12 1 16,1 2 4-16,0 2-6 16,3 1-12-16,-1-1-13 15,3-2 7-15,2-5-3 16,0-2 3-16,4-4 2 15,-2-5 2-15,2-1 9 16,-1 0 10-16,0-4 1 16,1-10 0-16,1-5 1 15,-1-3-1-15,-3-2 3 0,-1 0-1 16,-8 2 10-16,-2 2 16 16,-6 3 10-16,-4 1-4 15,0 4 4-15,0 2-20 16,-11 4-9-16,-7 6-5 15,-3 0-4-15,-3 18-2 16,1 11 0 0,3 5 2-16,5 5-2 15,7 2 2-15,7-3-4 0,1-6-1 0,3-4-56 16,12-10-22 0,1-9-39-16,2-6 7 0,0-3 13 15,1 0 40-15,-1-16 34 16,-1-7 21-16,-4-4 7 15,-3-3 2-15,-4-2 8 16,-4 2 38-16,-2 4 38 16,0 5 13-16,0 4 26 15,-3 7-18-15,-2 2-22 16,4 7-34-16,-1 1-9 16,1 0-24-16,1 13-15 15,-2 24-3-15,2 16 4 16,0 10-2-16,0 4 1 15,14 8-3-15,5 3 0 0,2-2 0 16,-3-3 2 0,-3-6-1-16,-6-12-1 0,-8-11 0 15,-1-8 0-15,0-5 0 16,-16-10-1-16,-5-4-10 16,-9-4-26-16,-7-6 17 15,-8-4 10-15,-8-3-42 16,-1 0 9-16,2 0 17 0,9-6-8 15,14-13-20 1,14-7-14-16,15-10-23 0,3-12-53 0,29-16-93 16,18-11-138-1</inkml:trace>
  <inkml:trace contextRef="#ctx0" brushRef="#br0" timeOffset="-180049.57">27373 3231 821 0,'0'0'146'0,"0"0"-92"15,0 0 72 1,0 0 21-16,0 0-93 0,0 0-52 0,-21-38-2 16,36 84 0-16,3 19 0 15,3 8 6-15,-4 6 13 16,-1 2-10-16,-4-4-7 15,2-7-2-15,-3-8 1 16,1-17-1-16,-3-11-64 16,3-11-99-16,7-15-107 15,5-8-120-15</inkml:trace>
  <inkml:trace contextRef="#ctx0" brushRef="#br0" timeOffset="-179671.9">27655 3747 771 0,'0'0'49'0,"0"0"34"15,0 0 46-15,0 0-94 16,0 0-17-16,0 0 29 16,96-10-24-16,-67-14-14 15,-6-4-7-15,-8-5 6 0,-7 2-8 0,-8-2 0 31,0 7-1-31,-22 4-3 0,-9 5 0 0,-4 11 1 16,1 3-1-16,4 3 3 16,3 20-2-16,8 12-1 15,6 7 4-15,8 5 3 16,5-1 6-16,2-1-3 16,17-5 0-16,11-8-3 15,6-7-2-15,7-7 3 16,2-6-1-16,2-9-1 15,-2 0-2-15,-2-3-20 16,-7-9-87 0,-7 1-24-16,-9 1 15 15,-6 0-60-15,-8 6-7 0,-6 2-116 16</inkml:trace>
  <inkml:trace contextRef="#ctx0" brushRef="#br0" timeOffset="-178946.27">28841 3604 679 0,'0'0'117'0,"0"0"-57"15,-33-87 77-15,8 70-35 0,-1 5-48 16,2 7-19-16,5 5-5 16,3 0-18-16,4 17-12 15,7 13-6-15,5 7 2 16,8 8-3-16,23-2 6 15,10 1 0-15,3-4 1 16,-2-5 0-16,-9-9-1 16,-11 1-27-1,-9-5-22-15,-11-1-9 16,-2 1 10-16,-18 3 22 16,-16-3 2-16,-11 1-14 0,-1-4-12 15,-2-5 2-15,9-5 17 0,5-4 12 0,10-5 16 16,12 0 4-16,7-6 0 15,5-13-11-15,13-7-28 16,21-11-56-16,13-6-32 16,8-5-212-16</inkml:trace>
  <inkml:trace contextRef="#ctx0" brushRef="#br0" timeOffset="-177838.12">29166 3292 702 0,'0'0'146'0,"0"0"-31"16,0 0 68-16,-21-73-57 15,18 68-60 1,2 3-25-16,-2 2-14 15,3 0-9-15,-2 4-12 16,-2 26-6-16,-4 18 1 16,2 18 3-16,-1 10 11 0,1 2-9 15,1 6 5-15,2-1-4 16,3-5-5-16,0-12 0 16,0-11-2-16,6-17-1 15,5-10 1-15,-1-10-2 16,1-7-15-16,-4-10-28 15,5-1 14-15,0-6 15 0,2-19 9 16,2-6-1-16,-6-5 4 0,2-1 3 31,-6 3-1-31,-1 3 2 0,-1 4 3 0,-2 8-2 32,-1 5 5-32,1 3 2 15,1 7-2-15,1 3-6 0,9 1-1 0,8 0-5 16,6 17 5-16,12 3 1 15,1 2-2-15,6-4 2 0,-1-4 0 32,1-5-3-32,-5-4-13 0,-8-5-8 0,-7 0 7 31,-7-5 17-31,-5-12 0 16,-3-6 2-16,-3-5 0 15,-6-2 1-15,-2 0 4 0,0 6 14 16,-4 2 2-16,-8 5-9 15,0 3 8-15,0 3-9 0,3 4-5 16,1 5-1 0,5 0-3-16,2 2-4 0,-1 0 0 15,2 7-6-15,0 12 1 16,0 8 5-16,0 2-4 16,14 1 3-1,5-2 0-15,1-4-19 16,1-7-30-16,-2-7-2 15,-6-6-18-15,-2-4 21 16,1 0 30-16,-3-8 16 16,0-17 3-16,1-5 0 15,-2-1 1-15,-2 3 3 16,0 7 8-16,-1 8 4 0,0 2 4 16,-2 8 0-16,3 3-15 15,4 0-5-15,8 11-13 16,6 9 9-16,3 1 2 15,3-1 2 1,1-5-1-16,3-4-1 16,2-11-5-16,-3 0-2 0,-2-8-6 15,-2-14 0-15,-6-6 14 16,0-6 1-16,-2-6 0 16,-2-4 1-16,-7-6 0 15,-4-4 1-15,-6-5 10 16,-2-4 46-16,-2 4-7 15,-12 9 19-15,-2 14-18 16,4 14-14-16,4 11 3 16,4 8-11-16,1 3-14 15,-3 26-16-15,0 28-2 0,-2 22 2 0,2 15 2 32,3 2-2-32,3 4 0 0,0 2 0 0,8-5 0 15,9-6-1-15,2-13 0 16,0-14-54-16,-5-11-63 15,-1-15-99-15,-3-12-63 16,1-16-120-16</inkml:trace>
  <inkml:trace contextRef="#ctx0" brushRef="#br0" timeOffset="-177485.22">30294 3534 785 0,'0'0'139'0,"0"0"-26"0,0 0 66 16,0 0-60-16,-33-75-64 15,33 69-27-15,3 3-12 16,21 3-16-16,10 0-1 16,11 1-3-16,4 16 0 15,-2 4 1-15,-6 4-29 16,-7 6-26-16,-7-1-6 0,-6 0-26 15,-12-1-4 1,-9-3 0-16,0-1-5 0,-21-3 47 0,-9-5 29 16,-9-6 18-16,-3-4 5 15,-4-4 2-15,1-3 1 16,3 0 6-16,7 0 3 16,8 0-10-16,11-4-2 15,4-10-1 1,9-5-111-16,3-2-409 15</inkml:trace>
  <inkml:trace contextRef="#ctx0" brushRef="#br0" timeOffset="-175588.08">12699 6420 346 0,'0'0'181'15,"0"0"-20"1,0 0 4-16,0 0-46 15,0-76-24-15,-12 58-9 0,-9 3-18 16,-6 4-19-16,-13 8-16 16,-9 3-5-1,-12 13-16-15,-6 18 1 0,-1 9-2 16,9 4-3-16,11-2 0 16,21-4-4-16,15-7-2 15,12-4-4-15,9-6 1 0,28-8 0 16,14-11 2-16,16-2-3 15,6-20 1-15,-1-12-8 16,-4-7-42-16,-14-3-13 16,-11-7-22-1,-14-2-7-15,-13-8 17 16,-11-6 12-16,-5-1 8 16,-9-6 18-16,-16 2 29 15,-2 11 7-15,1 11 2 16,7 16 18-16,3 14 41 15,8 7 24-15,2 6 16 16,6 4-29-16,0 1-48 16,0 7-21-16,3 21 2 0,12 14 5 15,-2 13 19-15,2 6-4 16,-1 6-1-16,-5 1-10 0,1 2-11 16,-3-4 3-16,-1-4-3 15,4-8-2 1,0-8 0-16,3-12-10 0,5-12-129 15,2-13-80-15,2-9-170 16</inkml:trace>
  <inkml:trace contextRef="#ctx0" brushRef="#br0" timeOffset="-174801.54">12844 6317 180 0,'0'0'700'0,"0"0"-650"0,0 0 93 16,-14-76-3-16,14 57-78 15,18 1-33-15,6 0-12 16,1 3-6-16,4 3-7 16,0 5 0-16,3 4-3 0,1 3-1 15,-2 0 1-15,-4 5-2 0,-5 10-3 16,-5 4-8-16,-4 9-16 15,-7 0 0-15,-6 5-8 16,0 1-19-16,-19 1-4 31,-7-2 18-31,0-4 10 16,1-9 17-16,6-6 12 0,3-4 2 16,10-9 0-16,6-1 2 15,0-3-2-15,11-22 4 16,22-8-4-16,11-9 0 15,9-4-2-15,2-1 0 16,-2 3-3-16,-4 5-17 16,-4 7-2-16,-13 6 14 0,-9 9 10 15,-7 4 1-15,-10 6 0 16,-3 7 38-16,-3 0 32 16,0 0 13-1,0 0-22-15,-16 5-27 0,-8 15-8 0,3 5 7 16,3 5-5-16,2 2-9 15,5 1-6-15,3 2-6 16,5 1-2-16,3-4-1 0,0-4-4 16,0-4-1-16,10-8 1 15,5-7-2-15,6-4 2 16,4-5-1-16,3 0 1 31,-2-15-1-31,-1-9-7 16,-6 0-14-16,-6-6-6 0,-9-1 1 15,-4 0 3-15,0 2 12 16,0 6 8 0,0 4 3-16,-6 7 0 0,2 3 1 15,-1 4 20-15,5 5 10 16,0 0-14-16,0 0-12 16,0 0-4-16,9 17 0 0,7 9 4 15,-2 3-1-15,-1 3-2 16,-1 4-1-16,-4-2 1 15,-1 2-2-15,-3-9 0 16,-1-4-1 0,2-6-25-16,1-6-60 0,3-6-89 0,6-5-38 15,1 0-64 1</inkml:trace>
  <inkml:trace contextRef="#ctx0" brushRef="#br0" timeOffset="-173683.23">13767 6196 726 0,'0'0'167'0,"0"0"-50"15,0 0 72-15,0 0-79 16,0 0-45-16,0 0-19 16,-63-50 0-1,63 50-21-15,0 0-12 0,0 0-10 16,0 16-3-16,6 10 3 15,8 8 2 1,0 5 0-16,0-3-2 16,2 0-2-16,-1-5 2 15,1-8-3-15,0-7 1 0,-3-8-1 16,-4-3-1 0,-2-5-6-16,0 0 7 0,1-17 0 15,-2-8 1 1,-1-6-1-16,-5-5 0 0,0-2-2 0,0 3 2 15,0 5 0-15,0 4 2 16,0 5-2-16,0 7 2 16,0 4-1-16,0 6 2 15,1 4-3-15,8 0 0 16,8 11-1-16,5 8 0 16,-1 4 1-16,0 2 3 0,-1 0-3 31,-1-5-1-31,-2-4-1 0,2-6-4 0,-2-6-7 31,1-4-13-31,-1 0 0 0,-1-8 4 0,0-9 16 16,-2-5 3-16,-4-1 3 15,-1-4 0 1,-4-6 0-16,-4-3 2 16,-1 2-4-16,0 2 2 15,-3 4 0-15,-7 7 0 0,-6 7 1 16,0 8 1-16,-1 6 1 15,-3 0 0-15,2 17 0 16,3 11-3-16,2 6 0 16,10 5 0-16,3-6 0 15,3 0-3 1,19-7 0-16,5-5-80 0,1-9-97 16,7-7-55-16,5-5-68 0,6 0 124 15,-2 0 179-15,-5-13 69 16,-11-3-69-16,-10-2 8 15,-9-2 41 1,-6 0 113-16,-3 1 7 16,0 0-18-16,-2 1-14 15,-8 2-37-15,0-1-24 16,-1 2-21-16,2 2-9 16,3 5-22-16,3 3-7 15,3 2-2-15,0 3-5 0,0 0-9 16,0 8-1-16,7 14-2 15,8 9 2-15,3 6-1 16,-3 1 1-16,-6 2 0 0,0-7 0 16,-3-2 0-16,6-8-3 15,1-3-4-15,3-8 5 16,0-5 0-16,-2-5-1 16,-3-2-2-16,-2-4 1 15,0-13 3-15,-2-6 1 16,-1-5 0-1,-1-3 0-15,-2-8 0 0,0 0 0 0,2 3 1 16,0 2 0-16,1 8-1 16,5 7 0-16,-3 8 0 15,4 6 0 1,0 5 0-16,3 5-1 16,3 17 1-16,-2 7 0 15,0 6 1-15,0-2-1 16,-3 1-1-16,2 0 1 15,-1-3 0-15,0-6-1 16,0-2-4-16,-2-6-18 16,-6-6-52-16,-5-2-34 0,-1-2-69 15,0-4-65-15,-1-1-242 16</inkml:trace>
  <inkml:trace contextRef="#ctx0" brushRef="#br0" timeOffset="-173297.91">15081 6111 822 0,'0'0'148'0,"0"0"46"0,0 0-9 15,0 0-98-15,0 0-45 16,0 0-16-16,-46-29-11 0,41 43-8 16,2 3-3-1,2-1-2-15,1 0 0 0,0-4-2 16,6-4 0-16,10-5 0 31,1-3 0-31,0 0-2 0,-1-5-3 16,-5-9-11-16,-6-2 4 0,-5-1 1 15,0-3-2-15,-6 3 0 16,-11 5 6-16,2 7 0 16,-2 5-15-16,-3 0-11 15,5 3-61-15,5 9-88 16,0 0-115-16</inkml:trace>
  <inkml:trace contextRef="#ctx0" brushRef="#br0" timeOffset="-171344.05">15706 5799 653 0,'0'0'174'16,"0"0"-77"-16,0 0 55 16,0 0-16-16,0 0-64 15,0 0-26-15,0-58-22 16,0 58-15-16,0 0-9 15,0 26 0-15,0 11 0 16,0 11 4-16,-4 5 1 16,1 5-5-1,0-3 3-15,1-3-2 16,2-6-1 0,0-10 0-16,0-7 0 0,0-8-1 15,0-7 0-15,2-8-7 16,5-6-21-16,2 0 6 15,1-22 19-15,2-12 4 16,-1-11-4-16,-5-9 4 16,-3-6 0-16,-2-2 1 15,2 3-1-15,2 9 0 0,-2 10 0 16,4 2 0-16,0 6 0 16,4 2 2-1,4 4-2-15,0 2 0 16,1 5 0-16,-1 5 0 15,1 3 0-15,-2 4 0 0,1 5-2 16,-2 2 1-16,2 0-3 16,-3 10 2-16,-1 13 1 15,-6 10 0-15,-5 4 1 16,0 8-1-16,-2 3 0 16,-13 4-1-16,-2-2-8 15,1-2-8-15,0-7 5 16,5-9 1-16,3-11 4 15,2-11 3-15,4-5-1 16,0-5 6-16,2 0 4 16,0-2 3-16,0-15 1 0,0-5-8 0,12-4 2 15,8 3 8-15,3 1-4 16,4 3 3-16,0 7-2 16,0 4-3-16,0 3-3 15,-2 5-1-15,-2 0 0 16,-3 11 0-16,-4 13 1 15,-3 3-1-15,-7 6 0 0,-6 1 1 16,0 0-1-16,-2-2 2 31,-13-3-3-31,-7-3 1 0,-4-5 0 16,0-5-1 0,-3-4-9-16,0-7 5 0,0-5-1 15,4 0 0-15,7-1-12 16,7-18-20-16,6-3-39 15,5-9-20-15,17-10-34 16,25 0-81-16,13-3-53 16</inkml:trace>
  <inkml:trace contextRef="#ctx0" brushRef="#br0" timeOffset="-170921.29">16422 5832 648 0,'0'0'141'0,"0"0"30"0,0 0-3 16,0 0-64 0,0 0-39-16,0 0-7 0,-85-16-20 15,79 19-20-15,0 11-10 16,1 6-3-16,4 4 0 16,1 2-2-16,0 0-1 15,0-1 0-15,10-1-2 16,7-5 0-16,4-4 0 0,1-6 0 15,0-6-1-15,-1-3 0 16,-1 0-13 0,-5-17-11-16,-2-7-9 0,-4-8 3 0,-6-2 4 15,-3-3 4-15,0 4 2 16,-14 5 4-16,-6 5 1 16,-2 9 16-16,0 6 1 15,-1 5 0-15,0 3 1 16,7 0-1-16,-1 6-1 15,10 9-2-15,7 4-1 0,0-2-3 16,15 0-56 0,23-3-86-1,13-9-15-15,11-5-105 0,4 0-224 16</inkml:trace>
  <inkml:trace contextRef="#ctx0" brushRef="#br0" timeOffset="-170677.2">16855 5562 616 0,'0'0'170'16,"0"0"-34"-16,0 0 58 15,0 0-52-15,-87-51-59 16,86 51-38-16,1 0-22 0,0 3-17 16,0 23-5-1,0 12-1-15,0 11 4 16,13 6-2-16,2 1 3 15,1 2-2-15,-1-1-3 16,1-2 0-16,-2-5 0 16,1-8-36-16,-3-8-83 15,3-12-102-15,-3-8-123 16,0-11-277-16</inkml:trace>
  <inkml:trace contextRef="#ctx0" brushRef="#br0" timeOffset="-170119.42">16687 5900 544 0,'0'0'136'0,"0"0"-79"15,0 0 39-15,0 0-60 0,136-72-23 16,-60 45-7-16,-1-3-5 16,-9-3-1-16,-13-3 0 15,-8-3-14-15,-13-4-7 31,-13 1 7-31,-12 4-10 16,-7 7 24-16,-1 6 6 16,-16 3 40-16,-1 6 29 0,3 4 41 15,1 6-12-15,4 3-22 16,6 2-18 0,1 1-14-16,0 0-25 0,1 15-13 15,2 18-9-15,0 12 7 16,0 9 2-16,2 7 1 15,8 0-3-15,3 0-5 0,1-2-4 16,0-6-1-16,-1-7 0 16,-1-8 0-16,0-10 0 15,-5-14 1-15,-2-8-1 16,-1-6-1 0,3 0 1-16,4-18 0 15,3-12 0-15,5-8 2 16,-2-2-1-16,-1 0-1 0,-1 7 3 15,0 4-3-15,-3 12 1 16,1 5 1-16,-1 9-2 16,4 3 0-16,2 0 0 15,3 3-2-15,3 13 2 16,-4 2-1-16,-1 1 1 16,-4 0-4-16,-3 0-65 15,-8-4-103-15,-4-2-133 0,0-2-431 16</inkml:trace>
  <inkml:trace contextRef="#ctx0" brushRef="#br0" timeOffset="-169089.38">18146 5736 519 0,'0'0'161'0,"0"0"-74"0,0 0 84 0,2-93-63 16,-9 73-25-1,-7 3-25-15,-3 4-15 0,-8 6-6 16,-3 6-15-16,-8 1-13 16,-3 13-3-16,5 12-3 15,6 5 2-15,9-1-3 16,11-2 0-1,8-1-2-15,0-6 0 16,10-3-1-16,11-5 1 16,9-7-1-16,8-5-1 15,1 0-38-15,0-7-11 16,-6-10-9-16,-8-7 0 16,-10 0 28-16,-7-1 18 15,-8-1 14-15,0 6 0 0,0 1 7 16,-3 5 24-16,-5 4 31 15,2 3 14-15,3 4-20 16,0 3-12 0,3 0-18-16,0 0-18 15,0 11-6-15,0 14-1 16,6 12 7-16,11 9 3 16,3 5 0-16,5 5-2 15,3 8 1-15,-1 6-6 0,-1 1-1 16,-2-2-2-16,-9-5-1 15,-4-13 0-15,-8-5 0 16,-3-9 0-16,0-9-5 16,-17-4-4-16,-5-7-3 15,-11-7 0-15,-6-6 5 0,-6-4 3 16,-4 0 1-16,4-11 0 16,7-14-8-1,8-6-6-15,15-8-19 16,12-12-33-16,3-9-34 0,30-7-21 0,16-3-46 15,12 0-89-15,4 11-116 16</inkml:trace>
  <inkml:trace contextRef="#ctx0" brushRef="#br0" timeOffset="-167803.13">18495 5693 675 0,'0'0'121'0,"0"0"-37"0,0 0 68 16,0 0-70-16,0 0-56 15,0 0-16-15,48-69-6 16,-15 48-2-16,-2 0 4 16,-4 0-6-16,-5 0 3 15,-5-1-3-15,-7 4 0 0,-3 2 1 16,-5 4 2-16,-2 2-1 15,-2 1 4-15,-17 6 1 16,-6 1-4-16,-8 2 5 0,-6 5 2 16,0 16 10-16,2 4 1 31,8 6-6-31,12 3-3 16,11 2-6-16,6 0-3 15,13-1-1-15,22-6-2 16,17-3 0-16,12-11 0 15,8-6-1-15,1-9 1 16,-9 0 0-16,-12-3-3 0,-10-14-12 16,-14-3 5-16,-7-3 6 15,-9-1 4-15,-10 0 2 0,-2 2-2 16,0 3 5-16,-11 0 29 16,-4 5 9-16,0 1 13 15,-1 6-20 1,5-1-7-16,2 3-9 0,1 5-4 15,3 0-6-15,-1 0-7 16,1 19-3-16,1 8 0 0,1 7 0 16,3 3 0-16,0-1 0 15,10-4-1-15,11-3 0 16,2-8-1-16,4-6 2 16,3-6-1-16,-1-6-9 31,0-3-11-31,-4 0 4 0,-4-15-1 15,-5-6 14-15,-4-4 0 16,-6-4 4-16,-4-5-5 16,-2-2 3-16,0 4 0 0,-8 1-1 15,-5 8 2-15,-2 5 1 16,0 5 0-16,6 5 0 16,3 3 1-16,3 4 0 15,3 1 1-15,0 0 0 0,0 0-2 16,0 0 0-16,7 0 0 15,13 0 0-15,4 0-1 16,-3 0 1-16,-1 10 0 16,-3 5 0-1,1 5-1-15,-5 2 1 0,-1-1-3 0,-1 1 3 32,-4-1 0-32,-1-1-6 15,0-4-9-15,-2-4-15 16,-1-4-7-16,-3-3 15 15,2-4 15-15,-1-1 5 16,1 0 2-16,1-6 5 16,2-11-3-16,-1-3-2 15,3-1 3-15,-2 1 6 0,1-3 7 16,-2 4-2-16,1-1 3 0,1 1-5 16,1 4 0-1,-2-1 1-15,1 7-4 0,-3 0 1 16,0 5-6-16,0 4-3 15,4 0-1-15,3 3-5 16,7 14 4-16,1 5-2 0,1 5 3 16,-4-3-9-16,1 3-22 15,-1-5-19-15,0-5 5 32,-6-3-3-32,-1-5-2 15,-2-3 16-15,-1-2 25 16,0-4 8-16,-2 0 1 15,2-2 3-15,1-10 0 0,1-4 1 16,2-3 10-16,1 0-3 16,1-7 1-16,4-2 4 15,0-2-3-15,1 3 3 16,2 1-7-16,-2 6 2 16,1 9 1-16,-5 5-6 15,4 6-4-15,1 0-2 0,2 17 0 16,2 8 0-16,1 6 0 15,1 3 2 1,0 2-2-16,6-3 0 16,2-1-3-16,2-5-35 0,-6-3-123 0,-8-7-97 15,-6-2-370-15</inkml:trace>
  <inkml:trace contextRef="#ctx0" brushRef="#br0" timeOffset="-166856.71">20215 5561 757 0,'0'0'106'0,"0"0"24"15,0 0 54-15,0 0-82 16,0 0-53 0,0 0-13-16,-30 0-16 0,30 0-11 0,3-2-8 15,19-6-1-15,7-3 2 32,7-4-1-32,-2 1-1 0,-6-3 1 15,-5 2-1-15,-10 0-19 16,-7 1-12-16,-4 0 2 15,-2 3 17-15,-2 3 9 16,-16 2 1-16,-10 4 0 16,-7 2 1-1,-6 3 1-15,2 18 0 0,2 7 0 0,5 5 3 16,8 1 6-16,11 0-6 16,7-5 3-16,6 0-5 15,15-8 0-15,21-5-1 16,20-12 0-16,16-4-1 15,12-8 1-15,4-18-42 16,-7-1-77 0,-9-8-25-16,-12-2 3 15,-14-7-25-15,-10-9 20 16,-13-5 78-16,-10-5 41 0,-13-5 27 16,0 1 5-1,-15 7 30-15,-9 9 8 0,-5 13 108 16,3 12 21-16,3 12-43 15,7 4-1-15,7 7-25 0,5 3-43 16,-1 0-27 0,-1 19-27-16,-3 17-5 15,5 15 5-15,4 11 0 16,0 10-2-16,11 6-2 0,8-3-2 16,0-5 1-16,-1-6-2 0,-2-10 1 15,-4-8-27-15,0-9-116 31,-3-11-107-31,0-10-167 0</inkml:trace>
  <inkml:trace contextRef="#ctx0" brushRef="#br0" timeOffset="-166322.75">20736 5530 773 0,'0'0'188'15,"0"0"-81"-15,0 0 69 0,-27-80-67 16,27 61-56 0,0 2-11-16,13-2-13 0,8 2-14 15,3 5-8-15,6-2-6 0,-2 8 0 16,2 4-1-16,-2 2 0 31,4 2-1-31,-4 15 0 0,0 10-1 16,0 6 0-16,-4 5-6 15,-6 1-6-15,-1-2-20 16,-8-3-7-16,-3-5-4 16,-5-6-5-16,-1-6 17 15,0-4 15-15,0-5 12 0,-3-3 6 0,-4-5 0 16,-1 0 2-16,-1 0 0 16,2 0-1-16,1-12 2 15,3-2-2-15,1-6 1 16,2-5-1-1,0-5 2-15,6-5 0 16,10-3-2-16,4-1 1 16,2 6 5-16,-1 8 1 15,-3 8 1-15,-3 12 3 0,0 5-4 16,4 0-6-16,3 13-2 16,1 12-1-1,0 6 1-15,-6 3 1 0,-5 1 0 0,-4-6-1 16,-3-2-3-16,-4-6-36 15,-1-7-24-15,2-3-48 16,-2-7-10-16,2-4-40 16,1 0-155-16</inkml:trace>
  <inkml:trace contextRef="#ctx0" brushRef="#br0" timeOffset="-166137.65">21269 5203 750 0,'0'0'97'0,"0"0"-53"16,0 0 55-16,0 0-85 0,0 0-14 16,0 0-3-16,44 51-71 15,-20-25-143-15,-4 1-242 16</inkml:trace>
  <inkml:trace contextRef="#ctx0" brushRef="#br0" timeOffset="-164380.79">21644 5349 798 0,'0'0'104'16,"0"0"18"-1,0 0 43-15,-69-72-66 16,48 64-48-16,-1 6-19 16,3 2-12-16,-4 0-13 15,3 21-5-15,0 11 0 16,4 4-2 0,10 7 1-16,6-3-1 0,0 2 0 0,25-7 0 15,12-6-2-15,14-9-4 0,1-11-63 16,3-4-22-16,1-5-18 15,-6 0 12-15,0-14 31 16,-6-6 39-16,-3-5 23 16,-9-1 4-16,-6-1 5 15,-7 1-4-15,-11 5 43 16,-4 3 33 0,-4 2 10-16,0 3-7 15,-8 3-28-15,-6 0-3 16,-1 6-12-16,-3 4-8 15,1 0-11 1,3 0-9-16,-2 9-4 0,5 11-3 16,5 4-2-16,1 3 0 15,5 2 0-15,0-1 3 0,3-1-3 16,12-8-5-16,0-3-15 16,1-5-25-16,-4-6-8 15,1-4 15-15,-2-1 9 16,0-1 22-16,-1-15 5 15,-1-4 2 1,-3-5 1-16,-3-2-1 0,0 1 2 16,2 4-1-16,-1 3 1 15,3 5-1-15,-2 4 0 16,-2 5 1-16,-2 5 0 16,5 0-2-16,2 6-2 15,4 14 0-15,-2 5 2 16,-2 2 0-16,-1-1 0 15,-3-1 0-15,3-6-37 0,0-2-7 16,8-5 1 0,0-5 12-16,6-7 18 0,1 0-1 15,1-2-5 1,3-13-5-16,1-4-3 0,-2-5 21 16,-1-4 5-16,0-4 1 15,-3-8 0 1,0-3 0-16,-6-7 0 15,-3-7 0-15,-6-1 7 0,-6-4 22 16,0-1 29-16,-8 2 23 16,-11 4 9-16,-2 7-17 15,3 11-10-15,3 11-8 16,6 16-5-16,5 4-22 16,1 8-13-16,3 0-12 15,-2 34-3-15,-1 22-7 16,0 22 7-16,-4 8 0 15,4-2-1-15,2-5 1 16,-1-8 0-16,2-12-11 16,0-16-24-16,6-13-20 15,16-10-8-15,7-9-3 0,7-11 28 0,5 0-44 16,-2-19 38-16,1-9 17 16,-2-7 14-16,-3-8 11 15,-2-8 2 1,-5-8 1-16,-3-7 0 0,-6-5 0 15,-9 1-1 1,-7 2 4-16,-3 6 15 16,0 10 19-16,-9 11 16 15,-3 11 7-15,-1 12-2 0,5 10-10 16,4 4-17-16,-2 4-15 16,-4 33-17-16,-2 17-5 15,-1 20 5-15,5 6 0 16,5-1-1-16,1-2 1 15,2-4 0-15,0-11-1 0,0-11-10 16,8-15-36 0,7-8-26-16,5-12 18 0,3-7 16 15,1-5 39 1,0 0-2-16,-4-8-4 0,-5-9 6 16,0-4-2-16,-4 1 4 15,-2 1 0 1,-3 2-2-16,-1 5 2 15,0 2 8-15,-2 5 16 16,0 1-8-16,5 4-9 16,1 0-9-16,4 12 0 0,2 7 0 15,1 3 0-15,1 2 0 16,1-3 0-16,2-2-5 16,4-3-16-16,0-4-4 15,0-4-1-15,-2-5 9 16,-5-3 4-16,-2 0-28 15,-3-9 35-15,-2-8 5 16,-2-8 0-16,-5-3 1 16,1-2 3-16,-2-3 11 15,-2 2 17-15,3 5 11 0,-3 2 12 0,0 6-2 32,0 4 15-32,0 5-12 15,0 5-6-15,0 4-15 0,0 0-14 0,0 8-13 31,0 20-5-31,-5 14 3 0,1 16 0 0,4 9-2 16,0 11-3 0,17 6 4-16,9 11-3 15,7 4 1-15,5 13-1 16,3 1 1-16,1-4-2 16,-4-7-1-16,-10-16-1 0,-11-19 2 15,-15-15-6-15,-2-20-12 16,-27-15-16-16,-21-17 2 15,-12 0 4 1,-6-17 19-16,7-9 5 0,8-9 3 16,15-6 1-1,13-7 0-15,13-10 0 0,10-8 1 16,7-6-1-16,21 2-10 16,11 7-76-16,5 12-33 15,3 12-73-15,-1 8-159 16</inkml:trace>
  <inkml:trace contextRef="#ctx0" brushRef="#br0" timeOffset="-163426.39">23896 5087 617 0,'0'0'160'0,"0"0"-92"0,-12-81 25 15,2 58 16-15,1 1-31 16,3 8-40-1,0 3-3-15,3 5-8 0,1 1-12 16,1 5-3-16,1 0-5 16,0 0-2-16,0 0 0 15,0 0-5-15,0 0 2 16,-3 0-2-16,3 0 0 0,0 0 0 16,0 0 0-16,0 0 0 15,0 0 0-15,0 0 0 16,0 0-1-1,0 0-4-15,-1 0-1 16,1 0-11-16,0 0-22 16,0 7-27-16,0 3-10 15,0 5-42-15,0 2-41 16,0 1-91-16,0 3-185 16</inkml:trace>
  <inkml:trace contextRef="#ctx0" brushRef="#br0" timeOffset="-162972.92">23860 5390 520 0,'0'0'213'0,"0"0"-125"0,0 0 72 16,0 0-6-16,0 0-67 15,0 0-43-15,-3 0 5 16,3 0-11-16,0 0-11 15,0 0-8-15,2-1-4 16,16-18-5-16,4-5-5 16,7-8-4-16,-1-8-1 15,-1-6 1 1,-2-8-1-16,-1-6 0 16,-6-8-4-16,-5-4-3 0,-7 1 0 15,-6 6-2 1,0 14 4-16,-9 15 4 0,-9 15 1 0,2 11 1 15,0 8-1-15,-7 2 0 16,-7 25-1-16,-4 24-4 16,-2 14 2-16,5 7 3 15,7 0-4-15,14-5-2 16,10-4 5-16,0-7-2 16,21-5 0-16,20-10-1 15,17-11-83-15,10-9-56 16,3-9-49-1,1-10-49-15,-11 0-157 16</inkml:trace>
  <inkml:trace contextRef="#ctx0" brushRef="#br0" timeOffset="-162019.16">24345 5163 499 0,'0'0'306'0,"0"0"-213"15,0 0 54-15,0 0 4 16,0 0-78-16,0 0-31 15,-50-39-17-15,47 39-15 16,-2 8-9-16,-1 15 1 0,0 7 1 16,1 3 4-1,1-2-3-15,4 0-3 0,0-4 2 0,0-5 0 16,12-2-3-16,3-6 0 16,4-7 0-16,5-4-1 15,-1-3 0-15,4 0-7 16,-2-14-19-16,-4-9-6 15,-5-3 4-15,-4-7-4 16,-8 1 4-16,-4 0 4 16,0 6 17-16,-10 6 8 15,-8 6 2 1,-1 6 2-16,1 1 10 0,3 5 17 16,6 2 1-1,4 0-17-15,5 0-9 0,0 0-4 16,0 0 1-16,20 2-3 15,10 1 1-15,8-1 0 16,4-2 0-16,-1 0-1 16,-4 0 0-16,-7-2 0 15,-11-1 0-15,-4 3-1 16,-9 0 2-16,-5 3-2 0,-1 14 2 16,0 9-2-1,-6 3 2-15,-5 0 0 16,2 0-1-16,6-4 0 15,3-5 0-15,0-5 0 0,1-5-1 0,17-5 1 32,6-5 0-32,10 0 0 15,0-7 0-15,-1-12 1 16,-4 2-1-16,-8-6 0 16,-4 0 0-16,-7-4-2 15,-6 0-3-15,-4-2-2 0,0-2-8 16,-6 2-5-16,-11 2-7 15,-5 4 5-15,0 9 15 0,-3 7 6 16,0 6 1-16,3 1-1 16,0 3 1-1,7 10-1-15,3 4-2 0,9 0-1 16,3-2-4-16,2-1 5 16,24-4-2-16,15-7-19 15,8-3-27-15,3-3-28 16,-3-14 1-16,-7-5 42 0,-8-4 18 15,-7-6 15-15,-7-6 3 16,-6-4 2-16,-8-8 1 16,-6 1 7-1,0-2 6-15,0 8 27 16,-12 14 31 0,1 7-24-16,5 10 41 0,1 5 4 15,2 4-39-15,3 3-21 16,-1 0-18-16,1 14-14 0,-2 21-2 15,2 17 3-15,0 14-2 16,0 4 1-16,3 1-2 16,9 0 0-16,3-3-1 15,0-4-2-15,1-9-19 16,-2-6-98 0,4-10-72-16,-3-12-67 15,2-10-323-15</inkml:trace>
  <inkml:trace contextRef="#ctx0" brushRef="#br0" timeOffset="-161357.33">25312 5078 729 0,'0'0'150'16,"0"0"-59"-16,0 0 84 15,0 0-63-15,-65-75-57 16,54 72-17-16,-3 3-17 0,-5 0-11 15,-5 17-10 1,0 11 1-16,-1 6-1 0,1 6 0 0,6-1-1 16,6-1 1-16,6-5 0 15,6-5 0-15,0-8-1 16,0-6-3-16,2-5-8 16,5-9-19-16,5 0 8 15,3-1 17-15,4-17 5 16,-1-4 1-16,2 1 2 0,-5 3-1 31,-1 2-1-31,-3 8 0 16,-1 3 0-16,4 5 0 15,2 0-5-15,4 14 1 0,5 8 1 16,0 0 2-16,2 3-4 16,-2-5-45-16,0-3-26 15,-2-6-10-15,3-8 20 16,-1-3 27-16,-3 0 24 15,-1-14 12-15,-5-9 2 16,-3-4 2-16,-3-4 4 16,-7-3 22-16,-3 0 18 0,0-2-4 15,0 5 9-15,-7 6 0 0,-1 9 7 16,2 8-15-16,3 5-9 16,1 3-14-16,2 2-19 31,0 16 0-31,0 7-3 15,13 5 2-15,4 1 2 16,3-1-2-16,2-6 1 16,-3-4 0-16,0-3 0 15,-2-7-15-15,-3-3-8 0,-2 0 8 16,-5-4 8-16,-5 1 2 16,-2-1-6-16,0-1-17 15,-12 2-16-15,-12 2-30 0,-8-1-19 16,-2 1-29-1,-3-3-117-15,1 0-166 0</inkml:trace>
  <inkml:trace contextRef="#ctx0" brushRef="#br0" timeOffset="-160238.98">26498 5135 389 0,'0'0'177'0,"0"0"-33"15,35-77 27-15,-33 48-44 16,-2 6-29-16,0 5-15 15,-9 5-22-15,-7 7-23 16,0 6-17-16,-1 0-13 0,0 9-7 16,1 13-1-16,8 7-4 15,8 2 1-15,0 4 1 16,14-1-1-16,13-3 2 16,4-1-1-16,0-4 0 0,-1-7 2 15,-6 0-1-15,-8-6-18 16,-7 0-9-1,-6 0-17-15,-3 2-11 0,-6 2 5 16,-21 0 10-16,-5 2-11 16,-6-5-5-16,3 0 18 15,4-6 8-15,6-3 10 16,8-5 16-16,6 0 5 0,8 0 0 16,3-12-2-1,0-8-45-15,4-4-60 16,16-2-76-16,4-3-153 15</inkml:trace>
  <inkml:trace contextRef="#ctx0" brushRef="#br0" timeOffset="-159040.97">26436 5179 499 0,'0'0'225'16,"0"0"-113"-16,0 0 32 0,0 0-33 16,0 0-37-16,0 0-19 15,-67-45-22-15,43 49-13 16,-8 24-12-16,-7 10-5 0,-1 4 3 16,8 0 0-16,10-5 0 15,14-6-6-15,8-5 0 16,0-6 1-1,5-6-1-15,17-7 0 0,11-7 0 0,13 0 0 16,7-17 0 0,5-11-1-1,-2-6-5-15,-7-7-8 0,-7-8-12 0,-4-9-2 16,-8-6-18-16,-7-8-3 16,-8-5 12-16,-12-6-8 15,-3 2 29-15,-3 8 14 16,-16 18 2-16,1 15 15 15,0 12 36 1,2 11 13-16,5 4 9 16,5 9-27-16,3 2-17 15,3 2-14-15,0 12-15 0,0 26-7 16,0 16 7-16,0 18 6 16,0 8 2-1,0 0 2-15,3 0 1 0,11-5-5 16,3-5-6-16,2-7 1 0,3-10 0 15,5-10-1-15,3-14 0 16,5-12-3-16,7-11-50 16,6-6-21-16,4-10-42 15,2-15 15-15,-5-8 3 16,-4-6 20-16,-11-5 6 16,-10-1 34-1,-8 3 17-15,-8 5 19 16,-8 9 2-16,0 4 25 15,0 5 49-15,-6 6 2 16,0 2 16-16,3 6-19 0,1 2-12 16,1 1-6-16,1 2-14 15,0 0-22-15,0 0-10 16,0 0-2-16,0 9 0 16,0 11 3-16,0 6 21 15,0 7-6-15,1 4-5 16,2 2-8-16,2 2-6 0,-1 0-5 15,2-6 0-15,2-4-1 16,-2-8 0-16,-2-5 0 16,1-8-36-16,-1-3-60 0,-1-7-59 31,1 0-3-31,-2-13-32 0,-2-10-163 0</inkml:trace>
  <inkml:trace contextRef="#ctx0" brushRef="#br0" timeOffset="-158825.99">27079 4821 719 0,'0'0'100'15,"0"0"-39"-15,0 0 39 0,0 0-56 16,0 0-44-16,0 0-3 15,-7-25-33-15,22 42-51 0,7 6-30 16,2 1-99-16,-2 0-74 16</inkml:trace>
  <inkml:trace contextRef="#ctx0" brushRef="#br0" timeOffset="-158493.93">27398 4780 576 0,'0'0'141'15,"0"0"-1"-15,0 0 42 16,0 0-55-16,0 0-57 0,0 0-22 16,-1-50-29-16,1 58-12 15,1 22-6-15,13 15 9 16,2 13 6-16,2 7-2 0,0 4-4 15,0 1-2-15,-2 4-4 32,-4-2-3-32,-1 3-1 0,-7-5 1 0,-4-5-1 15,0-4 2-15,0-11-1 0,-10-6-1 16,-2-10-55-16,-6-10-56 16,-2-7 22-16,0-7-29 15,5-10-36-15,9 0-54 16,6-15-84-16</inkml:trace>
  <inkml:trace contextRef="#ctx0" brushRef="#br0" timeOffset="-158209.55">27885 4708 397 0,'0'-92'110'15,"-11"18"21"-15,-15 21 78 16,-7 18-52-16,1 15-33 0,6 10-37 15,6 10-30-15,2 21-28 16,5 31-21-16,4 24-1 16,9 22 12-16,7 11-4 0,20 2-8 15,3 1 3-15,-5-11-4 16,-4-6-4-16,-9-6-1 31,-8-14-1-31,-4-7 0 16,0-13-5-16,-8-7-3 15,-10-11-99-15,-8-5-60 0,-4-9-41 16,2-10-51-16,0-11-159 16</inkml:trace>
  <inkml:trace contextRef="#ctx0" brushRef="#br0" timeOffset="-157656.97">27423 5118 675 0,'0'0'134'16,"0"0"-62"-16,0 0 67 15,0 0-15-15,0 0-65 0,14-75-41 16,16 61-5 0,12 0-4-16,13-1-2 0,8 3-7 15,5-1 1-15,1 4-1 16,-4 2 0-16,-5 2 0 31,-10 4-1-31,-7 1-21 16,-14 0-24-16,-3 4 8 15,-10 6 21-15,-4 4 7 16,-3 1 7-16,-4 6 1 0,-2 5 4 16,-3 1-2-16,0 4 0 15,0 0-1-15,0 2 1 16,-6-4 0-16,0-2 0 0,-3-5 0 15,1-5 1-15,-2-3 0 16,-3-7-2-16,2-4 3 16,0-3 0-16,1 0 1 15,4-5 6-15,2-14 5 0,4-8 23 32,0-7-5-32,0-5-11 15,12-5-7-15,7 1-6 16,3-1-2-16,-1 4-3 15,2 7 1-15,-3 7-3 16,-1 5 0-16,-3 8-2 0,1 6 1 16,3 7-7-16,2 0-59 15,4 7-60-15,-4 13-46 16,-4 3-154-16</inkml:trace>
  <inkml:trace contextRef="#ctx0" brushRef="#br0" timeOffset="-156673.86">28377 5115 417 0,'0'0'433'16,"0"0"-361"-16,0 0 74 16,0 0-43-16,0 0-79 15,0 0-17-15,83-81-4 31,-45 59-2-31,-2-2 2 16,-5 0-3-16,-7 0 1 0,-8 3 2 16,-6 0 1-16,-8 1 3 15,-2 2 7-15,0 1 14 16,-19 4-10-16,-13 7-6 0,-7 6-6 16,-3 0-5-16,-2 23 0 15,5 8 0-15,9 4-2 16,11 5 1-16,12 0 0 0,7 1-2 15,3 0 0-15,23-7 2 16,10-7 0-16,6-6-5 16,4-10 4-16,-2-8-5 31,-3-3-18-31,-5-4 14 0,-8-14 7 0,-6-3 3 16,-6-3 2-1,-7 2-1-15,-2 3 0 16,-6-1 5-16,-1 2 2 15,0-1 9-15,0 4-5 0,0 0 9 16,0 5-1 0,0 3 3-16,0 1-6 0,0 4-10 15,0 2-3-15,5 0-4 16,6 8-8-16,3 8 4 16,1 9 1-16,5 1 2 15,-5 1 0 1,1-2-3-16,-2-1-24 0,-1-5-20 0,-3-2-3 15,2-3-3-15,0-6 3 16,-1-5 28-16,1-3 23 16,-2 0-2-1,1-6 2-15,0-8 3 16,-2-4 3-16,0-3-2 16,-1-1 24-16,1 1 3 15,-3 0-1-15,0 3-2 16,-2 2-8-16,1 5-5 15,-2 5-1-15,2 5-5 16,1 1-9-16,5 5-2 16,5 14-1-16,1 5 1 0,-1 1 2 15,2-2-2-15,2-3-5 16,0-3-5-16,1-7-16 16,2-7 11-16,0-3 9 15,1-6 5-15,0-15 3 16,-1-8-1-16,0-4 2 0,0-9-1 15,0-8 0 1,-4-9 0-16,-2-10 1 0,-9 1 3 16,-5 2 0-1,-3 6 8-15,-2 13 28 0,-11 13 12 0,0 10-8 16,4 13-7-16,3 10-2 16,0 2-21-1,-2 30-14-15,-1 19-5 16,2 16 4-16,4 9 0 15,3 1-3-15,0-5 3 16,0-6-1-16,4-14-52 16,11-8-44-16,6-11-88 15,4-9-23-15,4-12-266 16</inkml:trace>
  <inkml:trace contextRef="#ctx0" brushRef="#br0" timeOffset="-156522.98">29557 4928 122 0,'0'0'838'0,"0"0"-764"15,0 0 77-15,0 0-67 16,0 0-74-16,0 0-10 16,56-48-13-16,-15 39-144 15,-1-4-149-15</inkml:trace>
  <inkml:trace contextRef="#ctx0" brushRef="#br0" timeOffset="-154890.72">30440 4613 585 0,'0'0'162'0,"12"-88"-92"16,-12 51 105-16,0 10-40 15,0 8-19-15,0 9-42 0,-3 7-23 32,3 3-22-32,-5 0-16 0,-4 19-9 0,-5 20-4 15,-3 17 8-15,1 10 3 16,8 7-2-16,8 3 5 16,0 0-5-1,25-4-8-15,8-9 0 16,9-12-1-16,6-7-1 15,1-12 1-15,3-9-46 16,-4-11-25-16,-11-8-23 16,-5-4 9-16,-13-11 30 15,-6-14 23-15,-7-8 28 16,-6-4 4-16,0-4 2 0,-13-2 15 0,-11 1-9 16,-3 4 14-16,-3 3 11 15,2 5 9-15,4 7-1 16,5 5-2-16,2 8-3 15,7 2-14-15,5 5 4 16,2 3-13-16,1 0-10 16,2 0-3-1,0 17-7-15,0 10 2 16,0 2 5-16,11 4 1 16,9-3 1-16,5-5-2 15,7-4 0-15,-1-7 0 0,-3-6-2 0,-2-5-2 16,-6-3-10-16,0 0 6 15,-4-11 8 1,0-7 1-16,-5-3 1 16,-3-3 0-16,-2 0 1 15,-2 1 2-15,2 3-3 0,-5 4 13 16,2 5 6-16,-1 3-3 16,-1 5-4-16,1 3-9 15,-2 0-5-15,6 3-5 16,7 19-8-1,7 8 10-15,4 6 2 16,-2-1 1-16,-1-4-1 0,0-5-25 16,-2-5-8-16,-5-5-4 15,-1-9 9-15,-7-4 12 16,0-3 13-16,-2 0 4 0,4-3 1 16,4-11 4-1,-3-6-1-15,1-5-2 16,2 0 5-16,-3 0 3 15,4 1-4-15,-2 5-1 16,-2 8 6-16,-5 5-2 16,1 3 3-1,-1 3-12-15,4 0-2 0,5 0-3 16,10 13-7-16,5 6 10 0,2-1 2 0,3-3 1 16,-2-2-1-1,0-6-1-15,1-5-2 0,-3-2-7 31,1-4 7-31,-1-14 3 16,-4-10 0-16,-1-5 0 16,-5-7 1-16,-1-2 0 15,-3-1 0-15,-3-2 1 0,-6-1 4 0,-5-3-3 16,-1 4 17 0,0 8 9-16,-9 10 0 0,-1 12 8 15,4 10-1-15,3 3-9 16,1 2-14-16,-1 8-13 0,-1 30-8 31,-1 13 2-31,1 15 5 0,4-1 1 16,0-5-1-16,0-2 0 15,6-9-38-15,6-8-60 0,4-10-86 16,5-10-127-16,8-8-183 16</inkml:trace>
  <inkml:trace contextRef="#ctx0" brushRef="#br0" timeOffset="-154756.49">31933 4754 854 0,'0'0'213'16,"0"0"-114"-16,0 0 6 16,0 0-95-16,80-32-10 15,-33 23-65-15,5 1-199 16,-9-4-287-1</inkml:trace>
  <inkml:trace contextRef="#ctx0" brushRef="#br0" timeOffset="-152957.8">12548 7481 574 0,'0'0'133'0,"9"-78"-60"0,-7 49 73 15,-2 2 4 1,0 11-35-16,0 3-42 0,-5 6-7 16,-1 4-27-16,-6 3-19 0,-8 16-11 15,-10 21-5 1,-5 15-1-16,3 5 2 0,9 0-1 16,14-7-2-16,9-7-2 15,3-6 1-15,21-11-3 16,7-9 2-16,4-9 0 15,2-8-1-15,-4 0-13 16,-2-15-14 0,-5-9 6-16,-10-7-11 0,-4-4 9 15,-9-3 2 1,-3 1 14-16,0 1 0 0,-3 5 8 16,-6 7 0-16,0 7 3 15,2 7-1-15,4 3 13 16,3 4 6-16,0 3-13 15,0 0-8-15,0 17-1 16,1 11 1-16,12 5 1 16,-1 0-1-16,0-2 0 15,5-3 0-15,0-5 1 0,2-8-2 0,0-3 4 32,0-9-5-32,2-3 2 0,0-2 0 0,-3-16 1 15,-5-8 0 1,-4-5 3-16,-4-4-3 0,-4-2 0 31,-1 2 0-31,0 3-1 0,0 8 0 0,-6 7 4 16,3 5-4-16,2 7 1 15,-1 3-1-15,2 2 0 16,0 0-1 0,12 0-5-16,12 7 6 15,1 6 0-15,2-2 1 0,0 2-1 16,0-1-1-16,-3-1 0 15,-2 0 1 1,-1 0 0-16,-7-1-1 0,-1 0-9 16,-10-2-8-16,-3 1 4 15,0 2 4-15,-8 0 3 16,-14 1 4-16,-8 1 3 16,-3-1-12-16,-1 1-2 15,1 0-14-15,3-6-10 0,7 3-1 16,8-6 1-1,6-1-23-15,9-3-54 16,0 0-122-16,16-5-110 16</inkml:trace>
  <inkml:trace contextRef="#ctx0" brushRef="#br0" timeOffset="-152626.12">13624 7296 854 0,'0'0'108'0,"0"0"-24"0,0 0 98 0,0 0-73 15,0 0-54-15,0 0-30 16,-43-51-13-16,43 80-11 0,0 15 3 15,-2 16 4-15,1 8-2 16,-2 3-1-16,1 2 0 16,1-6-2-16,1-3-1 15,0-8-2-15,0-12 0 16,0-8-10 0,0-12-70-16,3-10-51 15,8-10-64 1,3-4-39-16,2-12-84 0</inkml:trace>
  <inkml:trace contextRef="#ctx0" brushRef="#br0" timeOffset="-152259.65">13628 7328 630 0,'0'0'142'15,"0"0"11"1,0 0-12-16,0 0-54 15,-30-74-30-15,30 68-25 16,18-2-19-16,13 4-11 16,11 4-2-16,6 0 2 15,-3 0-2-15,-3 14 0 0,-4 6-1 16,-8 2-1-16,-3 4-19 16,-11 1-29-16,-8 3-2 15,-8 1-3-15,0-4-17 16,-15 1-18-16,-10-5 27 15,-7-3 40-15,-2-3 15 0,0-2 7 16,-2-8 1 0,2-1 1-16,4-5 2 0,7-1 0 15,9 0-1-15,9-1-1 16,5-15-1 0,11-5-26-16,20-5-176 0,9-3-101 0</inkml:trace>
  <inkml:trace contextRef="#ctx0" brushRef="#br0" timeOffset="-151574.99">14113 7422 589 0,'0'0'172'0,"0"0"-41"15,0 0 31-15,0 0-52 0,0 0-67 16,0 0-21-16,17-39-13 15,3 16 0-15,3 1-2 16,-4-5-5-16,-3 2 4 16,-1 2-1-16,-6-2-2 15,-3 5 0-15,-6 1-1 0,0 5 4 16,-3 4-3-16,-19 6 0 16,-6 4-3-16,-8 7-1 0,-2 19 0 31,2 8-2-31,7 3 2 15,9 1 0-15,11-4 0 16,9-1 0-16,0-3-2 16,14-7 2-16,16-4 0 15,6-10 0-15,8-6 2 16,3-3-1-16,5-6 2 16,-3-11 0-16,-7-4-2 15,-6-5 0-15,-10 2-2 0,-6-1 2 16,-8 4 0-1,-2 2 2-15,-3 3 0 0,1 5-2 0,3 1-4 32,3 5 3-32,3 4 1 0,4 1-2 0,-2 0-1 15,-5 5-34-15,-7 13-9 16,-7 2 6-16,0 3-7 16,-4 5 1-16,-13-3-1 15,-1 2-3-15,3 0 5 0,-1-4 13 16,7 0 18-16,1-4 9 15,3-5 5-15,5-4 1 32,0-5 9-32,0-1 22 0,1-4 18 15,15 0 19-15,5-4-8 16,7-9-12 0,2-3-27-16,5-3-13 0,0 2-5 15,1-1-2-15,3 1-2 16,0 5 0-16,-6 2-4 0,-12 3-10 15,-8 4-21 1,-9 3-6-16,-4 0-20 0,0 0-15 16,-17 9-37-16,-3 2-171 15</inkml:trace>
  <inkml:trace contextRef="#ctx0" brushRef="#br0" timeOffset="-150493.35">15397 7252 491 0,'0'0'127'0,"0"0"-29"16,0-106 58 0,-7 75-59-16,-5 5-29 15,-6 5-21-15,-1 7 3 16,-3 8 1-16,-6 6-23 16,-5 6-11-16,-4 22-13 15,5 7 3-15,5 5-4 16,12-2-1-16,7-1-2 0,8-4 0 15,3-4 0 1,19-7-1-16,8-6 0 0,6-6-10 16,-2-9-54-16,1-1-7 15,-10-1 11-15,-5-16-3 16,-7-3 14-16,-9-3 13 16,-2-3 22-16,-2 2 11 15,0-1 4-15,-2 3 4 0,-2 3 33 16,1 5 44-16,0 5-3 31,3 3 0-31,0 5-24 0,0 1-32 16,0 3-16-16,9 19 0 15,9 10 4-15,0 13 3 16,2 5-5-16,-4 7 0 16,-2 8-1-16,-2-2-4 0,-3 0-1 15,-4-3-1-15,-5-7-1 16,0-6-1-16,0-8 1 15,-17-10 0-15,-5-7-2 16,-2-5 0-16,-4-7-6 16,-2-4-5-16,0-6-7 15,0 0 0-15,2-5-3 0,4-13-16 32,6-7-7-32,9-9-10 0,9-8-41 0,3-13-40 0,24-6-126 15,6-8-107 1</inkml:trace>
  <inkml:trace contextRef="#ctx0" brushRef="#br0" timeOffset="-149588.65">15585 7181 524 0,'0'0'183'0,"0"0"-76"16,0 0 60-1,26-78-39-15,-15 59-59 0,1 5-20 16,3 1-14-16,-3 6-16 15,2 4-14-15,0 3-4 16,0 0-1-16,4 3 0 0,-3 17 1 16,1 8-1-16,-5 6-1 15,-7 5-2-15,-4 2-15 16,0 0-9-16,-7-2-9 16,-8-6-5-16,0-5 5 15,3-7 9 1,6-9 12-16,0-7 12 15,6-5 2-15,0 0 0 16,10-10 1-16,17-15 0 0,10-9 1 16,7-6 2-1,2-4 3-15,-3-1-2 0,-3 4 0 16,-7 2 2-16,-10 8 9 16,-5 6-3-16,-9 8 13 15,-5 5 11-15,-2 7 8 16,-2 3-10-16,0 2-5 0,0 0-14 15,-12 16-14-15,-4 8 0 16,0 7-1-16,7 0-1 16,6 0 1-16,3-3 0 0,0-3 0 15,0-4-1-15,11-8 1 16,1-4-1-16,1-3 1 31,1-6-1-31,2 0 1 0,1-2 1 0,-1-12 0 16,-4-5 0-16,-1-2-1 15,-3-4 0-15,-2-4-3 16,-3-2-1 0,0 4-1-16,-3 6 2 15,2 8 3-15,-1 7-2 16,-1 5 1-16,6 1-2 16,0 7-7-16,6 18 5 0,4 6 4 15,2 3-2-15,3-1 0 16,4-6-20-1,4-7-31-15,4-9 7 0,1-10 19 16,0-1 18-16,1-9-10 16,-3-16 3-16,-3-6 3 0,-4-6 6 15,-4-2 6-15,-6-2 2 16,-2-2 0-16,-5-4 2 16,-5-1-1-16,-3-2 0 15,0 2 9 1,-2 7 16-16,-8 9 29 15,-2 14 6-15,4 7-1 16,4 10-13-16,-1 1-10 16,1 28-30-16,-3 20-6 15,1 17 9-15,0 12-3 16,6 10-1-16,0 5 2 0,10 3-4 16,8-6 0-16,-3-5-3 15,-8-6 0-15,-5-8-1 16,-2-11-1-16,0-12-69 15,0-15-78-15,-9-10-69 16,1-14-144-16</inkml:trace>
  <inkml:trace contextRef="#ctx0" brushRef="#br0" timeOffset="-148889.72">16632 7050 136 0,'0'0'801'16,"0"0"-772"0,0 0 101-16,0 0 24 15,-37-80-95-15,37 68-38 16,19 4-18-16,11 2-2 16,5 6 0-16,5 0-1 15,-1 1 2-15,-1 15-4 16,-1 5 1-16,-9 6 0 15,-9 6-32-15,-13 6-21 0,-6 2-20 16,-15 0-1-16,-20 0 30 16,-11-5 1-16,1-5-7 0,2-10 19 15,11-8 17-15,11-7 15 16,9-6 1-16,12-3 4 16,0-23 4-16,17-13-8 31,16-9 1-31,8-8 3 0,2-6 7 15,5-2-3 1,-6-2 9-16,-2 2-6 0,-9 5-5 16,-11 9 8-16,-10 16 17 15,-6 12 35-15,-4 12 20 16,0 6-14-16,0 4-19 16,0 4-38-16,0 23-14 0,-6 12 2 15,2 11 9-15,4 1-6 16,0 3 5-16,9 3-1 15,7-3-9-15,1-4 1 16,2-11-2-16,-2-8-1 16,-3-12 0-1,0-8 0-15,-4-6 1 0,4-5 0 0,1 0-1 16,1-14 3-16,2-8-2 16,1-8-1-1,1-3 1-15,-1-1-1 0,2 0 0 16,0 6 0-16,-5 10-1 0,2 6 1 15,-4 9 0-15,-1 3-3 32,2 3 3-32,-2 13-1 0,1 6 0 15,-1 1 0-15,-2-1-2 16,-1-3-32-16,2-3-84 16,-2-8-72-16,0-6-139 15</inkml:trace>
  <inkml:trace contextRef="#ctx0" brushRef="#br0" timeOffset="-148170.18">18188 6829 664 0,'0'0'111'0,"-5"-72"-33"15,-1 47 85-15,0 11-45 16,-1 7-35-16,6 6-18 16,-1 1-28-16,-1 19-28 15,0 23-9 1,-1 16 5-16,-1 8 0 15,5 1-2-15,-1-1-1 16,1-1-1-16,0-6-1 16,0-9-1-16,0-11 0 15,0-10-67-15,0-11-74 16,0-12-90-16,0-6-103 0</inkml:trace>
  <inkml:trace contextRef="#ctx0" brushRef="#br0" timeOffset="-146958.62">17930 6984 644 0,'0'0'149'0,"0"0"-70"15,0 0 59 1,0 0-50-16,0 0-67 16,0 0-20-16,115-62 9 0,-41 40-5 0,4-3-3 15,-2-5-1-15,-3-1-2 16,-6-1 2-16,-11-1-2 15,-10 2 2-15,-18 1-1 16,-13 5 1 0,-8 3 0-16,-7 5 4 15,0 4 8-15,0 6 63 16,-4 1-7-16,1 6-18 16,-2 0-24-16,-1 4-14 15,-4 22-7-15,-5 13-3 16,3 10 5-16,3 5 0 0,9 4-2 15,0-3-1-15,0 0 0 0,12-7-5 16,3-3 0-16,3-9 0 31,-3-10 0-31,1-9 0 0,-1-7 0 16,2-10 0 0,0 0-8-16,1-20-6 0,5-8 2 15,-4-4 1 1,-4-4 2-16,-3-1 2 15,-2 4 4-15,-4 5 0 0,0 5 3 16,-3 8 0-16,-1 6 0 16,-2 3 0-16,0 6 1 15,7 0-1-15,4 6-5 16,5 13 3-16,7 5 2 16,-1 1 0-16,2 1 0 0,-3-4 0 15,4-5 0-15,-1-5 0 16,0-7 1-16,-1-5-1 15,-1 0 1-15,-2-7-1 16,0-11 0-16,-4-5 2 16,0-2 1-1,-2-5-3-15,-2-1 0 16,-6-2 0-16,-3-1 0 0,-3 3 1 16,0 4-1-16,-2 6 4 15,-9 5-4-15,-3 6 4 16,-4 2-4-16,0 7 6 15,0 1 6-15,2 5-8 16,0 16-3-16,5 6-1 16,6 8 1-16,5 1-1 0,0-2 0 15,20-3 0 1,10-3-1-16,7-8 1 0,8-6 0 16,-2-9 0-1,0-5 0-15,-2 0-8 0,-5-8-6 16,-5-10 7-16,-6-4 7 15,-7-5 2-15,-6-2-2 0,-7 1 0 16,-5 3 1-16,0 2-1 16,0 5 5-16,-10 3 18 15,0 2 1-15,0 2-1 0,-1 6 0 16,5 4-2-16,1 1-8 31,1 0-4-31,0 9-8 16,2 15 0-16,1 10-1 15,1 4 0-15,0-4 0 16,10 2 3-16,7-6-3 16,5-6 0-16,3-2 2 15,2-8-2-15,3-4 0 16,1-8-3-16,-1-2 2 16,-3 0-3-16,-1-12 1 0,-4-7 1 0,-2-3-1 15,-3-3 3-15,-4-6-1 16,-4-2-1-16,-6-1-1 15,-3 0-1-15,0 5 3 16,-12 2 0 0,-11 8 1-16,-7 6 0 0,-11 6 0 15,-3 7 0 1,2 0 1-16,6 3 0 16,8 11-1-16,8 6-3 15,8 4 0-15,7 2-4 16,5 2 2-16,4-1-27 0,17-3-58 15,9-6-61-15,6-6-76 16,1-4-118-16</inkml:trace>
  <inkml:trace contextRef="#ctx0" brushRef="#br0" timeOffset="-145750.79">19794 6794 897 0,'0'0'118'0,"0"0"53"0,0 0-23 16,0 0-73-16,-23-81-31 16,23 70-8-16,0 2-15 31,0 2-8-31,1 5-10 0,12 2-3 0,4 0 0 16,7 12 0-1,3 12-1-15,4 5 1 16,0 4 0-16,-2-1-1 15,-4-4-5-15,-3-4-15 0,-8-5-20 16,-4-9-11-16,-1-1 15 16,-6-6 3-16,-3-3-2 15,0 0 22-15,0 0 10 16,-13-7-15-16,-5-4-4 16,-2-3 18-16,4 0 5 0,0-3 0 31,3-3 0-31,5-4 2 0,5-2 2 15,3-1 10 1,0 5-5-16,10 5 4 0,8 4-2 0,6 5-2 16,4 0 0-16,2 5-6 15,1 3 0 1,-1 0-2-16,-5 0-1 16,-3 3 0-16,-5 4 0 15,-5-2 0-15,-1-1 0 0,-4 0 0 0,-1-4-1 16,2 0 1-16,-1 0 0 31,0-8 2-31,-2-7-1 16,0-1 1-16,-4 1-1 0,-1 1 5 15,0 2 9-15,0 4 18 16,0 4-1 0,0 1-9-16,0 3-2 0,0 0-12 15,0 3-9-15,0 21-4 16,0 7 4-16,0 2 0 15,3 0 0-15,10-4 0 16,1-3 0-16,4-6 0 16,4-6 0-16,2-7-4 15,4-4-6-15,-2-3 8 0,-4 0-2 0,-4-12 4 32,-2-4-1-32,-4-4 2 0,0-2-1 0,-6-5 0 15,-1 4 2 1,-2-2-1-16,0 3-1 15,0 3 0-15,1 2 0 0,0 7 0 16,-1-2 0-16,2 5 3 16,-1 0-1-16,0 4 2 15,-3 3-4-15,2 0 3 16,4 0-6-16,1 10 2 16,1 7 1-16,-2 5 0 15,0-2 1-15,-2-1-1 16,-2-4-4-1,2-1-5-15,1-6-8 0,1-5 11 16,5-3 6-16,-3 0-4 16,3 0 4-16,-2-14 0 15,-1 1 1-15,-3 0 1 16,-4 2 0-16,-1 2 0 16,-1 4 27-16,0 2 0 15,0 3-4-15,0 0-9 16,-6 12-9-16,-7 21-5 15,-7 15 4-15,7 10-5 16,1 7 1-16,3 10-1 16,3 7-1-16,0 6 2 15,0-1-1-15,3-1-1 0,-1-5-2 16,2-6 2-16,-1-6 0 16,-1-10 0-16,-2-9-1 15,-7-12-15-15,-7-8-11 16,-7-11-49-16,-7-8 0 15,-8-7 0-15,-3-4 55 16,-5-11 20 0,3-16 2-16,7-14 2 0,12-13 16 0,14-16 17 15,14-11-27 1,0-10-6-16,23 0-3 0,11 5-2 16,9 12-20-16,9 10-69 15,7 11-196-15,0 9-543 16</inkml:trace>
  <inkml:trace contextRef="#ctx0" brushRef="#br0" timeOffset="-144811.49">21502 6399 616 0,'0'0'107'0,"-1"-73"-4"16,-10 51 37-16,1 7 33 15,3 6-53-15,2 7-40 16,5 2-36-16,-3 15-30 16,-2 26-12-16,1 19 3 15,1 10 5-15,3 2-6 16,0-1-2-16,0-2-2 15,3-5 0 1,3-8 0-16,2-8-1 16,2-12-67-16,-1-9-92 0,-2-12-77 15,-1-10-159-15</inkml:trace>
  <inkml:trace contextRef="#ctx0" brushRef="#br0" timeOffset="-143563.21">21332 6688 732 0,'0'0'82'0,"0"0"-28"15,0 0 92-15,0 0-72 16,0 0-61-16,108-79-8 16,-47 57-4-16,3-2 1 0,1-5 0 0,-4-2-2 15,-5-6-2-15,-5-4-25 16,-12 3-7-16,-13 6-13 15,-13 5 31-15,-13 6 16 16,0 5 0-16,-1 2 19 16,-11 5 42-16,3 4 6 31,-1 5-19-31,-4 0 1 16,1 15-15-16,-3 14-5 15,-1 7-3-15,2 7 0 0,6 4-8 0,3 4-6 16,6-3-7-16,0 1 3 0,0-6-5 15,8-7-2 1,5-6 0-16,5-7-1 16,-1-9 0-16,0-6-1 15,1-6 1-15,2-2-5 0,2-4-9 16,-1-16-11-16,-5-3-2 16,-1-5 4-16,-4-2 13 15,-5 5 2 1,-2 3 4-16,-1 5 4 15,-3 8 3 1,1 1 0-16,1 4 15 0,1 4 0 0,-2 0-13 16,6 0-5-16,5 14-2 15,7 9 2-15,3 2 1 16,5 1-1-16,-1-4 1 16,0-3-1-16,3-8 1 15,1-4-1-15,1-7 0 16,-1 0 0-16,0-4 2 15,-2-13 0 1,-1-4-1-16,-4-3 2 16,-2-3-1-16,-6-3 0 0,-6 2 0 15,-6 0 0 1,-3 4-1-16,0 5 3 0,-6 4 1 16,-7 3-3-16,-3 4 1 15,0 4 9 1,0 4 5-16,3 0-1 0,1 4-11 15,3 15-2-15,6 6-2 16,3 5-1-16,0 2 1 16,12-1-1-16,13-1 0 15,7-5 1-15,6-4-2 0,-1-4 2 16,1-7-1 0,-5-5 0-16,-5-5-1 0,-6 0 0 0,-5 0-1 15,-4-12 2-15,-4-6 0 16,-4-3 1-16,-4-3 0 15,-1 1 1-15,0-1-1 16,0 3-1-16,0 2 0 16,0 4 2-16,3 3 0 15,0 7 2-15,1 3 2 16,1 2-5 0,4 0-1-16,7 7-3 0,4 15 1 15,4 6 1 1,-1 2 1-16,1-1 0 0,-3-3-1 15,-1-5 0-15,-4-5-17 16,0-5-24-16,-3-8-2 16,0-3 11-16,-3 0 17 15,1-5 14-15,-1-12 2 16,-1-4 0-16,0-3 1 16,-2-4 1-16,1 2-1 15,-2 0 2-15,-2 5 5 16,1 5 14-16,-3 5 17 15,0 5 3-15,0 3-6 16,-1 3-11-16,2 4-16 16,3 22-7-16,3 12 6 15,6 14 2-15,2 5-5 16,5 11 5-16,2 0-6 16,-5 5-1-16,-5-3-1 15,-13 1-2-15,-1-3-2 16,-15-9-1-16,-13-7-18 0,-8-14-19 15,-4-9-13-15,-8-12-19 16,-6-7-30-16,-7-6-29 0,-4-4-31 16,8 0-81-1,9-7 5-15</inkml:trace>
  <inkml:trace contextRef="#ctx0" brushRef="#br0" timeOffset="-141197.39">23969 6556 514 0,'0'0'196'16,"0"0"-103"-16,39-82 70 16,-36 58-20-16,-3 2-46 15,0 5-31-15,0 3-3 0,-9 4-15 16,-10 5-15-16,-8 5-11 15,-7 2-8-15,-7 20-9 0,3 9 0 16,8 4-2 0,12 1-1-16,9-2-1 0,9-2-1 15,0-4 0-15,13-2 0 16,14-8 0-16,7-6-1 16,5-7 0-16,1-5-9 15,-2 0-14-15,-7-13 2 16,-7-6 7-16,-8-5 6 15,-2-2 2-15,-7-2-5 16,-4 1 4-16,-3 4 4 16,0 3 4-16,-1 4 0 15,-7 6 0-15,4 5 2 16,1 3 0 0,3 2 1-16,0 0-2 0,0 6-1 15,0 13-2-15,0 4 1 16,9 2 2-16,3-2-1 15,2-4 0-15,3-5 1 16,2-3-1-16,4-9 0 0,1-2 0 16,1 0 3-16,2-13-3 15,-2-7 2-15,-3-7 0 16,-3-2-1-16,-3-5 0 0,-9-3 0 16,-2-1 0-16,-5 4 0 15,0 2 1-15,-6 6-1 31,-9 6-1-31,0 6 0 0,1 5 3 0,3 7 0 16,0 2 15-16,1 0-9 0,1 20-2 16,1 7-3-16,4 5 1 15,4 2-4-15,0-2 2 16,7-1-2-16,13-5-1 31,8-1 0-31,6-9 1 16,4-5-1-16,-1-7 1 0,-3-4-1 15,-4 0 0-15,-6-4-4 16,-5-11 1-16,-5-5-1 16,-5-3 2-1,-3-2 2-15,-5-1 0 0,-1 3 0 0,0 2 0 16,0 6 0-16,0 2 0 16,0 7 1-16,0 3-1 15,0 3 0-15,0 0-2 16,5 9-7-16,10 11 6 15,4 7 3-15,5 0 0 16,-1 1 0 0,3-4 0-16,3-6 0 15,2-6-1-15,2-6 2 0,2-6-2 16,-3 0 1 0,-1-6-5-16,-7-11 0 0,-3-7 4 15,-3-1 1-15,-5-4 0 16,-5-2 1-16,-4-3-1 15,-4 0 1-15,0 3 0 16,-4 7-1-16,-10 7 0 0,2 9 1 16,-4 8-1-1,2 0 2-15,1 17 1 0,1 15-1 16,6 11 3-16,6 3 2 0,0-4-6 16,20-4 1-16,8-9-2 31,5-5 1-31,3-12-1 0,2-4 0 0,1-8-37 15,-2 0-94-15,-1 0-80 16,-4-3-52-16,-9-5-83 16</inkml:trace>
  <inkml:trace contextRef="#ctx0" brushRef="#br0" timeOffset="-139340.62">26028 6145 690 0,'0'0'126'16,"0"0"-108"-16,0 0 57 0,0 0 60 15,0 0-50-15,0 0-32 16,9-66-31-16,-9 66-14 16,0 20-3-16,0 12-2 15,0 6 1-15,0 1-3 16,3-1 0-16,13-1-1 16,5-1 0-1,4-5 1-15,0-4-1 16,-3-4 0-16,-6-3-15 15,-7-1-30-15,-9-1-7 16,0 0 12-16,-24 2 19 0,-15 2-2 16,-13 0 0-1,-2-2-25-15,2-4 24 0,9-3 10 16,6-3-1-16,14-6 9 16,10-4 6-16,8 0 1 15,5-3-1-15,18-18 0 0,21-8-4 16,18-8 4-1,14-4 0-15,11-2-12 0,3 4-2 32,-4 3 10-32,-11 9 4 15,-15 5 1-15,-12 5 0 0,-13 4 0 16,-12 5 9-16,-8 1 24 16,-7 5 24-16,-3-1 19 15,0 3 9-15,0-3-12 16,-6 3-27-16,-11 0-16 15,-7 0-10-15,-6 12-7 16,-1 12 2-16,1 0-2 0,5 3-4 16,8-4-3-16,9 0-3 15,7-5-4 1,1-3 1-16,6-2 0 0,18-6-1 0,7-5 0 16,8-2 1-16,0 0-1 15,0-11-3 1,-4-6-9-16,-3-5-4 0,-4-3-1 15,-7 2-7-15,-6-1 5 16,-9 6 4-16,-6 2 13 0,0 2-2 16,-8 3 4-16,-9 2 0 15,-4 6 1-15,1 3 4 16,1 0 4-16,-2 3-1 31,3 16-3-31,3 6-2 0,8 3-3 16,7 1-1-1,0-2 1-15,16-2-1 0,12-4 0 16,8-5 1-16,5-6 0 16,-1-6 0-16,0-4 0 15,-6 0-6-15,-4-3 6 16,-5-11 0-16,-6-2-1 0,-6-1 1 16,-6-1 4-16,-2 0-3 15,-5-1 8-15,0 1 19 16,0-1-8-1,0 4 2-15,0 1-1 16,0 4 1-16,0 4 6 16,0-1-4-16,0 6-8 15,0 1-3-15,0 0-6 16,0 0-6-16,7 13 0 16,8 9-1-16,0 6 0 0,1-1 0 15,-2 2 1-15,1-4-1 16,-3-4-1-16,1-4-5 15,-2-7-27-15,-4-4 1 16,-1-5 16-16,0-1 10 0,1 0 6 16,1-15 0-16,5-7 1 15,-1-3-1-15,2-3 1 16,-2 2-1 0,-2-1 1-16,-1 5 1 0,0 1-2 15,-2 5 1-15,0 5-1 0,-3 2 3 16,2 6 4-16,-5 0-6 15,2 3-1-15,2 0 0 16,1 8-4-16,3 10 3 16,-1 5 0-16,2 3 1 15,-3-3 0-15,1-2 0 32,2-2-9-32,-1-5-17 0,0-6-10 15,1-1-2-15,-2-6 14 16,-1-1 15-16,2 0 8 15,0 0 1-15,-1-8 2 0,-2-4 0 16,0-5 1-16,-1 0 4 16,1 0 7-16,0-2 0 15,2 3-2-15,2-3-6 16,1 4-3-16,1-2-1 0,1 2 3 16,-1 3-3-16,0-1 4 15,-3 4-4-15,-2 4 2 16,-2 2 2-16,-2 3-4 15,3 0-2-15,-2 8 0 16,4 13 0-16,-2 1 0 0,0 3 0 31,1 1 0-31,-1-2-1 16,3-5-15-16,2 0-19 16,5-3 6-16,6-2 14 15,-1-4 14-15,2-1 0 16,-4-3-5-16,-6-2-78 15,-3-2-80-15,-3-1-19 16,-6-1-341-16</inkml:trace>
  <inkml:trace contextRef="#ctx0" brushRef="#br0" timeOffset="-138826.75">27670 6336 24 0,'0'0'891'15,"0"0"-827"-15,0 0 73 16,0 0 4-16,0 0-91 16,0 0-38-16,21-17-9 0,9 5-2 15,1-6-1-15,0 1 2 16,-5-1-2-16,-9-1 1 0,-6 1-1 16,-9 1-1-1,-2 0-5-15,-2 2 0 0,-19 1 2 16,-5 5-1-16,-3 6 4 31,0 3-1-31,1 3 2 0,1 18-1 0,5 9 1 16,3 3 5-1,5 4 0-15,10-4-1 16,4-4 3-16,0-4-3 16,7-4-3-16,14-8 1 15,7-4-2-15,5-6 2 16,3-3 0-16,-2 0-2 15,-2 0-1-15,-5-8-37 16,-5 2-46-16,-6 2-79 0,-5 1-48 16,-8 3-189-1</inkml:trace>
  <inkml:trace contextRef="#ctx0" brushRef="#br0" timeOffset="-138478.21">28174 6307 890 0,'0'0'145'0,"0"0"-60"15,0 0 109-15,0 0-96 16,0 0-61-16,-83-41-15 0,75 50-12 15,4 9-8-15,1 3-2 16,3-1 0-16,0-1 1 16,6-2 2-16,11-8-2 15,0-3-1-15,2-6-6 16,-4 0-23-16,-1 0-7 0,-7-8 10 16,-4-6 5-16,-3-1 2 15,0 3-13-15,-7-3-4 16,-8 5-18-1,0 3-39-15,-1 5-24 0,-1 2-101 0,1 0-256 16</inkml:trace>
  <inkml:trace contextRef="#ctx0" brushRef="#br0" timeOffset="-137324.85">28993 5917 632 0,'0'0'94'0,"5"-72"1"0,-5 40 35 16,0 4-12-1,-10 9-26-15,-6 6-33 0,1 7-23 16,-6 6-6-16,2 7-19 15,-2 27-10-15,6 13-1 16,14 9 0-16,1 4-1 16,28 0-1-1,11-4 0-15,1-10 2 0,0-2-1 0,-5-10-1 16,-7-3-3-16,-10-4-33 16,-12-1-23-16,-6-2-21 15,-11 1 13-15,-23-1 5 16,-12-2-14-1,-5-1 4-15,6-6-3 16,8-5 32-16,13-4 22 16,14-5 14-16,10-1 8 15,4-7 0-15,24-17-4 16,14-10 5-16,9-7-1 16,1-1 3-16,2-1 2 0,-8 6 11 15,-10 7 21-15,-11 7 7 16,-13 8 25-16,-6 8 13 0,-4 5 10 15,-2 2-13 1,0 0-27-16,-6 9-21 0,-12 13-5 16,-3 8 7-16,0 1-5 15,6 0-8 1,9-1-11-16,3-4-3 0,3-2-5 0,5-4 1 16,14-8 0-16,11-2 0 31,4-10 3-31,9 0-2 0,2-8 1 0,-2-11 0 15,1-7-1-15,-8-4 1 16,-6-4-3-16,-8 1-2 16,-10-1-4-1,-11 1-6-15,-1 3-3 16,-3 7 5-16,-16 5 6 16,-8 6 1-16,-9 12 2 15,-7 0 1-15,-2 7-4 16,2 15 3-16,7 4-4 15,8 5 2-15,11 1-2 0,10-1-11 16,7 1-106-16,7-4-45 16,23-7-132-16</inkml:trace>
  <inkml:trace contextRef="#ctx0" brushRef="#br0" timeOffset="-136379.35">30203 6165 368 0,'0'0'434'15,"0"0"-371"1,0 0 68-16,7-78 23 0,-7 68-56 15,0 5-43-15,0 0-1 16,0 5-15-16,0 0-6 0,0 0-13 16,0 0-14-16,0 3-6 0,0 14-3 15,0 9 0-15,0 6 3 16,8-1-1-16,8-4 1 16,5-5-2-16,0-5 0 15,3-7-4-15,-2-5 0 16,-1-5-7-1,-3 0 5 1,-2-11 7-16,-4-6-1 0,-1 0 1 0,-3-4 1 16,-2 1 0-16,-1 1 1 15,-2-2 0-15,0 3-1 16,0 4 2-16,0 4 1 0,3 3 2 16,-3 4-5-1,0 3 0-15,4 0-1 16,6 7-5-16,3 11 2 15,6 6 4-15,2 2 0 16,-3 1-1-16,3-4-1 16,-2-2-2-1,-2-4-21-15,-1-4-16 0,-3-7 6 16,-5-4 21 0,-2-2 10-16,2 0 4 15,0-8 1-15,3-9 0 0,2-4 1 16,1-3 9-1,2-1 1-15,-2 2 1 0,2 2-4 16,-2 7-6-16,-5 8 1 16,1 6-4-16,1 0-2 15,-1 6-2-15,1 11 1 16,1 7 3-16,-3-1-1 16,-2 3-4-16,0-4-17 15,-5-3-47-15,-2-6-74 16,-3-6-48-16,0-7-100 15,-8 0-244-15</inkml:trace>
  <inkml:trace contextRef="#ctx0" brushRef="#br0" timeOffset="-136176.15">30145 5850 992 0,'0'0'142'0,"0"0"-129"0,0 0 34 16,0 0-14-16,0 0-33 15,0 0-1-15,40-1-87 16,-12-6-164-16,-10-10-620 16</inkml:trace>
  <inkml:trace contextRef="#ctx0" brushRef="#br0" timeOffset="-134551.74">12125 8553 723 0,'0'0'78'0,"0"0"15"16,-53-75 48-16,28 62-56 15,-3 7-28-15,-7 6-25 16,-6 9-10-16,-1 18-8 16,-3 11-5-16,2 3-6 15,15 3 0-15,11-3-3 0,14-7-1 16,3-3 1-16,23-11-1 16,11-6-2-16,9-11-19 15,-1-3-40-15,4-4-6 16,-7-14 2-16,-8-8-2 15,-5-2 19-15,-11-1 23 16,-7-3 18-16,-8 4 8 0,0 2 2 31,0 4 0-31,-8 5 13 0,0 4 36 0,2 6 23 16,5 4 5 0,-1 2-20-16,2 1-27 0,0 4-20 15,0 23-3-15,11 16 23 16,6 12-8-16,7 8-10 15,-1 6 2-15,4 3-3 16,-4 3-8-16,1-3-3 16,-7 0 0-16,-3-7-2 15,-7-7 0-15,-7-5-2 16,0-9-14-16,-5-4-18 16,-13-6 9-16,-3-5-51 15,-9-6 5-15,-7-6 16 16,0-8-4-16,-5-9 3 15,5 0 15-15,1-13 29 16,8-17-1-16,10-11-23 16,12-12-10-16,6-6-56 15,1-14-29-15,22-4-70 0</inkml:trace>
  <inkml:trace contextRef="#ctx0" brushRef="#br0" timeOffset="-133612.79">12406 8592 648 0,'0'0'138'15,"0"0"-52"-15,0 0 76 16,3-74-41-16,8 53-47 16,4 3-31-16,1-2-16 15,5 3-10-15,0 3-8 16,0 3-7-16,0 4 1 15,-2 7-3-15,1 0 0 16,-3 5 0 0,-3 19-1-16,-8 5-2 0,-6 9-19 15,0 7-4 1,-7 2-2-16,-13-1-7 0,-4-5-7 0,2-5 4 16,3-9 15-16,5-10 12 15,9-10 10-15,4-5 0 16,1-2 1-1,0-6 4-15,6-21 4 16,18-9-8-16,7-6 1 16,5-3 9-16,0 1-4 0,-2 3 3 15,-4 5 2 1,-6 6-4-16,-8 7 14 16,-5 6 12-16,-5 5 0 15,-5 8 0-15,-1 3-3 0,0 1-15 0,0 0-7 16,0 18-7-16,-4 11 0 15,-2 4-1-15,1 3 0 16,2-1 0-16,3-2 0 16,0-3 0-16,6-7-1 15,6-6 2-15,1-8-2 16,1-6 1 0,2-3 0-16,-2 0 1 15,-1-13-1-15,2-7 1 0,-4-3-1 16,0-4 1-1,-5-1-2-15,-4 0 1 0,-1 2-2 0,-1 2 2 16,0 10 0-16,0 6 0 16,0 5-1-1,0 3 0-15,5 0-3 0,10 8-8 16,4 12 11 0,7 4 1-1,0-1 0-15,6 0 2 16,-2-8-4-16,1-4-26 15,0-8-16-15,-2-3 3 16,0-5 2-16,-2-15 14 0,-3-4 14 16,-3-5 1-16,-3-3 9 15,-3-5-1-15,-2-2 2 0,-5-3 2 16,-2-1-2-16,-6-1 1 16,0 3 4-16,0 7 17 15,-2 9 19-15,-5 11 14 16,1 8-10-16,1 6 15 15,2 0-17-15,-4 34-31 16,-1 18-8-16,-1 21 8 16,2 6 2-16,4 1-5 0,3 4 2 15,0-4-9 1,0-1-2-16,0-6-1 16,4-9 1-16,4-10 0 15,-1-11-17-15,-1-11-86 0,-1-11-61 0,1-12-89 31,1-9-84-31</inkml:trace>
  <inkml:trace contextRef="#ctx0" brushRef="#br0" timeOffset="-132910.22">13370 8448 739 0,'0'0'107'0,"0"0"-65"15,0 0 111-15,-3-75-29 16,3 66-67-16,12 0-37 16,9 3-9-16,9 6-5 15,5 0-3-15,0 0-2 0,-1 12-1 16,-6 10 1 0,-5 3-2-16,-8 6 0 0,-12 0-32 15,-3 3-28-15,-5 2-1 16,-18 0 20-1,-7-2-1-15,-3-4-21 16,0-7-1 0,6-8 13-16,9-8 48 0,8-7 4 15,7 0 4-15,3-17 3 16,1-12-4-16,20-12 9 16,7-6 9-16,7-7-3 0,1-4 0 15,1-8-4-15,-3-6-7 16,-4 2 6-16,-7 10 3 15,-9 15 18-15,-6 21 28 16,-7 12 36 0,-1 9 3-16,0 3-30 15,0 0-41-15,0 27-22 16,0 15-3-16,0 15 20 16,0 4-12-16,2 1 2 15,7-5-6-15,3-3-3 16,-2-9-4-16,1-6 0 15,0-13-2-15,0-6 0 16,-2-7 0-16,-2-9 0 0,-1-2 0 16,3-2 0-16,4-8 1 15,3-15 2-15,0-5-3 16,-3-2-1-16,-2 0 1 0,1-3 0 16,-3 3 0-1,0 6 0-15,1 9-2 0,-1 9 1 0,2 6 0 16,3 0-3-16,2 14 4 15,1 6-4-15,-3 4 4 16,-2 2-2-16,-3-2 0 16,-5-2-28-16,-4-1-58 15,0-1-63-15,0-3-80 16,-15-3-213-16</inkml:trace>
  <inkml:trace contextRef="#ctx0" brushRef="#br0" timeOffset="-132243.45">14848 8272 483 0,'0'0'93'0,"6"-123"21"0,-6 71 39 15,0 12-50-15,0 15 3 16,-4 13-6-16,1 5-4 15,0 7-28-15,1 9-42 16,-4 33-26-16,-4 25 6 16,-2 16 4-16,1 6-8 15,8-6 1-15,3-7-2 16,0-7 1-16,3-10-2 16,8-7-1-16,1-18 0 0,3-11-69 15,-3-12-90 1,3-11-90-16,-5-5-110 15</inkml:trace>
  <inkml:trace contextRef="#ctx0" brushRef="#br0" timeOffset="-131180.39">14663 8390 630 0,'0'0'126'16,"0"0"-42"-16,0 0 38 31,0 0-86-31,0 0-27 15,0 0 12-15,111-8 11 16,-44-13-21-16,0-8-11 0,2-7 2 16,-8-3-2-1,-8-3 0-15,-8 0-2 0,-11 4-3 16,-14 4-16-16,-8 6 8 16,-11 6 13-16,-1 8 1 15,0 3 5-15,-9 5 14 16,-6 6 24-16,2 0-1 15,-6 9 1-15,-2 20-13 0,3 11 3 16,0 11 2 0,10 6-9-16,5 0-6 0,3 2-8 15,0 0-1 1,12-7-1-16,5-4-5 16,1-8-3-16,3-8-2 15,-1-8 0-15,3-8-1 16,2-6 1-16,1-10 1 15,-3 0-2-15,1-21-2 0,-4-4-5 16,-4-4 0-16,-1-7 2 16,-3 0-9-16,-6-1 9 15,-2 3-4-15,-1 7 7 16,-1 7 2-16,-1 5 0 16,-1 10 2-16,0 4-1 0,3 1-1 15,3 5-1-15,3 15-4 16,3 9 4-16,4 5 1 15,-2-3 0 1,2 3 1-16,2-7-1 0,3-4 1 0,4-6-1 16,2-6 0-16,2-9 2 15,-1-2-1-15,-2-2-1 16,-1-15-1-16,-3-3 0 16,-4-4 2-16,-4-2-2 15,-4-4 0 1,-3-6 1-16,-2 2 1 15,-2 1-1-15,-3 2 0 16,0 6 2-16,0 3 0 0,0 7 1 16,0 6 1-16,0 4 9 15,0 5 8 1,-2 0-11-16,-2 19-10 0,-1 15 0 16,-2 10 0-16,6 4 0 15,1-6 1-15,0-1 0 16,6-7-1-16,10-6 0 15,3-3 1-15,1-10-3 16,2-6 3-16,6-9-1 16,2 0 1-16,1-7-1 0,1-15 2 31,-5-1-2-31,-5-4 0 0,-4-3 1 16,-2-4-1-1,-5-5 1-15,-5-1-1 0,-5-2 0 16,-1 0 0-16,-6 6 0 15,-16 8 0-15,-8 6-1 16,-4 11-1-16,-5 7 2 16,0 4 2-16,1 0-1 0,5 15-1 15,1 11 2-15,8 8-1 16,3 5 0-16,10 4 2 16,11 2-3-16,2 0 1 0,23-3 0 15,15-3-2-15,8-9 0 16,5-7 1-16,5-10 0 15,-1-9-6 1,-1-4-39-16,-3-3-45 0,-5-14-59 0,-5-3-16 16,-5-2-67-16,-9 0-189 15</inkml:trace>
  <inkml:trace contextRef="#ctx0" brushRef="#br0" timeOffset="-129342.89">16359 8226 572 0,'0'0'128'0,"0"0"-47"15,0 0 62-15,0 0-32 16,-27-78-48-16,23 71-18 16,2 5 1-16,2 2-3 15,-1 0-29 1,1 0-7-16,-3 0-4 15,-2 5-2-15,-3 14-1 0,-3 9 3 16,-5 7 0-16,-4 6-2 16,1 3 5-1,0-3 4-15,5-4 0 0,6-4-6 16,8-7-1-16,0-4-2 16,5-7-1-16,16-6 1 0,5-6-1 15,7-3 3-15,2 0-3 16,-2-12 0-16,-4-5-1 15,-5-2 1-15,-6-2 0 16,-3-2-7-16,-6-4 3 16,-3-2-5-1,-6-5-7-15,0 1 5 16,0-2-7-16,-10 3-1 16,-7 8 4-16,1 6 11 15,-2 6 4-15,3 7 0 16,0 3 0-16,2 2 0 15,-1 0-3-15,2 16 3 16,5 7-3-16,3 7 3 16,4-1-7-16,2 2 6 0,18-4-10 15,7-5-77-15,1-5-14 0,2-8-20 32,-2-6 36-32,-3-3 26 0,-3 0 54 0,-3-3 6 15,-3-11 10-15,-2-5 69 16,-2-3 21-1,-1 1 10-15,-3-1 3 0,0 0-13 16,-1 3-41-16,-3 4-6 0,2 4-10 16,0 3-15-16,-1 1-13 15,4 5-7-15,1 2-2 16,7 0-6-16,5 6 1 16,3 15 0-16,1 4 0 31,-1 4 1-31,-2 0-1 0,-4 0-1 15,-3-3-3-15,-5-6-16 16,-5 0-12-16,-3-6-7 16,-3-3 0-16,0-3 15 15,0-2 4-15,-11-1-7 0,-4 0-6 16,3-4-3-16,2 0 26 16,3-1 6-16,1 0 2 15,0 0 1-15,-1-2 1 16,7-16 0-16,0-4-1 15,2-3 2-15,15-1-2 0,5 2 0 32,3 5 2-32,2 2 2 0,0 1-2 15,0 2 4-15,-3-2 5 16,-2 1 0-16,-3-2 1 16,-2 2 8-16,-2-1 13 15,-6 0 5-15,-3 1 6 16,-3 2-8-16,-3 5-1 15,0 5-8-15,0 2-9 16,0 1-7-16,0 6-11 16,0 17 0-16,0 11 0 0,0 5 1 15,0 2 0-15,0-8-1 16,2-3 0-16,9-6 0 0,4-7 0 16,7-6-1-16,4-7 0 31,-1-4-10-31,-1 0-6 0,-3-3-4 0,0-9 5 15,1-2 2-15,-4-3 4 16,0-3 2-16,-5-1-5 0,2-6 1 16,-3 0 8-16,-3-1 1 15,1 3 3-15,-1 1 0 16,-2 5-1-16,-3 2-1 16,2 2 4-16,-5 5 2 31,1 3 8-31,-2 5 15 0,1 1-2 15,-1 1 2 1,0 0-10-16,0 8-7 0,0 19-2 16,-4 12 10-16,-6 11-1 15,3 8-11-15,6 3 2 16,1 2-7-16,0 2 1 16,3 1-2-16,9-1-1 0,-3 0 1 15,1-4 0-15,3-6 0 16,0-6-1-16,-1-7-11 15,-1-3-13 1,0-9-15-16,-5-8-35 16,-3-7 28-16,-3-9-71 15,-1-6 98-15,-21 0 17 16,-12-20 3-16,-6-6 3 16,0-7 33-16,4-6 9 0,6-7-8 15,9-5-13-15,9-2-22 16,12-3-1-16,0 6-1 15,17 4-17-15,19 4-53 16,8 6-111-16,0 6-250 16</inkml:trace>
  <inkml:trace contextRef="#ctx0" brushRef="#br0" timeOffset="-127844.03">18251 8188 269 0,'0'0'495'0,"31"-76"-412"0,-26 49 53 15,-4 5 28 1,-1 6-45-16,0 6-45 0,0 5-17 0,0 4-6 15,0 1-26 1,0 0-14-16,0 5-8 16,0 20-2-16,6 11 1 15,3 7 0-15,4 4-1 0,7 1 0 16,5-7-1-16,5-6 0 16,4-11 1-16,0-8-1 0,1-11 1 15,-7-5-1-15,-4 0-2 16,-3-15-2-16,-8-9-1 15,-4-4 1-15,-2-7 0 32,-7 0 2-32,0 2 1 0,0-2 2 0,0 5-1 15,0 4 0 1,0 2 0-16,-1 9 1 16,1 4-1-16,0 3 0 15,0 7 1-15,0 1-2 0,0 0-2 16,3 9-10-16,11 11 9 15,5 5 4-15,-3 2 0 16,2-3 2-16,-1 0-3 16,-1-1 1-16,-1-7-1 15,1-5 0-15,-2-3-19 16,-1-8-1 0,-2 0 15-16,2-5 3 0,-1-12 3 0,0-5 0 15,1-1 0-15,-1-1 0 16,0 2 0-16,-1-1 1 15,-2 3-1 1,-1 2 0-16,0 4 0 16,-2 1 1-16,0 3 0 15,-3 4-1-15,3 3 1 16,0 3-2-16,3 0 1 16,3 0 0-16,4 17 0 15,-1 3 0-15,2 5-1 0,-1 5 1 16,-1-1 0-1,1-2 0-15,-2-2 0 0,-1-5 0 16,0-6-12-16,0-6-11 16,-2-3 8-16,1-5 7 15,-1 0 7-15,1-13 1 16,-2-6 1-16,-1-4-1 16,0 1 1-16,-2 0 1 0,0-2-2 0,-1 2 1 15,1 0 0 1,-3 3 0-1,2 5-1-15,0 6 2 16,2 2-2-16,1 6 0 16,0 0 0-16,1 0-1 0,3 11 1 0,0 5 0 15,0 1 2 1,-4 1-5-16,-3-2 3 16,0-3 0-16,-5-6-4 15,-1 0-48-15,0-7-25 16,0 0-26-16,-13 0-11 15,-5 0-89-15,1-13-129 16</inkml:trace>
  <inkml:trace contextRef="#ctx0" brushRef="#br0" timeOffset="-127361.65">19262 8051 592 0,'0'0'183'16,"0"0"-75"-16,0 0 77 15,0 0-36-15,0 0-87 16,0 0-27-16,0-11-19 15,0 11-14-15,4 0-1 0,8 3 0 16,9-3 2 0,3 0-2-16,-1 0 0 0,0-11-1 15,-3-6-7-15,-7-3-7 16,-1-3-10-16,-9-2 9 16,-3 3 2-16,-2 0 6 0,-15 6 4 31,-9 7 1-31,1 5 2 0,1 4 0 0,0 7 0 15,6 20 1 1,5 12 6-16,1 8 13 0,9 2 3 0,3-2 0 16,0-2-3-1,22-6-11 1,8-9-4-16,9-8-3 0,9-16-2 16,1-6 0-16,3-6-2 15,-3-17-83-15,-5-3-144 16,-3-3-174-16</inkml:trace>
  <inkml:trace contextRef="#ctx0" brushRef="#br0" timeOffset="-125893.47">20381 7986 623 0,'0'0'157'0,"0"0"-90"15,0 0 77-15,0 0 17 16,0 0-65-16,0 0-41 0,0-50-18 0,0 51-21 15,-3 19-13-15,-2 6 1 16,1 6 2-16,1 2-5 16,3-2 2-16,0-1-3 15,0-2 0-15,7-2 0 16,5-7 0-16,0-5 0 16,0-10 0-1,3-5-1-15,-3 0-11 16,4-17-12-16,-1-6-3 0,-2-6 4 15,-1 0 9-15,-2 0 14 0,-3-1-1 16,-3 5 1-16,-1 2 1 16,0 1 1-1,2 5-1-15,-2 3 13 16,0 7-4-16,1 4 1 16,5 3-8-16,3 0-2 15,4 9-1 1,6 9 0-16,0 6 2 0,-1 0-1 15,-2 4-1 1,-1-3 0-16,0 0-1 0,0-6 1 16,-1-5 0-16,0-5 0 0,1-8 0 0,-3-1 1 15,4 0-1-15,2-15 0 16,-1-6 0-16,-1-1 0 16,-3-5 2-16,-1 1-2 15,0 0 0-15,-3 1 1 16,0 3-1-16,1 2 1 31,-4 3 0-31,2 5 6 16,-1 4 5-16,-5 2-2 15,2 6-2-15,5 0-7 16,0 3-1-16,3 13 0 0,3 7 2 16,0 3-2-16,-3 0 0 15,1 2 0-15,-1-4 0 16,-2-5 0-16,-1-3 0 0,-1-4-5 15,-1-4-9-15,-2-5 5 0,-1-3 5 16,2 0 4 0,3-9 0-16,2-8 0 15,-1-1 0-15,-1 0 1 16,1-4-1 0,-1-1 0-16,0 2 1 0,1 3-1 15,0 3 0-15,-4 6 0 16,1 6 0-16,-1 3 0 15,1 0-1-15,2 11 1 16,-3 8 1-16,-3 3-1 16,0 1 0-16,-5 2 0 15,-1-3 0-15,0-3-9 16,0-2-57-16,0-7-40 0,-7-3-14 16,0-7-42-1,-2 0-122-15</inkml:trace>
  <inkml:trace contextRef="#ctx0" brushRef="#br0" timeOffset="-125696.36">21271 7620 717 0,'0'0'89'0,"0"0"-15"15,0 0 39-15,0 0-68 0,0 0-45 16,0 0-6 0,-2 34-22-16,29-7-107 0,0-4-119 0</inkml:trace>
  <inkml:trace contextRef="#ctx0" brushRef="#br0" timeOffset="-125172.03">21613 7638 706 0,'0'0'103'0,"0"0"55"16,0 0 5-16,0 0-35 15,0 0-51 1,0 0-25-16,-38-48-27 0,37 85-22 15,1 17 4-15,0 7 4 16,0 4-2-16,0-2-5 0,12-5-3 16,2-11 0-16,0-10-1 31,4-10 0-31,0-9-17 0,4-11-24 0,5-7 1 16,1 0-8-16,2-13 9 15,3-10 8 1,0-10 5-16,0-6 5 15,-2-6-4-15,-4-8-3 16,-8-3-3-16,-10-2 12 16,-9-3 8-16,0 2 9 15,-14 2 2-15,-9 11 1 16,-3 11 8-16,6 13 34 16,6 11 25-16,6 10 1 15,3 1-26-15,2 29-30 0,3 17-13 0,0 14 16 31,0 5-10-31,9-2-2 0,6 0-2 0,-3-8-1 16,-1-7 1-16,-4-7-2 16,-3-10-46-16,-2-6-61 15,-1-9-61-15,1-7-59 16,-1-4-200-16</inkml:trace>
  <inkml:trace contextRef="#ctx0" brushRef="#br0" timeOffset="-124412.42">22946 7671 515 0,'0'0'87'16,"0"0"-1"-16,52-92 51 0,-43 73 10 15,-7 9-35-15,-2 6-12 16,0 4-30-16,0 0-33 16,-11 21-25-16,-8 14-11 15,-2 8 1-15,8 0-1 16,11-6-1-16,2-1 0 0,14-7 0 31,15-8 0-31,9-3 0 0,3-8 0 16,-5-3-7-1,-6-3-16-15,-11 3-12 0,-11-1-12 16,-8 3 2-16,0 5 15 16,-18 3 13-16,-12 3 2 15,-6 2-1-15,-1-3 9 16,1-2 7-16,8-4 1 15,6-4-1-15,9-4 0 16,6-4 0-16,7-1 0 16,0-6-2-16,9-18-22 15,18-12-66-15,12-10-4 16,11-11-111-16,4-9-55 16</inkml:trace>
  <inkml:trace contextRef="#ctx0" brushRef="#br0" timeOffset="-124196.64">23388 7265 417 0,'0'0'151'16,"0"0"-5"-16,0 0-9 16,0 0-24-16,0 0-29 15,0 0-41-15,-61 17-7 16,59 26 9-16,2 12-3 16,0 2-11-16,4 5-7 0,7 2-6 15,1-2-10 1,3-2-4-16,-2-7-4 0,2-8 1 15,2-4-1-15,0-12-61 16,1-8-118-16,0-10-114 16,-7-9-450-16</inkml:trace>
  <inkml:trace contextRef="#ctx0" brushRef="#br0" timeOffset="-123579.85">23240 7785 762 0,'0'0'62'0,"0"0"46"16,0 0-8-16,0 0-70 15,0 0-1-15,127-30-2 0,-62 12-14 16,3-4-6 0,-1 0-3-16,-5-2-4 0,-8 1 1 15,-11 1 2-15,-13 2-2 16,-12 6 0-16,-9 1-1 15,-6 1 3-15,-3 6 2 16,0-3 0 0,0 5 5-16,-6 0 40 15,2 2-8-15,-1 1-4 16,2 1-8-16,0 0-7 0,-2 6-13 0,1 14-6 16,0 4-1-1,2 5 3-15,2 1-1 16,0 3-5-16,2-4 1 15,12-2-1-15,6-4 1 16,-1-5-1-16,5-6 0 16,1-6 0-16,-2-6 0 15,-2 0 0-15,0-6-4 0,-5-12 0 16,0-5 1-16,-3-5 1 0,-5-2 0 16,-2 4 0-16,-3 1 2 31,0 3 0-31,0 6 0 0,0-1 1 0,2 4 0 15,2 3 1-15,1 4 2 16,-1 6-1-16,5 0-1 16,1 6-2-16,5 14 1 15,0 9 0-15,2 5 0 16,-2-2 0-16,-2-1 0 16,-1-2-1-16,0-6 0 15,-3-5-1 1,4-6 1-16,5-5-8 15,5-4-45-15,5-3-35 16,6 0-56-16,3-5-34 0,4-9-80 16,-4-2 19-16</inkml:trace>
  <inkml:trace contextRef="#ctx0" brushRef="#br0" timeOffset="-122598.29">24600 7590 492 0,'0'0'172'16,"0"0"-6"-16,0 0 11 15,0 0-57-15,0 0-10 16,0 0-22 0,-31-54-33-16,3 54-18 0,-8 0-10 0,-3 14-9 15,-1 11-4-15,3 3-6 16,11 3-6-16,10 0-1 31,16-1-1-31,0-4-1 16,25-7 0-16,17-10 1 0,7-9-15 15,6 0-45 1,-4-14-10-16,-3-14 9 0,-5-8 17 16,-3-11 22-16,-3-10 15 15,-2-7 5-15,-7-7 2 0,-6-3 0 16,-10 5 0 0,-10 10 2-16,-2 10-1 0,-11 11 1 15,-12 10 8-15,-3 13 21 16,4 8 23-16,1 7-9 15,2 7-12-15,5 20-10 16,4 11-9-16,4 9 3 0,6 6-2 16,0 1-6-16,6 2-3 15,13 1-5-15,2-6 0 16,2-5-1 0,2-8 0-16,-1-6 0 15,-1-10 0-15,0-8-9 16,-5-6-13-16,-4-6-15 15,-1-2 14-15,-3-2 16 16,-1-14 5-16,-3-1 2 16,1-3 0-16,-2 0 1 0,1 3-1 15,1 0 1-15,-2 3 0 16,2 3-1-16,2 4 1 16,3 4-2-16,2 3 2 15,2 0-2-15,2 10 0 0,0 8 1 31,1 6-1-31,2-4 1 0,3 3-2 0,6-5-30 16,7-4-16-16,3-2 22 16,-1-7-1-1,-5-5-33-15,-5 0 7 0,-9 0 5 0,-6-13 22 32,-6-5 26-32,-5-3 0 15,-3-7 1-15,0 2 10 16,0-1 20-16,-2 4 17 15,-5 4 1-15,1 6 24 16,1 3-4-16,3 7-17 16,1 3-4-16,-1 0-15 0,1 0-20 15,-3 20-6-15,2 11-1 16,2 10 6-16,0 9-3 16,0 9-7-16,3 2 1 0,14 5-2 15,2 3-1-15,-1-4 1 16,-3-1-1-16,-8-5 0 15,-4-7-1-15,-3-5-23 16,0-7-18-16,0-9-27 0,-3-11 31 16,-18-8-40-16,-7-11 35 31,-9-1 35-31,-4-9 6 16,-3-15 2-16,3-4 0 0,9-5 0 15,9-7 0-15,16-4-11 16,7-2-85-1,6-2-59-15,24 2-108 0,4 2-209 16</inkml:trace>
  <inkml:trace contextRef="#ctx0" brushRef="#br0" timeOffset="-118498.08">26308 7062 570 0,'0'0'124'16,"0"0"4"-16,-2-73 7 16,-5 61-18-16,1 2-31 15,3 7-10-15,0 3-27 16,3 0-19-16,0 0-17 15,0 20-11-15,0 16 1 0,0 16 4 16,3 8-1-16,3 7-3 16,-1 4-2-16,0-2-1 15,0 0 1-15,-2-6-1 16,2-9-1-16,1-7-11 16,-3-12-74-16,0-7-73 0,-3-12-44 31,0-10-118-31</inkml:trace>
  <inkml:trace contextRef="#ctx0" brushRef="#br0" timeOffset="-117945.45">26055 7473 760 0,'0'0'87'16,"0"0"-3"-16,0 0 31 0,0 0-60 16,0 0-44-16,0 0-9 15,88-48-1-15,-35 31-1 0,7 0-13 16,-3 3-72-16,-5 1-41 16,-9 5-33-16,-9 4-68 15,-10-1-12-15,-9 3 76 16,-9 2 163-16,-6 0 90 15,0 0 119-15,0 0-85 0,0 0-6 32,0 0-8-32,-7 2-29 15,-1 11-23-15,-1 4 16 0,3 3-4 0,1 0-25 16,3 4 5-16,2-1-9 16,0 0-3-16,0 0-18 15,10-4-9-15,7-2-6 16,5-3-4-16,8-7 2 15,4-4-2-15,4-3 3 16,0-5-2-16,-4-10 0 16,-4-3-2-16,-9-3-3 15,-7-1-2-15,-8-3-6 16,-6-4-1 0,0 2 4-16,-18 2 3 0,-6 3 1 15,-6 8 4-15,-4 6-1 0,-2 7-1 31,5 1-1-31,8 0-1 0,5 0-1 0,9 4-40 16,2 6-99-16,4-4-118 31,3-3-421-31</inkml:trace>
  <inkml:trace contextRef="#ctx0" brushRef="#br0" timeOffset="-116441.79">27351 7407 131 0,'0'0'69'16,"0"0"-65"-16,128-88 21 15,-79 41 92-15,-7-6-37 0,-9-9 0 16,-12-5 45-16,-17 0-29 15,-4 5-14-15,-12 10 12 16,-19 11 15 0,-9 12-31-16,-2 14-23 0,3 12-14 15,5 3-5 1,4 38-18-16,8 27-6 0,8 22-4 16,13 17 4-16,1 5-2 15,8 2-4 1,5-2-1-16,-6-8 2 15,-5-8-6-15,-2-13-1 0,0-16-1 16,-8-10-11 0,-4-12-84-16,2-15-82 0,2-13-42 15,2-14-164-15</inkml:trace>
  <inkml:trace contextRef="#ctx0" brushRef="#br0" timeOffset="-116033.33">27379 7435 767 0,'0'0'104'0,"0"0"-24"0,0 0 85 0,0 0-45 16,0 0-71-16,0 0-27 31,-9-74-12-31,39 67-8 0,12 0-1 0,7 5 0 31,3 2 0-31,-1 0-1 0,-5 0-1 0,-9 7-1 16,-8 8-8 0,-11 4-21-16,-7 5-4 15,-8-1 12-15,-3 5 9 0,0 0 12 16,-3 0-3-16,-11-3 5 16,0-2 0-16,-1-1 0 15,6-5 1-15,5-3 1 16,4-3-2-16,0-4-2 15,4-3 2-15,17-4 0 16,7 0 0-16,7-8-2 16,4-11 2-1,0-5-45-15,-4-5-71 0,-1-4-27 16,-8-7-91-16,-8-3-203 16</inkml:trace>
  <inkml:trace contextRef="#ctx0" brushRef="#br0" timeOffset="-115858.22">27809 7141 643 0,'0'0'149'0,"0"0"-55"0,0 0 39 0,0 0-46 16,0 0-45-16,0 0-34 15,-33-60-8-15,33 60-2 16,0 22-72-16,0 7-66 15,4 5-113-15,1 0-271 16</inkml:trace>
  <inkml:trace contextRef="#ctx0" brushRef="#br0" timeOffset="-114980.4">28014 7441 357 0,'0'0'265'0,"0"0"-151"15,0 0 41-15,0 0-26 16,0 0-51-1,0 0-21-15,-1-61-15 0,10 48-4 0,0 2-14 16,1 2-9-16,-1 2-5 16,0 2-4-16,2 2-2 15,-2 3-4 1,0 0 4-16,2 3-4 0,1 15 0 16,1 9 1-1,0 7 0-15,-1 2-1 0,-2 0 1 16,-2-2 0-16,-1-6-2 15,-4-4 0-15,-1-9-3 16,-1-6 3-16,-1-2-1 16,0-7 2-16,0 0 0 15,0 0 5-15,2-16 1 16,2-6-3-16,3-10-3 16,7-1 2-16,8-3-2 15,4-1 0-15,2 4 0 16,-1 5-2-16,-3 5 2 15,0 5 0 1,-1 4 2-16,-2 8-2 0,-3 6 0 16,2 0-3-16,-2 14 3 15,-1 10-2-15,0 8 1 16,-7 7 1-16,-2-1 0 16,-4-1-4-16,-2-5-42 15,2-7-41-15,2-4-28 0,3-9-37 16,9-5-52-16,6-7-45 15</inkml:trace>
  <inkml:trace contextRef="#ctx0" brushRef="#br0" timeOffset="-114556.91">28885 7322 615 0,'0'0'244'0,"0"0"-91"15,0 0 12-15,0 0-56 16,0 0-53-16,-82-60-19 15,50 63-7-15,-6 20-14 16,4 5 0-16,10 5-5 16,11 1-9-16,11 0 1 15,2-2-3 1,15-3 0-16,16-7-3 16,10-11 3-16,8-8-1 0,-1-3-22 15,1-10-29-15,-7-16 0 16,-6-7 11-16,-5-12 10 0,-6-5 6 15,-5-9 0-15,-5-11 9 16,-8-8 5-16,-7-4 2 16,0 5 7-16,-13 13 1 15,-7 14 2-15,-2 15 10 16,1 10 29 0,7 11 12-16,4 9 4 15,3 5-28-15,1 17-16 16,1 20-8-16,4 13-1 15,1 14 1-15,4 10-3 0,14 2 0 0,3 0-1 16,-2-7 0-16,-5-10-1 16,-4-6-111-16,-5-13-167 15,-1-10-377-15</inkml:trace>
  <inkml:trace contextRef="#ctx0" brushRef="#br0" timeOffset="-113586.95">29859 7296 86 0,'0'0'779'0,"0"0"-720"15,3-77 6-15,-3 57 86 16,-11 6-43-16,-4 6-69 31,-3 5-20-31,0 3-5 0,-1 13-11 16,5 15-3-1,4 9-2-15,10 5-1 0,0-1 2 0,16-2 0 16,9 0-1-16,5-7-3 16,-4-4-20-16,-2-4-3 15,-7-4-8-15,-8-4-24 0,-9 0-22 16,0 0 14 0,-18-2-5-16,-14 3 11 0,-6-5 8 15,6-2 20-15,8-4 23 16,12-6 10-1,7 0 1-15,5-1 8 16,0-23 13 0,22-5-19-16,11-12 2 0,11-2-1 15,6-1 2-15,3 5-2 16,-6 3 18-16,-6 9 16 16,-13 9 20-16,-10 4 4 15,-9 10-10-15,-3 2-1 16,-3 2-11-16,3 0-18 15,0 19-9-15,1 9 6 16,2 9 15-16,4 4-14 16,0 1-12-16,0 0-2 0,-1-5-3 0,0-6 3 31,0-3-4-31,-3-7 0 0,-3-9-1 0,-3-3 1 16,-1-6-1-16,0-3 0 15,-2 0-14-15,0-1-9 16,0-16-44-16,0-3-46 15,0-5-30-15,-12-6-138 0,-4-6-310 16</inkml:trace>
  <inkml:trace contextRef="#ctx0" brushRef="#br0" timeOffset="-113396.35">30173 7112 120 0,'0'0'637'16,"0"0"-577"-16,0 0 33 15,0 0-2-15,0 0-77 16,0 0-14-16,7-9-14 0,10 42-35 16,-2 5-70-16,-5 1-179 15</inkml:trace>
  <inkml:trace contextRef="#ctx0" brushRef="#br0" timeOffset="-112452.68">30458 7335 862 0,'0'0'83'0,"0"0"25"15,0 0 74-15,0 0-99 16,0 0-35-16,0 0-13 0,-27-67-17 16,26 69-14-1,-5 20-4-15,-1 10 0 0,0 5 0 0,1 2 1 16,6-2-1-16,0-3 0 16,0-4 0-16,1-7-1 15,8-8 1-15,2-6-1 16,-1-8-3-16,2-1-8 31,2-6 5-31,2-13 3 0,-2-6-1 16,-4-4-1-1,-3 3 6-15,-4-3 0 0,-1 3 2 16,0 1-2-16,-1 3 0 16,1 4 4-16,1 0-4 0,-2 6 3 15,3 4 1-15,-2 4-2 16,2 4-2-16,5 0 0 15,2 4-2-15,5 15 0 16,3 4 0-16,0 5 2 16,1-1 0-16,2 0 0 15,0-4 0-15,0-3-1 16,-1-6-15-16,-3-7-16 16,0-3 2-16,-5-4 15 15,3 0 13 1,-2-11 2-16,-1-7 2 0,1-3-2 15,-1 0 1-15,-1 0 1 16,-1-1-1-16,-1 1 9 16,-1 2 5-16,-2 0 4 15,2 0-5-15,-1 4-5 16,-1 1 1-16,1 3-1 0,-1 3-6 16,-3 8-1-16,3 0-2 15,2 0-1-15,2 15-5 16,3 7 5-16,1 5 1 15,0 2-1 1,1-2 2-16,-1 1-2 0,-3-3 1 0,1-5-4 16,-1-4-11-16,0-6 2 15,-1-3 10-15,-2-7 0 16,1 0 0-16,-1 0 3 16,3 0 0-16,3-11 0 15,1-3 2-15,1-1-2 16,-1-2 0-16,1-4 2 0,-4 4-2 31,0-3 1-31,-2 4 0 16,-1 4-1-16,-4 4 0 0,0 6 3 15,0 2-3-15,0 0 0 16,4 8 0-16,1 13 0 16,4 6 0-1,0 6 0-15,3 4 0 0,-2 4 0 0,0-3 0 16,0-6-1-16,-3-8-46 15,-4-6-34-15,-3-9-76 16,-2-6-10-16,-1-3-88 16,1-6-70-16</inkml:trace>
  <inkml:trace contextRef="#ctx0" brushRef="#br0" timeOffset="-112236.25">31376 6929 792 0,'0'0'140'15,"0"0"-66"-15,0 0 59 16,0 0-40-16,0 0-70 16,0 0-23-16,-55-70-5 15,60 86-63-15,12 12-30 16,3 5-74-16,1-2-111 0,-7 1-283 15</inkml:trace>
  <inkml:trace contextRef="#ctx0" brushRef="#br0" timeOffset="-111014.54">31679 6671 742 0,'0'0'62'0,"0"0"5"15,0 0 95-15,-53-74-31 16,50 72-60-16,1 2-52 0,2 9-19 16,-3 32-1-1,0 21 1-15,3 17 16 0,0 10-8 16,0 11-1-16,12-3-3 15,5-3 0-15,2-8-3 16,2-16-1-16,0-12-1 16,6-11-40-16,3-10-61 0,1-15-6 15,3-9 65-15,-4-9 24 16,-2-4-74 0,-7 0 71-16,-2-13 21 15,-5-6 1-15,-2-5 1 16,0-6 4-16,-5 2 7 15,1-8 13-15,-4-6 0 16,-4 3 16-16,0 0-21 16,0 4 12-16,0 7 19 15,-3 7 24-15,-3 4 7 16,0 7-10-16,2 1-2 0,-2 3-28 16,1 5-16-16,0 1-8 15,-6 9-11-15,-3 20-7 0,0 10 0 16,1 11 5-16,12-4-5 15,1 0 0-15,6-5 0 16,16-7-1 0,3-5 0-16,1-8-32 0,3-7-21 15,-1-8 7-15,2-6 5 16,-2 0 14-16,-3-9 16 16,-2-11 10-16,-8-6 2 0,-2-3 0 15,-6 1 1-15,-4 1 2 16,-3-2 1-16,0 5 0 15,-3 0 10 1,-11 3-4-16,-1 6-1 16,0 1 14-1,3 8 4-15,1 4-8 0,1 2-9 16,1 0-4-16,1 19-4 16,1 6 0-16,4 5-1 15,3 2-1-15,0-2-3 16,10-4 2-16,4-1 1 0,2-2-1 15,-2-9-12-15,-1-3-20 16,-2-6 10-16,-2-5 8 16,-2 0 13-16,2 0 1 0,-1-16 2 15,-1-1 1-15,-1-5 0 32,0-1-2-32,-3 4 1 0,0-2 1 0,-2 5 0 15,2 3 2-15,-1 3 0 16,-1 8 0-16,1 2-4 15,2 0 0-15,8 8-10 0,2 11 6 16,5 2 4-16,5-1 0 16,-2-5 0-16,4-1 0 15,7-5 0 1,4-6-4-16,0-3 3 16,-1 0 1-1,-11 0 0-15,-8-15 1 0,-4 0 0 16,-4-1 3-16,-4 1-1 15,-2 6 2 1,-2 1-2-16,1 8-2 0,-1 0-1 0,1 0-4 16,2 17-8-16,-1 8 8 15,-2 5 4-15,1 4 1 16,-2-1 3-16,0 1-4 16,0-1 0-16,0-2 0 0,0-3 0 15,0-5 1 1,7-3-1-1,1-2 0-15,2-4 0 16,4-5 2-16,5 0-2 16,11-6 2-16,7-3-1 0,7 0 1 15,3 0-2-15,-3-9 0 16,-6-6-30-16,-11 2-88 16,-8-1-33-16,-11 0-75 15,-5 2-162-15</inkml:trace>
  <inkml:trace contextRef="#ctx0" brushRef="#br0" timeOffset="-109513.18">11756 9897 830 0,'0'0'128'0,"0"0"-56"16,0 0 78-16,-88-67-58 31,67 61-54-31,-3 6-16 0,-2 0-6 0,-1 20-11 16,-1 10-4-16,2 1-1 16,8 0 1-1,3-5-1-15,11-2 0 16,4-6 1-16,0-2-1 15,9-8-5-15,16-5 0 16,7-3-27-16,2-8-14 16,3-14-11-16,-3 1-15 15,-7-3-6-15,-7 2 27 0,-9 0 14 16,-8 3 18-16,-3 2 17 16,0 5 2-16,0 2 1 15,-3 3 37 1,-1 2 24-16,1 4 7 0,3 1-5 15,0 0-34-15,0 15-17 0,0 18-3 16,15 12 22 0,3 8-11-16,1 5-9 0,2 6-4 15,-3 3 1-15,0 3-7 16,-2-2 2-16,-5 1-2 16,-5-3-2-1,-3-5 0-15,-3-6-2 16,0-11-5-16,0-13-20 15,-5-4-19-15,-10-9-9 16,-7-4-6-16,-8-6 24 16,-3-4 4-16,-3-4-1 0,2 0 12 15,3-18-3-15,5-11-4 16,4-14-7-16,7-13-14 16,11-12-35-16,4-9-77 15,6-1-42-15</inkml:trace>
  <inkml:trace contextRef="#ctx0" brushRef="#br0" timeOffset="-108597.08">11980 9950 555 0,'0'0'133'0,"0"0"-10"31,0 0 37-31,0 0-38 16,15-75-54-16,4 55-41 15,5 1 5-15,2 2-15 16,-1 4-11-16,-1 7-4 0,-5 3-1 16,-2 3-1-16,-4 0-1 15,-6 21-1-15,-7 10-3 16,0 9-19-16,-7 3-16 16,-17 3 8-16,-1-1-6 15,1-6 7-15,9-5-4 0,9-8 5 16,3-9-7-16,3-10 9 15,7-7 18-15,13-2 10 16,14-22 0-16,6-9 0 16,7-6 3-16,2-6-2 0,0-2 3 15,-7 1 3-15,-6 4 5 32,-11 6 9-32,-6 5 13 15,-8 7-4-15,-7 7 10 16,-2 6 12-16,-2 5 1 15,0 6-9-15,0 0-21 0,-11 2-15 16,-2 19-7-16,1 6-1 16,6 2 1-16,1 0 1 15,5-2-4-15,0-3 2 16,8-7-2-16,6-2 2 0,2-5 0 16,0-7 0-16,2-3 0 15,-3 0 1-15,0 0-1 16,3-11 0-16,-6-6 0 15,-3-2-12-15,-3-3 0 0,-6 2-1 32,0 0-6-32,0 3 9 0,0 4 7 0,0 8-2 15,0 3 5-15,0 2 0 16,0 10-10-16,0 15-1 16,0 7 9-1,12-2 2-15,3-1 0 16,7-8-1-16,5-7-25 15,6-9-26-15,-2-5 2 16,6-6 34-16,-4-16 1 16,-1-7 3-16,-6-5 12 15,-3-4 0-15,-4-4 0 0,-6-5 0 16,-2 0 1-16,-2-2 2 16,-5 1-2-1,-2 2 5-15,-2 1 11 0,0 7 25 16,-6 12 3-16,-6 11 11 0,4 8 12 15,2 7-16-15,0 16-8 16,-1 26-35-16,4 21 4 16,2 12 12-16,1 12-10 0,0 2-7 15,0 3-5-15,7-3-1 32,6-10 0-32,7-4-3 15,2-11 1-15,1-12-1 16,-4-9-35-16,-4-9-100 15,1-10-68-15,-7-9-59 16,-6-13-318-16</inkml:trace>
  <inkml:trace contextRef="#ctx0" brushRef="#br0" timeOffset="-107934.16">12991 9800 831 0,'0'0'67'16,"0"0"-3"-16,0 0 109 0,-6-85-92 0,14 71-64 15,14 6-13-15,5 4 1 16,4 4-4-16,0 0-1 16,-1 4 0-1,2 13 0-15,-7 5-1 16,-5 6-11-16,-7 3-33 15,-10 5-33-15,-3-2 10 16,-10 3-8-16,-13-4 2 16,-8-6 15-16,1-4 14 15,6-10-3-15,8-7 38 16,11-6 10-16,5-3 6 0,6-25 3 16,21-10-6-16,12-8 0 15,1-12 12-15,2-7 5 16,1-7 0-16,-6-6-5 15,-5-2 4-15,-6 4 3 16,-9 6 7-16,-8 20 37 16,-9 19-3-16,0 16 29 0,0 15 5 31,-12 6-39-31,-5 34-47 0,1 16 0 16,4 12 7-16,12 0 1 15,0-6-7-15,6 2-1 16,15-7-2-16,2-8-8 15,0-8 1-15,0-10-1 16,-4-11-1-16,-7-8 0 0,2-10 1 16,-1-2-1-16,3-2 2 15,4-18 0-15,0-5 0 16,0-5-1-16,-1 1-1 16,-5-5 0-16,1 4-2 15,-5 7 1-15,-1 10 0 0,-2 13 1 16,1 0-3-16,3 14-3 15,0 16 6-15,-2 9 1 16,-6 3-1 0,-3 0 0-16,0-3-32 0,-3-7-160 15,-4-8-181-15</inkml:trace>
  <inkml:trace contextRef="#ctx0" brushRef="#br0" timeOffset="-106133.15">14459 9769 721 0,'0'0'123'15,"0"0"34"1,0 0 13-16,0 0-66 0,0 0-30 0,0 0-20 16,-6-59-18-16,5 59-16 15,-4 16-13-15,-1 13-4 16,1 10 6-16,0 2-4 15,5-2 0-15,0-6-2 16,0-4-2-16,4-5 1 16,6-6-2-1,3-7 0-15,-2-3 1 16,0-8 0-16,-2 0-1 0,1-3 1 0,-1-14 1 31,0-12 0-31,0-4-1 0,-5-4-1 0,-1 1 0 31,-1 4-1-31,-1 5 1 16,-1 6 0-16,0 8 1 0,0 4 0 16,0 9-1-16,2 0 0 15,9 0-1-15,5 7-5 16,8 11 6-16,1 3 1 16,-1-1-1-16,1 2 0 15,-2-6-2-15,-1-2 2 0,-1-6-2 16,0-5-4-16,1-3-5 15,1 0 3 1,1-10 0-16,-2-7-3 0,-3-4-1 16,-4-3-3-16,-3-4 5 0,-2-1 0 15,-2-2-6-15,-5-2-1 16,-3 3 1-16,0 5-5 16,-6 6-2-1,-10 10 7-15,-1 9 10 16,-4 0 5-16,-1 7-3 15,4 11 2-15,3 1-1 16,9-2 0-16,6-3-28 16,3-6-39-16,22-7 2 15,11-1 28-15,7-9-23 16,5-18-15-16,-2-4-9 0,-4-5-3 16,-3-5 14-16,-5-6 62 15,-10-6 12-15,-4-3 2 16,-11 1 2-16,-8 8 26 15,-1 10 52-15,-7 10 3 16,-13 10-5-16,4 7 37 16,1 3-12-16,7 7-28 15,5 0-32 1,-1 13-18-16,2 21-19 0,1 16 13 16,1 7 0-16,0 9-6 15,1-1 1-15,12 1-2 16,1-6-9-16,3-5-1 15,1-4-2-15,-2-9 2 16,0-9-2-16,2-11 0 0,-4-10-1 16,-4-7-8-16,3-5-2 15,0-2 4-15,0-18 7 16,0-6 0-16,-2-3 0 16,-1-3-1-16,-2 1 0 15,-4 2 2-15,2 4 0 16,1 4 1-16,-2 6-1 0,-2 2 1 15,3 7 2 1,0 3-3-16,4 3 0 0,4 0-1 16,4 11 0-16,-2 12 0 15,0 6 0-15,-3 3 1 16,-3 4 1-16,0-2-2 16,-1-2 0-16,0-5-3 15,2-6-4 1,-4-4-19-16,1-7 0 0,-1-3 14 15,5-7 6-15,-1 0 6 16,3 0 0-16,0-11 0 16,2-7 4-16,-2-5-4 15,-2-5 1-15,-1-3 0 16,2-3 7-16,-2 1 2 0,-2 3-2 16,2 5-4-16,-2 8 5 15,-2 6-5-15,1 7 5 16,1 4-1-16,2 0-6 15,3 6 2-15,1 11 1 16,-3 7-5-16,-3 2 3 16,0 1-3-1,-6 2 0-15,0-2 1 16,-2-6-1-16,1-1-3 16,-2-5-5-16,0-6-59 15,0-3-51-15,-8-3-46 16,-7-3-85-16,2 0-191 15</inkml:trace>
  <inkml:trace contextRef="#ctx0" brushRef="#br0" timeOffset="-105966.66">15688 9324 627 0,'0'0'8'0,"0"0"-7"15,0 0 1 1,0 0-4-16,39 90-53 0,-12-56-307 0</inkml:trace>
  <inkml:trace contextRef="#ctx0" brushRef="#br0" timeOffset="-105317.81">16196 9535 458 0,'0'0'397'0,"0"0"-326"15,0 0 97-15,0 0-42 0,-83-63-72 16,47 63-29-16,-1 20-6 0,4 11-9 16,12 3-7-16,10 2-1 15,11-3-1-15,0-3-1 16,17-7 0-16,16-9 0 15,11-11-4-15,6-3-45 16,2-11-30-16,-4-17-1 16,-5-3 20-1,-4-7 23-15,-3-8 6 16,-5-10 18-16,-4-14 12 16,-6-5 0-16,-8 0 1 0,-6 0 0 0,-7 12 1 15,-4 5 4-15,-15 16 19 31,-5 12 40-31,0 13 15 16,5 10 2-16,5 7 7 0,1 10-49 16,3 28-24-16,5 16-1 15,5 13 5-15,0 5-5 0,9 7 0 16,7-1-8-16,0-6-4 16,-2-10-1-16,-2-12 0 15,1-13-1-15,-3-8-4 16,-3-11-11-1,2-7-7-15,-2-9 6 0,2-2 1 16,6 0 9-16,2-16 2 16,0-6 2-16,0-5 0 15,-2 0 2-15,0-2 0 16,1 5 1-16,-4 5-1 0,1 9 0 16,0 9 0-1,-1 1-1-15,2 4 1 16,0 13 2-16,-1 2-2 15,-2 2 0-15,0-4 1 16,-2-3-2-16,1-3-77 16,-3-4-109-16,0-5-109 15</inkml:trace>
  <inkml:trace contextRef="#ctx0" brushRef="#br0" timeOffset="-104263.97">17564 9431 749 0,'0'0'45'16,"0"0"49"-16,-38-92 31 15,20 77-56-15,-2 8-22 0,0 7-12 16,-5 13-5-16,-4 22-12 16,0 8-6-16,6 2-6 15,10-7 0-15,9-6-5 16,4-5 0-16,2-7-1 15,17-6 1-15,8-8-2 16,4-6-3-16,4 0-54 0,-1-16-2 16,-3-7 6-1,-5-5-2-15,-7-3 14 16,-7-3 20-16,-4 1 18 16,-4 0 4-16,-4 6 0 0,0 8 10 15,0 4 32-15,0 8 37 16,0 5 7-1,0 2-17-15,0 2-43 16,0 24-5-16,0 13 2 16,0 15 23-16,1 2-27 0,13 6-1 0,5 4-4 15,2 4-10-15,0 0 0 16,-2-2-2-16,-5-8-1 16,-8-4 1-1,-6-10-2-15,0-5 0 16,0-7 0-16,-14-8-12 15,-5-6-15-15,-1-8-9 16,-4-2-11-16,-7-6 8 16,-3-4-17-16,-6 0 11 15,5-7 23-15,6-15 6 16,7-9-5-16,9-15-46 0,12-10-30 0,1-11-46 16,24-7-89-16,14-1-159 15</inkml:trace>
  <inkml:trace contextRef="#ctx0" brushRef="#br0" timeOffset="-102981.55">17907 9494 586 0,'0'0'238'15,"0"0"-164"-15,0 0 83 16,0 0-32-16,0 0-102 15,0 0-13-15,77-88-7 16,-30 55 3-16,-3 1-4 16,-4 1-1-16,-9-1 2 15,-10 3-3-15,-6 8 2 16,-9 4-2-16,-6 5 3 16,-3 4-2-16,-24 5 0 15,-12 3 0-15,-8 2-1 0,-4 19-1 16,-1 11 1-1,6 8 0-15,10 7 0 16,9 3 5-16,15-4 2 16,12-5-1-16,0-9-2 15,31-8-2-15,14-8-1 16,19-11 0-16,9-5 1 16,2-7-1-16,-2-15-1 0,-12-2-1 15,-13-7 1-15,-8-3 0 16,-12 0 2-16,-10 3 0 15,-8 4 1-15,-10 3 11 16,0 4 49-16,0 4-23 16,-11 3-3-16,-1 3-9 0,3 3-5 15,2 6-7-15,2 1-2 16,0 0-5-16,1 14-6 0,-1 14 0 31,2 11 0-31,3 1-2 0,0 2 0 16,0-1-1-1,11-7 0-15,1-4 1 0,3-6-1 16,0-8 0-16,4-6 0 16,2-7-1-16,2-3 1 15,0 0-1-15,1-20 1 16,-3-2-3-16,-3-6 2 16,0-6 1-16,-8-4-7 15,-4-4 2-15,-6 1-4 16,0 4-2-16,0 3-4 0,-15 9-3 15,-4 5 5 1,-1 5 10-16,3 8 1 16,6 4 2-16,5 3 0 15,6 0-2-15,0 0-1 0,3 0-4 16,17 1 0-16,9 6 7 16,6 0 0-16,2 1 0 15,-4 3 0-15,-5 6 0 16,-4 2 0-16,-5 3 0 15,-8 5 0-15,-2 5 0 16,-8-1 0-16,-1-5 0 16,0-1 0-16,0-8-10 0,0-1-24 15,0-4-2 1,0-2 12-16,0-7 13 0,0-3 10 0,0 0 1 16,6-3 0-1,3-19 3-15,4-4 1 16,0-4 2-16,-3-3 0 15,2 1 9-15,-5 2 3 16,1 2-9-16,-4 7 8 16,2 1 3-16,-3 8-5 15,-1 4 1-15,-1 5-3 0,-1 3-10 16,5 0-3 0,2 9-7-16,5 12 0 0,0 7 6 15,-3 3 1 1,0 2-2-16,-6-3-15 0,0-3-9 15,0-5-4-15,0-5 8 16,1-8 12-16,2-2 4 16,5-6 6-16,-2-1-2 15,4 0 2-15,2-9 3 16,-1-7-3-16,2-1 1 16,-3-3-4-16,1-2 4 15,-2-3-1 1,-2-3 0-16,0 2 1 0,1-3-1 15,1 5 1-15,-2 2-1 16,1 8 1-16,-4 6-1 0,5 3 0 16,-1 5 0-16,2 3 0 15,1 18 0-15,-5 11 0 16,-1 2 0-16,-3 4 3 16,-4 1-3-16,1-3-6 0,1-5-33 15,1-6-28-15,5-6-63 31,5-6-26-31,-1-4-109 0</inkml:trace>
  <inkml:trace contextRef="#ctx0" brushRef="#br0" timeOffset="-102589.29">19389 9319 886 0,'0'0'31'16,"0"0"33"-16,0 0 34 16,0 0-52-16,0 0-29 15,0 0-11-15,87 34-3 16,-57-34-1 0,-4-2-2-16,-2-13 1 15,-5-2 0-15,-4-2 0 0,-5-3 3 16,-5-2-4-16,-5 0 2 15,0 0-1-15,-12 4-1 16,-9 6 1-16,-6 7-1 0,-6 7 0 16,0 0 0-1,1 16 0-15,6 11 2 0,6 8 0 16,3 4 12-16,8 3 19 16,6-6-7-1,3-4-14-15,6-8-8 16,15-9-1-16,6-6-3 15,3-7 0-15,1-2-7 16,0-4-98-16,1-18-95 0,-2-5-139 0</inkml:trace>
  <inkml:trace contextRef="#ctx0" brushRef="#br0" timeOffset="-101934.83">19920 8787 678 0,'0'0'70'0,"0"0"-7"16,-48-76 82-16,39 67 25 15,8 9-66-15,-1 0-55 16,2 33-34-16,0 17-2 16,0 13 13-16,0 8-13 15,15 4-4 1,-3-1-4-16,1-2-3 15,-5-5 1-15,-4-5-3 16,-1-4-1-16,-1-13-21 0,-1-9-95 16,1-11-92-16,2-11-114 15</inkml:trace>
  <inkml:trace contextRef="#ctx0" brushRef="#br0" timeOffset="-101402.88">19917 9208 873 0,'0'0'125'0,"0"0"7"0,0 0 33 16,-27-82-69-16,27 60-38 16,10 3-26-16,17-1-20 15,13 3-4-15,5 5-5 16,4 4-1-16,-2 8-2 15,-4 0 0-15,-4 11 0 16,-8 10-1-16,-7 8 0 16,-9 3-5-16,-6 4-14 15,-6 1-12-15,-3 1-10 0,0-1 1 0,-6 1 0 32,-11-6 10-32,1-2 4 0,-1-9 1 0,5-6 5 15,2-6 3-15,4-7 3 16,2-2 14-16,-2 0 1 15,3-2 1-15,-2-10 1 16,5-7 0-16,0-6-2 16,14-6 1-16,8-6 1 0,2-1 0 15,3-1 8-15,3 0 8 32,-3 3-6-32,-1 8-3 0,-2 8 1 15,-2 12 3 1,-2 8-7-16,1 0 0 0,-1 14-1 15,-1 9-1-15,-2 6-4 16,-4 0 0-16,-6 2 2 16,-1-2-2-16,-5-2-2 0,-1-3-6 15,0-5-25-15,0-7-24 16,0-4-40-16,0-8-52 16,0 0-56-16,-3-8-174 15</inkml:trace>
  <inkml:trace contextRef="#ctx0" brushRef="#br0" timeOffset="-101196.6">20476 8864 579 0,'0'0'291'0,"0"0"-253"16,0 0 88-16,0 0-51 15,0 0-73-15,0 0-2 16,30 30-2-16,-3-4-111 16,0 1-143-16,-7 0-428 0</inkml:trace>
  <inkml:trace contextRef="#ctx0" brushRef="#br0" timeOffset="-99320.7">20902 9053 688 0,'0'0'98'0,"0"0"38"16,0 0 11-16,0 0-54 15,0 0-34-15,0 0-19 0,-72-51-11 16,46 75-8-16,4 10-9 15,1 8 0-15,6 3-4 16,9-2-5-16,6 2-3 16,0-7 1-16,18-6-1 15,10-10-1-15,5-13-35 16,6-6-42-16,5-3-23 16,3-12 7-16,2-10 7 15,-1-7 35 1,-2-3 40-16,-7-2 10 0,-5-2 2 15,-8 5 7 1,-7 1 17-16,-9 4 24 0,-7 4 26 16,-3 6 7-16,0 3 5 15,-3 3-18-15,-10 8-13 16,-3 2-25-16,-5 0-7 16,1 12-2-16,-1 11-6 15,4 3-6-15,3 2-4 0,6-1-4 16,8 1 0-1,0-5-1-15,0-1-1 0,13-8-10 0,4-4-27 32,1-6-21-32,5-4 11 0,-4 0 17 0,-2-3 13 15,-3-10 9-15,-3-2 8 16,-1-2 1-16,-1 0 1 16,-1 1 1-16,-4 0-1 15,1 0 1-15,-2 6 0 16,-2 2-1-16,2 2-1 15,-2 4 2-15,2 2-1 16,5 0-1-16,1 2 0 0,3 12-3 31,-3 5 2-31,-5 1-6 0,-2 0-28 16,-2 1-21-16,1-4 13 16,2 0 16-1,3-6 15-15,6 0 8 0,2-4 4 16,3-4 0-16,4-3 0 15,3 0 0-15,0-3-7 16,1-7-2-16,-1-4-6 0,-4 0 4 16,1-5 9-16,-1-1 1 15,-1-4 1-15,1-2 0 16,3-6-1-16,-4-5 1 16,0-7 3-1,2-8-3-15,-1-9 1 16,-2-7 2-16,-3-7-2 15,-4-5 1-15,-5-4 1 16,-1 1 11-16,-5 10 15 16,0 17 8-16,0 19 25 15,0 17 9-15,0 20-22 0,-2 7-8 16,-7 42-36 0,-4 22 5-16,-5 23 13 0,-7 5-14 15,-1 0-7-15,1-8 1 16,2-15-2-16,7-13-1 0,7-13-3 15,9-16 2-15,0-9-27 16,20-14-1 0,10-10 2-16,1-1-16 0,4-3-5 15,0-16 20-15,-1-5 8 16,2-10 10-16,-2-4 9 0,1-4 2 16,-2-6-2-16,-3-6 2 15,-4-4 0-15,-6-2-1 16,-8-2 3-16,-9 3 1 15,-3 5 23-15,0 11-4 16,0 12 23 0,-3 11-14-16,-3 9 1 15,3 8 4-15,-4 3-12 16,-6 8-21-16,-9 26-1 0,-7 19-3 16,-2 14 1-1,3 5 1-15,5-1-2 0,6-1-2 16,6-9 2-16,5-8 0 15,6-9-1-15,0-5 0 16,17-7-15-16,18-5-27 0,12-4 42 16,3-10-78-1,-3-4 10-15,-1-5 15 0,-9-4-70 16,-4 0 67-16,-6-1 50 16,-7-11 5-16,-4-5 1 15,-5 0 1 1,0 1 0-16,-4-1 3 0,-1 0 5 0,2 5 13 31,-5-1 6-31,1 3 6 16,2 1-11-16,-1 0 4 15,-1-1 8-15,-1 3 4 16,-1 2 1-16,0 2 3 16,-2 1-6-16,0 2-8 0,0 2-16 15,0 18-9 1,0 8 3-16,-2 1-5 0,0-2 1 0,2-3-2 15,0-7 0-15,6-5 0 16,12-3 0 0,9-5-1-16,4-4-1 0,2 0 0 15,-2-5 2-15,-1-14-3 16,-4-2 3-16,-6-3-2 16,-3-2 1-16,-5-4 1 15,-5 2 0-15,-4 4 0 0,-1 6 0 16,-2 5 2-16,0 5 2 31,0 4 41-31,0 1 20 0,0 2-7 16,0 1-22-1,0 0-17-15,-8 20-9 0,-2 12 8 16,-2 9-9-16,3 8-1 16,7 9 0-16,2 12-5 15,0 7 2-15,15 5-4 16,6-1 0-16,3 1 0 15,3-3-1-15,0 0-1 0,1-4 1 16,-1-8-2-16,-8-13-10 16,-8-7-25-1,-7-11-30-15,-4-11-56 0,0-9 6 0,-18-9 33 16,-9-7 50-16,-5-6 33 31,-7-19 1-31,-3-11 2 0,3-9 5 16,6-4 20-1,10-7-11-15,12-1-12 16,11 0-4-16,0 8-5 0,20 8-56 16,7 9-108-16,1 10-211 15</inkml:trace>
  <inkml:trace contextRef="#ctx0" brushRef="#br0" timeOffset="-96166.11">23188 9147 468 0,'0'0'177'16,"0"0"-95"-16,0 0 61 0,0 0-5 0,0 0-46 16,0 0-22-16,0 0-11 31,-18 25-24-31,10-15 8 15,2-1-16-15,6-6-21 16,0 2-3-16,0-3-2 0,3-2 1 16,18 0-1-1,10 0 1-15,8-19 0 0,3-12-1 16,1-7 3-16,-2-10-2 16,-4-6-2-16,-1-10-5 0,-4-6-5 15,-6-5 0 1,-7-3-3-16,-7-4 0 0,-4 4 7 15,-8 13 6-15,0 15 0 16,-4 20 8-16,-10 13-7 16,-5 10 1-16,0 7-1 15,-3 10 3-15,-8 29-4 0,-2 23-1 16,-1 17 1-16,4 4 3 16,10-2 1-16,12-11-2 15,7-8-1 1,1-10-1-16,24-12 0 15,10-9 0-15,11-14 0 16,8-10-1-16,7-7-2 16,3-4-12-16,-9-17-28 15,-6-6-6-15,-11-5-1 16,-15 1 12-16,-12-2 2 0,-11 3 21 16,0 6 11-1,-14 6 4-15,-5 4 1 0,1 5 4 16,3 6 6-16,5 3 20 15,-2 0-6-15,2 15-16 0,-4 7 1 16,1 5 0-16,5 1-1 16,4-4-3-16,4 0 1 31,0-2-3-31,0-5-1 0,0-2-2 0,12-4-1 16,2-4 1-16,5-4 1 15,3-3-2 1,3 0 3-16,0-16-2 15,1-4-1-15,-7-5-3 16,-1-5-13-16,-7-1-10 16,-5 2 5-16,-5 2 2 15,-1 7 8-15,0 9 11 16,0 5 0-16,0 1 1 0,0 3 12 16,0 2 1-16,0 0-11 15,0 0-3-15,13 0-3 16,7 0 3-16,4 0 0 15,-3 0 1-15,-5 7-1 0,0 3 0 16,-3 5 0-16,-3 4 2 16,-4 3-1-16,-2 5 2 15,-2 1-2-15,-1 1 2 0,1-4-1 16,1-4-2-16,2-5 2 16,0-3-2-16,3-6 2 31,1-4-1-31,5-3 1 15,6 0 7-15,4-6 1 16,3-12 4-16,-2-5-12 16,-3-3 2-16,-7-1 0 0,-2-4-3 15,-7 2 1-15,-6-6-2 16,0 4 0-16,0 5-1 16,-14 4 0-16,-1 8 1 15,-6 7 0-15,-1 6 0 16,-3 1 1-16,-4 0-1 15,-1 8 0-15,4 3 0 0,6 0 0 16,9-2-2-16,8 1 1 16,3-2-2-16,0 1-3 0,11-2 0 31,20-7 0-31,13 0-20 0,5 0-20 0,-2-17-8 16,-3-6-17-16,-9-5 10 15,0-5 16 1,-8-9 29-16,-7-6 11 15,-8-1 5-15,-8 1 0 16,-4 4 3-16,0 9 3 16,-13 6 32-16,3 9 17 15,0 3 36-15,4 8-10 16,4 4-3-16,1 2-8 16,1 3-24-16,0 0-20 0,0 1-15 15,0 27-10-15,0 16 2 16,0 16 9-1,0 8-3-15,0 7-1 0,0 0-6 16,0-2-1-16,1-6-1 0,2-8-1 16,0-6-4-16,2-11-97 15,3-10-86-15,7-13-47 16,5-10-238-16</inkml:trace>
  <inkml:trace contextRef="#ctx0" brushRef="#br0" timeOffset="-95496.88">24620 8711 649 0,'0'0'177'15,"0"0"-91"-15,0 0 84 16,0 0-38-16,0 0-69 16,0 0-20-16,-79-46-12 15,62 57-19-15,-2 9-5 16,1 6-7-16,0 2 1 15,3 4 0-15,3-3 1 0,3-2-2 16,3-2 0-16,3-5 0 16,3-5-1-16,0-7 0 0,0-3-8 31,0-3-23-31,0-2 3 0,0 0 22 0,8-10 7 16,5-9-1-16,5-1 0 31,-3 2 1-31,-2 5 0 15,-4 8 1-15,0 5-2 16,6 0 1-16,0 5-5 0,6 15 1 16,0 4 2-16,-3 2 1 15,1 1 0-15,2-5 1 16,-1-5-1 0,-1-5 0-16,2-6-19 0,0-6-8 0,1 0 15 15,2-13 11-15,0-9 2 16,-5-10 0-1,0-2 2-15,-3-5 0 0,-3-3-2 16,-4-2 3-16,-5 2-1 16,-2 6-1-16,-2 12 4 15,0 11 9-15,0 7 15 0,0 6-4 16,0 0-21-16,0 19-4 16,3 7-4-16,7 7 4 15,4-1 1 1,2-5-1-1,1-5 0-15,-1-3 0 0,0-6 0 16,2-1-1-16,-4-2 0 16,-3-2-4-16,-3 0-19 15,-7-2-1-15,-1 3 8 16,-1-2 6-16,-23 5 1 0,-7-2-2 16,-10 2-34-1,-3-1-5-15,-6 2-32 0,0-1-24 16,2-1-50-16,-1-2-151 15</inkml:trace>
  <inkml:trace contextRef="#ctx0" brushRef="#br0" timeOffset="-94195.22">25741 8852 513 0,'0'0'194'16,"0"0"-128"-16,0 0 100 0,0 0-37 16,0 0-50-16,0 0-27 15,-42-77-3 1,5 77-13-16,-9 0-16 0,-11 7-2 15,-1 12 1-15,3 5 2 16,12-2-4-16,11 0-6 16,12-2-4-16,12-3-5 15,8-3-2-15,0-1 0 0,9-2 0 0,22-8 0 32,17-3 0-32,10-8 0 15,8-17-23-15,0-9-22 16,-5-10-7-16,-5-7 2 15,-9-12-5-15,-6-10 12 16,-9-6 10-16,-13-2 8 16,-10 7 10-16,-9 15 11 0,0 13 0 15,-16 15 4-15,-2 12 21 16,4 8 40-16,4 7 0 16,-2 4-9-16,-2 18-30 15,-3 19-17-15,-3 14 8 16,1 6 11-16,7 2-3 15,7 0-4-15,5 0-3 0,0-2-8 16,9-6-5-16,15-5-1 16,7-11 0-1,8-8 0-15,9-10 0 0,3-11 0 16,2-6-29-16,-4 0-18 0,-5-15 10 16,-10-7-2-16,-7-7 1 31,-9-3 15-31,-8-1 5 0,-7 3 10 15,-3 2 8-15,0 5 0 16,0 5 1-16,-1 8 29 16,-1 3 25-16,2 6-10 15,0 1-16-15,0 1-23 16,0 20-5 0,5 8 0-16,3 8 3 0,-3 1 0 0,0 1-4 15,-5 2 5-15,0-7-5 16,0-4 0-16,0-7 0 15,0-9-33-15,0-7-49 16,0-7-26-16,0 0-36 16,0-6 9-16,0-15-197 15</inkml:trace>
  <inkml:trace contextRef="#ctx0" brushRef="#br0" timeOffset="-93980.79">26168 8389 749 0,'0'0'106'0,"0"0"-21"16,0 0 29-16,0 0-46 16,0 0-54-16,0 0-14 15,-24-31-5-15,24 31-84 16,0 0-103-16,0 3-100 15,5 8-129-15</inkml:trace>
  <inkml:trace contextRef="#ctx0" brushRef="#br0" timeOffset="-93374.52">26604 8249 610 0,'0'0'94'0,"0"0"28"16,-33-84 60-16,28 79-64 16,4 5-39-16,1 0-53 15,0 28-26-15,9 19-1 16,9 18 1-16,-2 11 3 15,-4 4 0 1,-5 1 1-16,-5 0 1 0,-2-4 0 16,-2-7-2-16,-14-4-3 15,-5-6 0-15,-4-2 0 16,1-5 0-16,4-4-55 0,1-8 8 16,5-5-42-16,3-10-87 15,-1-6-4 1,0-6-91-16</inkml:trace>
  <inkml:trace contextRef="#ctx0" brushRef="#br0" timeOffset="-93076.74">26957 8100 744 0,'0'0'74'15,"-48"-75"32"-15,33 59 67 16,8 10-41-16,2 6-77 16,-3 20-36-16,-3 38-19 15,-4 26 3 1,5 25 16-16,7 3-11 16,3 2-1-16,0-4-4 0,0-5 6 15,1-11-8-15,-1-9-1 16,-6-12 0-16,-19-9-2 0,-7-10-49 15,0-11-42-15,0-9-36 16,6-10-36 0,3-9-71-16,8-9-69 15</inkml:trace>
  <inkml:trace contextRef="#ctx0" brushRef="#br0" timeOffset="-92567.98">26457 8673 911 0,'0'0'71'0,"0"0"33"15,0 0 39-15,0 0-76 16,0 0-40-16,121-85-9 0,-69 71-2 0,1 4-8 31,-12 3-6-31,-4 6 0 16,-5 1-1-16,-4 0-2 15,-4 6 3-15,0 11-4 0,-3 7-3 16,-5 2-25-16,-2 4-2 16,-8 1-5-16,-3 1-8 0,-3-3-25 15,0-2-6-15,-8-6 9 0,-5-4 16 16,1-5 12-16,4-7 27 15,2-3 6 1,2-2 6-16,1 0 2 16,2-11 14-1,1-8 14-15,0-6 12 0,0-4-5 16,14-4-5-16,7-6-1 16,6 2-13-16,3-2 1 15,0 6-9-15,-5 3-4 16,-3 11-3-16,-5 5-3 15,1 8 0-15,-2 6-7 0,2 0-58 16,0 10-63-16,-3 10-60 16,-3 5-173-16</inkml:trace>
  <inkml:trace contextRef="#ctx0" brushRef="#br0" timeOffset="-91583.32">27238 8721 635 0,'0'0'150'15,"0"0"-92"-15,0 0 73 16,0 0-52-16,75-84-47 16,-48 65-8-16,1-1-1 0,-3-1-5 15,-5 1-4-15,-2 3-5 16,-9 0 9-1,-7 0 8-15,-2 3 4 0,0 1 8 0,-19 4-19 16,-11 6-11-16,-9 3-5 31,-5 3-3-31,4 17 0 16,8 10 1-16,10 4-1 16,11 1 0-16,9-1-1 0,2-3 0 0,6-3 1 15,19-7-3-15,11-3 1 16,6-10 2-16,1-8-4 15,0 0-2 1,-5-2-5-16,-9-13 8 0,-3-4 2 16,-7-5 2-1,-2 2-1-15,-10-1 2 0,-2 2-2 16,-5 3 2-16,0 0 3 16,0 2 7-16,0 5 8 15,0 2 2-15,0 4-6 16,0 2 0-16,0 3-3 15,0 0-7-15,0 0-6 16,6 11-1-16,10 9-2 16,2 7 2-16,-2 1 1 0,1 3-1 15,-5-3 1 1,-3-1-3-16,1-6-18 16,-4-5-19-16,-1-5 2 15,-1-4 11-15,-2-4 3 0,1-3 14 16,0 0 7-1,5 0 3-15,4-10 3 16,3-9-2-16,2 0 0 16,-1-4-1-16,-2-2 2 15,2 0-1-15,-3-1 0 16,0 6 3-16,-3 5 2 0,-3 6 10 16,-4 4 0-16,2 5-6 15,2 0-8-15,2 4-2 16,3 14-1-1,3 7-1-15,-2 1 2 0,2 0 0 0,2-6-6 0,0-3-25 16,3-8-5-16,1-8-11 16,0-1 19-16,2-2 22 15,3-17 6-15,1-6 0 16,1-8 1-16,-1-5-1 16,-3-8 8-16,-4 1 2 15,-3-5 9-15,-5-3 8 31,-6 0-6-31,-6 0 17 0,0 7 2 16,0 12 11 0,-9 10-5-16,2 12-5 0,4 10-4 0,-3 2-13 15,-5 31-24 1,-2 17-1-16,1 18 1 16,2 3 0-16,4-2-3 0,1-5 1 15,2-8 1-15,-2-9-17 16,5-9-56-16,0-11-23 15,0-10-65-15,8-8-77 16,13-7-122-16</inkml:trace>
  <inkml:trace contextRef="#ctx0" brushRef="#br0" timeOffset="-91432.45">28358 8494 740 0,'0'0'132'15,"0"0"-25"-15,0 0 32 16,0 0-88-16,0 0-51 16,0 0 0-16,82-24-21 15,-53 12-118-15,0-4-132 16</inkml:trace>
  <inkml:trace contextRef="#ctx0" brushRef="#br0" timeOffset="-89870.58">29242 8365 455 0,'0'0'231'0,"13"-95"-169"16,-11 54 70-16,-2 11 32 0,0 8-48 16,0 10-23-1,0 7-16-15,0 5-24 0,-2 1-35 16,-8 29-10-16,0 15-6 16,-6 15 19-1,0 2-6-15,7 2-3 16,5-5-6-16,4-2-3 15,0-6-2-15,12-8 0 16,9-11-1-16,5-11 0 0,2-8-1 16,5-12-8-16,0-1-10 15,0-9 7-15,-1-15 2 16,-6-6 6-16,-4-7 2 16,-8-5-3-16,-6 5 1 15,-8 0 1-15,0 5 3 16,-14 3 0-1,-10 4-1-15,-2 6 1 16,-1 5 0-16,2 5 0 16,5 7 3-16,2 2 0 0,2 3 1 0,5 16-2 15,2 3-2-15,8 6 0 16,1 3-1-16,0-1 1 16,16 1 1-16,10-3 2 15,5-3-2-15,5-10-1 0,2-7 0 16,-3-7 0-16,-4-1-1 15,-7 0 1 1,-8-13 0-16,-1-4 0 16,-6-4 1-16,-3 1 0 15,-1-3 0-15,-4 4 0 0,1-1 0 32,-2 1 0-32,0 5 1 0,0 3 1 0,1 5 7 15,1 3-4-15,0 3-2 16,4 0-4-16,4 3-6 15,4 14 4-15,3 4 2 16,-1 5-2-16,-4 0 2 16,0 1-1-16,0-4 1 15,-3-3-5-15,-1-6-7 16,-1-6-3-16,-4-2-3 16,0-6 6-1,1 0 8-15,4 0 4 16,4-14 0-16,1-4 1 0,1-4 0 15,1-2-1-15,0 0 0 16,2-3 0-16,0 5 2 16,-4 2-2-16,-2 6 1 15,-3 7-1-15,0 7 0 16,0 0-2-16,1 3 1 0,2 14 0 16,0 4 0-16,1 3 0 15,-3-1 1 1,1-2 0-16,-2-3 0 15,3-7 0-15,3-5-2 16,2-6-2-16,4 0 0 16,4-18 2-16,-2-8 2 0,2-4 0 0,0-8 0 15,-3-6 0-15,-1-2 1 16,-4-9-1-16,-5-1 0 16,-6 3 1-16,-5 1 0 15,0 12 1-15,-2 10 6 0,-4 12 10 16,-1 9 9-1,3 9 0 1,-4 6-13-16,-4 27-14 0,-4 18 0 16,1 14-2-1,3 4 2-15,4-2 0 0,7-6-1 16,-1-13 0-16,2-6-2 16,0-9-56-16,2-11-30 15,11-7-48-15,7-12-108 0,2-3-191 16</inkml:trace>
  <inkml:trace contextRef="#ctx0" brushRef="#br0" timeOffset="-89704.83">30382 8420 1029 0,'0'0'97'16,"0"0"19"-16,0 0 29 15,0 0-95-15,0 0-49 0,79-52-1 16,-33 35-27-16,3-4-138 16,-6-1-198-16</inkml:trace>
  <inkml:trace contextRef="#ctx0" brushRef="#br0" timeOffset="-87835.38">31467 8330 755 0,'0'0'124'15,"0"0"-30"1,0 0 89-16,0 0-56 0,2-76-41 16,-2 65-35-16,0 1-13 15,-7 5-17-15,-7 5-8 0,-7 0-7 16,-5 12-2-16,-6 15-3 15,2 6 2-15,9 2-1 16,7-2-2-16,9-4 0 16,5-1 0-16,0-4 0 15,16-3-1 1,4-8 1-16,5-4 0 16,0-9-1-16,1 0-5 15,-3-9-2-15,-3-12 1 0,-4-5 0 16,-3-7 0-1,-7 1-2-15,-2-3 3 0,-1 9 5 16,-3 6 1-16,1 4 0 16,-1 11 1-16,2 3-1 15,-1 2 0-15,4 7-3 16,5 18-11-16,5 6 11 0,5 4 3 16,3 0 0-16,3-3-1 15,2-5 1-15,2-5-1 16,-2-9-16-1,1-10-16-15,-4-3 18 0,-4-2 11 0,0-18 4 16,-2-6 0-16,-2-6 1 31,-1-7 1-31,-4-6-1 16,0-2-1-16,-3 1 0 16,-5 10 0-16,-1 10 1 15,-3 13-1-15,0 6 3 16,2 7 9-16,2 0-4 15,5 10-8-15,9 19-2 0,6 10 1 16,1 5 2 0,-2-3-1-16,-7-1 1 0,-4-6-1 15,0 1 0-15,-3-6 0 0,-3-3-1 16,-3-7 0-16,-3-3-6 16,0-5-7-16,-21-2 5 15,-16-4-8-15,-10-3-16 16,-8-2-21-16,-9 0-83 0,-2 0-58 15,-2-9-213-15</inkml:trace>
  <inkml:trace contextRef="#ctx0" brushRef="#br0" timeOffset="-86168.89">11492 11356 674 0,'0'0'134'0,"0"0"-31"15,0 0 55-15,0 0-42 16,0 0-37-16,0 0-39 0,0 0-25 16,-12-29-12-16,12 66 1 15,3 14 11-15,-1 10-8 0,1 6-2 16,-3 11-1-16,0-3-2 15,0-3-2-15,0-11 0 16,0-13 0-16,0-11-37 16,0-14-56-16,0-10-78 15,9-13-53-15,3-7-72 16</inkml:trace>
  <inkml:trace contextRef="#ctx0" brushRef="#br0" timeOffset="-85802.72">11573 11222 403 0,'0'0'339'15,"0"0"-273"-15,0 0 47 16,0 0 25-16,0 0-55 16,0 0-42-16,-28-58-19 15,29 57-16-15,24-2-5 0,13 2 1 16,9 1-1-16,4 0 3 15,0 0-4-15,-5 15-2 16,-6 5 2 0,-8 3-2-16,-12 3-16 0,-9-1-15 15,-8 4-2-15,-3 1 0 16,-6-1-3-16,-19 1-2 16,-8-3 5-16,-8-4 2 15,-2-1 11-15,-2-4 9 0,5-2 9 16,6-5 2-1,7-5 2-15,9-6 0 16,8 0-2-16,5-8-13 16,5-10-51-16,5-10-108 15,21-2-27-15</inkml:trace>
  <inkml:trace contextRef="#ctx0" brushRef="#br0" timeOffset="-85105.52">12019 11390 664 0,'0'0'73'0,"0"0"28"16,0 0-12 0,0 0-55-16,73-72-14 15,-39 43 5-15,0 0-2 0,-8 2-1 16,-5 4-6-16,-8 3 7 0,-6 2-7 15,-5 3 22-15,-2 5 4 16,0 2 3-16,-6 4-10 16,-16 4-23-1,-11 0-7-15,-3 13-2 16,-4 11 0-16,6 4 1 16,5 1 5-16,7 2-6 15,7-2 3-15,7-3-5 16,8 0 0-16,0-3-1 15,8-2 0-15,16-8-1 16,4-4 1-16,14-9 0 0,4 0 0 16,2-13 0-16,-1-9 0 15,-8-8 0-15,-4 1 0 16,-10-2 1-16,-4 2-1 0,-6 5 0 16,-3-1 0-16,-6 6 0 15,0 2 1-15,-2 3-1 31,1 6 0-31,-2 5 0 16,2 2 0-16,4 1-1 16,4 0-3-16,6 5 2 15,2 10 0-15,-3 3 0 0,-2 3-6 16,-5 4-12-16,-5-1 0 16,-6 2-8-16,0 1 0 15,0 0 4-15,-6-3 19 0,-4-5 2 16,3-4 3-16,1-6-2 15,5-5 2-15,-1-2 0 16,2 0 2-16,0-2 1 16,0 0 2-16,16-8 10 15,10-10-3-15,8-5-10 16,-1 2-1 0,-3 1 0-16,-2 3-1 0,-7 5 0 0,-3 1-12 15,-2 4-46-15,-7 4-27 16,-4 1-17-16,-4 2-38 15,-1 0-107-15,0 0-187 16</inkml:trace>
  <inkml:trace contextRef="#ctx0" brushRef="#br0" timeOffset="-84052.01">13552 11134 442 0,'0'0'118'16,"0"0"-53"-16,7-74 72 15,-7 50-20-15,-8 5-44 0,-12 3-28 16,-4 7 10-16,-4 6-11 0,-5 3-10 31,0 9-17-31,0 16-2 16,4 6-6-16,8 2-3 0,9-1 0 16,6-4-6-16,6-1 0 0,0-5 3 15,7-4-3 1,10-6-1-16,7-5-2 15,1-5 2-15,8-2-27 16,-2-3-27-16,-6-14 2 16,-5-4-12-16,-8 0 6 15,-8-1 26-15,-4 3 16 16,0 2 17-16,0 5 1 16,0 2 19-16,0 5 33 15,0 2 8-15,0 3-26 0,0 0-18 0,6 0-11 16,11 16-4-1,5 8 20-15,1 5-1 16,-1 7-7 0,-3 6-1-16,-4 6 3 0,-2 4-11 15,-5 1 0-15,-5 1-3 0,-3-4 1 16,0-3-1 0,-2-4-4-16,-12-4 2 15,-7-7-5-15,-6-6-18 16,-3-6-7-16,-4-6 3 15,-1-3 2-15,4-10-5 16,1-1-10-16,8-10 3 16,6-20 4-16,5-15-24 15,11-10-48-15,3-13-104 0,21-7-146 16</inkml:trace>
  <inkml:trace contextRef="#ctx0" brushRef="#br0" timeOffset="-83118.22">13789 10995 599 0,'0'0'97'0,"0"0"31"16,0 0 27-16,0 0-72 15,0 0-32-15,0 0-19 16,49-49-10-16,-23 45-9 0,2 4-7 0,0 0-3 31,0 0-1-31,-6 6-1 0,-3 10 0 0,-7 4 1 16,-7 4-1-1,-5 4-1-15,0 3 1 16,-14 0-1-16,-7-2 2 16,2-3-2-16,1-5 0 0,7-6 0 15,7-8-3-15,1-5-2 16,3-2-8-16,0 0 2 16,21-21 11-16,12-12 2 15,7-7-2-15,-1-5 0 16,-5 0 0-16,-4 3 1 15,-5 5 1 1,-7 5-2-16,-3 7 1 0,-7 7 0 16,-5 7 2-16,-3 5 6 15,0 5 14-15,0 1-11 16,0 0-11-16,0 13-1 16,0 17-2-16,-8 7 2 15,0 2 0-15,4-1 0 16,1-2 1-16,3-7-1 15,0-5-1-15,0-7 1 16,14-7 0-16,2-6 1 16,6-4-1-16,7 0 0 15,1-16 0-15,-1-7 0 16,0-3 1-16,-6-1 1 16,-4-3-2-16,-9 0 0 15,-6 3-4-15,-4 4 0 16,0 3 4-16,0 8-1 15,-3 5 1-15,-1 6 1 16,1 1 0-16,3 0-1 16,0 5-1-16,0 16-8 0,0 7 9 15,0 3 0-15,7-1 0 0,7-4 1 16,5-4-1 0,3-8 0-16,3-7-1 0,3-4 0 15,2-3 1-15,3-11-1 16,2-12-19-16,1-6-11 15,0-5-3-15,-5-3 7 16,-3-7 13-16,-4-3 3 16,-9-3 4-16,-6-4 5 15,-6 3 2-15,-3-2 0 16,0 4 1-16,-9 10 3 16,-4 13 19-16,0 11 27 15,2 8 18-15,8 5-6 16,-3 6-9-16,-3 27-37 15,2 17-5-15,-2 19 16 16,4 5-9-16,5 12 0 16,0 6 1-16,0 2-10 15,2-3-8-15,8-6 1 0,3-7-2 16,-1-8 0-16,1-9-12 16,-2-10-74-16,-2-10-57 15,-6-11-11-15,0-10-74 16,-1-14-211-1</inkml:trace>
  <inkml:trace contextRef="#ctx0" brushRef="#br0" timeOffset="-82435.83">14806 10853 808 0,'0'0'40'15,"0"0"10"-15,0 0 91 0,0 0-75 16,-3-80-45 0,32 69-15-16,5 5-4 15,5 4-1 1,-2 2 1-16,-4 0-2 0,-3 15 0 0,-5 9-1 16,-5 2 1-16,-11 8-10 15,-9 5-22-15,0 2 0 16,-14 3-10-16,-13-3 13 15,-1-3-25-15,-2-7-6 16,6-11 1-16,11-8 34 16,6-9 25-16,7-3-1 15,1-12 1 1,20-20 2-16,9-10 0 16,6-12 10-16,-1-9-1 15,2-7-1-15,-5-6-1 0,-10-5 1 16,-2-1 10-1,-10 6 8-15,-6 14 24 16,-4 18 19-16,0 21 9 16,0 15 33-16,0 7-22 0,0 6-50 15,0 34-35-15,0 19-2 0,0 16 21 16,0-3-14 0,3-1-2-16,11-5-1 0,4-7-4 15,-2-6-4-15,-1-12 0 16,-3-8 1-1,-3-13-1-15,-2-6 0 0,1-10 0 0,-1-3 0 16,11-3 2-16,2-21 1 16,4-5-3-16,-2-5 1 15,-5-2 0-15,-3 3-1 16,-2 2-2-16,1 12-1 16,-2 8 1-16,0 10 1 15,2 1-4-15,2 8 3 16,1 12 2-16,3 4-1 15,-2 0 0 1,1-5-2-16,0-2-77 0,0-6-49 16,2-5-80-1,-1-4-135-15</inkml:trace>
  <inkml:trace contextRef="#ctx0" brushRef="#br0" timeOffset="-80834.86">16406 10672 593 0,'0'0'167'0,"0"0"-84"16,0 0 79 0,0 0-11-16,0 0-52 15,0 0-34-15,-18-66-35 16,18 81-25-16,0 21-1 16,0 13 22-16,-5 12-7 0,2 5-9 15,-1 9 2-15,-2 2 1 16,0 3-8-16,-3-5-3 15,0-5-1-15,3-11 0 16,1-10-2-16,4-15 1 16,1-13-8-16,0-13-25 15,0-8-7-15,0 0 0 0,0-26 26 16,11-15 3 0,3-13-5-16,-3-10 6 0,-3-7-4 15,-6-7 0-15,-1-2 4 16,-1-1-1-16,0 8 2 15,0 7 9-15,0 15 0 16,2 6 2-16,1 5-1 16,2 7-1-16,-1 4 0 0,1 8 1 15,-1 4 0-15,-2 10-1 16,0 5 0-16,3 2-1 0,4 1-3 31,6 18-4-31,4 8 8 16,2 9 1-16,-6 5-1 15,0 2 0-15,-6 1 0 16,-2 1 1-16,-2-3-1 0,-1 0 0 16,-4-7 0-16,0-9 0 15,0-6-1-15,0-8 1 16,0-8-1-16,-1-4 3 16,-3-3-2-16,-3-19 3 15,1-12-2-15,3-4-1 16,3-4 0-16,0 0 1 15,9 2-1-15,9 1 0 16,2 5 0-16,2 1 1 16,-3 6 4-16,-2 7-2 15,1 8-2-15,-5 5-1 16,3 7-1-16,4 0 1 16,1 5 0-16,3 16 0 15,-2 3 0-15,-1 4-1 16,-3 2-1-16,-2 1 1 15,-1-2 0-15,-4-2-7 0,0-4-8 16,-1-5-22-16,-4-7 3 16,1-5 2-16,-4-6 12 15,3 0 8-15,0-6 11 0,6-13 1 16,4-8 0-16,-2-6 1 31,0 1 0-31,-4-2 0 0,-4 4 1 0,-1 5-1 16,-3 8 1-16,-2 6 1 15,0 7 21-15,0 4 18 0,0 0-26 16,1 14-14-16,1 13 1 16,2 9 9-16,2 0-2 15,5-3 1-15,4-5-6 16,4-3-3-16,2-9 0 31,4-7 1-31,4-8-1 0,2-1 4 16,0-7-3-16,-1-12 2 15,-3-9-2-15,-6-1 2 16,-5-6 0-16,-6-4-3 16,-5-1 2-16,-5-1-2 15,0 1-1-15,-22 4 2 0,-8 4-2 16,-4 11 0-16,-2 8 0 16,-1 10 0-16,4 3 0 15,5 3 0-15,6 18-1 16,6 7 0-16,9 1-6 15,7 4-3 1,0-4-62-16,12-3-30 16,16-8-80-16,6-6-120 15</inkml:trace>
  <inkml:trace contextRef="#ctx0" brushRef="#br0" timeOffset="-80473.13">17481 10502 645 0,'0'0'135'16,"0"0"17"-16,0 0 15 15,0 0-46-15,0 0-55 16,0 0-18-16,0-12-26 15,0 47-12-15,-2 15 29 16,-2 9-10-16,1 6-18 0,-3 5 2 16,-1 5-6-16,-6 0-2 15,-1-5-4-15,-3-8-1 32,1-9 0-32,5-13-3 0,5-13-31 15,2-13-38 1,4-9-8-16,0-5-66 0,10-8-11 15,6-15-30-15,1-9-152 16</inkml:trace>
  <inkml:trace contextRef="#ctx0" brushRef="#br0" timeOffset="-80120.11">17508 10573 674 0,'0'0'148'0,"0"0"-118"0,0 0 99 15,0 0-19-15,0 0-75 16,52-73-26-16,-10 65 12 31,1 5-12-31,-3 3-7 16,-4 0-2-16,-5 8 1 16,-2 7-1-16,-8 4 0 0,-5 3-5 15,-10 4-27-15,-6 2-20 16,0 2 12-16,-15-2 2 15,-12-1-4-15,-6-1 1 16,-5-3-3-16,-1-2 13 16,0-4 26-16,5-3 5 0,5-8 1 15,10-3-1-15,7-3 5 16,7 0-2-16,5-16 3 16,5-8-6-1,22-6-3-15,9-4-50 0,6-2-190 0,1 5-311 16</inkml:trace>
  <inkml:trace contextRef="#ctx0" brushRef="#br0" timeOffset="-79421.04">17917 10640 529 0,'0'0'121'0,"0"0"17"15,0 0-6-15,0 0-63 16,0 0-41-16,0 0 20 15,55-6 21-15,-22-14-43 0,-1-2-15 16,1-5 5-16,-4-2-4 16,-6-3 4-16,-4 1-1 15,-9 5-7-15,-7 2 0 0,-3 7 3 16,0 7 6-16,-17 3 7 16,-8 7-5-16,-7 0-16 15,-2 9-3-15,6 16 2 16,4 9 8-16,6 4-7 15,11 6 4-15,7-5-2 16,0-5-2 0,6-3-2-16,14-7-1 15,9-7 3-15,5-7-2 16,0-6-1-16,1-4 1 16,-2 0-1-16,-7-11 0 15,0-7-1-15,-6-4 1 16,-4-4 1-16,-2-1-1 15,-5 1-1-15,-4 3 1 0,-2 3 0 16,0 5 0-16,-1 5 0 16,-2 3 1-16,0 6-1 0,4 1 0 15,6 0-3 1,2 6-1-16,6 10 4 0,-3 2-1 16,-2 1 1-16,-1-2 0 15,-1-3-1-15,2-2 1 16,-2-6-4-16,2-2-7 15,-1-4-1-15,3 0 7 0,0 0-3 16,1-7-6-16,2-5 2 16,0-5-3-16,-4 2 2 15,-1-2 1 1,-3 3 6 0,-4 0 5-16,-1 3 1 15,-3 4 0-15,-1 4 0 0,-1 2-1 16,0 1-6-16,3 1-52 15,0 14-4-15,4 5 24 16,7-3-67-16,8-3 1 16,5-5 26-16,4-6-90 15,4-3-17-15,0 0-21 0</inkml:trace>
  <inkml:trace contextRef="#ctx0" brushRef="#br0" timeOffset="-79186.95">18917 10372 286 0,'0'0'111'0,"26"-85"-2"16,-20 38 5-16,-5 0-9 31,-1-3-13-31,-1 5-4 0,-16 7 4 0,-4 12-1 16,2 9-10-16,2 11 10 0,0 6-15 15,0 15-20-15,-2 21-37 16,5 17 6-16,4 8-3 31,7 4-16-31,3 1-2 16,0-1-4-16,5-4 0 15,3-5 0-15,0-11-10 0,1-11-62 16,3-10-41-16,-3-10-66 16,4-9-95-16,0-5-235 15</inkml:trace>
  <inkml:trace contextRef="#ctx0" brushRef="#br0" timeOffset="-78472.52">18923 10432 888 0,'0'0'98'16,"0"0"61"-16,0 0 18 0,0 0-110 16,0 0-51-1,0 0-15 1,11 5 0-16,17 13 0 16,6-6 0-16,2-5-1 15,0-3-13-15,-6-2-32 0,-3-2 0 16,-7 0 18-16,-4-4 7 15,-3-11 11-15,-4-2 9 16,-2-4 0-16,-1 1 0 16,-3 3 4-16,0 0 8 15,-3 3 14-15,0 3 11 0,0 5-2 16,0 1-7-16,0 5 1 16,0 0-9-16,0 0-12 15,5 0-8-15,2 15 0 16,5 9 2-1,3 5-2-15,2 0 0 0,-3-3 0 0,0-6 0 32,2-3-5-32,-2-6-37 15,2-5-4-15,-1-6-2 16,6 0 17-16,0-3 5 16,-3-14 7-16,-1-6 16 15,-3-5 3-15,-4-1-1 16,-4-5 1-16,-3 2 0 0,-1 4 0 15,-2 6 5-15,0 5 17 16,0 5 13-16,0 4 20 0,0 2 2 16,-5 3-10-1,2 1-15-15,2 2-6 0,-1 0-3 16,-2 2-9-16,-7 20-5 16,-1 18 1-16,-1 14 5 15,6 15-8-15,4 8-1 0,3 6-4 16,13 3-2-16,11-1 0 15,3 2 0-15,-5-7 0 32,-4-6-1-32,-8-14 0 15,-10-10-2-15,-1-14-9 0,-29-10-4 16,-13-9-14 0,-10-10-1-16,-5-4-16 0,5-3-3 15,12 0 10-15,16-11 20 16,12-10 1-16,10-12-97 15,3-8-27-15,6-10-23 0,21-7-205 16</inkml:trace>
  <inkml:trace contextRef="#ctx0" brushRef="#br0" timeOffset="-76015.66">20415 10556 395 0,'0'0'145'0,"0"0"-22"0,0 0 56 16,21-83-57-16,-21 59-51 16,0 3 7-16,-9 1-17 15,-12 6-20-15,-7 6-4 16,-10 8-4-16,-11 0-16 15,-9 25-4-15,0 8-1 0,5 4 0 16,18-3 0-16,12-3-7 16,14-4-4-16,9-3-1 15,2-4 1-15,25-6-1 16,16-11 0-16,14-3 0 16,7-13 0-16,2-18-25 15,-5-10-7 1,-6-13 3-16,-6-11 2 15,-4-10 7-15,-5-6-9 0,-3-3-1 0,-10 0 4 32,-13 9 8-32,-13 14-7 0,-1 19 25 0,-11 19 2 15,-9 11 3-15,5 8 24 0,1 4 6 16,4 18-8 0,-5 22-23-1,0 12 9-15,0 6 10 0,9 3-6 16,6-3-2-16,0 1-5 15,2-4-2-15,12-5-1 16,5-4-6-16,3-7 0 16,5-5 0-16,1-10 0 15,5-12-1-15,0-9 0 16,1-3 1 0,-3-11-1-16,-1-16-4 0,-1-6-2 0,-6-8-3 15,-6 1-7-15,-7 1 5 16,-8 2 0-16,-2 4 1 15,0 6-1-15,-2 7 11 16,-8 8 0 0,2 5 1-16,1 7 3 15,-6 0 1-15,-2 19-4 16,-5 12-1-16,5 4 0 16,9 1 0-16,6-3-1 0,3-3 1 15,21-5-2-15,15-9 0 16,7-12-6-1,14-4-62-15,6-14-13 0,5-12-10 16,-2-8-6-16,-5-7-10 0,-8-7-15 16,-6-8 40-16,-7-10 4 15,-6-4 14-15,-7-5 20 16,-9 2 39-16,-10 6 7 16,-11 9 22-16,0 17 95 15,-13 11 27 1,-6 11 26-16,3 5-36 15,4 7-4-15,3 5-33 16,3 2-7-16,-4 9-39 16,-4 22-24-16,-4 13 4 0,0 14 4 0,5 9 7 15,2 7-14-15,5 8-5 16,3 6-5 0,2 1 2-16,1 1-8 15,0 0-8-15,0-7-1 0,1-8-3 16,8-15 0-16,2-19 0 15,4-7 0-15,-3-16-4 16,2-9-17-16,2-9-12 16,3-3 8-16,5-24 6 15,-2-12-6-15,4-8 4 16,-4-12 1 0,-6 0 0-16,-7-5-7 0,-7 5 4 15,-2 9 11-15,0 12 11 0,-11 4 1 16,-5 11 0-16,-2 3 1 15,3 6 8-15,6 8 10 16,2 4 3 0,5 2-4-16,1 2-11 15,1 18-6-15,0 8-1 16,0 4 0-16,13-3 1 16,8-3-1-16,6-2 1 15,3-6-1-15,3-6 0 16,-5-3 0-16,-1-9 0 15,-5 0 0-15,-5-2 3 0,-1-14-3 16,-4-5 1-16,-2-3-1 16,-4 1 1-16,-3 1 2 0,0 0-3 15,0 7 1-15,0 4-1 16,2 5-1-16,3 4 1 16,6 2 0-16,8 0-1 15,4 14-1 1,0 6 1-16,-1 4 1 0,-5-1 0 15,-5 2-1 1,-4 0 1-16,-7-5-1 0,-2 0-1 0,-2-4-3 16,0-5-22-16,-6-2-7 15,-7-6-10-15,5 0-59 16,2-3-20 0,6-3-26-16,0-14-135 15,3-11-217-15</inkml:trace>
  <inkml:trace contextRef="#ctx0" brushRef="#br0" timeOffset="-75846.56">21863 9931 498 0,'0'0'102'0,"0"0"13"16,0 0 20-16,0 0-74 15,0 0-50-15,0 0-8 16,-26 49-1-16,43-15-2 15,10 2-28-15,4 0-96 16,1 0-210 0</inkml:trace>
  <inkml:trace contextRef="#ctx0" brushRef="#br0" timeOffset="-74789.18">22109 10212 816 0,'0'0'86'0,"0"0"58"16,0 0 26-16,0 0-81 0,0 0-30 15,0 0-17 1,-31-69-8-16,31 69-21 0,0 0-13 16,3 13 1-16,10 7-1 15,2 7 2 1,0 3-1-1,-3 0 1-15,1-3-2 0,-2-3 1 0,-2 0-1 16,1-7 1-16,-1-3-2 16,0-6 0-16,2-5-14 15,-1-3-3-15,5-6 11 16,6-15 7-16,1-6-1 16,1-2 1-16,-5 2 0 15,-4 0 0-15,0 3 0 16,-5 4 0-1,1 2 0-15,-2 5 0 0,-2 4 0 16,-2 2 1 0,4 6-1-16,2 1 0 0,5 0-7 15,6 11 7 1,3 5-2-16,0 2 1 16,0-2-1-16,1-2-34 15,2-4-19-15,0-7-3 0,2-3 2 16,3 0 21-16,-1-8 23 15,-1-11 12-15,-3-3 0 16,-5-4 1-16,-5-3-1 16,-6 1 2-16,-6 3 6 15,-5 0 10-15,0 8 10 16,-3 1 0-16,-15 6-5 16,-4 7-12-16,-2 3 2 15,-3 9-3-15,0 19-8 16,5 10-1-16,8 1 0 0,11 2-1 15,3-4-1-15,18-5-9 0,18-9-90 16,10-6-74-16,12-7-110 16,2-7 119-16,3-3 165 0,-7 0 0 31,-9-11-43-31,-6-8 22 0,-12-2 21 16,-10-1 8-1,-11 0 95-15,-8 3 85 16,0-1-63-16,-3 1-1 0,-14 4-29 15,-4 4-12 1,-2 5-14-16,-1 6-23 0,4 0-28 16,-1 12-3-16,6 12-10 15,4 5-5-15,8 2 5 16,3-1-3-16,1-5-2 16,20-8 0-16,6-7-2 0,4-9-27 15,3-1-27 1,4-10 18-16,-1-13 19 15,2-10 15-15,-5-7 3 16,-1-10 1-16,-3-8-1 16,-7-9 1-16,-4-6 0 0,-6-8 0 15,-9-6-2 1,-4-3 2-16,-4 5 1 16,-20 14 1-16,-4 17 18 0,-1 20 40 15,3 19 1-15,2 15-13 16,6 25-25-16,3 33-17 15,10 24-3-15,5 13 3 16,3 6-6-16,18-2 0 16,0-12-2-16,-4-11 1 15,-3-12-51-15,-3-15-114 16,4-13-142-16,6-13-258 16</inkml:trace>
  <inkml:trace contextRef="#ctx0" brushRef="#br0" timeOffset="-73516.08">24010 10071 268 0,'0'0'421'0,"0"0"-317"16,0 0 42-16,0 0 27 0,0 0-52 15,0 0-47 1,25-68-14-16,-25 68-22 15,0 0-11-15,0 6-13 16,-16 18-9-16,-4 7-1 0,1 6-2 16,10-3-2-16,9 0 0 15,0-2 0-15,13-7 0 16,14-7 0-16,3-8 0 16,3-7-3-16,-2-3-9 15,-1-1-3-15,-5-18 5 16,-3-6 3-16,-3-5 0 15,-5-1 1-15,-5-2 2 16,-4 4 3-16,-5 2 1 16,0 2 0-16,0 4 0 15,0 4 0-15,0 7 2 16,0 4-2-16,0 5 8 16,0 1-7-16,0 0-1 15,13 12 0-15,5 8 0 16,3 9 0-16,0 2 0 15,-6 1 0-15,1-3 2 0,-4 0-2 0,2-7 0 16,1-3-1-16,-3-8 0 31,1-5-7-31,-1-6-7 0,4 0 8 0,2-15 3 16,5-7 4 0,-3-4 0-16,1-4 1 0,-1 0-1 15,0 0 0 1,-1 6 1-16,-3 7-1 0,-1 8 1 15,3 7-1-15,1 2 1 16,2 2-1-16,3 16 0 16,-3 2 0-16,-3 7 0 15,-2-2-1-15,-5-4 0 16,-1-2-74-16,-6-6-61 16,-4-6-40-16,0-5-83 15,-13-2-274-15</inkml:trace>
  <inkml:trace contextRef="#ctx0" brushRef="#br0" timeOffset="-73306.92">23981 9772 817 0,'0'0'37'0,"0"0"-25"0,0 0 28 0,0 0-39 16,0 0-1-16,0 0-94 15,26-26-161-15</inkml:trace>
  <inkml:trace contextRef="#ctx0" brushRef="#br0" timeOffset="-72155.13">25403 9945 439 0,'0'0'122'0,"0"0"7"15,0 0 34-15,0 0-38 16,15-86-35-16,-15 66-4 16,0 5-2-16,-12-1-34 0,-8 4-10 15,-1 5-8 1,-4 7-13-16,-5 0-7 16,0 17-3-16,4 13-6 15,5 6-2-15,9 2 0 16,9 2-1-16,3-3-1 15,0-4 1-15,13-5 1 16,8-5-1-16,4-8-20 16,1-6-27-16,-1-8-11 15,-2-1-3-15,-3-6 0 16,-3-13 8-16,-4-5 23 0,-2-2 16 16,-7 2 14-16,1 2 0 0,-1 3 4 15,0 2 13 1,3 5 20-16,-1 2-1 0,4 4 2 15,3 6-11-15,8 0-14 16,5 11-1-16,4 18 0 16,1 10-3-16,-3 9 5 15,1 6-12-15,-9 3-1 0,-6-3-1 16,-5-1 1-16,-9-4-1 16,-6-2-3-16,-18-5-13 15,-8-4-3-15,-2-6 0 16,-3-7 4-1,-2-6 1-15,-1-5 4 16,-2-1-7-16,3-5-11 16,0-3-19-16,7-5-9 15,5 0-44-15,9-13-44 16,14-15-103-16,4-10-282 16</inkml:trace>
  <inkml:trace contextRef="#ctx0" brushRef="#br0" timeOffset="-71237.59">25765 9772 757 0,'0'0'109'0,"0"0"-28"16,0 0 77-16,0 0-66 16,0 0-62-1,0 0-22 1,44-26-7-16,-15 43 1 0,7 5 2 15,-3-1-4-15,-3 5 0 16,-3 0 1-16,-5-1-1 16,-4 0-21-16,-11-1-26 15,-7 0-7-15,0-3-2 16,-13-4 1-16,-10 0 20 0,-3-8 7 16,2-3 9-1,5-1 19-15,6-5 2 0,9 0 3 0,4-10 16 16,3-11 2-1,30-9-13-15,16-6 11 0,15-6-1 16,6-1 1-16,-4 4-7 16,-9 3 4-16,-13 7 8 15,-11 5 7-15,-12 4 5 16,-6 8 1-16,-8 3-3 16,-4 5 2-1,-3 2 9-15,0 2-11 16,0 0-16-16,-3 6-11 15,-13 16-6-15,-3 11-2 0,1 4-1 16,9-1 1 0,7-2-1-16,2-2 0 0,0-9 0 15,8-5 0-15,8-6 0 16,1-7-1-16,2-5 2 16,3 0-1-16,-1-10 0 15,0-9 1-15,-3-3-1 16,-6-3-1-16,-1-1 0 0,-3-1 0 15,-3 3-2 1,-1 5 2-16,-2 9 1 0,-2 6 1 0,4 4-1 16,4 0-4-1,7 14-6 1,5 12 9-16,3 5 1 16,2-1-1-16,-3-1-4 15,-1-7-27-15,-1-6-17 16,2-8 9-16,0-8 4 15,1 0 11-15,2-17 15 16,2-10 10-16,0-7 0 0,-2-4-1 16,1-5 1-16,-5-4 2 15,0-1 0-15,-4-3-1 0,-6-2 2 16,-4 1 6 0,-7 5 16-16,0 10 7 0,0 11 7 15,-3 13 22-15,-4 12-10 16,-8 5-7-16,-6 35-27 15,-4 22-12-15,-2 21 21 16,6 9-17-16,9-1 1 16,4-3-3-16,1-5-7 0,7-9-2 15,0-5 2-15,0-10 0 32,9-8 0-32,3-13-60 0,-3-7-35 15,3-13-90-15,0-9-142 16,3-8-356-16</inkml:trace>
  <inkml:trace contextRef="#ctx0" brushRef="#br0" timeOffset="-70572.9">27000 9780 908 0,'0'0'42'0,"0"0"42"0,0 0 65 15,0 0-73 1,23-78-49-16,5 75-21 0,8 3-3 16,4 0-3-16,0 12 0 15,-2 10 0-15,-7 5 0 16,-10 4-7-16,-14 3-13 16,-7 2-14-1,-9 0-17-15,-22-2-2 16,-11-4 3-16,-4-4-4 15,-2-4-5-15,8-8-10 16,10-6 25-16,15-6 38 0,12-2 5 16,3-19-9-16,17-13 0 15,12-11 10-15,10-8 2 16,7-12 5 0,4-10 14-16,0-8 5 0,3-5 1 0,-8-1 8 15,-10 3 0-15,-11 14 22 16,-11 16 13-16,-10 21 16 15,-3 17 5-15,0 10-10 16,0 6-36-16,-1 31-36 16,-15 25-8-16,-3 19 8 0,5 4 8 31,8 2-3-31,4-3-1 16,2-6-4-16,0-10-7 15,9-12-1-15,4-11 0 16,1-14 0-16,4-11-1 0,-2-9-1 15,7-5 1-15,5-2 0 16,0-17-4-16,4-7-2 16,-3-5 1-16,-2-4 1 15,-4 1 3-15,1 2 0 16,-5 6 1-16,-7 9 0 16,-3 11 0-16,-2 6 0 15,1 8-5-15,1 12 0 0,3 9 5 16,-6 0 0-1,-2-3-1-15,-1-1 0 0,2-8-52 0,-1-4-85 16,2-10-85-16,1-3-215 16</inkml:trace>
  <inkml:trace contextRef="#ctx0" brushRef="#br0" timeOffset="-69818.53">28814 9353 710 0,'0'0'93'16,"-34"-93"-8"-16,19 70 64 16,6 11-8-16,6 12-44 15,0 10-68-15,-3 37-28 0,-2 22 4 16,-3 15 8-16,5 3-6 16,3-2-5-16,3 1 0 15,0-7 0-15,0-10-1 16,0-12-1-16,0-13 0 15,0-11-44-15,3-16-102 16,9-12-76-16,2-5-72 16,-2-17-189-1</inkml:trace>
  <inkml:trace contextRef="#ctx0" brushRef="#br0" timeOffset="-68633">28556 9578 662 0,'0'0'92'16,"0"0"-30"-16,0 0 42 0,0 0-55 16,0 0-43-16,0 0 9 15,66 5 19-15,1-5-10 16,9-18-12-16,-5-7-10 16,-3-7 1-16,-9-7-1 15,-7-7-1 1,-11 1-1-16,-13 3 0 0,-15 6 0 0,-10 9 0 15,-3 5 0-15,0 9 2 16,0 7 32-16,0 2 46 16,0 4-27-16,-7 0-17 15,-5 24-23-15,-2 17-4 0,-5 13 28 16,1 4-8-16,8 2-8 31,4 1 2-31,3 1-8 0,3-4-10 16,0-3-1-1,9-10-3-15,9-9 0 0,0-12 0 16,2-9-1 0,1-8 0-16,-1-7 0 0,2 0-1 15,0-20-6-15,-2-6 4 16,-2-10-2-16,-6-1 0 0,-2-2-2 16,-4 4 1-16,-1 5 2 15,-4 10 4-15,1 9-1 16,-2 5 2-16,0 5-1 15,3 1 0-15,3 6-9 16,4 16-1 0,2 7 10-16,3 6 1 15,1 0-1-15,5-3 0 16,1-5 1-16,1-6-2 16,4-9 1-16,0-7 0 15,4-5 1-15,0 0 0 16,1-17-1-16,-3-7 0 0,1-7-2 15,-4-3 2-15,-1-3 0 16,-5-1 0-16,-4-2 2 0,-6 2-2 16,-5 2 0-16,-5 5 1 15,0 8 0-15,0 3 0 16,0 6 1-16,-5 5 0 16,-5 4-1-1,-2 5 0-15,-5 0 1 0,-2 22-2 16,1 10 0-16,0 9 0 0,9 1 0 15,9 0 0-15,0 0 0 16,12-4 0-16,20-6-2 16,11-6 2-16,6-11-1 15,6-9 1-15,2-6-11 16,-5 0-11-16,-9-14 8 16,-3-10 7-1,-8-5 4-15,-8-7 3 0,-5 0 0 16,-7 4 0-16,-8-1 0 15,-4 4 1 1,0 5 1-16,-8 4 2 16,-7 4 12-16,-2 5 11 0,4 5-2 15,1 6 0-15,2 0-9 16,-3 13-6-16,0 12-10 0,1 9 3 31,5 3-1-31,7-1 0 0,0 1-2 0,0-2 0 16,15-6 0-16,5-1 0 15,6-9 0 1,1-6 1 0,3-8-2-16,2-5-2 0,0 0-3 15,-5-17 4-15,0-6 2 16,-4-7 0-16,-3-4-1 16,-7-2 0-16,-5-1-4 15,-6-1 1-15,-2 4-1 16,0 5 3-16,-13 5 2 15,-8 7 0-15,-3 9 0 16,-3 8 0-16,-2 0-1 0,-4 14 0 16,4 9-3-16,4 3 4 15,9 3-3-15,10 1 0 16,6 1-1-16,1-3-61 0,23-1-67 31,6-7-55-31,6-5-86 0,3-5-284 0</inkml:trace>
  <inkml:trace contextRef="#ctx0" brushRef="#br0" timeOffset="-67631.42">30398 9585 528 0,'0'0'272'0,"0"0"-136"16,0 0 45-16,0 0-53 15,0-87-50-15,0 73-24 16,0 2-19-16,0 5-2 0,0 0-16 15,2 6-8 1,3 1-7-16,4 0-2 0,4 17-2 16,3 7 2-16,-1 3 0 15,0 1 0-15,-2 0-1 16,3-2-8-16,-3-4-37 0,0-5-9 16,-3-4-22-1,-5-7 4-15,-2-3 14 16,0-3 24-16,0 0 25 15,2-9 10-15,-1-9 0 16,-1 1 1-16,-2-3-2 16,1-3 2-16,-1-4 1 0,2 1-2 15,-1-4 2-15,2 1 1 16,1 0 12-16,2 5 8 16,-3 5 2-16,-1 4 9 15,0 6-5-15,-1 8 5 16,1 1-18-16,6 8-16 15,4 15 0-15,2 10 0 16,3 3 1-16,0 1-1 0,1-2 0 16,7-8-16-16,4-3-21 15,4-7 28-15,3-5 4 16,-5-5-5 0,-4-7 10-16,-3 0-2 0,-6-10 2 15,-2-6 0-15,-2-5 2 16,-6 1 3-1,0-5 13-15,0 0 5 0,-3 0-3 16,0 1-2 0,0 2 4-16,-2 2-3 0,0 3-8 15,-1 5-5-15,-1 6 0 16,-1 3 4-16,4 3-8 16,3 4-2-16,5 16-3 15,2 7 3-15,3 4 0 16,-2-2-1-16,2-3-34 15,0-2-38-15,4-6-15 16,2-4 43-16,3-5 22 16,-5-8-4-16,-4-1 26 0,-1-4-18 15,-4-13 14-15,2-4 5 16,-3-3 2-16,-1-4 16 0,-4 3 42 16,-3 0 13-16,-4 7 12 15,0 6 1-15,0 7-6 31,0 4-14-31,0 1-27 0,-4 15-24 0,-12 23-9 16,-7 19 7 0,2 13-1-16,5 10-8 15,7 9-3-15,7 3 0 0,2 3 0 16,0-8-2 0,9-6-1-16,-4-10-2 0,-2-10-17 15,-2-11-4-15,-1-13-2 16,0-10-30-16,0-11 3 15,0-10 31-15,0-6-1 16,-18-4-1-16,-12-19 22 0,-7-6-1 16,-6-8 2-1,3-2 1-15,7-6-3 0,11 2-2 16,14-4-4 0,8 5-47-16,1 2-41 0,22 3-8 15,7 4-63-15,7 3-154 16</inkml:trace>
  <inkml:trace contextRef="#ctx0" brushRef="#br0" timeOffset="-66174.16">32063 9319 829 0,'0'0'134'0,"0"0"-53"16,0-76 70-16,-5 63-39 0,2 6-44 0,2 4-30 16,1 3-2-16,0 0-26 31,0 15-9-31,0 14 0 0,0 14 7 15,-2-1-1 1,2-1-4-16,0-3-2 0,0-6 1 0,11-3-2 16,6-12 1-1,-1-5-1-15,1-7 0 16,0-5-4-16,-2 0-3 16,0-11-2-16,-1-12-6 15,-1-4-7-15,-2 0 8 16,-3-6 4-16,-4 1 6 15,-2 1 3-15,-1 2 1 0,-1 4 0 16,0 4 0 0,0 8 0-16,0 5 1 0,0 6-1 15,0 2 5 1,0 0-3-16,0 10-2 0,0 14-2 16,0 11 2-16,0 1 0 15,0-1 0-15,0-5 0 16,15-5 1-16,2-6-1 15,7-9-2-15,1-6-14 16,0-4-6-16,-2-4 10 0,-2-14 8 16,-5-7 4-16,-4-3 1 15,-3-2-1-15,-2-1 0 0,-4 1 0 16,0 5 1-16,-1 2 1 16,1 6-1-1,-2 4 7 1,1 6 5-16,-1 2 2 15,-1 5-6-15,3 0-9 16,2 0 0-16,3 12-1 16,3 10 0-16,1 5 0 0,0 2 1 15,-3-1 0 1,0-1 1-16,0-4-1 16,0-7-1-16,0-5 1 15,2-8 0-15,0-3 0 0,0 0 2 0,2-3-1 31,0-11-2-31,0-3 3 0,1-4-2 0,-3 1 1 16,0 1 0-16,-3 5 1 16,0 5-2-16,-4 8 1 15,3 1-2-15,-2 0 1 16,2 6-1-16,4 14 0 16,1 10 0-16,-5 1 1 15,-1 0 1-15,-4-3 1 16,-2-2-2-16,0-5-2 15,0-6 2-15,0-7-40 16,0-5-30-16,-5-3-33 16,1 0-23-1,1-13-61-15,3-10-167 0,0-3-147 16</inkml:trace>
  <inkml:trace contextRef="#ctx0" brushRef="#br0" timeOffset="-66013.2">32701 9024 644 0,'0'0'88'15,"0"0"-22"1,0 0 2-16,0 0-59 16,0 0-9-16,0 0-6 0,-13 65-39 15,23-35-134-15,5-1-68 0</inkml:trace>
  <inkml:trace contextRef="#ctx0" brushRef="#br0" timeOffset="-65528.46">32940 9059 151 0,'0'0'678'0,"0"0"-592"31,0 0 45-31,0 0 42 0,0 0-74 0,0 0-43 16,-5-69-24-16,5 77-24 16,0 26-8-16,-1 19 0 15,-4 13 7-15,-2 6 13 16,-2-1-13-16,3-5-1 16,3-8-6-16,3-11 0 15,0-11-1-15,12-9 0 16,13-11-38-16,10-11 5 15,5-5 12-15,3-5-21 16,3-21-4-16,-2-8 23 16,2-11 5-1,-3-8 7-15,-7-4 4 0,-8-3 7 16,-12 2 1-16,-10 1 0 16,-6 2 1-16,0 12 3 15,-16 6 22-15,0 16 14 16,4 13 24-16,3 8-16 15,-3 4-24-15,-4 36-19 16,-1 20-4-16,2 20 7 16,11 4 2-16,4 1-9 15,0-8 0-15,0-6 1 16,20-12-4-16,6-9-59 0,7-11 58 0,2-13-196 31,-6-9-273-31</inkml:trace>
  <inkml:trace contextRef="#ctx0" brushRef="#br0" timeOffset="-63336.68">11474 12837 794 0,'0'0'103'0,"0"0"-95"16,0 0 27-16,0 0 72 16,0 0-64-16,0 0-35 15,-53 27-8-15,66-29 2 16,17-19 1 0,7-12 3-16,2-9-3 0,-3-8-3 15,-3-3 0-15,1-5-10 16,-6-7 3-16,-2-7-7 15,-7-5-1-15,-10-2 4 0,-7 2 1 16,-2 9 10-16,-11 10 0 16,-11 15 0-16,-1 16 1 15,4 14 11-15,1 13 28 16,4 0-4 0,0 22 6-16,3 22-26 15,-1 18-5-15,6 12 14 16,6 8 7-16,0 1-8 15,0-4 1-15,6-9-11 16,9-12-8-16,7-13-2 0,8-11-3 0,9-16 0 31,10-17-1-31,4-1-9 16,0-25-34-16,-4-8-16 0,-10-2-11 0,-9-2 15 16,-11 1 20-16,-8 1 1 15,-8 0 14 1,-3 9 17-16,0 4 3 15,0 9 3-15,-11 5 28 16,0 6 26-16,0 2 5 0,-3 0-19 16,3 18-14-16,0 7-10 15,2 6-4-15,5 1-1 0,4-1-5 16,0-2-5 0,0-5 4-16,9-2-3 0,3-8 2 31,4-5-5-31,7-6 0 15,2-3 0-15,6-2 4 16,2-17-5-16,3-5 4 0,-5-4-3 16,-5-2-1-16,-6-1 1 15,-5 3 0-15,-6 5-1 16,-4 5-1-16,-2 8 3 16,-2 5-2-16,-1 2 3 0,0 3-3 15,2 0-1-15,2 8-6 16,5 12 5-16,3 4 0 15,3 0 2-15,4-3-2 16,4-3 2-16,-1-3-2 16,-2-3 1-16,-6-3 0 15,-2-2 0 1,2-5 1-16,-4 0-1 16,4-2 0-16,2 0 2 15,5-6-2-15,-3-8 3 16,1-4-2-16,-2-2-1 0,-4-1 0 15,-5-2 2-15,-7-2-2 16,-1-2 1-16,0-3-1 16,-15 0 0-16,-12 1-1 15,-10 4 1-15,-11 5-2 16,-7 7 2-16,-6 11 2 16,0 2-2-16,7 5 1 15,15 8-1-15,17-2 0 0,13 3 0 0,9-4-2 31,0 5-2-31,30-4 4 0,16-9-7 0,12-2-37 16,11-7-13-16,-2-14-34 16,-6-6-10-16,-3-6-5 15,-4-6 37-15,-11-3 16 16,-8 0 24-16,-13 1 27 16,-13 6 2-16,-9 6 8 15,0 5 19-15,-8 7 23 0,-8 2 1 31,1 6-11-31,6 4 3 0,2 3 39 16,4 2-6 0,3 0-3-16,0 4-31 0,0 21-21 15,0 14 13-15,0 15 9 16,0 5-17-16,0 6 2 16,8 2-7-16,-2-1-11 15,2-4-8-15,-2-8 0 16,0-8-2-16,3-12-3 15,0-12-58-15,4-12-55 16,8-10-123-16,3 0-163 16</inkml:trace>
  <inkml:trace contextRef="#ctx0" brushRef="#br0" timeOffset="-62988.68">12870 12213 727 0,'0'0'143'15,"0"0"-64"-15,0 0 77 16,0 0-22-16,0 0-87 16,-91-12-20-16,75 32-8 15,1 9-10-15,3 4-6 16,0 3-1-16,6-1 1 0,3-4-3 16,3-2 1-1,0-5-1-15,0-4 1 0,0-3-1 16,8-5 0-16,5-2 1 15,7-6 0-15,0 0 0 16,4-3 4-16,0-1 5 16,3 0 7-16,-3 0-9 15,-2 0-7-15,-4 0-1 16,0 6 0-16,-6-2 0 0,0 3-18 16,-5 0-63-1,-2-1-67-15,-5-2-104 16,0-2-286-16</inkml:trace>
  <inkml:trace contextRef="#ctx0" brushRef="#br0" timeOffset="-62808.7">13175 12380 1095 0,'0'0'135'0,"0"0"-93"15,0 0 78-15,0 0-80 0,0 0-36 32,0 0-4-32,-39-22-7 0,39 22-91 0,0 0-164 15,-2 0-244-15</inkml:trace>
  <inkml:trace contextRef="#ctx0" brushRef="#br0" timeOffset="-60790.26">13351 12241 434 0,'0'0'288'0,"0"0"-241"0,0 0 30 16,0 0 55-16,0 0-46 16,0 0-33-16,-9-59-15 15,6 59-20-15,0 15-15 16,3 12-3-16,0 9 1 15,0 1 3-15,0-2-4 0,12-3 1 32,3-1-1-32,1-4 0 15,-1-3 1-15,-2-2-1 16,-2-1-1-16,-7-6-18 0,-2-3-40 16,-2 0-3-16,-2-2-3 15,-16 0 1 1,-6 2-4-16,-4-2 11 0,-5-1-7 15,2-4 32-15,3-2 29 0,5-3 3 16,7 0 11-16,7-16-4 16,9-8-3-16,0-11-4 15,21-5 1-15,15-4-2 16,14-1 1-16,11 3-4 16,5 4-2-1,0 1-2-15,-8 8-19 16,-12 2-4-16,-7 6 4 15,-12 5 22-15,-9 3 5 16,-8 5 0-16,-5 6 17 16,-5 2 79-16,0 0 27 0,0 0-29 15,0 0-11-15,-3 2-18 16,-20 18-12-16,-7 9-23 16,-5 8 11-16,-1 4 6 15,0 2-7-15,5 1-6 16,10-4-11-16,6-5-8 0,11-4-13 15,4-9 0-15,0-5-1 16,23-7 0-16,10-10-1 16,9 0 0-16,9-10 0 15,-1-14-6 1,-5-8-11-16,-6-1-12 0,-8-3 3 0,-8 3-2 16,-9 2-2-16,-8 9-4 15,-6 4 24-15,0 3 10 16,-9 6 0-16,-10 2 2 15,-2 3 2-15,5 4 25 16,3 0-3 0,3 0 3-16,6 13-15 15,1 5-10-15,3 4-2 16,0 3 0-16,0-3 1 0,4 0 1 16,9-3-3-1,1-4 0-15,4-2 0 0,5-6 0 16,-1-4-1-16,2-3 1 15,-5 0 0-15,1-12 0 16,-5-7 1-16,-2-3-1 16,-4 2-1-16,-1-1 0 0,-5-1 0 15,1 5 0-15,-3-3 0 16,-1 4 1-16,2 3 0 31,-2 2-1-31,0 4 0 0,1 4 0 16,-1 1 0-16,2 2-1 15,2 0-1-15,7 9-5 16,5 8 7-16,2 5 1 16,1 2-1-16,-1 3 0 15,-3-3 0-15,1-4 0 16,-3-4 0-16,-3-4 0 16,0-4-7-16,-4-6-4 0,-3-2 6 15,2 0 2-15,1-5 3 16,0-12 0-16,1-4 1 15,2-2 1-15,-3-3-2 0,3 2-1 32,-1 3 1-32,-4 3 0 0,-1 4 1 15,-1 2-1-15,1 5 2 0,-3 3-2 16,1 4 2-16,2 0-2 16,4 0-3-16,2 14 2 0,4 6 1 15,1 1 0-15,1 3-1 16,-2-3 1-16,1-1 0 15,-1-4-1-15,-2-7-19 16,-2-3-20 0,-2-4 16-16,-1-2 12 15,3 0 10-15,0-7 2 16,6-10 1-16,-3-2-1 16,0-2 0-1,-2-2 0-15,-1 1 3 0,-2 1-1 0,0 2 5 16,-1 3 4-16,0 5 1 15,-3 3-3-15,0 5-5 16,1 3 1-16,5 0-5 16,3 0 0-16,6 11 0 15,0 3 0-15,3 3 0 16,1-2 1-16,-2-2-1 16,0-7 0-1,1-1 0-15,-1-5 0 16,1 0 0-16,1-3 0 0,-3-11 0 15,2-5 0 1,-3-5 1-16,-4 0-1 0,-1-1 0 16,-7-2 1-16,-6 0 0 15,0 1 5-15,0 4-4 16,-12 5 4-16,-3 5 11 16,-1 5 7-16,4 5 4 0,-2 2 0 15,-1 21-11-15,0 16-13 16,1 9 6-16,6 0 0 15,8-3-8-15,0-6-1 0,9-6-1 32,13-9 0-32,7-8-7 0,5-9-22 0,5-5-65 15,2-2-81-15,1-13-100 16,2-5-468-16</inkml:trace>
  <inkml:trace contextRef="#ctx0" brushRef="#br0" timeOffset="-60504.69">15129 12141 814 0,'0'0'191'0,"0"0"-43"0,0 0 35 16,0 0-88-16,0 0-44 15,0 0-15-15,-38-27-15 16,38 27-15-16,0 0-6 15,0 0 0-15,0 12-2 0,4 2 2 16,4-3 1-16,0-2-1 16,-5-4 0-16,0-2-7 15,-3-1-16-15,0-2 4 0,-9 0 0 32,-17 0-36-32,-10 0-41 15,-2 0-35-15,1 0-104 16,2 0-251-16</inkml:trace>
  <inkml:trace contextRef="#ctx0" brushRef="#br0" timeOffset="-34454.78">15958 11990 960 0,'0'0'101'0,"0"0"-13"16,0 0 7-16,0 0-44 16,0 0-20-16,0 0-16 15,0 0-8 1,-9 13-5-16,9 19-2 0,0 12 6 16,0 6 0-16,0 0 0 0,0-1-2 15,-9-1-1 1,0-9-3-16,-1-7 0 0,2-10-9 0,4-6-73 15,1-8-76-15,3-8-47 16,-5-2-119 0</inkml:trace>
  <inkml:trace contextRef="#ctx0" brushRef="#br0" timeOffset="-34193.75">15572 12090 669 0,'0'0'168'0,"0"0"-60"15,0 0 28-15,0 0-39 16,0 0-47-16,0 0-25 16,25-93-9-16,12 63-2 15,12-1-4 1,8-1-6-16,2 3-4 0,6 1 0 15,-2 6 0-15,-5 7-8 16,-9 9-35 0,-7 6-87-16,-17 6-139 15,-11 15-118-15</inkml:trace>
  <inkml:trace contextRef="#ctx0" brushRef="#br0" timeOffset="-33137.29">16221 12078 1021 0,'0'0'90'0,"0"0"59"0,0 0-53 0,0 0-54 16,0 0-16-16,0 0-8 15,-11-22-9-15,11 24-6 16,-1 20-3 0,-1 7 0-16,1 9 0 0,1-3 3 15,0-4-3-15,0-3 2 0,0-5-1 16,3-8 1-16,6-3-2 31,2-7 0-31,1-4-1 0,1-1-1 16,0 0 2-1,-3-6-2-15,2-14 0 0,-6-5 2 0,-1 0 0 16,-4 2 0-16,-1 9 1 16,0 3 1-16,0 6 2 15,0 4 5-15,0 1 4 16,0 0-3-16,0 0-7 16,0 0-3-16,0 3 0 15,0 9-4 1,5 7 2-16,4 1 2 15,1-3 1-15,-1 0-1 16,2-5-1-16,0-1 0 16,0-6 1-16,3-2-1 15,-1-3 1-15,3 0-3 16,0-4 1-16,2-13-2 16,-3-7 1-16,-3-4 2 0,-5 0 0 0,-2 3 1 15,-3 2 0-15,-1 7 0 16,-1 5 1-16,0 3 3 15,0 6 2-15,0 0 2 16,0 2-1-16,0 0-4 16,0 0-2-16,0 0-1 15,2 11-5 1,5 3 3-16,3 6 2 16,-2 2 1-16,-1-2-1 0,1-1-1 15,1-2 1-15,0-3-2 0,0-3 1 16,4-5-4-1,1-4-14-15,5-2-5 16,2 0 10-16,0-8 2 16,-1-11 4-16,-4-4 4 15,-3-2 4-15,-4 1-1 16,-5 4 1 0,-2 6 2-16,-2 5 4 0,0 4 14 15,0 3 8-15,0 2-5 16,0 0-4-16,0 0-9 15,0 0-10-15,0 10 1 0,0 9-1 0,0 4 0 16,0-1 1-16,6 0-1 16,4-5-1-16,4-2 1 15,5-5-3-15,6-6 2 16,8-4 1-16,5 0-1 16,-1-3-3-16,1-14-5 31,-6-4 1-31,-10-1 6 15,-5-4-1-15,-11-1 3 16,-6-3 0-16,-2 1 1 16,-20 2 0-16,-6 7 1 15,-5 7-2-15,-8 13 0 0,-1 0-1 16,-1 13-1-16,3 10-6 16,7 5-18-16,6 0-63 0,7 0-60 15,7-5-94-15,9-7-287 16</inkml:trace>
  <inkml:trace contextRef="#ctx0" brushRef="#br0" timeOffset="-32194.87">17570 11933 763 0,'0'0'195'0,"0"0"-49"16,0 0 25-16,0 0-87 16,0 0-40-16,0 0-20 15,0-46-16-15,0 59-8 0,-3 20-14 16,0 9 14-16,3 5 0 31,0-7-7-31,8-5-1 0,9-6-11 16,0-3-3-1,2-5 1-15,-5-1 10 0,-3-2-7 16,-4 1-2-16,-7 3-18 16,0 4-22-16,-10 1 3 15,-16 4-9-15,-5-4-28 16,-2-7 17-16,3-3 30 15,9-9 39-15,3-7 8 0,11-1 5 16,7-6 17-16,0-19 30 16,7-14-39-16,20-9-13 15,6-10 0 1,4-4-12-16,3 3-16 16,-4 9 12-16,-3 14 14 15,-6 15 2-15,-12 9 1 16,-3 10 7-16,-5 2 8 15,-1 6 17-15,3 14-4 16,3 7 58-16,-3 1-26 16,0-2-15-16,0 5-2 15,0-3-8-15,0-1-16 16,1-1 1-16,-2-1-6 0,-1 1-3 16,-2-4-5-16,-2 0 0 15,-2-5-4-15,-1-6-3 16,0-5 0-16,0-3-6 15,0-3-54-15,0 0-36 0,0-3-8 16,-9-19-185-16,-3-10-468 0</inkml:trace>
  <inkml:trace contextRef="#ctx0" brushRef="#br0" timeOffset="-32034.88">17818 11872 862 0,'0'0'89'16,"0"0"41"-16,0 0-23 0,0 0-95 15,0 0-12 1,0 0-58-16,5 0-79 16,12 15-35-16,0 4-162 0</inkml:trace>
  <inkml:trace contextRef="#ctx0" brushRef="#br0" timeOffset="-31112.09">18099 12034 903 0,'0'0'149'16,"0"0"37"-16,0 0-57 15,0 0-73-15,0 0-12 16,0 0-20-16,-30-33-11 16,28 39-13-16,2 13-1 0,0 10-2 15,0 6 3-15,0-2 0 16,0 1 0-16,0-7 0 16,8-7 0-16,0-6-1 15,1-6-5-15,-1-6-6 16,-2-2-12-1,4 0 11-15,1-10 11 0,2-12 2 0,-2-4 0 16,-2-1 4-16,-3-1-2 0,-1 3 0 16,-2 3 2-1,0 2 1-15,0 4 9 16,-1 3-3-16,-1 6-2 0,1 3-2 16,-2 4-1-16,0 0-5 31,5 0-1-31,6 3-4 0,3 12 3 15,3 5 0 1,0 2 1-16,-1 0-1 0,1-2 0 16,-1-4-3-16,-2-2-4 15,2-7-22-15,-4-2 6 16,0-5 2-16,-2 0 9 16,1 0 4-16,5-9 9 15,1-8 2-15,2-7 0 16,0-2 0-16,-2-2 1 0,1 2 5 15,-3 0 3-15,-1 5 2 16,-1-1 1 0,-3 5-3-16,0 4 5 15,-2 4-9-15,-5 4 0 16,-2 5-2-16,1 0-3 16,7 0-2-16,1 13-3 0,5 12 3 15,2 3 2 1,-4 2-2-16,0 4 0 15,-1-7-2-15,0-1-13 0,-3-6-13 16,2-3 1-16,-1-6 6 16,-1-8 4-16,2-3 5 15,0 0 9-15,1 0 3 0,2-9 1 16,4-8 2 0,-2-4 1-16,-1-4 1 0,3-5 5 15,-6 0-3-15,3-1-1 16,-3 6-2-16,-3 6-1 15,-3 9 1-15,-1 7 4 16,-2 3 2-16,7 0-9 16,0 3-1-16,6 15 0 0,-2 8 0 15,-2 4-1-15,-6 1 1 16,-5 2-10-16,-1-3-19 16,0-3-26-1,0-2-10-15,0-9-32 16,-7-5-59-16,-4-7-46 15,2-4-107-15</inkml:trace>
  <inkml:trace contextRef="#ctx0" brushRef="#br0" timeOffset="-30898.75">18923 11436 892 0,'0'0'87'0,"0"0"72"16,0 0 17-16,0 0-126 15,0 0-50-15,0 0-4 16,-12-17-45-16,30 37-21 16,3 6-44-16,2 1-107 15,-6-2-173-15</inkml:trace>
  <inkml:trace contextRef="#ctx0" brushRef="#br0" timeOffset="-29797.57">19193 11324 773 0,'0'0'126'16,"0"0"25"-16,0 0 45 16,0 0-79-16,0 0-64 15,0 0-29-15,-31-61-15 16,31 102-5 0,0 22-2-16,0 20 3 15,0 10 12-15,0 3-6 16,0-3-5-16,0-9-2 0,0-11-3 15,9-12-1-15,4-13-2 16,5-14-2-16,5-12-17 16,7-14-18-16,4-8 3 15,6 0 22-15,0-21-7 16,-4-8 6-16,-6 0 6 0,-6-7 4 16,-11 2 5-16,-2-2 1 15,-10 5-1 1,-1 4 1-16,0 5 8 15,0 10 19-15,-9 2 4 16,-3 8 4-16,-1 2-9 0,-4 0-10 0,1 15-6 16,-3 9-7-16,2 5-1 15,5 5-3-15,6-1-1 16,5-4 0-16,1-2 0 16,0-5-1-16,10-7-2 15,8-6-2-15,2-5-6 0,2-4 3 16,0 0 0-16,0-9 3 31,-3-9 5-31,-2-7 1 0,-5-4 0 16,-1-1 0-1,-5-1 0-15,-3 5 0 0,-3 6 0 16,0 5 5-16,0 6 6 16,0 4 9-16,0 2 1 15,0 3-7-15,0 0-5 16,0 13-9-16,0 10 0 0,0 10 0 15,0 2 0-15,0 0 0 16,0-2-2-16,7-3-7 16,5-9-12-1,3-6-8-15,4-8-4 16,4-7 15-16,5 0 7 16,2-8 6-16,1-13 5 15,-1-6 1-15,-3-9 1 0,0-2 3 16,-3-2 6-16,-2 1 5 15,-4 6 1-15,-2 4-3 16,-4 5-1-16,-3 9-2 16,0 5-4-16,-3 5-4 15,0 3-3-15,5 2 0 16,2 0-7-16,2 14-10 0,-2 11-19 16,-4 1-11-16,-4 7-41 15,-5-3-10-15,0 5 6 16,-2-5 34-1,-7 0-19-15,-1-5 48 0,1-5 22 0,6-4 7 16,2-2 1-16,1-5 46 16,0-3-21-16,1-5 15 15,8-1 19-15,7 0 12 16,8 0 4-16,6-14-51 16,4-2-7-16,4-4-10 15,2 4-7-15,2 3-1 16,-5 1 0-1,-7 7-3-15,-9 3-16 16,-11 2-18-16,-7 0-40 16,-3 2-34-16,-3 8 1 15,-18 0-112-15,-1 0-378 0</inkml:trace>
  <inkml:trace contextRef="#ctx0" brushRef="#br0" timeOffset="-28760.87">20976 11864 610 0,'0'0'137'16,"0"0"-13"-16,-30-73 46 15,9 60-60-15,-3 6-41 16,0 7-21-16,3 0-13 16,-1 4-24-16,1 18-8 15,0 6-2-15,2 2-1 0,4-2 0 16,7-5 0-16,4 1 0 15,3-7-3-15,1-5 0 16,0-5-6-16,14-4 2 16,7-3-14-16,3-2-9 15,5-15-5-15,-4-5-3 16,-3-1 10-16,-7 5 15 16,-5 6 12-16,-3 3 1 15,-4 4 25-15,-3 4 47 16,0 1 4-16,0 0-13 0,0 0-16 0,0 0-6 15,0 3-15-15,-2 18-8 16,-6 11 2-16,7 11-6 31,1 8-2-31,0 7-5 16,14 4-3-16,5-1-4 16,0-1 0-16,1-1 0 0,-7-10-1 15,-3-2-3-15,-5-9-14 16,-5-7-28-16,0-9-9 15,0-7 3-15,-16-6 23 0,-4 0 13 16,-10-4 14 0,-4-2 2-16,-6 1-1 0,-3-3 1 15,-5-1-1-15,5 0-18 16,8-7-10-16,11-17-41 16,21-13-23-16,5-19-107 15,34-16-193-15</inkml:trace>
  <inkml:trace contextRef="#ctx0" brushRef="#br0" timeOffset="-27843.55">21178 11768 764 0,'0'0'129'15,"0"0"17"-15,0 0 31 0,0 0-98 16,0 0-41-16,41-72-21 15,-16 69-13-15,6 3-3 16,2 0-1-16,-1 0-2 16,-4 6-1-16,-3 7-8 15,-4 4-32-15,-3 5 1 0,-6-2-41 16,-6 3 7 0,-6 4 24-16,-3-1 10 0,-19 4 9 15,-8-2 1-15,-3 0 8 16,3-6 10-16,6-4-1 15,12-5 14-15,5-8 1 16,7-3-3-16,0-2 1 16,15-9 2-1,15-15 24-15,10-8 6 16,3-5-8-16,-4-1 7 16,-3-1 21-16,-6 3-10 15,-7 5 8-15,-6 6-6 0,-5 7 8 16,-8 7-3-16,-1 3 1 15,-3 7 3 1,0 1-17-16,0 0-19 0,0 1-15 0,0 19-1 16,0 9 1-16,0 2 3 15,-3 4-3-15,3-5 0 16,0-2 0-16,0-5-3 16,0-4 3-16,0-8-3 15,3-4-3-15,3-4 2 16,0-3 1-16,4 0 0 0,3-7 3 31,-1-11 3-31,1-9-1 16,-2-1 0-16,0-1-1 15,-3 2-1-15,-1 3 1 0,-2 9 0 16,-4 8 0-16,2 7-1 16,4 0 0-16,4 4-6 15,7 14 4-15,2 9 2 16,-3 3-1-16,1-1-28 15,2-4-35-15,2-3-7 0,5-11 1 16,2-7 19 0,3-4 4-16,-1-8 31 0,-1-16 12 15,1-10 4-15,1-8 0 16,-3-8 3 0,1-12 13-16,-1-6 4 0,-7-6 3 0,1-4 16 15,0-1-1-15,1 3 39 16,-1 11 7-16,-5 18-22 15,-8 21-6-15,-4 15-4 16,-6 9-19-16,0 2-21 16,0 29-12-1,-6 25-4-15,-8 22 4 16,-5 20 4-16,-3 9 0 16,-5 5-2-16,0 0 1 15,0-10-2-15,3-7-1 0,6-12-4 16,5-13-41-1,7-13-62-15,6-18-80 0,0-13-94 16,3-16-191-16</inkml:trace>
  <inkml:trace contextRef="#ctx0" brushRef="#br0" timeOffset="-27158">22361 11623 872 0,'0'0'119'0,"0"0"-1"16,0 0 69-16,-17-72-92 15,17 61-48-15,4 2-32 16,15 1-15-16,13 5-2 16,5 3-3-1,5 0-1-15,-4 13-21 16,-6 8-2-16,-9 5-23 15,-9 6-3-15,-12 0-17 16,-2 3-6-16,-16 0 10 0,-19-3 14 16,-7-4 8-16,-7-5 7 15,7-4-2 1,11-7 16-16,12-7 25 0,13-5 3 0,6 0-1 16,4-14 27-1,20-15-11-15,12-13-7 0,8-7 11 16,4-15-8-16,4-11 6 15,-1-5-2-15,-6-3-2 16,-9 7 11-16,-9 10 8 16,-13 20 31-1,-9 17 24-15,-5 17 6 16,0 8-10-16,0 4-42 16,-9 26-42-16,-9 16 2 15,0 15-2-15,6 5 8 16,6 0-3-16,6 0-2 15,0-4 4-15,3-6-2 16,8-9-7-16,0-11 0 0,-2-10 0 16,1-8-4-16,-4-6 4 15,2-7-3-15,4-1-3 16,6-7 6-16,7-15 1 16,7-12-1-16,-3-10 0 15,1 0 1 1,-4 4 0-16,-4 9-1 15,-9 13 0-15,-3 14 3 0,2 4-3 16,1 10 0-16,3 19-1 16,1 8-2-16,-5 6 3 15,1 2 0-15,-2-8-7 16,-1-1-60-16,3-8-81 16,-1-10-92-16,5-8-216 15</inkml:trace>
  <inkml:trace contextRef="#ctx0" brushRef="#br0" timeOffset="-25585.35">23801 11543 726 0,'0'0'158'0,"0"0"-65"0,-2-76 20 0,-5 62-45 16,1 5-27-16,0 4-7 15,3 5-8-15,2 0-13 32,-6 0-13-32,-2 12-5 0,-5 13 2 15,-1 10 3-15,3 4-2 0,6-3 2 16,4 0 0-16,2-8 0 15,0-7 0-15,2-6-3 16,11-3 0-16,4-8 1 16,5-4 1-16,3 0-6 15,-2-18 4 1,-2-14 2-16,-5-5-2 0,-6-6 3 0,-5 4 3 16,-3 3 5-16,-1 4 0 15,-1 6 6-15,0 9 5 16,2 6 4-16,-1 7-3 15,-1 4-7-15,0 0-11 16,6 1-2-16,4 19-17 16,5 10 10-1,5 9 7-15,-3 1 2 16,-2 2-2-16,5-3 0 16,-2-10 0-16,1-5-2 15,5-11 2-15,1-9 0 16,3-4-3-16,1-7-1 15,0-19 4-15,-4-8 2 0,0-11-1 16,-7-5 3-16,-5 0-4 0,-7 5 0 16,-4 7 0-16,-2 12 2 15,0 10-1-15,0 7 5 16,0 8 6-16,0 1-7 16,0 0-5-16,6 6-25 15,7 11 16-15,11 7 9 16,3-2 0-1,4 1-1-15,0-1 0 16,-1-2-15-16,-3-2-27 0,-7-2-1 0,-6-2-13 16,-4 0-8-16,-9 0 15 15,-1 0 8-15,-8-1 21 16,-20 2 8-16,-9 1-8 16,-11-2-19-1,3 2 12-15,1-5-4 16,8 1 6-16,8-3 11 0,8-1-25 31,13-5-90-31,7-3-14 0,3 0-249 0</inkml:trace>
  <inkml:trace contextRef="#ctx0" brushRef="#br0" timeOffset="-25006.81">25049 11411 882 0,'0'0'113'16,"0"0"38"-1,0 0-25-15,0 0-80 16,0 0-32-16,0 0-14 15,-7 37 2-15,7 19-2 16,0 11 12-16,-2 5-1 16,-2-3 0-1,-5-1-4-15,-2-2-7 0,-4-4 0 16,-1-6-1-16,2-15-7 16,4-12-43-16,7-15-103 15,3-14-43-15,0 0-66 16,18-11-146-16</inkml:trace>
  <inkml:trace contextRef="#ctx0" brushRef="#br0" timeOffset="-24653.49">25128 11472 769 0,'0'0'137'16,"0"0"-53"-16,0 0 81 15,0 0-49-15,0 0-60 16,0 0-39-16,48-44-17 0,0 44-2 16,5 0-3-16,0 11-6 15,-7 3-11-15,-10 4-10 0,-14 3-16 32,-10 1-13-32,-7 3 16 0,-5 1 9 15,-5 2 9 1,-20 0 20-16,-8-3 2 0,-7-3 1 15,-2-1-1-15,0-2-1 16,6-5 3-16,6-2 2 16,5-6-1-16,5-4-7 15,7-2-8-15,10 0-31 16,3-13-72-16,12-11-132 16,22-8-63-16</inkml:trace>
  <inkml:trace contextRef="#ctx0" brushRef="#br0" timeOffset="-23994.09">25492 11560 292 0,'0'0'476'16,"0"0"-360"0,0 0 51-16,0 0-24 15,0 0-78-15,0 0-39 16,66-29-14-16,-35 12-6 0,1 0-2 15,-4-4 2-15,-1-1-5 16,-5-1 1-16,-7 2-2 16,-6 4 3-1,-6 2 1-15,-3 1 7 0,0 5 1 16,-15 4-2-16,-10 5-6 16,-8 0-4-16,-2 9-1 15,3 15-1-15,3 7 0 16,9 5 1-16,9 6 0 15,8 2-1-15,3-2-1 16,0-5-4-16,15-8 2 0,10-8-3 0,10-10-26 16,6-6 7-16,6-5 25 31,-1-2 2-31,-4-15 0 0,-6-12 1 0,-5-6 3 31,-4-3 4-31,-7 4 5 0,-3 5 8 0,-5 5 9 16,-3 7-2-1,-2 4-9-15,3 4-13 16,3 3-6-16,6 5-1 16,4 1-3-16,3 0-4 0,-2 8-20 15,-5 7-14-15,-5 2 10 16,-8 1-11-16,-4 1-4 16,-2 3 15-16,-3-1 14 15,-13 0 5-15,-3 0 8 16,2-4 3-16,4-2 2 15,6-4-1 1,4-3 1-16,1-4 0 0,2-4 1 16,0 0 10-16,17 0 44 15,14-15 20-15,9-4-47 0,2-5-24 16,-3 3-4 0,1-1 0-16,-4 2-11 15,-6 7-29-15,-7 0-44 0,-9 6-34 16,-9 4-57-16,-5 3-178 15</inkml:trace>
  <inkml:trace contextRef="#ctx0" brushRef="#br0" timeOffset="-22845.89">27017 11287 546 0,'0'0'107'16,"0"0"2"-16,0 0 44 15,0 0-30-15,0 0-35 16,0 0-22-16,-6-55-21 15,-15 53-34-15,-9 2-3 16,-10 6-8-16,-6 18-2 16,2 5 1-16,8 6 1 15,11 0-5 1,13-1 2-16,11-2 2 0,1-4-3 16,25-6 0-16,21-8-3 15,12-6 4-15,5-8-35 0,-5-3-12 16,-8-15 7-16,-11-5 8 15,-14-3 3-15,-11-3 2 0,-12 3 19 16,-2 1 1-16,-11 3 6 16,-9 5 4-16,0 6 10 15,7 6 31-15,4 2 19 16,5 3-1 0,2 0-27-16,2 0-18 15,0 9-9-15,0 14-4 0,7 10 36 31,7 3-15-31,2 5 1 0,-2 6-4 0,-1 6-3 16,-1 6-9-16,-3 5-1 16,-4 0-6-16,-5-4 2 15,0 0-2-15,-5-2-4 16,-12-7-18-16,-3-8-39 16,-6-7-34-16,-4-8 4 15,-2-6 4-15,-7-5-17 16,-4-8-33-16,4-6-82 15,4-3 106-15</inkml:trace>
  <inkml:trace contextRef="#ctx0" brushRef="#br0" timeOffset="-21879.11">27249 11325 785 0,'0'0'120'16,"0"0"-50"-16,0 0 113 16,0 0-86-16,51-76-66 0,-11 67-29 31,10 4-2-31,-1 5 0 16,-6 0-3-16,-11 0 2 15,-12 14-5-15,-8 2-12 0,-6 4 4 0,-6 3 0 16,-7 4-3-16,-17 2 9 15,-12 1-4-15,0 1 3 16,3-6-4-16,8-2 5 16,12-4-8-16,8-8-1 15,5-5-1-15,0-6-6 0,17-2 3 32,16-18 21-32,11-9 5 0,6-4 2 15,-1-6 5 1,-2-3 2-16,-6 2 6 0,-7 2-5 0,-7 5 5 15,-10 6 5 1,-6 6 2-16,-6 4 1 0,-4 9 15 16,-1 5-1-16,0 3-11 15,0 0-25-15,0 0-6 16,0 11-6-16,0 10 2 0,-3 8 4 16,0 2 1-16,1-1-1 31,2-2 0-31,0-5 0 15,0-3 0-15,7-9 0 16,-1-3-1-16,1-6 0 16,-1-2-2-16,3 0 3 15,3-7 1-15,3-15 0 16,0-2-1-16,-2-7 0 16,-2-1-5-16,-7-1-3 15,-1 5 2-15,-3 5 4 16,0 8 2-16,0 7 2 0,0 7 0 15,0 1-2-15,0 0 0 0,6 17-19 16,1 6 15-16,5 7 4 16,3-4 0-1,0 0 0-15,4-3 0 0,4-7 0 0,1-6-5 16,4-9-20-16,4-1-9 16,4-8 1-16,0-16 4 15,2-3-5-15,-2-11 10 16,-3-2-4-16,-5-7 3 15,-4-4 17-15,-8-4 7 16,-4-5 1-16,-8 0 1 16,-2-2 4-16,-2 5 14 31,0 13 23-31,0 16 17 0,0 11 2 16,-3 14-31-1,1 3-9-15,1 0-9 0,-1 0-11 0,-1 16-1 16,-3 26-3-16,-2 19 3 15,0 16 17-15,1 8 5 16,0 6-4-16,2 3 1 16,2 5 1-16,0-1-14 15,-3-1 2-15,-2-7-8 0,0-8-3 16,-1-13-34-16,4-20-126 31,5-17-101-31,0-18-210 0</inkml:trace>
  <inkml:trace contextRef="#ctx0" brushRef="#br0" timeOffset="-21198.7">28372 11194 719 0,'0'0'131'16,"0"0"-21"-16,0 0 53 15,0 0-48-15,0 0-55 0,0 0-25 0,-3-68-30 32,28 67-5-32,6 1-5 0,2 0-2 0,1 9-18 15,-6 8-6-15,-7 6-8 16,-8 4-18-16,-11 2 1 0,-2 3-10 16,-16-1-7-16,-14-2-23 15,-5-4-7-15,0-4-68 16,3-6 77-16,10-8 45 15,11-5 46-15,11-2 3 32,0-11 23-32,11-12 15 0,17-14 20 15,8-8 10 1,9-13 19-16,4-9-20 0,5-8-21 16,-5-3 7-16,-7 2 5 15,-12 10 11-15,-13 20 8 16,-11 16 19-16,-6 14-16 15,0 13-35-15,0 3-26 16,0 0-19-16,-3 24-3 16,-10 17 2-16,-4 15 1 0,6 5 4 15,9 1 4 1,2-2 1-16,0-3 1 16,3-7 0-16,7-8-7 15,0-10 6-15,-1-12-9 16,-2-9 1-16,-1-6 0 15,-3-4-1-15,3-1 0 0,9-4 3 16,4-15 3-16,10-8-3 16,2-5-1-16,-1-1 0 15,-5 5-1-15,-3 9 1 16,-7 10-1-16,-3 9 7 16,-1 0-3-16,2 22-4 15,3 8-1-15,0 7 0 0,-3 2 0 16,-3 0-3-1,2-4-1-15,-1-5-21 0,-1-7-61 16,0-7-113-16,-1-9-89 0,4-5-464 16</inkml:trace>
  <inkml:trace contextRef="#ctx0" brushRef="#br0" timeOffset="-20547.93">29699 10906 498 0,'0'0'249'16,"-22"-120"-187"-16,6 71 58 15,3 15 45-15,3 16-49 16,5 10-43-16,2 8-28 16,3 0-32-16,0 26-13 15,0 22-4 1,0 20 4-16,4 7 5 0,7 0 2 15,-2-2-4 1,-2-10-1-16,-2-6-2 0,-2-9-2 16,-3-9-7-16,0-9-92 15,0-12-91-15,0-12-119 16,0-6-347-16</inkml:trace>
  <inkml:trace contextRef="#ctx0" brushRef="#br0" timeOffset="-19615.13">29464 11119 456 0,'0'0'325'0,"0"0"-255"15,0 0 24-15,0 0-29 16,103-59-42-16,-37 32-14 16,10-5-5-16,3-4-4 15,3-4 0-15,-5-7-3 16,-15-1-3-16,-19 3-14 15,-19 7 8-15,-17 6 4 16,-7 10 8 0,0 3 13-16,-4 9 42 15,-4 3 24-15,3 4-7 0,2 3-15 16,3 0-16-16,-6 0-17 16,-2 14-10-1,-3 17-7-15,-3 14 14 0,6 7-7 16,2 7-1-16,5 0 3 15,1-1-6-15,0-8-1 16,3-7-5-16,9-7-3 0,4-11-1 16,1-9 0-16,2-7-6 15,-1-9 3-15,3 0-9 16,1-11 1-16,-2-12 10 16,-3-6 0-1,0-2 1-15,-7 1 0 16,-4 2 0-16,0 6 0 15,-3 6 2-15,-1 8-1 16,0 5 3-16,-2 3 7 16,2 0-11-16,5 0-1 15,6 14-8-15,6 7 9 0,1 3 0 16,2 0 0 0,-2-1 0-16,1-3 0 0,-1-3-1 15,2-5 1-15,0-7-1 16,4-3-4-16,-2-2-2 0,1-2 1 31,0-12 6-31,2-8 0 0,-3-2 2 0,-3-4 1 16,-3-2-3-16,-6-1 2 15,-3 5 2-15,-6 1-4 16,-3 4 6-16,0 4 1 0,0 1 2 16,-10 3-3-16,-1 6 2 31,-1 3-5-31,-4 4 1 15,0 0-3-15,-1 14-1 16,3 8-1-16,1 7-1 16,5 2 1-16,8 2 0 0,0-2 1 15,2-5-1 1,20-2 1-16,5-5-5 0,7-6 4 0,1-4-3 16,-4-7 0-1,0-2-11-15,-5 0 7 0,-3-11 3 16,-6-4 5-16,-2-2 0 15,-5-2 2-15,-2 2-2 16,0 0 2-16,-1 5 0 16,-3 0-1-16,1 5-1 15,-2 4 0-15,0 1 0 0,-2 2 0 32,1 0-4-32,-2 0-14 15,0 0-49-15,0 0-35 16,1 0-48-16,2 0-47 15,-3 2-45-15,0 1-299 0</inkml:trace>
  <inkml:trace contextRef="#ctx0" brushRef="#br0" timeOffset="-18098.33">30918 10883 414 0,'0'0'276'0,"0"0"-113"0,0 0 9 16,0 0-15-1,0 0-64-15,0 0-31 0,-32-18-33 16,17 20-14-16,-7 13-4 31,0 9-5-31,2 3-3 0,7 2-1 16,5 1-1-1,8-4 1-15,0 0-2 0,12-5 0 16,12-3-2-16,6-5 0 16,4-8-5-16,0-5-15 15,-3 0-7-15,-2-1 6 16,-7-15 14-16,-1-4 1 15,-3-5 3-15,-8-3-1 0,-4-2 2 16,-6 2-2-16,0 3 0 16,0 7 6-1,-4 5 1-15,-4 1 1 16,0 5-1-16,-1 1-1 16,-2 3 0-16,-4 3-4 15,-3 0 2-15,-1 0-1 16,0 0-1-16,5 4-5 15,3 5-19-15,4 0-11 0,6-1-2 16,1-1-1 0,0-2-5-16,13-2 15 0,11-3-8 15,6 0 9-15,2 0 1 16,1-3-2-16,-1-6 10 16,-6-1 15-16,-3 0 7 0,-4 0 0 15,-5 1 4 1,-4 1 27-16,-2 3 32 0,-5 2-1 15,1 2-17-15,1-1-1 16,5 2-12-16,4 0-11 0,2 0-7 16,0 3-3-1,1 11-1-15,-5 5-9 0,1 7 2 16,-6 3 0-16,-2 0-3 16,-5-1-1-16,0-2 0 31,0-2-12-31,0-6 1 0,0-4 7 15,0-5 1-15,0-7-6 16,0 0 0-16,0-2 10 16,0 0 2-16,0 0 6 15,0-13 11-15,0-4-12 0,0-1-2 16,0-3 8-16,0-3-7 16,0 2 4-16,3 0-1 15,0 5 1-15,0 4 10 16,3 3 0-16,-2 5 5 15,2-1 2-15,3 4-20 0,8 2-7 32,1 0-4-32,6 0 2 15,1 5-3-15,2 1-9 16,-4-3-8-16,-1 0 5 16,-2-3-3-16,-1 0 8 0,-2 0 12 15,-2-5 0-15,-3-7 2 16,-1 0 1-16,0-1 12 15,-2-1 2-15,-1 2-5 16,-1 0 5-16,-4 2 6 16,0 2 0-16,-1 2-3 15,-2 3-4-15,0 1-7 16,0 2-3-16,0 0-6 0,0 11-4 16,3 12-2-16,0 7 6 15,0 0 0 1,3-1 0-16,1-5-7 0,0-4-35 0,6-3-6 15,-2-7 4-15,3-4 5 16,2-6 1-16,-2 0 21 16,-1-4 13-16,2-11 3 15,-4-3 1 1,-1-6 1-16,-3-2 5 16,-1-6 16-16,-1-1 14 15,-2 4 5-15,-3 7 18 16,0 8 4-16,0 5-3 0,0 6-9 15,0 3-9-15,0 0-19 16,0 7-7-16,-3 24-16 16,-2 15 1-1,2 13 8-15,3 6-5 0,0 4-2 16,0 3 0-16,8 1-2 16,6 1 0-16,2-5 0 15,-3-7-3-15,-4-5-8 16,-2-10-28-16,-7-7-21 15,0-11 0-15,0-9-7 0,-10-11 8 16,-14-8 26 0,-9-1 16-16,-1-8 8 15,-2-11 9-15,6-3 0 16,6-4 1-16,5-4-1 16,9-4 2-16,7-8 2 15,3-3-4-15,12-3-4 16,19 2-53-16,6 3-32 0,3 2-35 15,-2 7-32-15,-4 2-217 16</inkml:trace>
  <inkml:trace contextRef="#ctx0" brushRef="#br0" timeOffset="-17482.69">32404 10867 831 0,'0'0'191'16,"0"0"-75"-16,0 0 55 15,0 0-71-15,0 0-62 16,0 0-30-16,-25-48-8 16,25 71-7-16,0 8 4 0,0 7 2 15,6-1 1-15,7-3-3 16,5-7 3-16,-1-4-4 16,2-8-18-16,3-5-6 15,-1-7 19-15,3-3-4 16,3 0 7-16,-3-13 4 15,-2-6-6-15,-4-8 3 0,-3 1 5 16,-6-7 0 0,-4 0 2-16,-5 4 1 0,0 2-1 15,0 7 2-15,0 6 4 16,0 8 12-16,0 3 5 0,0 3-3 16,0 0-17-16,0 0-5 15,4 22-15 1,12 7 15-16,5 7 0 15,2 0 0-15,-3 0-2 16,-3-2 2-16,-4-2-3 16,-5-6-2-1,-4-4-13-15,-4-7-7 0,0-3 2 16,0-3-3-16,-13-3 14 16,-14-5 4-1,-12-1 0-15,-10 0-30 0,-8 0-70 0,-2-9-41 16,5-5-101-16,8-4-250 15</inkml:trace>
  <inkml:trace contextRef="#ctx0" brushRef="#br0" timeOffset="-17329.25">32546 10689 927 0,'0'0'88'0,"0"0"-14"16,0 0-3-16,0 0-71 16,0 0-66-16,0 0-306 0</inkml:trace>
  <inkml:trace contextRef="#ctx0" brushRef="#br0" timeOffset="-15365.3">11728 13293 432 0,'0'0'559'15,"0"0"-506"-15,0 0 69 16,-85-57-11-16,67 55-63 16,7 2-31-16,0 0-7 15,0 20-7 1,-2 17-3-16,4 10 1 0,6 4-3 0,3-7 0 15,6-4-3-15,18-5 0 16,7-11-5 0,3-2-24-16,-1-8-2 0,-6-3-5 15,-5-3-6-15,-7 0-18 16,-6 0-6-16,-6 3-9 0,-3 1 29 16,-9 5 22-1,-15 0 1-15,-10 2 4 16,-3 1 4-16,1 2 2 15,2-6 10-15,7-3 8 16,6-2 5-16,9-8 6 16,9-2 9-1,1-1 24-15,2-3 7 0,2-21-8 16,26-8-43-16,19-15-2 16,18-3-25-16,16-3-29 0,4 5-26 15,-3 4 3-15,-14 13 12 16,-14 4 26-16,-14 10 40 15,-14 5 1-15,-11 5 26 16,-7 4 82-16,-8 2 30 16,0 1 12-1,0 0-54-15,0 0-15 16,-11 1-23-16,-13 15-29 16,-6 5-12-16,0 8 11 15,8 0-11-15,4 2-10 16,7-2 0-16,7-2-7 0,4-3 1 15,0-5-1-15,1-4 0 16,13-5-1-16,10-7-3 16,-2-3 4-16,6 0 1 0,2-11 1 15,0-11-2-15,-3-3 2 16,-6 0-2-16,-2-1 1 16,-8 4-1-16,-7 0 1 15,-4 5 3-15,0 5-3 0,0 4 5 31,0 4 1-31,0 3 0 0,0 1-2 0,0 0-5 16,0 5-5-16,9 15-4 16,5 3 9-16,2 1 0 15,2-1 0-15,3-2 0 16,2-3-2-16,0-4 0 16,1-4-7-16,0-6-2 15,-2-4-2 1,-5 0-4-16,-1 0 9 15,-6-4 8-15,2-11 0 16,-3-2 2-16,-1 0 0 0,-2 0 2 16,1-3 5-1,-1 2 6-15,-2 3-3 0,1 3 0 16,0 3-3-16,-1 2 1 16,2 4-3-16,-2 3-5 0,7-3 0 15,-1 3-2-15,7 0-1 16,2 3 1-16,-4 11-1 15,6 1 0-15,-6 4-1 16,0 3 0-16,-5 0-10 31,-4-3-12-31,-1 1-3 0,-5-2 7 16,0-2-5-16,0-2 0 16,0-3-5-16,-5-5-21 15,-2-1-23-15,-2-2-16 16,-3-3-40-16,1 0-75 15,-1-8-129-15</inkml:trace>
  <inkml:trace contextRef="#ctx0" brushRef="#br0" timeOffset="-15161.89">12526 13179 795 0,'0'0'137'0,"0"0"-42"16,0 0 36-16,0 0-69 15,0 0-62-15,0 0-13 16,-3 29-36-16,22-7-78 16,10-1-123-16,-1-1-249 15</inkml:trace>
  <inkml:trace contextRef="#ctx0" brushRef="#br0" timeOffset="-14679.43">12942 13426 621 0,'0'0'278'0,"0"0"-153"15,0 0 68-15,0 0-79 16,0 0-58-16,0 0-33 15,-98-56-9-15,63 73-8 16,4 12-6-16,6 2 0 16,8 3 1-16,14 0-1 15,3-3-2 1,14-6-5-16,18-12 2 16,9-9-15-16,6-4-41 15,0-13-1-15,-3-16-9 16,-6-5 11-16,-7-6 33 15,-6-10 20-15,-8-8 7 16,-11-6 2-16,-6-2 1 16,0-6 2-16,-18 0 1 0,-4 8 7 15,-1 16 18-15,2 15 30 16,8 16 10-16,4 11-5 16,9 6-30-16,0 22-27 15,0 23-6 1,3 19 2-16,16 9 6 0,5 2-3 0,3-3-1 31,-3-4-7-31,-2-9-4 0,-1-9 4 16,-7-10-15-16,-6-8-83 15,-6-10-117-15,-2-12-136 16</inkml:trace>
  <inkml:trace contextRef="#ctx0" brushRef="#br0" timeOffset="-13939.72">13890 13369 722 0,'0'0'135'0,"0"0"-11"15,0 0 68-15,0 0-52 16,0 0-75-16,0 0-33 16,-14-61-17-16,14 61-10 15,0 11-5-15,0 16-8 0,0 11 8 16,0 4 3-16,0-1-3 16,0-3 0-16,-2-6 0 0,2-5-2 15,0-11-3-15,0-6-26 16,0-7-56-16,0-3-45 15,0-9 18-15,6-19 1 16,0-10-103 0,-2-7-33-16,-4-9-149 15</inkml:trace>
  <inkml:trace contextRef="#ctx0" brushRef="#br0" timeOffset="-13788.13">13813 13051 450 0,'0'0'96'0,"0"0"39"15,0 0 1-15,0 0-29 16,0 0-62-16,0 0-35 16,-34-22-10-16,34 22-5 0,6 10-6 0,12 6 0 15,1 2-91 1,5 2-64-16,6 0-65 0</inkml:trace>
  <inkml:trace contextRef="#ctx0" brushRef="#br0" timeOffset="-12121.5">14249 13257 716 0,'0'0'187'0,"0"0"-36"0,0 0 39 16,0 0-100-1,0 0-55-15,0 0-13 0,-26 1-16 16,19 15-1-16,-1 5-4 15,5 5-1-15,3-3-3 16,0 0 1-16,16-4-3 16,9-3-1-16,5-2 5 15,1-5-1-15,0-1-7 16,-5 1-25-16,-10-1-19 16,-9 4-11-16,-7 2-22 15,0 4 17-15,-22 3 20 16,-11 1-11-16,-6 2 12 15,2-3 19-15,6-5 15 16,8-2 7-16,10-9 7 16,10-4 1-16,3-1-1 0,9-11-1 0,22-17-2 15,13-14 1 1,11-6-13-16,1-3 1 16,-1 2 4-16,-8 7 9 15,-11 11 1-15,-14 10 19 0,-10 11 42 16,-5 5 20-16,-7 5 12 15,0 0 9 1,0 0-30-16,0 0-25 0,0 0-16 16,0 3-11-16,-1 14-11 15,-6 7 4-15,-2 5 19 16,2 1-19 0,4 1-6-16,3 0-3 0,0-3-2 15,0-4-2-15,13-6-2 16,6-5 2-16,5-4-2 15,0-9 0-15,4 0 2 16,2 0-3-16,-2-15-8 16,-4-2 1-16,-2-7 2 15,-5 1-4-15,-5-5-3 16,-3-2-1-16,-5-1 3 16,1 1 4-16,-2 5 9 15,1 5 0-15,-3 6 1 16,1 8 1-16,-1 3 25 0,-1 3 3 15,2 0-4-15,-1 0-8 0,1 0-10 16,-2 0-7 0,1 0-1-16,2 3-9 0,2 13 4 15,1 6 4-15,1 0 1 16,-1 2-1-16,2-3 0 16,-2-1-17-1,0-5-9-15,1-4 6 16,-2-6 5-16,-2-2 5 0,-2-3 8 15,2 0 3 1,2-7 2-16,4-11 19 0,1-9-20 16,-1 1 5-16,0 1 2 15,-2 2 6-15,-2 1 12 16,-2 3-6-16,0 4-2 16,-2 4 5-16,1 5-6 15,-2 6-2-15,0 0-8 16,0 0-7-16,6 0 0 15,4 12-7-15,2 8 7 16,2 4 0-16,-3 2-1 16,-2-1-9-16,-1-3-17 15,1-4-10 1,-3-3 7-16,-2-7 1 0,2-4 0 0,-3-1 15 16,0-3 7-1,3 0 6-15,2 0 1 16,1-3 3-16,2-9-1 0,0-4 0 15,0-1 7 1,0-2 2-16,0 0-3 0,-1-1 0 0,0 2-2 16,-2-1-1-16,0 2-2 15,-2 2 1-15,1 0-2 16,-3 2 2-16,-1 3 0 0,-1 0 5 16,-1 6 2-1,-1 2-6 1,2 2 0-16,-1 0-5 15,2 2-3-15,2 13-6 16,-2 8 8-16,3 4 1 16,-2-1-4-16,1-1-15 15,-1-1-25-15,2-7-12 16,3-5-51-16,3-3-4 16,0-8 16-16,6-1 17 15,-1 0 23-15,0-13 8 16,1-5 38-16,-4-2 9 0,0-5 20 0,-3-2 39 15,-2-3 34 1,1 1-3-16,-5 2 8 0,-1 4 4 16,-4 5-24-16,0 6-10 15,0 6-19-15,0 4 3 16,0 2-25-16,0 0-15 16,0 10-12-16,-4 15 0 15,-3 11 0-15,3 3 1 16,4 2-1-16,0 2-1 15,0-3-1-15,0-4-2 16,4-8-33-16,7-6-6 16,3-10 10-16,7-7-6 15,1-5 26 1,1 0-1-16,-1-14 13 0,-3-4 1 16,-2-6 0-16,-3-3 1 0,-3-2 1 15,-5-4 1 1,3 1 2-16,-8-2 2 15,-1 0-4-15,0 3-1 16,0 3-1-16,-10 7 2 16,-5 6-2-16,-6 9-1 0,-3 6 1 15,-3 0-1 1,-3 17-1-16,-2 2 0 16,3 3 0-16,-1 0-5 15,0 1-62-15,4-4-106 16,-1-4-96-16,3-2-484 0</inkml:trace>
  <inkml:trace contextRef="#ctx0" brushRef="#br0" timeOffset="-10819.72">15637 13240 781 0,'0'0'79'16,"0"0"88"-16,0 0-43 0,0 0-51 0,0 0-23 0,15-72-20 31,3 59-13-31,3 5-8 0,1 6-6 15,-1 2-3-15,3 0-1 0,0 10 0 16,3 9 0-16,-4 3-4 16,0 4-1-16,-2-1-2 15,-3 1-22-15,-6-2 2 16,-3 1-8 0,-3-4 0-16,-4-2 9 15,-2-6 4 1,0-7 7-16,0-3 15 0,0-3 1 0,0 0 6 15,0 0 6-15,-2-17 4 16,-7-7-9-16,3-5 2 16,3-5-5-16,3 1 0 15,0 3-2-15,7 6 1 16,10 3 2-16,1 6-5 16,4 3 0-16,2 2-6 15,1 5 2 1,5 3-15-16,0 2-30 15,1 0-34-15,0 0-26 16,1 0-10-16,-1 0-60 0,-3 0 20 16,-5 0-83-1</inkml:trace>
  <inkml:trace contextRef="#ctx0" brushRef="#br0" timeOffset="-10578.6">16306 13084 424 0,'0'0'152'0,"0"0"34"16,0 0-36-16,0 0-14 15,0 0-23-15,0 0-2 16,-30-55-41-16,30 55-38 0,-2 0-16 0,-2 14-10 31,-2 21-5-31,0 15 5 0,-1 11 9 0,2 4-3 16,2 2 6-16,-2 1-9 16,1-1-7-16,-4-1-2 15,1-9 0-15,-2-7-2 16,3-7-1-16,1-11-46 15,2-9-44-15,3-9-72 16,0-11-28-16,0-3-74 16,0-9-67-1</inkml:trace>
  <inkml:trace contextRef="#ctx0" brushRef="#br0" timeOffset="-9594.77">16287 13110 306 0,'0'0'448'16,"0"0"-364"-16,0 0 88 15,-33-86-13-15,33 74-67 16,0 3-32-16,4 3-31 0,15 1-25 16,11 3-4-1,3 2-2-15,3 2 1 16,-1 15-3-16,-5 3-6 15,-6 8-16-15,-4 4-11 16,-8 4 2-16,-8 3-14 16,-4 4 9-16,-4-1 1 15,-18-1-7-15,-7-3-6 16,-3-6-10-16,2-8 8 16,7-7 20-16,8-9 22 15,7-8 11-15,8 0 1 0,0-13 10 16,2-16-7-16,20-9 7 15,11-8 9-15,8-10-8 0,8-9 3 16,0-8 0 0,-4-7-7-16,-7 5 3 0,-8 7 9 15,-9 9 7-15,-9 12 18 16,-6 11 10-16,-5 12 23 16,-1 9-6-16,0 9-19 0,0 3-3 15,0 3-24-15,0 0-19 16,0 28-6-16,0 17-5 15,0 15 5-15,0 10 0 32,0-1 5-32,0 2-3 0,5 0-2 15,1-4 0 1,0-7 0-16,4-11-2 0,1-10 0 16,-2-11 2-16,1-8-4 15,-3-9-1-15,0-6-9 16,-3-5-2-16,4 0 11 0,2-6 5 15,2-14 4 1,6-6-4-16,0-4 3 0,1-6-2 16,2-2-1-16,-2 1 3 15,-1 8-3-15,-3 5 0 16,-5 11 3 0,-4 7-2-16,-4 3 3 15,-2 3 3-15,1 0-7 16,6 3-1-16,0 14-2 0,5 4 3 15,0 2 0-15,1 0 0 16,-2-1 0-16,-1-3-3 16,-1-7 2-16,-2-2 1 15,-2-6-3-15,-3-2 3 16,1-2 0-16,-2 0 2 16,4 0 5-16,5-14 2 0,0-6-5 15,5-1-3-15,0-2 1 16,0 1-1-16,-2 0 0 0,0 5 1 31,-2 5 0-31,-5 5-1 0,-3 7-1 0,0 0-4 16,3 13-3-16,1 13 7 15,0 8 1-15,-6 4-1 16,-1 3 1-16,0-2-2 16,0-3 1-16,0-4-1 15,0-6-2-15,0-5-15 16,0-7-21-16,0-5-34 0,0-7-51 31,0-2-41-31,8-4-97 0,2-13-265 16</inkml:trace>
  <inkml:trace contextRef="#ctx0" brushRef="#br0" timeOffset="-9333.63">17069 12864 906 0,'0'0'120'0,"0"0"15"0,0 0 8 15,0 0-93-15,0 0-47 16,0 0-3-16,-15-23-43 15,24 39-143-15,12 7 8 16,6 5-187-16</inkml:trace>
  <inkml:trace contextRef="#ctx0" brushRef="#br0" timeOffset="-9033.06">17505 12995 789 0,'0'0'168'16,"0"0"-8"-16,0 0 7 16,0 0-89-16,0 0-51 0,-91-3-12 15,62 42-3 1,7 11-1-16,8 6 3 15,10-2 2-15,4-5 1 16,4-9-7-16,19-6-9 16,12-14-1-16,11-11-2 15,9-9 2-15,4-13-10 16,1-15-96-16,-6-6-98 16,-5-4-154-16</inkml:trace>
  <inkml:trace contextRef="#ctx0" brushRef="#br0" timeOffset="-7966.4">18397 13133 460 0,'0'0'211'16,"0"0"-115"-16,-14-78 31 15,-5 59-4-15,-6 5-43 16,-2 4-28-16,-1 5-9 31,-1 5-22-31,2 0-4 0,5 2-13 16,1 18-1-16,6 2-3 15,5 5-2-15,7 1-1 16,3 0 2-16,6-3-2 16,16-5-1-16,9-8-12 0,7-7-40 15,3-5-15-15,-2 0-2 16,-5-14-9-1,-8-1 28-15,-11-2 8 0,-8 0 21 0,-7 2 18 16,0-2 7-16,-2 6 10 16,-8 0 41-16,3 4 26 15,2 5 10-15,2 0-17 16,3 2-24-16,0 2-33 16,0 18-11-16,0 13 9 15,8 9 24 1,8 3-17-16,4 2-6 15,2 4 0-15,0 1-8 16,-4 1 0-16,-1-4-4 16,-7-2 0-16,-4-2 1 15,-4-4-2-15,-2-7 1 16,-2-8-4-16,-14-5-30 0,-7-4-20 16,-5-3-10-16,-3-5 7 15,-2-1 3-15,-2-3 3 16,3-4 15-16,-1-1-8 15,6-3 13-15,6-18-5 0,14-13-100 16,7-14-82-16</inkml:trace>
  <inkml:trace contextRef="#ctx0" brushRef="#br0" timeOffset="-7083.64">18671 13051 703 0,'0'0'151'15,"0"0"-23"-15,0 0 50 16,0 0-78-16,0 0-41 16,0 0-29-1,16-42-20-15,7 42-10 16,5 0-3-16,5 0 0 16,-4 7-4-16,-7 10-19 0,-3 5-4 15,-8 5 2-15,-7 3-12 16,-4 1 0-16,0-2 12 15,-13 0 2-15,-7-4-1 16,5-5 6-16,2-8 0 16,7-2 9-16,4-7 6 15,2-3 6-15,0 0 5 0,0-14 8 16,14-13 9-16,13-7-18 16,9-5 4-16,1-3 0 15,-1 3 4-15,-7 9 0 16,-9 4 8-1,-7 9 11 1,-7 7 4-16,-4 6 5 0,-2 4 6 16,0 0-18-16,0 0-18 15,0 6-10-15,-8 13 0 16,-2 8 1-16,0 4-1 16,5 1 0-16,5-1-1 15,0-4-4-15,5-4 2 0,11-6-1 16,-1-7-6-16,1-4-8 15,2-6 6-15,0 0-2 0,1-10-2 32,-1-10 3-32,2-9-7 0,-5 0-11 0,-4-3-1 15,-2 4 10-15,-5 8-1 16,-3 7 23-16,-1 7 1 16,0 6 5-16,0 0-6 15,3 15-8-15,6 12 6 0,1 8 0 16,5-1 2-16,5-7-1 15,3-3 1-15,6-10-3 32,2-13-32-32,6-1 9 0,2-7-2 15,0-18 12-15,-5-8 15 16,-6-6 2 0,-5-6 4-16,-2-2 9 0,-3-6 8 15,-8-1 4-15,-2-4 9 16,-7-3 0-16,-1 4 11 15,0 8 4-15,-10 16 11 16,-1 15-3-16,3 10-26 0,4 8-10 16,0 2-13-16,-7 37-9 15,0 23-2 1,-3 21 2-16,2 8 10 16,5 3 6-16,4-4-11 15,0-5 2-15,-2-8-7 16,1-10-1-16,-2-14-2 15,-3-8-18-15,3-11-82 0,3-11-107 16,3-16-140 0,0-7-360-16</inkml:trace>
  <inkml:trace contextRef="#ctx0" brushRef="#br0" timeOffset="-6266.52">19542 12901 846 0,'0'0'67'0,"0"0"119"15,0 0-44-15,0 0-76 16,6-73-41-16,29 70-25 0,8 3-6 16,0 3-3-16,-1 16-25 15,-11 6-27-15,-7 6-9 16,-12 3 14-1,-12 2 3-15,0 5 4 16,-9-1 0-16,-15-1 3 16,0-3 22-16,-1-6 19 15,0-5 0-15,4-8 3 16,6-6 2-16,3-6 0 16,8-5 1-16,4 0 4 0,0-24 0 15,17-10-2-15,11-10 1 16,7-8 1-16,4-8 5 15,4-7 4-15,0-8-4 16,-5-7 6-16,-6 4 7 0,-9 11 21 16,-9 17 23-16,-9 19 30 15,-5 15 5-15,0 11-17 16,0 3-42 0,0 2-30-16,0 15-13 0,-10 26-3 0,-2 16 3 15,0 14 6-15,4 2 10 31,7-2-5-31,1-7-1 0,0-8 1 16,0-8-1 0,7-11-6-16,4-7-2 0,1-8 0 15,-1-8-2-15,0-8 0 16,-2-4 0-16,3-2 1 16,0 0 1-16,4-12 3 15,-1-7-4-15,0-5 0 0,-4 0 0 16,-2 0 0-16,-1 4-1 15,-3 9 2 1,-2 8-2-16,4 3 0 0,4 0-3 16,8 3-11-16,5 14 13 15,0 3-14-15,-5 1 4 16,-1-4 0 0,-4-3-10-16,-1-8 6 15,-4-3 5-15,2-3 7 16,0 0 3-16,3-11 1 15,2-7 0-15,-1-1-1 0,0-3 0 16,-3 5 0 0,-3 3-1-16,0 3-3 0,-6 5-9 15,-3 6-6-15,0 0-20 16,0 3-55-16,0 15-33 16,-3 4 10-16,-3 2-176 0,6-2-391 15</inkml:trace>
  <inkml:trace contextRef="#ctx0" brushRef="#br0" timeOffset="-5966.03">20648 13063 957 0,'0'0'132'0,"0"0"85"16,0 0-71-1,0 0-100-15,0 0-20 16,0 0-14-16,-33-6-10 16,33 17-2-16,0 3 0 15,0 0 1-15,0-4-1 0,0-4 0 16,0-3 0-16,3-2-1 16,-3-1-2-1,0 0 0-15,0 0 2 0,-15-12-3 0,-11-3-24 16,-5 1-27-16,-2 7-50 15,0 6-92-15,2 1-135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3T05:41:12.2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752 1512 99 0,'0'0'130'0,"0"0"-59"16,0 0 4-16,37-175-29 15,-25 102 71-15,-6-11-23 16,-5 34-3-16,-1 8-26 16,0 10-22-16,0 6-15 15,0 10 2-15,0 4 0 16,-1 2-3-16,-4 6-10 16,-1 4-7-16,0 0-10 15,-1 0-2-15,-8 36-3 0,-1 32-5 16,-7 34 8-16,4 31 2 15,4 20 2-15,10 7 1 16,5-4-3-16,0-9-1 16,8-11 1-16,2-13 0 15,0-15-2-15,1-9-3 16,-5-16 2-16,-3-8-56 16,-3-8 5-16,0-11-18 15,-16-15-125-15,-1-11 7 16,-4-12 72-16,0-11 40 15,-1-2 26-15,0-5 16 16,-2 0 11-16,9-9 7 16,3-30 3-16,5-13 0 0,7-9 5 15,0-16 1 1,4-5 9-16</inkml:trace>
  <inkml:trace contextRef="#ctx0" brushRef="#br0" timeOffset="255.99">595 1880 535 0,'0'0'59'15,"0"0"-23"-15,0 0 15 16,0 0-16-16,0 0-19 0,0 0-14 15,-3-4-2-15,27-2-9 16,15-7 8-16,11-3 2 16,4-4-1-16,0-5 0 15,2 3-30-15,-9 3-58 16,-10 7-125-16</inkml:trace>
  <inkml:trace contextRef="#ctx0" brushRef="#br0" timeOffset="3195">1266 1740 518 0,'0'0'107'0,"0"0"-75"16,0 0 30-16,0 0-13 16,0 0-17-16,0 0-11 15,-37-93 1-15,19 93-4 16,-10 0-8-16,-5 17-4 16,-6 28-3-16,-1 10-1 15,8 2-1-15,13-4-1 0,7-8-1 16,9-7 1-16,3-1-2 15,3-11-3-15,19-5 3 16,2-8-1-16,10-10-1 16,10-3 2-16,-4-7 0 15,3-23-3-15,-10-10-5 16,-10-5-2-16,-8 2-4 16,-5 0 0-16,-10 5 4 15,0 12 6-15,-12 5 5 16,-9 6 0-16,-7 1 1 15,6 12-3-15,-1-2 2 16,4 4-1-16,2 0 1 16,7 0-4-16,1 4 5 0,-1 14-8 15,5 5-2 1,2 11 5-16,3-2-11 0,12-2-27 16,22-15-54-16,10-8-73 15,9-7 67-15,-1 0 40 16,-4 0 15-16,-5-6 10 15,-2 0 4-15,-7 5 14 16,-7 1 1-16,-3 0-2 16,-9 0 1-16,-9 0 3 15,-6 0 4-15,0 0 1 16,0 0 4-16,-8-3 2 16,1-7 6-16,4-2 0 15,0-2 528-15,1 0-377 16,0-3-97-16,2 3 2 0,0-2-7 15,0 0-13-15,0 0-8 16,0-2 1-16,2 3-10 16,4 1-5-16,2 2-1 15,-2 5-10-15,0 6-3 16,7 1-3-16,4 0-5 16,5 6-1-16,5 19 3 15,1 11-1-15,-4 5-12 16,-3 4-6-16,-3 1-8 15,-11-5-6-15,-2-4-1 16,-5-6-15-16,0-4-1 16,0-11 19-16,-11-6 17 15,-1-8 20-15,-1-2 0 0,4 0 14 16,-2 0 15-16,3-16 7 16,0-3 3-16,5-10-3 15,-1-7-16-15,4-5-6 16,0-7-7-16,13 2-7 15,8 1-5-15,4 1 5 16,2 6 0-16,3 7-1 16,-2 8-2-16,2 7-18 15,0 13-19-15,-3 3-38 16,-6 0-74-16,-9 21 4 16,-5 9 73-16,2 6 41 15,8-2 4-15,2 1 7 16,3-3 6-16,-1-3 1 0,-10-5 3 15,4-7-1-15,-9-4 5 16,-1-6 2-16,-5-7 1 16,0 0-1-16,0 0 1 15,0-7 0-15,0-15 2 16,0-2 0-16,-2-5-1 16,-3 3 5-16,2-1 510 15,0 9-442-15,0-4-11 16,2 11-3-16,-1-3-25 15,2 8-8-15,-3 4-6 16,3 2 0-16,0 0-8 16,-4 0-4-16,4 0-3 0,0 24-5 15,0 15-7 1,0 15 9-16,0 2 3 0,0-5 0 16,4-3 0-1,2-12-1-15,0-7-3 0,-1-17-7 16,0-6 0-16,-2-6 2 15,-2 0 9-15,-1 0 3 16,4-8 11-16,2-19 4 16,0-7-8-16,-1-10-2 15,3 4-1-15,-3 1-6 16,-2 2 3-16,0 5-2 16,1 7 2-16,-2 4-3 15,-2 13-1-15,3 1 0 16,-3 7-3-16,7 0-2 0,5 0-4 15,2 22-1-15,2 9 7 16,5 7-5-16,-6 0-12 16,0-2-11-16,-3-1-32 15,-3-3-12-15,-1-9 5 16,-3-4 23-16,-3-10-2 16,2-8 19-16,-1-1 10 15,0 0 14-15,0 0 6 16,8 0 9-16,-4-10-3 15,3-11 2-15,-2 0 1 16,5-3-3-16,-1 1-1 16,0 1 0-16,-3-1-5 15,3 5-1-15,-2 4 1 0,-2 3-18 16,-2 3-14-16,-2 4-69 16,1 4 31-16,2 0 36 15,-1 0 13-15,2 0 5 16,9 0 0-16,3 6 3 15,7 0 0-15,3-6 4 16,-2 1 3-16,-3-1-1 16,-1 0 2-16,-3 0-1 15,-10 0 2-15,2 0-1 16,-7 0 1-16,-3 0 1 16,2 0-1-16,-3-1 1 15,-2-11-1-15,0 1 0 0,0-4 0 16,0 0-1-16,-4-5 1 15,-5 4 1-15,3-1-1 16,-5 0-1-16,1-2 5 16,1 4 289-16,1 4-139 15,1-2-95-15,1 5 17 16,3 3-21-16,-3 1-15 16,2 4-9-16,-5 0-4 15,-3 0-4-15,-5 9-9 16,-8 23-10-16,1 13 0 15,2 8-2-15,5-2 1 16,11-8 0-16,4-6-2 16,2-2 1-16,2-10 0 0,18-8-2 15,10-10 1 1,6-7-2-16,7 0-1 0,-1-17-19 16,-5-14-9-16,-4-5 11 15,-12 3 4-15,-11 1 11 16,-7 2 5-16,-3 4 3 15,0 7 2-15,0 4 5 16,-6 4-2-16,0 1 11 16,-3 6-4-16,6 0-1 15,0 3-2-15,-1 1-9 16,4 0 2-16,-3 0-2 16,3 0-3-16,0 0 2 15,0 0-4-15,0 0 4 16,0 0-4-16,0 0 2 0,0 0-3 15,0 0 6-15,0 0-3 16,0 0-1-16,0 0 2 16,0 0 0-16,0 0 2 15,0 0-2-15,0 0 0 16,0 0 2-16,0 0 0 16,0 0 0-16,0 0 0 15,0 0 0-15,0 0 1 16,0 0-1-16,0 0 1 15,0 0-1-15,0 0 0 16,0 0-2-16,0 0 2 16,0 0 0-16,0 0 0 15,0 0-2-15,0 0 2 0,0 0-1 16,0 0-2-16,0 0 3 16,0 0-1-16,0 0 1 15,0 0 0-15,0 0 1 16,0 0 0-16,0 0 3 15,0 0-1-15,0 0 10 16,0 0-4-16,0 0 4 16,0 0 1-16,0 0-4 15,0 0-1-15,0 0-1 16,0 0-5-16,-3 7-1 16,0 24-2-16,-2 6 0 15,2 8-2-15,2-6 4 0,1-1-2 16,0-6 0-16,0-7-2 15,15-3 1-15,6-8-1 16,4-7 2-16,5-7 0 16,4 0-1-16,-4-4-1 15,3-15-3-15,-3-9-13 16,-2-2-6-16,-1-7 6 16,-2-6 1-16,-7-7 7 15,0-6-4-15,-6-12 9 16,-3-8 5-16,-2 0-1 15,-5 1 1-15,-2 9 0 16,0 11 0-16,0 6 1 16,-2 9 3-16,-5 6 3 15,1 5 1-15,3 9 2 16,-1 6 4-16,-2 6 6 0,5 8 0 16,0 0-3-16,-1 4-6 15,-1 34-2-15,2 32-1 16,-6 24 0-16,5 25 17 15,-5 4 0-15,1-1-10 16,4-5-10-16,0-10-2 16,2-18-2-16,0-15-1 15,0-13-3-15,17-24-56 16,19-15-105-16,10-22-14 16,8 0 112-16,4-22 24 15,-6-23 12-15,-4-19 10 16,-6-17 4-16,-5-13 4 0,11 134-1 15,4-545 13-15</inkml:trace>
  <inkml:trace contextRef="#ctx0" brushRef="#br0" timeOffset="43065.01">8896 1474 795 0,'0'0'75'0,"0"0"-4"16,0 0-5-16,0 0-30 15,0 0-15-15,-91-72-10 16,80 72-6-16,3 19-5 16,2 13-2-16,6 1-2 15,0-5 2-15,0-2-1 16,19-7-1-16,2-6 0 15,6-11 3-15,-3-2-8 0,-2-2-5 16,-4-20-9-16,-9-9 0 16,-7-2 1-16,-2-6 4 15,0 6 5-15,-17 7 11 16,-1 5-6-16,-3 14 4 16,0 7-4-16,1 0 2 15,3 7-7-15,6 28-24 16,1 10-14-16,7 10-134 15,3-2-10-15</inkml:trace>
  <inkml:trace contextRef="#ctx0" brushRef="#br0" timeOffset="43478.02">8969 2079 712 0,'0'0'168'15,"0"0"-91"-15,0 0 19 16,0 0-44-16,0 0-23 16,0 0-10-16,-45 1-8 15,39 14-7-15,1 6-1 16,0 2-1-16,5-1-1 0,0-3-1 15,0-1 0 1,14-6 0-16,5-4 0 0,6-8-1 16,-1 0 0-16,0 0-19 15,-9-20 1-15,-9 2 8 16,-3-5 7-16,-3 1 4 16,0 1 1-16,-6 1 0 15,-8 5 4-15,-3 5-3 16,1 10-2-16,2 0 0 15,5 0-1-15,0 0 0 16,4 1-7-16,5 13-5 16,0-4-66-16,0-9-372 0</inkml:trace>
  <inkml:trace contextRef="#ctx0" brushRef="#br0" timeOffset="46472.02">10060 1450 729 0,'0'0'104'15,"0"0"-64"-15,0 0 44 16,0 0-2-16,0 0-27 0,0 0-26 16,-9-85-14-16,9 85-10 15,0 30-3-15,0 25-1 16,-6 22-1-16,1 10 2 16,-2 3-2-16,-1-2-2 15,0-6 2-15,-3-9 0 16,8-18-4-16,0-10-1 15,3-13-25-15,0-13-32 16,0-15-57-16,0-4-213 16,3-18-139-16</inkml:trace>
  <inkml:trace contextRef="#ctx0" brushRef="#br0" timeOffset="46712.02">9770 1433 593 0,'0'0'111'16,"0"0"-30"-16,0 0 16 16,0 0-13-16,0 0-45 15,-18-139-11-15,45 101-9 16,18-4-10-16,18-6-1 16,7 5-5-16,5 2-2 15,-7 12 0-15,-5 9-2 16,-11 13 1-16,-10 7-5 15,-8 10-16-15,-9 30-57 0,-11 10-77 16,-7 6-159-16</inkml:trace>
  <inkml:trace contextRef="#ctx0" brushRef="#br0" timeOffset="47813.95">10432 1641 838 0,'0'0'79'0,"0"0"14"0,0 0-5 16,0 0-34-1,0 0-21-15,0 0-6 0,-17-67-8 16,14 67-13-16,-3 34-6 15,-2 17 0-15,-2 23 0 16,6 1 3-16,2-7-2 16,2-9-1-16,0-8 1 15,8-13-1-15,11-12-2 16,-4-6 1-16,6-10-2 16,-1-10 2-16,0 0-8 15,2-10-9-15,-4-27 4 16,-6-11 5-16,-4-4 6 0,-7-1 2 15,-1 8 2 1,0 5 4-16,0 2-5 0,-6 7 5 16,-3 9 0-16,4 10 6 15,4 6 1-15,-2 6 2 16,1 0-8-16,1 0-6 16,1 16-1-16,0 17-6 15,0 13 3-15,0-1 0 16,7-1 0-16,4-6 1 15,4-6 1-15,2-8 1 16,-1-9-3-16,0-6 4 16,1-9 0-16,-2 0-1 15,2 0 0-15,-4-22-2 16,3-11 1-16,-6-8 2 16,-4-4 0-16,-1 0 1 0,-5 0 0 15,0 7-1-15,0 5 5 16,0 4-4-16,0 5 1 15,0 1 0-15,0 5 3 16,0 7-4-16,0 9 2 16,0-3-1-16,0 5 0 15,0 0-2-15,0 6-1 16,0 25-4-16,0 15-1 16,0 5 5-16,0 0 1 15,0-2-2-15,11-6-1 16,5-8 1-16,3-6 0 15,7-13 2-15,2-12-7 16,4-4-3-16,0 0-4 16,-4-11 4-16,-4-17 5 0,-4-11 5 15,-6-7 2-15,-3-1 1 16,-9 2 1-16,-2 7 1 16,0 7 4-16,0 8 11 15,0 7 4-15,0 10-7 16,0 3 0-16,-2 3-6 15,0 0-4-15,-2 12-7 16,-5 29-1-16,3 13-2 16,3 9 3-16,3-8-1 15,0-3-1-15,3-11 1 0,15-7-1 16,0-9 0-16,9-10 0 16,1-14 1-1,5-1 1-15,-2 0 0 0,1-26 1 16,-5-8-1-16,-5-5 1 15,-6-10-1-15,-4-3 2 16,-8-10 1-16,-4-1 1 16,0 7-2-16,-16 8 0 15,-6 15 0-15,-10 14 0 16,-5 15-2-16,-3 4 0 16,-2 9-3-16,3 29-2 15,2 7-7-15,10-4-20 16,20-6-65-16,7-21-422 0,27-14-79 15</inkml:trace>
  <inkml:trace contextRef="#ctx0" brushRef="#br0" timeOffset="50574.02">12157 1725 583 0,'0'0'135'16,"0"0"-126"-16,0-130 68 0,0 90 19 16,-7 3-43-16,-8 5-15 15,-4 2-7-15,-1 9 0 16,-7 6-9-16,-4 9-7 16,-3 6-3-16,-1 0-2 15,1 33-7-15,9 8 1 16,3 7-4-16,11 4-3 15,5 0-1-15,6 0-3 16,6-4 5-16,15-7-1 16,9-11 2-16,6-14-11 15,8-10-20-15,-2-6-26 16,0-6-27-16,-7-21-18 16,-12-10-12-16,-13-5 16 0,-10 2 48 15,0 2 51-15,-20 5 21 16,-10 3 69-16,0 3 43 15,0 7-48-15,10 5-2 16,7 7-23-16,7 3-11 16,5 5-11-16,1 0-16 15,0 0-12-15,0 22-5 16,0 36-3-16,4 20 4 16,9 16 6-16,-4 13-2 15,4 8 1-15,-3 1-1 16,-4 4 4-16,-5-2-10 15,1-10-3-15,-2-4-1 0,0-18 0 16,0-8 0-16,0-13-2 16,0-15 0-16,-6-15-11 15,-1-10-13-15,-6-11 2 16,0-6 3-16,-8-8-6 16,-6 0 4-16,2-21-4 15,1-24-5-15,8-13-15 16,10-16-42-16,6-22-137 15,15-8 15-15,21-12-204 16</inkml:trace>
  <inkml:trace contextRef="#ctx0" brushRef="#br0" timeOffset="51607.01">12405 1709 788 0,'0'0'89'16,"0"0"0"-16,0 0 1 15,0 0-43-15,0 0-17 16,0 0-9-16,-19-144-8 16,35 108-6-16,7 2-4 15,3 3-3-15,3 7 0 16,2 5-3-16,-3 12 3 15,2 5-1-15,0 2 0 16,-5 0-3-16,1 23-1 0,-8 12-3 16,-8 7-12-16,-7 9-16 15,-3-3-1-15,0 0-5 16,-21-3-7-16,-1-9 16 16,1-10 10-16,3-7 9 15,7-9 12-15,8-10 2 16,3 0 4-16,0-7 8 15,8-24 6-15,23-17-12 16,16-6 2-16,8-13-3 16,5 6 0-16,-5 0-1 0,-10 7 3 15,-11 9-3 1,-13 8 11-16,-7 2 12 0,-6 12 3 16,-8 4 2-16,0 3 4 15,0 12-11-15,0-2-4 16,-6 6-4-16,0 0-4 15,-6 10-6-15,0 28-7 16,-3 8 0-16,6 12 2 16,3-4 1-16,6-1-3 15,0-6 3-15,9-6-2 16,12-5 0-16,-1-13 0 16,0-9-1-16,0-6 0 15,-3-8 0-15,-1 0 0 16,-4 0-1-16,-4-14 1 15,3-16-1-15,-8-9 1 0,2-12 1 16,-4 0 0-16,-1 2-1 16,0 10-2-16,0 13-3 15,0 11 5-15,0 9 1 16,0 6-1-16,5 0-1 16,5 0-3-16,9 30-2 15,5 14 5-15,-3 7-2 16,0 3 0-16,1-3 1 15,1-6-3-15,2-14 3 16,2-9 0-16,-1-19-9 16,3-3-16-16,-2-3 1 15,-3-33 4-15,-3-12 10 0,-6-13 10 16,-4-7 2-16,-6-7 0 16,-2-5 1-16,-3-4 8 15,0-1 1-15,-10 12 15 16,-2 16-3-16,6 27-4 15,1 15 6-15,2 11 3 16,3 4-3-16,0 0-12 16,0 41-11-16,0 43 0 15,-4 32 11-15,4 26 0 16,-3 14 3-16,0 8 5 16,3-3-9-16,0-3-5 15,0-13 3-15,0-12-2 16,0-16-7-16,0-17-1 0,0-24-21 15,0-26-46 1,0-20-24-16,1-24-91 0,4-6-237 16,1-11-38-16,4-40 372 15</inkml:trace>
  <inkml:trace contextRef="#ctx0" brushRef="#br0" timeOffset="52327.01">13530 1456 872 0,'0'0'43'0,"0"0"77"15,0 0-18-15,0 0-64 16,0 0-26-16,0 0-11 0,84-100 2 16,-29 97-1-16,1 3-1 15,-6 0-1-15,-6 11-2 16,-12 13-5-16,-8 2-1 15,-9 10-4-15,-11 2-30 16,-4 3-15-16,-11 9-3 16,-23-4-21-16,-13-1 33 15,-5-6 0-15,0-7 7 16,14-10 33-16,14-11 8 16,11-11 0-16,13 0 14 15,0-23 20-15,17-26-19 16,22-20-1-16,12-11-9 15,6-16-3-15,1-11 0 0,-1-16 1 16,-4-22 0-16,-4 0-3 16,-10 14 7-16,-12 23 10 15,-10 34 30-15,-7 30 8 16,-7 17 3-16,-3 19-18 16,0 3-9-16,0 5-15 15,0 14-9-15,-17 48-6 16,-1 36 9-16,-1 27 5 15,9 8 12-15,10-3-3 16,0-13-7-16,0-6 0 16,13-11-6-16,2-16 0 15,-3-17-5-15,0-15-3 0,1-22-2 16,-5-15-1-16,-2-12 0 16,0-3 0-16,1 0 0 15,5-18 1-15,9-27 2 16,1-18-1-16,-1 3 0 15,-1 8 0-15,-6 11 1 16,1 11-2-16,-1 15 1 16,2 8 0-16,4 7-2 15,7 0 0-15,4 21-1 16,0 13 1-16,-4 8 0 16,-3-1-4-16,-7-8 2 15,-3-1-3-15,-6-15 0 16,2-8-69-16,-4-9-91 0,3-24-409 15,11-35 159 1,3-12 354-16</inkml:trace>
  <inkml:trace contextRef="#ctx0" brushRef="#br0" timeOffset="54419.01">15553 784 701 0,'0'0'82'0,"0"0"-5"15,0 0 49-15,-15-139-64 16,-7 125-23-16,-12 14-11 16,-13 0-10-16,-8 49-5 0,-5 31-3 15,2 21 0 1,12 18 4-16,13 0-3 0,11 1-2 16,20-6-1-16,2-7-5 15,19-12-3-15,19-16 0 16,2-19-3-16,11-16 2 15,5-29 0-15,3-15-18 16,3 0-7-16,-7-29-21 16,-10-16-8-16,-13-6-15 15,-19-2-9-15,-13 0-4 16,-7 8 36-16,-26 13 38 16,-10 12 9-16,-2 9 24 15,2 5 23-15,11 4 0 16,14 2 2-16,15 0 8 15,3 0-26-15,0 0-18 0,15 0-11 16,13 0 3-16,7 0 6 16,1 0 3-16,0 2 0 15,-7 0-4-15,-3 3-3 16,-10 2-2-16,-4 3-1 16,-1 8-4-16,-8 8 2 15,-2 6 1-15,1 13 3 16,-2 2 0-16,0 6-1 15,0-1-2-15,0 3-2 16,0-3 2-16,0-4-1 16,0-3-2-16,0-3 1 15,0-5 0-15,0-6-1 0,0-1 0 16,0-8-1 0,0 1 0-16,0-5-14 0,1-8-59 15,5-6-66-15,-3-4-183 16</inkml:trace>
  <inkml:trace contextRef="#ctx0" brushRef="#br0" timeOffset="54736.02">15942 1857 821 0,'0'0'111'16,"0"0"39"-16,0 0-24 15,0 0-52-15,0 0-26 16,0 0-14-16,0-17-9 16,0 17-12-16,0 30-4 15,-2 16-1-15,-9 10 4 16,1 7-2-16,-1-3-7 15,-2-1-2-15,1-7-1 16,2-11-3-16,3-4-20 16,7-19-63-16,0-14-143 0,2-4-642 15</inkml:trace>
  <inkml:trace contextRef="#ctx0" brushRef="#br0" timeOffset="58163.02">16656 1427 500 0,'0'0'96'16,"0"0"-33"-16,0 0 80 15,-18-137-2-15,2 118-47 16,-4 8-53-16,-1 7-8 0,-3 4-7 16,-4 1-12-16,0 32 1 15,4 12-6-15,4 14-1 16,8-3-5-16,11 6-3 15,1-4 2-15,6-9-2 16,19-5-3-16,7-12 3 16,8-13 0-16,1-8-1 15,3-11 0-15,-1 0-1 16,-2-16-25-16,-4-13-5 16,-9-4-8-16,-7-3 13 15,-15 4 18-15,-6-7 9 16,0 1-1-16,0 6 1 15,-5 2 8-15,-7 4 14 0,5 14 12 16,4 4-4-16,1 2-2 16,1 6-5-16,-2 0-16 15,0 2-7-15,-3 26-4 16,3 11 4-16,2 6 0 16,1-4 0-16,0 4 0 15,1-8 0-15,14-5-1 16,2-8 1-16,1-9 0 15,-1-7 0-15,0-3 1 16,-4-5 0-16,-3 0 0 16,-1-5 1-16,2-19 1 15,-1-9 1-15,1-4-3 0,-5-3 4 16,-2-1 7-16,3 0 3 16,-2 10 1-16,-2 4-5 15,-1 8-3-15,2 6-1 16,-4 9 0-16,2 4-5 15,-1 0-2-15,4 0-1 16,7 8-2-16,1 17 2 16,6 8 1-16,3 9-1 15,-6-8 1-15,7 4 0 16,-3-7 0-16,-3-7 0 16,0-6 0-16,-6-8 0 15,-1-3-1-15,-4-7 1 16,3 0 0-16,-1 0 0 0,0-23 2 15,6-8-1 1,-5 0 0-16,0-8 0 0,1 4-1 16,0 2 2-16,-6 4-2 15,2 7 3-15,1 10-3 16,-4 1-1-16,-2 8 1 16,2 3 0-16,1 0 0 15,6 0-2-15,3 19-2 16,4 10 0-16,0 8-22 15,2 1-19-15,4-6-27 16,1-2-32-16,6-8-40 16,2-13-12-16,2-2-23 0,-1-7-29 15,-7 0-29 1,-3-10 187-16,-10-13 50 0,-5-5 184 16,-2 0 0-16,-6 1-36 15,0-9 32-15,0 7-46 16,0 3-25-16,-9-3-8 15,-6 7-26-15,-5 5-23 16,0 7-15-16,-3 4-6 16,-1 6-15-16,-2 0-6 15,2 23-4-15,8 17-1 16,2 5-5-16,14 6 1 16,0-4-1-16,14-1 0 15,16-15-1-15,10-12 1 16,10-15-1-16,-2-4-3 15,-1-4-23-15,-9-29-4 0,-5-8-10 16,-5-19 10-16,-4-10 12 16,-8-10 9-16,-8-12 7 15,-8-8 1-15,0-3 1 16,-10 3 1-16,-11 15 3 16,-1 19 1-16,5 27 13 15,6 16 10-15,5 16 2 16,0 4-5-16,5 3-9 15,1 0-10-15,0 26-3 16,0 37 0-16,0 29 2 16,0 19 7-16,0 3 1 15,0-4-5-15,0-6-2 0,8-8-4 16,-1-10-1-16,2-10-4 16,1-17-40-16,0-19-108 15,6-18-172-15</inkml:trace>
  <inkml:trace contextRef="#ctx0" brushRef="#br0" timeOffset="58890.03">18404 931 630 0,'0'0'155'15,"0"0"-60"-15,0 0 71 16,0 0-59-16,6-139-36 16,-6 127-36-16,-8 1-7 15,-8 8-4-15,-7 3-9 16,-10 22-9-16,-8 33-2 15,2 17 1-15,4 15 2 16,12-1-3-16,9 1 3 16,8 4-1-16,6-7-4 0,13-7-1 15,15-8-1 1,11-15-2-16,3-19 1 0,1-12-3 16,1-20-21-16,-1-3-8 15,-6 0 2-15,-3-26-1 16,-7-12 2-16,-8-7 7 15,-8-1 5-15,-5 2 10 16,-6 7 4-16,0 7 4 16,-18 6 3-16,-6 8 0 15,3 1 16-15,2 7 5 16,7 5 2-16,5-4 0 16,7 7-4-16,0-1-2 15,0-2 1-15,0 1-3 16,0 0-8-16,0-2-5 15,1 4-3-15,14 0-2 0,3 0 0 16,5 0 0-16,-3 19 0 16,-6 4 0-16,0 5 0 15,-8 13-1-15,-3 2 0 16,-2 9 1-16,-1 7-1 16,0-4 1-16,0-2 0 15,0 0 0-15,-1-4-1 16,-5-6 1-16,0-6 0 15,-1-9 0-15,3-5 0 16,4-3 0-16,-2-4 0 16,2 1 0-16,0-9-1 15,0 5-14-15,0-6-39 0,0 0-92 16,12-7-63-16,7 0-170 16</inkml:trace>
  <inkml:trace contextRef="#ctx0" brushRef="#br0" timeOffset="59378.02">18858 1915 736 0,'0'0'152'0,"0"0"-23"0,0 0 26 16,0 0-64-16,0 0-53 15,0 0-3-15,28-120-8 16,-16 103-6-16,0 2-4 16,-1 1-7-16,-4 6-4 15,-1 2-4-15,-2 6-2 16,-4 0 0-16,2 0-1 15,2 12-3-15,2 22 0 16,-4 11-8-16,-2 9-19 16,0 6-4-16,-5 2 4 0,-13-3 7 15,-6-2 0 1,-2-5 14-16,2-7 8 0,6-10 2 16,3-7 2-16,9-14-2 15,4-4 11-15,2-6 9 16,0-4 7-16,14 0 2 15,14 0 13-15,11-22-14 16,6-12-22-16,2-1-4 16,0-1-2-16,-5-3-14 15,-1 7-83-15,-8-4-238 16,-11 11-435-16</inkml:trace>
  <inkml:trace contextRef="#ctx0" brushRef="#br0" timeOffset="62670.03">19765 1141 702 0,'0'0'126'15,"0"0"-81"-15,0 0 92 0,-30-133-50 16,12 124-38-16,-2 9-24 16,-8 0-9-16,-2 27-5 15,-4 23-4-15,6 9-1 16,4 4-4-16,9-1-1 16,9 3-1-16,6-4-1 15,0-10-1-15,15-6 1 16,12-13-4-16,12-13 2 15,6-17-22-15,2-2-23 16,0-16-12-16,-4-21 16 16,-12-8-13-16,-7 2 31 15,-14-4 23-15,-7 9 3 0,-3 0 6 16,0 2 9-16,-13 6 23 16,-4 4 23-16,7 7-20 15,-2 12-4-15,6-1-13 16,2 8-1-16,-1 0-15 15,-1 23-7-15,-1 14-1 16,3 7 2-16,4-3-2 16,0 4 0-16,0-5 0 15,16-3-1-15,4-6 0 16,6-10 1-16,2-13 0 16,2-8 2-16,1 0-1 15,1-15 0-15,-2-21 1 16,-8-3 1-16,-4-8-2 15,-2-2 0-15,-10 0 0 16,-3 4 3-16,-3 2-1 0,0 5-3 16,0 8 5-16,-3 9 4 15,-1 12 2-15,2 8 10 16,2 1-4-16,0 0-11 16,0 0-6-16,-3 10 0 15,3 25 0-15,0 11-3 16,0 5 3-16,0-8 0 15,3 2 0-15,12-5 0 16,8-7 0-16,2-7 0 16,5-10 0-16,3-9 0 0,-1-7 1 15,1 0 0 1,-9-14-2-16,-2-10 1 0,-7-7 0 16,-5-4 2-1,-3 3-2-15,-6-4 1 0,-1 10-1 16,0 2 2-16,0 12 0 15,0 4 1-15,0 4 5 16,0 4-1-16,0 0 0 16,0 0-6-16,0 12-1 15,0 24-2-15,0 10 2 16,0 6 0-16,0 2 0 16,0-5 0-16,11-1 0 15,7-13 0-15,6-5-3 16,7-12 3-16,6-13 0 15,6-5 4-15,2 0-4 0,-2-27 0 16,-4-13 0 0,-1-7 1-16,-10-8-1 0,-6-5-1 15,-7-3 1-15,-10-4 0 16,-5 8 0-16,0 5 0 16,-11 14 0-16,-5 10 1 15,-2 12 3-15,4 9-3 16,3 9 5-16,-3 0 6 15,-2 39-9-15,2 16-1 16,-3 12 0-16,11 4 2 16,6 0 0-16,0 1 0 15,6-1-4-15,21-10 1 0,8-15-1 16,8-14-1-16,11-17 0 16,6-15-4-16,5-9-64 15,-3-33-195-15,-15-7-312 16</inkml:trace>
  <inkml:trace contextRef="#ctx0" brushRef="#br0" timeOffset="64658.03">21740 996 723 0,'0'0'99'16,"0"0"-30"-16,0 0 32 15,0 0-25-15,0 0-33 16,0 0-25-16,0 0-11 16,-103-65-1-16,82 114-2 15,2 4-3-15,10 6 1 16,7-2-2-16,2-2-1 15,6-3-1-15,18-3 1 16,2-7 1-16,4-1 0 16,0-11-2-16,-4-5-1 15,1-3-25-15,-8-1-17 16,-6-5-17-16,-10 1-3 0,-3 4 17 16,0-2 9-16,-19 7 13 15,-7 0 7-15,-4-1-1 16,-3 2-3-16,2-9 19 15,-1 1 4-15,5-8 0 16,7-3 1-16,3-2-1 16,7-6 1-16,5 0 0 15,5 0 4-15,0-16-5 16,20-15-5-16,16-14-30 16,11 0-67-16,10-8-50 15,7 0-131-15</inkml:trace>
  <inkml:trace contextRef="#ctx0" brushRef="#br0" timeOffset="65454.04">22067 1302 288 0,'0'0'172'16,"0"0"-51"-16,0 0 104 0,0 0-80 15,0 0-42-15,0 0-55 16,-43-88-6-16,17 85-4 16,0 3-5-16,1 0-6 15,3 9-7-15,-2 20-11 16,5 2 2-16,1 9-2 15,7 4-4-15,4-3-1 16,7 1-1-16,0-1-2 16,0 4 1-16,18-13 2 15,7-2-4-15,7-15 0 0,5-11 0 16,3-4 0 0,-1 0-3-16,-4-26 0 0,-8-9-10 15,-7-6-6-15,-7 1 2 16,-10 5 9-16,-3 0 8 15,0 5 3-15,-1 5 0 16,-11 3-1-16,6 8 5 16,2 5 5-16,-2 9 1 15,6 0-2-15,-2 0-6 16,2 0-4-16,-1 3-1 16,1 25-3-16,0 10 3 15,0 3 2-15,0 0-2 16,9-2-2-16,6-4 0 0,4-7 2 15,3-9 0 1,2-8 0-16,-1-11 0 0,-1 0-1 16,2-6 1-16,-1-26 4 15,-3-5-4-15,1-7 0 16,-9-1 0-16,-2 3 2 16,-4 4 1-16,-1 2-1 15,-2 3 1-15,1 11-2 16,1 5-1-16,2 7 5 15,-2 6-3-15,-2 0-2 16,3 4 0-16,3 0-1 16,9 0-1-16,7 11 1 0,1 13 1 15,0 1 0 1,-2 2 0-16,-2-2-1 0,-3-2 0 16,0-2-1-16,-1-6 2 15,-3-6-1-15,-2-2 1 16,-1-7 0-16,-6 0 0 15,4 0 0-15,-4 0 1 16,-1-7 0-16,-2 0 0 16,0 1 0-16,-3 4 1 15,0 2 0-15,0 0-2 16,0 0 0-16,0 0-1 16,0 15-6-16,0 10 2 15,0 5 4-15,0 0-4 16,0-5-26-16,0-3-43 15,-6-9-57-15,1-12-60 0,3-1-120 16</inkml:trace>
  <inkml:trace contextRef="#ctx0" brushRef="#br0" timeOffset="65858.98">22342 790 855 0,'0'0'107'15,"0"0"11"-15,0 0-16 16,0 0-57-16,0 0-25 0,0 0-13 15,0 0-7 1,-25-53-2-16,25 53-9 0,9 6-80 16,12 17-72-16,-1 9-118 15</inkml:trace>
  <inkml:trace contextRef="#ctx0" brushRef="#br0" timeOffset="66458.03">22993 1311 582 0,'0'0'171'16,"0"0"-68"-16,0 0 36 16,0 0-39-16,0 0-53 15,0 0-15-15,-104-131 4 16,74 130-13-16,-4 1-8 16,-3 0-4-16,1 26-2 15,-1 12 0-15,9 5-3 16,5 4-5-16,6 2 1 15,11 2-1-15,5-4-1 0,1-6 0 16,6-5 0-16,19-8-1 16,11-11-1-16,10-17 2 15,9 0 0-15,-1-14-7 16,-3-24-26-16,-8-16-35 16,-7-5-3-16,-12-13 16 15,-12-11-14-15,-11-7 27 16,-1-14 28-16,-9-3 13 15,-12 14 1-15,-4 14 7 16,3 23 55-16,8 23-2 16,2 15 13-16,8 11-21 15,4 4-3-15,0 3-28 0,0 0-7 16,0 24-9-16,0 42-4 16,0 24 6-16,0 19 1 15,7 2 6-15,7-5-10 16,5-2-2-16,4-12-2 15,-1-12-2-15,8-14-84 16,-2-25-222-16</inkml:trace>
  <inkml:trace contextRef="#ctx0" brushRef="#br0" timeOffset="68836.03">23929 716 559 0,'0'0'180'0,"0"0"-90"15,0-134 31-15,0 122 5 16,0 8-66-16,0 4-35 16,0 0-17-16,0 32-5 15,0 33-3-15,0 25 15 16,-1 10 1-16,-3 1-7 16,0 1 1-16,-5-5-5 15,3-5-3-15,0-4-2 16,3-9 0-16,0-11-8 0,0-13-61 15,3-20-99 1,0-20-69-16,0-15-197 0</inkml:trace>
  <inkml:trace contextRef="#ctx0" brushRef="#br0" timeOffset="69367.55">23657 1327 527 0,'0'0'226'16,"0"0"-157"-16,0 0 17 16,0 0 15-16,0 0-60 0,0 0-35 15,88-7 4 1,-23-8-2-16,5 4-3 0,3-8-5 16,-5 4-3-16,-5 0 0 15,-9 5-44-15,-16 5-42 16,-11 2-11-16,-13 3 5 15,-11 0 54-15,-3 0 40 16,-5 16 1-16,-16 12 14 16,-3 6 14-16,-1 2 7 15,6-2-1-15,4 2-3 16,7-7 4-16,3 1-10 16,3-8-6-16,2-2 3 15,0-5-4-15,9-6-2 16,12-4 0-16,10-5 4 15,9 0-1-15,2-22-11 0,2-9-5 16,-7-4-2 0,-8 0-1-16,-7-3-1 0,-11-5-5 15,-11 4-2-15,0-2 0 16,-11 3 6-16,-12 7-1 16,-7 9 3-16,0 12 0 15,-1 10 0-15,3 0 1 16,4 0 0-16,5 19-1 15,3 8-1-15,7-3 0 16,1 3-2-16,8 0-1 16,0-2-11-16,16-3-91 15,12-6-97-15,10-6-170 0</inkml:trace>
  <inkml:trace contextRef="#ctx0" brushRef="#br0" timeOffset="70049.02">25230 668 781 0,'0'0'144'16,"0"0"-51"-16,0 0 27 0,-31-141-34 16,28 134-45-16,1 2-13 15,2 4-7-15,-2 1-13 16,-2 0-3-16,-8 36-1 16,-3 30-4-16,-4 26 5 15,2 5-1-15,4 0-1 16,6-4 0-16,4-14-3 15,3-12 0-15,0-16 0 16,0-16 0-16,10-9-2 16,3-11 2-16,-1-11 0 15,3-4 0-15,6 0 2 16,2-29-1-16,5-10 1 0,-3-5 0 16,3-2 0-16,-8-2-1 15,4 6 2-15,-4 4-2 16,-3 9 0-16,-2 9-1 15,-6 12 0-15,3 8 0 16,0 0-2-16,3 12-1 16,3 28 1-16,-5 9 0 15,3 9-1-15,-9 5-1 16,-4 0 2-16,-3-6-7 16,0-3-10-16,0-4-3 15,-6-5-3-15,-11-8 4 16,-7-8 8-16,-3-10 5 15,-3-10 6-15,-4-5 2 16,1-4 0-16,3 0 2 16,2-9-1-16,6-12 2 0,7-7-3 15,2-2 2-15,8-5-1 16,5-4-1-16,0-5-4 16,18 7-34-16,10 5-65 15,9 12-47-15,2 8-93 16,0 6-161-16</inkml:trace>
  <inkml:trace contextRef="#ctx0" brushRef="#br0" timeOffset="70427.03">25661 1345 740 0,'0'0'103'15,"0"0"41"-15,0 0-28 16,0 0-79-16,0 0-25 16,0 0 1-16,80-59-2 15,-61 33-5-15,0-1-3 16,-7-2 0-16,0 0-2 16,-9-1 1-16,-3 4-1 15,0 2-1-15,-16 3 1 16,-9 7-2-16,-3 13 1 0,-2 1 0 15,0 1 1 1,7 31-1-16,2 9 0 0,6 6 2 16,6 3 6-16,5 0-2 15,4 3 4-15,4-6-5 16,18-2-1-16,10-13-4 16,12-10-1-16,3-15 1 15,8-7-31-15,-6-14-175 16,-9-21-292-16</inkml:trace>
  <inkml:trace contextRef="#ctx0" brushRef="#br0" timeOffset="72720.05">26569 821 860 0,'0'0'78'16,"0"0"31"-16,0 0 19 0,0 0-66 16,0 0-38-16,0 0-19 15,0-22-5-15,0 80 1 16,0 16 4-16,0 6-3 16,0-5-1-16,0-5-1 15,0-11 3-15,0-10-4 16,2-11 1-16,-2-13-5 15,3-9-48-15,1-14-82 16,2-2-55-16,2-15-44 16,5-25-231-16</inkml:trace>
  <inkml:trace contextRef="#ctx0" brushRef="#br0" timeOffset="72916.03">26537 530 561 0,'0'0'178'0,"0"0"-72"16,0 0 51-16,0 0-55 16,0 0-41-16,0 0-32 15,-33-77-18-15,33 77-11 16,0 0-3-16,1 6-13 16,18 16-19-16,6 11-64 15,4 0-114-15,-3 2-132 16</inkml:trace>
  <inkml:trace contextRef="#ctx0" brushRef="#br0" timeOffset="73328.03">27032 776 769 0,'0'0'115'0,"0"0"-52"15,0 0 74-15,0 0-39 16,0 0-54-16,0 0-29 16,-63-22-11-16,55 60-1 15,2 13 2-15,6-2-5 0,0 0 0 16,1-4 1-16,17-2-1 16,7-8 0-16,-1-4 1 15,3-5-1-15,-3-2 0 16,-5-3 0-16,-3-5-10 15,-5 0-37-15,-8 0-1 16,-3 0 0-16,0 4 15 16,-18 2 6-16,-10 4-11 15,-7-3 14-15,1-3 7 16,-3-5 4-16,5-7 1 16,9-7 3-16,9-1 9 15,4 0 0-15,10 0 0 16,0-24-9-16,24-12-58 0,16-9-32 15,14-6-59 1,8-2-85-16</inkml:trace>
  <inkml:trace contextRef="#ctx0" brushRef="#br0" timeOffset="74716.03">27365 927 607 0,'0'0'147'0,"0"0"10"16,0 0-3-16,0 0-69 15,0 0-26-15,0 0-10 16,-46-55-17-16,44 55-11 16,-4 0-10-16,-2 33-5 0,-5 12 0 15,4 11 3 1,0 2-5-16,9-1 0 0,0-3-2 16,0-2-2-16,14-8 0 15,5-6 1-15,4-14-1 16,3-7 0-16,1-11-1 15,0-6-4-15,-5 0-18 16,-4-15-10-16,-3-15-1 16,-9-9 3-16,-6-7 11 15,0-6 5-15,0-1 4 16,-9 1 5-16,-6 12 6 16,3 6 2-16,6 11 5 15,-1 10 16-15,5 1 15 16,2 2-8-16,0 4-6 15,0-10-12-15,6 3-8 0,12-5-3 16,0 3 0-16,1 5 0 16,-4 5 1-16,0 4-2 15,0 1-1-15,0 0 1 16,0 1-2-16,0 25 0 16,1 8 1-16,-2 9-3 15,-5 4 0-15,0 0 3 16,-2 1-1-16,-1-6-1 15,-1-3-2-15,2-8-13 16,-4-12-5-16,-1-8 1 16,-1-7 7-16,1-4 12 15,-1 0 3-15,5 0 6 0,-1-25 11 16,1-9-17-16,3-7 4 16,-5 0 5-16,4-3 3 15,-2 5 3-15,-1-1 2 16,0 6-6-16,-1 8-1 15,-2 7-2-15,1 9-2 16,-3 2-2-16,1 8-2 16,1 0-2-16,5 4-1 15,4 23-7-15,2 12 5 16,2 3 3-16,0 5-1 16,-1 2 0-16,0-11 0 15,0 0-4-15,-2-10-5 16,-2-10-4-16,-4-6 8 0,3-8-9 15,-6-1 13 1,-1-3 1-16,0 0 1 0,8-6 7 16,-4-17-1-16,4-7-4 15,2-3 0-15,-2-4 1 16,4 2 0-16,2-8 0 16,2 3 0-16,-1 1 1 15,2-2-2-15,-3 10 1 16,-1 3-3-16,-2 8 6 15,-6 7-4-15,-3 5 0 16,-1 8-2-16,2 0 0 16,4 3-3-16,2 31 0 0,1 5-1 15,0 10 1 1,-4 1 1-16,1-5-5 0,1-5-24 16,0-7-37-16,4-9-11 15,4-6-15-15,3-8-3 16,6-8 3-16,3-2-21 15,-4 0 20-15,-2-18 26 16,-4-8-21-16,-7-4 55 16,-4-6 35-16,-1-1 4 15,-6 5 55-15,-2-1 60 16,0 3 42-16,0 7-3 16,0-4-31-16,0 9 3 15,-4 2-48-15,-1 5-32 16,4 9-10-16,-2 2-16 15,3 0-6-15,-6 0-11 0,-8 33-6 16,1 16 0-16,1 14-1 16,6 2 0-16,6-7 0 15,0 1 0-15,2-8-2 16,14-16 2-16,2-5-2 16,1-8 2-16,2-13-5 15,0-9-9-15,-1 0 3 16,1-6 7-16,0-23-2 15,-7-10 4-15,0-9-4 16,-5-9 2-16,-6-9-1 16,-3-3 1-16,0 3-10 15,0 15 5-15,-6 8 5 0,-18 13 3 16,2 12 1-16,-5 9 0 16,1 6 0-16,-1 3-1 15,5 6-2-15,4 26 0 16,8 11-2-16,8 6-19 15,2 4-97-15,0-4-14 16,19-9-70-16,2-7-205 16</inkml:trace>
  <inkml:trace contextRef="#ctx0" brushRef="#br0" timeOffset="75158.03">28660 1137 653 0,'0'0'210'16,"0"0"-98"-16,0 0 64 15,-28-138-69-15,28 105-60 16,0 4-18-16,0 3-5 16,4 3-8-16,5 1 0 15,-1 9-7-15,2-1-2 16,3 6-4-16,3 8-3 15,7 0 1-15,5 22-1 16,5 20-1-16,-4 10 0 16,0 9 0-16,-6 3-3 15,-10-1-8-15,-3-2-20 16,-5-8-11-16,-5-12-8 0,0-6-8 16,-5-10 10-16,-14-8 28 15,-4-9 12-15,2-8 8 16,0 0 1-16,4-8 4 15,4-16 0-15,7-10 12 16,4-9 18-16,2-9 12 16,0-9-13-16,12-6-14 15,14-4-6-15,5-3-6 16,3 8-6-16,1 5-1 16,-3 16-5-16,-2 11-105 15,-7 11-168-15</inkml:trace>
  <inkml:trace contextRef="#ctx0" brushRef="#br0" timeOffset="77279.67">29197 792 559 0,'0'0'151'15,"0"0"-63"-15,0 0 40 16,0 0-1-16,0 0-57 16,0 0-41-16,0 0-14 15,-40-26-7-15,38 90 3 16,0 25 16-16,-3 7-6 15,3 10-9-15,1 6 0 16,-1 2 1-16,-2 4-12 16,-4-9 0-16,2-5-1 0,1-19 1 15,5-21-2 1,0-12-25-16,0-16-85 0,0-20-54 16,8-14-59-16,4-2-110 15</inkml:trace>
  <inkml:trace contextRef="#ctx0" brushRef="#br0" timeOffset="78337.5">29210 1008 525 0,'0'0'126'16,"0"0"-14"-16,0 0 2 15,0-126 1-15,0 110-37 16,0 4-47-16,17 5-17 15,7 3-10-15,11 4-1 0,4 0-2 16,4 4-1-16,-5 18 0 16,-4 1-1-16,-6 4-1 15,-4 4-2-15,-9 3-1 16,-6 3-9-16,-7 6-16 16,-2-2-7-16,-14 7-2 15,-19-3-13-15,-9-6-5 16,-5-1 3-16,5-11 2 15,6-9 0-15,7-5 49 16,14-9 3-16,6-4 3 16,9 0-2-16,0-16 15 15,13-17-11-15,17-14 9 0,18-12-6 16,12-9-1-16,8-17-7 16,5-15 1-16,4-8-1 15,-9 7-13-15,-8 11 13 16,-20 23 0-16,-12 18 0 15,-15 9 1-15,-10 6 16 16,-3 3 28-16,0 4 26 16,-2 5 1-16,-6 9 4 15,5 6-22-15,-1 4-22 16,1 3-10-16,3 0-6 16,-6 0-8-16,2 16-1 15,-10 31-3-15,5 22 2 16,-3 12 5-16,1 22-2 0,7 9 5 15,2 5-3 1,2-7 4-16,0-20-13 0,11-8 0 16,8-20-2-16,3-9 0 15,5-20-2-15,-1-10-2 16,-2-13-24-16,0-10-9 16,-4 0 14-16,0-25 17 15,-2-13 6-15,-6-7 5 16,2-4-4-16,-1 2 1 15,-3-2 3-15,-3 4 6 16,2 4 7-16,-3 7 3 16,-1 9-5-16,2 7-1 0,-6 8-8 15,1 6 0 1,0 4-7-16,2 0 0 0,7 14-5 16,5 21 1-16,2 12 3 15,3 8 1-15,2 0 0 16,-4-1 0-16,2-3-4 15,-4-9 4-15,0-8-4 16,-1-9-2-16,-5-9 0 16,-5-9-3-16,0-4 4 15,-1-3 5-15,1 0 2 16,5-18 7-16,2-15-5 16,2-3 1-16,2-11-2 15,-2-4 4-15,5 2-2 16,-4 2-1-16,-2 8-3 0,-6 12 8 15,-4 13 1-15,3 3-5 16,-3 10 5-16,-4 1-4 16,3 0-6-16,1 4-1 15,8 27-5-15,6 14 6 16,-3 9-2-16,-2-4 1 16,-6 0 0-16,-6-8-1 15,-1-4-1-15,0-11-26 16,0-5-31-16,0-12-24 15,-10-10-24-15,-1 0-16 16,2-23-140-16,0-25-241 16</inkml:trace>
  <inkml:trace contextRef="#ctx0" brushRef="#br0" timeOffset="78496.53">30475 520 481 0,'0'0'229'0,"0"0"-189"16,0 0 6-16,0 0-40 16,0 0-6-16,0 0-63 15,39 76-42-15,-7-22-84 16</inkml:trace>
  <inkml:trace contextRef="#ctx0" brushRef="#br0" timeOffset="78750.03">30866 974 614 0,'0'0'343'15,"0"0"-250"-15,0 0 17 16,0 0-34-16,0 0-41 16,0 0-13-16,-103-86-6 15,83 119-8-15,0 22-5 16,0 12 3-16,5 4 2 15,15-10-3-15,0-1-2 16,17-7-3-16,21-11 2 16,12-12-2-16,11-19 0 0,7-11-50 15,0-21-178 1,-8-24-347-16</inkml:trace>
  <inkml:trace contextRef="#ctx0" brushRef="#br0" timeOffset="81728.03">31352 1412 625 0,'0'0'332'16,"0"0"-252"-16,0 0 52 16,0 0-21-16,0 0-53 15,0 0-29-15,0 0-13 16,0-48-6-16,0 74-10 15,0 34 0-15,-6 23 0 16,-9 9-2-16,-10 1 1 16,-16-11-102-16,-9-16-296 0</inkml:trace>
  <inkml:trace contextRef="#ctx0" brushRef="#br0" timeOffset="109186.05">31985 933 693 0,'0'0'204'0,"0"0"-160"16,0 0-8-16,0 0 12 15,0 0-19-15,0 0-14 16,0 0-10-16,0-6-5 15,-1 6 0-15,-3 4-4 16,2 25-4-16,-2 13-2 16,0 7 6-16,-2-1 4 15,2-10 2-15,1-1-2 0,-3-9 0 16,5-10 0 0,-2-5-3-16,3-5-1 0,0-4-22 15,0-4-64-15,0 0-100 16,0-30-86-16,0-19-171 15</inkml:trace>
  <inkml:trace contextRef="#ctx0" brushRef="#br0" timeOffset="109366.05">32000 568 715 0,'0'0'77'16,"0"0"-42"-16,0 0 3 0,0 0-13 15,0 0-23 1,0 0-2-16,0-5-12 0,2 14-40 16,11 27-251-16,10 9 201 15,11-3-145-15</inkml:trace>
  <inkml:trace contextRef="#ctx0" brushRef="#br0" timeOffset="109822.43">32415 431 664 0,'0'0'104'0,"0"0"-71"0,0 0 10 15,0 0 6 1,0 0-12-16,0 0-14 0,-16-71-10 16,15 71-11-16,-4 0-2 15,-3 32-11-15,-8 51-15 16,-3 41 26-16,-4 37 14 15,2 8 31-15,5-2-1 16,2-6-11-16,2-4-11 16,-1-5 5-16,5-16-16 15,-1-19-5-15,1-25-6 16,3-18-2-16,1-16-6 16,-2-13-16-16,1-19-9 15,-1-16-9-15,-4-10-14 16,-5 0 41-16,-6-30-6 15,-6-21 4-15,3-12 14 0,5-15 3 16,1-3 4 0,7-7 8-16,10 2 14 0,1 11 2 15,0 12-6-15,4 10-5 16,14 8-5-16,0 5-1 16,10 4-1-16,7 6-4 15,8 5-6-15,8 1-2 16,15-2-18-16,8 11-16 15,-1 5-42-15,-18 9-88 16</inkml:trace>
  <inkml:trace contextRef="#ctx0" brushRef="#br0" timeOffset="128330.08">1099 2869 637 0,'0'0'112'0,"0"0"-67"16,0 0 34-1,0 0-15-15,0 0-18 0,0 0-14 16,0 0-12-16,0 0-7 15,0 0-8-15,-21-64 2 16,21 106-7-16,-3 30 14 16,3 21 27-16,0 7-2 15,0 0-11-15,0-4-7 16,0-2-4-16,0-12-10 16,0-9-3-16,6-18-4 15,-1-16-3-15,4-10-43 16,-3-23-64-16,-6-6-89 15,0-12-45-15,0-33-128 16,-9-8 145-16</inkml:trace>
  <inkml:trace contextRef="#ctx0" brushRef="#br0" timeOffset="129529.31">931 3273 516 0,'0'0'84'0,"0"0"52"15,0 0 9-15,0 0-73 16,0 0-42-16,0 0-6 15,7-30-6-15,30 17-8 16,10-2-1-16,6-8-3 16,4-3-4-16,-2-9-2 15,-3 2-7-15,-1-6-41 16,-12-5-65-16,-8 3-42 16,-13-2 7-16,-7 8 116 15,-8 5 32-15,-3 4 32 16,0 6 86-16,0 2-4 0,-3 6-45 15,1 4-10-15,1 2-13 16,1 6-9-16,0 0-5 16,0 0-15-16,-2 0 0 15,-1 0-11-15,0 33 3 16,-7 32-1-16,4 22 23 16,-3 12 0-16,3-2-10 15,4-1 5-15,2-14-9 16,0-5-5-16,0-15-4 15,15-11-4-15,3-17-2 16,-1-13 0-16,-1-13 0 16,3-8-2-16,-2-8 3 0,-2-33-2 15,1-10-1-15,-7-2 1 16,-1 0-1-16,-3 8-4 16,-3 10 4-16,4 8 0 15,-6 9 1-15,0 8 3 16,3 6-4-16,-3 4 3 15,3 0-6-15,8 0 3 16,3 17-5-16,10 13 5 16,3 7 0-16,-1 1 0 15,3-5 1-15,1 0 1 16,2-11-2-16,-1-2 0 0,1-13 0 16,-6-7 0-1,8 0 1-15,-8-6 0 0,-4-18 1 16,-3-6-1-16,-5-5 0 15,-5-3 0-15,-2-1 2 16,-7-2-2-16,0 5 1 16,0 5-1-16,0 6 2 15,-10 5-2-15,-1 8 3 16,0 4 0-16,0 4 2 16,2 4-1-16,-1 0-4 15,1 22-1-15,1 13 0 16,1 8-1-16,7 2 1 15,0-2 0-15,13-5 0 16,14-7 0-16,9-7 1 16,5-11-1-16,-3-9 1 0,-1-4-1 15,-10 0 0-15,0-2 0 16,-9-13 0-16,-5-7 0 16,-5-3 1-16,-2-1 0 15,-3 2 4-15,-2 1-3 16,-1 4 2-16,2-1 0 15,1 10-1-15,-2 2 0 16,0 4 0-16,-1 4-2 16,8 0-1-16,1 0-3 15,10 22 2-15,2 10 0 16,3 5-1-16,-7 4 2 16,7-6-2-16,-5-4 1 0,3-3 1 15,-1-11-2-15,0-7 2 16,-3-10-1-16,1 0 2 15,-2 0-1-15,0-19 1 16,-3-9 0-16,-2-4 0 16,-3-6 0-16,-2-4-1 15,-7-3 2-15,0-4-2 16,0 10 1-16,-6 10 1 16,-4 11-2-16,-2 16 4 15,-2 2 3-15,-3 24 4 16,0 31-8-16,-2 15 6 15,8 7 4-15,9 1 0 16,2-6-6-16,5-3-1 0,18-20-4 16,11-6-1-1,0-19-1-15,5-22-22 0,13-2-7 16,-2-25-118-16,-1-20-264 16,-4-2-238-16,-8 5 505 15</inkml:trace>
  <inkml:trace contextRef="#ctx0" brushRef="#br0" timeOffset="131531.04">3435 3137 873 0,'0'0'106'0,"0"0"-63"16,0 0 22-16,0 0-21 15,0 0-15-15,0 0-15 16,0-32-5-16,0 32-9 16,0 35-7-16,0 17 7 15,0 13 10-15,0 3 2 16,0-8-4-16,0-6-5 0,0-5-2 16,0-12 0-1,14-12 1-15,1-14-2 0,9-11 1 16,3 0-1-16,0-32-2 15,5-17-5-15,-5-10 0 16,-8-2 4-16,-8-3-4 16,-5-1 2-16,-6 12-4 15,0 5 5-15,0 14 4 16,0 5 2-16,-3 13 4 16,0 5 7-16,3 11-2 15,0 0-2-15,0 0-5 16,-3 0-4-16,3 0-9 15,0 30 3-15,0 8 2 16,15 7 4-16,1-2 1 16,1-4 1-16,4-7 3 0,1-1-1 15,-1-7-1-15,1-3-3 16,-4-4 0-16,-3-4 0 16,-5 2-3-16,-4-5 0 15,-1 7-2-15,-5-3-18 16,0 4-3-16,0 1 1 15,0 3 14-15,-11-4-2 16,-6 3 12-16,-6-5-2 16,-8-2-1-16,0-5-1 15,-7-2-4-15,-7-6-11 16,-3-1-10-16,1 0-19 16,8-15-29-16,5-19-79 0,9-11-307 15</inkml:trace>
  <inkml:trace contextRef="#ctx0" brushRef="#br0" timeOffset="131742.06">3397 2764 884 0,'0'0'74'0,"0"0"-16"15,0 0-4-15,0 0-9 16,0 0-23-16,0 0-14 0,-3-10-8 16,3 10-6-16,0 0-26 15,0 0-51-15</inkml:trace>
  <inkml:trace contextRef="#ctx0" brushRef="#br0" timeOffset="133285.04">4720 3270 486 0,'0'0'328'15,"0"0"-288"-15,0 0 78 0,0 0-34 16,0 0-52-16,-36-127-9 15,27 124-5-15,-5 3-5 16,-9 0-9-16,-10 30-2 16,-1 12 0-16,3 9 0 15,5 1-1-15,11 2 0 16,7-3-1-16,7-2 0 16,1-4 1-16,3-6-3 15,21-4 2-15,10-18 0 16,7-12-3-16,5-5-2 15,-4 0-40-15,-3-30-12 16,-11-7-9-16,-6-4 14 16,-8-1 42-16,-7 2 10 0,0 0 2 15,-5 3 31-15,-2 2 11 16,2 2 2-16,0 3-3 16,0 4-12-16,0 5-8 15,2 5-7-15,2 8-7 16,-4 1-5-16,-2 6-1 15,0 1-3-15,8 0-2 16,0 8-2-16,7 22 2 16,-2 9 1-16,-4 10 1 15,-1 9 1-15,-1-2 1 16,-3 7-1-16,1-5-1 16,-2-11 1-16,2-9-1 0,-2-14 0 15,-2-10-1-15,5-7 1 16,-6-7 0-16,3 0 2 15,3-20 7-15,0-22-6 16,3-10 0-16,1-3 5 16,-4 4-2-16,2 4-3 15,-2 8-2-15,1 8 2 16,2 3-1-16,-1 12-1 16,-2 6 0-16,4 1-1 15,2 9-2-15,4 0 0 16,4 9-5-16,4 17 6 15,-1 11 0-15,-4 9 0 16,0 6-1-16,-7 3-1 0,-2-1-1 16,0-1 3-16,-6-6 1 15,-2-7-1-15,0-6-4 16,0-10-31-16,1-7-33 16,8-11-62-16,-3-6-171 15,10-4-288-15</inkml:trace>
  <inkml:trace contextRef="#ctx0" brushRef="#br0" timeOffset="133662.31">5305 3496 608 0,'0'0'157'0,"0"0"-82"16,0 0 79-16,0 0-74 15,0 0-43-15,0 0-10 16,49-16-9-16,-13-11-8 16,-2 3-5-16,-7-7-4 15,-8 0 1-15,-8-1-2 16,-5-1-3-16,-6 4-3 16,0 3 2-16,-12 9-4 15,-18 9 4-15,-6 8 0 16,-7 0 4-16,6 8 0 15,4 28 0-15,6 3 0 16,8 9 0-16,8 11 2 16,8-6 2-16,3 1 3 0,1 0 3 15,25-13-2-15,10-9 0 16,10-12-6-16,10-19-2 16,5-1-11-16,-2-8-102 15,-7-30-357-15</inkml:trace>
  <inkml:trace contextRef="#ctx0" brushRef="#br0" timeOffset="134809.04">6392 2859 712 0,'0'0'135'15,"0"0"-41"-15,0 0-20 16,0 0-36-16,0 0-13 15,0 0-12-15,0 0-7 16,-19-99-4-16,19 109-2 0,0 49 0 16,0 21 3-16,2 17 18 15,6 5 3-15,1-6-6 16,-1-8-7-16,-2 0 5 16,0-11-12-16,-1-13-4 15,-2-11-1-15,1-15-43 16,0-19-81-16,-4-14-231 15</inkml:trace>
  <inkml:trace contextRef="#ctx0" brushRef="#br0" timeOffset="135334.01">6300 3347 14 0,'0'0'750'16,"0"0"-661"-16,0 0 52 15,0 0-50-15,0 0-58 16,0 0-17-16,91-84-8 16,-49 71-3-16,6 3-2 15,1 0-3-15,-2 2 0 16,-6 7-3-16,-5 1-15 16,-14 0-11-16,-7 0 5 15,-10 0 5-15,-5 0 4 16,0 16 15-16,-3 13 2 15,-14 3 5-15,-7 9-2 16,1 0-3-16,4-1 5 16,3-7-1-16,10 4-1 0,6-9 2 15,0-3-4-15,6-7 1 16,16-6 5-16,13-12 9 16,10 0 1-16,5-16-10 15,-1-14-8-15,-4-7-1 16,-7-2 0-16,-9 0 0 15,-8-10-2-15,-7 1-5 16,-12-4 1-16,-2 1 0 16,-7 6 2-16,-22 13 3 15,-4 12 0-15,-9 17 1 16,-1 3 2-16,0 0-2 16,6 23 4-16,6 8-3 0,12 1-1 15,7 5 0-15,7 1-4 16,5 1-1-16,6-1-19 15,24-8-154-15,14-8-98 16,6-4-221-16</inkml:trace>
  <inkml:trace contextRef="#ctx0" brushRef="#br0" timeOffset="136196.06">7674 3198 725 0,'0'0'78'0,"0"0"69"16,0 0-41-16,0 0-55 0,0 0-18 16,0 0-7-1,-82-79-7-15,55 79-9 0,-3 10-1 16,-3 18-3-16,1 11-1 15,11 0-1-15,3 1-2 16,9 0 2-16,9-5-2 16,0-3-1-16,13-8-1 15,13-3 0-15,11-13-1 16,3-8-4-16,2 0-19 16,-6 0-5-16,-6-20-5 15,-6-4-8-15,-9-2 27 16,-2-2 15-16,-10-1 3 15,3 1 0-15,-3 1 12 16,-3 4 9-16,0 5 0 16,0-2-6-16,0 9 0 0,0 4-3 15,0 3 0-15,2 4-3 16,-2 0-7-16,0 0-1 16,0 0-4-16,0 0-2 15,1 18-2-15,3 16 1 16,1 14 3-16,-2-3 1 15,3-7-1-15,-2 4 0 16,4-8-1-16,1-10-3 16,-5-3-1-16,2-13-3 15,-3-8 3-15,-1 0 5 16,2 0 1-16,5-22 6 16,-3-13-3-16,7-8 13 0,-2-2-6 15,-5 0-1-15,0 6-6 16,3 7 0-16,-3 7-2 15,1 7 0-15,-5 7-2 16,2 7 2-16,5 4-2 16,4 0 0-16,4 3-2 15,7 27 1-15,-2 5 0 16,-4 14 0-16,-2 2 0 16,-5 3-2-16,-3-2-3 15,-3-1-16-15,-3-8-28 16,-2-5-28-16,3-11-31 15,0-9-90-15,3-11-194 16</inkml:trace>
  <inkml:trace contextRef="#ctx0" brushRef="#br0" timeOffset="136587.06">8132 3369 577 0,'0'0'134'0,"0"0"-72"15,0 0 100-15,0 0-76 16,0 0-43-16,93 6-18 0,-68-14-13 16,-1-12-7-1,-6 0 0-15,-2-5-4 0,-8-2-1 16,-2-1-1-16,-6-4-7 15,0 2 2-15,-6 2 4 16,-15 8 2-16,-2 12 3 16,-4 4 0-16,-2 4 1 15,5 6 5-15,-1 26-1 16,3 10 3-16,6 0 0 16,7 3 2-16,9 0 0 15,0-2-7-15,9-5-2 16,21-9-4-16,10-10-4 15,7-11-1-15,5-8-80 16,3-1-105-16,-7-29-231 16</inkml:trace>
  <inkml:trace contextRef="#ctx0" brushRef="#br0" timeOffset="151406.07">9247 3100 726 0,'0'0'87'16,"0"0"-22"-16,0 0 10 15,0 0-23-15,0-134-24 16,0 123-2-16,-3 7-5 0,-3 4-4 16,-5 0-3-1,-11 23-10-15,-5 18-4 0,-1 14 0 16,1 4 1-16,13-6 1 15,7 0-2-15,7-3 1 16,0-8-1-16,15-6 0 16,19-9-4-16,7-15 4 15,3-9-12-15,1-3-64 16,0-7-77-16,-9-24-99 16,-2-1 22-16,-12-5-87 15,-8-1 242-15,-11 5 75 16,-3 6 243-16,0 5-43 15,-11 1-33-15,-1 4 20 16,2 6-42-16,4 1-63 0,3 6-31 16,1 4-15-16,1 0-12 15,-3 0-7-15,0 0-5 16,-3 15-6-16,-6 22-3 16,0 8 0-16,5 9 4 15,3-8 0-15,5 2-3 16,0-3 0-16,18-11 0 15,8-8-3-15,11-11 1 16,3-15-2-16,3 0 0 16,-2-15 0-16,-4-19-24 15,-10-2-13-15,-15-6 2 16,-12 1 6-16,0-4 5 16,-11 4 11-16,-17 5 11 0,-5 12 2 15,-1 5 6-15,6 9-3 16,5 4 7-16,11 5 11 15,7 1 3-15,4-1-8 16,1-3-10-16,0 4-3 16,0-4-3-16,21-5-3 15,12-5 3-15,8-6 7 16,-5 2-6-16,-6 5 6 16,-10-4-6-16,-4 11 3 15,-2-3-4-15,-7 9 1 16,2 0-1-16,-3 4-3 15,4 24 2-15,1 10 0 0,-1 7 1 16,3 3-3-16,-2 0 1 16,4-7-11-16,1 4-22 15,-2-12-4-15,1-3-9 16,-5-7-2-16,-5-1 4 16,-4-11-1-16,-1-3 3 15,0-4-16-15,-10-4-4 16,-11 0-42-16,2 0 42 15,2 0 56-15,3-4 8 16,4-6 4-16,10 1 13 16,0-5 20-16,0 6-24 15,0-2 4-15,0-2-13 16,7 5-4-16,-3 1-2 0,9 3-26 16,-7 3-45-1,1 0-123-15</inkml:trace>
  <inkml:trace contextRef="#ctx0" brushRef="#br0" timeOffset="152006.07">9609 3212 804 0,'0'0'102'0,"0"0"32"15,0 0-48-15,0 0-47 16,0 0-14-16,0 0-8 15,-22-42-3-15,22 39-6 16,10 3-4-16,16 0 1 16,8 0 1-16,-1 0 0 15,-4 23-2-15,0 9-1 16,-5 6 0-16,4 4 0 16,-7 3-2-16,-3-1 1 0,-3-4-2 15,-6 2-1-15,-1-10 0 16,-8-6 0-16,0-7-4 15,0-8-14-15,0-6 1 16,0-2 3-16,0-3 13 16,-8 0 0-16,-2-4 4 15,-4-25-2-15,2-5 4 16,3-8-2-16,3-6-1 16,2-1 3-16,4 1-4 15,0 6 4-15,4 0-2 16,13 9 1-16,7 1-3 15,4 1 1-15,6 8-2 0,5 3-2 16,-2 9-2-16,5 8 1 16,-3 3-12-16,-5 0-31 15,-3 22-51-15,-5 7-142 16,-14 2-192-16</inkml:trace>
  <inkml:trace contextRef="#ctx0" brushRef="#br0" timeOffset="152477.06">10249 3174 655 0,'0'0'255'15,"0"0"-155"-15,0 0 30 0,0 0-70 16,0 0-24-16,0 0-14 15,0-127-5-15,0 127-7 16,0 0-6-16,0 0-4 16,0 6-2-16,8 29-3 15,12 14 5-15,0 10 2 16,-4 2-1-16,-2 1 1 16,-2-8-2-16,0-6-1 15,-3-9-2-15,-1-9-9 16,-3-15-25-16,-2-8-4 15,0-7 10-15,-3 0 21 16,0-6 10-16,0-26 2 0,0-13 0 16,0-4 5-16,0-6 3 15,0-7 1-15,0-1-1 16,0 6 2-16,0 10-4 16,8 11-2-16,0 12-5 15,0 12 5-15,4 7-6 16,6 5 0-16,4 0-5 15,8 14-3-15,-3 19 2 16,-2 5-46-16,-1 1-54 16,-3-4-136-16,-4-1-350 15</inkml:trace>
  <inkml:trace contextRef="#ctx0" brushRef="#br0" timeOffset="153401.06">10674 3373 301 0,'0'0'480'0,"0"0"-373"16,0 0 37-16,0 0-53 16,0 0-52-16,0 0-16 15,87-133 4-15,-64 108-9 16,-3 2-11-16,-6 5-2 15,-3-1-1-15,-6 4-2 16,-1 4 1-16,-4-6-2 0,0 5 4 16,-10 4 1-16,-12 6-5 15,-8 2 0-15,-5 14 0 16,1 22 0-16,4 12-1 16,4 1 0-16,16 2 0 15,2-4-2-15,8-2 1 16,0-7-1-16,24-9 0 15,10-10 1-15,6-11-1 16,8-8-3-16,-5 0-3 16,-1-8 5-16,-6-15 3 15,-5-5 0-15,-7-5 1 16,-8 1-1-16,-5 2 1 16,-5 0 1-16,-6 3 5 0,0 7 9 15,0 3 0-15,0 6 2 16,0 4-4-1,0 4-4-15,0 3-3 0,0 0-4 16,7 0-3-16,15 0-3 16,5 0 1-16,3 10 1 15,-4 5-6-15,-2 5-17 16,-4 3-11-16,-3 0-19 16,0 0-23-16,-7-3-1 15,-4 1-7-15,-6-1 22 16,0 2 16-16,0 3 18 0,-16-1 4 15,-7-1 8 1,3-2 12-16,1-6 1 0,10-4 4 16,3-1 0-16,6-6-5 15,3-4-51-15,18 0 24 16,12-8 8-16,11-23-18 16,2-8-9-16,4-12-26 15,-2-4 18-15,-5 2 23 16,-7 12 36-16,-11 5 43 15,-11 11 40-15,-8 3 46 16,-6 3 27-16,0 1-4 16,0 3-9-16,0 1-51 15,0 4-11-15,0 2-25 16,-2 3-7-16,1 2-11 16,1 2-6-16,0 1-9 0,-2 7-10 15,-1 36-9-15,-4 30 15 16,2 19-6-16,4 14-7 15,1 17 6-15,0 3-11 16,0-1 3-16,0-11-4 16,0-8 0-16,-12-16-3 15,6-16-27-15,-4-10-23 16,6-21-28-16,1-14-40 16,3-15-188-16,0-14-74 15</inkml:trace>
  <inkml:trace contextRef="#ctx0" brushRef="#br0" timeOffset="154354.07">11580 3235 915 0,'0'0'65'0,"0"0"62"16,0 0 17-16,8-131-94 15,20 119-31-15,11 12-16 16,13 0 1-16,6 8-2 16,-2 23-1-16,-6 12-1 15,-7-5-2-15,-13 7-3 16,-6 0-12-16,-10 0-23 0,-10-1-33 16,-4-4 7-1,-11 2 22-15,-22-9 17 0,-15 4-16 16,-8-6 12-16,5 0-8 15,-1-5-18-15,15-4 41 16,10-2 15-16,19-12-3 16,8-3-19-16,8-5-34 15,26 0 51-15,14-13 6 16,6-23 1-16,4 4 2 16,2-8-1-16,-7 0 7 15,-8 5 23-15,-9-2 20 16,-12 9 23-16,-8 1 11 0,-6 4 4 15,-8-1-3 1,-2 0-31-16,0 2-22 0,0-1-9 16,-1 1-13-16,-13 5 3 15,-3 5-6-15,-2 12-1 16,-5 0-3-16,-1 9-2 16,2 24-3-16,3 13 0 15,8 4 0-15,8 8 0 16,4-3-2-16,4-8-1 15,18-7 3-15,2-11-11 16,6-9-16-16,0-13 1 16,-2-7 2-16,-5 0 6 15,4-13 12-15,-7-15 6 16,-3-3 1-16,-1-1 0 16,-8-1 6-16,1-4 13 0,-4 7 5 15,1 4-3-15,-4-2-11 16,4 11-2-16,-3 6-6 15,2 3 2-15,-4 6-2 16,-1 2-3-16,6 0 0 16,3 8-3-16,2 24-2 15,5 11 5-15,-6 2-2 16,-4-6 2-16,-1 0-2 16,-1-8-8-16,-4-9-8 15,0-14 2-15,0-2 4 16,0-6 8-16,3 0 4 15,0 0 3-15,6-22 7 0,2-15 1 16,6-8 5-16,3-2 5 16,-2 1-5-16,-1 6-2 15,-3 10-5-15,-2 10-5 16,-3 10 1-16,-5 7-2 16,7 3 0-16,5 3-3 15,2 31-2-15,4 15 1 16,-7 10-2-16,-6 0 1 15,-6 1 2-15,-3-7-11 16,0-12-42-16,0-3-72 16,0-15-147-16,0-14-436 15</inkml:trace>
  <inkml:trace contextRef="#ctx0" brushRef="#br0" timeOffset="156025.93">13209 3521 346 0,'0'0'550'15,"0"0"-503"-15,0 0 101 16,-31-126-41-16,4 106-64 15,-10 5-27-15,-13 12-7 16,-14 3-5-16,0 3 0 16,7 25 1-16,10 5 3 15,14-1-6-15,15 3 1 16,9-4-3-16,9 1 1 0,0 1 1 16,20-5-1-1,23-13 2-15,9-13 0 0,12-2-2 16,0-19-1-16,-4-26-2 15,-7-18-13-15,-6-12-21 16,-10-13-18-16,-6-8 4 16,-14-16 7-16,-8 2 25 15,-9 3 18-15,0 18 0 16,-9 25 3-16,-4 24-2 16,2 17 9-16,5 15 8 15,6 8 2-15,0 0-1 16,-2 0-12-16,-1 8-1 0,-3 37-5 15,2 33 4 1,4 20 14-16,0 2-1 0,0-4 2 16,15-7-5-16,8-13-1 15,6-6-1-15,4-14-5 16,7-11-4-16,-1-12-3 16,-3-15 0-16,-2-15-1 15,-4-3-1-15,-4 0-11 16,-9-32-4-16,-8-6 5 15,-6-7 11-15,-3 0 0 16,0 5 2-16,-12 1 2 16,-10 3-3-16,3 10 2 15,-2 3 4-15,0 9 2 16,1 10 0-16,7 1-6 16,0 3 1-16,4 7-4 0,4 30 0 15,2 4 0-15,3 6 0 16,0-2-1-16,20-2 1 15,11-3 0-15,11-9 0 16,4-8-2-16,3-6 1 16,-3-10 1-16,-7-7-4 15,-9 0-4-15,-7 0 1 16,-12-2 6-16,-3-14 1 16,-7-7 4-16,-1-3 9 15,0 1 3-15,0 1-3 16,0 2-3-16,-1-1 3 15,-1 6-8-15,2 5 4 0,0 2-5 16,0 4-1-16,0 4 0 16,0 2-1-16,0 0-2 15,0 0-1-15,11 22-4 16,13 9 2-16,-2 8 1 16,2 6 2-16,-5-3-3 15,-2-1 0-15,0-8 2 16,-2-7 0-16,-6-7-3 15,-1-11-8-15,-4-8 4 16,2 0 6-16,3 0 2 16,2-16 2-16,4-14 0 15,-1-6 0-15,0-4 4 16,2-5-2-16,-1 4 3 0,0-2-7 16,2 6 2-1,-2 5-1-15,-6 13 1 0,1 5 1 16,-4 8-2-16,1 4 0 15,4 2-1-15,4 0 0 16,4 18-3-16,-1 14 3 16,0 3-7-16,-4 5 7 15,-3-2-26-15,1-1-44 16,2-6-68-16,2-7-36 16,3-16-79-16,3-8-184 15</inkml:trace>
  <inkml:trace contextRef="#ctx0" brushRef="#br0" timeOffset="156236.07">14438 3078 441 0,'0'0'230'0,"0"0"-55"16,0 0 7-16,0 0-64 16,0 0-62-16,0 0-24 15,-77-90-16-15,65 135-7 16,-2 20 2-16,7 3-3 15,7 3-5-15,0 0 2 16,10-10-5-16,13-3 0 16,7-11-60-16,2-15-104 15,2-13-254-15</inkml:trace>
  <inkml:trace contextRef="#ctx0" brushRef="#br0" timeOffset="156634.07">14682 3312 250 0,'0'0'550'16,"0"0"-421"-16,0 0-8 15,0 0-51-15,0 0-48 16,0 0-16-16,77-4 0 16,-47 4-4-16,-6-10 2 15,1-13-2-15,-6 1 0 16,-5-4-2-16,-6-1 0 15,-5-3 1-15,-3-5 1 0,0 5 2 16,-15-1 3-16,-11 12 0 16,-5 11 3-16,-3 8 5 15,0 0 13-15,-1 27-3 16,5 21-6-16,3 11 1 16,11 0 6-16,7 3-4 15,9 1-2-15,3-3-11 16,24-5-3-16,7-14 0 15,6-12-3-15,4-14-2 16,-2-15-1-16,0 0-11 16,-6-14-41-16,-4-10-82 15,-11-5-27-15,-6 7-56 16,-12 3-52-16,-3 5-143 0</inkml:trace>
  <inkml:trace contextRef="#ctx0" brushRef="#br0" timeOffset="160812.79">15817 2649 915 0,'0'0'65'16,"0"0"-20"-16,0 0 20 0,0 0-10 16,0 0-22-1,0 0-16-15,0 0-12 0,-6-64-5 16,3 95-1-16,-3 35-4 15,-1 21 5-15,-3 5 5 16,2-6 3-16,2-9-3 16,3-13-4-16,3-12-1 15,0-10 0-15,0-12 0 16,0-15 0-16,0-7 1 16,0-6-1-16,0-2 3 15,7 0 4-15,5-11 1 16,8-23-1-16,2-3-3 15,-1 1 3-15,-3-1 0 16,0 10-2-16,-3 8 2 0,-4 7-3 16,-3 7 0-16,3 5-4 15,3 0-2-15,6 17-1 16,7 23-1-16,-5 9 2 16,-4 8 0-16,-7 6-4 15,-9 0-6-15,-2-2-21 16,0-1-12-16,-6-7-4 15,-16-10 0-15,-5-9 4 16,-6-11 4-16,-8-10 23 16,2-12 11-16,-6-1 7 15,5 0 0-15,2-16 5 16,11-11-1-16,7 1 2 16,11-6 0-16,8-3-6 0,1-4 0 15,17 8-41-15,23 4-64 16,14 7-121-16,4 4-39 15</inkml:trace>
  <inkml:trace contextRef="#ctx0" brushRef="#br0" timeOffset="161403.07">16178 3351 804 0,'0'0'111'0,"0"0"36"0,0 0-58 16,0 0-48-16,0 0-21 16,0 0-13-16,50-88-6 15,-18 60 0-15,3-2 0 16,-6 3-1-16,-2-4 2 16,-8 5-4-16,-6-3-3 15,-9 7-2-15,-4 3 4 16,0 4 3-16,-9 3 0 15,-16 3 0-15,-10 9-3 16,-8 0-1-16,3 32 2 16,1 11-1-16,6 7 3 15,11 0 0-15,10 0 0 16,10-2-1-16,2-5-1 0,20-9-5 16,21-9 2-1,17-17 3-15,12-8-39 0,14 0-56 16,-3-23-44-16,-7-17-26 15,-11-10-2-15,-15-13 55 16,-9-12 37-16,-15-13 77 16,-11-12 6-16,-7-8 68 15,-6 4 47-15,-8 11-14 16,-12 24 52-16,-3 24-14 16,8 20-55-16,4 15-38 15,9 7-17-15,-2 3-13 16,-1 0-12-16,1 32-10 0,-3 34 1 15,3 28 1 1,4 21 14-16,0 5 3 0,0 2-8 16,9-13-3-16,6-16-8 15,-2-11-3-15,-3-15-2 16,3-18-46-16,0-10-118 16,-1-24-143-16,0-15-254 15</inkml:trace>
  <inkml:trace contextRef="#ctx0" brushRef="#br0" timeOffset="162072.07">16652 3240 724 0,'0'0'204'16,"0"0"-63"-16,0 0-11 0,0 0-63 15,0 0-33-15,0 0-11 16,34-50-9-16,15 27-10 15,3 1-2-15,1 2 1 16,-6 7-3-16,-14 5 0 16,-8 0 0-16,-13 8-3 15,-5 0 1-15,-3 0-2 16,-3 4-2-16,-1 21 3 16,0 7 2-16,0 3 1 15,0 3 0-15,0-1 0 16,0-6 0-16,0-4 0 15,6-7 0-15,2-8 0 0,5-4 1 16,2-8 1-16,3 0-2 16,1-2 6-16,0-22-3 15,0-3 0-15,-3-9-1 16,-2-3 2-16,-3-2-1 16,-3 0 2-16,0 8-1 15,-6 9-4-15,0 14 9 16,-2 7 1-16,0 3-2 15,0 0-6-15,2 0-2 16,6 30-9-16,3 6 6 16,4 5 2-16,-1-3 0 15,3-2 0-15,2-10-4 16,-1-6-7-16,6-12-1 0,-2-8 4 16,-1 0 4-1,3-1 0-15,-3-22 2 0,-6-7 2 16,1-6 1-16,-8-6 1 15,-4-3 0-15,-4-6-1 16,0-1 0-16,0 2 3 16,-14 7-3-16,-3 15 1 15,-1 5 2-15,-1 11-2 16,-2 12 0-16,2 0-1 16,0 8-4-16,4 33 4 15,2 10-5-15,7 2 1 16,6 2-20-16,0-2-57 0,20-6-152 15,10-12-113 1</inkml:trace>
  <inkml:trace contextRef="#ctx0" brushRef="#br0" timeOffset="163061.07">17581 3190 805 0,'0'0'196'0,"0"0"-37"16,0 0-42-16,0 0-77 16,0 0-27-16,0 0-11 15,-12-9-2-15,30 9 0 16,4 0 0-16,3-3 2 16,-2-8 0-16,-1-3-2 0,-1-4 0 15,-5-2 0-15,-4-3-2 16,-2 1 2-16,-8 3 0 15,-2 4 2-15,0 3-1 16,0 2 1-16,-19 4-1 16,-2 6-1-16,-6 0-4 15,-3 22 3-15,4 15-1 16,2 15-1-16,12-4 3 16,4 6-2-16,8-5-4 15,0-7 3-15,18-9-1 16,13-11-26-16,5-7-1 15,9-15-7-15,-2 0 14 0,3 0 14 16,-6-17 10-16,0-5 1 16,-4-9-1-16,-4 1 0 15,-5-2 0-15,-7-6 4 16,0 0 11-16,-6-5 8 16,-4 4 3-16,-4 7 5 15,-3 2-10-15,-3 6-5 16,0-1 2-16,-2 3-7 15,-12 3 0-15,-3 8 0 16,-5 6-1-16,-3 5-4 16,-2 5-2-16,0 29-3 15,4 11-1-15,9 7 0 16,6 7 0-16,8-3-2 0,0-1-6 16,24-10 6-1,6-12-22-15,6-12-25 0,-1-11-5 16,3-10-13-16,-1 0 19 15,-3-8 29-15,-7-25 16 16,2-5 3-16,-9-10 3 16,-2-4 9-16,-6 0 28 15,-7 7 28-15,-2 3-15 16,-3 5-17-16,0 8-14 16,0 11-5-16,0 10-2 15,0 4-4-15,0 4-4 16,0 0-7-16,0 22-2 0,0 16 0 15,-3 7 2 1,1 3 0-16,2-7-1 0,0-5 0 16,0-9-8-16,0-4-9 15,0-9-5-15,0-11 7 16,8-3 11-16,3 0 5 16,8-10 4-16,2-24 1 15,-1-4 5-15,0-10 8 16,2-4-3-16,0-4 4 15,-3 3-4-15,-4 13 2 16,-4 12-2-16,-6 16 3 16,-2 8-4-16,5 4-7 15,1 0-6-15,5 35-1 16,-1 4 0-16,-5 6 0 16,0 3-4-16,-4-3 1 0,-1 0-25 15,-3-12-24-15,0-3-72 16,0-5-78-16,0-5-198 15</inkml:trace>
  <inkml:trace contextRef="#ctx0" brushRef="#br0" timeOffset="163316.07">18747 3474 987 0,'0'0'134'16,"0"0"-11"-16,0 0-12 15,0 0-74-15,0 0-34 16,0 0 2-16,27 110-5 16,-20-65 3-16,-7 0-3 15,0-7-2-15,-9 1-1 16,-22-8-51-16,-13-4-101 15,3-15-179-15</inkml:trace>
  <inkml:trace contextRef="#ctx0" brushRef="#br0" timeOffset="164335.07">19067 3006 1043 0,'0'0'79'16,"0"0"-20"-16,0 0 29 15,0 0-35-15,0 0-18 16,0 0-17-16,0-94-10 15,0 94-6-15,4 0-2 16,9 28-5-16,6 28 4 16,5 8 1-16,4 5 3 15,-2-2-3-15,-2-6-4 16,1 1 4-16,-1-12 0 16,-4-14-1-16,-6-12 0 15,-3-10 1-15,-8-10-4 0,0-4 4 16,2-16 1-16,3-30 6 15,4-24-5-15,-4-10 0 16,-5-2-1-16,2-4 3 16,-1 0-3-16,3 3-1 15,5 6 1-15,4 10-1 16,3 15 1-16,-3 14-1 16,4 11 0-16,0 10-1 15,4 12-3-15,6 5-5 16,4 0-6-16,1 36-6 0,-4 15-18 15,-10 17-43 1,-5 5-106-16,-5-2-182 0</inkml:trace>
  <inkml:trace contextRef="#ctx0" brushRef="#br0" timeOffset="164623.28">19846 2882 370 0,'0'0'557'16,"0"0"-477"-16,0 0 78 15,-47-128-61-15,46 125-54 16,-1 3-30-16,-1 3-13 16,-7 41-2-16,1 19 2 0,-2 13 0 15,0 1 2-15,7-9 0 16,4-5-2-16,0-10-4 15,0-11 3-15,14-9-1 16,3-14 0-16,7-13-28 16,6-6-60-16,2-8-43 15,0-32-64-15,-5-12-140 16</inkml:trace>
  <inkml:trace contextRef="#ctx0" brushRef="#br0" timeOffset="164809.17">19829 2523 601 0,'0'0'146'0,"0"0"-95"16,0 0 40-16,0 0-39 16,0 0-52-16,0 0-1 15,49 34 0-15,-22 1-16 16,-3 10-105-16,-5 8-164 15</inkml:trace>
  <inkml:trace contextRef="#ctx0" brushRef="#br0" timeOffset="165258.53">20078 3002 890 0,'0'0'101'16,"0"0"65"-16,0-128-54 16,4 97-58-16,2 9-22 15,-1 9-12-15,1 1-8 16,-2 10-5-16,-2-1-3 16,-2 3-2-16,6 0-2 15,10 29-5-15,4 14 4 16,7 18 1-16,-5 3 0 0,-5 1-3 15,3 1 3 1,-10-7-7-16,1-10-15 0,-6-6-22 16,-1-15-17-16,-4-6-41 15,0-11 30-15,0-11 28 16,0 0 43-16,0-2 1 16,-6-29 7-16,-4-4 15 15,5-13 12-15,2-7 3 16,3-9 0-16,0-8 2 15,0-5-11-15,18 6-15 16,2 9-1-16,2 15-6 16,-3 14-5-16,-3 14-1 15,-3 13-1-15,0 6-38 16,0 0-137-16,-2 16-145 16</inkml:trace>
  <inkml:trace contextRef="#ctx0" brushRef="#br0" timeOffset="166256.74">20613 2485 738 0,'0'0'141'0,"0"0"-56"16,0-135 60-16,0 122-71 16,-4 13-45-16,4 0-16 15,0 0-13-15,-3 43 0 16,2 32-14-16,1 27 14 15,0 16 5-15,0 3 3 0,0-2-5 16,0-5-2 0,1-22-1-16,6-15-4 0,4-22-15 15,1-10-126-15,4-23-68 16,1-20-175-16</inkml:trace>
  <inkml:trace contextRef="#ctx0" brushRef="#br0" timeOffset="166615.74">20547 2992 779 0,'0'0'152'16,"0"0"-5"-16,0 0-13 16,0 0-64-16,0 0-36 15,0 0-10-15,26-100-12 0,19 71-8 16,8 5-4-16,0 1 0 15,1 12-3-15,-12 2 1 16,-10 9-2-16,-5 0-6 16,-8 6-16-16,-5 23-11 15,-6 9 5-15,0 8-4 16,-8 5 11-16,0 4 6 16,0-6 4-16,0 2 2 15,-3-9 4-15,-1-1-2 16,3-10 2-16,1-6 6 15,0-10 2-15,0-5-1 16,8-7 1-16,6-3-6 0,13 0-19 16,7-25-52-16,6-12-103 15,-3-11-104-15</inkml:trace>
  <inkml:trace contextRef="#ctx0" brushRef="#br0" timeOffset="166812.74">21058 2369 747 0,'0'0'137'15,"0"0"-44"-15,0 0 45 16,0 0-50-16,0 0-63 16,0 0-25-16,-11-50-11 0,33 65-28 15,6 27-32 1,0 1-85-16,-2 9-110 0,-7 0-206 15</inkml:trace>
  <inkml:trace contextRef="#ctx0" brushRef="#br0" timeOffset="167073.74">21491 2747 771 0,'0'0'190'0,"0"0"-58"15,0 0 3-15,0 0-68 0,0 0-36 16,0 0-15 0,-55-72-10-16,41 106-6 0,-4 21 1 15,1 17-1-15,6 1 2 16,10-4 1-16,1-7-3 16,4-4-2-16,21-13-2 15,11-10 2-15,12-15-13 16,8-13-79-16,2-7-100 15,-5 0-89-15,-5-23-189 16</inkml:trace>
  <inkml:trace contextRef="#ctx0" brushRef="#br0" timeOffset="167629.74">21733 3002 562 0,'0'0'184'15,"0"0"-59"-15,0 0 0 0,0 0-60 16,0 0-36-16,0 0-7 15,-18-4-7-15,22 4 21 16,16 0 33-16,7 0-20 16,8 0-19-16,0-22-18 15,-4-1-8-15,-1-6 0 16,-9-4-3-16,-5-1 1 16,-8-2-2-16,-5 6 0 15,-3 6 3-15,-5 4 0 16,-17 4-1-16,-9 10-2 15,-3 6 0-15,0 4 0 16,5 31 0-16,7 10-2 0,3 9 1 16,9 2 1-16,7-5-5 15,3 3 4-15,7-11-4 16,21-6 5-16,14-11 0 16,9-16 1-16,4-10-1 15,-2 0-4-15,-1-10-3 16,-6-16-4-16,-6-12 2 15,-7-7 6-15,-11-7 2 16,-7-5 1-16,-9-2 1 16,-4 11 0-16,-2 7 2 15,0 16 3-15,0 10 14 16,0 12 6-16,0 3-9 16,0 0-17-16,0 26-4 0,10 18 1 15,7 18 2 1,2 0 0-16,-1 4-2 0,-6-7-1 15,-9-1-22-15,-3-5-13 16,-3-6-5-16,-27-2-15 16,-12-8 12-16,-14-5-23 15,-7-7-49-15,-12-9-67 16,-9-9-223-16</inkml:trace>
  <inkml:trace contextRef="#ctx0" brushRef="#br0" timeOffset="168363.76">19790 2943 674 0,'0'0'115'16,"0"0"-35"-16,0 0 35 0,0 0-64 16,0 0-40-16,0 0-2 15,21 10 4-15,-3-8 17 16,6-2 0-16,7 0 3 16,3-19-22-16,-1-12-11 15,-4-5 4-15,-9-4-4 16,-9-5 0-16,-4 0-14 15,-7-3-6-15,0 6 3 16,-16 9 4-16,-2 9 6 16,0 8 4-16,0 10 3 15,-1 6 2-15,-5 0 5 16,-6 20-6-16,-4 27 1 16,0 18 0-16,-1 15 8 0,4 8 1 15,4 8 1 1,10-7-1-16,7-7-4 0,10-7-6 15,12-11-1-15,24-9 3 16,19-17-3-16,15-22-2 16,12-16-14-16,-3 0-139 15,-10-25-253-15</inkml:trace>
  <inkml:trace contextRef="#ctx0" brushRef="#br0" timeOffset="169332.4">22525 3437 812 0,'0'0'155'0,"0"0"-113"0,0 0 83 15,0 0-30-15,0 0-59 16,0 0-24-16,28-74-11 16,-25 74-1-16,1 35-8 15,-4 14 6-15,0 10 2 16,-16 1-37-16,-14 1-38 15,-5-7-33-15,-2-14-90 16,3-16-186-16</inkml:trace>
  <inkml:trace contextRef="#ctx0" brushRef="#br0" timeOffset="173328.72">22629 3591 816 0,'0'0'58'15,"0"0"-1"-15,0 0 41 16,0 0-39-16,0 0-38 15,0 0-17-15,0 0-4 0,-36-26-18 16,36 37 4-16,0 9 14 16,0 3 0-16,8-8 0 15,4 1-1-15,4-13-18 16,1-3-12-16,2 0-2 16,-4-3-3-16,-4-20 11 15,-6-2 11-15,-5-3 4 16,0 1-3-16,-6 7 10 15,-13 3 3-15,-5 9 0 16,0 4 2-16,-2 4 15 16,-3 0 4-16,7 14-6 15,1 9-4-15,7 3-5 0,9-3-4 16,4-1-2 0,1-3-4-16,0-8 2 15,0-1 2-15,5-3 3 0,7-3-1 16,1-4 1-16,8 0 0 15,3-11-3-15,1-17 0 16,-1-8-17-16,-6-3-13 16,-1-6 4-16,-10-2 12 15,-7 2 7-15,0-1-5 16,-12 6 6-16,-10 12 6 16,-3 9 0-16,-1 16 6 15,-4 3-3-15,-1 0-3 16,1 28 0-16,3 13-3 15,9 2-5-15,14-5-97 16,4-11-172-16</inkml:trace>
  <inkml:trace contextRef="#ctx0" brushRef="#br0" timeOffset="176289.77">22544 3753 703 0,'0'0'160'16,"0"0"-124"-16,0 0 37 16,0 0 25-16,0 0-45 15,0 0-33-15,-49-34-14 16,43 41-5-16,-4 8 1 15,5-5-2-15,5-1-6 16,0-3-2-16,0 1 8 16,0-4 0-16,5-3 0 15,8 0-4-15,8-2-11 16,4-27-8-16,-3-6-16 16,-3-9-12-16,-6-1 2 15,-12 0 9-15,-1 4-8 0,0 1 21 16,-14 11 27-16,-1 10-2 15,0 3 5-15,1 10 16 16,4 1 7-16,4 3-7 16,1 2-7-16,4 0-11 15,1 0-1-15,0 0-5 16,0 0-3-16,0 0-16 16,0 0-34-16,0 7-51 15,1-3-127-15,10-4-215 16</inkml:trace>
  <inkml:trace contextRef="#ctx0" brushRef="#br0" timeOffset="176594.04">22593 3331 768 0,'0'0'153'16,"0"0"-90"-16,0 0 57 15,0 0-58-15,0 0-41 16,0 0-15-16,-5-11-5 16,5 42-1-16,4 24 0 0,5 19 3 15,0-1 2-15,-6 5-5 16,-3-5-2-16,0-3-4 15,-21-9-4-15,-16-2-78 16,-8-18-82-16,-6-10-162 16</inkml:trace>
  <inkml:trace contextRef="#ctx0" brushRef="#br0" timeOffset="177677.65">23119 3021 615 0,'0'0'190'16,"0"0"-102"-16,0 0 71 15,0 0-67-15,0 0-53 16,0 0-16-16,-4 0-5 15,4 0-4-15,2 0-9 0,19-15-4 16,12-13 5-16,6-7-5 16,-3-2-1-16,-2-3 0 15,-8-1-4-15,-4 6-19 16,-6 2-1-16,-11 5 8 16,-4 7 4-16,-1 3 12 15,0 4 1-15,-13 5 0 16,-10 5 0-16,-7 4 0 15,-4 0-1-15,0 31 1 16,0 14 0-16,4 10 2 16,4 4-3-16,8 3 1 15,11 4 0-15,7-4 0 16,0-5-1-16,24-6-3 0,21-12-1 16,24-14 1-1,22-14-73-15,8-11-71 0,1 0-57 16,-11-4-88-16</inkml:trace>
  <inkml:trace contextRef="#ctx0" brushRef="#br0" timeOffset="178600.07">23877 3019 572 0,'0'0'185'16,"0"0"-5"-16,0 0-53 16,-90-98-48-16,56 83-32 15,4 5-5-15,-4 10-12 16,-4 0-12-16,1 0-6 15,-1 16-2-15,5 8-6 16,8 3 0-16,11 0-4 0,8 7 1 16,6-3-1-16,0 2 0 15,15-9-9-15,26-11 9 16,17-9 2-16,14-4-2 16,7-24-4-16,-3-22-40 15,-5-21-36-15,-6-13-17 16,-10-23 30-16,-9-8 12 15,-13-11 35-15,-16 10 20 16,-14 12 8-16,-3 21 19 16,-3 19 36-16,-12 19-7 15,2 18-11-15,7 12-14 16,3 8-10-16,0 3-5 0,-5 0-11 16,-1 37-3-16,-6 26-1 15,3 17 6-15,2 11 6 16,10 3 3-16,0-1-7 15,16 0-2-15,14-1-7 16,6-16 0-16,6-9-4 16,3-22 0-16,2-11 3 15,-3-21-29-15,-4-13-6 16,-10 0 14-16,-6-10 20 16,-8-20 2-16,-6-8 4 15,-7-7 16-15,-3 2 15 16,0 4 2-16,-9 1-6 15,-6 10-1-15,-1 5-11 0,-4 7-4 16,3 9-9-16,7 4-3 16,0 3-3-16,-3 10-2 15,2 22 0-15,2 23 2 16,5 2-4-16,4-2 3 16,0 0-2-16,11-9-3 15,8-2-9-15,6-15-24 16,5-5-19-16,-5-14-9 15,0-7 0-15,-5-3 18 16,-5 0 24-16,-6-25 23 16,0-5 2-16,-6-4 2 15,-2 2 16-15,-1 6 34 16,0 7 12-16,0 7 16 16,0 8-34-16,0 1-11 0,0 3-11 15,2 0-17-15,4 13-7 16,3 30-6-16,4 12 6 15,1 9 0-15,-5 6 0 16,-2 5 0-16,-3 4-1 16,-4 2-1-16,0-3 0 15,0-3 1-15,0-12-4 16,-8-10-1-16,-4-13-2 16,-5-10-32-16,-10-10 22 15,-6-9-8-15,-4-6-8 16,0-5 11-16,3 0 9 0,8-22 8 15,12-14-1 1,9-5-49-16,5-19-52 0,12-15-72 16,21-13-121-16</inkml:trace>
  <inkml:trace contextRef="#ctx0" brushRef="#br0" timeOffset="179253.67">24714 3025 764 0,'0'0'114'0,"0"0"3"15,0 0 14 1,0 0-74-16,0 0-46 16,0 0 4-16,85-11 17 0,-39-7-20 15,-4-2-8-15,-2-9-2 16,-3-9 1-16,-4-5-2 15,-3-7 0-15,-11 3-1 16,-4-1 2-16,-10 6 2 16,-5 0-1-16,0 7 4 15,-15 3 6-15,-8 7-1 16,-5 10-4-16,1 8-3 16,-1 7-2-16,0 0-3 15,2 24-1-15,1 15-1 16,10 15 1-16,7 4 1 15,8 4-1-15,0-1-2 0,20-6-1 16,14-10 2-16,6-11 0 16,5-13 2-16,0-16-3 15,-6-5-8-15,-3-5-7 16,-6-24 8-16,-1-13 6 16,-5-10 4-16,-6 4 0 15,-6 3 0-15,-6 6 4 16,-3 16 6-16,0 7 11 15,-1 5 1-15,-2 7-4 16,4 4-13-16,6 0-5 16,7 0-8-16,6 27 8 15,1 10-2-15,-4 2-1 0,-4 11-2 16,-4-4-9-16,-5 0-19 16,-5-5-14-16,-2-4-4 15,0-2 15-15,-10-5 9 16,-11-4 8-16,-3-7 9 15,-6 0-3-15,-4-8 2 16,-2-1-20-16,0-3-7 16,6-1 3-16,11-4-9 15,6-2-51-15,10 0-121 16,3-4-65-16</inkml:trace>
  <inkml:trace contextRef="#ctx0" brushRef="#br0" timeOffset="180579.57">26020 2863 756 0,'0'0'151'15,"0"0"-53"-15,0 0 79 16,-19-148-85-16,7 131-51 16,-4 5-17-16,-2 12-12 15,-5 0-3-15,-5 22-8 16,-2 21-1-16,2 18 0 0,7 3-1 16,8 3 0-16,7-2 1 15,6-10-6-15,3-6 5 16,22-8-7-16,6-13 0 15,5-13-24-15,-1-15 5 16,-4 0 6-16,-3-11 12 16,-7-21 9-16,-6-6 0 15,-3-7 1-15,-6 0 1 16,-6 1 6-16,0-1 8 16,0 5 3-16,0 10-5 15,0 4 0-15,0 17-2 16,0 3-1-16,0 6-5 15,0 0-6-15,0 22-8 0,0 22 0 16,0 12 7 0,4-1 1-16,6-2 0 0,4-4 0 15,-2-13-4-15,4-2-6 16,-2-16-3-16,1-6 5 16,-3-8 5-16,0-4 3 15,0 0 1-15,2-10 2 16,3-18-1-16,-2-2 3 15,1 2 4-15,-4-8 7 16,-8 3-4-16,2 5 2 16,2 3-4-16,-8 9 1 15,2 5-2-15,-1 7-2 16,-1 0-1-16,0 4-2 0,0 0-4 16,3 0-3-1,5 26-4-15,3 7 7 0,2 4 0 16,-3-3 0-16,-1-4-1 15,0 0-2-15,-2-9-8 16,3-6-3-16,1-6 5 16,-2-7 4-16,3-2 2 15,5 0 3-15,-1-7 3 16,3-18-3-16,-1-5 2 16,-3-2-1-16,1-6 2 15,-2 2 0-15,-1-3 2 16,-4 5 2-16,1 7-1 15,-4 1-1-15,1 12-3 16,-4 4 3-16,-2 6-5 0,1 4 1 16,2 0-1-16,7 4-6 15,2 20 0-15,8 9-3 16,1-1-41-16,5-3-57 16,6 0-23-16,3-13 3 15,2-6-50-15,3-6-20 16,-5-4 57-16,-4 0 29 15,-2-15 85-15,-6-9 26 16,-4-10 86-16,-7-7 31 16,-3 2 4-16,-8-6 39 15,-2 4-24-15,0-2-36 16,-4 5-13-16,-17 5-6 0,-5 4-4 16,-4 14-33-16,-1 8-18 15,0 7-11-15,-2 0-6 16,7 28-5-16,3 18-2 15,7 12-1-15,10 10-1 16,6-3-2-16,4-8-6 16,22-11 1-16,8-14-47 15,6-13-32-15,2-15-3 16,-2-4 5-16,0-10 14 16,-4-26 48-16,-3-14 22 15,-4-12 2-15,-3-19 11 16,-5-9 14-16,-8-6 2 15,-5-4-1-15,-8-5 26 16,0 12 26-16,-11 7-10 0,-5 23-12 16,5 22-31-16,4 23-3 15,1 10-1-15,3 8-9 16,-6 32-10-16,-2 46-3 16,1 41 5-16,4 23 15 15,6 5-6-15,0-12-12 16,0-13-3-16,9-20-18 15,1-32-94-15,-4-19-211 16,10-23-549-16</inkml:trace>
  <inkml:trace contextRef="#ctx0" brushRef="#br0" timeOffset="182396.33">27844 2760 818 0,'0'0'174'15,"0"0"-100"-15,0 0 25 16,0 0-49-16,0 0-22 16,0 0-8-16,6-111-12 15,-6 111 0-15,0 0-8 16,0 18-6-16,0 31-3 0,-3 17 9 15,-6 9 5 1,1-7-5-16,4-8 1 0,0-12-1 16,4-14-1-16,0-11-5 15,0-13-28-15,8-10-94 16,9 0-47-16,2-34-101 16,3-17-357-16</inkml:trace>
  <inkml:trace contextRef="#ctx0" brushRef="#br0" timeOffset="182584.6">27858 2231 706 0,'0'0'103'0,"0"0"21"0,0 0-14 16,0 0-65-16,0 0-33 15,0 0-12-15,-10-22-6 16,10 22-19-16,0 15-76 15,5 18 11-15,5 8-78 16,1 1-172-16</inkml:trace>
  <inkml:trace contextRef="#ctx0" brushRef="#br0" timeOffset="183573.99">28096 2754 808 0,'0'0'205'16,"0"0"-128"-16,0 0 38 16,0 0-48-16,0 0-28 15,0 0-17-15,12-103-9 16,-12 101-5-16,0 2-4 15,0 0-4-15,0 0-4 16,0 22-3-16,0 23-4 16,0 9 8-16,0 7 3 15,0-8 0-15,1-6 3 16,4-9-3-16,5-15-2 0,-2-7 1 16,0-10-14-16,2-6 2 15,2 0 4-15,4-22 9 16,5-17 0-16,-5-9 3 15,2-4-1-15,-6 1 2 16,1 0 0-16,-5 12-1 16,1 6 3-16,-2 11 1 15,-1 10-1-15,-4 4-1 16,2 8-4-16,2 0 1 16,3 0-4-16,8 17-3 15,7 19 4-15,-2 8-1 16,-4 8-2-16,-6 1-3 15,-3-1 6-15,-3-7-4 16,-2-7-12-16,1-8-13 0,1-13-44 16,4-5-20-16,9-12-23 15,7 0 26-15,8-4-2 16,8-29-16-16,-1-8 33 16,0-5 65-16,-7-12 11 15,-10-3 7-15,-2-9 57 16,-11 4 25-16,-4 10-7 15,-3 7 19-15,-4 12 3 16,0 10-21-16,0 11 1 16,-8 4-36-16,3 8-16 0,1 4-9 15,-9 0-8 1,-6 4-13-16,-7 29-2 0,-1 11-1 16,2 14-4-16,8 4 5 15,11 5-1-15,6-2-1 16,3-4-2-16,29-12 0 15,8-12 1-15,16-17-15 16,1-10-15-16,1-10-11 16,-5 0-8-16,-3-16 15 15,-8-17 20-15,-9-12 15 16,-12-4 2-16,-8-2 5 16,-9 6 10-16,-4 3 38 15,0 7 0-15,0 10-9 16,0 8-9-16,-4 6-13 15,4 7-3-15,0 4-7 0,0 0-6 16,0 0-6-16,0 0 0 16,0 8-6-16,0 20-1 15,0 15 2-15,0 12 4 16,0 3 0-16,0-4 1 16,0-5-4-16,0-5 0 15,0-14-4-15,0-5-40 16,-4-11-90-16,2-10-63 15,2-4-74-15,0-4-167 16</inkml:trace>
  <inkml:trace contextRef="#ctx0" brushRef="#br0" timeOffset="183768.09">29030 2255 792 0,'0'0'128'0,"0"0"-42"16,0 0 28-16,0 0-66 16,0 0-48-16,0 0-11 15,0 0-39-15,15 15-31 16,5 29-46-16,0 2-99 16,-4 6-154-16</inkml:trace>
  <inkml:trace contextRef="#ctx0" brushRef="#br0" timeOffset="185141.09">29474 2764 747 0,'0'0'249'0,"0"0"-122"16,0 0 3-16,0 0-60 15,0 0-44-15,0 0-10 16,-49-113-6-16,21 113-4 16,-11 0-6-16,-1 9 1 15,-1 21 0-15,8 4-1 16,10 2 0-16,10-2-1 0,8 1-1 16,5-7-2-16,5-6-4 15,27-9 2-15,14-9 2 16,10-4-10-16,5-12-16 15,-5-36 1-15,-5-14-2 16,-2-14-9-16,-7-17 13 16,-7-3 11-16,-7-5 11 15,-11-5 5-15,-9 13 4 16,-6 9-4-16,-2 24 1 16,0 22 1-16,-2 13 2 15,-6 15 13-15,1 4 0 16,3 6 0-16,-1 0-13 15,2 0-4-15,-6 6-1 0,-4 37-4 16,-6 32-2-16,-2 25 7 16,6 5 2-16,3 3 7 15,12-7-5-15,3-3-3 16,25-4 0-16,5-14-1 16,11-17-1-16,-1-17-3 15,3-26-17-15,-4-12-31 16,-4-8-1-16,-5 0 32 15,-4-28 9-15,-6-16 10 16,-1-8 2-16,-6-10 1 16,-2 9 6-16,-10 0 3 15,-1 10 21-15,-3-1-2 0,0 11 0 16,0 2-3-16,-11 5-3 16,-2 9-10-16,0 7 3 15,1 6-8-15,0 4-8 16,2 0-2-16,2 14-6 15,0 24-5-15,4 8 7 16,4 8 1-16,0 2 0 16,7-3-2-16,18-6-34 15,5-4-8-15,2-13-14 16,-2-13 7-16,-6-12 14 16,-4-5 21-16,-5 0 21 15,-3-7 0-15,0-14 11 16,-6-13 27-16,3 1 11 0,-4 0 6 15,1 0-13 1,0-2 4-16,-2 3-10 0,-1 3-5 16,0 7-12-16,1 6-3 15,-2 5-5-15,-2 5 2 16,3 5-5-16,-3-1 0 16,0 2-6-16,0 0-2 15,4 0-9-15,3 19-7 16,3 12 7-16,3 13 7 15,2-5 2-15,-3-2-24 16,0-4-22-16,-2-10-10 16,-4-1 13-16,3-9 14 0,-6-9 12 15,0-4 13 1,-2 0 4-16,7 0 14 0,0-26 22 16,7-9-10-16,1-4-8 15,0 0 8-15,1 0-8 16,1 2 3-16,-6 11-7 15,1 5-4-15,-7 9 2 16,-4 8-1-16,0 1-2 16,-2 3-4-16,0 0-5 15,0 0-3-15,8 19-12 16,2 20 1-16,2 6 10 16,3 1 2-16,-1-6-25 15,-2-9-32-15,6-9-1 16,1-8 10-16,0-14 33 15,1 0 17-15,-1-7 0 0,2-31 7 16,-1-7 9-16,0-14 11 16,0-6 4-16,-4-7 5 15,-5-5-4-15,-5-3 12 16,-6 2-2-16,0 7-14 16,0 16-16-16,0 17-4 15,-2 19 6-15,-1 16-1 16,2 3-1-16,-3 0-12 15,3 0-8-15,-7 30-6 16,-2 33-5-16,-4 30 4 16,0 21 15-16,0-5 3 15,1-5-3-15,5-8 0 0,1-12-36 16,5-7-156-16,2-22-162 16</inkml:trace>
  <inkml:trace contextRef="#ctx0" brushRef="#br0" timeOffset="185314.09">30845 2609 846 0,'0'0'226'16,"0"0"-140"-16,0 0-2 15,0 0-58-15,0 0-26 16,0 0-35-16,141-46-144 0,-88 30-240 15</inkml:trace>
  <inkml:trace contextRef="#ctx0" brushRef="#br0" timeOffset="190556.09">1223 4902 214 0,'0'0'669'0,"0"0"-612"16,0 0 21-16,0 0 42 16,0 0-61-16,0 0-25 15,0 0-9-15,-21-145-8 16,37 112-7-16,5 1-6 16,5 1-3-16,-5 7 0 15,8 6 0-15,-6 11 0 16,1 3-1-16,0 4-4 15,-1 7 0-15,-2 27 0 16,-4 19 0-16,-4 14-6 16,-11 11 1-16,-2 8-21 15,0-5-9-15,-6-10 2 0,-9-9 1 16,-6-11 5-16,4-12 9 16,3-15 11-16,6-14 2 15,2-10 9-15,-4 0 2 16,7-24 6-16,3-23-2 15,0-16 11-15,0-14 8 16,13-10-7-16,-2-6-3 16,5 8-7-16,-4 14-2 15,0 20-2-15,-3 19 0 16,1 15-4-16,-1 8-1 16,2 9-1-16,8 0-28 15,5 4-54-15,-2 26-59 16,-2 7-55-16,2 1-119 0</inkml:trace>
  <inkml:trace contextRef="#ctx0" brushRef="#br0" timeOffset="190976.34">1738 4939 551 0,'0'0'333'16,"0"0"-243"-16,0 0 64 16,0 0-73-16,0 0-51 0,0 0-17 15,-3-100-10 1,25 67-2-16,2-4-1 0,3-1 1 16,-5 1 2-16,-2 4-3 15,-6 1 0-15,-7 5 0 16,-3 5-4-16,-4 9 3 15,0-1 1-15,-10 10-1 16,-20 4 1-16,-11 0-6 16,-11 31 4-16,-8 26-1 15,4 8 2-15,10 9 1 16,13 3-1-16,16-1-2 16,12-10-1-16,5-14 1 15,10-9-3-15,29-15-3 16,16-17 3-16,15-11-23 15,12-14-29-15,2-25-33 0,-7-15-61 16,-10-11-19 0,-16-12-30-16,-9-12-109 0</inkml:trace>
  <inkml:trace contextRef="#ctx0" brushRef="#br0" timeOffset="191809.09">2127 4105 538 0,'0'0'204'16,"0"0"-46"-16,0 0-11 15,0 0-60-15,0 0-46 16,0 0-25-16,-72-41-10 16,62 95-4-16,-5 23 4 15,5 16 15-15,1 0-8 0,9 11 0 16,0-5-2-16,0-3-5 16,9 0-5-16,12-11 1 15,7-15 1-15,3-17-3 16,5-19-3-16,5-19-2 15,-1-15-46-15,-3 0-7 16,-4-18 12-16,-6-13 4 16,-9-17 33-16,-8-2 8 15,-4-2 2-15,-6-2 7 16,0 11 18-16,0 0 30 16,-3 10 2-16,-6 6-14 15,3 8-9-15,-1 6-14 16,2 11 6-16,4 2-9 0,-1 0-11 15,-4 2-7 1,0 33-5-16,0 8 3 0,-1 14 2 16,7 0 0-16,0-5 0 15,0-3-1-15,7-11 0 16,7-8-2-16,1-13 1 16,-2-7-1-16,3-8 2 15,-2-2-2-15,-2 0-3 16,-3-19 2-16,3-15 4 15,-2-14 0-15,-3-7 1 16,-2-2-1-16,-4 9 2 16,0 12-2-16,3 17 4 0,-4 10-2 15,0 9-1 1,0 0-1-16,0 4-1 0,3 37-10 16,3 11 8-16,5 9 0 15,2 0 1-15,2-8 1 16,6-12-11-16,7-15-20 15,5-14-2-15,4-12-2 16,1-3 13-16,0-32 12 16,-5-20 4-16,-3-7 7 15,-4-10-1-15,-3-4 1 16,-5-8 2-16,-6-4 0 16,-3-4 5-16,-9-2-5 15,0 2 8-15,-12 15 6 16,-4 20 11-16,5 24 4 15,1 21-11-15,1 12-4 0,5 0-7 16,-12 16-9-16,0 46-4 16,-8 25 4-16,3 19 2 15,9 1 4-15,6 3-2 16,6-11-4-16,0 4 0 16,9-10-3-16,6-17-4 15,6-11-39-15,1-20-115 16,2-15-129-16,6-15-236 15</inkml:trace>
  <inkml:trace contextRef="#ctx0" brushRef="#br0" timeOffset="192129.08">2864 4936 847 0,'0'0'107'16,"0"0"46"-16,0 0-16 15,0 0-76-15,-6-145-27 16,6 127-7-16,5 2-3 16,4 6-13-16,2 9-5 15,9 1-4-15,10 0-2 16,11 7-2-16,-2 28 1 16,3 11-1-16,-6 6-2 15,-6 1-2-15,-9-2-10 16,-5-5-26-16,-10-5-3 0,-6 0-15 15,0-10 5 1,-2-1 32-16,-14-4-3 0,2-9 4 16,-3-8-7-16,6-3-22 15,-2-6-39-15,4 0-48 16,6-9-150-16</inkml:trace>
  <inkml:trace contextRef="#ctx0" brushRef="#br0" timeOffset="192318.1">3159 4404 391 0,'0'0'326'16,"0"0"-296"-16,0 0-12 15,0 0-6-15,0 0-9 16,0 0-3-16,66 143-28 15,-39-90-183-15</inkml:trace>
  <inkml:trace contextRef="#ctx0" brushRef="#br0" timeOffset="192994.09">3509 4853 732 0,'0'0'102'15,"0"0"83"-15,0 0-13 0,0 0-97 16,-60-137-37-16,36 115-8 16,-1 7-12-16,0 5-11 15,1 8-1-15,9 2-1 16,0 0-5-16,4 22-3 16,4 14 2-16,4 12 0 15,3 4-4-15,0 2 4 16,10-4-1-16,14-12 1 15,3-7-5-15,4-8-2 16,1-14-27-16,-4-3 15 16,-6-6 2-16,-5 0 11 15,-2-18 6-15,-3-12 1 0,-5-8 5 16,0 2 0-16,-5-8 1 16,0 5 11-16,2 3 4 15,-4 5 4-15,0 10-6 16,2 7-6-16,-2 6-4 15,0 6-3-15,0 2-3 16,4 0-3-16,5 12-9 16,6 21 1-16,-3 5 8 15,6 6-2-15,-8 1-2 16,3-7-7-16,-2-6-19 16,1-8-3-16,-1-7 4 15,-3-5 6-15,0-11 6 16,0-1 8-16,0 0 9 0,3 0 2 15,-1-9-2 1,-1-13 5-16,3-1 0 0,2-7-3 16,-3-9-2-16,3 4 3 15,1-6 2-15,-2 4 0 16,-3 1 5-16,-2 14-7 16,-5 7 0-16,0 7 1 15,-3 8-3-15,3 0-1 16,2 8-9-16,0 25-1 15,0 14 6-15,1 3-8 16,-2 0-55-16,4-3-20 16,6-13-29-16,2-9-39 0,6-9-20 15,2-10-333 1</inkml:trace>
  <inkml:trace contextRef="#ctx0" brushRef="#br0" timeOffset="194208.09">4144 4715 655 0,'0'0'121'15,"0"0"46"-15,0 0 6 16,0 0-70-16,0 0-53 16,0 0-26-16,-71-103-12 0,61 107-7 15,-4 29-5-15,6 10-5 16,4 6 4-16,4 4-3 15,16 0 3-15,14-2-1 16,4-10 0-16,2-13-2 16,0-5-17-16,-7-11-36 15,-5 0 1-15,-5-8-1 16,-6 3-5-16,-7 1-33 16,-6 4 8-16,0 7 6 15,-14 7-7-15,-18 5 7 16,-1-3 30-16,0 0-32 0,5-5-59 15,8-11 43 1,10-6 46-16,10-6 31 0,0 0 10 16,10-32-3-16,17-7 15 15,3-16 81-15,3-12-12 16,3-17-25-16,0-7-22 16,7-12-15-16,-2-3 0 15,-3-1 15-15,-9 3 21 16,-9 7 19-16,-14 15 12 15,-6 19 35-15,0 18 47 16,-5 22-41-16,-6 8 24 16,5 12-32-16,0 3-66 0,-5 3-23 15,0 35-11 1,-5 24 1-16,3 12 2 0,7 6 5 16,3 10-2-16,3-4-1 15,0 3-7-15,12-5 0 16,6-8-5-16,4-13 0 15,-4-15-1-15,0-18-1 16,0-14 1-16,-5-7 1 16,-4-9 0-16,2 0 3 15,5-9-3-15,2-18 7 16,-3-17-6-16,1-5 3 16,-3-3 5-16,-6 7-5 15,-1 5 10-15,1 13 0 16,-3 11 1-16,-2 6-5 15,2 10-9-15,3 0 0 0,7 3-2 16,5 24-3-16,5 14 1 16,-7 3-3-16,0 1-1 15,-10 0-14-15,3-11-13 16,-5-9 4-16,1-10-6 16,0-4 10-16,-3-11 14 15,4 0 10-15,4 0 2 16,1-7 8-16,4-21-2 15,-2-5 4-15,0-4 9 16,0-6 4-16,2 4-10 16,-1 0 6-16,-3 13-5 15,-3 7-4-15,-1 10-8 0,-4 9-1 16,5 0-2-16,0 16-7 16,0 19 8-16,-6 12-5 15,-3 2-4-15,0 3-29 16,-3-4-39-16,-3-11-32 15,3-7-54-15,0-9-37 16,3-13-163-16</inkml:trace>
  <inkml:trace contextRef="#ctx0" brushRef="#br0" timeOffset="194410.09">4880 4257 814 0,'0'0'183'16,"0"0"-41"-16,0 0-22 15,0 0-101-15,0 0-19 16,0 0-12-16,38 76 10 16,-6-28-106-16,-7-3-97 15,-2-8-218-15</inkml:trace>
  <inkml:trace contextRef="#ctx0" brushRef="#br0" timeOffset="194703.84">5217 4233 753 0,'0'0'120'0,"0"0"86"0,0 0-11 16,0 0-110-16,0 0-45 15,0 0-12-15,0-102-14 16,0 118-9-16,0 52-5 16,0 29 0-16,0 31 10 15,0 12 12-15,-4 11-8 16,-6 9-6-16,1-6 0 16,-6-7-6-16,-1-11-2 15,2-20 0-15,1-13-2 16,6-14-8-16,4-25-72 15,3-19-106-15,0-23-56 0,18-13-175 16</inkml:trace>
  <inkml:trace contextRef="#ctx0" brushRef="#br0" timeOffset="195025.08">5371 4821 442 0,'0'0'383'15,"-17"-135"-308"-15,14 89 94 16,3 6 5-16,0 7-85 16,0 13-53-16,3 3-7 15,11 6-17-15,14 11-3 0,3 0-9 16,5 6 0-16,1 26-2 16,-4 11-1-16,-6 3 0 15,-4 10 0-15,-7-1-5 16,-8 4-26-16,-8-6-21 15,0-7-10-15,-4-6 0 16,-26-15 28-16,-10-7 22 16,-9-10 5-16,-3-8-2 15,8 0 12-15,1 0-2 16,6-6-19-16,6-18-37 16,4-12-73-16,10-6-176 15</inkml:trace>
  <inkml:trace contextRef="#ctx0" brushRef="#br0" timeOffset="197658.09">6377 4571 843 0,'0'0'124'0,"0"0"-67"16,0 0 107-16,0 0-80 16,0 0-49-16,0 0-20 15,0-75-10-15,0 79-5 16,-7 27-10-16,-6 17 10 16,5 7 1-16,-1 0 1 15,6-5-2-15,0-5 0 16,3-11-5-16,0-6 5 0,3-11-10 15,13-11-40 1,16-6-13-16,7-12 3 0,3-24-15 16,-4-14-12-16,-6 0 18 15,-7-4 24-15,-9-5 33 16,-8 4 12-16,-8 4 4 16,0 6 9-16,0 7 32 15,-2 14 26-15,-5 9 0 16,-1 5 13-16,6 7-30 15,0 3-21-15,2 0-22 16,0 0-11-16,0 19-15 16,0 14 15-16,15 3 1 0,4 1 2 15,2-4-3 1,5-1-2-16,-4-3 2 0,4 0-1 16,-4-4-4-16,-3-1-13 15,-4-4-12-15,-6-2 2 16,-3 1-1-16,-6 1-2 15,0 3 12-15,-9-1 9 16,-12 0 9-16,-3-1-1 16,-3-4 1-16,-4-6 1 15,-2-5 0-15,-1 0-4 16,1-6-12-16,0 0-31 16,5-12-32-16,6-16-79 15,4-10-102-15</inkml:trace>
  <inkml:trace contextRef="#ctx0" brushRef="#br0" timeOffset="197876.09">6323 4150 826 0,'0'0'152'0,"0"0"-69"15,0 0 19-15,0 0-38 16,0 0-50-16,0 0-14 16,-8 0-7-16,8 0-57 15,15 15-105-15,-2 6-49 0,-4-5-405 16</inkml:trace>
  <inkml:trace contextRef="#ctx0" brushRef="#br0" timeOffset="198948.09">7422 4637 771 0,'0'0'113'0,"0"0"-19"0,0 0 65 16,0 0-57-16,-3-129-62 16,0 129-17-16,3 0-9 15,0 0-9-15,0 18-5 16,0 35 0-16,0 25 0 16,3 26 9-16,7 4 3 15,-2 0-4-15,-1-5 1 16,2-12-9-16,-6-13 4 15,2-15-4-15,1-15-1 16,-3-17-2-16,3-14-25 16,-2-10-23-16,-1-7-2 15,-3 0 19-15,2-25 17 16,2-22-8-16,-4-12 4 16,0-10 10-16,0-11-4 0,0-14 10 15,-9-7 5-15,5-5 2 16,2 3 0-16,2 13 6 15,0 16 2-15,0 11 1 16,11 8 5-16,4 8-2 16,1 4-3-16,3 15-2 15,-2 5-6-15,-1 10-1 16,1 7-2-16,5 6-1 16,2 0-3-16,0 13-2 15,4 19 5-15,-10 7-6 16,0 3 3-16,-8 6-5 0,-7-3-9 15,-3 0-4 1,0-2-4-16,-4-2 7 0,-14-7-6 16,-5-7 8-16,-5-6 9 15,0-9 3-15,-4-6-3 16,3-6-3-16,5 0 11 16,5-8 2-16,8-15-2 15,8 1-2-15,3-1-35 16,0-1-33-16,21 3-48 15,13-1-85-15,5 2-38 16</inkml:trace>
  <inkml:trace contextRef="#ctx0" brushRef="#br0" timeOffset="199420.09">7877 4535 555 0,'0'0'174'16,"0"0"-81"-16,0 0 80 15,0 0-64-15,1-127-47 16,4 111-15-16,1 5-15 16,0 4-7-16,-3 6-13 15,4-2-7-15,2 3-4 16,2 0-1-16,5 0-2 15,-4 22 0-15,3 11 0 0,-3 5-1 16,3 7 1-16,-3-4-2 16,-5 4-1-16,-1-2-11 15,-4-7-24-15,1-7 2 16,-3-7-5-16,4-7 11 16,-4-11 4-16,0-4 18 15,0 0 10-15,0-2 11 16,0-24 4-16,0-16-11 15,0-2 1-15,0-6 6 16,0 1-1-16,5 4 0 16,7 1-6-16,2 11-1 15,0 2-1-15,4 5-2 0,0 11-1 16,4 10-4-16,5 5-24 16,4 0-62-16,-5 9-69 15,2 18-103-15,-7-2-188 16</inkml:trace>
  <inkml:trace contextRef="#ctx0" brushRef="#br0" timeOffset="200073.36">8344 4606 649 0,'0'0'164'0,"0"0"-9"0,0 0-26 15,0 0-80 1,0 0-24-16,0 0-14 0,78-117-6 16,-41 92 0-16,-1-5-3 15,-5 0-2-15,-1 0 3 16,-8-1-1-16,-8 7 1 16,-7 1-1-16,-5 6 3 15,-2-3 1-15,-5 8 5 16,-20 6-11-16,-14 6 0 15,-3 9-4-15,-1 21 1 16,10 9 0-16,5 1 1 16,13 5-1-16,9-2-2 0,6 2 3 15,2-6-2 1,24 0 2-16,16-13 1 0,6-6-1 16,6-10-11-16,-5-10-19 15,0 0 2-15,-9 0-1 16,-10-11 15-16,-7-12 11 15,-7-2 5-15,-6-2 2 16,-4-1 7-16,-6 1 18 16,5 5 19-16,-1-1-6 15,-2 2-7-15,7 4-14 16,1 0-5-16,5 2-5 16,7 2-5-16,4 7-4 15,2 6-1-15,-2 0-2 16,-1 0 1-16,-4 8-2 15,-3 13-1-15,-3 3-5 0,-2 2-20 16,-2 3-20-16,-6 1-1 16,-5 3-8-16,0-2-22 15,0 0 11-15,-14 0 4 16,-5-9-11-16,-7-2-1 16,2-6 33-16,-1-5 28 15,2-5 15-15,7-2 0 16,1-2 1-16,12 0-1 15,3 0-21-15,0-17-172 16</inkml:trace>
  <inkml:trace contextRef="#ctx0" brushRef="#br0" timeOffset="200734.09">9194 4567 391 0,'0'0'334'16,"0"0"-191"-16,0 0 26 16,0 0-73-16,0 0-68 15,0 0-19-15,51-67 3 16,-27 40-7-16,1-3 0 16,-4 5-2-16,-4-7 6 15,0 5-4-15,-6 2 3 16,-9 3 7-16,-2-1 17 15,0 8-8-15,0 4 0 16,-10 5-10-16,-12 6-14 0,-12 0 0 16,1 31-4-16,0 9 2 15,6 5-1-15,10 0-1 16,6 1 3-16,11-2 0 16,0-9-5-16,9 1 4 15,12-13-5-15,7-3-11 16,5-13 0-16,1-7 13 15,1 0 4-15,-1 0 1 16,-3-23 0-16,-1-6 1 16,-1-5 1-16,-5-1 6 0,-7 4-4 15,0 1 2 1,-4 8 11-16,-3 1-5 0,-3 6-12 16,6 6 0-1,-3 3 0-15,2 6-1 0,5 0-2 16,1 0-8-16,-2 21-21 15,-5 6-42-15,-2 6 8 16,-8 1-7-16,-1 2-18 16,0 2 37-16,0-7 2 15,-10-1 27-15,-1-8 14 16,6-1 9-16,0-8 2 16,3-1 1-16,2-9 2 15,0-3 9-15,15 0 18 16,13 0 40-16,4 0-42 15,4-15-17-15,7-4-8 0,3-5-2 16,4-1-1-16,0-8-62 16,-2 1-123-16,0-7-404 15</inkml:trace>
  <inkml:trace contextRef="#ctx0" brushRef="#br0" timeOffset="201399.78">10136 4367 576 0,'0'0'317'0,"0"0"-243"0,0 0 125 16,-30-148-78-16,30 124-71 16,0 9-14-16,0 8-6 15,0 4-6-15,0 0-5 16,0 3-12-16,0 0-7 15,3 13-3-15,12 26-5 16,3 15 8-16,3 1 0 16,-1 2-1-16,-1-2-2 15,0-9 2-15,-4-6-10 16,2-9-14-16,-7-14 3 16,-3-11-1-16,-4-2 9 15,1-4 13-15,0 0 1 16,2-10 9-16,7-21-9 0,0-4 2 15,1-3 4 1,-4-6-1-16,2 4 1 0,-4 4-3 16,3 4 1-16,-3 2 1 15,-2 7 5-15,-1 8-8 16,-4 5 0-16,4 6-1 16,0 4-1-16,6 0 0 15,4 5-3-15,7 17 0 16,2 0-4-16,2 1-10 15,-2-3-13-15,1-5-19 16,-3-3-11-16,-1-8 5 16,-3-4 17-16,0 0 7 0,-1 0 18 15,-7-12 9 1,2-10 4-16,-2-1 0 0,-6-5 1 16,-2 1 3-16,-2 4 12 15,0-5 8-15,0 12-5 16,0 1-5-16,-2 7-6 15,-9 8 7-15,-4 0-8 16,-3 0-7-16,-6 10-4 16,2 25 1-16,2 3-3 15,6 10 2-15,11 4 0 16,3-3-16-16,5-4-71 16,23-6-96-16,6-16-157 15</inkml:trace>
  <inkml:trace contextRef="#ctx0" brushRef="#br0" timeOffset="201820.09">10879 4402 475 0,'0'0'184'0,"0"0"25"15,0 0-46-15,0 0-56 16,-15-137-31-16,-1 127-20 16,0 6-21-16,0 4-24 15,-2 8-10-15,-1 28-1 16,1 9-1-16,6 1-3 15,9 1 4-15,3-3-2 16,0-9-7-16,5-7-17 16,17-11-33-16,5-11-17 15,2-6 12-15,4 0 12 0,-3-32 0 16,1-7 31-16,-1-12 21 16,-7-5 0-16,-4-11 1 15,-3-11-1-15,-10-11 5 16,-6-2 9-16,0-9 32 15,0 7 26-15,-14 12 6 16,0 21 15-16,-2 24-24 16,7 20-35-16,3 9-12 15,4 7-7-15,-4 29-15 16,1 42-5-16,0 29 5 16,4 22 2-16,1-3-2 15,0-8-1-15,0-8-4 16,0-13-8-16,0-21-115 0,0-19-185 15,-8-10-342 1</inkml:trace>
  <inkml:trace contextRef="#ctx0" brushRef="#br0" timeOffset="204275.09">11455 4725 874 0,'0'0'74'16,"0"0"-47"-16,0 0 65 0,0 0-26 15,0 0-54 1,0 0-12-16,-6-91-32 0,13 91-136 16,18 0-183-16</inkml:trace>
  <inkml:trace contextRef="#ctx0" brushRef="#br0" timeOffset="207544.97">3783 7540 551 0,'0'0'95'16,"0"0"-88"-16,0 0 9 16,0 0 59-16,0 0-16 15,0 0-38-15,0 0-18 0,6-1-2 16,18 1 0-16,7 0 1 16,3 0 0-16,4 0 3 15,5-3-5-15,8-1 6 16,6-3-4-16,10-2-1 15,6-5-1-15,2-1 0 16,11 1 1-16,3-4-1 16,-5 4 0-16,0-2 0 15,-4 6 0-15,-8 1 2 16,-2 4-2-16,-7 3 0 16,-2 2 0-16,-4 0 1 15,-4 0-1-15,-2 0 1 0,-4 0 0 16,3 0-1-16,2 0 0 15,8 7 0-15,7 2 0 16,0-2-1-16,1 0 1 16,-5-4-1-16,-3 4 0 15,2-5-1-15,-2-2 1 16,-6 0 1-16,0 0 0 16,1 0 0-16,-1 0 0 15,-1 0 0-15,4 0 0 16,0 0 0-16,10 0 0 15,-2-2 1-15,4 1 1 16,-6-5 0-16,-5 6-1 16,-3-1-1-16,-4 1 0 15,1-2 1-15,-4-3 0 16,4-1-1-16,6 3 0 0,0-10 0 16,4 6 0-16,-3-2-1 15,-2-4 0-15,4 1 1 16,0 0 0-16,-6 2 1 15,-2 2 0-15,-4 3 0 16,-4 1-1-16,1 4 0 16,-1-4 1-16,1 4 1 15,2 0 1-15,1-2-2 16,2 1 1-16,1 1 1 16,-4-3-3-16,-3-1 0 15,-8 2 0-15,4-2 0 16,-6 3 1-16,-2 0-1 0,-2 1 0 15,-1-4-1-15,-3 4 1 16,-1 0-2-16,-4 0 1 16,1 0 1-16,-3 0 3 15,0 0-3-15,-6 0-2 16,0 0-2-16,-7 0-3 16,-4 0-32-16,-3 0-45 15,0 0-40-15,-21 0-75 16</inkml:trace>
  <inkml:trace contextRef="#ctx0" brushRef="#br0" timeOffset="209028.09">3852 7565 400 0,'0'0'114'0,"0"0"-92"16,0 0 41-16,0 0 61 15,0 0-39-15,0 0-33 0,-22-43-14 16,22 43-9-16,0 0-14 16,-2 0-1-16,2 0-10 15,0 0 3-15,0 0-7 16,0 0 2-16,0 0-2 15,0 18-3-15,-3 22 3 16,0 20 0-16,0 8 17 16,3 4-10-16,0 3 4 15,0 5-9-15,0 7 9 16,0 3 8-16,0 4 8 16,0-1-8-16,3-2-5 15,0 4-5-15,2 3 3 16,0 6-3-16,0 7 3 0,1 3-1 15,0-4-2 1,0-7 1-16,2-3-5 0,-2-7 0 16,1 7-4-16,-4-2 5 15,1-5-4-15,-2-6-1 16,2 2 1-16,-4-4 0 16,3-1 1-16,-3 0 0 15,4-1 6-15,-1 2-5 16,1 0-2-16,2-3 0 15,-2 5-1-15,-1 1 0 16,3 6 0-16,-3 9-1 16,-3 2-2-16,0 2 2 0,0 2 0 15,0-2 0 1,-3 1 2-16,-3-2-2 0,-3-3 0 16,1-3 1-16,4-1-1 15,-2-7 4-15,0-3-3 16,2-5-2-16,2-6 1 15,2 0 0-15,0-1 0 16,0 0 1-16,0-6-1 16,0-3 3-16,0-4-3 15,0-5-4-15,0 5 4 16,0-5 2-16,0 2-2 16,-2 8-1-16,-4-3 1 15,2-11-1-15,2-4 1 16,2-11 0-16,0-9 0 0,0-1 0 15,0-1-1-15,0-6-4 16,0-7 4-16,0 0-2 16,0-4 0-16,0-1 3 15,0-1-5-15,0 4-25 16,2-4-44-16,2 1-42 16,-4-11-97-16,6 0-277 15</inkml:trace>
  <inkml:trace contextRef="#ctx0" brushRef="#br0" timeOffset="210438.1">3955 13200 624 0,'0'0'185'0,"0"0"-176"16,0 0 3-16,0 0 67 15,0 0-27-15,0 0-42 16,4-7-7-16,10 7-3 16,14 0 0-16,14 0 1 15,16 0 2-15,15 0 4 16,5 0-3-16,11-16 4 15,7-2 1-15,5-3-7 16,-1-1-1-16,-5 6-1 16,-4 1 3-16,-5-3-3 15,-6 6 1-15,-5 1 0 0,-5-1-1 16,-2 2 0-16,1-2-2 16,7 2 4-16,8-3-4 15,5 0 3-15,-1 5-2 16,7-3-1-16,-5 7 2 15,6-1 0-15,5-3-3 16,7 0-1-16,0-4 3 16,0 0 2-16,-6-3 2 15,-8 0-3-15,-7-2 1 16,-6 0-1-16,-2-4 1 16,-4-1-1-16,-4 2-1 15,-2 0 1-15,1-1-3 0,2 2 3 16,5-3-1-16,5 2 1 15,-1 4-8-15,-1 3 0 16,-2 3 1-16,-3 2 0 16,-2 4 2-16,-2 0 5 15,-3 4-1-15,-7 0 1 16,-8 0 0-16,-4 0-1 16,-5-3 1-16,-1-2 2 15,0-2-2-15,-2 0 0 16,3-2 0-16,1 5 1 15,-1-4-1-15,5 4-1 16,2-1 1-16,-4 2 0 16,4 0 2-16,-3 0-2 0,1 3 1 15,-2-1 0 1,0 1-1-16,-1 0-1 0,-4 0 1 16,0 0 0-16,-4 0 2 15,-2 0 0-15,3 0 1 16,-3 0-1-16,1 0 1 15,1 0 3-15,-1 0 10 16,-5 0-8-16,-4 0 1 16,-5 0 1-16,-3 0 0 15,-3 0-2-15,-6 0 2 16,-3 0-9-16,-7 0 4 16,-1 0-5-16,3 0 0 15,-3 0-6-15,0 0-40 16,0 1-70-16,-12 2-124 0,-16-3-113 15</inkml:trace>
  <inkml:trace contextRef="#ctx0" brushRef="#br0" timeOffset="212230.11">7902 7280 459 0,'0'0'138'0,"0"0"-119"15,0 0 10-15,0 0 21 16,0 0-13-16,0 0-7 16,108-1 8-16,-40 1-12 15,13 5-15-15,10 0-2 0,6 0-8 16,3-3 2-16,-2-2-3 16,-5 0-2-16,-5 0 2 15,-13 4 0-15,-11-3-1 16,-16 4 0-16,-13 1 1 15,-11-2 0-15,-10 2 0 16,-1-2 1-16,-11-1 4 16,-1-1-4-16,-1-2 5 15,0 1 4-15,0 8 2 16,3 4 0-16,2 6 6 16,-1 7 0-16,2 4-7 15,1 2 7-15,-2 7-2 16,8 5 0-16,-7-1-10 0,3 9 1 15,-1-4 3 1,1 9-2-16,-5-2 5 0,-4 6 0 16,3 1-2-16,-3-1-1 15,0-2 0-15,0 0-6 16,0 1 0-16,0 1-2 16,0 1 0-16,0-1 3 15,-3 2-4-15,-5 2 5 16,3 7-4-16,2 11 5 15,0 11 43-15,1 9-36 16,-2 4-2-16,1 1-1 16,0-4 1-16,3 8-1 0,-2 5 0 15,1 4-4 1,-1-3-3-16,2 2-4 0,-1-3 8 16,-5 1 4-1,3 2-2-15,-2-1-6 0,-2 0 0 16,-1 1 0-16,-2 8-2 15,1 4 1-15,-1 7-1 16,8 0-2-16,0-3 2 16,0-6-2-16,2-4 0 15,-1-2 0-15,-3-4 1 16,-2-7 0-16,-4-9 0 16,-1-5-1-16,2-2 0 15,-4-5 0-15,5-6 2 16,-2-5-2-16,7-9 1 0,0-9-1 15,3-4 0-15,0-12 0 16,0-4 0-16,0-9 0 16,0-5 0-16,0-7 0 15,0-5 1-15,0-7-1 16,0-3 0-16,0 0 0 16,0-2 0-16,0-1 0 15,0 2 0-15,0-3 0 16,0 2 1-16,3-1-1 15,0 6 0-15,2 4 0 16,-1-2 0-16,-1 5 0 16,3 1 1-16,0-3-2 15,-2-1 1-15,1-4 0 0,-1 0 0 16,-1-3 1-16,-3 2 0 16,0-4-1-16,4 0-1 15,-4-3 1-15,0-1 1 16,1 3-1-16,-1-4-1 15,0 0 0-15,0 0 0 16,1 0-38-16,1 0-68 16,4-12-87-16,-3-21-311 15</inkml:trace>
  <inkml:trace contextRef="#ctx0" brushRef="#br0" timeOffset="-213598.63">3765 7663 470 0,'0'0'166'16,"0"0"-137"-16,0 0-20 16,0 0 34-16,0 0 3 15,0 0-28-15,0 0-13 0,5 0-5 16,5 2 0-16,5 13 3 15,-2-1 11-15,4 7 2 16,2-4-4-16,-2 5-3 16,4-5 19-16,1 5 4 15,6 0-24-15,-1-2 0 16,-1 0-4-16,-1-4 1 16,-2-1-4-16,-7 0 0 15,-1 0 1-15,-2 1 6 16,1 2-2-16,2 3 7 15,4 8 9-15,6 3 1 16,7 3 17-16,7-1-30 16,8 0-3-16,3-4-3 0,4 1 3 15,8-5-6 1,-2 6 1-16,-3-3-1 0,2 2 0 16,-10 0 0-16,-6 5 0 15,-5 1 1-15,-4 4-1 16,-1-1 3-16,-4 5-2 15,0 1-1-15,1-1 0 16,1 4 6-16,3 8-6 16,5-3 6-16,7 6-5 15,7-1 22-15,4 0 2 16,4 3-22-16,10-3 0 16,-3 6-1-16,3 1 0 15,-7-1-1-15,1 8-1 16,1-1 3-16,0 3-4 0,3-2 5 15,2 1-1-15,4 1 1 16,0-5-1-16,-3-1 5 16,0-1-3-16,1-3 0 15,-3 0 0-15,0-2 1 16,-3-4-2-16,-5-2-1 16,1 4 1-16,-6-4-3 15,5-1 7-15,-5 3-5 16,0-5-2-16,-3 4-2 15,0-3 0-15,-1-3 0 16,0 2 2-16,2-2-2 16,1 1 0-16,1 0 0 15,-1-6 0-15,-6-2 1 16,-4-5-1-16,-5-3 1 16,-2 1-1-16,-8-1 1 0,-6-3 1 15,-3 2-3-15,-1-2 3 16,-5-1-2-16,1-4 1 15,-3 1-1-15,1 5 2 16,5-7-2-16,0-1 1 16,1 4-1-16,0-5 0 15,5 3 3-15,-4-6-2 16,4 3-1-16,-5 0 0 16,3-3 0-16,-2 0 0 15,1 1 0-15,-5-1 1 0,3 0-1 16,-4 0 0-16,3-1 0 15,-2 1 2-15,-2 0-2 16,5-1 3-16,-5-3-3 16,7 1 0-16,-5 3 0 15,0-5 0-15,4 4-2 16,1 0 2-16,-2-1 4 16,0-4-4-16,-1 1-2 15,-1 2 1-15,1-6 1 16,-6 4-1-16,4-3 1 15,-3 0 1-15,-2 0-1 16,1 0 0-16,0-4 0 16,1 4-1-16,1-1 2 0,2-1 0 15,2 4-1 1,1-7 0-16,-4 2-1 0,-1-2 1 16,-1 2 0-16,-4 0 0 15,1-1 0-15,-4-2 0 16,3 1 0-16,-5 3 0 15,4-3 0-15,-1-3 1 16,1 5-1-16,4-2 0 16,0-2 1-16,6 4-1 15,1-1 0-15,3 1 1 16,2 0-1-16,0 4 0 16,0 0 2-16,-2 5-2 15,-1-6 0-15,-8 1 1 16,0 0 2-16,-1 0-3 0,-1-3 0 15,-2 1 0-15,3 1 1 16,-3 0-1-16,3 0 0 16,-3 0 0-16,1-4 0 15,2 7 0-15,2-6 0 16,-1 5 1-16,2-1 0 16,2-1-1-16,-3 3 0 15,0-6 0-15,-5 5 0 16,0-1 0-16,-2-4 0 15,-4 1-2-15,3-5 4 16,-6-4-2-16,-1-4 0 16,-2 2-1-16,0-2-1 15,0 0-5-15,-3 0-18 0,-20-10-50 16,-11-15-74 0,-5-2-54-16,-4-9-252 0</inkml:trace>
  <inkml:trace contextRef="#ctx0" brushRef="#br0" timeOffset="-211228.45">3585 7018 828 0,'0'0'151'16,"0"0"-118"-16,-3-141 97 0,-7 111-32 15,2 7-46-15,-7 11-16 16,-2 12-11-16,-11 0-11 16,-4 23-8-16,-13 37-5 15,4 15 2-15,5 10-2 16,11-8 0-16,10-5-2 16,11-6 1-16,4-12 0 15,11-7-6-15,19-12 4 16,8-10 2-16,10-15 1 15,5-10-1-15,-3-3-18 16,-1-34-18-16,-9-9 0 16,-10-7-8-16,-12-8 3 15,-8-3 1-15,-10-5 15 0,0 11 19 16,0 2 6-16,0 9 5 16,-2 10 23-16,-6 10 39 15,2 9-23-15,6 10 9 16,0 8-11-16,0 0-22 15,0 0-14-15,0 20-6 16,14 25-5-16,5 14 2 16,2 7 1-16,3-1-3 15,-4-4 2-15,-2-8-4 16,-3-5-70-16,3-10-138 16,-3-19-256-16</inkml:trace>
  <inkml:trace contextRef="#ctx0" brushRef="#br0" timeOffset="-210067.62">9315 6528 930 0,'0'0'86'0,"0"0"-56"16,0 0 37-16,0 0-23 16,0 0-17-16,0 0-6 15,-16-103-13-15,16 103-2 0,-3 0-6 16,3 0-6-16,-3 34-3 15,-2 19 8-15,0 14 1 16,0 4 8-16,4 4 0 16,-1-5-2-16,2-10-2 15,0-13 0-15,2-10-3 16,13-17-1-16,1-6 2 16,6-13 0-16,2-1 2 15,7 0 4-15,7-29-3 16,-1-6 0-16,3-5-3 15,-1 9 0-15,-5 0 1 16,-2 9-3-16,-5 3 2 16,-1 12-2-16,-3 7-1 15,2 0-1-15,-5 7-3 16,2 34 5-16,-9 8-5 0,-5 12-3 16,-7 8 5-16,-1 7 0 15,-9-5-4-15,-16 3-20 16,-9-8 4-16,-2-9 5 15,0-11 2-15,0-8 8 16,4-12 4-16,0-13 4 16,5-12 3-16,1-1 2 15,0-10 0-15,7-23 6 16,5-12-2-16,8-10-7 16,2-8-2-16,4-1-1 15,0-3-20-15,19 19-74 16,1 16-96-16,1 16-173 0</inkml:trace>
  <inkml:trace contextRef="#ctx0" brushRef="#br0" timeOffset="-208965.63">3993 13607 555 0,'0'0'213'0,"0"0"-118"16,0 0 61-16,0 0-70 16,0 0-53-16,0 0-15 15,-83-31-8-15,51 31-6 16,-8 30-1-16,-1 22-3 15,0 11 2-15,6 19 5 16,9 1 3-16,7 5 12 16,13-10 2-16,6-5-6 15,3-11-12-15,27-13-3 16,18-17-3-16,20-20-3 16,15-12-57-16,8-21-123 15,-4-28-206-15</inkml:trace>
  <inkml:trace contextRef="#ctx0" brushRef="#br0" timeOffset="-207861.62">9096 13766 593 0,'0'0'165'15,"0"0"-73"-15,0 0 66 0,0 0-60 16,0 0-38-16,0 0-22 15,-58-69-11-15,19 69-16 16,-15 0-2-16,-11 0-2 16,5 22-3-16,11 3 1 15,15 2-2-15,11-5 2 16,11-1-2-16,11-5-3 16,1 3 0-16,2-2 0 15,20-3-6-15,16-11 6 16,13-3 2-16,6 0-2 15,7-34-16-15,-3-18-22 16,-7-9-1-16,-14-10 1 16,-9-18-6-16,-8-6 31 15,-16-6 13-15,-7-4 0 16,0 11 0-16,0 20 4 0,-12 26-3 16,6 21 14-16,-1 17 5 15,2 9-2-15,4 1-7 16,-2 0-11-16,3 49 0 15,-2 33 0-15,2 25 2 16,0 9 25-16,0-4-15 16,0-4-8-16,2-14-4 15,7-9-3-15,4-17-32 16,2-21-166-16,1-23-439 16</inkml:trace>
  <inkml:trace contextRef="#ctx0" brushRef="#br0" timeOffset="-177974.61">6377 6757 877 0,'0'0'91'16,"0"0"-51"-16,0 0 73 16,5-153-10-16,10 120-47 0,0 9-35 15,4 2-9-15,1 5-4 16,9 13-7-16,-1 4 2 16,2 0 1-16,4 0-3 15,-1 21 0-15,-2 7-1 16,-2 8 0-16,-9 9 0 15,-8 10-2-15,-9 6 1 16,-3 14 0-16,-7 2-11 16,-16 2 3-16,-2-10 2 15,-4-11-1-15,4-17 4 16,11-16 3-16,3-13 1 16,7-6 0-16,4-6 1 15,0-15 3-15,0-36 1 0,6-25-5 16,17-19 0-16,7-10 0 15,0-2 1-15,-5-1 1 16,-8 4-2-16,-4 12 0 16,-6 20 4-16,-7 24-2 15,0 28 2-15,0 12 1 16,0 8 11-16,0 0-10 16,0 38-6-16,-4 28-1 15,-5 15 0-15,9 0 1 16,0 1 0-16,0-16-1 15,6-6 0-15,11-9 0 16,3-17 0-16,1-7-1 0,-2-14 0 16,7-13 2-1,1 0-4-15,7-17 3 0,3-17-52 16,0-7-98-16,-1 3-85 16,-9 12-225-16</inkml:trace>
  <inkml:trace contextRef="#ctx0" brushRef="#br0" timeOffset="-177697.62">7165 6616 824 0,'0'0'173'0,"0"0"-25"0,0 0 5 15,0 0-79-15,0 0-27 16,0 0-1-16,-28-49-21 16,28 49-15-16,0 8-5 15,0 35-3-15,9 18 3 16,6 7-3-16,-3 10-1 16,-5 2-1-16,-2-5-2 15,2-8-38-15,-4-18-81 16,5-19-305-16</inkml:trace>
  <inkml:trace contextRef="#ctx0" brushRef="#br0" timeOffset="-173376.61">2927 10735 901 0,'0'0'83'0,"0"0"-41"16,0 0 51-16,0 0 12 16,0 0-48-16,0 0-34 15,0 0-14-15,-3-105-5 16,15 103-3-16,9 2-1 16,3 0-1-16,8 22 1 15,-2 22 0-15,-1 14 0 16,-13 11 0-16,-4 10 3 0,-8 4-3 15,-4-2 0-15,0-9-4 16,0-18 3-16,-6-14-8 16,4-18 4-16,-3-9-5 15,5-13 1-15,0 0-1 16,0-8 8-16,0-37-5 16,0-22-23-16,0-21 12 15,6-10 11-15,1-4 2 16,-7 2 2-16,0 8 3 15,0 10 2-15,0 21-1 16,-7 24 1-16,3 19 1 0,2 14 14 16,-1 4 1-1,3 20-18-15,0 36-3 0,0 25 3 16,0 5 1-16,10 2-1 16,4-9 0-16,6-6-1 15,3-13 0-15,-6-12 1 16,6-15-1-16,-3-16 1 15,1-13-2-15,0-4-1 16,1-18 3-16,2-27-6 16,0-9-100-16,-4-2-67 15,-10 4-117-15,-10 15-187 16</inkml:trace>
  <inkml:trace contextRef="#ctx0" brushRef="#br0" timeOffset="-172935.62">3386 10965 819 0,'0'0'158'16,"0"0"-80"-16,0 0 55 15,-16-127-44-15,16 98-44 16,0 7-20-16,0 4-6 16,9 3-9-16,0 6-4 0,0-1-6 15,4 7 1-15,2 3-2 16,2 0-1-16,-1 14 1 16,0 20-2-16,-4 6-8 15,-7 13-11-15,0 6 1 16,-5 2 4-16,0 5 3 15,0-6 7-15,-10-6 4 16,2-8 3-16,3-13-1 16,4-10 2-16,1-8-1 15,0-12 0-15,0 0 0 16,0-3-2-16,10 0 2 16,12-31 1-16,8-14 1 15,2-19-2-15,3-9-1 0,-2-1-49 16,-2 0-167-1,-9 16-207-15</inkml:trace>
  <inkml:trace contextRef="#ctx0" brushRef="#br0" timeOffset="-171906.61">6174 9080 752 0,'0'0'180'15,"0"0"-100"-15,0 0 73 16,0 0-39-16,0 0-58 16,0 0-31-16,14-114-15 15,3 111-7-15,5 3-2 16,8 0 0-16,2 20 2 16,-2 19-3-16,-4 12-1 15,-7 12 1-15,-8 3-1 0,-4 2 1 16,-6-6 0-1,-1-4-1-15,0-6 0 0,0-11-6 16,-1-14 2-16,-2-12 0 16,3-8 0-16,0-7 0 15,0 0 4-15,0-22-2 16,0-25 0-16,0-20-19 16,3-11 4-16,-2-8 4 15,-1-5 2-15,0 5 11 16,0 8 0-16,-8 26 1 15,2 22 2-15,1 19 1 16,0 10 2-16,3 1 2 16,-2 35-7-16,4 34-3 15,0 21 3-15,0-4 0 0,6-14 0 16,10-10 1-16,4-13-1 16,-2-15 1-16,3-9-1 15,0-6 0-15,-2-11-1 16,1-8 1-16,1 0 0 15,6-12-1-15,-1-21-61 16,4-8-128-16,-4 4-196 16</inkml:trace>
  <inkml:trace contextRef="#ctx0" brushRef="#br0" timeOffset="-171268.61">6770 9287 711 0,'0'0'180'15,"0"0"-97"-15,0 0 71 16,0 0-37-16,0 0-52 16,0 0-22-16,-18-139-21 0,18 120-3 15,5 1-8-15,3 3-3 16,0 3-5-16,-2 5-3 16,5 1 2-16,-3 6-2 15,3 0-2-15,-2 0-1 16,6 23 3-16,-4 8-3 15,-5 7-5-15,-5 8-3 16,-1 1-1-16,-1 2 2 16,-15 2 5-16,0-11-2 15,4-8 6-15,3-10 0 16,6-7 1-16,1-7 0 16,2-4-3-16,0-4 1 15,0 0-1-15,0 0-1 0,9 0 4 16,15-4 1-16,1-14 3 15,5-2 1-15,-4 3-4 16,-4 4 0-16,-7 5-1 16,-3 8 0-16,0 0-1 15,0 0 1-15,-3 4 0 16,-5 19 0-16,-4 3 0 16,0 11 0-16,-6 8 0 15,-13 0 0-15,-5 3-1 16,-4-6-8-16,4-7-2 15,-6-5-5-15,2-8-22 16,5-13-71-16,1-9-47 0,4 0-97 16,5-29-457-16</inkml:trace>
  <inkml:trace contextRef="#ctx0" brushRef="#br0" timeOffset="-169005.61">5573 12345 675 0,'0'0'209'0,"0"0"-157"16,0 0 59-16,0 0 0 16,0 0-25-16,0 0-47 0,-4-121-23 15,10 109-10-15,8 10-4 16,2 2 0-16,0 0-2 16,5 22 0-16,0 19 0 15,-4 11 0-15,-3 16 0 16,-3 2-2-16,-8-1-3 15,0 0-7-15,-3 0-11 16,0-11-1-16,0-5 13 16,0-15-11-16,0-15 16 15,0-14 2-15,0-6 2 16,0-3 4-16,0-9 3 16,0-37 0-16,0-21-5 15,15-9-3-15,-5-10 3 0,-1-9-1 16,0-3 1-16,-9 4-2 15,0 11 2-15,0 25 0 16,0 21 0-16,0 25 1 16,0 6 1-16,0 6-1 15,0 16-1-15,0 31-6 16,0 19 6-16,0 9 0 16,0-3 0-16,10-9 0 15,8-6 1-15,-2-14-1 16,4-13 0-16,-1-3 1 15,-2-10-1-15,-1-8 0 16,-2-4-1-16,-2-5 1 0,9 0-1 16,1-7-111-1,2-23-87-15,-4-2-171 0</inkml:trace>
  <inkml:trace contextRef="#ctx0" brushRef="#br0" timeOffset="-168472.61">6158 12490 719 0,'0'0'206'0,"0"0"-105"16,0 0 82-16,0 0-77 0,0 0-59 15,0 0-18-15,-20-56-11 16,20 56-9-16,0 4-7 16,0 25-1-16,0 8-2 15,0 4 2-15,0-7-1 16,0-4 1-16,4-8-1 16,6-4 1-16,-1-7-2 15,2-7 1-15,5-4 0 16,-2 0 0-16,-1 0 2 15,-4 0-2-15,2-8 1 16,-4 0-1-16,0-2 0 16,-1 10 1-16,-2-4-1 0,0 4-1 15,-1 0 0-15,4 0 0 16,1 0-1-16,-2 4-1 16,0 12-16-16,-2 5-6 15,-1 5 2-15,-3 5 0 16,0 6 7-16,-4-5-6 15,-11-1-1-15,-3 4 2 16,-5-8-4-16,1-3-1 16,-2-6-5-16,4-10 2 15,4-8-10-15,6 0-31 16,-2-22-24-16,4-17-16 16,1-16-103-16,7-9-58 15</inkml:trace>
  <inkml:trace contextRef="#ctx0" brushRef="#br0" timeOffset="-168373.61">6158 12490 777 0</inkml:trace>
  <inkml:trace contextRef="#ctx0" brushRef="#br0" timeOffset="-168268.61">6158 12490 777 0,'45'-79'176'0,"-45"79"-24"0,0 0 4 15,0-7-81-15,6-12-39 16,9-8-15-16,9-6-14 15,1-5-5-15,11-11-2 16,1 2-5-16,-2-2-106 0,-7 4-204 16,-7 6-590-1</inkml:trace>
  <inkml:trace contextRef="#ctx0" brushRef="#br0" timeOffset="-165808.25">8048 9670 746 0,'0'0'187'0,"0"0"-119"0,0 0 38 16,0 0 7-16,-28-138-51 15,37 103-37-15,10 9-10 16,9 3-5-16,-2 7-5 16,3 9-3-16,-4 7-2 15,2 0 0-15,-2 32 0 16,-1 20 0-16,-6 16-1 16,-5 9 1-16,-2 3 0 15,-10 2 0-15,-1-5-7 16,0-10-1-16,0-12-1 15,-8-16 6-15,3-16-3 16,4-13 5-16,-1-10-2 0,-1 0 3 16,3-18-2-1,0-33 2-15,0-19-35 0,0-18 15 16,7-9 11-16,0-9-12 16,-5 6 13-16,-2 16 2 15,0 21 6-15,0 28 0 16,0 17 5-16,0 17 6 15,0 1 10-15,0 9-21 16,0 42-1-16,0 20 1 16,6 11 0-16,3-6 1 15,2-3-1-15,7-14-1 16,4-10 1-16,-2-11-1 16,-1-9 1-16,5-14-1 15,-1-7 0-15,-1-8-2 16,3 0-55-16,0-20-105 0,-1-9-128 15</inkml:trace>
  <inkml:trace contextRef="#ctx0" brushRef="#br0" timeOffset="-165322.45">8553 9681 274 0,'0'0'589'16,"0"0"-513"-16,0 0 92 0,0 0-14 15,0 0-81-15,0 0-33 16,-31-59-15-16,31 59-16 16,0 0-5-16,0 17-4 15,0 15 3-15,10 15-3 16,8-8 1-16,-2-3-1 15,2-7 1-15,3-6-4 16,-3-8 5-16,4-8-4 16,1-7 1-16,-1 0 0 15,-1-18-19-15,-7-15-17 16,-4-2-1-16,-8-6 11 16,-2-5 10-16,-2 6 9 15,-19-2 4-15,2 10 4 0,2 9 0 16,4 12 2-16,5 4 9 15,5 3 15-15,0 4 0 16,3 0-9-16,0 4-14 16,0 27-2-16,14 17-1 15,2 19 4-15,4 2-3 16,-4 2 1-16,-1-2-1 16,-6 1-1-16,0-2-1 15,-3-6-66-15,-6-17-205 16,0-23-247-16</inkml:trace>
  <inkml:trace contextRef="#ctx0" brushRef="#br0" timeOffset="-162996.6">13244 7306 574 0,'0'0'14'15,"0"0"-7"-15,0 0 4 16,0 0 28-16,0 0 72 16,0 0-48-16,0 0-49 15,-16-39-13-15,33 35 4 16,8-2 0-16,8 2-1 16,0-4 2-16,9 1-1 15,8-1-1-15,6-7-2 16,15 0 3-16,13-4-4 0,4-3 3 15,6 1-4-15,4-9 0 16,4 2 3-16,8-2-3 16,-1-2 0-16,2 1 1 15,-4 1-1-15,-4 1 0 16,-5 1 2-16,-8 1 0 16,-2 4-2-16,-3 1 0 15,3 2 0-15,7-1 1 16,5 1-1-16,2 3-2 15,4-5 2-15,-3 6 0 16,0-2 0-16,-5 3 0 16,0 3-1-16,-1-2 1 0,-9 2 0 15,-4 2 0-15,-8-3 1 16,-7 3 3-16,-3 0-4 16,-1-5 0-16,3 3 0 15,-6-2 0-15,-1 4 0 16,-6-2-4-16,-5 3 4 15,-1-1 0-15,0 2 1 16,0 2-1-16,-1-1 0 16,1-2 0-16,-4 6 0 15,-3-1-1-15,-3-1 1 16,-5 4 1-16,-2-5-1 16,3-1 0-16,-2 3 1 15,0-1-1-15,0-2 0 0,-3 2-1 16,-4 2 4-16,3 1-5 15,-6 0 2-15,3-1 0 16,-5 0 2-16,0-1 2 16,-1 1-4-16,-10 0 1 15,3-1-1-15,0 2 3 16,-2-2-1-16,-1 2 1 16,-3-3 1-16,0 5-1 15,-3-3 0-15,1 3-1 16,-2 0-1-16,-2 0 0 15,-1-1-1-15,0 1-1 16,0 0 1-16,0 0 1 0,0 0-1 16,0 0-1-1,-7 0-29-15,-16 0-89 0,-8 0-181 16</inkml:trace>
  <inkml:trace contextRef="#ctx0" brushRef="#br0" timeOffset="-160574.6">13247 7215 1 0,'0'0'507'15,"0"0"-461"-15,0 0-38 0,0 0-2 16,0 0 56-16,0 0 24 16,0 0-42-16,0 0-21 15,0 0-11-15,0 0-3 16,0 0 3-16,0 0-2 15,0 0-8-15,0 0-1 16,0 0 4-16,0 0-2 16,0 0-1-16,0 0-1 15,0 0-1-15,0 0-1 16,0 0 1-16,0 0 0 16,0 0 0-16,0 0 0 15,0 0-4-15,0 0 3 0,0 0 1 16,0 0 0-16,0 0 0 15,0 0 0-15,0 0 1 16,0 0-1-16,0 0 0 16,0 0 2-16,0 0-2 15,0 0 7-15,0 0-3 16,0 0 0-16,0 0 4 16,0 0 0-16,0 0 2 15,0 0-2-15,0 0-2 16,0 0 3-16,0 0-4 15,0 0-2-15,0 0 1 16,0 3-2-16,0 20-2 16,0 16-3-16,0 30 3 0,0 20 8 15,3 9-1-15,3 11 11 16,1 6-3-16,-1-4 3 16,4 4 0-16,1-2-6 15,2 2-4-15,-3-1 4 16,4-6-1-16,-2 1-3 15,-3-1 1-15,1 4-1 16,-2 3-1-16,-1 0-5 16,-5 0 4-16,5-13-2 15,-4 2 0-15,0-2-2 16,-3 4 3-16,0-8 0 16,0-2 1-16,0-4 1 0,0-8-3 15,0 2 1-15,0-5-1 16,0-4-2-16,0-6-1 15,0-3-1-15,6 0 0 16,6 2 2-16,-3-2-1 16,4-3-1-16,-6-4 0 15,0 3 2-15,0-2-1 16,-1 7-1-16,-3 7 1 16,3-2-1-16,-4 4 1 15,0-6 7-15,5-5-4 16,-4-4-1-16,1-7-1 15,2 4 5-15,-4-4-2 16,2 3-1-16,-4-3-1 16,2 3 0-16,-1-4-1 15,-1-1-2-15,0 1 1 0,0-6 6 16,0-4-5-16,0 2 1 16,0-6-1-16,0 6-1 15,0 0-1-15,0 4 4 16,0 2-4-16,0-4 3 15,0-4 2-15,1-5-5 16,-1-5 4-16,5-9-3 16,-4-5-1-16,2-6 0 15,2-5 0-15,-4-5 0 16,1 0-4-16,3-5 4 16,-4 0-30-16,2 0-40 15,6-17-26-15,6-41-75 16,0-26-315-16</inkml:trace>
  <inkml:trace contextRef="#ctx0" brushRef="#br0" timeOffset="-158638.65">17499 6269 421 0,'0'0'132'15,"0"0"-120"-15,0 0-7 16,0 0 26-16,0 0 33 15,0 0-25-15,0 30-29 16,0 11 37-16,0 5-6 16,0 7-15-16,0 7-10 0,0 8 15 15,0 0-1-15,6 15-3 16,-1 4-10-16,1 16 3 16,2 7-4-16,-1 4 1 15,4 7-3-15,-4-5-1 16,1 2-1-16,-2 3 0 15,8-4 0-15,-4-4-3 16,-1-7-2-16,2-8-3 16,-3-2 1-16,3-5-1 15,0-2-2-15,-7 1 3 16,6-5 0-16,-3 3 1 16,5-3-3-16,-1 0-1 15,-1 6 1-15,2 3-1 0,-5 2 1 16,4-3-3-16,-4-9 3 15,-1-3-3-15,0-1 1 16,-1-9-1-16,2 4 3 16,0-4-2-16,3-3 0 15,-3-1 0-15,3 0 0 16,-4-1 1-16,-3-5 2 16,3 0-2-16,0-6-1 15,5-7-1-15,-3 0 0 16,2-5 1-16,-3 0 0 15,3-6-1-15,-2-1 0 16,1-2 2-16,-3-4-2 0,1 3 0 16,-1-3 0-1,-1 1 0-15,0 5 1 0,-1-5 1 16,-1 5-2-16,1-1 0 16,1 2 3-16,-2-5-1 15,-2-1 3-15,3-9 4 16,-3 1-3-16,2-6 3 15,3 3 1-15,-3-2-1 16,4 3-2-16,-1 7 1 16,-1-3-1-16,1-1-3 15,-3 7-3-15,-3-7 3 16,3 5 0-16,-3-1 0 16,0 11 3-16,0 2 2 15,0 1-5-15,-3 2-2 0,-3-10 2 16,3-1 1-16,3-8 1 15,-1-3-2-15,1-2 2 16,0-3 1-16,0 1 0 16,0-1 0-16,0 3-3 15,0-2 1-15,0-2-1 16,0 5 1-16,0-5-3 16,0 7 1-16,0 5 0 15,-2 0 1-15,-2 1 1 16,0 0 0-16,1-7-4 15,0-5 1-15,-1-1-1 16,4-2 1-16,-2-1 0 16,1-3-1-16,1-2 0 15,0 6 2-15,0-4 0 16,0 3-2-16,0-2 2 0,0 3-2 16,0-5 0-16,-3-2 1 15,3 0-2-15,0-1 0 16,0 0 1-16,0-3 0 15,0 1-1-15,0 0 0 16,0 2 1-16,0 0-1 16,0-2 0-16,0 2 0 15,0-5 1-15,0 1-1 16,0 2 0-16,0-4 0 16,0 1 0-16,0-1 0 15,0 1 0-15,0 3 0 0,0 0 0 16,0 1 0-16,3-5 0 15,-3 1 0-15,1-1-9 16,1 0-40-16,-2 0-71 16,4-22-104-16,-1-23-274 15</inkml:trace>
  <inkml:trace contextRef="#ctx0" brushRef="#br0" timeOffset="-157342.03">13621 12471 396 0,'0'0'74'16,"0"0"-70"-16,0 0 21 16,0 0 50-16,0 0 2 15,0 0-18-15,0 0 2 16,0 0-6-16,-1 0-10 16,1 0-4-16,0 0-16 15,0 0-10-15,0 0-7 16,-1 0-4-16,1 0-1 15,0 0-1-15,0 0-1 16,0 0-1-16,0-11-16 16,0-4-19-16,0-4 8 0,0 3-1 15,0-3-24-15,-4-5-18 16,4 5-6-16,-1-4-23 16,-1 1-20-16,-1 2-62 15</inkml:trace>
  <inkml:trace contextRef="#ctx0" brushRef="#br0" timeOffset="-155324.6">13627 12218 267 0,'0'0'112'0,"0"0"-75"0,0 0 17 15,0 0 4 1,0 0-19-16,0 0-26 0,0 0-1 15,0 0-1-15,0 0 7 16,0 0 0-16,0 0 2 16,0 0-5-16,0 0 5 15,0 0-2-15,0 0 6 16,3 0-2-16,-3 0-4 16,10-9-9-16,3-13 2 15,7-7 1-15,5-10-2 16,5-4-2-16,3-9-5 15,0-7 2-15,3-3 0 16,2-7-2-16,1 5 1 0,-3 4-2 16,-3 5 1-1,-5 10-3-15,-7 5 3 0,0 2-3 16,-3 5 5-16,0-2-5 16,0-7 1-16,3 3-1 15,-2-8 0-15,5 7 1 16,-3-5-1-16,5-2 3 15,0-1-3-15,3-2 0 16,-1-2 0-16,-1 4 0 16,-2 1 0-16,-1 8 1 15,-2 0 0-15,-1 4-1 16,-4 4 2-16,2-4-1 16,0 0-1-16,4-4 0 15,-4 0 0-15,2 0 0 16,5-8 0-16,-2-4 0 0,1-2 0 15,0-8 0-15,2 4 0 16,-3-2 0-16,1 5 0 16,-7 3 0-16,1 10 0 15,-4 2 1-15,-1 1-1 16,2-1-1-16,-1 1 1 16,2-1 1-16,3 3-1 15,6-2-1-15,6 0-2 16,4 4 3-16,-4-4 0 15,2-1-1-15,-6 1 1 16,-1 1-1-16,-5 0-1 16,0 6 1-16,-6 5 1 0,-1-1 0 15,3 3 0-15,0 0 0 16,1 1-1-16,3-6-2 16,5-3 1-16,0-3 2 15,3 1-1-15,1-2-1 16,0 4-6-16,-3 0 3 15,2 0 5-15,-7 2 0 16,1 2-2-16,0 3 2 16,-6 3 0-16,3-2-3 15,1-1 2-15,-4-4-2 16,3 2 2-16,-2-6 0 16,-1-4 0-16,5-1 0 0,-3-3-6 15,0 1 7-15,4-1 1 16,-2 7-1-16,-4-2-1 15,0 7 1-15,-3 3-1 16,0 0 1-16,-2 1 0 16,1-1-1-16,-1 0 1 15,4-3-1-15,-3-2 1 16,6-1-4-16,-1-3 3 16,2-2-6-16,-2 1 5 15,-1 0 2-15,0-2-8 16,-3 0 6-16,2 0 1 15,-4 1-1-15,0 7 1 16,-5-3-1-16,7 3-11 0,-3 4 9 16,1-4 3-1,7-4-3-15,-2 2-3 0,4-2 3 16,3-4-2-16,-1 1 0 16,2 0-3-16,-5 4 7 15,-2 2 2-15,1 1-1 16,-6 2-1-16,0 4 0 15,0 2 1-15,-1 3 0 16,1 0-1-16,1-3 0 16,6 1-5-16,3-5 4 15,2 2-4-15,0-7 5 16,1 0-2-16,-2 1 3 0,-2-1 0 16,-4 5 1-1,-4-1 0-15,-4 5 1 0,-1 0-1 16,-1 1 0-16,2-2 0 15,-1 1 0-15,-1-5 0 16,4 2-1-16,4-5 0 16,7-2-6-16,6-3 5 15,5-6-1-15,-1 3 1 16,-2-1 1-16,-2 8 0 16,-4 1-1-16,-2 5-1 15,-7 4 3-15,-7 3-2 16,-4 4-4-16,-3 2 6 15,2-5-2-15,2-3-1 16,3-2 3-16,5-4-1 16,2 0-8-16,1 0-1 0,-1 1 5 15,-1 2 5-15,-2 7 0 16,-6-2-3-16,-1 3 1 16,1 3 2-16,-3-1 1 15,0 4-1-15,1-1 0 16,2-3 0-16,3 0-1 15,0 3 0-15,1-6 1 16,4 6-6-16,0-4 1 16,2 0 5-16,0 2 0 15,-4-2 0-15,1 2 0 16,-4 4 0-16,-1-1 1 16,-1 2-1-16,-5 6 0 15,5-7 0-15,-3 4-1 0,3 1 1 16,1-5 0-16,-2 4-1 15,-3 1 1-15,1-1 1 16,2 4-1-16,-3-3 0 16,-1 3 0-16,1 0 0 15,-2-3 0-15,1 3-1 16,1 0 1-16,4 0 0 16,-3 0-2-16,0 0 2 15,-2 0 0-15,1-1-1 16,3 1 1-16,-5 0 1 15,3 0 0-15,-4 0-1 16,0-4 1-16,1 4-1 0,-3 0 0 16,0 0 0-1,0 0 0-15,0 0 0 0,0 0 0 16,0 0 0-16,0 0 0 16,0 0 1-16,0 0-1 15,0 0 1-15,0 0 1 16,0 0-1-16,0 0 0 15,0 0-1-15,0 0 2 16,0 0-2-16,0 0 3 16,0 0-3-16,0 0 1 15,0 0 0-15,0 0 2 16,0 0-1-16,0 0-1 16,0 0-1-16,0 0 0 15,0 0-4-15,0 0-5 0,-11 0-183 16</inkml:trace>
  <inkml:trace contextRef="#ctx0" brushRef="#br0" timeOffset="-152496.6">13330 7247 445 0,'0'0'96'16,"0"0"-83"-16,0 0 34 16,0 0 58-16,0 0-23 15,0 0-51-15,0-29-2 0,0 29 0 16,0 0 6-16,0 0-12 15,0 0-10-15,0-2-4 16,0 2 2-16,0 0-7 16,0 0-2-16,0 0 2 15,0 0-1-15,0 15-3 16,3 10 2-16,11 8 2 16,3 4 0-16,4 4 3 15,2 0-3-15,4 2 1 16,4 5-3-16,1 0 1 15,7 7-1-15,-3-3-1 16,3 0 2-16,2-3-3 0,0-2 0 16,1 4 0-1,0-3 1-15,1-2 0 0,2-3 0 16,-2-1-1-16,0-5 1 16,0-1-1-16,-2-2 0 15,-1 0 0-15,-3-1 2 16,-2 0-2-16,-2-5 0 15,-3 1-2-15,-3-3 2 16,2 3 0-16,1-3 2 16,-5-3-2-16,2 5 0 15,-3-11 0-15,-1 5 1 16,0 0-1-16,1-3 3 16,-5 2-3-16,1 3 1 15,2 0-1-15,1 7 0 0,0-1 0 16,1 2 1-16,2 0 1 15,4 4-2-15,1 1 5 16,5 6-3-16,2 5 9 16,3 4-5-16,-1 0-1 15,8-4-4-15,1 5 6 16,5-2 3-16,7 0-7 16,0 2-2-16,0-6 4 15,-3 0-3-15,-4 3-2 16,-2-10 1-16,-1 4-1 15,-8-3 0-15,3-1 3 16,-2-2-3-16,-4-1 2 16,-2-2 0-16,-3-3 0 0,-3-5-1 15,-7 1-1 1,2-11 0-16,-6 4 3 0,-2-4-2 16,1 0 0-16,-1-3 4 15,-1 6-1-15,-2-5 0 16,0 2 2-16,1-2 0 15,1 0-2-15,3 1-2 16,-2 0 6-16,1 1-2 16,1 1-3-16,1 2 3 15,0-1 1-15,3 1 4 16,-1 3-5-16,1-3-1 16,-2 5-3-16,3-1 10 15,-6 3 1-15,3-3-8 0,-2 1-1 16,1 2 2-16,-1 0 1 15,3 2 1-15,0 3-7 16,4-5 4-16,-2 3-3 16,3-2 5-16,1-2-3 15,2 5-2-15,0-5 0 16,-2-3-1-16,-4-1-1 16,-1-2 0-16,-1 3 0 15,1-3 0-15,-1 3 1 16,-1 1-2-16,-4-2 2 15,2 1 0-15,-2 0-1 16,5-1 0-16,-2 1 1 0,5-3-1 16,0-2 1-1,5 0-1-15,-2 1 0 0,3-1 0 16,-4-5 1-16,-1 3-1 16,-7-2 0-16,-3 1 2 15,-1 1-1-15,-2-2 0 16,-2 4-1-16,2-1-1 15,-3 2 1-15,4-2 1 16,0 7-1-16,6 0 3 16,2 2-2-16,3-1-1 15,-2-1 0-15,4 1 0 16,1 3 0-16,-5-4 0 16,0 7 0-16,-4-2 1 15,-1 7-1-15,1 1 1 0,-2 0-1 16,-1 6 0-16,0 5 1 15,3-2-1-15,1 5 0 16,5-7 1-16,3-1-1 16,0-5 1-16,1-7 1 15,-1 0 1-15,-4-7-1 16,2-3-1-16,-7-5 0 16,-2-8 1-16,-4 1 0 15,-5 3-2-15,-2-8 0 16,-4 2 0-16,1 1-2 15,-1-5 2-15,-1 3 0 16,2-2 0-16,-2 1 0 16,1-2 0-16,1 4 0 0,2 0 2 15,0 2-3 1,4-4 1-16,5 4 0 0,0-1 1 16,7 1 0-16,1 0-1 15,-3-2 0-15,-3 0 0 16,-1-4 0-16,-3 2 0 15,-2 0 0-15,0 2 0 16,-2-5 0-16,-3 1 0 16,-1 1 0-16,-1-1 1 15,-2-2-1-15,0 2 0 16,-3-2 0-16,0 0 0 16,0 0 0-16,0 0 1 0,2 0-1 15,-2 0 0-15,0 0 0 16,0 0 0-16,0 0 0 15,0 0 0-15,0 0 0 16,0 0 0-16,0 0 1 16,0 0-1-16,0 0 1 15,1 0 0-15,-1 0-1 16,0 0 0-16,0 0 0 16,0 0 2-16,0 0-2 15,0 0 1-15,0 0 0 16,0 0 0-16,0 0-1 15,0 0 0-15,0 0 1 16,0 0-2-16,0 0-6 0,0 0-18 16,-17-16-52-1,-9-10-116-15,-3-1-19 0,3-3-157 16</inkml:trace>
  <inkml:trace contextRef="#ctx0" brushRef="#br0" timeOffset="-151806.6">17966 11459 89 0,'0'0'223'0,"0"0"-210"16,0 0-11-16,0 0 1 16,0 0-3-16,0 0 0 0,-9 16-5 15,9-4 5-15,0 0-6 16,0 4 0-16,0 1 2 16,0-5-4-16,-2 3 2 15,0-4-1-15,-4-4-21 16,2 3 15-16,1-6 8 15,0 0 4-15,2-3 1 16,1-1 2-16,0 0 0 16,0 0 35-16,0 0 23 15,0 0 19-15,0 0 1 16,0 0 2-16,0 0 7 16,0 0-1-16,-3 0-23 0,3 0-1 15,0 0-14-15,-2 0-15 16,2 0-13-16,0 0-8 15,0 0-10-15,0 0-2 16,0 0-2-16,0 22-3 16,0 8 3-16,0 9 1 15,0 0-1-15,0 5 0 16,0-8 2-16,0-4-2 16,0-5-1-16,0-5 0 15,0-6-11-15,0-8-70 16,2-3-36-16,5-5-131 15,0 0-197-15</inkml:trace>
  <inkml:trace contextRef="#ctx0" brushRef="#br0" timeOffset="-148560.6">12835 7086 874 0,'0'0'99'0,"0"0"-78"16,0 0 52-16,0 0 6 16,0 0-33-16,0 0-21 15,0 0-7-15,-6 10-7 16,6-10-1-16,0 0 0 15,0 0 2-15,0-2 4 16,0-22-6-16,0-18-3 0,0-16-4 16,0-10-3-1,0-6 0-15,-12 1-9 0,3 16 0 16,1 15-1-16,0 17 4 16,3 12 4-16,4 7 2 15,-1 6 1-15,0 0 2 16,1 0-6-16,-2 0 1 15,0 0-4-15,3 12 1 16,0 31 0-16,0 15 1 16,0 19 4-16,0 4 3 15,9-1 2-15,-1-3-4 16,2-9 0-16,-4-3-1 0,1-12 0 16,-3-2-2-1,-2-12-12-15,0-6-86 0,-2-9-113 16,0-11-83-16,0-5-114 15</inkml:trace>
  <inkml:trace contextRef="#ctx0" brushRef="#br0" timeOffset="-148364.6">12728 7454 635 0,'0'0'143'15,"0"0"-50"-15,0 0 33 16,0 0-38-16,0 0-29 15,0 0-18-15,38-3 15 16,-2-16-26-16,7-5-15 16,2-7-10-16,6-7-4 0,-2-1-1 15,-3-4-48-15,-10 12-175 16,-11 6-303-16</inkml:trace>
  <inkml:trace contextRef="#ctx0" brushRef="#br0" timeOffset="-146646.43">17621 6034 674 0,'0'0'140'0,"0"0"-103"16,0 0 65-16,0 0-27 15,0 0-13-15,0 0-14 16,-76-42-5-16,71 30-13 15,0-11-6-15,1-4-4 16,4-5-10-16,0-5-7 16,0 10 0-16,5-2 1 0,6 5-2 15,2 2-2-15,4 0 0 16,-1 13 0-16,1 0 0 16,-1 9-4-16,1 0 0 15,0 3-2-15,-1 30-1 16,-2 10 1-16,-3 6-4 15,-6 8-6-15,-3-1 1 16,-2 3 3-16,0-3 7 16,-2-3 3-16,-7-7 1 15,0-8 1-15,5-7 0 16,-1-9-2-16,4-7 2 16,1-6 2-16,0-7-1 0,0-2 5 15,3 0 3-15,19 0 1 16,17-11 0-16,14-22-2 15,16-12-8-15,0-4-1 16,-2 8-53-16,-18 2-133 16,-18 16-217-16</inkml:trace>
  <inkml:trace contextRef="#ctx0" brushRef="#br0" timeOffset="-144126.24">18261 11973 257 0,'0'0'473'0,"0"0"-417"16,0 0 46-16,0 0 41 15,0 0-48-15,0 0-33 16,0 0-15-16,-61-94-17 15,61 71-9-15,0 3-2 16,0 3-5-16,0 1-6 16,2-6-4-16,11 4 0 15,3-1-4-15,3 3 0 16,1 6-1-16,-1 3-1 16,-1 7-1-16,0 0-3 0,-6 0-1 15,1 10 0-15,-2 13-2 16,-6 10-9-16,-5 1-2 15,0 10-4-15,0-2 7 16,-5-4 6-16,-6-2 0 16,4-10 7-16,-3-3 3 15,8-11-1-15,1-2 1 16,1-10 1-16,0 0 0 16,0 0 2-16,0 0-2 15,0 0 2-15,0 0 1 16,14 0-1-16,3 0 5 15,5 0-4-15,3-7-3 16,-5 7-2-16,0 0 2 16,-1 0 0-16,-4 0-2 0,-2 23 2 15,1 6-7-15,-7 3 3 16,-5 4 2-16,2 4 2 16,-4 3-2-16,0-4 1 15,-8 2-2-15,-11-4 1 16,0-5 4-16,-5-1 0 15,-1-9-2-15,-5-4-5 16,-4-9-10-16,-2-5-12 16,3-4-33-16,0 0-60 15,3-26-124-15,5-19-393 16</inkml:trace>
  <inkml:trace contextRef="#ctx0" brushRef="#br0" timeOffset="-142724.59">12912 12352 789 0,'0'0'160'16,"0"0"-106"-16,0 0 60 16,0 0-22-16,0 0-47 15,0 0-26-15,0-20-9 16,0 20-5-16,-9 20-3 15,-7 22-1-15,-2 16-1 16,-2 1 2-16,3 0-1 16,0-13-1-16,7-2 0 0,2-13 0 15,3-8-1-15,5-9 0 16,0-6 0-16,0-6-5 16,0-2 4-16,0 0-2 15,0 0-2-15,0 0 0 16,5-2 3-16,4-15 2 15,2-1 1-15,2 4-2 16,-4 2 2-16,5 4 0 16,2 5 0-16,9 3-1 15,-2 0-2-15,3 0-2 16,0 0-6-16,2 3-21 16,-2 5-12-16,0 0 0 0,-3-8-7 15,-1 0 1-15,-4 0 12 16,-10 0 18-16,-2 0 10 15,-4-4 10-15,-2-11 6 16,0-1 0-16,0-10 4 16,0 1 7-16,-10-5 8 15,1-3 12-15,-2 6-14 16,7 3 8-16,-2 4 7 16,2 5-1-16,1 1 9 15,3 12-6-15,0-4-5 16,0 6-6-16,-2 0-14 15,2 0-6-15,0 19-9 16,0 26-5-16,5 14 5 0,5 11 0 16,-2 1 0-1,2-2-1-15,-4 0-3 0,-4-3-5 16,2-8-74-16,-1-13-138 16,2-27-238-16</inkml:trace>
  <inkml:trace contextRef="#ctx0" brushRef="#br0" timeOffset="-139596.91">14615 6184 648 0,'0'0'109'0,"0"0"-50"16,0 0 37-16,0 0-30 0,0 0-27 15,0 0-10-15,0 0-11 16,-7-89-1-16,7 89-11 16,-1 0-3-16,0 0-3 15,1 3-7-15,0 24 5 16,0 9 0-16,4 8 2 15,14-5 6-15,-3-7-3 16,7-6-1-16,4-16 1 16,-1-8-2-16,8-2 0 15,1-15-1-15,-4-23-8 16,-5-4-20-16,-8-3-4 16,-10 0 13-16,-7 0 9 0,0 6 10 15,0 6 4-15,-5 4 2 16,-3 13 10-16,5 2 7 15,0 11-2-15,1 3-4 16,2 0-2-16,0 0-4 16,0 0-6-16,0 0-4 15,0 0-1-15,0 11-12 16,0 30 8-16,8 18 4 16,7 15 11-16,-5 3 5 15,-2 0 1-15,1-3-6 16,-5 2-6-16,-1-10-2 15,-2-8-1-15,-1-9-1 16,0-8-1-16,0-5 0 0,-8-9 1 16,-6-8 0-1,-1-4 0-15,-4-5 0 0,-2-7-1 16,-2-3 2-16,3 0-2 16,0-10 1-16,4-15 1 15,2-7-2-15,6-1 6 16,3 4-4-16,3-1 0 15,2 6-2-15,0 4-1 16,8-1 1-16,14-2-2 16,8 2 1-16,6 0 1 15,9 7-1-15,-3 10-6 16,1 4-38-16,-3 0-38 0,2 3-77 16,-6 11-144-1</inkml:trace>
  <inkml:trace contextRef="#ctx0" brushRef="#br0" timeOffset="-139326.59">15216 6205 710 0,'0'0'143'16,"0"0"-16"-16,0 0-12 15,0 0-67-15,0 0-23 16,0 0-10-16,-24-29-6 16,24 29-9-16,0 23 0 0,0 18 0 15,12 14 10-15,-5 1-2 16,2 3-7-16,-2-6-1 16,-2-4-1-16,1-8-54 15,5-15-222-15,1-16-550 16</inkml:trace>
  <inkml:trace contextRef="#ctx0" brushRef="#br0" timeOffset="-136927.6">12328 9454 828 0,'0'0'94'0,"0"0"-43"16,0 0 38-16,0 0-32 15,0 0-27-15,0 0-11 16,-38-38-14-16,38 38-5 15,0 16-3-15,0 21-5 16,15 14 8-16,2 2 7 16,3-10-6-16,-4-5 1 15,12-15-1-15,-2-6-1 16,4-9 1-16,2-8 0 0,-1 0-1 16,-1-25-2-1,-6-11-11-15,-6-1-15 0,-5-4 11 16,-10-4 14-16,-3 0 3 15,0 4 0-15,-3 6 2 16,-3 9 3-16,-3 5 5 16,5 10 11-16,0 4-4 15,3 3 2-15,1 2-2 16,0 2-5-16,0 0-5 16,0 0-4-16,0 0-3 15,0 20-1-15,0 35-3 16,0 24 4-16,9 21 12 15,3 5-1-15,-2 3-2 16,-2-5-4-16,2-3-2 16,-4-9-1-16,-3-14-2 0,0-9 0 15,-3-13 0-15,0-14 0 16,0-10-1-16,0-13 1 16,-7-8 0-16,-6-4 0 15,-4-6 1-15,-4 0-1 16,-6 0-3-16,1-16 1 15,0-17 0-15,-1-12 0 16,5-10-3-16,4-2 3 16,7 2-1-16,7 3 2 15,4 13 0-15,0 7 1 16,4 7-2-16,14 2 2 16,5 3-4-16,10 5-2 0,8 7-20 15,3 8-30-15,3 0-40 16,0 0-99-16,-7 16-69 15,-7 6-328-15</inkml:trace>
  <inkml:trace contextRef="#ctx0" brushRef="#br0" timeOffset="-136531.6">12803 10121 779 0,'0'0'139'0,"0"0"-36"16,0 0 33-1,0 0-66-15,0 0-44 0,0 0-7 16,-6-105-9-16,6 104-10 16,5-4 0-16,5 5-1 15,8 0-5-15,3 0 2 16,1 14-6-16,-5 16-26 15,-7 10-16-15,-7 7 17 16,-3 3-17-16,-3 3 30 16,-16 2 15-16,-5-9 6 15,6 0 1-15,8-15 0 16,1-8 0-16,8-9 1 16,1-10-1-16,0-4 1 15,0 0 7-15,0 0-2 0,14 0 8 16,9-12 6-16,11-23-5 15,5-4-15-15,-2-10-4 16,-3 8-135-16,-11 2-240 16</inkml:trace>
  <inkml:trace contextRef="#ctx0" brushRef="#br0" timeOffset="-133740.59">13894 9141 777 0,'0'0'69'0,"0"0"9"16,0 0-18-16,0 0-24 16,0 0-17-16,0 0-10 15,-9-45-4-15,9 45-3 16,0 0-2-16,0 3-8 15,0 27-5-15,0 12 13 16,11 12 4-16,12-8 8 16,6-7-7-16,4-8 1 0,7-16-2 15,4-14-1-15,0-1-2 16,0-11-1-16,-8-30-5 16,-7-7-26-16,-11-4-5 15,-9-2 6-15,-9-1 16 16,0 0 14-16,-11 5 0 15,-11 3 3-15,-1 9 1 16,6 15 22-16,6 6 14 16,8 14-12-16,2 3-11 15,1 0-6-15,0 0-8 16,0 0-3-16,0 21-5 16,4 30 4-16,9 19 1 0,4 14 5 15,-1-2 11-15,5 3-3 16,-11 3-9-16,4-4-2 15,-5-2-1-15,-3-5-1 16,-3-16-2-16,-1-13 1 16,-2-12 0-16,0-13-1 15,0-7-5-15,0-6 3 16,-11-2 3-16,-12-3 1 16,0-5-3-16,-1 0-1 15,2-1 0-15,-1-29 2 16,2-7-2-16,5-4-10 15,8-5 0-15,8 0 2 16,0 7-4-16,8 3-4 0,16 5-8 16,4 13-13-1,6 3-30-15,2 7-65 0,0 8-85 16,-5 0-259-16</inkml:trace>
  <inkml:trace contextRef="#ctx0" brushRef="#br0" timeOffset="-133184.55">14479 9432 837 0,'0'0'104'0,"0"0"-6"16,0 0-25-16,0 0-43 15,0 0-18-15,-14-127 1 16,14 109-9-16,6 6-2 16,6 2-1-16,3 1 0 15,0 7-2-15,3 2 1 16,-1 0-6-16,-1 2 6 16,-3 21-5-16,-1 3-3 15,-7 8-1-15,-1-2-17 16,-4-2 2-16,0-3-1 15,0-5 11-15,0-1 14 16,-4-9 3-16,-1-5-1 16,1-2 3-16,4-3-4 0,0-2 1 15,0 0-2-15,0 0 0 16,9 0 0-16,7 0 3 16,8 0 0-16,3 0 0 15,-5 0-2-15,2-2-1 16,-7 1 0-16,-6 1 0 15,-2 0-1-15,-3 0-3 16,-1 6 2-16,-4 14-1 16,-1 6 1-16,0 5-1 15,-6 2 2-15,-11 5-1 16,-4-1-5-16,-3-4-2 16,-5-6-7-16,4-9-12 0,-2-1-15 15,5-12-13-15,4-5 3 16,4 0-158-16,5-25-250 15</inkml:trace>
  <inkml:trace contextRef="#ctx0" brushRef="#br0" timeOffset="-132000.59">15419 7532 679 0,'0'0'146'15,"0"0"-51"-15,0 0-10 16,0 0-45-16,0 0-20 16,0 0-14-16,0 0-6 0,-37-1-10 15,37 39 4-15,16 8 6 16,5 0 2-16,4-8 3 15,2-12-2-15,0-7-1 16,4-9-1-16,-4-10-1 16,-3 0 0-16,-4-9-13 15,-4-14-13-15,-9 0 10 16,-2-6 1-16,-5-1 15 16,0-4 3-16,-6 1 2 15,-3 0-4-15,-2 11 10 16,4 6 14-16,5 9-2 15,2 7-6-15,0 0-9 16,0-1-2-16,0 1-3 0,0 0-3 16,0 0-2-1,0 1-5-15,0 36-1 0,11 18 8 16,4 13 1-16,-1 7 10 16,-1 1 3-16,-3 1-5 15,1-6-5-15,-7-3 0 16,0-7-2-16,-4-6-2 15,0-16 1-15,0-4-1 16,0-12 0-16,-7-9 0 16,0-6 1-16,-5-5 2 15,-2-3 0-15,-2 0-1 16,2 0 2-16,2-24 0 0,2-12-4 16,1-7 0-1,4-13 0-15,5 1-3 0,0 7-3 16,0 7-1-16,0 14 6 15,5 9-5-15,7 11-10 16,6 2-8-16,4 5-29 16,2 0-37-16,3 1-22 15,-3 14-109-15,-5-1-148 16</inkml:trace>
  <inkml:trace contextRef="#ctx0" brushRef="#br0" timeOffset="-131496.59">15835 7699 360 0,'0'0'372'15,"0"0"-264"-15,0 0 45 16,0 0-74-16,0 0-52 15,0 0-8-15,-39-52-11 16,39 52-6-16,0 0-2 16,0 0-8-16,0 14-6 15,2 12 11-15,11 9 3 16,5-10 6-16,0-5-3 16,1-4-1-16,1-9-2 0,2-7 0 15,-5 0 0-15,0 0-32 16,-6-13-16-16,-4-9 0 15,-4-3 12-15,-3-3 27 16,0-4 8-16,0-6 1 16,-6 5 0-16,-6-3 6 15,2 5-1-15,6 13 27 16,2 6-3-16,-1 10 10 16,3 2-16-16,0 0-12 15,0 0-11-15,0 36-5 16,0 15 5-16,13 16 9 15,-1 1-4-15,2-4-3 16,2 3-1-16,-4-12-1 0,2-3-2 16,-5-11-3-1,0-10-57-15,-2-10-130 0,-1-17-308 16</inkml:trace>
  <inkml:trace contextRef="#ctx0" brushRef="#br0" timeOffset="-129412.59">17951 8630 665 0,'0'0'139'0,"0"0"-25"15,0 0-4-15,0 0-63 16,0 0-19-16,0 0-9 15,0 0-7-15,0-55-3 16,0 55-9-16,0 0-3 16,0 21-1-16,0 18-2 15,0 13 6-15,3 10 4 16,14-9 0-16,1-5 4 0,8-14-8 16,0-8 1-1,6-18 1-15,3-8-2 0,2 0 0 16,-1-31-4-16,-4-9-34 15,-9-2 0-15,-9 2 3 16,-12-3 21-16,-2 1 13 16,0 3 1-16,-13 2 0 15,2 6 2-15,-2 14 7 16,7 6 29-16,3 7-5 16,1 4-7-16,2 0-10 15,0 0-9-15,-2 0-4 16,2 0 0-16,0 0-3 15,0 32-5-15,0 23 5 16,0 19 6-16,0 14 4 0,0 6 5 16,2 2-7-16,-2-6-6 15,0-9-1-15,0-4-1 16,0-8 0-16,0-9 0 16,-8-7-1-16,-3-15 1 15,-2-13 1-15,3-4 0 16,-7-11 0-16,0-4 0 15,-5-6-1-15,-2 0-4 16,3-1 1-16,0-25 1 16,2-11 2-16,5-12-1 15,4 1-1-15,10-4 0 16,0 6 1-16,0 6 0 16,18 10-2-16,4 0 3 15,6 11-2-15,5 3-1 16,1 4-6-16,2 7-34 0,-4 5-60 15,-6 0-57-15,-7 13-110 16,-8 14-256-16</inkml:trace>
  <inkml:trace contextRef="#ctx0" brushRef="#br0" timeOffset="-128984.99">18410 9328 870 0,'0'0'100'16,"0"0"26"-16,0 0-26 16,0 0-64-16,0 0-23 15,0 0-6-15,0-2-7 16,0 20-6-16,0 13 6 15,3 6-1-15,8-1 1 16,0-4 0-16,6-3 0 16,-1-6 0-16,1-5 0 15,0-3-3-15,-5 0-2 16,-2-2-32-16,-2 3-1 0,-5-7 8 16,0 5-3-1,-1-6 0-15,-2 1 8 0,0 5-6 16,0 0 7-16,-11-4 16 15,-4-1 4-15,-4 3 0 16,0-9-3-16,-3-3 6 16,-1 0-9-16,3 0-16 15,0 0-19-15,6-15-60 16,4-14-115-16,9-12-241 16</inkml:trace>
  <inkml:trace contextRef="#ctx0" brushRef="#br0" timeOffset="-128804.59">18568 9396 526 0,'0'0'347'0,"0"0"-240"16,0 0 12-16,0 0-62 15,0 0-42-15,0 0-15 16,84-147-3-16,-53 120-70 15,-4-1-224-15</inkml:trace>
  <inkml:trace contextRef="#ctx0" brushRef="#br0" timeOffset="-77116.56">20362 5437 629 0,'0'0'192'0,"0"0"-150"15,0 0 102-15,0 0 3 16,0 0-51-16,0 0-54 16,3-77-14-16,-2 74-10 15,1 3-9-15,5 0-9 0,3 19-3 16,7 29 2-16,2 14 1 16,-1 13 3-16,-3 1 1 15,-2 1-4-15,-2-8-1 16,-1-8 1-16,1-15-2 15,-5-14 1-15,-2-17-1 16,-2-7-8-16,1-7 2 16,-3-1 4-16,3-9 4 15,3-30 3-15,4-24-3 16,-2-12-4-16,4-9 4 16,-1-8 1-16,0 2-1 15,1 11-2-15,0 10 0 16,-2 15 1-16,-2 11 1 0,-3 16 0 15,2 13 0 1,-3 7 0-16,2 7-4 0,7 0-19 16,7 7-84-16,7 30-8 15,-3 8-40-15,-2 4-98 16,-7 3-147-16</inkml:trace>
  <inkml:trace contextRef="#ctx0" brushRef="#br0" timeOffset="-76727.58">20851 5722 786 0,'0'0'60'15,"0"0"68"-15,0 0-32 16,0 0-47-16,0 0-38 15,0 0-9-15,49-145 0 16,-23 112-1-16,-2 1-1 16,-8 3 1-16,-6 6 2 15,-7 6-2-15,-3 3 6 16,-10 5 2-16,-17 5 3 16,-13 4-7-16,-6 12-3 15,1 23 0-15,0 18 3 16,9 1-2-16,9 5 0 15,11-3-1-15,10-5 2 0,6-6-4 16,0-7-4-16,16-6 4 16,16-8-2-16,7-15 0 15,11-9-1-15,2 0-59 16,3 0-62-16,-4-24-60 16,-9-2-164-16</inkml:trace>
  <inkml:trace contextRef="#ctx0" brushRef="#br0" timeOffset="-76252.56">21106 5747 708 0,'0'0'97'16,"0"0"36"-16,0 0 9 15,0 0-42-15,2-135-40 16,5 107-11-16,2 1-12 15,-1 1-12-15,1 3-11 16,1 9-5-16,-3 6-3 16,1 5-5-16,3 3-1 15,2 0 1-15,6 11-2 16,-1 23-2-16,1 7 0 16,-2 5-8-16,-4 6-18 15,-5-5-11-15,-4-6-20 16,-4-6-17-16,0-6 32 0,0-13 4 15,0-6 12 1,-4-8 21-16,-2-2 8 0,-4 0 0 16,0 0 5-16,3-17-4 15,1-9 2-15,3-11-2 16,3-8 6-16,0-10-1 16,0-6 0-16,4-2-3 15,11 6 5-15,3 10-2 16,1 16 3-16,-5 13 0 15,4 4-8-15,1 13-1 16,2 1-1-16,4 0-5 16,2 15-45-16,-3 3-92 15,3-2-148-15,-3-5-143 16</inkml:trace>
  <inkml:trace contextRef="#ctx0" brushRef="#br0" timeOffset="-75570.63">21638 5083 570 0,'0'0'102'0,"0"0"52"16,-17-173 7-16,5 133-48 15,0 13-21-15,4 15-24 16,5 6-25-16,0 6-11 0,-1 15-13 15,-3 47-18 1,-1 31 1-16,2 27 5 0,3 5-4 16,3-4 0-16,0-3-1 15,12-12-2-15,1-10 0 16,3-17 2-16,0-17-2 16,-3-14-17-16,2-18-73 15,-1-18-70-15,2-12-69 16,-4 0-72-16</inkml:trace>
  <inkml:trace contextRef="#ctx0" brushRef="#br0" timeOffset="-75150.56">21577 5561 391 0,'0'0'434'16,"0"0"-353"-16,0 0 55 15,0 0-11-15,0 0-65 16,0 0-47-16,2 0-7 16,29-2 5-16,11-18 15 15,8-11-14-15,-3 2-4 16,-2-4-7-16,-3-1 0 16,-5 1 1-16,-6 0 0 15,-7 2-2-15,-12 2-5 16,-5 7-4-16,-7 3 6 15,0 2 0-15,-10 4 3 0,-13 6 3 16,-4 4-3-16,-3 3-2 16,0 0 2-16,4 26 2 15,6 18 4-15,-1 5-3 16,10 13-1-16,2 5 0 16,9 2 2-16,0-6-4 15,9-1-2-15,12-13 1 16,10-11 0-16,10-17 0 15,8-13-58-15,11-8-97 16,10 0-95-16,-2-10-125 16,-2-13 180-16</inkml:trace>
  <inkml:trace contextRef="#ctx0" brushRef="#br0" timeOffset="-74880.56">22462 5375 706 0,'0'0'121'0,"0"0"60"16,0 0-41-16,0 0-43 16,0 0-48-16,0 0-12 15,-59-111-7-15,48 108-8 16,-4 3-9-16,-6 10-4 16,-7 31-5-16,-3 16-1 15,-1 13-1-15,2 5-1 16,5 2-1-16,1-7 1 0,8-9-1 15,1-13-1 1,4-6-9-16,3-19-47 0,4-7-87 16,4-14-78-16,0-2-81 15,0-9-110-15</inkml:trace>
  <inkml:trace contextRef="#ctx0" brushRef="#br0" timeOffset="-74686.56">22119 5447 429 0,'0'0'421'16,"0"0"-301"-16,0 0 19 16,0 0-26-16,0 0-69 15,0 0-25-15,33 44 29 16,0 0-11-16,9-2-25 0,-2 3-9 16,3-4-2-16,-2-8-1 15,0-7-6-15,-8-12-87 16,-6-6-137-16,-3-8-210 15</inkml:trace>
  <inkml:trace contextRef="#ctx0" brushRef="#br0" timeOffset="-72817.58">22926 5271 614 0,'0'0'50'0,"0"0"58"16,0 0 16-16,-16-134-43 15,6 119-25-15,-1 11-20 16,-3 4-5-16,-5 3-13 15,-6 33-10-15,1 19-1 16,-1 12-5-16,5 0 3 16,11 3 0-16,8-7-5 15,1-6 1-15,4-8-3 0,24-6 2 16,8-20 0-16,9-13-7 16,9-10-62-16,1 0-38 15,-1-30-21-15,-6-3-91 16,-10-2-31-16</inkml:trace>
  <inkml:trace contextRef="#ctx0" brushRef="#br0" timeOffset="-71896.58">23182 5420 454 0,'0'0'120'15,"0"0"18"-15,0 0 2 16,0 0-38-16,0 0-13 16,0 0-33-16,-30-53-9 15,21 53-13-15,0 0-16 16,-5 0-4-16,-2 23-2 0,-1 7-3 15,1 11 1 1,2 4-6-16,7 6 1 0,1-3-2 16,6-6-2-16,0-4-1 15,0-4 0-15,17-9 1 16,7-14-1-16,5-7 0 16,5-4 2-16,2 0-2 15,-4-23-21-15,0-1-28 16,-10-7-3-16,-8-3 5 15,-9 1 15-15,-5 3 9 16,0-1 7-16,0 9 16 16,-6 3 5-16,-5 1 12 15,4 3 17-15,1-1 11 16,6 0-4-16,0 6-11 0,0-3-11 16,0-3-15-16,6 6 6 15,7-4-5-15,-1 1-5 16,4 9 0-16,-3 1 0 15,5 3 3-15,-2 0-3 16,5 19-1-16,0 10 1 16,-6 6 0-16,-2 12-1 15,-1 2-1-15,-3-3 1 16,-3-4-7-16,-2-6-24 16,-1-3 7-16,1-5 3 15,-2-15 7-15,0-7 11 16,-1-6 0-16,-1 0 4 15,0 0 4-15,0-17 5 16,1-15-7-16,3-7 1 16,2-5 2-16,-2 5 3 0,5-2 4 15,0 2 12-15,2 4-9 16,-1 3 2-16,0 1 1 16,3 8-9-16,-2 1 0 15,0 12-5-15,0 2-3 16,1 4 0-16,1 4-2 15,6 0 0-15,1 18 1 16,-1 9-1-16,2 9 0 16,-2 5 0-16,-1 2 0 15,2 0-8-15,-7-6-20 0,0-5 6 16,-3-3-1-16,-8-3 10 16,-2-5 3-16,0-7 2 15,0 0 8-15,-2-7 1 16,-10-4 1-16,1-3 1 15,4 0 0-15,-4 0 4 16,2 0 1-16,2-16 4 16,4-14 3-16,3-10 3 15,0-11-10-15,1-6-3 16,15-2-2-16,1 5-1 16,4 8-1-16,-2 12 1 15,-5 5 2-15,1 13-1 16,-2 5-2-16,0 11 0 0,4 0-3 15,-1 0-15 1,0 22-66-16,-2 8-67 0,-4 6-103 16,-2-5-175-16</inkml:trace>
  <inkml:trace contextRef="#ctx0" brushRef="#br0" timeOffset="-70996.56">24126 5605 239 0,'0'0'555'0,"0"0"-497"0,0 0 88 16,0 0-17-16,0 0-80 15,0 0-38-15,11-107-9 16,13 70 0-16,5-2 2 15,-7 1-2-15,-1 7-2 16,-6 0 1-16,-8 3 0 16,-5 5 7-16,-2 5-2 15,-3 2 21-15,-22 14-11 16,-10 2-11-16,-6 5-5 16,1 26 0-16,3 6 0 15,12 8-2-15,9 0 1 16,11 0-4-16,5-4 4 15,12-3-3-15,16-7 3 0,10-10 0 16,7-11 0-16,2-10 1 16,-5 0 1-16,-3 0-1 15,-9-10 0-15,-5-7 2 16,-7-5-2-16,-6-5 0 16,-3 3 0-16,-6 0 0 15,1-1 3-15,-4 5-2 16,0-1-1-16,3 3 0 15,2 2 0-15,4 2 2 16,8 3-2-16,3 0-1 16,4 9 0-16,5 2-3 15,-3 0 1-15,-4 0-3 0,-6 13-27 16,-2 9-16-16,-10 7 10 16,-2 1 5-16,-2 5 8 15,-2 0 12-15,-16-1 2 16,-1-7-1-16,0 0-12 15,4-5 4-15,5-10 5 16,7-5-4-16,3-3-19 16,0-4-26-16,18 0 34 15,6-28 12-15,3-2 3 16,1-9 13-16,-1-7 1 16,0-1 2-16,-2-7 1 15,-1 3 0-15,-9 3 2 16,-3 12-1-16,-4 8 10 0,-8 8 44 15,0 3 38 1,0 3 9-16,-8 6-12 0,2 2-2 16,0 4-34-16,6-2-14 15,-2 4-2-15,-2 23-24 16,0 31-4-16,2 22 12 16,2 20-4-16,12 19-10 15,18 9 2-15,6 7 1 16,1-1 0-16,-7-8-12 15,-11-9 0-15,-10-10 0 16,-5-17 0-16,-4-14-12 16,0-19-51-16,0-18-65 15,0-19-115-15,0-16-55 16,-1 0-321-16</inkml:trace>
  <inkml:trace contextRef="#ctx0" brushRef="#br0" timeOffset="-70020.58">24881 5237 791 0,'0'0'98'0,"0"0"-54"15,0 0 104-15,0 0-53 16,0 0-76-16,0 0-19 15,76-82 0-15,-36 84 0 0,-3 24 1 16,1 6-2-16,-5 2-5 16,-8 1-26-16,-3 3-35 15,-12-3 3-15,-6 6-27 16,-4-4-9-16,-8 2-20 16,-20 1 5-16,-8-7 34 15,-6-3-22-15,5-7-1 16,4-4 104-16,8-10 3 15,5-8 51-15,14-1 5 16,6 0 31-16,0-21-48 16,21-11-30-16,22-8-10 15,10-5-1-15,17 1 0 16,0 5-1-16,-3 6 1 16,-6 3-1-16,-12 5 0 0,-10 3 2 15,-13 3 1-15,-12 4 29 16,-10 8 80-16,-4-3 18 15,0 0 23-15,0-5-51 16,-4 1-41-16,-15-2-13 16,-3 7-15-16,-2 3-17 15,-1 6-1-15,1 0-3 16,4 2-10-16,3 20 0 16,7 14-2-16,4 3 1 15,6 9-2-15,0 3 1 16,3-4-1-16,16-2 1 0,4-14 0 15,2-7-3 1,4-11 3-16,-1-12-1 0,-4-1 0 16,-4 0 1-1,0-24 0-15,-4-18 2 0,-2 1-2 16,-5-2 1-16,3 3 0 16,-5 2 2-16,-1 5 5 15,0 3-3-15,1 6 17 16,-2 3-9-16,0 7-6 15,-4 11-2-15,2 3-5 16,4 0-2-16,-1 9-1 16,7 29 2-16,-4 8 1 15,-2 9-1-15,-2 4 0 16,-1-5 1-16,1-4-3 0,-4-13-1 16,1-11-15-16,-1-14 7 15,1-11 0-15,0-1 9 16,-2 0 3-16,2-9 1 15,6-23 5-15,-1-7-4 16,2-7-2-16,-1-7 8 16,2 1 6-16,3-1-1 15,-2 8 0-15,5 12-5 16,-6 8 1-16,5 12-1 16,2 10-4-16,4 3-1 15,3 16-3-15,0 25 0 16,-2 11 3-16,-3 7-3 15,-6 0 0-15,1 0-1 0,-11-4-18 16,-3-4-54-16,0-12-106 16,0-2-106-16</inkml:trace>
  <inkml:trace contextRef="#ctx0" brushRef="#br0" timeOffset="-68357.56">26310 5316 563 0,'0'0'140'0,"0"0"-41"16,0 0 38-16,0 0-39 15,0 0-39-15,-115-69-9 16,72 69-10-16,-4 14-6 16,1 19-15-16,3 4-2 15,7 7-1-15,11 1-7 16,9-4-4-16,8 3-5 15,8-6 2-15,0-11-1 0,14-5-1 16,21-9 1-16,14-13 1 16,9-7 1-16,13-30-3 15,-8-12-4-15,-4-12-34 16,-8-11-35-16,-13-13-2 16,-7-9 15-16,-8-14 8 15,-15-11 4-15,-8-4 39 16,0 7 9-16,-14 13 0 15,-10 29 3-15,-2 25 39 16,5 22 18-16,6 10 11 16,7 10-2-16,4 7-22 15,-2 0-24-15,-1 35-18 0,-4 26 1 16,-1 20 12-16,7 16-11 16,5 8 0-16,0 6 1 15,9-3-4-15,12-10 2 16,5-14-6-16,5-15 0 15,5-11 0-15,7-16-1 16,5-13 1-16,1-20 0 16,-2-9 0-16,3 0-16 15,-14-22-9-15,-5-10 1 16,-7-12 4-16,-8-1 7 16,-8-3 11-16,-8 3 2 15,0 1 1-15,0 9 0 16,-14 1 2-16,-5 12 6 15,-5 2 7-15,4 8-1 16,1 8-2-16,3 4 0 0,4 0-4 16,3 10-6-16,5 19-2 15,2 10-1-15,2 3 0 16,6 1 0-16,16-3 0 16,7-5 0-16,5-9 0 15,4-5-1-15,-1-6 1 16,-4-9 0-16,-8-6 1 15,-4 0-1-15,-5 0 0 16,-5-12 0-16,-5-11 1 16,-3 1 3-16,0 0-3 15,-3-1 0-15,0 3 0 16,0-3 1-16,0-4 2 0,0 9 6 16,2-3 4-16,0 10-3 15,0-2 4-15,-1 11-8 16,1-2-5-16,1 4-2 15,4 0-1-15,7 4 1 16,4 22 1-16,1 6-1 16,-1 9 0-16,-2 1 0 15,-1-3-3-15,-2-3 2 16,-3-5 1-16,-2-9-1 16,0-7 0-16,-4-7 0 15,1-5 1-15,-1-3 0 16,2 0-1-16,6-15 2 15,0-14 2-15,-1-4-3 0,2-5 1 16,-1-3-1-16,0-4 0 16,0 2 4-16,-2 4-4 15,1 7 1-15,-5 13 1 16,-2 7-1-16,1 7 0 16,-4 5-1-16,6 0 0 15,7 3-3-15,1 24 2 16,3 15 0-16,-5 6 0 15,-1 4-1-15,0-3 0 16,-3 0-2-16,0-8-28 16,-3-4-25-16,2-11-25 15,3-11-17-15,-2-10 2 0,6-5-15 16,6-5-83-16,1-26-15 16</inkml:trace>
  <inkml:trace contextRef="#ctx0" brushRef="#br0" timeOffset="-68144.56">27563 4802 493 0,'0'0'268'0,"0"0"-147"16,0 0 26-16,0 0-39 16,0 0-43-16,-101 86-34 15,90-27-20-15,11 8-10 16,0-1 1-16,9-1-1 15,16-5-1-15,10-12-44 16,8-1-133-16,18-12-100 0,9-9 56 16,-2-8 66-16</inkml:trace>
  <inkml:trace contextRef="#ctx0" brushRef="#br0" timeOffset="-67778.49">27939 5171 741 0,'0'0'127'15,"0"0"46"-15,0 0-22 16,0 0-72-16,0 0-45 16,0 0-20-16,-28-73-13 15,58 65 0-15,9-2-1 16,4-6 0-16,-6-1-3 0,-3-1-17 16,-4-11-33-16,-9 2 8 15,-6-5 19-15,-6-1 10 16,-9-2 15-16,0-2 1 15,-12 3 0-15,-11 5 3 16,-8 13 1-16,-10 12 8 16,0 4 11-16,-2 26 22 15,6 26-16-15,5 12 2 16,11 6-3-16,10-5-4 16,8-3-5-16,3-7-8 15,7-7 1-15,23-12-9 16,11-7-2-16,3-18 0 15,5-11-1-15,0 0-10 0,-3-1-122 16,1-20-138-16,-2 2-187 16</inkml:trace>
  <inkml:trace contextRef="#ctx0" brushRef="#br0" timeOffset="-66616.54">22016 6214 750 0,'0'0'124'0,"0"0"-46"15,0 0 63-15,-41-141-32 0,8 121-49 16,-8 18-34-16,-5 2-12 16,-8 47-3-16,2 22-5 15,3 21 2-15,9 6-2 16,17 2 1-16,14-2 0 16,9-15-4-16,9-11-2 15,19-11-1-15,7-16 2 16,4-18 0-16,5-19-1 15,6-6-1-15,0-11 4 16,-5-23-3-16,-7-5-1 16,-10 4-3-16,-14-6-15 15,-14 5-8-15,0 2-4 0,-20 7 0 16,-13 6 3-16,-1 9 13 16,4 6 11-16,9 6-1 15,9 0 3-15,9 0 1 16,3 0 2-16,0 0-2 15,9 0-7-15,16-1 7 16,7-5 0-16,2 3 3 16,-4 0 1-16,-8 3 1 15,-8 0-4-15,-4 0-1 16,-5 19 2-16,-5 19 2 16,0 7 8-16,0 10 4 15,-6 0-6-15,-3-2-3 16,4 3-5-16,2-4 4 0,3-7-3 15,0-8-1 1,0-6-2-16,0-7 0 0,2-1 0 16,7-8-3-16,7-4-31 15,5-7-123-15,4-4-71 16,1 0-253-16</inkml:trace>
  <inkml:trace contextRef="#ctx0" brushRef="#br0" timeOffset="-66375.25">22203 6720 844 0,'0'0'142'0,"0"0"-34"0,0 0 42 16,0 0-89-16,0 0-40 15,0 0 2-15,-5 108 5 16,11-49-13-16,5 7-4 15,1 3-4-15,-4-2-6 16,0-1-1-16,-1-5 0 16,1-3-5-16,-2-3-48 15,7-7-157-15,7-9-158 16</inkml:trace>
  <inkml:trace contextRef="#ctx0" brushRef="#br0" timeOffset="-65318.56">24163 6232 625 0,'0'0'107'15,"0"0"6"-15,0 0 58 16,0 0-59-16,-106-97-38 16,78 97-39-16,-3 12-14 15,-5 29-8-15,2 14 0 16,0 4-5-16,12 2 0 16,9 1-5-16,9-6-1 15,4-3-1-15,6-7-1 16,20-6 1-16,4-11 1 15,11-11-2-15,-1-14 0 16,7-4 0-16,-3 0-13 0,-10-14-35 16,-4-8-12-16,-14 3 10 15,-10-1 23-15,-6-2 18 16,0-1 9-16,0 6 1 16,-6 2 3-16,-2 4 29 15,4 7 17-15,0 2 15 16,4 2-25-16,0 0-14 15,0 3-19-15,0 31-5 16,0 13 4-16,0 11 8 16,0 10-10-16,0 6 1 15,0 3 0-15,4 1-5 0,0-4-1 16,-1-12 1-16,2-9 0 16,2-10-12-16,7-15-82 15,11-13-79-15,4-13-97 16,2-2-259-16</inkml:trace>
  <inkml:trace contextRef="#ctx0" brushRef="#br0" timeOffset="-64980.56">24457 6870 798 0,'0'0'138'0,"0"0"-55"16,0 0 82-16,0 0-66 15,0 0-57 1,0 0-23-16,3-103-9 0,2 103-3 16,0 0-7-16,8 0 0 15,-3 27 0-15,2 13 0 16,-8 16-1-16,-4 9-1 16,0 5 0-16,-7 1-2 15,-12-4 1-15,-1-5-4 16,5-10 5-16,6-11-1 15,6-6 3-15,3-15-1 16,0-7 1-16,18-13 0 16,11 0 2-16,5-13-1 15,5-22-1-15,4-14-42 16,-6-1-123-16,-4-10-68 0,-12-3-291 16</inkml:trace>
  <inkml:trace contextRef="#ctx0" brushRef="#br0" timeOffset="-64291.56">23132 6025 498 0,'0'0'89'16,"0"0"26"-16,0 0 28 16,0 0-5-16,0 0-26 0,0 0-45 15,0 0-29-15,-12-97-11 16,12 97-10-16,0 17-9 15,1 30 2-15,13 21 18 16,3 16 5-16,-1 15-18 16,0 5 0-16,1 16-1 15,1 17-7-15,1 14-1 16,2 19-2-16,0 13-2 16,3 3 3-16,0 7 3 15,0 5-3-15,-3 1-3 16,-7 1 2-16,-3-1-1 0,-11 3-1 15,0 25 1 1,-12 16 0-16,-9 18 2 0,-6 10 17 16,3-17-16-16,2-2-4 15,5-13-2-15,7-11 0 16,1 5 1-16,1-12 0 16,2-13-1-16,2-18 0 15,1-37 0-15,-1-37-1 16,4-32-11-16,0-43-80 15,0-28-92-15,0-13-49 16,0-46-47-16</inkml:trace>
  <inkml:trace contextRef="#ctx0" brushRef="#br0" timeOffset="-63437.56">20624 7636 644 0,'0'0'90'16,"0"0"-90"-16,0 0 5 15,0 0 3-15,0 0 25 16,0 0 6-16,91 51 44 16,-6-48-32-16,35-3-13 15,30 0-9-15,34-6 3 16,23-15-9-16,23-2-15 0,26-2-2 15,25-3 3 1,23 2-9-16,14 1 1 0,15-1-1 16,2 3 0-16,-6 5 0 15,-13-4 0-15,-28 4-13 16,-37-9-28-16,-33 2-13 16,-36-6 8-16,-29 1 28 15,-27-6 10-15,-18 9 7 16,-12-8 1-16,-18 11 1 15,-6 0 0-15,-13 7 0 16,-14 5 2-16,-12 9 0 16,-7 3-3-16,-11 0 0 15,-6 0 0-15,-6 7-2 16,-3 7-4-16,0 4-4 0,0-1-10 16,-12 1-5-16,-3-4-4 15,-6-1-25-15,-1-3-35 16,2-6-56-16,0-4-210 15</inkml:trace>
  <inkml:trace contextRef="#ctx0" brushRef="#br0" timeOffset="-58268.55">23222 11573 244 0,'0'0'203'16,"0"0"-143"-16,0 0 54 15,0 0 34-15,0 0-45 0,0 0-27 16,-24-67-3-16,24 65-5 15,0 2-13-15,0 0-14 16,0 0-4-16,0 0-7 16,0 0-7-16,0 24-13 15,4 21 6-15,8 22 27 16,-1 4-17-16,-1 11-12 16,3 2-3-16,-2 3-3 15,-1-2-6-15,-5-6 0 16,-5-4-2-16,0-9 0 15,0-16-2-15,0-6-20 16,0-16-49-16,0-12-109 16,0-16-90-16,7 0-262 15</inkml:trace>
  <inkml:trace contextRef="#ctx0" brushRef="#br0" timeOffset="-50185.56">6134 14225 502 0,'0'0'158'16,"0"0"-78"-16,-6-138 19 15,-7 109 16-15,0 7-15 16,-4 16-14-16,-2 6-15 16,-8 0-38-16,-5 45-19 15,-2 25-1-15,-3 27 1 16,9 13 1-16,9 2-5 15,14-5-4-15,5-17-1 16,9-13 1-16,21-18-6 16,10-21 0-16,3-12 0 15,1-22 0-15,-3-4 0 0,-4 0-7 16,-7-30-20-16,-4-4-10 16,-10-2-24-16,-6 3 12 15,-7 8 30-15,-3 1 17 16,0 6-3-16,0 8 5 15,-10 3 2-15,5 7 7 16,-1 0 13-16,5 0-3 16,1 4-9-16,0 27-8 15,0 17 0-15,0 18 3 16,6 6-3-16,0 9 2 16,4-1-4-16,-5-3 0 15,7-20 0-15,0-8-53 0,3-21-90 16,4-13-94-16,2-15-182 15</inkml:trace>
  <inkml:trace contextRef="#ctx0" brushRef="#br0" timeOffset="-49957.12">6425 14783 391 0,'0'0'520'16,"0"0"-440"-16,0 0 34 15,0 0 10-15,0 0-71 16,0 0-25-16,-22 141-4 16,22-65-6-16,0 4-8 15,0 2-5-15,0 2-3 16,6 0-2-16,3-1 0 0,3-6-13 16,-2-12-91-16,5-13-206 15,6-23-394-15</inkml:trace>
  <inkml:trace contextRef="#ctx0" brushRef="#br0" timeOffset="-49015.56">15578 12714 710 0,'0'0'62'16,"0"0"-10"-16,-19-137 71 15,6 109 23-15,2 13-33 16,1 11-56-16,4 4-26 15,-6 15-14-15,-3 41-11 16,1 34 5-16,4 18 1 16,9 3-2-16,1-6-6 15,6-14-1-15,17-16 0 16,3-18-2-16,7-14-1 0,-1-20 0 16,-2-14 0-16,0-9 0 15,-6-6 0-15,0-26-4 16,-12-8-13-16,-3-5-2 15,-9-3 9-15,0 3 9 16,0 9-3-16,-11 5 1 16,4 11 4-16,2 10-1 15,5 10 1-15,0 0 3 16,0 10-4-16,0 39 1 16,0 12 2-16,6 19 0 15,0 1 2-15,3-1-4 16,-3 4-1-16,1-1 0 0,0-4 0 15,0-5 0-15,-1-17 0 16,2-14-48-16,6-14-121 16,4-20-25-16,2-9-128 15</inkml:trace>
  <inkml:trace contextRef="#ctx0" brushRef="#br0" timeOffset="-48630.55">15942 13435 769 0,'0'0'93'0,"0"0"22"16,0 0 23-16,0 0-41 16,-2-148-57-16,12 128-14 15,0 5-8-15,4 5-12 16,-4 10-6-16,2 0 1 15,1 0-2-15,0 33 1 16,-7 12 0-16,-5 11 0 16,-1 14-1-16,0 5-3 15,-13 3-2-15,2-4 2 16,-1-11 2-16,8-10 2 16,4-13-1-16,0-10 1 15,0-9 0-15,13-12 0 0,8-9 1 16,9 0 2-16,7-37 6 15,4-11-2-15,6-7-7 16,3-7 0-16,1-5 0 16,-1-1-120-16,-6 3-137 15,-9 9-243-15</inkml:trace>
  <inkml:trace contextRef="#ctx0" brushRef="#br0" timeOffset="-38184.54">21950 8170 631 0,'0'0'154'0,"0"0"-119"0,0 0 90 15,0 0-17-15,0 0-21 16,0 0-15-16,-86-125-46 16,38 125-9-16,-4 0-3 15,-6 18-3-15,3 31 1 16,7 0-2-16,12 10-2 16,13-6-1-16,16-4-3 15,7-1-4-15,14-7 2 16,18-11-2-16,12-11 2 15,8-16-2-15,5-3 1 16,4-3-1-16,-6-23-1 16,-10-2-19-16,-11-1-16 15,-14 6 1-15,-13-3-1 0,-7-3 31 16,-9-1 5-16,-16 3 0 16,1 1 1-16,4 9 0 15,4 2 25-15,9 8 7 16,3 3 3-16,4 4-3 15,0-3-14-15,0 3-9 16,0 0-6-16,0 0-3 16,8 14 0-16,7 16 2 15,4 7 1-15,-7 5 3 16,0 9-7-16,-6-2 1 16,0-1-1-16,-1-4 0 15,-1-7-3-15,-2-6-49 0,6-9-106 16,-3-10-87-16,1-6-236 15</inkml:trace>
  <inkml:trace contextRef="#ctx0" brushRef="#br0" timeOffset="-37216.54">21779 9089 708 0,'0'0'86'0,"0"0"28"16,0 0 48-16,0 0-29 16,0-138-63-16,0 136-28 15,0 2-17-15,0 0-13 0,0 2-8 16,-3 38-2-16,-3 18 0 16,-4 11-2-16,2 2 1 15,5-4-1-15,-3-7 1 16,6-11-1-16,0-5 0 15,0-12 0-15,0-10 0 16,8-8 0-16,5-8 1 16,2-6 1-16,6 0-2 15,4-10 2-15,3-15 1 16,1-3 1-16,-5 4-2 16,1 1-1-16,-3 7 2 15,-5 3-3-15,-1 8 0 0,-1 5 0 16,3 0-1-16,0 5 1 15,-3 26 0-15,1 12-1 16,-5 8 1-16,-5 6 0 16,-6 10-2-16,0-5 1 15,0 1-1-15,-15-4 0 16,-5-10-8-16,-3-4 0 16,-3-12-3-16,4-7 5 15,-4-11 4-15,3-7 4 16,-1-8-1-16,5 0-1 15,-1-8 2-15,8-22 2 16,-3-10-2-16,6-13 0 16,1 1 0-16,4 0 0 15,4 4-5-15,0 13-8 16,11 16-29-16,9 12-51 0,10 7-31 16,3 0-49-16,1 16-189 15</inkml:trace>
  <inkml:trace contextRef="#ctx0" brushRef="#br0" timeOffset="-36661.54">22228 10454 238 0,'0'0'612'0,"0"0"-543"0,0 0 81 15,0 0 13-15,-96-114-91 16,56 110-30-16,-6 4-14 15,-2 0 2-15,0 27-7 16,4 18-4-16,5 10-7 16,12 4-5-16,12 9 2 15,8-1-2-15,7 0-3 16,1-4 1-16,22-11-3 16,11-14 1-16,15-19-3 15,9-19 2-15,8 0-1 0,4-35-1 16,-9-14-20-16,1-6-62 15,-10 3-115-15,-12 1-127 16,-13 9-478-16</inkml:trace>
  <inkml:trace contextRef="#ctx0" brushRef="#br0" timeOffset="-35814.56">22176 11812 273 0,'0'0'545'16,"0"0"-490"-16,0 0 80 16,0 0 26-16,-94-54-83 15,54 54-32-15,-7 0-10 0,-3 15-9 16,0 22-9-16,3 4-2 16,8 5-2-16,11 6-2 15,6-7-6-15,12-7-1 16,4-6-5-16,6-9 2 15,0-7-2-15,14-9 1 16,21-7-1-16,13 0 1 16,9-31-1-16,4-16 0 15,-3-5-14-15,-11-3-13 16,-12-7-15-16,-14-7 7 16,-10 0 9-16,-11-7 16 15,0 0 6-15,-8 6 3 0,-8 9 2 16,-1 16-1-16,8 21 12 15,1 11 23-15,4 10 5 16,4 3-13-16,0 18-16 16,0 35-10-16,0 29 9 15,0 11 1-15,0 0-8 16,8 0-3-16,5-9 2 16,2-6-4-16,0-9 1 15,-2-10-18-15,-1-14-98 16,-1-19-165-16,4-15-299 15</inkml:trace>
  <inkml:trace contextRef="#ctx0" brushRef="#br0" timeOffset="-32979.56">24069 8146 644 0,'0'0'199'16,"0"0"-169"-16,0 0 46 0,0 0 61 15,0 0-41-15,0 0-49 16,-55 0-9-16,55 0-6 16,0 0-3-16,0-17-5 15,0-13-13-15,0-15-8 16,0-8 0-16,7-3-2 15,-1-12 0-15,-4-3 0 16,-2-5 0-16,0 9 0 16,0 18 1-16,0 19-1 15,0 15 1-15,-2 9 0 0,1 6-2 16,1 0 0-16,0 0 0 16,0 17-1-16,0 32 1 15,0 12-1-15,1 9 2 16,12 2-1-16,1-4 1 15,-3-5 0-15,2-4-1 16,-4-10 0-16,-3-4 0 16,-4 0-1-16,-2-7-19 15,0-2-57-15,0-10-129 16,0-4 10-16,-3-12-103 16,-11-7-187-16</inkml:trace>
  <inkml:trace contextRef="#ctx0" brushRef="#br0" timeOffset="-32908.92">24069 8146 492 0</inkml:trace>
  <inkml:trace contextRef="#ctx0" brushRef="#br0" timeOffset="-32806.43">24069 8146 492 0,'-97'176'202'0,"97"-176"-115"0,0 0 28 0,0 0-15 0,18 0-8 16,7 0 13-16,8 0-36 16,5-7-37-16,2-15-19 15,1-1-9-15,-1-3-4 16,-2 2-5-16,-2-10-110 15,-9 2-179-15</inkml:trace>
  <inkml:trace contextRef="#ctx0" brushRef="#br0" timeOffset="-16224.12">22938 11766 873 0,'0'0'62'16,"0"0"-62"-16,0 0 2 15,0 0 22-15,115 0 16 16,-43-17-29-16,16-4-8 15,4 3 0-15,1 1-3 16,-13 4 0-16,-11 4-40 16,-24 4-38-16,-11 5-22 15,-18 0-35-15,-12 0 22 0,-4 4 22 16,-6 13 40-16,-20 2 7 16,-4 1-90-16</inkml:trace>
  <inkml:trace contextRef="#ctx0" brushRef="#br0" timeOffset="-15564.53">24176 11612 245 0,'0'0'597'16,"0"0"-542"-16,0 0 41 16,-97-68 47-16,80 36-40 15,6-5-51-15,5-2-24 16,6 0-7-16,1 2-10 15,16 7-2-15,4 5-3 16,-7 10 0-16,2 8-1 16,-4 7-4-16,3 0-1 15,-3 0 1-15,-1 13-1 16,0 17 3-16,-3 9-6 16,-1 6 3-16,-4 4-1 15,-3 10-12-15,0-4-6 0,0 4 6 16,-13-2 0-16,-4-2 12 15,-2-6-1-15,2-10 1 16,9-8 1-16,2-9 0 16,6-4 3-16,0-10-3 15,7 0 1-15,17-8 0 16,9 0 0-16,14-7 3 16,0-18-3-16,0-6-1 15,-7 0-5-15,-4-7-145 16,-9-1-138-16,-9-5-596 15</inkml:trace>
  <inkml:trace contextRef="#ctx0" brushRef="#br0" timeOffset="-14807.54">22780 8296 822 0,'0'0'64'15,"0"0"-29"-15,0 0 51 16,0 0-24-16,0 0-43 16,156-60-4-16,-58 36-9 15,9-4-2-15,14 1-3 16,-2 2-1-16,-2-1-40 16,-14 4-33-16,-14 1-50 15,-18 8-53-15,-16 1 6 16,-16 3 3-16,-14 4-17 15,-12 5 8-15</inkml:trace>
  <inkml:trace contextRef="#ctx0" brushRef="#br0" timeOffset="-11506.53">22831 9471 740 0,'0'0'84'0,"0"0"-10"16,0 0 34-16,0 0-20 15,92-47-30-15,-29 20-17 16,10 3-19-16,5 1-12 16,-2 5-7-16,-5 6 1 15,-5 8-2-15,-9 4-2 16,-10 0-2-16,-8 0-11 16,-10 0-50-16,-8 8-3 15,-5 0 10-15,-7-1 7 16,-6-5 17-16,-3 1 12 0,0-1 8 15,0 1 6 1,0-2-3-16,0 3-19 0,0-1-34 16,-5 3-52-16,5 1-41 15,0-7-172-15</inkml:trace>
  <inkml:trace contextRef="#ctx0" brushRef="#br0" timeOffset="-10508.89">22620 10660 694 0,'0'0'77'15,"0"0"-8"-15,0 0 49 16,0 0-22-16,50-138-29 15,-10 116-18-15,9 5-13 16,14 4-10-16,7 3-10 16,9 5-7-16,3 4-4 0,5-5-1 15,8 3-3 1,-2 0-1-16,-1 3 0 0,-4 0-4 16,-14 0-34-16,-12-2-25 15,-13 0 16-15,-12-4 15 16,-14 6 8-16,-9 0 11 15,-13 0 6-15,-1 0 0 16,0 0 4-16,-17 0-42 16,-4 0-53-16,0 4-80 15,4 2-109-15</inkml:trace>
  <inkml:trace contextRef="#ctx0" brushRef="#br0" timeOffset="-821.53">24255 9956 870 0,'0'0'58'15,"0"0"71"-15,0 0 16 16,0 0-74-16,0 0-46 0,0 0-14 16,0 0-6-1,-78 72 6-15,54-21-7 0,3-2 2 16,3-4-5-16,6-4-1 16,0-11 2-16,8-8-2 15,-3-4 1-15,4-9-1 16,2-3 0-16,1-6 0 15,0 0 0-15,0 0-1 16,0 0-2-16,0 0 1 16,0 0 2-16,0 0 0 15,0 0 0-15,4 0-1 16,9-4 0-16,6 0-1 16,7 4-5-16,0 0 7 15,1 0-2-15,1 8-1 0,-1 3-18 16,-1 1-13-16,-4 2-16 15,-4-2 0-15,-1-5-11 16,-7 1 13-16,-2-5 12 16,-5-2 9-16,-3-1 26 15,0 0 1-15,0 0 4 16,0-4 4-16,0-14-5 16,0 1 21-16,0 3 17 15,0-1 3-15,0 3 16 16,0 2 2-16,0 3-14 15,0 7-6-15,0-1-12 16,0 1-10-16,0 0-1 16,0 0-11-16,0 30-5 0,0 11 2 15,0 18 2-15,0-3 0 16,0 4-7-16,0-5 2 16,0-5-4-16,0-3-1 15,0-8-61-15,0-10-141 16,0-18-130-16</inkml:trace>
  <inkml:trace contextRef="#ctx0" brushRef="#br0" timeOffset="7969.48">24039 9073 725 0,'0'0'120'16,"0"0"-39"-16,0 0 51 0,0 0-14 15,0 0-47-15,0 0-37 16,-21-18-16-16,32 14-12 15,23-6 2-15,14-2 5 16,5-7-4-16,-2-4-5 16,-5 6-3-16,-7 2 1 15,-10 4 0-15,-10 7-3 16,-12 0 2-16,-4 4-1 16,-3 0 0-16,0 6 0 15,-9 25 2-15,-17 18-4 16,-10 6 5-16,-7 2-6 15,2-1 6-15,1 2-4 16,6-10 2-16,13-5-1 0,6-9 0 16,9-10 0-1,5-5 0-15,1-7 0 0,0-5 0 16,22-7 0-16,9 0 2 16,3 0 2-16,4-11-4 15,-5-4 2-15,-3 3-2 16,-10 9-2-16,-6 3 2 15,0 0 0-15,-7 0 0 16,0 18 2-16,-5 11-2 16,1 3 0-16,-3 11-1 15,0 2 1-15,0-2-2 16,-9 7 5-16,-6-10-6 0,-6 0 3 16,2-4 0-1,-3-12 1-15,0-2-1 0,-4-6 0 16,2-7-1-16,-6-2-12 15,6-7-15-15,3 0-46 16,6-14-107-16,9-26-71 16</inkml:trace>
  <inkml:trace contextRef="#ctx0" brushRef="#br0" timeOffset="12652.48">28722 6459 725 0,'0'0'193'16,"0"0"-139"-16,0 0 62 15,0 0 3-15,0 0-58 16,0 0-32-16,0 0-20 16,-19 0-1-16,19 0-6 15,0-8-1-15,12-7 0 16,12-9-1-16,7-4 1 15,1-6 0-15,-7 2 2 16,-5 2-3-16,-10-5-1 16,-10 7 0-16,0-2 1 15,0 4 1-15,0 4 0 16,-19 9 1-16,-1 1-2 0,-5 8-4 16,-5 4 3-16,-2 0 1 15,4 26-2-15,4 13 0 16,5 7-1-16,4 5 1 15,6 5 1-15,9-2 0 16,0 0-3-16,3-9 3 16,22-8-4-16,9-12 5 15,15-9-1-15,16-16-55 16,11 0-55-16,9-7-59 16,-3-22-98-16,-6-7-276 15</inkml:trace>
  <inkml:trace contextRef="#ctx0" brushRef="#br0" timeOffset="13410.48">29522 6274 141 0,'0'0'736'16,"0"0"-630"-16,0 0 26 15,-100-86-15-15,66 71-59 16,1 7-28-16,-12 8-11 15,-4 0-6-15,3 8-6 16,6 18-3-16,13 3-3 16,13 0 2-16,10 2-3 15,4-1-1-15,0-7-4 16,12-1 1-16,16-4 2 0,10-13 2 16,9-5-3-16,5-6-10 15,-4-30-25-15,-3-12-8 16,-13-5-11-16,-9-7 15 15,-10-8 11-15,-8-10 23 16,-5-6 8-16,-2-2 8 16,-14 2-3-16,-3 16 19 15,4 20 26-15,4 25 1 16,7 10-14-16,1 11-6 16,2 2-10-16,1 0-17 15,0 22-4-15,0 33-7 16,0 16 7-16,0 13 3 0,10 1-3 15,7-2-2 1,3-6 2-16,2-7 0 0,2-10-1 16,3-8-1-16,-1-12 0 15,-1-15-62-15,2-11-12 16,3-5 7-16,-4-9-14 16,1 0-19-16,-3-3 37 15,-6-19 32-15,-1 3 12 16,-7-1 16-16,-4 7 4 15,-1 2 2-15,-5 3 1 16,0 2 31-16,0 1 3 16,0 1-4-16,0-2-14 15,0 4-2-15,0 2-2 16,0-4-4-16,0 4 6 0,0-2-3 16,0 2 3-16,0 0-6 15,0 0-3-15,0 0-4 16,0 0-1-16,0 0 1 15,0 0-2-15,0 0-1 16,0 0 0-16,0 0-1 16,0 0 1-16,0 0-4 15,0 0-13-15,0 0-17 16,0-1-18-16,0-5-16 16,3-3-67-16,-3-4-113 15,1 1-105-15</inkml:trace>
  <inkml:trace contextRef="#ctx0" brushRef="#br0" timeOffset="14392.48">29915 6225 570 0,'0'0'118'15,"0"0"-3"-15,0 0 36 16,0 0-27-16,0 0-40 16,0 0-14-16,-35-100-29 15,20 93-11-15,-4 4-11 16,-5 3-9-16,-3 0-6 0,2 14 1 16,3 18-5-16,4 2-2 15,10 0 0-15,8 2-1 16,0-2-3-16,9-1 1 15,15-6-9-15,6-6-37 16,1-15-17-16,2-6 3 16,0 0-18-16,-5-5-19 15,-9-19 21-15,-11-1 46 16,-5-2 32-16,-3 2 3 16,0 4 23-16,0 5 65 15,-6 8 28-15,3 2 0 16,1 5-34-16,2 1-34 15,0 0-22-15,0 0-19 0,0 0-7 16,0 31-7-16,5 20 5 16,9 15 2-16,1 9 1 15,-2 5 0-15,-2 1-1 16,-1 3 0-16,-1 0-1 16,-2 3 0-16,-3-7 1 15,-1-9-3-15,-3-8 3 16,0-19-44-16,0-14-17 15,-1-11 33-15,-14-7-5 16,-2-4 6-16,-7-8 4 16,-5 0-3-16,2-8-3 15,5-23-21-15,8-16-20 0,13-16-21 16,1-19-146-16,18-16-235 16</inkml:trace>
  <inkml:trace contextRef="#ctx0" brushRef="#br0" timeOffset="14754.56">30295 6386 581 0,'0'0'292'0,"0"0"-171"16,0 0 7-16,0 0-22 15,0 0-65-15,0 0-24 16,8-27-10-16,7-7-6 15,2-7-1-15,5-8-3 16,-6-3-6-16,-6 4-28 0,-9 3 6 16,-1 8 22-16,-7 9 8 15,-20 8 1-15,-1 7 3 16,-11 13 6-16,3 0-4 16,1 20-2-16,5 17 4 15,6 5-3-15,4 10 4 16,10-5 0-16,8-1-5 15,2-2 4-15,0-5-7 16,17-1 0-16,8-9 0 16,11-3 1-16,9-13-2 15,4-12-1-15,0-1-111 16,-3-14-177-16</inkml:trace>
  <inkml:trace contextRef="#ctx0" brushRef="#br0" timeOffset="16388.82">31160 5667 625 0,'0'0'115'16,"0"0"-34"-16,0 0 68 16,0 0-44-16,-40-131-31 15,31 126-43-15,1 5-15 16,-8 0-10-16,-2 36-6 15,-4 25-6-15,-5 17 3 16,6 8 3-16,4 3 1 16,10-10 3-16,7-5 0 15,0-10-4-15,7-12-3 16,14-7 2-16,8-12-2 0,4-11-3 16,6-13-16-16,4-9-49 15,3 0-13-15,-4-23-29 16,-9-8 9-16,-9-5 40 15,-14 2 64-15,-6 5 9 16,-4 7 42-16,0 5 42 16,-5 3 12-16,-4 10-32 15,5-2-15-15,-2 4-16 16,2 2-15-16,-3 0-16 16,-2 0-8-16,-5 20-3 15,0 14-4-15,-3 5 4 16,5-4 0-16,6 2-2 15,3 0 0-15,3-7 2 0,0-4-2 16,0-7 0-16,11-3-3 16,3-9 5-16,3-7-2 15,5 0 2-15,0-5-9 16,2-26-10-16,-4-15-5 16,-4-1 12-16,-7 0 5 15,-3 4 7-15,-3 11 0 16,-1 7 1-16,-2 9 19 15,3 1 10-15,-2 3-10 16,2 5-9-16,-2 4-6 16,4-3-3-16,-2 6-4 15,1 0 1-15,4 0-7 0,-2 0 1 16,6 0 5-16,0 22-3 16,1 7 0-16,-2 5 3 15,-2 10-1-15,-2 1 1 16,0 0-8-16,-3-5-8 15,-1-3 12-15,0-7-8 16,0-9-1-16,-2-7 3 16,-1-8 3-16,2-6 4 15,1 0 5-15,2-13 12 16,1-15 13-16,-4-13-17 16,2 1 3-16,5-1-4 15,-1 0 4-15,2 6-6 16,-1 0 7-16,2 9-2 15,4-2-3-15,-3 5-4 16,4 6 2-16,-7 2-5 0,3 8-2 16,-2 4 0-16,4 3-2 15,6 0-5-15,-4 16 5 16,8 16 1-16,-6 7 2 16,-4 6-8-16,-2 3-7 15,-6-2 4-15,0 1 7 16,-3-5-2-16,0-8 1 15,-3-6-3-15,0-9-1 16,0-9 2-16,0-6 3 16,0-4 5-16,0 0 1 15,0 0 12-15,0 0 5 16,-1-23 13-16,-6-12-14 0,0-8 8 16,5-3-3-16,2-9-13 15,0 1 3-15,0-4-7 16,3 11-1-16,8 10 0 15,-3 6-4-15,2 15 1 16,-4 5-2-16,2 7-5 16,2 4-4-16,5 0-33 15,4 15-37-15,1 16-38 16,0 12-35-16,-7-5-132 16</inkml:trace>
  <inkml:trace contextRef="#ctx0" brushRef="#br0" timeOffset="17229.48">31991 6284 645 0,'0'0'201'15,"0"0"-107"-15,0 0 9 16,0 0-65-16,0 0-24 15,0 0-9-15,51-144-2 16,-33 109-2-16,-2 5 0 16,-4 4-1-16,-9 6 0 15,-2 6 6-15,-1 5-2 0,0 5 17 16,0 4 26-16,-10 0-35 16,-14 0-12-16,-5 32-9 15,0 7 1-15,4 3 5 16,11 3-4-16,8-6 3 15,6-2 1-15,0-4-4 16,6-6-8-16,18-5 4 16,2-11 4-16,8-11 2 15,5 0 2-15,-2-1 1 16,-1-25-5-16,-8-3-2 16,-5-4-5-16,-10-1 4 15,-4 4 9-15,-6 5 1 16,-3 9 2-16,0-1 10 0,0 11 17 15,0-4-14 1,0 7 4-16,0 3-14 0,0 0-5 16,1 0-8-16,8 0-10 15,1 21-1-15,4 9-8 16,-5 4-20-16,-3 1-33 16,-3 3 7-16,-3-4 15 15,0 0-17-15,-2-8-15 16,-8-4 34-16,6-9 25 15,2-4 3-15,2-9 6 16,0 0 8-16,0 0 11 16,8-28 3-16,11-3 16 15,4-9 7-15,2-6-3 16,1-8-6-16,-5 5 10 0,-4 1 1 16,-4 14 44-16,-10 6-5 15,-3 11 37-15,0 3 11 16,0 6 7-16,0 2 6 15,0 4-65-15,0 1-18 16,0 1-8-16,0 0-19 16,0 0-7-16,0 23-8 15,0 38-7-15,0 19 7 16,0 20 0-16,6 7 2 16,-2 7 1-16,2 1-2 15,-6-2-1-15,3-3 1 16,-3-12-2-16,0-3 2 15,0-11-2-15,-11-6-63 0,0-19-74 16,0-14-50-16,7-16-55 16,2-23-169-16</inkml:trace>
  <inkml:trace contextRef="#ctx0" brushRef="#br0" timeOffset="18549.49">32527 6190 811 0,'0'0'124'0,"0"0"-47"0,0 0 77 16,0 0-47-16,0 0-66 16,0 0-21-16,-22-121-17 15,22 117-3-15,17 4-5 16,7 0-1-16,8 0 0 15,-3 4-5-15,-3 17-32 16,-6 7-16-16,-3 1 0 16,-8 4-5-16,-5 5-12 15,-4 1-4-15,-2 3 21 16,-26-1 8-16,-2-5-18 16,-4 0-5-16,5-9 45 15,5-7 28-15,12-6 1 16,7-11 1-16,5-3 2 0,0 0-1 15,5-9 34 1,22-22-11-16,9-9-15 0,4-9 8 16,2-2 25-16,-4 2-17 15,-5 4-7-15,-9 10 7 16,-7 5 20-16,-6 11 24 16,-8 3 10-16,0 4-9 15,-3 5 1-15,0 0-17 16,0 4-12-16,0 3-19 15,-13-4-12-15,3 4-8 16,-2 0-4-16,-1 4-3 16,3 22-2-16,1 9-2 15,6 4 3-15,3 6-1 16,0-2 1-16,0 1 1 0,17-9-6 16,2-8-15-16,2-4-2 15,0-9-6-15,-2-8 7 16,-4-6 3-16,-3 0 7 15,-2-21 12-15,-4-9 3 16,1-1 0-16,-2-2 2 16,-3 5 5-16,-1 4 10 15,1 3 15-15,-1 4-9 16,2 3-6-16,-1 6-2 16,-2-1-8-16,0 8-4 15,1 1-3-15,2 0-5 16,8 0-6-16,2 18-4 15,8 13 13-15,-2 0-16 0,-2 4-7 16,-2-9-6-16,-2 0-11 16,-2-7 12-16,-1-5-7 15,-1-11-11-15,0-3 16 16,3 0 11-16,4 0 17 16,0-3 4-16,0-20 3 15,-10-2 6-15,0-5 13 16,0 0-7-16,-2 1-2 15,4 7 0-15,-1 4-12 16,-2 6 6-16,-2 4-3 16,1 6-4-16,3 2 0 15,2 0-8-15,8 0 1 0,4 21-7 16,3-2-50-16,4 3-17 16,2-1 9-16,-2-4 48 15,0-7-53-15,-2-5-6 16,-4-5 67-16,-5 0 16 15,-7 0 1-15,-6-6 29 16,-2-10 94-16,-2-4-7 16,0 1-16-16,0-4-15 15,-2 2-15-15,-11-2-7 16,-4 6-7-16,-3 2-33 16,-7 6-14-16,2 7-4 15,-2 2-6-15,3 0-1 16,1 7-2-16,4 18 1 0,8 5-6 15,4 0 5 1,7 0-8-16,10-5-42 0,16-10 7 16,11-7 9-1,3-8-17-15,-4 0 0 0,-3-29 5 16,-4-5 33-16,-7-8 16 16,-5-13 2-16,-3-12 1 15,-8-5 28-15,-6-13 0 16,0-7 21-16,-12 2 41 15,-12 12-4-15,2 18-40 16,7 23 2-16,3 25-24 16,9 8-6-16,3 4-15 15,-1 5-6-15,-1 51-5 16,-2 28-5-16,2 21 7 0,2-2 2 16,0-4-4-16,0-7-77 15,0-16-105-15,0-15-198 16</inkml:trace>
  <inkml:trace contextRef="#ctx0" brushRef="#br0" timeOffset="18700.49">33534 6195 794 0,'0'0'212'0,"0"0"-179"16,0 0-10-16,0 0-23 15,0 0-96-15,0 0-395 0</inkml:trace>
  <inkml:trace contextRef="#ctx0" brushRef="#br0" timeOffset="19569.48">30555 6712 741 0,'0'0'122'0,"0"0"-94"16,0 0 35-16,0 0 58 15,0 0-45-15,0 0-47 16,1-33-23-16,-1 85-6 16,-1 48 0-16,-8 43 7 15,1 32 11-15,-2 30 13 16,7 11-14-16,3 13-8 16,0 7 1-16,0 2 0 15,0 11-6-15,0 9-3 16,6 19 1-16,-5 7-1 15,-1-3 0-15,0-2 5 0,0-13-4 16,-10-11-1-16,-4 6 3 16,-5-5-4-16,0-5 0 15,4 1 0-15,0-28 2 16,6-13-2-16,4-30 0 16,5-29 1-16,0-37-1 15,0-33-8-15,0-25-87 16,0-31-91-16,0-22-97 15,0-4-176-15</inkml:trace>
  <inkml:trace contextRef="#ctx0" brushRef="#br0" timeOffset="20610.48">28572 8291 763 0,'0'0'77'0,"0"0"-72"16,0 0-2-16,0 0 17 15,0 0-7-15,0 0-12 16,31-49-1-16,8 39 0 15,19 0 0-15,25 0 7 0,19 3-5 16,19-2 0-16,18 3-2 16,11 0-1-16,7 5 0 15,5-5 2-15,-6 6-1 16,-3 0 0-16,2-7 1 16,-4 4 2-16,-7-3-3 15,-3 5 0-15,-11-5-4 16,-3 2 4-16,-6-2 0 15,-8 1 0-15,-5 1 2 16,-7-2-2-16,-3 1 0 16,1-3 2-16,7 4-1 15,7-2 1-15,0 5-2 0,0-3-1 16,-9 4 0-16,-4 0 0 16,-5 0 1-16,1 0-4 15,-5 0-13-15,-1 0-10 16,0 0 15-16,1 0-3 15,-7 0 4-15,-3 0 10 16,1 0-4-16,-2-7 3 16,12-1 2-16,1-3-2 15,-5-4-7-15,-6 0-7 16,-18-1 14-16,-8 7 1 16,-14 4 0-16,-13 2 1 15,-5-1 2-15,-9 2 2 16,-9 2 3-16,-3 0 4 0,-3 0 0 15,0 0-1 1,0 0 0-16,0 0-5 0,-28 0-5 16,-11 0-125-16,-13 0-334 15</inkml:trace>
  <inkml:trace contextRef="#ctx0" brushRef="#br0" timeOffset="22157.22">29134 7040 560 0,'0'0'212'0,"0"0"-129"15,0 0 53-15,0 0 6 16,-58-128-55-16,28 121-53 16,-7 7-15-16,-9 13-5 0,-2 39-2 15,-1 16-7-15,8 10 3 16,13 7-6-16,10 3 0 16,17-4 0-16,1-2-2 15,13-6 0-15,17-12 0 16,13-14-1-16,3-18 2 15,5-15-1-15,3-11 0 16,-7-6-13-16,-3 0-24 16,-11-15-16-16,-11-7 3 15,-11-1 5-15,-10-2 9 0,-1 1 23 16,-3 2 8-16,-19 4 3 16,-2 3 2-16,-4 8 6 15,7 3-2-15,8 1 8 16,6 3 5-16,7 0 3 15,0 0-10-15,0 0-5 16,0-6-4-16,10-4 2 16,10-2-1-16,1-2 0 15,0 5-1-15,-8 1-1 16,-5 6 0-16,-1 2 0 16,-4 0-1-16,0 0 0 15,-1 26 1-15,1 9 0 16,1 8 0-16,-2 6 0 15,-2-2 2-15,1 0-2 16,2-4 0-16,2-1 2 0,1-5-2 16,-4-6 0-16,0 1 0 15,1-3 0-15,-2-6 1 16,5-1-1-16,1-6-69 16,6-6-126-16,0-9-109 15</inkml:trace>
  <inkml:trace contextRef="#ctx0" brushRef="#br0" timeOffset="22428.69">29393 7684 979 0,'0'0'124'0,"0"0"6"15,0 0-14-15,0 0-63 16,0 0-31-16,0 0 2 16,-5-4-17-16,5 34-3 15,0 14-1-15,0 4 0 16,5 5 2-16,-3 0-4 16,-2-1-1-16,0-6-8 15,0-2-60-15,0-17-178 16,5-13-257-16</inkml:trace>
  <inkml:trace contextRef="#ctx0" brushRef="#br0" timeOffset="23513.49">31533 6870 737 0,'0'0'108'16,"0"0"13"-16,0 0 42 15,0 0-61-15,0 0-52 16,0 0-27-16,-77-123-6 15,62 147-11-15,-6 30-5 0,1 16 0 16,4 8-1-16,8-1 0 16,7-5-3-16,1-8 2 15,1-5-4-15,16-10 3 16,5-12 1-16,7-7-19 16,4-12-50-16,2-11 4 15,-2-7-22-15,-3 0-13 16,-9 0 11-16,-9-13 46 15,-6-7 34-15,-6-7 10 16,0 1 7-16,-3-3 28 16,-8 7 49-16,2 7-8 15,2 3 7-15,1 5-11 0,6 0 6 16,-3 7-38 0,3 0-21-16,0 0-12 0,-1 0-7 15,1 30-8-15,0 16 4 16,0 16 4-16,0 4 2 15,0 6-2-15,0-1 2 16,0-4-2-16,0-5 0 16,0-14 0-16,6-9-2 15,7-8-92-15,8-11-57 16,10-17-76-16,6-3-236 16</inkml:trace>
  <inkml:trace contextRef="#ctx0" brushRef="#br0" timeOffset="23933.49">31823 7508 915 0,'0'0'74'0,"0"0"55"15,0 0 19-15,0 0-86 16,0 0-27-16,0 0-16 16,7-131-4-16,0 123-6 15,-3 2-8-15,-1 4-1 16,0 2-2-16,3 0-3 0,4 6-11 16,0 19-36-16,-6 7 9 15,0 9 2-15,-4 8 3 16,0 2 9-16,-6 6-1 15,-10-9 2-15,4-2 19 16,3-2 9-16,4-11-1 16,2-10 1-16,3-4 0 15,0-9 3-15,11-2 10 16,12-2 5-16,10-6 13 16,9 0-14-16,3-6-13 15,-3-15-4-15,0 1-48 16,-5 2-190-16,-13 4-361 15</inkml:trace>
  <inkml:trace contextRef="#ctx0" brushRef="#br0" timeOffset="51953.5">29092 8657 973 0,'0'0'91'0,"0"0"-20"16,0 0 52-16,0 0-46 0,0 0-47 16,0 0-19-16,30-135-1 15,-15 125-3-15,3 9-3 16,-3 1 1-16,3 0-5 15,-3 4 1-15,3 19-1 16,-2 9 0-16,1 6 0 16,-4 4 0-16,-3 7-1 15,-2 7 0-15,-7 4 1 16,-1-2-1-16,0 1-7 16,-19-4-2-16,-4-10 1 15,-2-7 4-15,-1-9 0 16,3-10 2-16,6-3 3 0,4-9 1 15,10-7-1-15,3 0 0 16,0 0 5-16,0-19-3 16,11-32-2-16,17-18-1 15,8-15 1-15,-1-2 0 16,-1 4 0-16,-4 9 0 16,-11 18 1-16,-6 16 0 15,-8 16 0-15,-5 12 4 16,0 7 3-16,0 4 5 15,0 0-6-15,-2 6-7 16,-7 30-1-16,-3 12 0 16,2 13-1-16,4-2 2 15,4-4 0-15,2-2-1 0,0-10-1 16,14-7-1 0,5-8 2-16,1-7 0 0,5-7-1 15,2-8-1-15,7-6-19 16,2 0-64-16,0 0-103 15,-2-6-62-15,-10-8-274 16</inkml:trace>
  <inkml:trace contextRef="#ctx0" brushRef="#br0" timeOffset="52239.5">29649 8999 703 0,'0'0'384'16,"0"0"-269"-16,0 0 23 0,0 0-59 15,0 0-20-15,0 0-20 16,-39-74-11-16,39 74-14 16,0 0-6-16,0 34-6 15,0 17 0-15,0 16 1 16,0 5-3-16,0 4 1 15,0-5-1-15,0-10 0 16,0-6-4-16,0-6-37 16,0-13-70-16,-6-13-228 15,2-18-326-15</inkml:trace>
  <inkml:trace contextRef="#ctx0" brushRef="#br0" timeOffset="53273.5">29016 10246 461 0,'0'0'495'0,"0"0"-407"0,0 0 54 15,0 0-15-15,0 0-62 16,0 0-27-16,-4-95-14 16,4 92-11-16,0 3-6 15,0 0-4-15,13 0-3 16,2 12-4-16,4 19 2 15,1 10 1-15,-5 11 1 16,-3 9 0-16,-8 4 1 16,-4 6 0-16,0-4-1 15,0-6 0-15,-9 0-2 16,2-16 1-16,0-10-15 0,1-12 3 16,4-16-3-16,2-4 5 15,0-3 6-15,0 0 5 16,0-8 1-16,0-35 0 15,10-19-1-15,7-11-3 16,2-9-1-16,-4-1 4 16,0 5 0-16,-7 5 0 15,-2 20 1-15,-5 20 1 16,-1 15-1-16,0 18 3 16,0 0-2-16,0 0-2 15,0 33-4-15,-1 27-4 16,-4 14 5-16,5-3 3 0,0-3-1 15,6-16 0-15,11-6 0 16,-3-15 1-16,2-5-2 16,1-10 1-16,4-5 1 15,3-6-4-15,7-5-23 16,3 0-114-16,4-16-83 16,-1-8-138-16</inkml:trace>
  <inkml:trace contextRef="#ctx0" brushRef="#br0" timeOffset="53662.5">29498 10697 975 0,'0'0'114'16,"0"0"67"-16,0 0-56 15,0 0-70-15,0 0-17 16,-15-127-16-16,15 118-13 16,0 7 0-16,0 2-9 15,6 0 0-15,3 0-3 16,-3 11-4-16,0 20-2 16,-6 16-14-16,0 6-8 15,-6 7 6-15,-15 7 10 16,-3-1 8-16,4-3 3 15,0-9 3-15,10-8 1 0,5-14 0 16,5-7 0-16,0-11-1 16,8-6 1-16,16-8 0 15,11 0 0-15,9-8 3 16,8-23-2-16,2-2-1 16,-1 1-3-16,-5 4-142 15,-12 11-201-15</inkml:trace>
  <inkml:trace contextRef="#ctx0" brushRef="#br0" timeOffset="54609.5">29155 11780 837 0,'0'0'209'15,"0"0"-115"-15,0 0 50 16,0 0-55-16,0 0-46 15,0 0-20-15,0-95-3 16,11 95-11-16,6 0-5 16,3 4-1-16,1 26-2 15,-1 17-1-15,-3 7 0 16,-1 13 0-16,-8 7 0 16,-5 0 0-16,-3 0 0 15,0-7-2-15,-13-11 0 0,-2-8-1 16,-2-10-1-1,1-14-1-15,6-8 5 0,-1-11 0 16,6-5 0-16,-2 0 1 16,1-11 2-16,0-19 0 15,6-16-2-15,0-14-1 16,7-14 0-16,14-10 0 16,5-3-1-16,-2 9 0 15,-4 10-1-15,-6 20 1 16,-4 22 2-16,-9 15-1 15,-1 11 1-15,0 0-1 16,0 8 0-16,0 37-5 16,0 13-1-16,-5 16 5 15,-3-2 1-15,5-5 0 16,3-11 0-16,0-7-1 0,0-14 1 16,0-7 0-16,11-10-1 15,0-10 0-15,5-5 0 16,5-3 1-16,9 0-1 15,4-23-5-15,9-11-66 16,3-1-41-16,-5-2-85 16,-1 2-72-16,-15 11-339 15</inkml:trace>
  <inkml:trace contextRef="#ctx0" brushRef="#br0" timeOffset="55184.5">29643 12220 957 0,'0'0'96'0,"0"0"60"15,0 0 2-15,0 0-87 16,12-137-27-16,-8 118-11 15,2 4-11-15,-1 1-11 16,-1 7-6-16,-1 3 0 16,0 4-5-16,-2 0-1 15,4 0 1-15,0 4-4 0,2 24-4 16,0 9-5 0,-5 2-8-16,-2 2-3 0,0 4-13 15,0-2 1-15,-4-7 1 16,-4-1 16-16,-1-9 7 15,4-9 10-15,1-5 2 16,2-6 0-16,2-5 0 16,0-1 2-16,0 0 2 15,0 0 7-15,0 0 7 16,5 0-7-16,10 0-7 16,6 0-1-16,0 0-2 15,-2 0-1-15,-2 0 0 0,-4 0 0 16,-1 0 0-1,-6 10-1-15,-1 8 1 0,-5 2-8 16,0 8 1-16,-7-1 0 16,-16 1 6-16,-6-4-3 15,-3-3 4-15,0-4 0 16,2-4 0-16,1-6 0 16,-1-5-1-16,3-2-10 15,-1 0-24-15,2-12-101 16,8-21-97-16,2-15-231 15</inkml:trace>
  <inkml:trace contextRef="#ctx0" brushRef="#br0" timeOffset="57892.97">29087 13242 717 0,'0'0'172'16,"0"0"-114"-16,0 0 50 0,0 0 12 15,0 0-49 1,0 0-42-16,-11-65-13 0,17 57-7 16,6 5-4-16,-2-1 1 15,-1 4-6-15,6 0 1 16,0 12-2-16,1 18 0 15,-2 11 1-15,-4 11 0 16,-2 3 0-16,-8 13-3 16,0-1 3-16,0-2-1 15,-13-3-1-15,-4-7 0 16,-4-9 0-16,-2-9 1 16,7-14 1-16,7-8 0 15,6-8 1-15,3-7-1 16,0 0 0-16,0 0 0 0,0-26-3 15,7-23-7-15,10-14-10 16,3-13 14-16,-3-8 5 16,-1 1 1-16,-6 12 0 15,-3 17 1-15,-3 24-1 16,-4 21 4-16,0 5 1 16,0 4 4-16,0 0-8 15,0 33-1-15,0 14-6 16,0 16 6-16,0 5 0 15,6 1 1-15,4-7-2 16,4-8 1-16,3-11 0 16,4-9 0-16,1-6-1 15,3-13-1-15,6-12-30 0,4-3-103 16,7-3-43 0,3-32-162-16</inkml:trace>
  <inkml:trace contextRef="#ctx0" brushRef="#br0" timeOffset="58342.5">29567 13428 761 0,'0'0'232'0,"0"0"-153"15,0 0 76-15,0 0-56 0,0 0-56 16,0 0-23-1,-25-38-11-15,25 38-8 0,0 1-1 16,1 28-6-16,17 3 5 16,4 6 1-16,-1-7 0 15,6-6-11-15,-2-6-43 16,2-10-19-16,0-7-31 16,-3-2 18-16,-6 0 5 15,-3-11 35-15,-9-12 26 16,-6-3 20-16,0-9 10 15,-6 0 26-15,-12-2 13 16,2 8 17-16,2 7 0 16,5 9 17-16,4 6-22 15,3 5-11-15,2 2-25 16,0 0-14-16,0 29-11 0,0 20-1 16,0 24 1-16,0 9 0 15,2 1 2-15,3 0-2 16,0-8 0-16,-4-5 0 15,-1-8-1-15,0-7-70 16,0-17-130-16,0-13-178 16</inkml:trace>
  <inkml:trace contextRef="#ctx0" brushRef="#br0" timeOffset="59041.51">29203 14591 1032 0,'0'0'179'16,"0"0"-126"-16,0 0 57 15,0 0-44-15,0 0-34 16,0 0-17-16,0-106-10 15,7 106-5-15,4 0 0 16,5 19-4-16,2 19 0 16,1 11 4-16,-7 6-2 15,-6 8-9-15,-4 1-10 16,-2-5-3-16,0-4 0 16,-6-12 0-16,-8-11 3 15,4-17 6-15,0-7 6 16,1-8 9-16,4 0 0 15,1-23-1-15,4-22-8 0,0-17-10 16,0-8 7-16,7-11-3 16,7-3 6-16,-1 6 9 15,-3 10 1-15,-1 20 1 16,-4 19-2-16,-5 17 27 16,0 12 8-16,0 0-15 15,0 25-16-15,0 24-3 16,0 18 5-16,0 7-6 15,0 0 8-15,0 0-4 16,0-6-3-16,10-8 0 16,7-12-1-16,2-17 0 15,4-13 0-15,11-15-2 16,8-3 2-16,6-21-13 0,4-18-56 16,-3-8-74-1,-6-2-56-15,-12 9-105 0</inkml:trace>
  <inkml:trace contextRef="#ctx0" brushRef="#br0" timeOffset="59469.66">29707 14873 1020 0,'0'0'179'0,"0"0"-75"16,0 0 9-16,0 0-57 15,0 0-29-15,0 0-15 16,-21 10-9-16,21 31 2 16,0 4-5-16,0 0 0 15,3-11 0-15,11-2 0 16,2-5 0-16,-1-10-2 15,1-1 2-15,-3-10-2 16,-2 3-2-16,-3-4-9 16,-2-3-3-16,1 4-5 15,-4-4-9-15,-3-1 10 0,0 5 4 16,0 3 1-16,-18 5 7 16,-12 2 1-16,-7 6-2 15,-9 0-6-15,-2 1-15 16,0-6-37-16,10-8-5 15,6-2-2-15,14-7-45 16,11 0-151-16,7-23-316 16</inkml:trace>
  <inkml:trace contextRef="#ctx0" brushRef="#br0" timeOffset="59649.51">29809 14765 942 0,'0'0'157'0,"0"0"-64"0,0 0 15 16,0 0-53-16,0 0-43 16,0 0-12-16,79-64 0 15,-27 40-1-15,5-11 1 16,5-3-78-16,4-7-106 16,-2-11-111-16</inkml:trace>
  <inkml:trace contextRef="#ctx0" brushRef="#br0" timeOffset="60585.62">30461 12216 458 0,'0'0'101'16,"0"0"24"-16,0 0 24 16,0 0-23-16,0 0-46 15,0 0-39-15,-32-29-5 16,24 25-3-16,2 4-2 15,4 0-11-15,2 0-5 16,0 0-9-16,-3 0-6 16,3 8 0-16,-3 26-5 15,2 21 5-15,-6 17 4 16,3 14 2-16,-4 6 9 16,-2 8-5-16,4 12-3 15,-1 10 5-15,0 13 1 0,-3 4-3 16,6 10-2-1,2 6 7-15,-2 2 3 0,1 3-1 16,-2-6-9-16,-1-3-1 16,-1-11-3-16,1-2-1 15,1-10-1-15,1-1 1 16,1-5-3-16,0 1 1 16,3-3-1-16,-3-7 0 15,1-4 0-15,-5-14 1 16,3-3-1-16,-5-2 0 15,1-11 0-15,-4-5 0 16,5-7-2-16,-4-8 2 16,4-8 0-16,-1-10 0 15,3-4-1-15,3-9-7 16,0-6-7-16,0-11 3 0,0-3 10 16,0-1 0-16,2-6 4 15,0-1-5-15,0 0 0 16,0 0-26-16,0-14-32 15,0-15-96-15,0-14-46 16,6-3-225-16</inkml:trace>
  <inkml:trace contextRef="#ctx0" brushRef="#br0" timeOffset="67688.68">30097 8914 827 0,'0'0'192'0,"0"0"-159"0,0 0 66 16,0 0 29-16,0 0-47 16,0 0-42-16,0 0-12 15,-3 0-3-15,3 0-8 16,0 0-10-16,25 0-3 16,24 0-2-16,23-9 1 15,13-5 1-15,0 3-3 16,-1-3-1-16,-9 8-20 15,-8 1-33-15,-8 1 2 16,-13 4 2-16,-13 0 13 16,-14 0 17-16,-11 0 10 0,-7 0 8 15,-1 0 2-15,0 0 1 16,0 0 0 0,0 0-1-16,0 0 3 0,0 0-3 15,0 0-44-15,-3 0-65 16,-6 0-58-16,2 0-176 15</inkml:trace>
  <inkml:trace contextRef="#ctx0" brushRef="#br0" timeOffset="69113.5">31005 8587 695 0,'0'0'131'15,"0"0"-54"-15,0 0 93 0,0 0-11 16,0 0-72-16,0 0-43 16,3-61-15-16,-3 61-9 15,0 0-9-15,0 0-10 16,0 0-1-16,0 19-5 16,0 13 0-16,0 9 5 15,9-2-1-15,9-6 0 16,9-5-1-16,5-8-3 15,5-9-8-15,3-11-19 16,0 0-13-16,-4-11-8 16,-11-15-13-16,-2-3 26 15,-12-4 20-15,-5-2 14 16,-6 1 6-16,0-2 2 0,-3 9 2 16,-10-1 23-16,3 11 27 15,3 4-5-15,-1 4-11 16,5 3 0-16,3 5-8 15,0 1-15-15,0 0-5 16,0 0-8-16,0 10-2 16,0 32-5-16,0 19 5 15,0 17 1-15,0 9-1 16,10 9 1-16,-6-2-1 16,-2 0 0-16,-2-4-1 15,0-15 1-15,0-11 0 16,-2-12 0-16,-8-13-1 0,3-9 1 15,-4-13 0-15,2-7-9 16,-6-6-3-16,-4-4 4 16,-2 0 1-16,-3-4 1 15,4-18 0-15,1-11 4 16,3-8-3-16,6-5 1 16,6-5-6-16,4 9 2 15,0 4 1-15,2 8 0 16,12 5 4-16,4 6-1 15,1 8-1-15,3 4-5 16,5 7-40-16,0 0-53 16,1 14-24-16,0 13-80 15,-4 0-174-15</inkml:trace>
  <inkml:trace contextRef="#ctx0" brushRef="#br0" timeOffset="69533.32">31550 9279 929 0,'0'0'129'15,"0"0"-52"-15,0 0 87 0,0 0-80 16,0 0-48-1,-21-138-11-15,21 126-10 0,0-1-4 16,0 3-6-16,1 3-5 16,2 4-2-16,5 1 1 15,-2 2-8-15,4 0-20 16,-1 10-15-16,0 25-2 16,0 5 17-16,-8 7 5 15,-1 6 1-15,0-4 10 16,-4-2 6-16,-5-6 1 15,0-7 6-15,4-11 0 16,4 1 0-16,1-11 1 0,0-5 6 16,0-2 6-1,17-5-2-15,19-1 0 16,16 0-5-16,15-23-6 0,9-8-4 16,-12 1-209-16,-13 5-361 15</inkml:trace>
  <inkml:trace contextRef="#ctx0" brushRef="#br0" timeOffset="82982.52">7146 6236 562 0,'0'0'55'0,"0"0"-42"16,0 0 30-16,0 0-14 16,0 0-10-16,0 0-16 15,0 0 2-15,-127 131-3 16,66-22 0-16,-12 13 4 15,-6 11-1-15,-5 1-5 16,8-3-2-16,12-15-39 16,16-24-134-16,18-29-325 15</inkml:trace>
  <inkml:trace contextRef="#ctx0" brushRef="#br0" timeOffset="84871.52">12298 9059 542 0,'0'0'28'15,"0"0"-10"-15,0 0 43 16,0 0-7-16,0 0-31 15,0 0-22-15,-39 59-1 16,27 19 0-16,-4 13 0 16,0 9-9-16,2-10-37 0,2-6-101 15,-4-20-233-15</inkml:trace>
  <inkml:trace contextRef="#ctx0" brushRef="#br0" timeOffset="104557.53">30091 10525 696 0,'0'0'177'0,"0"0"-120"15,0 0 40-15,0 0 14 16,0 0-24-16,0 0-38 16,0 0-18-16,0 0-6 0,-27-55-11 15,27 52-3-15,11-4-4 16,32 1-6-16,24-6 4 16,21 2 1-16,4 3-6 15,-2 4-2-15,-14 3 2 16,-5 0-2-16,-11 0-14 15,-11 0-13-15,-10 0-4 16,-20 3-7-16,-5 0 1 16,-12-1 19-16,-2-2 10 15,0 2 3-15,0-2 4 16,0 0 3-16,0 0-3 16,0 0-7-16,0 0-22 0,0 0-32 15,0 0-54-15,-5 0-57 16,-1 0-163-16</inkml:trace>
  <inkml:trace contextRef="#ctx0" brushRef="#br0" timeOffset="105315.53">31223 10075 302 0,'0'0'598'0,"0"0"-486"16,0 0 10-16,0 0-19 15,0 0-57-15,0 0-22 16,-3-79-3-16,3 79-13 15,-2 0-5-15,1 0-3 16,-2 0-3-16,0 26-7 16,2 7 7-16,1 11 3 15,0-5 2-15,0-13-2 16,7-3 0-16,8-11 0 0,6-8-3 16,5-4 1-1,7-4-6-15,-1-28-12 0,2-10-9 16,-9 1-2-16,-5-5 26 15,-7 2 5-15,-8 3 0 16,-3 4 1-16,-2 15 3 16,0 7 11-16,0 7 13 15,0 4-11-15,0 4 2 16,0 0-4-16,0 0-10 16,0 0-1-16,0 0-1 15,0 0-3-15,0 37-4 16,0 23 3-16,-2 17 1 15,-6 7 8-15,1 1-3 16,1 0 3-16,0-7-3 16,0-3-5-16,-2-7 0 0,1-3-2 15,-2-11 3-15,1-6-3 16,-2-11 1-16,3-12 0 16,-1-9-9-16,2-2-22 15,-1-12 11-15,-4-2 8 16,-1 0 4-16,-5 0 1 15,3-20 7-15,-2-15 2 16,2-10 0-16,7-4-1 16,5-2 1-16,2 9-1 15,0 10 0-15,0 10 2 16,0 8-2-16,7 7 0 16,5 7-2-16,2 0-6 0,6 0-3 15,6 21-6-15,1 1-97 16,4 3-93-16,0-8-102 15</inkml:trace>
  <inkml:trace contextRef="#ctx0" brushRef="#br0" timeOffset="105929.53">31672 10670 732 0,'0'0'240'0,"0"0"-126"16,0 0 12-16,0 0-33 15,0 0-40-15,0 0-28 16,2-128-10-16,6 116-7 15,0-2-4-15,0 4-3 16,3 3-1-16,-4 1 0 16,4 3-2-16,2 3-2 15,-5 0-1-15,1 0-11 16,-1 10-14-16,0 10-15 0,-5 8-11 16,-3 5-14-1,0-2 22-15,0-1 15 0,-3-2 14 16,-7-5 15-16,4-10 4 15,1-3 1-15,3-4 0 16,2-4 0-16,0-2 2 16,0 0 11-16,0 0 6 15,0 0 0-15,7 0-8 16,12 0 2-16,5 0 4 16,-1 0-8-16,-2 0-3 15,-2 4-2-15,-6 3-3 16,-2 0-2-16,-1 5 0 15,-6 1-1-15,1 3-2 16,-4 5 3-16,-1 3 0 16,0-6 0-16,0 5 1 0,-10 4 2 15,-14-1-2-15,-8 6 2 16,-9-5-1-16,-9-8-2 16,-12-5-3-16,-5-10-41 15,-7-4-47-15,4 0-112 16,1-18-232-16</inkml:trace>
  <inkml:trace contextRef="#ctx0" brushRef="#br0" timeOffset="134954.54">30329 11954 734 0,'0'0'106'0,"0"0"-33"0,0 0 70 16,0 0-13-16,0 0-54 16,0 0-38-16,0 0-8 15,0 0-9-15,0 0-9 16,-16-26-5-16,43 24-6 16,17-5 2-16,20-1-2 15,10 2-1-15,-1 4 0 16,0-4-2-16,-10 6 2 15,-4 0-1-15,-12 0 1 16,-13 0-8-16,-13 0-13 16,-9 0 1-16,-7 0 8 15,-5 0 2-15,0 0 8 16,0 0 0-16,0 0-1 16,0 0 3-16,0 0-2 15,0 0-5-15,0 0-15 0,0 0-28 16,0 0-25-16,0 0-60 15,0-10-46-15,0-4-116 16</inkml:trace>
  <inkml:trace contextRef="#ctx0" brushRef="#br0" timeOffset="135706.54">31306 11573 739 0,'0'0'188'15,"0"0"-100"-15,0 0 71 16,0 0-59-16,0 0-55 15,0 0-25-15,-20-67-8 16,18 67-7-16,0 0-5 16,2 19-4-16,-3 15-9 15,3 10 13-15,0-3 0 16,0-8-2-16,10-6 1 16,3-10 1-16,5-10-5 0,4-7-25 15,-1 0 1-15,3-9-7 16,-2-21 6-16,-6-8 12 15,-6-3 8-15,-4-5 10 16,-4 0 0-16,-2 5 6 16,0 13-2-16,0 4 16 15,0 11 13-15,0 6 5 16,0 1-15-16,0 6-3 16,0 0-7-16,0 0-5 15,0 0-8-15,0 7-1 16,0 37-7-16,0 21 5 15,0 16 3-15,0 4 1 0,0-2 0 16,0-5 0-16,0-8-1 16,0 1 1-16,-7-12-1 15,1-4 0-15,-4-10-3 16,1-11 3-16,-7-1-3 16,-3-10-20-16,-5-9 4 15,-1-5-2-15,-1-6 0 16,4-3 19-16,5 0 2 15,3-8 2-15,3-22 3 16,4-13 3-16,6-6-2 16,1 0 4-16,0 2 2 15,9 9-2-15,5 9 3 16,-4 12-3-16,-1 3-2 0,2 12-5 16,2-2-3-1,4 4-3-15,6 0-5 0,4 14-5 16,1 14-74-16,1-1-64 15,-1-5-90-15,-4-3-179 16</inkml:trace>
  <inkml:trace contextRef="#ctx0" brushRef="#br0" timeOffset="135960.54">31660 11920 762 0,'0'0'339'16,"0"0"-225"-16,0 0 18 0,0 0-61 15,0 0-33-15,0 0-19 16,-6-16-13-16,6 17-6 16,0 36-2-16,0 25 1 15,0 10 1-15,-9 2 0 16,-1 0-1-16,-4-5-3 15,-5-1-75-15,2-10-193 16,6-14-332-16</inkml:trace>
  <inkml:trace contextRef="#ctx0" brushRef="#br0" timeOffset="159980.54">30010 13530 331 0,'0'0'499'16,"0"0"-436"-16,0 0-39 15,0 0 66-15,0 0 12 16,0 0-55-16,0 0-30 15,87-17-2-15,-32-1 0 16,9 6-7-16,2 4-2 0,-2 0-3 16,-3 6-3-16,-4-4 1 15,-7 5-2-15,-6 1-2 16,-7-4 2-16,-9 4-5 16,-7 0-34-16,-5 0-5 15,-8 0 13-15,-3 0 0 16,-5 0 5-16,0 0-20 15,0 0-1-15,0 0-7 16,0 0-23-16,0 0-44 16,-11 0-18-16,-5 0-190 15</inkml:trace>
  <inkml:trace contextRef="#ctx0" brushRef="#br0" timeOffset="160725.41">31141 12864 736 0,'0'0'209'0,"0"0"-122"16,0 0 38-16,0 0-35 0,0 0-47 16,0 0-26-16,-14-45-6 15,14 45-11-15,0 0-4 16,0 23-7-16,0 9 10 16,2 4 0-16,12-2-1 15,6-8 2-15,4-7 0 16,4-15-13-16,4-4-19 15,0-2-11-15,1-27-4 16,-10-8 15-16,-4-5 18 16,-4 1 14-16,-6-2 0 15,-6-1 2-15,-3 13 8 16,0 1 16-16,0 11 17 16,0 5 10-16,0 7-16 15,0 5-12-15,0 2-6 0,0 0-9 16,0 0-5-16,0 0-5 15,0 31-11-15,-1 28 5 16,-1 23 6-16,-1 10 0 16,-2 1 0-16,1-5 0 15,-2-10 0-15,-2-8 0 16,1-10 0-16,-3-13-1 16,1-2 1-16,1-14-1 15,2-9 1-15,-4-7 0 16,4-7-9-16,-1-6-6 0,0-2 7 15,-7 0 4 1,0-6 3-16,0-18 1 0,2-8 0 16,-1-12 0-16,5-1-1 15,5 4 1-15,3 0 0 16,0 8 0-16,0 14 0 16,6 3-1-16,4 4 0 15,4 9-1-15,5 3-3 16,2 0-2-16,3 0-4 15,-1 7-44-15,2 10-48 16,-2 0-17-16,1-1-45 16,-2-2-108-16</inkml:trace>
  <inkml:trace contextRef="#ctx0" brushRef="#br0" timeOffset="167472.54">30042 14935 690 0,'0'0'88'0,"0"0"-75"15,0 0 59-15,0 0 43 16,0 0-42-16,0 0-30 16,0 0-3-16,0-5-4 15,0 5-2-15,7 0-13 16,14 0-5-16,19 0-1 15,15 0 2-15,27-6-8 16,18-15-6-16,11-5-1 0,0 3-2 16,-11-3-1-16,-12 8 0 15,-11 5-7-15,-21 3-10 16,-18 8 2-16,-18 2 4 16,-16 0 8-16,-4 0 4 15,0 0 0-15,0 0 1 16,0 0 1-16,-1 0-2 15,-4 0-5-15,1 0-51 16,-3 0-80-16,3 0-76 16,-1 0-260-16</inkml:trace>
  <inkml:trace contextRef="#ctx0" brushRef="#br0" timeOffset="168890.57">31131 14524 519 0,'0'0'495'16,"0"0"-435"-16,0 0 31 16,0 0 12-16,0 0-58 15,0 0-25-15,-8-44-14 16,8 44-6-16,0 9-12 15,0 22 6-15,0 4 5 0,10 1 1 16,4-1 2-16,4-9-2 16,-2-9-1-16,2-7 1 15,3-10-1-15,2 0-7 16,-1-10-14-16,-1-21 4 16,-5 0 11-16,-3-11 7 15,-7 3 1-15,1-6 4 16,-4 8-2-16,-2 4 2 15,2 11 15-15,-3 13 13 16,0 0-10-16,0 9-6 16,0 0-5-16,0 0-6 15,0 0-6-15,0 33 0 0,0 29-10 16,0 24 10-16,0 18 1 16,0 9-1-16,-7 1 0 15,0-4 1-15,0-16-2 16,-1-11-2-16,-2-12 1 15,0-11 0-15,2-13 2 16,-2-11-5-16,4-13-18 16,-2-14 9-16,1-2 9 15,-8-7 3-15,-2 0-1 16,-3-10 2-16,-1-20 1 16,4-13 0-16,1-6 2 15,8-12-2-15,6 1 0 16,2 0 0-16,0 11 0 15,12 7 2-15,10 8-2 16,0 7 0-16,6 4-3 0,0 14 0 16,-3 8-5-16,5 1-18 15,-2 1-103-15,-3 21-46 16,-1 3-89-16,-7 1-355 16</inkml:trace>
  <inkml:trace contextRef="#ctx0" brushRef="#br0" timeOffset="169603.56">31600 15025 476 0,'0'0'289'15,"0"0"-209"-15,0 0 36 16,0 0-7-16,0 0-52 15,0 0-33-15,0-25-12 16,0 25-12-16,0 0-2 16,0 17-3-16,0 14 3 15,-1 5 2-15,1-3 1 0,0 2-1 16,0-2 0-16,0-5-3 16,8-7 2-16,3 0-3 15,3-5 4-15,-1 3-2 16,2-8 2-16,-3 1-2 15,0-2 1-15,-2-2-14 16,1 1-22-16,-4 3 5 16,-4-3-12-16,-2 1-3 15,3 3 11-15,-4 3 2 16,0 4 14-16,-5-4 20 16,-12 2 0-16,1-1-2 15,-4-3 4-15,-1 2-4 16,1-3 4-16,-1-6-2 15,9-3 1-15,-2 0 3 16,1-4-4-16,3 0-7 0,6-13-67 16,4-22-167-16</inkml:trace>
  <inkml:trace contextRef="#ctx0" brushRef="#br0" timeOffset="170287.95">31624 15093 631 0,'0'0'212'0,"0"0"-104"16,0 0 46-16,0 0-29 15,0 0-67-15,0 0-24 0,-6-18-6 16,17 11-16-16,16-3-7 16,8-6-3-16,7-1 1 15,1 2-3-15,-5-2 0 16,-7 1-2-16,-7 9-14 15,-7-1-13-15,-6 4 14 16,-7 4 11-16,-2-3 3 16,-2 3 1-16,0 0 1 15,0 0-1-15,0 0-6 16,0 0-32-16,0 0-64 16,-6 0-55-16,-4 0-104 15,-4 0-414-15</inkml:trace>
  <inkml:trace contextRef="#ctx0" brushRef="#br0" timeOffset="194767.57">31629 13097 502 0,'0'0'290'0,"0"0"-235"0,0 0 40 16,0 0 27-16,0 0-37 15,0 0-42-15,0-27-29 16,0 31-7-16,0 28 0 16,-1 14-1-16,-13 6 8 15,-4 3-2-15,-1-7-4 16,3 3-1-16,0-9-4 15,2-7-2-15,7-11 1 16,-1-7-2-16,5-10 1 16,2-3 0-16,1-4 1 0,0 0-1 15,0 0 2-15,0 0 1 16,0-11-2-16,11-4 1 16,-1 4-3-16,2-1 0 15,1 9 1-15,3 3-1 16,0 0-2-16,1 0 1 15,2 0 0-15,0 10 1 16,-2 4 0-16,9 3-1 16,-5-3 1-16,3-5-1 15,3-2-6-15,-8-6-6 16,2-1 1-16,-2 0 0 16,-8 0 3-16,3 0 4 15,-5-16 4-15,-5-2 0 0,-2-9 1 16,-2 3 0-16,0 2 1 15,0 2 0-15,0 1 4 16,0 8 2-16,0-1 4 16,0 5 11-16,0 0 7 15,0 5-1-15,0 0-4 16,-2-2 4-16,2 4-7 16,-1-2-3-16,1 2-4 15,0 0-2-15,0 0-5 16,0 0-1-16,0 28-5 15,0 20-1-15,0 14 2 16,0 10 3-16,0 1-4 0,0-4-1 16,0-5 0-1,0-5 0-15,-3-10-3 0,-3-6-77 16,4-19-208-16,2-10-298 16</inkml:trace>
  <inkml:trace contextRef="#ctx0" brushRef="#br0" timeOffset="4778.39">3808 1774 70 0,'0'0'663'16,"0"0"-582"-16,0 0-26 16,0 0 71-16,0 0-34 15,0 0-48-15,0 0-13 16,-41-94 0-16,25 92-12 16,-10 2-6-16,-4 0-6 15,-12 33-4-15,-5 15-1 16,5 4 1-16,3 1-3 0,16-6 1 15,12-9-1 1,11-2-1-16,0-5 1 0,13-4-3 16,15-9 1-16,10-10-2 15,8-8 4-15,5-12-1 16,-4-26-9-16,-4-12-15 16,-5-11-2-16,-11-14-3 15,-7-9 7-15,-13-10-7 16,-7-11 21-16,-3-2 9 15,-21 9 6-15,7 17-3 16,3 21-2-16,6 16 2 16,-1 21 2-16,9 16 13 15,-4 3-1-15,4 4-9 16,0 0 0-16,0 0-8 16,0 0 0-16,0 27-6 0,0 25 6 15,15 22 8-15,-6 12 9 16,-2 13 6-16,-1 0-8 15,0 2-1-15,-3-6-4 16,3-13-8-16,3-12-2 16,0-15-3-16,3-19-6 15,8-13-77-15,3-17-102 16,7-6-127-16,0-20-288 16</inkml:trace>
  <inkml:trace contextRef="#ctx0" brushRef="#br0" timeOffset="5887.41">4080 1879 641 0,'0'0'173'16,"0"0"-121"-16,0 0 71 15,0 0-10-15,0 0-55 16,0 0-45-16,37-46 1 15,-1 8-9-15,3-2-5 16,-3-1 0-16,-8 5 0 16,-10-2 0-16,-6 6-1 15,-10 4-3-15,-2 3 2 16,-8 6-3-16,-20 12 3 0,-14 7-1 16,-9 0 2-1,-5 21 1-15,10 17 0 0,7 7 0 16,7 3 0-16,14 11 0 15,2 1 0-15,16-3-3 16,0 1 2-16,18-10-1 16,22-13-2-16,13-13-2 15,9-17 2-15,8-5-14 16,7-10-45-16,-2-26-21 16,-2-12-22-16,-6-7 3 15,-17-12-24-15,-10-16 62 16,-12-10 21-16,-13-13 29 0,-13-3 15 15,-2 2 25 1,0 10 35-16,-14 10 47 0,-5 20 10 16,0 22-19-16,5 18-20 15,6 11-21-15,5 10-17 16,2 6-9-16,-2 0-16 16,3 0-6-16,-1 38-6 15,-4 34-1-15,1 32 13 16,-4 28 21-16,-1 6-2 15,-3 7-15-15,1 0 4 16,0-11 5-16,7-13-13 16,-1-8-7-16,5-15-7 15,0-16-1-15,0-20 0 16,5-20-7-16,6-22-6 0,-2-14-26 16,5-6-4-16,3-12-1 15,3-39 23-15,-2-16 0 16,-3-11 3-16,-7-8 11 15,-8-5-3-15,0 1 5 16,0 13 2-16,-11 15 3 16,-4 17 4-16,6 19 5 15,3 11 12-15,-1 5 1 16,5 6 2-16,2 4-3 16,0 0-14-16,0 0-7 15,0 7-3-15,3 22-1 16,12 9 3-16,6-5 1 15,-2 3 3-15,5-7-1 0,-2-5-4 16,8-8 4-16,-7-6-6 16,4-9 3-16,-5-1 1 15,2 0 0-15,-6-19 0 16,-3-13 0-16,-5-4 0 16,-2-4 0-16,0-3 1 15,-6 4 0-15,2 6 2 16,-2 3 0-16,0 4-1 15,2 11 1-15,-4 6-2 16,0 6 1-16,2 3-2 16,8 0-4-16,3 0 0 15,5 17 2-15,2 11-2 16,-4 6 3-16,-1 10-3 16,-3-3 2-16,-8 8 2 0,-2-7 0 15,-2 1 0-15,0-8-1 16,0-4-2-16,0-9-7 15,0-8-15-15,0-5-7 16,0-5-21-16,0-4-19 16,0-6-36-16,11-27 0 15,3-17-57-15,3-13-20 16</inkml:trace>
  <inkml:trace contextRef="#ctx0" brushRef="#br0" timeOffset="6084.53">4897 1350 648 0,'0'0'120'16,"0"0"-8"-16,0 0 30 0,0 0-47 16,0 0-59-16,0 0-36 15,-13-17 0-15,16 17-37 16,15 0-46-16,6 17-59 15,-5 5-157-15</inkml:trace>
  <inkml:trace contextRef="#ctx0" brushRef="#br0" timeOffset="7282.39">5177 1572 901 0,'0'0'76'16,"0"0"25"-16,0 0 34 16,0 0-69-16,0 0-40 15,0 0-8-15,-24-70-8 16,24 70-7-16,0 0-3 15,0 23 0-15,0 26-1 0,0 17 1 16,0 3 3-16,0-4 1 16,0-8-4-16,0-8 1 15,0-9-1-15,10-11 1 16,-5-12-1-16,1-11 0 16,0-2 0-16,-3-4 0 15,11-5 3-15,-6-26 2 16,8-13-3-16,-4-3 0 15,-2-2 0-15,1 4-1 16,-2 4 0-16,-1 7 3 16,-1 4-3-16,-1 7-1 15,-2 7 1-15,1 10-2 16,1 3 1-16,9-3-2 16,1 6-3-16,12 0-3 0,-2 12 4 15,4 16-2-15,-5 8 1 16,-4 1-3-16,-3 1-13 15,-4-4-5-15,-3-6-4 16,3-10-5-16,-5-4 4 16,6-8 3-16,-3-6 10 15,8 0 9-15,-4-14 7 16,7-15 1-16,0-5 1 16,0-10 1-16,-4 3 0 15,-2-3 3-15,-6 5-2 16,-1 0 8-16,-4 3 14 0,-4 11 0 15,-2 3 17 1,0 7-10-16,0 6-5 0,0 0-4 16,0 5-2-16,-5 4-5 15,-8 0-10-15,1 10-3 16,-4 25-2-16,-1 10 0 16,7 3-2-16,5 0 3 15,5 1-3-15,0-9 2 16,0-11-1-16,15-2-2 15,5-9-1-15,0-8 0 16,1-10-6-16,-4 0-5 16,-1 0 6-16,-2-21 9 0,-3-5 0 15,-2-11 1 1,-3-3 0-16,-2-5 3 16,0 7-2-16,0 6-2 0,-1 4 2 15,-3 12 1-15,0 7-1 16,0 8-1-16,0 1-1 15,6 0 0-15,5 18-8 16,2 25 2-16,-1 6 4 16,-1 6-1-16,0-8-1 15,1-2-20-15,6-9-30 16,2-13-3-16,6-13 19 16,4-10 18-16,6 0 9 15,0-20-5-15,1-21-2 16,-4-8 5-16,-2-13 13 15,-9-13 0-15,6-3 1 0,-9-11 3 16,-1-11 4-16,-5-1 16 16,-6-8-4-16,-3 6 12 15,-4 19 9-15,0 26 7 16,-8 23-10-16,2 18-16 16,0 15-3-16,3 2-1 15,-4 4-13-15,-8 64-5 16,-1 32 0-16,-4 27 1 15,4 3 3-15,8-7 1 16,4-15-5-16,4-8 1 16,0-8-2-16,0-13-3 15,4-7 2-15,10-13-51 16,4-13-90-16,2-9-81 0,9-18-260 16</inkml:trace>
  <inkml:trace contextRef="#ctx0" brushRef="#br0" timeOffset="7589.41">6349 1772 726 0,'0'0'156'16,"0"0"-53"-16,0 0 56 15,0 0-26-15,-12-132-75 16,12 110-25-16,14 0-10 0,2 7-7 15,2 4-10 1,3 6 1-16,4 5-5 0,2 0-2 16,0 15 0-16,3 19-3 15,-7 9 3-15,3 4 0 16,-5 0-5-16,-8 4-15 16,-6-4-17-16,-2-4-15 15,-5-4-21-15,0-4-25 16,0-3 1-16,0-6-76 15,0-11-104-15,0-11-147 16</inkml:trace>
  <inkml:trace contextRef="#ctx0" brushRef="#br0" timeOffset="7799.41">6723 1230 655 0,'0'0'118'0,"0"0"-82"15,0 0 33-15,0 0-10 16,0 0-58-16,0 0 0 16,29 111-1-16,-8-58-78 15,3-4-155-15</inkml:trace>
  <inkml:trace contextRef="#ctx0" brushRef="#br0" timeOffset="8512.74">7155 1621 839 0,'0'0'92'15,"0"0"2"-15,0 0 79 16,0 0-79-16,-28-147-44 16,20 129-33-16,-4 2-2 15,-6 13-3-15,-1 3-7 16,-8 16-5-16,-1 33-1 0,1 12 0 16,3 9 1-16,9-1-4 15,8-5 0-15,7-4-5 16,0-12-30-16,16-11-17 15,12-15-19-15,7-12-1 16,3-10 7-16,-4 0 20 16,5-17 7-16,-3-15 33 15,-9-8 9-15,-2-3 3 16,-8-4 7-16,1 4 30 16,-9 2 15-16,1 4 11 15,-6 8 9-15,3 3-11 16,-1 10-9-16,-2 3-19 15,1 9-13-15,-1 4-10 16,7 0-9-16,5 0-4 0,8 25 0 16,-2 13-1-16,1 3-3 15,-7 8 2-15,-3-8-6 16,-5-4-15-16,1-5-6 16,-5-10-4-16,-1-11 0 15,-1-5-3-15,-1 0 10 16,-1-6 12-16,0 0 14 15,0 0 4-15,3-23 10 16,1-13 1-16,9-5 14 16,0-11-9-16,5 0 5 15,0 1-5-15,3 0 2 16,-9 12 0-16,4 9-2 16,-5 14-3-16,-3 9-4 0,6 7-2 15,8 5-6-15,-1 35-3 16,3 16 0-16,-3 18-1 15,-10 0-1-15,-3-2-1 16,1-1 1-16,0-8-20 16,6-4-32-16,3-14-37 15,0-15-82-15,2-19-240 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4T16:40:17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1188 68 6051,'0'0'635,"0"0"-91,0 0 6,0 0 199,0 0 25,-30-12-326,-95-34-221,89 36-173,35 10-52,0 0 0,0 0 0,-1 0 0,1 0 0,0 0 0,0 0 0,0 1 0,0-1 0,-1 0 0,1 0 0,0 1 0,0-1 0,-1 1-2,-6 5 17,0 0-1,1 0 1,-1 0 0,1 1 0,1 0 0,-1 1-1,1-1 1,0 2-17,-6 5 58,-53 69 225,3 3 0,4 2-1,4 3 1,-5 20-283,21-36 78,-124 269 274,90-158-186,9 2 0,7 4 1,-26 181-167,29 36 60,23 2-2,8-99 0,-6 434-16,28-658-36,0 131-4,13 31-2,15 36-2,66 279 2,-76-486-9,4-2 0,2 0 1,4-1-1,18 30 9,-30-74-1,1-1 0,1-1 0,2 0-1,1-1 1,1-2 0,1 0 0,1-1-1,2-2 1,1 0 0,0-2 0,10 5 1,-18-16 7,0 0 1,1-2-1,0 0 1,1-2-1,-1 0 1,1-1-1,1-1 1,-1-1-1,1-1 1,1 0-8,1-2 15,0 0-1,0-1 1,0-2 0,0 0 0,-1-1-1,1-2 1,-1 0 0,1-2 0,0-1-15,18-9 36,-1-3 1,0-1-1,-2-2 0,24-18-36,34-31 98,13-17-98,42-47 78,134-154-78,109-179 90,-265 300-73,9-30-17,-76 99 37,-5-3-1,40-97-36,-34 36 16,-6-3-1,-8-3 0,-8-1 1,0-38-16,75-702 53,-89 595 32,-15-308-85,-17 575 42,-1 0-1,-3 0 1,-2 1-1,-2 0 0,-2 1 1,-2 1-1,-2 0 1,-2 1-1,-2 1 0,-2 1 1,-4-3-42,-2 1 11,-2 1 1,-1 2 0,-3 1-1,-1 1 1,-2 2 0,-2 2-1,-1 2 1,-1 2 0,-47-26-12,32 27-11,-1 3 0,-1 2 1,-2 3-1,0 3 0,-1 2 0,-15 1 11,-22-1-49,-1 5-1,0 4 0,-70 4 50,125 4-26,1 3 0,0 2 1,0 1-1,0 3 0,1 2 0,0 1 0,-19 9 26,28-6-185,1 1-1,1 2 1,0 1 0,2 1 0,0 2 0,-6 7 185,23-17-356,0 1 0,0 1 0,2 1 0,-1-1 0,2 2 0,0 0 0,1 0 0,0 1 0,1 0 0,1 0 0,1 1 0,0 1 0,-1 6 356,4-6-764,0 0 0,2 0 1,0 7 763,0 44-2666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4T16:40:18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990 440 5507,'0'0'357,"0"0"-58,-13-26 237,-47-81 411,56 99-664,-1 0-1,0 0 1,-1 1-1,-2-3-282,7 9 131,0 0 1,-1 0-1,1 0 0,-1 0 0,0 0 0,1 0 0,-1 0 0,0 0 0,1 1 0,-1-1 0,-2 0-131,4 1 14,-1 0 0,1 0-1,-1-1 1,0 1 0,1 0 0,-1 0-1,0 0 1,1 0 0,-1 0 0,0 0 0,1 0-1,-1 1 1,0-1 0,1 0 0,-1 0-1,0 0 1,1 1 0,-1-1 0,1 0 0,-1 1-1,1-1 1,-1 0 0,0 1 0,1-1 0,0 1-1,-1-1 1,1 1-14,-14 20-91,11-14 109,-231 477 101,194-396-33,-78 183 322,11 5 1,13 5-1,-51 261-408,107-341 193,10 1 1,8 2-1,9 0 0,14 159-193,6-230 125,15 68-125,34 129 44,10 73-2,-53-278-18,32 210 15,-27-224 0,34 104-39,-42-177 11,1-1 1,2 0 0,1-1-1,2-1 1,1-1 0,16 20-12,-24-39 6,0-1 0,0-1 1,1 0-1,1-1 0,0 0 1,1-1-1,0 0 0,0-1 0,1-1 1,1 0-1,-1-1 0,2-1 1,-1 0-1,1-1 0,0-1 0,1 0-6,16 0 45,1-1-1,0-2 1,0-2-1,4-1-44,-35 1 6,25-1 67,0-1 0,-1-2 0,1-1 0,-1-1 0,21-8-73,8-6 159,-2-2 0,21-14-159,40-25 120,-3-5-1,-3-5 0,28-27-119,300-261 189,-256 196 2,-8-9-1,-7-7 0,86-127-190,-156 176 8,-7-4 0,33-71-8,-67 99 44,-4-3-1,-6-1 1,22-80-44,-22 22 62,-7-2 1,-7-1-1,6-146-62,-19-6 64,-18-195-64,-4 442-3,-4-1 0,-3 1 0,-3 1 0,-4 0 0,-23-65 3,20 85-4,-1 1 1,-3 2-1,-3 0 1,-1 2-1,-3 0 1,-1 3 0,-3 0-1,-7-3 4,9 15-3,-1 3 0,-2 1-1,-1 1 1,-1 2 0,-1 2 0,-2 1 0,-8-2 3,-35-13-16,-1 3 0,-2 4 1,-15-1 15,-6 3-42,-1 5-1,-1 5 1,-1 4 0,0 5 0,-1 5-1,-49 6 43,139 2-62,0 1 0,0 0-1,0 2 1,1 0 0,-1 2-1,1 0 1,0 2 0,1 0-1,0 1 1,0 1 0,1 1 0,1 0-1,-1 2 1,-1 2 62,-52 43-1456,2 3-1,-56 63 1457,16-1-4931,-13 29 4931,37-38-3255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4T16:40:19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358 864 5074,'0'0'785,"-32"4"-489,-107 17 275,128-19-417,-1 1 0,1 1 0,0 0 0,0 0 0,0 1 0,0 0 0,1 1 1,0 0-1,-7 6-154,6-4 144,6-5-80,-1 1 0,1 0 1,0 0-1,1 1 0,-1-1 0,1 1 0,0 0 1,0 0-1,-1 2-64,3-3 15,-1 1 1,2 0-1,-1 0 0,0 0 1,1 0-1,0 0 1,0 0-1,1 0 0,-1 0 1,1 0-1,0 2-15,0-5 4,0-1-1,1 1 1,-1-1 0,0 0 0,0 1-1,1-1 1,-1 1 0,1-1-1,0 0 1,-1 0 0,1 1-1,0-1 1,0 0 0,-1 0-1,1 0 1,0 0 0,0 0-1,0 0 1,0 0 0,1 0-1,-1 0 1,0 0 0,0-1-1,0 1 1,1 0 0,-1-1-1,0 1 1,1-1 0,-1 1 0,1-1-4,6 2 9,0-1 0,0 1 0,1-2 0,7 1-9,-13-1 8,11 1 22,1-2 0,0 1 0,0-2 0,0 0 0,-1-1 0,1 0 0,0-1-30,-5 0 21,-1 1 1,1-2 0,-1 1-1,0-1 1,-1-1 0,1 1 0,-1-2-1,0 1 1,0-1 0,4-5-22,-9 8 5,0 0 1,-1 0 0,1 0 0,-1 0-1,0-1 1,0 1 0,0-1 0,-1 1-1,1-1 1,-1 0 0,0 0 0,-1 1-1,1-1 1,-1 0 0,0-4-6,0 7-1,0-1-1,0 1 1,0 0 0,0-1-1,-1 1 1,1-1 0,-1 1-1,1-1 1,-1 1 0,0 0-1,0-1 1,0 1 0,0 0-1,-1 0 1,1 0 0,-1 0 0,1 0-1,-1 0 1,0 0 0,1 0-1,-1 1 1,0-1 0,0 1-1,0-1 1,0 1 0,-1 0-1,1 0 1,0 0 0,-2-1 1,-14-1-15,0 1 0,0 1 0,0 1 0,0 0 0,-15 3 15,30-3-6,1 1 1,-1-1-1,1 1 0,-1 0 0,1 0 0,0 0 1,-1 0-1,1 0 0,0 0 0,0 0 1,0 1-1,0-1 0,0 1 0,0 0 1,0 0-1,0 0 0,1 0 0,-1 0 0,1 0 1,-1 0-1,1 0 0,0 0 0,0 1 1,0-1-1,0 0 0,0 1 6,-2 6-72,1 0-1,0 0 1,1 0 0,0 0-1,0 0 1,1 7 72,11-16-779,-7-1 741,-1 0 0,0 0 0,1 0 0,-1 0 1,0-1-1,0 1 0,0-1 0,0 0 0,0 0 0,0 0 1,-1-1-1,1 1 0,-1 0 0,0-1 0,1 0 0,-1 1 1,0-1-1,0 0 0,0-2 38,4-5-64,0 0-1,-1 0 1,0 0 0,-1 0-1,3-11 65,-1-13-31,-6 32 33,0 1-1,1-1 0,-1 0 1,0 0-1,0 1 0,-1-1 1,1 0-1,0 1 0,-1-1 1,1 0-1,0 1 1,-1-1-1,0 0 0,1 1 1,-1-1-1,0 1 0,0-1 1,0 1-1,0 0-1,-5-3 9,1 1 1,-1 0 0,0 1-1,0-1 1,0 1-1,0 0 1,0 1-1,0 0 1,0 0-1,-5 0-9,-67-3 1124,78 4-913,0 0-150,0-2-50,20 1-75,48-5 254,0-3 0,16-5-190,138-37 286,-78 18-136,841-147-71,-521 102-118,223-30 32,-180 30 14,-343 52-4,163-28-184,21-20 181,-274 54-487,2 4 1,0 3 0,1 4 0,63 0 486,-112 9-625,-15-1-29,-1 1 0,1 0 0,-1 1 0,1 0 0,4 2 654,1 5-2706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19T14:05:44.6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2101 5666 784 0,'0'0'85'16,"0"0"-39"-16,0 0 103 16,-12-75-29-16,11 65-51 15,1 3-33-15,0 4 2 0,0 2 3 16,-2 1-17 0,2 0-12-16,-3 8-5 0,-7 26-4 15,1 17 0-15,-7 16 9 16,1 7-10-16,4 3 0 15,7 0 0-15,4-6-2 16,4-7 1-16,13-14-1 16,5-11 0-16,3-13-1 15,-2-9-1-15,4-7 1 16,-2-8-2-16,3-2-6 16,2-3-19-16,3-15-37 15,1-7-18-15,1-3-97 16,-7 0-30-16,-6 4-170 0</inkml:trace>
  <inkml:trace contextRef="#ctx0" brushRef="#br0" timeOffset="665.91">2404 6039 756 0,'0'0'192'0,"0"0"-118"16,0 0 89 0,0 0-55-16,0 0-69 0,0 0-29 15,2-42-1 1,23 23-7-16,8-1 0 0,-2-4-2 16,-1 2 1-1,-3 1-1-15,-5 1-3 0,-7 1-9 16,-5 5-7-16,-7-1-4 15,-3 5 19 1,0 3 4-16,-10 0 5 0,-11 7-5 16,-7 0 3-16,-7 0-2 15,-2 14 2-15,0 8 4 16,6 9 5-16,1 6-2 16,6 7 5-16,9 1-5 15,9-4-2-15,6-7-4 0,4-8-4 16,23-8 0-1,12-6-2-15,13-12-1 16,12-2 3-16,8-23-16 16,1-11-42-16,0-4-33 15,-4-5-14-15,-8-6-21 16,-3-4-12-16,-9-5-53 0,-16-6 80 16,-12 0 79-1,-15 4 32-15,-6 9 51 0,-5 14 51 16,-18 10 75-16,-3 5-12 0,-2 7-28 15,7 6 4 1,8 5-57-16,2 4-23 0,7 2-4 16,1 7-25-1,3 24-20-15,0 14 6 0,0 16 7 16,0 4-13 0,0 2-6-16,0 2 0 15,7-1-6-15,2-1 0 16,-1-6 0-16,3-5-3 0,0-12-10 15,-2-13-29-15,6-12-51 16,0-9-17-16,1-10-94 16,5-7-33-16,3-20-92 15</inkml:trace>
  <inkml:trace contextRef="#ctx0" brushRef="#br0" timeOffset="836.05">2962 5888 752 0,'0'0'112'0,"0"0"-47"16,0 0 50-1,0 0-57-15,0 0-34 0,82 0 5 16,-42-8-22 0,-1-6-7-16,1-3-83 0,-5-4-233 15</inkml:trace>
  <inkml:trace contextRef="#ctx0" brushRef="#br0" timeOffset="1786.11">4015 5880 935 0,'0'0'94'15,"0"0"-10"-15,0 0 76 16,-15-91-73-16,15 67-43 15,12 0-16 1,6 2-1-16,-3 7-11 0,6 3-7 16,-5 5-7-16,-1 7-1 15,4 0-1-15,-1 6 1 16,0 18-2-16,-1 7 1 16,-4 7-1-16,-7 3 1 15,0 6-3-15,-6 3-2 16,0 1-4-16,0-4-5 0,-3-8 0 15,0-8 2 1,3-11-2-16,0-10-2 0,0-6 0 16,0-4 13-1,0 0 3-15,0-21 10 0,6-12-5 16,3-8-1 0,0-5 4-16,-2-3 3 15,-1-1 0-15,2 7 0 0,-1 1 0 0,2 8 0 16,0 5 3-1,1 6-6-15,-2 9-1 0,4 6-2 16,4 8-5 0,4 0 0-16,7 2-2 0,1 18-2 15,5 5 3 1,-3 5 1-16,-5 3-4 16,0 1 4-16,-7 2 0 15,-1 0-3-15,-4-2-2 0,-6 0-6 16,-4-5-7-1,-3-2-4-15,0-5-13 0,0-5-23 16,0-3-47-16,-1-5-51 16,1-7-94-16,0-2-375 15</inkml:trace>
  <inkml:trace contextRef="#ctx0" brushRef="#br0" timeOffset="2866">5120 5747 695 0,'0'0'156'0,"0"0"-74"16,0-81 84-16,0 64-37 16,0 8-52-16,0 3-16 15,0 4-12-15,0 2-14 16,0 4-19-16,0 20-16 0,-3 11 1 16,-4 8 6-1,4 3-6-15,3-5 2 0,0 1-3 16,0-9-4-16,13-2 2 15,7-12-2-15,2-8-12 16,6-9-16-16,2-2-7 16,0-9 6-16,-3-11 0 15,-5-6 12-15,-5-4 7 16,-4-1 8-16,-6-3 6 16,-5-4 1-16,-2 4 1 15,0 3 4-15,-2 6 8 0,-9 6 16 16,3 4 1-1,2 5 2-15,3 6-9 0,0 3-3 16,3 1-13 0,0 0-8-16,9 7-6 0,13 9 6 15,7 2 0 1,-1 1 0-16,5 1 0 0,-2-1-2 16,-1-2-7-1,0-1 0-15,-9 0-10 0,-3-1-5 16,-9-1 2-16,-8 1 10 15,-1-1 2-15,0 3 8 16,-13-2-5-16,-11-1 7 0,-3 1 3 16,-1-4-3-1,-2-1 1-15,0-5-1 0,2-2-1 16,5-3-3 0,-1 0-4-16,5-4-23 0,1-12-37 15,2-5-58-15,2-8-61 16,1-5-178-16</inkml:trace>
  <inkml:trace contextRef="#ctx0" brushRef="#br0" timeOffset="3064.04">5104 5484 830 0,'0'0'167'15,"0"0"-97"1,0 0 87-16,0 0-51 0,0 0-79 16,0 0-27-1,-6-5-5-15,12 5-85 0,7 0-200 16,5-1-444 0</inkml:trace>
  <inkml:trace contextRef="#ctx0" brushRef="#br0" timeOffset="3945.99">6170 5729 328 0,'0'0'558'16,"0"0"-495"-16,17-97 49 15,-11 68 52-15,-3 4-67 16,0 6-42-16,0 7-17 16,0 3-8-16,1 6-15 15,-1 3-11-15,6 0-4 16,9 24 0-16,3 8 0 16,7 9 2-16,-1 2-1 15,-3 3-2-15,-2-4 0 16,-1-3-1-16,-2-3-17 15,-3-8-11-15,-3-6-4 16,-6-7-3-16,-1-6 8 0,-4-4 11 16,-2-5 18-1,0-2 4-15,0-19 10 0,0-11-2 16,0-7-4 0,0-5 15-16,0-5-4 0,1-1-5 15,5 2-3-15,3 2 2 0,-3 8 4 16,2 8-9-1,2 8-5-15,-3 8 2 16,4 10-5-16,4 4-7 16,0 0-1-16,4 20-32 15,5 7-39-15,-6 7-66 16,3 2-61-16,-5 1-159 0</inkml:trace>
  <inkml:trace contextRef="#ctx0" brushRef="#br0" timeOffset="4346.35">6715 5835 828 0,'0'0'153'16,"0"0"-86"-16,0 0 126 15,0 0-96-15,-24-86-55 0,39 63-14 16,7-3-10-16,2 1-3 15,-3 1-12-15,3 2 4 16,-9 5-3 0,-8 3 0-16,-1 2-1 0,-6 4 4 15,0 1 3 1,-6 7 1-16,-18 0-1 0,-10 3-10 16,-5 21 0-1,-1 7-2-15,9 3-4 0,5 5 5 16,11 0-1-16,9-5 1 15,6-3-4-15,0-5 2 16,23-5 0-16,10-7 1 0,10-7-2 16,5-7 2-1,4 0-10-15,-2-3-25 0,-6-11-32 16,-4-1-25 0,-9 1-57-16,-4 2-62 0,-6 0-151 15</inkml:trace>
  <inkml:trace contextRef="#ctx0" brushRef="#br0" timeOffset="4926.33">7079 5747 475 0,'0'0'182'0,"0"0"-35"15,0 0 20-15,0 0-35 0,0 0-43 16,-9-77 3-1,9 56-24-15,4 1-13 0,5 3-10 16,1-2-11 0,-2 4-4-16,4 4-5 0,-2 3-13 15,2 6-7 1,3 2-3-16,5 0-2 0,5 14-2 16,2 11 0-1,-2 3 1-15,-5 4-6 0,-4-1-15 16,-4-1-22-1,-3 0 6-15,-8-6-5 0,-1-3 4 16,0-7 10-16,0-4 11 0,0-5 13 16,0-5 5-1,0 0 2-15,0 0 2 16,0-10 17-16,0-10 9 16,0-3-3-16,0-7-8 15,0-4 3-15,0-4-6 0,5-2-3 16,1 0-3-16,3 8-3 15,-2 6-2 1,2 7-4-16,0 6-1 16,0 4-3-16,6 6-16 15,2 3-88-15,2 0-104 0,-3 7-183 16</inkml:trace>
  <inkml:trace contextRef="#ctx0" brushRef="#br0" timeOffset="5382.21">7841 5291 669 0,'0'0'157'15,"-39"-92"-94"-15,17 55 75 0,1 4 28 16,1 13-62-1,8 6-26-15,2 6-15 16,6 8-15-16,-1 20-29 0,-1 27-18 16,3 23 8-1,3 13 0-15,0 2-4 0,0 4-4 16,3-6 1-16,9-4-2 16,-1-12 0-16,-1-9-3 15,-1-10-30-15,6-12-48 16,-2-13-69-16,3-7-42 15,-2-15-55-15,2-1-157 16</inkml:trace>
  <inkml:trace contextRef="#ctx0" brushRef="#br0" timeOffset="5746.25">7780 5697 835 0,'0'0'92'16,"0"0"74"-16,0 0 25 0,0 0-74 15,-60-84-51 1,60 67-6-16,0 0-23 16,16 2-26-16,10 1-7 15,5 4-4-15,6 2 1 0,2 7-4 16,-1 1 2 0,-3 0-14-16,-7 16-23 15,-5 2-2-15,-2 5 4 0,-2 2-14 16,-5 2 2-1,-1 1 4-15,-4 0-7 0,-3-3 2 16,-1 1 12-16,-4-5 16 16,1-3 9-16,-1 0 0 15,2-6 6 1,1-3 5-16,4-1 0 0,-1-5-7 16,4-3 2-1,4 0-14-15,0-8-45 0,1-7-30 16,-1-7-59-16,-2-2-74 0</inkml:trace>
  <inkml:trace contextRef="#ctx0" brushRef="#br0" timeOffset="5935.91">8130 5378 967 0,'0'0'75'0,"0"0"111"0,0 0-42 15,0 0-93 1,0 0-34-16,0 0-17 0,-18-12-9 16,39 33 2-16,3 6-69 15,-1 3-110-15,-1 0-64 16,-3-4-431-16</inkml:trace>
  <inkml:trace contextRef="#ctx0" brushRef="#br0" timeOffset="6215.94">8539 5511 299 0,'0'0'659'16,"0"0"-552"0,0 0 103-16,0 0-64 0,-9-72-71 15,-9 72-22-15,-3 0-21 0,-4 14-18 16,-2 17-7-1,3 13-3-15,9 2 0 0,5 3-2 16,10-2-2 0,0-5-1-16,10-7-2 0,11-10-6 15,9-8-19 1,7-10-44-16,2-7-33 16,4 0-64-16,-1-5-73 15,-2-12-125-15</inkml:trace>
  <inkml:trace contextRef="#ctx0" brushRef="#br0" timeOffset="6956.1">8795 5649 139 0,'0'0'682'16,"0"0"-598"-16,0 0 73 16,0 0-28-16,0 0-74 0,0 0-35 15,-20-5 1 1,29 12 3-16,8-2-8 15,7-2-9-15,6-3-3 16,1 0-1-16,1 0-2 16,-1-6-1-16,-6-8 0 0,-2-5-1 15,-4-1 0 1,-5-6 1-16,-4 4 2 0,-7 1 2 16,-3 1-2-16,-3 5 7 15,-13 1 17-15,-5 6 15 16,-3 1-11-16,-3 7-11 0,-1 0-1 15,-2 17-3 1,5 8-5-16,4 6-2 0,9 3-6 16,6 5-2-1,6-1-1-15,0-4-1 16,12-4-4-16,12-4-8 16,7-7-26-16,9-5-1 0,8-4 31 15,1-5 0-15,-4-5 3 0,-8 0-5 16,-7-5 1-1,-6-12 11-15,-3-5 0 16,-5-8 2-16,-3-5 3 16,-2 1 13-16,-5 1 4 0,-1 5-3 15,0 4 3 1,-2 5 2-16,2 5 4 16,-1 3-3-16,4 5-6 15,2 1-6-15,1 5-8 16,6 0-3-16,0 11 0 0,5 9-2 15,-7 4 0 1,0 3-3-16,-6 2 2 0,-1 0 0 16,2 2-6-1,-4-4-7-15,3-2-17 0,-1-1 3 16,-1-3 2 0,-6-4-31-16,-1-2 36 0,0-3-40 15,-8-5 37 1,-9-2 16-16,-5-2 8 0,-4-1 6 15,0-2-2-15,-2 0 0 16,3 0 9-16,3-3 6 16,4-6-5-16,6-1-8 15,1-1-6-15,6-2-3 16,5 3-43-16,0-1-98 0,2 1-88 16,15 2-211-1</inkml:trace>
  <inkml:trace contextRef="#ctx0" brushRef="#br0" timeOffset="7106.13">9520 5716 941 0,'0'0'135'0,"0"0"-34"16,0 0 40-16,0 0-104 16,0 0-37-16,0 0-9 15,14-24-100-15,-13 23-160 0,-1-2-439 16</inkml:trace>
  <inkml:trace contextRef="#ctx0" brushRef="#br0" timeOffset="8946.01">10544 5467 834 0,'0'0'124'0,"0"0"-80"16,-18-85 85 0,6 73 5-16,4 8-55 0,4 1-30 15,1 3-34-15,1 12-15 16,-1 24-6-1,2 15 6-15,-1 8 0 0,2-1 1 0,0-3-1 16,0-6 0 0,6-8-1-16,5-7 1 15,2-10-38-15,-4-10-57 16,3-9-80-16,3-5-97 0,0-9-159 16</inkml:trace>
  <inkml:trace contextRef="#ctx0" brushRef="#br0" timeOffset="10106.4">10327 5646 758 0,'0'0'86'16,"0"0"-61"-16,0 0 27 16,0 0-27-16,0 0-23 15,117-22 9-15,-44-2-2 0,6-8-6 16,3-5-3-1,-4-2 0-15,-4-3-1 0,-7 1-21 16,-13 5-28 0,-18 4-14-16,-17 5-5 0,-13 6 69 15,-6-1 30 1,0 3 72-16,-9 2-37 16,0 3 10-16,3 6 16 15,3 3 0-15,0 2-25 0,3 3-28 16,0 0-22-16,0 11-16 0,0 23-2 15,0 15 2 1,-3 10 4-16,3 2 1 0,0-1-3 16,0-4 0-1,6-2 0-15,6-11-2 16,3-5 2-16,0-12-3 16,1-9 1-16,-1-6-1 0,3-11 1 15,3 0-1-15,0-7-1 16,0-14-5-1,-5-5 0-15,-4-5 6 0,-1-2-1 16,-7 5 2-16,-2 2 1 16,-2 6-1-16,0 8 3 15,0 5 1 1,0 5 3-16,0 2-3 0,0 0-4 16,0 0-8-16,13 17-3 15,2 7 10-15,9 2 1 16,1-1 1-16,2-1-1 0,3-5 0 15,1-4 0 1,0-6 0-16,1-8 0 0,-1-1 1 16,2-1-1-1,-5-15 3-15,-3-4-2 0,-6-2 0 16,-5-4 2 0,-5-1 0-16,-6 0 3 0,-3 4 0 15,0 1 3-15,-1 5 7 0,-13 0 8 16,-2 5-6-1,1 5-1-15,-3 6-1 0,5 1-10 16,-2 0-6 0,1 17-2-16,4 9-4 15,4 4 2-15,6 2 2 16,0-2-2-16,10-3 2 16,11-2 1-16,8-8-1 15,2-5 1-15,0-2 0 0,1-8 1 16,-4-2 1-16,-4 0-1 15,-5-5 1-15,-1-10-1 16,-6-2 3-16,-5-1 3 16,-2-2-1-16,-2 1 0 15,3 0 1-15,-6 2 0 16,3 3 2-16,1 3 6 16,-2 4-4-16,-1 4-5 15,2 3-5-15,3 0-3 0,6 2-3 16,6 13 2-1,4 6 4-15,1 4 0 0,1-2 0 16,-2 1-1 0,-1-4 1-16,-3-3-4 0,-2-6-1 15,-4-4 0 1,-4-5 0-16,-1-2 5 0,1 0 0 16,1-4 2-1,1-14 0-15,3-3 3 0,-2-4-2 16,2-3 2-16,-2 1 1 0,-1 3-4 15,2 6 1 1,-3 4-3-16,0 8 5 16,-2 2-5-16,2 4 0 15,5 0-5-15,4 10-1 0,4 12 5 16,5 0 0 0,-6 4 0-16,1 1-9 0,-1-4-40 15,-1-3-65-15,2-4-102 16,0-7-42-16</inkml:trace>
  <inkml:trace contextRef="#ctx0" brushRef="#br0" timeOffset="12714.34">13228 5661 957 0,'0'0'127'0,"0"0"-82"15,0 0 51 1,0 0-2-16,0 0-63 16,0 0-26-16,0 0-2 15,-13 0-2-15,31 7-1 0,4-1 0 16,8-6 1 0,6 0-1-16,4-6 2 0,3-13-2 15,-2-4-6-15,-7-3-14 16,-7-4-10-16,-8 0 17 15,-10 1 13-15,-6 4 6 16,-3 4 1-16,0 4 4 16,-9 7 6-16,-12 3 11 15,-4 7-10 1,-6 0-15-16,-1 14 1 0,-2 15 0 16,3 6-3-16,5 6 0 15,7-2 0-15,12 1-1 16,7-6 1-16,0-4-1 0,25-6-4 15,18-8 4 1,21-11-13-16,14-5 6 0,8-8-13 16,2-12-33-1,-10-5-8-15,-7-4 4 0,-14-3 0 16,-9 1 10 0,-17 3 31-16,-11 3 16 0,-14 3 7 15,-6 4 49-15,0 2 35 0,-14 2 7 31,-5 0-29-31,-3 4-33 0,-1 5 12 0,1 3-15 16,1 2-4 0,4 0-7-16,-1 11-13 0,2 9-8 15,3 9-1 1,2 0 1-16,4 4-1 0,7-3 0 16,0-1 0-1,0-5-4-15,12-5-1 0,4-2 2 16,5-6-6-16,3-6-13 15,1-5-10-15,5 0 6 16,-2-9-6-16,-4-10-3 16,-3-3-1-1,-6-3 9-15,-8-3 10 0,-2 0 6 16,-4 1 10-16,-1 5 1 16,0 4 7-16,0 4 13 15,0 6 7-15,0 4 15 0,0 4-19 16,0 0-11-1,0 7-12-15,0 15-10 0,3 7 10 16,2 5 1 0,1 0-1-16,4-3-10 15,2-1-46-15,6-10-42 16,7-4-35-16,8-12-61 0,6-4-100 16,3 0-231-1</inkml:trace>
  <inkml:trace contextRef="#ctx0" brushRef="#br0" timeOffset="12945.75">14449 5474 447 0,'0'0'355'0,"0"0"-199"15,0 0 13-15,0 0-41 0,0 0-33 16,0 0-43 0,-79-68-7-16,50 76-21 0,-2 17-14 15,1 11-9-15,4 3 1 16,9 1-2-1,11-3 0-15,6-4-3 0,6-4-1 16,25-11-3-16,20-10-36 16,10-8-41-16,8-5-52 15,1-20-63-15,-8-4-49 16,-5-9-11-16,-5-7-16 16</inkml:trace>
  <inkml:trace contextRef="#ctx0" brushRef="#br0" timeOffset="13350.07">14845 5274 312 0,'23'-75'150'0,"-10"5"13"0,-10 14 148 15,-3 12-165 1,-7 18-22-16,-10 9 4 16,1 6-35-16,7 7-26 15,0 4-9-15,5 0-20 0,-1 15-25 16,0 22-10 0,1 15 1-16,2 11 6 0,2 7-6 15,0 1 0-15,0-1-2 0,0-10-2 16,0-7 0-1,5-7 1-15,-1-12-1 0,3-11-6 16,1-7-14 0,1-8-15-16,2-6 4 15,-1-2 8-15,2 0 12 16,3-10 11-16,1-12 2 0,2-6 0 16,-3-4 0-1,0-2 1-15,-1 2 1 16,-1 3-2-16,0 10 8 0,-2 6 7 15,4 9-3-15,1 4-7 16,5 0-7-16,4 14 0 16,1 7-1-16,-1 7-1 15,-1 0 2-15,-2-1-7 16,-1-2-22-16,-6-5-31 16,3-6-51-16,-1-5-56 15,2-9-57-15,2 0-76 0</inkml:trace>
  <inkml:trace contextRef="#ctx0" brushRef="#br0" timeOffset="14276.2">15857 5409 942 0,'0'0'151'15,"0"0"-99"-15,0-95 100 0,0 72-28 16,0 6-62-1,0 6-14-15,0 7-8 0,0 4-25 16,8 0-15 0,9 12-1-16,11 13 0 0,10 10 0 15,3 4 1-15,0 3 0 16,-4-1 0-16,-3 0-5 16,-2-10-23-16,-5-4-19 15,-4-8 13-15,-5-5 2 0,-6-8 6 16,-6-6 14-1,-3 0 12-15,3-15 5 0,-2-13 5 16,1-11-7 0,-1-8 3-16,-2-4 7 15,-2-4-1-15,0 2-2 16,0-1 0-16,1 4-4 16,2 6 8-16,2 10-3 15,1 8-4-15,0 9-3 16,0 10-4-16,6 7-7 0,7 2-29 0,6 24-55 15,5 13-50 1,0 10-46-16,-2 1-89 0,-5-3-226 16</inkml:trace>
  <inkml:trace contextRef="#ctx0" brushRef="#br0" timeOffset="14664.03">16504 5421 890 0,'0'0'122'16,"0"0"5"-16,0 0 17 15,0 0-73-15,4-72-31 16,11 54-17-16,5 1-8 16,2 0-10-16,-5 1-1 15,-1 1 0-15,-7 3 0 16,-5 0-1-16,-1 3 4 15,-3 3 12-15,0-1 5 16,-6 0 1-16,-17 7-15 16,-6 0-10-16,-7 10 0 15,1 17-1-15,2 9 1 0,7 3-4 16,10 2 6 0,9 0-2-16,7-4 0 15,8-3-5-15,24-6 1 0,10-6-3 0,7-10-24 16,0-5-49-1,-4-7-38-15,-6 0-9 0,-7-7-16 16,0-10 13 0,-7-2-96-16,-6 1-63 15</inkml:trace>
  <inkml:trace contextRef="#ctx0" brushRef="#br0" timeOffset="15147.34">16787 5474 37 0,'0'0'675'16,"0"0"-542"-16,0 0 41 15,0 0-21-15,35-79-22 16,-29 59-31-16,4 0-25 16,-3 0-6-16,3 2-18 15,0 0-22-15,0 2 0 0,1 2-8 16,1 4-9-1,3 3-7-15,4 7-3 0,2 0-2 16,4 11-3 0,2 14-1-16,-3 9-5 0,-5 5-23 15,-5 2-17 1,-4-2-45-16,1-4-21 0,-4-7 4 16,1-4 16-1,-2-10 22-15,-4-5-60 0,-2-6 58 16,0-3 10-16,0 0 65 15,-8-9 16-15,-1-8 48 16,1-3 22-16,-1-6-9 16,6-3-12-16,2-5-13 15,1-3-5-15,0-4-10 0,4 0-12 16,10 7-5 0,1 6-12-16,4 10-3 0,6 6-5 15,8 5-4-15,4 7-17 16,2 0-56-16,1 0-36 15,-2 0-50-15,-1 0-59 16,-1-7-71-16</inkml:trace>
  <inkml:trace contextRef="#ctx0" brushRef="#br0" timeOffset="15375.94">17526 4950 553 0,'0'0'143'15,"-33"-106"58"-15,13 54-19 16,-2 6-68-16,3 7 4 0,2 10-37 15,4 11-14 1,4 9-19-16,4 9-4 0,4 6-31 16,-2 33-13-1,0 26-2-15,3 17 1 0,0 9 1 16,0 4-1 0,0-3 1-16,3-5-6 0,-3-7-45 15,0-12-55-15,7-12-61 16,14-10-15-16,12-13 33 15,7-13-322-15</inkml:trace>
  <inkml:trace contextRef="#ctx0" brushRef="#br0" timeOffset="15755.98">17526 5426 681 0,'0'0'316'0,"0"0"-248"15,-61-80 123-15,52 52-49 16,4 1-50-16,5-1-24 16,0 0-27-16,15 1-14 15,12 4-9-15,4 5-12 16,4 5-3-16,3 11-3 16,-2 2 0-16,-3 2-4 15,-2 19 1-15,-3 7-20 0,-5 4-13 16,-5 4-20-1,-3 0-18-15,-6 3-6 0,-3 0-9 16,-3-4-14 0,-3-5 23-16,0-4 5 15,0-6 18-15,0-5 47 16,-3-5 10-16,0-3 1 16,0-3 1-16,3-2-1 15,0-1 0-15,0-1 0 0,6 0-1 16,10 0-7-16,4-5-89 0,-1-9-178 15</inkml:trace>
  <inkml:trace contextRef="#ctx0" brushRef="#br0" timeOffset="15946.15">17887 5088 760 0,'0'0'197'0,"0"0"-86"0,0 0 50 16,0 0-73-16,0 0-71 16,0 0-17-16,-20-13-24 15,38 50-32-15,6 6-80 16,-2 1-90-16,-4-5-229 16</inkml:trace>
  <inkml:trace contextRef="#ctx0" brushRef="#br0" timeOffset="16226.1">18207 5254 878 0,'0'0'120'16,"0"0"73"-16,0 0-33 15,-46-72-69-15,21 61-27 0,-5 10-21 0,-1 1-14 16,1 14-16-1,3 20-12-15,4 9-1 0,7 9 0 16,9 1-1 0,7-3 0-16,0-7-1 15,9-6-1-15,13-10-20 16,9-12-38-16,7-6-28 16,6-9-61-16,1 0-58 15,0-13-105-15,-5-5-187 16</inkml:trace>
  <inkml:trace contextRef="#ctx0" brushRef="#br0" timeOffset="16963.9">18385 5392 632 0,'0'0'130'15,"0"0"-74"-15,0 0 42 0,0 0-40 16,0 0 0-1,0 0 11-15,49 22-1 0,-19-22-48 16,3 0-15 0,0-2 9-16,-2-11-7 0,-1-4-1 15,-5-2-5 1,-3-5 4-16,-5 2-2 0,-5-1 1 16,-6 3 5-1,-6 0 5-15,0-1 29 0,-8 4 3 16,-13 4-13-16,-4 1-2 15,-3 9-9-15,-5 3 2 16,2 0-8-16,2 22 0 16,5 5-8-16,3 7-1 15,7 5-6-15,6 3-1 0,7-2-3 16,1-3 2 0,3-7-20-16,17-7-40 15,7-9-21-15,6-7 3 0,6-7 34 16,0 0 31-16,2 0 14 15,-3-16 1-15,-2-4 2 16,-2-6-2-16,-3-4 21 16,-4-3 11-16,-6 1 5 15,-6-1 5-15,-8 4-3 16,-5 5 1-16,-2 6-12 16,0 5-9-16,0 8-1 15,0 2-2-15,0 3-9 16,0 0-8-16,6 0 0 0,3 12-7 15,4 7 7 1,2 3-1-16,0 1 0 0,-5 0-3 16,2 3-16-1,0-6-25-15,0 0-17 16,1-2 1-16,0-2 20 16,-1-2-9-16,-4-2 5 15,-5 0 25-15,0-3 2 0,-3 2 3 0,0-2 7 16,0 0-1-1,-9-2 4-15,-8 1-6 0,-4-1 2 16,0 0 7 0,-2-4 1-16,0 0 1 0,0-2 0 15,2-1 0 1,-3 0-38-16,4 0-137 0,1-9-383 16</inkml:trace>
  <inkml:trace contextRef="#ctx0" brushRef="#br0" timeOffset="18256.28">19827 5252 733 0,'0'0'150'15,"0"0"-102"-15,0 0 79 16,0 0-19-16,0 0-52 15,0 0-31-15,-100-41-11 16,57 72-9-16,4 8 2 16,5 7-1-16,9-1-5 15,13-3 0-15,10-3-2 16,2-3 0-16,17-9 0 16,24-6-8-16,19-11-5 15,15-7-25-15,11-3-28 16,-1-3-39-16,-6-14-25 0,-4-4-71 15,-10-6 39 1,-7 0-75-16</inkml:trace>
  <inkml:trace contextRef="#ctx0" brushRef="#br0" timeOffset="19076.09">20327 5363 320 0,'0'0'248'16,"0"0"-49"-16,0 0 8 16,-17-77-52-16,2 60-37 15,-2 2-26-15,-1 2-7 0,0 2-22 0,-1 6-19 16,2 5-10-1,-4 0-12-15,-1 5-13 0,1 17-6 16,-2 7-2 0,6 6 0-16,6 1 1 0,5-1-2 15,6-1 0 1,0-2-3-16,18-7 0 0,12-4-10 16,7-7-13-1,6-9-4-15,1-5-7 16,-1 0 5-16,-7-5-2 0,-5-13 11 15,-6-5 5-15,-6-1 9 16,-5-1 9 0,-6-1 0-16,-7 2 1 0,-1 0 1 15,0 2 14-15,0 0 11 16,-7 5 1-16,-4 0-13 16,1 7 2-16,2 6-1 15,2 4-4-15,0 0-11 0,-1 9-1 16,0 18-2-1,2 7 0-15,5 2 1 16,0 0-4-16,3-4 2 16,18-4 2-16,4-6-19 15,6-5-15-15,4-9-14 16,1-5 7-16,-2-3-1 0,-1 0 25 16,-5-6 16-1,-2-10 2-15,-6-1 3 0,-2-5 10 16,-1-2 14-16,-7 0 4 0,-1-1 4 15,0 2 4 1,0 2-2-16,-1 1-11 0,-1 2 2 16,2 4-9-1,-3 4-4-15,0 2-6 0,2 7-2 16,2 1-6 0,2 0-1-16,4 17-1 15,-1 9-1-15,1 5 1 0,-2 3 0 16,-1-2 0-16,-1-3-3 15,-3-3-11-15,1-6-11 16,-2-8-4-16,-2-4 6 16,0-5 11-16,-1-3 7 15,2 0 6-15,3-11 3 16,4-6 2-16,5-9 3 16,-3-1 12-16,-2-1 5 15,2-3-1-15,-2 0-2 16,4 3-2-16,-2 6-6 0,0 6 2 15,-2 9-5 1,2 7-3-16,-1 0-8 16,5 10 0-16,-2 14 0 15,-2 4-2-15,-1 2-11 0,-2 2-58 16,-2-1-40 0,-1-7-114-16,-1-7-222 0</inkml:trace>
  <inkml:trace contextRef="#ctx0" brushRef="#br0" timeOffset="21560.92">21684 5444 503 0,'0'0'456'0,"0"0"-410"16,0 0 8-16,0 0 51 15,0 0-59-15,0 0-36 16,3-13-10-16,34 13 0 0,14 0 0 16,9 0 0-1,3-2-14-15,2-11-8 0,-10-6-24 16,-4-5-19-16,-12-7-6 15,-8-6 7-15,-8-5 25 16,-9-8 17-16,-8-5 19 16,-6-5 3-16,0-4 16 15,-3 1 4-15,-16 5 48 16,-2 10 45-16,2 14-10 16,-1 14-5-16,8 13-4 15,2 7-14-15,0 1-42 0,-3 32-26 16,-3 16-9-1,-1 21 2-15,4 12 8 0,4 0-8 16,6 5 2 0,3-7-4-16,0-9-1 0,8-9-2 15,9-13-1 1,2-10 1-16,3-13-2 0,3-9 0 16,2-10-7-1,2-7-14-15,6 0-6 0,0-21 15 16,-1-6 4-16,-6-3 0 15,-4-7 10 1,-7-3 2-16,-3 2-1 0,-5-1-1 0,-1 6 2 16,-3 10 0-1,0 9 2-15,-2 7 4 0,2 7 2 16,4 0-10 0,7 13-3-16,7 12 3 0,5 7 0 15,5 0-1-15,2 1 1 16,1-6 0-16,2-3-4 15,-4-10-3 1,0-6-11-16,-4-7-5 0,0-1 10 16,-3-6 11-16,-5-11 2 15,-2-5 2-15,-3-5 3 16,-6-2-1-16,-4-4 11 16,-7 2 2-16,0 1-1 15,-3 4-1-15,-15 4 0 16,-2 5 10-16,0 6-3 0,-1 7-11 15,1 4 6 1,1 3-15-16,2 18-2 0,1 12 1 16,3 2-1-1,7 5-1-15,6-4-1 0,0-2-2 16,11-3 1 0,13-7-3-16,1-6-15 15,0-5-20-15,-2-6 8 0,-2-7-2 0,-4 0 11 16,-3 0 15-1,-1-12 9-15,-1-9 2 0,-3-4 0 16,0-4 2 0,-3-2-2-16,0-1 14 0,-4 2-5 15,1 5 4 1,0 8 7-16,0 7 13 0,0 5-6 16,1 5-5-1,0 0-19-15,7 7-5 16,4 18 2-16,0 5-2 0,2 5 1 15,-1 1-4 1,0 0 1-16,-3-5-11 0,2-6-44 16,2-5-35-16,0-7-50 15,3-9-67-15,4-4-132 16</inkml:trace>
  <inkml:trace contextRef="#ctx0" brushRef="#br0" timeOffset="22276.03">23204 5288 863 0,'0'0'156'15,"0"0"-8"-15,0 0 33 16,0 0-63-16,0 0-35 0,-49-75-33 16,49 72-16-1,0 3-15-15,0 0-19 0,0 18-4 16,16 11 2-16,4 8 2 0,-1 1 0 15,-4 0-2 1,-2-5-18-16,-2-5-17 0,-2-6-21 16,-1-8 4-1,0-5 1-15,-2-6 5 0,0-3 17 16,2 0 28 0,-1-12 3-16,3-9 3 15,1-5 6-15,2-7 2 0,1-4 13 16,1 0 5-16,-2-5-1 15,3 3-5-15,-2 3 6 16,2 7-7-16,-2 10 5 16,1 7-10-16,1 10-10 15,3 2-7-15,4 4-1 16,5 13-2-16,1 3 1 16,1 1-8-16,-2-6-36 15,0-3-4-15,1-8 11 16,-1-4 1-16,-4 0-1 15,-1-16 17-15,-1-7 19 16,-2-3 3-16,-2-1 4 0,-7 1 6 16,-10 1 12-1,-1 5 0-15,0 4 8 0,-18 4-1 16,-1 5-12 0,-5 7-7-16,-1 0-5 0,-1 21-1 15,5 11-2-15,2 7-1 0,7 5 0 16,3-1 2-1,9-4-1-15,0-5-1 16,2-5-1-16,15-7 0 16,9-5 1-16,1-8 1 15,5-6-2-15,1-3 0 16,3 0-3-16,0-9-14 0,3-4-7 16,-4 3-1-1,-6-1 12-15,-10 6-6 0,-7 2-3 16,-8 1 2-16,-2 2-23 15,-2 0-29-15,0 0-54 16,-6 0-122-16,-12 6-226 16</inkml:trace>
  <inkml:trace contextRef="#ctx0" brushRef="#br0" timeOffset="24176.27">24905 5329 836 0,'0'0'128'16,"0"0"-91"-16,0 0 104 0,-8-77-20 15,-9 58-46 1,-9 4-28-16,-13 4-12 0,-13 5-11 16,-12 6-13-16,-8 4 4 15,0 18-3-15,8 3 8 16,12 2-4-16,15 1-10 16,18-1-6-16,14-2-1 15,5-1 1-15,24-1-5 0,21-8 3 16,22-8 1-1,7-7-3-15,10 0-6 16,1-19-15-16,-8-10-4 16,-1-5-6-16,-10-12 4 15,-11-11 2-15,-8-7 12 16,-11-6 10-16,-11-5 6 0,-12 3 1 16,-12 6 5-1,-1 11 0-15,-5 10 29 0,-12 15 15 16,3 7 8-16,1 12-2 0,4 8-7 15,2 3-18 1,0 3-8-16,-4 28-22 16,-2 20 4-16,1 15-3 15,7 3 6-15,5-1-5 0,0-3-2 16,15-4 1 0,11-5 0-16,7-9-1 15,2-10-1-15,7-10-1 0,-3-12-1 16,-2-8-1-16,-1-7-7 15,-5 0 2-15,-1-19 6 16,-6-10 3-16,-2-8-1 16,-7-2 2-16,-8-1-2 15,-5 4 3-15,-2 3 0 16,0 5 2-16,-9 3-3 16,-7 4 1-16,-2 4 3 15,0 7-2-15,-1 8 0 16,2 2-3-16,-1 10 0 0,5 18-4 15,2 9 3 1,11 7 0-16,0 1-5 0,18 2 5 16,17-7 0-1,8-7-6-15,9-8-10 0,2-10-38 16,2-6 5 0,-2-9 8-16,-3 0 6 0,-4-15 14 15,-3-11 22-15,-4-3 0 16,-9-2 2-16,-7-3 6 15,-6 2 12-15,-6 1 6 16,-6 1 0-16,-6 4 5 16,0 4 0-16,-4 3-4 0,-8 5-3 15,-2 4-14 1,-1 9-1-16,-1 1-9 0,-2 6 0 16,0 16 0-1,6 8-3-15,5 7 2 0,5 2-1 16,2 3-4-16,8-2-4 15,11-5-33-15,1-7-28 16,2-6-16-16,2-10-16 16,-5-5-5-16,4-7 8 15,-4 0 33-15,-1-11 52 16,-2-10 15-16,-2-5 3 16,-1-4 25-16,-4-3 10 15,-3 0 14-15,-4 4 19 0,-2 4 7 16,0 5 24-1,0 3-16-15,-7 6-12 0,1 4-8 16,3 4-23 0,2 3-12-16,1 0-17 0,-2 8-13 15,1 23-1 1,1 16 2-16,0 14 0 16,0 10-2-16,17 11 0 15,15 0 1-15,10 4 0 16,-3-7-1-16,-8-6 0 0,-7-3-1 0,0-7-2 15,-3-8-3 1,-2-11-23-16,-5-10-7 0,-4-12-25 16,-7-7-18-1,-3-9 41-15,-5-6 11 0,-25 0 17 16,-13-5 10 0,-10-15 1-16,-4-3 1 0,0-7 0 15,5-3 0 1,10 1-2-16,14 1 2 0,10-1-1 15,17-2-1 1,1-3-48-16,29-5-93 0,22-5-50 16,13-3-99-16,6 2-270 15</inkml:trace>
  <inkml:trace contextRef="#ctx0" brushRef="#br0" timeOffset="24612.68">26427 5115 1152 0,'0'0'70'15,"0"0"39"-15,0 0 49 16,-10-73-82-16,10 65-49 16,0 3-6-16,3 5-12 0,9 0-9 15,6 10-4-15,7 14 3 0,1 8-1 16,0 9 0-1,0 5-5-15,-5-1-5 0,3-1-30 16,-5-4-9 0,-3-7-1-16,-2-9-24 0,-7-9-16 15,-5-6 6 1,-2-6 21-16,0-3 37 16,-15 0 24-16,-6-8 4 15,-1-10 6-15,2-2 17 16,2-7 17-16,5-2 21 0,1-3 15 15,7-2-4-15,5-6-23 16,0-4-15-16,13 2-12 16,10 4-3-16,1 7-15 15,0 11-4-15,-5 11 0 16,4 6 0-16,-1 3-22 16,3 0-28-16,2 17-48 15,-1 8-42-15,-1 4-69 16,-4-1-123-16</inkml:trace>
  <inkml:trace contextRef="#ctx0" brushRef="#br0" timeOffset="24996.09">26836 5316 636 0,'0'0'274'0,"0"0"-119"0,0 0 32 15,0 0-67 1,0 0-58-16,0 0-26 16,52-62-8-16,-22 40-12 15,3 1-11-15,-2 0 1 16,-2-3-6-16,-7 3 2 16,-6 0-2-16,-8 1-1 15,-8 1-10-15,0 2-3 0,-9 3 4 16,-15 5-2-16,-7 3 8 15,-3 6-3-15,-2 4 3 16,3 21 1-16,3 9-2 16,6 9 5-16,9 0-1 15,8 2-2-15,7-1 1 16,4-5-1-16,22-9-3 16,12-4-5-16,10-11-59 15,6-7-64-15,4-8-47 16,0 0-60-16,-8-9-41 0</inkml:trace>
  <inkml:trace contextRef="#ctx0" brushRef="#br0" timeOffset="25396.12">27327 5233 572 0,'0'0'168'15,"0"0"-63"-15,0 0-5 0,0 0-47 16,0 0-25-1,0 0 7-15,30 12 24 16,-2-12-11-16,5 0-11 16,-2 0-7-16,-1-8-6 0,-3-9-2 15,-5-7 7 1,-5-4 5-16,-6-6-1 0,-7-4-12 16,-4 3-12-16,-5 3-6 15,-16 11 4-15,-3 4-5 16,-1 9-1-16,-5 8 0 15,1 0-1-15,-4 22 0 16,0 13 0-16,5 10 1 16,6 5 3-16,8 3 0 15,12 0-4-15,2-6 3 16,15-6-3-16,15-7 1 16,7-11-1-16,6-9-2 15,5-10 2-15,6-4-32 0,5 0-39 16,2-17-18-1,-7-1 33-15,-11-2-168 16,-20 2-74-16,-19 7-265 16</inkml:trace>
  <inkml:trace contextRef="#ctx0" brushRef="#br0" timeOffset="26612.09">28608 5095 1082 0,'0'0'131'0,"0"0"-100"15,17-75 82 1,-10 55-23-16,3 4-43 0,-1 3-26 16,-3 4-12-1,-1 6-5-15,0 3-4 0,2 0-2 16,-1 7-8-16,3 19 4 0,-3 14 5 15,1 6 0 1,-6 5-1-16,-1 2 0 16,0-7-2-16,0-7-18 15,0-6-6-15,0-8-15 0,2-6 8 16,-1-10 7 0,1-4 7-16,-1-5 16 0,2 0 5 15,4-5 10-15,2-16 15 16,5-8-7-16,3-10-12 15,2-1 0-15,-1-5 10 16,2 0 1-16,-3 1-1 16,4 3-12-16,-4 9 7 15,-1 7 1-15,-5 11 2 16,-2 6 5-16,-1 8-3 16,3 0-16-16,5 8 0 15,8 17-7-15,2 11 7 16,-1 3-2-16,-4 4 3 0,-6 2-4 15,-6-3 1 1,-2-5-3-16,-4-6-13 0,-2-4-4 16,-1-8-8-1,0-5 5-15,0-1 8 0,0-10-1 16,0 0-15 0,0-2-35-16,0-1-8 0,5 0-28 15,7-3-98-15,7-14-238 0</inkml:trace>
  <inkml:trace contextRef="#ctx0" brushRef="#br0" timeOffset="26836.17">29282 5138 946 0,'0'0'184'0,"0"0"-59"16,0 0 21-16,0 0-82 15,0 0-39-15,0 0-22 16,60-26-2-16,-21 26-2 16,3 0 1-1,-2 0-3-15,-6-1-26 0,-1-1-47 16,-5 0-42-16,-1-1-59 16,-6-3-53-16,-2 0-141 15</inkml:trace>
  <inkml:trace contextRef="#ctx0" brushRef="#br0" timeOffset="27080">29664 4917 716 0,'0'0'286'15,"0"0"-134"1,0 0 48-16,-37-72-69 16,31 65-47-16,4 7-28 15,1-2-15-15,1 2-24 0,0 2-17 16,0 25 0-16,0 19-7 0,0 12 7 15,4 7 0 1,1 2 2-16,-1-6-3 0,-1-5 1 16,-3-8-26-1,2-14-39-15,-2-5-39 0,0-9-53 16,0-11-54 0,0-4-98-16,0-5-357 0</inkml:trace>
  <inkml:trace contextRef="#ctx0" brushRef="#br0" timeOffset="27505.9">28579 4836 890 0,'0'0'123'0,"0"0"-64"16,0 0 77-1,0 0-23-15,-91-31-67 0,74 54-22 16,-4 19-14 0,-3 13 10-16,0 13 11 0,3 7-18 15,2 5 3 1,6 2-8-16,5-1-4 16,8-7-4-16,0-9-1 0,15-11 0 15,23-10-5-15,18-14-56 16,25-13-54-16,16-12-74 15,4-5-196-15</inkml:trace>
  <inkml:trace contextRef="#ctx0" brushRef="#br0" timeOffset="27956.02">29804 4757 896 0,'0'0'242'16,"0"0"-149"-16,0 0 37 16,0 0-10-16,0 0-56 0,0 0-42 15,42 2-15-15,6 45-4 16,14 18 14-16,4 6-12 15,-9 7-2-15,-14 1-2 16,-19-1-1-16,-22-1-5 16,-13-6-50-16,-41-4-37 15,-23-4-15-15,-20-7 35 16,-8-3 48-16,-16-13-99 16,-11-4 58-16,-6-13-124 15</inkml:trace>
  <inkml:trace contextRef="#ctx0" brushRef="#br0" timeOffset="30705.76">30835 5344 917 0,'0'0'244'0,"0"0"-215"16,0 0 71-16,0 0 11 16,0 0-59-16,-82-34-37 0,76 34-5 15,1 0-10-15,1 7-1 16,0 5 1-16,4 1-4 15,0-2 1-15,0 2-1 16,5-7-7-16,8 0-7 16,3-4-1-16,0-2 3 15,2 0-7-15,-4-2-12 16,-5-8 10-16,-5-3 11 16,-4 0 14-16,0 0 2 15,-2 4 2-15,-11 2-2 16,1 2 4-16,-1 2 4 15,7 3-9-15,1 0-1 16,4 0 0-16,1 0-4 16,0 0 1-16,0 0-4 0,0 0-4 15,3 3 1 1,6-3-37-16,3 0-57 0,-2 0-88 16,-5-3-185-1</inkml:trace>
  <inkml:trace contextRef="#ctx0" brushRef="#br0" timeOffset="56515.87">2382 7841 892 0,'0'0'243'0,"0"0"-196"0,0 0-3 15,0 0 68 1,0 0-28-16,0 0-47 0,0-14-27 16,4 27-10-1,2 12 0-15,0 7 2 0,0 6 1 16,-1-1 0-16,-4-3-3 15,1-1 5-15,-2-5-5 16,0-5 0-16,0-6 2 16,0-3-1-16,0-9-1 15,0 0 0-15,0-3-1 0,0-2-3 16,0 0 2 0,0-1 2-16,0-21 3 0,0-13-3 15,0-11-2-15,0-11 2 16,0-4 2-16,0-9-2 15,0 1 2 1,0 1-1-16,0 7 0 0,0 5 0 16,8 11 4-16,3 7-1 15,1 7 0-15,3 8-4 16,0 8-2-16,4 4-3 16,2 7-2-16,4 4-7 15,3 0-19-15,0 0-21 16,0 13-12-16,-1 7-9 0,-2 2-8 15,-6 7-23 1,-5 0-52-16,-8 3-117 0</inkml:trace>
  <inkml:trace contextRef="#ctx0" brushRef="#br0" timeOffset="56761.18">2500 7897 850 0,'0'0'224'0,"0"0"-163"16,0 0 81-16,0 0-26 0,0 0-67 15,0 0-24 1,46-50-12-16,-9 27-5 0,5 2-6 16,4-1-1-1,-4 2-1-15,-2 4-6 0,-4 6-41 16,-3 3-72-1,-8 7-82-15,-8 0-99 0,-16 16-277 16</inkml:trace>
  <inkml:trace contextRef="#ctx0" brushRef="#br0" timeOffset="57257.3">2975 7903 880 0,'0'0'190'0,"0"0"-95"15,0 0 89 1,0 0-83-16,0 0-44 16,-25-72-10-16,16 70-14 15,0 2-17-15,-7 0-8 0,-5 11-8 16,-3 14-1-16,0 7 0 0,5 3-1 15,5-3 0 1,11-4 0-16,3-5-2 0,0-6-3 16,17-2-15-1,2-6-4-15,9-7-2 0,2-2 3 16,3 0 2 0,1-7 6-16,-5-5-14 15,-9-4-3-15,-9 1 4 0,-8-4 8 16,-3-1 11-16,0-4 4 15,-3-2 2 1,-13 4 0-16,1-1 5 0,-3 2 4 16,1 1 3-16,-2 6-5 15,4-1 4-15,-3 4-5 16,2 4 0-16,-1 3-1 16,4 4-9-16,1 0-18 15,3 1-26-15,3 13-50 16,4 6-73-16,2-1-52 15,2-5-71-15</inkml:trace>
  <inkml:trace contextRef="#ctx0" brushRef="#br0" timeOffset="57773.71">3132 7890 889 0,'0'0'153'0,"0"0"-78"15,0 0 90-15,0 0-65 0,-12-71-38 16,12 59-16-16,0 2-6 15,0 3-18-15,0 3-9 16,3 1-11-16,3 3-2 16,10 0-2-16,2 0-1 15,5 7-2-15,2 10 2 16,0 3-4-16,1 3-14 16,-2 4-17-16,-5-2-3 15,-4 1-15-15,-5-1 1 0,-7-3-13 16,-3-2 17-1,0-3 15-15,0-6 3 16,-7-5 23-16,-5-3 10 16,6-3 6-16,-3 0 33 0,0-10 24 15,2-13 3 1,-1-9-9-16,8-10-37 0,0-2-7 16,0-1 3-1,15 2-9-15,0 7-5 0,0 4-2 16,0 10 0-16,1 5-11 0,5 5-73 15,6 7-96 1,-2 2-192-16</inkml:trace>
  <inkml:trace contextRef="#ctx0" brushRef="#br0" timeOffset="59059.25">4130 7870 881 0,'0'0'121'0,"0"0"-57"16,0 0 62-16,-2-84-26 15,2 63-44-15,9 1-20 16,0 4-3-16,0 5-13 16,-1 0-12-16,-1 7-5 15,2 1-2-15,0 3-1 16,5 0-5-16,3 11 2 16,7 10 0-16,-3 8 3 15,3 5-1-15,-5 2-4 16,-7 3 4-16,-3-1-13 0,-6-1-1 15,-3-7-7 1,0-6 5-16,0-5 2 16,0-8-3-16,0-5 6 15,0-6 11-15,0 0 1 0,0 0 8 16,0-12 10 0,0-12 21-16,0-11-26 0,-3-9-6 15,3-2-3-15,0-1-3 0,0 3 3 16,3 5 15-1,8 3-9-15,-2 6-4 16,4 6 7-16,-1 8-3 16,4 5-10-16,-1 7 0 0,3 4 0 15,7 0-6 1,4 12 5-16,2 13 0 16,-1 3-2-16,-3 5 1 15,-2 3 1-15,-1-1 0 0,-5 2 0 16,-5-5-2-16,1-4-1 15,-5-3-1-15,-4-7 1 16,-3-3-4-16,0-5-16 16,-3-3-9-16,2-4-30 15,-1-1-57-15,5-2-48 16,0-4-150-16</inkml:trace>
  <inkml:trace contextRef="#ctx0" brushRef="#br0" timeOffset="68816.1">5214 7785 806 0,'0'0'200'0,"0"0"-92"16,0 0 60-16,0 0-49 0,0 0-39 15,-10-72-26 1,10 61-15-16,0 2-7 0,0 4-5 16,0 0-7-1,0 5-11-15,4 0-5 0,10 0-4 16,8 13-10 0,8 9 10-16,6 9 2 0,-5 6-2 15,2 1 0 1,-5-2-2-16,-4-1 0 0,-6-2 0 15,0-5-22-15,-8-6-12 0,-1-6-2 16,-6-7-7 0,0-6 6-16,-3-3 0 15,0 0 26-15,3-3 13 16,-3-22 7-16,0-10-6 0,0-9 0 16,0-5-1-1,0 2 0-15,0 1 5 0,6 4-1 16,0 4 7-16,3 6-1 15,1 1-4-15,1 7-3 16,7 9-3-16,-3 5-1 16,4 10-5-16,5 0-33 15,4 12-90 1,2 15-60-16,-2 7-40 0,-5 2-122 16</inkml:trace>
  <inkml:trace contextRef="#ctx0" brushRef="#br0" timeOffset="69215.98">5838 7885 910 0,'0'0'150'0,"0"0"-45"16,0 0 70-16,0 0-105 0,0 0-48 0,0 0-14 15,27-92-8 1,7 68 1-16,4 0-1 0,-6 1 0 16,-8 3 0-1,-6 1 0-15,-9 5 3 0,-9 6 1 16,0 1 1 0,-6 2-3-16,-18 5 6 0,-12 0-6 15,-12 20-1 1,5 13 1-16,4 5 0 15,12-1 0-15,15-3-2 0,7-1 0 16,5-3 0 0,4-4-3-16,17-4 2 0,12-7-3 15,10-9-2-15,6-6-37 16,6 0-63-16,-1-3-31 16,-2-9-92-16,-7-2-71 15</inkml:trace>
  <inkml:trace contextRef="#ctx0" brushRef="#br0" timeOffset="69685.89">6213 7887 137 0,'0'0'834'0,"0"0"-714"15,-3-84 17-15,3 50 8 0,8 0-80 16,7 2-26-1,0 3 5-15,-2 9-2 0,-1 4-21 16,2 7-6 0,-4 8-6-16,5 1-8 0,4 6-1 15,4 17-8 1,2 10 8-16,-3 9-1 0,-2 1-3 16,-10-1-19-16,-2-1-29 15,-4-5-39 1,-2-7-25-16,-2-7 19 0,0-9 15 15,0-4 19-15,0-7 33 16,0-2 29-16,-5 0 1 16,-2-12 9-16,-1-8 23 15,4-6 15-15,-2-7-14 16,3-4 0-16,3-5 1 16,0-2-9-16,3 2-16 15,12 3 2-15,0 10-7 16,1 5 3-16,1 9 0 15,2 5-7-15,6 4-3 16,-1 5-11-16,4 1-58 16,-5 0-59-16,4 0-50 0,0 0-97 15,-4-7-121 1</inkml:trace>
  <inkml:trace contextRef="#ctx0" brushRef="#br0" timeOffset="69896.17">6755 7371 624 0,'0'0'174'0,"0"0"-33"15,-42-93 16 1,27 71-51-16,-1 7-16 0,5 9-11 16,1 3-30-1,7 3-12-15,0 13-21 0,-3 24-16 16,3 14 5 0,0 14-4-16,3 4 0 0,0 0 2 15,0-1-3-15,6-6-2 16,2-6-1-16,0-7-44 15,0-10-97-15,1-13-73 16,6-6-166-16</inkml:trace>
  <inkml:trace contextRef="#ctx0" brushRef="#br0" timeOffset="70247.75">6791 7817 850 0,'0'0'147'0,"0"0"5"0,0 0 41 16,0 0-94-1,-43-82-40-15,43 62-17 0,1 0-8 16,21-1-23 0,5 4-4-16,8 5-3 0,-1 2-4 15,0 7-4-15,-1 3 0 16,-6 2 3-16,1 18-7 15,-7 4-14-15,0 5-18 16,-6 2-23-16,-2 2-26 16,-5-1-7-16,-4-4 9 0,-2-3 4 15,-2-4 36 1,0-6 10-16,0-2 22 0,0-4 15 16,0-6 0-1,0 0 0-15,0-3 0 0,3 0-4 16,1 0-53-16,6 0-113 15,1-13-114-15</inkml:trace>
  <inkml:trace contextRef="#ctx0" brushRef="#br0" timeOffset="70466.07">7213 7512 187 0,'0'0'724'0,"0"0"-654"16,0 0 79-16,0 0-36 0,-43-71-71 15,43 67-35 1,0 4-7-16,0 0-9 0,0 7-79 16,0 10-65-1,0 6-81-15,0-1-404 0</inkml:trace>
  <inkml:trace contextRef="#ctx0" brushRef="#br0" timeOffset="70986.11">7520 7690 381 0,'0'0'474'0,"0"0"-369"16,0 0 69 0,0-80-24-16,-3 66-50 0,-12 5-48 15,-7 4-3-15,-4 5-26 0,-5 5-17 16,-1 22 0-1,4 10 3-15,9 3-3 0,10 1-6 16,9-4 3 0,0-3-4-16,12-4 1 0,15-6-2 15,12-7-2 1,10-9-4-16,6-8-47 0,1 0-66 16,0-8-64-1,-4-9-108-15,-6-4-269 0</inkml:trace>
  <inkml:trace contextRef="#ctx0" brushRef="#br0" timeOffset="71645.92">7784 7755 809 0,'0'0'104'0,"0"0"30"15,0 0 25-15,0 0-90 16,0 0-41-16,0 0 2 15,37-6-5-15,-10-1-15 16,-1 0-2-16,1-6-7 16,-2 1 0-16,-3-2 0 0,-4 0-1 15,-6 0 2 1,-3-2-2-16,-7 0 0 0,-2 3 1 16,0 0 1-1,-14-1 0-15,-8 7 1 0,-11 3-1 16,-6 4 1-16,-1 0 2 0,3 11 9 15,4 11 4 1,6 6-7-16,10 5 3 0,9 3-6 16,8 1-7-1,0 1-1-15,23-8 0 16,10-6 0-16,6-7-21 16,3-8-48-16,0-7-10 15,-5-2 12-15,3 0 28 0,-6-9 22 16,-5-8 16-16,-6-5 1 15,-6-5 3-15,-4-4 10 16,-4 0 24-16,-4 2 4 16,-5 5 0-16,0 4 8 15,0 6 2-15,0 6-5 16,0 0-6-16,0 4-14 16,12 3-8-16,6 1-12 15,7 0-4-15,5 7-1 16,-2 8-2-16,0 7-1 0,-5-3 2 15,-2 2-3 1,-5 0-16-16,-5-4-14 0,-4 0-17 16,1-1-10-1,0-3-3-15,-5 2 26 0,-1-4 0 16,-2 1 20 0,-9 1 10-16,-16-2 7 0,-10-1-1 15,-5 0 4-15,1-4-1 16,5-2-2-16,1-1-1 15,5-3-33-15,7 0-168 16,6-3-234-16</inkml:trace>
  <inkml:trace contextRef="#ctx0" brushRef="#br0" timeOffset="73696.27">9200 7629 963 0,'0'0'107'16,"0"0"-4"-16,0 0 59 0,0 0-49 16,0 0-55-1,0 0-15-15,-33-40-11 0,27 50-20 16,-7 20-10-16,-1 9-1 15,5 6-1-15,5-3-1 16,4-7 0-16,0-1 1 16,10-9-1-16,2-9 1 15,3-4-3-15,0-8 0 16,4-4-5-16,1-2-4 16,2-16-1-16,-1-4 6 15,-9-4 5-15,-6-1 2 0,-2 2 4 16,-4-1-3-1,0 2-1-15,0 4 5 0,0 7 0 16,0 6 1 0,0 2 3-16,0 5-4 0,0 0-5 15,2 2-1 1,13 16-5-16,7 6 5 0,5 3 2 16,1-3-3-1,-1 3 3-15,3-8-2 0,-3-2 2 16,5-8-1-16,0-6 0 0,-1-3-2 15,0 0 0 1,-2-17-1-16,-7-6 2 0,-1-4-7 16,-7-4 5-1,-6-4-1-15,-6-3 1 0,-2-2 2 16,0 2-1 0,-15 7 2-16,0 3 2 0,-3 8-1 15,3 7 1 1,-1 5-1-16,2 5 0 0,1 3-1 15,0 8-2 1,-1 19 2-16,4 4-8 0,5 6 2 16,5 0-8-16,0-1-57 15,15-3-58-15,19-6-37 16,11-6-70-16,9-10-153 16</inkml:trace>
  <inkml:trace contextRef="#ctx0" brushRef="#br0" timeOffset="74056.48">9940 7715 861 0,'0'0'142'16,"0"0"17"-16,0 0 6 16,0 0-75-16,0 0-54 0,0 0-18 15,-9-25-15-15,40 17-1 0,8-3 0 16,-1 0-1-1,-5-3 0-15,-6 0-1 0,-7 0-1 16,-6 2-5 0,-9-1-8-16,-5 5-5 0,0 0 14 15,-12 4 0 1,-12 4 5-16,-7 0-3 0,-4 12 1 16,2 10 2-1,7 5 5-15,6 4-4 0,11 0 1 16,6-2-2-16,3 0 0 15,6-4 0 1,18-2-3-16,9-5 2 0,6-5-1 16,8-6-20-16,3-6-110 15,2-1-99-15,-4-2-198 16</inkml:trace>
  <inkml:trace contextRef="#ctx0" brushRef="#br0" timeOffset="74885.84">10673 7660 903 0,'0'0'125'0,"0"0"-31"0,0 0 62 16,0 0-61-1,-80-6-61-15,80 6-23 16,4 0-10-16,20 3 0 16,12 2 0-16,13-5 0 0,8 0-1 15,-5-10-3-15,-1-8-60 16,-8-5-25-16,-4-2 3 15,-10-8 0-15,-6-4 21 16,-5-6 26-16,-6-5 26 16,-6-2 12-16,-6-4 2 15,0 3 14-15,-15 5 25 16,-7 5 66-16,0 15-12 16,-1 10 7-16,2 11-29 15,4 5-11-15,0 8-25 16,0 26-7-16,4 12-12 0,2 15 1 15,7 7-7 1,4 3-2-16,0 0 0 0,1-3-10 16,10-8 2-1,2-9-2-15,2-10 1 0,-1-12-1 16,2-8 0 0,-1-9-3-16,3-8 1 0,-3-4-7 15,1 0 4-15,2-9-3 16,-2-8 7-16,-1-3 1 15,-3 0 0-15,-3 1 1 16,0 5-1-16,-5 3 0 16,1 6 2-16,-5 3-2 0,0 0 0 15,0 2 0 1,0 0 0-16,0 0 0 0,0 0-1 16,0 0-1-1,0 0 0-15,0 0-7 0,0 2-3 16,-3 0-5-16,3 0 3 15,0-2 2 1,0 0 3-16,0 0 7 0,0 0 1 16,0 0 1-16,0 0 0 15,0 0-3-15,0 0 3 16,0 0 0-16,0 0 0 16,0 0-10-16,0 0-16 15,0 0-21-15,0 0-30 0,-2 0-16 16,-2 0-16-1,-3 0-83-15,-4 0-131 0</inkml:trace>
  <inkml:trace contextRef="#ctx0" brushRef="#br0" timeOffset="76920.78">10906 7679 611 0,'0'0'56'0,"0"0"-43"16,0 0 90-1,0 0 3-15,0 0-17 0,0 0-28 16,0 0-6-16,-33 50-7 0,29-42-14 15,2-1-13 1,1 1-3-16,1-2 0 0,0 2-16 16,0 0 0-1,3 0 0-15,16-2-1 0,8-4-1 16,3-2 0 0,2 0-30-16,0-11-15 0,-4-7-7 15,-7-5 13 1,-6-7 18-16,-7-1 12 15,-8-8 9-15,0-3 1 16,-21-4 2-16,-12 3 5 0,-4 5-3 16,-11 10 10-16,0 11 13 15,-1 10 5-15,10 7 7 16,9 0-4-16,11 12-16 16,10 8-9-16,9 2-9 15,0 2-2-15,21 0 1 16,10-4-1-16,11-6 0 0,12-8 0 15,-1-6-3 1,-3 0 3-16,-6-6-7 0,-11-11-19 16,-9-5 1-1,-11-3 3-15,-8-7 4 16,-5 0 9-16,0-3 8 16,-12 2 0-16,-10 8 0 0,1 8 1 15,1 10 1-15,-2 7 3 0,1 3-4 16,6 22-4-1,3 13-4-15,12 8 4 0,0 5-7 16,24 3-58 0,15-2-73-16,1-6-135 0</inkml:trace>
  <inkml:trace contextRef="#ctx0" brushRef="#br0" timeOffset="77865.78">11613 7652 534 0,'0'0'504'0,"0"0"-422"16,0 0 73-16,-46-79-10 15,40 71-75-15,3 3-23 16,0 5-9-16,1 0-16 15,1 2-18-15,-3 21-4 16,1 8 1-16,-2 13 0 16,2 2-1-16,3-6 1 0,0-1 0 15,0-8-1 1,6-4-1-16,7-9-4 0,1-7 1 16,2-6-10-1,-2-5-6-15,2 0 4 0,-4-17 8 16,3-7 7-16,-5-2 1 0,1-3 0 31,-5-3 1-31,-2 3 0 0,-1-2 0 0,2 4 2 16,-4 3-1-1,1 4 0-15,-1 8 3 16,1 5 2-16,-1 7-4 16,2 0-3-16,0 0-2 0,3 15-6 15,3 7 7-15,3 6 1 16,1-1-1-16,1 0 2 15,2-3-1-15,2-5 0 16,4-6-4-16,2-6-5 16,-1-6-16-16,1-1 0 15,-4 0 6-15,-3-13 17 16,-2-7-1-16,-5-4 3 16,2-3 1-16,-9-5 2 15,3 2-3-15,-6 2 4 16,0 5-3-16,0 1 4 0,0 5 6 15,0 7 4 1,-6 2 5-16,6 7-1 0,-3 1-9 16,1 0-10-1,1 16-6-15,1 11 2 16,0 5 3-16,0 1 0 16,9-2 1-16,6-2-2 0,6-6 1 15,1-4-8-15,-1-7-8 16,3-4-10-16,-2-7-3 15,-2-1 8-15,-4 0 14 16,-1-9 8-16,-4-8 1 16,1-2 1-16,-2-4 5 0,-1-2 0 15,0 0 9 1,1 0 0-16,-1 5 1 0,0 2-1 16,1 8 1-1,-2 5 0-15,3 5-6 0,2 0-9 16,0 8 0-16,5 9-2 15,-3 9 0-15,0 1 0 16,-6 2-1-16,-3 1 2 16,-4-2-2-1,-2-3-1-15,0-6-4 0,0-4-28 16,0-5-11-16,0-6-16 16,0-2-17-16,0-2-21 15,0 0 3-15,0-12-62 0,0-12-76 16,0-4-101-1</inkml:trace>
  <inkml:trace contextRef="#ctx0" brushRef="#br0" timeOffset="78055.84">12287 7243 624 0,'0'0'334'16,"0"0"-271"-16,0 0 64 0,0 0-46 15,0 0-81 1,0 0-14-16,-10 10 6 0,31 23-8 16,1 5-106-1,-4-1-97-15,1-3-137 0</inkml:trace>
  <inkml:trace contextRef="#ctx0" brushRef="#br0" timeOffset="78536.23">12532 7313 763 0,'0'0'214'0,"0"0"-91"16,-19-77 76-16,14 62-64 16,2 9-54-16,1 3-27 15,1 3-20-15,1 3-20 16,0 27-14-16,-2 19 0 0,-1 17 3 15,0 7 0 1,3-2 0-16,0-8-2 0,0-10-1 16,8-12 0-1,9-13-2-15,5-10-7 16,8-10-20-16,6-8-1 16,2-2 2-16,4-21-10 0,-6-6 8 15,-3-9 15-15,-5-6 5 0,-4-3 9 16,-11-4 1-1,-6-3 2-15,-7-3-1 0,0-5 0 16,-10 4 2 0,-2 7 2-16,3 13 10 15,2 17 17-15,1 15 11 16,6 6-7-16,0 9-20 0,0 27-15 16,0 18-1-1,0 17 9-15,0 6-5 0,0-2 0 16,0-4-4-16,0-12 0 15,0-10-1-15,0-10-24 16,0-7-95-16,0-10-141 16,18-10-92-16</inkml:trace>
  <inkml:trace contextRef="#ctx0" brushRef="#br0" timeOffset="79835.97">13289 7445 986 0,'0'0'137'0,"0"0"-92"16,0 0 76-16,0 0 0 16,0 0-71-16,0 0-36 15,-31 0-14-15,78 13 0 16,21-2 1-16,10-9 2 0,7-2-3 15,-2 0-3 1,-7-17-18-16,-8-6-41 0,-10-8-32 16,-14-5 8-1,-14-7 21-15,-12-10 36 0,-9-8 23 16,-9-7 6 0,0-7 4-16,-9 5 14 0,-12 5 24 15,-3 19 35-15,2 16 3 16,5 15-3-16,4 9-13 15,7 6-13-15,0 12-22 16,-10 33-17-16,-1 24 2 16,-2 18 6-16,1 7-1 0,12-3-5 15,3-6-5 1,3-5-3-16,0-6-2 0,3-12-3 16,12-11-1-1,0-15 0-15,1-9 0 0,2-15 0 16,5-5-2-16,0-7-2 15,6-2-6-15,1-17-2 16,-2-10 1-16,-1-6 1 16,-6-5 1-1,-2-4-1-15,-4 2 3 0,-2 4 0 16,-4 9 1-16,-2 12 6 16,-2 9-1-16,0 8 0 15,4 2-4-15,3 18-4 0,7 10 7 16,5 3 0-1,0 2 2-15,0-4-1 0,3-4 1 16,2-8-1 0,3-10-1-16,5-6-16 15,-1-3-3-15,3 0 12 16,-2-17 9-16,0-4 0 0,-5-3-1 16,-6-6 1-1,-6-2 0-15,-8-1 5 16,-7-3-4-16,-5 4 3 0,0 3-1 0,-8 8 5 15,-12 5 8 1,-5 9 3-16,0 7 1 0,-2 0-3 16,0 22-14-1,2 9 3-15,6 5-4 0,8 6-3 16,11-1 1 0,0-4-1-16,13-4 0 15,12-7-2-15,5-7 3 16,4-8-6-16,1-8-14 15,-1-3-12-15,-4 0 1 0,-5-8 17 16,-4-9 7-16,-4-3 7 16,-7-5 2-16,-1-4-2 15,-3-4 4-15,-5 2-2 16,1 1 2-16,-2 7 9 16,0 8 12-16,0 5 6 15,0 6-3-15,0 4-11 16,2 0-6-16,4 10-11 15,5 15-2-15,3 9 2 16,2 6 1-16,-1 1 0 16,-2-3-1-16,1-6 0 15,2-7-10-15,-2-6-46 0,2-7-82 16,2-8-107 0,1-4-121-16,1 0-350 0</inkml:trace>
  <inkml:trace contextRef="#ctx0" brushRef="#br0" timeOffset="80515.8">14886 7340 844 0,'0'0'115'16,"0"0"48"-16,0 0 22 0,0 0-67 16,0 0-39-1,0 0-18-15,-17-52-20 0,17 52-21 16,0 0-18-16,0 17-2 15,9 13 0-15,7 9 0 16,-2 0 0-16,1 0 1 16,-3-7-1-16,-2-5-5 15,-1-7-29-15,-1-8-17 16,-2-5 4-16,0-7 10 16,2 0 21-16,3-4 16 15,1-17 1-15,3-5 3 16,-2-7-3-16,0-4 0 15,0-1 3-15,-3 3-2 0,3 4-1 16,0 5 7 0,-2 4 9-16,1 5 5 0,0 6 3 15,2 5-11 1,1 6-10-16,4 0-4 0,3 9-1 16,5 7-1-1,1 1 0-15,0 0-4 0,0-6-10 16,0-2-25-16,-3-6 0 15,-2-3-4-15,-8 0 5 16,-2-14 27-16,-5-3 12 16,-5-6 2-16,-3 1 4 15,0 0 1-15,0 2 6 16,-11 3 6-16,-5 8 4 16,-1 7 0-16,-4 2 1 15,-5 19-5-15,-3 16-3 16,1 7 7-16,3 8-3 0,11 0 0 15,10 0-12-15,4-5-1 16,10-5-3-16,25-10-3 16,7-10 1-16,8-7-1 15,4-10-16-15,1-3-66 16,1 0-10-16,-2-11 5 16,-6-4-7-16,-17 4 24 15,-16 0 26-15,-14 5 25 16,-1 4 7-16,-1 2-2 0,-14 0-40 15,-1 0-79 1,-5 1-218-16</inkml:trace>
  <inkml:trace contextRef="#ctx0" brushRef="#br0" timeOffset="81365.98">16508 7149 762 0,'0'0'197'16,"0"0"-96"-16,0 0 78 0,0 0-43 15,0 0-57 1,20-78-28-16,-10 68-9 0,-1 3-16 16,-1 6-14-1,-1 1-8-15,2 0-1 0,-1 18-3 16,3 17-2 0,-3 13 2-16,-2 8 1 0,-5 4-1 15,-1-2 1 1,0-3 0-16,0-3-2 15,0-12-2-15,3-9-10 16,2-10-21-16,1-9 10 0,1-11 15 16,1-1 7-16,4-8 2 15,4-16 2-15,-1-10-2 16,1-7 3-16,-4-2 1 16,3-5 1-16,0 1 4 15,1 5 0-15,3 5 1 16,-2 9 1-16,1 10 1 15,-1 8 2-15,5 10-10 16,8 0-4-16,1 19 0 0,3 14-1 16,-5 5-2-1,-7 6 2-15,-7 0 1 16,-5-2-2-16,-4-2-8 16,-1-7-50-16,3-8-51 0,5-11-36 15,8-7-34-15,7-7-51 0,8-7-108 16</inkml:trace>
  <inkml:trace contextRef="#ctx0" brushRef="#br0" timeOffset="81603.17">17462 6921 631 0,'0'0'194'16,"-33"-76"-25"-1,8 52 17-15,-2 10-49 0,4 10-38 16,2 4-14-16,1 31-40 15,0 21-20-15,2 27 3 16,6 15-2-16,9 6-8 16,3-3-6-16,3-10-2 15,17-10-10-15,8-11-4 16,6-13 1-16,6-15-41 16,7-12-108-16,2-13-130 15,3-11-54-15</inkml:trace>
  <inkml:trace contextRef="#ctx0" brushRef="#br0" timeOffset="82116.3">17758 7159 959 0,'0'0'162'16,"0"0"-109"-16,-16-89 132 0,16 72-47 15,0 4-78 1,0 10-29-16,6 3-13 0,3 3-13 16,3 21-5-1,1 15 0-15,-1 7 2 0,-6 8-2 16,-4 6 4 0,-2-1-4-16,0-4 1 0,0-7-1 15,-3-9 0-15,-3-8-2 16,3-12-12-16,1-9-11 15,2-6-5-15,0-4 15 16,0 0 15-16,6-16 2 16,13-10-1-16,5-8 1 15,-1-5-1-15,2-7 3 16,-3 0-3-16,2-1 3 16,-3 5-2-16,2 6 2 15,-6 13 6-15,-4 10 0 16,-3 10 5-16,3 3-13 0,2 14 1 15,3 17-3 1,-3 5 0-16,-3 8-1 0,-8-1 0 16,0-2 0-1,-4-4 0-15,0-1 1 0,0-9-6 16,0-6-12 0,0-7-12-16,0-5-8 15,9-7-30-15,8-2-30 0,9 0-29 16,0-9-134-1,3-7-186-15</inkml:trace>
  <inkml:trace contextRef="#ctx0" brushRef="#br0" timeOffset="82375.92">18427 7305 936 0,'0'0'175'0,"0"0"15"16,0 0-20 0,0 0-91-16,0 0-49 0,0 0-16 15,22-48-10-15,14 44-4 16,4-1-1-16,5 0 1 16,-6 0-3-16,-4 2-14 15,-3-2-49-15,-5 2-32 0,-5-3-62 16,-1 0-38-1,-8-2-40-15,-1-4-96 0</inkml:trace>
  <inkml:trace contextRef="#ctx0" brushRef="#br0" timeOffset="82616.33">18791 7096 585 0,'0'0'165'0,"0"0"35"0,0 0-7 16,0-78-49-1,0 66-19-15,0 2-14 0,0 3-33 16,0 4-22-16,0 3-18 0,0 0-13 15,-2 3-13 1,-4 28-12-16,-3 16 0 0,-1 12 2 16,-2 5-1-1,-3-2-1-15,1-6-1 0,1-7-2 16,3-8-25 0,3-10-37-16,6-11-83 15,1-11-103-15,9-9-124 16,16 0-376-16</inkml:trace>
  <inkml:trace contextRef="#ctx0" brushRef="#br0" timeOffset="83136.16">18880 6749 637 0,'0'0'249'15,"0"0"-120"-15,0 0 54 0,0 0 1 16,-5-75-73-16,15 75-49 15,16 5-40-15,15 31-8 16,11 18 4-16,4 16 1 16,-5 16-4-16,-11 9-6 15,-13 7-2-15,-13-3-6 16,-13-2-1-16,-2-9-1 16,-27-13-3-16,-17-16-46 15,-17-14-35-15,-2-15-121 16,-13-9-19-16,-5-8-70 15,0-10-150-15</inkml:trace>
  <inkml:trace contextRef="#ctx0" brushRef="#br0" timeOffset="93795.8">19931 7361 573 0,'0'0'238'0,"0"0"-118"16,0 0 28-16,0 0-1 15,0 0-39-15,0 0-39 16,0 0-23-16,0 0-14 16,0-21-14-16,9 17-14 15,12-1-4-15,11-7 0 16,8-1 0-16,3-1-2 16,0-4 2-16,-7-2-2 15,-7 1-6-15,-7-4-20 16,-10 1 6-16,-6 5 11 15,-6-3 6-15,0 4 4 16,0 3 1-16,-15 4 0 16,-12 4-2-16,-10 5-1 0,-9 2 3 15,-2 22 0 1,0 6 0-16,6 11 1 0,11 1 2 16,10 4-2-1,12-1 0-15,9-2-1 0,8-1-1 16,24-6-1-16,18-11 0 0,12-8 2 15,10-12-5 1,4-5-31-16,2 0-81 0,-4-9-42 16,-1-12-58-1,-9-3-164-15</inkml:trace>
  <inkml:trace contextRef="#ctx0" brushRef="#br0" timeOffset="94767.92">20723 7331 639 0,'0'0'258'15,"0"0"-127"-15,0 0 22 16,-87-42-27-16,48 38-40 16,-7 4-29-16,-2 0-16 15,3 14-14-15,2 11-17 16,6 1-1 0,11 4-3-16,14 0-3 0,9-3-3 15,3 0-1-15,6-4-1 16,18-7 2-16,12-9-1 0,12-7 2 15,8 0-2 1,1-15-10-16,1-11-19 0,-7-8-2 16,-8-8-4-1,-6-9-1-15,-7-9-3 0,-7-10 2 16,-8-5 27 0,-9 2 11-16,-6 12 4 0,0 14-2 15,-10 12 17 1,-6 16 5-16,1 6 30 0,4 7-9 15,3 6-2-15,-3 0-20 16,-2 20-14-16,1 15-1 16,0 14-1-16,9 9-1 0,3 3-1 15,9 1-3 1,16-6-1-16,8-6-1 0,6-9-2 16,8-9 2-1,8-8-3-15,1-9-1 0,4-6-10 16,0-7-12-16,-10-2 11 15,-6-2-13-15,-10-15 9 16,-10-1 16 0,-8-2 3-16,-9-1 2 0,-5 1 2 15,-2 3 2-15,0-2 9 16,-8 5 8-16,-6 3 3 16,-3 2-4-16,-2 4-9 15,0 5-5-15,0 0-2 0,0 12-6 16,7 9 0-1,2 4-1-15,8 1-5 0,2 6 4 16,0-2-3 0,15 0 3-16,6-6-1 15,3-3 0-15,0-5-16 16,1-8-19-16,-3-4-5 16,-5-4-2-16,-2 0 6 15,-5-9 17-15,-1-9 21 0,-1-3 1 16,-4-1 2-16,-2 5 1 0,-2 5 9 15,0 2 25 1,0 4 9-16,0 2-1 0,0 4-12 16,0 0-12-1,1 0-11-15,2 15-10 0,2 16 1 16,1 11 1 0,-2 8 1-16,0 7-2 0,-1 1 1 15,-3 0-2 1,0-5-1-16,0-3 1 0,-3-8-8 15,-11-5-30-15,-3-7-2 16,-2-7-5-16,-2-7-1 16,0-4 22-16,-7-7 10 15,-4-5 14-15,-5 0-1 16,1 0 1-16,1-10 1 16,5-6-1-16,9-5 1 15,13-4-1-15,8-9-9 16,18-7-97-16,24-7-67 15,13-4-40-15,5 0-182 16</inkml:trace>
  <inkml:trace contextRef="#ctx0" brushRef="#br0" timeOffset="95402.13">21569 7383 487 0,'0'0'463'0,"0"0"-384"0,0 0 77 16,0 0-34 0,0 0-63-16,0 0-41 15,39-68-5-15,-15 55-5 16,-1-1-2-16,0-2-4 16,-3 1 0-16,-5-1 0 15,-5 2 0-15,-4-1 1 0,-3 1 0 16,-3-1 5-16,0 3-4 15,-16 4 3-15,-6 4-1 16,-6 4-3-16,-5 7 2 16,-4 20-2-16,5 9 0 15,2 5 3-15,9 2-4 16,9 1 5-16,12-1-3 16,1 1-1-16,29-7 0 15,13-11 0-15,8-8-2 16,1-11 0-16,-1-7-1 15,-3 0-1-15,-4-16-5 16,-5-11 0-16,-3-9 0 16,-8-6 1-16,-7-5 5 0,-7 1 0 15,-9 3-2 1,-3 8 2-16,-2 8 4 0,0 9 3 16,0 8 12-1,0 4 27-15,0 6-24 0,0 0-22 16,4 6-1-1,18 13-11-15,8 7 12 0,5 2-1 16,-5 0 2-16,-8 1-2 0,-1-2-4 16,-9 0-11-1,-5-2-17-15,-5-2 5 0,-2 1 0 16,-3-4 7 0,-18 0 3-16,-4-4 11 15,-5-1 6-15,-4-3-2 0,1-3 2 16,0-2-3-16,3-4-16 15,5-3-49-15,4 0-62 16,9-1-98-16,9-17-287 16</inkml:trace>
  <inkml:trace contextRef="#ctx0" brushRef="#br0" timeOffset="97245.92">23098 7166 31 0,'0'0'774'0,"0"0"-713"15,5-98 41-15,-5 72 44 0,0 8-54 16,-9 8-30-1,-3 5-13-15,1 5-4 0,-8 0-13 16,-7 22-21 0,-2 17-11-16,0 8 2 0,6 6 1 15,9-2-3 1,11-5 0-16,2-5 0 16,13-6 0-16,20-8-8 15,16-8 1-15,14-10-49 0,5-9-21 16,6 0-23-16,-2-12-16 15,-10-11-9-15,-6-7 6 16,-9-1-16-16,-10-3 53 16,-12 4 82-1,-11 2 39-15,-10 5 67 0,-4-1 34 16,0 5 2-16,0 1-24 16,-3 1-35-16,-6 6 2 15,0 1-15-15,0 4-18 16,-2 5-12-16,0 1-9 15,0 0-16-15,0 11-7 0,-3 12-6 16,-1 11 0 0,5-1 4-16,4 1-6 0,6-2-5 15,0-5 3 1,1-3-2-16,20-4 1 0,5-6-4 16,8-7-8-1,5-5-19-15,0-2-15 0,-1-2-4 16,-1-14-2-16,-7-6 2 15,-7-5 7-15,-8 1 31 16,-11-3 15-16,-4 2 2 0,0 4 7 16,-1-1 23-1,-12 5 19-15,-1 1-2 0,3 1 11 16,3 3-11 0,5 1-2-16,3 2-5 15,0 5-20-15,0-4-7 0,3 3-7 16,16-3-7-16,6 3-1 15,5 4-1-15,-2 3 1 16,-3 0-1-16,-2 10 0 16,-2 14-1-1,-2 8 0-15,-2 4 0 0,-1 4 1 16,-4-1 1 0,-4-2 0-16,-3-3-6 0,-3-6-13 15,-2-6-15-15,0-4 9 16,0-7 2-16,1-4 7 0,-1-6 12 15,2-1 4 1,1 0 2-16,4-7 3 0,3-12 3 16,6-9-4-1,3-5-2-15,1-6 5 0,2 0 0 16,-1 0 1 0,-2 6 2-16,1 4 2 0,-5 6 4 15,-1 4 2-15,-1 8-5 16,0 8-8-16,-1 3-5 15,5 3-2-15,3 19-2 0,2 7 4 16,1 6-2 0,-5 4 1-16,-2 0 1 0,-5-2-2 15,-3-4-11 1,-5-3-26-16,-3-6-16 0,0-3-20 16,0-5-15-1,-3-3-11-15,-5-5-47 0,0-4-54 16,4-4-138-1</inkml:trace>
  <inkml:trace contextRef="#ctx0" brushRef="#br0" timeOffset="97746.03">24460 7084 801 0,'0'0'211'15,"0"0"-104"-15,0 0 74 0,0 0-47 16,0 0-50 0,0 0-31-16,-15-71-10 15,15 71-21-15,0 0-19 16,0 21-3-16,0 12-1 16,0 9 1-16,0 2 1 15,0-5-1-15,0-3 2 0,0-7-2 16,0-4-2-16,0-5-3 0,0-7-4 15,6-6-7 1,4-4 6-16,0-3 2 0,3-4 8 16,2-15 0-1,3-8 1-15,-2-5 2 0,-1-4-2 16,-1-3 1 0,-1 3 2-16,-1 3-4 0,-2 5 3 15,2 7-3 1,0 2 9-16,-1 8-3 0,0 5-1 15,0 6-5-15,2 0-2 16,1 14-2-16,-2 17 3 16,0 8-1-16,-6 2 2 15,-3-2 0-15,-2-4-8 16,-1-2-31-16,3-8-45 16,7-4-16-16,7-7-2 15,7-4 18-15,4-4-18 16,2-6-215-16,0 0-125 15</inkml:trace>
  <inkml:trace contextRef="#ctx0" brushRef="#br0" timeOffset="98095.77">24949 7171 473 0,'0'0'413'0,"0"0"-357"0,0 0 39 16,0 0 7-1,0 0-60-15,0 0-25 0,33-6 15 16,-8 4 3 0,1-2-16-16,-2-3 0 15,0-5 0-15,-4-1-4 16,1-5-3-16,-6-3-6 16,-3-3-1-16,-1 0-1 15,-8 2 1-15,-3 3-2 0,0 4 3 16,-7 3 1-16,-13 4 4 15,-7 6-4-15,-6 2 1 16,-7 15-7-16,1 14 3 16,3 7-2-16,8 7-2 15,13 1 0-15,10 0-4 16,5-7 1-16,12-2-23 16,23-10-91-1,9-10-110-15,3-11-145 0</inkml:trace>
  <inkml:trace contextRef="#ctx0" brushRef="#br0" timeOffset="98551.69">25382 7079 597 0,'0'0'199'16,"0"0"-36"-16,0-92 20 0,-2 75-44 16,-5 5-34-1,-2 4-34-15,2 7-13 0,-2 1-24 16,-2 4-25-16,-5 22-9 15,-1 15-2 1,2 10 2-16,6 4 0 0,9-3-2 0,0-9 0 16,6-4-3-1,17-14-50-15,8-8-53 0,6-11-45 16,7-6-26 0,5 0 76-16,-3-17-25 0,-1-11 30 15,-3-8 33-15,-1-12 65 16,-2-11 15-16,-4-10 12 15,-10-8 4 1,-6-7 59-16,-13-4-38 16,-6 1 71-16,0 10-4 0,-16 17 10 15,-1 23 16-15,4 16-63 16,6 13 5 0,0 8-40-16,0 13-42 0,-5 32-5 15,-1 20 0-15,-2 15 0 16,6 4 4-16,4 0-4 0,1 0 0 15,2-9-4 1,2-7-15-16,2-12-59 0,19-15 4 16,6-8-135-1,4-11-129-15,6-12-222 0</inkml:trace>
  <inkml:trace contextRef="#ctx0" brushRef="#br0" timeOffset="98916.36">25841 7153 796 0,'0'0'186'0,"0"0"-116"15,0 0 74 1,0 0-57-16,0 0-55 0,0 0-20 16,115-33-1-1,-63 17 0-15,-4 0-5 0,-3-1 0 16,-6-6-4-1,-8-2 5-15,-7-3 1 16,-4 0-6-16,-7 5 1 0,-10 1 3 16,-3 7-2-16,0 3 0 15,-21 3-1-15,-6 6-3 16,-10 3 0-16,-2 5 0 16,1 21 0-16,6 8 0 15,8 7-2-15,9 4 0 0,11 0-2 16,4-4 2-1,14-4-32-15,19-9-92 16,12-6-110-16,6-10-78 16,2-7-49-16</inkml:trace>
  <inkml:trace contextRef="#ctx0" brushRef="#br0" timeOffset="99316.48">26487 7163 337 0,'0'0'215'0,"0"0"-36"0,42-78 58 15,-42 57-61 1,0 4-56-16,0 3-19 0,-12 4-35 15,-9 8-9 1,-6 2-35-16,-3 10-16 0,2 16-2 16,3 6-3-1,7 1-1-15,7 2 0 0,10-2-3 16,1-3-3 0,6-7-7-16,18-8-34 15,4-6-39-15,8-9 3 0,1 0 10 16,-1-9 13-16,-3-11 32 15,-4-8 21-15,0-9 7 16,-4-10 3-16,-4-12 5 16,-2-11-3-16,-8-5 10 15,-6-5-4-15,-5 0 28 16,0 9 30-16,-8 12-1 16,-6 15 10-16,0 19 9 15,5 11-24-15,1 12-15 16,4 2-15-16,-5 20-33 15,-2 27-4-15,1 18 4 16,-2 13 1-16,8 3-1 0,2 2 0 16,0-4-1-1,2-8-33-15,0-13-82 0,2-13-155 16,23-12-309 0</inkml:trace>
  <inkml:trace contextRef="#ctx0" brushRef="#br0" timeOffset="99815.87">27049 7134 250 0,'0'0'592'0,"0"0"-478"16,0 0 73-1,0 0-14-15,0 0-69 0,0 0-30 16,-9-72-20 0,5 72-22-16,-2 0-23 0,-1 3-9 15,1 13-4 1,1 2 1-16,5-2 2 0,0 1-2 16,6-3-4-1,15-4-1-15,6-3-3 0,1-5-13 16,-5-2-8-16,-4 0-2 15,-7 0 7-15,-6-8 12 16,-5-3 11-16,-1-3 0 0,0 5-6 16,-7 1-19-1,-7 5-34-15,0 3-61 0,-3 0-80 16,1 12-147 0</inkml:trace>
  <inkml:trace contextRef="#ctx0" brushRef="#br0" timeOffset="101676.25">28050 6897 916 0,'0'0'144'0,"-39"-90"-134"16,13 57 83-1,-7 6 30-15,-2 12-60 0,7 12-26 16,3 3-14-16,6 21-23 15,8 17 0-15,8 13-2 16,3 7 0-16,12 4-1 0,21-3 0 16,10-3 3-1,3-8-4-15,3-9 6 0,-2-10-5 16,-4-3 3 0,-12-4-2-16,-7-4-16 0,-13-2-25 15,-7 1-16-15,-4 0-7 16,-12 2-9-16,-18 3-30 15,-7-2-8 1,0-4 42-16,7-2 13 16,9-5 41-16,11-7 17 15,7-2 6-15,3 0 65 0,0-18 38 16,17-11-66-16,15-10-37 16,10-5-6-16,7-4-1 15,0-1 1-15,-3 5 5 16,-8 10-1-16,-12 8-1 0,-9 11 18 15,-10 7 41 1,-5 7 28-16,-1 1-36 0,-1 0-42 16,3 14-12-1,5 14-6-15,3 6 6 0,0 10 6 16,3-5 3 0,-1-2 1-16,-1-1-3 15,0-5-3-15,-3-4-3 0,-2-4 0 0,-1-8-1 16,0-5 0-1,-5-6 0-15,3-2-11 0,-3-2-48 16,4-2-34 0,2-18-25-16,3-8-122 0,-2-8-100 15</inkml:trace>
  <inkml:trace contextRef="#ctx0" brushRef="#br0" timeOffset="101858.69">28429 6872 244 0,'0'0'652'0,"0"0"-570"16,0 0-4-16,0 0 23 15,0 0-45-15,0 0-54 16,-6-9-2-16,20 29-12 16,5 13 11-16,5 7-34 15,3 4-113-15,-3 1-129 0,-1-4-214 16</inkml:trace>
  <inkml:trace contextRef="#ctx0" brushRef="#br0" timeOffset="102549.83">28769 7078 961 0,'0'0'92'16,"0"0"36"-16,-22-84 42 0,17 67-66 15,2 5-28 1,3 5-23-16,0 2-20 0,0 5-7 16,0 0-19-1,0 12-7-15,0 23-9 0,0 10 9 16,0 8 1 0,2 1 0-16,4-10 0 15,0-2 0-15,2-10-1 0,2-8-1 16,0-7 0-16,-1-6-5 15,3-8-10-15,0-3 3 16,6 0 6-16,4-14 5 16,1-11 1-16,1-5 1 15,-1-5 1-15,1-7 0 16,-3-5 3-16,3 0-3 16,-2 2 0-16,1 8-1 15,-4 11 1-15,-3 8 0 16,-2 9-1-16,2 9 0 15,-1 0-4-15,5 27-1 16,2 11 0-16,-4 12 3 0,-2 0 0 16,-4 0-9-1,1-5-74-15,0-10-57 0,4-9-2 16,2-6-49 0,7-12-24-16,4-8-11 0,3 0 9 15,3-11 40-15,-2-12 179 0,2-7 28 16,-7-7 148-1,-4-5-28-15,-2-7-28 16,-5-4 3-16,-7 1-30 16,-8 3-8-16,-3 10 34 15,0 10-9-15,-6 12 1 16,-5 7 3-16,-2 7-19 16,-4 3-40-16,-3 17-38 15,-4 22-10-15,0 17 1 0,7 10-8 16,10-1 0-16,7-6 0 15,0-12-4-15,10-8-13 16,13-12-86-16,8-11-106 16,8-7-130-16,8-8-238 15</inkml:trace>
  <inkml:trace contextRef="#ctx0" brushRef="#br0" timeOffset="102996.49">29846 7117 491 0,'0'0'487'0,"0"0"-391"16,0 0 41 0,0 0-19-16,0 0-67 0,0 0-37 15,5-17-13 1,22 15 0-16,4-4-1 0,0-2 1 16,-4-5 0-1,-2-4-2-15,-4-4-3 0,-4-4-13 16,-6-2 5-16,-6-1 10 15,-5 3 2-15,-2 4 1 16,-15 6-1-16,-10 5 1 0,-6 10 1 16,-4 0 0-1,-4 13 1-15,1 16 6 16,6 11-2-16,7 5 5 16,9 0-2-16,8-1 7 0,10-5-4 15,0-5 2-15,19-5-10 16,20-8 1-16,13-7-1 15,14-11-5 1,11-3 1-16,10 0-1 16,-4-8-6-16,-1-4 0 15,-19-2-33-15,-23 2 27 0,-20 5 12 16,-19 4 3 0,-1 3 8-16,-4 0-1 0,-14 0-10 15,-2 17-2-15,-2 3-17 16,0 4-124-16,4-2-152 0,0-2-241 15</inkml:trace>
  <inkml:trace contextRef="#ctx0" brushRef="#br0" timeOffset="108746.32">2707 9346 1044 0,'0'0'122'0,"0"0"-97"16,0 0 74-1,0 0-4-15,0 0-63 0,0 0-23 16,0 0-1 0,-3-3-8-16,25 3 0 0,11 0 3 15,6-10 4-15,5-9-3 0,1-5-1 16,-2-2-3-1,-5-3-4-15,-10 1-28 0,-5 2-5 16,-10-1 8 0,-10 1 18-16,-3 4 6 0,0 3 5 15,-16 4 0 1,-2 5 4-16,-8 7-3 16,-5 3 4-16,-5 3 4 15,-5 20-7-15,3 10 8 16,4 6 4-16,4 10-10 0,13 2 6 15,7 2 0-15,10-2 0 16,0-6-2-16,15-7-6 16,18-10-2-16,10-9 0 15,17-11 0-15,10-8 4 16,9 0-3-16,1-20-2 16,-6-6-9-16,-9-7-30 15,-5-7-24-15,-8-6-18 16,-10 2-27-16,-9 5-8 15,-17 11 65-15,-10 6 52 16,-6 5 2-16,-3 4 46 16,-12 2 20-16,0 3 18 0,-1 3 3 15,-4 1-14 1,1 4-19-16,-2 0-16 0,2 0-16 16,-2 12-5-1,0 12-6-15,0 7-5 0,3 6 4 16,6 4-7-16,9 0 0 0,3-5-2 15,0-2-3 1,15-10 0-16,9-5-5 0,6-6 3 16,7-11-5-1,5-2-13-15,-2 0-13 16,-2-17-10-16,-10-3-5 16,-6-6-3-16,-8-7 21 0,-11-1 22 15,-3 0 6-15,0 4 2 16,0 5 5-16,-6 10 17 15,-3 5 25-15,4 5 1 16,2 4-10-16,2 1-14 16,-1 0-18-16,2 18-6 15,0 17-5-15,0 7 5 16,0 3 0-16,2-2 0 16,10-2 0-16,4-11-6 15,10-5-56-15,5-8-58 16,12-14-69-16,2-3-97 0,7-7-95 15</inkml:trace>
  <inkml:trace contextRef="#ctx0" brushRef="#br0" timeOffset="109346.19">3924 9186 711 0,'0'0'163'0,"0"0"-27"15,0 0 48-15,-106-29-49 16,76 29-64-16,-3 20-19 15,2 7-16-15,9 9-12 16,4 3-12-16,15 4-6 16,3-2-2-16,10-5-4 0,23-10 0 15,9-12-3 1,13-11 0-16,11-3-39 0,-1-16-31 16,0-13-51-1,-7-8-9-15,-12-7 9 0,-9-6 18 16,-10-5 68-16,-5-1 30 15,-11-6 8-15,-11 1 32 16,0 3 24-16,-6 12 29 16,-15 12 33-16,2 14-8 15,4 12-13-15,0 6-17 16,10 2-13-16,2 8-27 16,-1 23-23-16,4 15-8 15,0 15 10-15,0 7-3 0,4 1 0 16,8-1-14-1,2-1-1-15,-1-2 0 0,2-9 0 16,0-11-1 0,3-12-2-16,-2-11 2 0,-1-11-12 15,-4-7-16 1,-1-4 1-16,2 0 9 0,4-22 9 16,-1-9 9-1,0-9-1-15,-1-4 3 0,-5-1-2 16,2 8 2-16,-3 11-2 0,1 10 3 15,0 10 0 1,0 6 1-16,6 0-4 0,4 7-7 16,6 11 6-1,1 3 1-15,-5 1 0 0,3-2-1 16,-7-3-11 0,-3-8-122-16,2-5-110 0,1-4-225 15</inkml:trace>
  <inkml:trace contextRef="#ctx0" brushRef="#br0" timeOffset="111507.84">5396 9228 709 0,'0'0'130'0,"0"0"-5"16,0 0 36-16,0 0-64 0,0 0-32 15,0 0 1 1,0 0-16-16,-91-43-20 0,55 43-17 16,-5 14 0-1,0 10 0-15,2 7-1 16,4 8-3-16,12-1 2 16,7-1 1-16,13-3-8 0,3-8-4 15,8-2-2-15,20-9 0 0,12-10 0 16,12-5 2-1,8-10-1-15,6-17-4 16,-5-11-25-16,-3-9-4 16,-1-4-12-16,-10-7-12 0,-9-4-4 15,-13-3-9 1,-13 0 20-16,-12-3 40 16,0 4 11-16,-24 2 4 15,0 6 1-15,-1 17 24 16,4 15 27-16,6 12 6 0,6 9 12 15,5 3-29 1,4 1-28-16,-2 30-12 0,2 15 1 16,-1 12 11-16,-1 5 3 15,2 1-9-15,0-3 4 16,0-2-3-16,5-6-7 16,12-9-4-16,6-4 0 15,2-8-1-15,4-11-1 16,2-8 1-16,0-9-6 15,5-4-24-15,-2 0-16 16,-4-11-3-16,-3-4-6 16,-11 3 24-16,-5-1 17 0,-2 4 11 15,-8 1 3 1,-1 2 3-16,0 1 1 0,0 1-2 16,0 1-2-1,0 2-4-15,-4 1-15 0,-2 0-31 16,3 0-50-16,0 0-82 0,-2 0-77 15,1 0-78 1</inkml:trace>
  <inkml:trace contextRef="#ctx0" brushRef="#br0" timeOffset="112332.19">5462 9281 744 0,'0'0'90'0,"0"0"-59"0,0 0 52 16,0 0-33 0,-82 58-43-16,77-41-3 15,4 0-4-15,1-2 0 16,0-4-24-16,4-2-15 0,11-6 18 16,5-3-1-1,2 0-3-15,5-12 12 0,-2-9 10 16,-5-4 3-16,-3-1 0 15,-9-1 0 1,-2 0 3-16,-6 3 6 0,0 3 6 16,-17 8 15-1,-5 2 4-15,-6 10 9 0,-5 1 1 16,2 0 0-16,-1 20-6 16,4 6-7-16,6 4-16 15,8 2 3-15,8-2-16 0,6-3 0 16,3-5-3-1,21-7 1-15,10-9-1 0,10-6 1 16,6-5 1 0,4-16 3-16,-5-8-4 0,-6-5-8 15,-11-2 7 1,-7-1-3-16,-10 3 1 0,-7-5 2 16,-8 3 1-1,0-2 4-15,-6 6-1 0,-17 4-1 16,1 8-1-16,-4 10 1 0,3 9 0 15,-3 1-2 1,1 15-1-16,7 15-7 0,2 7 2 16,11 2 4-1,5 3 1-15,8-6-15 16,29-6-87-16,12-9-110 16,12-13-204-16</inkml:trace>
  <inkml:trace contextRef="#ctx0" brushRef="#br0" timeOffset="112831.4">6433 9251 91 0,'0'0'941'16,"0"0"-857"-16,0 0 30 15,0 0 49-15,0 0-78 0,0 0-47 16,-38-33-15 0,38 33-14-16,0 0-9 0,17 0-11 15,17-3 11-15,9-2 2 16,2-4-2-16,0-4-7 15,-9-1-32-15,-11 0-3 0,-4-2-3 16,-9 0 14 0,-9-3 16-16,-3-1 6 15,-3 1 6-15,-22 2 2 16,-7 6 1-16,-5 8 1 16,-9 3 0-16,1 0 5 15,0 20 4-15,8 6 5 0,10 8-3 16,12 7-6-16,12-2-1 15,3 0 0-15,14 1-4 16,20-5-1-16,15-5 0 16,9-10 0-16,6-13-17 15,8-7-96-15,4 0-79 16,-1-12-66-16,-5-10-157 16</inkml:trace>
  <inkml:trace contextRef="#ctx0" brushRef="#br0" timeOffset="113814.7">7083 9151 729 0,'0'0'154'16,"0"0"-9"-16,0 0 21 0,0 0-58 15,0 0-32 1,-89-52-24-16,53 52-9 0,0 3-8 16,-4 19-12-1,1 2-2-15,8 2-9 0,11 6-7 16,7-3-2-16,13 0-3 15,9 0 0-15,22-12-4 16,14-5 1-16,13-12-18 0,5 0-30 16,-4-17-36-1,-5-9-25-15,-6-6 34 0,-5-5 25 16,-7-8 30 0,-6-9 21-16,-7-4 1 0,-6-6 2 15,-8-5 7-15,-9 4-5 16,0 4 22-16,-10 13 14 15,-9 14 34 1,0 15-4-16,4 9-13 0,-1 10-3 16,2 7-17-16,-2 25-18 15,5 11-4-15,7 13 6 16,4 4-8-16,0 1-7 16,18-1-3-16,7-9-1 15,4-8-1-15,2-8-2 16,3-9 1-16,2-11-20 0,2-6-36 15,0-9-3 1,1 0 2-16,-5-7 6 0,-4-10 35 16,-3-5 16-1,-5-3 1-15,-4-5 2 0,-6 3 5 16,-3-2 3 0,-9 8 28-16,0 4 4 15,0 4-2-15,-1 7-1 0,-13 3-11 0,1 3-11 16,-4 9-9-1,-5 15-5-15,1 7-2 0,3 4-1 16,6 1 1 0,6-3-1-16,6-1 0 0,0-7-4 15,0-3-4 1,12-6-35-16,6-5-32 0,1-5-21 16,-2-6 11-1,2 0 12-15,-4 0 29 0,0-14 38 16,-3-3 6-16,-3-3 4 15,-2-1 9 1,-2 0 29-16,-5 1 7 0,0 4 15 16,0 5 15-16,0 4-5 15,0 3 6-15,0 1-21 16,0 3-23-16,-2 0-22 16,-1 11 0-16,0 16-2 15,-4 9-4-15,3 10-3 0,4 8-3 16,0 6-1-1,7-1-1-15,14 5 1 16,1-5-1-16,-4-1 1 16,-3-3-2-16,-6-6 1 15,-7-7-7-15,-2-9-11 16,0-9-33-16,-22-5 20 0,-7-6-60 16,-8-6 33-1,-4-7 36-15,2 0 17 0,2 0 5 16,-3-2 1-16,9-9 0 0,2-6-1 15,11-6 2 1,8-7-2-16,10-11-1 0,10-9-58 16,29-6-66-1,16-6-79-15,11 0-103 0,1 0-202 16</inkml:trace>
  <inkml:trace contextRef="#ctx0" brushRef="#br0" timeOffset="114176.3">7917 9199 826 0,'0'0'103'16,"0"0"22"-16,0 0 55 15,0 0-101-15,0 0-55 16,0 0-3-16,83-48-11 16,-57 35-3-16,1-2-1 15,-5-4-5-15,-4-3 3 16,-9-1-3-16,-6 0 1 0,-3-1 2 15,-8 4-4 1,-17 4 1-16,-5 6 1 0,-6 10-2 16,-4 0 0-1,6 15-3-15,4 16 3 0,9 10-1 16,5 5 4 0,8 3-3-16,5-3 7 0,3 0-1 15,3-8 3-15,22-5-4 0,14-8 0 16,12-10 3-1,7-10-8-15,5-5 0 16,-2-7-3-16,-7-15-63 16,-5 0-74-16,-9-2-74 15,-3 0-97-15,-12 4-78 16</inkml:trace>
  <inkml:trace contextRef="#ctx0" brushRef="#br0" timeOffset="119246.04">8858 8969 467 0,'0'0'415'0,"0"0"-341"16,0 0 83-16,0 0 0 0,-21-78-58 16,15 76-37-1,0 2 3-15,-7 0-27 0,-8 21-22 16,-6 16-13-16,-1 10 1 0,5 4-3 15,16 0-1 1,7-4 0-16,4-5-2 0,23-7-5 16,11-8 6-1,9-10-6-15,6-10-30 0,6-7-28 16,-2 0-31 0,-2-17-27-16,-6-5-10 0,-4-7-21 15,-3-2-14-15,-5-3-8 16,-6-2 26-16,-11 6 135 15,-7 3 15-15,-11 4 116 16,-2 4 39-16,0 2 32 16,-2 3-28-16,-8 1-24 15,-1 3-19-15,2 5-28 16,-2 0-20-16,-3 5-9 16,0 0-15-16,-8 5-22 15,0 18-12-15,0 7-5 16,5 2 0-16,12 1-2 15,5-2-2-15,0-3 0 16,16-5-1-16,13-5 0 0,9-8 0 16,5-5-3-1,2-5 3-15,-2 0-15 0,-6-11-10 16,-4-7-11 0,-11-6-1-16,-8-4 0 0,-5-3 16 15,-9 0 10-15,0 3 9 0,0 3 2 31,-12 5 1-31,-9 6 4 0,0 2 3 0,-1 2 11 16,4 3 10 0,7 4 7-16,7 2 1 15,2 1-11-15,2 0-18 16,0 0-8-16,17 0 0 0,23 0-3 16,6-3 2-1,3 3 1-15,-5 0-1 0,-11 0-1 16,-8 0 2-16,-4 4 0 15,-9 11 0-15,-2 2-3 16,-7 6 2-16,-3 2 1 16,0 4 0-16,0-2 0 15,0 1 1-15,0-5-3 16,0 1 0 0,0-7 2-16,0-3-3 0,0-3 1 15,11-5-2-15,1-4 3 0,5-2 0 16,6 0 1-1,2-4 2-15,8-11-2 0,-3-2-1 16,-2-2-2 0,-2-3-10-16,-4-1-9 0,2-4 7 15,-7-3 1 1,0-3 8-16,-5-1 2 0,0 4 4 16,-8 6 0-1,-2 7 1-15,-2 10 2 0,0 0 6 16,0 6 16-16,0 1 6 15,0 0-10-15,-8 8-14 16,-8 16-6-16,-2 11-1 0,-1 2 0 16,11-1 0-1,7-3 0-15,1-7-3 0,9-4-1 16,16-7-5 0,11-7-31-16,4-8-35 0,8 0-53 15,-5-6 13-15,0-9 5 16,-8-5 41-1,-7-3 26-15,-6-4 29 0,-8 0 10 16,-5 1 4-16,-6 4 7 16,-3 3 35-16,0 4 44 15,0 3 13-15,-3 4-2 16,-3-1-12-16,0 5-24 16,1 1-4-16,1-2-3 15,1 5-17-15,0 0-12 16,2 0-10-16,-4 9-6 0,1 11-7 15,-1 7 4 1,2 2-4-16,3 1-1 0,0-2-1 16,0-1 0-1,0-7 0-15,0-4-2 0,8-6-1 16,-1-2-7 0,0-5-3-16,2-3 6 0,2 0 6 15,1-7-1-15,-2-12 2 0,1-5 1 16,-1-3 0-1,-1-3 2-15,0-2-3 0,1 2 0 16,-1 6 1 0,-1 4-1-16,-2 11 1 0,-3 4-1 15,6 5 0 1,-2 0-1-16,4 15-3 0,0 11 2 16,-3 1 2-1,0 6-2-15,-2-1 1 16,4-5 1-16,2 0-12 15,7-10-8-15,5-8-10 0,6-4-4 16,6-5 6-16,4-2-6 16,0-14-3-16,-1-8 17 15,-6-4 6-15,-5-5 11 16,-4-4 2-16,-3-7 2 16,-3-2-1-16,-6-10 1 15,-8-4 2-15,-1-5 3 0,3-5 3 16,0 14 19-1,-6 14 30-15,0 21-13 0,0 19-7 16,-3 2-7 0,-2 14-11-16,-5 30-20 15,0 19 3-15,-2 16 2 16,3-1-4-16,6-5 0 0,3-6-1 16,0-9 0-1,3-9-6-15,15-8-36 0,1-10-83 16,5-7-104-16,4-13-214 0</inkml:trace>
  <inkml:trace contextRef="#ctx0" brushRef="#br0" timeOffset="119613.76">10933 8956 826 0,'0'0'73'15,"0"0"21"-15,0 0 56 16,0 0-84-16,0 0-46 16,89-24 4-16,-43 15-2 15,-1-1-11-15,-3-3-6 16,-3-1 0-16,-5-3-3 16,-7 0 2-16,-6-4-4 15,-5 1 3-15,-8 3 3 16,-7 0 0-16,-1 3 14 15,-4 2 24-15,-18 7-14 16,-10 5-17-16,-7 2-5 0,-1 21-4 16,3 10 2-1,7 5 0-15,14 3-3 0,8-2-3 16,8 0-2 0,14-8-2-16,17-8-22 0,13-6-115 15,6-9-85-15,4-6-72 0,-1-2-86 31</inkml:trace>
  <inkml:trace contextRef="#ctx0" brushRef="#br0" timeOffset="120026.04">11537 8993 395 0,'0'0'87'16,"0"0"30"-16,73-78 72 15,-67 57-30-15,-6 2-5 16,-2 4-31-16,-15 5-38 0,-7 8-19 16,-3 2-17-1,-3 9-7-15,2 17-14 0,2 5-6 16,5 4-8-16,7 0-8 15,8 0-3-15,6-8-3 16,0-3 0-16,19-9 0 16,9-6-10-16,5-7-33 15,6-2-24-15,0-3-12 16,2-14 31-16,-8-6 16 16,-3-8-1-16,-5-4 21 15,-3-5 10-15,-3-9 1 0,-9-5 2 16,-4-3-1-1,-6-6 3-15,0-4 5 0,-6 3 19 16,-10 8 49 0,-5 11 5-16,3 17-21 0,0 13 8 15,6 14-19 1,-1 1-11-16,5 35-28 0,4 20-7 16,2 19 7-1,2 4-6-15,0 0-3 0,3-8-2 16,5-8-1-16,1-9-17 15,7-9-38-15,2-10-45 16,3-9-87-16,4-13-186 0,-4-7-301 16</inkml:trace>
  <inkml:trace contextRef="#ctx0" brushRef="#br0" timeOffset="121410.23">12505 8574 383 0,'0'0'324'0,"0"0"-215"16,0 0 11-16,0 0 37 16,0 0-39-16,0 0-46 15,-12-50-34-15,8 77-16 16,1 12-2-16,-2 15 13 16,2 4-8-16,0 1-6 15,3-1-6-15,0-3-9 0,0-7-2 16,6-4-2-1,2-8-2-15,0-9-1 0,-2-5-56 16,1-10-81 0,-1-6-70-16,-3-6-164 0</inkml:trace>
  <inkml:trace contextRef="#ctx0" brushRef="#br0" timeOffset="122525.84">12281 8942 769 0,'0'0'123'0,"0"0"-73"15,0 0 54-15,114-36-14 0,-46 21-48 16,4-1-9 0,0-1-12-16,-7 2-10 0,-8 0-9 15,-10 3-1-15,-12 4 0 16,-13 1-1-1,-10 3-1-15,-7 1 1 0,-5 3 1 16,0 0 7-16,0 0-1 16,0 0-2-16,0 0-4 15,-6 14 5-15,-5 9 2 16,-2 4 3-16,4 5 6 16,6-4-6-16,3-2-1 15,0-4 1-15,6-5-6 16,10-6 3-16,4-3-3 0,8-8-1 15,6 0-2 1,8-5 0-16,0-11-1 0,-5-4-1 16,-1-5 0-1,-11-1 0-15,-8-1 1 0,-8 1 0 16,-9 0 3 0,0 6-1-16,0 3 0 0,-14 5 8 15,2 2 5-15,3 6 24 0,3 1 2 16,2 3-13-1,1 0-14-15,-3 20-15 0,3 4 0 16,3 7 4 0,0-2-3-16,7 0 0 0,14-4-1 15,8-4 0 1,2-4 2-16,10-5-2 0,0-7-3 16,1-5 2-1,-2 0-2-15,-4-4-9 16,-5-11-13-16,-3-7 1 15,-8-2 8-15,-5-6 9 0,-9-1 1 16,-6 3 6-16,0 1 2 16,0 2 1-16,-11 6-1 15,-1 1 5-15,2 5 7 16,2 4 6-16,4 6 7 16,1 0-3-16,3 3-8 15,0 0-13-15,0 15-3 0,0 7 0 16,0 8 2-1,3 0 0-15,12-1-1 0,6-2-1 16,5-3 0 0,6-5-1-16,2-5-2 15,2-6 3-15,0-3 0 16,-3-5-5-16,-6 0-4 0,-7-10 5 16,-5-4 3-1,-6-8 2-15,-6-2 3 16,-3 0-2-16,0 2 3 0,0 2-2 0,-12 6 1 15,2 5 1 1,2 6 3-16,4 3 12 0,-2 0-7 16,0 14-11-1,0 12-2-15,3 5 1 0,3-1 1 16,0-2-2 0,11-3 0-16,12-3-1 0,6-7 1 15,2-5 0-15,8-7 0 16,1-3-1-16,-1 0 0 15,-3-11-3-15,-5-6 0 16,-4-5 1-16,-8-5 1 16,-4-4 1-16,-9-2 1 15,-6-1 0-15,0-3 0 16,-21 1 1-16,-7 7-1 16,-5 7 0-16,-4 9 0 15,-2 12-2-15,2 1 0 16,-1 5 1-16,7 12-4 15,4 4-32-15,8 3-65 16,8 0-75-16,7-3-169 16</inkml:trace>
  <inkml:trace contextRef="#ctx0" brushRef="#br0" timeOffset="123312.99">14805 8459 894 0,'0'0'74'0,"-30"-101"3"0,14 63 103 15,2 12-64-15,4 11-53 16,6 10 4-16,1 5-27 16,1 17-30-16,-6 30-8 0,-1 15 3 15,1 15 1 1,0 0-5-16,7-1-1 0,1-4 3 15,0-6-3 1,0-8 0-16,0-10-3 0,10-11-7 16,3-9-70-1,3-11-87-15,3-9-60 0,0-8-127 16</inkml:trace>
  <inkml:trace contextRef="#ctx0" brushRef="#br0" timeOffset="123713.93">14595 8808 828 0,'0'0'130'15,"0"0"-15"1,0 0 58-16,0 0-60 0,0 0-68 16,0 0-4-1,88-75-1-15,-43 61-19 16,-1 2-8-16,-2 1-5 15,-2 5-6-15,-3 1 0 0,-2 5-2 16,-7 0 4-16,-2 0-4 16,-4 13-3-16,-4 5-1 15,-6 5 4-15,-5 3-2 16,-3 3-3-16,-4 2-2 16,0 1-16-16,0-3-6 15,-11-5 0-15,3-2 9 0,2-5 8 16,5-2 7-1,1-5 3-15,0-6-3 0,15-4 1 16,12 0 3 0,5-2 0-16,7-13 1 0,1-2-16 15,-4-4-37 1,-1-1-10-16,-6-4-52 0,-3-3-39 16,-6-6-40-1,-6 1-114-15</inkml:trace>
  <inkml:trace contextRef="#ctx0" brushRef="#br0" timeOffset="123896.01">15194 8577 679 0,'0'0'123'16,"0"0"1"0,0 0 28-16,0 0-61 0,0 0-35 15,0 0-31-15,-16-21-25 16,16 21-3-16,0 16-29 15,7 11-56-15,11 4-104 16,0-1-154-16</inkml:trace>
  <inkml:trace contextRef="#ctx0" brushRef="#br0" timeOffset="125129.55">15517 8721 465 0,'0'0'551'16,"0"0"-484"-1,0 0 95-15,0 0-10 0,0 0-69 16,0 0-32 0,-39-72-16-16,39 72-17 0,0 7-13 15,0 15-5-15,-2 7 2 0,1 10 7 16,1 0-4-1,0 1-5-15,0-5 3 0,0-4-6 16,6-5 6 0,4-8-3-16,3-4 0 0,0-9-7 15,3-3-5 1,0-2 0-16,5-6 7 0,0-13 3 16,-1-6 0-1,-4-4 2-15,-3-2 1 0,-1 0 1 16,-6 3-2-16,-1 2 3 15,-2 4-3-15,-2 2 6 16,1 3-3-16,-1 5 9 16,-1 4 1-16,0 7-2 15,0 1-5-15,3 0-6 16,2 7-1-16,6 12-5 16,3 10 6-16,2 3 0 15,1-1-1-15,1-2 1 0,-1-4-3 16,-2-4 1-1,0-9-4-15,-3-1-14 0,0-7-1 16,-1-4 11 0,-1 0 10-16,-1 0 0 0,4-11 0 15,3-5 1 1,-3-5 2-16,0-1-1 0,0-1 2 16,-2 0-3-1,3-5 2-15,-3 3 1 0,1-2-1 16,2 0 5-16,-5 1 0 15,0 6 2-15,-2 1 0 16,0 7 0-16,-3 5-2 0,-1 5 5 16,0 2-13-1,3 2-1-15,7 17-3 0,3 7 3 16,4 3 1 0,-2 1 0-16,-2-4-1 0,-1-2 1 15,1-7-3-15,-2-7-3 16,2-3-9-16,3-7 3 15,3 0 3-15,1 0 9 16,1-7 0 0,0-8 1-16,-3-2 1 0,-2-4-1 15,1-3 1-15,-5-3 0 16,-3-1-1-16,-2 0 0 16,-5 1 6-16,-5 1-3 15,0 2 2-15,0 4 2 16,-8 3 0-16,-10 10 9 0,-2 5-12 15,-5 2 2 1,-2 19-5-16,2 10-2 0,6 13 0 16,10 5-4-1,7 0 4-15,2-2-2 0,6-5 0 16,14-7-4 0,8-9-17-16,6-9-26 0,7-8-1 15,3-7 18-15,0 0 10 0,-5-4 17 16,-1-13 5-1,-5-5 1-15,-5-7 0 0,-7-3 2 16,-3-3 5 0,-9-2 1-16,-3 3 15 0,-2 7 8 15,-2 5 2 1,-2 8-14-16,1 7-2 0,1 3-1 16,1 4-11-1,8 0-6-15,8 6-1 16,2 14-2-16,3 4 4 15,-4 2-2-15,-3 2 1 0,-2-2-16 16,-3 0-28-16,-2-3-3 16,-2-2 13-16,-2-5-15 15,-3 0 3-15,-2-2 41 16,-1-5-22-16,-1 2-30 16,-19-5-11-16,-8 2 16 15,-5-2-33-15,-4-2 23 0,-2-2-63 16,0-2-47-1,2 0-82-15</inkml:trace>
  <inkml:trace contextRef="#ctx0" brushRef="#br0" timeOffset="126246">17749 8601 573 0,'0'0'439'0,"0"0"-404"15,-22-90 105 1,3 74 3-16,-1 7-76 0,-5 9-29 16,0 6-14-1,1 22-17-15,7 9-2 0,10 7-5 16,7-2 0-16,15-3-3 15,21-3 0-15,11-6 2 16,6-7-3-16,-1-5-8 16,-9-3-15-16,-10-4-5 15,-15-2-5-15,-8-2-14 16,-10 5 9-16,-4 5-6 16,-31 1 15-16,-14 7 1 15,-11-1-9-15,1-2 11 0,7-2 7 16,14-8 1-1,16-3 18-15,16-7 3 0,6-2-3 16,30 0-22 0,16-18 26-16,15-7 0 0,9-7 0 15,-3-7 6 1,-1-4-3-16,-3-3-3 0,-8 3 4 16,-9 7-2-1,-9 7 33-15,-19 12 18 0,-8 7 19 16,-10 7 23-16,0 3 11 15,-4 0-45-15,-18 3-21 16,-10 16-22-16,-2 7 5 0,3 5 2 16,11 2-4-1,13-2-11-15,7-3-4 0,4-3-3 16,28-5-1 0,14-7 1-16,12-7 0 0,7-6-1 15,0 0-1-15,-10-8-1 16,-4-10-6-16,-9-4 2 15,-8-7-7-15,-11 2-2 16,-12-5 5 0,-11-2 1-16,-1 1 5 0,-26 4 0 15,-12 2 0-15,-9 9 2 16,-10 10 0-16,-4 8-2 16,2 0-2-16,8 8-38 15,14 10-93-15,13 1-135 16,13-5-308-16</inkml:trace>
  <inkml:trace contextRef="#ctx0" brushRef="#br0" timeOffset="130595.36">11303 10693 912 0,'0'0'91'0,"0"0"35"16,0-81 42-16,0 68-52 16,0 6-36-16,0 5-28 0,0 2-22 15,0 0-21 1,0 14-9-16,-8 21-3 16,-2 13 3-16,-3 8 0 15,2-6 1-15,3-4-2 0,1-8-1 16,6-9-11-16,1-7-27 15,0-10-19-15,0-8-37 16,11-4-23-16,6-8-13 16,7-19-26-16,1-9-9 15,-4-7-19-15,-6-4 44 0,-9-1 70 16,-6-5 72 0,0 3 66-16,0 5 20 15,-6 6 52-15,-3 10 30 0,3 10-49 16,0 8 15-16,5 8-24 15,1 3-51-15,0 4-41 16,0 21-15-16,4 9 7 16,11 7 12-16,4-2-16 15,4 1-1-15,5-5-3 16,8-4 3-16,4-10-2 16,7-13-3-16,3-5-2 15,4-3-15-15,-2-11-49 16,-6-15-26-16,-4-10 2 0,-5-9 4 15,-7-8 28 1,-12-14 11-16,-8-3 30 0,-10-3 16 16,0-2 1-1,-10 5 6-15,-14 10 20 0,2 11 42 16,-1 13 31 0,4 15-8-16,9 8-9 0,2 8 6 15,5 5-34-15,0 8-34 0,0 28-15 31,0 20 6-31,2 9 20 0,1 5-6 16,0 4-8-16,4-3-3 16,16 2-7-16,3-8-5 0,9-12 2 15,4-9-2 1,4-10-4-16,0-13-2 0,0-10 3 16,-2-11-22-1,-1 0-15-15,-6-14 1 0,-5-11 18 16,-5-9 14-16,-8-5 5 15,-9-5 4-15,-4-2-2 16,0 3 5-16,-1 9 4 16,-12 7 18-1,-1 9 13-15,4 9 8 0,1 9-14 16,0 0-16-16,-6 23-13 16,-2 16-2-16,1 5-2 15,6 3 0-15,5-3-2 0,5-3 1 16,0-2-4-1,14-7 2-15,5-6-1 0,9-8 0 16,8-7-3 0,3-7 4-16,2-4 0 0,-2-4-5 15,-6-13-1 1,-6-5-5-16,-3-2 1 16,-11-8 2-16,-7-3-2 0,-6-4 5 0,0-2-1 15,-9 1 4 1,-11 8 0-16,-6 6 2 0,2 9 1 15,-1 8-1 1,0 9 1-16,1 0-2 0,4 14 1 16,4 11-3-1,8 8 0-15,8 2-6 0,0-1-26 16,8 1-77 0,19-6-81-16,9-4-104 0,4-6-360 15</inkml:trace>
  <inkml:trace contextRef="#ctx0" brushRef="#br0" timeOffset="130795.89">12591 10655 953 0,'0'0'107'16,"0"0"45"-16,0 0 10 15,0 0-112-15,0 0-22 16,0 0-23-16,-17-43-5 16,14 43-20-16,-3 9-157 15,3 7-98-15,3-1-268 16</inkml:trace>
  <inkml:trace contextRef="#ctx0" brushRef="#br0" timeOffset="131445.78">12997 10643 947 0,'0'0'115'16,"0"0"-38"-16,0 0 99 0,0 0-79 15,-104-26-68-15,77 32-5 16,8 8-4-16,5 4-17 15,8-1 1-15,6-2-4 16,0-1-5-16,23-9 4 16,17-5-1-1,8-2-1-15,5-20-30 0,4-8-21 16,-4-5-17-16,-6-7 12 16,-4-11 12-16,-9-5 20 15,-8-6 17-15,-8-5 10 0,-9 3 3 16,-9 4 1-1,0 6 23-15,-3 12 38 0,-14 15 12 16,1 12 4 0,-1 14 2-16,-3 6-19 0,-9 36-44 15,-1 25-6 1,-1 22 10-16,7 18-9 0,14 5-1 16,7 0-5-16,3-5-5 0,0-14-1 15,4-10-2 1,2-19-1-16,2-16-1 0,-1-16-3 15,1-14-21 1,4-13-14-16,5-2-4 16,7-17 7-16,0-13-7 15,3-8 2-15,-3-10-7 0,-3-3-1 16,-6-5-11 0,-2-2 19-16,-4 7 21 15,-1 7 17-15,-4 15 3 0,0 15 1 16,-2 11 11-16,1 3 14 15,1 6-15-15,4 9-3 16,4 3 16-16,-3-1-18 16,3-2-2-16,-1-4-4 15,0-5-43-15,-2-6-214 16,-3 0-562-16</inkml:trace>
  <inkml:trace contextRef="#ctx0" brushRef="#br0" timeOffset="132428.34">14113 10587 788 0,'0'0'110'16,"0"0"-33"-16,0 0 80 16,0 0-29-16,0 0-55 15,0 0-27-15,-5 0-13 16,24-2-13-16,16-11-14 16,10-10-5-16,2 0 2 15,-3-1-1-15,-8-4 0 16,-8 3-2-16,-9-2 0 0,-8 2-9 15,-7 2-15 1,-4 4 6-16,-1 3 5 16,-20 5 5-16,-13 7 7 15,-7 4 1-15,-4 0 0 0,1 16-1 16,8 13 2 0,6 10 3-16,8 8 2 0,10 2 4 15,6 2-8-15,6-4 0 0,0-6-3 16,28-5 1-1,14-9-2-15,21-10-1 0,17-12-55 16,10-5-58 0,2-2-49-16,-1-17-15 0,-10-4-68 15,-8-9-37 1</inkml:trace>
  <inkml:trace contextRef="#ctx0" brushRef="#br0" timeOffset="133326.9">14880 10484 492 0,'0'0'183'0,"0"0"-7"16,0 0 2-16,-96-57-61 15,54 57-29-15,-2 3 3 16,5 19-22-16,6 6-14 16,8 4-25-16,7-1-12 15,12-4-8-15,6-1-6 16,6-8-4-16,24-6 1 16,20-10 0-16,13-2-1 15,11-16-2-15,1-14-11 0,-3-9-23 16,-7-11-10-1,-9-8-6-15,-6-11-3 0,-4-7 18 16,-10-7 10 0,-11-2-2-16,-11-4 23 0,-14 7 6 15,0 12 2 1,-15 24 12-16,-15 17 29 0,-7 19 50 16,-2 10-56-1,-3 19-6-15,4 27-6 0,7 15 3 16,9 14-3-16,14 4-5 15,8 4-9-15,11-5 1 16,22-4-11-16,9-5 0 0,10-12-1 16,5-11 0-1,2-15-8-15,0-16-65 16,-7-10-12-16,-6-5 3 16,-7-3 28-16,-8-16 24 0,-4-4 25 15,-6-9 5-15,-10-2 3 16,-5 4 5-16,-6 0 15 15,0 6 22-15,-3 6 8 16,-13 2-14-16,-1 8-2 16,0 5-12-16,-2 3-5 15,-2 11-7-15,3 15-8 16,0 12-3-16,9 4-2 16,9-1 0-16,0-1-1 15,8-7-1-15,12-7-3 16,7-5-27-16,2-11-55 0,0-10 0 15,-1 0-8 1,-2 0 6-16,-5-12 48 0,-7-7 33 16,-1-8 8-1,-5-4 1-15,-4-2 10 0,-1 3 18 16,-3 6 26 0,0 11 11-16,0 4 31 0,0 6-11 15,0 3-26-15,0 0-13 0,-3 8-28 31,-3 18-8-31,1 11 16 0,1 9-21 0,4 1-4 16,0 2 0 0,0 5-2-16,12-1 0 0,7 4-2 15,4-1 1 1,-4-3-9-16,-11-6-22 0,-4-9-22 16,-4-8-13-1,-2-7-21-15,-18-6 35 0,-13-6-27 16,-9-4 24-1,-1-3 27-15,-5-4 26 0,6 0 3 16,6 0 0-16,10-4 4 16,10-8-4-16,12-11 0 15,4-10-6-15,26-11-148 16,18-13-133-16</inkml:trace>
  <inkml:trace contextRef="#ctx0" brushRef="#br0" timeOffset="133976.37">15975 10406 891 0,'0'0'106'16,"0"0"15"-16,0 0 73 15,0 0-90-15,0 0-67 0,0 0-28 16,46-26-3-16,-3 22-4 0,1 0 0 15,-3-4 0 1,-5-1-2-16,-3-2 1 0,-7 0-2 16,-5-1 2-1,-7 1-1-15,-8-2 0 0,-4 3 3 16,-2 0 0 0,0 1-1-16,-22 2-1 0,-11 4 2 15,-8 3-3-15,-3 5 3 16,5 17-3-1,3 11 2-15,8 6 3 0,8 5 1 16,13-1 2-16,7-1-3 16,11-6-3-16,23-7-2 15,14-8 2-15,9-11-2 16,2-5-3-16,-3-5-17 16,-6 0-12-16,-4-15 2 15,-7-9 12-15,-7-5 13 16,-9-10 4-16,-6-5 1 15,-9-1 2-15,-6 2-1 16,-2 9 1-16,0 11 4 0,0 9 4 16,0 7 29-1,0 5-2-15,0 2-14 16,0 0-23-16,8 12-2 16,13 10 2-16,6 6-1 0,0 3 3 15,-5 4-4-15,-4-3 3 0,-6-1-3 16,-6-3-4-1,-3-4-18-15,-3-4-11 0,0-2 0 16,-8-2 17 0,-14-1 6-16,-5-1-11 0,-4-1-2 15,-2-3-7 1,0-1 11-16,-1-3-18 16,1 0-18-16,0-1-6 15,3-5-55-15,3 0-62 0,5 0-138 16</inkml:trace>
  <inkml:trace contextRef="#ctx0" brushRef="#br0" timeOffset="134775.84">17435 10222 831 0,'0'0'179'0,"0"0"-85"15,0 0 52 1,0 0-11-16,0 0-54 0,0 0-37 16,25-36-15-1,9 23-17-15,6 0-6 0,-1 4-4 16,-3 2-2-1,-7 5-2-15,-7 2-38 0,-7 0-93 16,-9 1-126-16,-6 15-144 16</inkml:trace>
  <inkml:trace contextRef="#ctx0" brushRef="#br0" timeOffset="134956.24">17451 10453 674 0,'0'0'248'0,"0"0"-157"0,0 0 59 16,0 0-15 0,102-30-79-16,-53 17-43 0,-1-1-9 15,4 1-4 1,-3-1-11-16,-3 2-147 16,-6-2-204-16</inkml:trace>
  <inkml:trace contextRef="#ctx0" brushRef="#br0" timeOffset="136035.84">19393 9494 1062 0,'0'0'122'16,"0"0"-77"-16,0 0 84 0,25-88-41 16,-20 79-19-1,-2 4-41-15,1 5-22 0,4 0-6 16,7 16 0-16,1 12 0 15,4 8 1-15,-4 3-1 16,-3 0 0-16,-5 1-1 0,-5-4 0 16,-1-3 0-1,-2-7-19-15,0-5-11 16,0-8 7-16,0-4-13 16,0-6 14-16,0-3 12 0,5 0 9 15,9-21 2-15,5-12 0 16,2-8-1-16,1-7 1 15,-2-3 0-15,-7 0 3 16,0 1-1-16,-2 8 3 16,0 12 1-16,-1 12 3 15,-1 8 12-15,1 10-6 16,8 3-12-16,6 21-2 16,6 10 0-16,-2 4 1 15,-4 5 3-15,-1 2-5 16,-4-1-1-16,-1-4 1 0,3-6-3 15,-1-7-35 1,3-10-81-16,7-8-54 0,7-9-72 16,5-3-82-1</inkml:trace>
  <inkml:trace contextRef="#ctx0" brushRef="#br0" timeOffset="136255.81">20321 9152 702 0,'0'0'182'0,"0"0"-56"0,0 0 64 16,-94-41-53 0,67 59-70-16,3 24-20 0,3 17 1 15,9 11-16 1,11 11-5-16,1-1-14 0,9 1-10 16,10-6 1-16,10-7 0 15,1-7-4-15,1-14-2 16,3-12-34-1,2-12-98-15,3-13-126 16,0-10-244-16</inkml:trace>
  <inkml:trace contextRef="#ctx0" brushRef="#br0" timeOffset="136779.07">20701 9403 136 0,'0'0'954'16,"0"0"-890"-16,-20-74 100 0,18 59-31 15,2 8-68 1,0 7-17-16,0 0-22 16,0 0-18-16,-5 22-6 15,-2 13 2-15,-5 12 0 0,2 4-4 16,-1-1 5-16,2-5-3 0,3-4-2 15,3-7-1 1,3-7 0-16,0-9 0 0,0-5 0 16,2-7-5-1,8-6-3-15,2 0-1 0,6-11 8 16,1-13-1 0,1-5 2-16,-4-3 1 15,2-4 0-15,-4-2 1 16,-1 3 2-16,0 2-1 0,1 10 0 15,-4 7 0 1,1 6 0-16,2 7 3 0,4 3-5 16,6 8 0-16,3 18 0 15,-1 8 1-15,-4 3-1 16,-8 2 0-16,-4-1 0 16,-2-2-1-16,-2-4 0 15,0-6-15-15,-1-9-16 16,2-4-10-16,3-4-6 15,6-7-21-15,7-2-32 16,7 0-43-16,6-14-104 0,3-6-221 16</inkml:trace>
  <inkml:trace contextRef="#ctx0" brushRef="#br0" timeOffset="137015.91">21291 9526 833 0,'0'0'198'16,"0"0"-46"-16,0 0 20 0,0 0-78 15,0 0-43 1,0 0-16-16,56-42-14 16,-26 33-15-16,3 3-4 15,-2-2 0-15,1 4-2 0,-4-1-6 16,-3 0-43-16,-1 1-65 15,-3 0-87-15,-6 0-63 16,-2-3-85-16</inkml:trace>
  <inkml:trace contextRef="#ctx0" brushRef="#br0" timeOffset="137243.93">21639 9310 651 0,'0'0'211'15,"0"0"-5"-15,0 0-26 0,0-78-45 16,0 67-29-1,0 5-25-15,0 1-29 0,0 5-9 16,0 0-21 0,0 5-13-16,-1 27-8 0,-7 11-1 15,-2 11 2 1,0 2-2-16,-4-3 0 0,4-5-1 16,-2-9-6-1,2-5-37-15,4-10-74 0,6-8-98 16,0-9-125-16,11-7-298 15</inkml:trace>
  <inkml:trace contextRef="#ctx0" brushRef="#br0" timeOffset="137556.09">21818 8984 862 0,'0'0'197'16,"0"0"-83"-16,0 0 51 16,0 0-64-16,0 0-59 15,0 0-19-15,71 48 11 16,-40 2-9-16,-3 11-7 16,-9 11-10-16,-9 3-6 15,-10 3 2-15,0-4-4 16,0-8 0-16,-3-7 0 0,-5-4 0 15,-4-3-7 1,-1-3-17-16,-8-6-24 0,-6-3-67 16,-9-5-33-1,-9-1-31-15,-10-4-218 0</inkml:trace>
  <inkml:trace contextRef="#ctx0" brushRef="#br0" timeOffset="137956.01">19498 10299 860 0,'0'0'123'15,"0"0"-77"-15,0 0 150 0,-32-73-74 16,59 59-72-16,22 1-8 16,20 4 5-16,28-3-9 15,28 3-12-15,32 1-9 16,26 1-3 0,25 2-8-16,24-1 0 0,19-5-1 15,13-3-5-15,-5-8-9 0,-18-3-43 16,-29-8-49-1,-44-4 88-15,-46 6-49 0,-46 6 4 16,-40 8 57 0,-24 8 1-16,-12 4 20 0,0 1 13 15,-12 4-13 1,-15 0-20-16,-10 17-47 16,-5 6-105-16,-4 2-237 15</inkml:trace>
  <inkml:trace contextRef="#ctx0" brushRef="#br0" timeOffset="138506.01">20795 10512 946 0,'0'0'86'16,"0"0"2"0,0 0 63-16,48-92-50 0,-11 69-53 15,7 2-10-15,6 0-10 16,5 5-10-16,0 2-7 16,-5 3-6-16,-9 11 1 15,-9 0-4-15,-11 0-2 16,-8 14-1-16,-10 11-2 0,-3 11-9 15,-13 5-21 1,-15 2-8-16,-10 3-12 16,-4-3-13-16,-4-1 16 15,3-3-11-15,4-3 31 0,4-7 21 16,12-5 6 0,7-5 3-16,7-8 2 0,5-4 13 15,4-2 32-15,0-5 7 0,20 0 28 16,19 0-22-1,13-5-19-15,12-8-23 0,5-5-14 16,4 3-1 0,1-2-1-16,-2 3-2 0,-6 1 3 15,-14 3-2 1,-18 3-1-16,-16 2 0 16,-15 5 9-16,-3 0 12 0,-3 0 5 15,-18 0-26-15,-6 0-4 16,1 8-42-16,2 1-133 15,4-4-220-15</inkml:trace>
  <inkml:trace contextRef="#ctx0" brushRef="#br0" timeOffset="147026.09">3363 13070 945 0,'0'0'194'15,"0"0"-141"1,0 0 61-16,0 0-8 0,0 0-47 16,0 0-40-1,0 0-18-15,-31 14 0 0,31 27-1 16,0 6 3-1,0 2-3-15,-6-6 2 16,-3-5-1-16,6-7 0 0,-3-9-1 16,6-5-1-16,-3-8 0 15,3-3 0-15,0-6-15 16,0 0 6-16,0 0 0 16,0-21 10-16,0-12-4 15,0-12 2-15,0-11 2 0,0-11 2 16,-3-3-2-1,-3-2 2-15,2 2-1 16,-1 5 1-16,5 2 2 16,0 10-4-16,0 10 3 15,5 8 0-15,8 12-2 16,9 6-1-16,2 5-5 0,6 4 1 16,3 8 1-1,1 0-6-15,-1 0 3 0,-2 15-6 16,-4 7-74-16,-1 7-36 0,-10 7-37 15,-7 7-69 1,-9 0-107-16</inkml:trace>
  <inkml:trace contextRef="#ctx0" brushRef="#br0" timeOffset="147227.06">3363 13182 553 0,'0'0'243'15,"0"0"-165"-15,0 0 26 16,0 0-8-16,0 0-51 16,0 0-24-16,97-78-8 15,-72 66-12-15,-5 4-1 16,4 6-4-16,-8 2-24 16,-2 0-100-16,-10 13-50 15,-4 13-50-15,-15 5-355 16</inkml:trace>
  <inkml:trace contextRef="#ctx0" brushRef="#br0" timeOffset="147409.04">3344 13416 29 0,'0'0'498'0,"0"0"-431"16,0 0 51 0,0 0 22-16,0 0-50 0,0 0-23 15,53-15-12-15,-15-2-33 0,5 0-15 16,3-3-7-1,5 3-2-15,-2-1-16 16,0 3-120-16,-7 1-182 16</inkml:trace>
  <inkml:trace contextRef="#ctx0" brushRef="#br0" timeOffset="148042.24">4021 13072 692 0,'0'0'257'0,"0"0"-198"16,0 0 111-16,0 0-15 15,0 0-77-15,-82-70-35 16,61 70-18-16,-1 10-15 16,-5 14-8-16,7 5-2 15,4 4-2-15,10-2 1 0,6-5-4 16,0-2 0-1,11-5-3-15,11-7-9 0,9-7-20 16,7-5-28 0,0 0-27-16,-2-16-19 15,-8-2 5-15,-8-1 18 16,-7-6 56-16,-8 3 20 0,-5-3 12 16,0 5 5-1,-2 4 19-15,-7 3 67 0,-1 6 16 16,5 2 8-16,1 2-16 15,1 3-30-15,3 0-19 16,0 3-28-16,0 19-8 0,0 14 1 16,6 7 10-1,7 8-9-15,-1 5-6 0,-1 7 3 16,-3 1-11 0,-5 5 2-16,-3-2-4 0,0-1 2 15,0-3-1-15,0-10-1 16,0-6 0-16,0-10-1 15,0-7-13 1,-7-7-33-16,-2-6 23 0,-6-4-16 16,-4-7 24-1,-11-5-19-15,2-1 28 0,-5-2 2 16,0-19 2-16,3-9 3 16,3-7-2-16,8-5-3 15,10-5-5-15,9 3-7 16,0 3 4-16,21 3-5 0,4 6 8 15,5 6-8 1,3 0-13-16,3 6-44 0,1 0-54 16,2 3-66-1,-1 3-217-15</inkml:trace>
  <inkml:trace contextRef="#ctx0" brushRef="#br0" timeOffset="148265.97">4467 13266 860 0,'0'0'224'0,"0"0"-137"16,0 0 53-1,0 0-62-15,0 0-53 0,0 0-23 16,-18-27-2-1,18 27-36-15,0 5-146 0,0 5-99 16,0-6-306-16</inkml:trace>
  <inkml:trace contextRef="#ctx0" brushRef="#br0" timeOffset="149676.09">5365 12859 820 0,'0'0'199'0,"0"0"-104"0,0 0 83 15,0 0-60 1,-10-73-41-16,5 73-29 0,-1 10-31 16,-12 24-12-1,-6 11-1-15,-6 7 0 0,0 1-1 16,8-4-1-16,3 0-2 15,10-6 4-15,1-9-4 16,5-7-3-16,3-7-1 0,0-9-10 16,0-5-14-1,0-3-8-15,0-3-2 0,-3 0 20 16,-4 0 14 0,-2-10-1-16,-2-4-3 0,3-2 7 15,2 3 1-15,3 6 0 16,3 0 3-1,0 4-2-15,1 3-1 0,23 0-4 16,13 2 3-16,9 11 0 16,1 4 2-1,-3 1-2-15,-2-2 1 0,-1 0-2 16,-1-7-4-16,-3-3-31 16,-4-4-33-16,-3-2 26 15,-8 0-1-15,-4-2 13 16,-6-10 18-16,-8-2 14 0,-4-4 2 15,0-2 0 1,0-3 8-16,-10 3 20 0,-3-1 19 16,2 4 4-1,2 6 12-15,6 5-5 0,2 3 6 16,-1 3-18 0,2 0-25-16,0 5-16 0,0 18-6 15,0 13 5-15,3 9 6 0,9 3-9 16,-1 2 0-1,-2-2-6-15,-1-4 3 0,-2-4-1 16,-1-4-6 0,-2-4-74-16,3-8-80 15,1-5-197-15</inkml:trace>
  <inkml:trace contextRef="#ctx0" brushRef="#br0" timeOffset="150425.72">6081 12980 427 0,'0'0'655'16,"0"0"-589"-16,-8-75 69 15,8 61-14-15,0 7-24 16,0 4-45-16,0 3-37 16,8 2-15-16,11 20 3 15,6 17-3-15,1 9 6 16,-5 6-4-16,0 6 2 16,-5-2-3-16,-4-5 0 15,-1-9-1-15,0-8 0 16,-3-11-2-16,-1-8 2 15,-2-7-8-15,-2-6-11 16,-3-4 1-16,0 0 15 0,4-14 3 16,-4-14 0-1,3-10 0-15,0-9-3 0,0-3 1 16,2-5 2 0,-1 2 0-16,4 5 0 0,0 4 0 15,0 7 0-15,1 8 0 0,0 5 0 16,1 7-2-1,2 9-11-15,6 8-38 16,6 0-28-16,3 15-42 16,4 14-48-16,0 7-84 15,-5 1-197-15</inkml:trace>
  <inkml:trace contextRef="#ctx0" brushRef="#br0" timeOffset="151276.1">6588 13229 673 0,'0'0'191'0,"0"0"-128"16,0 0 99-16,22-75-88 16,-1 54-37-16,6-2-18 15,-3 2-4-15,-2 0-6 0,-5 4 4 16,-7 5 14-1,-4 4 15-15,-6 3 10 0,0 3 3 16,0 1-11 0,0 1-11-16,-12 0 0 0,-15 11-20 15,-7 12-10 1,-2 9 2-16,11 0-3 0,5 1 1 16,10 2-2-1,4-2-1-15,6-4 0 0,0-2 0 16,18-5-1-16,9-8 0 15,9-4-1-15,7-9 2 16,6-1 0-16,0-3 0 0,-4-12-3 16,-6-7 3-1,-2-3-4-15,-13-5 3 0,-5 4 1 16,-8 1 0 0,-2 0 2-16,-3 6-1 0,-2 2 3 15,-1 3-1-15,0 3 0 16,0 5 2-16,3 3-4 15,3 3-2-15,6 0-7 16,4 3 3-16,4 11 3 16,-8 8-2-1,-1 1-6-15,-6 2-27 0,-8 0-5 16,0 2-19-16,0 1 4 16,-16-4 15-16,-4 1 22 15,-2-4 13-15,7-4 7 16,0-5 0-16,9-4 0 0,3-3 0 15,3-5-6 1,15 0 3-16,18-8 3 0,19-14 0 16,8-9-3-1,1-5-28-15,0-5-31 0,-4-5-30 16,-9-5-13 0,-5-10 5-16,-9-6-45 15,-6-6 30-15,-10-7 62 0,-7-2 53 0,-10-1 15 16,-1 10 69-1,0 17 57-15,-15 18 26 0,3 15-9 16,-1 12-31 0,1 11-15-16,1 4-54 0,-2 32-43 15,4 19 6 1,3 18 4-16,6 9-10 0,0 5-9 16,0-4-5-1,5-4-1-15,-1-8-2 0,1-10-2 16,0-11-20-1,0-11-48-15,1-14-82 0,6-11-69 16,4-11-96-16,1-3-72 16</inkml:trace>
  <inkml:trace contextRef="#ctx0" brushRef="#br0" timeOffset="151546.2">7550 13115 592 0,'0'0'262'0,"0"0"-106"16,0 0 62-1,0 0-72-15,-5-82-57 0,5 71-32 16,0 3-18 0,5 3-16-16,4 5-14 15,10 0-9-15,4 0-1 16,5 14-1-16,-1 9 1 0,-5 3-4 16,-3 3 2-1,-6 0-24-15,-4 0-22 0,-6-1-8 16,-3-5-4-16,0-3 3 0,0-1 26 15,-5-5 5 1,-4-3 10-16,3-2-21 0,3-4-13 16,1-5-50-1,2 0-62-15,0-1-101 16</inkml:trace>
  <inkml:trace contextRef="#ctx0" brushRef="#br0" timeOffset="151757.41">7859 12803 567 0,'0'0'449'0,"0"0"-384"0,0 0 128 16,0 0-73-16,0 0-85 15,0 0-35-15,-29-26-15 16,47 56 14-16,3 7-36 15,3 2-117-15,-2-2-74 16,-2-3-179-16</inkml:trace>
  <inkml:trace contextRef="#ctx0" brushRef="#br0" timeOffset="152006">8232 12948 927 0,'0'0'121'15,"0"0"97"-15,0 0-52 0,0 0-72 16,0 0-32 0,-99-54-33-16,66 73-10 0,2 16-10 15,7 12-9 1,9 6 3-16,8 3-1 0,7-5-2 16,0-5-2-1,18-11-3-15,10-10-13 0,14-12-37 16,7-9-78-16,9-4-118 15,3 0-144 1,-1-10-71-16</inkml:trace>
  <inkml:trace contextRef="#ctx0" brushRef="#br0" timeOffset="152665.84">8505 13087 896 0,'0'0'189'0,"0"0"-32"16,0 0 23-1,0 0-78-15,0 0-53 0,0 0-27 16,-44-26-22 0,62 26 0-16,12 0 0 0,9 0 1 15,0 0-1 1,-2 0-1-16,-3 0-10 0,-4-6-4 16,-5-3 3-1,-4-4 3-15,-6-6 9 0,-3-3 1 16,-6-2-1-16,-3 0 2 15,-3 2 0-15,0 5 3 16,-16 3 1-16,-5 6 0 0,-5 5 4 16,-5 3 0-1,3 11 0-15,-2 12-2 0,6 11 1 16,5 7-6 0,10 4 3-16,7 0-6 0,2-3 1 15,8-4-3-15,17-10 1 16,5-7-6-16,16-7-19 15,9-6-11 1,2-6 17-16,0-2-13 0,-8 0 15 16,-9-14-11-16,-7-6 29 15,-6-7 0-15,-5-4 2 16,-8-5 2-16,-7 0-3 16,-6 2 5-16,-1 7 9 15,0 9 14-15,0 7 7 16,0 5-5-16,0 5-11 0,0 1-5 15,0 0-12 1,13 1-3-16,7 14-6 0,3 7 6 16,1 2 0-1,-5-2-5-15,-2 1-21 0,-4 0-42 16,-6-3-22 0,-4-3-5-16,-1 4 53 15,-2-1-4-15,0-3 10 0,0 0 33 0,-11 0 0 16,-17-3-2-1,0-1-19-15,-7-2-47 0,-2-1-8 16,3-3-28 0,-3-1-87-16,5-4-163 0</inkml:trace>
  <inkml:trace contextRef="#ctx0" brushRef="#br0" timeOffset="154895.84">9953 13148 526 0,'0'0'417'16,"0"0"-365"0,-15-76 127-16,8 62-42 0,2 7-57 15,2 6-8 1,0 1-24-16,3 0-21 0,-3 4-21 16,0 17-5-1,-1 8 0-15,1 5 1 16,3-1-1-16,0 0-1 0,0-5 0 15,13-5 0-15,5-5-1 16,3-8 0-16,6-5 1 16,1-5 0-16,6-1 0 15,-2-15-1-15,-4-6-1 16,-6-2-2-16,-5-3 3 16,-4-2 1-16,-2-2 1 15,-4 1 0-15,2 0 1 0,-5 5-2 16,1 3 3-1,-2 8-1-15,-3 6 1 0,0 8-2 16,0 0 3 0,0 0-4-16,8 11-8 0,5 12 2 15,0 6 6 1,5 3 0-16,-3 1 0 0,1-1-1 16,1-3 1-1,-1-6 0-15,-2-8-7 0,-2-5-8 16,-3-5-10-16,0-5 10 0,2 0 13 15,0-11 2 1,4-8 0-16,0-6 2 0,-3-2 1 16,1-2-2-1,-2 1 3-15,2 0 1 16,-3 3-2-16,0 6 3 16,0 3 3-16,-4 9 5 0,-2 4-7 15,4 3-7-15,5 2-2 16,4 16 1-16,5 7 1 15,0 6 2-15,-4 4-2 16,0-3-2-16,-3-2 1 16,1-5-2-16,-2-7-12 15,2-7-10-15,-2-5-5 16,-1-6 9-16,-1 0 4 16,3-4 15-16,-2-13 2 15,1-4 4-15,2-5-2 16,-2-2-1-16,1-2 2 0,-2 1 2 15,3 0-3 1,-5 6 1-16,5 5-2 0,-5 8 3 16,2 10-3-1,4 0-1-15,0 5 0 0,0 15-1 16,2 5 1 0,-7 3 0-16,-3 0-1 0,-6 1 1 15,-3-4-2-15,0-1-13 0,0-7-43 16,0-3-37-1,-6-5-18-15,2-6-33 16,-1-3-54-16,5-2-32 16</inkml:trace>
  <inkml:trace contextRef="#ctx0" brushRef="#br0" timeOffset="155095.96">10919 12682 693 0,'0'0'177'15,"0"0"-105"-15,0 0 56 0,0 0-81 16,0 0-47-16,0 0-2 16,-4 66-6-16,19-35-29 15,3-3-111-15,0-7-163 0</inkml:trace>
  <inkml:trace contextRef="#ctx0" brushRef="#br0" timeOffset="155605.78">11230 12634 771 0,'0'0'155'0,"0"0"40"15,0 0-27 1,0 0-60-16,0 0-38 16,0 0-30-16,-33-29-32 15,28 84-8-15,-5 17 16 0,4 9-5 16,3-3-7 0,3-4-2-16,0-8-1 0,0-10-1 15,9-11 0-15,13-15-5 16,11-13-7-16,9-11-22 15,1-6-38-15,1-9-31 16,-4-13 9 0,-6-7 14-16,-6-7 26 0,-4-7 20 15,-4-3 25-15,-7-3 4 16,-6-5 5-16,-7-4 5 16,0-6-4-16,0 4 10 15,-7 9 29-15,-3 12 22 16,2 19 29-16,4 11-22 0,1 9 17 15,1 4-40 1,1 33-39-16,1 19 4 16,0 14 24-16,0 5-20 15,0-3-2-15,0-2-10 0,-2-10-3 16,-1-5 0 0,3-10-1-16,0-9-14 15,5-8-65-15,20-11-66 0,9-12-207 0</inkml:trace>
  <inkml:trace contextRef="#ctx0" brushRef="#br0" timeOffset="156606.28">12025 12930 758 0,'0'0'136'16,"0"0"-122"-16,0 0 30 15,0 0 28-15,0 0-54 16,88-8-16-16,-41-13 0 16,-2-2-2-16,1-10-8 15,-5-5-18-15,-5-4-7 0,-5-8 15 16,-9-5 17-1,-7-2 1-15,-5-6 3 0,-10 3 11 16,0 2 14 0,-4 8 34-16,-14 11 17 0,-1 14 28 15,5 13-6 1,1 12-28-16,-2 0-15 0,-4 31-45 16,-1 18 7-1,-2 16 4-15,7 12-4 0,9 5-11 16,5-3-2-16,1-10-4 0,0-13-3 15,11-10 0 1,6-10-1-16,4-8 0 16,2-9-5-16,0-10-7 15,2-6-7-15,2-3-3 0,-3-4 8 16,1-15 5 0,-4-6 6-16,-1-1 4 15,-3-7 0-15,-3 0 3 0,-3-3 1 16,-3 5-3-16,-5 8 5 15,-1 10-3-15,-2 9 3 16,3 4-5-16,3 9-1 16,7 16-10-16,2 11 10 15,3-1 0-15,-1-1 1 16,-1-4-2-16,2-6 1 16,3-5-1-16,4-7 0 15,5-4 0-15,3-8 1 16,1 0 0-16,-3 0 0 0,-1-14 2 15,-3-4-2 1,-6-4 6-16,-8-4-4 0,-4-3 8 16,-6-6-2-1,-3-2 9-15,0 2 5 0,-3 4-10 16,-6 11-1 0,-1 11 3-16,-5 9-6 0,-2 0-4 15,-5 25-4-15,-2 8-4 0,6 8 3 16,5 2-2-1,10-2 3-15,3-7-4 16,0-5 1-16,8-7-3 16,9-5 0-16,4-9-3 0,0-5 0 15,3-3-3 1,-3 0 5-16,-2-8 4 0,1-6 3 16,-4-6-1-1,-4 0 1-15,0-4 1 0,0-5 1 16,-3 2 3-16,-3 5-5 15,-2 5 2-15,-2 8 0 16,-1 4 4-16,3 5-5 16,1 5-1-16,1 17-8 15,0 7 6-15,-3 1 2 16,-1 3-1-16,1-4-22 16,4-1-57-16,3-1-65 15,16-5 26-15,7-5-178 0,1-5 155 16</inkml:trace>
  <inkml:trace contextRef="#ctx0" brushRef="#br0" timeOffset="157325.76">13258 12799 534 0,'0'0'266'16,"0"0"-118"-1,-28-90 74-15,23 66-43 0,2 7-66 16,2 6-33-16,-2 5-29 0,3 6-14 15,0 0-26 1,0 6-11-16,0 21-10 0,10 10 10 16,2 4-2-1,0 0 1-15,-3-3-4 0,-1-4-26 16,-2-6-29 0,1-6-10-16,2-5-1 0,2-5-5 15,3-7 42-15,1-5 34 16,0 0 3-16,-3-12 1 15,0-10-1-15,0-7 3 16,0-5 8-16,0-4 16 16,-2-2 13-16,2-1-7 15,3 5-17-15,-1 5-6 16,-1 6 0-16,1 11 1 16,5 9-9-16,-1 5-3 15,4 0-2-15,-1 13-6 16,0 2 5-16,0-1-3 0,0-1 3 15,-1-4-2 1,2-5-7-16,-2-4-3 16,3 0 5-16,-5-15 0 15,-1-7 6-15,-3-4-1 0,-5-4 1 16,-6-1 2 0,-3 6 0-16,0 4 0 0,-3 5 0 15,-12 6 4-15,-3 7-4 16,-4 3 4-16,-4 17-1 15,-2 21 6-15,4 7 5 0,3 5 0 16,3 3-5 0,9-8-7-16,8-4 2 0,1-6-4 15,3-6 0 1,22-5 1-16,14-9-1 0,7-7 1 16,8-8-1-1,0 0-1-15,-4-5 0 16,-2-11 1-16,-3 0 0 0,-11 2 0 15,-9 1 2-15,-11 4-1 16,-8 3 2-16,-3 3-2 16,-1 3-2-16,-2 0 0 15,0 0-39-15,0 0-77 16,-11 3-73-16,-8 5-72 16,-1-3-273-16</inkml:trace>
  <inkml:trace contextRef="#ctx0" brushRef="#br0" timeOffset="158768.91">15579 12201 143 0,'0'0'762'15,"0"0"-685"1,2-89 92-16,-2 75-11 0,0 9-53 16,0 5-34-1,0 0-41-15,-6 7-25 0,-6 19-5 16,-6 13 0 0,-1 7 3-16,4 1-3 0,2-3 0 15,3-2 0-15,4-6-5 16,2-8 5-16,2-7-5 15,2-9-10 1,0-6-12-16,0-5-20 0,0-1 15 16,0 0 11-16,0-7 21 15,3-13 3-15,5-4-3 16,-1 2 2-16,0 5-1 16,-2 7 1-16,-2 4 3 15,-1 6 2-15,7 0-7 16,8 4-8-16,9 13 8 0,5 3 2 15,2 2-2 1,-2-1 0-16,0-1 0 16,1-5 0-16,-2-4-6 15,-4-2-9-15,-4-6-35 0,-2-3 11 16,-5 0 18 0,-3-7 12-16,-3-9 9 0,-4-4 1 15,-1-5 1-15,-4-3 2 0,0-4 2 16,0 3-1-1,0 4 3-15,0 3 15 0,0 8 23 16,0 8-1 0,0 3-3-16,0 3 2 0,0 0-35 15,0 21-6 1,0 11-3-16,0 11 6 0,-6 4-3 16,-1-1-2-1,-2-1-1-15,1-4-2 16,4-5-8-16,4-3-59 0,0-9-30 15,9-9-48-15,14-12-52 16,7-3-8-16,9-16-50 16</inkml:trace>
  <inkml:trace contextRef="#ctx0" brushRef="#br0" timeOffset="159036.14">16273 11922 738 0,'0'0'128'0,"0"0"24"16,0 0 12-16,0 0-62 0,-93 38-42 15,71 17 4 1,5 13-1-16,7 7-24 0,9 5-7 16,1 4-12-1,0 0-6-15,0-1-9 0,3-6-2 16,4-6-3-16,3-10-2 0,4-13-1 15,7-12-34 1,7-14-42-16,8-8-4 16,4-14-239-16,-1 0-212 15</inkml:trace>
  <inkml:trace contextRef="#ctx0" brushRef="#br0" timeOffset="159785.99">16553 12201 852 0,'0'0'104'15,"0"0"79"1,0 0 0-16,-39-81-103 0,36 76 0 16,2 5-23-1,-2 0-45-15,-3 22-12 0,-4 13 1 16,-3 11-1 0,2 2 2-16,3 1 0 0,-1-5-1 15,0-6-1-15,2-5 0 0,2-8-1 16,2-12 1-1,2-3-3-15,1-6-1 16,0-4-9-16,0 0-6 16,0 0 11-16,0 0 5 0,3-10 0 15,10-4 1 1,4-3-10-16,0 5 8 0,2 5-1 16,0 4 2-1,3 3 2-15,1 0-4 0,1 2 4 16,1 7-2-16,-3 2-6 15,-2-1-17-15,1 0-15 16,-5-3-27 0,-1 0 11-16,-2-7-5 15,-4 0 23-15,0 0 12 0,-1 0 18 16,-1-14 9-16,-4 0 1 16,0-4 5-16,-3 0 2 15,0-4-4-15,0 1 14 16,0 0 18-16,0 1 10 15,0 3 27-15,0 3-11 0,0 3-11 16,0 5 4 0,0 5-2-16,0 1-19 0,-3 0-22 15,-2 18-12 1,0 12 2-16,-1 10 1 0,1 8-3 16,2 0 0-1,-1 2 0-15,2-2-1 0,2-3 1 16,0-7-4-16,0-10-23 0,0-6-45 15,9-10-55 1,10-8-53-16,7-4-99 0,1 0-282 16</inkml:trace>
  <inkml:trace contextRef="#ctx0" brushRef="#br0" timeOffset="160015.87">16965 12462 363 0,'0'0'535'16,"0"0"-440"-16,0 0 79 15,0 0-46-15,0 0-88 16,0 0-29-16,61-26-4 16,-28 24-1-16,0 1-4 15,-5-2 0-15,-3 2-2 16,-3-2-1-16,-2 0-8 0,-2 1-52 15,-4-5-87 1,0 1-87-16,-3-5-173 16</inkml:trace>
  <inkml:trace contextRef="#ctx0" brushRef="#br0" timeOffset="160271.64">17321 12250 682 0,'0'0'191'16,"0"0"11"-1,0 0-41-15,0 0-57 0,0 0 7 16,0 0-34 0,0 0-24-16,-8-63-21 0,6 63-25 15,-1 17-7 1,0 16 0-16,-3 13 2 0,0 4 0 16,-3-3-2-1,-1 1 0-15,1-8-1 0,-2-4-7 16,4-7-47-16,2-6-56 15,5-6-59-15,0-10-84 16,9-7-139-16</inkml:trace>
  <inkml:trace contextRef="#ctx0" brushRef="#br0" timeOffset="160606.04">17407 11962 741 0,'0'0'213'15,"0"0"-105"1,0 0 86-16,0 0-56 0,0 0-58 16,0 0-45-1,56-32-6-15,-21 75 0 0,-3 12-11 16,-3 9-6-16,-4 4-8 0,-3 0 1 15,-1 0-4 1,-4-5 0-16,-6-1-2 16,-3-6 1-16,-8-4-2 15,0-5-7-15,-8-3-31 16,-20-5-31-16,-10-5-21 16,-14-1-45-16,-10-1-55 15,-13-3-86-15,-2-3-365 0</inkml:trace>
  <inkml:trace contextRef="#ctx0" brushRef="#br0" timeOffset="160986.04">15569 13188 810 0,'0'0'88'0,"0"0"70"0,0 0-11 16,0 0-49 0,109-65-34-16,-23 52-17 0,31-1-1 15,26 0-21-15,24-1-8 16,22-1-4-16,13-2-9 15,6-1-3-15,0-6-1 16,-10 1 0-16,-19 1-28 16,-36 6-28-16,-37 5-15 0,-43 4-5 15,-35 6 49 1,-19 2 12-16,-9 0 8 0,-15 0-25 16,-21 15-55-1,-16 11-26-15,-10 2-137 0,-3 2-339 16</inkml:trace>
  <inkml:trace contextRef="#ctx0" brushRef="#br0" timeOffset="161373.44">16643 13309 829 0,'0'0'164'0,"0"0"-116"0,0 0 109 16,82-54-13 0,-48 43-64-16,2 4-24 0,-6 4-6 15,-5 1-19 1,-9 2-22-16,-5 0-7 0,-4 9-2 16,-7 11 2-1,0 7-2-15,-3 4-1 0,-20 2-10 16,-6-1-30-16,-1-2-12 0,5-4-6 15,2-4-1 1,10-5 25-16,6-6 23 0,7-4 9 16,0-4 3-1,4-3 0-15,22 0 15 0,11 0 29 16,12-11-14 0,9-3-14-16,8-2-12 0,1-1-4 15,1-4-3-15,-2-1-52 16,-3-5-117-16,-2 1-260 15</inkml:trace>
  <inkml:trace contextRef="#ctx0" brushRef="#br0" timeOffset="162009.17">18500 12925 786 0,'0'0'166'0,"0"0"-6"0,0 0 20 15,0 0-56 1,0 0-43-16,0 0-39 0,37-32-29 16,8 19-7-1,14 2-5-15,9 6-1 0,-3 2-5 16,-7 3 2-16,-12 0-62 0,-13 8-91 15,-19 11-94 1,-14 1-115-16</inkml:trace>
  <inkml:trace contextRef="#ctx0" brushRef="#br0" timeOffset="162202.49">18498 13237 233 0,'0'0'660'15,"0"0"-559"-15,0 0 31 16,85-32 0-16,-36 15-68 16,6 0-36-16,5 0-15 15,1 1-13-15,0 1-4 16,-1 0-68-16,-6-4-165 16,-8 2-315-16</inkml:trace>
  <inkml:trace contextRef="#ctx0" brushRef="#br0" timeOffset="163236.23">19562 12579 803 0,'0'0'100'15,"0"-79"31"-15,-2 51 23 16,-7 9-36-16,0 7-26 16,3 7-31-16,-2 5-18 15,-14 7-24-15,-13 27-14 16,-9 17 11-16,-2 14 0 0,12 10-7 15,7 0-3 1,9 0-2-16,6-4 0 16,9-10-2-16,3-7-2 15,9-10 0-15,18-10-2 16,12-12 1-16,10-10 1 16,8-12-1-16,4 0-1 0,-3-12 2 15,-4-8-11-15,-11-5-13 0,-10-1 1 16,-15-1 7-1,-12-1 12-15,-6 0 0 0,-8 0-3 16,-17 3 3 0,-8 8 4-16,-3 9 0 0,-1 8-2 15,-3 0 1 1,4 9 1-16,6 10 0 0,5-1-13 16,10 3-58-1,9-2-83-15,6-1-92 0,0-5-184 16</inkml:trace>
  <inkml:trace contextRef="#ctx0" brushRef="#br0" timeOffset="165115.94">20418 12818 750 0,'0'0'155'16,"0"0"-46"-16,0 0 33 0,0 0-34 15,0 0-47 1,0 0-16-16,0 0-10 0,0 0-10 16,0 0-9-1,0 0-7-15,3 0 1 0,18 0-5 16,10 0 3-16,11-10-5 15,-3-2 0-15,-3-2-3 16,-5-2 2 0,-1-4-2-16,-7-2 0 0,-5-2-18 15,-9-2-2-15,-7 3 13 16,-2 2 5-16,0 8 2 16,-15 3 1-16,-11 7 0 15,-4 3-1-15,-4 1 0 0,0 20-2 16,4 10 3-1,8 8-1-15,4 0 6 0,9 1-2 16,9-4 2 0,0-3-5-16,14-6-1 0,21-5-1 15,21-7-3 1,12-7 2-16,7-7-35 0,-1-1-61 16,-4 0-24-1,-4-12-25-15,-8-7 17 0,-4-5-17 16,-12-5 23-16,-13 0 102 0,-11 2 22 15,-12 3 21 1,-6 4 98-16,0 2 14 16,-6 3 11-16,-13 2-35 15,-8 3-20-15,-6 6-32 0,-3 4-12 16,-1 0-6 0,1 15-6-16,11 6-14 0,4-4-8 15,9 3 2-15,6-1-9 16,6-2-3-1,0-3-1-15,23-6-5 0,15-8 4 16,16 0-1-16,9-7 1 16,-1-13-10-16,0-9-25 15,-7-10-6-15,-5-14-4 16,-3-7 5-16,-4-7 13 16,-6-7-9-16,-9-1 20 15,-15-2 16-15,-13 9 1 16,0 13 3-16,-19 16 7 15,-6 15 36-15,-3 14 18 16,-1 10-18-16,-2 2-12 16,0 26-9-16,1 12 3 15,5 16 2-15,7 7-13 0,12 0-6 16,6 4-4 0,3-2-2-16,22-2-5 0,8-7 0 15,7-7-2 1,5-11 1-16,1-14-4 0,0-10-24 15,0-10-6-15,-2-4 5 0,-5-1 5 16,-8-16 15 0,-6-6 10-16,-8-7 5 0,-7-1-5 15,-5 2 4 1,-5 2 3-16,0 8 7 16,-5 0 0-16,-12 8 8 15,-2 2-7-15,-1 9-5 0,0 0-8 16,-1 12-1-16,2 13-1 15,5 11-1-15,4 0 0 16,7 3-2-16,3-5 2 16,0-3 0-16,13-7-5 15,7-4-8-15,4-8-24 16,1-5-36-16,-1-6 10 16,-4-1 14-16,-1 0 28 15,-5-14 21-15,-1-4 1 16,-1-4 1-16,-4 0 6 15,-2 3 13-15,-1 7 27 0,-4 4 4 16,-1 5 13 0,0 3-9-16,0 0-28 0,3 0-18 15,2 20-9 1,0 10 5-16,3 7 2 0,-3 5-7 16,-1 1 0-1,-1 1 0-15,0 3-1 0,0 0-2 16,0-2-19-16,1-6 6 15,-2-6 3-15,-2-9-59 16,0-7-4-16,-10-5 0 16,-13-6 6-16,-7-3 9 15,-7-3 40-15,-3 0 12 0,-1-6 9 16,3-8 2 0,8-2-2-16,11-3-1 0,14-5-14 15,5-7-101-15,20-7-134 16,23-7-191-16</inkml:trace>
  <inkml:trace contextRef="#ctx0" brushRef="#br0" timeOffset="165765.81">21975 12683 664 0,'0'0'167'0,"0"0"-77"16,0 0 80-16,0 0-44 0,0 0-78 15,0 0-35 1,6-10-10-16,16 10 0 0,7 0-3 16,0 1 0-1,3-1 2-15,-4 0 0 0,2-12 1 16,-3-5-2 0,-5-2-1-16,-4 0 2 0,-6-2 3 15,-3 2-1-15,-6 2 3 16,-3 3 9-16,0 3 31 15,-12 4-6-15,-12 7-20 0,-8 0-12 16,-1 17-6 0,0 14 2-16,6 8-1 0,9 5 0 15,6 1 3 1,11-1-7-16,1-7 0 0,8-5-6 16,15-6 2-16,5-9 0 15,5-6-7-15,3-8-6 16,0-3-4-1,-2-2 3-15,-3-16 12 0,1-5 6 16,-4-7-2-16,-4-6 2 16,-5 0 4-16,-1 1-3 15,-6 2 5-15,-2 8-3 16,-2 6 4-16,0 5 1 16,1 5 8-16,2 6-6 15,6 3-10-15,2 0 0 0,5 19-3 16,-2 7 2-1,-1 4-3-15,-3 4-1 0,-3-2-37 16,-3-1-39 0,-8-4-16-16,-4-6-9 0,0-4 2 15,-9-5 12 1,-13-4 32-16,-6-2 23 16,-4-5 0-16,0-1 30 15,0 0 6-15,4 0 1 0,6 0 7 16,2 0 10-16,7-3 7 0,8-5-16 15,5-4-8 1,3-5-73-16,24-1-249 0</inkml:trace>
  <inkml:trace contextRef="#ctx0" brushRef="#br0" timeOffset="165936.28">22952 12715 331 0,'0'0'856'16,"0"0"-756"-16,0 0 36 16,0 0-48-16,0 0-67 15,0 0-21-15,-7-30-7 16,-1 30-129-16,-10 2-304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4T16:40:21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1312 5170,'0'0'406,"0"0"-241,0 0 275,0 0 460,0 0-223,-21 1-482,-63 3-187,65-1-113,19-2 103,-1-1 1,1 0 0,0 0 0,0 0 0,0 0 0,0 0 0,0 0 0,-1 0 0,1 0 0,0 1 0,0-1-1,0 0 1,0 0 0,0 0 0,0 0 0,0 0 0,-1 1 0,1-1 0,0 0 0,0 0 0,0 0 0,0 0-1,0 1 1,0-1 0,0 0 0,0 0 0,0 0 0,0 0 0,0 1 0,0-1 0,0 0 0,0 0 0,0 0-1,0 0 1,0 1 0,0-1 0,1 0 0,-1 0 0,0 0 0,0 0 0,0 1 1,12 8-23,-11-9 20,9 5 5,0 0-1,1-1 1,-1 0 0,1 0 0,0-2 0,0 1-1,1-1 1,-1-1 0,2 0-2,33 1 93,32-3-93,-24 0 35,-7 0-9,-1-3 0,1-2 1,-1-2-1,12-5-26,179-55 40,-144 40-30,36-11-208,-128 39 188,0 0 0,0 0 0,0-1 0,0 1-1,-1 0 1,1 0 0,0-1 0,0 1 0,0-1 0,0 1-1,0-1 1,-1 1 0,1-1 0,0 1 0,0-1-1,-1 0 1,1 1 0,-1-1 0,1 0 0,0 1 0,-1-1-1,1 0 1,-1 0 0,0 0 0,1 0 0,-1 0 10,0 0-6,-1 0 0,0 0 1,0 0-1,0 0 0,0 0 0,0 1 1,0-1-1,0 0 0,0 1 1,0-1-1,-1 0 0,1 1 0,0 0 1,0-1-1,-1 1 0,1 0 1,0-1-1,0 1 0,-1 0 0,0 0 6,-63-7-222,-1 3 0,1 3-1,-33 5 223,86-4 14,-22 2 73,0 1 1,0 1 0,1 2-1,-1 1 1,1 2 0,1 1-1,-25 12-87,46-16 12,1 0-1,-1 0 0,1 1 1,1 0-1,-1 1 0,1 0 1,1 0-1,-2 3-11,10-9-2,0-2 0,0 0 1,0 1 0,0-1 0,0 0 0,0 0 0,-1 1 0,1-1 0,0 0 0,0 0 0,0 1 0,0-1 0,0 0 0,0 0 0,-1 1-1,1-1 1,0 0 0,0 0 0,0 0 0,-1 1 0,1-1 0,0 0 0,0 0 0,0 0 0,-1 0 0,1 0 0,0 0 0,-1 1 0,1-1 0,0 0-1,0 0 1,-1 0 0,1 0 0,0 0 0,0 0 0,-1 0 1,0 0-27,6 0 1,3 0 36,38 1 99,0-2 0,0-2-1,-1-2 1,27-7-109,551-138 677,-176 45-529,-65 14-143,399-102-2,293-110 26,-815 224-31,-100 28-12,129-22 14,-243 64 0,465-98 29,-13-9 238,-454 110-264,-42 6-73,-1 0-215,-2 0-886,-14 2-1185,-34 8-1024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4T16:40:22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7 660 5715,'0'0'805,"0"0"-447,0 0 98,0 0 222,0 0-126,-5-6-330,5 6-222,0 0-1,0 0 1,0 0-1,0 0 1,0 0 0,0-1-1,-1 1 1,1 0 0,0 0-1,0 0 1,0 0-1,0 0 1,0 0 0,0 0-1,0-1 1,0 1-1,0 0 1,0 0 0,0 0-1,0 0 1,0 0 0,0-1-1,0 1 1,0 0-1,0 0 1,0 0 0,0 0-1,0 0 1,0 0 0,0-1-1,0 1 1,0 0-1,0 0 1,0 0 0,0 0-1,0 0 1,0 0 0,0-1-1,0 1 1,0 0-1,1 0 1,-1 0 0,0 0-1,0 0 1,0 0 0,0 0-1,0 0 1,0 0-1,0-1 1,1 1 0,-1 0-1,0 0 1,0 0-1,0 0 1,0 0 0,0 0-1,0 0 1,1 0 0,-1 0-1,0 0 1,0 0-1,0 0 1,0 0 0,0 0-1,1 0 1,440 15 1855,33 12-1503,150-24-352,32-53 28,-445 29-27,-131 14-3,1031-108-316,-900 83 203,-2-9 1,59-26 114,402-137-275,-562 170-80,72-12 355,-138 35-160,-42 10 182,0 0 0,0 1 0,0-1 0,0 0 1,0 0-1,-1 1 0,1-1 0,0 0 0,0 1 0,-1-1 0,1 0 1,-1 1-1,1-1 0,0 0 0,-1 1 0,1-1 0,-1 1 1,0-1-1,1 1 0,-1-1 0,1 1 0,-1-1 0,0 1-22,-10-5 17,0 1-1,0 0 0,-1 1 0,1 0 1,-1 1-1,-5-1-16,-75-3 105,65 4-68,-19 0 26,-113-4 827,158 6-986,1 0-40,16 0-102,313 5 452,-335-11 119,-7 3-366,-1 1 0,1 0 0,0 1 0,0 1 0,-5 0 33,18 0-62,0 0-36,0 0-4,0 0 4,0 0 36,0 0 6,0 0 19,0 0-3,25 0-64,-19 0 62,0 0-46,-1 0-5339,-5 0 2452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4T16:42: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48,'0'0'48,"0"0"-48,0 0-48,0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4T16:42:27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667 121 3185,'0'0'443,"0"0"22,0 0-12,0 0 254,0 0 72,-22-20-261,-70-60-110,68 63-197,15 15-17,4 1-76,3 1-108,1-1 0,-1 1-1,1 0 1,-1 0 0,0 0 0,1 0 0,-1 0 0,1 1 0,-1-1 0,0 0-1,1 1 1,-1-1 0,1 1 0,-1 0 0,1-1 0,0 1 0,-1 0-1,1 0 1,0 0 0,-1 0-10,-15 17-11,1 0 0,1 2 0,1-1-1,-8 15 12,18-27-3,-44 71 8,3 3-1,4 1 1,4 2 0,3 2-1,5 1 1,3 1 0,-2 28-5,-3 47 36,7 1 0,7 1 1,5 107-37,8 518 43,-2 110 36,-6 254-65,14-1070-18,5-1 1,3 0 0,3-1 0,5 0 0,2-1 0,5-1 0,2-2-1,4 0 1,4-2 0,3-2 0,42 63 3,-61-109-11,0-1-1,2-1 1,1 0-1,2-2 1,0 0-1,1-2 1,14 9 11,-27-22-7,0-1-1,1-1 1,1 0 0,-1 0-1,1-1 1,0-1-1,0-1 1,1 0 0,-1 0-1,1-2 1,0 0-1,0 0 1,0-1 0,0-1-1,0-1 1,0 0 0,14-3 7,-15 0 6,-1 1 1,1-2-1,-1 0 1,0-1-1,0 0 1,-1 0-1,1-2-6,15-10 72,-1-2 0,13-12-72,16-19 128,-3-2-1,-1-3 1,-4-1 0,-1-3 0,-4-2-1,18-35-127,51-103 507,38-109-507,294-707 88,-333 738-85,1-45-3,-79 211 15,-5-1-1,-5-1 1,-5-1-1,0-61-14,-14 93 7,-3 0 0,-4 0 0,-4 0 0,-4 1 0,-3 0 0,-3 1 0,-4 0 0,-7-8-7,-15-26 28,-5 2-1,-5 2 1,-59-89-28,55 110 68,-5 2 1,-3 3 0,-4 3-1,-45-39-68,55 65 76,-2 2 0,-3 4 0,-56-34-76,69 53 34,-1 2 0,-1 2 0,-2 2 0,-1 3 0,-22-4-34,59 19-6,0 2 0,-1 0 0,1 1 0,-1 1 0,0 1 0,0 0 0,0 2 1,1 0-1,-5 2 6,19-1-22,0 0 0,0 0 0,0 1 0,0 0 0,1 0 0,-1 0 0,1 0 0,-1 1 0,1 0 0,0 0 0,0 0 0,0 0 0,0 1 0,1 0 0,0-1 0,-3 4 22,-5 9-255,-1 1-1,2 1 1,-5 11 255,9-17-152,-10 18-406,1 1 0,2 1 0,2 0 0,0 0 0,3 1 0,0 1 0,-2 29 558,8 32-2204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4T16:42:27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710 622 4946,'0'0'470,"0"0"-230,-30-23 277,-96-68 423,71 55 599,49 33-1224,6 3-309,-1 0 0,1 0 0,0 0 0,0 0 1,0 0-1,0 0 0,-1 0 0,1 0 0,0-1 0,0 1 0,0 0 1,-1 0-1,1 0 0,0 0 0,0 0 0,0 0 0,-1 0 0,1 1 1,0-1-1,0 0 0,0 0 0,-1 0 0,1 0 0,0 0 1,0 0-1,0 0 0,0 0 0,-1 0 0,1 0 0,0 1 0,0-1 1,0 0-1,0 0 0,0 0 0,0 0 0,-1 1 0,1-1 0,0 0 1,0 0-1,0 0 0,0 0 0,0 1 0,0-1 0,0 0 0,0 0 1,0 0-1,0 1 0,0-1 0,0 0 0,0 0 0,0 0 1,0 1-1,0-1 0,0 0 0,0 0 0,0 0 0,0 0 0,0 1 1,0-1-1,0 0 0,0 0 0,0 0 0,1 0 0,-1 1-6,-1 6-17,-36 196-196,-4-14 527,-97 482 855,15 115-1169,95-493 360,10 266-360,18-455 44,5 1 1,5-1-1,20 89-44,-4-83 14,4-1 0,32 73-14,-30-105-4,3-2 0,3-1-1,3-2 1,5 0 4,12 14-54,34 34 54,-68-93-27,0 0 0,2-1 0,1-2 0,1 0 0,28 16 27,-44-32 9,1-1 0,0-1 0,0 0 0,1-1 0,0 0 0,0-1 0,0-1 0,0 0 0,1-1 0,-1-1 0,1 0 0,-1 0 0,1-2 0,-1 0 0,1-1 0,-1 0 0,0-1 0,1 0 0,-1-1 0,-1-1 0,3-2-9,6-4 93,-1 0-1,-1-2 1,0-1-1,13-12-92,77-73 505,-31 17-242,-3-3 1,-4-4-1,27-48-263,177-304 272,70-178-172,-214 355-54,37-124-46,-104 213 5,-8-2 0,28-153-5,-60 199-2,-5-2 1,-6 0-1,-7-1 0,-5-42 2,-4 120-5,-2-1 0,-3 1 0,-2-1 5,2 27-4,-1 0-1,-1 0 0,-2 1 1,0 0-1,-3 1 1,-2-5 4,-10-8-2,0 0 0,-3 2 0,-1 1 1,-2 2-1,-1 1 0,-2 1 0,-2 2 1,-9-5 1,-26-15 1,-2 4 1,-1 2-1,-3 4 1,-2 3-2,2 3-17,-1 4 1,-1 4 0,-2 3 0,-1 3-1,0 4 1,-1 4 0,-1 3-1,0 5 1,0 2 0,-77 9 16,122-1-56,1 2-1,-1 2 1,1 2 0,0 1-1,1 2 1,1 2 0,-25 14 56,-12 10-487,1 4 0,2 3 1,-6 9 486,7-1-1261,1 2 1,4 4-1,2 2 0,-48 62 1261,26-12-2811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4T16:42:29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1612 1473,'0'0'893,"0"0"-359,0 0 93,0 0 213,0 0-117,-15 7-186,-69 34 116,83-40-381,1-1 11,0 0-77,17 0-175,0-1 1,0-1 0,0 0 0,0-2 0,10-2-32,8-6 198,0-1-1,1-3-197,432-210 1114,0-22-765,-318 167-331,60-32-6,650-324 22,-552 306 11,293-140-50,-563 250-68,0-2 1,27-23 72,-59 43-401,0 0 55,-11 2-3639,-29 1 116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4T16:42:30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287 128 7347,'0'0'1019,"-31"-11"-90,-99-33 77,60 24 454,58 17-622,1-1 0,-1 1 1,-8-6-839,52 5-259,356-20-1630,216 19 1889,-586 6-81,-1 0 1,0 1-1,1 1 0,-1 1 0,-1 0 1,1 1-1,0 1 81,-10-3-28,1 0 0,-1 1 0,0 0 0,0 0 0,-1 0 0,1 1 0,-1 0 0,0 0 0,-1 1 0,1 0 0,-1 0 0,0 0-1,0 1 1,-1-1 0,0 1 0,2 4 28,-1 1-4,-1 1 0,0-1 0,0 1-1,-1 1 1,-1-1 0,1 12 4,-1 20 60,-2 18-60,0-29 5,0-10 6,0 0-1,-2 0 0,-1 0 0,0 0 0,-2-1 1,-1 1-1,-1-1 0,-1-1 0,-1 1 0,0-1 0,-11 15-10,-14 20-893,-2-1-1,-2-2 0,-13 10 894,15-29-2953,3-18-1414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3T06:17:32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698 1250 525 0,'0'0'181'0,"0"0"-68"16,0 0 0-16,-8-139 10 15,8 124 13-15,-4 11-38 16,4 4-26-16,0 0-26 16,0 0-22-16,0 29-14 15,-6 30-3-15,0 21 4 16,0 13-2-16,-2-3-4 16,2 2-1-16,-1-9-4 15,6-15 1-15,1-14-1 16,0-20-6-16,0-13-2 0,0-14-11 15,9-7-6 1,4-16 10-16,-1-37 3 0,3-23-10 16,-9-16 7-16,-6-7 2 15,-6-7 2-15,-15-5 10 16,1-5 0-16,4 12 2 16,3 25-1-16,7 21 2 15,1 23 3-15,4 15 6 16,1 10-3-16,0 7 2 15,19 3-5-15,14 0 1 16,10 3 2-16,3 27 0 16,-5 15-3-16,-4 7-2 15,-10 8 1-15,0 2-4 16,-10-5 0-16,0 2-1 16,-4-10 0-16,-6-2 0 0,-3-8-11 15,-1-9-11-15,-3-7-16 16,0-5-25-16,0-11-23 15,-3-7-38-15,3 0-99 16,0-15-184-16,9-18 195 16,10-5 115-16,7-6 29 15,9-5 33-15</inkml:trace>
  <inkml:trace contextRef="#ctx0" brushRef="#br0" timeOffset="549">1308 882 572 0,'0'0'137'16,"0"0"-9"-16,0 0 14 0,0 0-37 15,0 0-35-15,-109 6-31 16,76 57 2-16,-3 16-15 16,-6 17-6-16,8-3-11 15,6-10-7-15,7-5 0 16,14-15-4-16,7-10-5 15,0-9-19-15,10-21-36 16,23-21-17-16,12-2-58 16,7-38-75-16,9-17-9 15,-4-12 98-15,-3-8 44 16,-10-5 29-16,-12-4 18 0,-9-3 1 16,-12 4 9-1,-11 11 1-15,0 20 0 0,-9 15 8 16,-18 7 13-16,3 5 413 15,-1-2-244-15,16 9-32 16,0 7 17-16,6 3-22 16,3 6-30-16,0 2-43 15,0 0-18-15,0 29-19 16,3 26 3-16,9 22 7 16,-3 17-13-16,0 11-3 15,-8 3-6-15,-1 4-8 16,0-4-1-16,0-8-1 0,-6-14 0 15,-1-8-7 1,4-15-17-16,3-18-42 0,0-23-46 16,10-14-102-16,8-8-339 15,6-9 275-15,3-27 198 16,3-4 19-16,-2-5 29 16,3-4 5-16,-4 5 11 15,-4 4-3-15</inkml:trace>
  <inkml:trace contextRef="#ctx0" brushRef="#br0" timeOffset="1000">1656 1295 715 0,'0'0'147'0,"0"0"-3"0,0 0 20 15,0 0-36-15,0 0-43 16,0 0-26-16,-9-54-16 15,3 54-19-15,-3 34-8 16,-12 21-11-16,0 17 4 16,-3 0-4-16,11-5-5 15,7-3 2-15,6-10-2 16,0-11 0-16,3-12-2 16,21-13 0-16,-2-10-1 15,11-8-1-15,1 0-3 16,-1-24 3-16,-2-11-3 15,-4-8-2-15,-8-4 0 0,-11-6 0 16,-8-2 3-16,0 0 3 16,-3 3 0-16,-18 13 0 15,-4 10 2-15,-5 14 1 16,3 12-1-16,-1 3 1 16,10 0-1-16,0 2 0 15,6 20-1-15,6 5 0 16,5 7-2-16,1-1 1 15,0 0-23-15,13-5-16 16,12-4-37-16,10-11-72 16,2-11-189-16,-1 0-252 15,-1-2 415-15</inkml:trace>
  <inkml:trace contextRef="#ctx0" brushRef="#br0" timeOffset="1951">1923 1474 662 0,'0'0'188'16,"0"0"-59"-16,0 0 44 15,0 0-38-15,0 0-50 16,-9-137-36-16,10 127 0 0,7 2-18 15,5 4-11 1,4 4-9-16,2 0-4 0,5 5-3 16,4 22-2-16,-7 12-2 15,0 2 0-15,0 6-3 16,-9-2 1-16,-3 1-4 16,-5-9-8-16,-1-6-4 15,-3-7-10-15,0-9-4 16,0-6-7-16,0-4 5 15,-7-5 4-15,-5 0 17 16,0 0 10-16,-3 0 3 16,1-23 3-16,1-13 0 15,4-10 2-15,0-6-1 16,5-3 5-16,4-1 0 16,0 9-2-16,6 9-2 0,10 10-1 15,-2 11 0-15,2 4-4 16,6 9-2-16,-4 4-2 15,5 0-8-15,-4 8-21 16,-1 15-34-16,-5 8-70 16,-2-4-124-16,-2-1-145 15,3-3 254-15,1-7 81 16,-2 2 29-16,5-4 10 16,-3-1 12-16,-2 3-10 15,-2 3 7-15,1-5 9 16,1 0 6-16,-5-4-1 15,-6 0-5-15,0-8 9 0,0-2-1 16,0 0 1-16,0 0-1 16,0 0 6-16,0 0 618 15,0-5-478-15,3-10-17 16,9-2-2-16,1-6-60 16,8 0-35-16,1-6-3 15,-1 4-10-15,-4 1-6 16,-7-3-2-16,1 7-4 15,-11 3 0-15,0 2 0 16,-17 11-1-16,-17 4-1 16,2 0-2-16,-2 4 3 15,4 26 0-15,6 15-1 16,5 8 1-16,10 9 0 16,9 3 1-16,0-6 1 15,3-3 5-15,19-12-2 0,5-10 1 16,9-12-3-16,7-19-1 15,8-3-2-15,1 0-11 16,-1-24-66-16,3-14-101 16,-2-3-133-16,-3-3 188 15,-1 8 45-15,-3 3 28 16,-2 4 12-16,-4 13 13 16,-8 1 7-16,-4 12 5 15,-5-1-1-15,-41-45 1 16,19 49 13-16,-9 1 0 0,105 14 0 15</inkml:trace>
  <inkml:trace contextRef="#ctx0" brushRef="#br0" timeOffset="2644">4095 1714 229 0,'-215'127'-154'15,"129"-127"153"-15,11-6 1 16,13-27 0-16,-29 27-1 16,-32 6-3-16,5 6 1 15,33 13 1-15,48-14 0 16,37-5 2-16,6 0-1 15,25-7 0-15,-1-10 0 16,-3-6-2-16,6-5 1 16,7-9 1-16,3-7-2 0,2-7 2 15,-1-3-3-15,-10-1 3 16,-5 1-1-16,-12 0-2 16,-14 8 4-16,-3 2-1 15,-5 7 0-15,-20 7 1 16,-9 0-1-16,-2 11-2 15,-7 3 3-15,-7 10-1 16,-6 6 0-16,-7 0 1 16,2 28-1-16,8 7-2 15,3 8 2-15,11 2 1 16,6-3-1-16,12 2 1 16,9-12-1-16,2-3 0 15,10-9 1-15,0-7-2 0,0-9 1 16,15-4 0-16,3-7 1 15,3-23-1-15,1-5-2 16,-1-7 3-16,0-3-1 16,-1-3 0-16,-3-4 0 15,0 0 0-15,-1 5-3 16,-3 5 3-16,-4 7 0 16,-4 11 0-16,-2 4-2 15,0 14 3-15,4 3 0 16,-4 3 0-16,3 0 0 15,0 20 0-15,-3 8 0 16,-3 2 0-16,2 1 0 0,-2 3 0 16,0-4 0-16,3-9 0 15,9-9 0-15,4-9 0 16,8-3 0-16</inkml:trace>
  <inkml:trace contextRef="#ctx0" brushRef="#br0" timeOffset="2937.01">3427 775 483 0,'0'0'104'0,"-30"-166"11"16,6 102 21-16,-2 17-17 16,6 23-3-16,6 13-13 15,4 11-13-15,2 41-5 16,2 53-49-16,-1 45-25 16,1 35 9-16,6 10 2 15,0-4-3-15,17-12-7 16,0-6-1-16,-3-12-5 0,-4-19-5 15,-4-15 0-15,-2-10-1 16,-1-22-3-16,-3-22-19 16,0-24-52-16,0-22-121 15,0-16-18-15,0 0-92 16,0-32-48-16,-13-5 203 16,-11-10 69-16,1-2 47 15,-6-6 8-15,8-2 11 16,9-3-4-16</inkml:trace>
  <inkml:trace contextRef="#ctx0" brushRef="#br0" timeOffset="3559.12">3164 1655 637 0,'0'0'159'0,"0"0"-74"16,0 0 42-16,0 0-10 15,100-120-59-15,-40 94-32 16,2-3-5-16,1 2-13 15,-8 4-5-15,1 5-3 16,-9 4-3-16,-6 2-26 16,-8 1-32-16,-8 3-35 15,-10 6-50-15,-2 2-97 16,-7 0 53-16,-1 0 87 16,0 0 39-16,0 0 28 15,-4 0 10-15,-1 6 2 0,0-5 4 16,0-1 5-1,0 0 15-15,0-1 173 0,0-13-10 16,0 0-61-16,-5-2 67 16,-1 0 5-16,-8 0-27 15,0 3-34-15,-3 6-25 16,-2 7-23-16,-9 0-26 16,-2 19-7-16,-4 20-16 15,4 16-7-15,5 10-2 16,12 1-6-16,10 3 1 15,3-10-3-15,16-14 1 16,16-11 0-16,8-17-1 0,9-11 1 16,-1-6-7-16,4-8-4 15,-9-24-13-15,-6-5 1 16,-11-10-1-16,-8-6-9 16,-15-5 1-16,-3 1 6 15,-21 11 5-15,-15 6 5 16,-3 16-3-16,-4 12 8 15,1 10 4-15,8 2 3 16,10 0 4-16,15 2-1 16,6 13-1-16,3 6-3 15,0 10-1-15,19-3-11 16,4-1-22-16,17-10-30 16,2-9-60-16,3-4-81 0,4-4-273 15,1 0 289 1,1 0 124-16</inkml:trace>
  <inkml:trace contextRef="#ctx0" brushRef="#br0" timeOffset="5486">3986 1414 629 0,'0'0'148'15,"0"0"-35"-15,0 0 35 0,-4-135-20 16,18 106-42 0,5-1-36-16,3 6-2 0,4 3-16 15,0 6-11-15,-1 12-9 16,1 3-6-16,2 0-4 16,-4 37-2-16,-2 4-2 15,-5 10 0-15,-4 6 0 16,-1 2-12-16,-2 3-10 15,-2-7-27-15,-6-4-24 16,2-11-34-16,-2-14-4 16,-2-5 12-16,0-8 27 15,0-9 22-15,-8-4 24 16,-4 0 28-16,5-10 11 16,-2-21 15-16,5 0 16 15,4-16 15-15,0-6-9 16,0-6-3-16,8-4-16 15,11 8-9-15,4 10-12 0,-3 14 0 16,0 12-8-16,3 15 0 16,-4 4-4-16,4 0-19 15,-4 9-26-15,-1 13-53 16,-5 3-116-16,-1-2 72 16,6-3 63-16,1 0 28 15,2 14 8-15,24-15 13 16,15 1 7-16,4 2 12 15,-9-12 0-15,-21 10-5 16,-16-2 10-16,-8-4-1 0,-8-4 1 16,-2-1 1-16,0-3-2 15,0-4 3-15,-6-2 1 16,-3 0-2-16,5 0 3 16,-3 0-2-16,1 0 2 15,1 0-1-15,-1 0-1 16,0 0 0-16,0 0-1 15,0 0-1-15,-2 0 2 16,-3 0 5-16,3 0 0 16,-3 0 1-16,0-2-1 15,5-7 0-15,-1 0 0 16,3-12 1-16,2 3-3 16,2-15 4-16,-1-2-1 15,1-3 2-15,0-5 492 16,0 10-340-16,0 5-44 0,0 5 22 15,0 9-4-15,1 6-46 16,-1 7-28-16,0 1-10 16,2 0-18-16,0 19-24 15,0 20 0-15,-2 14 0 16,2 4 2-16,-2 1 0 16,3-3 0-16,-1-7-2 15,4-6-1-15,5-13-3 16,0-14-3-16,1-8-7 15,-3-7-2-15,-6 0 7 16,6-11 9-16,-3-26 3 16,0-8 1-16,0-3-1 0,-6-4 1 15,0 11 0-15,0-1 7 16,0 2 0-16,0 8 3 16,0 8 1-16,0 5-1 15,0 9 3-15,0 5 2 16,0 5-3-16,0 0-7 15,0 5-9-15,13 24-5 16,7 9 2-16,-2 1 3 16,-2 6 0-16,3-6-1 15,-2 1 0-15,-1-9 0 16,-2-6-5-16,-5-6-5 16,1-12-3-16,-1-7 3 15,-6 0 1-15,0 0 8 0,2-7 2 16,3-21 6-16,-2-5-5 15,2-6 4-15,-4 1-3 16,1 7 2-16,-1-5 4 16,3 3-4-16,0 6 1 15,-1 5 4-15,0 4-2 16,-5 9-1-16,1 3 0 16,-2 6-3-16,8 0-3 15,0 10 0-15,8 20-8 16,-1 12 6-16,-1 1 2 15,2 2-3-15,-2 0 2 16,2-6-3-16,3-4-13 0,1-15-10 16,4-9-5-1,1-11-6-15,3 0 0 0,-8 0 10 16,2-22 6-16,-1-8 13 16,-6-5 9-16,-3 0 1 15,-5-3 4-15,-5 1 4 16,-2 5 11-16,0 1 8 15,0 1 17-15,-12 7-1 16,-3 7-1-16,6 7-3 16,-1 3-13-16,2 6-7 15,2 0-4-15,0 23-12 16,0 14-4-16,2 9 0 16,4-3-2-16,0 2-1 15,7-5 3-15,8-4-3 16,1-7-3-16,4-6-7 0,0-14-7 15,-7-3-6-15,4-6 7 16,-7 0 2-16,1-6 8 16,0-19 6-16,-5-11 3 15,7-5 2-15,-4-4-2 16,-1 2 5-16,-2 8-3 16,4 4 1-16,-1 10 0 15,0 8 2-15,4 13 1 16,1 0-1-16,8 0-4 15,2 23-1-15,-4 11-2 16,0 2-2-16,-4 1 1 16,0-2-5-16,0-4-5 0,4-14-14 15,2-11-11-15,9-6 4 16,3-9 19-16,-2-26 5 16,-2-12 4-16,-2-13 5 15,-6-15 0-15,-8-14 2 16,-8-15 2-16,-6-9 1 15,0-6 7-15,-15 4-1 16,-4 13 7-16,-1 19 5 16,2 31 5-16,1 22 11 15,4 21 5-15,0 9-3 16,-2 55 3-16,0 39-26 16,5 41-12-16,10 10 0 15,0 7-4-15,19-14-1 0,2-15-2 16,6-29-40-16,19-19-130 15,29-30-253-15,35-29-178 16,11-16 482-16,-8-7 52 16,-27-32 33-16</inkml:trace>
  <inkml:trace contextRef="#ctx0" brushRef="#br0" timeOffset="7008.25">6972 1219 516 0,'0'0'128'0,"0"0"-27"15,0 0 32-15,-91-117 24 16,49 114-77-16,-9 3-27 15,-3 10-6-15,-1 26-6 16,6 15-15-16,10-4-10 16,18 0-9-16,15-7 0 15,6-5-6-15,3-2-2 16,24-10 1-16,19-11 0 16,14-12 4-16,5-12-3 15,4-27-1-15,-5-8 0 16,-7-13-14-16,-12-10-6 0,-7-12-6 15,-15-15-9-15,-10-10 7 16,-13-6 7-16,0 9 9 16,-19 14 9-16,0 25 1 15,2 22 2-15,1 17 4 16,8 14 9-16,5 5 9 16,3 7 25-16,0 0-7 15,0 15-26-15,0 28-8 16,3 28-4-16,2 16 15 15,2 14-6-15,-4 11 0 16,0 2 0-16,3-11-1 16,2-12-8-16,8-19-2 0,7-13 0 15,8-15 1-15,10-17-2 16,1-14-1-16,6-13 1 16,0-6-15-16,-2-28-4 15,-9-10-3-15,-10-3-1 16,-12-3-4-16,-10-1 8 15,-5-2 10-15,0 6 4 16,-12 5 6-16,-12 11 4 16,-3 9-3-16,4 4 4 15,1 11-3-15,0 7 4 16,7 0 1-16,4 17-2 16,-2 15 2-16,10 10-6 15,3 0 0-15,3-4-1 0,21 0 0 16,15-10-2-1,11-13-1-15,12-15-8 0,9 0-14 16,-2-15-17-16,-3-21-31 16,-4-10-49-16,-7-12-36 15,-7-22-115-15,-9-12-181 16</inkml:trace>
  <inkml:trace contextRef="#ctx0" brushRef="#br0" timeOffset="7690">7799 381 443 0,'0'0'142'15,"0"0"68"-15,0 0-27 16,0 0-35-16,0 0-39 0,-92-15-35 16,86 72-30-16,0 25-18 15,3 22 11-15,3 22 1 16,0 14-14-16,0 9-3 16,0 2-4-16,0 1-7 15,0-7-5-15,0-12-5 16,0-17 1-16,0-26-1 15,3-21-1-15,3-23-3 16,5-22-13-16,-1-11-14 16,2-13-25-16,4-9 4 15,4-36 14-15,-1-15 25 16,2-11 7-16,-9-15-1 16,-8-4 3-16,-4-7 3 15,0 6 0-15,0 18 1 16,0 12 1-16,-6 14-1 0,2 10 2 15,-2 12 8-15,6 10 6 16,-4 8 10-16,4 7 2 16,0 0-8-16,0 4-12 15,4 23-8-15,12 12-3 16,4 6 3-16,2 0 1 16,3-1 1-16,-2-7-2 15,2-7 0-15,-3-7-2 16,-1-9 1-16,-4-6-3 15,-2-8-5-15,0 0 0 16,-2-1-2-16,-3-23 7 16,-3-7 4-16,8-11 2 0,-6 0-1 15,2-3 0-15,-2 8 0 16,-1 8-1-16,-1 9 2 16,-1 8 0-16,-4 10 3 15,1 2 2-15,9 0-3 16,1 18-3-16,6 19-1 15,-2 8-1-15,-10 8 0 16,-1 4 1-16,-6-4-1 16,0-8-1-16,0 0-2 15,0-21-11-15,0-7-30 16,0-11-30-16,0-6-46 16,0 0-28-16,3-37 35 15,3-18-37-15,6-8-39 16,-1-12-103-16,-4-9 101 0</inkml:trace>
  <inkml:trace contextRef="#ctx0" brushRef="#br0" timeOffset="7901.01">8083 663 541 0,'0'0'131'15,"0"0"-6"-15,0 0 13 16,0 0-29-16,0 0-67 15,0 0-37-15,27 76-1 16,-3-23-4-16,1 8-7 0,-1 1-48 16,1 3-107-16,-4-8-164 15,-4-2-5-15,7-10 221 16,-2-2 51-16,3-4 25 16</inkml:trace>
  <inkml:trace contextRef="#ctx0" brushRef="#br0" timeOffset="8958.01">8492 1130 627 0,'0'0'232'0,"0"0"-111"16,0 0 43-16,0 0-17 16,0 0-65-16,0 0-41 15,-30-119-6-15,30 122-15 16,0 30-20-16,0 15 3 0,0 10-3 15,1 4 1-15,5-2 0 16,0-5 0-16,2-5-1 16,5-12 0-16,1-13-1 15,0-11-3-15,-3-7-8 16,-3-7-8-16,2 0-3 16,-1-14 14-16,4-22 9 15,2-6 0-15,-3-5 2 16,-4 2 1-16,-2 0-2 15,1 2 0-15,-1 2 4 16,2 9-1-16,-1 8 6 16,-3 10-2-16,1 7 0 0,2 7-3 15,8 0-5-15,5 7 0 16,5 21-2-16,-4 8 1 16,3 7 0-16,-5 2-3 15,-3-6 1-15,1 0 0 16,-1-13-11-16,1-3-1 15,1-8-18-15,2-10-10 16,-1-5-1-16,3 0 16 16,-3-5 4-16,-1-20 16 15,1-5 6-15,-2-2 2 16,-3-7 3-16,-1 1 0 16,-7 1 5-16,-3 0 10 15,-3 5 2-15,0 1 12 0,0 0-3 16,0 7 3-16,-14 4-5 15,4 9-6-15,-3 9 3 16,-2 2-10-16,8 9-5 16,-3 25-9-16,3 11-1 15,4 4-1-15,3 3 1 16,0-4-1-16,12-5-4 16,3-11-3-16,6-9-26 15,-1-3-6-15,-3-14-12 16,-7-6 10-16,2 0 9 15,-1 0 12-15,-4-17 16 16,-1-11 6-16,2-10 2 0,-4 0 2 16,-3-2 1-16,1 7 2 15,0 7 0-15,0 14 3 16,0 11-4-16,4 1-1 16,10 0-5-16,2 29-6 15,1 14 4-15,1 6-4 16,-5 2 1-16,0-7-1 15,6-9-13-15,0-10-13 16,5-13-20-16,4-12-14 16,2 0-6-16,2-22 40 15,-4-17 16-15,-2-14 16 16,-4-12 1-16,-3-9 7 16,-8-16 11-16,-2-9 12 15,-7-4-4-15,-4-7 0 16,0 10-4-16,0 16-8 0,-1 21 11 15,-6 29 3-15,0 21 11 16,0 13 7-16,-5 7-4 16,-1 42-12-16,2 24-29 15,2 25 2-15,8 10-3 16,1 9 0-16,0-3-1 16,0-10-2-16,0-13-4 15,15-25-40-15,13-13-48 16,3-14-23-16,-1-9-30 15,6-12-103-15,9-11-265 16</inkml:trace>
  <inkml:trace contextRef="#ctx0" brushRef="#br0" timeOffset="9199.01">9739 1143 206 0,'0'0'543'0,"0"0"-409"16,0 0 35-16,-17-135 10 15,17 122-78-15,3 6-42 16,20 7-17-16,4 0-24 16,11 14-11-16,2 20-3 15,-8 11-3-15,-7 1-1 16,-5 2-1-16,-10 0 1 16,-9-3-13-16,-1-2-28 15,0-7-34-15,-2-3-66 16,-13-8-53-16,-2-10-58 15,10-15-291-15</inkml:trace>
  <inkml:trace contextRef="#ctx0" brushRef="#br0" timeOffset="9409.01">9887 737 689 0,'0'0'95'0,"0"0"20"0,0 0 4 16,0 0-80-16,0 0-36 15,34 132-6-15,-4-72 1 16,3-8-78-16,-2-4-123 16,-6-3-401-16</inkml:trace>
  <inkml:trace contextRef="#ctx0" brushRef="#br0" timeOffset="10068.54">10311 1081 855 0,'0'0'150'0,"0"0"-10"15,0 0 28-15,0 0-82 16,-68-134-50-16,52 134-14 0,-5 0-14 15,0 33-1-15,-1 13-7 16,-1 7-1-16,13 1 1 16,6-1-1-16,4-6 0 15,5-5-9-15,19-8-7 16,6-13-20-16,3-10-5 16,2-11-8-16,-7 0 9 15,-2 0 1-15,-11-20 18 16,2-7 17-16,-1-14 5 15,0-3 2-15,0-5 5 16,-3 8 9-16,-1 4 10 16,-6 11 3-16,0 6 6 0,2 10 2 15,-7 5-5-15,0 5-8 16,4 0-8-16,4 16-16 16,5 23-2-16,-6 8 1 15,1 4 0-15,-9 1-3 16,0-3 1-16,0-4-8 15,0-5-21-15,0-12-18 16,0-7-3-16,0-12-4 16,0-7 13-16,0-2 21 15,0 0 23-15,0-6 0 16,6-22 16-16,7-8-5 16,4-3 5-16,1-4 6 15,-2 1 9-15,-1-2-4 0,3-1 0 16,-3 10 0-16,-3 5-2 15,0 14-7-15,-6 11-5 16,-2 5 5-16,8 5-8 16,-4 21-10-16,4 19-3 15,-1 7 1-15,-8 2 0 16,-3 3 1-16,0-6-1 16,0-6-29-16,0-10-34 15,0-3-35-15,0-15-15 16,0-8-80-16,0-9-164 15</inkml:trace>
  <inkml:trace contextRef="#ctx0" brushRef="#br0" timeOffset="10541.01">11105 824 813 0,'0'0'147'0,"0"0"-9"0,-94-8-1 15,66 35-65-15,8 14-48 16,0 6-18-16,8 2 1 16,12-8-4-16,0-3-2 15,24-15-1-15,8-3 0 16,4-17 0-16,-6-3-5 16,-6 0-11-16,-9 0-1 15,-3-17 1-15,-9-11 8 16,-3-2 6-16,0-1-2 15,0 1-3-15,-12 4 0 16,3 10 2-16,3 3 5 16,3 10 0-16,0 3 0 0,-1 0 0 15,1 22-9-15,3 21-26 16,0 7-13-16,0-2-90 16,12-1-160-16,10-2-355 15</inkml:trace>
  <inkml:trace contextRef="#ctx0" brushRef="#br0" timeOffset="10910.01">11067 1371 970 0,'0'0'173'0,"0"0"-33"16,0 0-2-16,0 0-48 15,0 0-51-15,0 0-29 16,0 0-3-16,-56 138 1 16,42-90-4-16,10-3-1 15,4-7-3-15,0-8 1 16,4-5-2-16,18-11 0 16,2-5-1-16,7-9 0 15,2 0-4-15,-2-9-5 16,-8-19-1-16,1-2 0 15,-7-2 4-15,-9-6 7 16,3 0 1-16,-7 5 0 16,-4 9 0-16,0 8 0 15,0 12 0-15,0 4 0 0,-15 0-16 16,-7 13-74-16,7 3-120 16,9-2-180-16</inkml:trace>
  <inkml:trace contextRef="#ctx0" brushRef="#br0" timeOffset="13655.01">12507 937 695 0,'0'0'122'16,"0"0"-48"-16,0 0 80 15,0 0-28-15,-44-131-34 16,17 130-43-16,-12 1-21 16,-10 34-9-16,-5 33-7 15,1 19 1-15,5 14-4 16,14 2-1-16,14-1-6 16,10 2 2-16,10-13-4 15,18-8 0-15,24-19 0 0,9-18-2 16,4-23 2-16,4-20 1 15,-5-2-1-15,-2-17-4 16,-9-25-3-16,-13-6-11 16,-20-7-9-16,-10 1 2 15,-4 1 5-15,-32 15 8 16,-14 10 3-16,0 18 9 16,4 10 0-16,15 0 0 15,13 0 2-15,12 0 3 16,6 3 2-16,3 9-6 15,27-2 2-15,10 2-3 16,7-8 5-16,2 0 2 16,-11-4-2-16,-8 7-5 0,-10 2 2 15,-10 6-2-15,-6 8 1 16,-4 13 0-16,0 12 2 16,-6 7 1-16,-7 5-4 15,2-6 2-15,7 0-2 16,2-6 0-16,2-5 0 15,0-5 0-15,0-10 0 16,0 1 0-16,0-9 1 16,0-4-2-16,0-7 1 15,0-1-4-15,0-1-40 16,0-1-85-16,2-6-85 16,6 0-119-16</inkml:trace>
  <inkml:trace contextRef="#ctx0" brushRef="#br0" timeOffset="14209.01">12726 1885 836 0,'0'0'225'0,"0"0"-77"15,0 0 15-15,0 0-60 16,0 0-41-16,0 0-31 16,-2-67-16-16,10 90-13 15,8 22-1-15,-2 19 1 16,-9 10-2-16,-5-4 1 16,0 1-1-16,-13-9 0 15,1-9-9-15,2-9-71 16,10-21-72-16,0-20-70 15,6-3-104-15,19-26-241 16</inkml:trace>
  <inkml:trace contextRef="#ctx0" brushRef="#br0" timeOffset="14764">13243 831 644 0,'0'0'158'16,"0"0"9"-16,0 0-6 16,0 0-52-16,0 0-48 15,0 0-47-15,-93 251-1 16,85-106 7-16,8 3-9 15,3-5-3-15,19-10-6 16,4-14-1-16,1-23-1 16,0-21-23-16,2-22-92 15,1-27-76-15,-1-19-137 16,0-7-252-16</inkml:trace>
  <inkml:trace contextRef="#ctx0" brushRef="#br0" timeOffset="15260.01">13589 1088 758 0,'0'0'199'0,"0"0"-49"15,0 0 46-15,0 0-78 16,0 0-40-16,0 0-35 16,50-73-24-16,-14 111-11 0,6 14 5 15,-14 17-7-15,-6 6-1 16,-6 1-3-16,-8 1-1 16,6-15 0-16,-4-14-1 15,-4-5-2-15,3-13 1 16,-3-13 0-16,-4-5-2 15,5-7-1-15,-7-5-9 16,0 0 1-16,9-24 6 16,-3-24 5-16,2-20 1 15,1-9-1-15,-3-6-2 16,-4-9 3-16,7 6 3 16,-1 4-2-16,2 7-1 0,0 12 1 15,1 14-1-15,-2 16 0 16,-2 24 0-16,-2 9 0 15,11 1-1-15,3 43-7 16,1 14-23-16,-2 24-34 16,-11 7-98-16,-7-5-44 15,0-6-128-15,6-14-366 16</inkml:trace>
  <inkml:trace contextRef="#ctx0" brushRef="#br0" timeOffset="15551.01">14218 1685 802 0,'0'0'172'0,"0"0"-43"16,0 0 65-16,0 0-73 15,0 0-56-15,0 0-33 16,-18-60-19-16,24 86-13 16,3 23-3-16,-3 14 3 15,-6 7 2-15,0-1-2 16,0-7-10-16,-6-10-69 16,6-14-87-16,0-20-69 15,0-11-156-15,21-7-220 16</inkml:trace>
  <inkml:trace contextRef="#ctx0" brushRef="#br0" timeOffset="16120">14561 1036 880 0,'0'0'133'0,"0"0"42"16,0 0-20-16,0 0-93 0,0 0-41 15,0 0-12-15,16 117 6 16,-8-40 2-16,-8 12-6 16,0-3-2-16,-2 4-3 15,-7-6-3-15,0-22-2 16,1-8-1-16,1-16 0 15,3-16-2-15,3-13-14 16,1-7-37-16,0-2-6 16,0-19 24-16,0-26 26 15,0-17-7-15,3-12 8 16,-1-10 5-16,-2-8 1 16,0-4 4-16,-2-4 0 15,-6 5 0-15,-1 7 2 0,-2 14 7 16,4 25 14-16,1 14 2 15,3 17 2-15,3 10 2 16,0 8 1-16,0 0-14 16,0 16-18-16,23 23-4 15,9 3 4-15,7-2 2 16,5-8-2-16,2-7 0 16,-5-9-2-16,-5-3 0 15,-6-13-17-15,-4 0-8 16,-7 0-5-16,-6-13-7 15,-1-3 7-15,-4 3 0 16,-7 9-47-16,-1 4-31 16,0 0-33-16,-22 26-165 15,-2 16-201-15</inkml:trace>
  <inkml:trace contextRef="#ctx0" brushRef="#br0" timeOffset="16407.43">14612 1566 306 0,'0'0'529'0,"0"0"-344"15,0 0 26-15,0 0-88 16,0 0-54-16,0 0-29 0,88-94-22 15,-45 82-9 1,-3 2-6-16,0-3-3 0,-4 3 0 16,-3 3-7-16,-12 7-37 15,-6 0-52-15,-12 0-83 16,-3 20-48-16,-4 6-140 16,-17 10-206-16</inkml:trace>
  <inkml:trace contextRef="#ctx0" brushRef="#br0" timeOffset="16655">14598 1940 715 0,'0'0'185'15,"0"0"-35"-15,0 0 55 16,0 0-108-16,0 0-56 15,0 0-11-15,126-46-3 16,-77 32-14-16,-1-3-6 16,-4-5-7-16,-2 0-2 15,-3-5-12-15,-1-6-66 16,-14 0-91-16,-10 3-63 16,-14 8-226-16</inkml:trace>
  <inkml:trace contextRef="#ctx0" brushRef="#br0" timeOffset="17200">14925 351 663 0,'0'0'150'16,"94"-14"-44"-16,-37 14 46 0,2 0 4 15,5 37-80-15,-5 26-28 16,-1 30-5-16,-9 34-4 16,-13 22-12-16,-6 14-13 15,-7-5-6-15,-10-3-5 16,-13-2-1-16,-13-7-2 16,-29-9 0-16,-17-22-2 15,-11-17-81-15,-9-18-98 16,-6-21-37-16,-6-15-134 15,3-18-293-15</inkml:trace>
  <inkml:trace contextRef="#ctx0" brushRef="#br0" timeOffset="20000">14155 1786 555 0,'0'0'255'16,"0"0"-172"-16,0 0 28 16,0 0 1-16,0 0-42 15,0 0-41-15,0 0-14 16,0 39-11-16,-5 10-2 15,-5 3 1-15,1 7-1 16,-4-1-2-16,1 1-2 16,3-4-48-16,0-20-107 15,6-12-181-15</inkml:trace>
  <inkml:trace contextRef="#ctx0" brushRef="#br0" timeOffset="21087.2">13945 1800 627 0,'0'0'105'0,"0"0"-2"16,0 0 11-16,0 0-25 0,0 0-48 15,0 0-29-15,0-5-2 16,0 35-7-16,0 15 0 16,-2 9 4-16,-6 8-6 15,-5 2 1-15,0 4-2 16,2-6-23-16,5-15-97 15,6-17-139-15,0-15-173 16</inkml:trace>
  <inkml:trace contextRef="#ctx0" brushRef="#br0" timeOffset="21867.01">15025 1659 531 0,'0'0'138'0,"0"0"-3"16,0 0-1-16,0 0-29 16,0 0-45-16,0 0-25 15,-18 4-21-15,18 33-8 16,0 10-3-16,0 10 2 15,1 5-3-15,1 3-2 16,-2-1-2-16,0-9-90 16,0-13-137-16,-2-20-297 15</inkml:trace>
  <inkml:trace contextRef="#ctx0" brushRef="#br0" timeOffset="24724.01">16438 1099 792 0,'0'0'80'16,"0"0"-10"-16,0 0 60 15,0 0-10-15,0 0-62 16,0 0-36-16,-58-17-7 16,23 80-10-16,-5 15 1 15,0 11-6-15,13-6 1 0,11-8 0 16,7-9-1-16,9-7 0 16,0-18-2-16,7-7 1 15,16-18-2-15,9-14 1 16,7-2-4-16,7-14-16 15,7-27-28-15,-6-11 2 16,-7-2-9-16,-9-3 9 16,-14 5 29-16,-10 1 18 15,-7 5 0-15,0 11 2 16,-7 5 6-16,-6 7 6 16,0 10 15-16,6 7 13 15,3 3 0-15,4 3-8 0,-2 0-10 16,-4 34-10-16,-2 15-10 15,3 7 2-15,5 3 0 16,0-4 1-16,0-5-3 16,11-1 0-16,10-10-3 15,7-14 0-15,-1-9 2 16,4-9-2-16,3-7 0 16,-4-7 1-16,-3-18-1 15,-5-14 5-15,-7-5-3 16,0-3 3-16,-7-1-2 15,-2 2 0-15,-5 2 4 16,-1 6 10-16,0 8 4 0,2 8 1 16,-2 7 1-16,2 11-5 15,0 4-1-15,-1 0-7 16,4 0-7-16,0 15-3 16,-3 19-1-16,8 11 1 15,-6 8 4-15,2-1-2 16,2-4-1-16,-4-3-1 15,6-13 0-15,0-9 0 16,-2-9 1-16,-3-11-1 16,-1-3 2-16,-2 0-2 15,5-10 0-15,1-26 5 16,5-9 3-16,3-5-8 16,-1 0-1-16,0 3 1 15,-1 1 1-15,2 7 2 16,-4 6-1-16,4 4-2 0,-4 11 1 15,0 8 0-15,5 6-1 16,-4 4 0-16,6 0-2 16,-1 27 1-16,-5 11-1 15,-5 11 1-15,-6 5 1 16,-2 4 0-16,0 2-1 16,0-5-1-16,0-5-4 15,0-18-24-15,0-3-21 16,14-18-29-16,10-11-27 15,9 0-21-15,8-22-8 16,2-22-38-16,1-12-57 16</inkml:trace>
  <inkml:trace contextRef="#ctx0" brushRef="#br0" timeOffset="25151.44">17505 1115 466 0,'0'0'203'16,"0"0"-96"-16,0 0 57 15,0 0 5-15,0 0-71 16,0 0-25-16,-97-46-7 16,70 86-20-16,-6 8-14 15,2 15 3-15,4-3-13 16,12-7-7-16,9-6-9 16,6-7 0-16,0-4-6 15,26-13 1-15,12-16-1 0,10-7-2 16,7-16 1-1,-1-27-11-15,-6-9-29 0,-7-12-10 16,-9-14-21-16,-9-12 0 16,-16-16 3-16,-7-4 37 15,-4-3 28-15,-20 13 4 16,-4 25 1-16,-3 28 3 16,1 23 27-16,9 16 20 15,12 5 24-15,9 3-7 16,0 9-22-16,0 45-20 15,0 38-20-15,0 27 12 16,5 9-3-16,5 8-3 0,-6-11-10 16,-1-4 1-16,-3-5-3 15,0-16-3-15,7-24-97 16,6-35-157-16,8-29-291 16</inkml:trace>
  <inkml:trace contextRef="#ctx0" brushRef="#br0" timeOffset="27124.95">18289 705 546 0,'0'0'138'16,"0"0"-27"-16,0 0 12 15,-91-96 9-15,69 92-42 16,-2 4-35-16,1 10-14 16,-8 40-6-16,-2 22-14 15,2 21-6-15,8 4 3 16,9 0-6-16,9 0 0 15,5-9-3-15,5-3-6 16,19-14-2-16,10-9 0 16,9-15-1-16,7-19 0 15,4-18-3-15,5-10-8 16,-1 0-21-16,-7-32-26 0,-13-5-26 16,-12-4 10-1,-17-5 7-15,-9 2 14 16,-9 7 10-16,-25 7 8 0,-11 15 21 15,-10 8 11-15,-2 7 3 16,8 0 8-16,9 0 17 16,22 0 23-16,11 0 15 15,7 0-2-15,0 0-14 16,16 0-20-16,21-9-9 16,15-3-4-16,2-4 2 15,-5 4-4-15,-9 4-5 16,-13 2-4-16,-10 6-2 15,-7 0 4-15,-6 4-5 16,-4 20-3-16,0 14 3 16,0 11 3-16,-7 13-1 0,-2 6 1 15,1 6-2-15,5-10 0 16,-1 4 1-16,4-5 0 16,0-4 2-16,0-7 0 15,0-4 0-15,0-2-4 16,0-6 0-16,0-10 1 15,0-7-1-15,0-3-2 16,0-4-24-16,7-13-67 16,7-3-87-16,2 0-19 15,1-26-88-15</inkml:trace>
  <inkml:trace contextRef="#ctx0" brushRef="#br0" timeOffset="27634.01">18650 1772 760 0,'0'0'165'15,"0"0"-43"-15,0 0 31 16,0 0-51-16,0 0-56 16,20-132-27-16,-1 121-4 15,-1 7-11-15,2 4-4 16,2 0 0-16,-3 2-2 15,-6 22 1-15,-2 10-2 16,-8 2-7-16,-3 7-23 16,0 2-10-16,0 3-4 15,-8 3 0-15,-9-5 16 16,-3-2 14-16,1-3 3 0,2-8 8 16,3-7 6-1,7-6 2-15,2-11-1 0,5-3 3 16,0-4 8-16,0-2 10 15,15 0 0-15,23 0-2 16,16-21 7-16,9-14-10 16,1-3-17-16,-6-8-79 15,-10 5-165-15,-9 2-635 16</inkml:trace>
  <inkml:trace contextRef="#ctx0" brushRef="#br0" timeOffset="28737.02">19398 500 574 0,'0'0'173'0,"0"0"7"16,0 0-14-16,0 0-45 15,0 0-49-15,-120 85-31 16,74 22-1-16,1 25-6 16,9 16 0-16,17 1-12 15,18-2-11-15,1-3-4 0,26-3-6 16,24-20 2-16,15-21-3 15,5-25 0-15,8-28-28 16,4-28-108-16,-4-19-106 16,-10-13-181-16</inkml:trace>
  <inkml:trace contextRef="#ctx0" brushRef="#br0" timeOffset="29778.01">19710 929 637 0,'0'0'219'16,"0"0"-84"-16,0 0 31 15,0 0-19-15,0 0-61 16,0 0-37-16,26-86-6 16,-14 90-23-16,8 25-13 15,8 19-5-15,0 8 6 16,-2 7 0-16,-4 5-3 16,-1 0-3-16,-3-4 0 15,0-5-2-15,0-11 0 16,-3-10 0-16,-2-14 0 15,-7-11-1-15,0-5-3 16,-3-8 1-16,2-12-2 0,2-27 2 16,2-18 1-16,-5-12 0 15,-1-8 2-15,-3-16 0 16,0-5 0-16,0-2 0 16,0 10 0-16,-7 13 2 15,1 16-2-15,1 16 0 16,1 10 3-16,4 18-1 15,0 8 5-15,0 9-3 16,0 0-4-16,0 22-6 16,15 26-11-16,6 23 4 15,4 14-54-15,-4 10-89 16,-9-6-22-16,1-12-60 16,-2-9-145-16</inkml:trace>
  <inkml:trace contextRef="#ctx0" brushRef="#br0" timeOffset="30228.01">20210 1502 558 0,'0'0'167'0,"0"0"-53"16,0 0 66-16,0 0-45 16,0 0-44-16,100-123-16 0,-86 101-11 15,-3 8-16-15,-1 1-14 16,1 4-16-16,-5 7-8 16,0 2-6-16,-1 0-4 15,3 0-4-15,-1 26-4 16,-1 17 4-16,-6 12-9 15,0 16-22-15,-13 3-28 16,-2-7 13-16,0-4-6 16,0-15 11-16,0-5 18 15,2-9 20-15,1-11 7 16,6-4 0-16,3-12 3 16,3-5 2-16,0-2 11 0,0 0 9 15,15 0 12-15,19-8-3 16,14-15-9-16,3-13-15 15,11 1-10-15,-4-14-58 16,-4 1-178-16,-6 0-735 16</inkml:trace>
  <inkml:trace contextRef="#ctx0" brushRef="#br0" timeOffset="31250.04">20900 675 828 0,'0'0'177'15,"0"0"-71"-15,0 0 76 16,0 0-57-16,0 0-61 16,0 0-37-16,0 0-17 15,5 79-5-15,-4 17 5 16,-1 5-5-16,0-2-2 0,0-22-3 15,0-2 5-15,0-20-4 16,0-10 0-16,0-12-1 16,0-15 0-16,0-7-2 15,5-11-1-15,-2 0-2 16,3-19 2-16,2-24 3 16,0-22 1-16,-2-8-1 15,-6-12-2-15,0-10-1 16,0-5 3-16,-9 8-1 15,-3 14 0-15,5 18 1 16,-1 18 4-16,4 18-4 0,0 8 0 16,4 12 0-16,0 4 5 15,0 0-5-15,0 0 0 16,23 0-5-16,19 0-2 16,8 0 4-16,3 0 2 15,-6 0 1-15,-5 0-3 16,-3 0-7-16,-11 0-17 15,-4 0-19-15,-7 0-12 16,-7 0-36-16,-5 0-35 16,-5 0-13-16,-5 2-78 15,-22 18-387-15</inkml:trace>
  <inkml:trace contextRef="#ctx0" brushRef="#br0" timeOffset="31481.02">21030 1102 732 0,'0'0'157'0,"0"0"6"16,0 0-10-16,0 0-67 16,88-107-44-16,-55 88-13 15,4 3-7-15,-7 6-14 16,0 3-5-16,-2 7-3 15,-7 0-1-15,-6 0-46 0,-6 21-120 16,-9 10-66 0,0-2-124-16</inkml:trace>
  <inkml:trace contextRef="#ctx0" brushRef="#br0" timeOffset="31707.02">20985 1430 559 0,'0'0'218'0,"0"0"-80"16,0 0 49-16,0 0-27 15,0 0-93-15,90-59-38 16,-50 38 2-16,-4 6-14 16,7 0-8-16,-7 4-8 0,6 4-1 15,-5-1-1-15,-6 4-34 16,-7 4-117-16,-12 0-109 15,-9 0-153-15</inkml:trace>
  <inkml:trace contextRef="#ctx0" brushRef="#br0" timeOffset="32148.01">21505 1574 935 0,'0'0'145'16,"0"0"2"-16,0 0 20 16,0 0-79-16,0 0-52 15,25-131-16-15,-7 131-11 16,4 0-6-16,0 0-3 15,-2 0-3-15,-4 14-5 16,-6 15-2-16,-8 4-21 16,-2 7-28-16,-2 3 10 15,-17 2-2-15,-9 3 22 16,-2-3 1-16,-1-6 6 0,5-3 10 16,7-10 8-1,4-4 3-15,8-14 2 0,5 0-2 16,2-8 2-16,0 0 3 15,5 0 6-15,24 0 11 16,16-9-3-16,6-20 6 16,4-1-20-16,-1-3-4 15,-5-12-65-15,-4-14-98 16,-5-7-101-16,-2-13-480 16</inkml:trace>
  <inkml:trace contextRef="#ctx0" brushRef="#br0" timeOffset="32510.01">21621 130 838 0,'0'0'164'15,"0"0"-22"-15,0 0-5 16,0 0-62-16,131 101-24 16,-70-17 3-16,-2 22-17 15,0 20-7-15,-2 15-10 0,-5 14-8 16,-10-2-7-16,-20 4-5 15,-22-1-1-15,-19-9 1 16,-36-8-12-16,-17-16-64 16,-6-22-71-16,-12-12-73 15,-5-18-60-15,-6-15-204 16</inkml:trace>
  <inkml:trace contextRef="#ctx0" brushRef="#br0" timeOffset="35217.01">22826 1069 639 0,'0'0'199'16,"0"0"-120"-1,-25-142 83-15,8 110-6 0,-3 12-74 16,1 6-26-16,-6 14-15 15,-6 0-7-15,-1 34-18 16,2 8-9-16,4 13-4 16,13-6 1-16,7 2-4 15,6-8-2-15,0-3 1 16,17-10-1-16,13-9-1 16,8-14-2-16,5-7 2 15,-1 0-13-15,-5-31-12 16,-7-11-6-16,-6-7 0 15,-8-6 0-15,-10 1 4 16,-6 2 26-16,0 4 4 16,-6 7 1-16,-10 10 1 0,1 7 8 15,7 13 9-15,1 4 5 16,6 7 2-16,1 0 2 16,-2 26-23-16,2 19-5 15,0 10 0-15,0-3 3 16,0-10-2-16,4 0-1 15,10-13 1-15,4-6-1 16,4-11 0-16,1-7-1 16,6-5 1-16,0 0 2 15,-3-24-1-15,2-15 1 16,-6-6-2-16,-6-7-3 16,-3-11-5-16,-10-2-2 0,-3 0 9 15,0 7 1-15,-3 10 1 16,-10 12 0-16,3 11 0 15,4 14 4-15,1 5 4 16,1 4 4-16,4 2 0 16,-3 5-1-16,1 30-12 15,1 13-4-15,1 8 4 16,0 4 0-16,0-5 0 16,19-6 0-16,9-6 0 15,0-10-1-15,7-13 1 16,-1-8 0-16,2-9 2 15,-4-3-2-15,-3 0-3 16,-6-7 1-16,-7-19-6 0,-6-3 4 16,-6-2 4-16,-4-3 0 15,0-1 2-15,0 4 0 16,0 9 0-16,-2 4-2 16,-1 12 4-16,3 3 0 15,0 3 8-15,0 0-10 16,0 33-2-16,17 7-7 15,5 5 7-15,5 4 1 16,-1-7 3-16,3-4-3 16,5-6 0-16,2-12-2 15,3-12-1-15,0-8 0 16,2 0 2-16,-6-17 2 16,-3-19-2-16,-8-9 1 15,-5-10-1-15,-6-6 0 0,-13-7 0 16,0-2 5-16,-9 3-4 15,-14 12 1-15,-2 15 0 16,-2 20 0-16,5 14 1 16,5 6 0-16,0 26 15 15,8 32 7-15,-3 22-14 16,9 14 4-16,3 4-2 16,15-6-5-16,20-13-5 15,12-16-1-15,11-20 0 16,6-20-2-16,8-17-2 15,-2-6-54-15,-8-26-165 16,-13-19-236-16</inkml:trace>
  <inkml:trace contextRef="#ctx0" brushRef="#br0" timeOffset="37459.01">25006 812 320 0,'0'0'696'15,"0"0"-610"-15,0 0 33 0,0 0 33 16,0 0-59-16,0 0-60 15,-27-7-29-15,27 78-2 16,-2 13 3-16,-2 6 3 16,-5-10 0-16,-2-6-7 15,3-7-1-15,0-11 1 16,2-11 1-16,2-12-2 16,3-17-18-16,1-7-36 15,0-9-37-15,0-10-30 16,0-31 9-16,0-19-83 15,0-10-131-15,-3-11-287 16</inkml:trace>
  <inkml:trace contextRef="#ctx0" brushRef="#br0" timeOffset="37661.01">24870 485 689 0,'0'0'147'15,"0"0"-47"-15,0 0 43 16,0 0-32-16,0 0-47 16,0 0-45-16,-7-42-18 15,7 42-1-15,15 17-20 16,3 15-72-16,-1-1-53 16,-3-4-114-16,2 3-96 0</inkml:trace>
  <inkml:trace contextRef="#ctx0" brushRef="#br0" timeOffset="38127.01">25470 798 473 0,'0'0'480'16,"0"0"-375"-16,0 0 57 0,0 0-30 16,0 0-64-16,0 0-34 15,-88-45-19-15,85 84-8 16,3 6-6-16,0 2-1 16,15-2 1-16,11-5-1 15,0-10 0-15,6-3 0 16,-2-3-2-16,-2-5-1 15,-8-2-22-15,-6-1-16 16,-5-3-5-16,-6 2-3 16,-3 6 1-16,0 3-1 15,-13 5 8-15,-13-3 1 16,-5 1 4-16,-5-4 0 0,-1-1-4 16,-7-5 19-1,1-6-1-15,4-6 2 0,3-5 18 16,8 0 2-16,10 0 1 15,12-15 0-15,6-3 0 16,11-13-1-16,27-5-54 16,16-5-100-16,16-4-17 15,6 7-236-15</inkml:trace>
  <inkml:trace contextRef="#ctx0" brushRef="#br0" timeOffset="38552.01">25907 861 710 0,'0'0'203'0,"0"0"-62"0,0 0 46 15,0 0-63-15,0 0-43 16,0 0-21-16,-48-42-19 16,29 80-26-16,-3 11-10 15,-2 17-3-15,4-1 1 16,10 2-3-16,3-5 0 15,7-8 0-15,0-6-2 16,19-11 0-16,9-9 2 16,3-14-1-16,4-11-18 15,-3-3-18-15,-2-5-7 16,-4-28-6-16,-4-8-3 16,-7-15-2-16,-7-6 1 0,-8-5 8 15,0 0 27-15,-9 12 7 16,-14 6 8-16,1 16 4 15,-5 5 0-15,0 13 1 16,0 7 6-16,-2 8 6 16,4 0 1-16,-1 12-10 15,9 11 0-15,6 7-4 16,11 3-3-16,0 2-3 16,19-3-59-16,14-2-118 15,6-6-89-15,2-8-101 16</inkml:trace>
  <inkml:trace contextRef="#ctx0" brushRef="#br0" timeOffset="39302.01">26215 1002 857 0,'0'0'161'16,"0"0"-31"-16,0 0 31 16,0 0-58-16,0 0-46 15,0 0-25-15,1-61-10 16,-1 61-13-16,0 0-9 0,0 25-1 16,0 15-3-1,0 7 4-15,0 2 0 0,0-6 1 16,0-6 0-1,0-5-2-15,0-11-1 0,2-11-12 16,5-6-8-16,2-4 10 16,1 0 5-16,5-26 5 15,0-9 2-15,1-4 2 16,-6-5 2-16,-2 3-2 16,-1-2-2-16,-2 2 4 15,1 2 1-15,-1 6 4 16,-4 5 5-16,1 9-7 15,-1 8 6-15,-1 4-2 16,4 7-6-16,-4 0-5 16,4 7 0-16,3 19-4 0,4 17-8 15,-1 4 12-15,-1 2 0 16,0 0 0-16,1-4-3 16,1-5 2-16,2-7-26 15,-4-10-11-15,2-2-2 16,-5-14 17-16,-2-3 3 15,-2-4 14-15,4 0 1 16,5-7 5-16,0-19 9 16,4-10-3-16,3-6-1 15,-3-5 6-15,3-3 4 16,2-3 0-16,-3 4-1 16,1 2-6-16,-6 6 0 0,1 11 2 15,-2 9 1-15,-7 5 2 16,-1 10-4-16,3 6 0 15,4 0-8-15,5 29-1 16,3 19-3-16,-5 8 2 16,-9 5 1-16,-4 3-1 15,0-6 0-15,0-3-8 16,0-10-44-16,0-4-27 16,0-11-45-16,0-11-48 15,0-11-141-15,16-8-193 16</inkml:trace>
  <inkml:trace contextRef="#ctx0" brushRef="#br0" timeOffset="39761.01">27040 914 748 0,'0'0'231'0,"0"0"-75"16,0 0 43-16,0 0-80 16,0 0-61-16,0 0-31 15,-36 36-13-15,13 10-10 16,-2 11 7-16,8-1-8 0,9-9-2 16,5-5 0-1,3-5-1-15,3-6-2 0,16-9 0 16,5-8-5-16,6-14-10 15,2 0-11-15,3-4-1 16,-4-22-11-16,-1-9 8 16,-6-4 9-16,-7-8 1 15,-1-8 7-15,-9-4 14 16,-4 6 0-16,-3 0 2 16,0 14 0-16,-16 6 1 15,-8 11 2-15,-1 12 4 16,-5 4 6-16,-2 6-3 15,2 0-1-15,5 26-6 16,7 3-4-16,3 9-2 16,9 2 1-16,6 2-14 0,0-1-91 15,21-6-90-15,7-5-140 16</inkml:trace>
  <inkml:trace contextRef="#ctx0" brushRef="#br0" timeOffset="40203.01">27345 1015 870 0,'0'0'155'16,"0"0"1"-16,0 0 19 0,0 0-89 15,69-127-41-15,-53 114-6 16,-1 7-13-16,-1 6-14 15,-4 0-6-15,2 13-4 16,0 24-2-16,-6 13-3 16,-1 7 3-16,0 9-2 15,-5-2 2-15,0-6-18 16,0-6-58-16,0-7-42 16,0-11-33-16,-7-12 12 15,-1-9-26-15,-5-13 17 16,0 0 31-16,-2-1 82 15,4-28 35-15,2-6 0 16,8-5 45-16,1-12 43 0,0-7 9 16,3-13 5-16,17-6-28 15,6 1-9-15,6 1 1 16,5 17-30-16,-3 18-13 16,-6 19-15-16,-7 18-8 15,-3 4 0-15,-3 0-14 16,-3 15-88-16,-9 10-102 15,-3 5-211-15</inkml:trace>
  <inkml:trace contextRef="#ctx0" brushRef="#br0" timeOffset="41042.01">27806 919 493 0,'0'0'152'0,"0"0"-2"15,0 0 79-15,0 0-72 16,0 0-37-16,0 0-28 16,16-84-30-16,-16 106-28 15,0 40-18-15,-7 18-8 16,-2 16 7-16,-2 5-1 15,3-2-4-15,1 8 1 16,0-7-8-16,1-7-3 16,2-14 0-16,4-13 0 15,0-14-4-15,0-18-44 16,10-13-54-16,9-19-57 0,1-2-72 16,1-22-92-1,-4-24-237-15</inkml:trace>
  <inkml:trace contextRef="#ctx0" brushRef="#br0" timeOffset="42012.04">27799 931 742 0,'0'0'158'0,"0"0"13"15,0 0-49-15,0 0-53 16,0 0-41-16,131-88-19 15,-71 88-2-15,-2 0-3 16,-3 22-3-16,-13 12-2 16,-9 4 0-16,-11 1-3 0,-16 6-13 15,-6 0-36-15,0 3 0 16,-28-2-3-16,-13-2 1 16,-15-3-10-16,-4-6-1 15,-1-4 3-15,12-12 13 16,13-6 6-16,16-6 15 15,12-7 29-15,8 0 4 16,8-31-1-16,30-17 28 16,14-14-31-16,17-14 4 15,11-14-4-15,1-22-1 16,-3-14-14-16,-5-10-20 16,-8 10 2-16,-20 26 32 0,-20 31 1 15,-22 20 22-15,-3 25 16 16,-22 4 46-16,3 9 19 15,1 11-8-15,1 0-5 16,1 28-27-16,-1 14-10 16,4 18-5-16,7 9 1 15,5 9-3-15,1 12-6 16,0 10-10-16,0 0-10 16,7 0-3-16,6-13-9 15,1-12-5-15,4-14 1 16,0-12-4-16,3-15-1 15,0-11-1-15,-4-10 1 16,0-12-13-16,-2-1-18 0,2-9 4 16,2-27 11-16,-2-5 14 15,-1-2 2-15,-2 1 1 16,-3 2 2-16,1 1 0 16,0 8 0-16,-3 6 4 15,2 5 1-15,1 3 2 16,2 11-1-16,-5 4-4 15,3 2-3-15,-1 4 0 16,0 32-2-16,-1 3 0 16,-1 9 1-16,-1 5 1 15,-4-6-1-15,1-1 0 16,1-11-2-16,1-6-3 0,-1-13-18 16,-1-4-1-1,-4-8 2-15,2-4-2 0,5 0 13 16,2-19 11-16,4-17 9 15,2-5-6-15,-1-8 0 16,2-2 1-16,0-10-2 16,-1 4 3-16,1 6 3 15,2 14-2-15,-5 17 5 16,-7 13 4-16,-1 7-6 16,3 0-2-16,6 27-5 15,2 14 0-15,-4 14-1 16,-8 4-1-16,-5-1 0 15,0-7-1-15,0-6-1 16,-9-9-24-16,-2-9-32 16,-1-9-37-16,-1-14-44 0,-2-4-56 15,1-10-89-15,8-33-290 16</inkml:trace>
  <inkml:trace contextRef="#ctx0" brushRef="#br0" timeOffset="42190.89">28915 388 763 0,'0'0'88'0,"0"0"-1"16,0 0-42-16,0 0-43 0,0 0-4 15,66 172-31-15,-32-117-97 16,0-1-158-16</inkml:trace>
  <inkml:trace contextRef="#ctx0" brushRef="#br0" timeOffset="42469.14">29487 899 804 0,'0'0'221'0,"0"0"-74"16,0 0 43-16,0 0-83 0,0 0-45 16,-87-49-27-16,50 101-20 15,4 12-5-15,7 7-5 16,8 1 1-16,17-7-4 16,1-6-1-16,24-6-1 15,24-14 0-15,20-19 0 16,10-18-2-16,7-2-40 15,-6-27-146-15,-9-14-129 16,-19-8-344-16</inkml:trace>
  <inkml:trace contextRef="#ctx0" brushRef="#br0" timeOffset="46069.03">30741 210 709 0,'0'0'237'15,"0"0"-127"-15,0 0 20 16,0 0 15-16,0 0-61 15,0 0-39-15,0 0-28 16,-20-9-16-16,20 86 0 16,0 21-1-16,0 7 6 15,0 2-3-15,-5-3-2 16,0-1 0-16,4-14-1 16,-2-7 0-16,3-24-61 15,0-16-52-15,0-16-52 16,0-23-73-16,0-3-129 15</inkml:trace>
  <inkml:trace contextRef="#ctx0" brushRef="#br0" timeOffset="46572.03">30483 616 682 0,'0'0'228'15,"0"0"-113"-15,0 0 42 16,0 0-34-16,0 0-64 16,93-26-39-16,-34 24-15 15,1 2-2-15,2 0-3 16,-9 0-1-16,-5 0-1 0,-14 0-14 16,-10 0-53-16,-14 0 1 15,-5 4 0-15,-5 6 34 16,0 4 28-16,0 9 3 15,-3 7 3-15,-6 6 0 16,-1-4 1-16,3 0 2 16,3 1 4-16,4-4 4 15,0-1-1-15,16-3-2 16,12-7 4-16,12-9 8 16,11-9 5-16,5 0 5 15,1-9-16-15,-5-21-7 16,-12-5-3-16,-7-3-3 15,-12-7 1-15,-11 0 1 16,-10-4 2-16,0-3 3 16,-10 4 2-16,-17 5 10 0,-9 8-2 15,-8 19 2-15,-6 9-8 16,-2 7-7-16,1 7-4 16,3 25-1-16,10 13-4 15,10 4-22-15,11 2-114 16,14-6-148-16,3-6-395 15</inkml:trace>
  <inkml:trace contextRef="#ctx0" brushRef="#br0" timeOffset="48769.03">826 3221 847 0,'0'0'208'0,"0"0"-140"16,0 0 110-16,0 0-44 15,0 0-61-15,0 0-41 16,0 0-17-16,-16 0-9 16,41-16-6-16,9-8-4 15,0-4 4-15,7-3 0 16,-10 5 0-16,-4-7-7 16,-3-5-29-16,-6-3-27 0,-6-6 5 15,-8 6-10-15,-4 6 26 16,0 5 19-16,-22 8 18 15,-11 7 5-15,-13 15 2 16,-3 0 0-16,-2 14 8 16,2 21 6-16,7 13 10 15,6 12-1-15,12 3-2 16,6 5-2-16,8 3-6 16,10-3-8-16,0-7-1 15,28-6-5-15,16-10-1 16,14-12 0-16,18-13 0 15,13-18 0-15,11-2 0 16,2-2-17-16,-8-21-21 0,-12-16-10 16,-15-5-18-16,-16-3-1 15,-11-5 13-15,-18 3 23 16,-14 5 23-16,-8 7 8 16,-5 3 7-16,-17 4 27 15,-2 2 22-15,-4 10 4 16,4 4 9-16,0 7-13 15,6 4-14-15,3 3-7 16,9 0-4-16,-1 3-12 16,1 30-10-16,6 12-1 15,0 6-6-15,0 2-2 16,0-6 1-16,0-5-2 0,16-6 1 16,4-4 0-1,2-11-1-15,3-7-1 0,-1-10 2 16,0-4-3-16,-6 0-19 15,0 0-10-15,-8-22 8 16,-2-11 14-16,-5-9 10 16,4-3-1-16,-4-5 1 15,0 3 2-15,0 5 2 16,5 9-1-16,-5 8 7 16,0 13 2-16,-3 8 7 15,0 4 1-15,3 0-11 16,7 20-9-16,2 15-5 15,1 22 5-15,-5 2 1 16,-2 0 1-16,1-5-2 16,4-5-12-16,10-14-65 0,4-10-83 15,8-12-37-15,3-13-146 16,6 0-255-16</inkml:trace>
  <inkml:trace contextRef="#ctx0" brushRef="#br0" timeOffset="49377.03">1969 2836 644 0,'0'0'245'15,"0"0"-99"-15,0 0 30 16,0 0-53-16,-99-57-49 16,68 83-28-16,1 28-15 0,2 16-9 15,10 9-8-15,14-6-7 16,4-9-3-16,7-9-4 15,23-18 0-15,15-11-4 16,16-23-4-16,0-3-29 16,2-23-55-16,-1-22-49 15,-9-13-23-15,-10-15-10 16,-7-9 9-16,-15-15 11 16,-2-1 63-16,-10-6 64 15,-8 0 27-15,-1 1 32 16,0 10 46-16,-7 22 43 15,-15 26 85-15,7 25-31 16,-2 11-21-16,11 9-23 0,3 0-38 16,3 0-15-1,-4 23-39-15,2 43-24 0,2 19-8 16,0 18 4-16,0 1-3 16,2 5-2-16,7 7-1 15,-3 0-3-15,3-9-2 16,-3-24 1-16,3-17-2 15,-3-22 1-15,7-17-5 16,-4-15-4-16,0-9-8 16,0-3-1-16,0-15 5 15,9-30 10-15,4-18 2 16,-4-14 2-16,6-3 2 0,0 2-1 16,-3 23 0-1,-5 24-1-15,-2 27 1 0,5 4-1 16,3 0 0-16,8 19-1 15,1 19-2-15,-10 1 1 16,-1 10 0-16,-5-15-11 16,1-15-66-16,-2-14-166 15,-1-5-105-15</inkml:trace>
  <inkml:trace contextRef="#ctx0" brushRef="#br0" timeOffset="52038.03">3435 2914 712 0,'0'0'204'16,"0"0"-101"-16,0 0 45 0,0 0-4 15,0 0-63-15,0 0-42 16,-101 0-16-16,80 45-10 16,5 4 0-16,10 2-4 15,6-10-5-15,0-1-2 16,10-6-2-16,16-12 0 15,11-10-1-15,9-12 1 16,-1 0 2-16,4-4-2 16,-4-22-2-16,-9-7-19 15,-5-8-18-15,-10-4-11 16,-8-12-14-16,-11-9 6 16,-2 0-8-16,-12 1 30 0,-18 7 14 15,-4 16 14-15,-6 12 5 16,6 12 3-16,2 12 2 15,2 6 3-15,3 0 6 16,8 20-1-16,4 17-3 16,9 2-6-16,6 5-1 15,0 1 0-15,13-2-9 16,20-13-61-16,9-14-130 16,13-16-89-16,3 0-220 15</inkml:trace>
  <inkml:trace contextRef="#ctx0" brushRef="#br0" timeOffset="52308.02">3982 2391 803 0,'0'0'153'15,"0"0"-33"-15,0 0 58 16,0 0-60-16,0 0-58 15,0 0-31-15,-36 34-18 16,45 31-5-16,1 15 8 16,-4 13-2-16,-1 4-5 15,-2 2-2-15,-2-5-4 16,2-11-1-16,-1-11 0 0,2-20-14 16,2-8-71-1,0-21-79-15,3-15-85 0,-1-8-125 16</inkml:trace>
  <inkml:trace contextRef="#ctx0" brushRef="#br0" timeOffset="53508.02">3770 2859 663 0,'0'0'134'0,"0"0"-15"16,0 0-34-16,102-35-52 0,-27 13-17 15,7-6-4 1,2-3-12-16,-5-7 0 16,-5-4-21-16,-11-5-59 0,-4 1-19 15,-13-3-18-15,-15-2 0 16,-7 0 48-16,-17 4-5 16,-7 9 74-16,0 6 8 15,-3 10 78-15,-10 5 79 16,0 8-8-16,5 2-30 15,3 7-16-15,-2 0-16 16,6 0-16-16,-5 14-23 16,-1 31-25-16,1 13-7 15,-1 15 19-15,7 5-25 16,0 7 2-16,0 1-12 16,0 4-1-16,3-5-6 0,8-6 1 15,2-15-2 1,3-17 0-16,1-17 0 0,2-15-3 15,3-13-7-15,1-2-18 16,-2-6-1-16,2-26 5 16,-6-14 7-16,-2-13 12 15,-4-4 5-15,-3 2 2 16,-3 6-1-16,1 10-1 16,-4 12 1-16,-2 14 3 15,0 7 2-15,4 12 7 16,1 0 3-16,6 8-9 15,4 29-7-15,6 11 0 16,-3 8 0-16,0-2 2 0,4 1-1 16,-2-11-1-1,1-11-1-15,5-14 0 0,0-10-3 16,2-9-6-16,3 0 3 16,-2-5 3-16,-5-18 1 15,-3-10 3-15,-1-3 0 16,-10-9 1-16,4-3 2 15,-8-1-2-15,-3 1 5 16,-3 7-3-16,0 6 4 16,0 8 0-16,-6 3 10 15,-11 10-3-15,-1 4 6 16,-2 10-2-16,-2 0-11 0,-3 16-2 16,6 17-5-1,5 12-1-15,7 8-1 0,7 4 0 16,0 4 0-16,18-3 2 15,11-7-3-15,9-13 1 16,-2-13 1-16,3-17-2 16,0-5-19-16,-5-3 0 15,-4 0-6-15,-3-19 11 16,-3-10 14-16,-6-10 3 16,-4-2 1-16,-3-5 0 15,1 4 1-15,-1 4 0 16,-1 3 3-16,2 4 9 15,6 1 1-15,1 3-4 16,5 4-3-16,0-1-5 16,0 10-3-16,-6 10-2 0,-2 0 1 15,-2 4-2-15,-5 0-2 16,1 28 2-16,-7 7-9 16,-3 13-19-16,0 4-3 15,0 5-20-15,-11 3-17 16,3-5-10-16,-1-3 13 15,5-12 28-15,0-8 34 16,-3-9 6-16,4-11 2 16,-1-4 14-16,2-6 32 15,0-2 15-15,2 0 22 16,2 0-9-16,22-8-16 16,10-8-22-16,5-11-10 15,-2 5-21-15,2 5-4 16,-1-3-3-16,0 6-3 0,-5 3-5 15,-3 3-39-15,-10 6-20 16,-14 2-4-16,-6 0-34 16,0 0 35-16,-6 16-10 15,-16-1-68-15,1-1-110 16</inkml:trace>
  <inkml:trace contextRef="#ctx0" brushRef="#br0" timeOffset="56330.02">6751 2482 827 0,'0'0'120'0,"0"0"-21"16,0 0 59-16,0 0-20 15,0 0-69-15,0 0-42 16,0 0-15-16,-17 44-9 16,10 24 1-16,-1 7 5 0,-1 3-5 15,-4-1-1-15,1-5-1 16,6-13-2-16,6-10 0 16,0-23-2-16,0-9-37 15,0-17-39-15,10 0-50 16,7-45-31-16,4-21-28 15,-3-11-182-15</inkml:trace>
  <inkml:trace contextRef="#ctx0" brushRef="#br0" timeOffset="56523.03">6730 2186 608 0,'0'0'150'15,"0"0"-61"-15,0 0 17 16,0 0-20-16,0 0-70 16,0 0-16-16,101 6-3 15,-64 11-59-15,-1-8-86 16,-2-3-115-16,0-6-132 16</inkml:trace>
  <inkml:trace contextRef="#ctx0" brushRef="#br0" timeOffset="56920.02">7040 1971 741 0,'0'0'139'0,"0"0"10"15,0 0 8-15,0 0-24 16,0 0-58-16,0 0-47 16,-65 123-6-16,67-29 30 15,15 16-14-15,-1 4-14 16,3 8-3-16,-4 11-6 15,-4 8-1-15,0 2 0 16,-4-2-9-16,-4-7 0 16,-3-13-3-16,0-11 0 15,0-17-2-15,0-16 0 16,0-20-3-16,0-20-14 16,-6-13-21-16,-9-12 7 15,-11-10-5-15,-8-2 12 0,-6-6 0 16,0-28 5-16,6-18 12 15,4-13 7-15,12-19 2 16,15-13-1-16,3 1-1 16,21 2 0-16,22 16-1 15,5 10-2-15,8 16 1 16,6 11 0-16,3 12-13 16,-2 3-125-16,-11 10-173 15,-10 10-279-15</inkml:trace>
  <inkml:trace contextRef="#ctx0" brushRef="#br0" timeOffset="59013.05">8159 2247 915 0,'0'0'93'15,"0"0"25"-15,0 0 34 16,0 0-46-16,0 0-54 16,0 0-41-16,0 0-6 15,-19 155 2-15,17-72 5 16,2 3-9-16,-3 0 0 15,-1-4-2-15,-1 3-1 16,-4-11 0-16,0-9-12 16,2-13-69-16,2-16-66 15,1-20-62-15,2-16-142 16,-3 0-290-16</inkml:trace>
  <inkml:trace contextRef="#ctx0" brushRef="#br0" timeOffset="60174.98">7969 2667 275 0,'0'0'519'15,"0"0"-460"-15,0 0 34 16,0 0 9-16,141-77-56 16,-68 50-26-16,0-5-16 15,9-4-4-15,-6-6 0 16,-3-9-2-16,-6-1-39 15,-16 4-33-15,-16 3-14 16,-15 13 12-16,-12 2 60 0,-8 11 16 16,0 0 17-16,0 9 53 15,-12 10 25-15,-2 0-16 16,-2 0-8-16,0 22-2 16,2 11 9-16,4 15-19 15,-1 10-14-15,7 10-3 16,2 3-13-16,2 5-11 15,0-1-3-15,0-2-3 16,0-5-6-16,2-11-4 16,16-10-1-16,0-16 0 15,1-14-1-15,6-16 0 16,-1-1 0-16,4-10-2 16,-3-25 0-16,1-10-8 0,-6-3 0 15,-4 2 3-15,-6 5 1 16,-5 11 4-16,-2 8 2 15,-3 9 0-15,6 9 1 16,-6 4 1-16,0 0 0 16,2 0-1-16,7 18-1 15,5 17-6-15,0 12 6 16,5-4 2-16,-3 0 0 16,1-3-1-16,2-11-1 15,5-6-1-15,6-14-2 16,-1-9 3-16,9 0 0 15,-2-19 4-15,0-16-3 16,-6-6-1-16,-2-8 1 0,-4-2 0 16,-8-2 1-16,-4 2-1 15,-9 12 0-15,-3 10 0 16,0 3 1-16,-3 12 2 16,-15 6-2-16,-1 7 2 15,-6 1 8-15,-1 2-3 16,4 29-3-16,7 4-4 15,6 7 2-15,9 3 1 16,0 0-5-16,12-2-2 16,13-4 1-16,10-6 1 15,5-9 0-15,2-16 0 16,-2-3 0-16,-3-5-9 0,-5 0-2 16,-4-9 3-1,-4-12 3-15,-3-6 3 0,-7-3 2 16,-6-6 0-16,0 5 2 15,-7 1 0-15,2 5-2 16,0 5 4-16,3 4 0 16,-1 4 8-16,-3 8 3 15,3 1-6-15,4 3-5 16,7 0-4-16,5 0 0 16,5 22-1-16,-6 11 0 15,1 6-1-15,-3 0 2 16,3-5-2-16,0-7 0 15,0-8 1-15,6-10-8 16,-2-9-12-16,5 0 1 16,-4-12 6-16,-2-18-1 0,-1-9 7 15,-3-2 7-15,-7-7 1 16,-2-4 1-16,-10 0-1 16,-1 2 6-16,0 10-4 15,-15 10 0-15,0 15 2 16,3 14 4-16,-3 1 15 15,0 17 1-15,-1 30-12 16,-2 12-9-16,10 9 5 16,8 2 0-16,0-6-3 15,29-4-5-15,7-12 0 16,10-19 0-16,6-20-3 16,6-9-41-16,-3-16-81 0,-3-22-173 15,-5-1-344-15</inkml:trace>
  <inkml:trace contextRef="#ctx0" brushRef="#br0" timeOffset="62388.03">11158 2602 842 0,'0'0'117'16,"0"0"-33"-16,0 0 76 16,0 0-42-16,0 0-68 15,0 0-32-15,-8 55-14 16,4 4-2-16,-1 7 6 15,2 3-3-15,0-6-3 16,3-3-1-16,0-13-1 16,0-13 0-16,2-7-3 15,9-9-36-15,9-14-56 16,6-4-24-16,8-12-17 16,6-25-33-16,-4-12-44 15,-5-10 115-15,-5-14 58 0,-10-7 40 16,0 2 15-16,-6 11 37 15,-2 10 54-15,-8 12 49 16,0 16-26-16,0 6-19 16,0 13-9-16,0 4-8 15,0 6-30-15,0 0-16 16,0 0-27-16,0 21-14 16,0 19-4-16,0 6 3 15,0-1-1-15,10 3-2 16,9-3-1-16,6-8 1 0,1-4-4 15,3-11 2 1,-1-4 0-16,-4-5-1 0,2-7-2 16,-7 2-11-16,0-3-16 15,-6 3-22-15,-6 0 7 16,-1 1-10-16,-6 6-2 16,0 3 0-16,-2-2 29 15,-18 5 16-15,-8-4 12 16,-4 1 5-16,-8-2-4 15,-3-4 2-15,-3-7-3 16,2-5 1-16,6 0-2 16,3 0 0-16,8-17-51 15,6-17-54-15,9-11-128 16,3-6-218-16</inkml:trace>
  <inkml:trace contextRef="#ctx0" brushRef="#br0" timeOffset="62614.34">11092 2170 894 0,'0'0'127'15,"0"0"-6"-15,0 0 33 16,0 0-77-16,0 0-54 15,0 0-23-15,-1-16-3 16,18 46-76-16,0 4-92 0,-1-2-139 16,-3 2-491-16</inkml:trace>
  <inkml:trace contextRef="#ctx0" brushRef="#br0" timeOffset="63348.89">12520 3092 715 0,'0'0'135'0,"0"0"-35"15,0-137 81-15,-3 101-70 16,-11 9-40-16,-9 11-6 15,-4 14-20-15,-7 2-9 16,-7 11-11-16,2 29-14 16,5 9 0-16,9 2-8 15,13 2 0-15,8-1-3 16,4-1 0-16,14-6-2 16,19-11 0-16,13-12 1 0,5-8-1 15,1-14-21-15,-8 0-21 16,-9-6-5-16,-8-17-22 15,-8-13 17-15,-7-5 1 16,-8-4 24-16,-4 0 25 16,0 5 4-16,0 13 11 15,0 9 38-15,0 11 26 16,0 7 9-16,3 0-31 16,17 7-23-16,12 25-20 15,6 6-4-15,0 7 0 16,-3-1-3-16,-5-6-3 15,-4 0-4-15,0-13-56 0,-6-15-150 16,-6-10-227-16</inkml:trace>
  <inkml:trace contextRef="#ctx0" brushRef="#br0" timeOffset="65396.04">13783 2594 828 0,'0'0'117'15,"0"0"25"-15,0 0 28 16,0 0-54-16,0 0-44 15,0 0-38-15,0 0-20 16,-28 57-7-16,28 17 7 16,0 10 10-16,-5-1-15 15,-2 1-2-15,0-5-3 16,-1-5-3-16,2-15 1 0,1-12 0 16,0-9-2-1,5-15 0-15,0-11-2 0,0-5 1 16,0-7-13-16,9 0 3 15,9-17 2-15,6-18 9 16,4-7-1-16,-1-1 3 16,-3-4-2-16,2 4 5 15,2-5-2-15,0 12-1 16,0 1 1-16,1 13 0 16,-4 8-1-16,3 10 0 15,-2 4-2-15,-3 7-1 16,-3 27-1-16,-8 20-1 0,-5 7 1 15,-7 9 2 1,0 2 0-16,-13-1 0 0,-9-2-1 16,-5-7-2-16,1-11-22 15,-2-12-1-15,3-11-11 16,-2-10 9-16,-2-9 8 16,0-9 5-16,0 0 11 15,0-13 1-15,10-19 2 16,4-13 0-16,5-4-1 15,10-4 2-15,0 0-11 16,25 14-17-16,14 6-7 16,5 11-13-16,11 9-23 15,7 6-18-15,2 4-67 16,1 3-105-16,-7 0-93 16</inkml:trace>
  <inkml:trace contextRef="#ctx0" brushRef="#br0" timeOffset="65664.03">14471 3006 761 0,'0'0'187'15,"0"0"-53"-15,0 0 56 16,0 0-67-16,0 0-34 16,0 0-32-16,-28-85-22 15,28 88-20-15,0 28-11 16,2 18-3-16,5 13 0 15,-2 3 6-15,-4 2-6 0,-1-2-1 16,0-8 2-16,0-8-3 16,0-6 1-16,0-12-34 15,0-13-50-15,0-13-56 16,0-5-66-16,2-16-42 16,6-32-33-16,1-17-264 15</inkml:trace>
  <inkml:trace contextRef="#ctx0" brushRef="#br0" timeOffset="65853.03">14425 2537 416 0,'0'0'422'0,"0"0"-315"0,0 0 41 16,0 0-4-1,0 0-59-15,0 0-54 0,-16-25-27 16,17 36-4-16,14 23-16 15,5 11-39-15,-3 0-103 16,-5-1-139-16,-6 4-354 16</inkml:trace>
  <inkml:trace contextRef="#ctx0" brushRef="#br0" timeOffset="66370.03">14810 3518 916 0,'0'0'58'0,"0"0"68"15,0 0 6-15,-2-151-78 16,9 106-41-16,1-2-10 16,-3 2-3-16,1 7 3 15,-6 13-3-15,0 5 1 16,0 10 0-16,0 3 2 16,0 2-3-16,0 5 4 0,-2 0 1 15,-5 4 12-15,-2 27 4 16,1 14-2-16,-1 7 15 15,9 6 3-15,0 9-11 16,0 11-6-16,11 5-1 16,4 8-6-16,1 1-4 15,-2 1-5-15,-4 0 0 16,-5-7-4-16,-5-10-1 16,0-7 0-16,0-10-10 15,-12-20-34-15,0-6-26 16,-6-11 1-16,0-10-5 15,-6-12 12-15,-3 0 4 16,-1-13-1-16,5-27-18 16,4-10-4-16,4-20-61 0,8-18-151 15</inkml:trace>
  <inkml:trace contextRef="#ctx0" brushRef="#br0" timeOffset="66619.03">14776 2502 1020 0,'0'0'111'0,"0"0"10"0,0 0 38 16,0 0-54-16,0 0-80 15,0 0-25-15,-15 38-5 16,24-8-3-16,-3-8-104 16,-6-6-164-16,0-9-398 15</inkml:trace>
  <inkml:trace contextRef="#ctx0" brushRef="#br0" timeOffset="68737.03">15205 3263 805 0,'0'0'134'15,"0"0"-6"-15,0 0 33 16,0 0-57-16,0 0-58 16,0 0-26-16,0 0-13 0,-13-48-5 15,49 37-1-15,10-11-1 16,0 0 0-16,-7-3-2 16,-7-2-7-16,-1-3-36 15,-13-1-15-15,-5-2-5 16,-12-5 15-16,-1 5 40 15,-4 2 10-15,-20 7 2 16,-3 12-1-16,-4 10 1 16,-6 2 0-16,-1 8 2 15,3 25 14-15,9 15-1 16,2 10 6-16,9-1-7 16,11 2-3-16,4 2-6 15,0-6 1-15,4-3-6 0,20-10-2 16,8-9 0-16,7-11 0 15,10-12-22-15,12-10-77 16,6 0-75-16,0-27-119 16,-4-7-178-16</inkml:trace>
  <inkml:trace contextRef="#ctx0" brushRef="#br0" timeOffset="68985.03">15785 2933 383 0,'0'0'421'0,"0"0"-308"0,0 0 41 16,-95-70-25-16,76 70-42 15,3 0-51-15,0 29-11 16,5 19-8-16,0 16-5 16,8-2-3-16,3 3-4 15,0 0-1-15,14-8-4 16,13-2-3-16,8-13 2 15,12-10-26-15,12-19-79 16,7-13-83-16,7-4-140 16,-3-30-336-16</inkml:trace>
  <inkml:trace contextRef="#ctx0" brushRef="#br0" timeOffset="69230.03">16139 2264 715 0,'0'0'95'0,"0"0"19"16,0 0 24-16,0 0-23 15,0 0-55-15,0 0-41 16,-86 83 6-16,86-5 3 16,0 15-9-16,0 1-1 15,0 14-12-15,10 3-3 16,-2-2 0-16,1-9-3 15,1-15-2-15,-3-14-83 16,7-14-91-16,0-18-136 16,3-12-308-16</inkml:trace>
  <inkml:trace contextRef="#ctx0" brushRef="#br0" timeOffset="69937.39">16071 3112 773 0,'0'0'187'16,"0"0"-46"-16,0 0 59 15,0 0-98-15,0 0-51 16,0 0-22-16,36-131-19 16,12 103-4-16,7 6-6 15,-3 5 0-15,2 5-1 0,-8 2-4 16,-5 9-20-1,-9 1-20-15,-7 0 7 0,-4 0-10 16,-1 5 16-16,-1 8 8 16,-3-7 5-16,2 3 4 15,-6-4 2-15,-6-3 3 16,-1 0 8-16,-5 1 2 16,0-3 0-16,0 0 4 15,0 0 1-15,0 0 8 16,0 0 7-16,0 0-4 15,0 0-4-15,0 0-1 16,0 0-1-16,0 0-2 0,0 0-6 16,0 0 1-16,0 0 2 15,0 0-5-15,0 0 2 16,0 0-2-16,0 0 1 16,0 0-1-16,0 0 0 15,0 0 0-15,0 0 0 16,0 0 0-16,0 0 0 15,0 0 0-15,0 0 0 16,0 0-1-16,0 0 1 16,0 0-1-16,0 0 1 15,0 0 1-15,3 0 1 16,-3 0 1-16,0 0 2 16,0 0 16-16,0 0 9 15,0 0-6-15,0 0-1 16,0 0 4-16,0 0-9 0,0 0-4 15,0 11-14-15,0 20 0 16,0 15 0-16,0 12 0 16,-5 7 1-16,2-4-1 15,3-3 0-15,0-5 0 16,0-9-2-16,0-9-29 16,0-6-48-16,3-13-48 15,7-12-42-15,3-4-77 16,2-10-45-16</inkml:trace>
  <inkml:trace contextRef="#ctx0" brushRef="#br0" timeOffset="70161.03">16628 2524 758 0,'0'0'139'15,"0"0"-31"-15,0 0 35 16,0 0-23-16,0 0-72 16,0 0-43-16,-11-42-5 15,16 50-14-15,9 20 13 16,5 7-54-16,-3 10-63 16,-1 6-91-16,-2 5-132 15</inkml:trace>
  <inkml:trace contextRef="#ctx0" brushRef="#br0" timeOffset="70889.27">17203 3036 225 0,'0'0'669'15,"0"0"-562"-15,0 0 50 16,0 0-5-16,-38-144-78 0,15 131-42 16,-7 3-14-16,-4 10 0 15,-2 0-6-15,6 16-7 16,6 20-1-16,8 6-3 16,10 3-1-16,6 0 0 15,0 0 0-15,18 0-4 16,14-6 2-16,7-2 1 15,3-13-30-15,-3-7-8 16,0-7-10-16,-11-5 0 16,-1-5 8-16,-10 0 15 15,3-2 22-15,-8-24 4 16,-1-9 7-16,-3-11 10 16,0-8 25-16,-2-3 7 15,-1 0-15-15,2 2 0 16,-3 10-10-16,1 8-1 0,0 12 2 15,-3 13-9-15,0 4 3 16,-2 8-12-16,2 0-7 16,4 5-6-16,4 31 0 15,0 9 6-15,1 6 0 16,-3 2-2-16,-3 0-5 16,-1 0-14-16,-2-10-13 15,0-2-9-15,1-15 2 16,-2-3 1-16,1-11 1 15,1-6 12-15,1-3 10 16,3-3 17-16,1 0 2 16,10-29 6-16,0-8-5 0,4-6 2 15,-1-6 14-15,-3-6 0 16,3-2-1-16,-2 1 6 16,-1 12-6-16,-7 14 3 15,0 15-1-15,-5 15-1 16,7 0-4-16,0 8-8 15,2 31-1-15,-5 10-4 16,-1 8-1-16,-6-2-1 16,-3-2-12-16,0-2-68 15,0-10-88-15,0-14-140 16,0-5-399-16</inkml:trace>
  <inkml:trace contextRef="#ctx0" brushRef="#br0" timeOffset="72111.03">18508 2567 639 0,'0'0'118'16,"-67"-130"-14"-16,41 102 54 16,4 21-46-16,9 7-45 15,-6 55-41-15,2 45-14 16,0 41 17-16,7 20-4 16,10 5-15-16,0 5-4 15,0-7-1-15,0-5-4 0,0-11 2 16,-7-17-3-16,-9-20-9 15,-6-22-67-15,0-20-34 16,-5-18-64-16,2-26-88 16,-1-18-186-16</inkml:trace>
  <inkml:trace contextRef="#ctx0" brushRef="#br0" timeOffset="72329.03">18095 3380 769 0,'0'0'128'0,"0"0"-7"0,0 0 55 15,0 0-102-15,0 0-59 16,120-84-1-16,-52 64-4 16,6 7-7-16,0-5-3 15,-2-1-8-15,-10-3-54 16,-14-1-90-16,-15-1-106 15,-15 2-138-15</inkml:trace>
  <inkml:trace contextRef="#ctx0" brushRef="#br0" timeOffset="73326.95">18749 3092 764 0,'0'0'132'0,"0"0"30"15,0 0 20-15,0 0-86 16,0 0-24-16,0 0-7 0,-6-94-19 16,4 94-24-16,-2 6-13 15,-6 33-2-15,6 14-5 16,-6 8 2-16,7 4 0 16,3-5-3-16,0-5-2 15,17-4 1-15,6-10 0 16,5-10 0-16,1-11-1 15,-8-12 0-15,3-8-16 16,-8 0-14-16,-4-23 4 16,0-17 6-16,-2-3 2 15,-4-10 4-15,-6 4 4 16,0 0 11-16,0 3 0 16,0 4 1-16,0 7 7 15,0 9 12-15,0 11 5 0,0 8 0 16,0 7-10-16,0 0-6 15,0 0-9-15,0 10-7 16,0 32 2-16,2 13 5 16,9 5 0-16,0-5 0 15,-1-6 0-15,8-7-3 16,-1-9 1-16,7-10-16 16,-2-9-3-16,1-14-4 15,4 0 5-15,-1-4 19 16,0-23-1-16,-2-9 2 15,-8 3 0-15,-3-12 1 16,-1 0 0-16,-1 4 7 16,-4-4-3-16,2 0 9 0,-2 8 3 15,-1 5-4-15,-1 8 5 16,-1 9-9-16,1 7 1 16,-1 6-5-16,-3 2-5 15,4 0-4-15,6 17-4 16,-2 22 8-16,5 20 2 15,0 3-2-15,-12-6 0 16,2 3 0-16,2-16-4 16,0-2 3-16,3-9-1 15,-4-15-23-15,-1-7-5 16,-2-6 8-16,-1-4 14 16,6 0 8-16,4-25 7 15,4-13-5-15,3-11-1 0,1-6 0 16,1 0 4-16,-1 0 4 15,0 4 3-15,-4 12-3 16,0 10 1-16,0 6 0 16,0 11-4-16,1 8-5 15,3 4-1-15,-2 4-3 16,0 27 2-16,-4 8 0 16,-6 10 1-16,-7 10 0 15,0-4-43-15,0-2-41 16,-7-6-67-16,-3-10-81 15,9-13-144-15</inkml:trace>
  <inkml:trace contextRef="#ctx0" brushRef="#br0" timeOffset="73575.03">19914 2843 900 0,'0'0'141'16,"0"0"24"-16,0 0-10 16,0 0-85-16,0 0-39 15,0 0-22-15,-39 63-5 16,27 16 3-16,-1 14-5 16,13-8-1-16,0-13-1 15,7-9-1-15,13-16-13 16,14-19-92-16,3-21-107 0,7-7-190 15</inkml:trace>
  <inkml:trace contextRef="#ctx0" brushRef="#br0" timeOffset="74086.03">20321 2502 567 0,'0'0'208'0,"-3"-152"-45"15,-13 104 14-15,-1 10-37 16,4 28-34-16,7 6-37 16,6 4-25-16,0 28-34 15,-3 34-8-15,3 28 4 16,0 21-2-16,0 11-2 16,9 5-1-16,4-2-2 15,-2-7 0-15,-4-21-7 16,-3-19-75-16,-4-13-89 15,0-23-138-15,0-18-282 16</inkml:trace>
  <inkml:trace contextRef="#ctx0" brushRef="#br0" timeOffset="74406.03">20263 3070 817 0,'0'0'213'0,"0"0"-70"16,0 0 49-16,0 0-79 16,0 0-52-16,0 0-29 15,-9-115-20-15,39 96-9 16,7 7-3-16,4 12 0 16,5 0-1-16,-4 1 0 15,-6 27-4-15,-5 4-26 16,-7 12-44-16,-5 1-8 0,-6 2-15 15,-5-2 4-15,-4-3 28 16,-3-5-4-16,-1 0 23 16,0-4-7-16,0-5 21 15,0-6 1-15,0-5 1 16,0-4-47-16,0-10-67 16,0-3-43-16</inkml:trace>
  <inkml:trace contextRef="#ctx0" brushRef="#br0" timeOffset="74609.03">20684 2637 763 0,'0'0'137'0,"0"0"-53"16,0 0 32-16,0 0-50 15,0 0-66-15,0 0-37 16,45 53-60-16,-9 4-157 16,-7 8-332-16</inkml:trace>
  <inkml:trace contextRef="#ctx0" brushRef="#br0" timeOffset="75276.14">21076 3082 793 0,'0'0'152'0,"0"0"-10"15,0 0 41-15,0 0-72 16,0-135-58-16,-12 112-16 16,-4 11-8-16,-4 6-9 15,-5 6-12-15,-5 8-2 16,-1 25-6-16,4 24 1 15,7 2-1-15,7 0-3 16,10 0 0-16,3-10 0 0,9-12-4 16,20-6-1-16,5-14-30 15,5-13-16-15,2-4 4 16,-5 0-9-16,1-23 16 16,-9-10 17-16,-2-8 17 15,-7-3 7-15,-6-3 2 16,-7 6 4-16,-4 6 5 15,0 4 22-15,-2 3 12 16,0 10-1-16,5 6-12 16,-5 5-11-16,4 7-4 15,-3 0-11-15,1 0-4 16,7 15-7-16,-3 19 5 0,0 9 2 16,1 2 1-1,-7-1 0-15,2-6-1 16,-1-4-1-16,1-15-1 0,-1-3-2 15,-1-10-4-15,2-6-1 16,-2 0 6-16,7 0 3 16,5-8 4-16,5-22-2 15,5-7-1-15,0-10 0 16,-1-3 2-16,3-6 5 16,-3 0 5-16,-2 2 4 15,-1 15 11-15,-7 16-3 16,-7 17 1-16,3 6-4 15,3 23-19-15,7 32-3 16,-2 12 3-16,0 8-3 16,-6-2 0-16,-3-9 0 0,3-15-31 15,-3-10-102-15,5-16-62 16,-1-16-123-16,4-7-363 16</inkml:trace>
  <inkml:trace contextRef="#ctx0" brushRef="#br0" timeOffset="80955.03">23295 2663 535 0,'0'0'182'16,"0"0"0"-16,0 0-14 0,0 0-32 16,0 0-47-16,0 0-46 15,-79-41-16-15,65 70-14 16,4 11-7-16,10 6-5 16,0 1 0-16,10-2 0 15,17-8-1-15,3-11-2 16,6-6-14-16,-1-17-32 15,-2-3-12-15,-9 0-14 16,-1-13 35-16,-10-15 15 16,-7-7 24-16,-6 1 1 15,0-7 0-15,0 8 2 16,-12 7-1-16,-4 6-2 16,6 10 3-16,-4 10-3 15,6 0-2-15,1 11-6 0,-2 32-25 16,3 19-77-16,0 6-67 15,3 4-125-15</inkml:trace>
  <inkml:trace contextRef="#ctx0" brushRef="#br0" timeOffset="81314.03">23386 3453 796 0,'0'0'161'0,"0"0"-32"0,0 0 20 16,0 0-52-16,0 0-65 16,0 0-23-16,-42 12-7 15,42-3-2-15,0 5-4 16,0 4 3-16,0-5 1 16,0-3-5-16,12-3-29 15,6-7-4-15,3 0-2 16,-5-5-1-16,-4-20 16 15,-6-7 12-15,-5-5 8 16,-1-2 3-16,0 4 1 16,-10 7 1-16,-6 5 5 15,3 9-4-15,-1 8-1 16,5 6 0-16,-1 0 0 0,4 0-4 16,4 0-8-1,2 20-68-15,0-1-105 0,12-3-74 16,9-6-55-16</inkml:trace>
  <inkml:trace contextRef="#ctx0" brushRef="#br0" timeOffset="81855.66">24065 2705 851 0,'0'0'204'0,"0"0"-88"16,0 0 71-16,0 0-62 15,19-135-51-15,-17 132-40 16,-1 3-11-16,2 0-9 15,10 0-10-15,7 25-3 16,10 30 4-16,4 22 0 16,-9 19-3-16,-2 3-1 15,-7 1-1-15,-4-7 0 16,-3-20 1-16,-4-8-1 16,-4-17-6-16,-1-11-5 0,3-12-11 15,-3-16-9-15,0-3 10 16,0-6 13-16,0 0 8 15,6-22 5-15,0-19 1 16,6-26-5-16,5-8-1 16,-4-14 1-16,4-8-1 15,-4-5 1-15,4 6 2 16,-9 15-3-16,2 16 2 16,-1 17 1-16,-2 16-1 15,-2 9-1-15,-2 12-1 16,0 11-1-16,0 0-5 15,3 5-47-15,7 34-80 0,1 21-28 16,-4 19-77-16,-4 3-120 16</inkml:trace>
  <inkml:trace contextRef="#ctx0" brushRef="#br0" timeOffset="82171.88">24685 3543 992 0,'0'0'156'0,"0"0"18"15,0 0-17-15,0 0-68 16,0 0-46-16,0 0-22 15,-7-37-7-15,7 37-11 16,0 25-3-16,0 18 3 16,0 10-3-16,0 10 2 15,0-3-1-15,-8-14-2 16,-4-5 0-16,-2-4-47 16,-2-13-120-16,6-17-157 15,10-7-502-15</inkml:trace>
  <inkml:trace contextRef="#ctx0" brushRef="#br0" timeOffset="82988.03">25221 2386 575 0,'0'0'136'0,"0"0"7"15,39-155 71-15,-36 126-58 16,-3 11-51-16,0 13-32 16,-8 5-17-16,-18 13-20 15,-11 50-20-15,-10 32 3 16,-4 30 0-16,8 12-10 16,16 11-3-16,6 4-4 15,15-5 1-15,6-16-5 16,0-13 2-16,14-24-8 0,9-16-48 15,12-27-47 1,12-23-75-16,3-26-53 0,8-2-64 16,-5-34-334-16</inkml:trace>
  <inkml:trace contextRef="#ctx0" brushRef="#br0" timeOffset="83588.03">25644 2694 634 0,'0'0'247'0,"0"0"-121"16,0 0 51-16,0 0-30 16,0 0-68-16,0 0-19 0,-1-96-12 15,1 96-20-15,-10 10-18 16,-8 33-6-16,-9 22-3 15,0 17-1-15,9-6 4 16,11-7-3-16,7-8-1 16,0-18 0-16,0-8-2 15,7-9 1-15,8-12-1 16,2-11 1-16,8-3-8 16,4-13-11-16,1-23-16 15,-3-10-9-15,-4-3 11 16,-11-8-4-16,-11 2 7 15,-1 2 20-15,0 7 4 0,-7 17 7 16,-7 9 4 0,0 14-3-16,4 0 15 0,3 6 15 15,7 0-6-15,0 0-12 16,0 0-2-16,0 0-10 16,0 7 0-16,13 11 3 15,7 5 0-15,7-6 2 16,1-1-3-16,4 2-1 15,-4-2 1-15,-6 7-3 16,-3 0 0-16,-4 5 0 16,-3-1-2-16,-3 7 1 15,-6-1 1-15,-1 5-5 16,-2 2 3-16,0 2 2 0,0-1-12 16,0-2-1-1,-5 4-4-15,-4-5-21 0,0-3-24 16,2-4-62-16,5-5-34 15,2-6-137-15,0-10-149 16</inkml:trace>
  <inkml:trace contextRef="#ctx0" brushRef="#br0" timeOffset="83890.04">26092 3190 852 0,'0'0'220'15,"0"0"-88"-15,0 0 55 16,0 0-74-16,0 0-55 16,0 0-29-16,-12-55-12 15,12 55-4-15,0 22-12 16,0 25 4-16,0 12 1 15,5 13-5-15,-5-2-1 16,0 1 2-16,0-4-2 16,0-12-10-16,-2-7-77 15,-2-14-62-15,2-16-124 16,2-14-194-16</inkml:trace>
  <inkml:trace contextRef="#ctx0" brushRef="#br0" timeOffset="84452.04">26176 2202 653 0,'0'0'203'0,"0"0"-46"0,0 0 16 16,0 0-46-16,0 0-66 15,0 0-35-15,39 31 13 16,5 44 21-16,-3 17-20 16,0 20-19-16,2 23-4 15,2 8-5-15,-3 4-7 16,-9-3-4-16,-20-17 0 16,-10-10-1-16,-3-13-2 15,-23-14-23-15,-17-14-88 16,-11-14-108-16,-10-17-99 0,-6-21-210 15</inkml:trace>
  <inkml:trace contextRef="#ctx0" brushRef="#br0" timeOffset="86153.05">26875 2760 733 0,'0'0'113'0,"0"0"23"16,0 0 39-16,0 0-41 15,0 0-69-15,0 0-28 16,0 0-17-16,23-40-3 15,29 32-14-15,16-2-2 16,6-2 0-16,-3 1-1 16,-14-4-1-16,-7-4-44 15,-9-2-59-15,-8-1-56 16,-12-1-25-16,-11 7-60 16,-10-6-355-16</inkml:trace>
  <inkml:trace contextRef="#ctx0" brushRef="#br0" timeOffset="86535.43">27176 2409 748 0,'0'0'145'0,"0"0"21"16,0 0 23-16,0 0-53 15,0 0-52-15,0 0-24 16,-44-37-19-16,44 37-21 15,0 0-16-15,0 0-4 0,21 23 0 16,12 5-2-16,10-2 4 16,2 4-1-16,-2-1-1 15,-6 0-4-15,-7-2-2 16,-4 1-21-16,-7 2-11 16,-10-3 23-16,-3 9 2 15,-6 3 2-15,0 7 9 16,-17 8 1-16,-15 4 1 15,-2-4-4-15,-7-2 4 16,5-3-1-16,3-10 1 16,9-3-16-16,9-17-27 15,5-3-23-15,7-8-52 16,3-8-40-16,0 0-54 0,22-10-44 16,10-27-293-1</inkml:trace>
  <inkml:trace contextRef="#ctx0" brushRef="#br0" timeOffset="87300.04">27829 2357 689 0,'0'0'217'16,"0"0"-90"-16,0 0 59 16,0 0-37-16,0 0-56 15,0 0-35-15,0-85-20 16,0 85-20-16,4 0-15 16,20 30-2-16,9 15 2 15,3 14 0-15,1 14-1 16,-12 19-2-16,-6 6 0 15,-5 2 0-15,-6-12-1 0,1-24-1 16,0-16-8-16,-5-15-18 16,2-20-12-16,-3-4 19 15,1-9 1-15,0 0 16 16,6-32 4-16,3-23 4 16,7-16-3-16,-4-11-1 15,2-12 2-15,-6-4-1 16,0 8-1-16,-5 13 0 15,-1 15 0-15,-1 18 1 16,-2 17 0-16,-1 7 0 16,0 12-1-16,3 8 0 15,-5 0 0-15,3 0-4 16,6 20-27-16,3 14-57 0,7 17-52 16,-4 10-75-1,-8 11-104-15,-2 2-311 0</inkml:trace>
  <inkml:trace contextRef="#ctx0" brushRef="#br0" timeOffset="87704.62">28473 3247 933 0,'0'0'111'0,"0"0"34"0,0-143 24 16,8 99-82-16,-2 9-37 15,3 8-10-15,-3 7-18 16,1 8-9-16,-1 7-8 16,-3 5-5-16,3 0-2 15,3 9-7-15,4 33 7 16,-5 12 1-16,-8 11-20 15,0 16-26-15,-5 3-5 16,-16-4-4-16,-2-5-1 16,-1-7 14-16,0-11 27 15,10-12 16-15,6-15 2 16,6-8-1-16,2-11 11 16,0-9 17-16,15-2 18 0,18 0-5 15,10-22-21-15,8-11-21 16,7-2-25-16,3-2-178 15,-7-3-328-15</inkml:trace>
  <inkml:trace contextRef="#ctx0" brushRef="#br0" timeOffset="88590.62">29219 2080 276 0,'0'0'577'0,"0"0"-473"15,0 0 0-15,-44-137 41 16,32 129-34-16,2 8-52 16,-3 8-38-16,-3 51-14 15,-10 34 10-15,7 26 3 16,-1 8-6-16,7 7-7 16,13-1-4-16,0-7-1 15,9-7-4-15,12-13 0 16,7-25-26-16,7-25-73 15,7-27-63-15,7-24-67 16,6-5-65-16</inkml:trace>
  <inkml:trace contextRef="#ctx0" brushRef="#br0" timeOffset="89101.05">29719 2035 888 0,'0'0'124'16,"0"0"9"-16,0 0 35 15,0 0-62-15,0 0-50 16,0 0-28-16,-68-43-16 0,51 94-8 16,-7 26 1-1,-1 18 1-15,-2 5-2 0,14-9-1 16,8-7-2-16,5-4-1 15,0-10 0-15,12-8 0 16,3-17-1-16,9-13-4 16,2-17-17-16,-3-15-26 15,7 0-20-15,-2-27-8 16,-4-15 11-16,-4-4-10 16,-12-2 26-16,-8 3 6 15,0 6 25-15,0 10 18 16,-4 9 3-16,-4 7 10 0,7 10 29 15,1 3-1 1,0 0-13-16,0 0-14 0,0 0-10 16,6 16-3-16,7 10 9 15,3 10 0-15,-3 4 7 16,0 7-1-16,-2 0-1 16,-4 6-4-16,-2 5-10 15,-1-6 0-15,-1-3 0 16,-2-8-1-16,-1-4-10 15,0-9-72-15,0-7-60 16,5-7-139-16,1-8-142 16</inkml:trace>
  <inkml:trace contextRef="#ctx0" brushRef="#br0" timeOffset="89490.04">30027 2866 777 0,'0'0'245'0,"0"0"-168"16,0 0 32-16,34-129 17 15,-17 107-68-15,0 5-31 16,1 5-7-16,-1 8-9 15,1 4-10-15,-8 0-1 0,0 0-3 16,-2 12-3-16,-4 18-10 16,-2 10-12-16,-2 10-28 15,0 6-22-15,0 5 9 16,0-4 24-16,-3-5-8 16,-4-10 1-16,3-9 20 15,1-8 0-15,3-12 25 16,0-9 7-16,0-4-2 15,14 0 2-15,9-14 6 16,11-24-6-16,3-8-59 16,-5-9-79-16,-3-12-339 15</inkml:trace>
  <inkml:trace contextRef="#ctx0" brushRef="#br0" timeOffset="89800.05">30413 1437 702 0,'0'0'148'0,"0"0"-41"16,0 0-47-16,0 0 21 0,0 0 9 15,91 244-8 1,-53-92-37-16,-4 17-9 0,-5 9-21 16,-9-4-4-16,-7-7-8 15,-10-6-3-15,-3-9-1 16,-30-10-55-16,-16-20-98 16,-15-20-63-16,-5-26-106 15,-1-9-231-15</inkml:trace>
  <inkml:trace contextRef="#ctx0" brushRef="#br0" timeOffset="95352.04">1563 4608 397 0,'0'0'525'15,"0"0"-460"-15,0 0 48 16,0 0 38-16,0 0-58 16,0 0-50-16,0 0-29 15,-94 81 5-15,81 44 7 16,4 22-11-16,9-2-7 0,0-4-5 16,0-4-1-1,0-9-2-15,0-18 1 0,0-4-1 16,-3-22-16-16,-3-19-53 15,1-14-47-15,-2-18-40 16,-2-14-65-16,1-16-86 16</inkml:trace>
  <inkml:trace contextRef="#ctx0" brushRef="#br0" timeOffset="95953.04">1210 5353 694 0,'0'0'109'0,"0"0"-6"16,0 0 56-16,0 0-63 15,0 0-53-15,110-132-21 16,-65 112-10-16,10 2-6 16,6-4-6-16,5 6-3 15,2-4-5-15,-3-3-63 16,-3 4-36-16,-14-1-21 15,-8 2 23-15,-12 2 17 16,-8 1 48-16,-8-1 40 16,-9 3 0-16,-3 4 47 15,0-6 77-15,-1 1-21 16,-13 3-16-16,-2 0-15 16,-5 8-17-16,-3 3-16 0,-3 0-5 15,0 11-6-15,-1 19-8 16,5 9-4-16,4 4 0 15,5-2-5-15,6 3-5 16,6-7-2-16,2-3-4 16,0-4 1-16,16-4-1 15,9-8-2-15,3-9 2 16,6-9 0-16,-1 0-4 16,-5 0-13-16,-4-13-7 15,-6-5 5-15,-6-5 3 16,-6-2 10-16,-6-1 2 15,0 4 4-15,0-5 0 0,0 3 0 16,-9-5 1-16,-4 2-1 16,-1-2 1-16,-4 0-2 15,-10 10-6-15,1 1-13 16,-6 13-6-16,3 5-6 16,2 0-3-16,8 0-9 15,7 13-15-15,9 9-74 16,4 1-63-16,7-6-17 15,16-6-94-15</inkml:trace>
  <inkml:trace contextRef="#ctx0" brushRef="#br0" timeOffset="96433.05">2069 5025 763 0,'0'0'133'16,"0"0"9"-16,0 0 35 15,3-155-61-15,2 132-63 16,2 7-15-16,-1 1-2 0,0 9-14 15,3 2-14 1,4 4-8-16,7 0-3 0,2 4 3 16,3 25 0-16,-1 5-1 15,-3 11 0-15,-3 10-14 16,-6 1-27-16,-2 0-14 16,-7-6-3-16,-3-8-6 15,0-7 15-15,0-7 22 16,-10-8 18-16,-2-10 9 15,2-9 2-15,3-1 6 16,-1-1 22-16,6-32 33 16,2-18-13-16,0-13 0 15,2-21-30-15,23-5-1 16,6 0-16-16,4 6 3 16,-1 23-5-16,-4 13-20 0,4 15-88 15,-7 10-125-15,-5 9-321 16</inkml:trace>
  <inkml:trace contextRef="#ctx0" brushRef="#br0" timeOffset="99620.04">3121 4794 730 0,'0'0'171'0,"0"0"-97"15,4-145 65-15,-1 120-1 16,-3 13-47-16,0 6-39 16,0 6-10-16,0 0-11 15,0 0-12-15,-10 34-17 16,-11 21 2-16,-3 21 4 0,8 6-6 15,13-14-2 1,3-5 0-16,0-11-3 0,18-11 3 16,3-10-1-16,2-17 0 15,7-14-8-15,0 0-11 16,3-10-15-16,-3-25-3 16,-8-5-16-16,-1-7 9 15,-9 2 18-15,-6 2 23 16,-6 4 4-16,0 7 3 15,0 9 3-15,-5 9 11 16,1 8 5-16,0 6 1 16,-4 0-6-16,-1 18-14 15,0 26-3-15,1 12 1 16,3 1-1-16,5-6 0 16,0-12-1-16,19-6 0 0,8-11 0 15,3-5 1-15,1-17 0 16,3 0 0-16,-1-10 1 15,-6-22 2-15,-2-6 3 16,-8-5-4-16,-4 4 1 16,-5-3-3-16,-4 1 4 15,-4 1 14-15,0 8 7 16,0 4 2-16,0 9-10 16,0 11 10-16,0 5-6 15,0 3-14-15,0 0-7 16,0 0-3-16,9 23 0 15,6 18 3-15,9 6 0 0,-8 2 1 16,4 6 1-16,-4-2-3 16,2-7 4-16,-2-8-3 15,-2-10 0-15,-5-11 0 16,-1-9 0-16,-6-6-4 16,2-2 4-16,-2 0 2 15,9-17 1-15,-4-17-2 16,5-15-1-16,-4-2 2 15,-1 0 2-15,2 2-2 16,-1 6 0-16,-2 11-2 16,1 9 2-16,-4 9 1 15,7 8-3-15,-1 6-1 16,5 0 0-16,5 3-2 0,-1 22 1 16,1 9-2-1,-1 8 4-15,-4 5 2 0,8-6-2 16,-7-7 0-16,0-11 1 15,0-7-1-15,-2-9-4 16,2-4 1-16,3-3 2 16,-1 0 1-16,2-26-1 15,5-5 0-15,-2-10 1 16,-4 1-4-16,0 3 4 16,-8 6 2-16,-4 8 0 15,-6 10-2-15,0 10 1 16,0 3-1-16,0 0 0 0,5 0-1 15,5 4-11 1,5 20 10-16,9-1 1 0,-1-4 0 16,7-5-1-16,2-8 2 15,6-6-1-15,5 0-12 16,-1-16-5-16,-8-13 0 16,-6-5-6-16,-10-4 10 15,-5 0 7-15,-12 1 5 16,-1 1 2-16,0 2 0 15,-15 4 0-15,2 8 2 16,-3 7 11-16,9 6 19 16,4 6 14-16,0 3-1 15,3 0-21-15,0 0-9 16,0 25-14-16,13 32 2 16,5 28 4-16,8 21 4 0,-7 15-1 15,2 3 0-15,-5 9-6 16,-7-5-3-16,-3 2 0 15,-6-1 1-15,0-6-2 16,0-14-2-16,0-12 0 16,-3-16-29-16,-11-16-20 15,-5-11 9-15,-8-19-16 16,-7-8 0-16,-11-9 6 16,-10-13 17-16,-2-5 28 15,-1-14 7-15,9-34 4 16,16-25 19-16,15-21 20 15,18-26-23-15,6-13-14 0,30 4-6 16,16 12-2 0,14 24-5-16,12 26-87 0,-1 19-214 15</inkml:trace>
  <inkml:trace contextRef="#ctx0" brushRef="#br0" timeOffset="101249.05">5484 4395 579 0,'0'0'235'16,"-27"-154"-127"-16,16 101 21 16,7 15 22-16,-3 19-32 15,7 13-39-15,0 6-23 16,0 0-29-16,0 35-16 16,0 30-9-16,0 29 26 15,7 12-14-15,-3 0-6 16,0 3-7-16,-2-6-2 15,-2-3 0-15,0-7-2 16,0-15-26-16,0-19-53 16,0-14-81-16,4-22-69 15,-4-15-166-15</inkml:trace>
  <inkml:trace contextRef="#ctx0" brushRef="#br0" timeOffset="102312.05">5247 4724 840 0,'0'0'101'0,"0"0"1"16,0 0 18-16,0 0-55 16,124-87-29-16,-63 62-17 15,0-3-10-15,3 1-6 16,0 0-2-16,-5 1-1 0,-9 7-2 15,-16 4-2 1,-10 8-12-16,-16 1 9 0,-7 6 7 16,-1 0 6-16,0 0-2 15,-5 22 1-15,-15 21 13 16,-4 6-1-16,4-1 0 16,3 0 4-16,11-3-13 15,6-10 0-15,0-2-3 16,6-7-2-16,12-7-2 15,5-8 2-15,4-11-2 16,3 0 4-16,4-11-4 16,-1-16 1-16,0-7 0 15,-6-6-2-15,-10 0-3 16,-6-1-11-16,-6 4-1 16,-5 5 6-16,0 5 9 0,0 5 1 15,-6 5 2-15,0 5 10 16,2 11 15-16,4 1-2 15,-2 0 4-15,2 0-19 16,0 24-9-16,0 14 0 16,0 7 0-16,9-1 0 15,6 2-2-15,1-4 0 16,4-7 0-16,2-6 0 16,2-13 0-16,0-14 0 15,3-2-2-15,1 0-4 16,-3-28-5-16,-1-3 2 15,-7-10 1-15,-4-6 6 0,-7-3-4 16,-6 2 3-16,0 3 1 16,0 8 2-16,-3 5 1 15,-6 8 3-15,2 9-1 16,2 5 14-16,0 10 2 16,5 0 0-16,0 0-13 15,0 14-6-15,0 21-2 16,0 12 2-16,6 6 2 15,9-2 0-15,4-6-4 16,3-4 2-16,7-11-2 16,3-11-2-16,2-9-18 15,0-10-11-15,0 0 12 16,-6-12 11-16,-3-17 2 0,-6-4 8 16,-10-5 0-1,-3-7 3-15,-6 6-2 0,0 1 5 16,0 5 5-16,-6 11 24 15,-3 7 5-15,5 7-3 16,0 8 5-16,4 0-15 16,0 0-17-16,0 18-9 15,0 23-1-15,0 10 3 16,4 6-2-16,15-4 1 16,-1-12-2-16,9-2 2 15,4-15-2-15,4-9-4 16,-1-11 3-16,2-4-7 0,-2-5-5 15,-6-21 7 1,-7-8 0-16,-7-6 6 0,-8-8-2 16,-6-6 2-16,-5-5 1 15,-26 0-1-15,-8 12 1 16,-4 12 0-16,-3 21-1 16,2 14-4-16,6 14-3 15,11 28-46-15,12 6-76 16,15-7-201-16</inkml:trace>
  <inkml:trace contextRef="#ctx0" brushRef="#br0" timeOffset="104264.05">7698 4535 878 0,'0'0'128'0,"0"0"-22"15,0 0 42-15,0 0-51 16,6-139-29-16,-4 135-29 16,-1 1-20-16,5 3-5 15,3 0-7-15,6 11 1 16,6 22-3-16,-1 8-2 16,-3 11 3-16,1 8-5 15,-2 0 1-15,-1 0-3 16,0-2 2-16,1-14-2 15,-5-6 1-15,3-15-7 0,-3-8-7 16,-6-13 0-16,-2-2 2 16,3-13 11-16,-3-29 1 15,4-16 1-15,-1-7-1 16,-4-2-2-16,1 0 2 16,-2 1 1-16,1 5 0 15,1 6-1-15,-2 6 0 16,4 14 0-16,0 7 0 15,-1 11 0-15,0 5 0 16,5 12-17-16,9 0-55 16,4 6-36-16,6 32-11 15,2 7-77-15,-7 4-128 0,-7-4-276 16</inkml:trace>
  <inkml:trace contextRef="#ctx0" brushRef="#br0" timeOffset="104652.05">8307 4680 800 0,'0'0'129'0,"0"0"-38"15,0 0 60-15,0 0-65 16,34-154-58-16,-8 120-12 0,-3 1 0 15,-2 0-3 1,-5 3-7-16,-8 7 1 0,-5 1-3 16,-3 7 1-16,0 7 6 15,-13 5-3-15,-14 3-3 16,-11 3-4-16,-8 33 5 16,-1 19 1-16,9 7-2 15,8 4-1-15,14 2-1 16,13-7-2-16,3 0-1 15,12-4 2-15,25-15-2 16,12-9-1-16,14-18-4 16,10-15 4-16,6 0-21 15,-3-14-49-15,-10-20-53 16,-8-7-72-16,-12-4-89 0,-16 3-322 16</inkml:trace>
  <inkml:trace contextRef="#ctx0" brushRef="#br0" timeOffset="105146.51">8780 4470 856 0,'0'0'133'15,"0"0"22"-15,0 0 34 16,0 0-101-16,0-145-35 16,1 138-7-16,2 7-14 0,3 0-22 15,9 0-10-15,11 1 0 16,3 23 0-16,3 10 1 16,-4 7-1-16,-3 0-3 15,-1 4 2-15,-7-6 0 16,2 2-22-16,-6-9-5 15,-2-2-9-15,-8-9-20 16,0-8 4-16,-3-1-10 16,0-10 1-16,0-2 31 15,0 0 31-15,-8 0 2 16,-7-15 0-16,-4-14-1 0,5-5 3 16,1-8 7-16,6-2 4 15,4-9 4-15,3 1 3 16,6 1-7-16,11 5-9 15,3 6 2-15,1 9-4 16,4 5-4-16,-7 10-2 16,0 3-5-16,3 13-33 15,-2 0-60-15,5 0-57 16,1 0-100-16,-1 8-46 16</inkml:trace>
  <inkml:trace contextRef="#ctx0" brushRef="#br0" timeOffset="105403.05">9394 3867 688 0,'0'0'156'16,"0"0"6"-16,0 0-1 16,0 0-26-16,0 0-46 15,0 0-23-15,-55-94-31 16,55 102-20-16,0 41-13 15,0 25 4-15,6 20 3 16,-1 10-3-16,5 4-5 16,-4 1 0-16,3-3-1 15,-2-9-1-15,1-7-29 16,1-13-98-16,6-13-96 16,3-15-181-16</inkml:trace>
  <inkml:trace contextRef="#ctx0" brushRef="#br0" timeOffset="105800.06">9348 4547 406 0,'0'0'488'15,"0"0"-375"-15,0 0 53 16,0 0 5-16,0 0-77 15,0 0-52-15,-16-90-15 0,40 66-17 16,10-1-6-16,6 3 1 16,5 3-5-16,-3 3-2 15,3 12-3-15,-10 4-18 16,-7 0-26-16,-6 23-5 16,-6 15-12-16,-7 3 5 15,-3 6-2-15,-3 0 16 16,-3 2-2-16,0-7 9 15,0 0 23-15,0-3 10 16,0-11 7-16,-3-2 1 16,3-7 0-16,0-5-1 15,0-2 5-15,3-4 0 16,12-5-5-16,8-3 4 0,7 0-4 16,7-23-42-16,1-10-136 15,-2-7-93-15</inkml:trace>
  <inkml:trace contextRef="#ctx0" brushRef="#br0" timeOffset="106011.81">9675 3860 939 0,'0'0'119'15,"0"0"-17"1,0 0 68-16,0 0-74 0,0 0-72 16,0 0-24-16,-13-25-34 15,5 33-185-15,-4 6-256 16</inkml:trace>
  <inkml:trace contextRef="#ctx0" brushRef="#br0" timeOffset="107721.06">10263 4412 582 0,'0'0'160'0,"0"0"-51"16,-9-132 49-16,-9 102-27 15,3 11-35-15,-3 12-26 16,-3 7-21-16,-7 4-12 16,-4 35-22-16,2 13-1 15,7 14-2-15,5 0-3 16,15 9-7-16,3 1-2 16,0 2 1-16,12-8-1 0,10-4 0 15,7-19-3-15,5-9-32 16,7-18-38-16,3-20-50 15,3 0-60-15,-5-26-164 16,-1-19-317-16</inkml:trace>
  <inkml:trace contextRef="#ctx0" brushRef="#br0" timeOffset="108342.06">10415 4600 764 0,'0'0'148'0,"0"0"-14"16,0 0 46-16,0 0-73 16,0 0-65-16,0 0-24 15,15-20-7-15,21 7-8 16,8-5 0-16,-4 0-2 16,-3 2-1-16,-7-3 0 15,-6 2 0-15,-14 1-16 16,2 0-15-16,-12 3 13 15,0 1 8-15,0 2 8 16,-16 6 1-16,-16 4 1 16,-13 0-1-16,0 22 2 15,-1 12 3-15,6 10 9 16,11-1-3-16,7 6 6 0,10 0-3 16,12 0-7-16,0 0-3 15,9-8 1-15,22-4-1 16,15-16 3-16,7-14-5 15,14-7 0-15,0-3 1 16,-5-26-1-16,-5-8-1 16,-9-8 0-16,-9-5-19 15,-12-2-5-15,-13-5 5 16,-14 3 2-16,0 9 13 16,-7 7 4-16,-17 13 0 15,4 7 5-15,4 10 27 16,5 5 3-16,9 3-11 15,2 0-21-15,6 23-3 16,20 6 3-16,8 3 2 0,9-3-3 16,-4-5-2-16,-2 7 0 15,-7-8-1-15,-6 5-2 16,-12 1-3-16,-9 1-5 16,-3 5-16-16,-14 4-5 15,-23-1 3-15,-13-7-25 16,-9-1-25-16,4-9-18 15,6-9-29-15,10-12-38 16,15 0-144-16</inkml:trace>
  <inkml:trace contextRef="#ctx0" brushRef="#br0" timeOffset="110398.06">12232 4589 909 0,'0'0'86'16,"0"0"-5"-16,0 0 75 15,0 0-30-15,0 0-60 0,0 0-36 16,0 0-21 0,-65-15-4-16,61 78 7 0,4 12-4 15,0-1-6-15,9-3 0 16,20-6 0-16,10-10-2 16,7-11 0-16,3-12-1 15,0-18 1-15,-4-8-28 16,-5-6-18-16,-6-3 3 15,-10-27-13-15,-4-15 13 16,-7-14-5-16,-7-7 8 16,-6-6 21-16,0 3 12 15,-13 9 7-15,-4 7 1 16,5 16 5-16,5 11 26 0,1 14 20 16,6 6 9-16,0 6-16 15,0 0-30-15,0 8-9 16,0 29-2-16,9 23 8 15,4 12 0-15,-5 14-2 16,-6 8-6-16,2 2-1 16,-4-4-3-16,0-8-2 15,2-7-68-15,6-10-101 16,2-14-152-16,10-16-423 16</inkml:trace>
  <inkml:trace contextRef="#ctx0" brushRef="#br0" timeOffset="110667.07">12874 5306 978 0,'0'0'162'16,"0"0"-51"-16,0 0 47 15,0 0-58-15,0 0-70 16,0 0-28-16,-8-35-2 16,8 70-10-16,0 16 10 0,0 12 0 15,0 3-1 1,0-1-22-16,0-8-75 0,0-6-75 16,0-18-99-16,3-11-172 15</inkml:trace>
  <inkml:trace contextRef="#ctx0" brushRef="#br0" timeOffset="111118.05">13060 4834 868 0,'0'0'159'0,"0"0"-34"0,0 0 65 16,0 0-59-16,0-132-64 16,0 125-29-16,0 6-11 15,0 1-15-15,5 0-12 16,11 8 0-16,12 40 0 16,0 27 5-16,2 18-4 15,-7 3 1-15,-4-4-2 16,-3-8 1-16,-2-14-1 15,-2-14 0-15,1-12-1 16,-2-14-4-16,-5-14-12 16,-4-7-6-16,8-9 8 15,-3-3 14-15,6-34 1 0,7-22 0 16,-3-16 1-16,-1-11-1 16,-4-14 1-16,-2-5-1 15,-4 5 0-15,-1 14 2 16,-2 17-2-16,0 17-2 15,-3 17 2-15,0 11 0 16,1 14-47-16,-1 10-74 16,4 0-122-16,-3 20-255 15</inkml:trace>
  <inkml:trace contextRef="#ctx0" brushRef="#br0" timeOffset="113049.66">14379 4734 756 0,'0'0'108'16,"0"0"-25"-16,0 0 49 15,-109-84-20-15,75 84-41 16,-2 21-37-16,0 33-10 15,2 23 3-15,5 16-8 16,11 4-2-16,14-3-8 16,4-5-7-16,19-11-2 0,14-7 0 15,8-9-1-15,5-13-8 16,2-17-18-16,5-13-52 16,1-19-64-16,-4 0-57 15,-6-16-119-15</inkml:trace>
  <inkml:trace contextRef="#ctx0" brushRef="#br0" timeOffset="113387.06">14121 5335 516 0,'0'0'313'16,"0"0"-223"-16,0 0 61 0,0 0-9 16,0 0-60-16,0 0-26 15,45-117-22-15,-13 99-12 16,8-3-16-16,7 3-3 16,3 4-1-16,1 4-2 15,1 2-3-15,2 0-17 16,-12 2-41-16,-9-1-6 15,-9 7-8-15,-17 0 14 16,-5 0 19-16,-2 0 20 0,0 0 13 16,-5 0-10-1,-13 0-76-15,2 0-94 0,1 0-205 16</inkml:trace>
  <inkml:trace contextRef="#ctx0" brushRef="#br0" timeOffset="116161.06">15050 4779 707 0,'0'0'185'15,"0"0"-59"-15,0 0 38 16,-8-153-18-16,4 133-72 16,4 8-6-16,0 7-21 15,0 5-8-15,0 0-23 16,2 0-10-16,19 33-5 16,7 21 3-16,5 23 1 15,1 13-5-15,-1 6 2 16,0-2 1-16,-2-9-3 15,-1-11-1-15,-3-13 0 16,-3-8 1-16,-8-14-6 16,-3-15-16-16,-6-14-3 0,-3-6 7 15,-4-4 11-15,2-12 7 16,2-28 10-16,3-16-10 16,-1-19 0-16,3-13 0 15,2-9 1-15,-1-3-1 16,2 10 0-16,3 12 1 15,-6 23-2-15,0 9 1 16,1 15 0-16,-6 10 0 16,-2 13 0-16,3 8-10 15,7 0-43-15,6 16-45 16,3 31-27-16,8 16-38 16,-8 13-95-16,0 1-143 0</inkml:trace>
  <inkml:trace contextRef="#ctx0" brushRef="#br0" timeOffset="116468.05">15710 5221 916 0,'0'0'131'0,"0"0"49"16,0 0-26-16,0 0-56 16,0 0-48-16,0 0-20 0,0-51-15 15,0 52-8-15,0 36-5 16,0 15-1-16,0 16 1 16,0 2 0-16,0 6-1 15,-6-7 0-15,1-12-1 16,1-12-8-16,2-9-67 15,2-13-56-15,0-15-115 16,0-8-170-16</inkml:trace>
  <inkml:trace contextRef="#ctx0" brushRef="#br0" timeOffset="116994.88">16181 4334 678 0,'0'0'135'16,"0"0"-1"-16,0 0 33 16,-81-132-6-16,67 126-76 15,-1 6-36-15,-9 54-18 16,-3 29 2-16,-3 31 0 16,5 18-10-16,13 18 0 0,12 7-11 15,0-2-9-15,7-1 1 16,13-21-4-16,-2-24-1 15,6-17-8-15,-2-23-58 16,5-20-71-16,6-22-79 16,-1-25-102-16,3-2-170 15</inkml:trace>
  <inkml:trace contextRef="#ctx0" brushRef="#br0" timeOffset="117616.28">16561 4577 665 0,'0'0'154'16,"0"0"-15"-16,0 0 41 15,0 0-28-15,0 0-52 16,0 0-41-16,-68-104-22 16,35 143-14-16,4 28 2 15,-2 21-13-15,6 14 0 16,12-2-3-16,11-6-6 0,2-10-1 16,3-13-2-1,21-14 2-15,2-20-3 0,4-9 1 16,4-19-18-16,-2-9-25 15,1 0 1-15,-3-25-17 16,-4-9-1-16,-8-9 3 16,-10-4 20-16,-8-3 12 15,0 0 6-15,-6 5 14 16,-18 12 5-16,-2 17 2 16,-1 5-1-16,3 7 8 15,10 4 35-15,10 0-1 16,0 0-13-16,4 0-9 15,0 0-2-15,0 0-1 16,0 11-4-16,11 12-4 16,7-1 1-16,6 4-5 0,2-1-2 15,-1-1-2-15,-4 4-2 16,-5-1-1-16,0 4 1 16,-8 8 3-16,1 0-3 15,-6 6 0-15,-3 3-2 16,0-5 0-16,0-1 2 15,0-1-22-15,0-9-18 16,0-2-29-16,0-6-53 16,0-3-56-16,0-11-160 15</inkml:trace>
  <inkml:trace contextRef="#ctx0" brushRef="#br0" timeOffset="117893.06">16988 5184 478 0,'0'0'534'0,"0"0"-377"16,0 0 41-16,0 0-72 15,0 0-53-15,0 0-43 16,-19-76-20-16,19 80-10 15,0 39 3-15,0 14-4 16,7 15 1-16,-2-3-2 0,-3-2 0 16,-1-8-27-1,-1-10-63-15,0-14-73 0,0-14-80 16,3-14-146-16</inkml:trace>
  <inkml:trace contextRef="#ctx0" brushRef="#br0" timeOffset="118246.66">16894 4095 608 0,'0'0'272'0,"0"0"-119"16,0 0 55-16,0 0-70 16,0 0-71-16,114-52-19 15,-56 117-1-15,6 22-10 16,-3 20-14-16,-12 16-9 16,-12 5-5-16,-9 13-3 15,-12 1-4-15,-7-1-1 16,-9-10 0-16,-6-11-2 15,-27-13-15-15,-11-11-48 16,-2-5-23-16,-12-8-61 16,-6-14-55-16,-7-14-111 0,-1-14-377 15</inkml:trace>
  <inkml:trace contextRef="#ctx0" brushRef="#br0" timeOffset="125169.52">17801 5561 905 0,'0'0'141'0,"0"0"-71"16,0 0 93-16,0 0-60 15,0 0-64-15,0 0-19 16,0 0-13-16,-3 0-3 16,6 24 0-16,8 13-4 15,-1 8 0-15,-10 0 0 16,0-4-7-16,0 2-60 16,-20-9-69-16,-7-7-78 15,-6-10-155-15</inkml:trace>
  <inkml:trace contextRef="#ctx0" brushRef="#br0" timeOffset="126090.96">18542 4922 900 0,'0'0'119'0,"0"0"5"15,0 0 58-15,0 0-103 16,0 0-50-16,0 0-17 16,-4 3-6-16,4 35-4 15,-3 13 5-15,2-1-7 16,-1-2 1-16,-2-5-1 16,0-6 3-16,-2-8-3 15,6-9-26-15,0-8-39 16,0-5-56-16,0-7-42 15,0 0-29-15,0-23-82 16,0-16-298-16</inkml:trace>
  <inkml:trace contextRef="#ctx0" brushRef="#br0" timeOffset="126293.07">18488 4508 604 0,'0'0'197'0,"0"0"-82"16,0 0 28-16,0 0-45 16,0 0-40-16,0 0-33 15,0-74-20-15,0 74-5 16,0 0-23-16,0 17-53 0,4 13-42 16,13 1-105-1,3-9-130-15</inkml:trace>
  <inkml:trace contextRef="#ctx0" brushRef="#br0" timeOffset="126736.06">18811 4236 671 0,'0'0'139'15,"0"0"7"-15,0 0 24 16,0 0-4-16,0 0-64 15,0 0-50-15,-48-56-24 16,48 111-9-16,15 35 29 16,5 19-19-16,7 20-7 0,2 10 3 15,-7 16-13-15,-3 2 0 16,-3-4-7-16,-6-4-2 16,-7-8-1-16,-3-13-2 15,0-13 0-15,0-23-1 16,0-23 0-16,0-18 0 15,0-22-6-15,0-10-19 16,-6-12-3-16,-14-7 8 16,-9 0 7-16,-10-10 0 15,-5-21 3-15,1-14 4 16,7-14 4-16,9-16-1 16,17-9 4-16,10-10 0 0,3 4 0 15,34 9 0-15,8 11 0 16,7 12 0-16,-1 9 0 15,-1 3-1-15,-11 8-3 16,1 7-109-16,-8 1-220 16,-12 4-382-16</inkml:trace>
  <inkml:trace contextRef="#ctx0" brushRef="#br0" timeOffset="128926.06">19690 4586 855 0,'0'0'162'15,"0"0"-78"-15,0 0 104 16,0 0-51-16,0 0-34 16,0 0-59-16,2-94-26 15,-2 98-9-15,0 34-7 16,0 12 7-16,0 9-3 16,1 6-2-16,8 0-2 15,3 1-1-15,6-13-1 16,2-6 0-16,7-10 0 15,5-18 0-15,4-6-2 16,2-13-3-16,1 0-13 16,-4-24-9-16,-7-24-2 0,-4-12 0 15,-10-14-1 1,-8 6 9-16,-6-2 17 0,0 8 3 16,-3 17 1-16,-5 6 2 15,-1 13-1-15,3 11 19 16,3 11 16-16,3 1 0 15,-2 3-13-15,2 0-18 16,0 25-5-16,0 20 0 16,0 17 3-16,0 9-2 15,0 9-2-15,0 3 2 16,2-4-2-16,1-6-6 16,1-16-63-16,2-10-73 0,7-10-108 15,1-19-196-15</inkml:trace>
  <inkml:trace contextRef="#ctx0" brushRef="#br0" timeOffset="129203.07">20179 5122 928 0,'0'0'179'0,"0"0"-128"16,0 0 114-1,0 0-70-15,0 0-72 0,0 0-23 16,15-14-7-16,-6 53 7 16,-1 9 2-16,-2 4-2 15,-3 1-5-15,-3 0-55 16,0-8-87-16,0-12-43 15,-3-11-182-15</inkml:trace>
  <inkml:trace contextRef="#ctx0" brushRef="#br0" timeOffset="129661.07">20424 4594 878 0,'0'0'137'0,"0"0"-46"16,0 0 92-16,0 0-45 15,0 0-66-15,0-127-28 16,15 123-12-16,0 4-9 16,3 0-8-16,2 14-4 15,2 27-2-15,-4 11-3 16,-1 12 3-16,-3 8-8 15,-7 8 4-15,-2-1-4 16,-4-8-1-16,-1-12 0 16,0-14-2-16,4-18 0 0,-3-11-13 15,1-13-16-15,0-3 9 16,3 0 17-16,8-33 5 16,4-25 2-16,4-16 0 15,-4-11-4-15,-3-4 4 16,-1 9-2-16,-1 9 1 15,-4 15-1-15,2 11 2 16,-5 9-2-16,-1 12-3 16,2 11 3-16,-2 10 0 15,3 3-23-15,6 0-78 16,1 30-34-16,-1 16-65 16,-6-1-110-16,-7 1-377 0</inkml:trace>
  <inkml:trace contextRef="#ctx0" brushRef="#br0" timeOffset="130269.07">19571 4340 762 0,'0'0'127'16,"0"0"-29"-16,0 0 72 16,0 0-32-16,0 0-78 15,0 0-40-15,-26 64-4 16,13 27 33-16,-2 22-18 15,5 13-17-15,5 1 2 16,5 2-9-16,0-11-6 16,0-14-1-16,21-15-4 0,15-15-29 15,16-21-111-15,15-21-105 16,12-25-236-16</inkml:trace>
  <inkml:trace contextRef="#ctx0" brushRef="#br0" timeOffset="130711.07">20917 4073 796 0,'0'0'156'0,"0"0"-34"15,0 0 58-15,0 0-37 16,0 0-71-16,0 0-45 0,62 35-4 16,-10 36 20-1,10 15-21-15,-6 13-14 0,-5 14-7 16,-9 10 3-16,-17 2-3 16,-20 7-1-16,-10-12-2 15,-40-7-29-15,-26-19-48 16,-14-14-70-16,-12-9-49 15,-3-16-62-15,1-16-245 16</inkml:trace>
  <inkml:trace contextRef="#ctx0" brushRef="#br0" timeOffset="133823.07">22400 4447 480 0,'0'0'93'0,"0"0"18"16,0 0 52-1,0 0-37-15,0 0-29 0,0 0-11 16,0 0-12-16,-15-116-18 16,-5 113-7-16,-11 3-13 15,-12 6-23-15,-14 34-3 16,0 8-1-16,-1 9-3 15,9 5 1-15,10 5-1 16,11 5-2-16,16 5-4 16,12-5-1-16,0-9 0 15,31-10 0-15,15-13 1 16,13-17-1-16,11-16 0 0,3-7-2 16,7 0-17-1,-5-23-30-15,-11-4-46 0,-21 3-73 16,-20 5-57-16,-22 7-122 15</inkml:trace>
  <inkml:trace contextRef="#ctx0" brushRef="#br0" timeOffset="134272.06">22135 4729 500 0,'0'0'129'0,"0"0"-40"15,0 0 48-15,0 0 1 16,0 0-45-16,0 0-32 16,-14-17-6-16,14 11-9 15,1-2-12-15,23-1-16 16,10-7-7-16,8 4-10 16,1 0 6-16,2 0-7 0,-2-1-3 15,1 4 3-15,-6-4 0 16,-8 7-2-16,-13 4-13 15,-7 0-2-15,-7 2 8 16,-3 0 8-16,0 0 0 16,0 0-8-16,-6 0-33 15,-9 2-32-15,0 16-27 16,5-4-83-16,10-6-205 16</inkml:trace>
  <inkml:trace contextRef="#ctx0" brushRef="#br0" timeOffset="137182.06">23084 4441 583 0,'0'0'280'0,"0"0"-194"15,0 0 35-15,0 0 31 16,0 0-57-16,0 0-65 16,0 0-25-16,-25-8-4 15,20 61 11-15,-2 10-2 16,0 3-5-16,2-1-4 16,1-2 2-16,1 0 0 15,2-12-3-15,-1-10 0 16,2-10-1-16,0-20 1 0,0-1-1 15,0-10-1 1,0 0-4-16,0-3 4 0,0-36 2 16,0-16-6-16,2-14-2 15,0-7 7-15,-2 2-1 16,0-3 2-16,0 9-1 16,0 9 1-16,0 9 0 15,-1 11 3-15,1 16-1 16,0 0 7-16,0 7 9 15,3 0-12-15,16 0-2 16,8 5-4-16,10 6 0 16,5 2 0-16,3 3 1 15,0 0-1-15,-2 0-3 16,-4 0-2-16,-4 0-39 16,-7 3-38-16,-9 7-59 0,-16 14-43 15,-3-4-102-15,-16 3-139 16</inkml:trace>
  <inkml:trace contextRef="#ctx0" brushRef="#br0" timeOffset="137439.81">23057 4747 650 0,'0'0'202'15,"0"0"-60"-15,0 0 13 16,0 0-39-16,0 0-59 0,0 0-31 16,58-128-9-16,-30 117-9 15,3 5-7-15,3 6-1 16,-3 0-1-16,-2 0-7 16,-11 0-62-16,-8 6-68 15,-7 23-38-15,-3 1-34 16,-16 9-79-16</inkml:trace>
  <inkml:trace contextRef="#ctx0" brushRef="#br0" timeOffset="137670.46">22967 5092 527 0,'0'0'157'0,"0"0"-2"0,0 0 12 16,0 0-48-16,0 0-39 15,0 0-5-15,98-63-14 16,-72 48-23-16,3 1-17 16,-1 4-14-16,6 4-4 15,-3-2-3-15,-2 5-1 16,-1 3-13-16,-2 0-90 16,-3 0-62-16,-4 0-60 15,-4 0-135-15</inkml:trace>
  <inkml:trace contextRef="#ctx0" brushRef="#br0" timeOffset="137994.07">23541 5025 804 0,'0'0'169'15,"0"0"-9"-15,0 0 20 16,0 0-81-16,0 0-47 16,0 0-21-16,0-25-13 0,0 35-7 15,0 25-9-15,0 12 4 16,0 8 7-16,0-1-9 15,0 5-4-15,-6-3 0 16,-3-3-2-16,0-6-82 16,3-10-120-16,6-16-150 15</inkml:trace>
  <inkml:trace contextRef="#ctx0" brushRef="#br0" timeOffset="139756.06">24144 4288 577 0,'0'0'133'0,"0"0"-42"16,0 0 38-16,0 0 25 15,-21-131-78-15,12 131-7 16,-7 8-32-16,-1 42-23 16,-8 27 1-16,-4 17 6 15,7 15-6-15,-1 8-6 16,13 5-5-16,6 1-2 15,4-13-2-15,3-13 0 16,18-21-9-16,9-18-60 16,10-21-51-16,9-19-53 15,1-18-94-15,1 0-211 16</inkml:trace>
  <inkml:trace contextRef="#ctx0" brushRef="#br0" timeOffset="140327.07">24539 4419 207 0,'0'0'547'16,"0"0"-441"-16,0 0 51 15,0 0-11-15,0 0-18 16,0 0-60-16,-19-94-33 15,4 120-22-15,-7 31-5 16,-5 9 4-16,6 7-1 0,7 4-7 16,9 1-1-1,5-1-1-15,0-3-1 0,0-12-1 16,16-14 0-16,1-13 0 16,6-18-8-16,2-17-25 15,4 0-15-15,2-17-19 16,-3-26-15-16,-2-6 7 15,-13-10 18-15,-9 6 29 16,-4 2 6-16,0 10 18 16,-10 15 4-16,-1 7 10 15,4 5 30-15,4 8 2 16,3 3 6-16,0 0-15 16,0 3-18-16,0 0-13 0,6 0-1 15,12 3 0-15,8 12 9 16,-3 0 2-16,-1 7-5 15,-6 4 9-15,-2 3 0 16,-1 9-4-16,-2 4 0 16,-3 7-2-16,-2 3-3 15,-4 2-6-15,2-8 1 16,-4-1-2-16,0-4 0 16,0-9-1-16,0-1 1 15,0-4-23-15,0-7-41 16,0-3-31-16,0-7-84 15,0-6-148-15</inkml:trace>
  <inkml:trace contextRef="#ctx0" brushRef="#br0" timeOffset="140627.07">25027 4940 956 0,'0'0'123'15,"0"0"31"-15,0 0 11 16,0 0-65-16,0 0-50 0,0 0-29 16,-9-38-7-1,9 61-7-15,0 19-6 0,0 13 5 16,0 6-2-16,0 1-3 15,0-2-1-15,0-4-1 16,-3-5-13-16,-1-14-70 16,4-7-62-16,0-11-98 15,3-19-179-15</inkml:trace>
  <inkml:trace contextRef="#ctx0" brushRef="#br0" timeOffset="141069.07">25134 4067 718 0,'0'0'160'0,"0"0"-12"15,0 0 24-15,0 0-38 16,0 0-74-16,0 0-29 15,114-20 9-15,-52 71 0 16,2 21-9-16,-4 17-5 16,-10 16-10-16,-6 10-8 15,-14 8 0-15,-13 14-7 16,-16 0-1-16,-1-5-1 16,-20-11-1-16,-24-15-33 15,-17-10-66-15,-20-3-87 16,-16-12-81-16,-12-16-124 15</inkml:trace>
  <inkml:trace contextRef="#ctx0" brushRef="#br0" timeOffset="148766.07">26497 4541 664 0,'0'0'281'0,"0"0"-197"16,0 0 41-16,0 0 39 16,0 0-71-16,0 0-41 15,0 0-38-15,0 0-13 0,0-22 0 16,0 105 8-16,0 9-5 15,0 9-2-15,0 5-2 16,0-12-1-16,0-9 0 16,-4-18-36-16,3-14-80 15,0-16-73-15,1-17-81 16,0-20-157-16</inkml:trace>
  <inkml:trace contextRef="#ctx0" brushRef="#br0" timeOffset="149952.07">26298 4780 706 0,'0'0'153'16,"0"0"-67"-16,0 0 42 0,0 0-54 16,0 0-54-16,101-46-17 15,-25 24-1-15,5-6-2 16,1-7-6-16,-7 1-45 15,-8-7-52-15,-9 1-32 16,-12 6-27-16,-17 1 16 16,-11 9 65-16,-11 3 75 15,-7 3 6-15,0 0 77 16,0 5 132-16,0-3-55 16,0 6-10-16,-3-1-4 15,3 8-37-15,-2 3-4 16,2 0-19-16,0 0-30 0,-2 0-19 15,-4 10-13 1,1 32-9-16,-2 13 9 0,2 13-6 16,1 4-1-16,0 5-7 15,4 5-1-15,0-7-3 16,0-9-1-16,0-13 1 16,7-16 0-16,3-12-4 15,-3-12-22-15,0-7-7 16,-3-6-7-16,5 0 2 15,3-26 19-15,1-21 10 16,2-3 3-16,-7-2 6 16,2 4 0-16,-2 7 0 15,-1 10 1-15,-1 4 5 0,3 6 3 16,-5 7 3-16,2 6 1 16,2 8-7-16,5 0-4 15,4 0-1-15,4 24 0 16,2 15 1-16,3-1-2 15,-4 3-1-15,7-1 1 16,1-10 0-16,2-5 0 16,0-16 0-16,-3-9 0 15,-2 0-8-15,0-3 3 16,-8-19 4-16,-4-9 1 16,-3-10 2-16,-3 0 1 15,-4 3 1-15,-2-1-1 0,-3 9 2 16,0 4 10-16,0 4 2 15,-8 9 2-15,-1 3-7 16,3 5 2-16,0 2-11 16,4 3 0-16,2 0-3 15,-7 0-1-15,-1 23-3 16,0 14 1-16,2 11 1 16,6-2-3-16,0 5 3 15,14-6 1-15,13-9-2 16,11-5-6-16,-2-11-9 15,1-10-6-15,-7-10 1 16,-6 0 12-16,-4-4 6 16,-4-22 2-16,-9-1 3 0,1-5 4 15,-2-3-2 1,-2-2 8-16,-1 4 2 0,3 3 11 16,0-3-5-16,4 6-7 15,-2 5-4-15,5 6-3 16,1 6-1-16,-5 8-3 15,12 2 0-15,-8 0 0 16,3 16-1-16,1 15-1 16,-1 9 2-16,-2 4 0 15,1-2-1-15,-2-4-4 16,-2-4-4-16,-1-10-20 16,-2-8-3-16,-4-12 7 15,0-4 5-15,-2 0 17 16,11-4 3-16,4-26 7 0,7-11-5 15,1-7 14-15,3 0 9 16,2-1 3-16,-3 11-6 16,-1 7-4-16,-6 14-3 15,0 7-8-15,-1 10-3 16,1 0-4-16,-1 27-1 16,-3 13 0-16,1 3 1 15,-7 2-3-15,3-4-18 16,-2-6-60-16,1-7-103 15,2-15-189-15</inkml:trace>
  <inkml:trace contextRef="#ctx0" brushRef="#br0" timeOffset="185937.98">15531 6616 795 0,'0'0'113'15,"0"0"-4"-15,0 0 68 16,0 0-57-16,0 0-61 0,0 0-42 15,-56 51-5-15,37 59 30 16,-2 25-19-16,9-2-10 16,8-1-8-16,2-13-1 15,2-7-3-15,0-18-1 16,0-10-1-16,3-19-4 16,12-17-68-16,3-17-45 15,7-16-70-15,5-15-39 16,1 0-54-16</inkml:trace>
  <inkml:trace contextRef="#ctx0" brushRef="#br0" timeOffset="186416.36">15752 7085 249 0,'0'0'641'16,"0"0"-524"-16,0 0 34 15,0 0 17-15,0 0-81 16,0 0-19-16,-35-120-23 16,35 120-20-16,0 0-17 15,0 20-8-15,0 23 1 16,13 6-1-16,4 6 0 16,5-6 1-16,5 0 0 15,1-12-2-15,0-8-3 0,-3-9-34 16,-3-12-18-1,-6-6-4-15,0-2-9 0,-5 0 19 16,-3-10 20-16,-7-20 18 16,-1-7 10-16,0-8 1 15,0-3 1-15,0 7 2 16,0 0 8-16,0 8 18 16,-1 10 10-16,1 5 13 15,0 7-6-15,0 9-4 16,0 2-7-16,-2 0-13 15,2 0-13-15,0 23-8 16,0 22 0-16,2 16 0 16,4 8 6-16,-3-1-3 15,-2-5-3-15,-1-2-1 0,0-7-5 16,2-12-47 0,3-13-81-16,6-13-100 0,4-16-168 15</inkml:trace>
  <inkml:trace contextRef="#ctx0" brushRef="#br0" timeOffset="189237.1">16116 6656 541 0,'0'0'199'0,"0"0"-80"16,0 0 39-16,0 0-8 15,0 0-38-15,0 0-39 16,0-55-16-16,0 55 3 15,0 0-15-15,0 0-19 16,8 0-15-16,9 23-6 16,7 28 4-16,9 31 4 15,-2 18 0-15,-1 20-6 16,-7 5 1-16,-6-9-5 16,-6 5-3-16,-7-13 2 15,-4-8-3-15,0-8 1 0,-15-21-9 16,-5-14-36-16,-5-9-48 15,-5-12-21-15,-4-10-42 16,-6-9-31-16,-5-11-124 16,-2-6-350-16</inkml:trace>
  <inkml:trace contextRef="#ctx0" brushRef="#br0" timeOffset="192269.74">16732 7915 1019 0,'0'0'100'0,"0"0"28"16,0 0 24-16,0 0-61 16,0 0-54-16,0 0-27 15,0 0-7-15,0-3-3 16,0 26-9-16,0 9 9 15,0 9-1-15,0 1 1 16,-9-6-19-16,1-2-26 16,-2-12-34-16,4-7-25 0,3-11-46 15,3-4-37-15,0-4-51 16,0-37-197-16</inkml:trace>
  <inkml:trace contextRef="#ctx0" brushRef="#br0" timeOffset="193725.13">17667 6760 599 0,'0'0'211'0,"0"0"-58"0,0-132 7 15,0 102-27-15,-6 12-37 16,3 12-30-16,2 6-8 16,-2 0-33-16,-10 61-18 15,-6 35 0-15,1 26 5 16,1 12-5-16,13-9-4 16,4-15-3-16,0-10 0 15,14-20-1-15,4-13-4 16,4-22-37-16,-7-15-50 15,8-23-55-15,5-7-28 16,5-11-49-16,1-29-80 16</inkml:trace>
  <inkml:trace contextRef="#ctx0" brushRef="#br0" timeOffset="194145.1">17905 6941 839 0,'0'0'148'0,"0"0"11"16,0 0 39-16,0 0-84 16,0 0-47-16,0 0-17 15,-14-129-19-15,14 129-9 16,0 0-20-16,6 0-2 16,14 34-1-16,3 15 1 15,-3 9 0-15,0-1-1 0,-8 0 1 16,3-8 0-16,-7-4 0 15,-6-6-3-15,2-14 0 16,-3-11-19-16,1-6 0 16,-1-6 2-16,-1-2 9 15,5 0 11-15,2-18 3 16,2-27 7-16,6-19-10 16,2-11 1-16,0-5-2 15,-4 3 1-15,-3 11 0 16,4 9 0-16,-8 15 3 15,1 13-2-15,-6 13 0 16,1 7-1-16,-2 9-3 0,0 0-25 16,4 0-70-1,2 2-56-15,4 26-35 0,0 5-13 16,1-4-173-16</inkml:trace>
  <inkml:trace contextRef="#ctx0" brushRef="#br0" timeOffset="194445.1">18303 6284 868 0,'0'0'158'16,"0"0"-7"-16,0 0 38 0,0 0-86 15,0 0-55-15,0 0-14 16,90 35 1-16,-49 45-10 16,-8 17 0-16,-5 19-14 15,-9 18-6-15,-9 6-2 16,-10-1-3-16,0-9 0 16,-21-18-2-16,-17-12-34 15,-12-12-64-15,-12-7-100 16,-9-18-122-16,-7-17-265 15</inkml:trace>
  <inkml:trace contextRef="#ctx0" brushRef="#br0" timeOffset="196417.11">14636 6314 851 0,'0'0'65'16,"0"0"16"-16,0 0 58 15,-108-53-4-15,78 87-56 16,-1 31-42-16,-4 42 6 15,-1 54-3-15,1 42-4 16,1 39 1-16,1 26-15 0,3-7-11 16,9-12-8-1,12-23-3-15,9-36 0 0,16-35-11 16,28-24-58-16,14-35-74 16,17-39-114-16,13-25-219 15</inkml:trace>
  <inkml:trace contextRef="#ctx0" brushRef="#br0" timeOffset="197467.1">18912 6288 651 0,'0'0'159'0,"0"0"-34"15,0 0 18-15,0 0 16 16,0 0-64-16,0 0-35 0,-4-105-23 15,4 113-14-15,21 44-13 16,9 24 15-16,3 34 6 16,-5 32-9-16,-7 30-9 15,-4 24 2-15,-6 12-11 16,-9 2 0-16,-2-6-4 16,-4-20-1-16,-24-21 1 15,-12-21-8-15,-12-25-38 16,-10-19-16-16,-19-22-48 15,-13-13-58-15,-7-22-60 16,1-19-133-16</inkml:trace>
  <inkml:trace contextRef="#ctx0" brushRef="#br0" timeOffset="200399.77">20109 6694 674 0,'0'0'89'0,"0"0"-15"16,9-160 45-16,-7 122-2 16,-2 9-20-16,0 13 1 15,0 4-43-15,-17 7-5 16,-12 5-17-16,-17 7-21 16,-7 42-7-16,-5 32 5 15,6 19-4-15,13 16-1 16,18 7-4-16,12-5 0 0,9-12-1 15,0-10 0-15,21-11-1 16,12-20 0-16,10-13-1 16,4-19-9-16,7-21-44 15,0-12-42-15,3-8-61 16,-11-36-72-16,-12-4-208 16</inkml:trace>
  <inkml:trace contextRef="#ctx0" brushRef="#br0" timeOffset="200766.96">19873 7053 798 0,'0'0'84'15,"0"0"84"-15,0 0-24 16,0 0-37-16,0 0-31 16,0 0-33-16,-8-106-15 15,8 106-15-15,20 0-10 16,19 0-1-16,12 0 0 16,6 0-2-16,1 0 0 15,-4-6 0-15,-4 4-16 0,-5-6-43 16,-9-5-9-1,-11 7 5-15,-11 2 11 0,-10 1 35 16,-4 3 17-16,0-5 5 16,0 5-5-16,-4 0-3 15,-5 0-59-15,3 0-91 16,1 0-156-16</inkml:trace>
  <inkml:trace contextRef="#ctx0" brushRef="#br0" timeOffset="202124.1">21243 6516 753 0,'0'0'168'0,"0"0"-55"15,0 0 60-15,0 0-32 16,0 0-62-16,0 0-37 0,-3-77-26 16,3 85-11-1,0 34-4-15,0 20 6 16,0 18 8-16,0 7-1 0,0 0-6 15,0-5-3-15,0-10-2 16,0-13-2-16,0-14-1 16,0-14 0-16,0-9 0 15,0-12-1-15,0-4-2 16,0-6-13-16,0 0 4 16,0-28 5-16,0-23-2 15,0-25-3-15,0-14 6 16,0-10 5-16,-8-4-4 15,-6 7 4-15,-2 13 1 16,5 16 0-16,1 15 0 16,6 13 3-16,2 13-1 0,2 8 7 15,0 7 2-15,2 3-3 16,18 4-6-16,10 5-2 16,9 0 0-16,5 0-1 15,5 0-3-15,-1 0 4 16,2 0 0-16,-10 5-1 15,-3 1-7-15,-4-2-43 16,-4 1-40-16,-4 1-53 16,-6 4-30-16,-10 3-97 15,-9 3-74-15</inkml:trace>
  <inkml:trace contextRef="#ctx0" brushRef="#br0" timeOffset="202387.1">21291 6828 765 0,'0'0'168'16,"0"0"-11"-16,0 0 25 16,0 0-87-16,0 0-51 15,0 0-1-15,90-108-9 16,-49 86-21-16,3 4-6 15,3 1-7-15,-2 4 0 16,-7 2-1-16,-7 3-20 0,-9 8-58 16,-11 0-71-1,-11 3-72-15,0 23-76 0,-18 10-68 16</inkml:trace>
  <inkml:trace contextRef="#ctx0" brushRef="#br0" timeOffset="202620.21">21221 7270 256 0,'0'0'500'15,"0"0"-356"-15,0 0 32 16,0 0 9-16,0 0-75 0,0 0-61 16,66-40-2-1,-27 18-20-15,1 8-15 16,1-3-6-16,4 3-6 0,-8 4-3 15,1-4-1-15,-5 5-69 16,-5 1-49-16,-9 2-85 16,-13 6-63-16,-6 0-76 15</inkml:trace>
  <inkml:trace contextRef="#ctx0" brushRef="#br0" timeOffset="203144.11">21885 7338 903 0,'0'0'75'16,"0"0"70"-16,0 0-6 16,0 0-81-16,0 0-21 15,2-144-20-15,15 123-9 16,0 1-5-16,9 5-2 16,-6 7-1-16,2 3-1 15,1 5 0-15,-8 0-1 0,-2 5-4 16,-4 20 0-16,-8 6-21 15,-1 9-9-15,0 13-2 16,-19 7 2-16,-9 3-3 16,-3 4 17-16,-4-7 5 15,2-3 6-15,4-7 7 16,7-9 3-16,6-10 2 16,9-10 1-16,2-12 1 15,5-3 12-15,0-5 18 16,0-1 34-16,2 0-7 15,26 0-7-15,14-20-16 16,11-11-26-16,1-2-6 0,5-3-5 16,-3-3-12-1,-7 0-67-15,-5 2-100 0,-14 4-114 16,-13 1-541-16</inkml:trace>
  <inkml:trace contextRef="#ctx0" brushRef="#br0" timeOffset="203677.1">22859 6188 872 0,'0'0'125'0,"0"0"40"15,0 0-29-15,0 0-33 16,0 0-48-16,0 0-42 15,-98 11-4-15,62 92 12 16,-2 20-10-16,12 1 2 16,11 7-9-16,9 7-3 15,6-3-1-15,0-14 0 16,14-18-8-16,12-19-22 16,4-16-81-16,7-20-82 15,4-23-80-15,-1-15-112 0</inkml:trace>
  <inkml:trace contextRef="#ctx0" brushRef="#br0" timeOffset="204298.11">23250 6404 838 0,'0'0'140'0,"0"0"24"0,0 0 19 16,0 0-79-1,0 0-41-15,0 0-30 0,-76-37-20 16,52 96-7-16,-1 20-2 16,5 17-1-16,13 8 1 15,4-1-2-15,3-11 2 16,0-11-3-16,10-17-1 15,10-17-4-15,-2-14 0 16,4-13-19-16,1-16-8 16,-1-4-9-16,0 0-11 15,-4-24 7-15,-6-15 2 16,-5-2 17-16,-7-10 7 16,0 2 7-16,-13 0 6 15,-8 10-3-15,0 16 4 16,-1 7 4-16,12 10 6 0,-2 2 18 15,7 1 23-15,0 3-5 16,5 0-12-16,0-3-7 16,0 3 1-16,0 0-13 15,8 0-7-15,10 0 0 16,9 6-1-16,-1 10 0 16,3 0-2-16,-7 7 1 15,1 1-2-15,-8 7 1 16,-5 8-1-16,-4 4 0 15,-6 4 0-15,0 2-1 16,0 8 1-16,0-6 1 16,-6-2-1-16,-7-1-1 0,4-3-2 15,-2-5-2-15,2-8-44 16,3-5-33-16,5-9-52 16,1-8-43-16,0-6-117 15,15-4-130-15</inkml:trace>
  <inkml:trace contextRef="#ctx0" brushRef="#br0" timeOffset="204702.1">23602 7279 1002 0,'0'0'83'15,"0"0"100"-15,0 0-55 16,0 0-54-16,12-130-34 16,6 107-24-16,7 5-3 15,1 2 1-15,-3 4-12 16,-1 5-2-16,-5 7-1 16,-1 0-3-16,-3 1 1 15,-7 29-4-15,-3 7-16 16,-3 14 0-16,-2 6-4 15,-18 2-22-15,-6 10 5 16,2-7-2-16,3-6 6 0,6-5 22 16,3-17 6-16,8-12 10 15,1-6 2-15,3-12-1 16,0-4 1-16,27 0 3 16,12-4 11-16,7-27-9 15,6-9-5-15,-1-7-24 16,-2-12-122-16,-7-5-100 15,1-7-163-15</inkml:trace>
  <inkml:trace contextRef="#ctx0" brushRef="#br0" timeOffset="205079.1">23773 5900 118 0,'0'0'831'0,"0"0"-706"16,0 0 22-16,0 0-15 15,137-19-53-15,-57 75-23 16,-1 29-25-16,-10 22-1 16,-14 21-10-16,-18 17-2 0,-12 16-12 15,-17 11-5-15,-8 3 2 16,-3-8 1-16,-28-13-4 16,-8-16-3-16,-13-16-22 15,-11-14-49-15,-7-23-64 16,-11-15-54-16,-4-16-32 15,-7-18-72-15</inkml:trace>
  <inkml:trace contextRef="#ctx0" brushRef="#br0" timeOffset="-178324.61">22726 2524 718 0,'0'0'132'0,"0"0"-51"15,-43-170 56-15,21 131 19 16,4 16-50-16,6 9-22 16,8 12-14-16,-3 2-38 15,-6 39-29-15,-5 41 3 16,0 37 19-16,2 31-14 16,16 8-5-16,0 12 3 15,7 1-5-15,10-7-2 16,-1-4 1-16,-6-17-3 15,-6-14 0-15,-4-17-2 16,0-16-7-16,0-19-14 0,-4-15-27 16,-6-16-10-1,-2-18-29-15,6-11-10 0,-3-10-20 16,-1-5 20-16,-5 0-33 16,-7-13-83-16,-4-16-1 15,-4-9-78-15</inkml:trace>
  <inkml:trace contextRef="#ctx0" brushRef="#br0" timeOffset="-178096.8">22442 3425 857 0,'0'0'130'16,"0"0"-28"-16,0 0 79 15,0 0-50-15,0 0-59 16,0 0-41-16,0 0-29 16,105-140-2-16,-21 121-2 15,5 0-4-15,-11-1-70 16,-6-3-104-16,-17 0-169 16</inkml:trace>
  <inkml:trace contextRef="#ctx0" brushRef="#br0" timeOffset="-162999.6">15047 6912 443 0,'0'0'242'16,"0"-135"-189"-1,-4 82 71-15,-5 8 23 0,-3 10-10 16,0 11-31-16,6 12-24 15,-3 8-19-15,5 4-15 16,-2 0-23-16,-9 56-19 16,-4 37-4-16,-3 28 15 15,6 17-7-15,12-3-4 16,4-2-3-16,0 3 2 16,4-6-3-16,8-9 2 15,-6-8-4-15,0-16-2 16,-3-17-2-16,-2-15-9 15,2-18-22-15,-3-11-18 16,0-17-21-16,0-8-32 16,0-8-38-16,0-3-32 0,-13-6-124 15</inkml:trace>
  <inkml:trace contextRef="#ctx0" brushRef="#br0" timeOffset="-162797.6">14773 7687 738 0,'0'0'152'0,"0"0"-50"15,0 0 55-15,0 0-62 16,0 0-53-16,55-127-27 16,-9 96 2-16,5 4-12 15,0 2-5-15,1 2-1 0,-4-2-81 16,-8-3-128-16,-6 0-245 15</inkml:trace>
  <inkml:trace contextRef="#ctx0" brushRef="#br0" timeOffset="-161829.6">17269 6798 311 0,'0'0'349'15,"0"0"-228"-15,-2-186 13 16,-14 137 17-16,-2 11-20 16,2 12-54-16,6 16 10 15,4 7-36-15,1 3-8 16,2 39-35-16,1 37-7 16,2 39 20-16,0 22-9 15,12 4-3-15,8 4 2 16,0-5-7-16,0-4 1 15,-7-11-4-15,-1-4 0 16,-3-19-1-16,-5-6-1 0,0-20-6 16,-4-18-21-1,0-13-22-15,0-16-28 0,-5-10-22 16,-11-7-14-16,-5-12 5 16,-9 0-69-16,-2-14-131 15</inkml:trace>
  <inkml:trace contextRef="#ctx0" brushRef="#br0" timeOffset="-161627.59">17132 7486 347 0,'0'0'489'0,"0"0"-409"15,0 0 85-15,0 0-15 16,0 0-77-16,0 0-46 0,61-113-22 15,-9 85-4-15,1 1-1 16,0 1-15-16,1-3-102 16,-10 4-137-16,-11-1-296 15</inkml:trace>
  <inkml:trace contextRef="#ctx0" brushRef="#br0" timeOffset="-128627.58">2143 9502 61 0,'0'0'948'15,"0"0"-843"-15,0 0-16 16,0 0 29-16,0 0-34 16,0 0-53-16,0 0-22 15,-20 75-7-15,20-13 7 16,-2 14 1-16,-1 3-6 16,0 4 4-16,-4-6-3 15,-1-9-2-15,-2-6-3 0,-2-8-1 16,3-19-18-16,3-9-9 15,3-15-18-15,3-11-24 16,-4 0-14-16,4-10-26 16,0-36-128-16,-1-21-121 15</inkml:trace>
  <inkml:trace contextRef="#ctx0" brushRef="#br0" timeOffset="-128432.58">2045 9222 562 0,'0'0'322'15,"0"0"-255"-15,0 0 49 0,0 0-22 16,0 0-63-16,0 0-31 16,-25-81-20-16,40 88-76 15,10 16-20-15,6 0-112 16,5-8-186-16</inkml:trace>
  <inkml:trace contextRef="#ctx0" brushRef="#br0" timeOffset="-128013.53">2369 8863 761 0,'0'0'149'0,"0"0"1"0,0 0 42 16,0 0-61-16,0 0-43 15,0 0-31-15,-63-98-40 16,63 165-10-16,0 36 11 16,11 25 16-16,5 13-17 15,2 9 0-15,3 6-5 16,1 4-5-16,1 4-1 16,-7-4-4-16,0-13-2 15,-4-7 0-15,-6-21-2 16,-3-16-4-16,-3-21-4 15,0-22-14-15,0-15-7 16,0-20-1-16,-1-12-2 0,-10-13 11 16,-8 0 14-16,-1-4 3 15,-11-27 5-15,0-20 1 16,1-14 0-16,3-9 2 16,11-1 3-16,8 2 14 15,8 13-4-15,0 9-1 16,0 6-6-16,21 0-6 15,12 1-2-15,6 9-11 16,11-1-80-16,3 3-166 16,5 2-278-16</inkml:trace>
  <inkml:trace contextRef="#ctx0" brushRef="#br0" timeOffset="-125545.58">3361 9702 268 0,'0'0'710'16,"0"0"-622"-16,0 0 62 15,-27-132-29-15,20 119-32 16,7 6-29-16,-2 7-20 16,2 0-16-16,0 0-17 15,0 11-7-15,0 28-2 16,0 22 1-16,0 10 0 15,0 1 2-15,2-5 0 16,14-8 0-16,-2-10-1 16,12-12 0-16,1-12-3 15,5-17-4-15,2-8-4 16,0-3-22-16,-4-33-16 0,-2-7 8 16,-11-8 13-1,-10-5 18-15,-7-2 9 0,0 1 1 16,0 5 4-16,-10 13-4 15,2 11 6-15,4 20 12 16,0 6 8-16,4 2 2 16,0 0-21-16,0 25-7 15,0 23 0-15,5 18 1 16,1 5 3-16,2 4-2 16,-4 3-2-16,-1-3-1 15,3-4-2-15,-3-1-46 16,2-5-96-16,2-15-105 0,0-12-244 15</inkml:trace>
  <inkml:trace contextRef="#ctx0" brushRef="#br0" timeOffset="-125275.58">3798 10255 737 0,'0'0'388'0,"0"0"-274"15,0 0 37-15,0 0-38 16,0 0-61-16,0 0-44 16,-21-60-8-16,21 93-8 0,6 16 8 15,-1 13 0-15,-4-1-20 16,-1-1-47-16,0-4-54 15,-1-7-66-15,-4-14-109 16,5-19-203-16</inkml:trace>
  <inkml:trace contextRef="#ctx0" brushRef="#br0" timeOffset="-124842.4">3982 9670 982 0,'0'0'146'15,"0"0"33"-15,0 0-15 16,0 0-72-16,0 0-49 16,0 0-22-16,16-66-9 15,17 80 0-15,3 17-3 16,0 16-2-16,1 12-4 15,-7 4 0-15,-2 6-3 16,-2-2 1-16,-6-6-1 16,-3-9 0-16,-2-10-1 15,0-13-4-15,-4-13-12 16,-5-10-2-16,-2-6 8 0,3 0 3 16,6-21 8-1,2-31 2-15,4-17 1 0,-5-15 2 16,1-16-4-16,-5-2 4 15,-4-5-4-15,3 14 0 16,-2 15 0-16,-3 18-1 16,2 15 0-16,0 16-2 15,-2 13 1-15,3 9-16 16,2 7-80-16,5 7-144 16,4 21-156-16</inkml:trace>
  <inkml:trace contextRef="#ctx0" brushRef="#br0" timeOffset="-123168.59">5117 9887 711 0,'0'0'125'0,"0"0"31"16,0 0 17-16,0 0-47 15,-9-130-37-15,3 128-23 16,0 2 0-16,-3 0-36 0,-6 15-22 15,-1 25-8 1,-2 11 1-16,0 4-1 16,12 0 0-16,1-4-4 0,5-9 3 15,0-7-1-15,5-9-2 16,9-10-2-16,8-11-1 16,3-5-7-16,3-5-8 15,2-27-9-15,-7-10 1 16,-6-9 2-16,-7 5 12 15,-10-2 13-15,0 7 3 16,0 13 4-16,-4 5 0 16,-6 9 5-16,4 9 7 15,3 5 16-15,3 0-18 16,0 0-14-16,0 21-1 16,0 17-3-16,0 10 4 0,0 1 0 15,9-7-1-15,5-5 0 16,2-4 0-16,2-10-2 15,1-4 1-15,6-12 1 16,1-7 1-16,2 0 0 16,2-13 2-16,-4-23-1 15,-5-4-1-15,-4-12 1 16,-8-1-1-16,-9-6 2 16,0-1 3-16,0 0-1 15,-16 7 3-15,4 16 1 16,4 11 1-16,1 12 18 15,0 7 1-15,7 7-13 0,0 0-11 16,0 0-4-16,0 22-1 16,0 15-4-1,0 18 3-15,0-6 2 0,14 4 1 16,2-8-1-16,6-2-1 16,0-12-1-16,6-9 1 15,4-13-1-15,2-6-1 16,3-3 3-16,-5 0 0 15,-6-23 0-15,-3-2 0 16,-11-3 0-16,0-4 0 16,-3-2 1-16,-8 0 3 15,-1 10 0-15,0 4 0 16,0 10 1-16,0 7 3 16,0 3 5-16,0 0-3 15,0 0-10-15,0 17-3 0,0 22-2 16,12 7 5-16,3 2 0 15,6-4 0-15,3-8-4 16,6-10 1-16,2-4 3 16,6-9 2-16,5-13-2 15,-1 0 0-15,4-7-1 16,-7-22 1-16,-3-9 1 16,-9-1 0-16,-9-8-1 15,-5-6 0-15,-13-2 2 16,0-4 1-16,-3 4-1 15,-19 10 1-15,-3 14-2 16,2 17 3-16,5 14-4 0,-3 7 0 16,6 39-2-16,5 17 2 15,5 11 2-15,5 2 0 16,1-6-2-16,27-8 0 16,9-9-1-16,8-16 0 15,10-14-4-15,6-20-26 16,3-3-93-16,0-20-194 15,-13-25-441-15</inkml:trace>
  <inkml:trace contextRef="#ctx0" brushRef="#br0" timeOffset="-120882.58">7400 9749 784 0,'0'0'112'0,"0"0"-28"16,0 0 65-16,0 0-45 15,-51-131-56-15,39 129-6 16,0 2-26-16,7 0-7 16,-8 0-7-16,0 23-4 0,-5 15-3 15,3 3 4-15,6 4 0 16,2 2 0-16,7-8 0 15,0-3 1-15,0-5 0 16,7-6 1-16,12-5 5 16,8-10-2-16,3-10-3 15,3 0-1-15,-2-30-13 16,-4-10-34-16,-9-8-3 16,-9-5 6-16,-6 1 23 15,-3 4 16-15,0 11 1 16,-5 9 4-16,-2 11 7 15,5 11 31-15,0 4 7 0,0 2-24 16,2 0-17-16,0 22-4 16,0 16 0-16,0 10 1 15,0 5 1-15,6 2-2 16,1-2 0-16,2-6 1 16,1-6-1-16,7-7-2 15,3-11-4-15,5-15-7 16,12-8-38-16,8 0-36 15,12-26-43-15,-1-13-10 16,-3-10-78-16,-6 1 75 16,-12-4-2-16,-12 4 8 15,-12 10 137-15,-7 0 97 16,-4 15 70-16,0 6 30 0,-7 2-9 16,-9 1-59-1,-4 7-14-15,-8 7-41 0,-2 0 3 16,-4 0-29-16,-1 23-1 15,2 13-16-15,4 5-9 16,6 4-15-16,1 2-3 16,10-2-4-16,6-4 0 15,6-3 0-15,0-5 1 16,16-13-1-16,16-13 1 16,17-7-1-16,9-15 0 15,3-32-1-15,-3-15-4 16,-8-15-14-16,-4-22-8 0,-10-15-7 15,-11-16 3 1,-13-8 21-16,-12-3 2 0,0 11 8 16,-21 18 1-16,0 34 3 15,2 33 25-15,8 26 9 16,5 19-4-16,-2 35-23 16,3 48-8-16,-1 30-3 15,3 25 4-15,3 2-2 16,0-4 0-16,0 1-2 15,12-13 0-15,4-13-1 16,0-14-5-16,3-18-59 16,2-18-123-16,6-25-187 15</inkml:trace>
  <inkml:trace contextRef="#ctx0" brushRef="#br0" timeOffset="-118923.58">8305 9945 437 0,'0'0'474'0,"0"0"-390"15,0 0 41-15,0 0 16 16,0 0-77-16,0 0-18 16,-65-15-13-16,65 11-17 15,0 0-4-15,4-14-12 16,17-11 0-16,9-14-1 15,3-9 0-15,-1-3-10 0,-12-3-23 16,-7-5 7-16,-11 7 11 16,-2 8 7-16,0 13 9 15,-18 11 0-15,-1 15 4 16,-2 9 2-16,-2 9 11 16,2 37-6-16,3 17-3 15,2 19 14-15,3 4-7 16,12 7 2-16,1 5-2 15,0-3-6-15,5 3 1 16,7-1-4-16,-2-5-5 16,-4-6-1-16,-4-8-1 15,-2-1 1-15,0-9-3 16,0-8-18-16,0-15-35 0,-8-15-10 16,-2-19-23-1,-2-7 9-15,-5-4-2 0,0-11-86 16,-4-31-55-16,2-13-70 15</inkml:trace>
  <inkml:trace contextRef="#ctx0" brushRef="#br0" timeOffset="-118697.58">8302 9241 800 0,'0'0'117'0,"0"0"-13"16,0 0-8-16,0 0-15 15,0 0-44-15,0 0-37 16,-10-86-15-16,29 94-45 16,7 19-43-16,-1 11-110 15,-6 4-176-15</inkml:trace>
  <inkml:trace contextRef="#ctx0" brushRef="#br0" timeOffset="-118194.58">8883 9542 908 0,'0'0'112'0,"0"0"44"16,0 0-13-16,0 0-43 16,0 0-41-16,-91-118-19 15,76 118-16-15,-6 18-17 16,3 27-6-16,-3 3 1 16,7 4-2-16,4 0 0 15,10-6-2-15,0-5 1 16,8-4-3-16,11-7-3 15,8-12-2-15,1-7-13 0,2-11-11 16,3 0-10-16,-6-4-7 16,-9-21-3-16,-5-11 17 15,-7-6 25-15,-1-10 8 16,-5-2 3-16,0 2 4 16,0 11-3-16,0 12 13 15,0 15 12-15,0 6 9 16,0 8-4-16,0 0-20 15,0 0-11-15,10 22-5 16,8 23 5-16,3 6 4 16,-5 7-4-16,-4 11 0 15,-6-8-1-15,5-2-13 16,-2-12-29-16,-1-9-38 16,4-14-35-16,5-9-75 15,2-15-100-15,8 0-209 0</inkml:trace>
  <inkml:trace contextRef="#ctx0" brushRef="#br0" timeOffset="-115714.58">9372 9671 505 0,'0'0'179'0,"0"0"-47"16,0 0 29-16,0 0-44 16,3-139-26-16,-3 117-9 15,0 2-28-15,0 3 3 16,-3 9-23-16,-9 0-12 16,-6 8-4-16,-9 0-13 15,0 38-4-15,1 17-1 16,0 7-1-16,10 3 1 15,11 3-1-15,5-9-4 16,0-7 1-16,21-4-1 0,7-11 2 16,8-11-1-16,9-14-25 15,9-12-49-15,7 0-43 16,3-15-58-16,-12-17-105 16,-8-6-211-16</inkml:trace>
  <inkml:trace contextRef="#ctx0" brushRef="#br0" timeOffset="-114753.58">9681 9749 700 0,'0'0'159'0,"0"0"-9"16,0 0 6-16,0 0-50 0,0 0-46 15,0 0-21 1,7-64-27-16,17 36-11 0,9 3-2 15,1-7 0-15,-1 2 1 16,-7-1-2-16,-7 2-14 16,-1 6 3-16,-12-3-1 15,-6 7 13-15,0 2-1 16,-8 8 3-16,-20 5-1 16,-7 4 5-16,-11 4-1 15,4 26-1-15,1 4 4 16,10 10 2-16,8-5-6 15,7 2 1-15,10 3-1 0,6-7 0 16,0 0-3-16,25-5 0 16,14-9 1-16,11-13-2 15,6-8-2-15,5-2 1 16,-10 0 1-16,-5-2-4 16,-15-14-16-16,-8 2 18 15,-7-9 1-15,-4 0 2 16,-7-3 10-16,-4-5-2 15,-1-1 0-15,0 5 5 16,0 5 11-16,0 10-2 16,0 1 2-16,0 7 3 15,0 4-13-15,0 0-10 16,2 0-4-16,9 2-11 0,6 20 5 16,7 8 6-1,1 2 1-15,-1-3-1 0,-6-3-1 16,3-2-4-16,-9-3-11 15,-1-12-5-15,-6-1 4 16,1-3 4-16,-4-5 5 16,-2 0 8-16,3-5 2 15,1-19 6-15,3-12-5 16,-1-8-1-16,-1-1 1 16,2 0 1-16,-2 6 3 15,2 6-1-15,-1 13 0 16,-1 7 2-16,-2 11-4 0,7 2-4 15,4 0-7 1,8 25 7-16,-1 12 0 0,4 1-1 16,-4 1 1-16,-1-8-1 15,2-4-11-15,4-11-10 16,0-12 4-16,4-4-10 16,-2-8 22-16,3-31 2 15,-4-16 3-15,-6-14 1 16,-3-13 5-16,-7-6 0 15,-8-11 2-15,-3-10 3 16,0-8 8-16,-6 1 3 16,-6 20-1-16,-2 27 17 15,6 31-11-15,2 25 11 16,2 13-5-16,1 20-27 16,-2 53-3-16,-3 33-2 0,-1 24 0 15,4 6 1-15,5-11 0 16,0-2-1-16,0-9-1 15,16-15-3-15,2-15-11 16,1-20-62-16,8-12-47 16,3-27-99-16,2-18-141 15</inkml:trace>
  <inkml:trace contextRef="#ctx0" brushRef="#br0" timeOffset="-114587.58">10870 9402 800 0,'0'0'154'16,"0"0"-27"-16,0 0-1 15,0 0-98-15,0 0-28 16,123-45-47-16,-73 32-144 16,-4-7-219-16</inkml:trace>
  <inkml:trace contextRef="#ctx0" brushRef="#br0" timeOffset="-112242.58">12083 9461 784 0,'0'0'133'0,"0"0"3"15,0 0 46 1,0 0-68-16,0 0-46 0,0 0-15 16,0-96-27-16,0 96-15 15,0 8-11-15,0 28-3 16,0 9 3-16,0 5 4 16,0 1-3-16,0-6-1 15,12-5 0-15,2-9-1 16,4-8-3-16,-2-2 2 15,4-11-1-15,1-9-7 16,-2-1-10-16,1 0 1 16,-5-8 1-16,0-16 11 15,-6-3 7-15,3-5 5 16,-5-7-3-16,2 4-2 16,-1-1 1-16,2-2 3 0,-4 12 7 15,5 0 2-15,-1 7 3 16,-3 8-6-16,-1 8-4 15,0 3-5-15,2 0-1 16,5 14-2-16,0 18 2 16,2 7 1-16,-1 6-1 15,-5 0 0-15,4-4 0 16,-5 4 0-16,1-14-1 16,1-7-2-16,-3-8-6 15,-3-10-6-15,-2-6 5 16,-1 0 8-16,2 0 2 15,4-15 5-15,6-21 0 0,-3-8-2 16,4-5 1-16,-4 7 6 16,-4-2 1-16,8 11 7 15,-5 11-2-15,-2 6-3 16,5 9-5-16,2 7-7 16,5 0-1-16,4 3-2 15,6 27 2-15,-5 14 0 16,0 2-1-16,-10 8 0 15,-2-2-10-15,-5-5-24 16,-7-6-21-16,0-9 1 16,0-3-59-16,-13-14-33 15,-13-15-51-15,-8 0-166 16</inkml:trace>
  <inkml:trace contextRef="#ctx0" brushRef="#br0" timeOffset="-112015.33">12069 8963 570 0,'0'0'328'0,"0"0"-237"15,0 0 27-15,0 0-14 16,0 0-53-16,0 0-44 0,-19-51-7 15,19 51-63 1,12 14-111-16,9 8-113 0,9 1-434 16</inkml:trace>
  <inkml:trace contextRef="#ctx0" brushRef="#br0" timeOffset="-111288.56">13509 9148 604 0,'0'0'202'0,"0"0"-86"16,0 0 31-16,0 0-16 16,-96-119-48-16,61 119-31 15,-1 3-20-15,-3 35-12 16,2 18-5-16,10 12-8 15,7 8-1-15,10 8 2 0,10-3-7 16,3 0 6-16,28-7-6 16,7-10-1-16,11-18-1 15,3-14 0-15,-2-16-2 16,0-15-16-16,-8-1-12 16,-6-1-12-16,-7-29 1 15,-12-7 14-15,-11-4 11 16,-6-4 12-16,-6 4 1 15,-24 5 3-15,-6 8 2 16,-6 11 2-16,8 9-1 16,2 4 1-16,13 4 17 15,8 0 15-15,9 0-7 16,2 0-4-16,0 0 2 0,0 0-7 16,0 0-4-1,10 0-10-15,10 0 0 0,8 0 1 16,-2 4-5-16,0 14-1 15,-3 3 0-15,-2 7-1 16,-3 5-2-16,-5 6 2 16,-5 5-2-16,-1 1 0 15,-3 2-3-15,-4-2-1 16,0 0 0-16,0-4-9 16,0-3-1-16,0-6-3 15,0-2-12-15,0-7-25 16,0-2-34-16,2-10-47 15,15-5-104-15,3-6-193 16</inkml:trace>
  <inkml:trace contextRef="#ctx0" brushRef="#br0" timeOffset="-111017.43">13828 9816 949 0,'0'0'197'0,"0"0"-37"15,0 0 36-15,0 0-87 16,0 0-61-16,0 0-28 16,-10-22-12-16,10 58-8 0,3 15 2 15,10 13 1-15,-9 0-3 16,7-2-1-16,-9-1-9 15,-2-6-50-15,0-10-77 16,0-7-134-16,0-21-286 16</inkml:trace>
  <inkml:trace contextRef="#ctx0" brushRef="#br0" timeOffset="-108835.58">14594 9280 805 0,'0'0'137'0,"0"0"-6"16,0 0 29-16,0 0-62 15,0 0-33-15,0 0-43 16,-29-62-21-16,25 127-1 15,2 23 7-15,0 14-4 16,-5 2-2-16,2-4 0 16,2-10-2-16,1-9-2 15,2-18-30-15,0-10-43 16,0-17-60-16,4-20-48 16,9-16-117-16,-3-6-66 0</inkml:trace>
  <inkml:trace contextRef="#ctx0" brushRef="#br0" timeOffset="-107717.58">14425 9516 526 0,'0'0'97'0,"0"0"13"16,0 0 11-16,0 0-53 16,0 0-42-16,0 0 1 15,54 4 33-15,-6 1-22 16,2-5-18-16,7 0-16 15,0-16-4-15,-4-20-13 16,-5 2-34-16,-8-9-29 16,-10-3-4-16,-10 0 7 0,-7-4 32 15,-11 0 41-15,-2 5 14 16,0 8 39-16,-5 9 29 16,-7 14 4-16,6 4 2 15,3 10-2-15,-1 0-21 16,1 0-34-16,-6 40-15 15,1 13-3-15,1 19 33 16,-3 5-20-16,7 5 1 16,-1-3-6-16,4 3-13 15,0-5-5-15,0-15 0 16,2-8-2-16,11-17-1 0,1-11-2 16,4-12-2-1,3-13-14-15,-2-1-20 0,2-10-1 16,3-25 5-16,-8-6 16 15,-2-14 6-15,-9-4 12 16,-5 10 1-16,0 7 1 16,0 11 6-16,0 17 1 15,0 11 15-15,-1 3-2 16,1 0-16-16,0 3-6 16,0 31-9-16,9 7 9 15,15 6 0-15,1-2 1 16,5-8-1-16,3-6-1 0,1-8 0 15,0-14-2 1,2-9 3-16,-1 0-4 0,-2-3-1 16,-8-25 0-16,2-4 4 15,-11-1 1-15,-7-10 3 16,-8-2 0-16,-1-3 5 16,0 3-2-16,-16 4 0 15,-1 4 7-15,-3 15-2 16,6 5 15-16,3 10-9 15,3 7 1-15,3 0-7 16,1 0-10-16,-3 31-1 16,4 14 0-16,3 10 0 15,0-3 0-15,16-1-1 16,12-6 0-16,10-9 0 16,9-5-1-16,1-11-4 0,3-8-6 15,-5-8-9-15,-8-4 4 16,-5 0 4-16,-10-13 8 15,-7-16 4-15,-3-4 1 16,-10-8 4-16,-2-1 3 16,-1 2 2-16,0 2 14 15,0 9-2-15,0 6-5 16,0 8 7-16,0 8 3 16,0 4-6-16,0 3-14 15,12 0-6-15,3 25-8 16,7 12 8-16,2 2 1 15,-3 8-1-15,-3-4-2 0,1-2-1 16,-4-9-11-16,1-6-12 16,-3-9 4-16,-4-9 2 15,-2-8 2-15,0 0 15 16,5-6 3-16,4-24 4 16,1-11-1-16,0-6 14 15,2-6-2-15,3 0 8 16,-4 14-4-16,-3 9-6 15,-3 13-3-15,0 13-2 16,6 4-8-16,3 5-1 16,3 27-1-16,6 8-1 15,-7 3-19-15,2 0-39 16,0-8-78-16,-1-13-119 0,-2-14-283 16</inkml:trace>
  <inkml:trace contextRef="#ctx0" brushRef="#br0" timeOffset="-105077.75">17183 9011 716 0,'0'0'97'15,"0"-179"3"-15,-8 114 31 16,-7 18-6-16,3 20-15 16,6 14-55-16,-1 13-9 15,-1 52-27-15,-6 41-12 16,-2 31 14-16,1 17 12 15,2 10-23-15,6 4-3 16,3-3-5-16,-2-6-1 16,2-15-2-16,-2-15 1 15,0-12-4-15,2-17-53 16,-2-16-56-16,2-19-56 16,-2-23-69-16,-2-22-64 15,2-7-124-15</inkml:trace>
  <inkml:trace contextRef="#ctx0" brushRef="#br0" timeOffset="-104875.58">16877 9704 758 0,'0'0'86'0,"0"0"12"15,0 0 13-15,0 0-43 16,119-78-33-16,-63 70-18 15,5 2-13-15,1 3-4 0,2-2-7 16,-5 1-45-16,1-1-104 16,-10-7-132-16,-6-2-386 15</inkml:trace>
  <inkml:trace contextRef="#ctx0" brushRef="#br0" timeOffset="-104418.56">17647 9346 507 0,'0'0'412'15,"0"0"-311"-15,0 0 79 16,0 0-26-16,0 0-74 0,0 0-30 16,-30-76-30-1,30 76-17-15,0 20-3 0,2 22 0 16,13 6 0-16,-2 4 0 15,4-1 1-15,0-9-2 16,-1-4-1-16,3-11-1 16,1-7-14-16,-4-12-31 15,2-4 4-15,-2-4-11 16,-4 0 20-16,-3-20 23 16,-1-13 10-16,-4-12 2 15,-4-6 5-15,0-2 3 16,0 12 5-16,0 6 16 0,0 11 16 15,0 13-8 1,0 6 4-16,0 5-13 0,0 0-22 16,0 14-6-16,12 31-2 15,2 10 2-15,2 10 1 16,-4 0-1-16,-3-3-3 16,-3-5-14-16,-3-6-41 15,-1-9-60-15,-2-15-50 16,0-10-55-16,0-13-102 15,0-4-228-15</inkml:trace>
  <inkml:trace contextRef="#ctx0" brushRef="#br0" timeOffset="-104170.58">17408 9102 671 0,'0'0'156'0,"0"0"-43"15,0 0 41-15,0 0-17 16,0 0-73-16,0 0-52 16,-75 81 20-16,75-1 6 15,0 7-12-15,13 9-12 16,5-2-1-16,4-2-7 16,-2-13-6-16,2-3 0 15,4-10-10-15,2-10-81 16,11-17-86-16,1-20-80 15,8-19-197-15</inkml:trace>
  <inkml:trace contextRef="#ctx0" brushRef="#br0" timeOffset="-103922.27">18034 9035 905 0,'0'0'136'16,"0"0"-27"-16,0 0 48 16,0 0-80-16,0 0-24 15,120 83-19-15,-73-18-17 16,-9 8-6-16,-8 10-10 0,-11 3-1 16,-13 1-1-1,-6 1-18-15,-29-8-57 0,-17-6-49 16,-11-17-85-16,-5-13-185 15</inkml:trace>
  <inkml:trace contextRef="#ctx0" brushRef="#br0" timeOffset="-102071.58">18804 9694 731 0,'0'0'117'15,"0"0"-69"-15,0 0 84 16,0 0-27-16,0 0-73 0,0 0-32 16,0 0-2-1,0 83 2-15,0-21 0 0,0 7-21 16,0-6-30-16,-6-2-20 16,-3-9-88-16,0-18-57 15,3-13-79-15</inkml:trace>
  <inkml:trace contextRef="#ctx0" brushRef="#br0" timeOffset="-101735.34">19239 8590 773 0,'0'0'67'15,"0"0"36"-15,0 0 25 16,0 0 10-16,0 0-78 16,0 0-49-16,-58 15-9 15,58 73 12-15,0 21 18 16,0 11-16-16,0 6 0 16,0-4-8-16,2 2 0 15,2 0-6-15,-1-3-2 16,1-11 0-16,-4-10-3 15,3-17-1-15,-3-15-31 16,0-20-24-16,0-17-24 16,0-9-16-16,0-13-43 0,-16-4-9 15,-6-5-57 1,-2-9-200-16</inkml:trace>
  <inkml:trace contextRef="#ctx0" brushRef="#br0" timeOffset="-101547.58">19029 9540 509 0,'0'0'83'0,"0"0"39"15,0 0 30-15,0 0-62 16,0 0-29-16,0 0-14 16,96-120-24-16,-66 110-14 15,5 1-9-15,10 2 0 0,-2 0-24 16,2 3-95-16,-2-4-163 15</inkml:trace>
  <inkml:trace contextRef="#ctx0" brushRef="#br0" timeOffset="-101068.65">19785 9070 816 0,'0'0'127'16,"0"0"3"-1,0 0 60-15,0 0-52 0,0 0-63 16,0 0-43-16,5-97-23 16,4 97-7-16,7 14-1 15,9 21-1-15,4 9 5 16,-2 8-4-16,-2 7 4 15,-6-2-4-15,-5-4 2 16,-3 1-1-16,-1-8-2 16,-1-5 0-16,1-12-1 15,-6-9 0-15,3-10-11 16,-7-10-10-16,3 0 10 16,0 0 11-16,4-37 1 15,1-16 4-15,1-9-3 16,0 0 0-16,-3 5-1 0,1 4 1 15,-1 1 0-15,5 11-1 16,-5 3 1-16,2 12-1 16,1 7 0-16,2 9-5 15,-1 10-8-15,2 0-30 16,3 7-27-16,-2 27-35 16,-6 11-44-16,-4 3-51 15,-3 4-80-15,-6-11-198 16</inkml:trace>
  <inkml:trace contextRef="#ctx0" brushRef="#br0" timeOffset="-100781.47">19738 8891 699 0,'0'0'129'0,"0"0"28"15,0 0 7-15,0 0-49 16,0 0-46-16,0 0-25 16,-90-81-28-16,83 141-11 15,-2 25 2-15,-1 17 15 16,-1 4-11-16,3 2-8 16,5 0 3-16,3 0-5 15,0-8-1-15,22-10-8 16,17-19-38-16,12-19-66 15,18-26-76-15,9-20-100 0,-4-6-457 16</inkml:trace>
  <inkml:trace contextRef="#ctx0" brushRef="#br0" timeOffset="-100527.58">20288 8865 846 0,'0'0'123'0,"0"0"-11"16,0 0 47-1,0 0-56-15,0 0-57 0,0 0 6 16,117 83-21-16,-80-17-15 16,-7 14-9-16,-9 5-5 15,-8 6-2-15,-13 0-1 16,-4 3-25-16,-35 1-63 15,-13-10-82-15,-8-12-71 16,-13-21-146-16</inkml:trace>
  <inkml:trace contextRef="#ctx0" brushRef="#br0" timeOffset="-97977.56">21276 9155 589 0,'0'0'171'0,"0"0"-52"16,0 0 45-16,0 0-20 0,0 0-31 15,0 0-26-15,0 0-3 16,24-66-27-16,-24 66-19 16,0 0-13-16,0 0-11 15,0 0-9-15,0 1-5 16,4 31-3-16,2 11 2 15,5 14 1-15,4-4 2 16,4 4-2-16,5-6-1 16,1-6-1-16,2-8-7 15,0-12-9-15,2-15-1 16,-8-10-15-16,-2 0 11 16,-6-13 11-16,-2-28 8 15,-8-4 4-15,-3-7 1 0,0-1 2 16,0 1 2-1,-12-3-3-15,1 7 3 0,5 11 7 16,2 6 11-16,4 17-6 16,0 4-4-16,0 10-6 15,0 0-7-15,0 0-1 16,0 10-7-16,19 21 5 16,2 8 2-16,3 2 2 15,-4-2-2-15,-1 1 0 16,-1-2 0-16,0-7-10 15,-2-5-9-15,-1-13 1 16,-2-5 7-16,-5-8 5 0,2 0 0 16,4-8 7-1,-1-21 0-15,-2-9 4 0,2-3-1 16,-3-4 2-16,1 0-3 16,-2-3 3-16,-2 8-1 15,2 4 7-15,2 7-3 16,-5 12-4-16,0 8 5 15,2 6-9-15,0 3-1 16,4 0-1-16,6 19-1 16,1 14 3-16,4 4-2 15,-3 3 0-15,-2-2 2 16,2-3-15-16,-4-3-2 16,2-8 0-16,-2-8-11 15,-4-6 11-15,-5-8-1 16,-3-2 10-16,3 0 8 0,1-12 1 15,2-17 2-15,3-7-1 16,-2 5 10-16,-5-8 2 16,0 9 10-16,2 7-2 15,-3 8-5-15,-4 3-4 16,1 11-4-16,3 1-8 16,1 0-1-16,9 5-5 15,1 18 4-15,4 13 1 16,-5 6-1-16,-2 0-2 15,-7 3-9-15,-3-8-13 16,3 2-19-16,-6-11-13 16,0-4-29-16,0-9-42 0,0-11-12 15,0-4-56-15,0-4-14 16,0-35-171-16</inkml:trace>
  <inkml:trace contextRef="#ctx0" brushRef="#br0" timeOffset="-97781.56">22164 8529 682 0,'0'0'136'0,"0"0"-8"16,0 0-7-16,0 0-53 15,0 0-59-15,0 0-9 0,-26 0-19 16,37 38-13-16,10 13-75 15,9-2-104-15,1-4-226 16</inkml:trace>
  <inkml:trace contextRef="#ctx0" brushRef="#br0" timeOffset="-97287.6">22540 8560 803 0,'0'0'166'0,"0"0"-3"15,0 0 4-15,0 0-68 0,0 0-42 16,0 0-25-16,-40-77-24 16,39 124-7-16,1 28 3 15,0 19 2-15,0 12-4 16,0 3-1-16,0-5 1 15,6-12-2-15,3-16 0 16,9-13-5-16,5-16-20 16,5-15-22-16,12-19-19 15,1-13-17-15,1 0 3 16,-3-25 4-16,-4-18 16 16,-8-8 20-16,-12-8 16 15,-2-14 21-15,-13-7 3 16,0-12 7-16,-10-4 12 0,-9 6 22 15,-1 21 17-15,5 28 15 16,6 19 11-16,6 18-8 16,2 4-29-16,1 8-32 15,0 44-13-15,0 24 6 16,0 24 12-16,3 3-10 16,4-2-5-16,-2-8-5 15,0-13-3-15,3-9 2 16,-4-10-56-16,3-15-75 15,6-13-89-15,5-21-266 16</inkml:trace>
  <inkml:trace contextRef="#ctx0" brushRef="#br0" timeOffset="-96538.58">23398 8335 902 0,'0'0'117'15,"0"0"-3"-15,0 0 36 0,0 0-30 16,0 0-64-16,0 0-40 15,-73 16-12-15,64 71 16 16,-1 20-1-16,8 11-5 16,2 6-7-16,0 1-3 15,0-12-4-15,7-12 0 16,7-16 0-16,6-17-3 16,4-19-17-16,6-14-22 15,6-19 3-15,4-16 0 16,2 0 4-16,0-29 5 15,-5-17 4-15,-4-14 10 16,-11-11 9-16,-7-6 7 0,-11-9 2 16,-4-2 0-1,-7 8 5-15,-18 13 6 0,-1 17 8 16,-3 21-1-16,8 10 16 16,7 19-5-16,3 0-10 15,4 28-14-15,1 27-4 16,4 17-2-16,2 6-1 15,7-1-1-15,22-7 1 16,3-15 0-16,7-8 0 16,1-17-8-16,5-14-7 15,2-16-7-15,-1 0 13 16,1-9 6-16,-7-28 3 16,-5-11 1-16,-6-12 2 15,-8-8-1-15,-8-13-1 0,-7 4 6 16,-6 3-1-16,0 16-5 15,-12 21 8-15,-6 11 1 16,3 22-4-16,-8 4-4 16,1 40 0-16,4 29 0 15,3 18-2-15,14 5 4 16,1-10-2-16,19-5-2 16,20-18-2-16,11-18 0 15,3-12-7-15,4-22-34 16,-2-7-55-16,-5-4-70 15,-5-22-43-15,-10-9-240 16</inkml:trace>
  <inkml:trace contextRef="#ctx0" brushRef="#br0" timeOffset="-92855.59">25266 8769 748 0,'0'0'140'0,"0"0"-35"16,0-147 58-16,0 109-42 15,0 17-39-15,-7 7-31 16,-10 6-3-16,-13 8-24 16,-9 0-15-16,-10 34-6 15,-1 25 1-15,1 9-4 16,8 5 1-16,14 3 1 15,13-2-2-15,14-8-5 16,0-8-5-16,30-13 0 16,15-17-8-16,12-16-11 0,0-12-17 15,2 0-7-15,-8-32 9 16,-13-15 8-16,-5-17 6 16,-18-9 22-16,-6-10 8 15,-9 3 5-15,0 9 8 16,-15 17-8-16,3 20 20 15,5 13 16-15,3 13 5 16,2 4-4-16,2 4-35 16,0 4-7-16,6 27 3 15,6 15-3-15,1 6 2 16,5 2-2-16,-2-2 0 16,-1-4-1-16,3-3-1 0,1-14-3 15,5-6-24-15,6-5-25 16,2-11-28-16,6-9-10 15,3 0-20-15,-1 0-4 16,-6-21 39-16,-7-3 21 16,-9-6 38-16,-6-2 18 15,-6-6 35-15,-6 2 50 16,0 4 18-16,0 0-7 16,-7 9-2-16,-4 4-30 15,0 3 4-15,-2 9-13 16,0 4-16-16,1 3-18 15,-10 0-3-15,-4 16-7 16,-3 16-4-16,-3 10-1 0,8 6 2 16,3-3-1-1,10 0-6-15,5-4 0 0,6-6-1 16,0-7-2-16,23-9 0 16,13-15 2-16,10-4-2 15,4-8 4-15,2-33-2 16,-5-14 0-16,-8-16-10 15,-4-19 7-15,-7-11-2 16,-11-10 0-16,-9-6 1 16,-8-6 1-16,0 8 3 15,-11 16 0-15,-6 30 0 16,2 30 2-16,3 17 11 16,8 18 4-16,-2 4-5 15,0 33-12-15,2 31 0 0,-4 26 0 16,6 12 4-16,2 3-2 15,0 0 1-15,0-4-3 16,16 8-1-16,3-10-1 16,3-4-9-16,-2-13-55 15,3-19-112-15,4-19-101 16,0-16-236-16</inkml:trace>
  <inkml:trace contextRef="#ctx0" brushRef="#br0" timeOffset="-92389.57">26063 9136 733 0,'0'0'221'0,"0"0"-146"15,0 0 44-15,0 0-38 16,29-153-53-16,-7 105-23 16,1-4-1-16,-2-2-4 15,-5 9-2-15,-10 11-2 16,-6 9 4-16,0 10 2 16,-1 4 3-16,-11 8 2 0,-3 3 21 15,-7 3-5-15,0 33-1 16,-3 19 21-1,4 10-9-15,9 5-6 0,9 7-9 16,3 5-2-16,0-1-9 16,0 8 0-16,3 1-7 15,6 1 1-15,-5-1-2 16,-4-5 0-16,0-10-11 16,0-12-27-16,-2-15-14 15,-4-10-28-15,-2-16-16 16,-3-8 10-16,-5-13 28 15,-4-1-31-15,-9 0-19 16,3-32-35-16,0-13-38 16,8-15-58-16</inkml:trace>
  <inkml:trace contextRef="#ctx0" brushRef="#br0" timeOffset="-92179.56">26056 8311 917 0,'0'0'105'16,"0"0"7"-16,0 0 32 16,0 0-65-16,0 0-70 15,0 0-9-15,13-41-38 0,23 56-108 16,-4-7-153-16</inkml:trace>
  <inkml:trace contextRef="#ctx0" brushRef="#br0" timeOffset="-89870.97">26574 8618 535 0,'0'0'104'0,"0"0"32"16,0 0-5-16,0 0-32 15,68-148-35-15,-58 129 9 16,-8 6-2-16,-2 4-4 16,0 8-8-16,0-5-25 15,0 6-17-15,-2 0-8 16,-25 0-9-16,-10 29 0 15,-2 13 0-15,4 9 0 0,10 3-2 16,8 8 0-16,7 0 0 16,10 0 1-16,0-5-1 15,10-15-5-15,11-15 5 16,10-11-14-16,1-13-5 16,3-3-18-16,-4-7-11 15,-5-25-16-15,-4-8-2 16,-15-8 12-16,-4-4 11 15,-3 0 40-15,0 4 5 16,-2 8 16-16,-2 7 21 16,1 9 26-16,3 9-9 15,-1 7-2-15,1 7-17 16,0 1-13-16,0 0-22 16,0 20 1-16,4 15 1 0,4 16 2 15,-1 10-1-15,-7 3-2 16,0 1 0-16,0-6-1 15,3-11-4-15,3-10-9 16,6-13-64-16,12-18-40 16,9-7-37-16,5-3-30 15,4-30-178-15</inkml:trace>
  <inkml:trace contextRef="#ctx0" brushRef="#br0" timeOffset="-89623.56">27018 8463 748 0,'0'0'130'0,"0"0"24"0,0 0 10 15,0 0-56-15,0 0-53 16,0 0-17-16,-57-33-23 16,48 47-14-16,-5 23 0 15,-2 12 0-15,4 8-1 16,4 9-1-16,6 1 1 15,2 3 0-15,0-5-3 16,20-14-2-16,14-8-43 16,11-19-67-16,12-14-97 0,7-10-174 15</inkml:trace>
  <inkml:trace contextRef="#ctx0" brushRef="#br0" timeOffset="-88649.57">27199 8749 802 0,'0'0'133'0,"0"0"-2"15,0 0 9-15,0 0-73 16,0 0-44-16,0 0-19 16,32-14 3-16,11 14-2 15,3 0-3-15,5-15 0 16,-8-6-2-16,-4 2-4 15,-9-5-25-15,-6 2 0 0,-13-4 6 16,-9 2 20-16,-2 7 3 16,-4 1 8-16,-20 0 1 15,-9 10-2-15,-6 6 8 16,3 0 1-16,2 1 1 16,4 26-3-16,8 3-5 15,7 5-3-15,6 3-5 16,5 4 0-16,4 1-1 15,0-1 0-15,19-1-4 16,12-9-1-16,10-8 2 16,3-12-1-16,6-9-7 15,-1-3-14-15,-3 0 5 0,-3-15-3 16,-19-9 3-16,-6-4 18 16,-8-2 2-16,-7-5 7 15,-3 0 13-15,0 1 19 16,0-1-2-16,0 7-8 15,0 3 5-15,0 8-2 16,0 5-4-16,0 4-7 16,0 8-5-16,0 0-11 15,2 0-5-15,7 2-6 16,7 27 1-16,1 8 3 16,0 9 2-16,-2 5 0 15,0-2-17-15,-4-4-5 16,-1-11-9-16,0-5-11 15,-2-12-5-15,-5-7 11 16,0-10 10-16,1 0 25 0,0 0 1 16,1-26 12-16,4-10 3 15,0-12 0-15,5-7 2 16,-1-3 2-16,2 3-4 16,-3 11-6-16,-1 14-3 15,-1 16 0-15,-4 9 5 16,3 5-8-16,2 0-2 15,6 12-1-15,2 23-2 16,0 8 1-16,1 0 1 16,-3-2-3-16,2-6-15 15,1-12-11-15,-3-11 1 16,3-12 13-16,1 0 5 0,1-32 10 16,5-19 0-16,-3-12 3 15,0-13 2-15,-6-1 1 16,-5-8 10-16,-8-4 5 15,-5-5 9-15,0-6 0 16,0 7-7-16,0 18 5 16,0 27 6-16,-4 22 7 15,2 23-4-15,-5 3-19 16,0 39-18-16,-5 29-2 16,-1 26 2-16,2 13 0 15,2 1-1-15,8-7 1 16,1-2-4-16,0-14-15 15,3-3-61-15,14-19-49 0,6-17-107 16,6-22-220-16</inkml:trace>
  <inkml:trace contextRef="#ctx0" brushRef="#br0" timeOffset="-88491.56">28451 8429 879 0,'0'0'142'16,"0"0"-24"-16,0 0-20 16,0 0-98-16,0 0-7 15,101-15-135-15,-60 5-182 0</inkml:trace>
  <inkml:trace contextRef="#ctx0" brushRef="#br0" timeOffset="-85694.56">29194 8406 562 0,'0'0'439'0,"0"0"-394"15,0 0 52-15,0 0 44 0,0 0-77 16,0 0-18-16,0-121-21 16,0 121-10-16,0 0-10 15,0 0-5-15,0 30-1 16,0 14 1-16,0 3 2 15,0 3-2-15,0-6 0 16,9-6-1-16,9-3-2 16,4-10-7-16,5-5-11 15,3-10-3-15,5-10-9 16,-2 0-2-16,-4-2 11 16,-7-26 7-16,-5 0 15 15,-4-4 2-15,-3-1 2 16,-3-2 4-16,-2 1 1 15,1-2 17-15,0 6 2 16,1 4-6-16,1 4 0 0,-3 8 0 16,-1 5-7-16,-2 6-4 15,1 3-4-15,0 0-5 16,2 0-1-16,3 19 0 16,6 17 1-16,1 9 1 15,-1 3 0-15,2-2 0 16,-3-2-1-16,1-5 0 15,-1-8-5-15,0-9-11 16,-3-7 0-16,-4-11 2 16,2-4 8-16,-2 0 6 15,1-1 5-15,5-28 3 16,0-9 7-16,2-5 6 0,-4-1 2 16,3 5-8-16,-1 2 3 15,-4 12 11-15,4 9-15 16,-3 6-5-16,-2 10-7 15,9 0-2-15,1 4-4 16,2 25 4-16,5 5-1 16,-4 9-1-16,-2 6-6 15,-6-8-19-15,-2 1-10 16,-5-2-25-16,-5-8-26 16,0-3-37-16,-9-7-45 15,-19-15-78-15,-7-7-172 16</inkml:trace>
  <inkml:trace contextRef="#ctx0" brushRef="#br0" timeOffset="-85461.05">29230 8054 932 0,'0'0'141'0,"0"0"-70"16,0 0 55-16,0 0-71 15,0 0-46-15,0 0-9 0,-17-49-38 16,17 49-122-16,4 0-173 16,10 0-413-16</inkml:trace>
  <inkml:trace contextRef="#ctx0" brushRef="#br0" timeOffset="-83495.04">30704 7871 541 0,'0'0'189'16,"0"0"-73"-16,0 0 50 16,-31-126-32-16,23 113-43 15,1 10-27-15,1 3-26 0,-2 0-18 16,0 0-19-16,-8 22-1 16,-5 27-6-16,-3 21 6 15,1 17 0-15,-1 6 0 16,15 3 5-16,6-3 1 15,3-10-5-15,6-6 2 16,18-16-3-16,11-13-3 16,7-12-4-16,9-13 2 15,4-13-33-15,0-10-21 16,-11 0-15-16,-10 0-9 16,-8-20 26-16,-16-8 34 15,-6-12 23-15,-4-4 1 16,-1 3 4-16,-18 4 3 15,-12 6 9-15,-5 10 8 16,-8 11-14-16,2 1 6 0,8 9 2 16,10 0 7-16,11 0-8 15,8 0-9-15,4 0-3 16,1 4-2-16,0 7-4 16,13 0 5-16,17-1 14 15,9-6 14-15,-2-4-13 16,0 0-4-16,-7 0-4 15,-9 0-6-15,-9 0-1 16,-5 0-2-16,-7 0 4 16,0 0-7-16,4 23-2 15,-4 17 2-15,1 12 5 16,0 8-4-16,3 4 2 0,-2 2-2 16,0-1 0-16,4 2-1 15,-2-8 0-15,2-4 0 16,-5-16 0-16,2-8 0 15,-1-8 0-15,0-12-4 16,0-3-40-16,0-5-40 16,4-3-34-16,10 0-87 15,-2-15-174-15</inkml:trace>
  <inkml:trace contextRef="#ctx0" brushRef="#br0" timeOffset="-82941.56">31143 8755 857 0,'0'0'171'0,"0"0"-46"15,0 0 22-15,0 0-60 0,7-143-42 16,4 129-12-16,0 0-19 16,4 7-10-16,0 7-4 15,1 0-6-15,3 0-3 16,-2 16-1-16,0 13-25 15,0 6 3-15,-7 6-22 16,-2 10 8-16,-5-1-12 16,-3 6 10-16,0-1-6 15,0-2 25-15,-13-6 24 16,-1-8 5-16,-2-7 0 16,4-9 3-16,5-9 20 15,0-3 14-15,4-6-9 16,3-5-8-16,0 2 9 15,0 3 3-15,15 2-6 16,22-4 13-16,20 2-6 0,12-5-32 16,2 0-1-16,-7-1-64 15,-12-13-23-15,-19 7-5 16,-12 2-3-16,-18 2 45 16,-3-1 29-16,-14 0 9 15,-17 2-110-15,-8 2-143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3T06:35:25.48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7149 13580 549 0,'0'0'198'0,"0"0"-184"15,0 0-8-15,0 0 3 0,0 0 3 16,0 0-12-16,-27-11-1 15,27 11-96-15,0-2-80 16,0-13-336-16</inkml:trace>
  <inkml:trace contextRef="#ctx0" brushRef="#br0" timeOffset="1606.01">1120 12594 575 0,'0'0'243'0,"0"0"-139"15,0 0 85-15,0 0-15 16,0 0-70-16,0 0-28 15,-15-109-12-15,11 109-21 16,2 0-23-16,2 0-4 16,-11 45-15-16,-2 15 4 15,3 20-1-15,-5 2-2 16,6-6-2-16,9-5 0 16,-2-9 0-16,2-14-1 15,0-13 0-15,0-13-1 0,0-13 0 16,0-9-3-16,0 0-13 15,0 0 10-15,0-31 0 16,0-24-3-16,2-24 5 16,-2-12 1-16,3 0-2 15,0 5 1-15,0 11 2 16,1 19 4-16,-4 22 0 16,0 20 0-16,0 6 0 15,0 8 0-15,2 0 0 16,13 0 0-16,6 8-2 15,7 19 2-15,5 9 1 16,1 8 0-16,2-3-1 16,-5 4 0-16,-1 0 0 0,-6-4 0 15,-3-7-1-15,0-7 0 16,-6-6-3-16,-2-13-7 16,1-4-22-16,-3-4-24 15,0 0-3-15,-1-22-6 16,1-16-1-16,1-12-30 15,-5-9 1-15,1-17-2 16,-5-11 5-16,-3-13-29 16,0-9 26-16,0-3 94 15,0 12 2-15,0 21 54 16,-11 17 13-16,-5 17 35 16,2 13 63-16,4 9-42 0,4 13-4 15,1 6-37 1,2 4-23-16,3 0-14 0,0 14-25 15,0 33-3-15,0 13 8 16,0 17 2-16,0 2-13 16,8 3 0-16,-2 1-7 15,4 2-3-15,-3-6-2 16,0-9-2-16,2-13 0 16,-2-9-2-16,1-12-19 15,1-11-48-15,4-12-61 16,-4-5-57-16,9-8-75 15,6-4 30-15</inkml:trace>
  <inkml:trace contextRef="#ctx0" brushRef="#br0" timeOffset="2302">1727 12415 734 0,'0'0'246'0,"0"0"-91"15,0 0 51-15,0 0-62 16,0 0-67-16,0 0-32 16,0 0-12-16,-28-48-19 15,22 66-9-15,-5 23-2 16,1 16 1-16,1 2-4 16,2-1-1-16,7-10 1 15,0-9-4-15,10-7 3 0,6-13 0 16,1-5-7-16,2-12 4 15,1-2-9-15,-2 0 2 16,-1-28-2-16,-3-8-2 16,-5-6-4-16,0-9-3 15,-7-4-2-15,-2-4-5 16,0 1 6-16,-2 4 7 16,-13 18 9-16,-2 11 5 15,-8 12 0-15,3 11 2 16,-5 2 0-16,10 0-1 15,1 9-2-15,10 13-3 16,2 7-1-16,4-1-17 16,13-1-59-16,11-5-15 15,15-9-8-15,8-13-28 16,0 0 34-16,-2-11 5 0,-7-20-40 16,-5-9 7-16,-9-7-101 15,-9-11 130-15,-4-5 99 16,-10-8 142-16,-1-11 8 15,0 5-68-15,0 9 26 16,-8 19 77-16,-8 12-5 16,0 7-65-16,4 12 1 15,4 4-29-15,2 13-10 16,2 1-10-16,4 0-30 16,0 18-21-16,0 28-12 0,0 35 7 15,0 13 2 1,0 12-1-16,4-2-9 0,5 2 0 15,-1-9-3-15,-1-7 1 16,-1-13-2-16,-3-10-4 16,-1-11-47-16,-1-15-25 15,-1-8-69-15,6-10-49 16,-3-13-67-16,3-10-111 16</inkml:trace>
  <inkml:trace contextRef="#ctx0" brushRef="#br0" timeOffset="2536">1927 12511 737 0,'0'0'201'15,"0"0"-97"-15,0 0 83 16,0 0-68-16,0 0-90 15,0 0-21-15,42-77-3 16,-9 65-5-16,4 0-6 16,2 2-39-16,1-3-109 15,-1-4-95-15,-9 5-113 16</inkml:trace>
  <inkml:trace contextRef="#ctx0" brushRef="#br0" timeOffset="2926.01">2172 12391 712 0,'0'0'136'15,"0"0"-44"-15,0 0 58 16,0 0-77-16,0 0-43 16,0 0 6-16,22 35-4 15,1-35-4-15,5 0-6 16,0 0-11-16,-4-15-4 15,-4-5-2-15,-4-6-3 16,-7 1-2-16,0 1 0 16,-7 1-5-16,-2-1-5 0,0 1 10 15,0 9-1-15,-14 6-4 16,-4 8 2-16,-3 0 0 16,-3 22 3-16,2 19-5 15,2 10 5-15,3 5 0 16,3-1 0-16,5-4 1 15,9-9 4-15,0-7-5 16,0-5-3-16,11-11 0 16,11-3-1-16,5-10-13 15,6-6-53-15,1 0-91 16,2-23-51-16,-8-5-219 16</inkml:trace>
  <inkml:trace contextRef="#ctx0" brushRef="#br0" timeOffset="3376">2785 12005 805 0,'0'0'168'0,"0"0"-53"15,0 0 75-15,0 0-82 0,0 0-49 16,-88-51-30 0,82 58-18-16,2 19-9 0,4 7 1 15,0 1-3 1,4-5 0-16,14-7-1 0,6-8-6 15,1-13-16-15,-7-1-25 16,-2 0 11-16,-8 0 3 16,-2-17 12-16,-3-3 14 15,-3-5 8-15,0-1 2 16,-3 4 2-16,-8 6-1 16,1 5 0-16,1 7-2 15,2 4-2-15,2 0 0 0,-1 8-14 16,-1 31-27-16,2 14-69 15,5 10-69-15,0-1-96 16,5-2-221-16</inkml:trace>
  <inkml:trace contextRef="#ctx0" brushRef="#br0" timeOffset="3735.71">2867 12571 772 0,'0'0'178'16,"0"0"-50"-16,0 0 61 0,0 0-93 15,0 0-48-15,0 0-10 16,-58 85-17-16,55-62-9 16,3-2-8-16,0-5-3 15,3-1 0-15,13-10 0 16,4-5-1-16,2 0-2 15,2-4-5-15,-2-19-13 16,-5-3-6-16,-7-3 13 16,-7-3 7-16,-3 0 4 15,0 2 4-15,0 4-1 16,-12 8 0-16,-1 9-1 16,-2 5 0-16,3 4 0 15,-1 0-6-15,-1 0-29 16,2 13-55-16,-1 5-58 0,-2 4-74 15,0-1-167-15</inkml:trace>
  <inkml:trace contextRef="#ctx0" brushRef="#br0" timeOffset="24286.01">3510 11979 700 0,'0'0'130'16,"0"0"0"-16,0 0 21 16,0 0-37-16,0 0-49 15,0 0-22-15,0 0 1 16,-22-92-18-16,13 92-5 0,-6 2-12 16,-7 34-4-16,-10 18-3 15,2 13-1-15,1 11 2 16,5-2 0-16,10 1-2 15,11-5-1-15,3-6 0 16,0-11 0-16,15-9-1 16,7-10 0-16,8-17-5 15,0-11 3-15,6-8-3 16,0-4-2-16,0-33-11 16,-11-1-7-16,-10-7-6 15,-15 0 24-15,0 5-5 16,-15 2-2-16,-13 10-4 15,-8 17 1-15,-2 9 9 0,0 2 7 16,12 0 2-16,3 12 1 16,15 1-1-16,5-4 0 15,3-2 4-15,0 1 7 16,3-3 0-16,15-1-1 16,12-4 13-16,1 0-3 15,2 0-9-15,-2 0-2 16,-7-1-5-16,-2-5-3 15,-14 6-1-15,1 0 0 16,-3 0-2-16,-6 0 1 16,4 21 1-16,1 7 0 15,-1 3 1-15,-1 10 0 0,-2 6 0 16,1 3 2-16,0 1-2 16,-2 5 0-16,0-1 6 15,0-1-2-15,0-2-4 16,0-4 1-16,0-8-4 15,0-8 0-15,1-6 0 16,4-7-26-16,2-9-48 16,2-4-56-16,3-6-61 15,9-9-67-15,0-30-121 16</inkml:trace>
  <inkml:trace contextRef="#ctx0" brushRef="#br0" timeOffset="25336.01">3743 12352 706 0,'0'0'229'16,"0"0"-125"-16,0 0 64 15,0 0-46-15,0 0-68 16,-12-132-27-16,18 121-6 16,12 2-11-16,1 4-5 0,4 5-3 15,-1 0-4-15,-4 0 1 16,-3 17-4-16,5 11 3 16,-7 8-15-16,1 0-15 15,-3 4-8-15,-5 2-10 16,-3-2 2-16,-3-3-11 15,0-1 14-15,0-5 11 16,-9-8 2-16,-9 1 11 16,-2-12 14-16,4-5 7 15,4-4 0-15,5-3 2 16,5 0 3-16,2-7 19 16,0-18 13-16,15-12-24 15,20-4-13-15,12-4-2 16,1 4 2-16,-1 5 1 15,-10 6-1-15,-14 7 0 0,-3 4 2 16,-10 9 0-16,-7 4 4 16,0 2 2-16,-3 4 17 15,0 0 11-15,0 0-2 16,0 0-8-16,0 0-6 16,0 0-10-16,-4 4-7 15,-5 13 2-15,-4 14 4 16,3 1 3-16,3-2-9 15,4 5 1-15,3-7 2 16,0-3-4-16,3 0 1 16,12-5 0-16,9-5-2 15,1-11-2-15,5-4 1 0,-4 0-1 16,2-7-2 0,-4-20-10-16,-4-3-7 0,-10-10 11 15,0 2 5-15,-7-2 2 16,-3 5 2-16,0 12 4 15,0 1 2-15,0 12 2 16,0 6-1-16,-4 4 1 16,4 0-8-16,0 0-3 15,0 22-12-15,0 8 11 16,8 6 4-16,9-4-5 16,9-7-4-16,6-3-33 15,7-10-14-15,5-12 11 0,-4 0-13 16,1-4-18-16,-4-26 2 15,-7-13 47-15,-7-10 21 16,-7-11 6-16,-4-14 3 16,-12-5 9-16,0-17 24 15,0 8 29-15,-12 12 18 16,-4 14 0-16,6 26 13 16,-3 17-20-16,9 16 7 15,-1 7-22-15,3 0-37 16,-2 43-21-16,0 29-2 15,-2 29 8-15,0 20-7 16,3 11 4-16,3 5-2 16,0 8-3-16,0 2 0 0,7-8-1 15,1-4-1-15,-4-21-8 16,2-12-45-16,-1-19-39 16,2-21-117-16,3-24 81 15,0-31-139-15,6-7-310 16</inkml:trace>
  <inkml:trace contextRef="#ctx0" brushRef="#br0" timeOffset="26033.76">4706 12325 94 0,'0'0'763'16,"0"0"-672"-16,0 0 84 15,0 0-25-15,0 0-77 0,0 0-49 16,32-128-12-16,4 125-4 16,1 3-7-16,-1 0 3 15,-10 0-4-15,-3 0-2 16,-9 9 0-16,-4 4-5 16,-4 3-17-16,-3 4-25 15,-3 8-21-15,-11 8-2 16,-20 3 29-16,-9 3-18 15,-3-5-17-15,1-1 10 16,9-9 31-16,12-13 34 16,8-3 3-16,13-11 1 15,0 0 5-15,7-25 39 0,17-27-6 16,15-16-34-16,3-12-1 16,4-13-3-16,-8-8 1 15,0-5 0-15,-9-4 1 16,-12 12 2-16,-6 20 7 15,-11 25 36-15,0 16 35 16,0 19 4-16,-4 11-12 16,-3 7-23-16,0 3-28 15,1 40-22-15,-3 18 5 16,4 13 11-16,5 5-1 16,0 7-2-16,0 0 11 15,10-2-5-15,7-5-10 16,0-12-6-16,3-13-4 0,-4-11-1 15,1-11 0-15,-4-12-1 16,-2-9 0-16,2-11-14 16,1 0-10-16,1-8 8 15,4-22 15-15,0-15-1 16,1-3 2-16,-2-7 2 16,0 10 1-16,-2 16-1 15,-4 13 1-15,-3 9 1 16,3 7 5-16,3 0-8 15,3 20 1-15,-3 12-1 16,1 6-3-16,-2 2-3 16,-5-2-47-16,1-3-87 0,-1-10-98 15,-1-13-155-15</inkml:trace>
  <inkml:trace contextRef="#ctx0" brushRef="#br0" timeOffset="26828.01">5994 12155 802 0,'0'0'168'0,"0"0"-62"16,0 0 78-16,0 0-58 15,0 0-66-15,0 0-43 16,0-35-11-16,0 69-5 15,0 12 3-15,0 9 5 16,0-1-5-16,0-5-2 16,0-10-2-16,0-4 0 0,0-18-1 15,0-6-14-15,0-8-38 16,0-3-30-16,0 0-18 16,0-31-18-16,0-18-112 15,0-22-108-15</inkml:trace>
  <inkml:trace contextRef="#ctx0" brushRef="#br0" timeOffset="27002.01">5930 11748 518 0,'0'0'135'0,"0"0"-9"16,0 0 32-16,0 0-54 16,0 0-47-16,0 0-30 15,-9-75-19-15,15 75-8 16,6 0 0-16,2 0-5 0,6 14-66 15,1 10-65-15,9 5-78 16,1 1-73-16</inkml:trace>
  <inkml:trace contextRef="#ctx0" brushRef="#br0" timeOffset="27376.01">6400 11987 281 0,'0'0'538'15,"0"0"-406"-15,0 0 42 16,0 0-32-16,0 0-74 16,-115 10-21-16,85 17-15 15,5 5-11-15,8 5-2 0,9-2-16 16,8 2 2-16,0 2-5 16,25-1 0-16,11-4 0 15,4-7 1-15,7-12-1 16,-2-7-9-16,-9 1-18 15,-7-9-9-15,-11 3-20 16,-10 1-6-16,-3 2-23 16,-5 7 4-16,-9 3 1 15,-21 10 27-15,-8-3-4 16,-6 6 8-16,1-7-1 16,6-5-30-16,14-4 59 15,8-5 20-15,11-8 1 16,4 0 0-16,3-12 0 15,26-27-61-15,11-10-6 0,12-14-26 16,10-9-165-16</inkml:trace>
  <inkml:trace contextRef="#ctx0" brushRef="#br0" timeOffset="27826.01">6788 11979 421 0,'0'0'342'0,"0"0"-199"16,0 0 45-16,0 0-28 15,-95-15-55-15,72 15-32 16,2 15-7-16,1 7-21 16,3 9-19-16,2 7-13 15,6 1-6-15,6 2-4 0,3 4-2 16,3-2-1-16,18-5 0 16,3-5 0-16,9-10-3 15,1-13-2-15,3-4-13 16,-1-6-7-16,-3 0-9 15,-6-13-13-15,-9-13 5 16,-5-7 5-16,-9-5 2 16,-4-3 10-16,0 5-4 15,-10 7 16-15,-14 2-3 16,0 9-6-16,-1 10 19 16,5 2 3-16,7 6 2 15,7 0 0-15,3 0 2 16,3 0 1-16,0 0-4 15,0-3 8-15,9-9-8 0,18-4 9 16,8-2-10-16,2-2-3 16,0-1-2-16,-10 3-13 15,5 4-22-15,-7-2-20 16,-5 7-14-16,-5 3-31 16,-6 6-3-16,-3 0-99 15,-4 0-7-15</inkml:trace>
  <inkml:trace contextRef="#ctx0" brushRef="#br0" timeOffset="28739.41">7036 12050 808 0,'0'0'110'16,"0"0"36"-16,0 0 25 15,0 0-88-15,0 0-30 16,0 0-17-16,29-108-8 16,-18 100-12-16,-1 8-12 15,-3 0-4-15,10 0-1 16,-6 8 0-16,-3 23-2 15,3 6 2-15,-5 7-4 16,3 3-7-16,-3 0-12 16,-2-4-17-16,1-9 0 0,-2-7-1 15,1-10-3 1,2-10 28-16,-4-7 9 0,5 0 8 16,4-21 17-16,-2-16 6 15,4-8-4-15,-4 0 9 16,-3 0 11-16,-2 4-4 15,-2 3-6-15,3 5 7 16,-4 4-5-16,2 12-2 16,0 3-4-16,-2 8-10 15,1 6-1-15,-2 0-14 16,3 0 0-16,7 14-8 16,5 16 1-16,2 8 7 15,-1 3-1-15,-4-4-7 16,3 1-11-16,-8-6-2 15,-1-6-4-15,0-7 4 0,-1-5 6 16,-5-11 6-16,4 0 5 16,-1-3 3-16,3 0-1 15,3 0 4-15,8-13 1 16,0-9-2-16,3-5-1 16,-6-2 2-16,6-1-2 15,-3-3 0-15,-1-1 2 16,3 9-2-16,-5-1-2 15,-5 7-2-15,4 2-16 16,-2 4-13-16,-3 6-11 16,1 5-9-16,-1 2-27 15,1 0-9-15,-2 0-28 0,1 0 14 16,-1 0-28-16,-5 0 23 16,-1 2 36-16,-1 5 17 15,0 0 36-15,0 6 0 16,0-3 6-16,0 2 2 15,0-1-65-15,0 1-79 16</inkml:trace>
  <inkml:trace contextRef="#ctx0" brushRef="#br0" timeOffset="29408.01">7737 11873 532 0,'0'0'152'0,"0"0"-36"16,0 0 9-16,0 0-53 16,0 0-50-16,0 0-17 15,-18-18-4-15,18 18-1 16,0 0-1-16,0 0-4 0,0 0-8 16,0 0-2-16,0 0-10 15,-2 0 4-15,-2 0 4 16,1 0 10-16,-3 1-5 15,3 7-7-15,-3-1-12 16,3 1-31-16,0 0-39 16,-1-1 0-16,1-4-9 15,-1 5 8-15,4-2 30 16,-1-5 61-16,1 3 11 16,0-4 53-16,0 0 60 15,0 0 7-15,0 0 24 16,0 0-6-16,0 0-14 15,0 0-22-15,0 0-4 0,0 0-13 16,0 0-31-16,0 0-15 16,0 3-14-16,0 12-11 15,1 9 6-15,8 5-3 16,-1 8-8-16,-2 3-3 16,3-1-5-16,-5 4-1 15,-1-6 3-15,-3-4-3 16,0-7-1-16,0-4 0 15,0-10-4-15,0-5-8 16,0-3-31-16,0-4-32 16,0 0-33-16,0 0-10 15,0-7-103-15,0-12-250 0</inkml:trace>
  <inkml:trace contextRef="#ctx0" brushRef="#br0" timeOffset="29887.02">7900 11894 699 0,'0'0'211'0,"0"0"-93"16,0 0 82-16,0 0-48 0,0 0-93 15,0 0-31-15,0-9-12 16,-5 36-11-16,-7 15 3 16,4 8 0-16,-2 0-4 15,6-3-2-15,4-6-2 16,0-6 0-16,0-9 0 16,4-5-3-16,14-13 1 15,3-8-12-15,3 0 6 16,6 0-6-16,-2-20-1 15,0-5-6-15,-4-7 6 16,-5-3-1-16,-5-2-4 16,-7-4 10-16,-3-4-1 0,-4 4 4 15,0 4 1-15,-5 7 5 16,-12 11 1-16,-8 5 0 16,1 14 4-16,-2 0-3 15,3 0 21-15,2 8-11 16,5 13-3-16,4-2-7 15,1 5-1-15,9 2-7 16,2 0-68-16,0-2-155 16,11-9-168-16</inkml:trace>
  <inkml:trace contextRef="#ctx0" brushRef="#br0" timeOffset="30323">8210 11926 182 0,'0'0'771'0,"0"0"-657"15,0 0 76-15,0 0-29 16,0 0-88-16,0 0-32 16,64-129 0-16,-58 126-15 15,3 3-15-15,0 0-11 16,7 12 0-16,-2 24-5 15,-3 16 3-15,-6 5 1 16,-2 1-22-16,-3-6-25 16,0-8-2-16,0-3-20 15,0-11 5-15,0-12 19 0,0-9 7 16,0-8 25-16,0-1 14 16,0 0 8-16,3-13 29 15,5-20-17-15,1-6 11 16,1-9-2-16,3-4-10 15,5-9-3-15,-1-3-2 16,5-5-5-16,2 3-7 16,-2 4-2-16,-2 20 0 15,-4 12 0-15,0 11-6 16,-8 9-24-16,-2 9-57 16,-3 1-74-16,-3 0-170 15,0 0-418-15</inkml:trace>
  <inkml:trace contextRef="#ctx0" brushRef="#br0" timeOffset="31066.01">8850 11911 679 0,'0'0'177'0,"0"0"-56"15,0 0 59-15,0 0-28 0,0 0-64 16,0 0-34-16,-9-99-26 16,9 99-16-16,-2 43-10 15,1 14 7-15,-1 25 6 16,1 4-4-16,-1 7-3 15,-4 3-5-15,-3-7-2 16,-4-5-1-16,-2-10 0 16,2-7-8-16,-1-16-37 15,5-14-30-15,2-17-25 16,7-11-56-16,0-9-58 16,0-10-46-16,7-31-283 15</inkml:trace>
  <inkml:trace contextRef="#ctx0" brushRef="#br0" timeOffset="32017.95">8817 11894 779 0,'0'0'90'0,"0"0"24"16,0 0 40-16,0 0-60 15,21-130-57-15,10 115-26 16,2 10-4-16,6 5-2 15,2 0-4-15,-7 14-1 16,0 13-3-16,-11 4 0 16,-3 8-16-16,-8 3-39 0,-10 3-5 15,-2 7-15-15,-20-4 0 16,-14 4 4-16,-12-8 4 16,-2-6-12-16,9-11 30 15,7-14 49-15,15-9 3 16,11-4 0-16,6-11 16 15,3-27 37-15,25-21-39 16,15-11-9-16,11-11 8 16,7-16-9-16,2-16-4 15,-5-12-13-15,-4 3-10 16,-17 15 23-16,-15 25 13 16,-11 24 29-16,-11 23 24 15,0 17 48-15,0 7-4 16,0 11-28-16,-5 0-41 0,-3 26-22 15,-4 26 0-15,-2 22 37 16,1 9-15-16,10 10-4 16,1 4-15-16,2-5-1 15,0-5-6-15,11-11-11 16,5-7 3-16,3-14-6 16,1-10-1-16,-2-14 0 15,1-11-1-15,-4-12-2 16,0-8-4-16,-4 0-5 15,2 0 4-15,0-25 5 16,-1-9 1-16,-1-7 2 16,1 1 2-16,-2 5-1 15,-2 3-1-15,4 8 5 0,-6 5-4 16,-2 6 11-16,2 7-2 16,1 6-5-16,4 0-4 15,8 0-2-15,-4 23 0 16,5 16 0-16,-6 9 0 15,-3 3-3-15,2-6 4 16,-7-3-2-16,0-6-9 16,2-14-7-16,-1-6 4 15,-4-9-1-15,0-4 5 16,0-3 7-16,0 0 3 16,3-14 0-16,8-12 9 15,0-15-7-15,4-4 3 16,-3 0 4-16,0-6-2 0,0 6 2 15,2 7-1-15,-3 13 0 16,-5 11-2-16,0 13-2 16,-1 1-3-16,2 1 3 15,5 28-4-15,-6 7 0 16,-1 5 0-16,-7 3-1 16,-1-4 0-16,0-1-8 15,0-8-23-15,-3-6-16 16,-3-6-10-16,0-11-40 15,0-8 1-15,-2 0-2 16,1 0-40-16,6-29-13 16,1-13-62-16,0-9-100 0</inkml:trace>
  <inkml:trace contextRef="#ctx0" brushRef="#br0" timeOffset="32198.01">9847 11455 243 0,'0'0'423'16,"0"0"-297"-16,0 0 31 16,0 0-30-16,0 0-59 15,0 0-49-15,-8-27-19 16,8 41-5-16,0 19-25 16,12 10-63-16,8-2-99 0,2-1-158 15</inkml:trace>
  <inkml:trace contextRef="#ctx0" brushRef="#br0" timeOffset="32992.01">10134 11685 699 0,'0'0'264'16,"0"0"-149"-16,0 0 62 15,0 0-49-15,0 0-78 16,0 0-31-16,-15-60-16 15,15 71-3-15,0 23-2 16,1 10 2-16,16 0 0 16,6-8-1-16,2-2-2 15,-4-3-4-15,3-5-8 0,-5-7-3 16,-1-3 2-16,-4-1-19 16,2 1 3-16,-6-3-11 15,-8 3-10-15,-2 1 9 16,0 5-9-16,-9 1 0 15,-17-4 3-15,-7 0-1 16,-3 2 21-16,0-6 9 16,1-3-2-16,6-2 6 15,9-2 13-15,5-8 4 16,13 0 0-16,2-4 0 16,13-26-33-16,25-11-24 15,13-11 1-15,12-11-61 16,8 1 5-16,-2 6 0 15,-8 12 29-15,-10 9 83 16,-14 11 74-16,-13 3 52 0,-6 4 17 16,-7 9 39-16,-8 0-37 15,-3 0-3-15,0 1-27 16,0 4-42-16,-3-1-31 16,-11 4-11-16,-4 0-18 15,1 6-8-15,-2 24-4 16,0 1 5-16,-3 7-2 15,8 1 2-15,4 0-1 16,0-2-3-16,6-4-1 16,4-3-2-16,0-2-1 0,0-11-3 15,14-3-26-15,6-10-14 16,3-4-3-16,4 0 12 16,3 0-12-16,-5-12 23 15,1-11 6-15,-4-9 6 16,-4-1 9-16,-1-1 4 15,-6 1 0-15,-5 5 4 16,-6 7 1-16,0 5 19 16,0 7 23-16,0 8-2 15,0 1-6-15,0 0-13 16,-16 0-19-16,-2 18-7 16,0 13-2-16,-3 8 0 0,5-1-3 15,7-2-45 1,7-7-33-16,2-4-35 0,8-7-82 15,17-14-79-15,8-4-114 16</inkml:trace>
  <inkml:trace contextRef="#ctx0" brushRef="#br0" timeOffset="33683.01">10874 11848 448 0,'0'0'154'0,"0"0"64"15,0 0-16-15,0 0-71 16,0 0-28-16,0 0-16 15,22-112-16-15,-22 111-19 16,0-2-17-16,0 3-16 16,0 0-13-16,0 0-6 15,-2 19-3-15,-3 17-2 0,-5 3 3 16,3 0-2-16,6 1 0 16,0-7-12-16,1-7-15 15,0-7-18-15,0-5 14 16,0-7 6-16,7-6 4 15,5-1 24-15,5 0 1 16,0-22 5-16,2-12-1 16,2-4 4-16,-4-3 2 15,0 3 6-15,-3 3 2 16,-6 8 9-16,-2 5-4 16,0 2 7-16,0 6-11 15,-3 4-2-15,1 2-3 0,-1 7-7 16,-1 1 1-16,5 0-8 15,-2 0-2-15,4 15-3 16,1 11 0-16,-3 9 2 16,-2 0-3-16,-2-3-18 15,2 1 1-15,-4-10-6 16,2-5 4-16,0-4 10 16,1-8 7-16,-2-4 4 15,6-1 3-15,-2-1 0 16,4 0 1-16,1 0 6 15,-1-15-4-15,6-2 0 16,-4-7 3-16,4-4 2 16,-2-7 8-16,2-1-3 0,-2-2 0 15,2 0 6-15,-1 0-4 16,0 12 2-16,0-2-8 16,1 6 4-16,0 5 11 15,2 9-18-15,-4 7-3 16,-1 1-2-16,0 6 0 15,-3 27-2-15,0 6 2 16,-8 0 0-16,-1 5-3 16,0-5 0-16,1-6-21 15,0-5-7-15,-1-11-37 16,4-4-30-16,-4-13-93 16,2 0-130-16</inkml:trace>
  <inkml:trace contextRef="#ctx0" brushRef="#br0" timeOffset="34950.05">12140 11573 787 0,'0'0'116'16,"0"0"0"-16,0 0 50 15,0 0-66-15,0 0-59 16,0 0-23-16,0 0-10 16,-27 4-7-16,23 40 3 15,0 6-1-15,4-2 0 16,0-3-2-16,0-5 0 15,0-8 1-15,6-4-2 16,12-11 0-16,7-5-3 16,8-12-8-16,3 0-23 15,3-6-17-15,0-26-4 0,-12-12 12 16,-7-4 25-16,-11-11 14 16,-8 4 4-16,-1 2 2 15,0 8 5-15,-10 9 16 16,-3 8 7-16,3 12 8 15,5 9-3-15,3 2-15 16,2 5-8-16,0 0-12 16,0 5-1-16,4 22-11 15,16 14 12-15,-4 4 1 16,12 3-1-16,-6-3-3 16,0-4 2-16,1-1-6 15,-3-4-14-15,-7-7-8 0,0-3 0 16,-8 2 7-16,-4-9-8 15,-1 1 4-15,0-3 0 16,-15-1 11-16,-7 0 14 16,-16-4-6-16,-6-5 0 15,-11-7-11-15,-2 0-13 16,-7 0-27-16,4-4-1 16,9-18-3-16,8-9-92 15,14-8-119-15</inkml:trace>
  <inkml:trace contextRef="#ctx0" brushRef="#br0" timeOffset="35168.01">12022 11242 943 0,'0'0'104'15,"0"0"-19"-15,0 0 53 16,0 0-56-16,0 0-64 16,0 0-18-16,-20-31-45 15,20 31-105-15,8 0-125 16,7 0-455-16</inkml:trace>
  <inkml:trace contextRef="#ctx0" brushRef="#br0" timeOffset="36195.21">13040 11838 764 0,'0'0'154'15,"0"0"-86"-15,0 0 98 16,14-157-33-16,-2 124-62 16,1 3-28-16,-4 7-16 15,1 8-8-15,-3 8-10 16,0 0-4-16,-4 7-5 16,0 0-4-16,3 21-6 15,-2 18 7-15,4 12 0 16,-2 4-5-16,-3 2-8 15,0-4-5-15,1 2-6 16,1-17-7-16,1-8 2 16,1-8 6-16,-2-15 12 0,-2-4 5 15,-2-3 9-15,4 0 3 16,1-32 17-16,4-8-8 16,1-12 6-16,-5-1 10 15,3-1-2-15,-2 6-2 16,-1 0-6-16,0 4 1 15,0 13-1-15,0 9-2 16,0 8 6-16,-3 10-11 16,-3 4-3-16,4 0-8 15,7 11-8-15,5 26 1 16,5 9 7-16,2 8 0 16,-4-2-1-16,-4-1-11 15,1-2-7-15,-2-10-16 16,-4-5-1-16,-1-8-6 0,-3-10 13 15,-2-13 8-15,0-3 13 16,-2 0 8-16,0 0 3 16,7-17 13-16,0-14 3 15,-1-5-7-15,6-4 18 16,-6 1-12-16,-1-5-2 16,3 4 2-16,-2 7-7 15,-1 5-4-15,-2 7-4 16,-2 12-1-16,0 6 0 15,1 3-2-15,-1 0 0 16,3 0-10-16,5 8 7 16,2 11-1-16,-5-1-10 15,1 0-24-15,-6-2-9 0,0-6-23 16,-3-3-32 0,0 1-52-16,-3-8-50 0,-17 0-14 15</inkml:trace>
  <inkml:trace contextRef="#ctx0" brushRef="#br0" timeOffset="36922.01">13620 11704 869 0,'0'0'102'0,"0"0"38"16,0 0 20-16,0 0-83 15,0 0-43-15,0 0-15 16,6-19-8-16,19 4-10 15,3-4-1-15,2 0 0 16,-5-3-1-16,-4-1-16 16,-7-6 3-16,-8-1 2 0,-6 5 7 15,0-3 5-15,-11 3 0 16,-14 3-1-16,-9 13 1 16,-1 5 0-16,-2 4 1 15,4 20-1-15,3 20 1 16,6 6 3-16,8 6-2 15,13 1 1-15,3 1-1 16,10-6 0-16,28-3-2 16,14-12 0-16,16-11-5 15,6-12-7-15,2-10-77 16,-11 0-17-16,-9-10 37 16,-9-21 4-16,-14-2 30 0,-9-10 30 15,-9-1 5 1,-8-1 4-16,-7 0 8 0,0 8 1 15,-11 2 31-15,-5 7 25 16,4 12-19-16,5 3 20 16,1 6-4-16,2 7-15 15,4 0-12-15,0 0-9 16,0 0-10-16,0 0-10 16,0 29-6-16,0 11 3 15,0 6 2-15,0 7-4 16,0 1-4-16,10-1-1 15,-3 1 0-15,4-9-2 16,-5-11-8-16,5-6-26 16,-4-10-20-16,2-7-41 15,0-8-52-15,7-3-36 0,1-7-55 16,2-20-265-16</inkml:trace>
  <inkml:trace contextRef="#ctx0" brushRef="#br0" timeOffset="37126.01">14049 11126 875 0,'0'0'121'16,"0"0"-38"-16,0 0 76 15,0 0-65-15,0 0-71 0,0 0-23 16,6-62-30-16,28 87-26 15,8 8-93-15,-3 9-80 16,-3-1-182-16</inkml:trace>
  <inkml:trace contextRef="#ctx0" brushRef="#br0" timeOffset="37395.01">14413 11189 896 0,'0'0'146'16,"0"0"58"-16,0 0-25 0,0 0-87 15,0 0-33-15,0 0-30 16,-13-85-19-16,13 130-8 16,0 25-1-16,0 21 2 15,6 11 0-15,-2 4-3 16,-1-6-1-16,-3-8-1 15,0-13-40-15,0-13-52 16,0-16-74-16,0-17-67 16,0-15-126-16,12-16-132 15</inkml:trace>
  <inkml:trace contextRef="#ctx0" brushRef="#br0" timeOffset="38386.15">14359 11621 650 0,'0'0'143'0,"0"0"-23"16,0 0 54-16,0 0-63 15,0 0-78-15,101-100-17 16,-49 70-5-16,1-3-7 16,-1-5 0-16,-5-3-4 15,-6-4 0-15,-8-8-1 16,-12 0-5-16,-7 4 3 15,-11 0 0-15,-3 9 3 16,0 4 8-16,0 10 8 16,0 9 27-16,-3 6 16 15,0 11-7-15,-2 0-15 0,-8 22-23 16,1 33-7-16,-7 19 32 16,-2 17-17-16,10 9-11 15,2 0 2-15,6-6-11 16,0-11-1-16,3-13-1 15,0-19 0-15,0-18 0 16,5-9-11-16,1-15-13 16,6-5 0-16,4-4 9 15,2 0 11-15,6-25 4 16,-3-11-2-16,0-2 2 16,-3-3 2-16,-5-3-1 15,-1 8 3-15,-6 10-3 0,3 6 0 16,-5 12 1-1,4 8-2-15,4 0-4 0,4 6-1 16,1 25 4-16,2 10-2 16,-4 3 1-16,0-6-9 15,1-2-31-15,2-9-1 16,-1-9 10-16,6-8 15 16,3-10 12-16,2 0 6 15,-1 0 3-15,3-21 0 16,-6-9 1-16,-3-9 2 15,-4 0 9-15,-6-5 7 16,-7 3-3-16,-2 0 2 16,-2 8 0-16,0 9-9 0,-2 7 2 15,-10 8-7-15,-4 9-4 16,-3 0-3-16,2 15-1 16,-2 24-1-16,5 8 2 15,8 2-3-15,6 1-2 16,0-4-1-16,2-6-3 15,16-11-17-15,9-8 2 16,5-9 10-16,1-12 13 16,2 0-1-16,-1 0 2 15,-4-17 1-15,-2-19 6 16,-2-4 5-16,-6-5 9 16,-3 0 3-16,-5 4-6 0,-6 12-6 15,1 10-2 1,-2 12-8-16,-4 7-2 0,4 0-3 15,1 0-11-15,0 24-9 16,4 4-8-16,-4 1-15 16,0 4 10-16,3-2 11 15,2-9-9-15,-1-3 17 16,0-4 12-16,-2-8 5 16,2 2 0-16,-1-9 2 15,2 0 0-15,3 0 9 16,6 0 7-16,-1 0-8 15,5 0-9-15,4-10-1 16,-2-4-54-16,-2-1-185 16,-2 0-236-16</inkml:trace>
  <inkml:trace contextRef="#ctx0" brushRef="#br0" timeOffset="39435.01">16524 11490 777 0,'0'0'148'16,"0"0"-54"-16,0 0 82 15,0 0-36-15,0 0-63 16,0 0-23-16,-40-115-28 15,27 152-21-15,-5 26-2 16,0 17 3-16,-4 7 2 16,5-4-5-16,7-5-1 15,1-11-2-15,7-12 1 0,2-16-2 16,0-16 1-16,0-9-5 16,2-10-11-16,10-4-9 15,6-11 5-15,8-34 12 16,1-17-13-16,3-15 8 15,-11-12 6-15,-4-6 3 16,-6 4 3-16,-4 11 0 16,-2 18 1-16,-2 21 0 15,1 19 3-15,-2 14 5 16,3 6 8-16,-2 2-11 16,6 6-5-16,9 28 0 15,7 12 2-15,9 13-1 0,1 1 3 16,-2 2-1-16,2-13-1 15,0 0-2-15,1-13 0 16,-1-9 0-16,4-16-1 16,-2-7-9-16,-2-4-45 15,-4 0-41-15,-2-23-16 16,-3-7 5-16,-10-7-51 16,-7 0-129-16</inkml:trace>
  <inkml:trace contextRef="#ctx0" brushRef="#br0" timeOffset="40418.01">17080 11000 559 0,'0'0'145'0,"0"0"2"16,0 0 34-16,0 0-51 0,0 0-27 15,0 0-32 1,0-86-31-16,0 86-19 0,-5 35-18 16,-9 25-2-16,1 21 7 15,-3 12-2-15,6 5-2 16,4 1-1-16,-2-6-2 15,2-11-1-15,6-12 0 16,0-15-1-16,0-10-19 16,10-15-48-16,10-8-66 15,10-14-49-15,5-8-108 16,3 0-340-16</inkml:trace>
  <inkml:trace contextRef="#ctx0" brushRef="#br0" timeOffset="41759">17411 11422 702 0,'0'0'154'15,"0"0"-4"-15,0 0 21 16,0 0-44-16,0 0-57 15,0 0-14-15,-5-126-14 16,-1 123-8-16,-2 3-22 16,-9 0-6-16,-10 11-6 15,-6 27-1-15,-1 10-1 0,2 7 0 16,9 3 2-16,8-3 0 16,5-3-5-16,5-3 1 15,5-4 0-15,0-9-4 16,13-10-5-16,15-5-9 15,6-11-7-15,7-10 2 16,5 0-12-16,-4 0-14 16,-3-20 4-16,-6-9-4 15,-9-8 8-15,-10-1 15 16,-8 1 20-16,-6-3 10 16,0 2 5-16,-6 0-2 15,-10 5 12-15,1 4 1 0,0 6 12 16,6 8-7-16,3 5-6 15,2 5-2-15,4 5 5 16,0 0-12-16,0 0-5 16,0 0-1-16,-3 0-1 15,3 0-1-15,0 0 0 16,0 0 1-16,-1 0 1 16,-4 0-4-16,-6 0 1 15,1 0 3-15,-5 0 1 16,7 1-1-16,2-1 1 15,-2 0 0-15,6 0-1 16,1 0 0-16,1 0 1 16,-3 0-1-16,3 0 2 0,0 0-5 15,0 0 3-15,0 0-1 16,0 0-2-16,0 0-8 16,0 0-2-16,0 0-6 15,0 0 4-15,0 0 4 16,0 0 6-16,0 0-3 15,0 0 0-15,0 0 3 16,0-1 0-16,0 1 4 16,0-2 1-16,0 2 0 15,0 0 1-15,0 0 0 16,0 0 3-16,0 0-1 16,0 0-1-16,0 0 0 0,0 0-2 15,0 0 0 1,0 0 0-16,0 0 0 0,0 0 1 15,4-7 0-15,6-2 1 16,6-11 2-16,6 3-1 16,3 1 3-16,2 1-4 15,2 1 1-15,-4 5 2 16,0 3 4-16,-3 6-7 16,-2 0 2-16,2 0-2 15,-1 15-2-15,-1 15 0 16,1 10 1-16,-2 10-1 15,-5 2 1-15,-1 3-1 16,-2 0-1-16,-5-2 0 0,-4-8 2 16,-2-5-2-1,0-7 1-15,0-10 0 0,0-7 0 16,0-1-1-16,0-7 1 16,0-2 0-16,0-6 1 15,0 0 0-15,0 0 2 16,0 0 6-16,-2 0 10 15,0-20 20-15,2-9-32 16,0-6-1-16,0-11 4 16,0-2 0-16,9-10-3 15,6-7 0-15,-3-5-3 16,8 2 1-16,-3 11 0 16,-1 14 0-16,-4 8 0 15,0 13 0-15,0 4 9 0,-3 6-3 16,3 8-8-16,0 1-3 15,3 3-1-15,1 0-1 16,7 27 2-16,-3 10 0 16,-2 6 0-16,3 9 0 15,-6 2-3-15,-2 7 3 16,-2 0 0-16,-5 1 0 16,1-8 0-16,-7-2-3 15,0-4-3-15,0-11-7 16,0-6-5-16,0-7-20 15,0-9-28-15,0-7-22 16,3-8-65-16,8 0-84 16,5-3-155-16</inkml:trace>
  <inkml:trace contextRef="#ctx0" brushRef="#br0" timeOffset="62968.03">18380 11506 974 0,'0'0'122'16,"0"0"18"0,0 0-14-16,0 0-54 15,0 0-38-15,0 0-23 0,0 0-9 16,0 0-2-16,85-55-4 16,-47 55 1-16,0 0-55 15,-5 0-85-15,-3 4-117 16,-12 5-193-16</inkml:trace>
  <inkml:trace contextRef="#ctx0" brushRef="#br0" timeOffset="63589.02">19063 11612 946 0,'0'0'107'0,"0"0"53"16,0 0-23-16,0 0-72 15,0 0-17-15,0 0-12 16,-117-84-16-16,66 84-4 16,-6 0-5-16,-1 16-3 0,7 13 3 15,11 1-4-15,10 2-2 16,10-2-4-16,10 0-1 16,10 0-1-16,3-6-3 15,32-3 4-15,21-14-1 16,10-7 2-16,7-7-2 15,-1-35-22-15,-11-13-23 16,-6-14-7-16,-12-17-7 16,-9-17-14-16,-8-12 17 15,-20-12 18-15,-6-1 28 16,-17 15 10-16,-18 16 1 16,-2 27 8-16,2 25 26 15,9 18 15-15,10 17-6 16,10 10 5-16,2 0-18 0,4 49-23 15,0 25 7-15,0 29 18 16,0 6-11-16,7 1 0 16,2 0-4-16,-1 1-5 15,4-10-7-15,-3-1-3 16,2-15-2-16,-4-16-1 16,6-15-19-16,4-18-79 15,10-19-78-15,8-17-102 16,11 0-145-16</inkml:trace>
  <inkml:trace contextRef="#ctx0" brushRef="#br0" timeOffset="63973.03">19338 11591 886 0,'0'0'149'15,"0"0"20"-15,0 0-23 16,0 0-80-16,0 0-30 16,0 0-16-16,42-18-15 15,-2-11-4-15,3-3-1 16,-5 0 0-16,-10-3-2 16,-9 2-19-16,-11 8-3 15,-8 3 13-15,0 6 6 0,-24 2 5 16,-15 14-6-16,-11 0 6 15,3 14 3-15,-1 24-1 16,12 10-2-16,8 8 5 16,9 3-2-16,9-3 5 15,10 1-2-15,3-9-1 16,27-8-4-16,16-6-1 16,3-15-1-16,9-17-3 15,6-2-53-15,8-13-134 16,-1-31-136-16,-7-8-334 15</inkml:trace>
  <inkml:trace contextRef="#ctx0" brushRef="#br0" timeOffset="64408.03">19917 10891 463 0,'0'0'433'16,"-40"-152"-269"-16,28 107 38 15,4 18-70-15,4 12-47 16,1 11-28-16,3 4-35 16,0 29-22-16,0 44 4 15,0 27 1-15,3 16-1 16,1 1 1-16,-2-3-3 15,-2 1 0-15,0-5-2 0,0-11-1 16,-2-10-17 0,-5-19-80-16,7-15-117 0,0-20-97 15,9-18-183-15</inkml:trace>
  <inkml:trace contextRef="#ctx0" brushRef="#br0" timeOffset="65141.02">19785 11528 956 0,'0'0'114'16,"0"0"68"-16,0 0-65 15,0 0-90-15,114-53-19 0,-47 42-2 16,-1-3-6-16,-8-1 0 15,-10 2 0-15,-12 3-11 16,-14-3-23-16,-7 10-6 16,-6-3 14-16,-6 3 26 15,-3 3 2-15,0-7 7 16,0 6 0-16,0-3 16 16,0-4 2-16,0 5-5 15,-10-5 1-15,0 4-10 16,-13 4 0-16,3 0-2 15,-4 4-2-15,2 23 1 16,5 12-3-16,1 12-3 16,9 1 0-16,5 10 1 0,2-9-4 15,6 0 1-15,13-10-2 16,9-9-2-16,3-10 1 16,3-12-6-16,0-8-12 15,-1-4-7-15,-2-4 12 16,-2-29 9-16,-8-8 5 15,0-11 0-15,-5-3 3 16,-3 3 0-16,0 7 3 16,-5 4 18-16,3 9 4 15,1 5-6-15,4 2-9 16,3 5-7-16,0 4-6 16,1 5 0-16,-3 7-2 0,1 4-1 15,-4 0-2 1,-3 15-6-16,-1 15-21 0,-3 8-16 15,-7 4-5-15,0 2-30 16,0 5-9-16,-14-5 11 16,-4 0 2-16,5-13 3 15,-4-1 44-15,5-9 31 16,5-6 1-16,2-7 5 16,1-5 9-16,4 1 12 15,0-4 11-15,15 0 3 16,13 0 9-16,9-12-28 15,7-11-16-15,2-8-5 16,-3-8-61-16,2-1-83 16,-2-5-141-16,-7-3-233 15</inkml:trace>
  <inkml:trace contextRef="#ctx0" brushRef="#br0" timeOffset="66049.02">20915 11328 861 0,'0'0'178'0,"0"0"12"16,0 0-19-16,0 0-70 15,0 0-43-15,0 0-20 16,-9-24-13-16,6 24-21 16,0 22-4-16,-2 17-2 15,-5 11 2-15,4 8 1 0,0-6-1 16,2-4 0-16,2-7-1 15,2-7 0-15,0-16-16 16,0-4-8-16,0-14 0 16,3 0 5-16,9-9 20 15,6-27 1-15,2-12 0 16,2-7 3-16,-4 0-1 16,-5-2-2-16,-1 8-1 15,-1 0 12-15,-4 6-1 16,1 6 1-16,-1 6-1 15,2 10-2-15,-5 14-4 16,-2 3-2-16,-2 4-3 0,1 0-6 16,7 11 1-16,-2 21 0 15,6 11 4-15,-6 2 1 16,1 2 0-16,-2-5-8 16,0 1-26-16,2-18-9 15,-1-5 5-15,-2-8-12 16,2-8 25-16,1-4 16 15,4 0 9-15,5-22 8 16,2-9-4-16,-1-9 0 16,2-5 6-16,-4 0 10 15,-2 4 9-15,-2 0 4 16,4 3-9-16,-3 5 1 16,1 8-8-16,-4 2-5 0,0 4-2 15,-2 12 0 1,-1 3-6-16,-4 4-3 0,4 0-1 15,3 15-7-15,0 15 6 16,0 9-1-16,-6 7 1 16,-3 0 1-16,0 4-5 15,0-8-7-15,0-2-15 16,4-12 4-16,-1-4-1 16,3-9 1-16,-2-12 9 15,3-3 7-15,3 0 7 16,4 0 0-16,5-25 6 15,2-5-2-15,-3-7 8 16,6-3 8-16,-2-5 3 16,2-3-1-16,-2 6-9 0,2 2-3 15,-2 10 1-15,1 6-2 16,1 8 0-16,-3 13 1 16,1 3-1-16,-3 0-9 15,-4 17 0-15,0 13 0 16,-6 9-1-16,-4 8-2 15,-4 6 3-15,-1 0-10 16,0-4-26-16,0-5-6 16,0-13-19-16,0-4-31 15,-4-13-55-15,-4-8-21 16,5-6-103-16,0-10-356 16</inkml:trace>
  <inkml:trace contextRef="#ctx0" brushRef="#br0" timeOffset="66238.73">21693 10742 952 0,'0'0'132'0,"0"0"-7"15,0 0-31-15,0 0-94 16,0 0 0-16,0 0-63 15,-2-7-96-15,2 7-175 16</inkml:trace>
  <inkml:trace contextRef="#ctx0" brushRef="#br0" timeOffset="67249.78">21982 11164 581 0,'0'0'393'16,"0"0"-297"-16,0 0 94 15,3-129-44-15,-3 103-58 16,-6 8-37-16,-1 8-18 16,2 9-13-16,4 1-11 15,1 0-9-15,0 17-5 0,0 30-2 16,0 6 6-16,22 6-6 15,14-4-25-15,5-6-21 16,-6-4 2-16,-3-5-11 16,-15-5-4-16,-8-5-3 15,-9 2 0-15,-3-7 30 16,-20 5 12-16,-11 1-1 16,-9-4 4-16,4-2-8 15,3-6 7-15,5 0 13 16,7-9 11-16,6-2 1 15,8-4 0-15,4-4 4 16,6 0-4-16,6-19 9 0,21-22-1 16,19-19-8-16,17-15 0 15,8-14-1-15,10-22-12 16,-2-14-34-16,-6-15-2 16,-9-12 47-16,-10 7 2 15,-20 22 29-15,-21 29 49 16,-13 22 23-16,-2 26-7 15,-22 8 11-15,4 15-25 16,6 13-21-16,2 10-1 16,-2 7-24-16,-2 41-19 15,-1 30 7-15,4 27-6 16,11 8-7-16,2 13-4 16,0 7-4-16,11-5 1 0,1-13-2 15,-3-11 0 1,-1-18-2-16,-3-13-33 0,1-16-89 15,3-17-113-15,6-26-89 16,-2-14-166-16</inkml:trace>
  <inkml:trace contextRef="#ctx0" brushRef="#br0" timeOffset="67533.03">22543 11111 775 0,'0'0'171'0,"0"0"-13"15,0 0 50-15,0 0-102 0,-9-130-30 16,9 122-19 0,0 0-22-16,4 8-19 0,8 0-14 15,12 4-2-15,6 24 0 16,3 11 0-16,0 8 0 16,-5-2-1-16,-3 0-1 15,-3 1 2-15,-5-9-2 16,-6-6-2-16,-4-6-12 15,-3-3-3-15,-4-11-4 16,0 0-15-16,0-3-20 16,0-5-42-16,0-3-48 15,0 0-61-15,0 0-126 16</inkml:trace>
  <inkml:trace contextRef="#ctx0" brushRef="#br0" timeOffset="67722.03">22876 10522 629 0,'0'0'225'0,"0"0"-111"15,0 0 58-15,0 0-75 16,0 0-57-16,0 0-40 16,-54-92-2-16,54 139-18 15,13 18-21-15,14 17-90 16,6 10-79-16,2 1-210 15</inkml:trace>
  <inkml:trace contextRef="#ctx0" brushRef="#br0" timeOffset="67978.32">23147 11009 890 0,'0'0'194'15,"0"0"1"-15,0 0-22 16,0 0-78-16,0 0-57 15,0 0-9-15,-82-12-16 16,54 66 5-16,7 9-9 16,10 2-1-16,11-2-3 15,0 0-5-15,18-11 0 16,13-13 0-16,8-16-1 16,8-22-25-16,2-1-43 0,1-21-68 15,-6-14-80 1,-7-3-44-16,-10-1-40 0,-9 4-12 15</inkml:trace>
  <inkml:trace contextRef="#ctx0" brushRef="#br0" timeOffset="70961.02">24024 11067 943 0,'0'0'169'0,"0"0"-55"15,0 0 27-15,0 0-43 16,0 0-59-16,0 0-26 15,-9 41-6-15,9 38 16 16,0 21-11-16,0 9-4 16,0 5-6-16,0-3-1 15,-3-6-1-15,-11-12-1 16,4-15-37-16,0-11-35 16,3-21-46-16,2-14-35 0,5-16-56 15,0-16-99 1,0 0-212-16</inkml:trace>
  <inkml:trace contextRef="#ctx0" brushRef="#br0" timeOffset="71292.03">24048 11018 851 0,'0'0'134'16,"0"0"-7"-16,-30-128 4 15,30 99-43-15,0 6-51 0,24 1-28 16,15 10-9 0,9 7 0-16,9 5-1 0,-2 0-1 15,-6 25-1-15,-7 2-7 16,-9 9-29-16,-10-2-14 16,-9 2 6-16,-11 3-4 15,-3 3 5-15,-13 1 0 16,-19 4 17-16,-10-4-18 15,-8-2 5-15,-1-4-14 16,5-13 2-16,16-7 14 16,12-7-19-16,18-10-36 15,12 0-59-15,26-13-15 16,16-23-101-16</inkml:trace>
  <inkml:trace contextRef="#ctx0" brushRef="#br0" timeOffset="72087.7">24597 10914 242 0,'0'0'424'0,"0"0"-218"16,0 0-80-16,0 0-29 16,0 0-26-16,0 0 9 15,-113 12-15-15,92 31-13 16,4 3-10-16,4 5-6 16,12 2-14-16,1-1-8 15,0-4-9-15,17-7-3 16,4-8 0-16,5-7 1 15,4-15-3-15,1-7 0 16,4-4-36-16,-2-8-34 0,-1-31-25 16,-7-10-18-16,-7-16-8 15,-12-18 19-15,-6-3 74 16,-21-4 23-16,-25 4 5 16,-11 4 5-16,-8 13 8 15,-1 8 17-15,9 18 23 16,17 9 29-16,14 11-52 15,18 15-5-15,8 6-6 16,18-1-19-16,29 3-5 16,16-3 4-16,6 2-2 15,4-8-12-15,0-4-21 16,-6-10-1-16,-7-15-7 16,-7-8 3-16,-11-6 8 0,-12-5 30 15,-11 6 3 1,-13 5 8-16,-6 0 28 0,-7 8 9 15,-13 11 8-15,0 2 14 16,8 12-3-16,1 7-3 16,7 6-9-16,1 0-30 15,3 40-14-15,0 27 30 16,0 26 2-16,0 8-9 16,0 9-4-16,12 8-5 15,0 4-5-15,1-2-12 16,4-6-5-16,3-15 0 15,1-25 0-15,2-13 0 16,-1-23-3-16,-1-15-16 16,-5-19-19-16,4-4-3 0,-4-6 9 15,2-36 21-15,0-10 8 16,-2-13 3-16,-2 2 1 16,-4-3 1-16,-2 9 0 15,-2 12 6-15,-2 13 17 16,1 13-3-16,-4 15 1 15,5 4-11-15,4 8-11 16,1 33-1-16,2 14 2 16,-4 8 1-16,-7 1-3 15,-2-1 0-15,0-6-1 16,-3-8-10-16,-9-12-46 16,0-11-38-16,4-11-65 15,4-15-45-15,4 0-80 0,0-30-181 16</inkml:trace>
  <inkml:trace contextRef="#ctx0" brushRef="#br0" timeOffset="72268.03">25263 10367 768 0,'0'0'114'0,"0"0"-6"16,0 0 18-16,0 0-44 15,0 0-61-15,0 0-21 16,-20-53-42-16,40 78-85 0,7 9-57 16,-2 8-181-16</inkml:trace>
  <inkml:trace contextRef="#ctx0" brushRef="#br0" timeOffset="73887.02">25474 10867 938 0,'0'0'158'16,"0"0"-7"-16,0 0 0 16,0-161-66-16,4 138-50 0,2 7-12 15,-1 10-4 1,-2 6-11-16,-1 0-8 0,2 12-1 15,-1 30-3-15,0 18 4 16,-1 9 2-16,-2-1-1 16,0 0 1-16,0-6-2 15,0-14 0-15,0-8 0 16,2-11 0-16,9-15 0 16,-6-4-1-16,3-10 2 15,3 0-1-15,5-12 2 16,7-29 3-16,-4-8-4 15,3-6 3-15,-5-5-3 0,-3 3 0 16,-1-1 0 0,0 6-1-16,-2 3 1 0,5 5 0 15,-7 11-1-15,2 8 0 16,-1 9 0-16,-4 8 0 16,3 8-3-16,3 4-1 15,-2 33-2-15,2 18 1 16,-1 12-12-16,-8 3-21 15,0-5-17-15,2-6-39 16,3-14-36-16,7-10-20 16,2-13-27-16,7-12 1 15,4-10 36-15,0 0 64 16,-1-16 64-16,-2-23 12 16,-2-6 34-16,-2-6 78 15,-2-4 54-15,-9-4-41 0,0 4 14 16,-4 2 0-16,-2 10-22 15,0 14-37-15,-4 5-1 16,0 15-22-16,0 3-17 16,0 6-14-16,0 0-11 15,-10 0-14-15,-10 33-1 16,-7 25-5-16,2 11 4 16,6 12-1-16,10-9 1 15,9-3-1-15,0-11-6 16,0-14-21-16,18-11-15 15,0-10-10-15,6-16-5 16,-1-7 13-16,4 0 6 16,0-14 0-16,-3-17 20 15,-5-13 7-15,-5-5 9 0,-7-4 4 16,-4 0 2-16,-3 6 1 16,0 3 6-16,0 17 27 15,0 6 9-15,0 7 2 16,0 7 3-16,0 1-23 15,0 5-5-15,0 1-7 16,0 0-5-16,0 0-10 16,3 0-6-16,8 12-3 15,2 18 9-15,-2 7 0 16,-5 8-2-16,-3 2 0 16,-3 3-2-16,3-2-18 0,1-5-1 15,3-7-2 1,1-10 2-16,-2-9-8 0,0-11 13 15,4-6 6-15,-2 0 12 16,2-31 11-16,3-14-6 16,0-6 3-16,-6-3 14 15,3 2 1-15,-2 2 1 16,0 0-4-16,-2 6-5 16,2 7 2-16,1 6-7 15,-4 11-1-15,1 10 0 16,-4 10-9-16,3 0-1 15,8 8-9-15,0 26 3 0,4 14 6 16,-7 4-2 0,1 0-4-16,-2-1-18 0,-3-12-11 15,0-3-3-15,3-12-4 16,-5-7-5-16,1-9 17 16,-1-8 13-16,1 0 18 15,7 0 5-15,0-25 5 16,3-6 5-16,1-7 9 15,-1 0 4-15,2-7-5 16,2 1-3-16,-3-2 4 16,2 1-7-16,-3 4 2 15,1 6 0-15,-2 7 2 16,-2 8-8-16,-3 7-2 16,-2 9-6-16,3 4-5 15,3 0-5-15,2 22 2 0,-2 21-1 16,1 3 1-16,-7 5-10 15,2-2-18-15,-2-4-3 16,-1-11 11-16,-2-1 9 16,3-11-5-16,-3-6 6 15,5-6 4-15,-6-3 3 16,8-7 6-16,2 0 1 16,4-2 7-16,2-25-3 15,3-9-2-15,3-3 4 16,0-12 0-16,1-3 7 15,1-5 10-15,0 4-6 16,-2 11 9-16,-7 11-7 0,-1 20-6 16,-5 10-5-16,4 3-9 15,-1 14 0-15,0 28 0 16,-2 14 0-16,-10 11-2 16,-3 0 0-16,0-4 0 15,0-8-7-15,0-7-11 16,-3-14-21-16,-3-7-15 15,-4-9-15-15,-2-9-21 16,6-9-40-16,0 0-69 16,3-9-194-16</inkml:trace>
  <inkml:trace contextRef="#ctx0" brushRef="#br0" timeOffset="74068.03">27235 10246 752 0,'0'0'165'0,"0"0"-112"0,0 0 75 15,0 0-98-15,0 0-30 16,0 0-3-16,-17 131-77 16,20-68-114-16,9 0-247 15</inkml:trace>
  <inkml:trace contextRef="#ctx0" brushRef="#br0" timeOffset="76138.03">27529 10880 336 0,'0'0'179'15,"0"0"-8"-15,0 0 16 0,91-126-36 16,-76 87-17 0,-3 4-8-16,-9 0-29 0,-3 5-22 15,0 2-13-15,-3 1-20 16,-21 9-18-16,-6 11-9 16,-13 7-10-16,2 3-2 15,1 36-1-15,12 19-2 16,9 7 0-16,13 8-4 15,6-4 3-15,6-5 1 16,23-5-1-16,13-15 0 16,4-8 0-16,2-14-3 15,-2-12-1-15,-6-10-13 16,-12 0 1-16,-8-20 4 16,-6-19 3-16,-8-10 10 15,-6-8 0-15,0-4 0 0,-6 9 0 16,-8 12 4-16,4 16-3 15,7 11 8-15,0 13-1 16,3 0-8-16,0 24-1 16,16 24-6-16,11 9 6 15,5 1 0-15,3-10 1 16,3-9 0-16,-1-7 0 16,-1-16 1-16,-6-15-2 15,4-1 2-15,-6-36-1 16,-3-29 2-16,0-22 3 15,-8-20-5-15,-6-19 0 16,-6-8 1-16,-5-12 0 0,0-7 0 16,-20 0 2-16,-4 15 0 15,0 32-3-15,5 44 11 16,7 40 12-16,4 22 4 16,5 30-22-16,0 52-4 15,3 44 1-15,0 21 2 16,6 13 0-16,23-1-4 15,7-6-2-15,6-8 0 16,0-18-46-16,3-22-116 16,1-35-252-16</inkml:trace>
  <inkml:trace contextRef="#ctx0" brushRef="#br0" timeOffset="78268.03">29016 10577 560 0,'0'0'216'0,"0"0"-112"0,2-145 44 16,-4 106-18-16,-11 9-47 16,-5 11-32-16,-4 11-10 15,1 8-12-15,-8 0-18 16,1 31-4-16,3 18-4 16,3 12 0-16,9 13-3 15,9-3 0-15,4 8-1 16,3-3 0-16,22-7-4 15,16-9-12-15,12-17-72 16,13-12-44-16,10-20-67 0,-3-11-124 16,-4 0-100-1</inkml:trace>
  <inkml:trace contextRef="#ctx0" brushRef="#br0" timeOffset="79401.03">29494 10709 236 0,'0'0'448'16,"0"0"-303"-16,0 0 3 15,-29-126-14-15,15 103-49 16,-2 8-15-16,0 5-10 16,-3 5-16-16,-5 5-18 15,0 0-10-15,-3 8-5 16,4 19-5-16,1 8-2 16,6 3-3-16,7 4 0 0,1 6 0 15,8 1-1 1,0-2-2-16,8-2-1 0,17-10 2 15,8-11 0-15,8-13-6 16,-4-11-9-16,0 0-11 16,-7-18 7-16,-11-9 13 15,-6-6 7-15,-8-4 3 16,-5-6 4-16,0 7 2 16,0 0 3-16,0 10 17 15,0 8-12-15,0 5 6 16,0 9 0-16,0 4-4 15,0-3-13-15,0 3-6 0,0 0-4 16,0 9-4 0,6 20 3-16,3 8 5 0,4 4 2 15,1 2-2-15,2-3 0 16,-2-4 1-16,6-12-1 16,-7-7 0-16,1-10 3 15,-3-7-3-15,1 0-1 16,2-2-1-16,0-25 4 15,1-7-2-15,-6-7 1 16,0-2 2-16,-4 4-1 16,0 2 1-16,0 5-3 15,-2 4 2-15,0 7 3 16,0 9-3-16,-1 1-1 16,-2 10 0-16,0 1-1 15,1 0-3-15,4 0-5 0,2 20 3 16,4 14 3-16,-1 6 2 15,4 8 0-15,0 0-1 16,4-3 1-16,-3-7-1 16,2-11 0-16,-1-5-8 15,-3-9-18-15,-4-9 1 16,3-4 14-16,-1 0 4 16,-1-11 8-16,1-21 2 15,0-5-1-15,-3-6 2 16,1 2-1-16,-2 1 0 15,-1-2-1-15,-1 6 4 16,-2 3 3-16,3 3 0 16,1 6 6-16,-3 2-3 15,1 4-6-15,1 4 2 0,-4 7-3 16,2 6-1-16,-1 1-3 16,-1 0-1-16,6 1-5 15,3 25 2-15,1 6 4 16,4 6-1-16,-1 2-1 15,2-2 0-15,-1 3-21 16,3-4-19-16,3-7-18 16,-6-6-8-16,6-11-8 15,0-9 16-15,1-4 2 16,-4 0 24-16,-1-28 16 16,-4-7 18-16,-5-6 3 0,1-4 24 15,-8 1 14 1,-1-1 33-16,-1 6-5 0,0-1-9 15,0 2 5-15,0 12-23 16,0 3 5-16,0 10 0 16,0 6-9-16,0 7-16 15,0 0-1-15,-1 0-19 16,-1 28-2-16,0 29-3 16,1 25 3-16,1 26 2 15,0 13 1-15,-7-3-2 16,2 2-1-16,-1-20 0 15,-3-14-2-15,4-14-39 0,1-16-58 16,3-13-58 0,1-14-29-16,1-15-82 0,17-14-129 15</inkml:trace>
  <inkml:trace contextRef="#ctx0" brushRef="#br0" timeOffset="79940.03">30415 10530 161 0,'0'0'747'0,"0"0"-629"16,0 0 18-16,-2-127 5 16,23 111-86-16,10 10-40 15,2 6-8-15,5 0 2 0,-2 10-9 16,-9 21 1-16,0 10 0 15,-3 4-1-15,-6 2 0 16,-11 7-2-16,-7 4-4 16,0 3-19-16,-6-2-24 15,-20-7-9-15,-9-4-12 16,-1-14 17-16,2-9 7 16,4-12 15-16,11-7 4 15,8-6 6-15,6-11 21 16,5-39 0-16,0-15 6 15,23-17 2-15,9-8 8 16,2 4 7-16,6-12 6 0,-2-8 1 16,-3-5 3-1,-3-9-7-15,-5 6 7 0,-11 21 18 16,-16 21 2-16,0 27 14 16,0 23-14-16,-9 15 9 15,5 7-21-15,-4 7-30 16,0 49-11-16,-6 29 0 15,4 27 9-15,3 8-7 16,7 2 1-16,0-2-2 16,0-10-1-16,0-13 0 15,11-18-2-15,-2-11-44 16,8-16-56-16,6-16-91 16,7-20-79-16,1-12-147 15</inkml:trace>
  <inkml:trace contextRef="#ctx0" brushRef="#br0" timeOffset="80488.03">31045 10650 637 0,'0'0'265'16,"0"0"-125"-16,0 0 32 15,0 0-77-15,0 0-58 16,0 0-1-16,22-22-15 15,0-1-20-15,9-1 4 0,-5-5-4 16,-3 2 1 0,-2-5-2-16,-6-2-1 0,-3-5 1 15,-9 4 1-15,-3 5 0 16,0 7 1-16,-15 1 3 16,-6 12-4-16,-10 10-1 15,-5 0 2-15,0 36-2 16,2 12 0-16,4 8 1 15,6 4-3-15,15 0 2 16,9 0-5-16,0-5 2 16,29-14-1-16,11-15-30 15,11-18-37-15,5-8 21 16,-1-22 1-16,-4-23 27 16,-1-22 22-16,-1-11 2 15,-3-18 6-15,-6-14 10 0,-5-22 17 16,-8-8-8-16,-11-9 18 15,-14 15 28-15,-2 22-40 16,0 34 31-16,-4 39-2 16,-6 23-16-16,9 16-22 15,-4 8-24-15,-3 64 0 16,-2 38-6-16,-3 39 5 16,2 12-1-16,5 1 2 15,0-16-1-15,0-19-13 16,4-17-87-16,-3-20-88 15,5-15-110-15,0-18-165 16</inkml:trace>
  <inkml:trace contextRef="#ctx0" brushRef="#br0" timeOffset="80913.31">31623 10590 583 0,'0'0'294'15,"0"0"-166"-15,0 0 35 16,0 0-56-16,0 0-77 16,0 0-21-16,65-51-6 15,-23 27-2-15,4-6-1 16,-3-10-1-16,-15-6-5 16,-2-8-18-16,-8 0 11 0,-8 3 9 15,-8 11 4-15,-2 11 3 16,0 12 10-16,-12 9 0 15,-10 8-3-15,-6 14-2 16,-5 32-8-16,3 17 5 16,0 12 5-16,14-3-2 15,11 5 0-15,5-9-3 16,13-7-2-16,17-13-3 16,6-17-2-16,3-12 0 15,7-19-1-15,-1 0-37 16,-3-4-7-16,-1-19-23 15,-8 0 18-15,-9 1 23 0,-10 6 29 16,-10 6 2 0,-4 4 8-16,0 6-10 0,-16 0-41 15,-10 0-184-15,-8 19-253 16</inkml:trace>
  <inkml:trace contextRef="#ctx0" brushRef="#br0" timeOffset="81783.6">32454 10077 111 0,'0'0'829'0,"0"0"-730"0,0 0 16 15,-30-129 49-15,18 119-65 16,-1 6-39-16,-5 4-30 16,-9 37-20-16,-6 31-2 15,0 25 5-15,12 11-10 16,7 11-1-16,14-3-2 15,0-2-1-15,4-8-3 16,15-12 0-16,8-13-66 16,4-15-55-16,9-17-61 15,5-21-108-15,-3-20-167 16</inkml:trace>
  <inkml:trace contextRef="#ctx0" brushRef="#br0" timeOffset="82438.86">32623 10406 854 0,'0'0'199'15,"0"0"-86"-15,0 0 50 16,0 0-50-16,0 0-54 16,0 0-33-16,-47-78-13 15,37 89-13-15,-5 27-2 16,-4 15 2-16,0 4 1 15,3-5-1-15,4-1-1 16,6-13-5-16,0-9-17 0,6-9-32 16,0-4-32-16,0-15-2 15,0-1 19-15,7 0 28 16,10-17 30-16,5-21 12 16,2-11 1-16,-6-13 6 15,-1-7 8-15,-8-3 21 16,0 10 1-16,-5 18 17 15,0 14-3-15,1 15 6 16,-1 7-18-16,-4 5-11 16,3 3-19-16,2 0-9 15,7 35-12-15,2 11 10 16,6 14 2-16,0-4 1 16,0-1-1-16,1-10-1 0,-3-7 0 15,0-13-22 1,-4-10-27-16,0-15-1 0,0 0 3 15,-1-3 29-15,4-33 10 16,1-13 1-16,-6-9 8 16,1-15 3-16,-3-9 3 15,-4-7-5-15,-2-5 8 16,-4 4 13-16,0 20 11 16,0 22 7-16,0 21 4 15,-2 21 0-15,-1 2 0 16,1 4-28-16,1 6-16 15,-7 39-4-15,0 20 2 0,-3 25 2 16,-1 2 2 0,6-1-1-16,0-7-1 0,4-12-4 15,2-1-9-15,0-10-80 16,0-16-104-16,9-10-111 16,12-18-256-16</inkml:trace>
  <inkml:trace contextRef="#ctx0" brushRef="#br0" timeOffset="82692.03">33238 10139 879 0,'0'0'177'0,"0"0"-4"16,0 0-10-16,0 0-55 15,0 0-60-15,0 0-22 0,-37-52-18 16,30 86-8-16,-2 22-4 15,-2 11 4-15,-8 10 3 16,4-7-3-16,0-6 0 16,0-4-2-16,3-14-7 15,2-6-51-15,-1-6-51 16,7-9-64-16,2-12-43 16,2-13-152-16,6 0-266 15</inkml:trace>
  <inkml:trace contextRef="#ctx0" brushRef="#br0" timeOffset="83030.03">33285 9980 566 0,'0'0'206'0,"0"0"-86"16,0 0 36-16,0 0-21 15,0 0-38-15,0 0-36 16,-13-99-9-16,13 97-22 15,8 2-16-15,6 0-6 16,8 0-7-16,2 2-1 16,6 17-2-16,-5 6-4 15,-1-1 6-15,-6 6-9 16,-6 0-28-16,-6 0-16 16,-4 0-8-16,-2 0 4 0,0-1 17 15,-19-2 6 1,-12 2 13-16,-6-3 6 0,-6 0-5 15,4-7 10-15,1 3-13 16,10-4-26-16,10-3-41 16,16 3-17-16,2-6-137 15,26-1-123-15</inkml:trace>
  <inkml:trace contextRef="#ctx0" brushRef="#br0" timeOffset="83292.03">33637 10255 552 0,'0'0'400'0,"0"0"-252"15,0 0 48-15,0 0-75 16,0 0-61-16,0 0-24 16,-29-37-15-16,19 37-19 15,-14 33-1-15,-4 15-1 16,-3 8 0-16,0 5-2 15,12 0-2-15,6-10 0 16,10-12-29-16,3-6-29 16,3-13-52-16,25-12-17 15,7-8-38-15,5 0-87 16,5-27-92-16</inkml:trace>
  <inkml:trace contextRef="#ctx0" brushRef="#br0" timeOffset="83638.03">33723 9725 599 0,'0'0'253'0,"0"0"-93"15,0 0 54-15,0 0-66 16,0 0-77-16,0 0-20 0,10-40-31 16,-10 95-19-16,4 35-1 15,9 28 17-15,0 9-4 16,-2-3-11-16,-2-2 1 16,-9-11-3-16,0-11 1 15,-11-8-1-15,-17-7-1 16,-10-4 1-16,-4-6-16 15,-10-12-22-15,-14-2-54 16,-9-8-85-16,-11-12-101 16,-8-10-91-16</inkml:trace>
  <inkml:trace contextRef="#ctx0" brushRef="#br0" timeOffset="87195.03">3888 14065 948 0,'0'0'151'16,"0"0"-84"0,0 0 39-16,0 0 15 0,0 0-27 15,0 0-50-15,0 0-23 16,0 0-3-16,-32-109-15 15,32 109 1-15,0 30-2 16,0 14-2-16,0 13 3 16,2 6-2-16,6-6 0 15,-2 1-1-15,1-10 1 16,0-9-1-16,5-10 0 16,0-7 0-16,0-14-3 15,2-2 3-15,-1-6 0 16,0 0-3-16,-2-28 0 15,1-17-4-15,-1-12 0 16,-3-5-2-16,3-5 8 0,1 2-2 16,-2 2 1-16,2 7 2 15,3 2 0-15,-6 14 1 16,2 5-1-16,-4 12 1 16,-1 12-1-16,-2 10 1 15,5 1-1-15,1 0-2 16,5 20-3-16,6 24 0 15,1 11 5-15,1 9 0 16,1 3 0-16,-3-2-1 16,-1-5 1-16,-6-9-1 15,4-10-14-15,-2-11-55 16,2-12-50-16,9-18-37 0,9 0-51 16,6-22-54-16,8-22-95 15</inkml:trace>
  <inkml:trace contextRef="#ctx0" brushRef="#br0" timeOffset="87849.03">4672 13915 723 0,'0'0'176'0,"0"0"-47"16,0 0 50-16,0 0-51 16,0 0-53-16,0 0-12 15,-95-35-15-15,74 58-18 16,-3 12-16-16,6 13-3 15,3 8-6-15,7-1-3 16,8-2-1-16,0 0-1 16,6-6 0-16,18-12-3 0,6-10 1 15,0-14-2-15,7-11-13 16,-5 0-17-16,-4-8-10 16,-4-24-5-16,-10 1 3 15,-13-5 5-15,-1-3 13 16,-9 6 11-16,-17 1 13 15,-4 7 3-15,-2 8 1 16,1 5 0-16,4 1 6 16,16 2 7-16,4 7 15 15,7-10 9-15,0-5-8 0,4-7-5 16,23-15-15 0,10 1-3-16,1-6 1 0,-2 10 9 15,-5 1 4-15,-7 11 0 16,0 9-4-16,-10 4-10 15,0 9-5-15,0 0-1 16,3 10-1-16,0 28 0 16,5 7 1-16,-1 17-3 15,-3 2 3-15,0 4 0 16,-3 1-2-16,-2-6-7 16,-3-6-21-16,-6-14 5 15,-2-8-1-15,-2-13 4 16,0-11 11-16,0-7 3 15,0-4 8-15,0 0 3 16,0-30 8-16,-5-15 1 0,4-16 1 16,1-14-2-16,0-12-3 15,0 1-2-15,4 5-4 16,5 16-1-16,4 13-1 16,-1 16-3-16,0 17-6 15,0 3-69-15,10 10-111 16,1 6-148-16,2 0-409 15</inkml:trace>
  <inkml:trace contextRef="#ctx0" brushRef="#br0" timeOffset="88726.04">5678 13820 666 0,'0'0'264'15,"0"0"-177"-15,0 0 28 16,0 0 36-16,0 0-63 15,0 0-52-15,-6-23-23 16,3 71-3-16,0 22 7 16,-3 25-6-16,-7 14 4 15,-1 1-11-15,-2 1 2 16,2-9-6-16,4-12-3 0,0-13-8 16,10-12-66-16,0-19-41 15,0-18-39-15,11-22-66 16,7-6-91-16,7-35-112 15</inkml:trace>
  <inkml:trace contextRef="#ctx0" brushRef="#br0" timeOffset="89440">5699 13836 645 0,'0'0'164'15,"0"0"-41"-15,0 0 15 16,-45-149-36-16,41 135-36 15,4 0-22-15,0 7-14 0,10 1-24 16,8 2-6 0,9 4-5-16,10 0-13 0,11 7 18 15,5 18 1-15,-3 4-1 16,-13-2-5-16,-7 9-29 16,-17 4-32-16,-9 6 5 15,-4 5-23-15,-10-2-1 16,-21 8 10-16,-12-6-11 15,4-6-63-15,6-8 42 16,9-15 13-16,17-15 39 16,7-7 17-16,12-7-12 15,31-32 38-15,18-12 11 16,10-14 1-16,7-2 0 16,-9 0 5-16,-8 11-3 0,-14 3 33 15,-16 13 55-15,-11 11 43 16,-16 12 64-16,-4 10-27 15,0 3-35-15,-21 4-35 16,-8 0-25-16,-6 28-20 16,-1 13-3-16,4 8-1 15,4 6-9-15,10-4-14 16,11 1-13-16,7 0-6 16,0-7-1-16,12-8-4 15,10-7-2-15,5-11 1 16,-1-11-3-16,6-8-2 15,-5 0-4-15,-2-14-29 16,-4-18-20-16,-5-13-14 0,-12-7-19 16,-4-6-25-1,0-2 7-15,-17 5-1 0,-11 9 23 16,-7 7 9-16,-6 8 36 16,10 7 35-16,1 3 3 15,10 8 2-15,4 2 6 16,11 4 18-16,4 5 5 15,1 2-6-15,1 0-24 16,29 0 2-16,12-6-1 16,13-10 0-16,5-5-1 15,2-10-10-15,-6-15-34 16,-6-6-21-16,-5-11-27 0,-9-4-48 16,-8-5-67-16</inkml:trace>
  <inkml:trace contextRef="#ctx0" brushRef="#br0" timeOffset="89867.04">6561 13022 212 0,'0'0'154'15,"0"0"26"-15,0 0-31 16,-53-128-8-16,45 115-19 16,6 8-22-16,-2 5-4 15,4 0-24-15,-5 15-27 16,1 32-24-16,-1 25 15 16,-1 18 3-16,1 10-12 15,2 13 2-15,1 2-12 16,2 7-8-16,0-7-6 15,0-13-3-15,5-13 1 0,11-19-2 16,5-17 0 0,4-19-3-16,4-13-38 0,-4-13 1 15,3-8-2-15,-8 0 6 16,4-32 25-16,-5-10 12 16,-6-7 2-16,-2-6 2 15,-2 1 0-15,-5 2 5 16,-4 0 4-16,0 12 17 15,0 10-5-15,0 8 0 16,0 12-7-16,0 9 2 16,0 1-12-16,0 0-8 15,6 23-6-15,2 24 4 0,-1 10 2 16,2 10 0 0,-7 0 1-16,-2-9-2 0,0-1 0 15,0-10-22-15,0-13-56 16,0-11-38-16,0-13-56 15,1-10-52-15,8-6-123 16</inkml:trace>
  <inkml:trace contextRef="#ctx0" brushRef="#br0" timeOffset="90092.97">6767 13283 942 0,'0'0'142'15,"0"0"-13"-15,0 0 41 0,0 0-78 16,0 0-67-16,0 0-20 16,-82-116-5-16,82 108-41 15,8 4-98-15,18 4-143 16,2 0-246-16</inkml:trace>
  <inkml:trace contextRef="#ctx0" brushRef="#br0" timeOffset="91711.03">7065 13744 902 0,'0'0'168'0,"0"0"-28"15,0 0 28-15,0 0-70 16,0 0-55-16,0 0-15 16,-4-123-7-16,4 123-20 15,0 0-1-15,0 9-6 16,0 26-2-16,0 11 8 15,0 9 0-15,0-1 1 0,4 0 0 16,-3-8 0 0,6-6-1-16,-1-10-1 0,0-7 1 15,0-14-1-15,0-5-3 16,4-4 3-16,2 0-3 16,6-29 3-16,3-8 1 15,0-14-4-15,-2 1 1 16,-1-5 2-16,0 3 0 15,-2-3 1-15,-5 7 0 16,4 3 1-16,-6 6-1 16,6 9 0-16,-5 8-1 15,5 13-1-15,0 9-7 16,3 0-22-16,1 24 6 16,-4 21-6-16,-4 4 3 0,-4 16-4 15,-1-7-9-15,0 1-15 16,5-11-27-16,2-10-10 15,4-9-38-15,9-18-1 16,1-11-63-16,7 0 71 16,2-10 67-16,-2-21 57 15,-4-13 2-15,-3-4 85 16,-6-11 51-16,-7-4 18 16,-6 4-13-16,-6 1-2 15,-2 6-11-15,0 7-14 16,0 8-39-16,-10 10-8 15,-4 10-24-15,5 11-22 16,-2 6-4-16,1 1-14 0,-6 40-5 16,8 19-1-16,2 10 0 15,6 5-2-15,0-1 3 16,0-5-1-16,6-13-4 16,5-9-13-16,5-11-13 15,2-17-8-15,-1-7-7 16,2-12-2-16,-1 0 20 15,0 0-2-15,-6-15 23 16,-1-15 2-16,-6-7 5 16,1-9 0-16,-6-8 1 15,0 6 3-15,4 2-3 16,-4 1 9-16,1 6 11 0,0 3 3 16,4 5 5-1,3 5-16-15,0 6-9 0,5 11-1 16,-2 7-2-16,-1 2-1 15,2 0-4-15,0 26 3 16,-6 11 0-16,3 4-4 16,-6 8 4-16,-1 0-14 15,0-4-5-15,-2 3-7 16,0-6-3-16,3-14 2 16,2-7 11-16,-2-8 7 15,0-10 10-15,1-3 0 16,4 0 0-16,2-30 18 15,2-5-2-15,1-8-1 0,-2-4 13 16,0-1-2 0,-1 2-1-16,2 1 3 0,-5 3-7 15,-1 13 1-15,-1 7-9 16,1 9 0-16,-3 7-11 16,4 6-2-16,-1 4-6 15,6 26-3-15,-3 14 8 16,-1 12 0-16,-6 0-4 15,0 3-15-15,0-9-15 16,-1-5-15-16,-1-9-7 16,7-10-1-16,1-11 7 15,2-7 21-15,2-8 30 0,2 0 2 16,0-8 1 0,3-17 5-16,2-13 9 0,2-2 4 15,-1-5 2-15,-3 1 1 16,0-1 2-16,1 5-6 15,-3-4-7-15,0 5 3 16,0 12 0-16,-5 1 2 16,-1 10-6-16,-3 13-5 15,3 3-7-15,0 0-3 16,1 24 1-16,1 16 0 16,-4 5 1-16,-2 6-8 15,-2-2-15-15,1-6-12 16,-1-8-3-16,-1-8 12 15,2-10 2-15,2-8 7 16,-4-4 5-16,3-5 11 0,3 0 2 16,5-9 6-16,8-20-2 15,0-7 5-15,-1-4 18 16,-1-5 6-16,6 0 0 16,-4-3 0-16,3 1-5 15,-3 11-4-15,-3 11 4 16,-2 10-10-16,-2 13-6 15,2 2-9-15,-2 2-3 16,-3 29 0-16,-3 13 0 16,-5 4-1-16,-3 4 1 15,0-6-4-15,0 1-17 16,0-9-21-16,0-7-9 0,0-7-31 16,-3-9-28-16,0-9-41 15,3-6-89-15,0 0-96 16</inkml:trace>
  <inkml:trace contextRef="#ctx0" brushRef="#br0" timeOffset="91906.04">8744 12987 831 0,'0'0'133'0,"0"0"0"15,0 0 17-15,0 0-100 16,0 0-50-16,0 0-16 0,7 27 7 16,10 20-102-16,-1 2-140 15,-6 0-212-15</inkml:trace>
  <inkml:trace contextRef="#ctx0" brushRef="#br0" timeOffset="92612.04">9296 13499 897 0,'0'0'120'0,"0"0"26"16,-34-139 24-16,7 103-99 15,-3 16-34-15,3 13-13 16,0 7-13-16,2 16-5 16,-1 31-6-16,5 15 1 15,5 11-1-15,7 1-1 16,9 1 0-16,0-12 0 16,14-9-5-16,13-18-7 15,-1-11-26-15,3-11-4 16,-4-14-11-16,-5 0 25 15,-3-7 27-15,-2-25 2 0,-4-6 2 16,-2-10 4-16,-2-4 2 16,1-8 8-16,-4 5 8 15,-1 6 1-15,5 12-6 16,-4 14-3-16,2 12 0 16,6 11 0-16,4 0-16 15,10 34 3-15,2 11-4 16,-3 4 1-16,-1 3-2 15,-2-4 2-15,-3-5 0 16,-1-16 0-16,-2-7-15 16,6-18 3-16,3-2 8 15,2-18 3-15,0-28 0 16,4-20 0-16,-3-18-3 0,-6-11 0 16,-4-9 0-16,-9-5-9 15,-9-7 6-15,0-3 6 16,0-7 2-16,-14 17 1 15,-2 24 20-15,2 29 10 16,3 30 18-16,3 24 8 16,-1 4-25-16,4 62-29 15,5 36-3-15,0 27 0 16,14 11-1-16,11-7-1 16,-1-7 1-16,-3-17-5 15,-6-16-43-15,-3-28-50 16,-3-20-55-16,-2-26-52 15,-3-17-116-15,-2-17-365 0</inkml:trace>
  <inkml:trace contextRef="#ctx0" brushRef="#br0" timeOffset="96972.04">10266 13495 773 0,'0'0'120'15,"0"0"4"-15,0 0 36 16,0 0-59-16,0 0-59 16,0 0-27-16,0 0-8 15,0 0-3-15,-15 0-2 0,15 11 1 16,6-1-3 0,3 2-3-16,2-10 3 15,-1-2-2-15,3 0-17 0,0 0-23 16,-5 0-8-16,-2-9-2 15,-6-5 20-15,0 2 17 16,0-3 8-16,0 2 5 16,-3 4-14-16,-4 1 7 15,1 4 6-15,-1 4-2 16,3 0 5-16,-5 0-3 16,3 0 1-16,1 0-7 15,-2 0-43-15,-3 8-39 16,2-1-45-16,4-3-112 15</inkml:trace>
  <inkml:trace contextRef="#ctx0" brushRef="#br0" timeOffset="97481.84">10832 12951 741 0,'0'0'150'0,"0"0"-33"15,0 0 43-15,0 0-21 0,0 0-69 16,0 0-38 0,-37-70-21-16,37 119-2 0,0 24-1 15,0 13 4 1,0 2-7-16,0 4-1 0,0-1-4 16,-7-5 0-16,-1-11-4 15,2-9-49-15,4-18-76 16,2-17-63-16,0-22-117 15,0-9-249-15</inkml:trace>
  <inkml:trace contextRef="#ctx0" brushRef="#br0" timeOffset="98433.77">10597 13044 729 0,'0'0'137'0,"0"0"14"15,0 0 15-15,0 0-80 16,50-154-40-16,-6 123-3 16,11 3-15-16,8 7-14 15,-1 12-10-15,-5 5 1 16,-5 4-5-16,-9 0 0 16,-13 27-6-16,-6 18 5 15,-10 16-2-15,-5 9 3 16,-4 11-1-16,-5 0-2 15,0 2 2-15,0 2-2 16,0-6-4-16,-4-7 0 0,-2-11-1 16,5-20 2-16,1-10-1 15,0-17 4-15,0-7 2 16,0-7 0-16,0 0 1 16,14-28 6-16,8-14 1 15,4-19-5-15,0-7 0 16,-4 1 0-16,-1 3 3 15,-6 11 7-15,-3 1 3 16,-5 12-1-16,0 16 6 16,-3 10-11-16,-3 12 3 15,0 2-9-15,6 8-3 16,4 26-3-16,6 13 2 0,4 11 2 16,4-1-3-16,-1 2 5 15,5-11-6-15,-2-6 2 16,-1-12 1-16,-2-12 2 15,0-11-2-15,-3-7-1 16,-3 0 1-16,-2-12 1 16,0-21 0-16,-3-5 1 15,0-7-1-15,-5-3 1 16,-2 1 0-16,-2 2 0 16,3 5 1-16,-4 9-2 15,0 4 2-15,0 10 3 16,-1 10 6-16,2 7-3 15,4 0-9-15,5 0-4 0,4 24 2 16,0 11 2 0,0-2 0-16,0 4 0 0,-4 1-2 15,0-7 0-15,-2 2 2 16,-2-11-8-16,1-7-5 16,-2-7-5-16,-2-6 3 15,5-2 14-15,0 0 1 16,-1-19 0-16,3-13 2 15,0-2 0-15,-4 0 0 16,2 2 2-16,0 2-1 16,-5 2 2-16,6 4 8 15,-4 8-4-15,0 4 0 0,1 5-3 16,0 7-6 0,5 0-1-16,2 0-2 0,-4 26 2 15,4 4-2-15,-8 4 2 16,-4 11-1-16,-1-4-15 15,-3 2-11-15,0-1-2 16,-1-5-17-16,-13-3-3 16,-8-8-9-16,-2-4 6 15,-6-14 0-15,-4-6-18 16,-5-2-46-16,3 0-28 16,2-24-99-16</inkml:trace>
  <inkml:trace contextRef="#ctx0" brushRef="#br0" timeOffset="98653.09">11617 12704 761 0,'0'0'140'15,"0"0"11"-15,0 0 35 16,0 0-77-16,0 0-60 15,0 0-30-15,-15-29-19 16,15 41-7-16,12 23-23 16,12 12-100-16,6 5-126 15,3-4-214-15</inkml:trace>
  <inkml:trace contextRef="#ctx0" brushRef="#br0" timeOffset="99312.04">12557 13025 908 0,'0'0'131'16,"0"0"6"-16,0 0 41 16,0 0-100-16,0 0-29 0,0 0-27 15,-33-63-20-15,33 88-2 16,0 16-3-16,0 16 3 16,0 0 0-16,9-2 1 15,-3 0 0-15,2-10-1 16,4-11-3-16,0-4-1 15,1-11-15-15,0-9-15 16,5-10 4-16,1 0 9 16,0-29 2-16,-2-10 8 15,-3-8 6-15,0-6 5 0,-4-3 2 16,0-3-1 0,-4 4 1-16,-2 3 0 0,6 11-1 15,-6 7 2 1,2 12 10-16,-4 10 4 0,0 8-4 15,0 4 1-15,6 0-14 16,3 0 1-16,8 16 1 16,4 17 0-16,1 1-1 15,-3 6-1-15,-1 2 4 16,-3-3-5-16,-2-5 1 16,0-4-2-16,-5 0 1 15,-2-9-13-15,-2-5 4 16,-3 0-6-16,-3-6-6 15,0-3 4-15,0-1-2 16,-11 2 0-16,-19 4 8 0,-9-3 10 16,-5 5-3-1,-4-5-20-15,4-6-27 0,4 3-28 16,2-6-4-16,10 0-95 16,8-25-159-16</inkml:trace>
  <inkml:trace contextRef="#ctx0" brushRef="#br0" timeOffset="99514.05">12483 12519 29 0,'0'0'923'0,"0"0"-833"16,0 0 20-16,0 0-22 15,0 0-88-15,0 0-2 16,-6-32-109-16,19 32-146 16,1 3-206-16</inkml:trace>
  <inkml:trace contextRef="#ctx0" brushRef="#br0" timeOffset="100332.64">13623 12903 528 0,'0'0'248'0,"0"0"-130"16,0 0 35-16,0 0-5 15,0 0-33-15,0 0-52 16,-8-78-33-16,8 85-20 15,0 30-10-15,0 15 6 16,0 14-4-16,0-5 1 16,0 1-2-16,11-5-1 15,-1-11 0-15,-3-7-5 16,3-16-45-16,1-11-46 16,1-9-52-16,2-3-40 15,2-23-27-15,-1-24-169 16</inkml:trace>
  <inkml:trace contextRef="#ctx0" brushRef="#br0" timeOffset="100504.04">13604 12449 554 0,'0'0'101'0,"0"0"12"16,0 0-13-16,0 0-4 15,0 0-43-15,0 0-38 16,-19-58-15-16,19 67-12 15,4 23 2-15,7 13-63 16,4 4-78-16,0 4-155 16</inkml:trace>
  <inkml:trace contextRef="#ctx0" brushRef="#br0" timeOffset="101660.16">13900 12975 717 0,'0'0'161'15,"0"0"-49"-15,0 0 51 16,0 0-31-16,-15-130-52 16,15 127-29-16,-2 3-8 15,2 0-22-15,0 12-13 16,0 24-5-16,0 10 3 15,0 11 1-15,0 2 1 16,0-1-4-16,0-2-1 16,2-13-3-16,5-4 1 0,3-12-1 15,-2-12 0-15,0-8 0 16,-4-7 0-16,-1 0-1 16,2 0 1-16,0-36 0 15,-1-12-2-15,-1-6-4 16,0-1 4-16,1 3 1 15,1 3 1-15,2 8 2 16,6 9-2-16,3 5-2 16,4 11 2-16,6 5-1 15,3 11-1-15,3 0 1 16,-4 27 0-16,-1 14 0 0,-7 6 0 16,-3 2-4-16,-2 2 2 15,-1-2 3-15,-2-6-35 16,-2-10-19-16,5-11-22 15,2-8-25-15,6-14-15 16,4-4-33-16,6-37 9 16,3-14-59-16,-6-14 64 15,0-21 28-15,-5-13 107 16,-7-16 10-16,-9 0 54 16,-9 9 37-16,0 13-9 15,-8 15 47-15,-16 16 2 16,2 19-40-16,-4 15 20 15,6 14-20-15,8 13-30 0,1 5-14 16,1 9-24 0,6 37-12-16,-1 22 9 0,4 8-1 15,1 15-1-15,0 3-9 16,1 10-3-16,14-6-7 16,4-2-3-16,1-11-5 15,3-17-1-15,6-13 1 16,1-20-1-16,1-10-1 15,0-18-5-15,-5-7-19 16,-1 0-6-16,-5-36 2 16,-8-6 4-16,-7-17 8 15,-5-4 12-15,0 2-3 16,-13 6 7-16,-7 2 1 16,-3 15 1-16,-1 3-1 0,7 15 2 15,3 7 0-15,7 11 1 16,6-2-3-16,1 4 1 15,0 0-2-15,3 23-6 16,19 5 6-16,8 2 1 16,8-1 0-16,8-7 0 15,8-4 0-15,-5-8 0 16,0-9 0-16,-9-1-13 16,-4 0-25-16,-9-13 1 15,-9-12 8-15,-7 0 15 16,-7-2 10-16,-4-5 4 15,0 9 0-15,-2-3 5 16,-14 3 12-16,4 1 3 0,-4 7 2 16,5 5 9-1,5 10-8-15,-1 0 0 0,1 0-8 16,-3 18-8-16,-4 22-1 16,-1 15 5-16,3 10-2 15,7 4-5-15,4 2 0 16,0-6-3-16,10-11 0 15,14-8-1-15,11-14-5 16,9-16-12-16,13-10-51 16,7-6-70-16,3-12-69 15,-4-23-122-15,-11-14-303 16</inkml:trace>
  <inkml:trace contextRef="#ctx0" brushRef="#br0" timeOffset="101935.05">15346 12124 748 0,'0'0'130'0,"0"0"9"16,-69-131 53-16,57 111-29 16,2 11-76-16,7 9-23 15,0 6-33-15,-3 43-23 16,4 29 4-16,2 29 0 15,0 11-3-15,2 5 2 0,11 2-10 16,2 2 0 0,-3-5-1-16,-2-9 0 0,-2-15-13 15,-2-21-59-15,8-17-55 16,0-18-66-16,5-21-63 16,3-16-109-16</inkml:trace>
  <inkml:trace contextRef="#ctx0" brushRef="#br0" timeOffset="102621.05">15385 12848 793 0,'0'0'129'0,"0"0"58"16,0 0 9 0,0 0-91-16,0 0-33 0,0 0-25 15,-20-67-13-15,40 55-24 16,14-3-10-16,3 6-3 15,3 6 2-15,-4 3-2 16,-7 0 1-16,-7 3 1 16,-5 11-12-16,-6 6-11 15,-5 0-5-15,-1 2 4 16,-5 5 9-16,0 2-1 16,0 8 16-16,-6 0 0 15,-3-5 1-15,4 0 0 16,3-3 0-16,2-7 0 15,0-5-5-15,10-9 3 16,9-8 2-16,8 0 0 0,7-10 2 16,-1-19-2-16,-2-9 2 15,-7-6-1-15,-4-1 0 16,-8-3 0-16,-5-4 1 16,-6 6 3-16,-1-1-1 15,0 19-1-15,0 11 2 16,0 13 10-16,0 4 8 15,0 0-16-15,2 8-7 16,10 25-6-16,6 12 5 16,0 5 2-16,6-2-1 15,-1-5 1-15,1-5-1 16,-1-9 0-16,4-6 0 16,-3-9 0-16,1-13 0 15,0-1-1-15,2-1-5 0,-6-26-1 16,-1-14 2-16,-4-5 2 15,-6-8-4-15,-7-5 7 16,-3-4 0-16,0-1 0 16,-10 5-1-16,-13 13 0 15,0 13 1-15,-7 11 1 16,-1 16-1-16,-1 6-1 16,1 9-1-16,2 26 2 15,7 14-2-15,5 9-4 16,7 6-24-16,9 3-77 15,1-1-83-15,18-11-92 0,13-14-334 16</inkml:trace>
  <inkml:trace contextRef="#ctx0" brushRef="#br0" timeOffset="103579.04">16260 12936 870 0,'0'0'158'16,"0"0"-15"-16,0 0 8 15,0 0-98-15,0 0-35 0,0 0-11 16,54-8-3 0,-15 2-3-16,-2-2 2 0,-4-9-1 15,1-6-2-15,-5-3-6 16,-9-3-7-16,-4-3 4 15,-5-1 6-15,-8 1 2 16,-3 4 1-16,0 9 4 16,-1 0 3-16,-17 5-3 15,1 6 2-15,-6 8-5 16,-1 0 6-16,-1 14-3 16,2 21-3-16,4 13 1 15,3 4 0-15,9 1-2 16,7 1 0-16,9-8-3 15,24-5 0-15,9-9 0 16,11-16-1-16,1-11-18 0,-3-5 0 16,-2 0 2-16,-7-5 12 15,-6-21-1-15,-3-12 9 16,-2-7 0-16,-6-7 1 16,-2-3 4-16,-11 0-2 15,-1 7 10-15,-8 9 15 16,-3 10 3-16,0 2-7 15,-1 10 5-15,-14 10-12 16,-2 7-8-16,-5 0-8 16,-3 22 3-16,1 23-4 15,0 10 2-15,8 7-2 16,8 3-3-16,8-4-1 0,0-7-1 16,3-12-8-1,22-10-18-15,8-12-9 0,5-13-6 16,5-7 0-16,-3 0 23 15,-4-22 14-15,-3-15 9 16,-2-8 1-16,-5-4 2 16,-3-4 3-16,-10 6 29 15,0 3 10-15,-9 11-1 16,-3 2-3-16,-1 7-18 16,0 9-5-16,0 8 0 15,0 4-10-15,0 3-4 16,0 7-4-16,0 31-12 15,2 13 12-15,-2 2 0 0,2-2-1 16,-2-6 0 0,2-11-10-16,3-7-17 0,-2-9-2 15,5-10 15-15,3-8 8 16,3 0 7-16,4-8 1 16,2-22 0-16,2-9 0 15,2-13 4-15,-1-6 2 16,3 2 16-16,-9 4 0 15,0 15-6-15,-5 11 0 16,-3 14 2-16,3 12-7 16,0 0-12-16,0 30 0 15,3 15-2-15,-5 4 2 0,2 2-3 16,-6-6-21 0,-1-8-35-16,-2-4-50 0,0-9-93 15,0-6-209-15</inkml:trace>
  <inkml:trace contextRef="#ctx0" brushRef="#br0" timeOffset="104336.89">18115 12191 838 0,'0'0'95'16,"0"0"-3"-16,0 0 71 15,0 0-33-15,0 0-80 16,0 0-44-16,-45 74 0 16,45 3 5-16,0 13-3 15,1 4-5-15,8 6-2 0,1-10-1 16,3-9 0 0,-2-23-12-16,-3-13-66 0,6-13-67 15,2-13-75-15,4-19-119 16</inkml:trace>
  <inkml:trace contextRef="#ctx0" brushRef="#br0" timeOffset="105401.04">17923 12561 485 0,'0'0'247'15,"0"0"-177"-15,0 0 39 16,0 0 24-16,0 0-75 15,99-42-24-15,-34 17-4 16,10-9-12-16,6-4-13 0,9-7-3 16,1 0-2-16,-9 0-1 15,-16 4-11-15,-16 7-17 16,-17 9 1-16,-21 2 16 16,-9 7 12-16,-3 0 3 15,-7 8 4-15,-14 3 14 16,-2 5 20-16,0 0-5 15,1 6 13-15,4 23-12 16,0 4-3-16,2 6 3 16,8 11-7-16,4 0-5 15,4 7 1-15,0-2-8 16,5 10-7-16,12-7-2 0,9 0-3 16,1-7-1-16,7-17-4 15,2-6-1-15,-3-11 1 16,-4-11 0-16,1-6-1 15,-9 0-7-15,-3-6 0 16,-3-24 2-16,-2-6 5 16,0-9 1-16,-2-3 3 15,0 0-2-15,-2 0 1 16,2 12 8-16,-1 3 7 16,-1 8 4-16,-2 12 3 15,0 6-15-15,-4 7-1 16,3 0-8-16,7 3-1 15,1 24 0-15,1 18 1 0,2 7-1 16,0 5 0-16,0 4 0 16,2-9 0-16,1-7 0 15,2-12 0-15,0-9-1 16,-6-9 1-16,4-12-1 16,-6-3 1-16,2 0 0 15,-6-22 1-15,1-17 0 16,1 0 0-16,-1-4 0 15,0 0-1-15,0 2 0 16,1 1 1-16,-2 7 3 16,3 0-4-16,1 14 0 15,-1 6 1-15,1 0-1 0,-1 13 0 16,-1 0 0 0,2 0-3-16,-1 29 3 0,3 8-1 15,0 10-1-15,-3 0 1 16,2 5 1-16,-2-4-1 15,6-5 0-15,-4-10-5 16,0-7-16-16,3-8-6 16,-9-7 7-16,-2-5 8 15,2-6 8-15,-2 0 5 16,1-13 1-16,2-19 3 16,3-8 0-16,-1-4 1 15,3-5 6-15,-3 8 2 16,4 0 0-16,-1 10 1 15,0 0-1-15,1 7 0 16,2 3-2-16,-1 6-3 0,2 13-5 16,-1 2-2-16,0 0 0 15,0 8-1-15,-2 23 0 16,-1 9 0-16,0 1-1 16,-7 4 0-16,-5-8-1 15,-3 0-10-15,0-7-3 16,-5-3-8-16,-16-3-3 15,-6-9-2-15,-6-7 2 16,-5-8-40-16,0 0-27 16,4-6-54-16,3-18-60 15,2-12-83-15</inkml:trace>
  <inkml:trace contextRef="#ctx0" brushRef="#br0" timeOffset="105612.05">19302 12032 855 0,'0'0'191'0,"0"0"-77"16,0 0 47-16,0 0-81 15,0 0-62-15,0 0-18 16,-7 0-3-16,7 10-84 15,0 6-140-15,3 5-219 0</inkml:trace>
  <inkml:trace contextRef="#ctx0" brushRef="#br0" timeOffset="107202.05">20687 12694 777 0,'0'0'52'15,"0"0"66"-15,-20-133 9 16,8 114-52-16,2 11-31 15,1 8-4-15,-5 0-5 16,-5 18-6-16,-8 30-22 16,4 12-5-16,5 4 3 15,6-1 0-15,7-5-3 0,5-9-2 16,0-3 0 0,12-9-2-16,11-8-3 0,11-14 5 15,12-14 0-15,-4-1 0 16,6-16-10-16,-6-21-13 15,-10-10 1-15,-8 6 3 16,-10-4 14-16,-9 3 5 16,-5 0 5-16,0 4 1 15,0 7 1-15,-8 8 5 16,3 12 3-16,2 7 1 16,3 4-3-16,-3 0-10 15,0 19-3-15,0 17 0 16,2 6 0-16,1-1 0 15,0 0 1-15,0-4 2 16,4-7-3-16,6-7 0 0,8-9 0 16,2-10 1-1,-1-4 2-15,5 0 0 0,-1-22 2 16,-2-12-2-16,-1-6 2 16,-8-5 1-16,2-1 1 15,-4 1 6-15,-7 1 4 16,2 4 4-16,-2 9 0 15,1 7 0-15,-1 8-4 16,-3 9 1-16,1 3-7 16,-1 4-11-16,3 0 0 15,7 18-4-15,1 17 2 16,4 9 2-16,1 2 0 0,1 1 1 16,1 0-1-16,-1-4 1 15,-1-6-1-15,3-7 2 16,-4-5-2-16,-2-9 0 15,-1-2-1-15,-1-12-1 16,0-2 0-16,5-2-1 16,2-28 6-16,0-7-3 15,2-4 0-15,-1 0 1 16,-2-4-1-16,0 3 0 16,-1 6 1-16,-7 3-1 15,3 11 0-15,-3 4-1 16,-3 6 1-16,-2 8-3 15,1 4-1-15,-1 0-5 0,-1 4-16 16,2 21 3 0,1 9-7-16,0-1-20 0,5 5-10 15,2-2-33-15,9-2-24 16,8-10-38-16,3-3-33 16,7-14-22-16,2-7-3 15,-3 0-3-15</inkml:trace>
  <inkml:trace contextRef="#ctx0" brushRef="#br0" timeOffset="107600.05">21743 12749 124 0,'0'0'208'0,"0"0"-21"16,12-130-17-16,-12 86-22 16,0 1-21-16,-10 5-8 15,-5 7-22-15,-3 8-4 0,-1 9-36 16,0 13-3 0,-1 1-26-16,2 9-19 0,1 37 0 15,3 12-5-15,5 5 0 16,9 6 0-16,0-8 1 15,16-5-2-15,18-15-2 16,10-14-1-16,6-13 0 16,2-14-1-16,-4-2-13 15,-5-37-21-15,-7-14 8 16,-6-18 5-16,-11-19-2 16,-5-9 6-16,-10-12 5 15,-4 0 8-15,-4 1 5 16,-25 14 0-16,-5 14 2 15,0 31 8-15,4 29 22 16,9 22 14-16,5 0 5 0,4 33-25 16,3 34-17-16,0 26 3 15,9 14 5-15,0 10-8 16,13 9-6-16,13 0 0 16,4 1-3-16,0-9 0 15,-2-20-13-15,-6-20-87 16,-1-15-110-16,-4-20-178 15</inkml:trace>
  <inkml:trace contextRef="#ctx0" brushRef="#br0" timeOffset="109279.73">22780 12787 936 0,'0'0'86'0,"0"0"40"16,0 0 26-16,0 0-88 0,0 0-42 16,0 0-15-16,-3 61-3 15,-1 31 13-15,1 16 0 16,-6 6-7-16,0 7-1 16,-6-4-7-16,-1-4 0 15,5-20-2-15,0-16-3 16,10-24-12-16,1-18-40 15,0-17-19-15,8-18-19 16,11 0 22-16,8-37-11 16,1-20-1-16,-1-18 40 15,-8-17 14-15,-1-14 13 16,-7-9 6-16,-7-9 10 0,-4 0 3 16,0 3 3-16,0 14 22 15,0 22 35-15,0 18 5 16,-7 18 16-16,5 13 1 15,2 17-22-15,0 5-29 16,0 5-12-16,12-1-16 16,17 6-6-16,5 4-4 15,3 0 4-15,-2 4-1 16,-5 25-2-16,-7 4 3 16,-12 11 0-16,-2 5-1 15,-8 6-2-15,-1 3 2 16,-4 8-2-16,-13-4-9 15,-6-3-10-15,0-11-8 0,4-2-16 16,3-15 4 0,7-11 11-16,5-7 5 0,4-9 13 15,0-4 13-15,0-4 0 16,6-35 10-16,15-11-7 16,9-13 1-16,7-4 4 15,-3-2 3-15,1 5 5 16,-7 3 4-16,-4 9 1 15,-3 11 1-15,-5 8-5 16,-4 17 3-16,-6 6-12 16,0 7-8-16,4 3 0 15,-2 0-3-15,7 7-4 0,1 25 7 16,3 9 0 0,-2 6-1-16,-1 6 1 0,-2-1 0 15,-5-2-3-15,3-9-3 16,-6-5-3-16,0-12-7 15,-5-11-6-15,1-5 7 16,-2-6 1-16,0-2 14 16,0 0 4-16,0-23 1 15,-3-15-1-15,-3-11-2 16,6-9-2-16,0 0 1 16,13 0 2-16,13 9-3 15,11 3 0-15,-3 11 2 16,-3 11 1-16,-5 3 0 15,-8 12 7-15,-9 0-3 16,-6 9-3-16,-3 0-4 0,0 9-2 16,0 26 2-16,0 14 6 15,-3 12-1-15,-3 0 2 16,-2 5 1-16,8-9-4 16,0-8 6-16,0-8 0 15,12-15 1-15,12-9 4 16,2-15-9-16,9-2 2 15,4-12 0-15,3-25-7 16,-6-6 0-16,-3-12 0 16,-7 0-1-16,-11-8 0 15,-9 0-1-15,-6 2-1 16,0-1 2-16,-15 11-1 0,-11 12-1 16,-4 10 2-16,-2 14 1 15,-2 11 2-15,-2 4-3 16,-1 0 0-16,4 19 0 15,6 10 0-15,7 6-4 16,7-2-7-16,6 3-46 16,7-1-40-16,0-8-104 15,27-10-157-15</inkml:trace>
  <inkml:trace contextRef="#ctx0" brushRef="#br0" timeOffset="110951.04">24275 11766 646 0,'0'0'32'15,"0"0"50"-15,0 0 10 16,0 0 10-16,0 0-14 16,0 0-43-16,0 0-25 15,-9-11-14-15,-2 105 20 16,-3 22 19-16,3 13-17 15,2 2-10-15,6 5-1 16,2 3-1-16,-1 9-14 16,-2-2 2-16,-4-4-2 0,-8-11-4 15,-2-9-1-15,-4-14-33 16,1-18-52-16,4-16-71 16,3-15-60-16,3-25-33 15,0-21-176-15</inkml:trace>
  <inkml:trace contextRef="#ctx0" brushRef="#br0" timeOffset="111926.43">24631 11848 623 0,'0'0'104'0,"0"0"16"16,0 0 17-16,0 0-30 15,0 0-55-15,0 0-33 0,-31-42-11 16,18 100 2 0,-1 20 26-16,8 22-14 0,-1 16 2 15,7 13-6-15,0 6-1 16,0 10-4-16,0 2-5 15,-3-2-4-15,-7-4-3 16,-8-13-1-16,2-18-1 16,-10-10-36-16,4-16-65 15,-3-16-7-15,3-20-59 16,-2-19-9-16,5-16-86 16</inkml:trace>
  <inkml:trace contextRef="#ctx0" brushRef="#br0" timeOffset="112384.05">24217 12746 528 0,'0'0'158'0,"0"0"-41"0,0 0 38 15,0 0-38-15,0 0-30 16,0 0-19-16,10-59-25 15,31 33-29-15,14-5-11 16,12-5-1-16,8 2-2 16,0-4 0-16,2 3-3 15,-4 3-25-15,-8 9-38 16,-8 1-15-16,-18 9 12 0,-12 7 17 16,-18 2 39-16,-3 2 12 15,-6 2 2-15,0 0 2 16,0 2-2-16,0 18 7 15,3-1 5-15,-3 4 6 16,1 3 8-16,2-1-11 16,-3 1 10-16,0 8-8 15,0 0-4-15,0 6 6 16,-3 3-3-16,-3-4-12 16,0-1-1-16,4-5-4 15,2-10 0-15,0-2-2 16,0-10-3-16,8-8-7 15,14-3-31-15,8-14-25 0,4-26-37 16,3-20-109 0,-6-4-111-16</inkml:trace>
  <inkml:trace contextRef="#ctx0" brushRef="#br0" timeOffset="112564.05">24913 12142 567 0,'0'0'137'16,"0"0"-25"-16,0 0 13 16,0 0-36-16,0 0-75 15,0 0-14-15,-6-14-9 16,6 32-12-16,13 13-56 16,4 10-36-16,-2 2-163 0</inkml:trace>
  <inkml:trace contextRef="#ctx0" brushRef="#br0" timeOffset="113575.05">25240 12397 781 0,'0'0'130'15,"0"0"6"-15,0 0 21 16,0 0-58-16,0 0-37 15,0 0-29-15,-19-104-6 16,19 104-11-16,0 0-5 0,0 2 2 16,0 28-7-16,0 10 9 15,2 10 2-15,2 5 0 16,5 0-6-16,0-1-7 16,5 1-2-16,0-10-1 15,0-10-1-15,-4-11-1 16,0-13 0-16,-4-6-4 15,-4-5 0-15,5 0 3 16,4-35 1-16,2-7 1 16,5-9-6-16,-1 4 4 15,-3 6 2-15,0 3 0 16,-2 5 0-16,1 8 0 0,-2 2 0 16,6 8 0-16,-4 5-2 15,6 9-2-15,5 1 0 16,-4 0 2-16,8 7-2 15,-5 12 4-15,4 4-5 16,0 2-1-16,0 1-8 16,4-4-3-16,0-5-4 15,1-7 3-15,-5-4 12 16,4-6 2-16,-5 0 3 16,-2-10 0-16,-1-17 1 15,-8-1 5-15,-5-3-4 16,-2 1 2-16,-5 2-1 15,-3 1 2-15,0 5 1 0,-8 3 10 16,-8 5-6 0,-2 12-9-16,-3 2 0 0,1 8-1 15,3 23 1-15,2 13-3 16,8 3 1-16,7 7-2 16,0 1 2-16,12 3-2 15,15-4-3-15,2-9-19 16,4-6-59-16,0-17-17 15,-5-13 18-15,1-9 9 16,-6 0 11-16,-10-24 42 16,0-14 22-16,-7-9 4 15,-6-4 9-15,0 5 32 0,0 6 30 16,0 4 23 0,-2 13 13-16,-2 10-15 0,-1 4-13 15,4 9-24-15,1 0-18 16,-6 0-27-16,5 34-8 15,1 32-4-15,0 33 10 16,0 17-1-16,0 14-1 16,0 4 0-16,7 4-2 15,-6-4-6-15,2-6-2 16,-3-4 0-16,0-24 0 16,3-14-3-16,-3-21-8 15,3-26-7-15,-3-7-14 16,0-16 2-16,0-9 10 15,0-7-11-15,-13 0 9 16,-11-30 10-16,-3-18 1 0,3-13 6 16,5-16-21-16,10-9-9 15,9-6-13-15,0-5-26 16,16 13-40-16,11 14 11 16,3 11-38-16,3 11-102 15,1 0-221-15</inkml:trace>
  <inkml:trace contextRef="#ctx0" brushRef="#br0" timeOffset="116228">27036 12432 501 0,'0'0'343'0,"0"0"-268"15,0 0 49-15,0 0 3 16,0 0-57-16,0 0-48 16,0 0-22-16,-12-17 0 15,8 66 0-15,0 6 0 16,-4 9 0-16,-1-9 1 16,0 4-1-16,3-11-5 15,0-12-36-15,6-14-47 16,0-15-64-16,0-7-79 15,0-23-26-15</inkml:trace>
  <inkml:trace contextRef="#ctx0" brushRef="#br0" timeOffset="116438.03">27002 11938 736 0,'0'0'114'15,"0"0"-15"-15,0 0 19 16,0 0-40-16,0 0-46 16,0 0-31-16,-18-27-1 15,18 27-9-15,0 8-49 0,0 21-9 16,0 3-49-16,8 7-76 16,5-4-110-16</inkml:trace>
  <inkml:trace contextRef="#ctx0" brushRef="#br0" timeOffset="117685.05">27447 12277 686 0,'0'0'161'15,"0"0"-62"-15,0 0 61 16,0 0-55-16,-93-67-51 0,78 67-17 15,2 6-11-15,1 20-14 16,5 12-5-16,3 4 1 16,4 3-5-16,0-2-2 15,21 2 1-15,11-6-1 16,9-3 1-16,0-5-4 16,1 2 1-16,-7-5-9 15,-9 2-44-15,-8-3-24 16,-11 3-12-16,-7 3-11 15,-1 1-5-15,-29 6 45 16,-11-2 5-16,-3-5-15 16,2-10 22-16,3-5 20 0,9-10 26 15,11-6 3 1,10-2 3-16,9 0 10 0,0-32-13 16,13-15-6-16,24-15-27 15,14-11 4-15,17 1-52 16,8 5-65-16,3 7 5 15,-9 12 106-15,-13 9 35 16,-16 4 111-16,-17 3 59 16,-9 10-22-16,-7 5 28 15,-5 7-46-15,-3 0 1 16,0 2-23-16,0 1-24 16,-11 3-42-16,-1 4-14 15,-3 0-7-15,-1 0-3 16,-3 11-7-16,-1 17-2 15,5 5-2-15,1-1-7 0,7 5 4 16,4 0-1-16,3 2-3 16,0-4 0-16,3-1-1 15,17-4 0-15,1-5 1 16,6-10-5-16,1-12 3 16,2-3-21-16,3-4-4 15,-1-30 4-15,-4-3 10 16,0-2 6-16,-11 4 7 15,-8 2 3-15,-1 3 7 16,-5 0 9-16,0 5 19 16,-3 3-9-16,1 4-9 15,1 5-5-15,-1 6 4 0,2 4-10 16,-1 3-5-16,-2 0-4 16,4 0-4-16,2 10-1 15,7 19 5-15,1 3 1 16,2 0 0-16,1-2 0 15,-2 0-1-15,1-5 1 16,0-5-1-16,-2-8 0 16,-3-6-1-16,2-6 0 15,0 0 1-15,4-16 2 16,-2-12 0-16,-1-5 0 16,0-4-1-16,-2 0 3 15,-2 1-3-15,-1-6 0 16,-2 6 3-16,0 3-3 0,-1 8 3 15,-2 4 1-15,-2 11 3 16,2 3 1-16,-4 3-3 16,0 4-3-16,0 0-3 15,6 8-5-15,-1 17 0 16,5 11 4-16,1 7 1 16,2 4 0-16,-1 2 0 15,1-6 0-15,1 0-8 16,1-9-16-16,0-3-9 15,-2-9 2-15,0-7-18 16,-5-11 16-16,3-4 10 16,-4 0 20-16,3-8 3 0,1-15 0 15,-2-7 6 1,4-2-1-16,-4 0 3 0,1-1 5 16,-2 1-2-16,-1 2 4 15,3 2-11-15,-3 3 1 16,-1 6-3-16,0 8-2 15,-3 4 1-15,-2 7-1 16,1 0 0-16,4 0-8 16,-1 20-5-16,3 13 1 15,0 6-30-15,-2 3-64 16,2-1-107-16,-3-9-88 16,2-2-343-16</inkml:trace>
  <inkml:trace contextRef="#ctx0" brushRef="#br0" timeOffset="118584.05">28896 12248 664 0,'0'0'253'15,"0"0"-139"-15,0 0 58 16,0 0-58-16,0 0-56 16,0 0-20-16,-5-45-15 15,-9 45-15-15,-6 9-7 16,-3 25-1-16,4 7 2 0,3 7-2 15,10 2 0-15,4-1 0 16,2-6-3-16,2-4 0 16,15-6 1-16,3-11-7 15,4-8-18-15,2-12-13 16,1-2-3-16,-1-4 15 16,-2-24 5-16,-2-11 8 15,-4-2 6-15,-3-9 9 16,-2-5 3-16,-8 3 3 15,1 7 3-15,-2 7 16 16,-2 7 17-16,5 7-2 16,-1 8-4-16,3-2-11 0,3 4-7 15,2 6-4-15,3 0-8 16,1 4-4-16,0 4-2 16,2 0 0-16,0 0 0 15,0 13 0-15,-2 10-3 16,1 9 2-16,-4 4 0 15,0 3-3-15,-8 1-5 16,-4-3-10-16,-2 1-2 16,-1-5 5-16,0-4-19 15,0-9 7-15,0-2-11 16,-1-8-11-16,-4-5 16 16,2-5 22-16,-2 0 12 15,-1 0 7-15,2-5-1 16,2-17 32-16,2-11 0 15,0-9-3-15,0-9-12 0,9-4-9 16,6-2-10-16,1 6 3 16,4 7-6-16,-2 13-1 15,-3 7-2-15,0 3-5 16,0 7-30-16,-2 11-24 16,2 3-41-16,-2 0-65 15,2 0-106-15,-4 6-170 16</inkml:trace>
  <inkml:trace contextRef="#ctx0" brushRef="#br0" timeOffset="118949.99">29718 12079 744 0,'0'0'183'0,"0"0"-92"15,0 0 77-15,0 0-28 16,0 0-61-16,0 0-22 16,-68-121-14-16,68 121-19 15,0 29-11-15,0 26 0 16,0 19 11-16,0 10-1 0,1 9-5 15,-1 5-8-15,0 1-4 16,0 2-5-16,-11 5-1 16,-4-12 0-16,0-11-5 15,-1-13-32-15,5-25-39 16,1-16-25-16,8-11-54 16,2-18-46-16,0 0-116 15,2-26-127-15</inkml:trace>
  <inkml:trace contextRef="#ctx0" brushRef="#br0" timeOffset="119895.05">29782 12093 413 0,'0'0'495'0,"0"0"-402"15,0 0 68-15,0 0 9 16,0 0-98-16,0 0-31 15,-15-92-12-15,34 92-22 16,11 4-7-16,6 26 0 16,2 8-2-16,0 8-3 15,-7 4-11-15,-7-1-12 16,-10 3-10-16,-10 0-8 16,-4-4-12-16,-6-7-9 15,-22-4 15-15,-6-8 17 16,-11-6-1-16,1-7 6 15,2-2-6-15,8-6 12 0,12-8 21 16,9 0 3-16,13 0 1 16,0-31 0-16,23-13 2 15,19-15-3-15,7-13 4 16,7-12-3-16,2-22 4 16,-4-8 5-16,-4-5 5 15,-7 7 14-15,-14 19 8 16,-14 25 7-16,-9 28 26 15,-3 17 18-15,-3 14-24 16,0 4-21-16,0 5-18 16,0 0-12-16,0 0-10 15,-5 31-3-15,-7 23-5 0,-4 27 5 16,4 10 6-16,4 4-4 16,8 3-1-16,0-10 1 15,0-5-3-15,12-13 1 16,6-17-3-16,2-16-1 15,2-14-13-15,2-15-12 16,2-8 8-16,-1 0 13 16,-3-8 6-16,0-23 2 15,-3-10 3-15,-2-10 1 16,-2 2 1-16,0 0 6 16,-3 8 6-16,0 10-4 15,-5 3 4-15,1 12 2 16,-2 6 2-16,-1 6-4 0,1 4-11 15,1 0-6-15,3 23-5 16,0 18 4-16,1 11 0 16,-6 0-1-16,-2 3-2 15,0-3-3-15,-3-13-13 16,3-7-3-16,1-15 1 16,-3-9 8-16,3-8 13 15,2 0 1-15,1 0 4 16,8-18-1-16,3-12 2 15,6-10-1-15,-4 0-2 16,0-3 0-16,0 4 0 16,-2-2-2-16,-2 6 2 0,-2 8 0 15,-5 7-1-15,-3 12 4 16,2 8-5-16,-1 0-6 16,1 31 3-16,-2 6 2 15,-6 14-3-15,0-3-2 16,0-2-7-16,-1-1-25 15,-7-7-15-15,-1-11-23 16,6-9-29-16,-1-7-20 16,4-11-36-16,0 0-114 15</inkml:trace>
  <inkml:trace contextRef="#ctx0" brushRef="#br0" timeOffset="120068.63">30829 11551 803 0,'0'0'115'0,"0"0"-6"15,0 0-36-15,0 0-73 16,0 0-10-16,-18 136-29 16,47-53-100-16,6-4-136 15</inkml:trace>
  <inkml:trace contextRef="#ctx0" brushRef="#br0" timeOffset="120345.36">31141 11979 656 0,'0'0'274'16,"0"0"-131"-16,0 0 51 0,0 0-77 15,0 0-65-15,0 0-20 16,-128 47 8-16,84 20-4 15,10 4-10-15,3 0-11 16,22-2-10-16,9-2-2 16,6-13-3-16,28-15 0 15,15-16-4-15,14-17-10 16,3-6-57-16,1-16-38 16,-4-21-26-16,-10-6-5 15,-11-2 1-15,-8 2 31 16,-11-1-93-16,-9 5-68 0</inkml:trace>
  <inkml:trace contextRef="#ctx0" brushRef="#br0" timeOffset="121447.92">32008 12087 402 0,'0'0'515'0,"0"0"-426"16,0 0 35-16,0 0 51 16,3-129-77-16,-3 122-40 15,0 7-11-15,0 0-11 16,-3 0-23-16,1 10-10 0,-2 26-3 15,-4 16 0-15,4 4 1 16,4 3-1-16,0-5 3 16,0-7-3-16,10-8-4 15,12-11 3-15,1-11-1 16,4-8-4-16,4-9 2 16,-1 0-14-16,-3-32-1 15,-2-11-1-15,-6-14 1 16,-3-5 5-16,-9-5 3 15,-7 8 6-15,0 8 5 16,0 15 0-16,-1 10 6 16,-2 10 13-16,3 10-8 0,0 6 4 15,0 0-11-15,0 0-4 16,14 9-11-16,16 27 6 16,3 3 5-16,-3 6 2 15,-5-1-2-15,-6-1-1 16,-4-1-3-16,-2 0-19 15,-9-5-6-15,-4-4 0 16,0-3 1-16,0-7-1 16,-21-1 8-16,-7-7 8 15,-12-11 3-15,-4-4-19 16,-8 0-28-16,3 0-38 16,-5-25-25-16,2-13-97 15,8-5-196-15</inkml:trace>
  <inkml:trace contextRef="#ctx0" brushRef="#br0" timeOffset="121620.32">32019 11532 900 0,'0'0'161'15,"0"0"-109"-15,0 0 22 16,0 0-14-16,0 0-60 15,0 0-86-15,30-57-140 16,-3 32-480-16</inkml:trace>
  <inkml:trace contextRef="#ctx0" brushRef="#br0" timeOffset="123843.68">4246 15531 722 0,'0'0'151'0,"0"0"-125"16,0 0 69-16,0 0 26 0,-96-118-61 16,63 112-28-16,-4 6-10 15,-9 6-3-15,-5 27 0 16,2 18-4-16,3 6 4 16,10 2-10-16,15-6-5 15,6-4-3-15,12-2-1 16,3-12 0-16,0-8-1 15,15-6-2-15,15-14-6 16,14-7-23-16,13-10 10 16,-1-29-13-16,-4-16 6 15,-2-9 1-15,-9-17 1 16,-7-9-12-16,-8-9 6 0,-13-6 6 16,-6-7 17-16,-7 6 8 15,0 2 2-15,-12 20 3 16,-2 23 15-16,-3 26 32 15,2 13 34-15,0 16-11 16,3 6-32-16,-1 6-23 16,-1 41-4-16,2 24-7 15,5 17 5-15,1 6 1 16,6 1 4-16,0-6-8 16,19-10-1-16,8-7-7 15,9-16 2-15,5-11-3 16,9-14 0-16,5-15-5 15,-4-15 2-15,3-1-22 0,-15-1-3 16,-8-27 2 0,-9-5 11-16,-8-5 14 0,-7-7-1 15,-7 0 2-15,0 0 8 16,0 8-1-16,-2 8 4 16,-5 2 6-16,1 16 10 15,5 1 0-15,-1 10 2 16,2 0-6-16,0 0-17 15,0 10-6-15,0 24-2 16,6 16 2-16,3 7 1 16,-5 4 1-16,1 0-2 15,-2-8 0-15,-3-9-2 0,0-14-26 16,0-14-33 0,0-8-23-16,0-8-25 0,0 0-2 15,0-30-33-15,0-25-133 16,0-14-103-16</inkml:trace>
  <inkml:trace contextRef="#ctx0" brushRef="#br0" timeOffset="124024.06">4507 14724 562 0,'0'0'155'0,"0"0"-53"15,0 0 12-15,0 0-20 16,0 0-54-16,0 0-34 15,-36-23-6-15,36 32-4 16,0 16-13-16,9 11-61 0,7 7-56 16,5-2-103-16,3 7-137 15</inkml:trace>
  <inkml:trace contextRef="#ctx0" brushRef="#br0" timeOffset="124400.06">4843 15119 704 0,'0'0'124'16,"0"0"-2"-16,0 0 27 0,-2-126-50 15,-2 113-20-15,4 9-21 16,0 4-16-16,0 0-24 15,0 23-15-15,0 26-3 16,16 27 4-16,-3 15-2 16,-6 10 1-16,4 6-3 15,-8-1 0-15,-3 1 2 16,0-11-2-16,0-5-4 16,-3-7-35-16,-9-10-15 15,-3-10-20-15,-5-6-6 16,0-15-28-16,0-5-21 15,0-12 68-15,3-8 22 0,1-10-32 16,10-8-16-16,4 0 10 16,2-7-75-16,8-35-173 15</inkml:trace>
  <inkml:trace contextRef="#ctx0" brushRef="#br0" timeOffset="124654.06">5132 14691 595 0,'0'0'131'16,"-21"-180"13"-16,0 131 52 16,3 23-38-16,3 16-51 15,0 10-45-15,1 22-30 0,0 45-13 16,4 33 9 0,8 31 3-16,2 22-16 0,2 6-7 15,14 5-3-15,3-7 0 16,-6-12-3-16,-7-7-1 15,-6-23-2-15,0-11-9 16,0-25-45-16,-12-16-54 16,-3-18-60-16,-2-16-64 15,5-19-120-15</inkml:trace>
  <inkml:trace contextRef="#ctx0" brushRef="#br0" timeOffset="125052.06">4884 15585 765 0,'0'0'177'16,"0"0"-64"-16,0 0 75 16,0 0-76-16,-12-126-62 15,39 93-24-15,12 0-12 16,11 4-12-16,0 5 1 15,-4 14-2-15,-7 4-2 16,-11 6 0-16,-5 0-3 16,-7 0-11-16,-3 14-7 15,-5 9-1-15,-2 7 0 16,-2 5-3-16,2 0 5 16,-6 5 9-16,2-1-6 0,-1-2 6 15,2 2 7-15,-1-3 0 16,-1-7 5-16,2-3 0 15,0-4 0-15,2-6 0 16,-2-2 1-16,4-11 0 16,2-3-1-16,3 0-3 15,3 0-16-15,3-30-78 16,6-9-110-16,1-14-125 16</inkml:trace>
  <inkml:trace contextRef="#ctx0" brushRef="#br0" timeOffset="125254.06">5271 15048 732 0,'0'0'181'16,"0"0"-62"-16,0 0 52 16,0 0-51-16,0 0-69 15,0 0-26-15,-17-23-16 16,17 23-7-16,0 0-2 15,-4 10-21-15,-9 20-73 16,-3-2-106-16,0 1-282 16</inkml:trace>
  <inkml:trace contextRef="#ctx0" brushRef="#br0" timeOffset="126710.06">5923 15431 657 0,'0'0'190'16,"0"0"-90"-16,0 0 60 15,-45-156-51-15,18 126-48 16,-6 11-24-16,0 15-2 16,2 4-6-16,5 4-6 15,3 31-10-15,6 18-5 16,1 8 1-16,4 4-1 16,9 8-3-16,3-10-2 15,0-3-1-15,15-7-1 16,10-12-1-16,7-9-3 15,3-13 3-15,-2-9-26 0,-2-10-3 16,-5 0 2 0,-1-10 11-16,-4-19 5 0,-4-9 8 15,-4-2 3-15,-4-2 0 16,-5 0 3-16,2 0 0 16,-2 7 7-16,-4 1 8 15,3 9-4-15,-2 11 4 16,2 10-4-16,-3 4-5 15,3 0-2-15,3 4-7 16,2 25 0-16,6 7 0 16,4 4 2-16,-2-1-2 15,-2-2 0-15,-2-3-1 0,-2-8-8 16,-2-7-6 0,-3-6-2-16,-1-7 5 0,-1-6 6 15,4 0 4-15,4-5 2 16,-2-25 1-16,7-8 2 15,-2-5-3-15,0-5 2 16,-5 0-2-16,2 0 1 16,1 9 2-16,-5 5 1 15,2 9-2-15,-2 18 0 16,1 5 1-16,-2 2-3 16,5 0-1-16,0 23 0 15,3 3 0-15,-1 4-1 16,-2 0 1-16,-1-7 0 15,2-6-1-15,4-11-13 16,2-6 1-16,-2 0 0 0,10-28 13 16,-2-19 1-16,-3-10 0 15,0-11 5-15,-3-7-2 16,-5-9-1-16,-4-2 1 16,-9-11-1-16,0-3 5 15,0 0 4-15,0 12 1 16,-3 14 6-16,-7 13 0 15,2 26 8-15,-1 14-1 16,5 16 12-16,1 5-1 16,0 19-31-16,-2 40-2 15,2 34-2-15,3 26 2 16,0 9-1-16,0-1-2 0,14-5 0 16,7-14 0-16,1-18-1 15,3-13-26-15,1-21-29 16,8-21-23-16,0-20-16 15,1-15 20-15,0-4 23 16,1-36 34-16,3-13 18 16,-3-8 0-16,-5-13 3 15,-5-13 13-15,-3-8 20 16,-9-13 6-16,-7-6 5 16,-4 1 10-16,-3 13-18 15,0 24 0-15,-4 18 7 16,-2 23-11-16,0 24 11 15,4 8-15-15,2 3-16 0,0 29-15 16,0 38 0 0,0 31 0-16,0 18 0 0,0 3 0 15,0 3 0-15,1-15 0 16,0-16-24-16,5-13-48 16,-5-16-55-16,4-18-88 15,1-22-111-15,9-19-336 16</inkml:trace>
  <inkml:trace contextRef="#ctx0" brushRef="#br0" timeOffset="126890.06">7076 15110 783 0,'0'0'176'0,"0"0"-55"15,0 0 53-15,0 0-76 16,0 0-81-16,112-125-14 15,-66 86-3-15,-4-12-40 16,1 2-84-16,-9-6-92 16,-7 2-184-16</inkml:trace>
  <inkml:trace contextRef="#ctx0" brushRef="#br0" timeOffset="128516.05">7792 14693 821 0,'0'0'52'16,"0"0"29"-16,0 0 37 0,0 0 4 15,0 0-41-15,0 0-40 16,-45-114-22-16,36 154-15 16,5 21 1-16,-1 21 4 15,5 18 5-15,0 7-1 16,0-6 2-16,14-9-9 16,8-16-1-16,2-9-2 15,9-16-2-15,0-14-1 16,-2-14-1-16,5-15-13 15,4-8-20-15,-7-10-7 0,-3-27 17 16,-7-14 1-16,-6-4 17 16,-14-3-2-16,-3-3 7 15,0 6 1-15,-16 10 3 16,-5 9 6-16,1 7 6 16,0 11-7-16,3 7-3 15,5 8 13-15,0 3-8 16,6 0-5-16,3 7-2 15,-1 18-2-15,-1 5 3 16,5 1-1-16,0 1 1 16,0-5 0-16,5-2-3 15,8-2 3-15,2-8-2 16,4-1 2-16,1-13-4 0,1-1 5 16,2 0-2-16,0-8 1 15,1-17-4-15,-2-3 1 16,-4-3 0-16,-1 0-1 15,-7 4 1-15,-1 6 2 16,-5 2-2-16,-3 9 3 16,-1 9-4-16,0 1 2 15,0 0-1-15,4 0-1 16,2 15-3-16,3 18 2 16,6 10 1-16,0-1 1 15,2 3-1-15,0-7 1 16,-1-4-1-16,-1-8-1 15,0-11 1-15,-6-7-1 0,0-6 0 16,-2-2 1 0,2 0 1-16,-1-14-1 0,5-19 0 15,1-5 1-15,-4-10-1 16,-1 3 0-16,3-4 0 16,-3 10 0-16,-1 7 0 15,0 18 1-15,0 3 0 16,1 11-1-16,6 0-1 15,3 8 0-15,9 21 0 16,-2-2 1-16,2 8 0 16,0-11-1-16,-4-2 1 15,3-10 0-15,-4-9 0 16,2-3 0-16,-2-7 0 16,0-31 1-16,0-20 0 0,-1-15 6 15,-5-15-7-15,-3-5 2 16,-9-1-1-16,0 8-1 15,-4-6 2-15,0 10 1 16,-4 19 2-16,-5 15 0 16,3 21 4-16,4 13 21 15,-2 14-6-15,-1 15-19 16,-1 46-4-16,0 23 1 16,-1 16 1-16,7 10 0 15,0 3-3-15,0-5 0 16,4-8 0-16,7-24-1 15,4-15-5-15,0-18-37 16,2-13-55-16,6-19-84 16,7-11-77-16,4-7-131 15</inkml:trace>
  <inkml:trace contextRef="#ctx0" brushRef="#br0" timeOffset="128674.9">9084 14816 717 0,'0'0'183'0,"0"0"-86"16,0 0 38-16,0 0-52 16,0 0-47-16,0 0-31 15,91-15-5-15,-25-6-44 16,8-9-116-16,7-1-144 0</inkml:trace>
  <inkml:trace contextRef="#ctx0" brushRef="#br0" timeOffset="136286.06">10056 14738 754 0,'0'0'125'0,"0"0"-34"15,0 0 42-15,0 0-17 16,0 0-56-16,0 0-32 16,0 0-18-16,0 45-4 15,0 37 10-15,0 15 7 16,0 6-4-16,0-6-8 16,0 1-5-16,-5-6-2 15,-4-8-2-15,3-6-2 16,-2-18 0-16,5-18-1 15,-1-14-6-15,4-17-17 0,0-7-4 16,0-4-7-16,0 0-3 16,0-19-11-16,0-22-18 15,0-13-2-15,0-15 21 16,0 0 8-16,0-7 9 16,-3 5 6-16,-6 1 14 15,3 4 11-15,1 12 2 16,-3 3 5-16,3 5 15 15,-1-1 19-15,3 6-2 16,2-2 0-16,1 0-11 16,0 0-1-16,1 1 1 15,14 5-7-15,3-2-2 16,9 8-3-16,3 3-6 0,0 4-4 16,6 11-3-1,-2 5-1-15,-3 8 1 0,-7 0-3 16,-4 22 0-16,-4 13-1 15,-3 5 2-15,-6 9 1 16,-5 6-2-16,-2 7 0 16,0-1 0-16,-9 1-8 15,-8-5 6-15,-3-8-7 16,4-7-3-16,-1-17 2 16,5-8-6-16,7-10 5 15,4-5 6-15,1-2 5 16,0 0 5-16,0-19 0 0,0-23-2 15,0-17-2-15,0-10 4 16,12 1 0-16,4 5 2 16,1 10 1-16,-1 8 9 15,-2 9 4-15,3 9-8 16,-4 5-3-16,0 9-6 16,3 3-2-16,-2 8-2 15,2 2-1-15,-2 0-2 16,-1 6 1-16,-1 17 1 15,3 13 0-15,-5 5-1 16,-2 4 2-16,2 6-1 16,-5 2 1-16,-4-4-3 15,1-2 2-15,-2-5-3 0,0-10 0 16,0-16-2 0,2-3 2-16,-2-10 0 0,0-3 4 15,0 0 1-15,1-3 3 16,5-35 11-16,1-19-4 15,7-13-9-15,8-1-2 16,0 4 2-16,-1 5-1 16,0 11 2-16,-3 7 1 15,-1 7-4-15,-5 9 2 16,-5 15 2-16,-4 6-4 16,1 7 1-16,-4 0-1 15,2 4-4-15,1 24 3 16,3 9 1-16,-3 9 1 15,1 4 2-15,6 4-3 0,-4-2 1 16,2-4-1-16,4-13 0 16,-2-9 2-16,2-3-2 15,-1-12 0-15,4-9 1 16,4-2-1-16,2-9 3 16,2-22 2-16,-1-7-4 15,-4-7 0-15,-2 0-1 16,-4 1 2-16,-3-2-2 15,-9 3 0-15,0-1-1 16,-7 5 0-16,-12 7 1 16,-1 6 0-16,-4 7 0 15,-1 8-3-15,-4 7 0 16,-2 4-2-16,5 0 4 0,-1 0-5 16,7 0 2-1,10 4 1-15,2 0-15 0,5 3-11 16,0-4-12-16,3-3-16 15,0 0 3-15,0 0-38 16,0 0 4-16,0 0-25 16,0 0-53-16,6 0-2 15,4 0 50-15,-2 0-105 16</inkml:trace>
  <inkml:trace contextRef="#ctx0" brushRef="#br0" timeOffset="137785.7">10641 14546 648 0,'0'0'179'15,"0"0"-35"-15,0 0 11 16,0 0-59-16,0 0-46 16,0 0-30-16,0-20-19 15,25 14-1-15,18 1-1 16,9 0-3-16,13-2-25 15,-6-3-23-15,-1 3-15 0,-8 1 1 16,-16 0 6-16,-6 2 12 16,-16 0 12-16,-2 0 23 15,-10 4 13-15,0 0 10 16,0-3 8-16,-3 3 14 16,-4-1-25-16,-1-2 5 15,4 3 1-15,2 0 3 16,0 0-7-16,2 0-9 15,-2 0 0-15,0 0 0 16,-1 9 3-16,-4 13-1 16,0 8 0-16,0 6 0 15,-5 1 6-15,4 5 2 16,2 1-9-16,6-3 2 0,0-6-3 16,0-3 0-16,22-9-3 15,3-14-1-15,5-7 0 16,3-1-2-16,0-9-1 15,-3-21-14-15,-8-9-12 16,-2 0 13-16,-7-6 3 16,-6 1-2-16,-7-4 4 15,0 2 6-15,-11-5 4 16,-18 2 5-16,-5 4 0 16,0 6 0-16,2 16 1 15,10 7 12-15,8 9 7 16,9 4 3-16,5 3-20 0,0 0-3 15,19 0-11 1,18 0 9-16,6 0-1 0,9 0 2 16,-2-3-1-16,2-16-6 15,-10-11-31-15,-5-5 36 16,-13-5 3-16,-5-5-1 16,-8-4 1-16,-8 3 8 15,-3 4-1-15,0 8 25 16,0 11 26-16,-3 9 24 15,-2 7 13-15,2 7-27 16,-5 7-31-16,1 41-22 16,-4 26 16-16,1 21 0 15,4 20 0-15,2 14-3 16,-3 10 8-16,1 6-10 16,-5 6-10-16,4-6-7 0,-4-15-6 15,7-21-3-15,4-25 0 16,0-21 0-16,0-19-2 15,3-22-4-15,0-15-10 16,9-7-8-16,2-18 7 16,4-30 8-16,2-22-1 15,4-16-7-15,-5-12-5 16,-7-17-1-16,-4-5 0 16,-8 2 14-16,0 10 9 15,-5 26 0-15,-9 28 1 16,0 22-1-16,6 16 12 15,0 10-4-15,4 6 8 0,-6 0-11 16,6 26-5-16,-2 8 1 16,2 6 1-16,4-4-2 15,0-1 1-15,10-6 1 16,10-3 0-16,8-7 1 16,4-10-2-16,1-9 5 15,-1 0-2-15,-8 0-1 16,2-22-1-16,-7-7-1 15,-1 0 1-15,-6 0-1 16,-4 6 0-16,-1 7 0 16,-4 3-1-16,0 9 0 15,0 4 0-15,8 0 0 16,3 0-10-16,3 17 10 0,9 15 1 16,-2 8-1-16,0 2 0 15,-9-1 0-15,2-2-2 16,-9-11 2-16,-3-6-10 15,-2-11-13-15,-3-5-12 16,3-2-21-16,1-4-9 16,1-10-16-16,-1-27-67 15,4-13-132-15,0-12-31 16</inkml:trace>
  <inkml:trace contextRef="#ctx0" brushRef="#br0" timeOffset="137966.06">11783 14103 701 0,'0'0'109'0,"0"0"10"0,0 0 4 15,0 0-71-15,0 0-39 16,0 0-12-16,0 0-2 16,-4 74-4-16,27-30-37 15,9 3-86-15,2-2-77 16,-1-3-117-16</inkml:trace>
  <inkml:trace contextRef="#ctx0" brushRef="#br0" timeOffset="138964.07">12059 14504 645 0,'0'0'208'15,"0"0"-55"-15,0 0 23 0,0 0-21 16,0 0-76-16,0 0-15 15,-17-111-15-15,17 107-14 16,0 4-18-16,0 0-7 16,0 8-7-16,0 27-2 15,4 13 5-15,9 6-2 16,-6 5-2-16,4 4-1 16,2-3-1-16,-2-3 1 15,1-6-1-15,-1-17-1 16,-2-12-4-16,-3-11-9 15,-4-7 4-15,3-4 2 0,6-8 7 16,-3-29 1-16,10-14-1 16,-2-10 2-16,0 3-2 15,1 7 1-15,-2 7 0 16,-2 7 0-16,1 9 0 16,-7 12 1-16,2 5-1 15,2 4-1-15,-1 7-1 16,7 0-4-16,3 14 5 15,4 15-3-15,-3 11 0 16,5 0-2-16,0 6-20 16,6-8 1-16,0-7 0 15,1-9-5-15,2-12 7 16,0-8 13-16,3-2 7 0,-4-4 3 16,0-31 0-16,-4-10 2 15,-6-3 1-15,-8-4 7 16,-2 4 10-16,-10 3 1 15,-4 6-6-15,0 7 7 16,0 9-6-16,-11 7-3 16,-9 15-10-16,2 1-3 15,-5 11 0-15,4 29-1 16,2 13-2-16,8 11-2 16,8 7 0-16,1 0-9 15,0-3-23-15,17-7-13 16,6-16-21-16,5-16-27 0,0-19 13 15,-3-10 12-15,-2 0 27 16,-6-22 37-16,-6-21 9 16,-5-14 1-16,-3 0 27 15,-3-2 26-15,0 4 14 16,0 11 29-16,0 8-14 16,-6 16-4-16,-1 6 7 15,4 8-26-15,3 6-23 16,0 0-15-16,0 24-12 15,0 34-6-15,0 26 14 16,0 16-10-16,0 12-2 16,7 10 2-16,-1-1-7 15,-3 2 2-15,1-2-3 0,-4-12 0 16,0-15-1 0,0-12-3-16,0-13-10 0,-4-16-6 15,4-8-12-15,-3-18-9 16,3-6-15-16,-3-11 14 15,-10-6 17-15,-7-4 8 16,-8-7 3-16,-2-25 9 16,6-11 5-16,8-13 0 15,8-17 1-15,8-16-1 16,8-11 0-16,18 5-10 16,13 10-50-16,-1 19-38 15,-4 15-37-15,6 8-66 16,-12 9-177-16</inkml:trace>
  <inkml:trace contextRef="#ctx0" brushRef="#br0" timeOffset="140954.07">13475 14458 791 0,'0'0'163'0,"0"0"-78"15,0 0 95-15,0 0-51 16,0 0-59-16,0 0-20 15,0 0-22-15,-9-44-11 16,7 70-5-16,-4 15-7 16,-7 14 8-16,3 9-5 15,-4 0-8-15,3-2 2 0,1-8 1 16,7-6-3 0,2-15-3-16,1-11-10 0,0-12-22 15,0-10-9-15,0 0-4 16,14-17 10-16,5-31 21 15,0-18-3-15,-3-9 13 16,-5-1 7-16,-7 1 2 16,-1 9-1-16,-3 10 1 15,0 19 6-15,0 18 14 16,0 9 13-16,0 6-3 16,0 4-14-16,0 0-15 15,6 26-2-15,2 18 1 16,5 8 5-16,2 2-3 15,3 5-1-15,3-7-3 16,5-4 0-16,0-8-1 0,4-13 0 16,4-11-1-16,4-13-16 15,-3-3-8-15,0-9 6 16,-7-33 1-16,-5-14 3 16,0-9 7-16,-7-9 1 15,-3-10 8-15,-11-11-1 16,-2-9 2-16,0 10 1 15,-13 10 0-15,0 23 5 16,-2 16 20-16,2 22 6 16,11 9 5-16,0 10 3 15,-2 4-10-15,2 0-18 16,2 4-10-16,0 41-3 0,0 23 1 16,0 18 7-16,0 4-5 15,0 1-3-15,0-9 0 16,14-7-1-16,8-11 1 15,5-11-5-15,4-15-24 16,6-14-13-16,-1-17-14 16,3-7 12-16,-3 0 4 15,-2-19 16-15,-4-15 8 16,-7-9 15-16,-8-6 1 16,-6 4 3-16,-7-3 3 15,-2 6 11-15,0 3 19 16,-3 7 1-16,-8 13-6 15,3 6 7-15,2 6-4 0,3 7-7 16,-1 0-17 0,-4 2-8-16,-2 29-2 0,-5 17 1 15,6 4 0-15,4-4-1 16,5 0-2-16,0-5-1 16,3-1 0-16,17-4 1 15,2-12-7-15,4-10-11 16,2-10-3-16,0-6-3 15,-6 0 1-15,-2-19 9 16,-4-17 8-16,-5-11 6 16,-5-2 2-16,-6-4 2 15,0 2 0-15,0 2 3 0,-3 5 9 16,0 2 9 0,1 5 4-16,2 6-5 0,0-1 1 15,0 2-6-15,5 7-9 16,8 5-1-16,-1 10-3 15,1 4-4-15,0 4 2 16,2 0-3-16,4 28 2 16,-1 11-1-16,-2 14 1 15,-3 4 0-15,0 8-1 16,-7-1 2-16,0 3-2 16,-3-8-2-16,-1-10 2 15,0-2-12-15,-1-19-8 16,-1-4 0-16,0-15 8 15,2-9 3-15,-2 0 8 16,1 0 1-16,2-26 2 0,2-9 3 16,1-16-3-16,4-8 3 15,1-5-2-15,4 1 8 16,3 4-5-16,3 16 7 16,-8 7-2-16,0 18-2 15,-1 11 3-15,-1 7-4 16,2 0-5-16,2 22 0 15,1 18-1-15,-1 14 1 16,0 8-1-16,-3 5-2 16,-4 1 0-16,2-3 0 15,-4-4-1-15,2-3-10 16,-2-16-29-16,2-4-19 0,0-15-48 16,5-10-65-1,4-13-67-15,4 0-109 0</inkml:trace>
  <inkml:trace contextRef="#ctx0" brushRef="#br0" timeOffset="141156.07">14976 14471 789 0,'0'0'272'0,"0"0"-152"16,0 0 77-16,0 0-91 15,0 0-69-15,0 0-29 0,64-74-7 16,-21 58-1 0,-4 0-46-16,4-5-86 0,-4-2-119 15,-11 2-237-15</inkml:trace>
  <inkml:trace contextRef="#ctx0" brushRef="#br0" timeOffset="141875.06">15576 14366 585 0,'0'0'210'16,"0"0"-84"-16,0 0 60 0,0-138-18 15,-6 120-75-15,3 5-32 16,1 9-5-16,2 4-23 16,0 0-24-16,0 17-6 15,-4 31-2-15,-1 15 0 16,2 9 5-16,-4-3-6 16,6 1 0-16,-4-9 0 15,4-6 0-15,1-10 0 16,0-14-39-16,0-17-27 15,0-10-52-15,1-4-63 0,12-26-27 16,1-25-91 0</inkml:trace>
  <inkml:trace contextRef="#ctx0" brushRef="#br0" timeOffset="142066.07">15492 13842 900 0,'0'0'84'0,"0"0"13"16,0 0 24-16,0 0-52 16,0 0-57-16,0 0-12 15,-10-13-23-15,26 43-28 0,8 8-29 16,7 7-67 0,2-6-44-16,0 0-109 0</inkml:trace>
  <inkml:trace contextRef="#ctx0" brushRef="#br0" timeOffset="144081.07">15935 14221 634 0,'0'0'184'16,"0"0"-62"-16,0 0 26 16,0 0-58-16,0 0-39 15,0 0-20-15,-82 74-8 16,82-34-11-16,6 2 0 15,21 0-5-15,13-3 5 16,9-8-2-16,-1-1-3 0,-4-7-2 16,-7-3-4-1,-14-1 1-15,-6 0-2 0,-6 5-4 16,-9 4-14-16,-2 3-12 16,-18 10-23-16,-16-3 6 15,-8 7-13-15,-5-10 14 16,-2-6 14-16,7-9-4 15,3-8 12-15,18-8 24 16,8-4 1-16,8 0 2 16,5-20 9-16,3-25 0 15,29-17-12-15,12-11-8 16,14-15-20-16,11 1-19 0,7 3-8 16,-6 7-9-16,-7 20 6 15,-7 13 30-15,-17 9 28 16,-10 13 1-16,-13 6 45 15,-13 6 27-15,-3 8 60 16,0-3 1-16,0 2-29 16,-9 3-42-16,-3 0-10 15,-4 0-1-15,1 4-13 16,-1 22 3-16,0 9-7 16,4 8-11-16,2 1-11 15,7 7-6-15,3-5-3 16,0 2-2-16,9-3-1 15,7-2-1-15,9-8 0 0,4-6 0 16,4-9-7 0,0-8-25-16,0-12-8 0,-2 0-7 15,-7 0-10-15,-3-27-1 16,-10-7-2-16,-3-8 9 16,-6-2 23-16,-2-1 5 15,0 8 15-15,0 8 8 16,0 6 13-16,0 5 24 15,0 3 34-15,0 0-14 16,0 0-10-16,0 1-14 16,0-1-8-16,9 0-6 15,3 4-10-15,-2 7-7 0,4 4-1 16,-6 0-1 0,3 0-2-16,-1 15 2 0,1 15 0 15,2 6 1-15,-3 8-1 16,1-3-1-16,-1 4 0 15,4-7-10-15,-5-4-14 16,3-7-6-16,-1-7 5 16,-4-12 6-16,2-4 9 15,-3-4 8-15,4-6 3 16,-1-21 3-16,3-11-1 16,0 1 2-16,-2-4 4 15,3 0 5-15,-2 0 0 16,0 4 7-16,0 1 0 15,-2 7-3-15,-1 7 3 16,-2 5-6-16,1 9-4 0,-5 5-2 16,0 3-4-16,2 0-4 15,3 18 0-15,5 18 0 16,-1 6 0-16,1 3-1 16,-2 3 0-16,2-3-7 15,0 0-11-15,3-9-19 16,-3-6 9-16,-2-10-11 15,-2-10 16-15,-2-10 18 16,-3 0 6-16,4 0 1 16,3-20 7-16,0-7 5 15,6-5 0-15,-6-4 5 16,4-2-1-16,0-1-4 0,0 1 3 16,3 4-1-16,-4 2-6 15,2-2 5-15,-5 4-2 16,2 8-1-16,-2 5 0 15,-2 7 0-15,-6 3 1 16,-2 7-2-16,0 0-8 16,6 0-2-16,-2 17-3 15,3 21 3-15,0 4-2 16,-1 5 2-16,3-2 0 16,-2-4-14-16,1-2-23 15,0-7-6-15,3-6-4 16,0-10-2-16,2-12 5 15,4-4 10-15,2 0 17 16,3-1 10-16,2-25 3 16,-2-3 2-16,1-3 1 0,-2 0 0 15,0-6 2-15,-5 2 0 16,-3 3 2-16,-4-1 25 16,-6 3 12-16,-2 4 11 15,-1-1-8-15,0 5 0 16,0 2-5-16,0 12-7 15,0 3-6-15,0 6-6 16,0 0-12-16,-6 18-7 16,-3 30 0-16,1 14 0 15,2 6 0-15,6 2 0 0,0-8-2 16,7-1 0 0,11-9-17-16,3-14-23 0,0-11-1 15,3-9-6-15,0-18 14 16,2 0 26-16,-5-4 4 15,-1-27 4-15,-1-10 2 16,-6-6-1-16,0-4 5 16,-8-3-2-16,-5-4 2 15,0 6 3-15,0 2-4 16,-12 13 8-16,-4 14-7 16,-3 10-2-16,-2 13 0 15,4 0-2-15,0 16-1 16,2 16-2-16,8 1 0 15,7-4 3-15,0-2-2 16,5-6 1-16,16-12-3 0,9-9-4 16,4 0 7-16,0-4 0 15,0-19 0-15,-2-7 1 16,-4 1 9-16,-7-1 14 16,2 5 17-16,-6 3-7 15,-3 9-3-15,-3 9-12 16,0 4-6-16,0 0-10 15,-1 11-3-15,4 27-1 16,-5 13 1-16,-1-1 1 16,-2 7-1-16,-6 1-3 15,0-6-8-15,0-1-14 16,0-9 4-16,0-7-3 0,0-10-7 16,0-11 2-16,0-6-4 15,0-8 5-15,0 0 25 16,3-1 3-16,6-30 5 15,5-12 4-15,2-4 13 16,2-10-1-16,2-6 0 16,5-7-8-16,-1-1-6 15,-1 5-6-15,-4 9-1 16,1 16 0-16,-7 12-4 16,-2 9-25-16,-5 10-45 15,-3 2-110-15,-2 2-127 16</inkml:trace>
  <inkml:trace contextRef="#ctx0" brushRef="#br0" timeOffset="144883.07">18548 14304 929 0,'0'0'172'0,"0"0"-62"16,0 0 46-16,0 0-42 15,0 0-48-15,0 0-37 16,-30-72-23-16,30 121-3 16,0 22 13-16,10 13-2 15,-3 12-4-15,0 3-4 16,-7 8-3-16,0 1-1 16,0-8-2-16,-13-14 0 15,-4-17-4-15,3-18-15 16,2-19-21-16,6-16-43 15,6-15-51-15,0-1-50 0,12-15-24 16,11-26-106 0,0-19-266-16</inkml:trace>
  <inkml:trace contextRef="#ctx0" brushRef="#br0" timeOffset="145753.06">18576 14304 646 0,'0'0'165'16,"0"0"-27"-16,-47-145 32 15,36 108-41-15,9 5-46 16,2 2-32-16,0 5-19 16,16 0-11-16,14 8-11 15,12 5-8-15,6 6-2 16,3 6-1-16,2 4 1 16,-5 27-1-16,-9 9-2 0,-6 13-2 15,-7 8-7-15,-14 3-13 16,-2 3-3-16,-10 3-6 15,0-6-9-15,-16 0-5 16,-14-11-11-16,-10-2-4 16,-6-13 4-16,4-9-10 15,6-16 40-15,10-11 28 16,9-2 1-16,11-14 7 16,6-31 39-16,8-19-15 15,26-21-14-15,14-21 14 16,10-23-11-16,3-10-5 15,-3-6-6-15,-11 13 11 16,-7 19 2-16,-18 26 17 0,-5 21-4 16,-12 16 0-16,-3 21 18 15,-2 13-8-15,0 11-7 16,0 5-15-16,0 5-21 16,0 40 0-16,0 27 0 15,0 26 9-15,0 15 9 16,0 4-2-16,0 1 2 15,11 2-5-15,8-10-9 16,5-10-5-16,-1-17 1 16,2-18-2-16,-5-19 0 15,1-15-1-15,-5-15-2 16,-1-9-6-16,0-7-7 0,-1-7 7 16,2-24 4-16,-1-12 2 15,0-10 3-15,3-9-1 16,-2 0 2-16,2-3-1 15,-2 9 1-15,-2 16 0 16,-5 14 3-16,2 13 3 16,-4 7 4-16,4 6-2 15,5 0-9-15,0 9 1 16,5 19 1-16,-5 2 0 16,4 2-2-16,-6 3 2 15,2-5-3-15,-4-9 1 16,1-2-1-16,-5-11 1 15,-2-8 0-15,0 0-2 0,-1 0-4 16,5 0 4 0,-1-6-2-16,4-11 1 0,-3-1-3 15,-1 1 3-15,-2 1-3 16,-3 7-1-16,-4 3 2 16,0 6 0-16,0 0-8 15,0 5-20-15,-3 21-4 16,-14 3 29-16,-2 0-26 15,-2 0-56-15,-1-6-50 16,1-6-73-16,-1-13-190 16</inkml:trace>
  <inkml:trace contextRef="#ctx0" brushRef="#br0" timeOffset="146586.07">19826 14142 738 0,'0'0'214'16,"0"0"-52"-16,0 0 18 15,0 0-70-15,0 0-54 16,0 0-25-16,-28-17-13 15,20 63 7-15,-2 11-1 16,4 2-12-16,1 2-5 16,4 5-5-16,1-6-1 15,0-2-1-15,0-11 0 0,0-15-13 16,0-12-42 0,0-9-30-16,15-11-35 0,9 0-37 15,2-27-45-15,4-23-128 16</inkml:trace>
  <inkml:trace contextRef="#ctx0" brushRef="#br0" timeOffset="146767.07">19846 13767 658 0,'0'0'170'0,"0"0"-56"15,0 0 34-15,0 0-28 16,0 0-59-16,0 0-52 15,-56-64-9-15,64 91-16 16,20 23-41-16,17 4-62 0,5 1-94 16,2-2-168-16</inkml:trace>
  <inkml:trace contextRef="#ctx0" brushRef="#br0" timeOffset="147022.07">20181 14185 898 0,'0'0'227'16,"0"0"-73"-16,0 0 20 16,0 0-63-16,0 0-60 15,0 0-32-15,-67 16 0 16,49 38 10-16,2 8-12 16,11 2-6-16,5 3-5 15,3-8-3-15,25-11-3 0,13-14 0 16,12-23 0-16,4-11-2 15,-2-7-24-15,-2-30-39 16,-7 0-57-16,-9-5-98 16,-12 1-117-16,-10 9-169 15</inkml:trace>
  <inkml:trace contextRef="#ctx0" brushRef="#br0" timeOffset="154964.07">21143 14244 565 0,'0'0'189'0,"0"0"-70"15,0 0 39-15,0 0-19 16,0 0-31-16,0 0-44 16,0 0-15-16,0-41-17 15,0 41-11-15,0 7-12 16,-11 31-3-16,-3 14 0 15,-2 3-5-15,4-3 4 0,2-7-5 16,6-4-3 0,4-8 2-16,0-3-12 0,2-7-12 15,16-11-13-15,7-12-10 16,9 0-4-16,5-10-3 16,-3-25-9-16,0-7 15 15,-9-3 1-15,-10-3 15 16,-7-1 24-16,-10 8 9 15,0 5 1-15,0 15 8 16,-5 1 17-16,-4 12 22 16,1 7 10-16,1 1-19 15,4 0-6-15,3 0-20 0,0 17-10 16,0 12 8 0,2 4-2-16,17 1-5 0,2-2-1 15,8-2 0-15,-3-4 0 16,-2 2-3-16,-6-3 0 15,-6-3-1-15,-6 3-1 16,-3-2-5-16,-3 4-31 16,0-2 4-16,-5-1 2 15,-14 2 7-15,-8-4-9 16,-4-1-5-16,-5-9-15 16,-4-4-8-16,-7-8-16 15,-2 0-48-15,0-10-71 16,3-21-151-16</inkml:trace>
  <inkml:trace contextRef="#ctx0" brushRef="#br0" timeOffset="155182.07">21119 13971 57 0,'0'0'811'0,"0"0"-739"16,0 0 17-16,0 0-21 15,0 0-58-15,0 0-10 16,2-19-87-16,12 23-136 0,9 15-116 16</inkml:trace>
  <inkml:trace contextRef="#ctx0" brushRef="#br0" timeOffset="156223.88">22200 13983 1008 0,'0'0'85'16,"0"0"37"-16,0 0 43 0,0 0-59 15,0 0-58-15,0 0-30 16,-64-53-9-16,60 113-4 16,-3 25 3-16,1 17 7 15,-1 1-8-15,1-2-1 16,6-5-3-16,0-9-2 15,0-9-1-15,6-11 0 16,12-14-2-16,1-12-1 16,0-13-3-16,7-24-5 15,1-4-4-15,2-11 2 16,1-34-2-16,-3-14 1 16,-5-5 1-16,-6-1 10 0,-5 3-1 15,-8 7 3-15,-3 7 1 16,0 9 1-16,-8 10 2 15,-7 6 0-15,-1 7 0 16,0 11 1-16,3 5 4 16,-1 0-1-16,-2 15-6 15,5 15-1-15,-2 6 0 16,9 4 0-16,4-4-1 16,0 4 0-16,9-5-1 15,13-4 0-15,5-5 2 16,5-10 1-16,-4-11-1 15,1-5 0-15,-6 0 0 16,1-8 3-16,-5-15-3 16,-3-5 2-16,1-1 1 15,-5-3 2-15,-3 2-5 0,1 0 2 16,-4 5 6-16,0 6 1 16,1 0-3-16,-4 9 0 15,3 5 2-15,-3 4-8 16,3 1-1-16,5 0-3 15,4 12 4-15,1 18-2 16,2-1 2-16,-3 5 3 16,-6 0-3-16,3-2 0 15,-1-3 0-15,-1-1 0 16,0-6-1-16,-4-11 0 0,4-6-6 16,4-5-2-16,-3 0 4 15,9 0 3-15,4-24 0 16,1-9 1-16,-2-5 1 15,-2-5 0-15,-3-2 0 16,-2-3 2-16,-2-10-1 16,-1-7 1-16,-7-5 0 15,-1 5 1-15,-3 3 0 16,0 10 3-16,-2 14 8 16,0 8-1-16,0 12 7 15,0 11 1-15,0 6 3 16,0 1-3-16,0 0-12 15,0 0-7-15,0 30-2 0,0 20 0 16,0 23 0-16,0 15 6 16,0 7-5-16,0 0-1 15,0-5 1-15,0-9-2 16,0-6 0-16,0-15-19 16,0-15-34-16,0-13-30 15,0-15-46-15,6-13-47 16,13-4-85-16,2-11-108 15</inkml:trace>
  <inkml:trace contextRef="#ctx0" brushRef="#br0" timeOffset="156404.07">23004 14403 528 0,'0'0'351'15,"0"0"-213"-15,0 0 11 16,0 0-8-16,0 0-74 15,0 0-31-15,83-37-17 16,-45 19-16-16,2-4-3 16,0-7-88-16,0-4-167 15,-2-10-372-15</inkml:trace>
  <inkml:trace contextRef="#ctx0" brushRef="#br0" timeOffset="157086.07">22513 14114 0 0,'0'0'846'16,"0"0"-708"-16,0 0-29 15,0 0 34-15,0 0-51 0,0 0-51 16,3-24-30 0,-3 21-11-16,5 3-6 0,-1 0-87 15,0-2-116-15,7-4-294 16</inkml:trace>
  <inkml:trace contextRef="#ctx0" brushRef="#br0" timeOffset="158397.81">24020 14274 692 0,'0'0'145'15,"0"0"-46"-15,0 0 45 16,7-139-21-16,-7 113-41 15,-5 7-17-15,-5 9-23 16,0 9-16-16,-2 1-12 0,1 18-14 16,0 27 0-16,5 10 0 15,6 12-5-15,9-10-2 16,18 3-2-16,4-6-8 16,0-8-6-16,-7-7-4 15,-10-3 0-15,-5-6-10 16,-9-1-23-16,0-6 15 15,-21 3 21-15,-11-7-8 16,-2-1 4-16,2-9 11 16,9-9 16-16,12 0 1 15,5 0 1-15,6 0-1 16,6-17 1-16,22-24 2 16,17-14-3-16,9-8 0 15,6-1 1-15,-7 1 3 0,-5 8 0 16,-12 10 14-16,-12 15 14 15,-11 12 14-15,-10 14 16 16,-3 1-1-16,0 3-11 16,0 0-23-16,0 12-12 15,-1 24-6-15,-10 12 0 16,7 7 7-16,2 0-4 16,2 2-3-16,0-1-4 15,2-3-2-15,4-6-1 16,6-9-1-16,-6-9-1 15,0-11-2-15,-3-12-5 0,0-3-47 16,-3-3-51 0,8-15-28-16,-2-28-63 0,0-18-201 15</inkml:trace>
  <inkml:trace contextRef="#ctx0" brushRef="#br0" timeOffset="158594.1">24315 14050 729 0,'0'0'126'0,"0"0"-15"0,0 0-3 16,0 0-66 0,0 0-42-16,0 0 0 0,0-20-52 15,9 46-114-15,5 8-16 16,6 5-209-16</inkml:trace>
  <inkml:trace contextRef="#ctx0" brushRef="#br0" timeOffset="159583.73">24630 14395 786 0,'0'0'130'0,"0"0"-24"16,0 0 46-16,0 0-30 0,-33-131-58 16,33 125-13-16,0 6-10 15,0 0-17-15,0 0-16 16,-5 6-4-16,1 25-4 16,3 10 9-16,1 10-3 15,0-2-1-15,0 0-2 16,0-5-1-16,10-8-1 15,-1-4-1-15,3-10 1 16,-2-10 0-16,-2-5-1 16,1-7-7-16,0 0 2 15,1-4-1-15,4-23 5 16,2-9 1-16,-2-1 2 0,0 3-1 16,-1-4-1-16,1 5 2 15,-1 4-2-15,0 0 1 16,-2 10-1-16,0 2 0 15,-6 7 0-15,3 6 4 16,-6 4-4-16,-2 0-2 16,3 0 0-16,1 11-2 15,7 19 3-15,4 8-1 16,-1-2 2-16,2 5-1 16,-4-2 2-16,1-7-2 15,0 1-8-15,-3-10-20 16,0-8-7-16,-6-8 15 15,2-4 11-15,-6-3 6 0,4 0 4 16,2 0 3-16,8-18 1 16,1-8-4-16,3-4 0 15,6-5 2-15,-4 8-2 16,0-4 2-16,1 4-2 16,-1 2 0-16,-1 2 2 15,-5 2 0-15,-3 10 3 16,-4 4 2-16,-3 3 1 15,-4 4-2-15,1 0-6 16,5 0 0-16,3 15-1 16,6 13-1-16,0 6 2 15,4 4-1-15,2 0 0 0,3-1-17 16,-1-6-43 0,5-3-19-16,-6-6-9 0,-1-13 5 15,-6-7 26-15,0-2-8 16,-1 0 50-16,-4-19 16 15,0-17 3-15,-2-1 18 16,-2-4 33-16,0-4 9 16,-2 7 13-16,-1-2 13 15,1 5-4-15,-1 0-16 16,-3 8-16-16,0 6-4 16,2 11-6-16,-2 0-10 15,0 10-5-15,4 0-14 16,-2 0-12-16,6 36 0 15,3 15-2-15,1 19 5 16,-5 11-5-16,1 5 4 0,-6 6-4 16,-2 2-1-16,0-8-1 15,0-11-8-15,-11-17-26 16,2-19-34-16,-1-9-19 16,0-12-44-16,6-4-73 15,0-8-130-15,4-6-402 16</inkml:trace>
  <inkml:trace contextRef="#ctx0" brushRef="#br0" timeOffset="160108.07">25570 14277 729 0,'0'0'110'16,"0"0"-58"-16,0 0 98 15,0 0-43-15,0 0-68 16,0 0-31-16,90-100 5 16,-59 110-7-16,-1 17-3 15,-5 9-3-15,-7 1 0 16,-8 2 0-16,-4 5 0 16,-6 0-1-16,0 1-19 15,-9-1-27-15,-13-5-11 16,-6 0-16-16,-1-11-10 15,7-8 21-15,2-11 15 0,10-5 18 16,6-4 23 0,4-18 6-16,0-27-11 0,17-14-5 15,4-9 17-15,6-10 3 16,-5-9 23-16,4-13-6 16,-4-4 11-16,-3-4 0 15,-3-1 14-15,-7 7 11 16,-8 13-2-16,-1 21 46 15,0 30 8-15,0 19-10 16,-1 11-21-16,-2 8-22 16,-5 12-26-16,1 41-16 15,-4 35-2-15,4 20 13 0,4 8-13 16,3 7-6 0,0 0-3-16,9-7 0 0,4-10-2 15,3-16-5-15,-1-19-54 16,4-10-85-16,4-22-134 15,6-16-213-15</inkml:trace>
  <inkml:trace contextRef="#ctx0" brushRef="#br0" timeOffset="160544.07">26104 14442 724 0,'0'0'194'0,"0"0"-67"15,0 0 42-15,0 0-73 16,0 0-63-16,0 0-13 0,56-35-11 16,-21 17-6-16,-1-1-2 15,-4-3-1-15,-6-9-3 16,-1-1-4-16,-12-3-10 16,-5-2-1-16,-6 1 6 15,0 8 8-15,-15 1 0 16,-11 14 4-16,-6 7 4 15,0 6-3-15,0 11 10 16,4 30-1-16,2 17 10 16,4 3 6-16,9 5-1 15,8-3 0-15,5-8-6 16,3-9-2-16,24-8-8 0,19-15-4 16,7-11 0-16,8-12-4 15,-2-3-1-15,-1-25-9 16,-8-3-44-16,-4-4-33 15,-3 7-23-15,-10 2 3 16,-13 11 22-16,-7 7 4 16,-12 5 23-16,-1 3-15 15,-10 0-102-15,-14 0 6 16,2 14-203-16</inkml:trace>
  <inkml:trace contextRef="#ctx0" brushRef="#br0" timeOffset="164468.1">27241 13810 535 0,'0'0'125'0,"0"0"34"16,13-141 7 0,-11 110-35-16,-2 9-15 0,0 10-25 15,0 5-19-15,0 5-26 16,0 2-9-16,0 0-13 15,0 0-17-15,0 33-7 16,0 22 2-16,-2 14 0 16,-5 5 0-16,-3 4 1 15,4-3 0-15,0-12-3 16,4-8 0-16,2-16 0 16,0-7-1-16,0-13-1 15,0-9-2-15,4-6-2 16,-2-4 3-16,1 0 3 15,6-4 3-15,3-20 0 0,3-13 3 16,6-2-3-16,-1 0 2 16,1 0-3-16,0 3 1 15,8 5 1-15,2 8-2 16,2 3-4-16,3 8 0 16,-3 5 2-16,-4 7-1 15,-5 0-4-15,-6 13 2 16,-3 14-6-16,-7 11-6 15,-6 8 1-15,-2 5-8 16,0 3-6-16,-4-2-1 16,-14-6-9-16,0-4-5 15,-1-8-2-15,-1-10 1 16,-1-6 2-16,-7-11 11 0,-3-7 1 16,1 0 18-1,2 0 3-15,5-13 6 0,10-9 1 16,11-8-2-16,2-5 2 15,34-10-48-15,25-2-3 16,14 0 15-16,8 4-2 16,-1 3-23-16,-10 3 49 15,-6 6 14-15,-8-1 1 16,-15 9 3-16,-10 9 10 16,-11 2 33-16,-12 5 13 15,-6-1 10-15,-2 4 30 16,0 4-17-16,0 0-19 0,0 0-38 15,-4 0-10-15,-16 8-5 16,4 22-4-16,-5 9 2 16,8 6 0-16,4-5 6 15,0 4 3-15,7-5-13 16,2-7 4-16,0-6-9 16,0-6 2-16,4-8-1 15,9-6 1-15,7-6-3 16,5 0 1-16,5-12 0 15,-1-19-3-15,0-5-6 16,-2 2-3-16,-8-1 7 16,-7 3 5-16,-5 2 3 15,0 5-1-15,-5 5 1 0,-2 2 0 16,2 11-2 0,-2 3 6-16,0 0-1 0,0 4-6 15,0 0 2-15,0 0-4 16,0 14 0-16,3 16 2 15,0 7 0-15,4 3 0 16,-4-1 0-16,8-3 0 16,2-8 0-16,7-2-1 15,0-10-9-15,6-12-12 16,2-4-6-16,-1 0 10 16,1-16 5-16,-5-14 10 15,-5-2 3-15,-5-9 1 16,-3-1 5-16,-2 7-1 15,-4 1 16-15,-1 9 9 0,3 9-1 16,0 1-12-16,2 6-2 16,4 0-5-16,4 4-4 15,10 5-6-15,0 0 0 16,5 0-1-16,0 14-1 16,-3 9 2-16,-4 4-1 15,-3 3-3-15,-8 7-4 16,-2-4-13-16,-10 2-11 15,-1 1 1-15,0-8 10 16,-6 1-7-16,-17-6-6 16,-3-1 5-16,-6-5 16 15,1-2-3-15,0-8 2 16,4-1 2-16,5-6-6 0,6 0-17 16,5 0 2-1,9-6-25-15,2-15-55 0,13 1-114 16,19-13-44-16</inkml:trace>
  <inkml:trace contextRef="#ctx0" brushRef="#br0" timeOffset="164827.07">28821 14075 614 0,'0'0'163'0,"0"0"-71"16,0 0 55-16,0 0-45 16,0 0-33-16,92-33-20 15,-60 11-18-15,-1-5-12 16,-1-2-15-16,-4 0-3 16,-9 3 1-16,-6 0-2 15,-7 9-3-15,-4 3-13 16,0 0-10-16,-22 12-8 15,-8 2 25-15,-9 0 9 16,-2 16-1-16,3 15 0 16,4 6 0-16,5 8 1 15,13 0-2-15,9 3-1 0,7-5-1 16,11-8-4 0,34-3-43-16,16-15-54 0,16-12-77 15,0-5-165-15</inkml:trace>
  <inkml:trace contextRef="#ctx0" brushRef="#br0" timeOffset="165226.07">29409 13993 511 0,'0'0'227'15,"0"0"-47"-15,0 0-33 16,0 0-68-16,-100-63-26 16,65 63 7-16,4 22-17 15,7 9-22-15,2 8-15 16,14 4-2-16,8 1-3 15,0-3 0-15,6-10-1 0,20-5-2 16,10-13-13-16,1-13-22 16,9 0-5-16,-4-19 1 15,1-18 27-15,-6-13-3 16,1-6 5-16,-5-16-5 16,-2-10 1-16,-4-16-1 15,-8-11 1-15,-8-12 5 16,-11-9 11-16,0 14 0 15,-17 24 13-15,-2 29 51 16,1 33 8-16,8 23-13 16,1 7-20-16,1 51-31 15,5 25-5-15,3 28 5 16,0 10-3-16,6 6-4 0,16-16-1 16,0-7-1-16,-5-21-13 15,-4-18-64-15,-3-10-60 16,-1-20-115-16,-5-14-172 15</inkml:trace>
  <inkml:trace contextRef="#ctx0" brushRef="#br0" timeOffset="166262.07">30532 13968 434 0,'0'0'184'0,"0"0"-27"16,0 0 5-16,0 0-19 16,26-138-37-16,-26 112-19 15,-16 2-26-15,-10 3-29 16,-12 7-8-16,-8 14-17 16,-6 0-2-16,5 7-5 15,7 24 0-15,13 6 0 16,11 3-1-16,9 5 1 15,7 2-2-15,0-2-3 16,22-7-4-16,16-8 4 16,9-10-7-16,2-8-3 15,2-12-6-15,-6 0-5 16,-4-14 8-16,-5-19-2 0,-13-3 7 16,-6-3 13-16,-6 2 1 15,-8 3 4-15,-3-3 7 16,0 8 13-16,0 5 0 15,0 3-1-15,0 11-3 16,0 7-8-16,0 3 0 16,0 0-13-16,9 0-3 15,0 17-1-15,3 16 0 16,1 4 4-16,-3 1-1 16,-1 2 0-16,-4-2-1 15,0-7-10-15,1-3-11 16,-3-14-12-16,1-5-10 15,2-6 12-15,-2-3 13 16,2 0 16-16,4-10 4 0,7-22 5 16,3-4-1-16,2 2 12 15,3 0-2-15,4 9 5 16,-1 11-4-16,2 11-8 16,4 3 2-16,-2 0-2 15,-1 25-4-15,0 15 0 16,-5 5-3-16,-8 1 0 15,-1 8-7-15,-7-8-54 16,3-1-46-16,-3-5-129 16,-4-13-246-16</inkml:trace>
  <inkml:trace contextRef="#ctx0" brushRef="#br0" timeOffset="168242.08">4390 16795 231 0,'0'0'457'0,"0"0"-378"15,0 0 13-15,0 0 30 16,-19-143-43-16,3 120-27 15,-10 5-11-15,-4 10-17 16,-11 8-16-16,-4 0 0 16,-6 35-2-16,3 13-1 15,7 6-1-15,14 3-4 16,15-2-1-16,12 0-2 16,0-10-2-16,15-10-5 15,13-12 4-15,12-16-30 16,2-7-7-16,6-7-16 15,1-31-45-15,-3-10 31 0,-10-5-9 16,-14-1-14-16,-16 5 45 16,-6 5 23-16,-6 7 3 15,-19 10 25-15,2 12 32 16,3 5 61-16,8 4 8 16,6 6-11-16,1 0-35 15,5 0-21-15,0 9-19 16,0 28 0-16,5 8 21 15,9 15-5-15,3 10-6 16,-3 7-13-16,-1 6 7 16,-4 2-16-16,-6 1 2 15,-3-2-2-15,0 6 2 16,-2-9-5-16,-15-3 0 0,-3-14-14 16,-5-13-27-16,3-15-8 15,-5-10-27-15,4-14-16 16,1-12-13-16,6 0-12 15,7-12-22-15,7-31-285 16</inkml:trace>
  <inkml:trace contextRef="#ctx0" brushRef="#br0" timeOffset="169177.07">4562 16901 672 0,'0'0'178'16,"0"0"-89"-16,0 0 38 16,0 0-30-16,0 0-36 15,0 0-25-15,32-141-17 16,-14 123-12-16,-2 10-7 16,6 0 0-16,0 8-1 15,-5 0-4-15,2 0 0 16,-5 22-27-16,-1 10 4 15,-7 5 7-15,-3 14-6 16,-3 1 9-16,0 2-2 16,-6-2 6-16,-9-8 2 15,0-7 8-15,2-14 2 0,7-9 2 16,3-6-1 0,3-8 0-16,0 0 1 0,0-22 1 15,16-27 0-15,15-19-1 16,9-13-6-16,0-1 4 15,4 7 2-15,-10 9 2 16,-5 13 10-16,-8 14 8 16,-6 12 9-16,-6 16-8 15,-6 3 5-15,-3 8 1 16,0 0-5-16,0 0-15 16,0 0-7-16,0 18-1 15,0 19 1-15,0 11 2 16,0 2 0-16,0-3-2 15,0-1 1-15,0-8 0 0,7-8-1 16,0-12 0-16,-3-4-1 16,2-11 1-16,0-3-5 15,5 0 5-15,0-23 0 16,5-16-1-16,-4-9-4 16,-4 0-3-16,-2-4 4 15,-3 6-7-15,1 6 6 16,-4 9 5-16,3 12 0 15,0 9 0-15,-3 6-1 16,6 4-1-16,0 0-7 16,10 26 0-16,4 8 5 15,6 4 3-15,4 1-11 16,-4-2-17-16,8-11-9 16,2-11-9-16,0-15-3 15,1 0-9-15,-3-4 28 0,-2-31 9 16,-7-4 22-16,-7-10 0 15,-6-6 7-15,-6-2 16 16,-3-5 32-16,-3-5-15 16,0-4 13-16,-3 4 8 15,-12 8-1-15,3 14 0 16,-1 16 2-16,6 19-16 16,7 7 2-16,-1 3-19 15,0 31-28-15,1 36 0 16,-2 29 1-16,2 11-2 0,0 14 2 15,0 9-2-15,0 5 0 16,0-1 0-16,0-12-1 16,0-10 1-16,-6-19-20 15,-3-12-57-15,2-19-75 16,7-20-87-16,0-26-184 16</inkml:trace>
  <inkml:trace contextRef="#ctx0" brushRef="#br0" timeOffset="169884.43">5499 16571 141 0,'0'0'637'0,"0"0"-572"0,0 0 62 15,0 0-8-15,0 0-66 16,0 0-39-16,34-84-6 15,-3 84-3-15,2 0-3 16,-3 0 0-16,-2 3-1 16,-5 21-1-16,-4 3-2 15,-5 7-7-15,-4 7-18 16,-8 3-3-16,-2 12 5 16,-5 3-12-16,-16 6-6 15,-4-4 0-15,1-10 4 16,3-10 20-16,7-17 9 15,7-9-7-15,4-13 16 0,3-2 1 16,0-27 3-16,4-32 1 16,20-18 3-16,11-19 7 15,7-8-5-15,4-7-3 16,-4-8-5-16,-1-2 3 16,-9 4 2-16,-12 14 7 15,-9 29 29-15,-8 29 24 16,-3 24 22-16,0 13 9 15,0 8-12-15,0 0-59 16,0 35-18-16,-10 16-4 16,2 24 14-16,7 2-4 15,1 2-3-15,0 4-4 16,6 1-3-16,10-4-1 0,1-7-2 16,3-10 0-1,0-14-1-15,0-14 0 0,0-11 0 16,-3-16 0-16,-1-8 0 15,-1 0 0-15,3-33 1 16,1-9 0-16,-1-9 0 16,0-2-1-16,-4 0 2 15,3 4-1-15,-4 10-1 16,3 15 4-16,-6 11-4 16,5 13 2-16,0 0-4 15,1 19 5-15,1 19-5 16,-4 10 2-16,0 0 0 0,-6-1-4 15,-1-2-48-15,-2-8-46 16,-1-3-66-16,-3-9-127 16</inkml:trace>
  <inkml:trace contextRef="#ctx0" brushRef="#br0" timeOffset="171796.08">7003 16346 508 0,'0'0'148'0,"0"0"-25"16,0 0 29-16,0 0-26 16,-45-141-46-16,27 135-24 15,-3 6-17-15,-3 6-16 16,3 28-11-16,-2 14-2 16,8 7-4-16,9-1-1 15,6 2-3-15,0-5 0 16,20-6-2-16,18-10 0 15,4-15-2-15,11-10-3 16,10-10-1-16,4 0-41 0,-1-24-16 16,-1-13-20-16,-8 1-12 15,-12-6 4-15,-14 3 4 16,-8 0 15-16,-15 8 57 16,-8 1 15-16,0 2 29 15,0 5 59-15,-7 4 11 16,-3 4-27-16,4 4 2 15,-2 2-5-15,4 8-12 16,1 1-13-16,3 0-8 16,-2 0-11-16,-5 0-12 15,-2 13-9-15,-6 19-3 0,-2 11 0 16,1 5 0 0,3-2 0-16,7 2 0 0,6-6-1 15,0-2 0 1,0-6-2-16,10-6-1 0,10-7 0 15,5-14-1-15,5-7 2 16,3 0 0-16,0-15 2 16,-6-18-3-16,-1-8 1 15,-8-4 0-15,-4 4 2 16,-1-1 3-16,-7 3-1 16,-3 12-2-16,1 9 2 15,-4 8 1-15,2 7 1 16,-2 3-1-16,0 0-3 15,1 0-7-15,4 25 5 0,2 8 2 16,1 13 0-16,1-1 0 16,0 0-1-16,1 3 1 15,-1-4 0-15,2-5 1 16,-4-6-1-16,3-11-1 16,-5-6-3-16,1-12 4 15,-6-1-2-15,4-3 2 16,-2-4 0-16,10-29 4 15,-5-8-4-15,5 0 2 16,0 0-2-16,3 7 3 16,-3 1-2-16,-2 6 4 15,-2 6-1-15,2 6 6 16,-5 6-2-16,2 5-2 0,-4 1-5 16,3 3-1-16,3 0-1 15,0 0 0-15,3 15 0 16,1 8 1-16,-1 9-2 15,-1 0 3-15,5 0-2 16,-1 3 1-16,0-2-6 16,0-4-5-16,1-3-5 15,-2-10 1-15,2-6-8 16,-2-6 1-16,-4-4 9 16,-1 0 6-16,5-8 7 15,-4-14 1-15,0-8 3 16,-1-2-2-16,2 2 7 15,-2-7-1-15,-3 6 3 16,2 1-2-16,-1 1-5 0,3 1 2 16,-1 3-6-16,1 5 1 15,-4 3 1-15,-3 7-2 16,0 4 2-16,-3 6-1 16,6 0-1-16,3 0-4 15,5 16 3-15,3 11-1 16,-3 5 2-16,4 3-2 15,-2 2-6-15,-2 0-19 16,2 1-5-16,3-5-15 16,-2-5-10-16,2-5-1 15,-2-7-4-15,2-5 8 0,2-9 27 16,-3-2 8 0,0 0 13-16,-2-16 6 0,2-11 2 15,-6-8 8-15,-1-4 14 16,-1-5 8-16,-3 5 11 15,2-4 5-15,-4 6 9 16,1-2 1-16,-3 2 13 16,0 3-19-16,0 8-4 15,-3 11-1-15,1 4-6 16,-1 7-1-16,0 4-12 16,0 0-12-16,0 7-12 15,9 35-3-15,-1 18 1 16,4 17 3-16,1 13-1 15,-4 15-2-15,-3 6-2 0,-4 7 0 16,-2-8-2-16,0-13-13 16,0-13-40-16,-8-17-59 15,5-12-58-15,0-20-68 16,3-13-150-16</inkml:trace>
  <inkml:trace contextRef="#ctx0" brushRef="#br0" timeOffset="172562.08">8559 16299 812 0,'0'0'80'15,"0"0"37"-15,0 0 28 16,0 0-70-16,0 0-56 15,0 0-19-15,83-69 2 16,-47 89-2-16,-3 10 0 16,-3 7-6-16,-8 2-4 15,-4 6-27-15,-12 2-3 16,-6 1-15-16,0 1-3 16,-13-1-22-16,-7-6 15 15,1-9 0-15,6-11 4 16,5-9 40-16,8-13 1 0,0 0 2 15,6-32 18-15,21-23 12 16,6-19-5-16,7-4 4 16,6-17-8-16,-4-9-4 15,2-7 2-15,-12 2 8 16,-11 10 32-16,-10 21 28 16,-11 17 42-16,0 20-1 15,-6 13-32-15,-11 15 1 16,2 13-7-16,-7 0-37 15,7 41-18-15,0 22-8 16,4 19 0-16,4 12 1 16,7 11-2-16,0-1-4 15,5-1-2-15,14-3 0 16,3-10-2-16,6-11-1 16,2-9-1-16,-4-16-2 0,8-16-19 15,-3-21-10-15,-1-17 13 16,6 0 9-16,-4-31 11 15,-1-16 0-15,-3-9 2 16,-8-7 3-16,-4-4 5 16,-1-4 12-16,-8 3-4 15,-3 1 3-15,-4 8-8 16,0 14 8-16,0 16 11 16,0 13 2-16,0 8-3 15,-7 8-13-15,-6 0-15 16,3 27-3-16,-7 21-1 15,4 11 0-15,4 4-1 0,9-2-2 16,0-1-2 0,11-2-9-16,13-12-21 0,3-11-35 15,8-13-46-15,6-15-42 16,10-7-53-16,7 0-103 16,20-31-84-16</inkml:trace>
  <inkml:trace contextRef="#ctx0" brushRef="#br0" timeOffset="173244.55">10040 16321 249 0,'0'0'358'0,"0"0"-173"16,0 0-6-16,0 0-21 15,56-126-52-15,-56 100-30 16,0 7 3-16,0 0-23 0,0 8-13 16,-4 5-9-1,-20 6-23-15,-10 0-9 0,-5 22-2 16,-2 22-1-16,-3 6 1 15,0 15-3-15,5-4-5 16,3 2-3-16,5-7-13 16,10-5-12-16,6-11 5 15,6-13-37-15,9-11-40 16,0-12 9-16,0-4 20 16,0-10 42-16,11-27 30 15,8-13 4-15,-3-4 3 16,2-9 3-16,0-1 15 0,0 3 13 15,-3 8 22-15,0 13-2 16,-5 13 9-16,-2 9-2 16,0 13-3-16,0 5-25 15,6 0-20-15,4 31-2 16,5 10-1-16,0 2-3 16,5 7-1-16,-4 2-3 15,5-4 0-15,-5-3-1 16,-1-2-4-16,-3-13-22 15,0-6-6-15,0-10 2 16,4-7 6-16,-2-7 10 16,4 0 1-16,-7-21 7 15,2-7 7-15,2-8 1 16,-3-9 3-16,1 0 11 16,-2-3 8-16,-2 3 6 0,-3 6-2 15,0 7 9-15,-4 3-8 16,-2 10 7-16,-1 6 3 15,-5 8 3-15,-2 5-14 16,3 0-13-16,0 4-8 16,7 25-5-16,-4 9 3 15,2 9-2-15,-5 2-2 16,-3 4 0-16,0-3-2 16,0-3 1-16,0-2-10 15,-6-9-32-15,3-7-9 16,3-9-9-16,0-12-40 15,0-8-57-15,0 0-40 0,9-30-138 16</inkml:trace>
  <inkml:trace contextRef="#ctx0" brushRef="#br0" timeOffset="173432.07">10433 15952 856 0,'0'0'163'16,"0"0"-103"-16,0 0 95 16,0 0-58-16,0 0-71 15,0 0-26-15,-9-14-11 16,9 14-71-16,0 0-135 0,0-8-318 16</inkml:trace>
  <inkml:trace contextRef="#ctx0" brushRef="#br0" timeOffset="175569.22">10842 16199 318 0,'0'0'250'0,"0"0"-229"15,0 0 10-15,0 0 37 0,0 0-42 16,0 0-26-16,-30-47-2 16,30 47-21-16,0 0-25 15,0 2 27-15,0 9-3 16,0-4-25-16,0 1-35 16,-2-8-22-16,-4 0-188 15</inkml:trace>
  <inkml:trace contextRef="#ctx0" brushRef="#br0" timeOffset="177001.08">10906 15868 555 0,'0'0'130'16,"0"-138"-37"-16,0 85 40 15,-8 16-15-15,0 17-36 16,0 14-20-16,6 6-1 16,-4 11-21-16,-3 49-37 15,-1 29 2-15,-5 22 11 16,3 7-7-16,2 2 4 16,7-8-6-16,0-12-6 15,3-11-1-15,0-16 0 16,0-14-5-16,0-12-44 15,10-15-59-15,2-15-64 0,2-17-95 16,2 0-77-16</inkml:trace>
  <inkml:trace contextRef="#ctx0" brushRef="#br0" timeOffset="177803.95">10812 16362 520 0,'0'0'125'15,"0"0"8"-15,0 0 31 16,0 0-45-16,0 0-42 16,0 0-30-16,-4 0-7 15,51 0 4-15,21-10 10 16,6-17-22-16,6-3-22 0,-14 0-9 16,-10 0 2-16,-11 2-2 15,-7 8 0-15,-14 5-1 16,-11 5 0-16,-10 6 1 15,-2 4 3-15,-1 0 3 16,0 0-4-16,0 0 0 16,-8 14-2-16,-6 13 1 15,6 3-2-15,5 9 1 16,3-4 0-16,0-8-1 16,8-1 0-16,16-8 1 15,0-8 2-15,6-5-3 16,0-5 1-16,1 0-1 0,-4 0 1 15,-5-17-1-15,2-7 0 16,-6-3 0-16,-4-3 0 16,-4 1-6-16,-1 2-14 15,-2 6 7-15,-1 4-1 16,-2 4 7-16,0 9 2 16,-1-4 5-16,0 5 0 15,-3-1 1-15,8-3-1 16,-8-5 0-16,0 4 12 15,2 1 6-15,-2 2 3 16,0-1 8-16,0 0-5 16,0 5 2-16,0-5-1 15,0 6 4-15,0 0-3 0,0 0-15 16,0 0-1 0,0 22-8-16,-2 30-2 0,2 23 5 15,-5 13 2-15,5 12 4 16,0 8-5-16,0 11-5 15,0 0 5-15,0 1-6 16,0-11-2-16,0-11 2 16,0-5 0-16,0-10 0 15,0-7-14-15,0-15-22 16,-3-15-12-16,-16-12 12 16,-10-8-2-16,-11-8 1 15,-10-10 0-15,-3-8-3 16,6 0 7-16,4-31 27 15,10-15 6-15,7-13 1 0,10-15 4 16,5-14 0-16,8-2-4 16,3 3-1-16,3 3-4 15,18 13-40-15,9 7-48 16,13 9-85-16,7 7-150 16</inkml:trace>
  <inkml:trace contextRef="#ctx0" brushRef="#br0" timeOffset="178374.68">12123 16429 1004 0,'0'0'97'16,"0"0"-20"-16,0 0 70 0,0 0-56 15,0 0-62-15,0 0-23 16,-20-26-6-16,20 26-29 15,0 0-88-15,0 0-154 16,0 4-337-16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3T06:39:56.175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655 1171 119 0,'0'0'173'15,"0"0"-89"-15,0 0 36 16,0 0-2-16,0 0-9 16,0 0-46-16,-8-69-24 15,7 69-20-15,-4 0-19 16,-1 3-25-16,-4 33-26 15,-7 15 12-15,-2 13 22 16,2 7 17-16,2 0 3 16,8-5-1-16,4-12 2 15,3-13-3-15,0-5 1 16,9-13 5-16,7-12 8 16,1-4 11-16,7-7-9 0,1-7-2 15,-2-34 6 1,-4-20-7-16,-1-13 2 0,-6-14-6 15,-12-9-5-15,0 0 3 16,-2 7-3-16,-16 17 4 16,-1 24 4-16,4 21-9 15,0 12-4-15,6 15-9 16,2 1-18-16,1 0-18 16,0 5-16-16,0 33-16 15,-3 13 14-15,3 17 53 16,6-1 10-16,0 1 0 15,0-4 0-15,18-2 1 16,0-1 1-16,9-3 1 16,-2-5 4-16,0-7-1 0,-5 1-6 15,-4-16-2-15,-10-7-127 16,-6-9-138-16,0-13 152 16,-3-2 43-16,-9 0 30 15</inkml:trace>
  <inkml:trace contextRef="#ctx0" brushRef="#br0" timeOffset="512.01">540 731 556 0,'0'0'71'16,"0"0"-28"-16,-117-55 21 15,92 54-7-15,4 1-29 16,-4 1-10-16,-2 47-12 16,-6 30-2-16,-1 28 0 15,4 19 7-15,12 8 2 16,3-5 0-16,13-10-8 15,2-3 5-15,14-13 5 16,22-10-2-16,12-11 9 0,16-19 2 16,10-18 3-16,11-28 1 15,6-16-1-15,-1-4-14 16,1-37-4-16,-12-19-2 16,-12-16-7-16,-10-20-1 15,-16-16-10-15,-21-18 0 16,-20-11 7-16,-6-9-4 15,-33 5 8-15,-16 23 1 16,-9 40 2-16,-2 37 6 16,-1 37-4-16,4 8-5 15,1 35 0-15,6 37-1 16,9 23-2-16,15 10-3 16,15-13-144-16,17-23-354 0,0-19 172 15,13-16 257 1</inkml:trace>
  <inkml:trace contextRef="#ctx0" brushRef="#br0" timeOffset="3023.99">1721 882 359 0,'0'0'45'0,"0"0"1"16,0 0 13-16,0 0-8 15,0 0-24-15,0 0 2 16,-9-35-10-16,9 35-19 16,0 22-1-16,0 30-5 15,3 23 6-15,11 10 1 16,-1 2 4-16,-1-2-3 15,-1-3 3-15,1-5-1 16,-2-1 10-16,-3-11-1 16,6-13 0-16,-9-16-2 15,2-13-6-15,-3-13 0 0,-3-10-3 16,0 0 0-16,0-33-2 16,-9-13-10-16,-12-9-1 15,3-3 11-15,-3 11 4 16,8 10 0-16,4 11 22 15,4 10 4-15,5 5 14 16,0 1 1-16,0 0-15 16,21-4-11-16,13-2-12 15,11 0-5-15,2-3 0 16,5-4 1-16,-6-3-3 16,0-10 2-16,-6-4-2 0,-8 0-1 15,-11-14 0 1,-11-1-2-16,-10 0 3 0,0-1 1 15,-3 8 2-15,-12 16 2 16,0 6 6-16,2 11 3 16,4 4 6-16,6 7-6 15,-1 4-1-15,4 0-4 16,0 0-5-16,-1 0-4 16,0 4-5-16,1 33-5 15,0 22-4-15,0 16 7 16,0 10 5-16,2-3 0 15,8-3-3-15,1-4 4 0,3-5 1 16,0-4 0 0,8-10 0-16,2-13-1 0,6-17-19 15,4-20-104-15,-1-6-106 16,-3-14-93-16,-5-24 219 16,-1-3 43-16,-9-3 28 15,3 4 11-15,-6 10 2 16,-8 6 8-16</inkml:trace>
  <inkml:trace contextRef="#ctx0" brushRef="#br0" timeOffset="3938.3">2379 1226 579 0,'0'0'196'0,"0"0"-99"16,0 0 3-16,0 0-39 15,0 0-36-15,0 0-3 16,-16-21-9-16,16 21-8 16,0 0-5-16,-3 14-3 15,3 17-8-15,0 13-2 0,0 3 11 16,0 0 2-16,0-2-3 15,3-6 3-15,6-2 0 16,7-10 0-16,5-6 0 16,3-8 3-16,4-13 0 15,2 0 3-15,3-34-3 16,-6-14-3-16,-5-10-5 16,-16-5 0-16,-6 1-1 15,-18 7 2-15,-13 10 4 16,-5 14 1-16,0 13-1 15,4 7 3-15,6 9 0 16,7 2 1-16,4 0 2 0,9 0-5 16,3 8-1-1,-1 12-3-15,4 5 1 0,0 2 1 16,5 3 1-16,25-3 1 16,12-5 1-16,10-12 4 15,11-3-3-15,-3-7-2 16,-2 0-1-16,-6 0 0 15,-9-7-1-15,-13-10 1 16,-9 2 0-16,-6 1 4 16,-11 1 0-16,-2 1 14 15,-2 4 10-15,0 1 2 16,0 7 1-16,0-3-5 16,0 3-12-16,0 0-3 15,0 0-6-15,0 0-5 16,0 0-5-16,0 30-13 0,0 12-4 15,0 8 13-15,12 3 6 16,4-8-5-16,-1-6 5 16,0-7-4-16,3-11 3 15,-5-9 4-15,-1-6 1 16,0-4 1-16,2-2 1 16,-1-5 7-16,2-27 17 15,0-20-4-15,-5-3-5 16,-2-3-6-16,-4 3 5 15,-2 13-5-15,-1 12-2 0,1 9 4 16,-2 14 4 0,0 5-7-16,6 2-8 0,7 2-3 15,6 26-8-15,9 6 5 16,4 8-3-16,-2-7-10 16,4 0 0-16,-1-5 8 15,0-7 4-15,0-13 1 16,-2-10 2-16,-3 0-1 15,-2-15 1-15,-7-19 1 16,-4-7 1-16,-9-9 0 16,-6-4 3-16,0-8-1 15,-16-3-1-15,-11 2 1 16,-6 11-3-16,-1 22 1 16,-2 18 1-16,0 12-2 15,0 15-6-15,3 28-21 0,13 6-100 16,18-9-195-16,2-11-305 15,36-13 535-15,18-9 39 16,16-6 25-16,18 237 28 16</inkml:trace>
  <inkml:trace contextRef="#ctx0" brushRef="#br0" timeOffset="4028">3959 1127 1 0,'0'0'0'16,"0"0"0"-16,0 0 0 15</inkml:trace>
  <inkml:trace contextRef="#ctx0" brushRef="#br0" timeOffset="4047">3959 1127 1 0</inkml:trace>
  <inkml:trace contextRef="#ctx0" brushRef="#br0" timeOffset="7403.5">4216 1149 229 0,'0'0'569'16,"0"0"-538"-16,0 0 30 0,0 0 13 16,0 0-21-16,0 0-13 15,18-125-6-15,0 109-6 16,-2 12-12-16,2 4-7 16,1 0-8-16,1 17-1 15,-3 18-5-15,0 11-14 16,-5 5-11-16,-3 7 4 15,-1-1 2-15,-4-4-7 16,1-7 13-16,-1-8 3 16,2-16 4-16,-2-9 1 15,-2-10 10-15,1-3 1 16,8 0 6-16,3-32 30 16,8-26 5-16,4-16-27 0,-5-1 16 15,-4 4 0 1,-3 10-6-16,-4 10-4 0,-5 14 3 15,1 10-1-15,-6 11 2 16,3 12-9-16,-3 4-10 16,6 0-6-16,4 20-12 15,4 25-24-15,3 13 11 16,-1 8-1-16,0 0-3 16,-4-2 2-16,1-8 8 15,-2-8 3-15,-2-6 5 16,4-19 0-16,-7-8 7 15,2-12 4-15,-2-3 2 0,8-16 9 16,0-29 18 0,5-12-9-16,-5-8 1 0,0-1-4 15,-7-1-3-15,-4 9 2 16,3 4-2-16,-2 11 7 16,2 8-2-16,-2 6-1 15,2 16-5-15,-2 6-7 16,6 7-6-16,2 4 0 15,2 28-4-15,3 16 0 16,-3 6-3-16,-3 6-11 16,-3-1-8-16,-2 0 1 15,5-6 7-15,0-5 6 16,2-10 9-16,5-14 3 16,4-9 0-16,6-15 1 15,2 0 1-15,1-15 0 0,-2-17 1 16,-4-8 3-16,-9-5-4 15,-2 0 6-15,-10-3 5 16,-4 6 16-16,0 6 7 16,0 7-5-16,-4 3-7 15,-5 10-4-15,1 7-8 16,4 5-2-16,1 4-6 16,0 0-4-16,-2 0-5 15,-4 19-8-15,-4 17-17 16,1 6 19-16,4 3 6 15,8 0-3-15,0 3 2 16,2-7 5-16,25-10 1 0,9-3 0 16,3-13 3-16,8-13-1 15,-5-2 0-15,-2-4-2 16,-8-20-1-16,-8-9-2 16,-8-3-1-16,-15-3 4 15,-1 2 0-15,-13-2 2 16,-15 13 4-16,-2-1 8 15,7 14 7-15,4 3 1 16,10 7-9-16,6 3-4 16,-1 0-9-16,-1 4 0 15,1 31-6-15,0 5 0 16,4 5 4-16,0 1 1 16,20-6-2-16,8-4 0 0,5-11 1 15,7-7 1 1,-2-10-1-16,-1-8 0 0,-7 0 1 15,-4-12 1-15,-9-14 0 16,-6-3 1-16,-5-7 3 16,-3 0 1-16,-3 1 5 15,0-3 11-15,0 8 4 16,0 5 0-16,-3 5-3 16,1 7 1-16,2 7-1 15,-1 0-6-15,1 6-7 16,0 0-8-16,0 0-1 15,0 6-7-15,3 23-2 0,11 10-6 16,2 6 0 0,4 0 0-16,-2 3 0 0,4-3 0 15,1-2 1-15,2-12 0 16,-5-8 0-16,-3-7 3 16,-7-15 3-16,-3-1 8 15,-3 0 1-15,5-14 3 16,-3-20 6-16,1-10 0 15,0-4 10-15,-3 2-5 16,2-1-5-16,-2 3-3 16,1 5 1-16,4 7-4 15,-3 4 5-15,2 3-4 16,0 2 2-16,3 7-3 16,-5 3-2-16,0 5-1 15,-3 8-1-15,5 0-2 0,3 0-4 16,5 21 4-16,3 9-3 15,-4 4 2-15,7 6-6 16,-3-1-5-16,0-1-4 16,4-3 1-16,1-3-4 15,4-7-3-15,-1-2 2 16,3-11-2-16,-7-4 7 16,5-8 3-16,-4 0-2 15,-1 0 7-15,-4-17 8 16,-5-11-2-16,-6-6 3 15,-3-1 1-15,-5-6 2 16,0 4 4-16,0 0 5 16,-2 4 9-16,-7 2-1 15,0 2 6-15,2 6 2 0,-1 7 3 16,5 3 0-16,0 5-10 16,3 7 4-16,0 1-10 15,0 0-8-15,0 10-7 16,0 35-4-16,0 21 2 15,0 19 2-15,6 13 0 16,12 8 0-16,0 6-2 16,7 4 0-16,3 4 1 15,-7-4 0-15,-2-3-1 16,3-3-1-16,0-4 1 16,-1-8-20-16,1 2 14 0,2-14-21 15,-8-8 1 1,-7-14-10-16,-9-13 3 0,0-12-7 15,-19-14 11-15,-20-14 21 16,-13-11 10-16,-6-11 0 16,3-30 20-16,7-20 30 15,9-15-7-15,12-10-12 16,13-7-4-16,14-4-3 16,17 12-12-16,31 8-12 15,28 13-26-15,14 11-117 16,7 3-307-16,3 9-307 15</inkml:trace>
  <inkml:trace contextRef="#ctx0" brushRef="#br0" timeOffset="9210">7394 1153 576 0,'0'0'285'16,"0"0"-245"-16,0 0 16 0,-5-129-7 15,2 124-24 1,2 1-12-16,-4 4-4 0,2 0-9 15,3 0-22-15,0 22-23 16,0 23-11-16,0 18 22 16,9 7 29-16,13 1 4 15,7-7 1-15,4-2 0 16,5-8 1-16,0-2 0 16,-10-11-1-16,-3-4 0 15,-17-4-2-15,-8-3-27 16,-6 3-44-16,-27-7-33 15,-14-4 24-15,-4-5 42 0,10-10 34 16,7-7 6 0,16 0 23-16,8-1 18 0,10-29 8 15,0-15-8 1,19-10-27-16,17-8-12 0,9-5-2 16,7 3-15-16,-1 14-14 15,-7 10 16-15,-12 15 12 16,-1 5 1-16,-13 9 9 15,-6 5 19-15,-6 7 24 16,-5 0-6-16,-1 0 15 16,0 0-4-16,0 3-1 15,0 17-12-15,3 11-30 16,0 3-5-16,2 10-1 16,1 1-6-16,0 4-2 15,0 1 2-15,1-3-2 0,-2-8 1 16,1-2-1-16,-2-11 0 15,-2-5 0-15,-1-6 0 16,1-14-1-16,-2-1-18 16,1-15-48-16,1-30-106 15,-2-22-213-15</inkml:trace>
  <inkml:trace contextRef="#ctx0" brushRef="#br0" timeOffset="9384">7707 888 717 0,'0'0'104'0,"0"0"3"16,0 0 3-16,0 0-70 15,0 0-34-15,0 0-6 16,27 26 0-16,0 11-2 16,-2 11-54-16,-1 4-105 15,-12 1-137-15</inkml:trace>
  <inkml:trace contextRef="#ctx0" brushRef="#br0" timeOffset="10344">8047 1418 200 0,'0'0'759'0,"0"0"-667"0,0 0 33 15,0 0-44-15,0 0-41 16,0 0-12-16,-48-113-4 16,48 113-12-16,0 0-12 15,-1 0 0-15,-2 14-19 16,3 20-11-16,0 11 4 16,0 10 8-16,0-6 1 15,9-8 1-15,3-4 5 16,3-12 1-16,0-9 6 15,0-8 4-15,4-8 3 16,-3 0 3-16,-2-19 9 16,1-19 9-16,-8-7 0 0,-5-3-3 15,-2-1 5-15,0 7-6 16,0 1-8-16,0 9 4 16,0 7-8-16,1 6 3 15,4 8-3-15,-2 7-2 16,1 4-2-16,1 0-4 15,8 0-6-15,6 16-1 16,5 17-4-16,1 5-8 16,-2 7-3-16,-1 2-6 15,-5 4 3-15,2-8 10 16,-1 0 0-16,-3-10-7 16,5-13 3-16,-7-5 6 15,0-14 0-15,-2-1 4 0,-4 0 9 16,4-14 1-16,-2-17 2 15,1-2 6-15,-4-11 10 16,2-1 10-16,-1 1-6 16,-1 2-1-16,0-1 1 15,-2 7-2-15,5 6-4 16,-3 1-4-16,2 12-2 16,-5 4-2-16,0 8-4 15,0 5-2-15,9 0-3 16,3 0-5-16,7 28 2 15,5 8-4-15,-4 0-3 16,1 6-12-16,2 3 3 0,2-4-14 16,2-5-19-16,3-6-8 15,1-14-12-15,-4-6 0 16,-6-10 0-16,-2 0 27 16,-7 0 28-16,-3-17 17 15,-7-9 6-15,-5-2 25 16,0-6 31-16,0-1 25 15,-17 5-9-15,2 2 11 16,-3 6-24-16,7 5-7 16,2 9-20-16,5 4-12 15,3 4-3-15,1 0-13 16,0 0-10-16,0 26-1 16,0 33-11-16,0 23 12 0,1 12-1 15,8 6 1 1,-3 0-1-16,-3-6-3 0,-3-2-6 15,0-5-6-15,0-9-3 16,-5-11-19-16,-2-17-28 16,1-18-84-16,6-18-1 15,0-14-165-15,0-14-231 16</inkml:trace>
  <inkml:trace contextRef="#ctx0" brushRef="#br0" timeOffset="11130">8850 1168 358 0,'0'0'545'16,"0"0"-473"-16,0 0 90 0,-12-149-19 16,19 126-83-16,17 11-38 15,9 9-17-15,6 3-4 16,4 7 0-16,-3 31-2 15,1 8-1-15,-6 5-2 16,-5 6-19-16,-9 0-16 16,-7 4-24-16,-10-2-8 15,-4-4-14-15,-9-7-5 16,-14-12 25-16,-7-13 1 16,4-13 26-16,5-10 38 15,8-4 1-15,4-39 19 16,9-14 21-16,0-18 18 15,13-11-9-15,13-18-17 0,0-15-3 16,4-17-8-16,1-4-9 16,-8 6 5-16,-5 26 9 15,-9 28 9-15,-6 29 38 16,-3 25 4-16,0 13-25 16,0 13-26-16,0 0-27 15,-3 47-2-15,-8 34-33 16,3 37 31-16,5 22 4 15,3 13-2-15,11 2 2 16,18-20 0-16,5-15 1 0,6-24-1 16,2-22 1-16,1-21 2 15,-1-28-3-15,0-20 0 16,-6-5 0-16,-2-20 0 16,-4-27 1-16,-8-14-1 15,-8-9 1-15,-11-12 1 16,-3-5-1-16,-6-2 3 15,-21 9-1-15,-7 20 1 16,8 25 4-16,5 22 4 16,5 13-2-16,5 10-10 15,1 43-6-15,1 23-12 16,9 11 5-16,0 3 9 16,31-2 4-16,17-15 1 0,9-18 0 15,7-19-1 1,-3-33-1-16,3-3-48 0,0-26-201 15,-4-25-270-15,-12 2 119 16,-17-2 356-16,-15 6 10 16,-11 15 20-16,-2 11-1 15,0 13 8-15,3 6-1 16,-6 0 1-16,0 14 0 16,0 2-1-16,-9 5 8 15,3-2 1-15</inkml:trace>
  <inkml:trace contextRef="#ctx0" brushRef="#br0" timeOffset="14154.63">11025 964 796 0,'0'0'96'16,"0"0"-62"-16,0 0 34 0,0 0-3 16,0 0-21-16,0 0-17 15,15-76-15-15,-11 76-10 16,5 39-2-16,0 18-11 15,3 18 0-15,-5 1 4 16,1 0 3-16,-6-7-14 16,-1-12-1-16,-1-8 3 15,0-17 3-15,2-15-1 16,-1-9 4-16,1-8 9 16,2 0 1-16,5-13 2 0,3-31 8 15,4-23-10-15,2-9-5 16,-1-11 5-16,-5-5-2 15,-3-8 2-15,5 8 2 16,-4 15-2-16,1 19 4 16,-2 26 10-16,-3 15 5 15,2 11 11-15,6 6-19 16,5 10-11-16,8 33 15 16,0 14 2-16,-1 10-4 15,-4 5-8-15,-3-1-3 16,-4-4-1-16,1-9-1 15,-4-5-1-15,-4-7 1 0,3-8 0 16,-2-8-1 0,0-9 1-16,2-9 0 0,-1-6-5 15,3-6-26-15,7 0 5 16,2-31 4-16,2-7-12 16,1-15-2-16,-4-7 13 15,-12-3 12-15,-3 5 11 16,-6 8 5-16,0 11 23 15,0 12 16-15,-9 9 14 16,3 10 7-16,2 4-8 16,-2 4-13-16,2 0-28 15,-3 0-12-15,-5 27-4 16,-2 13-2-16,-2 11 0 16,5 0-1-16,7 1-1 15,4-1-3-15,0-5 2 0,2-5 3 16,20-9-1-16,5-5 0 15,8-14 2-15,5-13-8 16,0 0-3-16,-3-13-19 16,-7-23-4-16,-10-7 2 15,-7-6 10-15,-7-2 15 16,-6 7 8-16,0 6 5 16,-5 5 17-16,-2 9 12 15,3 6 11-15,1 6-1 16,3 8-12-16,0 1-7 15,0-1-15-15,0 4-10 16,7 0-1-16,10 8-3 0,5 22 3 16,2 10 1-16,-6 8 0 15,-2 2 0-15,-7 6-2 16,-1-1-2-16,-1-3-12 16,0-1-14-16,-5-12 3 15,2-6 2-15,-4-13 1 16,2-12 9-16,-2-6 9 15,0-2 6-15,2-2 2 16,4-33 15-16,-2-16-5 16,6-10-1-16,-2-6 11 15,0-7 5-15,6 8-3 16,-2 6 3-16,1 10 2 16,1 12 1-16,-3 12-3 15,2 9-10-15,-1 9-8 16,4 8-7-16,1 2-2 0,2 30-1 15,2 11 0-15,-4 11 0 16,0 7 0-16,-4 0-16 16,-3 0 0-16,-3-6-9 15,-4-9 10-15,0 0-6 16,-3-7 9-16,0-8-3 16,0-12-13-16,1-6-49 15,9-13-68-15,7 0-33 16,13-10-127-16,6-25-224 15</inkml:trace>
  <inkml:trace contextRef="#ctx0" brushRef="#br0" timeOffset="14348">12494 1096 755 0,'0'0'209'0,"0"0"-90"16,0 0 57-16,0 0-106 15,0 0-45-15,0 0-3 16,26 0-7-16,20-22-7 16,14-5-8-16,4-6-2 15,-3 0-101-15,-12 2-213 16,-14 2-636-16</inkml:trace>
  <inkml:trace contextRef="#ctx0" brushRef="#br0" timeOffset="16118">13236 919 700 0,'0'0'180'15,"0"0"-88"-15,0 0 40 16,0 0-52-16,0 0-42 16,0 0-18-16,0 0-12 15,0-53-8-15,0 63-2 16,0 38-19-16,0 20 2 15,-2 14 18-15,-4 4 0 16,-2-1 1-16,2-9 3 0,0-3-3 16,1-20 0-16,2-12-1 15,3-19-2-15,0-18-93 16,0-4-31-16,0-26-16 16,5-27-171-16</inkml:trace>
  <inkml:trace contextRef="#ctx0" brushRef="#br0" timeOffset="16306">13175 580 670 0,'0'0'122'0,"0"0"-57"0,0 0 42 16,0 0-14-16,0 0-63 15,0 0-30-15,4-12-11 16,20 40 4-16,6 0-76 15,1 11-53-15,-2-4-115 16,-5-2-289-16</inkml:trace>
  <inkml:trace contextRef="#ctx0" brushRef="#br0" timeOffset="17505">13500 911 673 0,'0'0'81'0,"0"0"-9"16,0 0 48-16,0 0-47 16,0 0-52-16,-70 148-5 0,70-105-4 15,15-2-4-15,18-4-1 16,4-6-7-16,8-12 2 16,4-4 2-16,-5-4-3 15,-5-1-1-15,-9-1-26 16,-13 2-37-16,-11 5-14 15,-6 9-9-15,-14 12-16 16,-23 8 22-16,-14 2-32 16,-2-1 7-16,2-5 45 15,8-5 60-15,14-13 17 16,16-11 37-16,13-12-12 16,0 0-7-16,28-22-15 15,20-29-8-15,17-10-3 0,7-10-9 16,1-11-1-16,-5 4-15 15,-9 3 0-15,-10 10 16 16,-16 15 1-16,-14 10 37 16,-14 13 38-16,-5 11 59 15,-3 6-20-15,-16 10-24 16,-8 0-29-16,1 0-16 16,3 20-2-16,3 8-12 15,3 9-15-15,13 8-2 16,-5 8-2-16,8 2-4 15,1-2 3-15,0 2-3 16,14-7 1-16,14-6-1 0,4-11-6 16,9-11-3-16,5-13 0 15,5-7 1-15,-4 0-1 16,1-23-4-16,-10-9-31 16,-12-8-2-16,-10-5 1 15,-12-7 6-15,-4-2 12 16,-21-4 0-16,-16 6 8 15,-5 7 1-15,10 15 9 16,9 9 6-16,12 9 9 16,5 8 21-16,6-2 16 15,0 1-22-15,6 0-18 16,21 1-9-16,10-4 1 16,3 4-3-16,-4 3 0 0,-4 1-1 15,-3 0-1 1,-6 0 0-16,-2 17 0 0,-3 13-2 15,-9 11 1-15,0 7-1 16,-4 2-3-16,-5 7-13 16,2-2-4-16,-2-1 1 15,3-5-2-15,1-7 0 16,1-14 10-16,1-11 4 16,-1-8 2-16,0-9 3 15,0 0 5-15,5-31 31 16,1-8 3-16,1-14 1 15,-2 2 14-15,-2-1-14 16,0 1-3-16,-2 5 9 16,2 8-7-16,-6 3-2 0,-1 16-7 15,2 8-9-15,-3 7 0 16,0 4-14-16,0 0-2 16,4 10-11-16,8 26 0 15,2 11 5-15,2 2 0 16,1 2-6-16,-1-6 2 15,2-4-8-15,-3-5-7 16,1-10 4-16,-2-7 1 16,-5-10 0-16,-3-6 6 15,-2-3 14-15,3 0 0 16,1-26 9-16,3-11-3 16,2-8 10-16,-1-4 3 15,0-4 4-15,3 0-6 0,-5 4 5 16,5 10-8-16,1 6 2 15,-1 11-7-15,2 11-6 16,5 11-3-16,0 0 0 16,0 33-3-16,-2 13 1 15,-2 9-1-15,-4 5-9 16,-5-2-28-16,-4-3-29 16,-3-8-64-16,-2-11-44 15,0-17-226-15</inkml:trace>
  <inkml:trace contextRef="#ctx0" brushRef="#br0" timeOffset="19649.91">15204 988 690 0,'0'0'140'0,"0"0"-43"15,0 0 16-15,0 0-58 16,0 0-33-16,0 0-10 16,-18-57-9-16,17 57-3 15,-6 0-7-15,-1 33-17 16,-3 9-1-16,2 12 25 15,5 1 0-15,4-2 3 0,3-2-3 16,15-10 3 0,6-11 11-16,8-8-6 0,3-13 4 15,5-9-5-15,-4 0-3 16,0-19-4-16,-7-17-1 16,-6-10-3-16,-10-3-15 15,-13-11-1-15,0 0 7 16,-18-5 4-16,-14 3 9 15,-3 13 0-15,5 11 3 16,-4 13-2-16,3 18 5 16,1 7 2-16,-2 0-4 15,8 19-4-15,1 23-1 16,6 11 0-16,8 8-1 16,9-5-4-16,0 0-8 0,18-7-56 15,16-4-40-15,10-16-58 16,7-11-62-16</inkml:trace>
  <inkml:trace contextRef="#ctx0" brushRef="#br0" timeOffset="20115">15581 1069 731 0,'0'0'160'15,"0"0"-43"-15,0 0 24 16,0 0-76-16,-9-132-31 0,17 110-9 16,5 3-1-16,10 5-10 15,7 7-10-15,4 7-3 16,2 0-1-16,0 21 0 16,-5 20-2-16,-1 8 0 15,-3 2-6-15,-8 11-7 16,-3-5-3-16,-7-4-24 15,-7-5 6-15,4-10-7 16,-6-8-4-16,0-12 13 16,0-11-11-16,0-7 27 15,0 0 18-15,-6-7 11 16,-2-25-3-16,5-19 9 16,1-7 10-16,2-14-2 15,0 1 1-15,19-2-10 16,9 11-1-16,5 10-6 0,3 10-9 15,0 14 0-15,-1 10-3 16,-2 9 0-16,-2 9-9 16,-3 0-49-16,-5 0-18 15,-2 9-29-15,1 12-34 16,-5-5-18-16,1 2-16 16,-3-7-90-16</inkml:trace>
  <inkml:trace contextRef="#ctx0" brushRef="#br0" timeOffset="20356">16292 857 345 0,'0'0'150'0,"0"0"-34"0,0 0 64 16,0 0-41 0,0 0-30-16,0 0 2 0,-85-107-20 15,80 104-23-15,1 3-39 16,4 0-18-16,-2 3-9 16,0 42-2-16,2 25-4 15,0 24 4-15,0 13 5 16,0 6 8-16,2-2-5 15,1 8-6-15,-3-7-2 16,0 0 0-16,0-12-1 16,0-18 1-16,3-18-18 15,0-17-77-15,0-19-63 16,3-16-77-16,2-12-93 16</inkml:trace>
  <inkml:trace contextRef="#ctx0" brushRef="#br0" timeOffset="21323">16256 902 809 0,'0'0'103'0,"0"0"22"16,0 0 6-16,0 0-30 15,-27-136-59-15,28 130-16 16,23 3-16-16,7 3-10 15,4 0-1-15,1 18-1 16,0 13 2-16,-2 10-3 0,-3 0-5 16,-4 8-14-16,-12-5-26 15,-13 4-12-15,-2-3 0 16,-7 0 7-16,-27-7-15 16,-9 3 9-16,-4-9 8 15,-2-9 17-15,7-8 16 16,10-12 13-16,11-3 5 15,9-7 8-15,12-30 35 16,0-10-6-16,22-14-10 16,17-17-17-16,16-16-4 15,11-10 1-15,7-8 3 16,-6 11-7-16,-13 18 3 0,-16 18 1 16,-14 20 16-16,-16 13 14 15,-6 12 23-15,-2 11 29 16,0 2-34-16,0 4-26 15,0 0-13-15,0 3-13 16,0 3-3-16,-6 36-8 16,-2 19 7-16,-2 16 1 15,7 13 1-15,3 10-1 16,0 9-1-16,3-4 1 16,19-10 1-16,3-17-1 15,5-15 0-15,1-18-1 16,-2-17-1-16,-2-13-6 15,-9-12 0-15,-1 0-6 0,-4 0 8 16,0-24 6 0,-3-12 4-16,1-6 3 0,-1 1 1 15,-5-4 6-15,-1 2 12 16,4 5-3-16,-2 5 2 16,1 8-11-16,2 9 2 15,-3 6-13-15,3 10 2 16,5 0-5-16,2 14-5 15,4 21 3-15,0 14 1 16,-3 1-2-16,0 2-7 16,-5-1-13-16,-1-9-7 15,-1-6 2-15,-1-14-5 16,-4-10 3-16,-2-7 8 16,-2-5 17-16,5 0 5 0,-3 0 10 15,3-20 36-15,5-12-14 16,2-10-16-16,2-3 10 15,1-2-9-15,1-2-3 16,0 8 0-16,-7 8-4 16,3 13-1-16,-6 13-4 15,1 7-2-15,3 0-3 16,4 17-2-16,2 21 1 16,1 8 0-16,-7 5-1 15,-3 2-10-15,-3-4-15 16,-2-3-15-16,-3-11-15 15,0-12-31-15,0-7-12 16,0-10-18-16,0-6 6 0,-6-4-32 16,-4-30-168-16</inkml:trace>
  <inkml:trace contextRef="#ctx0" brushRef="#br0" timeOffset="21496">17264 517 589 0,'0'0'97'16,"0"0"12"-16,0 0-31 15,0 0-78-15,0 0-4 16,0 0-19-16,75 40-59 16,-33 2-89-16,2 2-184 0</inkml:trace>
  <inkml:trace contextRef="#ctx0" brushRef="#br0" timeOffset="21728.01">17657 816 839 0,'0'0'181'0,"0"0"-3"16,0 0-41-16,0 0-85 15,0 0-33-15,0 0-14 16,-74 14-5-16,54 40-3 15,2 12 0-15,8 3 3 16,10 0 0-16,0-4 0 16,28-14 5-16,18-20-5 0,9-21-3 15,11-10-70-15,2-19-128 16,-8-27-200-16</inkml:trace>
  <inkml:trace contextRef="#ctx0" brushRef="#br0" timeOffset="24231.79">18838 850 671 0,'0'0'94'16,"0"0"-56"-16,0 0 41 16,-66-142 19-16,31 129-44 15,-7 13-34-15,-7 0-12 16,-1 13 2-16,6 22-2 16,10 6-4-16,11 5-3 15,13-1-1-15,10-1-1 16,0-4-2-16,7-4-7 15,19-10 0-15,8-14 4 0,9-8 1 16,-1-4-29 0,-6-1-11-16,-3-24-4 0,-13-5 6 15,-10-1 16-15,-9-4 17 16,-1 8 10-16,-6-4 13 16,-8 5 44-16,0 7 15 15,4 6 12-15,1 6-7 16,9 7-3-16,0 0-27 15,0 0-26-15,0 3-12 16,0 33-7-16,11 21 0 16,4 19 14-16,0 3-11 15,-4 5 2-15,-3 12-4 16,-5 2-1-16,-3 11-2 16,0-3 0-16,0-9 0 0,-6-12 0 15,-9-18-3-15,2-17-14 16,-1-6-26-16,-5-14-6 15,-3-12 3-15,-7-5 3 16,-2-12-9-16,-3-1-31 16,4-6-15-16,12-29-1 15,16-22 2-15,2-12-25 16,30-20-69-16,16-11-179 16</inkml:trace>
  <inkml:trace contextRef="#ctx0" brushRef="#br0" timeOffset="25126.01">19029 882 182 0,'0'0'463'15,"0"0"-331"-15,0 0 11 0,0 0 11 16,0 0-45-16,-20-129-35 16,20 123-20-16,0 2-19 15,0 0-14-15,13 0-18 16,11 4-3-16,13 0-3 15,-1 0 2-15,0 26-6 16,-4 8-1-16,-3 2-16 16,-10 5-19-16,-4 1-11 15,-11 1 1-15,-4-5-4 16,0-4 9-16,-6-4 7 0,-11-8 4 16,2-7 22-16,4-12 15 15,6-3 5-15,3 0 3 16,2-25 28-16,7-19-6 15,26-14-21-15,13-12-3 16,11-2 3-16,3 7-1 16,-7 8 1-16,-8 12 3 15,-13 12 9-15,-13 12 14 16,-13 11 2-16,-6 10 21 16,0 0-4-16,0 0-19 15,0 0-23-15,-18 9-9 16,-3 22-1-16,-3 10-1 15,4 9-1-15,13 0 0 0,6 0-2 16,1 0 2 0,4-11-4-16,20-7 0 0,6-9 2 15,0-13-1-15,6-10 2 16,0 0 0-16,-3-10-1 16,-9-23-8-16,-4-9-5 15,-11-7 4-15,-9 1-3 16,0 6 5-16,-6 6 7 15,-7 10 0-15,1 10 4 16,4 9 5-16,8 7 16 16,0 0-19-16,0 0-4 15,8 30-11-15,16 12 10 16,8 3-3-16,6 0 1 16,3-7-2-16,1-11-16 0,-4-14-24 15,-1-9 6-15,-4-4 2 16,-3-13 12-16,-5-24 9 15,-6-11 11-15,-8-7 5 16,-4-3 1-16,-4-5 3 16,-3-6 20-16,0-2 6 15,-18 3 15-15,-6 5 6 16,2 14 10-16,7 22-1 16,5 7-15-16,9 12 0 15,-3 8-22-15,4 0-19 16,0 44-4-16,0 30-6 15,0 34 6-15,5 20 1 16,-1 13 0-16,-4 9-1 0,0-1-1 16,0-11 0-16,-5-15-3 15,-5-15-30-15,6-22-32 16,4-17-67-16,0-28-30 16,15-23-14-16,9-18-158 15</inkml:trace>
  <inkml:trace contextRef="#ctx0" brushRef="#br0" timeOffset="25860.01">20196 708 859 0,'0'0'115'15,"0"0"-52"-15,0 0 98 0,0 0-34 16,0 0-70-16,0 0-36 15,-6-132-20-15,45 128-1 16,3 4-1-16,-3 0-1 16,-6 0-1-16,-6 13 0 15,-9 10-17-15,-5 6-19 16,-6 2-8-16,-7 10-6 16,0 11 8-16,-18 6-13 15,-16 5 11-15,-12-4-20 16,-4-5-1-16,0-16 10 15,11-11 27-15,12-11 21 0,15-13 5 16,12-3 3 0,3-23 1-16,27-22 0 0,14-19 1 15,10-14 5 1,4-9 1-16,0-10 5 0,-2-6-10 16,-5 2 1-16,-14 8 4 15,-9 15 33-15,-13 23 19 16,-11 17 5-16,-4 19 30 15,0 6 26-15,0 10-35 16,0 3-39-16,-1 0-26 16,-5 24-16-16,-4 31 0 15,1 17 3-15,4 9 6 16,5 5-5-16,0 4 2 16,0 2-3-16,8-8-2 0,3-7-1 15,4-14-2-15,-3-15-1 16,2-16-2-16,-4-12 1 15,5-11-3-15,2-9-1 16,0 0-8-16,6-11 8 16,-4-27 4-16,2-13-4 15,-6-10 3-15,0-1 0 16,-6 1 2-16,-1 15 3 16,-5 15-3-16,1 20 1 15,-4 7 3-15,4 4-2 16,5 0-2-16,10 24-8 15,7 11 7-15,4 6 0 16,-2 2-3-16,-2-6-17 0,-1-6-22 16,-4-12-18-16,-1-8-27 15,2-11-12-15,-3 0-27 16,-6-11-118-16,-3-23-405 16</inkml:trace>
  <inkml:trace contextRef="#ctx0" brushRef="#br0" timeOffset="27930.01">21213 514 574 0,'0'0'166'0,"0"0"-51"15,0 0 57-15,0 0-33 16,0 0-51-16,0 0-31 16,-6-122-20-16,4 122-24 0,-3 0-12 15,-4 0-1-15,-3 17-9 16,-3 25-5-16,2 3 13 16,10 2 1-16,3 0 0 15,3-6-6-15,23 3 0 16,4-11-5-16,2-6-17 15,-5-5-3-15,-5-10-14 16,-6 1 7-16,-8-5 2 16,-5 0-10-16,-3-1 2 15,0 2 7-15,-3 4 10 16,-12 3 17-16,-9-2 5 16,-6 4-3-16,-3-5 4 0,-3-2 4 15,2-2 0-15,-2-6 0 16,5-3 0-16,5 0 0 15,9 0-28-15,11-6-87 16,6-23-162-16</inkml:trace>
  <inkml:trace contextRef="#ctx0" brushRef="#br0" timeOffset="29506.01">22198 795 185 0,'0'0'540'0,"0"0"-412"16,0 0 45-16,-1-142-28 0,-23 116-54 15,-3 8-44-15,-7 7-21 16,4 11-10-16,0 0-10 15,6 0-6-15,4 14 0 16,1 19-3-16,9 10-3 16,1 6 1-16,9 4 4 15,0 0 1-15,24-12-2 16,12-6-1-16,6-17 0 16,1-12-1-16,-5-6 4 15,3 0 0-15,-10-24-5 16,-8-13-2-16,-7-10-6 15,-9 4 9-15,-7-2 3 16,0 7 1-16,-4 9 2 0,-11 6 2 16,5 11 3-1,1 4 12-15,5 8-4 0,3 0-5 16,0 0-10-16,1 17-3 16,-2 19-2-16,2 9 5 15,0 0 0-15,2-4-2 16,13-1 1-16,4-9-2 15,11-15 3-15,5-5-2 16,4-11 2-16,6 0 1 16,-3-23-1-16,-5-8 0 15,-5-13 0-15,-9-8 1 16,-7-3 2-16,-12-5 2 0,-4 4-2 16,-4 3-2-16,-15 6 0 15,-3 8 3-15,1 11-3 16,3 11 3-16,7 7 8 15,7 6 6-15,0 4-9 16,4 0-9-16,0 5-1 16,0 27-4-16,0 12 0 15,12-2 1-15,10 1 4 16,10-7-2-16,3-1 0 16,7-7 0-16,-3-5 1 15,-2-12-1-15,-2-5-1 16,-9-3-4-16,-6-3-2 15,-8 0 4-15,-7 0 2 0,-1-18 3 16,-4-7 3 0,0-1-1-16,0 3 2 0,0 6 0 15,-2 6-2-15,0 5 3 16,2 4 5-16,0 2-3 16,0 0-7-16,0 5-9 15,4 26 1-15,15 13 8 16,5 4 0-16,3-2 0 15,5-1-1-15,6-7 0 16,3-6 0-16,3-13-2 16,2-11-2-16,-8-8-5 15,-4 0 1-15,-9-21 6 16,-7-15 2-16,-4-5 2 16,-8-7 1-16,-6-7-2 0,0-1 5 15,-6 2 0-15,-16 6-1 16,2 11-2-16,1 18 3 15,5 8 5-15,2 11 6 16,2 4-11-16,-1 36-5 16,7 18-2-16,4 17 2 15,0 8 0-15,17-1 0 16,17-6-1-16,10-17-5 16,10-20-23-16,8-21-100 15,2-18-161-15</inkml:trace>
  <inkml:trace contextRef="#ctx0" brushRef="#br0" timeOffset="31971.78">23790 892 796 0,'0'0'154'0,"0"0"-75"16,0 0 64-16,0 0-24 15,0 0-80-15,0 0-27 16,0 0-11-16,0-12-1 16,-3 65-2-16,-1 22 2 15,-2 19 0-15,-2 8 3 16,0 5-1-16,-6 2 0 15,2-2-2-15,-4-13-2 16,5-13 0-16,-2-17-28 16,7-19-45-16,1-16-30 15,5-20-28-15,0-9-64 16,2-16-75-16</inkml:trace>
  <inkml:trace contextRef="#ctx0" brushRef="#br0" timeOffset="33450.01">23761 780 715 0,'0'0'140'0,"0"0"-32"15,0 0 34-15,-14-135-45 16,14 117-41-16,22 3-39 16,9 2-10-16,14 6-7 15,8 7 0-15,-3 0-3 16,-3 10 3-16,-10 19-4 15,-7 9-4-15,-5 7-18 0,-10 7-11 16,-9 6 4 0,-6 6-8-16,-5-5-11 0,-23-4 3 15,-8-6 1-15,-8-8 5 16,-1-10-7-16,8-11 0 16,8-12-1-16,16-8-15 15,13 0 53-15,1-18 0 16,32-16-39-16,16-14 16 15,12-7 33-15,8-4-1 16,-3 2 5-16,-9 7-1 16,-7 4 14-16,-15 15 45 15,-19 8 44-15,-4 13-3 16,-12 10 18-16,0 0 5 16,0 0-38-16,-14 0-37 0,0 0-30 15,-6 7-5-15,2 20-8 16,0 18-3-16,6 10-2 15,3 5 1-15,6 6 0 16,3-9 1-16,6 1-2 16,17-16 4-16,5-4-4 15,5-11-1-15,3-14 0 16,1-13-2-16,-3 0-21 16,-3-11-27-16,-5-29 2 15,-8-9-13-15,-12-6-1 16,-6-9-2-16,-7-1 2 15,-23 0 25-15,-8 11 31 16,-2 11 7-16,0 17 24 0,4 10 13 16,6 9 13-16,12 3-1 15,9 4-12-15,6 0-18 16,3 0-12-16,0 14-5 16,11 10 10-16,16 2 4 15,13-4 12-15,3-10-7 16,6-7-5-16,-2-5-4 15,-6 0-5-15,-1 0 1 16,-10-14 2-16,-10 4-6 16,-6 3-4-16,-9 3 1 15,-4 4-1-15,-1 0 0 16,0 0 0-16,0 0-10 0,0 4-14 16,0 22-15-16,-6 7 19 15,2 4 12-15,4-2-5 16,0-4 8-16,0-1-4 15,0-6 5-15,8-2-4 16,1-1 4-16,-2-4 3 16,3 0 1-16,-5 1-5 15,-2 4-3-15,-3 0-6 16,0 1-2-16,0 3-6 16,-6-4-2-16,-6-3-15 15,5-2-2-15,0-3-9 16,6-10-11-16,1-4-19 15,0 0 28-15,8-2 20 16,9-23 32-16,3-11 3 16,3-9-1-16,2-6 15 0,0-7-7 15,0 2 1-15,-2 4 2 16,-1 14 14-16,-4 5 7 16,-3 4 24-16,-6 7-20 15,1 7 5-15,-7 7-10 16,-1 5-17-16,-2 3-5 15,0 0 0-15,2 0-11 16,-1 0-12-16,4 21 10 16,-1 13 2-16,-1 4 2 15,6 3-1-15,-6 2-2 16,2-1 1-16,-4 0 0 16,-1 1-3-16,0-7-4 0,0 3-6 15,0-8 0 1,0-3-7-16,0-4-18 0,0-6-28 15,0-7-16-15,0-7 3 16,5-4 13-16,3 0-9 16,5-4 13-16,-3-22 1 15,3-7 61-15,-1-6 0 16,1-4 31-16,4 0 28 16,-1 0-2-16,2 3 14 15,-2 7 26-15,-2 6 9 16,-5 5-30-16,3 4-6 15,-6 5 4-15,-3 9-24 16,3 1-23-16,0 3-7 0,7 0-12 16,1 0 3-16,6 20-4 15,-3 4-5-15,-1 7-1 16,-1 1-1-16,1-1 0 16,-5 6 6-16,-2-2-6 15,-8-3-4-15,-1 1 4 16,0-5-5-16,-8-4-5 15,-12-1-25-15,-1-8-11 16,5-7-32-16,0-5-43 16,12-3-73-16,1 0-125 15</inkml:trace>
  <inkml:trace contextRef="#ctx0" brushRef="#br0" timeOffset="33647.48">25152 492 693 0,'0'0'150'15,"0"0"-81"-15,0 0 54 16,0 0-57-16,0 0-66 16,0 0-16-16,0 0-21 15,18 28-42-15,0 5-89 16,-3-1-142-16</inkml:trace>
  <inkml:trace contextRef="#ctx0" brushRef="#br0" timeOffset="34388.01">25424 496 535 0,'0'0'397'0,"0"0"-290"15,0 0 45-15,0 0-12 16,0 0-76-16,0 0-36 16,-27-100-12-16,27 100 0 15,0 0-12-15,0 0-4 16,0 21-7-16,0 25 1 16,0 15 6-16,0 11 0 0,0 4-1 15,0-1-11-15,0-6-5 16,0-13 7-16,4-14-2 15,3-19 4-15,1-3 3 16,4-13 3-16,0-5 1 16,3-2 1-16,5-6 4 15,3-21 3-15,1-7 2 16,3 0 3-16,-4-1 3 16,-1 0-2-16,0 5-2 15,-5 8-4-15,0 9-3 16,0 7-4-16,1 6-1 15,-5 0-3-15,2 19 0 16,-5 22-13-16,1 12-17 0,-8-2-12 16,-3 8-13-1,0-4-19-15,-15-7 11 0,-10-3 7 16,-9-13 13-16,-2-3 13 16,3-11 21-16,6-6 11 15,9-6 1-15,6-6 1 16,11 0 1-16,1-13 3 15,2-23-4-15,26-12-1 16,6-14 0-16,9-12 1 16,1-13 0-16,3-10 0 15,-7-6 0-15,-6-3 2 16,-8 6 13-16,-12 10 11 0,-10 13 16 16,-4 22 29-16,0 17 2 15,-6 17 24-15,-2 12-26 16,1 9-42-16,-6 6-20 15,3 41-9-15,-4 25 0 16,2 19 1-16,10 9-1 16,2 10 2-16,0-3-2 15,17-4 0-15,0-10 0 16,0-24-3-16,3-14-27 16,-1-12-68-16,3-19-82 15,1-15-119-15,5-5-481 16</inkml:trace>
  <inkml:trace contextRef="#ctx0" brushRef="#br0" timeOffset="34732.08">26134 941 351 0,'0'0'602'0,"0"0"-502"15,0 0 41-15,0 0-19 16,0 0-82-16,0 0-34 15,65-45 0-15,-18 24-6 16,-3-11 0-16,-11 1-1 16,-7-6-14-16,-10-3-4 15,-8 0 4-15,-8 2 7 16,0 5 1-16,-27 11 5 16,-12 16 0-16,-9 6 2 0,-2 2 7 15,6 37-7-15,7 19 5 16,13 16-1-16,12 10 2 15,9-4 6-15,3-2-3 16,36-10-1-16,15-20-4 16,11-15 1-16,1-19-5 15,0-14-6-15,-4-3-43 16,-8-33-105-16,-9-4-156 16</inkml:trace>
  <inkml:trace contextRef="#ctx0" brushRef="#br0" timeOffset="37401.53">27483 835 745 0,'0'0'74'16,"0"0"-19"-16,0 0 11 16,0 0-15-16,0 0-14 15,0 0-20-15,-4-92-6 16,2 92-7-16,0 0-4 15,1 0-19-15,-4 26-28 0,2 19 4 16,3 10 33 0,0-3 9-16,0-7-1 0,0-7-1 15,8-9-1 1,1-6 4-16,4-7 1 0,7-12 2 16,5-4 8-16,3-2 12 15,-1-31 2-15,0-9-10 16,-5-7 8-16,-7-2-3 15,-3 2 2-15,-5 1 2 16,-2 6 5-16,0 6-1 16,-4 11 0-16,1 14-4 15,0 5 5-15,-2 6-12 16,0 0-10-16,0 0-7 16,0 0-4-16,2 32-25 0,3 15-8 15,5 8 9-15,-4 5 8 16,7-5 3-16,1-5-1 15,0-7 11-15,8-8 0 16,1-13 4-16,3-8 3 16,0-14 0-16,5 0 3 15,-2-13 1-15,-2-18-1 16,-4-9 4-16,-10-2 7 16,-1 0 7-16,-6-3-2 15,-5 6 3-15,4 1-2 16,-4 5 2-16,-1 11-1 15,2 7-6-15,0 10-2 16,-1 5-5-16,2 0-3 0,-2 0-5 16,5 0-4-16,2 20-2 15,6 14-7-15,0 6-8 16,2 2 4-16,-2-6-3 16,-2-1 2-16,3-8 3 15,-2-5 8-15,4-4 5 16,2-8 2-16,3-10 1 15,-2 0-1-15,-4 0 1 16,-1-22 0-16,-4-13 4 16,2-3-1-16,-4-6 7 15,-3 0 7-15,1 3 2 16,-1 8 7-16,-1 7-10 16,1 15-1-16,1 3 0 15,-5 8-8-15,4 0-6 0,2 0-2 16,6 9-5-16,-4 27-1 15,4 5-6-15,-4 4-16 16,-4 0-4-16,-2 0 7 16,-4-4-3-16,0-4 5 15,0-5-4-15,-5-3-2 16,-12-13-19-16,-5-9-44 16,-2-7-127-16,0-14-50 15,5-26-52-15,4-9 253 16,9-16 28-16,6-9 14 15</inkml:trace>
  <inkml:trace contextRef="#ctx0" brushRef="#br0" timeOffset="37552.01">28270 317 672 0,'0'0'114'16,"0"0"-47"-16,0 0 26 15,0 0-66-15,0 0-27 16,0 0-11-16,2 68-13 15,19-28-72-15,5 1-87 16,3-9-121-16</inkml:trace>
  <inkml:trace contextRef="#ctx0" brushRef="#br0" timeOffset="37867.01">28581 400 811 0,'0'0'163'16,"0"0"-48"-16,0 0 3 16,0 0-81-16,0 0-22 15,0 0-10-15,-29-30-5 16,29 74-11-16,3 17 1 16,11 18 9-16,-2 12 0 15,-3 3-2-15,1 2 1 16,-4-7 0-16,2-11-6 15,-2-14-15-15,4-16-42 16,-4-19-92-16,4-16-113 0,-1-13-102 16,0-3 112-16,-4-27 226 15,-5-7 21-15,0-6 1 16,-9-4 1-16,-21-6 2 16,-10-2 9-16</inkml:trace>
  <inkml:trace contextRef="#ctx0" brushRef="#br0" timeOffset="38348.01">28449 709 726 0,'0'0'114'15,"0"0"0"-15,0 0 19 16,0 0-55-16,0 0-59 16,116-72-15-16,-41 51 3 15,5 4-5-15,-4-7-2 16,-8-1 2-16,-7-5-1 0,-12-2-1 16,-14-1-2-16,-14 3-2 15,-17-3 4-15,-4 1 5 16,-1 1 5-16,-20 3 9 15,0 5 20-15,4 11-2 16,1 5-6-16,9 7-9 16,2 0-10-16,4 0-9 15,-1 2-3-15,-4 35-7 16,4 12-4-16,-1 21 9 16,3 9 0-16,0 0 0 15,0 3 1-15,0-2-4 16,0-8-2-16,8-15-1 15,-2-12 4-15,5-13 1 16,0-16 3-16,2-6-2 16,2-10 2-16,-1 0 1 15,6-18 2-15,5-25 2 0,1-11-1 16,3-5-1-16,1 1 4 16,-1 6 1-16,-4 20 7 15,-2 10-2-15,0 21 1 16,-3 1-9-16,0 7-5 15,2 25-1-15,-2 7-1 16,1 7-5-16,-4-1-15 16,-1-1-27-16,-6-5-99 15,-5-19-162-15,-3-14-383 16,-2-6 535-16</inkml:trace>
  <inkml:trace contextRef="#ctx0" brushRef="#br0" timeOffset="40529.91">30083 515 611 0,'0'0'63'0,"0"0"-13"16,0 0 11-16,0 0-12 0,0 0-9 15,0 0-2-15,0-15-5 16,0 13 1-16,0 0-4 16,0-2-6-16,0 4-7 15,0 0-8-15,0 0-7 16,0 0-2-16,0 0-4 15,0 0-16-15,2 13-20 16,8 19-20-16,0 11 26 16,-1 1-12-16,-4 7 7 15,-2-5-18-15,-3-2 3 16,0-10 20-16,0-9-4 0,0-10 20 16,0-4 9-16,0-8 9 15,0-3 3-15,0 0 6 16,0 0 15-16,0 0 28 15,0 0 14-15,0 0 3 16,0-6-7-16,16-10-1 16,8 1-21-16,9 1-32 15,4 7-8-15,-6 7 0 16,-2 0-4-16,-6 0 2 16,-3 21-8-16,-1 13-17 15,-6 4-10-15,-3 1-11 16,-7 3-5-16,-3 0-31 15,0-2-12-15,-4-3 40 16,-11-2 2-16,-3-5 38 16,-3-4 8-16,-4-9 8 0,-4-8 1 15,4-3 3-15,-1-6 6 16,4 0 14-16,1 0-7 16,-3-6-12-16,4-13-5 15,4-10-23-15,3-5-79 16,9-1-205-16,4 3 210 15</inkml:trace>
  <inkml:trace contextRef="#ctx0" brushRef="#br0" timeOffset="41910.01">29946 478 485 0,'0'0'205'16,"0"0"-122"-16,0 0-12 16,0 0-6-16,0 0-35 15,0 0-13-15,-1-9-3 16,1 3 0-16,10 3-2 15,19-2-5-15,8 1-4 0,6-4-3 16,-7 5-2 0,0 0 2-16,-7 3-1 0,-9 0 0 15,-6 0 1-15,-7 0-4 16,-7 0 1-16,0 0-2 16,0 0-7-16,0 0 0 15,2 0 0-15,-2 0 3 16,0 3-11-16,0 4-5 15,0 5-2-15,0 3 10 16,0 3 4-16,-6 5-8 16,-5 7 1-16,2 1 2 15,-4 9 13-15,2 4 5 16,1-2 2-16,-1-1 1 16,4-12-2-16,5-6 1 0,-1-6-2 15,0-5 1-15,3-1 0 16,-2-3-1-16,0-1 2 15,-2 4 0-15,-2 3-1 16,-2-1 0-16,3 1-1 16,1-8 1-16,4 0-1 15,-3-5 0-15,3-1 0 16,0 0 2-16,0 0 2 16,0 0 13-16,0 0 16 15,0 0-2-15,0 0 5 16,0 0-9-16,0 0-6 15,0-4-10-15,0-2-8 16,6-3-2-16,0 5-1 0,7 0-2 16,2 0 0-16,5 0 1 15,1 0-3-15,8 3-2 16,-2 1 5-16,4 0-2 16,-2 0 2-16,-4 0 1 15,-6 0 1-15,-5 0-1 16,-7 0 0-16,-3 0 3 15,-1 0-3-15,-3 7 0 16,4 6-3-16,2 6 1 16,4 10 0-16,2 4-1 15,-2 2 1-15,4-5-3 16,-4-2-1-16,-2-5-7 16,-5-4 0-16,0-3 2 15,-3 0 2-15,0-3-5 0,0-3 0 16,0-1-4-16,-8 2 3 15,-4 1 8-15,-9-1 4 16,-8 0-1-16,-9-4 4 16,-3-4-1-16,-4-3-8 15,4 0-1-15,4 0-14 16,8-4-24-16,11-13-109 16,13-4-192-16,5 4 256 15,13 2 42-15,26-4 25 16,8 8 7-16,18-1 0 15,4 2 3-15</inkml:trace>
  <inkml:trace contextRef="#ctx0" brushRef="#br0" timeOffset="44137.01">30741 688 754 0,'0'0'126'0,"0"0"-49"16,0 0 42-16,0 0-6 15,0 0-40-15,0 0-39 16,0 0-12-16,9-61-9 16,0 61-10-16,8 18-3 15,8 19-4-15,3 11 4 16,3 10 0-16,-2-3-3 15,-2 7 1-15,-1-7-5 16,-7-1-6-16,1-8 4 16,-5-7-16-16,-5-12-19 15,-2-10 9-15,-5-7 1 16,-1-6 14-16,-1-4 4 0,-1 0 16 16,0-12 6-16,2-28 0 15,1-14-5-15,5-13 3 16,-2-9 1-16,5 3-1 15,-3 3 3-15,2 10 6 16,-1 8-1-16,0 8 0 16,2 10 12-16,-3 9-21 15,0 12 0-15,-1 3-3 16,-3 7-10-16,7 3-45 16,1 13-60-16,6 22-43 15,-3 13-77-15,-2 4-71 16</inkml:trace>
  <inkml:trace contextRef="#ctx0" brushRef="#br0" timeOffset="44812.47">31289 981 784 0,'0'0'157'15,"0"0"-82"-15,0 0 59 16,0 0-58-16,0 0-60 16,0 0-16-16,43-109-5 15,-15 84 2-15,-2 2 1 16,-1 4-2-16,-11-2-3 16,-4 3 5-16,-7 6 2 0,-3-3 5 15,0 3 10-15,0-1 0 16,-8 4-6-16,-13 6-5 15,-6 3 0-15,-5 0-4 16,-3 28-6-16,6 7 6 16,7 2-1-16,6 4-2 15,11 4-3-15,5-2-2 16,0 2 1-16,16-2 0 16,11-6 2-16,7-11-8 15,5-4-13-15,-2-11-2 16,-1-11 9-16,-8 0 2 15,3 0 8-15,-13-20 6 16,0-11 3-16,-6-4 6 0,-4 1 5 16,-4-2 21-16,2 4 20 15,-5-3-20-15,2 8-1 16,2 1-15-16,4 3-3 16,1 9-3-16,1 2-10 15,3 6-3-15,0 6-3 16,0 0 3-16,4 0-8 15,-8 14-16-15,2 12-12 16,-8 7-3-16,-2 6 9 16,-2 2 12-16,0 3 13 15,-10 4 2-15,-2-8 5 16,-1-7 1-16,6-8 0 0,3-7 0 16,4-6 0-16,0-3 0 15,0-4 0-15,22-5 0 16,16 0 5-16,12 0 1 15,7-26-6-15,-5-5-36 16,-4-7-133-16,-14 3-179 16</inkml:trace>
  <inkml:trace contextRef="#ctx0" brushRef="#br0" timeOffset="46801.8">32122 517 505 0,'0'0'241'15,"0"0"-161"-15,0 0 56 16,0 0-19-16,0 0-44 15,0 0-39-15,0 0-15 16,-13-117-11-16,13 117-7 16,0 0-1-16,0 0-2 15,0 25-12-15,0 25-7 16,0 22 10-16,0 18 11 16,6 10 2-16,-3 0 0 15,0 0 1-15,0-13-3 16,0-12 0-16,2-17-25 15,2-13-154-15,-3-17-119 16,2-15-295-16</inkml:trace>
  <inkml:trace contextRef="#ctx0" brushRef="#br0" timeOffset="47151.86">32000 919 704 0,'0'0'202'16,"0"0"-111"-16,0 0 55 16,0 0-54-16,0 0-58 15,0 0-24-15,45-65-10 16,-8 58-5-16,2 3 2 0,0 4-11 16,-6 0-24-16,-3 0-30 15,-7 0-3-15,-5 0-8 16,-9 14 19-16,-1 9 24 15,-6 3 3-15,0 5 22 16,-2 12 3-16,0-4 8 16,0-2 1-16,0-1 0 15,0-5-1-15,0-3 1 16,0-5-1-16,0-5 0 16,0-5 0-16,3-3-1 15,9-5-2-15,5-5-11 16,3 0-108-16,7-6-91 15</inkml:trace>
  <inkml:trace contextRef="#ctx0" brushRef="#br0" timeOffset="47348.03">32347 530 708 0,'0'0'180'15,"0"0"-71"-15,0 0 21 16,0 0-58-16,0 0-58 16,0 0-14-16,-8-25-36 15,14 29-88-15,9 24-50 16,3 3-110-16</inkml:trace>
  <inkml:trace contextRef="#ctx0" brushRef="#br0" timeOffset="47647.01">32573 902 781 0,'0'0'264'15,"0"0"-153"-15,0 0 12 16,0 0-66-16,0 0-34 15,0 0-16-15,0-20-7 16,0 20-3-16,0 0-4 0,0 0-17 16,-3 23-1-16,-1 13-4 15,1 11 6-15,0 6 23 16,3-6-2-16,0-9-1 16,7-8-48-16,19-7-57 15,2-10-64-15,4-9-110 16,2-4-335-16</inkml:trace>
  <inkml:trace contextRef="#ctx0" brushRef="#br0" timeOffset="48202.02">32764 806 447 0,'0'0'190'15,"0"0"-49"-15,0 0 17 16,0 0-23-16,0 0-57 16,0 0-19-16,-52-98-15 15,35 98-25-15,1 0-16 16,1 0-3-16,-3 29-3 16,-1 18-8-16,1 16 9 0,-1 5 0 15,13 5 2-15,6-5 0 16,0-9-3-16,25-6 2 15,9-12-4-15,4-17-6 16,6-8-48-16,-1-15-62 16,-5-1-63-16,-10 0-132 15</inkml:trace>
  <inkml:trace contextRef="#ctx0" brushRef="#br0" timeOffset="48951.01">32858 1076 505 0,'0'0'196'0,"0"0"-110"15,0 0 29-15,0 0-19 16,0 0-68-16,0 0-17 16,69-16-7-16,-39 6 0 15,-4-11-3-15,1-2-1 16,-8-3-2-16,1-11-16 16,-5 0 4-16,-6 0 0 15,-8-1 14-15,-1 9 0 0,-4 2 0 16,-19 6 23-16,-1 6-12 15,1 7 14-15,-1 8-10 16,2 0-3-16,-5 23-5 16,2 18 0-16,2 7-1 15,4 8 9-15,5 2-14 16,8-7 6-16,6 0-7 16,0-8-6-16,18-8 3 15,10-4-2-15,11-7 3 16,3-18-7-16,4-6-24 0,-2 0 4 15,-4-2 3-15,2-23 18 16,-5-9 6 0,-6 1-4-16,-2-15 10 0,-13-4-4 15,-6-5 7-15,-5 5 2 16,-4 11 24-16,-1 11 5 16,0 18 10-16,0 5 8 15,0 7-17-15,0 0-18 16,0 0-21-16,0 22-19 15,5 12 1-15,10 10 17 16,2-6 1-16,1 5 0 16,-1-3 0-16,-1-7-7 15,1 0-11-15,-1-10-8 16,-3-1 7-16,0-2-3 16,-6-3-3-16,-4-3-13 0,-1-4-13 15,-2 1 9-15,0-5 8 16,0-1 2-16,-17 1 4 15,-4-5 28-15,-9-1-4 16,0 0-15-16,1 0-18 16,4-4-58-16,11-15-140 15</inkml:trace>
  <inkml:trace contextRef="#ctx0" brushRef="#br0" timeOffset="49126.02">33515 1004 663 0,'0'0'259'15,"0"0"-186"-15,0 0 35 16,0 0-44-16,0 0-64 16,0 0-50-16,0-24-131 15</inkml:trace>
  <inkml:trace contextRef="#ctx0" brushRef="#br1" timeOffset="68587.98">722 3266 886 0,'0'0'120'15,"0"0"-17"-15,0 0 45 16,0 0-77-16,-87-136-30 16,75 136-18-16,-3 0-10 15,-1 27-4-15,1 24-7 16,6 14-1-16,6 5-1 16,3-1 1-16,9-12-2 15,15-1 0-15,6-15 1 16,3-1-1-16,-2-9-1 0,-1-4 2 15,-5-5-4 1,-4-2-12-16,-2-5-2 0,-7 1-11 16,-6 0-7-1,-1 4-4-15,-5-3-5 0,0 2 4 16,0 2 15-16,-5 2 10 16,-13-1 3-16,-10 5 0 15,-6-5 2-15,-5-3 5 16,2-2 1-16,4-6 0 15,6-9 4-15,6-2-4 16,10 0-7-16,11-2-38 16,0-26-56-16,23-6-90 15,19-9-45-15</inkml:trace>
  <inkml:trace contextRef="#ctx0" brushRef="#br1" timeOffset="69016.98">1038 3598 581 0,'0'0'250'0,"0"0"-110"16,0 0 25-16,0 0-45 15,0 0-69-15,0 0-19 16,-103 53-10-16,88-20-11 16,2 4-4-16,9 1-3 15,4-2-3-15,0-6 0 16,0-4 0-16,7-6-1 15,15-5 0-15,2-12 1 0,7-3-1 16,1-3-3-16,-4-23-11 16,0-8-22-16,-2-10-2 15,-9-4-10-15,-3-10 5 16,-8 0 13-16,-6 1 20 16,0 6 2-16,0 10 4 15,-18 11 4-15,-1 11 0 16,2 11 0-16,-2 1 0 15,4 7 1-15,6 0-1 16,5 0 1-16,0 0 0 16,2 0-1-16,2 0-2 15,0 1-5-15,0 13 6 0,13-5-10 16,11-7-68 0,3-2-32-16,10 0-26 0,-3-11-90 15,-4-14-58-15</inkml:trace>
  <inkml:trace contextRef="#ctx0" brushRef="#br1" timeOffset="69210.98">1263 3198 55 0,'0'0'385'16,"0"0"-238"-16,0 0 45 15,-45-131-33-15,38 117-46 16,1 4-1-16,6 7-20 16,0 3-36-16,0 0-21 15,0 23-24-15,0 29-7 16,12 25 10-16,0 16 5 0,0 4-12 15,0 3-1 1,-2-6-6-16,-4-4 0 0,2-13-20 16,5-8-143-16,-1-21-158 15</inkml:trace>
  <inkml:trace contextRef="#ctx0" brushRef="#br1" timeOffset="73689.98">4953 3712 776 0,'0'0'88'0,"0"0"-34"0,0 0 102 16,0 0-54-16,0 0-61 16,0 0-27-16,-52-23-10 15,44 46 1-15,2 8-5 16,3 2 0-16,3-4-1 16,0-6 1-16,3-2-1 15,11-10 1-15,2-4 0 16,-1-7 0-16,1 0 1 15,-2 0-1-15,-5-18 2 16,-2-6-2-16,-3-5-6 16,-4-1 6-16,0 5 0 15,-11 2 2-15,-1 3-2 0,-3 12 2 16,0 4 1 0,1 4-3-16,3 0 1 0,3 3-1 15,-1 26-4-15,6-2 1 16,3 7 0-16,0-4 1 15,0-9-2-15,7 0 1 16,9-8 1-16,0-10-3 16,2-3 3-16,0 0 2 15,-6 0-3-15,3-3-3 16,-11-18-9-16,-4 4 1 16,0-4 5-16,0 2 4 15,-15 7 3-15,-4 2-2 16,-2 10-1-16,0 0-11 0,-3 15-31 15,3 24-80 1,2 3-108-16,2 2-425 0</inkml:trace>
  <inkml:trace contextRef="#ctx0" brushRef="#br1" timeOffset="74837">3701 7640 646 0,'0'0'156'0,"0"0"-84"16,0 0 73-16,0 0-24 0,0 0-50 15,0 0-46 1,-30-18-14-16,29 25-8 0,-2 23 0 16,1 4-2-16,2 2 3 15,0-5-3-15,0-5 0 16,6-4 0-16,6-8-1 16,6-11 0-16,0-3-1 15,3 0 2-15,-4-13-2 16,-4-14-4-16,-3-4-5 15,-10-7 5-15,0 7 5 16,-13 5 1-16,-4 6 1 16,-6 6-2-16,6 11 1 15,0 3 2-15,0 0 2 16,5 18-3-16,3 12-1 0,2 2-1 16,2 6 0-16,5-7-2 15,0 0 1-15,0-8 1 16,15-3-1-16,0-10 1 15,7-5 0-15,0-5-1 16,-5 0 1-16,4-7-3 16,-6-14 3-16,-5-3-8 15,-10 2-4-15,0-1 1 16,-3 4 7-16,-19-3 3 16,-2 8-1-16,0 6 1 15,6 2 0-15,10 6 0 16,-2 0 1-16,6 0-3 15,4 21-10-15,0 15-2 0,0 6-34 16,16 3-19-16,18-4-47 16,11-12-55-16,9-5-195 15</inkml:trace>
  <inkml:trace contextRef="#ctx0" brushRef="#br1" timeOffset="75721">6330 7415 602 0,'0'0'185'15,"0"0"-160"-15,0 0 101 16,0 0 8-16,0 0-85 15,0 0-32-15,0 46 20 16,0-12 4-16,-4 2-21 16,1-4-10-16,3-3-5 15,0-6-3-15,0-6-1 16,0-4 0-16,14-11-1 0,1-2 0 16,6 0 3-16,-3-15-2 15,-3-9-1-15,-6-7 0 16,-4-2 2-16,-5 3-1 15,0 0 0-15,0 7 4 16,0 8-1-16,0 1 13 16,-8 11 25-16,-1-1-16 15,1 4-10-15,-4 0-12 16,2 20-3-16,1 8 1 16,-2 9-2-16,7 0 1 15,4-7-1-15,0-1 1 16,0-10-1-16,0-5 0 15,8-8 0-15,12-4 0 0,-2-2 0 16,-1 0 0-16,-4-11 0 16,-1-10 0-16,-4-3 1 15,-8-4 0-15,0 1 2 16,0-3-1-16,0 4-1 16,-8 9 0-16,-1 8 0 15,-1 6-1-15,4 3 1 16,0 0-2-16,0 0 1 15,3 12-2-15,-3 5-1 16,0 2 3-16,3-8-2 16,-2-3-35-16,-3-4-79 15,-8-4-112-15,3-4-382 0</inkml:trace>
  <inkml:trace contextRef="#ctx0" brushRef="#br1" timeOffset="76779">4902 2929 520 0,'0'0'257'0,"0"0"-146"16,0 0 57-16,0 0-17 15,0-133-61-15,-5 119-31 0,-5 1-23 16,-4 8-10-16,0 5 1 16,-10 0-8-16,-4 15-8 15,-4 30-5-15,1 15-3 16,10 7-2-16,9 1 1 15,12-9-2-15,0-7 0 16,12-12-1-16,20-12-1 16,6-18-5-16,4-10-30 15,3 0-11-15,-2-33-30 16,-4-11-8-16,-13-2-5 16,-12-3 35-16,-8-6 15 15,-6-1 39-15,-6 5 2 16,-14 2 5-16,-4 10 31 15,3 10 16-15,7 11 21 16,8 10 4-16,3 8-9 0,3 0-35 16,0 3-24-16,6 32-9 15,15 17 3-15,6 11 0 16,1 4 0-16,-4-6-1 16,-2-3-2-16,-6-6-1 15,-2-8-120-15,-4-10-141 16,-3-13-452-16</inkml:trace>
  <inkml:trace contextRef="#ctx0" brushRef="#br1" timeOffset="77872.98">2762 7671 225 0,'0'0'703'0,"0"0"-638"16,0 0 51-16,0 0 20 15,0 0-76-15,0 0-36 16,-30-32-22-16,30 70-2 16,0 25 0-16,0 12 0 15,7 0 0-15,2-4 1 16,1-4-1-16,1-12 0 15,-1-10 0-15,5-16-2 16,-3-13-1-16,1-6-1 16,-2-10 4-16,1 0-7 15,4-23 7-15,4-15 2 16,2-9 1-16,-3 1-2 0,-2 3 2 16,-2 7-1-16,-2 8 1 15,-2 11 0-15,-5 6-1 16,0 11-1-16,4 0-1 15,4 6-4-15,2 29 3 16,8 9 1-16,-2 15-1 16,-4 1 0-16,-5 3-3 15,-8 4-15-15,-5-4-9 16,0-3-15-16,-6-7 15 16,-15-12 15-16,-4-9 5 15,-5-13 7-15,-3-11 1 16,3-8 1-16,-1 0 3 15,6-14 11-15,0-22 12 16,8-12-7-16,-1-9-14 0,12-3-2 16,6 6-2-16,0 9-2 15,10 9-1-15,13 11-17 16,8 12-63-16,6 12-97 16,-3 1-192-16</inkml:trace>
  <inkml:trace contextRef="#ctx0" brushRef="#br1" timeOffset="78654">6730 8205 798 0,'0'0'101'16,"0"0"19"-16,-97-48 22 15,69 42-51-15,5 6-44 16,2 6-21-16,2 31-16 16,1 15-5-16,9 16-1 0,5 3-1 15,4 0 4-15,11-5-7 16,25-15 3-16,9-12-1 16,17-17-1-16,7-21-1 15,11-1-6-15,4-37-145 16,-9-23-193-16</inkml:trace>
  <inkml:trace contextRef="#ctx0" brushRef="#br1" timeOffset="90797.26">8337 2760 428 0,'0'0'110'16,"0"0"-85"-16,0 0 29 15,0 0 44-15,0 0-27 0,0 0-26 16,-17-91-7-16,17 89-2 16,0-1-5-16,0 3-3 15,0 0-6-15,0 0-2 16,0 0-8-16,0 0-2 15,0 0-5-15,0 0 1 16,0 11-2-16,0 16-1 16,0 14 15-16,0 6-3 15,3-1-4-15,2 6 6 16,0 0 1-16,1 0-13 16,-4-1 1-16,4-6-2 15,2-2 1-15,-5 1-3 16,2-4 1-16,-3-2-1 0,2 7-2 15,-2 0 1 1,1 10-1-16,0 7 1 0,0 9 11 16,-2 4-6-16,2 3-3 15,-1-3 4-15,-2-4-5 16,4 3-1-16,-1-7 0 16,3-3 0-16,-1-1 2 15,-1-1-2-15,-1-3 0 16,2 1 0-16,1-5 0 15,-1 0-1-15,3 3 1 16,-5-3-3-16,3-4 5 16,-2 2-3-16,1-2 0 15,-1-2-1-15,-1 2 1 16,0 0 3-16,-1 4-3 0,2 0-1 16,-1 3 1-1,-1-1 2-15,1-5-2 0,0 0 0 16,4 1 0-16,-1-6 1 15,-1 0-2-15,2-2 2 16,-4 2-2-16,0 1 2 16,3 2-1-16,-6-2 2 15,1 6-2-15,-1 1 0 16,0-1 0-16,0 5 0 16,0-5-2-16,0 1 4 15,0 4-1-15,0-1-1 16,-5 0 0-16,0-3 0 15,1-1 0-15,1-1 0 0,3 1 0 16,-3-2 0-16,3 2 0 16,0-2 0-16,0-1 0 15,0 1 0-15,0 3 0 16,0 1 0-16,0-5 0 16,3 13 0-16,-3-1 1 15,0 3-1-15,0 6 0 16,0 6 0-16,-9 1 0 15,0-1 0-15,1 2 0 16,1 4 0-16,1 0 0 16,1 1 0-16,1 6-1 15,3 2 1-15,1 0 0 16,0-3 0-16,0-3 1 16,0 4-1-16,0-7-1 0,0-1 0 15,0-2 1-15,-4-1 0 16,3-4 0-16,-2 1 0 15,0 1-2-15,0-2-4 16,3 11 5-16,0 3 1 16,0 8 0-16,0 2 0 15,0 1 0-15,0-1 0 16,3 0-1-16,4 1 0 16,4 3 2-16,-5 0-2 15,1 1 1-15,-4-5-1 16,0 0-1-16,-1-6 2 0,1 2-13 15,-3-1 12 1,0-2-3-16,4 1-4 0,1-1 7 16,-1 2 1-16,1-3-1 15,-2 14 1-15,-3 2-3 16,0 5 6-16,0 4-6 16,0-2 4-16,0 3-1 15,0 8 0-15,0 7 0 16,0-2 0-16,0 0 0 15,0 3 3-15,0-5-3 16,0 4 0-16,0-1 0 16,4 3-1-16,1 1 1 15,4 9 0-15,-5 6 0 16,-1 1 0-16,5 5 1 0,-5-1-1 16,0 0 0-16,-1-2 0 15,3 1 0-15,-3-7 0 16,0 1 0-16,0-11 0 15,1 2 0-15,0 4 0 16,-3 6 0-16,7 1 0 16,-5 3 0-16,5 4 1 15,-1-5-1-15,-1 1 0 16,1-2-1-16,1 2 1 16,1-6 0-16,2 1 0 15,3-1 1-15,-1-4 0 16,0-6-2-16,-1 10 2 15,-1-6-1-15,-1-1 0 0,-1-3 0 16,0-15 0 0,-3-6 0-16,1-7 0 0,-6-7 1 15,3-10-1-15,-3-8 0 16,0-12 1-16,0-18-1 16,0-14 0-16,0-10 0 15,0-13 0-15,0-8 1 16,0-9-1-16,0-1 0 15,0 0 0-15,0 0 1 16,0 0 2-16,0 0-1 16,0 0 0-16,0 0 1 15,0 0 1-15,0 0-2 0,3 0-2 16,-3 0 1 0,0 0 0-16,0 0-1 0,0-1-1 15,0-9-16-15,0-5-29 16,5-8-41-16,3-6-91 15,3-10-140-15</inkml:trace>
  <inkml:trace contextRef="#ctx0" brushRef="#br1" timeOffset="98144">11156 3250 261 0,'0'0'54'15,"0"0"-20"-15,0 0 21 16,0 0-6-16,0 0-17 15,0 0-8-15,0 0 1 16,-2-28-3-16,0 28-4 16,0 0-9-16,0 0-4 15,2 0-5-15,-2 0 0 0,2 0-3 16,0 0-1-16,0 0 0 16,0 0 2-16,0 0 1 15,0 0 0-15,4 0 1 16,-2 0 1-16,0 0 2 15,-2 0 1-15,0 0 1 16,0 0 1-16,0-10-2 16,0-2-1-16,0 2-1 15,-6 2-2-15,1 8 1 16,3 0 1-16,-1 0 0 16,0 0-2-16,2 0 0 15,-5 0-4-15,3 3-2 16,2 12 3-16,-1 7 3 15,2 6-1-15,0-3 1 16,0-2 0-16,5-1 0 0,12-5 0 16,7-7 0-16,-1-4 0 15,4-6 0-15,-5 0 3 16,-7 0-2-16,0-16 2 16,-11-6-3-16,-4-3 0 15,0 1 4-15,-4-2-3 16,-14 7 1-16,4 3-2 15,1 9-2-15,0 5 0 16,9 2 2-16,-2 0 0 16,-2 0-3-16,6 0-1 15,-2 0-1-15,2 8 3 16,1 3-1-16,1 4 3 0,0-2 0 16,0-3 0-1,0 3 1-15,17-6 0 0,2-5-1 16,6-2 0-16,5 0 0 15,-2-8 2-15,-4-12 1 16,-11 0-3-16,-2 1-5 16,-11-1 5-16,0-1 0 15,0 5 0-15,-18 0 0 16,0 3 0-16,0 10 0 16,5-1-4-16,2 4 4 15,7 0-3-15,-1 0-1 16,2 0-3-16,0 25-1 15,3 13-1-15,0-4-3 0,0-6-32 16,11-11-216-16,4-8 171 16,4-2 42-16,2 0 20 15,-3 3 8-15,4 2 2 16,-4 1 2-16,-8 3 0 16,-6 4 8-16,-4 9 7 15,0 9 0-15,-10-38 0 16</inkml:trace>
  <inkml:trace contextRef="#ctx0" brushRef="#br1" timeOffset="99375.01">10120 6925 257 0,'0'0'418'15,"0"0"-341"-15,0 0-5 16,0 0-17-16,0 0-17 16,-87-17-19-16,77 37-9 15,4 5-6-15,1 3-1 0,5 6-2 16,0-2-1-16,0-5 2 16,13-5 0-16,4-10-1 15,5-5 1-15,-1-7-1 16,-1 0 3-16,-3-13-2 15,-5-15 0-15,-7-5 0 16,-5 0-1-16,0-2-1 16,-13 2 0-16,-8 8 0 15,-3 5 0-15,1 8 0 16,5 6 2-16,5 6 0 16,6 0 1-16,4 0-3 15,1 0-1-15,2 3-5 16,0 17 4-16,0 2 2 0,0 6-1 15,0-8 1-15,10-3 0 16,4-2 0-16,3-7 0 16,-1-8 1-16,4 0-1 15,-3 0 0-15,-4-16 1 16,-5-1-1-16,-8-5 0 16,0 2 1-16,0 0-3 15,-12 0 1-15,-6 2 1 16,3 6 0-16,0 4-4 15,5 6-4-15,1 2 2 16,3 8-1-16,0 29-11 16,5 13-2-16,1 8-24 15,0-9-100-15,24-6-86 16,6-9-129-16,3-12 292 0,9-4 29 16,9-11 13-16</inkml:trace>
  <inkml:trace contextRef="#ctx0" brushRef="#br1" timeOffset="100540.01">12772 6560 558 0,'0'0'142'16,"0"0"-15"-16,0 0 24 15,0 0-77-15,0 0-32 16,0 0-14-16,0-25-13 15,0 25 1-15,0 0-8 16,0 0-8-16,0 0 0 16,0 0 0-16,1 12-1 15,7 8 1-15,-1 2-3 16,8 1 3-16,-1-7 0 0,4-3 0 16,0-8 0-16,-2-5-1 15,-2 0-15-15,-3 0 12 16,-5-11 4-16,-3-12 1 15,-3-3 1-15,0-4-2 16,0 0 6-16,-9 0 3 16,-4 8 1-16,-2 1-4 15,5 9-2-15,4 5-2 16,3 2 2-16,-2 5-3 16,2 0-1-16,-3 3-5 15,-4 21 5-15,4 3 0 16,3 2 0-16,3-6-1 0,0 2 0 15,1-5 0-15,13-2 1 16,-2-4 0-16,2-10-1 16,0-4-1-16,-2 0 2 15,1 0 2-15,-4-4-2 16,-7-12 0-16,-2-6 1 16,0 1 0-16,0-1 1 15,-5 3 0-15,-8 3 2 16,6 9-4-16,0 1 0 15,3 6-4-15,1 0 4 16,-3 0-4-16,1 19 0 16,1 4 4-16,3 1 0 15,1-2 0-15,0-4-2 0,1-3 1 16,12-7-1-16,-2-8-14 16,1 0-30-16,-2 0-15 15,-4-4-41-15,-6-15-24 16,0-3-120-16,-6 4-244 15</inkml:trace>
  <inkml:trace contextRef="#ctx0" brushRef="#br1" timeOffset="101774">10971 2512 754 0,'0'0'143'16,"0"0"-88"-16,0 0 50 15,0 0-46-15,0 0-31 16,0 0-10-16,-92-110-2 16,64 110-7-16,-2 6-4 15,-3 27-2-15,2 12-2 16,4 9-1-16,10-4 2 15,9 1-1-15,8-1 0 16,2-4 2-16,25-13-2 16,13-12 0-16,12-16-1 15,-1-5 1-15,3-6-2 16,-9-27-2-16,-4-4-24 0,-15-4 0 16,-13-1 6-16,-13 3 14 15,0-6 7-15,-12 1 2 16,-9 10-1-16,1 6 6 15,8 15 5-15,3 5 12 16,3 8 10-16,6 0-8 16,0 0-17-16,0 11-7 15,11 27-1-15,9 10 15 16,6 4 1-16,5-7-6 16,-1-2-6-16,-2-8-5 15,0-8-6-15,-6-5-141 16,-6-12-208-16</inkml:trace>
  <inkml:trace contextRef="#ctx0" brushRef="#br1" timeOffset="103021.01">9151 7032 922 0,'0'0'39'16,"0"0"-7"-16,0 0 27 15,0 0-25-15,0 0-7 16,0 0-15-16,0 0-7 16,-10-62-5-16,10 62-1 15,0 40 1-15,0 24 0 16,0 15 2-16,0 6 3 15,4-15-4-15,2-9 5 16,3-14-3-16,1-16-2 16,1-7-1-16,0-11 1 15,0-11 2-15,1-2-1 0,3-6 6 16,0-23 8-16,2-7 4 16,-1-10-5-16,0 1-2 15,-2 0-3-15,0 5 0 16,-4 5-3-16,3 5-1 15,-4 12-3-15,3 7-3 16,1 4 0-16,5 7 0 16,8 0 0-16,2 17-4 15,2 28 4-15,-4 8-1 16,-9 9-2-16,-7 3 2 16,-10 2-6-16,0 2-8 15,-4-5-4-15,-18-5 12 0,-5-11 3 16,-6-13 4-1,0-6-1-15,-5-17 2 0,0-5 2 16,1-7-2-16,4 0-1 16,8-23 9-16,1-14-2 15,12-10-6-15,3-10-1 16,9-9-1-16,0 3-50 16,30 4-103-16,7 10-153 15,5 12-296-15,0 13 498 16</inkml:trace>
  <inkml:trace contextRef="#ctx0" brushRef="#br1" timeOffset="104408.53">13521 6310 511 0,'0'0'236'0,"0"0"-164"15,0 0-5-15,0 0-16 0,0 0-26 16,0 0-10-16,-55-45 0 16,49 45-5-16,-5 4-3 15,-6 37-7-15,-4 16 1 16,0 12 11-16,3 3 7 15,9-6-6-15,7-6 3 16,2-4-8-16,3-5 4 16,21-6 3-16,9-13 0 15,6-22 0-15,8-10-12 16,4-8-3-16,-3-29-64 16,-3-3-101-16,-17-1-182 15,-9 10-85-15,-10 6 361 0,-9 7 35 16,0 10 13-16</inkml:trace>
  <inkml:trace contextRef="#ctx0" brushRef="#br1" timeOffset="113654.02">11343 3327 175 0,'0'0'69'16,"0"0"-33"-16,0 0-5 16,0 0-14-16,0 0-3 15,0 0-9-15,0 0-2 16,0-2-2-16,-8 28 3 16,-7 21-3-16,-7 16 1 15,-4 15 3-15,-4 12 14 16,0 10 9-16,0 5-4 0,3 4 4 15,-1 5 8-15,5 2-14 16,-2-1 4-16,3-8 5 16,2-2-6-16,2-3 4 15,-4 2-2-15,1 0 7 16,4 1-9-16,0-2-8 16,0-9-4-16,-1-6-4 15,1-5 11-15,-2-2-4 16,-1-2-4-16,1 0-3 15,-1-1-1-15,-1 3-4 16,4-7-1-16,0-3 5 16,3-5-1-16,2 2-2 15,3-6 1-15,0-1 1 16,-4-7-2-16,7-1 2 16,-5-7-2-16,1 2-1 0,-3 0-2 15,0-4 2-15,-1 2-1 16,2-1-2-16,0-4 1 15,3 2 0-15,0-5 0 16,-4-3 1-16,2-3-3 16,-1-5 0-16,0 2 1 15,0 0 0-15,-4 1 1 16,2 1-2-16,1 1 0 16,-5 1 2-16,3 2-1 15,5 3-1-15,-3-1 0 0,-1-2 0 16,6 3 0-16,0-3 1 15,-6-4-1-15,5 0 0 16,0-4 0-16,-1-1 0 16,-1-4 2-16,3 1-2 15,1-7 0-15,0-3 5 16,4-1-3-16,0-4-1 16,1-1-1-16,0 0 1 15,1 1 1-15,-2 0-2 16,1-1 0-16,-2-6 0 15,4-1 2-15,0 6-1 16,0-6-1-16,0 0 1 16,0 0 0-16,0 0 0 15,0 0 1-15,0 0-1 16,0 0-1-16,0 0 0 0,0 0-4 16,0-22-33-16,14-14-23 15,4-3-78-15,-3-6-125 16,-2-6-115-16</inkml:trace>
  <inkml:trace contextRef="#ctx0" brushRef="#br1" timeOffset="114765.01">10294 7116 458 0,'0'0'103'16,"0"0"-63"-16,0 0 65 0,0 0-25 15,0 0-40-15,0 0-12 16,-61-131-4-16,51 131 3 16,0 0-4-16,2 0-4 15,0 0-7-15,2 2-4 16,3 21-6-16,0 7-1 15,3 7 0-15,0 2 0 16,0-6-1-16,14-3 0 16,8-9 0-16,6-9 0 15,4-12 0-15,4 0 0 16,1-18 0-16,-4-15-3 0,-8-2-9 16,-9-2-23-1,-11-2 13-15,-5 1 12 0,0 0 10 16,-17 5 1-16,-1 14 0 15,-4 5 5-15,1 8 12 16,5 6 6-16,1 0 2 16,8 0-5-16,3 0-1 15,0 0-12-15,-2 23-4 16,-1 9-4-16,1 7 1 16,1-3-1-16,5-5 2 15,0-5-2-15,0-7 0 16,0-2 0-16,6-8 0 0,3-4 0 15,0-5 0-15,1 0-1 16,1-23 1-16,-1-8-1 16,-5-4-9-16,-5 0-9 15,0 0 2-15,-5 10 9 16,-8 9 5-16,1 12 3 16,-7 4 4-16,-3 5-1 15,-1 29-2-15,2 7 1 16,4 1-1-16,6-3-1 15,8-5 0-15,3-9-1 16,0-10 1-16,0-6 0 16,9-9-3-16,4 0 1 15,-3-9-4-15,0-27 3 0,-3-6-13 16,-7-3-45-16,0 6-48 16,-7 5-63-16,-13 7 11 15,-1 11-118-15</inkml:trace>
  <inkml:trace contextRef="#ctx0" brushRef="#br1" timeOffset="117563.01">11346 9086 424 0,'0'0'25'16,"0"0"-11"-16,0 0-3 16,0 0-6-16,0 0-5 15,0 0-3-15,0 0-3 16,4 0-5-16,-2 0 1 0,-1 0 0 15,3 0 3 1,-3 0 3-16,2 0 4 0,-3 0 17 16,3-2 6-16,-2-19 9 15,3-10-7-15,-4-5-15 16,0 3-9-16,0 5 5 16,0 7-4-16,-5 9 3 15,-1 1-2-15,3 11-1 16,0 0-2-16,1 0-3 15,-5 0-7-15,7 0-10 16,-2 19-1-16,1 7-3 16,0 8 20-16,1-2 4 15,0-2 2-15,0-5 0 0,1-2 1 16,9-7-3-16,1-1 7 16,1-1 5-16,-1-5-2 15,-2-7-3-15,-5-2 0 16,-1 0-2-16,-2 0-3 15,-1 0 4-15,0 0 3 16,0 0 0-16,0 0-3 16,2 0-2-16,-2 0-2 15,0 0-2-15,0 0-2 16,0 0 0-16,0 0-4 16,0 0 0-16,0 0 1 15,0 0 1-15,0 0 4 0,0 0 0 16,0 0 1-16,3 0 0 15,-3 0 3-15,0 0 3 16,0-2 0-16,0-14-1 16,0 0-6-16,0 0 1 15,0 1-1-15,-3 3 2 16,-3 4 2-16,-4 5-4 16,-4-1 1-16,2 4-1 15,-8 0-1-15,1 0-3 16,-5 19 2-16,8 4-6 15,2 3 5-15,5 3 2 16,5-5 1-16,4 0 0 16,0-4-1-16,13-4 1 15,4-7 2-15,5-8 4 16,4-1 1-16,-1 0 1 0,-6-10 1 16,-3-13-5-16,-6-6 0 15,-10 5-3-15,0-3 4 16,0 1-1-16,-6 3-1 15,-12 7-1-15,6 3-1 16,0 5-1-16,0 7 1 16,9 1-1-16,0 0-1 15,3 0-1-15,-2 0-6 16,2 0-4-16,0 14 0 16,0 7 5-16,0-7 6 15,0-2 0-15,0-4 1 16,11-6 0-16,7-2 0 0,-5 0 0 15,-1-17-52-15,-12-6-283 16,-2 6 155-16</inkml:trace>
  <inkml:trace contextRef="#ctx0" brushRef="#br1" timeOffset="118501.01">10105 12385 611 0,'0'0'143'16,"0"0"-101"-16,0 0 18 15,0 0 8-15,0 0-36 16,0 0-17-16,-66-2-11 0,60 23 1 16,0 7-4-16,6 0 1 15,0-3-1-15,0-3-1 16,12-7-1-16,9-5 0 15,4-10 1-15,-1 0-1 16,4-6-2-16,-5-17-12 16,-10-9-6-16,-6 3 4 15,-7-2 7-15,0 7-3 16,-16 7 9-16,-8 5 4 16,3 9 4-16,-4 3 4 15,6 0 15-15,6 0-7 16,7 15-4-16,1 6-11 0,5 3 3 15,0 1-4-15,13-2 0 16,8-6 1-16,3-4-2 16,-1-12-1-16,0-1-2 15,-5 0 2-15,-3 0 1 16,-9-1 1-16,-1-12-7 16,-5-4 7-16,0-4 2 15,-17 1 2-15,-10 1-2 16,-4 7 0-16,1 1 1 15,4 8 0-15,3 3-1 16,11 0 1-16,2 0-3 16,7 20-1-16,3 17-6 15,0 9 6-15,18-4-2 16,14 0-21-16,16-9-54 0,9-5-80 16,9-15-158-16</inkml:trace>
  <inkml:trace contextRef="#ctx0" brushRef="#br1" timeOffset="119444.01">12890 12020 879 0,'0'0'85'15,"0"0"-35"-15,0 0 62 16,0 0-38-16,0 0-47 16,0 0-14-16,0 8-12 15,0 14 1-15,0 4-1 16,0-5-1-16,0 2-1 0,7-8 0 15,5-2-3-15,-1-7-4 16,4-6-14-16,-2 0 4 16,2 0 12-16,-6-8 3 15,-1-10 3-15,-6-5-3 16,-2 1 6-16,0-5 0 16,-16 3-1-16,-11 1 4 15,-1 8 5-15,-3 8 7 16,1 7 2-16,3 0-4 15,7 6-7-15,3 13-4 16,4 15-4-16,6 3-1 16,-1 5 1-16,7-2 0 15,1-2-1-15,0-9-1 0,1-3 0 16,14-7 0-16,4-5 1 16,3-8-2-16,2-6 0 15,2 0-2-15,-3-10-7 16,-1-13 3-16,-8-1 4 15,-4 4-2-15,-6-3 4 16,-4-1 2-16,0-1 0 16,-4 2 1-16,-12 3 2 15,2 12-2-15,1 8 1 16,2 0 1-16,1 0-3 16,1 0 0-16,0 13-3 15,3 5 1-15,0-4-2 0,3-1-5 16,0-3-40-1,-7-4-33-15,6-6-69 0,-7 0-142 16,2-25-256-16,-3-16 449 16</inkml:trace>
  <inkml:trace contextRef="#ctx0" brushRef="#br1" timeOffset="120819.07">11246 8914 439 0,'0'0'60'15,"0"0"-47"-15,0 0 2 16,0 0 13-16,0 0-2 16,0 0-3-16,9-49-5 15,-9 49 1-15,0 0-9 16,0 0-2-16,4 0-2 15,5 15-1-15,5 23 5 0,8 10 3 16,8 8 2-16,3 6 40 16,3 5-20-16,5 4-17 15,-2 4 9-15,3 11-9 16,-2 4 0-16,3 6 9 16,-4 0 2-16,-1-1-4 15,3-2-12-15,-4-1 1 16,-4-5 0-16,0-3-6 15,-1-1 8-15,-3-5-6 16,0-1-2-16,0-9 1 16,-3 0-1-16,-2-3-1 15,1-5 0-15,1 0 2 16,2 0 5-16,-2-4-5 0,0-1-2 16,2 3-3-16,-2-3 5 15,-2 0 0-15,1-2 2 16,0 0-4-16,1-2 1 15,0-2-2-15,0 2-2 16,-4-3 5-16,2-2-5 16,1 1 0-16,-1-4 0 15,-1-1-1-15,1-3 2 16,2-2-5-16,-2-4 3 16,6-3-3-16,-3-3 0 15,-1-3 1-15,0 0-1 16,-2 1 2-16,-3-2-2 0,-4 3 0 15,0-1 2-15,-6 1 2 16,2 2 4-16,-2 2-1 16,-3-4 4-16,4 2-7 15,0-6 1-15,-2-5 1 16,3 5 2-16,-3-5-8 16,4-1 3-16,-4 3 3 15,2-1-3-15,0 0 1 16,-6 4 2-16,5 1 1 15,-5-1 0-15,2 1 1 16,-2-6 0-16,0 3-4 16,0-4 1-16,-1-1 0 15,1-1-1-15,-2-6 1 0,-1 2-3 16,0-6-1-16,-3-2 2 16,2 0-2-16,-2 0-1 15,1 1 1-15,0-3-1 16,-1 0 0-16,0 0-2 15,0 0-15-15,-2 0-33 16,-22 0-85-16,-12 0-375 16</inkml:trace>
  <inkml:trace contextRef="#ctx0" brushRef="#br1" timeOffset="122505.07">11604 14022 404 0,'0'0'158'16,"0"0"-82"-16,0 0-11 15,0 0-12-15,0 0-17 16,0 0-17-16,0 0-4 15,0 6-6-15,0-6-6 16,0 2-1-16,0-2-2 16,0 0 0-16,0 0-1 15,0 0-3-15,0 0 2 16,0 0 0-16,0 0 4 16,0 0-2-16,4 0 0 15,-1 0 1-15,-2 0 4 16,1 0 4-16,-2-11 0 0,0-7-1 15,0 0-2-15,-6 6 0 16,-4 1-2-16,-2 9-2 16,0 0-2-16,6 2 0 15,-1 0 0-15,0 0-3 16,-1 18-7-16,0 5-7 16,1 6 6-16,4-5 4 15,3 1 5-15,0-3-2 16,0-6 4-16,0-1 0 15,14-7 0-15,2 1 1 16,6-9 7-16,2 0 2 16,0-3-1-16,-6-20-5 15,-8-6 1-15,-4 3-5 0,-6-3 5 16,0 4-3-16,-16 5 4 16,-8 5-5-16,4 8 5 15,-2 4-3-15,-2 3-2 16,8 0-1-16,0 16-4 15,5 12 2-15,3-1-1 16,3 8 0-16,3-3 2 16,2-3-2-16,0-2 2 15,0-1 1-15,10-7-2 16,7-2 2-16,8-9 0 16,5-5 3-16,1-3-3 15,-1-3 0-15,-5-13-2 0,-9-4 1 16,-9-2-8-16,-7 1 2 15,0 0 7-15,-21 6-1 16,-6 4 3-16,-6 9-2 16,3 2 4-16,2 0-4 15,6 12-4-15,4 20 4 16,9 10-8-16,9 0-75 16,0-6-188-16,13-4-155 15</inkml:trace>
  <inkml:trace contextRef="#ctx0" brushRef="#br1" timeOffset="123353.02">10553 16727 217 0,'0'0'618'16,"0"0"-580"-16,-105-3 22 16,75 3 10-16,14 16-42 15,4 2-16-15,6 7-5 0,4 2-5 16,2 8 0 0,0-2 0-16,13-4 3 0,7-2-2 15,7-17 0-15,-3-10-3 16,8 0 5-16,-5-19-4 15,-9-13-1-15,-6-3 0 16,-9 8-2-16,-3-1-3 16,0 8 5-16,-18 2 0 15,-3 11 3-15,-4 5 0 16,1 2-1-16,5 0 3 16,7 0 1-16,9 0-1 15,1 0-2-15,2 12-3 0,0 3 0 16,0 5 0-16,5-6 3 15,7 1 0-15,1-5-2 16,2-4-1-16,2-2-1 16,-1-4 0-16,-3 0 0 15,-5 0-2-15,-5 0-2 16,-3-4-9-16,0-8 13 16,-6 1-1-16,-14 3-1 15,-1 1 2-15,2 7 1 16,1 0-1-16,8 0 1 15,4 15-1-15,3 15-1 16,3 8-1-16,0 5 1 16,9 2-5-16,14-1-55 15,7-11-54-15,6-6-91 16,8-12-98-16</inkml:trace>
  <inkml:trace contextRef="#ctx0" brushRef="#br1" timeOffset="124201.02">12937 16445 991 0,'0'0'104'15,"0"0"-54"-15,0 0 88 16,0 0-66-16,0 0-38 15,0 0-15-15,0 30-9 16,-2-12-8-16,0 0 0 16,2-3 0-16,0-3-2 15,0-5-5-15,0 0-9 16,0-7 1-16,6 0 11 16,3 0-1-16,3 0 3 15,-3-22 3-15,0 2-1 0,-3-6 0 16,-3 1-2-16,-3 4 0 15,0 4 1-15,-2 10 1 16,-17 4 0-16,-8 3-1 16,-1 0 1-16,-2 10 1 15,4 13-1-15,6 4 1 16,5-1-3-16,7 6 4 16,2-9-4-16,6 4 1 15,0-11-1-15,0 0 0 16,0-3 0-16,13-11-1 15,6-2 1-15,3 0 0 16,1 0-2-16,3-21-8 0,-5-1 6 16,-4 3-5-1,-4-3 0-15,-10 4 7 16,0-3 2-16,-3 5 0 0,0 0 1 16,-18 7 0-16,-1 3-1 15,-7 6 0-15,-2 0 0 16,2 8-1-16,-3 9 1 15,4-1-23-15,-1 1-43 16,-1-5-127-16,5-8-124 16,3-4-459-16</inkml:trace>
  <inkml:trace contextRef="#ctx0" brushRef="#br1" timeOffset="125701.45">10448 16955 232 0,'0'0'257'0,"0"0"-231"15,0 0-6-15,0 0 34 16,0 0-13-16,0 0-22 15,0-23-9-15,0 23 0 16,0 0-6-16,7 0 0 16,13 0-4-16,7 10 7 15,11 0 4-15,4-4 3 0,7-2-1 16,9-1-2-16,10-3-5 16,7 0 2-16,8-3-2 15,5-15-4-15,0-2-1 16,3-7 6-16,-1 1-5 15,-3-3 1-15,-9 4 0 16,-7 5-1-16,-7 3-2 16,-7 5 5-16,-9 0-4 15,-2 1 3-15,-2 1-2 16,-4 1 2-16,1 0 1 16,-3 2-2-16,0-2 1 15,-4 1-1-15,0 2-2 16,-1 2 0-16,1 2 3 15,0 2-3-15,2 0 1 0,0 0 1 16,4 0-2-16,2 0 1 16,0 0-2-16,-3-2 0 15,-5-2 0-15,6 0 1 16,-4-3-2-16,0-1 2 16,3-6-1-16,1 3 0 15,0-4 0-15,-1 0 1 16,-1 0 0-16,-3 0 2 15,-2 3 0-15,-4-2 2 16,-1 7 0-16,-3 5 0 0,-3 0 2 16,0-2-2-1,-5 4 1-15,-1 0 1 16,-2 0-5-16,-2 0-1 0,0 0 0 16,-2 0 1-1,0 0-1-15,-2 6 1 0,1-4-4 16,-3 2 4-16,0-4-5 15,-5 3 3-15,-1-3-20 16,0 0-42-16,0 0-108 16,0 0-255-16</inkml:trace>
  <inkml:trace contextRef="#ctx0" brushRef="#br1" timeOffset="125836.02">13000 16548 258 0,'0'0'334'16,"0"0"-324"-16,0 0-10 16,0 0-8-16,0 0-288 15</inkml:trace>
  <inkml:trace contextRef="#ctx0" brushRef="#br1" timeOffset="127988.68">14852 2475 410 0,'0'0'51'0,"0"0"-32"16,0 0 53-16,0 0 35 15,0 0-10-15,0 0-25 16,-44-103-6-16,44 103-4 16,-2 0-13-16,2 0-16 15,0 0-19-15,0 0-9 0,0 28-3 16,0 13 0-16,0 13 3 15,0 4-2-15,0 4 0 16,2 8-1-16,0 9 0 16,1 10 1-16,-3 9-2 15,6 4 0-15,-3-4 1 16,2 4 0-16,2 8-1 16,3 1-1-16,3 10 5 15,0-4 4-15,-3-1-8 16,1 1 0-16,-3 11-1 15,5 4 2-15,3 4 11 16,0 8 27-16,4-5-29 16,5 1-9-16,-2 10 1 15,7-1-2-15,4-4-1 0,-5 7 0 16,1-14 0-16,-4 1 0 16,2 5 0-16,-1-10 0 15,-5 0 0-15,-4-7 0 16,-3 2 0-16,-3-2 1 15,-2-3-2-15,1 3 1 16,-5 14 0-16,0 2 0 16,1 5 0-16,-2-2 1 15,4-5-1-15,1 3 0 16,2-5 1-16,5 5-1 16,0-10 0-16,5 2 0 15,0-3 0-15,-1-2 0 16,-1 2 0-16,-3 5 0 0,-4 5 1 15,-5 9-1 1,-2 3 0-16,3 5 0 0,-1-3 0 16,-1 3 0-16,6-3 0 15,-3 4 1-15,2-2-1 16,-3-6 4-16,3 1-4 16,-1 0 1-16,-4 1-1 15,2 11 0-15,0 5 0 16,0 9 0-16,-1 1 0 15,2-1 1-15,0-1-1 16,-2 3 0-16,8-11 0 16,-1-3 0-16,0 0 0 0,-3-4 1 15,-3 8-2-15,1 6 1 16,-2-1 0-16,-1 6 1 16,0-7-1-16,0-5 0 15,0 5 0-15,-1-5 0 16,3-3 0-16,2-1 0 15,-1-8 1-15,4-2 0 16,-2 4-1-16,-4 1 0 16,3 3 1-16,-5-4 1 15,1-9 0-15,-1-3-1 16,0 1-1-16,1-3 1 16,0-8 0-16,3-6-1 15,-1-3 1-15,0-7 1 0,-2-4-2 16,2-9 1-16,3 5 0 15,-4 2 1-15,1 1-2 16,0-7 1-16,4-6 0 16,-1-12-1-16,-2-10 0 15,0-9 0-15,-6-9 0 16,2-12 0-16,1-13-1 16,-5-10 1-16,1-14 1 15,-3-6-1-15,2-5 0 16,-2-5 1-16,0 0-2 15,0 0 2-15,0 0 0 16,0 0 0-16,0 0 1 16,0 0 1-16,0 0-3 15,0 0 1-15,0 0-1 16,0 0 0-16,1 0-1 0,-1 0 1 16,3 0-5-16,0 7-7 15,0-4-2-15,4 4-3 16,-1 6-15-16,-3 2-9 15,-2 6-12-15,-1-2-19 16,0-3-4-16,0-1 15 16,0 1 3-16,-1-9-10 15,-5-1-1-15,-1-6 2 16,2 0-52-16,1 0-136 16</inkml:trace>
  <inkml:trace contextRef="#ctx0" brushRef="#br1" timeOffset="130689.02">17557 2796 574 0,'0'0'51'0,"0"0"-7"16,0 0 6-16,0 0-9 0,0 0-12 16,0 0-7-1,0 0 0-15,0-42-8 16,0 42-6-16,0 0-8 0,-3 0-1 16,-2 0-9-16,4 0-10 15,0 0-4-15,1 13-4 16,0 4 1-16,0 1 13 15,0 1 13-15,8-6 1 16,4-7 0-16,0-6 6 16,-1 0 5-16,-5 0 14 15,2-16 1-15,-5-12-8 16,-3-7 0-16,0-1-8 16,-4 9-3-16,-9 8 2 15,0 4-8-15,-1 11 0 16,8 1-1-16,-2 3 0 0,4 0 0 15,-1 0-7-15,1 18-6 16,3 12 1-16,1 4 6 16,0 3 6-16,0-1 1 15,7-5-1-15,6-4 1 16,5-6 0-16,2-7 1 16,9-13 4-16,-4-1-1 15,1 0-3-15,-11-18 0 16,-8-4-4-16,-7-4 3 15,0-2-1-15,-8-2 4 16,-9 2-3-16,1 8-1 16,2 7 4-16,4 7-3 15,3 6-1-15,3 0 0 0,0 0-3 16,-1 14 0-16,2 21-7 16,-4 13 9-16,7 1-2 15,0-4-1-15,4-11 4 16,13-13-5-16,2-12-5 15,-4-9 1-15,0 0 9 16,-6 0 0-16,-4-17 4 16,-5-7 5-16,0-7 3 15,0 2-2-15,-8-1-3 16,-4 5-3-16,0 5 1 16,1 8-4-16,0 4-1 15,3 8 0-15,-4 0-5 0,2 22-20 16,1 18-49-1,8 3-199-15,1-3-83 0,3-6 280 16,23 3 41-16</inkml:trace>
  <inkml:trace contextRef="#ctx0" brushRef="#br1" timeOffset="131685.15">16524 6144 689 0,'0'0'191'0,"0"0"-101"16,0 0 60-16,0 0-35 15,0 0-66-15,0 0-27 16,-109-22-7-16,86 22-3 15,4 0-3-15,5 0-9 16,6 3 1-16,7 0-1 16,1 3 0-16,0 0-4 15,4 5 0-15,22 3 4 16,11-10-1-16,6-4 1 16,3 0-1-16,-5-19-10 15,-8-11-9-15,-11 1-5 0,-16-1 1 16,-6 4 7-16,0 6 8 15,-21 3 9-15,-15 8 2 16,-6 9 3-16,3 0 6 16,8 0 7-16,9 0 3 15,8 0-6-15,7 0-10 16,7 9 0-16,0 12-5 16,0 9-3-16,17 5 3 15,3 1 0-15,-2-6 0 16,1-6 0-16,-2-3-1 15,-1-10-1-15,-5 1 0 16,-5-8-6-16,-4-4-14 16,0 3-7-16,-2-3 14 15,0 0 13-15,-10 0 1 0,-10-6-9 16,0-3 5-16,3 4 1 16,7 2 4-16,7 3-1 15,3 0-1-15,0 0-15 16,6 4-55-16,19 15 21 15,11-1-55-15,10-11-133 16,3-7-245-16</inkml:trace>
  <inkml:trace contextRef="#ctx0" brushRef="#br1" timeOffset="132675.01">19760 5877 968 0,'0'0'42'15,"0"0"-35"-15,0 0 89 16,-106-17 0-16,78 17-63 16,7 0-25-16,11 14-5 15,4 1-1-15,6 1-2 0,0 1 0 16,0-4 1-16,9-3 1 16,9-5-2-16,1-5-7 15,4 0-18-15,-3-6-4 16,-4-16 17-16,-6 4 12 15,-10-9 1-15,0 5 3 16,-10-3 3-16,-15 3 1 16,-6 10 1-16,3 5 1 15,2 3 4-15,9 4 6 16,6 0-7-16,6 0-9 16,2 7 1-16,3 13-5 15,0 3 0-15,0-3 1 16,2 0 1-16,10-5-2 0,4-5 3 15,1-2-2-15,-1-4 1 16,1-4 0-16,-4 0-1 16,-3 0 0-16,-3 0 0 15,-7 0 1-15,0 0 2 16,0-14-1-16,0-1 0 16,-13 2-3-16,-2 3 0 15,-1 3 0-15,2 1-7 16,0 6-30-16,2 0-78 15,2-3-96-15,0-7-269 16</inkml:trace>
  <inkml:trace contextRef="#ctx0" brushRef="#br1" timeOffset="134063.01">17716 2943 525 0,'0'0'26'0,"0"0"-11"15,0 0 13-15,0 0-8 16,0 0-7-16,0 0-2 16,-13-34-4-16,11 34-2 15,1 0-5-15,-4 0-1 16,0 0-2-16,-9 28 3 15,-7 20 0-15,-8 20 3 16,-4 9 1-16,-3 14 20 16,2 7 0-16,-3 4 0 15,-4 16-2-15,1 0 6 16,-5 1-3-16,-1-5-1 16,1-2-6-16,2-12 2 15,4-6-4-15,5-5-1 0,5-15 0 16,4-3-2-1,4-6-1-15,-3-3-5 0,2 5-2 16,-2 1 3-16,-3-3-1 16,-1 7 2-16,3-3-7 15,0-4 2-15,1 1 0 16,2-9-2-16,4-2 1 16,0-1-1-16,4-4-1 15,-2-5 2-15,6-4-1 16,-3 3-1-16,2-4 1 15,0-2-1-15,-3 0 0 16,0 0 3-16,1 0-4 0,-1-5 1 16,2 3-1-1,2-5 3-15,-3 2-3 0,6-3 0 16,-4 3 2-16,1 2-1 16,-1 2-1-16,-4 2 1 15,6-5 2-15,-1 2-2 16,1 0 1-16,0 3-2 15,-2-5 3-15,-1 3 5 16,5-5-6-16,-4-4 1 16,2-5 3-16,3-5-5 15,0-3 1-15,2-2 1 16,-1-4-1-16,1-5 1 16,4-1 1-16,0-2-3 15,0-1-1-15,0 0 0 16,0 0-1-16,0 0-7 0,0 0-40 15,11-17-56-15,13-19-59 16,11-22-149-16</inkml:trace>
  <inkml:trace contextRef="#ctx0" brushRef="#br1" timeOffset="135667.01">17637 2821 460 0,'0'0'59'0,"0"0"-29"16,0 0 11-16,0 0 11 15,0 0-27-15,0 0-5 16,-15-27-3-16,15 27-4 16,0 0-3-16,0 0-6 15,0 0 2-15,0 0-5 16,0 0 2-16,12 27-2 0,5 9 22 15,3 5 3-15,3 8-5 16,3 6-8-16,0-2 1 16,6 11 4-16,8-1-3 15,-3 2 9-15,2 7-7 16,0-1 2-16,1-1-2 16,-6 1 2-16,0-4-6 15,-2-1-4-15,1-4 7 16,-1-2-3-16,0-3-2 15,-1-6 1-15,-1-8-3 16,0 0-1-16,-5 1 1 16,6-3 4-16,-1-1-1 15,0-2-3-15,3 1 0 16,0-2-5-16,-2 1-2 0,-2-3 1 16,-3 1-1-16,-4-1 1 15,-1-3 0-15,-1-1 4 16,-3 2-6-16,2-3 8 15,-2 0-3-15,1 0-1 16,-1 0 2-16,0-1 5 16,-4 3-1-16,4-5-2 15,3 4-1-15,-2 2-4 16,8 5 3-16,-1 3 1 16,3 2-1-16,-1-1 6 15,-3 2-11-15,-5-7 4 0,1 1-1 16,-7-5-2-1,4 5-3-15,-4-1 2 0,5 1 2 16,-4-3 2-16,2-2-6 16,-2-4 1-16,0 0 3 15,0 0-4-15,2-5 2 16,0 1-2-16,-2-3 1 16,4 4-1-16,-4-3 3 15,2 2-2-15,-2-2-2 16,0-1 2-16,-2 1-1 15,4-4 0-15,-1 4 1 16,3-1 1-16,0 0-4 0,-2-1 2 16,2-5 0-1,-2 0 0-15,1 2 0 0,-5-5 0 16,3 3 0-16,-5-8 0 16,3 6 0-16,0-3 0 15,0 2 0-15,-1 3 1 16,0-3-1-16,3-2 0 15,-2 4 0-15,-3-1 0 16,4-2 0-16,-4 0-1 16,0-4 2-16,2 8-1 15,-2-3 0-15,-1 1 0 16,3-3 1-16,0 0-1 16,0 0 0-16,0-2-1 15,2 2 1-15,0-1 0 16,-2-4 1-16,0 1-1 0,-2-3 1 15,0 2-1-15,1-4 0 16,-2 2 2-16,-5-2-1 16,1-2 1-16,0 0-1 15,-3 0 0-15,4 0-1 16,-2 4 0-16,-3-4 0 16,2 0 0-16,-1 0-1 15,-1 0-13-15,-1 0-44 16,1 0-45-16,3 0-111 15,3-4-254-15</inkml:trace>
  <inkml:trace contextRef="#ctx0" brushRef="#br1" timeOffset="135811.31">19803 5953 811 0,'0'0'153'16,"0"0"-39"-16,0 0 24 15,0 0-82-15,0 0-43 16,0 0-13-16,-4-7-1 15,4 7-96-15,-4-2-151 16,-6-8-446-16</inkml:trace>
  <inkml:trace contextRef="#ctx0" brushRef="#br1" timeOffset="139140.94">17867 8042 408 0,'0'0'84'16,"0"0"-54"-16,0 0 3 16,0 0-14-16,0 0-7 15,0 0-8-15,-7 0 1 16,5 0-4-16,2 0-1 0,-2 0 0 15,2 0-8-15,0 0 3 16,0 0-4-16,0 4 8 16,8 4 1-16,1-1 1 15,3-5 4-15,-4-2 2 16,-1 0 1-16,-2 0 2 16,0 0 7-16,2-17-4 15,-5-5-3-15,-2 4-3 16,0 2-1-16,0 3-1 15,0 7-3-15,0 2-2 16,0 4 2-16,0 0-2 16,-2 0-3-16,-2 0-10 0,-1 0-5 15,0 0 4-15,-1 17 4 16,-2 0 8-16,5 2 2 16,2-4-2-16,1 0 2 15,0-4 0-15,0-3 2 16,1 0-2-16,13-8 2 15,4 0 3-15,0 0 12 16,0 0 6-16,-5-16-14 16,-3-6-2-16,-4-1-4 15,-6 0 2-15,0 1 2 16,0 5-3-16,-3 7 1 16,-6 1-2-16,-2 6 1 15,2 3-4-15,-2 0 0 0,-4 0-3 16,0 7 3-16,-2 17-7 15,0 6 1-15,7-3 3 16,0-1 2-16,7 3 1 16,3-5 0-16,0-3 1 15,2-3 3-15,18-6 1 16,8-8 6-16,5-4-1 16,2 0 1-16,-6-8-6 15,-4-10-3-15,-5-9 0 16,-11 3-1-16,-8 4 1 15,-1-5 4-15,0 1-2 16,-9 6-2-16,-6 3-1 0,0 3-2 16,-1 10 1-1,2 2-1-15,-1 0-10 0,-2 22 2 16,-1 11-1-16,5 14 2 16,3 6-4-16,3-4-90 15,6-6-292-15</inkml:trace>
  <inkml:trace contextRef="#ctx0" brushRef="#br1" timeOffset="139987.03">17016 10935 824 0,'0'0'95'0,"-102"-14"-76"16,55 14 39-16,3 0 35 16,19 5-47-16,6 13-28 15,8 4-8-15,6 5-6 16,5 6-3-16,0 0 1 16,0 1 2-16,10-5-3 15,12-2-1-15,0-10-2 0,8-12 1 16,-4-5 1-1,1 0 0-15,-6-4-5 0,0-18-1 16,-10-3-2-16,-2-6 0 16,-9-4 1-16,0 2 6 15,-14-5-10-15,-4 12 10 16,-3 8 1-16,-1 7 2 16,5 11 0-16,3 0 2 15,5 0 5-15,7 4-7 16,2 13-2-16,0 3-1 15,0 2 1-15,2-4-1 16,15-5-5-16,0 0 3 0,1-10-2 16,-3 1 4-1,-1-4 0-15,-6 0-2 0,0 0-2 16,-5-7 3-16,-3-10 2 16,0-4 1-16,0 4 0 15,-11-4 3-15,-1 6-3 16,0 3-1-16,3 6 3 15,6 6-2-15,2 0-1 16,1 9-9-16,0 29-13 16,0 3 16-16,16 6-40 15,16-4-40-15,14-9-44 16,9-6-115-16,9-13-254 16</inkml:trace>
  <inkml:trace contextRef="#ctx0" brushRef="#br1" timeOffset="140842.01">19678 10932 843 0,'0'0'65'15,"0"0"-31"-15,0 0 83 0,0 0-28 16,0 0-59-16,0 0-23 16,-68-41-3-16,61 50-3 15,4 7 1-15,1 3-2 16,2-8 0-16,0 0 1 16,0-3-1-16,0-7 0 15,5-1 1-15,3 0-1 16,0 0-5-16,-2-1 5 15,0-25 2-15,-5 1 0 16,-1-6 2-16,0-1 1 0,-2 2 4 16,-12 6 4-1,-2 7 1-15,-1 4 6 0,1 11 4 16,0 2-7-16,-3 0-7 16,2 15-5-16,-1 11-1 15,4 7-2-15,2-3-2 16,6-3 0-16,4-3 0 15,2-8 0-15,0-1 0 16,0-5 0-16,10-6 0 16,7-4-1-16,5 0-2 15,-2 0-4-15,-1-11-2 16,-5-4 4-16,-2-2 0 16,-6-1 3-16,-5 1 1 15,-1-3 2-15,0-1 1 16,-1 3-2-16,-11-1 1 0,3 7-1 15,-2 2 0-15,4 4-7 16,-5 2-38-16,3 0-39 16,1-4-44-16,0-5-124 15,3-4-343-15</inkml:trace>
  <inkml:trace contextRef="#ctx0" brushRef="#br1" timeOffset="142814.01">18031 7979 332 0,'0'0'87'15,"0"0"-18"-15,0 0 23 16,0 0-22-16,0 0-34 15,0 0-7-15,0-16-8 16,0 16-5-16,0 0-7 16,0 0-6-16,-7 0 1 15,-10 16-3-15,-4 13 6 16,-5 13 3-16,-1 6 2 16,4 4-2-16,-1 10 7 15,-2 9 6-15,-2 5-12 16,2 6 3-16,2 6 18 0,1 5-11 15,3 13-7-15,1 7 6 16,0-3 0-16,2 2-7 16,1-12 0-16,-1-6-2 15,3-1 2-15,-6-2-3 16,3-7-5-16,-4 1-5 16,2-6 2-16,2-5 2 15,-1-7-4-15,2-4 0 16,0-8 1-16,-2-7 1 15,1-3-1-15,-2-2 1 16,2-3-2-16,-5-3 2 16,3 1 0-16,0-5 3 0,1 1-4 15,1-7 2-15,-1 2-3 16,3-3 1-16,-2 3 0 16,4-3 0-16,-2-1 2 15,0 2-1-15,-2 1 0 16,1 1-1-16,-2 1-1 15,0 1 2-15,1 1-1 16,-1-2 1-16,1 2-1 16,0 1 0-16,1-1 0 15,0-3 1-15,4 7 0 16,2-1 0-16,0 0-1 16,0-2 0-16,4-1 2 15,-2 1 3-15,0-5 4 16,6 0-4-16,0 0-2 15,0 0-2-15,2-1 3 0,0-1-5 16,0 3 1-16,0-1 0 16,-1-7-1-16,1 5 2 15,0-4 1-15,-3-3-3 16,3 2-2-16,0-7 2 16,0-2 4-16,0 0-4 15,0-10-8-15,0 4-6 16,0-6-34-16,0 0-18 15,3 0-22-15,6-8-16 16,5-21-140-16,-4 5-269 0</inkml:trace>
  <inkml:trace contextRef="#ctx0" brushRef="#br1" timeOffset="143573.03">17082 11108 727 0,'0'0'89'16,"0"0"-71"-16,0 0 72 16,0 0-22-16,0 0-39 15,0 0-22-15,31-63 3 16,-8 63 2-16,2 0-5 0,1 0 6 15,0 0-7-15,0 0 13 16,-1 0-2-16,2 0-7 16,6 0 3-16,1 0-3 15,4 0-3-15,5 0-5 16,6 0-1-16,1 0-1 16,5 0 0-16,4 0 2 15,1 0-1-15,3 0-1 16,-2 4-4-16,-4-4 3 15,-1 0 0-15,-8 0 0 16,1 0-2-16,-4 0 3 16,4-4 0-16,0-6 0 0,1-4-1 15,-3-1 1-15,0 5 1 16,-1-3-1-16,-6 7 0 16,1-2 0-16,-6 0-1 15,-1 4 1-15,1 4 1 16,-1 0-1-16,0 0 0 15,4 0 3-15,-5 0-3 16,1 0 0-16,-1 0 0 16,-2 0 1-16,-2 0-1 15,-1 0 0-15,0 0 0 16,-3 0 0-16,-1 0 0 16,-2 0 1-16,1 0-1 15,4 0 0-15,1 0-2 0,4-3 4 16,2-2-2-16,6 0 1 15,2-3-1-15,-1 0 1 16,0 1-1-16,-7 2 0 16,-1 3-1-16,-2-3-2 15,-5 5 3-15,-2-3 1 16,-2 3 0-16,-3-2 1 16,0-3 1-16,1 2-3 15,-1-2 2-15,-2 4-2 16,1-2 1-16,-5-3-1 15,-5 5-1-15,1-2-12 16,-6-1-41-16,-2 4-78 0,2 0-206 16</inkml:trace>
  <inkml:trace contextRef="#ctx0" brushRef="#br1" timeOffset="143724.41">19687 10873 863 0,'0'0'204'15,"0"0"-153"-15,0 0 90 16,0 0-88-16,0 0-47 16,0 0-6-16,0-4-16 15,0 2-115-15,-1-4-183 16</inkml:trace>
  <inkml:trace contextRef="#ctx0" brushRef="#br1" timeOffset="144900.03">18319 12516 795 0,'0'0'34'16,"0"0"-13"-16,0 0 39 15,0 0-23-15,0 0-27 16,0 0-5-16,-24-26-3 0,24 26-2 15,0 14-1-15,0 20 1 16,2-1 3-16,8-4-2 16,4-10 6-16,1-4-1 15,-1-7-3-15,-1-5-3 16,1-3 3-16,-10 0 2 16,-2-23 5-16,-2-9-5 15,0-3 3-15,-3 5-1 16,-14 2 1-16,1 8-2 15,-1 7-1-15,5 7 0 16,1 6 1-16,4 0-4 16,1 0-2-16,-3 19-2 0,3 19 2 15,-3 7 0-15,8-1 2 16,1-3-1-16,0-3 2 16,16-11 0-16,2-5 2 15,6-8 3-15,2-11 0 16,-2-3-5-16,-4 0-1 15,-2-11 0-15,-8-11-1 16,-7 0 0-16,-3-2 0 16,0-4 2-16,-4 5 0 15,-16 4-1-15,1 6-2 16,-3 11-4-16,3 2-6 16,0 12-2-16,4 36-24 15,5 16-73-15,10 8-144 0,0 1-298 16</inkml:trace>
  <inkml:trace contextRef="#ctx0" brushRef="#br1" timeOffset="145734.03">17112 15897 979 0,'0'0'125'15,"0"0"-89"-15,0 0 52 0,0 0-17 16,0 0-33-16,0 0-24 16,-60-100-9-16,60 100-5 15,8 0 0-15,14 0-6 16,8 0 6-16,1 6-1 16,-1-2-5-16,-6 0-1 15,2-4-4-15,-6 0-2 16,-3 0-5-16,-10 0-4 15,-1 0 1-15,-4-4 3 16,-2-6 12-16,0 2 6 16,0-4 0-16,-8 9 2 0,-3-1 2 15,-2 4 2 1,0 0 2-16,3 0 1 0,4 4-5 16,3 11-3-16,1-1-1 15,2 2 0-15,0-5-2 16,0-1 0-16,0 2 2 15,6-9-1-15,-1 1-1 16,-2-4 1-16,-3 0 1 16,0 0 0-16,0 0 0 15,0 0-1-15,0 0-1 16,0 0-2-16,-3-13-14 16,-4 3 7-16,-5-2 9 15,2 7-2-15,2 1 4 0,2 4 0 16,-6 0-1-16,0 0-1 15,-6 21 2-15,-5 12-4 16,-4 9 4-16,2 2-10 16,6 1-47-16,8-7-28 15,11-1-98-15,5-15-98 16,24-12-212-16</inkml:trace>
  <inkml:trace contextRef="#ctx0" brushRef="#br1" timeOffset="146851.03">19519 15607 791 0,'0'0'191'16,"0"0"-129"-16,0 0 29 15,-90 23 18-15,72-15-58 16,5 0-26-16,4-2-9 16,5 4-8-16,4-3-3 15,0 8-5-15,0 4-2 16,10 1 1-16,8-5-4 15,3-8-6-15,1-7-18 16,-5 0 3-16,-3 0 3 0,-6 0-1 16,-8-15 11-1,0-8 10-15,-2-3 1 0,-18 0 2 16,-3 7 0-16,-3 8 2 16,-2 11 2-16,0 0 4 15,1 0 4-15,8 7 6 16,7 16-6-16,4 6-10 15,8 1 1-15,0 0-1 16,0-4-2-16,0-3 2 16,6-2 0-16,8-11-2 15,5-2 0-15,5-8-4 16,1 0 4-16,2 0 2 16,-3-17-2-16,-2-1-1 15,-8-5-2-15,-4-3-3 16,-10 3 4-16,0 1 2 0,-14-4 0 15,-9 4 0-15,-7 5-1 16,-4 4-5-16,3 9-13 16,5 4-20-16,-1 0-41 15,9 0-66-15,8 4-164 16</inkml:trace>
  <inkml:trace contextRef="#ctx0" brushRef="#br1" timeOffset="154943.03">18548 12525 95 0,'0'0'25'0,"0"0"-6"15,0 0 2-15,0 0-3 16,0 0 3-16,0 0-12 16,0 0 6-16,-20-61 6 15,20 61-7-15,0-1-3 16,0 1-3-16,0 0 2 16,0 0 2-16,0 0-7 15,0 0-2-15,0 0 2 16,0 0-3-16,0 0 3 15,0 12 0-15,0 23 1 16,0 10 35-16,6 9 8 16,4 7-10-16,4 5-3 0,-1 4-7 15,5 7 9-15,0 1-14 16,0 1 13-16,0 9 7 16,0 0-1-16,-2 12 1 15,1 0-4-15,-4 8-5 16,3-6-4-16,-2 1-9 15,2-2 3-15,3-2-6 16,3-6 11-16,3-1-8 16,4-3-6-16,1-5 8 15,0-5-9-15,3-5-2 16,-3-4 2-16,-2-9-5 16,-4 3 0-16,-4 1-4 15,-2-4 2-15,-3 2-1 0,2-4-6 16,-4-2 3-1,4 2 0-15,1-10-2 0,0-4 0 16,1 0-1-16,0-8-1 16,-5 1 0-16,1-6 0 15,0 0 0-15,-1-2 0 16,-1-6 1-16,-1 6 0 16,-4-1-1-16,6-3 0 15,-6 4 1-15,2 0 0 16,2-1-1-16,-3-3 0 15,0-2-1-15,-2-2 2 16,1 0-1-16,-4 0 0 16,-1-5 0-16,-1 0 1 15,-1 3 0-15,4-2-1 0,-3 3 1 16,2-5 1-16,0-1 0 16,-2 2-2-16,4-5 0 15,-3-2 0-15,0-5 0 16,0-1-1-16,3 0-12 15,1-4-57-15,1-4-103 16,-5-27-229-16,-3-6-66 16</inkml:trace>
  <inkml:trace contextRef="#ctx0" brushRef="#br1" timeOffset="155887.03">16882 16060 396 0,'0'0'65'0,"0"0"5"16,0 0 17-16,0 0-6 15,0 0-19-15,0 0-25 0,12-69-10 16,-1 69-8-1,2 0-3-15,7 0 12 0,6 16-11 16,8 7 3-16,9-1-7 16,7 0 9-16,8-5-10 15,10-3-6-15,10-6-1 16,5-8 5-16,9 0 0 16,5 0-10-16,3-8 3 15,1-7 0-15,-5 1-3 16,-6 6 0-16,-10-2 0 15,-6-2 0-15,-5 2-2 16,-1 2 2-16,-3-3 1 0,-5-3-1 16,4-2 1-1,-3-3 0-15,3-4 4 0,-7 4-5 16,-2-7 1-16,-6 3 1 16,-6 5 2-16,1-3-1 15,-10 6 3-15,-2-1 2 16,-7 6-1-16,-2 4 6 15,-2-1-1-15,5 0-9 16,-4 4 6-16,0-3-9 16,5 0 2-16,-1 3-1 15,4-4-1-15,6-1 1 16,0 2 0-16,2-2 1 16,-2 1-1-16,1-1-1 15,-7 0 0-15,-8 4 0 0,-4 0 3 16,-4 4-3-16,-8-2 2 15,-2 2 0-15,-2 0-1 16,-1 0 0-16,-1 0 0 16,4 0-1-16,-4 0 1 15,0 0-1-15,0 0-1 16,0 0-7-16,0 0-23 16,0 0-68-16,-11 0-56 15,-4 0-139-15</inkml:trace>
  <inkml:trace contextRef="#ctx0" brushRef="#br1" timeOffset="162787.04">21661 1985 692 0,'0'0'62'15,"0"0"-39"-15,0 0 14 16,0 0 19-16,0 0-13 16,0 0-13-16,0 0-9 15,0-13-10-15,0 35-7 0,0 17 0 16,-1 20 2-1,-1 14 9-15,2 16-2 0,0 14-2 16,0 11-1-16,0 17-5 16,12 14-2-16,5 17 7 15,2 11-7-15,0 18 4 16,1 5 7-16,3 8-3 16,-1-2-6-16,10 3-4 15,1 4 4-15,3 6-4 16,7 15 9-16,-2 12-2 15,2 13 4-15,0 10-11 16,2-2 7-16,-2 0-6 0,0-1 0 16,-2 7-1-1,3 9-1-15,4 7 4 0,0 14-3 16,4-6 2-16,2-1 2 16,1-7-1-16,4 5-2 15,2 5 2-15,5-2-4 16,0 7 2-16,0-8 0 15,1-8-2-15,-4-5 0 16,-5 3 2-16,1 5-1 16,-4 5-1-16,1 9 5 15,-1-10-4-15,-4-4 0 16,-2-7 0-16,-4 1-1 0,-8 6-1 16,-4 0-1-1,-3 1 1-15,-6-10 1 16,1-15 0-16,-2-12 1 0,-4-8-1 15,5 2 1-15,-4-6 0 16,0-1 0-16,1-8-1 16,-1-17 1-16,-4-11 0 15,-3-11 1-15,-3-21-1 16,1-13-1-16,-4-20 1 16,-3-17 0-16,-2-13-1 15,2-14 1-15,-2-15-1 16,0-11 1-16,1-15-1 15,-3-12 0-15,1-11 0 16,-1-5 1-16,0-14-1 16,0-2 0-16,0-4 1 15,0-4 3-15,0 0-1 16,0 0 0-16,0 0 2 0,0 0-2 16,0 0-3-16,0 0 0 15,-4-15-39-15,-4-10-58 16,8-10-121-16,0-8-168 15</inkml:trace>
  <inkml:trace contextRef="#ctx0" brushRef="#br1" timeOffset="164475.04">24921 3680 528 0,'0'0'175'15,"0"0"-81"-15,0 0 8 16,0 0-26-16,2-129-27 0,-2 117-15 15,0 2-3-15,0 8-9 16,0 0-8-16,-6 2-6 16,6 0-7-16,-4 0-1 15,1 0-8-15,2 0-15 16,-4 18 3-16,5 12-1 16,0 3 14-16,0 2 7 15,5-3 2-15,6-10-2 16,6-11 2-16,-2-5 1 15,3-6 4-15,-3 0-2 16,-2-17 5-16,-5-18-4 16,-8 0-3-16,0-6 5 0,0 7-4 15,-9 5 0 1,-4 10 0-16,4 12-3 0,1 2-1 16,4 5-1-16,-1 0 0 15,-1 0-9-15,1 22 2 16,1 9-4-16,4 6 9 15,0-3 0-15,0-2 2 16,0-4 1-16,4-6 1 16,16-6 3-16,7-10-3 15,3-6 1-15,-3 0-2 16,0-20 0-16,-5-4-1 16,-11-7 0-16,-10 6 1 15,-1-9 0-15,-1 3 1 16,-18 5 2-16,-7 4-3 15,-1 8 0-15,-3 13 1 0,3 1-1 16,-2 1-2-16,3 35-1 16,2 10-10-16,8 8-41 15,12-7-129-15,4-3-285 16</inkml:trace>
  <inkml:trace contextRef="#ctx0" brushRef="#br1" timeOffset="165457.04">24193 8905 739 0,'0'0'107'16,"0"0"20"-16,0 0-33 16,0 0-50-16,0 0-28 15,0 0-8-15,-46-21-7 16,28 55-1-16,6 13 1 16,3-2 2-16,6 0-3 0,3-6 0 15,0-7 2-15,15-2-2 16,9-9 3-16,1-15 0 15,3-6-3-15,-1 0 0 16,-7-18-1-16,-6-13 1 16,-9-4 0-16,-5-1 3 15,-3-1-3-15,-20 7 1 16,-3 4 1-16,-2 13 0 16,2 4 0-16,10 5-1 15,4 4-1-15,10 0 4 16,2 0-4-16,0 0-8 15,0 7 1-15,10 8 5 16,6 2 1-16,4-11-3 0,0-6 1 16,-6 0 1-1,-4 0 0-15,-6-2-2 0,-4-15 0 16,0-5-2-16,-6-1 2 16,-19 4 3-16,-1 4 1 15,-1 11 0-15,-1 4 1 16,5 0-1-16,-1 4-3 15,6 30 2-15,4 11-19 16,11 7-29-16,3 6-94 16,19-9-108-16,22-8-231 15</inkml:trace>
  <inkml:trace contextRef="#ctx0" brushRef="#br1" timeOffset="166109.04">26677 9002 796 0,'0'0'87'0,"0"0"47"16,0 0-28-16,0 0-53 16,0 0-34-16,0 0-11 15,-72-62-5-15,55 62-3 16,4 19 0-16,3 6 0 15,5 9-2-15,5-4 2 16,0 2 0-16,5-10 0 16,16-8-1-16,4-5-6 15,4-9 1-15,-1 0 1 16,-7-3-9-16,-8-23 10 16,-8 0 4-16,-5-8 4 0,0-6-2 15,-3 3 8-15,-14 3 5 16,-5 4 1-16,1 8-3 15,5 14-4-15,2 6-3 16,4 2-4-16,1 0-2 16,2 10-2-16,-2 13 0 15,5 10 2-15,3 1-1 16,1-8 0-16,0-1 1 16,12-7-1-16,7-6-1 15,4-8 1-15,-3-4 1 16,4 0-1-16,-4 0 1 15,-8-19 1-15,-5 0-1 16,-5-7 1-16,-2 5-1 16,0-7-1-16,-6 5-9 15,-14 6-15-15,-7 6-54 0,-4 11-100 16,-3 0-190-16</inkml:trace>
  <inkml:trace contextRef="#ctx0" brushRef="#br1" timeOffset="170332.96">25128 4047 82 0,'0'0'141'0,"0"0"-131"15,0 0 1-15,0 0 19 16,0 0-11-16,0 0-3 0,-16-97-8 16,12 78 6-1,2 0-3-15,-4-3-3 0,1-1 4 16,-1-1-2-16,-1-1-3 15,0-4-1-15,-2 0 0 16,0-2-2-16,-4 0-1 16,0-1 1-16,-1 2-3 15,3 6 0-15,0 1 2 16,3 3-2-16,3 2 7 16,2 3 5-16,1 4-2 15,1 0 5-15,1 2-11 16,-1 0 1-16,1 3-3 15,0 6 0-15,0 0 0 16,-2 0-1-16,2 0-2 16,-3 0-6-16,0 0-10 0,0 22 2 15,-3 19 1-15,0 25 13 16,0 10 7-16,-3 5 17 16,-2 14 10-16,-2 5-10 15,-7 11 9-15,-1 15 2 16,-3 0 9-16,-5 3 4 15,2 8-10-15,-1 0-7 16,0 5 10-16,0-3-18 16,2-8 0-16,-1-4-12 15,0-2-2-15,-1 2 10 16,-2-10-8-16,-1-2 17 16,0-8-8-16,-1-14-14 0,2-3 3 15,-1-6-6-15,1-8 1 16,3-3 3-16,1-6-1 15,2-5-1-15,-1 5 4 16,0-5-4-16,2 5 0 16,-1 4-2-16,3-3 0 15,1 5-2-15,1 2 3 16,-3 3-4-16,0-1 2 16,-4-2-1-16,1-6-1 15,-1-6 1-15,5 2-1 16,3-7 1-16,2 1-1 15,6-4 1-15,1-5-1 16,1-3 0-16,1-6 1 0,-2-2-1 16,3 0 1-1,-3-2-1-15,-1 1 3 0,1-1-3 16,-2 0 1-16,-2-6 0 16,2 1-1-16,3 0 0 15,-2 4 0-15,6-10 3 16,0 3-3-16,0-7-2 15,2 1 2-15,1-1 0 16,-2 1 1-16,3-1-1 16,-3 4-1-16,-1-3 1 15,1 6 0-15,0 1 1 16,-4-2-1-16,0 7 0 16,0-2 1-16,-3-5-1 15,4 1 0-15,-2-6 0 0,6-5 1 16,-2-4-1-16,2-4 0 15,-2 0 0-15,4 2 1 16,-4 5-1-16,2-4-1 16,-2 5 1-16,1 2 1 15,0 3-1-15,-3-4 0 16,3 4 0-16,-3-5 0 16,3-1 0-16,-3 0 0 15,2-2 1-15,-1-2-1 16,-1-6 1-16,3 0-1 15,-3-4 4-15,5 0-1 16,-1 0 0-16,2-3 2 16,0 0-1-16,0 1-2 0,0-1-2 15,0 8 0-15,-1-3 0 16,-2 0 1-16,1 2-1 16,1-5 0-16,-2 4 1 15,1 2 0-15,-1-4 1 16,-2 0 2-16,1 4 3 15,1-1 4-15,0-1 1 16,2 0-5-16,-2 1-3 16,-1 3-2-16,2 5-2 15,-2-2 0-15,3 1 0 16,-2-1 1-16,-1-1-1 16,1 4 0-16,-3 6 1 0,-1-3-1 15,0 5 3-15,1-5 0 16,-2 1-1-16,2-1 4 15,1 3-5-15,-1-5 0 16,5-1-1-16,0-1 1 16,1-1-1-16,-2-5 0 15,2 1 0-15,-2-3 1 16,2 1-1-16,-2-4 0 16,2-2 0-16,0 4 0 15,0 0 0-15,0 0-1 16,0 0 1-16,-5 1 0 15,5-7 0-15,0 0-1 16,0 0 0-16,0 0-2 0,0 0 3 16,0 3 0-1,0-3 2-15,0 0-1 0,0 0-1 16,0 0 1-16,0 0 0 16,0 0-1-16,0 0 0 15,0 0-2-15,0 0-1 16,0 0 0-16,0 0 2 15,12 0 1-15,6 0 0 16,6-3 1-16,3-7 2 16,7 1-1-16,10-5-4 15,9-1 2-15,5-4-3 16,6 0-1-16,-3-1-8 16,0 3-6-16,-7 1 0 15,-8 3-3-15,-3 4 8 0,-8 0 11 16,-5 8 0-16,-5-2 3 15,-8-1-3-15,-7 4-6 16,-7 0 2-16,-3 0-13 16,0 0 11-16,0 0-10 15,-18 8-7-15,-10 10 4 16,-4 1-7-16,0-2 10 16,2-8 0-16,0-2 15 15,0-1 3-15,5-6 0 16,4 0 0-16,1 0 1 15,8-6 1-15,-2-4 5 16,7-3 2-16,4 6 13 16,1 4 3-16,2-3-8 0,0 6-3 15,0 0-7-15,0 0-7 16,0-2-7-16,0 2 0 16,0 0-8-16,5-4-1 15,2 4 3-15,0-2-1 16,0-3 0-16,-4 1-12 15,2-1-3-15,-4-5-13 16,0 3-34-16,-1-6 5 16,0 4 1-16,0 4 12 15,-13 3 24-15,-4 2 5 16,0 0 12-16,1 0 8 16,-2 0 9-16,1 0-4 0,1 0-7 15,2 0-14-15,0 0-17 16,0 0-19-16,2 0 36 15,-1 0 24-15,-1 0 1 16,3 0 46-16,0 0 37 16,-4 0-21-16,2 0 10 15,-3 0 6-15,-4 0 25 16,-2 6-20-16,-2 4-14 16,-1-4-7-16,7 5-11 15,8-7-13-15,3-1-22 16,7-3-12-16,0 0-4 15,0 6-8-15,0 0-7 16,0 2-18-16,11 6 17 0,6-7-5 16,4-4 5-1,3 5 8-15,-4-5-4 0,-1-1-1 16,-1-2 4-16,-6 0-7 16,-6 0-5-16,-2 0 3 15,-4-9 14-15,0-5 4 16,0-5 6-16,0 7 18 15,-13-2 19-15,-4 7 4 16,-3 2-1-16,0 4-3 16,2 1-2-16,2 0 4 15,3 0-17-15,3 1-12 16,1 15-8-16,4-2-5 0,3 1-1 16,-2 4-2-1,4-5-1-15,0-2-1 0,0 2-3 16,10-6-1-16,6-1 2 15,4-7 4-15,3 0 0 16,-2-7 0-16,-6-9-2 16,-7-5-2-16,-5-1 2 15,-3-1 0-15,0 5 2 16,-13 6 1-16,-11 11 3 16,-2 1-1-16,-2 0 3 15,7 13 2-15,6 9 1 16,4 1-6-16,11 4-3 15,0 5-1-15,2-5-4 16,18-5 0-16,5-12-3 16,5-2 8-16,5-8-1 15,-2 0-4-15,-3-10-4 0,-9-10-4 16,-4 0-1-16,-7 3 1 16,-9-1 5-16,-1 3 2 15,0 3 3-15,0 1-1 16,0 8-1-16,0-3 4 15,0 6-12-15,0 0-6 16,0 0-26-16,0 0-15 16,15 9 44-16,3 2-2 15,5-7 8-15,-1 4 8 16,-4-8 1-16,3 1 1 16,-2-1 0-16,-2 0 7 15,0 0 15-15,0 0 9 16,7 0-9-16,-1 0 4 0,12 0 1 15,7 0-9-15,5 6-8 16,4 0 4-16,4 2 6 16,4-6-14-16,-4 8-4 15,-3 0-1-15,-4-3-1 16,-5 2-1-16,-3-1 1 16,1 1 3-16,-4 3-3 15,4-8 1-15,3 4-2 16,-1-1 1-16,-1-4 0 15,-4 2-3-15,0-5 3 16,2 0 0-16,0 0 0 0,-1 0-1 16,7 0 1-1,-4 0 0-15,6-8 0 0,-1-2 0 16,-2 1 0-16,-4-3-1 16,1 2-6-16,-2 3 3 15,-3-2 3-15,-1 2-4 16,-4 1 1-16,-2 5 4 15,0-6 0-15,0 7-1 16,5-2 1-16,-2-2 0 16,0 4 1-16,6-2-1 15,-3-4 0-15,0 4 0 16,2-4 0-16,-2 0-1 0,-1 5 1 16,1-7 0-1,-2 4 0-15,-1-2 0 0,4 1 0 16,-1 2 0-16,2-1 1 15,-4 0-1-15,0-2-2 16,-1 1 2-16,1-3 0 16,-1 4-1-16,1-2 0 15,1 2 1-15,-2 0 0 16,-1-4 0-16,-6 3 0 16,-1-1 1-16,2 2-1 15,-4 4-1-15,2-6 1 16,-2 4 1-16,-3-2-1 15,-2-6 0-15,1 7 0 16,-6-4 1-16,1 1-2 16,-5 0 2-16,-3 4-1 0,2-3 0 15,0 3 1-15,0 0 0 16,0-3 0-16,2 2 0 16,-4 0 2-16,-2 3-1 15,1-3-1-15,-4 3 0 16,-1 0 0-16,2 0 0 15,-2 0-1-15,0 0 2 16,0-1-2-16,0-6-8 16,0-1-54-16,0-7-285 15</inkml:trace>
  <inkml:trace contextRef="#ctx0" brushRef="#br1" timeOffset="170909.04">25131 3627 16 0,'0'0'47'0,"0"0"-23"15,0 0 5-15,0 0-29 16,-62 149-35-16,56-123-43 15</inkml:trace>
  <inkml:trace contextRef="#ctx0" brushRef="#br1" timeOffset="171975.16">25068 3890 31 0,'0'0'85'0,"0"0"12"16,0 0-3-16,0 0-22 15,0 0-15-15,0 0-17 16,0-30-13-16,0 13 1 15,0 2-1-15,0-1-6 16,0 6 1-16,0 3 6 16,0-2 1-16,0 5-5 15,0 3 0-15,0 1-7 16,0 0-7-16,0 0-4 16,0 0-1-16,14 15-3 0,20 26 1 15,10 16 11-15,6 6 8 16,0 8 3-16,-1 6 2 15,-1 13-1-15,-2 7-16 16,-4 7 10-16,2 15 24 16,-1 9-15-16,-2 13-22 15,4 4 9-15,-4-1-3 16,-7-5-6-16,0-5-1 16,-7-1 0-16,-7-6 3 15,-4-5-9-15,-3-9 10 16,-1-8 2-16,-2-2-5 15,3-9-7-15,-3-2 6 16,0-9-2-16,0-5 1 16,2-7-3-16,3 3 6 15,2-7-7-15,2 4-1 0,2-3 2 16,-3 3 2-16,3-3-2 16,-2-4-1-16,-6-2-1 15,-3-4 1-15,4-2 0 16,-5-1-1-16,0 2 0 15,3-3 3-15,-6 0-3 16,-2 1 4-16,4-1-1 16,1-1 3-16,0-1-4 15,0-12-1-15,4 4 1 16,1-8-2-16,1 0 1 0,1 2-1 16,-1-7 0-1,4 6 1-15,-1-8-1 0,-6-1 0 16,2 1 0-16,-4 1 0 15,-1-1 0-15,4 2 2 16,-5-1-2-16,4 2 1 16,-3-1-1-16,0 2 0 15,-5-6 3-15,3-1 0 16,-5 3 0-16,0-3 2 16,1 2 2-16,1-3-1 15,4-2-3-15,-1 1-3 16,5 1 2-16,4-5-2 15,1 3 1-15,-2-1 0 16,3-3-1-16,-6-1 1 16,-2-4-1-16,2-2 0 0,-6 2 1 15,2-2 1-15,-6 3-2 16,3 3 2-16,1-2-1 16,-3 5 0-16,1-2 0 15,1 3-1-15,1-3 0 16,0-3 1-16,4 0-1 15,-2-2 1-15,2 1-1 16,-1 1 0-16,4-2 0 16,-3 4 0-16,1-1 1 15,1-1-1-15,2-1 0 16,-1-1-1-16,1-4 1 16,-3-3 0-16,2 2 1 0,-7-5-1 15,1 1-1-15,-3 3 1 16,-1 0 0-16,2-1 0 15,-2 0 0-15,-2 0 0 16,1 0 0-16,-2-2-2 16,0 5-30-16,0 2-59 15,0-5-72-15,0-3-126 16</inkml:trace>
  <inkml:trace contextRef="#ctx0" brushRef="#br1" timeOffset="172126.16">26695 8910 842 0,'0'0'30'15,"0"0"-21"-15,0 0 67 0,0 0-76 16,0 0-14-16,0 0-85 16,-2-20-244-16</inkml:trace>
  <inkml:trace contextRef="#ctx0" brushRef="#br1" timeOffset="176873.33">26974 12125 901 0,'0'0'130'15,"0"0"-48"-15,0 0 33 16,0 0-33-16,0 0-33 0,0 0-26 16,0 0-8-1,0-31-10-15,1 61-4 0,5 26 2 16,-1 16-2-16,-3 11 0 15,0-3 1-15,-2-2-4 16,0-4 2-16,0-11-8 16,0-10-23-16,-6-10-27 15,0-14-48-15,-1-8-19 16,1-10-49-16,-5-11-61 16,-2-4-117-16</inkml:trace>
  <inkml:trace contextRef="#ctx0" brushRef="#br1" timeOffset="177114.05">26737 12173 620 0,'0'0'104'0,"0"0"0"16,-32-131 18-16,31 93-33 16,1-5-32-16,0 2-13 15,6 6-13-15,12-2-4 16,4 1-4-16,4 5-10 15,8 8-10-15,0-3 3 16,5 8-6-16,0 10-4 16,0 6-8-16,-2 2-43 15,-11 7-38-15,6 31-81 16,-5 7-134-16,-5 3-14 16</inkml:trace>
  <inkml:trace contextRef="#ctx0" brushRef="#br1" timeOffset="177779.05">27354 12391 671 0,'0'0'353'0,"0"0"-264"15,0 0 29-15,0 0-16 16,-97-8-60-16,81 8-21 15,2 8-9-15,4 12-3 16,1 11-9-16,8 2 1 16,1 2-2-16,5-3-1 15,15-4-1-15,8-8 0 0,6-10-4 16,2-10-25-16,-4 0-12 16,-2-6-18-16,-10-21-16 15,-8-8-1-15,-9-7 22 16,-3-6 15-16,-22-1 25 15,-12-2 9-15,-6 4 3 16,3 13 5-16,5 8 4 16,7 9 17-16,11 9 15 15,9 7 3-15,4-4-17 16,1 5-16-16,0 0-6 0,4 0-16 16,25 6 16-1,5 0 3-15,10-4-3 0,3-2-4 16,-2 0-19-16,1-15-4 15,-2-15-3-15,-9-11-1 16,-8-4 2-16,-9-4 6 16,-9-2 15-16,-9-11 8 15,0-4 4-15,-22-4 11 16,-8 2 26-16,3 12 8 16,1 10 20-16,6 18-14 15,8 14-7-15,5 7 10 16,5 3-20-16,2 4-22 15,0 0-7-15,0 7-9 16,6 34 1-16,12 18-1 16,4 17 2-16,-1 9 5 0,0 7-4 15,-3 6-1 1,-4-6-2-16,0 1 0 0,-2-11-5 16,4-8-25-16,-1-13-96 15,3-12-15-15,2-17-31 16,1-14-107-16</inkml:trace>
  <inkml:trace contextRef="#ctx0" brushRef="#br1" timeOffset="178522.04">27451 12242 778 0,'0'0'105'0,"0"0"-13"16,0 0 32-16,0 0-63 16,0 0-41-16,0 0 8 15,136-17-3-15,-73 1-15 16,1-6-9-16,-5 0 0 16,-6 3-1-16,-13 5-2 15,-10 1-7-15,-6 6-9 16,-18 5 4-16,-2 2 14 15,-4 0 1-15,0 0 6 16,-10 0 5-16,-17 22-1 0,-3 10-4 16,3 1 1-1,3 5 3-15,11-4-2 0,6-6-2 16,7-3-4-16,0-2-3 16,3-5 0-16,19-4-1 15,6-8-1-15,6-6 2 16,-1 0 0-16,0-13 0 15,-6-9-6-15,-6-1-2 16,-7-9-5-16,-7 0 7 16,-7-5 6-16,0 0 0 15,0 4 1-15,-12 7 3 16,3 8 2-16,6 13 4 0,0 5 2 16,3 0-7-1,0 0-5-15,7 11-8 0,19 15 6 16,5-4 1-16,3-3 0 15,1-5 1-15,-1-7-23 16,-6-7-8-16,-1 0 10 16,0-10 0-16,-5-23 7 15,-5-9 6-15,-6-6 5 16,-7-11 3-16,-4-2 0 16,0-11 1-16,-15-4 0 15,-7-9 11-15,-4-1 17 16,1 4 5-16,1 19-3 15,8 18 2-15,8 22-1 16,2 14 2-16,3 9-12 16,3 18-14-16,0 45-8 15,0 26 0-15,11 16 2 0,5 7-2 16,0-6-1-16,5-5-2 16,2-8-29-16,-5-7-83 15,1-11-100-15,-2-21-243 16</inkml:trace>
  <inkml:trace contextRef="#ctx0" brushRef="#br1" timeOffset="178897.05">28940 11703 1006 0,'0'0'137'15,"0"0"-30"-15,0 0 6 16,0 0-49-16,0 0-29 15,0 0-22-15,-38-40-8 16,38 70-5-16,0 26-1 0,0 23 1 16,0 9 0-1,0-3 0-15,0-6 0 0,0-11-7 16,0-12-35-16,0-8-55 16,0-13-58-16,0-13-40 15,0-15-84-15,2-7-212 16</inkml:trace>
  <inkml:trace contextRef="#ctx0" brushRef="#br1" timeOffset="179123.18">28733 11610 749 0,'0'0'152'0,"0"0"-14"0,0 0 14 16,0 0-62-16,-28-151-60 15,54 127-20-15,12 1-4 16,10 8-3-16,5 8-2 16,1 4-1-16,-5 3-8 15,-10 0-22-15,-2 19-57 16,-10 17-47-16,-8 12-113 16,-7 4-53-16</inkml:trace>
  <inkml:trace contextRef="#ctx0" brushRef="#br1" timeOffset="179325.05">28778 12404 453 0,'0'0'331'0,"0"0"-276"0,0 0 18 16,0 0-3-16,119-85-55 15,-64 57-15-15,8-5-11 16,1-1-60-16,-9-3-82 16,-2-4-193-16</inkml:trace>
  <inkml:trace contextRef="#ctx0" brushRef="#br1" timeOffset="179692.04">29333 11911 239 0,'0'0'417'16,"0"0"-297"-16,0 0 0 15,0 0 11-15,-89-2-57 16,76 13-35-16,7 7-8 16,2 0-7-16,4 5-17 15,0-1-2-15,3 1-3 16,13-1 1-16,1-3-3 16,6-4-1-16,-3-1-2 15,1-3 2-15,-5 3-12 16,-2-1-3-16,-5-3-6 15,-1 2-7-15,-3-2-1 16,-5 3-1-16,0 5 8 0,-1 5 1 16,-19 1 10-1,-8-1 10-15,-4 3 2 0,1-7 2 16,0-3-1-16,4 0 1 16,2-6 3-16,8-4 7 15,6-3-6-15,7-3 0 16,4 0-6-16,4-16-7 15,24-20-68-15,13-12-40 16,10-9-95-16,4-1-43 16</inkml:trace>
  <inkml:trace contextRef="#ctx0" brushRef="#br1" timeOffset="180847.05">29594 11903 441 0,'0'0'153'0,"0"0"26"0,0 0-26 16,0 0-33-16,0 0-22 15,0 0 3-15,7-14-24 16,-7 14-8-16,0 0-18 16,-7 0-17-16,-5 20-20 15,-5 13-12-15,-3 8 0 16,3 8-3-16,9-1 1 16,6-4-3-16,2-4-15 15,0-9-27-15,9-8-5 16,7-3-18-16,6-12-9 15,0-6 18-15,-3-2 18 16,5 0 2-16,-4-22 8 16,2-4 4-16,-3-5 20 0,0-13 7 15,-1-1 2-15,-4-3 11 16,-4 3 17-16,1 12 11 16,-6 4 3-16,-3 9-2 15,-2 12 15-15,0 4-12 16,0 0-14-16,2 4-10 15,-2 0-10-15,0 0-9 16,0 0-2-16,0 23-2 16,0 13 1-16,1 3-1 15,-1-2-7-15,1-3-17 16,1-5-5-16,4-4-19 16,3-5 6-16,5-4 26 0,2-10 16 15,-1-6 2-15,1 0 1 16,0-12 1-16,-2-20 1 15,2-5 9-15,-4-8 26 16,0 0 5-16,-1 4-12 16,-7 2 5-16,5 7-6 15,-2 3 0-15,-1 12-4 16,0 3-4-16,-4 6-10 16,4 2-6-16,-2 6-1 15,3 0-5-15,3 0-7 16,0 23 5-16,3 12 1 15,-1 3-6-15,-1-5-9 16,-2 5-14-16,-3-8-15 0,0-8-20 16,-2-6-15-1,1-2 15-15,0-10 21 0,-3 0 16 16,1-4 28-16,2 0 0 16,2-8 5-16,-1-18 20 15,4-7 13-15,-2 0-2 16,2-2 5-16,1-5-10 15,-2 3-5-15,-3 6 2 16,3 7-6-16,-2 7-6 16,-1 6-7-16,-4 10-3 15,4 1-5-15,1 0-1 16,3 1-2-16,1 21 2 0,-2 3-2 16,1 3-8-1,-3 1-21-15,1-5-9 0,-2 0-14 16,4-3 3-16,-2-11 5 15,4 6 2-15,0-9 6 16,1-2 7-16,0-5 15 16,3 0 15-16,0 0 1 15,1-6 1-15,-1-10 0 16,-2-12 11-16,2 2 8 16,-4-5 11-16,0-6 8 15,-1 0 4-15,-1-1 3 16,-4 5 12-16,-3-4-1 15,0 11-3-15,-3 3-2 16,0 9 10-16,0 6-17 16,0 4-9-16,0 4-13 0,0 0-8 15,0 0-8-15,0 13-7 16,0 31-1-16,0 18 1 16,0 16 0-16,-3 6 1 15,0 2-1-15,3-1 0 16,0-1-3-16,0-8-1 15,0-7-32-15,0-14 0 16,0-6-43-16,1-8-30 16,1-10-22-16,-2-7-26 15,0-14-121-15,0-10-293 16</inkml:trace>
  <inkml:trace contextRef="#ctx0" brushRef="#br1" timeOffset="181364.04">30629 11625 709 0,'0'0'193'16,"0"0"-98"-1,0 0 48-15,0 0 2 0,0 0-67 16,0 0-44-16,-34-105-12 16,34 105-7-16,0 0-15 15,10 0 0-15,14 1-12 16,3 22 11-16,5 3-4 15,-4 7-21-15,-7-4-10 16,1 5 3-16,-9 3-10 16,-2-5-10-16,-7-3-2 15,-4 0 17-15,0-3 8 16,0-3 11-16,-2-2 12 0,-9-5 7 16,-2-6 3-1,-2-2 0-15,-2-2 10 0,1-6 11 16,1 0 3-16,7 0-3 15,3 0-9-15,3 0-7 16,2 0-5-16,0 0-3 16,0-6-3-16,0 3-34 15,0-2-31-15,0-5-56 16,5 2-64-16,0 1-107 16</inkml:trace>
  <inkml:trace contextRef="#ctx0" brushRef="#br1" timeOffset="182947.05">30532 11832 682 0,'0'0'208'16,"0"0"-135"-16,0 0 59 15,0 0 25-15,0 0-67 16,0 0-41-16,-19-21-30 15,-6 44-6-15,-8 22-6 16,-5 10-4-16,5 4 3 16,10-3-4-16,12-2 3 15,11-3-5-15,0-10-5 16,11-10 4-16,12-5-3 16,7-13-3-16,4-9-11 0,4-4 1 15,-2-8-2-15,0-28-4 16,-5-6-2-16,-3-9-1 15,-7-8-3-15,-12-5-5 16,-6-3-2-16,-3-2 22 16,-9 6-8-16,-12 11 19 15,-1 13 3-15,2 16 6 16,7 14 10-16,3 9 2 16,1 0-6-16,5 0-12 15,0 19-1-15,4 10 1 16,0 0-4-16,0 0 2 15,14-10-6-15,10-3 7 16,12-6-1-16,8-10 2 16,4 0 2-16,-2 0 1 15,-6-18-3-15,-7-5 2 0,-5 3 1 16,-9-6 4 0,-5 7 14-16,-6 5 5 0,-2 6 10 15,-3 2 1-15,-2 5-8 16,-1-5-9-16,0 6-5 15,2 0-15-15,3 6-3 16,8 23 2-16,0 12 1 16,3 11 0-16,-2-6-4 15,1-1 4-15,-5-3-16 16,2-7-11-16,-4-9-10 16,-2-7-7-16,-3-8-6 15,-2-6 17-15,-1-5 14 0,0 0 18 16,0 0 1-16,0-12 5 15,0-20 2-15,-1-1 11 16,-2-10 4-16,3-10-3 16,0-2-7-16,0 0-5 15,9 5-2-15,7 14-1 16,1 9-2-16,5 5-2 16,-1 12 0-16,1 9-1 15,2 1-3-15,1 0-15 16,4 0-29-16,-1 1-35 15,-1 8-69-15,-1-8-11 16,4-1-43-16,-7 0-1 16,-1 0-70-16</inkml:trace>
  <inkml:trace contextRef="#ctx0" brushRef="#br1" timeOffset="183179.05">31399 11555 359 0,'0'0'206'16,"0"0"-32"-16,0 0-2 15,0 0-10-15,0 0-39 16,0 0-29-16,-40-110-20 15,32 107-9-15,2 3 1 16,0 0-35-16,-1 16-14 16,1 36-9-16,0 25 0 15,4 21 4-15,2 6-8 16,0 4-2-16,6-4-2 16,1-4 0-16,-6-7-3 0,-1-7-20 15,0-8-29-15,-12-10-35 16,-7-14-44-16,0-15-60 15,3-16-79-15,12-13-252 16</inkml:trace>
  <inkml:trace contextRef="#ctx0" brushRef="#br1" timeOffset="184065.05">31451 11573 930 0,'0'0'76'16,"0"0"-24"-16,0 0 116 15,0 0-63-15,-19-124-68 0,25 111-27 16,16 9-7-16,11 4-3 16,3 0-1-16,0 19 0 15,-2 17 1-15,-7 5-8 16,-8 4-14-16,-6 3-4 15,-12 4 6-15,-1 1-2 16,-3 2-5-16,-21-4-5 16,-6-4 4-16,0-6-8 15,0-5 13-15,5-9 0 16,7-6 9-16,5-9-9 0,7-8 1 16,3-4 7-1,3 0 15-15,0-15 0 0,14-29 9 16,11-14-8-16,7-20-1 15,11-15 8-15,1-14 3 16,3-12-5-16,-5-7 7 16,-6-5-8-16,-7 2 7 15,-12 13 16-15,-8 16 1 16,-4 24 2-16,-5 25 30 16,0 20 7-16,0 13-20 15,0 12-15-15,0 6-14 16,0 0-14-16,0 0-5 15,3 35-2-15,7 23 0 16,4 23 2-16,2 16 2 16,-3 6-2-16,2-2 3 0,-3-5-3 15,-3-14-2-15,4-12 1 16,-3-11-13-16,-1-13-21 16,1-15-2-16,-3-9 3 15,2-11 2-15,1-7 7 16,0-4 11-16,0 0 12 15,1-14 2-15,2-13 2 16,1-8 1-16,0-3-1 16,-4 1 5-16,4-2 6 15,-2 1-2-15,-6 4 2 16,3 0-2-16,-2 9 1 16,-1 15-5-16,-4 2 3 0,0 8-4 15,-2 0-1-15,1 0-3 16,0 4-1-16,4 28-1 15,0 13 1-15,-4 10 0 16,-1 5 3-16,0 0-4 16,0 0 0-16,0-7 2 15,0-5-2-15,0-8 0 16,0-6-6-16,0-10-12 16,0-8-14-16,0-10 9 15,0-3 5-15,0-3-2 16,0 0 0-16,0 0-4 15,2-13-21-15,5-12-79 16,0-7-83-16,-4 1-120 0</inkml:trace>
  <inkml:trace contextRef="#ctx0" brushRef="#br1" timeOffset="184319.05">32162 10993 690 0,'0'0'237'0,"0"0"-145"16,0 0 32-1,0 0 19-15,0 0-97 0,0 0-36 16,-38-89-10-16,38 89-6 15,0 28-61-15,12 27-90 16,12 17 11-16,3-3-191 16</inkml:trace>
  <inkml:trace contextRef="#ctx0" brushRef="#br1" timeOffset="184560.05">32399 11300 938 0,'0'0'178'16,"0"0"-49"-16,0 0 32 16,0 0-60-16,0 0-62 0,0 0-26 15,-39-7-9 1,18 71-1-16,2 21-2 0,4 8 6 16,9-10-7-16,6-8 0 15,0-13 0-15,10-14-4 16,11-15-21-16,4-14-48 15,2-19-43-15,6 0-58 16,-4-21-156-16</inkml:trace>
  <inkml:trace contextRef="#ctx0" brushRef="#br1" timeOffset="186323.05">28730 13774 851 0,'0'0'200'0,"0"0"-173"15,0 0 27-15,0 0 81 16,0 0-55-16,0 0-52 16,106-63-6-16,-42 32-2 15,-7 3-14-15,-8 6-3 16,-13 8-3-16,-9 5-8 15,-11 9-53-15,-9 0-83 16,-7 9-73-16,-5 27-100 0,-24 18-107 16</inkml:trace>
  <inkml:trace contextRef="#ctx0" brushRef="#br1" timeOffset="186525.05">28705 14258 574 0,'0'0'400'0,"0"0"-341"16,0 0 19-16,0 0 74 16,0 0-63-16,0 0-48 15,42-22-19-15,-1 3-6 16,5-3-13-16,10 0-3 0,-1 1-12 16,-4-2-73-1,-8 4-86-15,-9 2-132 0,-9-1-379 16</inkml:trace>
  <inkml:trace contextRef="#ctx0" brushRef="#br1" timeOffset="187987.16">29901 13376 848 0,'0'0'200'0,"0"0"-143"16,0 0 38-16,0 0 51 15,0 0-46-15,0 0-54 16,-36-89-28-16,15 109-10 15,-4 27-5-15,-9 15 2 16,1 12-5-16,5-5 0 16,5-2 1-16,5-6-1 15,5-18-1-15,5-7-7 16,2-13-11-16,6-15-5 16,-1-2 1-16,1-6 8 0,0 0 10 15,-4 0 3-15,0 0-1 16,0-10-2-16,1-2 2 15,3 5 1-15,0-3 0 16,0 5 0-16,7-2-1 16,16 4-2-16,7 3 2 15,8 0 3-15,4 0-2 16,0 12-5-16,1 7-18 16,-7-9-1-16,-2 4-4 15,-6-4-15-15,-8-5-5 16,-6-4 28-16,-7-1 7 15,-1 0 2-15,-6 0 12 16,0 0 1-16,0-16 1 0,0-7 0 16,-6 0 1-1,-3-5-1-15,1 5 25 0,1 7 27 16,0 0 7-16,1 7-9 16,3 2-25-16,0 6 64 15,-1-5-48-15,4 6-12 16,-4 0 5-16,-3 28-9 15,-4 28-10-15,-1 22 7 16,2 5-14-16,4 7-6 16,6-3-3-16,0-11 0 15,0-5-20-15,0-11-58 16,0-15-114-16,0-9-222 0</inkml:trace>
  <inkml:trace contextRef="#ctx0" brushRef="#br2" timeOffset="202229.06">11104 17991 567 0,'0'0'188'16,"0"0"-132"-16,0 0 39 0,0 0 12 16,0 0-48-16,0 0-19 15,0 0-13-15,0 9 0 16,0-9-8-16,0 0-4 16,0 0 2-16,0 0 1 15,0 0-5-15,0-32-3 16,1-19-9-16,4-18-1 15,1-1-14-15,2-1-3 0,-2 3-7 16,-1 13 1-16,-5 13 7 16,0 23 14-16,0 6 1 15,0 12 0-15,0 1 1 16,0 0-3-16,0 0-4 16,0 14-2-16,0 25-2 15,0 20 11-15,3 7 0 16,3 3 2-16,2-1-1 15,-2 1 0-15,4-10-1 16,-5-2 0-16,-2-2 0 16,-3-2-4-16,0-2-45 15,0-8-65-15,-4-8-62 16,-10-9-124-16</inkml:trace>
  <inkml:trace contextRef="#ctx0" brushRef="#br2" timeOffset="202461.06">10973 18396 738 0,'0'0'131'0,"0"0"-13"15,0 0 11-15,0 0-56 16,0 0-34-16,0 0-24 15,24-26-10-15,16 4-5 16,8-6-1-16,5-1-20 0,3 0-85 16,2 3-88-16,-9 1-169 15</inkml:trace>
  <inkml:trace contextRef="#ctx0" brushRef="#br2" timeOffset="203271.06">11810 17565 628 0,'0'0'118'15,"0"0"9"-15,0 0 12 16,0 0-42-16,-34-126-38 16,28 119-21-16,-1 7-13 15,-3 0-12-15,-4 0-13 16,-5 22-2-16,-5 23-1 0,-4 18 0 16,4 11 1-1,2 4 2-15,14-5 2 0,8-12-2 16,0-8-1-16,6-15-3 15,14-13-5-15,5-7-14 16,3-15-23-16,1-3-1 16,-1 0-9-16,-1-17-9 15,-8-10-1-15,-12 3 24 16,0 0 26-16,-7 2 16 16,0 7 1-16,0 4 18 15,-8 6 52-15,5 5-11 16,-1 0-6-16,2 0-23 15,2 8-19-15,-4 28-6 16,4 9-2-16,0 5 4 0,0 6-6 16,0 0 6-16,0-1-8 15,0-2 0-15,0-4 0 16,4 0-1-16,-4-12-23 16,3-9-58-16,3-6-68 15,6-17-95-15,0-5-83 16</inkml:trace>
  <inkml:trace contextRef="#ctx0" brushRef="#br2" timeOffset="204201.06">11942 17855 788 0,'0'0'127'16,"0"0"23"-16,0 0-17 0,0 0-53 15,0 0-42-15,0 0-16 16,-7-48-11-16,14 41-7 16,9 1-4-16,4 5-2 15,4 1 2-15,-3 0-8 16,2 0 5-16,-4 14-16 16,-3 8-12-16,1-3-9 15,-6 8-16-15,-7-1 1 16,-4 6 2-16,0-1-26 15,0 2-1-15,-15 0-1 0,-8-9-9 16,0-7 16-16,6-4 56 16,5-11 18-16,5-2 9 15,5 0 30-15,2-4 46 16,0-32-21-16,21-10-42 16,10-9-5-16,8 0 11 15,2 5-14-15,-3 7 8 16,-5 11 8-16,-6 9 1 15,-14 13 3-15,-6 7-5 16,-6 3-2-16,-1 0 10 16,0 0-4-16,0 0-13 15,0 13-11-15,-1 20 1 16,-4 9 0-16,0 5-5 0,4-4-3 16,1-9-2-1,0-6-1-15,0-6-1 0,7-4 1 16,-2-10 0-16,1-2 0 15,-2-6 0-15,-1 0 1 16,-1 0 2-16,1 0 1 16,4 0 4-16,1-23 10 15,5-6-2-15,-2-6-10 16,-5-1 5-16,1 7-3 16,0 6-3-16,-4 13 1 15,0 5-3-15,-3 5-2 16,8 0 0-16,5 0-9 15,6 12 9-15,10 7 0 16,-1 2-8-16,4-6-22 0,0-8-24 16,1-7-2-16,7 0 1 15,-4-7-2-15,0-23 6 16,-6-10 18-16,-5-6 23 16,-6-6 10-16,-5-2 0 15,-8-3 9-15,-6-2 28 16,0-2 28-16,-6 2-1 15,-12 4 8-15,-1 10 8 16,4 14-16-16,6 15-19 16,3 10-12-16,3 6-4 15,1 0-15-15,0 0-12 16,2 22-2-16,0 38-8 16,0 25 8-16,7 21 4 0,-1 10-4 15,1 0 0-15,-7-3 0 16,0-7-2-16,0-14-13 15,-4-12-72-15,-8-11-61 16,8-16-71-16,2-16-64 16,2-23-139-16</inkml:trace>
  <inkml:trace contextRef="#ctx0" brushRef="#br2" timeOffset="204891.34">12775 17679 854 0,'0'0'100'15,"0"0"44"-15,0 0 3 0,0 0-77 16,0 0-46-16,0 0-17 16,20-27-6-16,5 27-1 15,2 0-1-15,-1 4-2 16,-2 24 1-16,-8-2-3 15,4 4 2-15,-8 0-32 16,-5 0-13-16,-4 0-22 16,-3 2 9-16,0 0 9 15,-19 3-17-15,-8-8 20 16,-2-4 16-16,-1-5 20 0,3-10 13 16,12-8 2-1,6 0 0-15,5-14 19 0,4-25 3 16,2-16-12-16,20-13-8 15,8-16-1-15,2-13 6 16,0-11 13-16,2 0-5 16,-8 10 2-16,-5 20 4 15,-9 25 30-15,-3 28-9 16,-7 11 22-16,-2 12 12 16,0 2-25-16,0 0-35 15,0 27-18-15,0 25 2 16,0 18 0-16,0 10 4 15,0-2 4-15,6-7-7 16,7-8-2-16,2-11 0 0,-1-12-1 16,2-12-1-16,-1-9-2 15,1-13 3-15,-2-6-8 16,2 0-4-16,-1-6 1 16,0-22-3-16,0-14-2 15,1-1 4-15,-4-10 8 16,1 2 3-16,-5 10 2 15,0 13-1-15,-3 12 1 16,-3 12 1-16,0 4 5 16,5 0-6-16,-1 18 0 15,7 12-1-15,-2 3-1 16,-2-2 0-16,1-1 0 16,-1-8-58-16,3-5-82 0,-3-5-63 15,-3-11-190-15</inkml:trace>
  <inkml:trace contextRef="#ctx0" brushRef="#br2" timeOffset="205888.07">17161 17365 781 0,'0'0'198'16,"0"0"-124"-16,0 0 86 0,0 0-29 15,0 0-65-15,0 0-30 16,-1-27 0-16,-6 13-7 15,1-7-15-15,-1-1-7 16,0-7-2-16,3-12-4 16,-1 0-1-16,2-6-6 15,3-10-13-15,-1 1-1 16,1-2 4-16,-2 13-6 16,0 13 13-16,-1 15 9 15,2 14 0-15,-1 3 2 16,1 0-4-16,-2 0 0 15,3 17-2-15,-3 41-1 16,3 19 3-16,0 17 1 16,0 1 1-16,10 0 0 0,-2-2 0 15,1-5-2-15,-3-6-3 16,1-11-33-16,-1-9-72 16,2-17-85-16,-2-15-83 15,-1-22-166-15</inkml:trace>
  <inkml:trace contextRef="#ctx0" brushRef="#br2" timeOffset="206069.44">17118 17650 642 0,'0'0'217'0,"0"0"-144"0,0 0 67 16,0 0-29-1,0 0-61-15,0 0-19 0,39 2 6 16,-3-2-22-16,8 0-9 15,-2 0-6-15,4 0-45 16,-7-12-116-16,-4 1-120 16</inkml:trace>
  <inkml:trace contextRef="#ctx0" brushRef="#br2" timeOffset="207917.06">18051 17119 476 0,'0'0'187'16,"0"0"-64"-16,0 0 43 15,4-134-31-15,-10 93-34 0,-12 7-24 16,-2 4-13-16,-5 8-27 16,-4 16-10-16,-4 6-8 15,0 0-15-15,-2 20-4 16,7 25 0-16,6 8-1 16,10 9-3-16,10 2 0 15,2-4 1-15,14-6-32 16,16-12-11-16,7-13-16 15,5-15-35-15,-4-8-22 16,-4-6-2-16,-5 0 6 0,-8-10-5 16,-9-10 48-1,-12 1 68-15,0-1 4 0,-12-2 51 16,-9 1 53-16,1 6 5 16,3 5-2-16,4 10-4 15,7 0-14-15,3 0-34 16,3 0-29-16,0 22-19 15,0 24-5-15,0 11 4 16,17 10 1-16,-2 3-6 16,3-1 1-16,-4 5-2 15,-1-7 0-15,-6-4-2 16,1-10 2-16,-5-11-1 16,-3-6 0-16,0-14 1 15,0-10-13-15,0-5-11 16,0-3 4-16,0-4 2 0,-3 0-2 15,-5 0-3-15,2-15 15 16,2-21 3-16,4-13 2 16,0-16 3-16,14-16-2 15,6-12 2-15,3-1 3 16,4 8 1-16,-2 15 16 16,-1 12 5-16,-3 14 8 15,-5 8 1-15,-2 10-3 16,-3 3 0-16,-5 2-7 15,1 9-10-15,-3 3-8 16,-1 10-4-16,3 0-2 16,5 0-4-16,6 0-5 15,6 18 2-15,7 12-19 16,-1 4-8-16,-4-2-4 0,-1 2-7 16,-5-4 8-16,-5-1-1 15,-8-6-4-15,-4-8 3 16,-2-1 3-16,0-4 25 15,-8-4 11-15,-8-6 0 16,-1 0 10-16,4 0 15 16,2-6 10-16,7-11 15 15,4-12-2-15,0-3-24 16,2-7-10-16,15-5 3 16,6 7-5-16,-2 7-6 15,-2 7-6-15,-4 9 6 0,-4 10-4 16,-7 0-2-1,-1 4 0-15,-2 0-2 0,3 0-1 16,1 12 2-16,1 13 1 16,-2 4-1-16,6-5 0 15,-3 0-9-15,4-1-7 16,-1-3 3-16,-2-6-1 16,0-6-1-16,0-7 4 15,1-1-2-15,-3 0 13 16,3-1 1-16,-3-21 2 15,0-1 2-15,3-7 1 16,-6 1 8-16,-2-3 5 0,1-3 8 16,-1 8-6-1,1 5 0-15,1 6-10 0,-1 10-4 16,1 5-6-16,4 1 0 16,5 0-8-16,4 7 8 15,7 13-3-15,0 3-16 16,3-5-11-16,2-8-3 15,0-3-11-15,2-7-5 16,-7 0 7-16,1-17 17 16,-4-18 22-16,-8-8 3 15,-2-7 2-15,-2-5 10 16,-6 0 26-16,-2-3 19 16,0-1-2-16,-2 1 23 15,-12 6-10-15,4 5-9 16,-3 12-9-16,6 13-4 0,4 11-9 15,-2 9-13-15,5 2-14 16,0 2-10-16,0 50 0 16,0 33-2-16,2 37 2 15,4 19 1-15,-3 4-1 16,-3-2-2-16,0-8 1 16,0-12-2-16,-9-13-46 15,1-20-40-15,5-25-73 16,3-19-64-16,0-23-75 15,0-23-177-15</inkml:trace>
  <inkml:trace contextRef="#ctx0" brushRef="#br2" timeOffset="208562.05">18999 16987 795 0,'0'0'184'15,"0"0"-74"-15,0 0 46 16,0 0-59-16,0 0-53 16,0 0-20-16,-27-102-20 15,35 102-3-15,14 0-2 16,4 0-1-16,-4 2-15 16,-1 21-18-16,-5 9 0 15,-8 6-10-15,-8 1-6 0,0 4-12 16,-2 2 12-1,-18-4 3-15,-3 0-5 0,-1-7 20 16,5-11 16-16,7-7 16 16,7-14-1-16,5-2 4 15,0 0 4-15,11-40 22 16,16-18-28-16,12-13 5 16,1-14 1-16,6-12-6 15,-5-3 11-15,-3-4 11 16,-8 6 10-16,-8 16 9 15,-14 17 19-15,-2 20 25 16,-6 21-4-16,0 10-15 16,0 12-11-16,0 2-30 15,0 0-25-15,0 35 0 0,0 22 0 16,0 14 0-16,4 7 0 16,10 3-2-16,2-2 1 15,-1-9-3-15,1-7-2 16,-5-18-20-16,4-10 1 15,-3-11 3-15,0-16 4 16,3-8 7-16,0 0 6 16,5-8 5-16,4-29 3 15,-4-11-3-15,5-6 2 16,3-4-1-16,-1 3 2 16,2 7 1-16,-4 18 7 15,-1 11-8-15,-5 11-3 16,1 8 0-16,-1 0-1 0,-1 0-14 15,-2 8-82-15,-5 7-103 16,1-3-161-16</inkml:trace>
  <inkml:trace contextRef="#ctx0" brushRef="#br2" timeOffset="209837.34">4975 15636 927 0,'0'0'204'16,"0"0"-155"-16,0 0 61 16,0 0 19-16,-88 23-47 15,81-23-49-15,7 0-21 16,0-7-5-16,4-31-3 16,16-14-4-16,5-11 0 15,-3-4-12-15,-8 3-10 0,-8 1-2 16,-6-1 10-1,0 13 6-15,-15 7 7 0,-3 20-1 16,3 17 2-16,2 7 0 16,0 7 8-16,0 39 1 15,6 12-3-15,3 17 3 16,4 10-7-16,4 4 0 16,12-2 3-16,1 3-4 15,2-6-1-15,-7-6 0 16,0-9 0-16,-11-6-8 15,-1-2-35-15,0-10-31 16,-3-9-31-16,-10-14-64 0,1-11-37 16,1-10-105-1,-2-7-177-15</inkml:trace>
  <inkml:trace contextRef="#ctx0" brushRef="#br2" timeOffset="210017.06">4829 16150 649 0,'0'0'214'15,"0"0"-80"-15,0 0 26 16,0 0-32-16,0 0-54 16,0 0-12-16,43 0-6 15,-14-8-30-15,5-11-20 16,2-7-2-16,7-6-4 16,-6-3-57-16,1 2-61 15,-5-4-100-15,-2 6-206 16</inkml:trace>
  <inkml:trace contextRef="#ctx0" brushRef="#br2" timeOffset="210522.74">5560 15100 818 0,'0'0'198'0,"0"0"-117"16,0 0 83-16,0 0-47 15,-93-42-60-15,76 55-21 16,2 30-14-16,8 13-12 15,5 12-3-15,2 7 0 16,0-4-6-16,0-3-1 16,9-13 0-16,12-10-6 15,-4-13-31-15,2-13-13 16,-5-8-12-16,-3-9 1 16,-2-2 7-16,-2 0 12 15,-1-25 31-15,-2-7 11 0,-3-2 4 16,-1 2 22-1,1 8 22-15,1 7 8 0,0 11 2 16,0 6-7-16,7 0-15 16,4 22-22-16,7 24-1 15,-2 21 1-15,1 21-9 16,-6 13-5-16,-2 6 0 16,-8-1-37-16,-3-14-95 15,0-21-52-15,0-14-353 16</inkml:trace>
  <inkml:trace contextRef="#ctx0" brushRef="#br2" timeOffset="211833.06">24839 14277 840 0,'0'0'95'0,"0"0"-78"16,0 0 4-16,0 0 67 15,0 0-18-15,0 0-28 16,4-9-6-16,16-27-8 16,10-11-9-16,0-16-9 15,0-3-9-15,-6 0 2 16,-10 6-3-16,-7 4 4 15,-7 8-3-15,0 19 3 16,0 12-2-16,0 11 0 16,0 6-2-16,0 0 0 0,0 0-5 15,0 7-10-15,-4 34-5 16,1 23 11-16,-1 14 9 16,2 0 3-16,2-6 0 15,0-6 1-15,0-4-2 16,0-9-1-16,0-4-1 15,0 0 0-15,0-10-8 16,-3-5-71-16,-4 0-96 16,-1-15-138-16,4-12-152 15</inkml:trace>
  <inkml:trace contextRef="#ctx0" brushRef="#br2" timeOffset="212014.06">24921 14611 701 0,'0'0'125'0,"0"0"-29"0,0 0 44 16,0 0-30-16,0 0-37 16,0 0-33-16,-1-8-15 15,24-16-17-15,3-3-8 16,11-6-11-16,5-1-56 16,8-7-76-16,4-3-70 15,-1-8-183-15</inkml:trace>
  <inkml:trace contextRef="#ctx0" brushRef="#br2" timeOffset="212447.19">25504 13766 89 0,'0'0'692'16,"0"0"-593"-16,0 0 45 15,0 0-24-15,0 0-75 16,0 0-29-16,-45-86-7 16,41 86-4-16,0 3-5 15,-7 35 0-15,-1 24-3 16,-2 19 3-16,4 7 3 16,9-6 5-16,1-7 6 15,0-13-5-15,17-13-2 16,3-11 1-16,4-16-8 0,1-15 0 15,-4-7-8-15,-1 0-16 16,-7-6-10-16,-4-16 17 16,-9-8 3-16,0 5 14 15,0 6 1-15,0 9 6 16,0 8 17-16,0 2 18 16,0 14-22-16,0 41-17 15,0 24 5-15,7 17 5 16,10 2-2-16,2-4-10 15,1-3-1-15,-4 0-11 16,3-11-104-16,1-19-169 16,7-20-568-16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19T14:20:04.3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1851 5585 527 0,'0'0'526'16,"0"0"-468"-16,0 0-8 16,0 0 60-16,0 0-22 15,0 0-56-15,0 0-29 16,0 0-3-16,-44-14-14 16,34 63 1-16,-2 13 13 15,2 3 9-15,4-1-9 16,6-8 0-16,0-6 0 15,1-4-1-15,14-8-6 16,2-8 5-16,0-8 1 16,4-8-5-16,0-8-6 0,3-6-32 15,9-6-32-15,6-20-32 16,1-11-87-16,-9-1-189 16</inkml:trace>
  <inkml:trace contextRef="#ctx0" brushRef="#br0" timeOffset="247.44">2025 5939 907 0,'0'0'110'0,"0"0"-38"15,0 0 68-15,0 0-72 0,0 0-50 16,0 0-14-16,39-42-2 16,-9 20-2-16,-5 4-6 15,-3 3-42-15,-11 6-42 16,-5 1-23-16,-6 8-48 16,0 0-57-16,-9 0-71 15</inkml:trace>
  <inkml:trace contextRef="#ctx0" brushRef="#br0" timeOffset="1066.58">2131 5903 752 0,'0'0'118'0,"0"0"-43"15,0 0 56-15,0 0-43 16,0 0-54-16,0 0-15 16,18-3-2-16,-3-11-7 15,10-5-4-15,-1-3-1 16,1-1-5-16,-8 3 1 15,-4 0-2-15,-8 4-4 16,-5 3 2-16,0 3 3 16,0 3 1-16,-9 3 2 0,-9 4-1 15,-1 0-2-15,-8 3 2 16,1 20-2-16,-4 7 0 16,2 5 2-16,6 2-2 15,8-2-2-15,7-2 2 16,7-2-1-16,0-3-6 15,24-4 5-15,7-9-8 16,12-10 10-16,10-5 4 16,6-13-4-16,4-15-4 15,3-6-34-15,-5-5-28 16,-9-1-26-16,-6-2-35 16,-15-5-1-16,-11-3 24 15,-13 0 65-15,-7 1 39 16,0 6 25-16,-21 9 89 15,-2 7 9-15,0 10 24 0,7 8-32 16,1 3 8-16,9 4-27 16,6 2-50-16,-3 0-21 15,3 2-25-15,0 26-9 16,0 17 1-16,0 15 8 16,0 3 0-16,6 0 1 15,0-7-1-15,4-3-3 16,-1-2-1-16,-1-6-1 15,2-5-20-15,-1-8-80 16,0-11-85-16,4-11-53 16,1-10-96-16</inkml:trace>
  <inkml:trace contextRef="#ctx0" brushRef="#br0" timeOffset="1260.42">2625 5802 773 0,'0'0'128'16,"0"0"-93"-16,0 0 76 15,0 0-35-15,0 0-47 16,0 0-4-16,103-13-14 16,-60-5-11-16,3-4-28 15,-4-1-176-15,-6 1-405 16</inkml:trace>
  <inkml:trace contextRef="#ctx0" brushRef="#br0" timeOffset="3031.83">3432 5738 848 0,'0'0'134'16,"0"0"-79"-16,0 0 95 15,0 0-35-15,0 0-54 16,0 0-40-16,-38-23-20 15,34 29-1-15,-3 14-7 16,1 9 5-16,1 3 2 16,5-1-1-16,0-3-1 0,0-3 0 15,12-6-4-15,6-4 5 16,1-3 1-16,2-7 0 16,3-5-2-16,-2 0-13 15,-5-3-9-15,-1-11 4 16,-5-6 11-16,-8-5 9 15,-3 2 2-15,0-1-1 16,0 4 6-16,-2 1 6 16,-4 5 12-16,0 5 1 15,5 3 8-15,-1 4-14 16,2 2-15-16,0 0-5 16,0 0-10-16,0 2-12 15,2 12-1-15,13 3 23 0,4 5 0 16,5-5 2-16,1 0-2 15,2-4 1-15,0-2-1 16,3-7-1-16,0-2-8 16,0-2-6-16,-5 0-4 15,0-6 1-15,-7-9-2 16,-1-3 4-16,-6-4 7 16,-6-6 4-16,-5-2 5 15,0-1 2-15,0 0-1 16,-10 6 0-16,-7 3 3 15,2 5 5-15,0 2-1 16,2 7 8-16,2 2-2 16,5 5-14-16,0 1 0 0,2 0-9 15,-3 18-4-15,-1 6 5 16,5 6-5-16,3 0-25 16,0-1-50-16,24-4-6 15,7-4-45-15,8-11-142 16,3-5-300-16</inkml:trace>
  <inkml:trace contextRef="#ctx0" brushRef="#br0" timeOffset="3416.08">4082 5771 181 0,'0'0'826'16,"0"0"-763"-16,0 0 64 15,0 0 3-15,0 0-83 0,0 0-45 16,-19 0-2-16,37-5-5 16,12-7 5-16,8-4 3 15,-2-1-3-15,1 0 0 16,-7-2-6-16,-6 0-15 16,-12 2-11-16,-3 0 17 15,-9 2 0-15,0 2 9 16,-18 9 5-16,-9 0 1 15,-3 4 3-15,-4 0-1 16,6 11-1-16,2 11-2 16,10 6 0-16,4 5 1 15,6 1 1-15,6-3-1 0,3 0-3 16,19-4 2-16,5-1 0 16,6-5 0-16,10-7-3 15,8-7 1-15,7-7 2 16,6 0-108-16,-4-19-185 15</inkml:trace>
  <inkml:trace contextRef="#ctx0" brushRef="#br0" timeOffset="4765.5">4865 5770 932 0,'0'0'195'15,"0"0"-180"-15,0 0 85 16,0 0-10-16,0 0-65 16,0 0-25-16,9-5-2 15,27-2-6-15,19-6 7 0,12-11-16 16,3-5-27-1,-4-4-17-15,-12-2-16 0,-14-1-33 16,-12-4 5-16,-13-2 42 16,-10-5 47-16,-5-5 16 15,-11-2 20-15,-14 1 20 16,-7 10 24-16,-2 7 54 16,4 14-14-16,3 7-5 15,8 8-37-15,4 7-8 16,5 2-32-16,1 32-22 15,1 20 4-15,1 15-5 16,4 9 2-16,3 0 9 16,0-3-5-16,0-8-4 15,3-5 7-15,10-9-4 0,-2-13 0 16,7-11-4-16,-3-8-1 16,-1-8-2-16,-3-8-2 15,7-5 5-15,-2 0-1 16,8-12 1-16,3-17-7 15,-2-8-14-15,-1-7 8 16,-6-1 1-16,-6 1-6 16,-3 5 8-16,-3 11 10 15,-3 11 1-15,-3 9-1 16,3 6 10-16,-3 2-2 16,5 0-8-16,3 15-11 15,6 6 6-15,5 4 5 0,6 1 2 16,-2-2-2-16,5 0 0 15,1-7-1-15,2-2 1 16,3-7 0-16,-1-6 0 16,4-2-2-16,-1 0 1 15,-2-13 1-15,-1-4 0 16,-6-4 4-16,-3-3-3 16,-9-1 10-16,-2-1 2 15,-8 1-4-15,-4 4 4 16,-1 6 7-16,0 3 12 15,0 3-1-15,-6 6-7 16,-4 2-7-16,4 1-7 16,0 0-10-16,-6 17 0 0,0 8-1 15,0 7 0-15,7 0 1 16,5-2-3-16,0-4-2 16,0-5 3-16,8-4-6 15,10-4 1-15,3-5-2 16,3-8-15-16,4 0 17 15,0 0-1-15,-1-6-1 16,-4-9 0-16,-7 0 7 16,-5-5-1-16,-7-2 3 15,-1-1 2-15,-3-1 2 16,0 4-3-16,-3 3 2 16,-3 5 4-16,3 2 10 15,0 7 6-15,3 0-1 0,0 3-14 16,0 0-8-1,0 0-6-15,6 14-3 0,12 9 0 16,0 2 8-16,1 2 0 16,0 2 0-16,0-4-1 15,-3-3-24-15,-1-5-23 16,3-4-33-16,-3-6-32 16,4-4-73-16,2-3-82 15,-5 0-185-15</inkml:trace>
  <inkml:trace contextRef="#ctx0" brushRef="#br0" timeOffset="5436.57">6199 5596 403 0,'0'0'479'0,"0"0"-355"0,0 0 62 16,-47-71-6-16,39 57-69 16,0 3-38-16,5 5-24 15,3 3-21-15,0 1 12 16,0 2-28-16,0 0-12 15,0 10-3-15,15 16-4 16,6 8 6-16,6 7 1 16,-5-4-2-16,2 0-9 15,-5-4-10-15,4-5-31 16,-3-8 10-16,0-5 15 16,-2-8-22-16,-6-5 18 15,-2-2 22-15,-4-5 9 16,0-16 4-16,-1-8 2 0,-4-12 4 15,-1-2 20-15,0-4-8 16,0 2-3-16,0 3 2 16,2 8 0-16,1 7-6 15,2 8-6-15,3 10 2 16,4 6-8-16,9 3-3 16,7 2-3-16,3 15 1 15,4 3 0-15,-4 3-9 16,-3-1-13-16,1-4-10 15,-4-4-8-15,5-7 10 16,-5-4 5-16,-1-3 6 16,-1-2 13-16,-6-15 8 0,-5-4 0 15,-7-5 1-15,-5-3 3 16,0 1-1-16,-3 1 14 16,-9 3-7-16,-3 7 11 15,-3 4 0-15,2 8-9 16,1 5 2-16,-3 13-14 15,0 18-1-15,5 15-4 16,5 3 2-16,8-1 2 16,0-1 1-16,12-8 2 15,15-6-1-15,10-9-1 16,11-10 1-16,5-10 2 16,0-4 3-16,4-6-3 15,-7-11-3-15,-6-2-2 0,-13 3 1 16,-6 2-24-1,-12 7-35-15,-8 2-40 0,-2 3-84 16,-3 2-91-16,0 0-465 16</inkml:trace>
  <inkml:trace contextRef="#ctx0" brushRef="#br0" timeOffset="6554.74">7866 5548 984 0,'0'0'114'16,"0"0"-32"-16,0 0 96 15,-12-74-74-15,12 55-47 0,0 2-29 16,0 4-8-16,0 4-3 15,0 2-14-15,3 5-1 16,2 2-4-16,2 0 1 16,6 2-9-16,6 18-5 15,4 10 6-15,1 7 3 16,-2 7 1-16,-3 1 2 16,-8-1-8-16,-2 0-11 15,-6-8-6-15,0-7-10 16,0-7 5-16,-3-10-7 15,2-5 11-15,-2-4 13 16,0-3 16-16,0 0 5 0,0-17 13 16,0-15-10-16,0-8-4 15,0-7 2-15,0-1-5 16,0 0 6-16,10 4 12 16,-1 5-14-16,-1 8 12 15,1 7 1-15,1 9 3 16,-4 7-7-16,3 4-11 15,9 4-3-15,4 0-6 16,9 18-2-16,7 7 5 16,-2 8-5-16,-2 1 6 15,2 1-4-15,-5 0-2 16,-2 0 2-16,-7-3-5 16,-6-3-6-16,-8-2 6 15,-5-5-2-15,-3-6 0 16,0-1-8-16,0-7-14 0,0-4-34 15,-3-4-30-15,-2 0-51 16,2-8-176-16</inkml:trace>
  <inkml:trace contextRef="#ctx0" brushRef="#br0" timeOffset="6929.59">7568 5196 919 0,'0'0'45'0,"0"0"71"15,0 0 24-15,0 0-69 16,0 0-55-16,0 0-16 16,-9-5-8-16,9 30-13 15,0 8 21-15,9 9 0 0,6-2 0 16,3-2 0-16,9-4-40 15,13-13-103-15,6-11-97 16,9-10-428-16</inkml:trace>
  <inkml:trace contextRef="#ctx0" brushRef="#br0" timeOffset="7155.03">8334 5056 891 0,'0'0'67'0,"0"0"6"15,0 0 34-15,0 0-67 16,0 0-16-16,0 0-7 16,72 55-5-16,-61-28-12 15,-7 10 0-15,-4 4-3 16,0 0-79-16,0-5-205 15</inkml:trace>
  <inkml:trace contextRef="#ctx0" brushRef="#br0" timeOffset="8181.42">9153 5559 342 0,'0'0'586'0,"0"0"-483"16,0 0 35-16,0 0 35 16,0 0-88-16,0-75-28 15,0 67-11-15,0 2-12 16,0 1-23-16,0 1-8 15,0 4-3-15,3 0 0 16,11 0-8-16,8 13 1 16,8 12 3-16,4 7-2 15,2 8 1-15,-3 1-4 16,-2 1 1-16,1-3-19 16,-4-3-10-16,0-7-8 15,-1-5-11-15,-5-10 2 0,-8-8 1 16,-2-6 14-16,-6 0 27 15,-5-13 12-15,-1-14 11 16,0-14-4-16,0-7 21 16,0-8-5-16,-7-2 2 15,-5-2-8-15,6 3 1 16,1 7-1-16,2 7-5 16,3 10 3-16,0 8-2 15,0 10-13-15,11 8-1 16,13 7-22-16,10 2-48 15,11 21-14-15,3 8-33 16,-2 5-81-16,-12-2-256 16</inkml:trace>
  <inkml:trace contextRef="#ctx0" brushRef="#br0" timeOffset="8898.54">9896 5651 840 0,'0'0'152'0,"0"0"-84"15,0 0 109-15,-6-72-86 16,9 52-70-16,12-2-10 16,5-1-4-16,-1 4-6 0,-4-1 0 15,1 4 1-15,-8 2-1 16,-4 3 3-16,-4 1 5 15,0 2 23-15,0 1-16 16,-6 4 0-16,-10 3-12 16,-5 0-1-16,-9 8-3 15,-1 14-1-15,1 4 0 16,9 6 1-16,9-1-1 16,8 3-1-16,4-4-1 15,4 1-8-15,24-5 7 16,8-2-2-16,9-7 1 15,4-7 4-15,-1-5-3 16,-2-5-7-16,-5 0 2 0,-10-6 4 16,-4-10 4-1,-8-3 1-15,-2-2 1 0,-7 1 4 16,-4 0 4-16,-2 1 27 16,-2 0-4-16,1-1 11 15,0 3-17-15,3 1-13 16,3 3-7-16,-2 4-4 15,4 4-2-15,0 2-2 16,3 3-5-16,4 0-22 16,-2 7-11-16,2 11 0 15,-4 6 0-15,-4 2-1 16,-4 6-9-16,-6 2-19 16,0-5-7-16,0 2 12 15,-2-4 11-15,-8-2 27 0,3-8 19 16,1-3 7-16,1-7 1 15,4-3 2-15,1-1 7 16,0-3 20-16,0 0 17 16,0 0 6-16,9-3 3 15,13-11-5-15,14-3-26 16,7-2-21-16,6-5-4 16,3 2-10-16,-2-2-74 15,2-1-75-15,-6 2-140 16,-6-1-344-16</inkml:trace>
  <inkml:trace contextRef="#ctx0" brushRef="#br0" timeOffset="9165.48">10961 5101 798 0,'0'0'115'15,"-59"-86"47"-15,36 50 25 16,7 11-80-16,4 8-32 15,6 10 10-15,3 7-44 16,0 0-32-16,0 10-9 16,-2 33-19-16,-1 19 13 15,2 19 6-15,4 6 0 16,0-4-4-16,0-4 3 16,3-6-2-16,1-10-25 0,4-9-49 15,1-12-35-15,7-9-87 16,1-12-60-16,7-12-288 15</inkml:trace>
  <inkml:trace contextRef="#ctx0" brushRef="#br0" timeOffset="9480.7">10933 5565 848 0,'0'0'224'16,"0"0"-169"-16,-31-71 120 15,26 47-36-15,4 4-85 16,1 3-1-16,0 3-31 0,1 4-14 16,14 3-8-1,12 5-3-15,7 2-4 0,11 2-24 16,0 17-7-16,-1 6-1 16,-5 7-5-16,-6-1-1 15,-6 2-1-15,-9-1-23 16,-9 0-19-16,-5-1 0 15,-4-2-13-15,0-2 28 16,-7-3 19-16,-2-3 36 16,0-5 9-16,6-4-24 15,3-7-6-15,0-4-10 16,3-1-46-16,12 0-122 16</inkml:trace>
  <inkml:trace contextRef="#ctx0" brushRef="#br0" timeOffset="9689.74">11303 5235 972 0,'0'0'62'15,"0"0"60"-15,0 0-14 16,0 0-86-16,0 0-22 15,0 0-21-15,22 22-47 16,10 5-18-16,0 5-94 16,-2-2-213-16</inkml:trace>
  <inkml:trace contextRef="#ctx0" brushRef="#br0" timeOffset="9964.08">11665 5392 758 0,'0'0'273'0,"0"0"-149"16,0 0 88-16,0 0-86 15,0 0-65-15,-59-72-29 16,44 72-18-16,-6 11-14 16,-1 21 0-16,2 9-5 0,4 10 1 15,11 2 1 1,5-4 1-16,3-4-1 0,18-7-3 15,6-8-30-15,6-12-59 16,4-7-42-16,3-11-63 16,3 0-89-16,1-6-188 15</inkml:trace>
  <inkml:trace contextRef="#ctx0" brushRef="#br0" timeOffset="10665.59">11907 5494 627 0,'0'0'197'0,"0"0"-84"16,0 0 51-16,0 0-56 16,0 0-50-16,0 0-31 0,-15-12-14 15,15 12-13-15,0 0-1 16,12 9 0-16,12-1 1 16,1-3 2-16,2-1 0 15,3-4-2-15,1 0 2 16,-3 0-2-16,1-12 0 15,-7-5-4-15,-4-4 4 16,-1-1 4-16,-9 0-2 16,-6 0 0-16,-2 3 2 15,0 1 12-15,-15 5 11 16,-2 5 3-16,-2 6-11 0,-3 2-8 16,1 2-10-1,-1 20-1-15,-2 9-1 0,6 7-5 16,3 4 5-16,7 2 0 15,8-1-1-15,0-6-3 16,5-4 1-16,17-6-7 16,14-4-23-16,9-9 5 15,12-6 28-15,-1-8 0 16,-4 0 0-16,-7-6 1 16,-9-18-1-16,-9-5 1 15,-3-8 1-15,-11-4 3 16,-6 3-2-16,-4 3 1 15,-3 7-1-15,0 3 20 16,0 6 16-16,0 4 16 16,0 2 15-16,0 5-21 0,0 5-10 15,0 3-15-15,0 0-14 16,0 0-9-16,5 3-5 16,17 14-3-16,5 9 7 15,1 3 1-15,-2-3-3 16,-2-2-11-16,-3-1-10 15,-5-4-12-15,-1-2 1 16,-6-5 11-16,-3 1-7 16,0-2 10-16,-3 0-13 15,-2 3 6-15,-1-2 15 16,0 0 10-16,-4 0-40 16,-17-2 16-16,0 1 22 0,-6-6-6 15,-1 0 3 1,1-4 1-16,0-1-64 0,0 0-34 15,0-6-156-15</inkml:trace>
  <inkml:trace contextRef="#ctx0" brushRef="#br0" timeOffset="12381.31">13533 5149 933 0,'0'0'59'16,"0"0"9"-16,0 0 78 16,-62-71-32-16,58 68-57 15,2 3-35-15,2 10-22 16,-1 29-5-16,-3 16 5 15,2 11 6-15,2 3-5 16,0-5 0-16,0 0 0 16,6-7-1-16,4-9 0 15,3-10-1-15,0-11-81 16,-1-12-56-16,3-10-60 0,-3-5-89 16,-2-6-140-16</inkml:trace>
  <inkml:trace contextRef="#ctx0" brushRef="#br0" timeOffset="13547.73">13297 5383 650 0,'0'0'151'0,"0"0"-115"16,0 0 29-16,0 0-7 16,0 0-37-16,0 0-16 15,49 9 35-15,24-9 17 16,17 0-27-16,5-17-22 15,-2-5-4-15,-10-4 0 0,-9-2-4 16,-16-4-1-16,-14 0-34 16,-14 1-39-16,-13 1 28 15,-13 4 30-15,-4 3 16 16,-3 5 34-16,-12 3 20 16,-4 1 32-16,1 6-11 15,-2 5 4-15,1 3-31 16,1 0-16-16,0 8-11 15,3 18-9-15,-1 9-7 16,5 11-1-16,5 4 2 16,6 6-3-16,0 0 2 15,0-5-3-15,12-1 0 0,6-9-2 16,0-4 0 0,6-9 1-16,0-5-1 0,-1-8 1 15,-1-8-1-15,2-5-2 16,-1-2-7-16,-1-5-3 15,-2-14-2-15,-2-5 6 16,-7-6 8-16,-5-3 0 16,-2 2 2-16,-1 1 1 15,-2 7 1-15,-1 5 5 16,0 5 11-16,0 4 1 16,2 9-6-16,-1 0-9 15,5 0-6-15,5 9-5 16,8 11 4-16,5 5 0 15,4 2 2-15,-2-4-1 16,4-1 0-16,-2-3 0 0,2-9-3 16,3-3 3-16,-2-4-1 15,-1-3 1-15,-3 0-1 16,-2-10 0-16,-3-5 0 16,-5-6 1-16,-2-5 1 15,-5-1 1-15,-5-2 3 16,-5-1-3-16,0 2 7 15,0 0-1-15,-14 5 11 16,-4 1 4-16,2 7 2 16,-2 4-2-16,4 9-11 0,4 2-4 15,0 2-8 1,2 24-2-16,2 8-2 0,5 7 3 16,1 0 0-16,10-5 0 15,15-4-2-15,7-4 0 16,-1-9-4-16,2-5-13 15,1-7-4-15,-1-5 0 16,-3-2 16-16,-2-2 4 16,-1-15 2-16,-3-3 2 15,-6-5 0-15,-3 0 2 16,-6 0 1-16,-3 2-2 16,1 3 2-16,-4 0 8 15,0 6 1-15,0 6-3 16,0 2-5-16,3 6-3 15,2 0-1-15,3 2-5 0,5 12-1 16,1 5 5-16,1 1-1 16,0 2 2-16,-2-3-1 15,-1 0-1-15,2-6 0 16,-4-1-6-16,2-5 2 16,-1-2-1-16,-2-5 3 15,1 0 1-15,-1 0 3 16,1-15 1-16,1-4-1 15,0-6 3-15,2-1-1 16,0-4 2-16,-1 2 12 16,1 1 3-16,1 7-3 15,-1 6-2-15,1 7-6 0,2 7-6 16,-2 0-2 0,2 15-2-16,0 8 1 0,1 5-2 15,0 3 1-15,0 0-12 16,1-2-34-16,3-6-53 15,-1-4-107-15,0-7-74 16</inkml:trace>
  <inkml:trace contextRef="#ctx0" brushRef="#br0" timeOffset="15980.34">16204 5199 137 0,'0'0'618'15,"0"0"-546"-15,0 0 53 16,0 0 52-16,0 0-52 16,0 0-50-16,0-33-22 15,0 33-20-15,0 0-19 16,0 0-14-16,-2 7 0 15,1 21-14-15,-1 12 12 16,1 10 2-16,-1 1 0 16,2-4 0-16,0-5-2 15,0-6 0-15,0-8-2 0,0-10-5 16,0-8-23 0,2-5-22-16,-1-5-25 0,6-7 26 15,2-18 21-15,0-12-49 16,1-10 20-16,-6-2 46 15,-4-9-3-15,0-1 6 16,0 4 12-16,0 9 1 16,0 10 5-16,0 14 7 15,0 10 27-15,0 7 23 16,0 2-14-16,0 3-38 16,0 0-11-16,3 3-12 15,18 15 8-15,6 9 4 16,-3 3 0-16,1 2 0 15,-1 1-1-15,0-3-6 16,1-3 7-16,1-3-2 0,2-5-28 16,8-9-78-16,-2-6-139 15,-1-4-350-15</inkml:trace>
  <inkml:trace contextRef="#ctx0" brushRef="#br0" timeOffset="16194.29">16753 5082 716 0,'0'0'156'16,"0"0"-128"-16,0 0 86 15,0 0-2-15,0 0-68 16,0 0-31-16,-90-7-9 0,64 36-2 16,-1 8-2-16,2 1-1 15,5-1 0-15,4-3-2 16,8-3-3-16,7-4 3 15,1-6-3-15,3-4-13 16,22-11-86-16,9-6-58 16,8-3-109-16</inkml:trace>
  <inkml:trace contextRef="#ctx0" brushRef="#br0" timeOffset="16480.62">16866 4942 334 0,'0'0'565'16,"0"0"-518"-16,0 0 80 16,0 0 22-16,0 0-87 15,0 0-44-15,-38-20-18 16,38 43 1-16,0 13-1 16,0 9 9-16,1 7 5 15,5 5 7-15,-2 1-10 16,-2 3-5-16,-1-2-3 15,1-3-2-15,1-6-1 16,2-8 0-16,4-5-2 16,4-7 1-16,7-7-44 15,8-9-121-15,6-9-85 0,3-5-246 16</inkml:trace>
  <inkml:trace contextRef="#ctx0" brushRef="#br0" timeOffset="16930.55">17424 5245 1009 0,'0'0'79'0,"0"0"88"16,0 0-20-16,-64-75-86 16,48 65-20-16,1 4-11 15,-3 5-17-15,0 1-11 16,-3 10-2-16,-3 17-6 15,-1 8 4-15,7 6 1 16,5 0-1-16,8-2-1 0,5-7-1 16,0-1 0-16,18-4 3 15,9-10-5-15,7-3 2 16,5-9-18-16,1-5-15 16,-1 0-20-16,-6-16 8 15,-8-7 0-15,-10-7 17 16,-7-5 26-16,-8-4 6 15,0 3 2-15,-5 2 5 16,-5 4 8-16,0 8 17 16,3 5 23-16,3 9-11 15,2 5-8-15,2 3-19 16,0 0-17-16,3 9-8 0,20 16-1 16,8 8 9-16,5 5-1 15,1-2-4-15,3-3-28 16,4-6-43-16,2-7-82 15,2-9-58-15,5-8-114 16</inkml:trace>
  <inkml:trace contextRef="#ctx0" brushRef="#br0" timeOffset="17180.41">18060 5252 331 0,'0'0'278'16,"13"-86"-166"-16,-13 51 75 15,0 6-15-15,0 8-28 16,-6 3-29-16,-4 5-19 15,2 8-26-15,-2 2-24 0,2 3-29 16,-8 8-17-16,-5 20 0 16,-6 13-3-16,-3 11 0 15,4 4 3-15,2-2-2 16,3 0 1-16,0-6-1 16,5-7-1-16,3-9-2 15,4-9-29-15,5-7-25 16,3-11-34-16,1-5-72 15,0 0-38-15,8-16 4 16,8-12-145-16</inkml:trace>
  <inkml:trace contextRef="#ctx0" brushRef="#br0" timeOffset="17632.53">17858 5129 664 0,'0'0'193'15,"0"0"-80"-15,0 0 44 16,0 0-52-16,0 0-69 15,0 0-36-15,5-3 2 16,17 31-2-16,7 6 2 16,5 2-1-16,2 0 3 15,2-2-4-15,3-4-2 16,-4-5 1-16,-1-8-29 16,4-5-69-16,0-5-22 15,-1-5 69-15,1-2 26 16,-8 0-60-16,-7-12 14 15,-9-4 69-15,-2-4 3 16,-10-1 0-16,-4 2 20 0,0 0 69 16,0 2 7-16,0 3 12 15,-1 2 5-15,-2 2-39 16,0 3-3-16,3 3-16 16,0 4-17-16,-1 0-21 15,1 0-9-15,0 0-8 16,0 12-6-16,0 10 2 15,10 9 3-15,-3 4 1 16,1-1 1-16,-1 1 0 16,-1-4-1-16,-3-5 0 15,-1-6-1-15,-2-4-1 16,0-7-28-16,0-4-13 0,0-5-28 16,0 0-65-16,0-3-12 15,0-16-177-15</inkml:trace>
  <inkml:trace contextRef="#ctx0" brushRef="#br0" timeOffset="17836.4">18364 4974 943 0,'0'0'36'16,"0"0"81"-16,0 0 25 15,0 0-95-15,0 0-45 0,0 0-2 16,-6-15-18-16,9 35-34 16,9 7-40-16,0 1-100 15,-5 4-179-15</inkml:trace>
  <inkml:trace contextRef="#ctx0" brushRef="#br0" timeOffset="19412.46">18742 5263 758 0,'0'0'272'0,"0"0"-228"0,0 0 118 15,-29-84-38-15,26 73-51 16,3 6-13-16,0 4-14 15,-1 1-19-15,1 0-20 16,0 0-7-16,0 15-4 16,0 11-2-16,0 6 5 15,8 4 1-15,1 1 0 16,3-4 1-16,3-4-2 16,0-4 0-16,1-11 1 15,-2-3 0-15,-1-6-5 16,-1-5 1-16,3 0 0 15,-1-11 4-15,-1-13 0 16,-1-3 0-16,-6-5 1 0,-1 0 0 16,-2-1 1-16,-2 4 0 15,-1 0 1-15,0 6 1 16,2 6 3-16,-2 7 2 16,1 6-2-16,2 4-7 15,0 0 0-15,6 11-5 16,4 11 0-16,7 7 3 15,-1 7 0-15,1 3-1 16,-1-5 2-16,0-1-2 16,-2-6-4-16,-1-8-9 15,-6-6-16-15,0-5 8 16,-3-5 11-16,-6-2 5 0,2-1 8 16,3 0 2-16,2-8-1 15,-1-7 5-15,4-5-5 16,-4 0 0-16,1-4 3 15,-1-1 2-15,0-1 1 16,-2 2 7-16,-1 3-5 16,1 3 11-16,0 3-5 15,-2 7-7-15,-2 4 1 16,-1 4-9-16,3 0 0 16,0 0-3-16,4 12-3 15,4 8 3-15,2 7 0 16,-2 1 1-16,-1 1 2 15,2-4-9-15,-2-4-7 0,1-6-15 16,1-3 3-16,0-5-8 16,4-4 4-16,1-3 14 15,5 0 14-15,0-3-3 16,5-11 6-16,0-3-1 16,-6-3 2-16,0-4 1 15,-9 1 3-15,1-2 3 16,-4 0 24-16,-3 0 6 15,-1 0-4-15,-5 5 4 16,0-1-12-16,0 8 1 16,0 3-15-16,0 6 5 15,0 2-12-15,0 2-4 0,-3 2-2 16,-2 20-6 0,4 9 3-16,1 10 4 0,0 0 0 15,0-4-1-15,13-5-5 16,2-6-13-16,4-9-16 15,-1-3 6-15,3-11 5 16,3-3 17-16,0 0 6 16,-2-9 1-16,1-9-1 15,-1-6 2-15,-4-4 2 16,-2-4-1-16,-2 2 3 16,-7 1-1-16,-4 3 6 15,-2 1 0-15,-1 5 17 16,0 4-10-16,0 7 6 15,0 4-10-15,0 2-3 16,0 3-9-16,3 5-1 0,10 17-8 16,1 5 8-16,1 6 0 15,0 0 0-15,-3-3 0 16,0-2-9-16,-2-7-14 16,1-6-3-16,-3-6 4 15,-1-4 13-15,0-5 7 16,-1 0 3-16,2 0 2 15,4-11 1-15,-2-7 1 16,1-2-2-16,-1-1 4 16,-1-4 7-16,2-1 6 0,-3-1 7 15,0 3-15 1,-4 2 5-16,-1 8-1 0,0 5-1 16,-1 5-5-16,-1 4-8 15,5 0-1-15,0 8-5 16,5 11-2-16,3 10 6 15,-1 0 1-15,-4 0-9 16,1-2-15-16,-1-5-10 16,-2-8 12-16,2-2 2 15,0-7 8-15,-1-3 8 16,1-2 4-16,2-2 1 16,5-13 1-16,-2-4 1 15,1-5-3-15,0 1 6 16,-1-5 3-16,2 2 10 15,-2 1 4-15,0 1 0 0,-2 7-12 16,3 7 5-16,2 6-14 16,3 4 0-16,0 4-2 15,-1 19-4-15,-1 6 1 16,-6 4 0-16,-3 0-1 16,-3 1 0-16,1-3-36 15,-1-3-20-15,0-6-56 16,-4-7-106-16,1-4-115 15</inkml:trace>
  <inkml:trace contextRef="#ctx0" brushRef="#br0" timeOffset="21078.68">21006 5096 935 0,'0'0'106'0,"0"0"-72"16,0 0 153-16,0 0-42 16,-4-71-81-16,3 71-29 15,-1 0-34-15,-4 14-1 16,-4 20-10-16,-5 14 9 15,-3 10 1-15,3 0 0 16,-1-7 3-16,5-7-5 16,5-7 2-16,5-11-3 15,1-9-2-15,0-6-34 0,0-9-14 16,0-2 4-16,7-4 2 16,9-20-1-16,6-12-16 15,-3-9 32-15,-5-8 26 16,-8-3 2-16,-6 3 4 15,0 8 1-15,0 7 5 16,0 10 25-16,0 10 25 16,-3 6 12-16,1 8-15 15,2 4-26-15,0 0-27 16,0 14-9-16,13 13-3 16,7 11 12-16,7 3 0 15,1 3 1-15,4-4-1 16,3-6 0-16,7-5 0 15,0-9-1-15,1-9 2 16,0-8 0-16,-2-3 0 0,-5-6-2 16,-5-19 0-16,-4-9 1 15,-7-12-5-15,-6-5-3 16,-5-10 3-16,-8-4 5 16,-1-6 0-16,-4 1 2 15,-13 5 3-15,-2 12-1 16,3 12 16-16,1 18 28 15,4 9 2-15,5 4 2 16,5 6-23-16,-1 4-17 16,1 0-12-16,-1 24-5 0,-1 19-11 15,3 19 16 1,0 10-5-16,0 3 5 0,0-5 2 16,6-2-2-16,9-5 1 15,5-12-1-15,5-8-5 16,3-14 4-16,5-7 0 15,3-12 1-15,-3-10-2 16,-3 0-3-16,-5-10-6 16,-7-12 3-16,-3-9 8 15,-6-8 0-15,-6 0 1 16,-3 1 4-16,0 2-2 16,-3 7 0-16,-8 6 4 15,0 7 9-15,3 5 5 16,2 7-4-16,4 2-5 15,-1 2-9-15,2 7-3 0,-2 20-6 16,1 14 4 0,2 7 1-16,0 0 0 0,2-1-1 15,15-7 1-15,5-4 1 16,5-8 0-16,4-7-3 16,5-8 3-16,4-6 1 15,3-7-1-15,-2 0 0 16,-4-16-1-16,-6-7-3 15,-4-7-4-15,-9-7 2 16,-11-2 2-16,-5-7-1 16,-2 2 4-16,-11 1-1 15,-14 5 1-15,-6 8 1 0,-5 8 0 16,1 7 0 0,3 6-1-16,2 8-1 0,5 1 0 15,4 11-6-15,6 14-3 16,1 9 8-16,8 7-2 15,6 3-25-15,6-2-63 16,24-2-49-16,13-9-81 16,4-12-271-16</inkml:trace>
  <inkml:trace contextRef="#ctx0" brushRef="#br0" timeOffset="21760.28">22320 5429 372 0,'0'0'700'16,"0"0"-653"-16,0 0 25 15,0 0 47-15,0 0-74 0,0 0-36 16,0-63-6 0,0 60-3-16,0 3-64 0,0 0-117 15,0 0-148-15</inkml:trace>
  <inkml:trace contextRef="#ctx0" brushRef="#br0" timeOffset="22429.72">22599 5247 977 0,'0'0'159'0,"0"0"-108"15,0 0 87-15,-84-70-62 16,62 63-46-16,-1 5-17 0,2 2-7 16,-1 2-4-16,3 15-2 15,5 3-2-15,8 0 1 16,6-1-6-16,3-2 5 16,27-4-2-16,16-8 3 15,14-5 0-15,9-1-8 16,-3-20-26-16,-6-8-6 15,-10-7 3-15,-7-10 5 16,-7-10 6-16,-8-8 26 16,-8-11 1-16,-7-1 0 0,-12 6 12 15,-1 14 21 1,0 20 41-16,-11 16-2 0,3 11-1 16,2 8-38-16,-2 1-23 15,-6 40-10-15,-5 27-11 16,-4 25 9-16,0 13 3 15,13 4-1-15,5-4 2 16,5-9 0-16,0-12-1 16,2-14-1-16,8-17 0 15,1-17 0-15,-2-11 0 16,0-13-14-16,-2-10-41 16,6-2 9-16,6-17 22 15,1-16-9-15,3-9-5 16,-4-11 6-16,-1-5-6 15,-6-6-2-15,-2 7 29 0,-7 10 9 16,-1 14 2 0,-2 14 18-16,1 13 55 0,-1 4-8 15,2 2-24-15,-2 0-27 16,3 0-14-16,3 0-3 16,6 13 1-16,1 1 2 15,6-1-3-15,0-4-13 16,4-9-150-16,4 0-200 15</inkml:trace>
  <inkml:trace contextRef="#ctx0" brushRef="#br0" timeOffset="23328.49">23623 5042 997 0,'0'0'81'0,"0"0"19"15,0 0 80-15,0 0-92 16,0 0-54-16,0 0-20 16,-3-46-14-16,3 48-6 15,0 20-2-15,-6 17 3 16,-1 11 5-16,-5 6 3 15,1-1-3-15,2-4 1 0,1-5-2 16,5-10 2 0,1-6-2-16,2-10-1 0,0-7-4 15,0-9-11-15,0-3-2 16,0-1 9-16,0 0 10 16,3-19 8-16,7-14-5 15,1-12-2-15,0-8-1 16,-4-5 1-16,-3-3-1 15,-1-1 1-15,-1 4 3 16,-1 2-4-16,4 5 7 16,-1 8-5-16,2 2 5 15,6 4 4-15,-1 5-2 0,6 6-5 16,5 2-3-16,9 7-1 16,7 3-1-16,6 8-2 15,2 6-3-15,-4 0-7 16,-5 14-14-16,-7 12-28 15,-9 10-21-15,-9 10-40 16,-11 4-24-16,-1 4-17 16,-21-3-155-16</inkml:trace>
  <inkml:trace contextRef="#ctx0" brushRef="#br0" timeOffset="23535.51">23696 5257 825 0,'0'0'157'0,"0"0"-98"16,0 0 77-16,39-78-40 15,-18 56-63-15,3 3-23 16,6 2-4-16,1 5-3 16,-1 4-3-16,-5 5-4 15,-2 3-30-15,-10 0-70 16,-4 18-38-16,-9 11-48 15,-12 3-147-15</inkml:trace>
  <inkml:trace contextRef="#ctx0" brushRef="#br0" timeOffset="23730.43">23647 5461 583 0,'0'0'235'0,"0"0"-138"0,0 0 82 16,0 0-19-16,0 0-79 15,0 0-38-15,18-8-17 16,9-3-20-16,13 0-4 16,5-1-1-16,4-1-1 15,2-1-6-15,-2 2-81 16,-3 1-120-16,-11-2-204 16</inkml:trace>
  <inkml:trace contextRef="#ctx0" brushRef="#br0" timeOffset="27178.89">24670 5015 662 0,'0'0'209'16,"0"0"-133"-16,0 0 61 15,0 0-8-15,0 0-51 16,0 0-32-16,-7-9-8 16,7 9-2-16,0-3-23 15,18-4-1-15,18-3-10 16,13-3-1-16,7-1 2 16,1 2-3-16,-7 2-3 15,-8 5-2-15,-7 5-66 16,-10 0-72-16,-13 1-70 15,-12 13-123-15</inkml:trace>
  <inkml:trace contextRef="#ctx0" brushRef="#br0" timeOffset="27383.68">24750 5228 55 0,'0'0'624'0,"0"0"-510"16,0 0-13-16,0 0 32 15,0 0-25-15,0 0-38 16,-5 13-20-16,13-13-5 16,11 0-11-16,9 0-18 0,5-4-9 15,4-4-5 1,2 4-2-16,-3 2 0 0,-3 0-25 16,-7 2-113-1,-6 0-54-15,-7 0-153 0</inkml:trace>
  <inkml:trace contextRef="#ctx0" brushRef="#br0" timeOffset="28530.62">25749 4586 875 0,'0'0'226'0,"0"0"-191"0,-9-77 57 16,9 52 35-16,0 4-65 15,0 3-18-15,0 5-12 16,0 5-13-16,0 4-16 15,4 1-1-15,1 3-2 16,-1 0-5-16,8 0-4 16,2 12-2-16,6 10 6 15,4 11 3-15,-6 6-3 16,0 0 1-16,-7 0 0 16,-5-2-5-16,-2-1-6 15,-3-5-8-15,-1-2 8 16,0-5-1-16,0-11-2 15,0-4 6-15,0-9 6 0,0 0 6 16,0 0 4 0,0-12 7-16,0-15-2 0,3-7 0 15,2-7-7-15,6-2 10 16,2-1 3-16,3-2-13 16,4 5-1-16,-1 7 5 15,0 7-6-15,1 7 1 16,-4 7 0-16,1 6-1 15,-1 4 0-15,2 3-6 16,3 0 1-16,0 4-8 16,4 15 1-16,0 4 6 15,-2 6-12-15,-8 4 2 0,-4-1-2 16,-4 3-3 0,-7-2-30-16,0-1-26 0,-5-1 11 15,-7-7-24-15,5-5-39 16,7-9-140-16,0-10-304 15</inkml:trace>
  <inkml:trace contextRef="#ctx0" brushRef="#br0" timeOffset="28845.51">26488 4177 1003 0,'0'0'69'0,"0"0"-7"16,0 0 84-16,0 0-58 16,0 0-55-16,0 0-33 15,-31 1 0-15,18 36-18 16,-4 19 18-16,-3 14 1 16,0 6 0-16,5 4 4 15,5-1 2-15,7 0 0 16,3-4 2-16,0-8-8 15,16-7-1-15,8-15 0 16,3-11-4-16,7-13-58 16,10-12-119-16,3-9-75 15,-2-7-279-15</inkml:trace>
  <inkml:trace contextRef="#ctx0" brushRef="#br0" timeOffset="29410.88">26802 4428 763 0,'0'0'269'0,"0"0"-232"16,0 0 100-16,-6-73 4 15,6 59-65-15,0 3-21 16,1 3-6-16,2 4-9 0,-3 2-21 15,2 2-11-15,-2 0-8 16,0 0-1-16,3 9-12 16,3 18 3-16,4 10 5 15,1 11 5-15,-1 3-1 16,-4 0-1-16,-2-3-3 16,1-5-8-16,-2-7-5 15,0-7-12-15,0-9-1 16,-1-10 1-16,-2-3-3 15,0-7 16-15,1 0 14 16,2-3 3-16,3-19 11 16,4-9-11-16,-1-5 0 15,3-5 1-15,3-2 1 0,-1 4-1 16,0 2 2-16,-3 7 2 16,2 7-2-16,-2 4 10 15,-1 5 0-15,2 8-9 16,-1 2-4-16,3 4 0 15,5 0-6-15,3 16-5 16,6 11 5-16,-1 2 2 16,-2 7-4-16,-4 0 4 15,-1 1-5-15,-7-1-7 16,0-5-4-16,-7-1-23 16,-3-4-28-16,-1 1 0 15,-2-8-18-15,1-4-34 16,4-6-63-16,4-6-15 15,1-3-125-15</inkml:trace>
  <inkml:trace contextRef="#ctx0" brushRef="#br0" timeOffset="29685.92">27400 4553 719 0,'0'0'145'0,"0"0"-32"15,0 0 64-15,0 0-43 16,0 0-53-16,0 0-17 0,39-27-18 16,-11 18-28-16,3-1-13 15,4 1-3-15,-2 3-2 16,-1 1-1-16,1 1-36 15,0 1-61-15,0 1-87 16,2-1-74-16,-3 1-313 16</inkml:trace>
  <inkml:trace contextRef="#ctx0" brushRef="#br0" timeOffset="29979.08">27836 4357 786 0,'0'0'210'16,"0"0"-120"-16,0 0 83 16,0 0-62-16,0 0-41 15,0 0-21-15,-27-44-15 16,25 44-14-16,2 0-18 16,-1 0-2-16,-2 6-8 15,-2 20-11-15,-1 8 13 16,-4 12 6-16,2-1 0 15,2-1 0-15,2-5 0 16,2-5-1-16,1-5-19 16,1-7-70-16,0-5-66 15,4-9-77-15,8-8-136 0</inkml:trace>
  <inkml:trace contextRef="#ctx0" brushRef="#br0" timeOffset="30311.76">27970 3955 1090 0,'0'0'94'0,"0"0"22"16,0 0 13-1,0 0-80-15,0 0-43 0,0 0-6 16,25 48-15-16,8 11 15 16,7 9 1-16,-6 4-1 15,-8 0-2-15,-11-4-1 16,-9-2-1-16,-6-3-1 16,0-1 4-16,-3-3-4 15,-6-5 4-15,-6-1-1 16,-3-3-9-16,-4 1-52 15,-10-4 11-15,-4-8-144 16,-8-5 14-16,-7-9-408 16</inkml:trace>
  <inkml:trace contextRef="#ctx0" brushRef="#br0" timeOffset="30816.49">26362 5138 587 0,'0'0'215'0,"0"0"-186"16,0 0 29-16,0 0 55 15,0 0-21-15,0 0-34 16,-42-22-18-16,42 22-3 16,0-1-6-16,0 0-5 15,0-1 1-15,0 1 1 16,16 1-1-16,26-2-10 15,36 0-3-15,37-3 2 16,35 1 0-16,26-2-5 16,15-2-7-16,8-1-4 15,-2-3 0-15,-8-2-4 0,-17 1-2 16,-22 0-20 0,-29 0-11-16,-35 3 3 0,-29 2 12 15,-26 2 7-15,-15 4 15 16,-9 1-4-16,-6 1-8 15,-1 0-27-15,0 0-39 16,-1 0-78-16,-22 10-57 16,-9 2-164-16</inkml:trace>
  <inkml:trace contextRef="#ctx0" brushRef="#br0" timeOffset="31510.6">27006 5420 868 0,'0'0'95'0,"0"0"-86"0,0 0 76 15,0 0 8 1,61-74-50-16,-26 59-31 0,3 2-4 16,4 0-1-16,1 4 2 15,-4 1-6-15,-6 4-2 16,-5 4-1-16,-5 0-1 15,-7 0-2-15,-2 16-11 16,-8 9-24-16,-6 6-13 16,0 5 10-16,-17 3 2 15,-10 0 5-15,-3-1-6 16,-1-6 25-16,0-1 3 16,-1-4 12-16,1-4-2 15,3-3 2-15,5-4 4 16,7-7-2-16,7-1 28 0,6-5-1 15,0-1 7-15,3-1 11 16,0 1 5-16,0-2-3 16,27 0 0-16,13 0 2 15,20-3-18-15,17-10-21 16,10-2-2-16,10 0-5 16,-3 0-3-16,-12 3 1 15,-9-1-3-15,-21 6 3 16,-21 0-1-16,-15 4 3 15,-12 3 18-15,-4-1 20 16,0 1-6-16,0 0-21 16,0 0-14-16,-9 0-2 15,-6 0-18-15,-3 4-50 0,-3 3-73 16,3-5-126 0,-1-2-337-16</inkml:trace>
  <inkml:trace contextRef="#ctx0" brushRef="#br0" timeOffset="33863.06">16629 6503 1046 0,'0'0'86'0,"0"0"11"16,0 0 50-16,0 0-50 0,0 0-47 15,0 0-25-15,0 0-15 16,-6-33-10-16,6 39-2 16,0 14-6-16,0 12 3 15,0 7 5-15,8 1 3 16,-4-4-1-16,2-6-1 16,0-8-1-16,0-7-2 15,-2-7-8-15,-1-5-26 16,-1-3-4-16,-1 0 3 15,6-8 0-15,2-19-1 16,-1-10-1-16,-2-8 7 16,-4-1 22-16,-2-7 9 15,0 2 2-15,-2 1 0 16,-2 6 3-16,1 8-4 16,3 9 8-16,0 8 14 0,0 7 8 15,0 5-7-15,0 6-15 16,1 1-8-16,14 0-8 15,9 13 2-15,8 9 4 16,3 9 0-16,-2 3-2 16,-1 3 2-16,-4 0-1 15,-4-3-37-15,-1-5-19 16,0-4-66-16,-1-13-85 16,2-7-159-16</inkml:trace>
  <inkml:trace contextRef="#ctx0" brushRef="#br0" timeOffset="34095.41">17253 6261 820 0,'0'0'129'16,"0"0"-96"-16,0 0 80 16,-86-12-13-16,61 17-65 15,-3 19-26-15,-3 7-8 16,-2 7 2-16,3 2-2 15,5-2-1-15,8-6 0 16,10-5-2-16,5-6-3 16,2-6-8-16,9-6-61 0,20-9-95 15,7 0-62 1,7-16-74-16</inkml:trace>
  <inkml:trace contextRef="#ctx0" brushRef="#br0" timeOffset="34361.1">17324 6163 833 0,'0'0'138'0,"0"0"-65"15,0 0 87-15,0 0-60 16,0 0-68-16,0 0-29 16,-21 0-3-16,21 30-9 15,-1 15 9-15,-4 13 3 16,2 3 0-16,-1 1 10 0,-2 0-6 15,2-4-6-15,1-5 4 16,3-7-4-16,0-5 0 16,0-10-1-16,13-9-3 15,10-5-87-15,9-12-107 16,5-5-92-16,2 0-284 16</inkml:trace>
  <inkml:trace contextRef="#ctx0" brushRef="#br0" timeOffset="34621.25">17651 6474 583 0,'0'0'455'0,"0"0"-386"16,0 0 88 0,0 0-37-16,0 0-72 0,0 0-36 15,-20-12-12-15,20 33-6 16,0 8 6-16,0 8 0 15,5-1 2-15,-3 0-1 16,-2-1 0-16,0-5 2 16,0-6-3-16,0-7 0 15,0-6-4-15,0-7-59 16,0-4-75-16,3 0-56 16,4-13-66-16,2-12-348 15</inkml:trace>
  <inkml:trace contextRef="#ctx0" brushRef="#br0" timeOffset="34815.55">17597 6210 1031 0,'0'0'53'0,"0"0"15"15,0 0 71-15,0 0-94 16,0 0-38-16,0 0-7 15,-12-24-15-15,39 40-59 16,9 4-53-16,1 7-99 16,-6 1-242-16</inkml:trace>
  <inkml:trace contextRef="#ctx0" brushRef="#br0" timeOffset="35401.25">17940 6511 969 0,'0'0'75'16,"0"0"70"-16,-6-81-5 15,6 55-62-15,0 6-35 16,0 2-5-16,2 2-8 0,5 9-8 15,-1 2-18 1,3 5-2-16,2 0-2 0,1 9-6 16,4 14 3-16,2 10 0 15,1 6 1-15,-2 7 1 16,-4 0 1-16,-4 2-4 16,-3-4-20-16,-6-5-3 15,0-8-2-15,0-4-3 16,-4-12-3-16,-1-6 21 15,1-6 0-15,1-3 14 16,3 0 2-16,-2-1 6 16,2-15 1-16,0-9-6 15,0-6 0-15,5-8 3 0,9-2-3 16,5-5 4 0,1 1 3-16,1 5-4 0,-3 6 0 15,0 10 12-15,-6 10-1 16,-3 6 0-16,3 8-6 15,1 0-11-15,7 13-3 16,2 13 1-16,1 8 2 16,0 7 0-16,-3 1 0 15,-5-3 0-15,-5-1-2 16,-7-5-16-16,-3-6-8 16,0-3-20-16,0-9-4 15,-9-4-52-15,2-7-23 0,4-4-72 16,1 0-178-1</inkml:trace>
  <inkml:trace contextRef="#ctx0" brushRef="#br0" timeOffset="35671.75">18658 6631 1168 0,'0'0'132'16,"0"0"-31"-16,0 0 30 0,0 0-70 16,0 0-40-16,0 0-12 15,-29-66-7-15,29 66-2 16,0 0-9-16,0 0-73 15,3-2-133-15,8-5-216 16</inkml:trace>
  <inkml:trace contextRef="#ctx0" brushRef="#br0" timeOffset="36593.99">19398 6529 350 0,'0'0'632'16,"0"0"-550"-16,0 0 63 16,-109-80-33-16,56 70-72 15,-6 8-14-15,1 2-4 16,7 5-11-16,15 12 0 16,12-1-5-16,17 2-6 15,7 2 0-15,12-1-1 0,28-4-1 16,18-9 2-1,15-6 1-15,12-7-1 0,-1-17-11 16,-5-7-30-16,-13-10 1 16,-11-6 4-16,-12-9 7 15,-17-3 18-15,-12 0 11 16,-12 4 1-16,-2 10 12 16,0 12 47-16,-12 10-1 15,-2 9-4-15,5 8-7 16,5 6-20-16,-2 0-18 15,0 29-10-15,-4 27-9 16,-4 30 9-16,2 16 2 16,3 4 2-16,3-1 8 0,5-7-5 15,1-9 2 1,0-13-3-16,0-13-6 0,3-14 0 16,6-16 2-16,-3-13-3 15,1-11 1-15,2-9-13 16,0-4-31-16,5-22 2 15,2-11 0-15,-2-9-14 16,-3-10-5-16,-6-7-24 16,-5-5 11-16,0 3 35 15,-8 10 23-15,-7 12 16 16,5 15 4-16,4 14 45 16,4 6 29-16,2 6-18 15,0 2-33-15,0 0-27 16,11 7-6-16,20 6 4 0,13 1 0 15,11-4 4 1,3-5-4-16,-1-5-82 0,-8 0-196 16</inkml:trace>
  <inkml:trace contextRef="#ctx0" brushRef="#br0" timeOffset="37393.89">20447 6255 857 0,'0'0'138'0,"0"0"-80"16,0 0 95-16,0 0-5 15,0 0-57-15,0 0-52 16,0-42-25-16,0 61-12 16,0 18 0-16,0 15-1 0,0 8 5 15,-7 4-3 1,-2-1 1-16,2-6-4 0,-1-7 3 16,3-8-3-16,0-11 1 15,2-6-1-15,3-10-5 16,0-6-16-16,0-6 3 15,0-3 5-15,0 0 13 16,0-15 4-16,0-14-4 16,8-9 0-16,0-5 0 15,0-5 0-15,-4-7 1 16,-1-3-1-16,-1-1 1 16,-2 0 0-16,0 8 0 15,0 7 0-15,0 6 5 16,0 6 9-16,4 7 3 0,3 6-9 15,3 5-2-15,3 2-7 16,5 7 0-16,9 5-2 16,6 0-4-16,5 3 0 15,5 18-12-15,-2 2-22 16,-5 8-37-16,-9 0-28 16,-10 5-32-16,-9 1-40 15,-8 2-112-15,-6-1-197 16</inkml:trace>
  <inkml:trace contextRef="#ctx0" brushRef="#br0" timeOffset="37596.86">20431 6578 798 0,'0'0'115'0,"0"0"25"0,0 0-2 15,0 0-54-15,69-82-34 16,-32 69-9-16,-1 0-9 15,3 2-16-15,0 2-10 16,-6 4-6-16,-2 5-1 16,-4 0-1-16,-7 0-44 15,-7 16-87-15,-8 6-89 16,-5 1-160-16</inkml:trace>
  <inkml:trace contextRef="#ctx0" brushRef="#br0" timeOffset="37875.82">20469 6762 767 0,'0'0'184'0,"0"0"-81"16,0 0 77-16,0 0-73 16,0 0-54-16,0 0-18 15,52-32-4-15,-18 26-13 16,9-2-7-16,2 3-7 15,1-2-4-15,-4 2 1 16,-5 1-1-16,-4 2-5 16,-7-1-50-16,-6 1-29 0,-9 2-45 15,-5 0-6 1,-6 0 5-16,0 0 8 0,0 3-4 16,-12 2 20-16,0 2-106 15</inkml:trace>
  <inkml:trace contextRef="#ctx0" brushRef="#br0" timeOffset="38453.83">21517 6459 921 0,'0'0'168'0,"0"0"-74"15,0 0 82-15,0 0-64 16,0 0-49-16,0 0-26 16,-24-48-13-16,45 37-12 15,12 0-12-15,9 0 1 0,5 0-1 16,3 4 0-1,-3 0 0-15,-3 7-24 0,-6 0-60 16,-11 0-58-16,-13 11-73 16,-14 7-37-16,-6 4-194 15</inkml:trace>
  <inkml:trace contextRef="#ctx0" brushRef="#br0" timeOffset="38753.75">21447 6702 669 0,'0'0'120'0,"0"0"-16"16,0 0 69-16,0 0-36 0,0 0-42 15,0 0-17 1,64-11-15-16,-21 2-27 0,6-2-20 16,0 2-6-16,1 0-6 15,2 2 0-15,-1-1-3 16,-2 4 0-16,-13-2 1 15,-8 2-2-15,-10 1-12 16,-9 0-2-16,-3 2 7 16,-4-1-1-16,-2 1 0 15,0 1-6-15,0 0-24 16,0 0-26-16,0 0-49 16,0-2-55-16,0-1-65 15,0-4-162-15</inkml:trace>
  <inkml:trace contextRef="#ctx0" brushRef="#br0" timeOffset="39392.28">22508 6283 685 0,'0'0'252'15,"0"0"-198"-15,0 0 53 16,0 0 33-16,0 0-60 15,0 0-38-15,-28-37-12 16,26 37-8-16,-6 0-8 16,-4 9-8-16,-7 16-3 15,-6 11 1-15,-1 6 2 16,-1 4 4-16,5 0 4 16,4-3 5-16,9-4-4 15,6-7-11-15,3-6-2 0,3-4-1 16,16-5 0-1,10-3 0-15,7-5 1 0,6-7 4 16,4-2-1-16,0 0-1 16,0-6-1-16,-6-10-1 15,-4-4 1-15,-4-2-3 16,-7-4-1-16,-6-6 1 16,-7 0 0-16,-6-6 0 15,-6-4 0-15,0 0 1 16,-1 0 0-16,-16 5 1 15,-4 6-2-15,-2 9 0 16,-3 5 0-16,1 8-1 16,-2 4 1-16,2 5-2 0,2 0-3 15,3 0 2 1,1 0-3-16,3 7-3 0,0 6-35 16,-1 1-58-16,7-2-98 15,5 1-123-15</inkml:trace>
  <inkml:trace contextRef="#ctx0" brushRef="#br0" timeOffset="39484.91">22508 6283 716 0</inkml:trace>
  <inkml:trace contextRef="#ctx0" brushRef="#br0" timeOffset="39542.55">22508 6283 716 0,'34'0'170'0,"-34"0"-148"0,0 0 11 0,0-1-14 0,0-3-19 0,0 1-228 15</inkml:trace>
  <inkml:trace contextRef="#ctx0" brushRef="#br0" timeOffset="77169.98">2588 9079 601 0,'0'0'101'0,"0"0"-88"0,0 0 83 15,1-73 18 1,-1 60-36-16,0 4-24 0,0 3 5 16,0 2-10-16,0 2 19 15,0 2-27-15,-6 0-19 16,-11 4-15-16,-8 22-5 15,-8 11-2-15,2 3 1 16,9-1-4-16,10 0 2 16,12-6 1-16,0-3-4 15,16-1 2-15,8-7-2 16,9-7 4-16,-2-1-1 16,-1-4-4-16,1-4-7 15,-7 2-37-15,-6-2-8 16,-6 3-2-16,-3 3-16 15,-6 4 7-15,-3 0 12 0,0 4 6 16,-6 2 10-16,-13-2 16 16,-5 0 13-16,-2-1 10 15,-2-5 1-15,-5 0 0 16,-2-3 2-16,3-3-1 16,4-4 0-16,8-4 2 15,7 0 4-15,10-4-7 16,3-18-45-16,12-9-119 15,21-8-199-15</inkml:trace>
  <inkml:trace contextRef="#ctx0" brushRef="#br0" timeOffset="77439.17">2923 9131 915 0,'0'0'180'15,"0"0"-142"-15,0 0 118 16,0 0-53-16,0 0-59 16,0 0-32-16,-18-18-12 15,18 33-2-15,0 14-3 16,12 10 5-16,1 3 3 16,-2 5-2-16,-2-1-1 15,4 1 1-15,-5-7 2 16,-2-6-2-16,0-12-2 15,0-7-32-15,-2-12-51 0,-1-3-86 16,-3-11-17-16,0-20-115 16</inkml:trace>
  <inkml:trace contextRef="#ctx0" brushRef="#br0" timeOffset="77641.95">2880 8992 586 0,'0'0'336'0,"0"0"-312"0,0 0 13 15,0 0 64 1,0 0-69-16,0 0-32 0,15-36-5 16,7 34-10-16,5 2-69 15,7 0-67-15,-2 3-122 16</inkml:trace>
  <inkml:trace contextRef="#ctx0" brushRef="#br0" timeOffset="78203.53">3231 9196 390 0,'0'0'631'0,"0"0"-588"0,0 0 59 16,0 0 38 0,-8-73-71-16,8 56-38 0,0 1-4 15,3 4-5-15,6 2-17 16,-5 4-5-16,1 3 5 16,1 3-5-16,1 0-2 15,5 6-4-15,3 18 0 16,4 5 5-16,1 8 1 15,1 6 0-15,-5-1-1 16,-5 0 1-16,-4 0-2 16,-5-3-8-16,-1-8 6 15,-1-7 3-15,0-9-1 0,0-8-3 16,0-4 5 0,0-3 4-16,0 0 0 0,3-20 4 15,1-15-2-15,2-6-5 16,5-6-1-16,4 4 0 15,-3 6-1-15,0 3 2 16,4 5-1-16,-5 9 0 16,3 2 0-16,-3 8 0 15,5 3-4-15,4 7-1 16,4 0-2-16,4 12 1 16,2 8 3-16,-5 6-5 15,0 2 7-15,-8 2-9 16,-4 3-27-16,-5 1-12 15,-4-3-13-15,-2-1-22 16,4-7-6-16,4-7-36 0,10-9-10 16,5-7-116-16</inkml:trace>
  <inkml:trace contextRef="#ctx0" brushRef="#br0" timeOffset="78470.28">3995 9043 258 0,'0'0'657'0,"0"0"-568"16,0 0 36-16,0 0 27 16,0 0-59-16,0 0-42 0,-77-65-12 15,74 71-34 1,-3 21-5-16,1 13 0 0,4 8 3 16,1 5-1-16,0-4 0 15,15-1-2-15,7-7 0 16,2-7 0-16,3-5 0 15,7-10-16-15,7-9-106 16,9-9-18-16,6-1-95 16,2-14-197-16</inkml:trace>
  <inkml:trace contextRef="#ctx0" brushRef="#br0" timeOffset="78902.8">4298 9211 820 0,'0'0'181'0,"0"0"-158"0,0 0 113 16,0 0-53-16,0 0-82 16,0 0-1-16,-4-5-5 15,41 5 5-15,8 0 4 16,4-7-4-16,-1-7 4 16,-8-2-4-16,-7-1 1 15,-12-1-1-15,-3-3-3 16,-11 1-3-16,-7 2 5 15,0 1-1-15,-10 4 2 16,-17 4 2-16,-6 7 0 16,-4 2 1-16,-3 2 12 15,5 15 0-15,4 10-3 0,10 7 0 16,6 4-4 0,6 8 3-16,9-1 5 0,0-5-2 15,17 1 8-15,11-12-10 16,12-10-11-16,5-6 3 15,13-12 4-15,8-1-2 16,4-11-4-16,3-8-1 16,-12-1-1-16,-13 3-22 15,-18 3-14-15,-17 5-10 16,-7 6-6-16,-6 3 1 16,0 0-9-16,-9 0-36 15,-10 1-53-15,-5 10-194 16</inkml:trace>
  <inkml:trace contextRef="#ctx0" brushRef="#br0" timeOffset="79653.58">5322 9024 1058 0,'0'0'61'0,"0"0"24"16,0 0 62-16,0 0-56 16,0 0-44-16,-5-75-16 15,5 73-6-15,0-1-16 16,2 3-9-16,14 3-1 15,8 19-3-15,3 11 4 16,10 4 3-16,-3 9-1 16,-4 0-1-16,0-1 0 15,-5-3-1-15,-4-6 1 0,-6-7-1 16,-3-7-8 0,-4-10-5-16,-4-5-9 0,-4-7 10 15,1 0 12-15,-1-17 0 16,0-16 8-16,0-13-7 15,0-6-1-15,0 0 0 16,0 0 0-16,2 2 0 16,7 4 0-16,0 3 1 15,6 7-1-15,1 6 0 16,-1 7-1-16,5 10-3 16,2 10-33-16,5 3-53 15,1 7-35-15,2 18-41 16,-5 8-52-16,-8 2-151 0</inkml:trace>
  <inkml:trace contextRef="#ctx0" brushRef="#br0" timeOffset="80520.67">5993 9171 789 0,'0'0'189'0,"0"0"-158"15,0 0 98-15,49-98-46 16,-24 70-49-16,-4 2-15 16,-3 1-4-16,-3 4 1 0,-6 2 1 15,-6 4-4 1,-3 4 10-16,0 2 18 0,0 4 1 16,-3 1-16-16,-12 4-11 15,-1 0-7-15,-8 5-6 16,-1 16 4-16,-4 9-6 15,5 7 0-15,2 0-1 16,9 3 1-16,10-6-1 16,3-1 0-16,8-6-1 15,15-3 0-15,8-7 2 16,8-4 0-16,3-6-1 16,1-7 2-16,0 0-1 15,-4-11 0-15,-5-7 0 16,-7-3 0-16,-6-2 2 15,-6-2-2-15,-3-2 4 0,-3 2-3 16,0-1 4 0,1 3-1-16,1 2 1 0,-1 3 15 15,5 2-11-15,2 4-5 16,-1 4-3-16,3 4-1 16,1 4-1-16,0 0-1 15,1 12-1-15,-6 5 0 16,-4 5-7-16,-4 6-13 15,-4-1 4-15,-3 3-15 16,0-2 8-16,-6-1 0 16,-3-3 3-16,0-3 13 15,3-3 8-15,3-2 1 0,3-5 0 16,0-5 0 0,0-1 1-16,6-5 0 0,18 0-2 15,10-14 4-15,10-11-2 16,9-6 1-16,4-3 0 15,1-5-1-15,-3-5-2 16,-7-7-28-16,-5-7-39 16,-8-9-20-16,-9-4 15 15,-9-5 40-15,-11-4 24 16,-6 6 10-16,-9 10 9 16,-16 15 46-16,-5 18 71 15,2 10-16-15,6 9-47 16,8 11-8-16,5 1-30 0,1 34-21 15,1 22-3 1,4 19-1-16,3 13 1 0,0 5-2 16,6-4 4-16,9-6-5 15,-2-6 2-15,5-10 0 16,4-8-1-16,1-11 0 16,4-9-59-16,0-13-87 15,2-10-128-15,0-13-194 16</inkml:trace>
  <inkml:trace contextRef="#ctx0" brushRef="#br0" timeOffset="80828.83">7101 9104 742 0,'0'0'231'0,"0"0"-154"0,0 0 124 16,-36-83-60-16,35 64-76 15,1 3-10-15,0 2-17 16,0 3-25-16,10 6-5 15,11 3-7-15,9 2-1 16,7 2 0-16,5 16 0 16,4 6-2-16,-4 6-2 15,-2 1 0-15,-7 0-13 16,-9-2-24-16,-6 0-8 16,-11-1-3-16,-7-3 3 15,0-2 28-15,-3-3 16 16,-10-3 5-16,1-4 3 15,3-5-3-15,6-5-2 16,3-3 2-16,0 0-27 16,0-12-113-16,14-10-92 0,5-6-122 15</inkml:trace>
  <inkml:trace contextRef="#ctx0" brushRef="#br0" timeOffset="81031.88">7537 8799 938 0,'0'0'87'15,"0"0"11"-15,0 0 89 0,0 0-123 16,0 0-45 0,0 0-19-16,-23-21-9 0,41 37 3 15,3 9 0-15,-1 3-91 16,-3 0-125-16,-5 0-196 15</inkml:trace>
  <inkml:trace contextRef="#ctx0" brushRef="#br0" timeOffset="81352.55">7830 8903 947 0,'0'0'108'0,"0"0"49"0,0 0 20 16,0 0-76-16,0 0-45 15,0 0-13-15,-75-40-21 16,47 75-19-16,0 14 2 16,7 7-2-16,11 3-2 15,10-3-1-15,0-3 0 16,12-9 0-16,18-12 0 15,7-10 0-15,12-13-14 16,8-9-63-16,-1 0-81 16,-3-20-102-16,-1-3-203 15</inkml:trace>
  <inkml:trace contextRef="#ctx0" brushRef="#br0" timeOffset="81985.97">8114 9080 884 0,'0'0'164'16,"0"0"-124"-16,0 0 110 16,0 0-73-16,0 0-63 15,0 0-4-15,0 0 19 16,57 0-13-16,-20 0-7 16,3-10-4-16,-4-4-2 15,-2-3-3-15,-4-1 2 16,-3-3-1-16,-8-1 0 15,-5 1 0-15,-8 1 4 0,-5 3-5 16,-1 3 6 0,-3 3 6-16,-19 6 10 0,-2 5 2 15,-13 0-5-15,-2 16-3 16,0 10 5-16,8 8-9 16,4 4 1-16,11 3-10 15,8-1 0-15,8-6-3 16,0-1 1-16,16-8-3 15,14-4 3-15,12-9-1 16,7-4 0-16,4-6 0 16,0-2-1-16,-1-5-2 15,-7-14-1-15,-5-8 4 16,-10-4 1-16,-7-5 0 16,-9 3 0-16,-11 0 0 0,-3 4 0 15,0 5 2-15,0 5 6 16,-3 7 7-16,2 4 15 15,1 3-8-15,0 3-9 16,0 2-6-16,3 0-8 16,24 2-1-16,7 12 1 15,5 5 0-15,-2 2 0 16,-5 1 1-16,-7-1-2 16,-4-1-2-16,-9-1-1 15,-5-4-6-15,-7-3-4 16,0 1 0-16,-6 0 4 0,-13-4 1 15,-10 2 0-15,-5-2-4 16,-9 5-5-16,-2-3-19 16,-4 0-12-16,-3-1-31 15,1-3-67-15,-3-4-107 16,2-3-346-16</inkml:trace>
  <inkml:trace contextRef="#ctx0" brushRef="#br0" timeOffset="83268.73">9667 8917 407 0,'0'0'511'16,"0"0"-460"-16,0 0 92 16,2-77 3-16,-7 70-68 0,0 2-24 15,4 5-11 1,-2 0-22-16,-5 12-20 0,-2 14 3 16,2 5-3-16,2 4-1 15,5-1 3-15,1-2-2 16,0-4-1-16,13-3 0 15,13-8 0-15,7-6-1 16,8-8 0-16,1-3 1 16,4-3-26-16,-7-16-25 15,-3-7 14-15,-9-4-6 16,-8-4 5-16,-10-3-2 16,-8 4 27-16,-1 2 13 15,0 5 0-15,-13 5 11 16,1 3 20-16,3 5 24 15,6 7-8-15,1 3-16 16,2 3-4-16,0 0-21 0,11 0-6 16,17 17-2-16,11 2 1 15,4 3 2-15,-2 1-2 16,-8 3 2-16,-7-1-1 16,-5-2 0-16,-9 1 0 15,-6-4-1-15,-6-1 0 16,0 0 0-16,-9-2 1 15,-15-2 0-15,-8-1 0 16,-6-3 1-16,-8-2-1 16,0-1 1-16,-3-4-2 15,2-2-10-15,4-2-24 0,6 0-24 16,8-12-79 0,6-10-58-16,6-7-180 0</inkml:trace>
  <inkml:trace contextRef="#ctx0" brushRef="#br0" timeOffset="83445.78">9650 8678 1004 0,'0'0'139'0,"0"0"-66"16,0 0 73-16,0 0-75 0,0 0-52 15,0 0-17 1,-6-24-2-16,6 24-25 0,20 0-172 16,5 0-241-16</inkml:trace>
  <inkml:trace contextRef="#ctx0" brushRef="#br0" timeOffset="84008.54">11002 8741 631 0,'25'-73'36'0,"-6"-7"19"16,-8-4 94-16,-10 0-50 16,-1 5-47-16,-16 10 45 15,-14 13-1-15,-5 18-16 16,3 18-12-16,-1 20-26 16,2 29-22-16,1 37-14 15,7 30-5-15,7 19 3 16,12 13 4-16,4 4-4 15,0 4 3-15,10-9 1 16,3-12 0-16,-4-9-5 16,1-15 0-16,-2-20-3 15,-2-16-1-15,-1-24-1 0,-4-18-61 16,1-8-70-16,-2-5-24 16,0-10 27-16,0-16-104 15,0-12-64-15</inkml:trace>
  <inkml:trace contextRef="#ctx0" brushRef="#br0" timeOffset="84353.55">10797 9149 582 0,'0'0'159'16,"0"0"-58"-16,-9-91 28 15,15 58 1-15,17 2-39 16,10 1-25-16,5-1-21 16,7 4-13-16,4-1-5 15,-1 7-14-15,1 4-5 16,-7 8-5-16,-2 6 0 15,-9 3-3-15,-2 0 0 16,-7 16-2-16,-1 7 2 0,-2 5-2 16,-4 4 1-16,-3 2-1 15,-4 2-5-15,-4-1 3 16,-1-2-3-16,-1-5 2 16,1-4 4-16,-2-7 0 15,2-4 1-15,3-5 0 16,0-6-1-16,5-2 1 15,6 0 0-15,6-10 0 16,11-13 0-16,-3-7 0 16,2-2-65-16,-6-4-65 15,-9-3-59-15,-9-4-121 16</inkml:trace>
  <inkml:trace contextRef="#ctx0" brushRef="#br0" timeOffset="84511.55">11358 8594 902 0,'0'0'90'0,"0"0"0"16,0 0 58-16,0 0-67 15,0 0-63-15,0 0-18 16,0-2-7-16,34 30 5 16,12 1-14-16,8 7-112 15,2-3-89-15,-1-3-227 16</inkml:trace>
  <inkml:trace contextRef="#ctx0" brushRef="#br0" timeOffset="84969.55">11998 8816 911 0,'0'0'154'0,"0"0"-69"16,0 0 103-16,-79-68-72 15,62 60-62-15,2 8-8 16,-1 0-18-16,-9 9-20 15,-5 19-7-15,-6 10 0 16,-1 5-2-16,1 5 1 16,3-2-1-16,2 0 1 15,4-5 0-15,5-7-1 0,7-10 0 16,7-8-18-16,5-8-55 16,3-6-43-16,0-2-47 15,0-6 14-15,5-17-24 16,5-6-42-16,2-7 36 15,-4-3-37-15,-1-4 158 16,-1 4 59-16,-2 5 171 16,2 4 3-16,1 8-3 15,0 7 4-15,2 5-37 16,1 5-39-16,5 5-31 16,3 0-25-16,6 9-12 15,7 14-4-15,4 5-5 16,2 6-1-16,3 2-9 15,-1 1-5-15,-2-2-6 16,-1-4 1-16,-3-5-1 0,-2-8-2 16,-1-7-21-16,-3-9-83 15,3-2-75-15,-3 0-149 16</inkml:trace>
  <inkml:trace contextRef="#ctx0" brushRef="#br0" timeOffset="85768.32">12241 8964 889 0,'0'0'80'0,"0"0"35"16,0 0 40-16,0 0-96 0,0 0-42 16,0 0 4-16,66-20 3 15,-28 11-11-15,1-1-6 16,-4-2-6-16,-3-3-1 15,-5 0 5-15,-5-2-5 16,-6-1 0-16,-6 1 0 16,-7-3-8-16,-3 6 3 15,0-1 4-15,-15 1 1 16,-12 6-1-16,-6 2 3 16,-2 6-1-16,-3 0-1 15,4 16 10-15,2 8 2 16,10 6-6-16,10 3 3 15,12 1-8-15,2-2-1 0,32-1 0 16,17-7-2 0,13-7-5-16,6-8-102 0,3-3-130 15,3-6-61-15,-7 0 181 16,-8-2 106-16,-12-13-201 16,-15-5 160-16,-14-4 54 15,-8 0 108-15,-12 2 54 16,0 2 69-16,-6 4-19 15,-20 2-41-15,-10 4-71 16,-11 5-37-16,-4 5-10 16,3 0-2-16,7 15-13 15,14 7-17-15,7 9-15 0,16 2 0 16,4 2-5 0,6 1 1-16,27-6-2 0,7-5 1 15,9-11 1-15,3-8-1 16,-2-6-1-16,-1 0-9 15,-6-20-12-15,-6-6-14 16,-4-5-3-16,-3-8 16 16,-7-10 5-16,-4-8 2 15,-8-12-3-15,-7-4-14 16,-4-12 18-16,-12-1 12 16,-13 1 2-16,-7 12 1 15,1 17 26-15,7 20 6 16,8 16 14-16,5 10 1 15,7 10-17-15,4 16-25 16,0 33-6-16,0 19 0 0,10 14 2 16,7 3-2-16,3-4 1 15,0-3-1-15,-2-13 0 16,-4-9 0-16,-3-12-8 16,-3-13-119-16,-1-12-186 15,6-6-720-15</inkml:trace>
  <inkml:trace contextRef="#ctx0" brushRef="#br0" timeOffset="87018.11">13991 8828 853 0,'0'0'68'0,"0"0"16"0,0 0 93 15,19-75-62 1,-19 70-42-16,0 5-13 0,-3 0-30 16,-15 8-20-16,-6 18-10 15,-1 10-1-15,7 4 1 16,11 3-2-16,7-4-1 16,11-1 1-16,21-6-1 15,5-6-31-15,4-6-4 16,-3-7 2-16,-7-3-5 15,-11-4-26-15,-10 1-4 16,-10 0 12-16,-7 5 19 16,-29 5 31-16,-13-1-15 0,-11 2-6 15,0-3 25 1,11-2 5-16,13-4 0 0,14-5 1 16,15-3 3-16,7-1-2 15,16-1-2-15,29-16 0 16,16-9 1-16,11-6-1 15,5-9-4-15,-2-3-35 16,-1 3-18-16,-5 3 1 16,-11 10 53-16,-16 7 3 15,-15 7 3-15,-16 7 51 16,-8 3 79-16,-3 3 20 16,0 1-43-16,0 0-43 15,-14 0-7-15,-13 8-26 16,-3 12-12-16,-3 10-1 15,5 1-2-15,10 6-2 0,5 1-9 16,11-4-4 0,2-4-2-16,10-4 1 0,20-7-3 15,14-7 3-15,12-4-1 16,7-8-2-16,-2 0-2 16,-1-13 2-16,-10-8 0 15,-5-8-1-15,-9-3 0 16,-11-4-8-16,-14-5 1 15,-11-2 2-15,-11-1 2 16,-25 5 4-16,-11 8 4 16,-6 9-4-16,-3 15 0 15,-1 7 0-15,7 1 0 0,5 18 0 16,10 6-6 0,13 4 0-16,13 1-29 0,9-4-149 15,15-4-175-15</inkml:trace>
  <inkml:trace contextRef="#ctx0" brushRef="#br0" timeOffset="88201.13">15485 8992 308 0,'0'0'582'0,"0"0"-485"16,30-91 59-16,-27 62 10 15,-3 1-71-15,0 8-27 16,0 4-14-16,0 7-4 16,0 4-17-16,0 5-14 15,0 0-3-15,-1 0-14 16,-1 8-2-16,-1 14-2 0,2 9 2 16,1 4 0-16,0-2 0 15,0 0 0-15,10-6 0 16,8-4 0-16,3-5 1 15,1-6-1-15,4-8-1 16,-1-4 1-16,2 0-1 16,-4-18-6-16,-1-9-5 15,-6-1 1-15,-7-2 8 16,-5 1 2-16,-4-1 2 16,0 4-2-16,0 0 2 15,0 7-1-15,0 4 2 16,0 8 2-16,0 4-4 15,0 3-1-15,0 0 1 16,0 5-2-16,2 15-5 0,13 4 7 16,3 6-3-16,3 0 3 15,2-1 0-15,4-2 0 16,6-5 0-16,1-5-1 16,4-8 1-16,0-4 0 15,-2-5 0-15,-2 0 0 16,-4-13 0-16,-6-8 0 15,-6-10 0-15,-5-4 0 16,-8-5-3-16,-5-4 2 16,0 2 1-16,0 1 0 0,-12 7 0 15,-1 6 2 1,-2 6-2-16,1 8 0 0,2 3 1 16,2 7 0-16,-1 4 0 15,1 0-1-15,-3 10-7 16,1 16-3-16,-2 4-6 15,8 3-34-15,6 1-31 16,2-2-22-16,26-3-66 16,18-5-29-16,8-5-147 15</inkml:trace>
  <inkml:trace contextRef="#ctx0" brushRef="#br0" timeOffset="88702.21">16441 8930 852 0,'0'0'169'0,"0"0"-92"16,0 0 114-16,0 0-87 15,0 0-66-15,0 0-23 16,-31-27-8-16,61 17-6 16,7-6 0-16,3-1-1 15,-4 0 0-15,-6-1 0 16,-8-2 0-16,-11 2-21 15,-8 2-14-15,-3 3 11 16,-11 4 6-16,-20 6 11 16,-8 3 6-16,-8 0 0 15,-3 14-3-15,1 8 4 0,10 4 4 16,6 4-1 0,13 1 5-16,9 0 5 0,7-1-5 15,4-4 9-15,13-1-9 16,23-6 0-16,18-5 0 15,13-7 4-15,6-7-8 16,3 0-3-16,-9 0 3 16,-9-10-4-16,-7-1 0 15,-12-2-2-15,-14 2-3 16,-10 2-6-16,-9 1 6 16,-6 2 4-16,0 0-1 15,-15 3 1-15,-4 3-14 16,1 0-42-16,-3 0-79 0,3 0-80 15,0 5-215 1</inkml:trace>
  <inkml:trace contextRef="#ctx0" brushRef="#br0" timeOffset="93183.81">17570 8705 809 0,'0'0'81'16,"0"0"-4"-16,0 0 83 15,0 0-66-15,0 0-28 0,19-73-7 16,-19 73-9-16,0 0-23 15,0 0-20 1,0 15-2-16,0 11-2 0,-2 8-1 16,-1 3-1-16,1 1-1 15,2-4 0-15,0-3 0 16,18-4 1-16,3-7-1 16,8-8-2-16,5-5 2 15,1-7 0-15,1-2 0 16,-3-18-3-16,-3-2-5 15,-8-4 3-15,-8-2 5 16,-5 0 0-16,-5-1 2 16,-4 1-2-16,0 3 1 0,0 1 2 15,0 6-3 1,0 4 5-16,-4 4-1 0,1 6 9 16,1 4-2-16,2 0-10 15,0 0-1-15,0 4-2 16,0 13-8-16,2 6 4 15,10 8 6-15,1-2 0 16,3-3 1-16,1-3 1 16,2-2-1-16,2-5-2 15,-3-5 1-15,3-5 0 16,0-6 0-16,-2 0 0 16,2-6 0-16,-3-9 1 15,3-7 2-15,-2 0-1 16,-4-2-2-16,2 3 1 15,-7 0 3-15,-1 0 5 16,1 5 5-16,-4 2 1 16,1 3-1-16,-1 4 1 0,-1 2-10 15,0 5-3-15,-1 0-2 16,4 0-5-16,5 12-5 16,4 7 7-16,3 8 2 15,4 2-2-15,-4 1 2 16,2-2 1-16,0-6 0 15,0-4-3-15,-2-5-7 16,-4-6 3-16,0-6 0 16,-2-1 5-16,0 0 2 15,4-12 0-15,-2-5 1 0,2-6 1 16,-3 0 0 0,1-2-1-16,-4 0 2 0,3 0-3 15,-3 5 4-15,-1 3-1 16,-1 5 7-16,-1 5-2 15,0 5-1-15,1 2-7 16,5 0-3-16,5 4 0 16,2 16-1-16,2 6 3 15,-3 4 0-15,-5-1 0 16,-4 1 1-16,-4-5-3 16,-5-5-19-16,-3-3-13 15,0-9-11-15,0-2-22 16,0-6-47-16,0 0 5 15,-8 0-15-15,1-15-105 16,-1-9-130-16</inkml:trace>
  <inkml:trace contextRef="#ctx0" brushRef="#br0" timeOffset="93368.71">18640 8386 831 0,'0'0'139'15,"0"0"-68"-15,0 0 94 16,0 0-78-16,0 0-64 16,0 0-22-16,-28-41-1 0,28 49-15 15,10 12-12 1,9 5-21-16,7 5-67 0,0-1-62 16,3-3-137-16</inkml:trace>
  <inkml:trace contextRef="#ctx0" brushRef="#br0" timeOffset="93917.33">19017 8320 875 0,'0'0'89'0,"-28"-77"7"15,16 45 75-15,3 9-47 16,4 9-58-16,4 8 1 0,-1 3-26 15,1 3-23 1,1 3-18-16,0 32-5 0,0 15-1 16,0 20 2-16,0 9 3 15,0 0 1-15,7-3 1 16,9-9 2-16,3-9-3 16,5-14 0-16,2-14 3 15,3-14-3-15,2-10-27 16,2-6-7-16,0-4 15 15,-2-17 0-15,-1-8-21 16,-6-9 8-16,-3-5 15 16,-5-7 5-16,-8-5 5 15,-7 0 5-15,-1 0 2 0,0 5 2 16,-12 7-1 0,0 11 25-16,2 8 41 0,1 11-5 15,3 4-11-15,3 6-26 16,3 3-12-16,-3 0-13 15,0 25-2-15,-2 16-7 16,1 15 7-16,1 12 0 16,1 2 2-16,2 0 1 15,0-5 0-15,0-11-1 16,0-8 0-16,0-13 0 16,8-10-53-16,10-7-80 15,9-9-98-15,14-4-2 16,3-3-132-16</inkml:trace>
  <inkml:trace contextRef="#ctx0" brushRef="#br0" timeOffset="94800.54">20243 8419 274 0,'0'0'506'16,"0"0"-435"-16,0 0 39 16,0 0 20-16,0 0-63 15,0 0-29-15,-56-58-1 16,36 58-12-16,-1 3-17 15,0 15-5-15,2 5 2 16,7 4-4-16,8 5-1 16,4-2 0-16,1-1 3 15,23-1-6-15,7-5 6 16,7-4-2-16,2-2 0 16,0-3 1-16,-4-1-1 15,-6-1-1-15,-8 2-2 0,-4-1-24 16,-9 1-41-1,-9 3 12-15,0 0 8 16,-6 2 12-16,-18-2 12 0,-7-2 11 16,-2-2 0-16,-3-2 6 15,2-5 5-15,1-2 1 16,3-4-1-16,2 0 6 16,6 0-4-16,5-1 1 15,4-10-1-15,7-4 3 16,6-6-4-16,3-4-17 15,25-4-96-15,17-2-194 16</inkml:trace>
  <inkml:trace contextRef="#ctx0" brushRef="#br0" timeOffset="95167.43">20512 8642 844 0,'0'0'136'16,"0"0"-70"-16,0 0 85 16,0 0-81-16,0 0-60 15,0 0-7-15,94-52-3 16,-55 34 4-16,-2-1-4 16,-6-1 2-16,-8-2-1 15,-9 1 0-15,-9 3 2 16,-5 3-3-16,0 0 4 0,-21 5-1 15,-10 6-2-15,-10 4 3 16,-3 0-3-16,2 17 5 16,4 10 0-16,7 8 1 15,7 6 0-15,7 4-4 16,9-1-2-16,8-5 0 16,6-5-1-16,26-11 0 15,13-6 0-15,17-11-3 16,6-6-88-16,3 0-103 15,-6-17-157-15</inkml:trace>
  <inkml:trace contextRef="#ctx0" brushRef="#br0" timeOffset="95634.31">21026 8590 771 0,'0'0'165'0,"0"0"-142"16,0 0 62-16,0 0-22 15,0 0-45-15,0 0-3 16,30 22 23-16,1-22 3 16,7 0-10-16,2-2-21 15,0-12-5-15,-5-3-1 16,-7 0-3-16,-7-2 6 16,-8-3-7-16,-8 2 0 15,-5 2 3-15,0 2 0 0,-18 0-2 16,-10 7 0-16,-10 6-1 15,-2 3 0 1,-3 0 3-16,3 20 12 0,4 7 1 16,3 7 2-16,9 3 10 15,9 0-1-15,11-2-7 16,4-5-3-16,13-7-15 16,24-4 4-16,15-7 3 15,11-9-2-15,4-3-7 16,4 0 4-16,-2-4-3 15,-6-7 1-15,-10 0-2 16,-18 3 0-16,-15 0 5 16,-10 2-4-16,-10 3 2 0,0 1 2 15,0 0-4 1,0 2-1-16,-6 0-3 0,-1 0-44 16,-2 0-87-1,-5 0-107-15,2 0-224 0</inkml:trace>
  <inkml:trace contextRef="#ctx0" brushRef="#br0" timeOffset="97766.54">22117 8364 946 0,'0'0'37'0,"0"0"13"15,0 0 81 1,0 0-55-16,0 0-58 0,0 0-16 16,-76 14-2-16,89 5 0 15,16-2 2-15,15-7-1 16,17-10 0-16,13 0 2 15,3-17 1-15,-4-14-4 16,-10-7-12-16,-11-7-31 16,-12-10 1-16,-10-9 3 15,-9-3 7-15,-8-8 9 16,-11 3 23-16,-2 1 0 16,-12 9 6-16,-13 14 19 15,-2 15 48-15,3 16 16 16,4 12-22-16,3 5-11 0,-1 14-34 15,-5 27-17 1,-2 20 3-16,2 14-1 0,4 8 7 16,4 9 6-16,8-3 0 15,5-1-6-15,2-10 1 16,0-15-8-16,14-9-6 16,4-12-1-16,1-8 0 15,3-8 0-15,-1-11 1 16,6-10 0-16,3-5-1 15,0-10-1-15,3-19-1 16,-5-8-14-16,-4-3 4 16,-8-1 1-16,-4 4 2 15,-6 2 8-15,-3 8 2 0,-1 7 1 16,-2 6-2 0,0 9 21-16,0 2-4 0,0 3-12 15,3 0-5-15,3 7-10 16,8 18-5-16,4 10 9 15,3 5 6-15,5 0 0 16,-3 0 1-16,6-5-1 16,-1-3 0-16,2-5 0 15,-2-10 0-15,2-9 2 16,-2-8-2-16,-2 0 0 16,-2-8 5-16,-3-15-3 15,-8-4 2-15,-1-4 0 16,-9-2 1-16,-3-1 1 15,0 5 0-15,0 5-5 0,-6 2 17 16,-4 8 8-16,4 5 3 16,1 3-12-16,0 6-10 15,2 0-3-15,-2 6-4 16,-3 21-6-16,1 10 6 16,2 3-2-16,5 3 1 15,0-5 2-15,15-1-2 16,9-7 2-16,6-5-3 15,4-10 4-15,4-9-1 16,2-6-1-16,-3 0-5 16,-4-14 0-16,-3-10-4 15,-8-9-5-15,-7-1 3 16,-6-7 0-16,-9 0 3 0,0 2 2 16,-15 2 1-16,-12 6 4 15,-9 7 0-15,-6 7-1 16,1 6 2-16,4 4 0 15,10 6 2-15,12 1-2 16,8 0-3-16,7 7-6 16,0 11 0-16,7 3 2 15,22 2 5-15,16-5 2 16,9-2 1-16,4-8-1 16,0-6-2-16,-5-2 1 15,-6 0 1-15,-6-2 0 16,-8-8 2-16,-10 0-1 0,-8 1 4 15,-7 3-1-15,-5 1 7 16,-2 3-4-16,-1 0 5 16,2 2-9-16,-2 0-3 15,0 6-5-15,0 15-3 16,0 6 4-16,0 6 4 16,3-2 1-16,7-3 1 15,5-3-1-15,4-7-1 16,1-3-3-16,2-8 3 15,-3-5 0-15,-2-2 2 16,1 0-1-16,-5-5 0 16,1-12 3-16,-4-6-1 15,-1-4 1-15,-2-1-1 0,-1-2 1 16,-3 6-2 0,2 5-1-16,-2 6 4 0,-3 8 1 15,2 2 0-15,2 3-6 16,5 0-4-16,6 10-7 15,9 12 8-15,2 2 2 16,3 3 1-16,-1-1 1 16,2-6-1-16,0-6 0 15,1-4-1-15,0-7-2 16,4-3-1-16,-4 0 1 16,-3-17 2-16,-2-4 1 15,-7-6 0-15,-4-1 1 0,-6-6-2 16,-7-2 2-16,-2-7-1 15,-2-1 1-15,-17 1-1 16,-7 5 0-16,-5 6 0 16,-6 12-1-16,4 12-2 15,0 8 0-15,3 0-1 16,5 20-3-16,2 9-5 16,7 8-13-16,9 4-61 15,7-4-102-15,0-4-144 16</inkml:trace>
  <inkml:trace contextRef="#ctx0" brushRef="#br0" timeOffset="100233.13">24539 8339 695 0,'0'0'299'16,"0"0"-238"-16,0 0 60 0,0 0 13 15,0 0-62-15,36-73-33 16,-23 60-8-16,-1 3-6 15,-3 3-19-15,-4 4-3 16,-4 3-2-16,1 0-1 16,4 13-6-16,1 17-1 15,3 11 6-15,-2 3 1 16,-3 0 0-16,-2-2-5 16,0-3-2-16,1-4-4 15,3-6-9-15,-1-9 11 0,-1-13-5 16,-2-3 8-16,3-4 1 15,4-10 5-15,2-16 2 16,6-8 1-16,-3-2-3 16,1-3 4-16,-4 1-3 15,0 1 20-15,0 3-3 16,-4 1 4-16,-1 6-7 16,0 7 4-16,-4 9-5 15,0 7-9-15,-1 4-5 16,1 0-5-16,5 8-7 15,5 18 2-15,2 7 9 16,4 3 1-16,-1 0-1 16,3-2-5-16,0-6 0 15,-2-2-4-15,2-7-5 16,-5-10 0-16,-1-2 8 0,2-7 6 16,-1 0 1-16,2-16 2 15,2-5-1-15,-1-6 4 16,-3-5-4-16,-2-1 3 15,-2-4 3-15,0 0-3 16,-5 3 6-16,2-2 5 16,-3 2-4-16,-2 8 7 15,-1 9-3-15,-3 9-3 16,0 7 4-16,0 1-16 16,0 0-4-16,2 6-8 15,2 21-9-15,6 9 14 16,3 6 7-16,2-2 1 15,4-1-1-15,5-8-3 16,4-4-7-16,5-7-1 0,0-6 0 16,1-7 1-16,-2-7-3 15,0 0 4-15,-2-9 7 16,0-11 2-16,-5-3 0 16,-2-4 1-16,-8-3 0 15,-5 1 1-15,-4 0 4 16,-6-2 7-16,0 4 9 15,0-2-5-15,-6 8-3 16,-4 4 9-16,-2 7-7 16,-3 8-3-16,0 2-10 15,-4 9-3-15,-4 20-5 0,-2 14-1 16,5 3 2 0,7 0 4-16,10-4-4 0,3-2 3 15,10-7-2-15,19-5-17 16,11-6-7-16,11-8-5 15,1-9-2-15,2-5 4 16,-7 0 4-16,-8-16 19 16,-5-9 1-16,-7-3 3 15,-6-2 3-15,-7-4 0 16,-8 3 2-16,-6 0 1 16,0 1 14-16,-2 4 9 15,-10-1-4-15,-7 10 0 16,2 6-4-16,-4 8-9 15,-1 3-8-15,0 17-1 0,2 14-6 16,3 7 3-16,6 4 1 16,11-3 1-16,0-2-1 15,12-3-2-15,16-8 1 16,5-5-11-16,6-9-16 16,1-7 5-16,-1-5 5 15,-3 0 17-15,-2-14 0 16,-1-9 3-16,-8-3 0 15,-1-3 4-15,-8 0-4 16,-4-3 18-16,-4 4 7 16,-5 1 8-16,0 1-2 0,-3 1 1 15,0 5-10 1,0 3 0-16,0 8-1 0,0 4 0 16,0 3-7-1,0 2-14-15,0 0-3 0,0 13-13 16,3 17 3-16,7 5 8 15,1 6 5-15,2-3 1 16,1-4-1-16,0-5-3 16,1-1-9-16,5-7-13 15,-1-4 20-15,4-4-5 16,-3-6 9-16,0-4-5 16,-4-3 6-16,0 0 0 0,0-14 1 15,-2-3 0 1,-2-5 2-16,1 0-1 0,0-2-2 15,-4 1 1 1,1 3 0-16,0 1 1 0,-2 3-2 16,0 3 0-16,-4 3 1 15,2 5-1-15,-5 3 1 16,2 2-2-16,-1 0-5 16,4 3-2-16,3 14-1 15,4 6 8-15,-1-1 1 16,1 2 0-16,0-2-2 15,3-1-16-15,3-3-20 16,5-3 29-16,3-4 7 16,0-3-3-16,-3-4 3 15,-5-4-8-15,0 0 8 0,-5-4 2 16,1-9 0-16,-5 2 1 16,-1 1 2-16,-1 2-1 15,-4 3 0-15,-1 3-2 16,0 0 0-16,2 2-1 15,1 0-4-15,4 0 2 16,0 0 1-16,3 5-4 16,1 0-7-16,3-5-13 15,4 0-1-15,2-1-9 16,1-16-3-16,-3-4 9 16,-1-7 13-16,-8-2 17 15,-2-6 4-15,-7-2 12 0,-3 2 33 16,0 1 9-1,-3 9-4-15,-9 8 6 0,3 5-1 16,2 10-16-16,1 3-13 16,-3 9-25-16,-3 27-5 15,-7 17 0-15,-1 17 0 16,2 10 2-16,8 3 5 16,5 9-3-16,5 4-2 15,0-4 7-15,0 0-7 16,0 1 0-16,9-6-2 15,2 1 1-15,3-6 0 16,2-9 0-16,-2-7-1 16,-3-10 0-16,-4-17-19 0,-5-13-16 15,-2-9 25 1,-3-15-38-16,-24-2 47 0,-10-13 1 16,-10-17 0-16,-6-13 1 15,-2-10-1-15,-1-6 1 16,10-4 1-16,13-3-1 15,17-1 0-15,16-2 0 16,11 5-1-16,31 2 1 16,17 12-2-16,14 6-11 15,12 7-76-15,9 10-77 16,-2 4-121-16,-7 2-376 16</inkml:trace>
  <inkml:trace contextRef="#ctx0" brushRef="#br0" timeOffset="102783.52">27661 8283 736 0,'0'0'194'16,"0"0"-106"-16,28-104 79 0,-26 76-29 16,-2 5-61-16,0 7-30 15,0 8 4-15,0 4-12 16,-2 4-23-16,-4 0-11 15,-3 10-5-15,-2 19-4 16,-3 10 1-16,5 7 3 16,6-4 0-16,3-5-1 15,7-2 0-15,19-7 1 16,7-5-1-16,5-7 0 16,3-11 1-16,-1-5-1 0,-3 0-5 15,-4-17-5 1,-5-8-5-16,-9-7-2 0,-8-1 5 15,-9-3 13-15,-2-2 0 16,0 0 1-16,-12 3 1 16,-2 3-1-16,4 9 11 15,0 7 2-15,4 9 4 16,4 3-1-16,1 4-8 16,-2 0-9-16,-2 23-5 15,-1 13-3-15,-1 10 7 16,7 3 1-16,0-3-2 15,1-6 2-15,20-5 0 16,6-6 0-16,6-10 0 16,6-8-3-16,2-5 2 15,1-6-3-15,4 0 4 0,-4-19 3 16,-1-5-3-16,-7-9 0 16,-6-5-1-16,-6-8 1 15,-7-1 1-15,-7-2-1 16,-5 6-4-16,-3 3 4 15,-2 8 3-15,-11 4-2 16,-2 9 1-16,-1 5 1 16,7 9 3-16,0 3-5 15,1 2-1-15,2 4-5 16,0 20-7-16,3 9 5 16,3 9 5-16,0 4-1 15,23 1-2-15,12-3 5 0,13-7-13 16,8-9-13-1,5-8 4-15,1-9-10 0,2-11 6 16,-10 0 5-16,-6-5 9 16,-12-15 11-16,-10-6 2 15,-6-3-1-15,-8-3 6 16,-9-2 22-16,-3-2 6 16,0 2 0-16,-17 0-5 15,-10 8-6-15,-4 4-7 16,-2 7-3-16,1 9-1 15,4 6-8-15,3 0-1 16,1 19-3-16,5 12-3 16,4 8 3-16,7 4-2 0,8 4 1 15,0-3 1 1,14-2-1-16,16-8 0 0,7-5-2 16,3-8 3-16,1-9-7 15,-4-7-14-15,-6-5 4 16,-2 0 6-16,-6-9 6 15,-2-15 5-15,-4-4 1 16,-4-4 1-16,-5-2-2 16,-5 2 1-16,-3-2 2 15,0 7 0-15,0 1 0 16,0 4 6-16,0 10 6 16,0 4 0-16,-3 3-3 15,3 5-8-15,-2 0-4 16,2 9-7-16,0 19-9 0,0 10 12 15,0 7 4-15,2-4 2 16,13-5-2-16,4-5 1 16,5-7-2-16,-2-5-7 15,4-6-12-15,-4-6 5 16,-3-7 3-16,-2 0 8 16,-4-1 4-16,-1-15 1 15,-1-6 3-15,-1-6-1 16,-3-1-1-16,0-3 1 15,-1 1-1-15,-3 2 3 16,2 1 1-16,-2 5 0 16,0 4 7-16,0 5-1 15,0 4-2-15,0 4 1 0,-3 5-8 16,2 1-3 0,-1 0-1-16,8 7-8 0,2 17-6 15,5 13 13-15,3 6 2 16,4 2 0-16,-1-3 0 15,1-4-2-15,2-6-17 16,2-6-29-16,1-9-4 16,-1-7-1-16,0-9 4 15,-3-1 18-15,1-6 19 16,-1-12 10-16,1-9 2 16,-3-4 1-16,-3-6 0 15,-2-1 14-15,-8 0 1 0,-1 4 18 16,-4 5 4-1,-4 5 0-15,0 4 17 0,0 3-7 16,0 5 0-16,0 4-10 16,0 4-10-16,0 3-5 15,0 1-6-15,-5 6-13 16,-8 31-4-16,-9 21-2 16,-5 17 2-16,-1 11 5 15,7 10-3-15,5 4 0 16,5 4 0-16,1-1 6 15,2-9-7-15,-4-7 1 16,-2-9-2-16,0-11 3 16,-2-14-6-16,1-13 1 0,0-7-10 15,3-9-13 1,1-7-3-16,-3-10 22 0,-9-7-52 16,-10 0 21-1,-9-21-8-15,-5-6 14 0,3-4 11 16,10-4-6-16,13-3 21 15,20-6 4-15,4-9 1 16,40-10-3-16,23-4-2 16,22-7 2-16,19-1 2 15,9-1 1-15,-2 1 0 16,-13 8-1-16,-20 6-2 16,-20 7 2-16,-16 5 2 0,-12 6-1 15,-13 1 2 1,-12 5-1-16,-8 3 3 0,0 7 7 15,-6 8 11-15,-5 9-13 16,3 6-2-16,2 4-7 16,1 0-3-16,2 18-3 15,2 12 1-15,1 9 4 16,0 4 1-16,9 0 0 16,8-1-1-16,6-2 1 15,-2-3 0-15,1-3 0 16,-3-5 0-16,-2-3-1 15,-5-6 1-15,-3-5 0 16,-6-4-21-16,-2-2-11 16,-1-1-2-16,0-2 5 15,-6 0 12-15,-13-3-12 0,-6-3-11 16,-5 0-8 0,-5 0-11-16,1-5-52 0,1-7-52 15,5-7-142-15</inkml:trace>
  <inkml:trace contextRef="#ctx0" brushRef="#br0" timeOffset="104099.93">30678 8171 377 0,'0'0'128'0,"0"0"-4"16,0 0 67-16,0 0-47 0,0 0-9 15,30-76-14-15,-30 51-29 16,0 0-23-16,0 3-23 16,0 2 0-16,0 6-3 15,-1 6-6-15,-3 2-15 16,1 6-9-16,-1 0-9 16,1 0-4-16,-1 19-9 15,-1 12 1-15,5 11 8 16,0 6-2-16,9 2 2 15,21-7 2-15,8-5-2 16,2-10-2-16,-3-8 0 16,-3-11-5-16,-2-9-15 15,-5 0-2-15,-5-10 4 0,-7-17 2 16,-3-7 8 0,-8-7-3-16,-2-1 7 0,-2 0 5 15,0 9 1-15,0 6 2 16,-2 6 4-16,-1 7 9 15,3 8 6-15,0 3-8 16,0 3-6-16,0 0-7 16,0 0-9-16,0 19-6 15,0 8 5-15,9 6 10 16,6 5 0-16,5-2 0 16,2-4 1-16,5-2-1 15,1-10 0-15,2-8-1 0,0-5-3 16,-5-7-6-1,1-4 6-15,-4-17 4 0,-4-7 2 16,-5-8 6-16,-5-6-1 16,-2 3 2-16,-5-1-3 15,2 6-2-15,-3 7 9 16,0 3-6-16,0 5 3 16,0 4 8-16,0 7-12 15,0 4-3-15,0 3-3 16,0 1-4-16,0 0-8 15,3 2-16-15,12 16-25 16,10 3 16-16,10 2 35 16,4-2-1-16,4-1-1 0,-3-9-16 15,0-7-12 1,-3-4 9-16,-8 0-8 0,-10-10 14 16,-5-9 12-16,-8-5 4 15,-6-2 1-15,0-2 3 16,-6 3 7-16,-14 4 13 15,-2 3-17-15,1 7-2 16,-3 8-4-16,3 3 0 16,-1 3-2-16,-1 23-3 15,0 11-1-15,-1 7 2 16,9 5 4-16,12 9-1 16,3 1 1-16,31 1 0 15,20-3 0-15,13-11 2 16,11-12-2-16,-2-8 4 0,-2-14-4 15,-15-9-36-15,-13-3-74 16,-18 0-5-16,-14-12 18 16,-11-1 8-16,-6 4-80 15,-21 2 28-15,-3 6-168 16</inkml:trace>
  <inkml:trace contextRef="#ctx0" brushRef="#br0" timeOffset="106332.66">2608 10328 257 0,'0'0'131'0,"0"0"-27"16,0 0 24-16,0 0 27 15,74-74-23-15,-66 51-13 16,-3-1-17-16,-4 7-20 16,-1 1-12-16,0 6-11 15,-1 3 9-15,-12 4-29 16,-7 3-13-16,-2 2-15 0,-10 24-11 15,-2 14-1-15,0 10-5 16,5 4 6-16,12-2-2 16,12-2-1-16,5-4 0 15,14-5 1-15,14-8-4 16,12-9 0-16,11-11-27 16,10-13-28-16,6 0-14 15,5-13-30-15,-2-14 18 16,-3-6-24-16,-5-5-6 15,-15 1-56-15,-13 3 44 16,-13 7 114-16,-12 4 15 16,-9 6 111-16,0-1 98 15,-12 4-59-15,-12 1-28 16,-3 2-9-16,-4 2-57 16,0 6-9-16,-1 3 4 0,1 0-21 15,7 0-1-15,6 12-15 16,3 2-10-16,8 10-4 15,2 4-2-15,5 3 2 16,0 0-1-16,3 0 1 16,17-3 1-16,5-5-1 15,5-3-2-15,3-8 2 16,7-6 0-16,-4-6 0 16,0 0 0-16,-5-18-16 15,-1-6-7-15,-8-7 3 0,-4-4-1 16,-6 1 4-1,-6 3 11-15,-3 6 6 0,-3 6 4 16,0 2 0-16,0 5 19 16,-6 5-1-16,3 4 9 15,1 3-11-15,1 0-20 16,1 0 0-16,0 10-11 16,0 13-5-16,12 5 16 15,7 2 0-15,1-4 0 16,7-2 1-16,1-7 0 15,6-8-1-15,1-6 0 16,0-3-2-16,-5-3 1 16,-3-11-5-16,-6-5 4 15,-5-1 1-15,-7-3 1 16,-6-5 2-16,-3 0 1 0,0-4-1 16,-1 6 1-1,-10 3-1-15,1 9 5 0,1 5 14 16,6 7-3-16,3 2 1 15,0 0-19-15,0 0-3 16,15 6-10-16,19 9 8 16,11 2 5-16,1 0 0 15,-3-1 0-15,-4 2-17 16,-7-1-18-16,-10-3-4 16,-10 1 9-16,-8 1 4 15,-4 1-6-15,-7 0 24 16,-17 2 5-16,-9 1 2 0,-4-3 1 15,-2-2-6-15,2 0-9 16,1-6-31-16,0-3-30 16,8-6-92-16,7 0-151 15</inkml:trace>
  <inkml:trace contextRef="#ctx0" brushRef="#br0" timeOffset="107314.68">3535 10288 721 0,'0'0'161'0,"0"0"-119"0,0 0 85 16,0 0-7-16,0 0-50 15,0 0-30-15,0-20-8 16,0 20-16-16,0 0-9 15,7 12-5-15,-1 13 2 16,6 9 5-16,0 10 24 16,-2 3-12-16,-2 4-12 15,-2 2-2-15,1-7-1 16,-1-8-2-16,0-9-3 16,-1-8-1-16,-2-8 1 15,0-8 1-15,-2-2-1 16,2-3 2-16,0 0 3 0,3-18 2 15,6-15-2-15,4-11-5 16,1-7-1-16,-2 1 0 16,-3 7 0-16,-2 10 1 15,-1 5-1-15,-3 11 0 16,2 3 2-16,-1 6-2 16,2 2 3-16,6 4-3 15,12 2-5-15,7 0 1 16,8 0 2-16,-5 13 2 15,-1 4-4-15,-6 4 3 16,-5 1-1-16,-4 3 1 16,-5 4 1-16,-4-1 2 15,-6-3-1-15,-3-4 1 0,-1-3-2 16,-2-7-1 0,1-4-19-16,1-4-52 0,1-3-78 15,7 0-81-15,5-14-191 16</inkml:trace>
  <inkml:trace contextRef="#ctx0" brushRef="#br0" timeOffset="107964.84">4789 10237 884 0,'0'0'86'0,"0"0"-23"16,0 0 104-16,-16-83-64 16,7 71-42-16,-2 5-9 15,1 4-19-15,-1 3-25 16,1 7-8-16,-5 19-3 16,6 12-3-16,6 5 5 0,3-1 1 15,6-2-5 1,22-5-2-16,4-1-11 0,2-6-20 15,2-4-23-15,-5-6-22 16,-4-4-16-16,-8-2-12 16,-11-1 12-16,-8-1-5 15,0 1 8-15,-15 0 78 16,-11 2 18-16,-5-1 1 16,-4-3 1-16,0 1 5 15,1-5 20-15,4 0 7 16,2-3 7-16,4-2-18 15,10 0 9-15,7 0-17 16,5-10-5-16,2-13-10 16,14-7-30-16,20-6-129 15,12-1-222-15</inkml:trace>
  <inkml:trace contextRef="#ctx0" brushRef="#br0" timeOffset="108597.93">5082 10435 894 0,'0'0'52'15,"0"0"62"-15,0 0 24 16,0 0-75-16,0 0-43 16,0 0-11-16,59-46-1 15,-26 21-3-15,-3 1 2 0,0 0-5 16,-8 0 2-1,-3 0-1-15,-7 2-1 0,-7 0-1 16,-2 5 2-16,-3 6-1 16,0 3 0-16,-5 3 4 15,-16 5-3-15,-9 0-2 16,-10 19-1-16,-3 11-1 16,0 6 1-16,7 6 4 15,8-4 0-15,8 0 1 16,13-4-2-16,7-4-3 15,4-6 0-15,27-9 0 16,14-12 0-16,15-3 4 16,10-19-4-16,3-10-4 0,-3-7-25 15,-10-3-25 1,-2-2-1-16,-9-5 5 0,-10-9 4 16,-5-4 12-16,-8-6 16 15,-13-4 8-15,-7 2 8 16,-6-2 2-16,-1 10 11 15,-17 11 42-15,-3 14 42 16,0 15-3-16,8 10-6 16,5 6-22-16,2 3-35 15,6 7-29-15,-6 29-1 16,0 20-5-16,3 17 6 16,3 9 3-16,0-5 2 15,0 1 1-15,11-8-5 16,-1-7-1-16,-2-12 4 0,-2-6-4 15,4-8-3-15,3-8-83 16,8-12 8-16,6-11-255 16,7-6-264-16</inkml:trace>
  <inkml:trace contextRef="#ctx0" brushRef="#br0" timeOffset="109365.56">5866 10324 835 0,'0'0'162'16,"0"0"-128"-16,0 0 96 15,0 0-53-15,0 0-57 0,0 0-10 16,82-46 0 0,-43 28 0-16,-2-1-8 0,-3-1-1 15,-8-2 1-15,-1 2 2 16,-7 2-3-16,-6 3 2 15,-9 4-2-15,-3 3 4 16,0 4 0-16,-9 4 19 16,-16 0-11-16,-13 12-8 15,-8 18-4-15,-3 10 1 16,3 6 5-16,10-3 8 16,12 1-1-16,12-5-10 15,12-6 1-15,3-7-5 0,27-10-2 16,13-12 2-1,14-4-6-15,7-7-42 0,0-14-32 16,-7-4-9-16,-5-2 28 16,-6-3 21-16,-9 0 10 15,-10-1 17-15,-9-1 13 16,-9 0 2-16,-6 1 11 16,-3 6 32-16,0 6 37 15,-13 5 7-15,-2 5-23 16,-3 6-14-16,1 3-20 15,-2 17-15-15,0 15-6 16,8 9-3-16,5 0 4 16,6-1-9-16,0-3-1 0,12-7 0 15,12-7-1 1,6-7 0-16,12-12 0 0,7-4-1 16,6-3-5-16,2-17-14 15,-8-3-6-15,-6-6-11 16,-7-3 13-16,-3-5 10 15,-5-10 12-15,-4-4 1 16,-6-9 1-16,-6-2 1 16,-9 2-1-16,-3-2 7 15,-3 8 22-15,-16 10 0 16,-2 13 9-16,3 14 12 16,3 13 2-16,3 4-19 15,0 26-24-15,2 21-7 16,-1 15 3-16,5 8 1 0,6 3-5 15,0-4-1-15,0-5 1 16,0-8-2-16,0-7 0 16,0-8 0-16,14-6-3 15,3-8-41-15,6-11-83 16,4-10-27-16,4-6-233 16</inkml:trace>
  <inkml:trace contextRef="#ctx0" brushRef="#br0" timeOffset="109537.09">6898 10265 980 0,'0'0'124'0,"0"0"-23"0,0 0 42 16,0 0-85 0,0 0-47-16,0 0-9 0,94-41 1 15,-62 30-3-15,-7 0-2 16,-3-1-77-16,-10-2-145 15,-5 0-221-15</inkml:trace>
  <inkml:trace contextRef="#ctx0" brushRef="#br0" timeOffset="111230.86">7793 10275 987 0,'0'0'73'0,"0"0"17"0,0 0 54 15,0 0-63 1,0 0-44-16,0 0-17 0,58-24-11 15,-11 6-4-15,8-2-2 16,1 0 0-16,-5-4 0 16,-8 1-3-16,-10 0-1 15,-12-1 0-15,-12 2-7 16,-9 2-10-16,0 3 6 16,-16 8 6-16,-17 4 4 15,-9 5-1-15,-10 0 2 16,-1 19 0-16,1 11 0 15,8 7 1-15,8 5 0 16,12 2 1-16,9-2 2 16,12-1-2-16,3-6 1 15,20-4-2-15,21-6 1 0,19-8 0 16,19-12 0 0,14-5-1-16,6-1-16 0,-3-16-82 15,-7-4-53-15,-12-1-24 16,-13-3-84-16,-18-2 12 15,-16 2-20-15,-17 2 267 16,-11 5 51-16,-2 2 183 16,-8 2-16-16,-14 5-4 15,-4-1-74-15,-7 6-39 16,-4 4-17-16,0 0-19 16,1 2-11-16,3 13-6 15,2 7-13-15,3 1-10 0,5 2-6 16,10-3-4-1,10-1-9-15,3-2-3 0,10-4-3 16,23-6 2-16,15-8-2 16,7-1 4-16,9-11-4 15,-1-10 0-15,-6-6-8 16,-5-7-17-16,-5-7-4 16,-8-10 7-16,-4-7 8 15,-7-7-4-15,-7-2 4 16,-12-1 7-16,-9 7 7 15,0 9 1-15,-9 15 2 16,-12 17 7-16,0 9 17 16,0 11 9-16,-3 6-26 0,-1 26 0 15,8 15-6 1,3 8 0-16,9 5 7 0,5 1-3 16,8-1-6-16,18-6-1 15,9-6 1-15,4-7-2 16,7-10 0-16,9-7 0 15,6-7-3-15,8-7 1 16,-5-7-10-16,-9-3-8 16,-10 0 0-16,-5-5-1 15,-12-12 8-15,-10-6 13 16,-4-3 0-16,-11 1 0 16,-3 0 2-16,0 3 1 15,-8 2 21-15,-10 6 3 16,-7 4-8-16,-3 8-3 0,-4 2-11 15,3 9-2-15,3 13-3 16,7 7 0-16,7 7 1 16,9-1-2-16,3-1 1 15,0-1-1-15,18-6 1 16,4-5-4-16,4-5-21 16,-1-6-34-16,2-3-6 15,-2-8-12-15,0 0-8 16,1 0 31-16,-5-15 35 15,-5 0 18-15,-2-6 0 16,-6-1 1-16,-5 0 0 16,-1-1 6-16,-2 5 8 15,0 5 31-15,0 5 26 0,0 5 1 16,0 3-1 0,0 0-25-16,0 0-28 0,0 15-12 15,0 12-2-15,-2 14 11 16,-1 7-8-16,3 10 9 15,0 7-11-15,11 3 3 16,8 0 1-16,2-6-7 16,-3-8-1-16,-4-3-1 15,-4-10 0-15,-6-5-7 16,-4-10-48-16,0-8-11 16,-25-3-16-16,-8-9 20 15,-11-3 4-15,-3-3 40 0,1 0 18 16,3-4-2-16,7-9-3 15,6-6 4-15,9-6 1 16,12-6-1-16,9-10-43 16,6-5-84-16,29-8-18 15,11-6-81-15,8-1-176 16</inkml:trace>
  <inkml:trace contextRef="#ctx0" brushRef="#br0" timeOffset="111914.53">9694 10201 864 0,'0'0'126'0,"0"0"-74"16,0 0 121-16,0 0-57 15,0 0-77-15,0 0-30 16,0 0-6-16,81-74-1 15,-49 59 0-15,-4-2-1 16,-4-1 3-16,-4 1-2 16,-4 0-2-16,-7 2 1 15,-5 3 1-15,-4 2 4 16,0 1-6-16,-4 6 6 16,-17 3-5-16,-11 0-1 15,-9 10-2-15,-1 17 2 16,-3 9 0-16,8 7 2 0,10 4 0 15,9 1-2-15,11-4 0 16,7-5 2-16,7-3-1 16,29-7 0-16,12-10-1 15,15-5 0-15,5-14 0 16,-4 0-2-16,-3-5 4 16,-11-15-2-16,-6-2 2 15,-8-9 0-15,-8-3-1 16,-7-4 1-16,-12-5 0 15,-9-1 0-15,0 5-1 16,-9 4-1-16,-10 10 3 16,5 11-3-16,3 6 2 0,6 6-1 15,4 2-2 1,1 5-1-16,0 17-9 16,10 7 11-16,11 4 0 0,4-2 0 15,2-1 0-15,0-5 0 16,-3-4 0-16,-2-2-2 15,-3-4-16-15,-5-1-12 16,-4-3-4-16,-5-1-4 16,-5-2-5-16,0 1 18 15,-9 1 18-15,-11 0 5 16,-3 0-1-16,-4-1 2 16,-3-1 1-16,0-2 0 15,-3-1-8-15,1-2-43 0,-1-3-53 16,1 0-92-1,1 0-214-15</inkml:trace>
  <inkml:trace contextRef="#ctx0" brushRef="#br0" timeOffset="112847.53">10912 9866 939 0,'0'0'38'0,"0"0"-7"15,-4-72 108-15,4 67-2 16,0 5-66-16,0 0-53 16,0 0-18-16,0 28-7 15,3 14 4-15,10 13 3 16,-4 9 0-16,0 1 0 15,-2 2 1-15,-1-1 2 16,-1-10-3-16,1-8 1 16,0-7-1-16,-1-12-24 15,0-7-98-15,1-13-83 16,-1-9-162-16</inkml:trace>
  <inkml:trace contextRef="#ctx0" brushRef="#br0" timeOffset="113348.16">10751 10160 814 0,'0'0'178'16,"0"0"-139"-16,0 0 75 15,0 0-22-15,0 0-61 16,0 0-5-16,131-30-4 0,-64 12-13 15,0 2-6-15,-4 2-3 16,-12 4 0-16,-17 6-3 16,-14 1-28-16,-12 3-42 15,-8 0-12-15,0 11 51 16,-17 9 34-16,-10 6 0 16,0-1 1-16,6-1 0 15,8-5-1-15,8-3 2 16,5-3-2-16,0-5 5 15,22-2-5-15,11-6 7 16,12 0 9-16,6-2 4 16,4-13-13-16,-3-3-2 15,-6-2-3-15,-5 1 0 0,-6-1 1 16,-9-1 0 0,-8-1-2-16,-9 1-1 0,-9-1 0 15,0 0-1-15,-18-2 1 16,-12 4-3-16,-2 5 3 15,1 5 1-15,3 8-1 16,-1 2-2-16,4 4-2 16,1 13 1-16,8 5-9 15,3 3-54-15,8 0-99 16,2-6-231-16</inkml:trace>
  <inkml:trace contextRef="#ctx0" brushRef="#br0" timeOffset="113980.27">12447 9905 312 0,'0'0'247'0,"30"-97"-217"16,-26 46 97-16,-4-2 41 16,0 2-67-16,-12 5-21 15,-6 12-8-15,6 15 12 16,2 11-18-16,7 8-13 16,0 30-53-16,2 34-7 15,1 31 7-15,0 19 0 16,0 6 0-16,0-3 3 15,0-10 0-15,-2-8-3 16,-1-8 0-16,-2-14 0 16,1-15 0-16,-2-19-25 0,-1-16-120 15,-4-19-67-15,-5-8-172 16</inkml:trace>
  <inkml:trace contextRef="#ctx0" brushRef="#br0" timeOffset="114547.48">12208 10147 834 0,'0'0'104'0,"0"0"-84"16,0 0 53-16,0 0-36 16,129-35-24-16,-54 21 7 15,3-2-4-15,0-1-14 0,-7-1 2 16,-2-1-2-16,-14 2 3 15,-9 0-5-15,-13 3 0 16,-14 2 3-16,-10 2-1 16,-7 3 9-16,-2 0 89 15,0-1-28-15,-9 3-41 16,-13 4-6-16,-8 1-18 16,-9 6-1-16,-4 16-1 15,1 7-2-15,6 8 2 16,9 3-4-16,10-1 2 15,9 0-1-15,8-5 0 16,8-5-1-16,15-3 0 16,12-8 0-16,5-6 0 15,2-8 0-15,0-4 1 16,-4 0 1-16,-4-7 0 0,-4-10 2 16,-3-6-2-16,-4-9-2 15,-7-2 2-15,-7-3-3 16,-6-3-1-16,-3 2-7 15,-3 4 4-15,-15 8-1 16,-9 7 1-16,2 8 2 16,-4 6 1-16,1 5 0 15,0 0 1-15,1 6-4 16,5 10 2-16,7 1 0 16,7 2-2-16,5 2-4 15,3 1-17-15,0-1-55 16,23-1-35-16,7-5-18 0,5-5-79 15,5-4-164-15</inkml:trace>
  <inkml:trace contextRef="#ctx0" brushRef="#br0" timeOffset="115046.99">13200 10095 671 0,'0'0'225'16,"0"0"-136"-16,0 0 101 15,-27-74-67-15,27 56-49 0,0 1-22 16,2 3-3-16,11 2-25 16,4 2-18-16,3 2-4 15,3 5-1-15,7 3-1 16,5 0 0-16,1 8-2 15,3 9 0-15,-2 4 0 16,-1 5-1-16,0 0 1 16,-5 2 0-16,-7-1-5 15,-3-1-21-15,-8-1-7 16,-7-4-7-16,-6-3 2 16,0-2-8-16,-7-4-6 15,-17-1 11-15,-1-8 12 0,-2-3 15 16,5 0 16-1,5 0 0-15,5-14 1 0,6-6 11 16,5-6 8-16,1-6 14 16,1-5-16-16,21-5-7 15,7-2-10-15,5 4 1 16,4 7 0-16,-3 9-4 16,1 10 1-16,-6 8-7 15,-5 4-36-15,2 2-33 16,-5 0-69-16,-1 12-130 15,-9 0-278-15</inkml:trace>
  <inkml:trace contextRef="#ctx0" brushRef="#br0" timeOffset="115763.39">13868 10077 117 0,'0'0'812'0,"0"0"-781"16,0-74 114-16,0 54-4 15,0 4-77-15,0 5-27 16,2 3-6-16,1 5-2 16,-3 3-15-16,1 0-11 15,1 0-3-15,2 3-5 16,2 17-4-16,3 6 8 0,0 4 1 15,-1 3-2-15,0-3-15 16,-2 1-30-16,-1-5 3 16,-2-4-27-16,0-6-8 15,-3-8 16-15,0-3 33 16,3-5 28-16,-1 0 2 16,-1-7 11-16,4-15 37 15,2-5-43-15,-1-5 25 16,1-1 29-16,-1 2-18 15,0-1 7-15,-3 6-9 16,2 2 6-16,-4 4-8 16,2 6 2-16,-1 4-20 0,-2 4-3 15,1 6-12-15,5 0-4 16,6 8-7-16,3 14-1 16,7 9 3-16,-1 4 3 15,-1 3 0-15,-4 1 0 16,-3-5-22-16,1-6-9 15,-7-8-5-15,1-7 1 16,-5-6 4-16,0-5 12 16,-2-2 17-16,2 0 4 15,4-15 15-15,3-9-12 16,2-7-3-16,-1 0 13 16,1-3-1-16,2-3 2 15,-2 1 17-15,-2 1-1 0,2 9-19 16,-3 5 2-1,-1 12 17-15,-1 5-7 0,3 4-13 16,4 1-10-16,10 20-4 16,7 8 4-16,-3 8-1 15,-1 1 0-15,-5 1-2 16,-5-2-16-16,-2-2-58 16,-6-1-25-16,-3-7-88 15,-3-5-102-15,-3-6-163 16</inkml:trace>
  <inkml:trace contextRef="#ctx0" brushRef="#br0" timeOffset="117098">15327 10040 636 0,'0'0'188'0,"0"0"-138"16,0 0 105-1,0 0-45-15,-3-73-35 0,-12 64 2 16,-4 1-11-16,-13 5-41 16,-12 3-13-16,-11 3 0 15,-8 16-2-15,0 6 5 16,12 4-2-16,11-4-2 16,21 1-6-16,15-5-3 15,4-1-2-15,22 0-1 16,24-8 1-16,13-7 2 15,13-5-1-15,7-3-1 16,-6-19-4-16,-4-4-18 0,-9-7-14 16,-8-7-10-1,-10-8 2-15,-5-10-18 16,-9-8 18-16,-10-4 24 0,-10-2 7 16,-8 7 10-16,0 9 3 15,-11 14 7-15,-8 13 23 16,1 10 45-16,2 8-13 15,3 8-29-15,2 3-10 16,0 10-20-16,-1 24-3 16,-1 18 0-16,4 14 0 15,3 9 1-15,6-1 3 16,0-3-1-16,6-6-1 16,15-9 0-16,7-8-1 15,8-7-1-15,7-12-1 16,6-7 1-16,1-11 4 0,-3-7-4 15,-3-4-5-15,-7-1-1 16,-6-16-13-16,-6-6 0 16,-5-6 6-16,-5-1 7 15,-5-1 1-15,-2 0 3 16,-7 4 2-16,-1 3 4 16,0 5 1-16,0 4 17 15,0 7 12-15,0 4-3 16,0 2-2-16,0 2-15 15,0 4-14-15,9 18-6 16,2 13 5-16,1 7 1 16,-1 3 0-16,-5 3 0 0,-3-4 0 15,-1-4-1-15,-2-4 1 16,0-9-1-16,0-10 0 16,0-6-26-16,0-8-18 15,0-3-13-15,0 0-5 16,0-9 2-16,0-11-82 15,0-10-13-15,0-5-118 16</inkml:trace>
  <inkml:trace contextRef="#ctx0" brushRef="#br0" timeOffset="117248.97">15933 9755 330 0,'0'0'610'15,"0"0"-573"-15,0 0 99 0,0 0 9 16,0 0-64-16,0 0-52 16,-27-56-7-16,27 56-17 15,0 0-5-15,0 0-21 16,0 0-65-16,0 5-74 16,4 7-35-16,9 4-152 15</inkml:trace>
  <inkml:trace contextRef="#ctx0" brushRef="#br0" timeOffset="117797.08">16374 9772 531 0,'0'0'140'0,"0"-83"-109"15,0 42 121-15,0 3-8 16,0 9-59-16,-6 5-4 16,0 11-21-16,3 4-4 15,2 6-9-15,1 3-17 16,0 15-30-16,0 26-10 15,0 22 10-15,4 14 1 16,4 6 0-16,3 3 7 16,0 2-4-16,-2-1 0 0,-2-2-2 15,-7-3 1-15,0-3 0 16,-5-8-1-16,-12-4-2 16,-4-11-20-16,-2-10-47 15,-2-14-37-15,-2-12-23 16,1-11-18-16,3-7-58 15,6-2 18-15,6-7-150 16</inkml:trace>
  <inkml:trace contextRef="#ctx0" brushRef="#br0" timeOffset="118096.47">16814 9353 993 0,'0'0'66'16,"0"0"-13"-16,-85-65 67 16,66 65-48-16,-2 31-56 15,-3 30-14-15,3 23 1 16,3 23 0-16,6 7-1 16,9 7 0-16,3-5 7 15,0-7 11-15,0-11 11 16,0-11-22-16,0-9-5 15,-6-8-2-15,-6-9 0 16,-4-10-2-16,-3-10-3 0,1-13-75 16,-3-10-53-16,3-11-106 15,-1-7-151-15</inkml:trace>
  <inkml:trace contextRef="#ctx0" brushRef="#br0" timeOffset="118320.04">16238 9992 963 0,'0'0'70'0,"0"0"-50"15,0 0 78-15,0 0-34 16,115-62-51-16,-60 54-9 0,4 1-3 15,1 3-1-15,-2 0-7 16,-3 3-112-16,-6 0-115 16,-12 1-243-16</inkml:trace>
  <inkml:trace contextRef="#ctx0" brushRef="#br0" timeOffset="118798.27">16731 10034 866 0,'0'0'215'0,"0"0"-190"16,9-73 130-16,2 53-16 16,2 3-60-16,0 3-39 15,0 2-17-15,1 6-11 16,-2 3-5-16,1 3-6 15,3 0-2-15,4 11 1 16,2 11-4-16,1 7 3 16,2 5-3-16,-3 1-1 15,-4 2-25-15,-4-4-14 16,-5-1-12-16,-5-7-15 16,-4-6-11-16,0-4 1 15,0-8 23-15,0-5 29 0,-1-2 24 16,-5 0 5-1,-4-11 6-15,3-8 10 0,1-9 13 16,2-1 13-16,4-5 4 16,0-2-14-16,0-3-15 15,12 1-9-15,7 4-1 16,0 9-6-16,1 9 0 16,-1 9-1-16,0 7-1 15,3 0-35-15,6 4-52 16,3 13-56-16,-1 3-27 15,-6 1-242-15</inkml:trace>
  <inkml:trace contextRef="#ctx0" brushRef="#br0" timeOffset="119796.95">17203 10060 708 0,'0'0'152'16,"0"0"-38"-16,0 0 18 15,0 0-54-15,0 0-49 16,0 0-15-16,75-40 1 16,-44 21-3-16,-4 1-1 15,-3 0 1-15,-6 1-2 16,-3 0 1-16,-8 1 2 16,-2 3 10-16,-5 0 0 15,0-1 2-15,-3 0 12 16,-17 5-16-16,-10 1-10 0,-6 8-10 15,0 0 4-15,3 7-5 16,5 16 0-16,4 5-4 16,9 6 4-16,5 0 0 15,10 2-3-15,0-4 3 16,23-3 0-16,13-6-3 16,7-7 2-16,8-9-10 15,-3-7-12-15,-2 0 10 16,-6-7-2-16,-6-10 14 15,-5-4 1-15,-4-2 1 16,-7-1 1-16,-5 2 2 16,-5 0-1-16,-3-2 3 0,-1 5 10 15,-3-1 7-15,1 3 2 16,-1 3 0-16,-1 3 6 16,0 5-5-16,0 4-4 15,0 2-10-15,0 0-10 16,5 4-2-16,2 16-5 15,8 6 1-15,2 4 4 16,-1 3-1-16,-3-3-2 16,2-1-2-16,-3-8-22 15,2-2-6-15,-3-8 6 16,-3-5-5-16,-3-6 10 16,1 0 19-16,2 0 3 15,3-16 2-15,-1-1-1 0,2-5 1 16,-1-2 0-16,-2-1 1 15,2-3 0-15,-1-1 1 16,-1 4-2-16,1 1 2 16,-4 7 7-16,1 5-3 15,-1 5-2-15,3 7-6 16,2 0 0-16,2 8-7 16,4 15 1-16,2 4-1 15,-3 2 4-15,2-1 0 16,2-3 0-16,-3-5-3 15,4-7-18-15,2-9-5 16,2-4 7-16,5 0 15 16,0-15 6-16,3-11 1 15,1-6-2-15,-3-5 2 0,2-6 0 16,-10-7 0-16,-3-5 0 16,-9-2 1-16,-4-6 3 15,-7 1 13-15,0 1 11 16,0 10 8-16,-15 7 25 15,3 18-16-15,1 13-10 16,1 12-5-16,1 5-19 16,-5 35-11-16,-1 19-2 15,-2 21 1-15,10 10-3 16,7-3 2-16,0-8 2 16,0-13-2-16,0-12-7 15,7-15-42-15,6-11-41 16,3-10-29-16,4-10-87 0,4-7-62 15,2 0-304-15</inkml:trace>
  <inkml:trace contextRef="#ctx0" brushRef="#br0" timeOffset="119956.06">18492 9824 132 0,'0'0'784'15,"0"0"-685"-15,0 0 55 16,0 0-46-16,0 0-83 15,0 0-23-15,49-18-1 16,-8 13-1-16,-2-7-5 16,1-3-104-16,-4-4-128 0,-1-5-284 15</inkml:trace>
  <inkml:trace contextRef="#ctx0" brushRef="#br0" timeOffset="121062.61">19344 9821 671 0,'0'0'96'0,"0"0"-29"15,24-76 73-15,-24 57-47 16,0 4-14-16,-9 3-1 16,-17 7-23-16,-13 5-31 15,-8 0-24-15,-7 20 6 16,3 9-2-16,5 4 1 15,13 2-3-15,11-2 0 16,15-1-1-16,7-3-1 16,10-3 0-16,26-1-2 0,6-11 4 15,8-4-4-15,3-10-17 16,-4 0-35-16,-6-10-3 16,-7-10 4-16,-14-8 9 15,-8-1 10-15,-13-3 20 16,-1 3 10-16,-10 1 4 15,-7 6 10-15,-2 3 25 16,5 6 28-16,4 6 12 16,4 4-16-16,5 3-9 15,-2 0-31-15,-3 15-14 16,3 16-2-16,3 18-2 16,0 8 7-16,12 7 4 15,18 3 0-15,2 2-2 0,7 0-4 16,-8-3-5-1,-5-3-1-15,-7-5 2 0,-7-3-2 16,-5-8 0-16,-7-5 1 16,0-12-1-16,0-9-10 15,-16-5 1-15,-11-10-21 16,-7-3 12-16,-9-3 0 16,-5 0-9-16,0-13-5 15,2-10-3-15,9-7-4 16,7-8-5-16,12-9-39 15,15-7-56-15,3-7-96 16,25-8-177-16</inkml:trace>
  <inkml:trace contextRef="#ctx0" brushRef="#br0" timeOffset="122013.45">19645 9749 905 0,'0'0'77'0,"0"0"19"16,0 0 83-16,0 0-75 15,26-73-58-15,-10 62-21 16,3 5-10-16,7 4-11 16,2 2-4-16,2 2 0 15,0 16-5-15,0 6 5 16,-5 4-7-16,-7 3-15 0,-8 0-19 15,-7-1-8-15,-3-4-4 16,-4-4-8-16,-19-3-15 16,-8-4 6-16,-3-6-8 15,-1-2 29-15,10-7 38 16,7 0 9-16,12-2 2 16,6-13 5-16,5-6 3 15,25-5 1-15,14-4-7 16,9-1-2-16,5-1 2 15,0 2 6-15,-8 5-1 16,-9 3-5-16,-13 7 18 16,-9 4 17-16,-10 5 7 0,-5 4 2 15,-4 2 14-15,0 0-5 16,0 0-25-16,-5 3-7 16,-14 16-18-16,-4 7-3 15,-1 4-1-15,7 1 0 16,6-2 1-16,9 1-3 15,2-2 1-15,0-6-1 16,11-2 1-16,8-6 0 16,2-5 1-16,2-4-1 15,-1-5 2-15,3 0 0 16,4-12 4-16,-4-12-1 16,-1-2-3-16,-5-4 2 15,-5-2-1-15,-4 1 0 0,-4 4 1 16,-3 6 0-16,-1 8-2 15,-1 8 2-15,-1 3-4 16,2 2 0-16,4 2-1 16,4 16-9-16,5 6 4 15,7 4 3-15,5 0 1 16,3-5 1-16,1-5 1 16,1-9 0-16,-1-6 0 15,0-3-3-15,1-11-4 16,-4-12-1-16,-4-8 6 15,-3-8-1-15,-2-8 3 16,-3-3 1-16,-4-3 0 16,-2-5-1-16,-6-1 4 15,-4-1 1-15,0 8 25 0,0 10 17 16,-6 13 10-16,-2 14 2 16,2 10-14-16,-1 5-25 15,-5 20-20-15,-2 30-5 16,-2 27-2-16,3 18 1 15,4 9 4-15,6 1 2 16,3-10 0-16,0-7 0 16,12-12-1-16,1-12-1 15,2-10 0-15,-3-13-4 16,-1-12-59-16,-3-10-37 16,-3-7-33-16,1-12-110 15,-3 0-24-15,3-9-59 16</inkml:trace>
  <inkml:trace contextRef="#ctx0" brushRef="#br0" timeOffset="122812.29">20770 9712 862 0,'0'0'131'15,"0"0"-100"-15,0 0 139 16,0 0-58-16,0-75-70 15,19 67-27-15,9 3-11 0,2 5-2 16,3 0-2 0,-3 0 0-16,-3 7-1 0,-2 6-1 15,-7 6-2-15,-3 3-3 16,-11 5-22-16,-4 4-11 16,-10 0 2-16,-21 1-14 15,-12-3 11-15,-11-3-15 16,-1-2-10-16,2-7 0 15,9-8 21-15,19-5 40 16,11-4 5-16,14 0 1 16,3-13 16-16,30-14-2 15,16-9-11-15,9-9 5 16,6-4 5-16,3-9 5 16,2-7 1-16,-3-6-3 15,-5-2 4-15,-10 6-6 0,-17 9 22 16,-13 15 9-1,-15 12 50-15,-6 13-8 0,0 6-20 16,0 6-10-16,0 3-21 16,-2 3-18-16,-8 3-11 15,-7 20-5-15,-3 18-3 16,0 8 1-16,4 6 0 16,7 6 0-16,4 0 4 15,5-1-1-15,0-2-4 16,6-8 2-16,10-8-1 15,0-13-1-15,-2-10-2 16,-2-6 2-16,-3-7 0 0,-3-5 0 16,3-1-1-1,0 0 1-15,7-17 2 0,1-5-1 16,2-4 0-16,1-1 1 16,-4 7-2-16,-2 6 1 15,-3 9-1-15,-2 5 0 16,4 0-1-16,3 11-2 15,5 8 2-15,4 4-2 16,-2 1 3-16,0-2-2 16,0-4 1-16,0-5-2 15,0-6-11-15,1-7 1 16,3 0-1-16,-1 0-4 16,1-13-7-16,-3-2-6 15,-6-5 4-15,-3 1 1 16,-5 0-15-16,-5 0-4 0,0 6-38 15,-5-1-45-15,0 9-33 16,0 5-199-16</inkml:trace>
  <inkml:trace contextRef="#ctx0" brushRef="#br0" timeOffset="123525.51">22005 9583 187 0,'0'0'753'0,"0"0"-647"16,0 0 50-16,0 0-23 15,0 0-67-15,0 0-28 16,-30-37-16-16,29 35-6 16,1 2-12-16,0 0-4 15,0 0-4-15,0 5-4 16,0 10 4-16,0 2 4 15,7-3 0-15,8-2-6 16,1-2-7-16,2-6-4 16,-4-3 4-16,-3-1-3 15,-3 0 5-15,-2 0 9 16,-4-10 2-16,-2-2 2 16,0-3-2-16,0 4-5 15,-5 2-36-15,-11 9-51 16,-4 0-101-16,-1 2-216 0</inkml:trace>
  <inkml:trace contextRef="#ctx0" brushRef="#br0" timeOffset="141488.57">28469 4962 1022 0,'0'0'170'0,"0"0"-100"15,0 0 63-15,0 0-16 16,0 0-57-16,0 0-33 15,0 0-17-15,69-51-8 16,-33 39-1-16,4 0 0 16,-3 6-1-16,-2 2-7 15,-7 4-45-15,-7 0-53 16,-9 7-64-16,-12 9-91 0,0 7-109 16</inkml:trace>
  <inkml:trace contextRef="#ctx0" brushRef="#br0" timeOffset="141667.97">28471 5199 148 0,'0'0'608'0,"0"0"-543"15,0 0 31-15,0 0 83 16,0 0-25-16,0 0-84 16,98-5-41-16,-32-10-23 15,4 2-2-15,-1-3-4 16,-4 0-41-16,1-4-138 15,-3-2-108-15,-4-3-511 16</inkml:trace>
  <inkml:trace contextRef="#ctx0" brushRef="#br0" timeOffset="144766.17">31324 5550 357 0,'0'0'136'0,"0"0"-88"15,0 0-48-15,0 0-3 16</inkml:trace>
  <inkml:trace contextRef="#ctx0" brushRef="#br0" timeOffset="192373.54">33735 11172 540 0,'0'0'118'16,"0"0"-110"-16,0 0-8 16,-87-18-11-16,50 15-285 15</inkml:trace>
  <inkml:trace contextRef="#ctx0" brushRef="#br0" timeOffset="-197484.91">3154 17251 529 0,'0'0'453'0,"0"0"-384"16,0 0 9-16,0 0 51 16,0 0-24-16,0 0-63 15,-70-61-21-15,70 61-21 16,0 22-1-16,0 14 0 15,0 7 1-15,0 7 1 16,0-2 1-16,0 1-2 16,-4 1-1-16,-4-4 0 15,2-7 0-15,2-10-27 16,2-10-43-16,1-6-59 16,1-9-18-16,-3-4-70 15,-6 0 19-15,-3-14-148 16</inkml:trace>
  <inkml:trace contextRef="#ctx0" brushRef="#br0" timeOffset="-197251.79">2835 17287 733 0,'0'0'146'16,"0"0"-66"-16,-28-89 67 16,28 56-64-16,0 0-13 15,0-1-28-15,12 5-7 16,3 5-5-16,4-1-22 15,3 6-5-15,5 2-3 16,6 3-3-16,7 5 3 16,6 4-23-16,1 3-53 0,-1 2-25 15,-6 7-15 1,-5 15-17-16,-10 9-123 0,-4 7-71 16</inkml:trace>
  <inkml:trace contextRef="#ctx0" brushRef="#br0" timeOffset="-196617.5">3451 17423 621 0,'0'0'341'16,"0"0"-236"-16,0 0 66 15,0 0-32-15,0 0-75 0,-85-27-18 16,61 27-13-16,-1 4-7 15,5 10-13-15,6 5-4 16,6 0-7-16,8 2 1 16,0 1-3-16,12-5 0 15,9 2-1-15,9-6 1 16,3-4-8-16,1-4 8 16,3-5-4-16,-4 0-11 15,-6 0-23-15,-3-17-18 16,-11-1-5-16,-10-3-12 15,-3-3 28-15,-7 0 2 16,-14 3 3-16,-8 1 32 0,1 4 8 16,4 6 2-1,9 6 6-15,5-2 20 0,7 6 10 16,3 0-17-16,0 0-21 16,3 0-6-16,22 0-11 15,16-7 17-15,11-2 0 16,6-9-3-16,0-6-40 15,-4-1 1-15,-6-6-4 16,-10-5 22-16,-7-3-25 16,-11-1 40-16,-10-5-10 15,-10 2 19-15,0 2 2 16,-16 3 15-16,-11 4 11 16,-4 9 2-16,3 10 17 15,4 6 13-15,10 9 10 16,7 0-6-16,5 14-43 0,2 18-16 15,0 11 6-15,8 3 17 16,8 8-14-16,2 4-2 16,6-1-8-16,-2-1 2 15,-2-10-6-15,-4-6-3 16,2-7 1-16,-2-4-33 16,-2-5-82-16,1-9-70 15,-3-6-170-15</inkml:trace>
  <inkml:trace contextRef="#ctx0" brushRef="#br0" timeOffset="-195902.12">3857 17400 962 0,'0'0'98'16,"0"0"-9"-16,0 0 36 15,0 0-69-15,0 0-42 16,80-37 17-16,-27 18-3 15,2-4-19-15,-3-1-7 16,-3 1-2-16,-12 4-1 16,-7 3-8-16,-13 9-18 15,-7 4 5-15,-10 3 7 16,0 0 14-16,0 6 1 16,-21 17 2-16,-4 7 6 15,-2 6-1-15,2-3-5 0,10-4 4 16,7-7 4-1,4 0-8-15,4-7-1 0,0-5 0 16,0-1-2-16,9-7 1 16,3-2-2-16,4 0 2 15,2 0 3-15,0-12 0 16,1-6-3-16,-7-2 1 16,-1-2 0-16,-4-5-2 15,-7 4 1-15,0 2-3 16,0 5 3-16,-4 8 0 15,1 2 2-15,1 6-1 16,2 0-2-16,0 0-3 0,2 15-5 16,17 4 8-1,5 2-1-15,6-3 2 0,-2-4 2 16,3-3-2-16,-2-8-3 16,-1-3 2-16,2 0-1 15,-3-11 2-15,1-12-3 16,-2-6 3-16,-6-5-1 15,-6-5 1-15,-4-7-5 16,-5-1 0-16,-5-3-1 16,0 4 5-16,-15 3 1 15,-5 7 4-15,-5 7 3 16,6 12 4-16,4 7 10 16,3 10-4-16,3 0 3 15,6 22-18-15,3 12-1 16,0 13 3-16,0 10 6 0,3 1 1 15,12-3-10-15,0-4-2 16,1-7 0-16,2-8-5 16,-2-9-40-16,1-6-84 15,1-10-93-15,4-5-203 16</inkml:trace>
  <inkml:trace contextRef="#ctx0" brushRef="#br0" timeOffset="-195692.65">4941 17195 1052 0,'0'0'105'0,"0"0"-6"16,0 0 18-16,0 0-82 15,0 0-34-15,0 0-1 16,78-58-3-16,-48 53-46 15,-2 1-77-15,-7 4-92 16,-12 0-101-16</inkml:trace>
  <inkml:trace contextRef="#ctx0" brushRef="#br0" timeOffset="-195483.89">4925 17428 775 0,'0'0'309'0,"0"0"-259"0,0 0 111 16,0 0-22-16,0 0-82 16,0 0-34-16,74-28-11 15,-36 11-12-15,-1 0 0 16,-1-1-36-16,1-2-91 16,-10-3-150-16,-5 1-318 15</inkml:trace>
  <inkml:trace contextRef="#ctx0" brushRef="#br0" timeOffset="-146727.22">29591 4899 760 0,'0'0'194'0,"0"0"-159"16,0 0 73-16,0 0 38 16,0 0-39-16,0 0-39 15,0 0-10-15,-6-63-18 16,6 63-14-16,-2 0-16 16,-3 19-9-16,-4 18-1 15,-3 16 1-15,-5 10 1 16,4-1-1-16,0-1-1 15,4-5 0-15,4-6 0 16,4-10 0-16,1-10-2 0,0-10-1 16,0-11-21-16,0-3-17 15,3-6-8-15,1 0 13 16,4-13 11-16,3-17-20 16,-3-9-32-16,-2-5 11 15,-6-5 47-15,0-4 7 16,0-2 9-16,-11-1 3 15,1 3 1-15,4 9 4 16,3 10 17-16,3 12-1 16,0 6 11-16,0 6 1 15,0 3-7-15,5 1-4 16,8 4-9-16,2 0 1 16,7 2 0-16,5 0-4 0,3 9 0 15,3 13 3-15,-2 3 6 16,2 3-3-16,-2 6-3 15,-2 0-7-15,-1-1-1 16,-3 0-2-16,-2-4-3 16,-1-5-1-16,-4-3 1 15,-2-4 0-15,1-4-1 16,-4-4-18-16,0-6-30 16,0-3-27-16,0 0-43 15,-1-3-37-15,0-14-113 16,-2-6-142-16</inkml:trace>
  <inkml:trace contextRef="#ctx0" brushRef="#br0" timeOffset="-146343.3">30040 4593 802 0,'0'0'105'16,"0"0"-2"-16,0 0 44 16,0 0-6-16,0 0-44 15,0-73-32-15,0 73-10 16,0 0-17-16,-2 0-19 16,2 0-6-16,0 0-9 0,-2 14-1 15,2 19-2-15,0 13 1 16,0 16 18-16,0 5-10 15,0 4 9-15,0-2-9 16,0-4-4-16,0-6-4 16,0-7-1-16,4-8-1 15,2-8-1-15,2-6 1 16,-2-5-9-16,0-10-26 16,1-5-27-16,-3-5-48 15,-1-5-39-15,0 0-54 16,-1-16-71-16,-2-7-339 15</inkml:trace>
  <inkml:trace contextRef="#ctx0" brushRef="#br0" timeOffset="-146186.9">30132 5153 864 0,'0'0'227'16,"0"0"-87"-16,0 0 24 15,0 0-54-15,0 0-62 16,0 0-35-16,0 0-13 15,0 0-8-15,0 0-99 16,0-1-146-16,0-6-330 16</inkml:trace>
  <inkml:trace contextRef="#ctx0" brushRef="#br0" timeOffset="-140211.31">1836 12157 831 0,'0'0'138'16,"0"0"-64"-16,0 0 73 15,0 0-35-15,0 0-47 16,0 0-25-16,0 0-2 15,-34-79-17-15,48 65-12 0,3-2-3 16,2 3-1-16,-1 3-4 16,-3 4-2-16,1 5 1 15,1 1-1-15,-1 0-2 16,-1 11 0-16,3 11 0 16,-3 10 3-16,1 5 0 15,-5 5 0-15,-5 0 0 16,-6 0 0-16,3-5 1 15,-3-5-1-15,0-8 0 16,0-7-1-16,0-5 0 16,0-7 1-16,0-3 0 15,0-2 1-15,0 0 0 16,0 0 3-16,0-19 5 0,0-10-9 16,4-12-1-16,5-7-5 15,0-6 4-15,1-8 0 16,1-4-5-16,1 1 5 15,0 11 2-15,-2 18 1 16,-2 15 1-16,-5 13-2 16,0 3 3-16,1 5-3 15,2 0-1-15,9 0-10 16,9 17 2-16,4 8 9 16,2 9 2-16,-3 6-1 15,-2 3 2-15,-7 3-1 16,-6-3-1-16,-3 0 2 0,-4-4 2 15,-4-6-4 1,-1-3-1-16,0-10 2 0,2-4-2 16,-2-9-2-16,1-2-9 15,2-3-59-15,4-2-72 16,4 0-80-16,7-21-150 16</inkml:trace>
  <inkml:trace contextRef="#ctx0" brushRef="#br0" timeOffset="-139844.72">2495 12118 738 0,'0'0'375'15,"0"0"-299"-15,0 0 95 16,0 0-34-16,0 0-75 16,0 0-31-16,-61 64-5 0,49-33-5 15,0 3-9-15,3 4-2 16,6-4-3-16,3-3-3 15,0-8-3-15,0-3-1 16,14-4 0-16,2-6-2 16,-1-4 0-16,9-6-2 15,3 0-3-15,1-11-2 16,2-11-10-16,-2-6-2 16,-6-3-6-16,-8-3-12 15,-8 2-2-15,-6 2 2 16,0 2 20-16,-12 6 9 15,-6 6 10-15,0 5 1 16,0 6 7-16,0 4 10 16,2 1-9-16,1 0-1 0,2 4-5 15,2 10-3-15,1 4-3 16,5 2-1-16,5 0-5 16,0 1-83-16,3-3-98 15,15-4-111-15,7-6-243 16</inkml:trace>
  <inkml:trace contextRef="#ctx0" brushRef="#br0" timeOffset="-139194.06">3024 12204 1022 0,'0'0'159'0,"0"0"-106"16,0 0 117-16,-83-47-82 16,61 42-51-16,1 5-10 15,7 0-8-15,2 0-10 16,2 8-9-16,4 3-1 16,6-3-1-16,0 2-1 15,3-3-7-15,24-6 7 16,9-1-5-16,11-6-17 15,5-15-14-15,-1-9-18 16,-3-6-12-16,-9-3-20 0,-8-4 35 16,-10-7 18-16,-12-3 22 15,-6 0 14-15,-3 5 7 16,-6 10 20-16,-12 9 43 16,-3 15 19-16,5 7-3 15,5 7-12-15,0 7-32 16,0 33-23-16,-4 22-10 15,0 24 10-15,3 11 2 16,5-1-9-16,7-1-6 16,0-9 1-16,0-10-4 15,0-10-2-15,0-12-1 16,4-11 0-16,2-11-3 0,2-14 3 16,-2-8-10-16,0-10-21 15,-2 0-4-15,2-14 2 16,6-19-13-16,1-13-13 15,2-9-4-15,0-4-18 16,-4-2 31-16,-1 9 0 16,0 12 31-16,-4 18 19 15,-1 12 6-15,1 10 23 16,0 0 0-16,4 7-18 16,4 7 5-16,2 3 10 15,1 0-9-15,0-2-14 16,-3-3-3-16,5-4-27 15,-4-7-169-15,-3-1-343 0</inkml:trace>
  <inkml:trace contextRef="#ctx0" brushRef="#br0" timeOffset="-137645.35">3967 12094 649 0,'0'0'140'16,"0"0"-74"-16,0 0 72 15,0 0-28-15,0 0-42 16,0 0-18-16,-55-59-3 15,39 59-21-15,-4 20-19 0,-4 8-1 16,2 6-4-16,4 0 3 16,6-3-5-16,8-7 1 15,4-4-1-15,0-5-3 16,4-4-8-16,11-3 9 16,8-7-4-16,2-1-13 15,6-1-18-15,1-18-26 16,-6-4-2-16,-3-4-7 15,-11 1-22-15,-5-2 28 16,-7 3 44-16,0 1 18 16,0 8 4-16,-4 3 15 15,-4 5 49-15,4 3 22 16,1 4 2-16,1 1-9 0,2 0-25 16,0 0-22-16,0 16-14 15,0 13-4-15,0 11 11 16,8 7 16-16,-1 4-13 15,3 3-9-15,-2 3-8 16,3-1-1-16,-3 2-1 16,-5-2-7-16,-1-1 0 15,-2-7 0-15,0-1-1 16,0-6-1-16,-6-6 0 16,-6-7-2-16,0-7-6 15,0-4-11-15,-3-5 6 16,-4-7 0-16,-1-2-2 15,-5-3 1-15,4-3-4 0,-1-18-3 16,7-13-11 0,3-10-23-16,11-9-64 0,1-9-29 15,20-5-31-15,15 5-39 16,5 1-248-16</inkml:trace>
  <inkml:trace contextRef="#ctx0" brushRef="#br0" timeOffset="-136645.62">4267 12109 894 0,'0'0'102'0,"0"0"20"0,0 0 26 15,-9-84-62-15,9 64-43 16,6 4-6-16,9 0-16 15,3 3-14-15,-5 6-5 16,1 4-2-16,-1 0-2 16,4 3 1-16,-3 0-6 15,0 9 7-15,4 7-4 16,-6 5 1-16,-2 4 3 16,-1 3-4-16,-6 2-5 15,-3-1-13-15,0 0 7 16,0-3 4-16,-9-7 6 15,-1-5-1-15,5-6 4 16,2-3 0-16,3-4 2 0,0-1 2 16,0 0 5-16,0-17 0 15,5-11-7-15,14-8-3 16,8-5 3-16,4 1-4 16,2 5 4-16,-5 4-1 15,-4 7 2-15,-6 5-2 16,-3 6 2-16,-9 6-1 15,-1 5 5-15,-5 1 1 16,0 1 4-16,0 0-1 16,0 0-3-16,0 17 1 15,-8 8-4-15,-1 6 6 16,2 0-4-16,4-2-3 0,3-3-1 16,0-5 0-16,0-4-1 15,10-6 0-15,5-3-3 16,3-6 3-16,-3-2-1 15,7 0 3-15,-1-5-4 16,-1-12 2-16,-4-5-11 16,-4-4-2-16,-6-6-5 15,-3 0 3-15,-3-3 1 16,0 6 8-16,-3 2 3 16,-5 10 3-16,1 4 2 15,4 6 0-15,1 7 3 16,2 0-4-16,0 0-1 15,0 12-17-15,17 10 6 0,5 5 10 16,5-2 1 0,1-1 1-16,2-7-1 0,0-6-2 15,1-8-3-15,1-3-22 16,-4-2 4-16,-1-15-5 16,-6-7 7-16,0-3 6 15,-9-4 11-15,-2-2 4 16,-7-9 2-16,-3-4 0 15,0-7 5-15,0-1 0 16,-13 6 14-16,-1 11 26 16,-2 16 32-16,5 11-20 15,4 10 3-15,2 0-18 0,1 27-23 16,-5 25-10 0,-3 20 5-16,6 14 3 0,-1 3-6 15,5 1-2-15,2 4-4 16,0-1-4-16,0-4-2 15,0-5 0-15,0-6-1 16,0-8 0-16,2-12-20 16,3-15-45-16,3-15-33 15,1-12-123-15,-1-16 24 16,3 0-220-16</inkml:trace>
  <inkml:trace contextRef="#ctx0" brushRef="#br0" timeOffset="-135943.6">5090 11944 919 0,'0'0'121'0,"0"0"-111"16,0 0 145-16,-11-84-30 15,14 71-96-15,16 4-24 16,6 2-5-16,5 7 0 15,6 0-2-15,-6 2-1 16,-5 12 3-16,-4 5-2 16,-8 2 1-16,-5 6-5 0,-5 2-22 15,-3 4-5 1,0 6 0-16,-15-3-4 0,-12 0 7 16,2-5 13-16,-2-6-1 15,9-10 12-15,6-6 6 16,9-6-1-16,3-3 2 15,0-8-2-15,6-19 1 16,18-11 0-16,7-11 2 16,2-6-2-16,3-5 0 15,-2-9 1-15,-10-1 0 16,-3-6 1-16,-9 4 0 16,-5 12 13-16,-4 21 25 15,-3 22 8-15,0 13 38 16,0 4-17-16,0 4-31 15,0 26-25-15,0 15-3 0,0 15 6 16,0 7 1 0,3-2 6-16,9-2-5 0,6-5-8 15,-3-7-9-15,6-8 1 16,-5-9 2-16,-1-9-4 16,-4-11-1-16,-3-7 0 15,-5-6 1-15,2-1 0 16,1 0 3-16,6-15-2 15,3-12 0-15,1-10 1 16,1-2-2-16,-7-3 1 16,0 6-2-16,-2 8 1 15,-2 10-1-15,-3 13-2 0,7 5 2 16,2 4-3-16,3 18-3 16,9 10 6-16,0 4 1 15,0 4 0-15,-2-5-2 16,1-5 1-16,-1-7-36 15,0-4-93-15,2-5-58 16,-4-8-185-16</inkml:trace>
  <inkml:trace contextRef="#ctx0" brushRef="#br0" timeOffset="-135161.22">6333 11957 910 0,'0'0'122'16,"0"0"-49"-16,0 0 82 15,0 0-49-15,0 0-73 16,0 0-26-16,-26 55 7 16,26 9 27-16,0 10-20 15,0 2-6-15,0 1-1 0,-3 0-1 16,-5-2-10-16,-3-7-1 16,2-10-1-16,-1-12-2 15,7-11 1-15,1-15-2 16,1-10-34-16,1-10-46 15,0 0-24-15,0-19 5 16,6-15-49-16,12-14-32 16,-2-8-28-16,-6-7-65 15</inkml:trace>
  <inkml:trace contextRef="#ctx0" brushRef="#br0" timeOffset="-133612.29">6321 12072 443 0,'0'0'149'0,"0"0"-25"16,-18-83 7-16,15 64 5 0,3 2-34 15,0 1-45-15,10 1-21 16,17-1-9-16,9 4-12 16,8 1-5-16,3 4-5 15,1 6-4-15,-2 1 0 16,-7 0 0-16,-6 9-1 16,-6 10-3-16,-8 1 0 15,-10 7 3-15,-9 4 0 16,0 3-3-16,-8 2 1 15,-18 1-11-15,-9-2 1 16,1-1-5-16,1-7-1 16,8-7 12-16,7-8 2 0,9-7 1 15,6-5-4 1,3 0 3-16,6-10-8 0,21-16-25 16,13-11 5-16,8-7 20 15,4 1-5-15,-3 4-13 16,-3 4 11-16,-10 10 19 15,-12 10 2-15,-10 5 2 16,-11 6 20-16,-3 4 46 16,0 0-1-16,0 0-16 15,-2 6 2-15,-13 12-17 16,2 6 0-16,1 6-9 16,7 0-10-16,5 4 3 15,0-2-6-15,2-2-3 16,11-4-4-16,-1-2-4 15,5-7-2-15,-1-5-3 0,2-5 0 16,1-7-1 0,3 0 1-16,0-5 0 0,-3-12-15 15,0-8-22-15,-5-3-3 16,-7-5-16-16,-5-3 9 16,-2-2-12-16,-5-2 16 15,-16 5 0-15,-6 4 13 16,-3 10 29-16,1 8 1 15,3 6 16-15,7 6 18 16,4-1 9-16,10 2 4 16,1 0-8-16,4 0-20 15,0 3-10-15,6 6 1 16,14-1 3-16,5-3 2 0,12-5 0 16,5 0-5-16,3 0-2 15,1-10-3-15,-6 1-4 16,-4-2 0-16,-8 4-1 15,-13 0 2-15,-4 4-2 16,-10 3 0-16,-1 0 0 16,0 0 0-16,0 0-2 15,0 12-2-15,-12 8 4 16,-4 2 1-16,2 2-1 16,6-5 0-16,5-1 0 15,3-2-1-15,0-4 1 16,4 1-2-16,12-7 0 15,8-2 1-15,4 0 2 16,1-4-2-16,-1 0 1 0,-5 3-1 16,-4 1-8-16,-4 5-20 15,-3 2-5-15,-6 1-3 16,-3 3-4-16,-3 2 16 16,0 2-2-16,-2-2-2 15,-11-3 5-15,-2 1 14 16,3-3 6-16,-1-5 2 15,4-3 1-15,4-4 2 16,-1 0 0-16,6 0 10 16,0-14 14-16,0-13-14 0,17-9-7 15,11-10-1 1,5-11 0-16,3-2-3 0,-1-2 1 16,-9 7 0-16,-1 14-1 15,-10 14 0-15,-9 16 6 16,-6 5 23-16,0 5 29 15,0 0-22-15,0 8-14 16,-9 12-14-16,-6 8-5 16,3 3 5-16,9-2-3 15,3-3 1-15,0 2-2 16,8-6-1-16,14-2-1 16,4-4 0-16,3-2-2 15,4-2 0-15,0 0 0 16,-2 3 0-16,-1-3 1 15,-9 0-1-15,-5 3 0 0,-8-2-2 16,-7 1-9-16,-1 2-5 16,0-1-5-16,-13 1-1 15,-5-1-6-15,-3 0 2 16,0-6 12-16,3-4 9 16,5-2 4-16,1-3 1 15,9-3 1-15,3-14 3 16,0-13-4-16,12-9 0 15,7-4 0-15,7-3 0 16,-1 6 0-16,-3 7 1 16,-2 10 6-16,-4 6 10 15,-4 7 6-15,-4 4 7 0,-3 6-13 16,4 0-4-16,2 0-9 16,4 11 0-16,0 6-1 15,-2 5-2-15,1 1 0 16,-1 4 0-16,-1 1 1 15,0-2-2-15,4 2 0 16,-4-2 0-16,-2-2 1 16,-8-3-1-16,-2-4 0 15,0-4-2-15,-2-4-8 16,-8-4-11-16,1-5-21 16,5 0-18-16,-1-5-40 15,5-14-98-15,0-8-152 16</inkml:trace>
  <inkml:trace contextRef="#ctx0" brushRef="#br0" timeOffset="-133422.97">7835 11644 394 0,'0'0'449'0,"0"0"-430"16,0 0 91-16,0 0-36 15,0 0-74-15,0 0-1 16,22 23-1-16,0-2-43 16,0 1-102-16,0-5-148 0</inkml:trace>
  <inkml:trace contextRef="#ctx0" brushRef="#br0" timeOffset="-132661.97">8126 11558 772 0,'0'0'133'15,"0"0"-31"-15,0 0 95 16,0 0-43-16,0 0-78 16,0 0-35-16,-54-54-20 15,54 80-19-15,0 16 1 16,0 15 6-16,0 7-1 15,8-2-1-15,-4-1-3 0,1-1-2 16,-1-6-1-16,-1-9 1 16,1-8-1-16,1-10-1 15,1-8 0-15,0-11 0 16,1-6 0-16,1-2 0 16,5-2 2-16,5-19 0 15,4-7 0-15,1-3-1 16,-2 0 1-16,-2 2-2 15,-2 6 1-15,0 3 0 16,-3 4-1-16,1 7 1 16,-2 2-2-16,2 7-2 15,3 0 1-15,4 4-1 0,-4 16-3 16,-1 5-2 0,-10 5-23-16,-7 6-23 0,0 3-7 15,-9 1 9-15,-13-3 31 16,-2-2 20-16,-5-5-12 15,1-6-9-15,1-8 16 16,5-7 6-16,10-8 0 16,3-1 1-16,9-6 1 15,0-17 5-15,6-13-7 16,18-9-2-16,6-8-1 16,11-9 1-16,0-9 1 15,1-7-2-15,-4-3-7 16,-8-4 1-16,-9 8 9 15,-8 16 3-15,-10 22 5 16,-3 19 35-16,0 13 39 0,0 7-9 16,0 2-38-16,-7 30-21 15,-3 20 0-15,1 14 3 16,-2 8 0-16,11 1-1 16,0-8-7-16,3-4-4 15,11-7-4-15,2-5-1 16,8-8-1-16,3-9 0 15,7-8-1-15,0-11-43 16,4-12-72-16,-1-3-115 16,0 0-200-16</inkml:trace>
  <inkml:trace contextRef="#ctx0" brushRef="#br0" timeOffset="-132312.86">8830 12012 935 0,'0'0'97'0,"0"0"34"16,0 0 27-16,0 0-104 16,0 0-38-16,0 0-9 15,68-43 0-15,-35 24-6 16,-4-1 1-16,-7 1 0 16,-7 1-2-16,-5 1 0 15,-8-1-6-15,-2 0-6 16,-6 3-10-16,-15 1 4 15,-9 7 5-15,-3 7 6 0,-4 0 2 16,-2 10 4-16,8 16 1 16,6 9 1-16,11 6 3 15,8 2 8-15,6 1 15 16,0-5 0-16,12-8-2 16,12-4-1-16,7-10-12 15,5-8-7-15,4-5-5 16,-1-4 0-16,1-4-51 15,8-10-135-15,3-6-150 16,-2-4-1-16</inkml:trace>
  <inkml:trace contextRef="#ctx0" brushRef="#br0" timeOffset="-130895.75">9532 11884 671 0,'0'0'318'15,"0"0"-289"-15,0 0 100 16,-17-72 26-16,12 68-56 15,2 4-38-15,3 0-24 0,0 0-19 16,0 17-9-16,0 13-9 16,0 13 16-16,0 1-7 15,0-3-3-15,9-6 2 16,7-2-5-16,2-6-2 16,6-7 0-16,0-6 1 15,4-5-2-15,-1-9 0 16,-2 0 1-16,-1-6-1 15,-9-13 0-15,-4-4 0 16,-4-4 0-16,-7-1 0 16,0 0 3-16,0-2-3 15,0 5 2-15,0-1 5 0,0 6-6 16,0 3 3 0,0 3-1-16,0 6 0 0,0 2 2 15,0 6-5-15,0 0-2 16,14 0-3-16,6 17 0 15,6 5 5-15,0 3 0 16,-1 3 2-16,-3 0-2 16,0-1 0-16,-4-4 0 15,0-6 0-15,-4-6 1 16,-1-5-1-16,-4-6 1 16,0 0-1-16,3-4 1 15,-2-18 1-15,5-4-1 16,-4-6 0-16,-1-2 0 15,0 0 1-15,-1 2 0 16,-1 4 0-16,2 6-1 0,-4 8-1 16,-1 4 2-16,-2 7-2 15,1 3 0-15,4 0-3 16,2 3-4-16,7 15 7 16,0 7 0-16,0 5 0 15,1 4 1-15,-4-1-2 16,0 1 3-16,-2-7-4 15,0-6 2-15,-2-5-1 16,-2-5 1-16,-1-8 1 16,-4-1-1-16,3-2 1 0,3-3-1 15,4-16 1 1,1-7-1-16,1-3 2 0,-5-5 0 16,1 1-1-16,-1-1 0 15,1 6 0-15,-2 4 0 16,1 12-1-16,-6 7-1 15,4 5 0-15,3 0 0 16,2 11-5-16,2 11 6 16,0 8 0-16,-6 6 0 15,-3 1-1-15,-5 0 0 16,-1 0 0-16,0-7 0 16,-4-5-13-16,-4-8-22 15,-1-9-21-15,-3-5-31 16,3-3-22-16,2-8-33 15,0-18-106-15,4-8-170 0</inkml:trace>
  <inkml:trace contextRef="#ctx0" brushRef="#br0" timeOffset="-130766.68">10335 11493 966 0,'0'0'40'15,"0"0"111"-15,0 0-21 16,0 0-95-16,0 0-35 16,0 0-17-16,21 13 16 15,4 4-36-15,5 0-127 0,1-2-93 16,-1-3-206-16</inkml:trace>
  <inkml:trace contextRef="#ctx0" brushRef="#br0" timeOffset="-130478.52">10788 11456 946 0,'0'0'85'0,"0"0"58"16,0 0 57-16,0 0-101 15,0 0-53-15,0 0-28 16,-59-8-18-16,59 49 0 15,0 18 3-15,7 8-2 16,2 3 3-16,2-1-2 0,0-5-1 16,-3-5-1-16,-4-8-1 15,1-7-1-15,-4-11-49 16,4-7-73-16,2-13-92 16,4-11-150-16,-1-2-117 15</inkml:trace>
  <inkml:trace contextRef="#ctx0" brushRef="#br0" timeOffset="-129944.56">10706 11829 695 0,'0'0'130'16,"0"0"6"-16,0 0-41 0,0 0-46 16,97-55-26-16,-39 35-6 15,2-2-8-15,-2-5-5 16,-1-6 0-16,-11-2-3 15,-7-1-1-15,-8-1 0 16,-8 3 3-16,-10 4 0 16,-9 6 1-16,-4 3 13 15,0 5 52-15,0 2 23 16,-4 6-18-16,-2 5-7 16,5 3-5-16,-1 0-29 15,-10 14-14-15,-6 25-8 16,-3 17 5-16,0 16-5 15,11-3-1-15,4-1-7 0,5-6 0 16,1-5 0-16,0-3-3 16,13-6 0-16,8-8 0 15,3-11 0-15,0-12-2 16,-5-8-1-16,-3-9 2 16,2 0-3-16,-4 0 0 15,0-19 0-15,-1-5 2 16,0-6 2-16,-6-5 1 15,-1-1 0-15,0-2 1 16,-1 6-1-16,4 9 0 16,-3 9 0-16,3 7-1 15,4 7 0-15,7 0-1 0,5 12 0 16,5 14 1-16,-2 4 1 16,-1 3-1-16,1-1 0 15,-1 0-1-15,-3-8 1 16,-2-5-1-16,-5-5-25 15,-4-7-80-15,-1-4-118 16,-5-3-147-16</inkml:trace>
  <inkml:trace contextRef="#ctx0" brushRef="#br0" timeOffset="-129162.78">12569 11550 872 0,'0'0'169'0,"0"0"-72"0,0 0 76 16,0 0-25-16,0 0-64 16,0 0-45-16,-25 26-21 15,0 23 4-15,-1 10-1 16,5 0-9-16,17-8-2 16,4-4-5-16,6-4-1 15,19-9-3-15,5-5 0 16,9-12-1-16,8-11 1 15,4-6 1-15,4-3-2 16,-3-17-1-16,-8-6 1 16,-10-6-5-16,-10-4-7 15,-6-7 1-15,-12-4-3 0,-6-6 0 16,-5-3 4-16,-22 0 5 16,-7 9 3-16,-7 7 1 15,-1 15 1-15,-2 12 0 16,6 13-1-16,2 0 1 15,6 10-4-15,8 14 1 16,5 6-4-16,8 6-34 16,9 6-76-16,0-2-101 15,11-6-148-15</inkml:trace>
  <inkml:trace contextRef="#ctx0" brushRef="#br0" timeOffset="-127480.64">13682 11804 558 0,'0'0'508'15,"0"0"-441"-15,0 0 68 0,0 0 17 16,0 0-76-16,0 0-47 16,-12 0-14-16,22 0-13 15,14 0 0-15,12-7-2 16,4-5 0-16,-2-5 2 16,-7 0-2-16,-6 0-3 15,-7-5-23-15,-9 0-12 16,-6 1-1-16,-3 0 21 15,-1 5 9-15,-22 2 9 16,-6 8 0-16,-12 6 0 16,-8 0 1-16,1 13 4 15,1 14 13-15,6 10 12 0,8 4-13 16,6 4 1 0,13-1-2-16,12-3-8 0,2-4-5 15,30-8-2-15,19-5 0 16,17-14-2-16,14-6 0 15,10-4-11-15,1-8-47 16,-5-11-26-16,-13-2-40 16,-11-2-30-16,-17-3-7 15,-13-2 3-15,-15 0 46 16,-16 2 102-16,-1 2 11 16,-17 6 110-16,-12 1 25 15,-7 5 9-15,0 3-19 16,-1 5-22-16,1 4-5 0,2 0-12 15,1 7-30 1,8 10-18-16,2 4-13 0,11 1-8 16,5 2-8-16,7 0-3 15,0-2-4-15,16-5 0 16,14-5-1-16,14-10 0 16,8-2 0-16,6 0-1 15,0-20 1-15,-2-4-2 16,-4-7-9-16,-11-5-13 15,-4-12 7-15,-8-10-11 16,-9-5 5-16,-7-7 4 16,-10-1 5-16,-3-1 8 0,-13 3 5 15,-18 8 0 1,-6 11 5-16,-3 16 2 0,5 18 15 16,9 12 8-16,2 4 1 15,6 14-19-15,3 20-5 16,6 12 0-16,7 11 1 15,2 4-4-15,13-1 3 16,15 2-6-16,13 1 2 16,9-6-2-16,6-6-1 15,6-10 0-15,-3-13-3 16,-5-9-2-16,-2-8 1 16,-9-9-14-16,-8-2 1 15,-7 0 4-15,-9-5 8 16,-8-13 5-16,-4-6 1 15,-4-4 1-15,-3-2 1 0,0 2 1 16,-13 2-4-16,-6 6 7 16,-1 8 0-16,1 9 2 15,-2 3-2-15,1 8-5 16,1 20-2-16,4 8 0 16,5 3 0-16,7 0 0 15,3-4 0-15,3-3 0 16,16-6-1-16,6-5-5 15,5-6 1-15,4-7-16 16,1-5-15-16,-1-3-3 16,-4 0 14-16,-5-10 10 15,-6-6 8-15,-5-5 7 0,-5 1 0 16,-2 1 1 0,-7 4 3-16,0 4 13 0,0 4 24 15,0 4 8-15,-7 3-8 16,-5 0-17-16,-3 12-4 15,3 9-6-15,3 9-7 16,6 3-2-16,3 4-3 16,0 4-1-16,0 5 0 15,12 3-1-15,9 4 0 16,4-3-1-16,-2-7 1 16,-5-5-1-16,-9-9 1 15,-5-9-2-15,-4-4-5 16,0-5-2-16,-1-4-7 15,-24-3 9-15,-10-2 4 16,-7-2 1-16,-5 0 2 0,2-4 0 16,6-10-3-16,9-5-4 15,15-7-12-15,15-8-31 16,6-10-59-16,34-8-50 16,17-5-35-16,12 2-46 15,-2 7-109-15</inkml:trace>
  <inkml:trace contextRef="#ctx0" brushRef="#br0" timeOffset="-126829.3">15154 11736 639 0,'0'0'282'16,"0"0"-207"-16,0 0 110 0,-70-72-3 16,61 67-78-16,5 1-20 15,4 4-41-15,0 0-27 16,0 0-14-16,10 2-2 15,17 9 0-15,12 2 2 16,6-1-1-16,-1-6 0 16,-4 0-1-16,-7-3 0 15,-7-3-2-15,-9 0-3 16,-5 0-10-16,-6-12 0 16,-2-5 9-16,-4-2 6 15,0-1 0-15,-4 2 3 16,-14 1-2-16,-5 4 0 15,-3 7 2-15,-2 6 0 0,0 3 5 16,-2 23-1-16,2 7-5 16,8 8 3-16,7 2 0 15,11 0-4-15,2-2 2 16,16-2-2-16,17-8-1 16,9-6 0-16,4-10-1 15,-2-8-1-15,-5-7-15 16,-3 0-7-16,-6-12 1 15,-1-9 8-15,-5-4 11 16,-3-9 4-16,-4-3 0 16,-5-6 2-16,-6-4-2 15,-6 0 2-15,0 6 4 0,0 10-4 16,-3 11 20-16,2 12 8 16,1 3-7-16,0 5-9 15,1 0-14-15,25 11-3 16,8 14 3-16,3 6 3 15,0 4-3-15,-5 0-2 16,-4 2 1-16,-7-5 0 16,-3-3-1-16,-11-4-5 15,-3-6-4-15,-4 0-9 16,0-7 3-16,-17 2 8 16,-11-3-24-16,-11-2 8 15,-4 1-13-15,-5-3-21 16,2 3-15-16,3-7-39 15,2-3-62-15,5 0-125 16</inkml:trace>
  <inkml:trace contextRef="#ctx0" brushRef="#br0" timeOffset="-125937.21">16547 11760 824 0,'0'0'228'0,"0"0"-135"15,0 0 74-15,0 0-62 16,0 0-46-16,16-72-27 16,9 55-23-16,13 3 0 15,7 5-8-15,0 5-1 16,-2 4-4-16,-6 0-7 15,-7 2-81-15,-9 14-76 16,-15 3-105-16,-6 5-157 16</inkml:trace>
  <inkml:trace contextRef="#ctx0" brushRef="#br0" timeOffset="-125735.15">16538 11970 323 0,'0'0'537'16,"0"0"-431"-16,0 0 24 15,0 0 33-15,0 0-59 16,0 0-37-16,64 2 4 16,-19-14-40-16,3-1-15 15,2 1-12-15,3-2-2 16,2 1-2-16,0-1-1 16,-3 1-63-16,-7-1-121 15,-6 0-144-15,-9-1-289 16</inkml:trace>
  <inkml:trace contextRef="#ctx0" brushRef="#br0" timeOffset="-124846.72">17891 11252 843 0,'0'0'186'0,"0"0"-82"16,-13-76 85-16,7 60-47 15,0 7-56-15,0 4-35 16,4 5-1-16,-1 0-27 15,-4 14-13-15,-5 19-9 16,-6 13 10-16,-1 7-9 16,4-6 0-16,3-1-1 0,7-6 0 15,4-5 2 1,1-8-3-16,0-5-1 0,0-8-1 16,0-6-7-16,3-5-2 15,-2-3-4-15,5 0 1 16,5-20 6-16,2-7-3 15,2-9 0-15,-3-2 8 16,-3-6 1-16,-3-4 0 16,-2 3 2-16,1 5 0 15,-1 10 1-15,2 9 2 16,2 7-3-16,-2 6 1 16,6 7 2-16,8 1 1 15,10 2-1-15,6 16 4 16,2 7-1-16,0 3-3 15,1 6-2-15,-3 0 3 0,0 0-4 16,-2-4-2 0,-6-4 2-16,-1-5-4 0,-2-5 4 15,-2-7-14-15,-4-4-24 16,2-5-30-16,-2 0-47 16,1-13-21-16,-1-5-16 15,-4-5-61-15,0-3-69 16,-9-3-232-16</inkml:trace>
  <inkml:trace contextRef="#ctx0" brushRef="#br0" timeOffset="-124514.2">18383 10902 778 0,'0'0'95'0,"0"0"14"15,0 0 78-15,-47-72 1 16,44 64-85-16,0 5-23 15,3 3-23-15,0 0-24 16,0 0-19-16,0 20-7 16,0 14-1-16,0 16 13 15,0 8 0-15,0 5-5 16,0 0-4-16,3 1-1 16,1-6-4-16,2-2-1 15,4-9-4-15,-1-7 0 16,0-9 0-16,2-12-1 15,-2-5-2-15,0-6-5 16,-2-5-15-16,5-3-20 0,3 0-13 16,4-12-60-16,2-6-70 15,-3-3-73-15,-5 0-168 16</inkml:trace>
  <inkml:trace contextRef="#ctx0" brushRef="#br0" timeOffset="-124029.79">18922 11493 765 0,'0'0'134'16,"0"0"-47"-16,0 0 89 16,-15-82-8-16,2 74-85 15,-1 3-7-15,-7 5-8 16,-9 7-37-16,-10 19-19 15,-3 12 4-15,1 12 1 0,9 0 2 16,6 3-4 0,12-3-1-16,11-6-6 0,4-6-2 15,12-7-1-15,22-6 1 16,20-12-6-16,12-8 1 16,5-5 0-16,4-3-1 15,-8-14 0-15,-12 0-8 16,-16 3-9-16,-15 2-18 15,-14 8-12-15,-8 1 0 16,-2 3-7-16,0 0-14 16,-8 0-36-16,-5 7-63 15,-5 2-64-15,6-3-167 0</inkml:trace>
  <inkml:trace contextRef="#ctx0" brushRef="#br0" timeOffset="-123480.8">19374 11812 827 0,'0'0'187'0,"0"0"-79"16,0 0 66-16,0 0-59 15,0 0-50-15,-96-22-3 16,76 26-19-16,-2 16-9 15,0 4-9-15,-2 5-8 16,6 5 1-16,2 4-3 16,5-1-2-16,7-5-3 0,4-1-4 15,0-9-4 1,13-7-2-16,20-6 0 0,12-9 2 16,10 0 1-16,7-2-3 15,-4-13-4-15,-8 2-5 16,-12-1-6-16,-12-2 0 15,-9-2-3-15,-11-2 10 16,-6-3 3-16,-6 1 0 16,-21-1 4-16,-9 2-1 15,-7 6 2-15,-4 4-1 16,0 6-9-16,5 5-16 16,8 0-67-16,8 0-108 15,7 0-174-15</inkml:trace>
  <inkml:trace contextRef="#ctx0" brushRef="#br0" timeOffset="-120176.85">12739 12862 539 0,'0'0'107'16,"0"0"40"-16,0 0 29 0,0 0-1 15,0 0-34-15,0 0-36 16,0 0-18-16,0 2-16 16,0-2-17-16,0 0-18 15,0-9-12-15,0-11-14 16,3-10-6-16,8-7-3 16,3-5-1-16,3-5 1 15,-1 2-1-15,-4 4 0 16,-4 7-1-16,-4 8 0 15,0 11 1-15,-4 9 0 16,0 6 0-16,0 0 0 16,0 0 0-16,0 6-2 15,0 19-2-15,-4 13 4 0,-2 10 0 16,3 5 0 0,3 0 0-16,0-2 0 0,0-4-1 15,0-5 0-15,0-9-1 16,0-2-1-16,0-5-12 15,0-7-42-15,0-3-40 16,0-7-82-16,2-9-70 16,1 0-168-16</inkml:trace>
  <inkml:trace contextRef="#ctx0" brushRef="#br0" timeOffset="-119974.95">12797 12983 733 0,'0'0'264'0,"0"0"-172"0,0 0 55 16,0 0-40-16,0 0-58 16,0 0 24-16,60 10-31 15,-18-10-17-15,10-9-15 16,3-7-9-16,4-1 0 16,-4-1-1-16,-6 1-25 15,-9 4-90-15,-7 3-103 16,-6 5-168-16</inkml:trace>
  <inkml:trace contextRef="#ctx0" brushRef="#br0" timeOffset="-119517.46">14634 12801 219 0,'0'0'814'0,"0"0"-708"16,0 0 37-16,0 0-2 15,0 0-59-15,0 0-51 16,-30-22-15-16,25 42-11 15,-1 6-3-15,-3 8 2 16,3-4-4-16,2-5-1 16,1-2-1-16,3-6-47 15,0-5-53-15,0-5-98 0,12-7-98 16,9 0-153 0</inkml:trace>
  <inkml:trace contextRef="#ctx0" brushRef="#br0" timeOffset="-119297.28">14753 12716 620 0,'0'0'306'16,"0"0"-168"-16,0 0 5 15,0 0-39-15,0 0-55 16,0 0-8-16,0 75 26 16,0-38-44-16,9-1-10 15,4 1-6-15,-2-1-3 16,3-4-4-16,0-4 0 0,2-3-30 15,4-6-115-15,7-9-136 16,2-10-348-16</inkml:trace>
  <inkml:trace contextRef="#ctx0" brushRef="#br0" timeOffset="-118791.02">16611 12696 749 0,'0'0'200'16,"0"0"-121"-16,0 0 37 16,0 0-7-16,0 0-40 15,0 0-28-15,33-22-8 16,6 4-12-16,3 2-15 15,-5 5-6-15,-7 4 0 16,-9 6-20-16,-9 1-103 16,-9 6-95-16,-3 21-100 15,-23 6-401-15</inkml:trace>
  <inkml:trace contextRef="#ctx0" brushRef="#br0" timeOffset="-118602.98">16560 13113 847 0,'0'0'130'0,"0"0"-16"16,0 0 35-16,0 0-67 15,0 0-50-15,102-52-13 16,-51 32-12-16,6 2-6 16,4-1-1-16,0 1-61 15,-4 1-99-15,-8 2-138 16,-9 0-361-16</inkml:trace>
  <inkml:trace contextRef="#ctx0" brushRef="#br0" timeOffset="-117996.55">17536 12537 971 0,'0'0'149'0,"0"0"-44"16,0 0 76-16,0 0-47 0,-37-77-71 16,37 72-8-16,0 5-18 15,0 0-19-15,0 3-12 16,0 21-5-16,0 12 3 15,-1 12 3-15,-3-5-2 16,3-1-2-16,1 1-2 16,0-8 0-16,0-5-2 15,0-12 1-15,0-8-5 16,3-6 1-16,-1-3-13 16,-1-1 3-16,3 0 2 15,4-20 3-15,2-11-1 16,-1-8-6-16,0-1 11 0,-8-1 2 15,-1 0-1-15,0 1 3 16,0 5 2 0,0 10-1-16,0 9 2 0,0 7-2 15,0 9 2-15,0 0 3 16,2 0-4-16,19 0 0 16,10 17 1-16,6 3 6 15,2 4-2-15,-3 5-3 16,-1 0-2-16,-4 2-1 15,0-2-1-15,-1-1 1 16,-2-7 0-16,-1-6 0 16,-1-6-25-16,-3-7-49 15,0-2-51-15,-4-2-27 0,0-15-18 16,-5-2-55-16,-4-5-54 16,-4-2-154-16</inkml:trace>
  <inkml:trace contextRef="#ctx0" brushRef="#br0" timeOffset="-117697.58">18033 12250 609 0,'0'0'139'15,"0"0"10"-15,0 0 23 16,-39-73 17-16,34 69-76 16,0 4-3-16,3 0-32 15,1 0-39-15,-1 14-16 0,1 13-5 16,-1 14 14-16,2 7-8 15,0 3-8-15,0 3-4 16,0-1 0-16,0 1 0 16,2-5-9-16,5-1 0 15,2-6-2-15,-2-4-1 16,0-11 0-16,-3-8-1 16,2-9 1-16,-2-7-16 15,2-3-16-15,3 0-22 16,8-8-51-16,1-9-80 15,1-4-123-15,-7 0-313 16</inkml:trace>
  <inkml:trace contextRef="#ctx0" brushRef="#br0" timeOffset="-116998.7">18498 12651 592 0,'0'0'184'0,"0"0"-63"0,0 0 54 15,0 0-41-15,0 0-31 16,0 0-19-16,-13-68 0 15,-5 68-30-15,-10 5-24 16,-11 25-14-16,-3 12 6 16,-3 10 3-16,8 2-5 15,9 2 1-15,8-4-7 16,11-8-5-16,9-4 3 16,3-6-8-16,29-10-3 15,11-9 0-15,15-10-1 16,8-5 1-16,4-7-1 15,-1-8-3-15,-10 1-1 16,-16 1-12-16,-18 9-13 0,-15 1-12 16,-9 3-18-16,-1 0-6 15,0 0-38-15,-8 0-50 16,-9 7-31-16,0 1-127 16,-1-1-329-16</inkml:trace>
  <inkml:trace contextRef="#ctx0" brushRef="#br0" timeOffset="-116398.8">18891 13019 703 0,'0'0'142'0,"0"0"-87"16,0 0 101-16,0 0-3 16,0 0-20-16,0 0-42 15,1-54-17-15,-1 54-23 0,0 1-22 16,0 25-12-16,0 8 22 16,0 12 2-16,-3 0-22 15,-1 3-4-15,-1-4-5 16,2-2-7-16,3-5-3 15,0-7 0-15,0-6-4 16,6-8-28-16,13-8-80 16,2-7-162-16,0-2-268 15</inkml:trace>
  <inkml:trace contextRef="#ctx0" brushRef="#br0" timeOffset="-110714.39">13060 14105 423 0,'0'0'488'0,"0"0"-408"0,0 0 49 15,0 0 39-15,0 0-75 16,0 0-41-16,0 0-10 15,-25-15-16-15,-7 28-21 16,-8 4-4-16,3 0-1 16,5-3 2-16,7-3 0 15,7-7 0-15,6-2-2 16,6-2 0-16,1 0 3 16,5-8-2-16,0-15-1 15,0-7-17-15,11-8-2 16,8-3 8-16,1 0 2 15,1 5 7-15,-2 9 2 0,-5 7 4 16,-4 7-4-16,-3 5 5 16,-1 8 0-16,2 0-1 15,7 17-1-15,0 10 4 16,2 11 7-16,-4 6 1 16,-7 6-10-16,-5 3 8 15,-1 5-7-15,-6 1-5 16,-15-2 1-16,-3-5 0 15,-1-6-2-15,-2-10 0 16,3-6 0-16,1-10 0 16,3-5 0-16,-4-7 0 15,2-4 0-15,-3-4-2 16,2 0-2-16,-1-2-1 0,2-14 0 16,3-6-4-16,5-2 9 15,5-1-1-15,3 8 0 16,6 6 1-16,0 5 5 15,6 3 0-15,21-1-4 16,10 4 0-16,8 0 12 16,4 9 1-16,-7 8-7 15,-6 3-2-15,1 3-5 16,-1 0 1-16,-3 1 1 16,-1-4-2-16,-5-3-1 0,-3-1-24 15,-3-4-57 1,1-3-88-16,5-1-50 0,3-6-316 15</inkml:trace>
  <inkml:trace contextRef="#ctx0" brushRef="#br0" timeOffset="-109250.64">14621 14034 831 0,'0'0'187'0,"0"0"-88"16,0 0 73-16,0 0-51 15,0 0-55-15,0 0-37 16,0 0-26-16,-4-50-3 15,10 80 0-15,8 10 1 16,-1 2-1-16,-4-1 0 16,-2-1-1-16,-4-3-1 15,-3-8-25-15,2-6-56 16,-2-10-45-16,3-10-44 16,6-3-58-16,0-10-67 15</inkml:trace>
  <inkml:trace contextRef="#ctx0" brushRef="#br0" timeOffset="-108999.59">14820 13908 447 0,'0'0'314'0,"0"0"-153"15,0 0 53-15,0 0-48 16,0 0-92-16,0 0-45 16,0-22-3-16,6 47 21 15,6 5-7-15,0 4-17 16,3 2-8-16,-3 3-4 15,-2 0-9-15,0-1 0 16,-8 3-2-16,-2 0 0 16,0-5-4-16,-3-4-48 15,-7-4-74-15,4-3-78 0,0-5-52 16,1-8-58 0</inkml:trace>
  <inkml:trace contextRef="#ctx0" brushRef="#br0" timeOffset="-108454.71">16920 14086 748 0,'0'0'187'0,"0"0"-105"15,0 0 56-15,0 0-38 16,0 0-39-16,0 0-31 16,16-56-26-16,13 47-4 15,-2 9-3-15,-1 0-10 16,-6 0-80-16,-5 19-89 0,-9 3-65 15,-6 6-135-15</inkml:trace>
  <inkml:trace contextRef="#ctx0" brushRef="#br0" timeOffset="-108283.29">16936 14321 675 0,'0'0'144'0,"0"0"-80"16,0 0 77-16,0 0-50 15,0 0-61-15,115-30-25 16,-67 19-5-16,6 0 0 16,4-3-78-16,0 2-137 15,-3-6-228-15</inkml:trace>
  <inkml:trace contextRef="#ctx0" brushRef="#br0" timeOffset="-107782.21">17676 13820 1040 0,'0'0'57'0,"0"0"114"16,0 0-21-16,0 0-52 16,0 0-52-16,0 0-25 15,-64 27 2-15,57 22 2 0,-2 5-11 16,2-4-4-16,2-5-2 15,2-7-1-15,1-8-4 16,2-6-3-16,0-11 1 16,0-3-1-16,0-7-2 15,0-3 1-15,0 0-4 16,0 0-2-16,11-20-3 16,5-10 2-16,-1-9 4 15,-1-7 3-15,-7-7-2 16,-1 0 1-16,1 6 2 15,-2 11 0-15,1 13 1 16,1 10 0-16,0 9 0 16,7 4-1-16,7 0 0 0,6 20 5 15,7 10-4 1,2 6 5-16,-3 5-3 0,1 0-2 16,-2-4-1-16,0-2 0 15,0-10 0-15,-2-6 0 16,-2-9-14-16,0-7-49 15,-1-3-36-15,-2-3-25 16,-2-14-18-16,-5-6-27 16,-6-5-24-16,-5-6-57 15,-7-4-82-15</inkml:trace>
  <inkml:trace contextRef="#ctx0" brushRef="#br0" timeOffset="-107548.99">18160 13676 460 0,'0'0'182'16,"0"0"18"-16,-24-83-12 0,19 70-20 15,1 8-36-15,1 3-21 16,0 2-36-16,0 0-30 16,-5 23-18-16,0 12 10 15,-2 11-2-15,3 7-21 16,7 5-4-16,0 4 0 16,0-1-6-16,0-4 0 15,0-7-4-15,6-11 1 16,0-7-2-16,0-12 0 15,4-6-6-15,-2-7-29 16,5-5-50-16,7-2-60 16,3 0-84-16,6-10-178 15</inkml:trace>
  <inkml:trace contextRef="#ctx0" brushRef="#br0" timeOffset="-107215.95">18601 13941 784 0,'0'0'202'16,"0"0"-90"-16,0 0 84 16,-49-80-72-16,34 75-51 15,-9 5-17-15,-6 12-22 0,-3 25-13 16,2 9-4-1,7 9 0-15,14-4-7 0,7-3 2 16,3-6-1-16,0-4-9 16,15-7 2-16,9-6-4 15,8-8 0-15,7-10 0 16,6-7 0-16,1 0-5 16,0-10-29-16,-5-2-54 15,-7 0-78-15,-7 2-105 16,-6 4-196-16</inkml:trace>
  <inkml:trace contextRef="#ctx0" brushRef="#br0" timeOffset="-106798.86">18869 14338 1046 0,'0'0'109'0,"0"0"63"16,0 0-42-16,0 0-59 16,16-83-30-16,4 69-8 15,3 5-5-15,-4 3-12 16,-1 6-7-16,-3 0-4 16,0 0-3-16,-2 15 1 0,-4 7-3 15,-4 4 0 1,-5 3-3-16,-8 5 6 0,-11 2-3 15,-10-2 0-15,0-2-4 16,-1-3 1-16,3-5-1 16,6-2 3-16,8-8 0 15,7-3 1-15,3-6 0 16,3-3 1-16,0-2-1 16,0 0 0-16,24-3 2 15,13-12 1-15,8-3 0 16,-2-4-3-16,-1 2 0 15,-5 0 0-15,-4-1-15 16,-2 4-56-16,-10 3-75 16,-9 3-97-16,-10 5-107 15</inkml:trace>
  <inkml:trace contextRef="#ctx0" brushRef="#br0" timeOffset="-105117.33">13115 15323 211 0,'0'0'50'0,"0"0"-35"16,0 0 23-16,0 0 14 15,0 0 2-15,0 0 2 16,-9 69 22-16,9-69 31 15,-2 0 37-15,1 0-6 16,-2 0 10-16,-3-13-25 16,0-5-58-16,3-3-10 15,2-1-16-15,1 2-17 16,0 1-3-16,0 5-1 16,4 7-4-16,1 3-4 0,5 2-12 15,8 2 1 1,7 0 0-16,8 13 0 0,0 13 1 15,-6 8 1-15,-5 7 0 16,-8 2 3-16,-4 2-1 16,-7-1 1-16,-2-5 0 15,-1-3-3-15,0-8 1 16,0-6-2-16,0-5-1 16,-3-8 0-16,3-4-1 15,0-5 2-15,0 0 0 16,-1 0 3-16,-2-11 6 15,0-14-4-15,0-10-7 16,3-6-2-16,0-9 2 16,0 2-1-16,2 2 1 15,6 6 0-15,2 11 0 0,-1 5 1 16,1 13-1-16,0 3 0 16,4 8 0-16,7 0-4 15,4 5 4-15,6 16 0 16,2 5 2-16,0 5-1 15,-5 0-1-15,-2 3 0 16,-7-1 1-16,-7 0 0 16,0-4-1-16,-5-2-2 15,-2-4 1-15,-4-7 1 16,1-4-29-16,1-7-58 16,4-5-76-16,10 0-122 15,8-17-156-15</inkml:trace>
  <inkml:trace contextRef="#ctx0" brushRef="#br0" timeOffset="-104488.2">14765 15180 1026 0,'0'0'136'16,"0"0"3"-16,0 0-1 15,0 0-49-15,0 0-53 16,0 0-26-16,-9-29-5 15,16 50-5-15,8 7 8 16,-3 5-7-16,-3-1 1 16,-6 1-1-16,-3-6-1 15,0-2-1-15,0-9-12 0,0-7-54 16,3-6-39-16,6-3-72 16,5-1-34-16,5-18-21 15,-1-6-101-15</inkml:trace>
  <inkml:trace contextRef="#ctx0" brushRef="#br0" timeOffset="-104283.68">14911 15112 620 0,'0'0'223'15,"0"0"-41"-15,0 0-30 16,0 0-62-16,0 0-59 16,0 0 4-16,12 53 36 15,0-19-29-15,-3 0-21 0,-1 3 0 16,-3 4-11-1,-5-5-5-15,0 3-3 0,0-5-2 16,-9 0 0-16,-4-4-73 16,4-5-128-16,9-8-165 15</inkml:trace>
  <inkml:trace contextRef="#ctx0" brushRef="#br0" timeOffset="-103859.85">17138 15151 877 0,'0'0'170'15,"0"0"-96"-15,0 0 49 16,0 0-64-16,0 0-25 16,0 0-23-16,0 0-6 15,100-64-5-15,-72 61-2 16,-7 3-8-16,-5 0-81 16,-6 11-61-16,-10 11-37 15,0 5-93-15,-19 1-263 16</inkml:trace>
  <inkml:trace contextRef="#ctx0" brushRef="#br0" timeOffset="-103683.18">17076 15404 576 0,'0'0'102'0,"0"0"37"16,0 0-26 0,0 0 12-16,0 0-42 0,0 0-22 15,58-13-17-15,-14-4-36 16,4 0-8-16,4-2-3 15,0-1-56-15,0-2-106 16,-5-2-170-16</inkml:trace>
  <inkml:trace contextRef="#ctx0" brushRef="#br0" timeOffset="-103067.61">17793 14858 384 0,'0'0'602'0,"0"0"-516"15,0 0 89-15,0 0-26 16,-42-72-44-16,42 72-23 16,-2 0-36-16,2 0-21 15,0 9-17-15,-1 18-3 16,1 14 4-16,0 12-1 15,0-2-1-15,0 0-3 16,0-3-3-16,0-8 1 16,0-9-2-16,0-9 1 15,0-8-2-15,1-7 1 16,2-4-1-16,-3-3 1 0,5 0-1 16,2-13 0-16,7-13-1 15,-1-11-1-15,2-7 3 16,-8-7 0-16,1 1 0 15,-3 4-1-15,-2 7 2 16,1 11-2-16,0 9 2 16,-2 8 0-16,1 7-1 15,0 4 0-15,6 0-1 16,10 2-3-16,9 18 1 16,5 10 3-16,0 5 2 0,-6 5-2 15,-7 1 0 1,-4-4 0-16,-7-6 0 0,-5-4 0 15,-1-10-2-15,-3-5 2 16,0-3 0-16,0-5-1 16,0-3 1-16,0-1-1 15,0 0-2-15,0 0-9 16,0 0-25-16,6 0-31 16,-1-5-58-16,2-8-68 15,1-4-80-15,-4-3-99 16</inkml:trace>
  <inkml:trace contextRef="#ctx0" brushRef="#br0" timeOffset="-102367.27">17718 14912 588 0,'0'0'104'0,"0"0"32"0,0 0-3 16,0 0-7-16,0 0-10 15,-21-73-10-15,21 71-15 16,0 2-13-16,0 0-26 16,0 0-17-16,0 4-15 15,0 19-5-15,2 13 21 16,8 11-12-16,2 7-3 16,-4 2-8-16,-1-1-4 15,-2-8-2-15,0-5-6 16,-2-7 0-16,-1-9 1 15,-2-9-2-15,1-5 0 16,-1-7-1-16,2-2 2 16,-2-3-2-16,1 0 2 0,1 0-1 15,-1-11 0 1,5-14-2-16,0-6-5 0,2-7 2 16,-5-5-3-16,0-8 5 15,-3-5-2-15,1-1 1 16,-1 8 1-16,3 10 3 15,0 12 0-15,0 13 0 16,-1 6 0-16,1 5 2 16,4 3-4-16,5 0 1 15,10 5 1-15,8 12 4 16,6 8-3-16,3 7 3 16,-2 7-3-16,0 0 3 15,-5 1-3-15,-7-4-1 16,1-4 0-16,-6-4 1 0,-2-9-2 15,-6-5-3-15,-1-4 4 16,-7-6 0-16,2-4-3 16,1 0-14-16,1 0-29 15,1-7-37-15,1-7-47 16,-5-1-53-16,-4-4-57 16,-1-6-106-16</inkml:trace>
  <inkml:trace contextRef="#ctx0" brushRef="#br0" timeOffset="-102051.16">18155 14642 340 0,'0'0'420'0,"0"0"-289"16,0 0 38-16,0 0-14 16,-69-74-30-16,68 73-47 15,1 1-2-15,0 0-36 16,0 0-16-16,0 17-11 15,11 15 7-15,6 11 19 16,-2 9-16-16,-2 3-7 16,-2 3-2-16,-3 4-10 15,-4-1 4-15,-2 0-3 16,-1-6-5-16,2-10 1 16,-3-9-1-16,0-10 0 15,1-13 0-15,1-4-3 0,-2-7 2 16,3-2-17-16,4 0-27 15,6 0-43-15,3-7-63 16,0-10-92-16,-2-2-187 16</inkml:trace>
  <inkml:trace contextRef="#ctx0" brushRef="#br0" timeOffset="-101466.91">18531 15183 566 0,'0'0'207'15,"0"0"-91"-15,0 0 50 16,7-76-23-16,-7 66-24 16,-8 1-30-16,-10 7-23 15,-9 2-13-15,-5 17-22 16,1 15-9-16,1 10-2 15,8 5-2-15,8 1 0 16,6-2-6-16,8-5-4 16,0-5-5-16,14-7-3 15,15-9 1-15,10-9-1 0,10-8 0 16,10-3 0 0,4-3-5-16,-5-8-24 0,-10-3-59 15,-9 4-77-15,-15 5-109 16,-11 2-203-16</inkml:trace>
  <inkml:trace contextRef="#ctx0" brushRef="#br0" timeOffset="-100333.42">18872 15483 708 0,'0'0'240'0,"0"0"-120"15,0 0 73 1,0 0-31-16,0 0-56 0,0 0-45 16,0 0-11-16,0-42-22 15,0 49-18-15,0 15-4 16,0 9 12-16,0 4-10 16,0-1-3-16,-7-1 0 15,1-4-5-15,2-5 0 16,-1-6 0-16,4-8 2 15,1-4-4-15,0-3 2 16,0-3-3-16,0 0 2 16,0 0-7-16,3-15 6 15,10-9-9-15,4-5 3 0,-4-5 1 16,-3-3-1 0,-7-1 5-16,-1 3 0 0,-2 7 2 15,0 8 1-15,0 9 1 16,0 6-1-16,0 5 3 15,6 0-1-15,9 3-2 16,4 15 0-16,11 8 3 16,1 2-2-16,1-1 0 15,1-1 2-15,-5-2-3 16,-1-7 1-16,-4-5-2 16,0-3 0-16,-4-7-2 15,2-2-21-15,-2 0-40 0,0 0-8 16,-6-6-17-16,-4-7-27 15,-3-3-4-15,-5-2-26 16,-1-5-15-16,0-2-79 16,0-6 4-16,-1-2-128 15,-2-9 364-15,-2 1 230 16,2 2-20-16,-1 3-1 16,2 9-11-16,-1 6-14 15,2 4-21-15,1 8-28 16,-4 4-35-16,4 5-12 15,0 0-31-15,-2 0-20 16,2 16-21-16,0 18-3 16,0 11 13-16,0 7-8 0,0 3-6 15,2-3-1 1,-2-5-6-16,0-5-4 0,0-10-1 16,0-7 0-16,0-9-4 15,0-7-8-15,0-4-47 16,0-5-85-16,0 0-152 15,0 0-243-15</inkml:trace>
  <inkml:trace contextRef="#ctx0" brushRef="#br0" timeOffset="-91018.82">5811 16779 599 0,'0'0'145'0,"0"0"-69"0,-23-77 73 15,16 58-4-15,0 6-31 16,2 4-32-16,2 4-16 16,0 5-16-16,0 0-10 15,3 0-19-15,-3 6-10 16,-6 28-5-16,-4 8 6 15,-5 11 1-15,6-3-4 16,4-8-5-16,4-3-3 16,1-8-1-16,3-11 1 15,0-6-1-15,0-7 0 16,0-4-5-16,0-3-3 16,0 0-19-16,3-10 6 0,1-16-2 15,2-8 2 1,-1-4 6-16,-5-2 14 0,0-1 1 15,0 2 0-15,0 10 0 16,-2 5 0-16,2 14 0 16,0 1 0-16,0 8 3 15,5 1 4-15,14 0-6 16,8 0 2-16,6 0 10 16,0 14-3-16,1 7-4 15,2 3-1-15,0 4-2 16,1 0 0-16,-6 2-3 15,2-5 0-15,-2-5-4 16,-1-3 2-16,0-8-31 16,0-5-68-16,-2-4-58 0,2 0-55 15,-4-8-87-15,-4-12-151 16</inkml:trace>
  <inkml:trace contextRef="#ctx0" brushRef="#br0" timeOffset="-90686.31">6224 16493 653 0,'0'0'125'15,"0"0"-29"-15,0 0 78 16,0 0-35-16,-30-72-36 16,29 70-23-16,1 2-19 15,-2 0-19-15,2 0-22 0,0 10-13 16,0 23 1-1,0 16 23-15,0 4 4 0,0 4-16 16,0-5-4-16,0-2-3 16,0-2 2-16,8-4-5 15,2-5-5-15,-1-4-3 16,0-8-1-16,3-7-1 16,-3-5 0-16,-2-8-7 15,-1-1-59-15,3-6-44 16,2 0-83-16,1-6-89 15,1-16-113-15</inkml:trace>
  <inkml:trace contextRef="#ctx0" brushRef="#br0" timeOffset="-90134.9">6722 16964 894 0,'0'0'113'16,"0"0"19"-16,0 0 33 16,0 0-75-16,0 0-48 0,-106-37-9 15,67 56 3-15,-2 13-2 16,2 9-12-16,11 2-3 16,11-1-1-16,17-3-9 15,3-2-5-15,24-5-4 16,7-6 1-16,5-6-1 15,3-9 0-15,4-7 1 16,-7-3-1-16,1 2-20 16,-6-3-44-16,-8 0-51 15,2 0-74-15,-7-3-128 16,-6 3-278-16</inkml:trace>
  <inkml:trace contextRef="#ctx0" brushRef="#br0" timeOffset="-89652.56">6979 17338 544 0,'0'0'396'15,"0"0"-332"-15,0 0 119 16,0 0-18-16,0 0-87 0,0 0-25 16,-32-19-13-16,23 38-13 15,-2 8-7-15,-3 4 1 16,2 6-2-16,8-9-2 16,2 0-7-16,2-2-6 15,0-7-1-15,9-4-3 16,9-6 1-16,4-9-1 15,8 0-2-15,3-10-1 16,7-14 2-16,-2-5-4 16,-3 0-11-16,-9-4-8 15,-5 0 1-15,-14 3 2 16,-7 0 7-16,-3 0-2 16,-22 5 16-16,-2 1 1 0,-9 15-1 15,0 9 3 1,-4 0-1-16,4 13-2 0,5 5 0 15,7 3 0-15,15-1 0 16,5-3-1-16,4-1-26 16,13-4-169-16,20-7-139 15,9-5-544-15</inkml:trace>
  <inkml:trace contextRef="#ctx0" brushRef="#br0" timeOffset="-89181.02">7537 16799 719 0,'0'0'192'0,"0"0"-105"15,0 0 63-15,0 0-2 16,0 0-71-16,0 0-53 16,-20 14-7-16,20 20 29 15,0 11-12-15,3-1-23 16,6-3 4-16,2 1-1 16,-1-4 0-16,-4-1-9 15,-3-5-5-15,0-4 0 16,0-4 0-16,0-7-1 15,-3-5-50-15,5-7-76 16,-3-2-81-16,-2-3-96 16,0 0-196-16</inkml:trace>
  <inkml:trace contextRef="#ctx0" brushRef="#br0" timeOffset="-88978.09">7377 17106 649 0,'0'0'252'0,"0"0"-171"16,0 0 54-16,0 0-35 16,0 0-47-16,116-61-20 15,-64 47-5-15,-1 2-16 16,1 0-5-16,-1 2-7 16,-3-3-2-16,1-1-51 0,-4 2-79 15,-2-2-124 1,-4-1-259-16</inkml:trace>
  <inkml:trace contextRef="#ctx0" brushRef="#br0" timeOffset="-88619.35">8023 16537 889 0,'0'0'114'15,"0"0"55"-15,0 0-10 16,0 0-70-16,0 0-22 16,0 0-33-16,-36-12-13 15,36 43-15-15,0 13 9 16,0 5 0-16,0 1-5 15,0-4-7-15,0-3 0 16,0-6-2-16,0-4-2 16,0-8 1-16,0-8-9 15,0-6-50-15,2-7-64 16,1-4-45-16,1 0-8 16,5-12-10-16,-2-12-104 15,1-3-115-15</inkml:trace>
  <inkml:trace contextRef="#ctx0" brushRef="#br0" timeOffset="-88386.32">8009 16578 400 0,'0'0'189'16,"0"0"6"-16,0 0-32 15,0 0 3-15,0 0-63 16,0 0-46-16,-16-48-20 16,37 49-9-16,9 12 23 15,1 4-19-15,6 3-15 16,-2 0-8-16,-2 2-5 15,-1-2-2-15,-5-2-2 16,2-4 0-16,-1-2 0 0,-1-6-27 16,-2-3-67-16,-3-3-49 15,-2 0-38-15,-1-13-65 16,-8-5-79-16</inkml:trace>
  <inkml:trace contextRef="#ctx0" brushRef="#br0" timeOffset="-88102.39">8397 16241 470 0,'0'0'201'16,"0"0"-39"-16,-35-79 11 15,29 72 7-15,1 4-54 16,5 3-46-16,0 0-36 16,0 5-21-16,0 22-15 15,0 12 13-15,9 12 9 16,0 2-7-16,-2 6-1 0,-1 0-4 15,0-1-2-15,-4 0-9 16,2-9 2-16,-4-6-9 16,0-9 3-16,3-5-3 15,-3-9-1-15,5-7-1 16,-1-2-15-16,2-6-47 16,5-2-72-16,2-3-61 15,2 0-100-15,0 0-287 16</inkml:trace>
  <inkml:trace contextRef="#ctx0" brushRef="#br0" timeOffset="-87719.34">8707 16721 855 0,'0'0'207'15,"0"0"-100"-15,0 0 86 16,0 0-84-16,0 0-50 16,-86-14-17-16,55 38-7 15,1 8-13-15,0 6-11 0,11-1-5 16,8 0-1-16,8-3-2 15,3-4-1-15,3-5-2 16,16-5 0-16,6-6 0 16,6-10 1-16,12-4-1 15,5-1 0-15,7-16-7 16,6 0-55-16,-10 3-70 16,-11 7-92-16,-13 7-88 15,-12 0-252-15</inkml:trace>
  <inkml:trace contextRef="#ctx0" brushRef="#br0" timeOffset="-87402.53">8985 16970 816 0,'0'0'286'0,"0"0"-194"16,0 0 93-16,0 0-59 16,0 0-56-16,0 0-30 15,-28-16-4-15,28 20-20 16,0 15-1-16,0 3 6 16,-2 7-5-16,-1-1-2 0,-3 3-5 15,-1 2 0 1,-1 1-7-16,2 0-2 0,0 0 1 15,2-7-1-15,4-7-1 16,0-4-6-16,0-8-24 16,0-2-51-16,0 0-80 15,4-1-147-15,5-4-249 16</inkml:trace>
  <inkml:trace contextRef="#ctx0" brushRef="#br0" timeOffset="-86669.34">9396 16752 825 0,'0'0'92'16,"0"0"56"-16,0 0 27 15,0 0-44-15,0 0-51 16,0 0-42-16,-35-40-27 16,35 66-5-16,7 13 0 15,5 9 14-15,-1 6-6 16,-1 0-5-16,-4-3 0 16,0-4-9-16,-1-5 0 15,-2-6 0-15,-2-5-1 16,1-8-2-16,0-8-51 0,1-7-63 15,0-8-74-15,3 0-70 16,-1-7-151-16</inkml:trace>
  <inkml:trace contextRef="#ctx0" brushRef="#br0" timeOffset="-86488.7">9282 17020 836 0,'0'0'145'0,"0"0"-29"0,0 0 23 16,0 0-28 0,0 0-59-16,0 0-3 0,79-18-12 15,-30 8-24-15,0-1-10 16,4-3-3-16,-1-3-13 16,1 1-93-16,-1-3-140 15,-4-2-261-15</inkml:trace>
  <inkml:trace contextRef="#ctx0" brushRef="#br0" timeOffset="-85653.8">9953 16503 870 0,'0'0'109'15,"0"0"10"-15,0 0 44 16,0 0-48-16,0 0-65 0,0 0-23 15,-64 5-18-15,58 43 8 16,-3 11-1-16,1-4-10 16,7-9-5-16,1-7 2 15,0-5 0-15,0-8-1 16,0-8-2-16,0-9-2 16,1-6-7-16,2-3-51 15,-1 0-6-15,6-10 3 16,2-14 9-16,-3-8-17 15,-1-4 49-15,-4-8 14 16,-2-1 3-16,0-5 5 16,0 2 0-16,0 9 3 0,0 9 9 15,0 15 19-15,0 8 17 16,0 7 0-16,6 0-22 16,13 5-19-16,8 12 22 15,6 4-4-15,1 3-10 16,-1 1-7-16,3 2-2 15,-1-1-2-15,0-4-4 16,-4-5-1-16,-1-1 0 16,0-6-46-16,-4-6-83 15,3-4-66-15,-10 0-166 16</inkml:trace>
  <inkml:trace contextRef="#ctx0" brushRef="#br0" timeOffset="-85352.85">10311 16104 833 0,'0'0'70'15,"0"0"86"-15,0 0 13 16,0 0-61-16,0 0-60 16,0 0-26-16,-40 24-6 15,40 32 30-15,3 9-19 16,2 1-8-16,3-3 2 15,1-2-2-15,-1-2-4 16,2-5-7-16,-3-6-4 0,1-7-3 16,-2-7 1-16,4-7-1 15,-2-6-2-15,-1-6-14 16,-1-2-50-16,4-2-64 16,1-8-79-16,4-2-155 15</inkml:trace>
  <inkml:trace contextRef="#ctx0" brushRef="#br0" timeOffset="-84986.45">10743 16788 812 0,'0'0'148'16,"0"0"-77"-16,0 0 124 16,0 0-56-16,0 0-78 15,0 0-17-15,-71-65-11 16,38 87-11-16,-4 14-8 16,1 8-6-16,6 3 2 15,11-8-3-15,16-6-1 16,3-7-6-16,0-6 3 15,10-3-2-15,13-6 0 0,7-6-1 16,8-5 0 0,4 0-1-16,4-1-24 0,-1-14-45 15,-1 2-68-15,-6 3-75 16,-8 3-107-16,-9 7-363 16</inkml:trace>
  <inkml:trace contextRef="#ctx0" brushRef="#br0" timeOffset="-84586.3">10900 17154 388 0,'0'0'630'15,"0"0"-536"-15,0 0 55 0,3-75-18 16,9 61-57-1,-2 3-26-15,1 5-11 0,4 3-17 16,0 3-12-16,1 0-7 16,-1 0 3-16,1 9-3 15,-7 10-1-15,-4 6 1 16,-5 5-1-16,0 5 1 16,-6 1-1-16,-13 3 0 15,-1-5 0-15,2-1-1 16,0-2-1-16,2-2 2 15,4-7 0-15,2-5 1 16,5-5 0-16,2-5 0 16,2-7-1-16,1 0 3 0,0 0-1 15,3 0 0-15,19 0 2 16,9-4-2-16,5-11-2 16,3-2 0-16,2-3-1 15,0-2-6-15,-1-4-65 16,2-6-122-16,-3-11-183 15</inkml:trace>
  <inkml:trace contextRef="#ctx0" brushRef="#br0" timeOffset="-84066.06">11318 16927 980 0,'0'0'115'15,"0"0"-15"-15,0 0 59 16,0 0-77-16,0 0-31 16,0 0-26-16,-29-20-18 15,46 16-7-15,13 1-7 0,11 1 2 16,1 2-53-16,4 0-71 15,-1 0-65-15,0 0-126 16,-6 0-272-16</inkml:trace>
  <inkml:trace contextRef="#ctx0" brushRef="#br0" timeOffset="-83893.31">11753 16898 615 0,'0'0'251'0,"0"0"-130"16,0 0 25-16,0 0-48 15,0 0-50-15,0 0-33 16,2 0-15-16,11-4-4 0,7-2-2 16,2 4-42-16,5-3-71 15,4 2-48-15,0-1-89 16,-2-1-277-16</inkml:trace>
  <inkml:trace contextRef="#ctx0" brushRef="#br0" timeOffset="-83703.8">12138 16861 70 0,'0'0'751'0,"0"0"-600"15,0 0 16-15,0 0-56 16,0 0-45-16,0 0-29 16,0-3-21-16,0 0-12 15,5 2-4-15,-1-1-10 16,-1 2-93-16,-1 0-126 0,-1-10-332 15</inkml:trace>
  <inkml:trace contextRef="#ctx0" brushRef="#br0" timeOffset="-82920.55">12412 16462 892 0,'0'0'128'0,"0"0"58"16,0 0-23-16,0 0-71 16,0 0-38-16,0 0-26 15,-75 15-12-15,64 32-2 16,0 8-3-16,7-5-1 15,4-6-9-15,0-7 1 16,0-6-1-16,4-9 1 0,1-6-4 16,1-7 2-16,-3-6-1 15,-1-3-6-15,-1 0-26 16,4 0 4-16,2-17-6 16,0-12-16-16,1-4 26 15,-4-9 10-15,-4-1 8 16,0-6 7-16,0 1 1 15,0 7-1-15,0 10 3 16,2 15 4-16,1 12 19 16,1 4 7-16,5 0-17 15,8 12-13-15,10 10 7 16,4 4 3-16,2 3-5 16,2 1-2-16,0 0-3 15,-1-2-1-15,0-5-2 16,-1-5 0-16,2-6-3 0,-4-5-35 15,0-6-62 1,-4-1-95-16,0-3-50 0,-8-14-144 16</inkml:trace>
  <inkml:trace contextRef="#ctx0" brushRef="#br0" timeOffset="-82637.69">12828 16250 413 0,'0'0'205'16,"-39"-105"-21"-16,22 71-5 15,1 10-14-15,5 12-16 16,2 7-48-16,6 1-24 16,3 4-10-16,0 0-33 0,0 25-25 15,-4 17 0-15,-1 16 10 16,-1 8-3-16,0-1-1 16,6 0-6-16,0-2-1 15,2-2 1-15,10-7-5 16,1-7-1-16,5-11-3 15,-3-5 0-15,-3-11 0 16,3-6 0-16,-5-6-7 16,-1-6-24-16,3-2-35 15,0 0-29-15,4-7-66 16,1-13-73-16,-2-1-194 16</inkml:trace>
  <inkml:trace contextRef="#ctx0" brushRef="#br0" timeOffset="-82236.7">13294 16755 637 0,'0'0'325'16,"0"0"-239"-16,0 0 107 0,0 0-56 16,0 0-63-16,0 0-34 15,-118-53 6-15,68 84-10 16,3 10-13-16,8 8-5 16,12 0-6-16,11 1 2 15,9-8-3-15,7-2-5 16,0-8-3-16,9-6-2 15,15-6 4-15,8-7-5 16,13-10 4-16,6-3-4 16,9-3-1-16,-5-13-4 15,-5-3-37-15,-6 1-60 16,-7 4-88-16,-6 2-114 16,-7 8-211-16</inkml:trace>
  <inkml:trace contextRef="#ctx0" brushRef="#br0" timeOffset="-81204.51">13521 17145 522 0,'0'0'194'16,"0"0"-41"-16,0 0 36 0,0 0-17 15,0 0-43-15,0 0-29 16,0-22-21-16,0 22-35 16,0 0-8-16,0 0-16 15,0 0-6-15,0 0-5 16,0 5-2-16,0 19-1 15,0 14 14-15,0 4-3 16,0 0 0-16,0 0-3 16,0-5-6-16,-5-1-3 15,1-6-5-15,1-7 2 16,0-6-2-16,0-6 0 16,3-5-1-16,0-3-1 15,0-3-13-15,0 0-13 16,0 0-11-16,0-4-13 0,0-15-28 15,0-4-33 1,3-7 14-16,-3-6 10 0,0-3 24 16,0-2 54-16,0 2 11 15,0 3 2-15,0 12 45 16,0 9 23-16,0 5 28 16,3 6-34-16,3 2-4 15,7 2-33-15,5 3-10 16,11 17 10-16,0 7-7 15,3 4-6-15,-4 1-5 16,-3 0-4-16,1-4-3 16,-4-3-2-16,-1-6 0 0,0-9 0 15,-1 0-2-15,-1-10-15 16,1 0-30-16,1 0-21 16,-1-3-32-16,-2-14-24 15,-5-5-32-15,0-3-48 16,-5-8-81-16,-5-3-211 15</inkml:trace>
  <inkml:trace contextRef="#ctx0" brushRef="#br0" timeOffset="-80954.16">13913 17012 658 0,'0'0'241'16,"0"0"-31"-16,0 0-15 16,0 0-51-16,0 0-46 15,0 0-44-15,-30-32-14 0,30 39-19 16,0 13-11-16,0 10 13 15,9 7-2-15,-4 4-6 16,-4 4 0-16,-1 3-5 16,0 2-5-16,0-9-5 15,0-4 0-15,0-10-1 16,0-6 0-16,0-6-21 16,0-6-53-16,0-4-89 15,8-5-183-15,-2 0-316 16</inkml:trace>
  <inkml:trace contextRef="#ctx0" brushRef="#br0" timeOffset="-79002.53">14623 16716 706 0,'0'0'130'0,"0"0"-28"15,0 0 45-15,0 0-13 16,0 0-42-16,0 0-26 15,0 0-23-15,-22-43-14 0,51 35-21 16,10-1 0 0,7 4-6-16,-1 2-1 0,-2 3-1 15,-5 0-6-15,-8 0-21 16,-5 10-111-16,-8 9-92 16,-9 3-88-16</inkml:trace>
  <inkml:trace contextRef="#ctx0" brushRef="#br0" timeOffset="-78780.02">14648 17004 725 0,'0'0'192'0,"0"0"-80"16,0 0 50-16,0 0-46 15,0 0-55-15,0 0-26 0,-7-5-9 16,37-4-9-16,10 0-9 15,2 1-7-15,0 2-2 16,-1 0-1-16,-2 1-5 16,-3-1-71-16,-5 2-74 15,-5-1-88-15,-7 1-133 16</inkml:trace>
  <inkml:trace contextRef="#ctx0" brushRef="#br0" timeOffset="-77988.38">15819 16716 848 0,'0'0'70'0,"0"0"59"16,0 0 14-16,0 0-59 15,-85 0-42-15,45 0-11 16,-3 0-8-16,-3 0-10 0,7-3-1 15,3-4-10-15,7-3 4 16,7-1-1-16,3-4-1 16,8-1-1-16,2-4 1 15,6-4-3-15,3 1-1 16,0 2 0-16,14 4-1 16,8 3 3-16,6 4-2 15,2 5 0-15,0 5-1 16,0 0-1-16,-2 11 2 15,-4 9 0-15,-3 3 1 16,-5 7-1-16,-8 6 1 16,-5 1 2-16,-3 7 7 0,-2 3 4 15,-18 4 1-15,-9 1-6 16,-2 1 4-16,0-4-7 16,2-4-5-16,4-9 3 15,5-3-4-15,0-7 0 16,5-4 2-16,-5-5-1 15,4-10 0-15,-1-3 0 16,0-4 0-16,2 0 0 16,-3-4 0-16,0-12 0 15,2-4 1-15,2-8-1 16,5 2-1-16,8 2 0 16,1 5 1-16,1 4 0 15,19 3-1-15,8 5 0 0,6 5 0 16,4 2 1-16,3 0-1 15,-4 16 1-15,1 0 0 16,-1 4-2-16,0 0 1 16,2-5-1-16,-3-1 0 15,0-6-19-15,0-3-61 16,2-5-42-16,1 0-46 16,2-9-78-16,0-12-144 15</inkml:trace>
  <inkml:trace contextRef="#ctx0" brushRef="#br0" timeOffset="-76805.33">15945 16312 632 0,'0'0'169'16,"0"0"-18"-16,-11-87 16 0,0 64-24 16,1 9-40-16,3 7-31 15,2 5-7-15,4 2-20 16,-4 0-25-16,-5 22-14 16,-7 12 7-16,-3 7-4 15,0 0 0-15,7 0-3 16,4-7-1-16,2-1-5 15,5-6 1-15,1-7 0 16,-1-8-1-16,2-5 0 16,0-4-4-16,0-3 4 15,0 0-6-15,0 0-7 16,0-13-2-16,2-12 1 16,5-9-2-16,0-5 6 15,-2-3 9-15,-1-4 0 0,1 1 1 16,1 4 0-16,3 9 2 15,-5 10-2-15,-1 12 2 16,-1 10 2-16,-2 0 2 16,4 0-5-16,17 10 0 15,9 10-1-15,9 9 5 16,-2 7-4-16,-4 0 2 16,4 1-2-16,-1-4-2 15,0-6-1-15,-2-6 1 16,-4-6-13-16,-5-5-56 15,-4-4-56-15,-3-6-37 16,-2 0-31-16,-4-16-31 16,-4-7-86-16</inkml:trace>
  <inkml:trace contextRef="#ctx0" brushRef="#br0" timeOffset="-76520.33">16237 15852 688 0,'0'0'151'16,"0"0"12"-16,0 0 10 16,0 0-29-16,0 0-52 15,0 0-23-15,-52-36-28 16,52 45-15-16,-2 21-18 16,1 14 15-16,-2 13 7 15,1 6-10-15,2 3 0 0,0-3-6 16,0-6-8-1,8-6-3-15,-1-10-3 0,5-9 0 16,-1-8-2-16,2-5-1 16,2-5-45-16,3-9-90 15,6-5-129-15,3 0-219 16</inkml:trace>
  <inkml:trace contextRef="#ctx0" brushRef="#br0" timeOffset="-74745.58">17141 16961 410 0,'0'0'536'15,"0"0"-451"-15,0 0 13 16,0 0 47-16,0 0-40 15,0 0-70-15,26-42-13 16,10 26 8-16,2 4-16 16,-4 2-8-16,-6 4-6 15,-4 2 0-15,-9 2-4 16,-2 2-63-16,-3 0-93 16,-7 14-52-16,-3 6-91 15,-2 4-194-15</inkml:trace>
  <inkml:trace contextRef="#ctx0" brushRef="#br0" timeOffset="-74549.36">17104 17258 545 0,'0'0'188'0,"0"0"-109"16,0 0 44-16,0 0 3 16,0 0-49-16,0 0-21 15,-25 33-5-15,57-39 25 16,13-11-30-16,8-3-36 15,3-1-5-15,0-1-5 16,-5 4-3-16,-3 0-42 16,-5 1-151-16,-10 0-170 0</inkml:trace>
  <inkml:trace contextRef="#ctx0" brushRef="#br0" timeOffset="-73655.5">18414 16956 828 0,'0'0'162'0,"0"0"-73"16,0 0 83-1,0 0-66-15,0 0-65 0,0 0-14 16,-96-45 1-16,54 45-16 16,-7 6 0-16,1 4-5 15,3-3 1-15,8-2 0 16,9-5 0-16,8 0-6 15,7 0-2-15,5-9 6 16,5-9-6-16,3-8-1 16,2-8-5-16,17-5 0 15,8 0-6-15,2 6 2 16,-1 5 4-16,-6 8 6 16,-8 9 4-16,-6 5-4 15,-6 6 1-15,1 0-2 16,1 11 1-16,4 18 0 0,2 8 11 15,-2 12 0-15,-2 7-3 16,-3 6 3-16,-2 5 0 16,-1 5-1-16,0 4-6 15,-16 1 5-15,-10-4-2 16,-5-9-4-16,-2-9-3 16,0-10 2-16,5-13 0 15,1-8-1-15,7-10-1 16,3-9 0-16,1-5 2 15,2 0 2-15,-4-12-2 16,2-14 0-16,6-11 1 16,3-8-3-16,7-4-1 0,0 1-2 15,7 4 3-15,12 8 1 16,6 11 1-16,2 10-1 16,7 9-1-16,8 6-2 15,6 5 2-15,6 17 1 16,4 5-1-16,-2 1 0 15,-3-3 0-15,-7 0-5 16,-3-7-2-16,-4-5-56 16,0-8-70-16,-2-5-91 15,-6-1-175-15</inkml:trace>
  <inkml:trace contextRef="#ctx0" brushRef="#br0" timeOffset="-72639.03">18583 16436 614 0,'0'0'155'0,"0"0"-45"15,0-75 31-15,0 47-24 16,8 2-28-16,2 0-27 16,-1 4 7-16,-1 6-31 15,-4 6-9-15,0 7-1 16,-2 3-12-16,-2 0-10 15,3 0-6-15,0 17-4 16,0 12 4-16,0 6 0 16,-2 0 3-16,-1 2-2 15,0-4-1-15,0 0 0 16,2-3 0-16,1-6 1 16,0-7-1-16,3-3 0 15,-3-6 0-15,0-5 0 0,-2-3-1 16,4 0 1-16,2-10 1 15,5-11 1-15,0-9 0 16,0-5-2-16,1-2 1 16,-1 2-1-16,0 4 1 15,-1 7-1-15,-1 9 0 16,-1 5 2-16,1 4-4 16,4 6 2-16,4 0-2 15,4 7 1-15,-1 15 1 16,2 10-3-16,-3 3 3 15,-3 3-1-15,-1-1 1 16,-4-2-30-16,0-5-35 16,0-6-44-16,4-9-44 0,-1-7-51 15,5-8-93-15,-2 0-152 16</inkml:trace>
  <inkml:trace contextRef="#ctx0" brushRef="#br0" timeOffset="-72372.02">19147 16017 628 0,'0'0'163'0,"0"0"28"15,0 0-22-15,0 0-34 16,0 0-54-16,0 0-46 0,-60-15-11 16,57 59 40-16,0 16-16 15,2 4-13-15,1 3-8 16,0-2-11-16,9 2 1 15,4-5-16-15,4-7 1 16,-2-7-2-16,2-11-2 16,3-10-15-16,1-8-64 15,4-9-73-15,3-8-80 16,2-2-79-16,-1-14-196 16</inkml:trace>
  <inkml:trace contextRef="#ctx0" brushRef="#br0" timeOffset="-71888.88">19410 16266 760 0,'0'0'155'15,"0"0"30"-15,0 0-11 16,0 0-57-16,-33-78-37 16,33 72-31-16,0 3 3 15,0 3-22-15,0 0-18 16,0 0-6-16,0 16-4 15,0 11 3-15,1 7 2 16,1 1 4-16,-1 1-4 16,-1-2-2-16,0-3-4 15,0-4 2-15,0-3-3 16,0-6 0-16,0-7 0 16,4-7 0-16,0-3-1 15,2-1-5-15,1-3 3 0,6-18 3 16,1-7-2-16,-2-9 2 15,0 1 0-15,-2-1 3 16,-4 5-3-16,3 6 1 16,0 9 0-16,-3 6-1 15,3 5 1-15,4 6-3 16,4 0 1-16,4 14-1 16,1 12 2-16,-4 4 0 15,-2 2 1-15,-6 1-1 16,0-3 0-16,-1 1-2 15,-3-7 1-15,0-5-2 16,-2-7-19-16,0-4-41 0,1-3-16 16,4-5-76-16,9 0-31 15,3-3-73-15,4-16-201 16</inkml:trace>
  <inkml:trace contextRef="#ctx0" brushRef="#br0" timeOffset="-71661.33">19851 16263 844 0,'0'0'194'0,"0"0"-7"15,0 0-38-15,0 0-72 16,0 0-26-16,0 0-12 0,-1-11-20 16,21 6-8-16,4-1-2 15,5 0-7-15,-1 0 0 16,-1 0-2-16,-2-1 0 15,-3 2-4-15,-2-1-32 16,-2-1-44-16,-2 0-66 16,4 1-51-16,-1-2-85 15,-1-2-187-15</inkml:trace>
  <inkml:trace contextRef="#ctx0" brushRef="#br0" timeOffset="-71405.63">20190 15963 602 0,'0'0'198'0,"0"0"-38"0,0 0 34 16,-9-72-51 0,6 65-37-16,1 3-16 0,1 4-21 15,-4 0-27-15,4 0-19 16,-2 0-6-16,0 19-7 16,0 10 5-16,0 12-1 15,1 6-10-15,2 3 0 16,0 2 0-16,0-5-4 15,0-6-2-15,0-7 0 16,0-5-5-16,5-7-50 16,5-5-63-16,5-6-103 15,0-5-109-15,3-6-231 16</inkml:trace>
  <inkml:trace contextRef="#ctx0" brushRef="#br0" timeOffset="-71105.19">20356 15768 880 0,'0'0'130'0,"0"0"25"16,0 0 19-16,0 0-59 16,0 0-39-16,0 0-44 15,19-46-13-15,22 78-1 16,-6 8-5-16,-7 14-6 15,-10 6-3-15,-5 7-1 16,-7 2-2-16,-4-1-2 0,-2-5 1 16,0-5-3-1,-11-8 0-15,-2-6-30 0,-2-2-24 16,-6-5 1-16,-4-1-91 16,-10-4 2-16,-3-3-53 15,-10-4 65-15,-6-4-273 16</inkml:trace>
  <inkml:trace contextRef="#ctx0" brushRef="#br0" timeOffset="-70606.33">18966 16832 669 0,'0'0'162'0,"0"0"-77"0,0 0 102 16,0 0-29 0,0 0-54-16,0 0-18 0,-37-21-17 15,37 21-17-15,0-6-24 16,30-8-11-16,34-3-11 16,35-4 2-16,35-1 1 15,21-2-7-15,17-4 2 16,5-3-4-16,-7-2-1 15,-18-1-4-15,-24 5 1 16,-29 7-21-16,-22 3-34 16,-17 3-19-16,-20 8 54 15,-17 2-7-15,-14 6-7 16,-9 0-3-16,0 12-29 16,-11 9-37-16,-8 5-76 0,-8 4-188 15</inkml:trace>
  <inkml:trace contextRef="#ctx0" brushRef="#br0" timeOffset="-70055.69">19672 17040 624 0,'0'0'455'16,"0"0"-386"-16,0 0 37 0,-1-73 14 16,24 50-39-16,7 3-39 15,6 4-8-15,3 5-9 16,1 2-16-16,-6 7-4 16,-1 2-5-16,-8 0 0 15,-6 6-1-15,-8 11-3 16,-8 4-2-16,-3 7-10 15,0-2-13-15,-17 4 12 16,-3-2-5-16,-1 0 9 16,0-2 6-16,5 1 6 15,0-8 1-15,5-9 0 16,4 1 1-16,2-5 0 0,5-6 4 16,0 0 3-1,0 0 13-15,6 0 13 0,27-10-1 16,12-7-8-16,10-7-15 15,6-1-6-15,0-1-4 16,0-1 2-16,-1 5-2 16,-11 1-1-16,-7 4-8 15,-15 5 8-15,-15 5 0 16,-8 4 1-16,-4 3 1 16,0 0 1-16,0 0-2 15,-12 0-3-15,-5 3-27 16,-5 9-79-16,2-4-125 15,0-2-143-15</inkml:trace>
  <inkml:trace contextRef="#ctx0" brushRef="#br0" timeOffset="-63801.14">21200 16813 972 0,'0'0'109'0,"0"0"-48"15,0 0 88-15,0 0-55 16,0 0-37-16,0 0-25 16,0 0-20-16,116-51-2 0,-31 37-2 15,-5 4-7-15,-8 3-1 16,-14 2 0-16,-14 5-8 15,-6 0-62-15,-8 0-85 16,-14 10-60-16,-12 11-112 16,-4 3-149-16</inkml:trace>
  <inkml:trace contextRef="#ctx0" brushRef="#br0" timeOffset="-63557.06">21197 17103 677 0,'0'0'225'16,"0"0"-131"-16,0 0 63 0,0 0 16 16,0 0-83-16,0 0-31 15,3-24-31-15,46 12-6 16,12 1-8-16,8 3-12 16,3-1-1-16,0 3-1 15,-2 1-3-15,-1 0-32 16,-7 1-78-16,-4-1-102 15,-5-5-110-15,-9-4-308 16</inkml:trace>
  <inkml:trace contextRef="#ctx0" brushRef="#br0" timeOffset="-63190.04">21559 16438 788 0,'0'0'98'0,"-100"-46"28"16,70 39 32-16,14 5 21 16,10 2-64-16,6 0-58 15,0 19-30-15,4 12 1 16,23 10 11-16,11 5-17 16,11 5-7-16,7-1-2 15,1 4-2-15,-2-2-6 16,-5 0-2-16,-3 2-3 15,-8-4 0-15,-6-3 1 16,-12 0-1-16,-14-2 0 16,-7 0-1-16,-9 3 1 0,-22 2-1 15,-9 0 1-15,-1 3-2 16,-1-8 1-16,2-6 1 16,6-7-1-16,6-5 0 15,6-8 1-15,9-5 0 16,9-6-21-16,4-2-42 15,0-6-55-15,14 0-115 16,18-16-151-16</inkml:trace>
  <inkml:trace contextRef="#ctx0" brushRef="#br0" timeOffset="-61474.39">22571 16405 848 0,'0'0'99'0,"0"0"-16"0,0 0 47 16,0 0-3-16,0 0-50 15,0 0-47-15,0 11-19 16,0 32 37-16,0 13 3 15,0 3-25-15,0 3-5 16,0-2-3-16,0 1-1 16,0-5-14-16,0-3 2 15,0-4-5-15,0-11 0 16,0-10-4-16,0-8 1 16,0-10-36-16,0-6-38 15,0-4-40-15,0 0-17 16,11-18-13-16,4-16-15 15,1-12-64-15,-3-7 97 16,-5-6-21-16,-3-5 126 16,-4-7 24-16,-1-8 77 0,0-1 24 15,0 0 53-15,0 12-47 16,0 10-1-16,-3 14-8 16,-11 10-9-16,0 6-15 15,2 1-15-15,9 6 1 16,3 1-10-16,0 5-17 15,0 3-18-15,18 6-14 16,10 4 0-16,8 2-1 16,3 5 0-16,1 14-1 15,-9 9 0-15,-6 5 1 16,-8 4-2-16,-9 4 2 16,-8 0-3-16,0 3-3 0,-27-1-7 15,-7-2-3-15,-7-4-5 16,2-7 10-16,6-5 3 15,4-8 1-15,6-2-4 16,7-5 2-16,9-2-25 16,7-4-36-16,3 1-52 15,28-1-14-15,18-1-77 16,11-1-106-16</inkml:trace>
  <inkml:trace contextRef="#ctx0" brushRef="#br0" timeOffset="-60150.09">23079 16706 896 0,'0'0'188'0,"0"0"-52"16,0 0 31-16,0 0-61 15,0 0-49-15,0 0-27 16,-33-45-12-16,33 45-12 15,0 0-6-15,-3 21 2 16,-8 13-2-16,-5 7 6 16,-6 4-4-16,2-2 1 15,6-5 0-15,5-4-3 16,3-5-2-16,6-11 0 16,0-4 2-16,0-5-15 0,0-6-38 15,0-3-19-15,10 0-37 16,5-13-4-16,5-16-6 15,-3-6-30-15,-5-6 27 16,-9-4-25-16,-3 0 86 16,-1 4 51-16,-16 6 10 15,-5 9 41-15,-2 9 58 16,1 7-16-16,3 2 0 16,5 1-4-16,9 6-11 15,3 0-2-15,3 1-19 16,0 0-28-16,0 0-9 15,8 1-5-15,17 6 19 0,11 0 23 16,4-2-14 0,5-3-9-16,4-2-11 0,0 0-5 15,3 0 0-15,-3-2-8 16,-7-9 0-16,-12 3-1 16,-14 5 1-16,-13 3 0 15,-3 0 1-15,0 0 0 16,-3 0 4-16,-18 10-2 15,-8 8-3-15,-6 7-1 16,2 1 1-16,10-6 1 16,5 0 0-16,7-1 2 15,10-3-3-15,1-3 0 16,3-1 1-16,22-3 1 16,10-4-2-16,5 0-3 0,3-5 3 15,-4 0 0-15,-8 1-1 16,-6 3 1-16,-8 1-6 15,-2 5-4-15,-6-1-15 16,-5 5-1-16,-4 2-2 16,0 2 7-16,0 0-6 15,-3 2-9-15,-10 0 11 16,-6-4 2-16,-1-2 7 16,-2-2 11-16,-4-2 5 15,3-3 0-15,4-4 1 16,6-3 0-16,7 0 7 15,6-6 35-15,5-13-16 16,25-12-23-16,10-6 1 16,12-10-2-16,5-6-2 0,4-4-1 15,2 2-2-15,-2 4-1 16,-8 5 0-16,-12 12 3 16,-18 12 2-16,-18 13 1 15,-5 8 37-15,0 1 17 16,-11 0-17-16,-6 4-20 15,-9 19-9-15,2 12 10 16,0 1-1-16,11 1-9 16,13-4-2-16,0-2-5 15,21-3-4-15,9-3 0 16,4-3 1-16,1-5-2 16,-4-3 0-16,-6-3-8 0,-6-2 3 15,-8 0-6-15,-5 1 0 16,-6 1-3-16,0 2 5 15,-4-1 2-15,-12 1 4 16,-3 0-11-16,2-3-1 16,0 0-2-16,5-7 6 15,3-1 10-15,4-2 1 16,5 0 1-16,0-2 3 16,2-18 0-16,19-6-3 15,7-10 0-15,8-6 1 16,1 4 0-16,1 4 1 15,-3 5 3-15,-5 7 7 16,-7 5 11-16,-7 7 11 16,-4 1 1-16,-7 8-5 0,2 1-12 15,2 0-11-15,0 10 0 16,7 7 3-16,-2 7-9 16,-3 1-1-16,3 4 1 15,-2-2 1-15,-2 1-4 16,1-3 1-16,-7-3-2 15,-1-5-11-15,-1-3-13 16,-2-4-8-16,0-3-26 16,0-4-18-16,0-3-24 15,0 0-22-15,0 0-62 16,0-13-176-16</inkml:trace>
  <inkml:trace contextRef="#ctx0" brushRef="#br0" timeOffset="-59947.3">24193 16458 1021 0,'0'0'83'0,"0"0"60"16,0 0-16-16,0 0-76 15,0 0-39-15,0 0-12 16,-11-15-11-16,11 34-30 15,0 6-106-15,0 3-112 16,0-3-201-16</inkml:trace>
  <inkml:trace contextRef="#ctx0" brushRef="#br0" timeOffset="-59140.96">24514 16281 900 0,'0'0'94'0,"0"0"7"16,-37-77 58-16,37 67-37 0,0 6-46 16,0 4-20-1,0 0-33-15,0 0-7 0,1 16-14 16,5 15-1-16,-2 15 7 15,-4 12-1-15,-3 10 2 16,-19 4-1-16,-3-1-8 16,1-8 1-16,7-12-1 15,3-10 0-15,8-10 0 16,4-11-1-16,2-9-4 16,0-8 1-16,0-3-6 15,8 0 8-15,17-12 2 16,8-10 4-16,4-4-2 15,-1 1 0-15,-8-1 1 16,-1 3-1-16,0 3 0 16,0 3 0-16,-4 4-1 0,1 6 0 15,-6 7-2-15,-1 0 0 16,-5 3-4-16,1 19 2 16,-4 8 2-16,-3 7-2 15,-6 2 0-15,0 0-28 16,-3 1-14-16,-12-4-9 15,-7-2-6-15,-4-6 7 16,-4-6 20-16,-1-6 14 16,1-7 17-16,4-4 2 15,5-5 0-15,7 0 1 16,11-14 1-16,3-11-2 16,12-8 0-16,23-9-2 0,11-6-10 15,4-12-12-15,4-8-20 16,3-12 1-16,-2-7 15 15,-1-10 28-15,-5-10 1 16,-7 2 32-16,-20 15 20 16,-18 17 23-16,-4 27 31 15,-23 16-33-15,-7 11 19 16,3 10-37-16,2 9-16 16,1 19-16-16,4 32-9 15,4 19-4-15,8 18 2 16,8 6-4-16,3 3-6 15,20-5 0-15,-7-5-3 16,1-12 0-16,-5-15-2 0,-4-14-1 16,0-10-19-16,-2-10-70 15,2-4-77-15,3-10-138 16,9-7-274-16</inkml:trace>
  <inkml:trace contextRef="#ctx0" brushRef="#br0" timeOffset="-58657.27">25172 16661 927 0,'0'0'267'0,"0"0"-175"15,0 0 45-15,0 0-43 16,0 0-65-16,0 0-26 0,67-35-1 16,-27 24 0-16,-3 0-2 15,-4-3 0-15,-5-2-7 16,-7-2-11-16,-9-1-5 15,-7 6 4-15,-5 0-3 16,-3 8 12-16,-19 5-2 16,-8 0 6-16,-6 5 4 15,-5 16 2-15,-5 8 0 16,6 1 1-16,3 6 2 16,7-1 0-16,7-1 8 15,8-4 2-15,8-4 6 16,7-4-4-16,3-2 1 15,27-8-1-15,12-5-5 16,11-7-8-16,8 0 3 16,5-11-5-16,0-3-5 0,16-3-34 15,-5 1-3-15,-14 4 42 16,-14 2 0-16,-34 8 0 16,-15 2-1-16,0 0 1 15,-3 0 0-15,-13 5-1 16,-5 6-11-16,-6 2-80 15,-6 1-83-15,2-3-141 16</inkml:trace>
  <inkml:trace contextRef="#ctx0" brushRef="#br0" timeOffset="-57824.01">26386 16345 798 0,'0'0'107'16,"0"0"-15"-16,6-74 63 16,-21 67-29-16,-6 7-47 15,-6 2-45-15,-1 27-19 16,4 12 5-16,7 10 3 16,17 1-15-16,3 0-2 15,32-3-6-15,12-5 1 0,5-4 0 16,-2-6 1-16,-6-5-4 15,-11-9 2-15,-10-4-16 16,-13-6-39-16,-10 0-24 16,-3 0 12-16,-31 6 33 15,-18-2-16-15,-6 2-20 16,1-7 32-16,13-2 10 16,12-4 6-16,11-3 14 15,15 0 8-15,6-17 4 16,12-12-4-16,27-10-6 15,16-1 6-15,9-2 9 16,3 3-6-16,-3 6 10 16,-10 5 19-16,-11 7 4 0,-13 6 14 15,-16 8 0-15,-13 7 5 16,-1 0-14-16,0 0-4 16,0 12-10-16,0 15-8 15,0 5 27-15,0 4-6 16,0 0-12-16,7 3-7 15,2-5-7-15,2-1-4 16,1-5-3-16,-2-5-3 16,-1-6-4-16,0-5 0 15,-5-5 0-15,-1-4-11 16,0-3-60-16,0 0-73 16,2-12-54-16,-5-15-209 0</inkml:trace>
  <inkml:trace contextRef="#ctx0" brushRef="#br0" timeOffset="-57697.77">26712 16311 800 0,'0'0'78'0,"0"0"4"15,0 0 17-15,0 0-72 16,0 0-27-16,0 0-8 15,27 38-17-15,-12-4-121 16,-2 2-124-16</inkml:trace>
  <inkml:trace contextRef="#ctx0" brushRef="#br0" timeOffset="-56691.42">27049 16588 756 0,'0'0'187'0,"0"0"-93"16,0 0 76-16,0-82-30 15,0 69-62-15,0 2-20 16,0 5-3-16,0 4-19 0,0 2-7 16,0 0-20-16,0 0 1 15,0 7-10-15,0 16 2 16,0 7 4-16,0 6-3 15,0-6 1-15,0-1-3 16,8-4 0-16,2-3-1 16,-1-5-1-16,-1-6 1 15,-1-6-1-15,-3-4-2 16,3-1-4-16,2-4 1 16,0-15 2-16,4-6 3 15,-1-1 1-15,-2-2 0 16,-1 1 0-16,2 0 1 15,0 3 2-15,0 0-1 16,3 0-2-16,0 4 3 16,2 3 1-16,3 8-3 0,-3-1 2 15,-2 9-3-15,-5 1-1 16,1 8 0-16,5 12 0 16,1 7 1-16,-2 4 0 15,-1-2 0-15,-7 1 0 16,0-2-2-16,3-6 2 15,0-2-2-15,-3-6-13 16,3-6-6-16,-3-2-4 16,-3-4 10-16,0-2 5 15,4 0 7-15,4-7 3 16,2-8 3-16,7-4-2 16,-4 2-1-16,0-4 1 0,2 1 2 15,2 3-3-15,1-2 1 16,1 1-1-16,-4 2 1 15,1 2 0-15,-3 3 0 16,-5 4-1-16,-5 3 1 16,-4 4-1-16,1 0 0 15,7 2-2-15,0 12 2 16,6 6-1-16,-2 4 1 16,-2 2-1-16,3 1 0 15,0-5-1-15,3-2-30 16,-1-6-39-16,-3-5 7 15,0-7-5-15,-1-2 22 16,-2 0 19-16,2-14 25 0,-3-9 3 16,1-4 1-1,1-3 9-15,-5-4 13 0,-1-3 11 16,-3 2 24-16,-3 4-6 16,0 4 10-16,0 9 7 15,0 7-13-15,-1 8-10 16,1 3-18-16,0 0-18 15,0 15-8-15,0 20 2 16,0 18-2-16,0 12 4 16,6 7-2-16,-5 6 0 15,-1 1-3-15,-1 2-1 16,-16-9-1-16,1-7-1 16,4-12-1-16,3-9-8 0,2-8-28 15,4-11-45-15,1-10-27 16,2-6-70-16,0-9-60 15,2-9-85-15,11-19-63 16</inkml:trace>
  <inkml:trace contextRef="#ctx0" brushRef="#br0" timeOffset="-55957.86">27958 16452 890 0,'0'0'111'0,"0"0"19"16,0 0 22-16,1-79-50 16,16 71-57-16,5 4-28 0,8 4-6 15,1 0-2-15,-2 14-6 16,-6 10-2-16,-5 3-1 16,-7 6 1-16,-7 1-2 15,-2-2-2-15,-2 0-1 16,0 1-9-16,-17-5-19 15,-8-2 9-15,-5-5 3 16,-3-6-5-16,3-5 1 16,5-4-2-16,7-6 5 15,11 0 15-15,7-14-5 16,0-12-15-16,9-13 6 16,15-8 13-16,7-8 7 0,5-11-1 15,5-10 2-15,4-11 0 16,6-14 0-16,-2-8 2 15,-4 6-2-15,-12 16 14 16,-14 25 25-16,-11 24 35 16,-8 17-15-16,0 14 2 15,0 7 4-15,-6 8-35 16,-9 30-28-16,-2 21 8 16,-4 29 10-16,8 9-3 15,7 10-4-15,6-1-2 16,0-9-5-16,7-10-7 15,4-14 0-15,1-18 1 16,4-16-2-16,2-13-3 0,2-13 2 16,2-10-10-1,6-3-12-15,4-14 5 0,0-14 1 16,4-11-5-16,-3-4 12 16,-5-8 0-16,-4-3 3 15,-6-2 6-15,-11 7 3 16,-7 12-1-16,0 17 2 15,-17 16 3-15,-8 4 17 16,-8 22-5-16,3 19-1 16,2 10 11-16,9 2-7 15,13-2-5-15,6-5-10 16,0-8-4-16,22-11 0 16,4-8-1-16,10-11-1 15,6-8-11-15,7 0-58 0,6-9-79 16,2-16-133-16,3-7-375 15</inkml:trace>
  <inkml:trace contextRef="#ctx0" brushRef="#br0" timeOffset="-55140.48">29366 16540 662 0,'0'0'232'0,"0"0"-178"16,31-97 87-16,-25 68-3 16,-6 5-51-16,0 6-35 15,-18 4 0-15,-10 11-9 16,-12 3-28-16,-14 15 0 16,-6 20-10-16,4 5 8 15,12 6-3-15,17-3-3 16,14-6-6-16,13-2-1 15,0-9-1-15,20-4 0 16,14-11 0-16,5-6-21 16,2-5-16-16,0-4-4 0,-7-17 12 15,-3-7 6-15,-4-6 8 16,-8-4 11-16,-5 1 5 16,-7 3 3-16,-7 9 0 15,0 12 8-15,-2 3 32 16,-1 9 1-16,0 1-4 15,3 4-13-15,-4 23-15 16,-2 12 17-16,6 15 5 16,0 3-14-16,6 5-6 15,12 6-5-15,-6 1-6 16,-6 5-2-16,-6 0 1 16,0 1-3-16,-15-4 1 15,-1-8 0-15,-2-10-1 0,0-10 1 16,-1-16-12-16,4-8-13 15,-1-7-15-15,-1-5 7 16,1-6-13-16,-2-1-14 16,-5-5 12-16,1-15-31 15,1-11-23-15,3-13-36 16,11-9-65-16,7-6-199 16</inkml:trace>
  <inkml:trace contextRef="#ctx0" brushRef="#br0" timeOffset="-54224.88">29627 16385 536 0,'0'0'390'0,"0"0"-319"16,0 0 55-16,30-80-3 16,-23 75-43-16,5 5-42 15,5 0-24-15,5 0-6 16,5 11-2-16,-8 10-4 15,-4 5-2-15,-6 2 0 16,-4 2 0-16,-5-1-1 16,0-2 1-16,-3-1-3 15,-14-4-10-15,-2-2-17 16,-7-3-3-16,-2-4 3 16,1-2-7-16,5-6 14 0,2-4 12 15,11-1 11-15,6 0 1 16,3-11 0-16,3-9 12 15,27-8 5-15,11-2-9 16,12-1 2-16,5 3 5 16,-5 3-9-16,-7 3 11 15,-10 5 16-15,-9 3 0 16,-11 5-4-16,-9 4 3 16,-5 3 0-16,-2 2 3 15,0 0-6-15,0 0-13 16,0 0-10-16,0 0-6 15,-6 18-1-15,-9 7-1 16,0 6 0-16,0 2 0 16,11-8 0-16,4-2 0 0,0-3-2 15,0-8 3-15,9-2-1 16,7-4-4-16,6-6 0 16,1 0-1-16,2-8-5 15,-3-12 2-15,-1-6 4 16,-3-3 1-16,-3-3 1 15,-1 5 3-15,-1 6 1 16,-4 5-1-16,-3 10 2 16,-6 6-4-16,2 0 2 15,7 12-9-15,4 8-3 16,3 7 12-16,1 1-1 0,-7-5 1 16,2-2-1-1,2-7 0-15,6-10-1 0,4-4 2 16,6 0 0-16,3-17-4 15,3-8 4-15,-1-9-1 16,0-5 3-16,-4-6 0 16,-3-7-2-16,-1-5 3 15,-8-7-3-15,-3-11 2 16,-5 3 5-16,-9 9 7 16,-2 19 24-16,0 19-4 15,-9 16 16-15,2 9-10 16,-4 20-31-16,-11 31-8 15,-5 28 7-15,-6 20 2 16,0 8-4-16,6 2-5 0,-1 0 2 16,-2-4-1-16,1-13-2 15,2-10-3-15,5-13 2 16,5-13-4-16,6-12-15 16,4-10-27-16,6-14-74 15,1-7-51-15,0-9-96 16,14-4-161-16</inkml:trace>
  <inkml:trace contextRef="#ctx0" brushRef="#br0" timeOffset="-53392.02">30505 16392 830 0,'0'0'96'0,"0"0"2"0,0 0 78 15,54-80-54-15,-26 75-67 16,4 5-31-16,4 0-10 16,-4 15-6-16,-5 7-7 15,-9 4-1-15,-6 3-2 16,-7 1 1-16,-5 2 1 16,0-4-8-16,-10 0-15 15,-15-1-23-15,-6-5-1 16,-5-2 4-16,-5-2-2 15,0-5 0-15,4-3 7 16,7-3-3-16,9-3 35 16,12-4 6-16,6 0 1 0,3-2 5 15,11-19-4-15,18-7-2 16,10-8 1-16,10-7 12 16,6-12-8-16,7-7 4 15,2-10-7-15,0-10 0 16,5-7 1-16,-7 0 10 15,-11 13 20-15,-17 13 24 16,-16 23 15-16,-18 17 7 16,0 11-25-16,0 10 15 15,0 2-18-15,0 0-22 16,0 18-22-16,-5 20-5 16,-14 19 16-16,-3 16-2 0,1 5-3 15,5 3-2-15,1-3-5 16,3-5-3-16,3-8-2 15,3-11 0-15,6-14-1 16,0-10-1-16,0-13-1 16,7-8-2-16,2-7-6 15,8-2-2-15,2-8 10 16,7-13 2-16,0-9 2 16,1-2-1-16,0-5 0 15,1 0 0-15,1 7 0 16,-7 8-1-16,-3 10 0 0,-9 12-1 15,1 0 0 1,3 20-7-16,-4 10 7 16,4 7-1-16,-8-2-2 0,-3-4 3 15,3-5-7-15,8-12-20 16,-1-4 9-16,6-8 11 16,6-2 1-16,3-4 4 15,4-13-2-15,1-7 2 16,-2-4 3-16,-1 2 0 15,0 1 0-15,-5 4 0 16,-7 6 0-16,-3 4-11 16,-9 8-29-16,-6 3-26 15,0 3-83-15,0 22-50 16,-6 5 4-16,4 2-185 16</inkml:trace>
  <inkml:trace contextRef="#ctx0" brushRef="#br0" timeOffset="-53075.71">31842 16416 827 0,'0'0'153'0,"0"0"62"16,0 0-27-16,0 0-68 15,0 0-44-15,0 0-25 16,1-58-11-16,-2 58-22 15,-2 0-17-15,0 0-1 16,-2 12-1-16,1 1 0 0,1 1-2 16,3-5 1-16,0-1-4 15,0-3-13-15,0-2-13 16,0-3-21-16,0 0 12 16,-10 0-4-16,-20 0-32 15,-14 0-38-15,-9 0-76 16,-10 7-250-16</inkml:trace>
  <inkml:trace contextRef="#ctx0" brushRef="#br0" timeOffset="-138644.89">7019 17962 186 0,'0'0'550'0,"0"0"-440"15,0 0-28-15,0 0 55 16,0 0-17-16,0 0-41 16,0 0-8-16,0 0-12 15,0-14-20-15,0 14-18 16,0 0-5-16,0 11-16 16,0 11 4-16,0 11 3 15,0 0-4-15,5 1 3 16,9-5-6-16,0-3 1 15,7-6-2-15,1-3 0 16,-1-5-6-16,4-7 7 16,-1-5-3-16,0 0-7 0,0-10-4 15,-6-11 0-15,-5-9-1 16,-2-1 4-16,-7-1 9 16,-4 6 0-16,0 4 2 15,0 4 0-15,0 5 7 16,-1 6-1-16,-1 6 17 15,2 1-8-15,0 0-9 16,0 0-6-16,0 2-8 16,3 15-1-16,15 8 9 15,3 3 1-15,3-3 0 16,3 0-1-16,-2-3 0 16,6-4-1-16,-1-5-1 15,0-8 2-15,3-4-5 0,-3-1 1 16,-4 0-3-1,-5-9-8-15,-4-5 2 0,-4-6-2 16,-4-6-10-16,-6-3 1 16,-3-3-3-16,0 0 9 15,0 6 1-15,-15 2 12 16,2 7 5-16,-1 2 2 16,-2 5-1-16,5 6-1 15,1 1 0-15,-2 3-1 16,0 0-8-16,2 7-42 15,1 12-1-15,6-2-16 16,3 0-2-16,0-2-36 0,19-5 27 16,15-5-30-1,8-5-22-15,7 0-10 0,2-10-109 16</inkml:trace>
  <inkml:trace contextRef="#ctx0" brushRef="#br0" timeOffset="-137578.12">7924 17743 617 0,'0'0'145'0,"0"0"-38"16,0 0 39-16,-62-76-15 15,51 63-12-15,1 4-37 16,7 2 12-16,0 5-29 16,3 2-12-16,0 0-26 0,0 0-15 15,0 9-9-15,0 20 1 16,0 15-4-16,0 12 14 15,6 3-5-15,3-2-5 16,-2-2 2-16,4-3-4 16,2-9-2-16,1-2 0 15,0-12-1-15,1-3 1 16,-4-9 0-16,2-7-8 16,-5-4-10-16,-4-6-4 15,-1 0 4-15,-1 0 12 16,2-16 1-16,0-13 4 15,1-4 0-15,-2 3 0 0,0 6 1 16,-3 4 1 0,3 7 0-16,-3 4 1 0,2 5 2 15,1 4-4-15,8 0-2 16,4 3-5-16,9 13 5 16,3 4 2-16,1 1 0 15,-4 2 1-15,2 1-2 16,-4-5-2-16,0-5 1 15,-1-4-6-15,0-6-4 16,3-4 0-16,0 0 11 16,-2-4-1-16,-1-10-1 15,0-3 3-15,-7-6 4 16,0-3-2-16,-3-1-2 16,-10 1 6-16,-1 2-5 15,0 5 3-15,-1-1 2 0,-11 6 4 16,-4 4 3-16,-3 4-2 15,3 6 0-15,-2 0-6 16,2 13-5-16,0 14-2 16,5 7 2-16,8 0 0 15,3 0-4-15,0-1 3 16,14-6-5-16,8-3 2 16,8-9-18-16,3-6-7 15,1-5 13-15,4-4 1 16,-3 0-16-16,-4-13 14 15,-4-3 9-15,-4-9 6 16,-4 3 2-16,-7-1 0 0,-5 4 5 16,-7 0 12-16,0 2 24 15,0 2-10-15,0 4-4 16,0 2-5-16,0 3-8 16,0 6-7-16,0 0-2 15,0 0-5-15,6 3-7 16,8 11 3-16,3 6 4 15,-1 1-1-15,-3 1-1 16,-1 0 2-16,-2-4-3 16,-4-2-10-16,2-6-2 15,-4-3 2-15,-1-5 1 16,-1 0 4-16,-2-2 7 16,1 0 1-16,5 0 5 0,0-14 3 15,1-8-5-15,1-3 0 16,5-3 5-16,-2 1-5 15,-1 6 9-15,-1 3-1 16,0 7 5-16,0 8-8 16,4 3-2-16,1 0-3 15,8 5-3-15,-1 12 0 16,0 5-4-16,0 2 4 16,0 0 0-16,0 3-4 15,1-4-29-15,-1 0-7 16,-3-5-58-16,-5-4-125 15,-8-3-164-15</inkml:trace>
  <inkml:trace contextRef="#ctx0" brushRef="#br0" timeOffset="-134778.49">9435 18163 710 0,'0'0'173'0,"0"0"-84"16,0 0 25-16,0 0-15 15,0 0-53-15,0 0-40 16,0 0-5-16,48-70 0 16,-27 53-1-16,1 2 0 15,-5-2 0-15,-4 1 0 16,-4 2-4-16,-6 0-5 15,-3 3 3-15,0 1-1 16,0 3 6-16,-12 0 1 0,-7 7 5 16,-5 0-3-16,-4 0 9 15,-5 9-2-15,3 11 8 16,4 6 2-16,3 6 0 16,6 6 0-16,10-4-3 15,7 1-8-15,0-4 2 16,25-5-5-16,8-1-5 15,12-9-1-15,10-8-6 16,9-8 3-16,6 0-36 16,0-5-55-16,-1-12-53 15,-5 0-54-15,-10-7-98 16</inkml:trace>
  <inkml:trace contextRef="#ctx0" brushRef="#br0" timeOffset="-133829.36">10031 18073 475 0,'0'0'294'15,"0"0"-180"-15,0 0 45 16,0 0-24-16,0 0-35 16,0 0-48-16,-99-31-6 15,71 37-21-15,-2 13-14 16,0 5-5-16,3 0 6 16,11-3-2-16,8-4-1 15,7-1-4-15,1-5-5 16,7-1-3-16,20-4-1 15,15-6 3-15,7 0 0 0,9-20-4 16,-4-7-19-16,-3-5-18 16,-5-4-22-16,-7-10 18 15,-11-5-3-15,-8-4 8 16,-12-2 34-16,-8 1 7 16,-1 9 0-16,-23 11 17 15,-3 11 20-15,2 11 36 16,3 7-5-16,10 4-16 15,4 3 1-15,6 0-26 16,1 15-21-16,-1 19-5 16,2 13 4-16,0 5 5 15,0 1-5-15,16-2 2 16,6-7-3-16,5-4-4 16,4-3-1-16,3-7 0 15,7-7 1-15,3-4-3 0,0-11-5 16,0-5-7-16,-2-3-21 15,-3-3 8-15,-6-14 3 16,-5-3 3-16,-7-4 10 16,-9-1 11-16,-3-1 1 15,-9 2 1-15,0 4 4 16,0 4 3-16,-10 3 9 16,-3 3 12-16,-1 4-6 15,0 6 8-15,-2 0-14 16,4 0-11-16,-3 9-3 0,-3 15-3 15,10 2-1 1,4 2 0-16,4 0 1 0,0-5-3 16,6 1 2-16,12-7-2 15,4-3-1-15,5-6-9 16,0-5-20-16,3-3 5 16,-5 0-2-16,-2-8-2 15,-6-3 5-15,-6-4 14 16,-5-1 13-16,-5-4 2 15,-1 6 0-15,0 3 4 16,0 3 25-16,-4 6 12 16,1 1 7-16,3 1-9 15,-1 0-26-15,1 0-11 16,0 6-4-16,0 16-1 16,11 7-2-16,0 3 6 15,-4 4-6-15,0 1 3 0,-2-2 0 16,-5 5 0-16,0-5-1 15,0 0 1-15,0-4 0 16,-12-6-3-16,-3-5-9 16,-7 0-14-16,-2-4 7 15,-1-2 1-15,2-8-5 16,1-6 13-16,7 0-7 16,5-10-20-16,5-17-44 15,5-12-45-15,9-11-78 16,24-3-82-16,12 2-265 15</inkml:trace>
  <inkml:trace contextRef="#ctx0" brushRef="#br0" timeOffset="-133195.15">10839 18101 731 0,'0'0'180'15,"0"0"-83"-15,0 0 42 16,0 0-51-16,0 0-64 15,0 0-16-15,-2 0-5 16,22 0 8-16,2 0-4 16,4-3-1-16,0-11-1 15,1 0-2-15,-3-2-2 16,-4-1 0-16,-4 3 0 16,-7-1-1-16,0 1 2 0,-9 4 5 15,0 0-5-15,0 1 9 16,-9 4 6-16,-5 4 9 15,-6 1-1-15,-3 0-6 16,1 18-10-16,-1 9 0 16,4 3 1-16,9 6-2 15,2-2-1-15,8 2-4 16,0-10-3-16,12-2 0 16,9-7 0-16,4-5-1 15,6-12-3-15,7 0-9 16,2 0-5-16,3-13 6 15,-4-8 5-15,-3-2 6 16,-8-5 1-16,-4-5-2 0,-10 2 2 16,-7 1 0-16,-7 5 5 15,0 8-2-15,0 5 5 16,0 5 16-16,-1 4 2 16,-1 1 14-16,2 2-29 15,0 0-7-15,0 0-4 16,9 10-9-16,8 3 9 15,2 1-2-15,-4 0 0 16,0-2-7-16,-3 2-20 16,-5-8-2-16,-3 4 7 15,-2-1 0-15,-2 1-1 16,0-1 12-16,-9 3-7 16,-9 2 16-16,-10-1-7 0,-7 2-10 15,-3-1-21-15,-1 2-10 16,0 1-5-16,3-6-86 15,5-2-178-15</inkml:trace>
  <inkml:trace contextRef="#ctx0" brushRef="#br0" timeOffset="-131313.22">12017 17791 531 0,'0'0'104'15,"-22"-83"-43"-15,0 52 83 16,-1 11-22-16,4 11-14 15,0 9-22-15,2 17-36 16,1 29-30-16,2 24-3 16,5 14 34-16,9 1-6 15,0-4-17-15,15-8-10 16,3-8-7-16,-3-8-9 16,-3-9-2-16,-3-6-1 0,-3-6-2 15,-3-13-18-15,-3-7-49 16,0-10-36-16,0-5-15 15,-8-1-42-15,-6-3-83 16,-2-14-91-16</inkml:trace>
  <inkml:trace contextRef="#ctx0" brushRef="#br0" timeOffset="-131013.16">11857 18207 470 0,'0'0'125'15,"0"0"-18"-15,0 0 47 16,0 0-36-16,0 0-25 15,50-73-11-15,-35 62-31 16,0 0-12-16,1 3-21 0,2 4-8 16,3-1-6-16,0 5-4 15,4 0 1-15,-2 5 0 16,2 5-1-16,-3 7-3 16,-1 1 1-16,-3 0 3 15,0 4-1-15,-3-1 1 16,-2-1-1-16,-2-1-2 15,-2-4 1-15,1-1-4 16,-1-2-5-16,2-4-17 16,2-1-11-16,2-6-14 15,4-1-24-15,2 0-52 16,-1-11-55-16,-3-8-103 16</inkml:trace>
  <inkml:trace contextRef="#ctx0" brushRef="#br0" timeOffset="-130817.76">12293 17958 755 0,'0'0'151'16,"0"0"-75"-16,0 0 45 16,0 0-51-16,0 0-66 15,0 0-3-15,24 4-2 16,9 11-7-16,1 2-85 15,2-1-44-15,0-3-113 16,-3 1-214-16</inkml:trace>
  <inkml:trace contextRef="#ctx0" brushRef="#br0" timeOffset="-130512.72">12784 18030 771 0,'0'0'200'15,"0"0"-75"-15,0 0 57 16,0 0-46-16,0 0-68 16,0 0-35-16,-9-7-18 15,-6 28-10-15,-3 6 0 16,-7 8-3-16,1-1 0 16,0-1 2-16,3 0-4 0,0-6-4 15,4-5 3-15,3-5-21 16,3-4-30-16,4-4-24 15,4-5-29-15,2-4-33 16,-1 0 2-16,2-9-57 16,-1-11-65-16,-2-4 2 15</inkml:trace>
  <inkml:trace contextRef="#ctx0" brushRef="#br0" timeOffset="-130360.27">12565 18147 256 0,'0'0'265'0,"0"0"-94"15,0 0 15-15,0 0-31 16,0 0-60-16,0 0-41 15,26-21 22-15,0 32 0 16,-1 5-37-16,4 1-23 0,-2 3-2 16,-2 0-14-16,0-1 3 15,-3-3-3-15,-3-4 0 16,-2-4-39-16,1-1-59 16,2-2-65-16,-1-5-109 15,-1 0-310-15</inkml:trace>
  <inkml:trace contextRef="#ctx0" brushRef="#br0" timeOffset="-129595.31">12966 18258 866 0,'0'0'143'0,"0"0"-77"16,0 0 48-16,0 0-45 15,0 0-57-15,0 0-3 16,97-45-7-16,-66 34-2 16,-1-1 0-16,-5-2 0 15,-4-2-1-15,-4 3-12 16,-7-3-7-16,-7 5 10 16,-3 1-1-16,0 0 5 15,-16 5 0-15,-12 5 6 16,-7 0 6-16,-1 3-1 15,3 9 17-15,5 9 14 16,6 4-6-16,5-1-6 16,7 2-5-16,10-2-14 0,0-2-4 15,13-3-1-15,19-4-1 16,8-7-43-16,11-8-73 16,4 0-88-16,1 0-45 15,-3-8 77-15,-7-4 153 16,-9-2-19-16,-10-1 24 15,-9-3 2-15,-9 0 13 16,-6 5 94-16,-3-3 110 16,0 5-25-16,-6 2-1 15,-12 5-56-15,-4 4-21 16,-1 0-19-16,2 3-19 16,1 14-25-16,4 3-18 0,6 3-13 15,6 3-3-15,4-5-1 16,0 2-1-16,14-6-2 15,9-4 0-15,1-8 0 16,9-5-2-16,1 0-21 16,0-13-15-16,-3-7-22 15,-2-5 19-15,-7-3 5 16,-2-8 3-16,-8-6 9 16,-7-8 5-16,-3-3 9 15,-2-3 8-15,0 0 2 16,-9 10 7-16,0 10 7 15,0 13 24-15,3 15 10 16,2 5 9-16,4 3-14 0,0 10-30 16,0 20-10-16,4 12 9 15,7 7 0-15,-2 1-12 16,-2-4 0-16,-3-2-2 16,-4-3-5-16,0-6-63 15,0-5-71-15,-8-7-189 16</inkml:trace>
  <inkml:trace contextRef="#ctx0" brushRef="#br0" timeOffset="-128927.65">14205 17822 872 0,'0'0'120'16,"0"0"9"-16,0 0 38 15,0 0-74-15,0 0-70 16,0 0-18-16,-31 109 21 16,31-43-8-16,0-2-14 15,6-5 2-15,3-3-6 16,0-9-1-16,-2-8-6 15,-2-4-28-15,-1-10-74 16,-4-9-67-16,0-9-86 0,0-7-162 16</inkml:trace>
  <inkml:trace contextRef="#ctx0" brushRef="#br0" timeOffset="-127903.23">13995 18137 781 0,'0'0'146'0,"0"0"-54"16,0 0 34-16,0 0-44 16,0 0-65-16,103-39-9 15,-39 22-1-15,2-3-5 16,-2-4-2-16,-3 1-2 0,-1-4-23 16,-11-1-24-16,-7-2-5 15,-17 3-2-15,-13 3 22 16,-12 4 34-16,0 6 5 15,-11-1 10-15,-8 5 61 16,-2 3-5-16,6 5 13 16,2 2 11-16,7 0-11 15,0 0-28-15,0 9-23 16,-2 16-19-16,1 9 9 16,6 9-4-16,1 1-7 15,3 5-2-15,13-6-5 16,3 0-3-16,1-7-2 15,1-6-1-15,-1-6-1 16,-1-5 1-16,-2-9-4 16,-2-3-2-16,-3-6-15 0,-6-1-3 15,2 0 1-15,-1-11 19 16,3-15 0-16,-2-5 4 16,-5 1-1-16,-1 4-1 15,-2 4 3-15,1 8 1 16,1 8 1-16,-1 1 3 15,1 5 5-15,6 0-7 16,10 1-3-16,8 15 4 16,8 5-2-16,0 5 4 15,-1-2-6-15,0-2 2 16,1-3-2-16,-3-5 1 16,1-3-1-16,-4-8 0 0,-2-3 0 15,-3 0 1-15,-2-6 0 16,-3-8-1-16,-1-6 1 15,-5-2-1-15,-7-3 3 16,-5-6-1-16,0 3-1 16,-8 1 2-16,-9 4-2 15,-1 6 3-15,3 4-1 16,4 6-1-16,1 6 8 16,6 1 3-16,-2 5-7 15,-4 17-6-15,4 12-3 16,1 2 3-16,5 0 0 15,0-1-1-15,17-6 1 16,3-8 0-16,6-2-5 0,4-9 4 16,1-7-7-16,3-3-10 15,-2 0 2-15,-6-7 5 16,-3-8 8-16,-8-2 0 16,-2-4 3-16,-7-3 0 15,-6-4 3-15,0 1-3 16,0 3 1-16,0 5 2 15,0 4 2-15,0 6 10 16,0 1-6-16,0 4 0 16,14 4-7-16,6 0-1 15,9 3 0-15,1 14-1 16,-1 3 1-16,-2-1-1 0,-3-2 0 16,-7-1-1-16,-1-4 1 15,-4-1 0-15,-1-5-2 16,-1 2-15-16,-3-4 3 15,-1-3-31-15,-3-1-11 16,-1 0 0-16,1 0-4 16,1 0-12-16,-1-9-78 15,1-7-65-15,1-3-234 16</inkml:trace>
  <inkml:trace contextRef="#ctx0" brushRef="#br0" timeOffset="-126695.78">15432 18202 817 0,'0'0'110'16,"0"0"4"-16,0 0 18 15,0 0-69-15,7-82-38 16,23 57-17-16,1 0 4 16,2 3-7-16,-6 4-3 0,-6 5-1 15,-7 4 0-15,-6 7 0 16,-5 2-1-16,-1 0 0 15,4 0-1-15,7 17-1 16,2 14 2-16,7 8 6 16,0 4-1-16,2-2 5 15,-1-2-3-15,-1 0-4 16,-1-8-3-16,-6-2 0 16,-2-7 0-16,-2-5-1 15,-7-7 1-15,1-5-2 16,-2-2-17-16,-2-3-61 15,5 0-16-15,5-6-76 16,4-13-120-16</inkml:trace>
  <inkml:trace contextRef="#ctx0" brushRef="#br0" timeOffset="-125764.03">16124 17931 9 0,'0'0'640'0,"0"0"-520"15,0 0 20-15,-26-81 11 16,19 67-23-16,2 7-39 16,2 5-12-16,2 2-6 0,1 0-34 15,0 0-24-15,0 17-6 16,0 14-6-16,0 10 39 15,0 5-2-15,0-4-23 16,0-4 0-16,0-2-6 16,0-10-5-16,0-6-4 15,0-4 0-15,0-9 0 16,0-3-1-16,1-2-4 16,1-2-10-16,-2 0-5 15,0-4-1-15,0-18-5 16,0-7-33-16,0-7 26 15,0-3 16-15,0-3 4 16,0 3 9-16,0 9 3 0,3 8 1 16,0 10 3-1,0 4 4-15,1 7 16 0,8 1-14 16,8 0-7-16,8 0 0 16,8 11 9-16,1 8 0 15,-1 4 1-15,-2 3-8 16,-3 3 0-16,-1 0-3 15,-6-3 0-15,-2-4-2 16,-4 0 1-16,-3-7-4 16,-1-3-32-16,-4-5-37 15,0-2-62-15,0-5-26 16,0 0-42-16,0-12-80 0</inkml:trace>
  <inkml:trace contextRef="#ctx0" brushRef="#br0" timeOffset="-125446.63">16520 17665 670 0,'0'0'176'15,"0"0"0"-15,0 0-8 16,0 0-19-16,0 0-71 16,0 0-33-16,-45-14-16 15,37 50-12-15,0 13 38 16,2 6-21-16,3 3-13 15,2-2 4-15,1 1-11 0,0-5-4 16,0-5-2 0,0-8-6-16,4-5 0 0,2-9-2 15,2-7 0-15,-1-5-1 16,-3-7-4-16,1-5-26 16,1-1-22-16,6 0-50 15,3-1-32-15,6-12-70 16,-2-1-154-16</inkml:trace>
  <inkml:trace contextRef="#ctx0" brushRef="#br0" timeOffset="-125096.79">16868 18042 702 0,'0'0'133'0,"0"0"-7"16,0 0 40-16,0 0-26 15,0 0-40-15,0 0-16 16,13-45-9-16,-13 45-28 16,-16 0-25-16,-11 20-10 15,-4 11-8-15,1 7-1 16,6 3 6-16,6-2 0 15,8-6 3-15,7-2-3 16,3-9-5-16,0-5 0 0,12-1-4 16,13-10 2-16,12-6 2 15,9 0-4-15,6-2-5 16,-2-10-28-16,-7 0-46 16,-10-1-51-16,-12 6-55 15,-9 2-81-15,-9 5-87 16</inkml:trace>
  <inkml:trace contextRef="#ctx0" brushRef="#br0" timeOffset="-124512.69">17141 18420 747 0,'0'0'221'16,"0"0"-106"-16,0 0 55 16,0 0-48-16,0 0-61 15,0 0-15-15,-9-7-4 16,9 4-19-16,6-5-18 15,15-3-1-15,9-3-2 16,0-2-2-16,-1 0 1 16,-5 3-2-16,-3-4-5 0,-9 4-11 15,-6 0 3-15,-6-2-1 16,0 6-1-16,-8-1 1 16,-14 3 9-16,-6 4 6 15,-3 3 0-15,-1 0 0 16,2 10 0-16,4 9 3 15,3 8 6-15,4 4 6 16,3 6 10-16,5-3 5 16,6 0-7-16,5-3-4 15,0-2-6-15,9-6-7 16,15-4-2-16,7-10-3 16,12-9 2-16,7 0-3 0,4-6 0 15,-1-7-25-15,-6 1-8 16,-7 1-1-16,-13 4 8 15,-9 5 7-15,-12-1 10 16,-6 3 9-16,0 0 3 16,0 0 0-16,-3 0-3 15,-10 0-25-15,-1 3-73 16,2 4-77-16,4 0-137 16</inkml:trace>
  <inkml:trace contextRef="#ctx0" brushRef="#br0" timeOffset="-122231.27">17823 18193 575 0,'0'0'170'0,"0"0"-65"15,16-83-2-15,-16 67 50 16,0 8-30-16,0 3-14 0,0 5-30 16,0 0-41-1,0 0 7-15,0 0-31 0,0 0-4 16,0 12-10-16,-2 10 0 15,-2 10 4-15,4-2-2 16,0 0 0-16,0-2-2 16,12-3 2-16,4 0-2 15,2-8 0-15,-3-3-3 16,-2-7 2-16,-5-5-1 16,-3-2 0-16,2 0-13 15,0-2 5-15,4-15 5 16,2-4-8-16,-2-4 5 15,-4 3 8-15,1 0-2 16,-3 2 0-16,0 3 1 16,-1 7 1-16,-4 1-1 0,2 8 3 15,-2 1-3-15,0 0 1 16,0 0-2-16,1 4-3 16,6 10-3-16,3 6 8 15,3-1 2-15,2 0-2 16,6-2 0-16,1-4 0 15,2-4-1-15,3-2 1 16,-3-7-5-16,3 0-10 16,-3 0-11-16,0-10-10 15,-8-6 9-15,0-8-4 16,-5-1 0-16,-5-5-6 16,-6-4 14-16,0 7 6 0,-1-1-17 15,-15 8 16-15,0 5 10 16,-2 5 5-16,-1 5 3 15,-2 5-2-15,0 0 1 16,2 0-5-16,3 15 2 16,9-1-1-16,7 1-8 15,0-2-27-15,24-3-27 16,15-4 10-16,15-6-14 16,7 0-32-16,3 0-46 15,0-12-4-15,-7-10-32 16</inkml:trace>
  <inkml:trace contextRef="#ctx0" brushRef="#br0" timeOffset="-121246.73">18651 17886 474 0,'0'0'130'0,"0"0"37"0,-39-74 5 15,22 59-40-15,4 4-17 16,4 6 2-16,6 5-8 16,1 0-43-16,1 0-36 15,1 0-13-15,-3 18-16 16,0 15 0-16,2 13 19 15,-1 2 2-15,2 5-6 16,0-4-2-16,0 1-8 16,2-7-3-16,8-5 0 15,0-5-3-15,2-9 0 16,2-7-1-16,-2-7-3 0,-2-6-3 16,-1-3-23-16,-2-1-5 15,5-3 9-15,-1-16 17 16,1-8 3-16,-2-2-2 15,-2 0 0-15,-5 3 7 16,0 6 0-16,0 8 1 16,-2 5 2-16,1 2-1 15,-2 5-1-15,3 0 0 16,5 0-9-16,7 5-1 16,6 9 10-16,6 0 1 15,0 3-1-15,1-2 1 16,2-2-1-16,1-3 1 15,-1-9-1-15,-3-1 0 16,0 0-1-16,-2 0 1 16,-2-11 2-16,-7-7-1 0,-3-1-1 15,-8-2 1-15,-5 1 0 16,0 3 4-16,-6 0-4 16,-10 3 2-16,-2 5 1 15,-5 1-1-15,3 8 5 16,0 0-7-16,2 0 3 15,6 14-4-15,0 8 0 16,11 2 0-16,1 4 1 16,6-2-1-16,21-1 1 15,10-1 1-15,5-3-2 16,0-5 0-16,1-6-1 16,-6-7 0-16,-6-3 0 15,-5 0 2-15,-8 0-1 0,-2-9 1 16,-4-5 0-16,-2-6 3 15,-4 0-2-15,-3 0 2 16,-1-1 1-16,1 4-2 16,1 2 6-16,1 5-4 15,2 3 0-15,1 6-5 16,2 1-2-16,8 0-4 16,4 2 5-16,2 12-1 15,2 5-1-15,-3 1 2 16,-2 0-1-16,-3-1 0 15,-1-5-7-15,-5-4-4 16,-2-3-4-16,-3-1 2 0,-2-6 8 16,-2 0-7-16,5 0 4 15,2 0-1-15,2 0 6 16,4-11 4-16,-1 3-7 16,3 1 4-16,-5 0 2 15,4 3 2-15,-5-1-2 16,-2 0 2-16,2 3 0 15,-6-1 0-15,0 1 1 16,-1 0-1-16,-1 2-6 16,0-3-28-16,-1 2-19 15,0-3-22-15,2 1-6 16,-2-2-33-16,0-2-54 16,-2 0-96-16</inkml:trace>
  <inkml:trace contextRef="#ctx0" brushRef="#br0" timeOffset="-119431.24">19733 18074 731 0,'0'0'152'15,"0"0"-54"-15,0 0 6 16,0 0-18-16,0 0-44 16,0 0-14-16,6 0-13 15,12-1-15-15,4-6 3 16,1-5-3-16,-1 2-1 16,-6-2-6-16,-5-2-25 15,-5 0 0-15,-4-3-5 16,-2 4 15-16,0-1 8 15,-16 6 3-15,-6 1 11 16,-5 7 6-16,-2 0-4 16,0 3 12-16,2 16 6 0,8 8 4 15,3 4 7-15,8 5 3 16,8-7-10-16,0 2 1 16,18-3-4-16,18-4-11 15,7-7-10-15,8-8-1 16,5-6-3-16,1-3-13 15,0 0-94-15,-6-3-66 16,-13-9-226-16</inkml:trace>
  <inkml:trace contextRef="#ctx0" brushRef="#br0" timeOffset="-118615.19">20480 18162 235 0,'0'0'631'15,"0"0"-539"-15,0 0-15 16,0 0 51-16,0 0-29 16,0 0-59-16,-3 0-10 15,22-8-12-15,7-6-14 16,3 0-1-16,-3-2-3 15,-2 0 5-15,-7 0-5 16,-1-1-1-16,-8-4-10 16,-5 4-4-16,-3-2 1 0,0 2 0 15,-17 4 13-15,-10 6 0 16,-4 5 1-16,-6 2 0 16,0 4 4-16,2 18 4 15,2 10 8-15,6 6 12 16,8 2 4-16,12 1-2 15,7-3-1-15,0-2-16 16,17-7-3-16,12-5-5 16,7-5 1-16,7-9-6 15,8-7 0-15,4-3-9 16,3 0-66-16,-2-10-60 16,-8-7-104-16,-9 1-144 0</inkml:trace>
  <inkml:trace contextRef="#ctx0" brushRef="#br0" timeOffset="-117931.96">21100 18040 929 0,'0'0'111'16,"0"0"-3"-16,0 0 57 15,0 0-75-15,0 0-56 16,0 0-17-16,-2-9-10 15,2 22-6-15,0 8-1 16,0 4 2-16,3 0 1 16,6-4-3-16,3-1-1 15,1-6 0-15,5-2-2 16,0-4-23-16,5-8-23 0,0 0 4 16,-2 0 0-1,-3-14-4-15,-2-3 21 0,-5-5 16 16,-5-3 12-16,-3 0 0 15,-3 2 2-15,0 1 3 16,0 7 5-16,-1 6 26 16,-2 6 12-16,1 3 13 15,2 0-30-15,0 0-24 16,0 0-7-16,13 12-5 16,7 1 5-16,2 4 0 15,0-1 0-15,-2-2 1 16,-1 0-1-16,-1 0 0 15,-1-2-2-15,-4 2-5 16,-4-1-12-16,-1-2 2 16,-7 1-5-16,-1 1 1 0,0-4-7 15,-5-1 11-15,-10 1 6 16,-7-2 1-16,-3-1 1 16,0-2-3-16,-1-2-4 15,7-2-2-15,-1 0 7 16,5 0-28-16,1-4-25 15,4-8-67-15,4-8-75 16,2 0-114-16</inkml:trace>
  <inkml:trace contextRef="#ctx0" brushRef="#br0" timeOffset="-117731.45">21137 17897 939 0,'0'0'100'0,"0"0"13"15,0 0 41-15,0 0-90 16,0 0-52-16,0 0-12 16,-6-14-5-16,6 14-65 15,3 2-135-15,3 10-103 16</inkml:trace>
  <inkml:trace contextRef="#ctx0" brushRef="#br0" timeOffset="-116531.46">22075 18104 816 0,'0'0'143'0,"0"0"-52"16,0 0 39-16,-15-72-23 16,15 60-28-16,0 3-37 15,0 4-11-15,0 5-9 16,0 0-17-16,0 0-5 15,0 8-4-15,4 13 4 16,3 8 2-16,-4 1-1 16,0 2 1-16,-2-2-1 15,1-4 0-15,-1-6 1 0,3-3-2 16,1-5 0 0,-1-7 0-16,-1-3 1 0,-1-2-1 15,1 0 1-15,3 0-1 16,7-12 3-16,4-15-3 15,0-3 0-15,0-2-1 16,-2 1 1-16,-3 1 0 16,-2 5-1-16,-2 4 2 15,-1 5 0-15,-2 6-1 16,-4 4 0-16,2 5 1 16,3 1-1-16,3 0-3 15,6 11 0-15,6 11 3 16,0 2 0-16,-3 5 0 15,1-2 0-15,-1 0 0 0,0-5 0 16,-2-4 0-16,1-5-1 16,-4-6-1-16,-2-2 1 15,-1-5-3-15,0 0 1 16,-1-6 2-16,0-13 1 16,0-2 0-16,-3-4 1 15,-4 0-1-15,-2 0 3 16,0 1-1-16,0 7 0 15,-2 4 3-15,-1 6 4 16,0 4 17-16,3 3 8 16,-4 0-20-16,2 0-11 15,1 10-3-15,-1 11 0 16,2 9 3-16,0 2-3 0,0-2 1 16,11-1 1-16,5-6-2 15,5-3-1-15,6-9 1 16,0-3-2-16,1-4 1 15,-4-4-2-15,-2 0 2 16,-2-5-1-16,-4-9-1 16,-3-6 1-16,-4-3-4 15,-6-5-3-15,-3 3 5 16,0-5-5-16,-9 6-2 16,-7 5 5-16,1 3 2 15,0 8 3-15,3 3-3 16,3 5 2-16,-1 0 0 15,-2 7-4-15,1 10 0 16,1 6-2-16,4 2-42 0,6 0-24 16,0 0-67-16,8-5-82 15,15 0-195-15</inkml:trace>
  <inkml:trace contextRef="#ctx0" brushRef="#br0" timeOffset="-116330.24">22882 18115 905 0,'0'0'104'16,"0"0"45"-16,0 0 0 16,0 0-64-16,0 0-60 0,0 0-19 15,-10-20-6-15,10 20-2 16,0 0-83-16,0 5-114 15,4 5-122-15</inkml:trace>
  <inkml:trace contextRef="#ctx0" brushRef="#br0" timeOffset="-115643.91">23198 18084 875 0,'0'0'132'16,"0"0"-3"-16,0 0 23 0,0 0-53 15,0 0-52-15,0 0-31 16,-51-54-4-16,44 54-11 16,1 0-1-16,2 10 0 15,2 2 0-15,2 1-4 16,9-2-5-16,21-3 3 15,13-5-16-15,2-3-10 16,2 0-23-16,-6-11 0 16,-4-9 7-16,-5-2 5 15,-4-8 23-15,-4-7 18 16,-7-2 2-16,-6-6 5 0,-10 1 9 16,-1-2 32-16,-3 5 20 15,-10 12 6-15,1 10-18 16,5 9 20-16,2 7-8 15,-2 3-32-15,-1 32-27 16,-2 19-5-16,-3 19 14 16,4 8-6-16,2 1-7 15,3 1 1-15,2-12-4 16,1-7 1-16,-1-11-1 16,0-12-2-16,0-11 0 15,2-11-24-15,0-9-13 16,0-3-16-16,0-4 13 15,0-7 14-15,13-14-18 16,4-9-30-16,7-6 9 16,-2-3 5-16,-1-1 22 0,-4 2 29 15,-3 7 11-15,-5 12 16 16,-4 9 28-16,-4 10 30 16,1-3-16-16,-1 3-26 15,4 0-19-15,7 0-13 16,0 0 1-16,7 3-1 15,1-3-44-15,5 0-141 16,6 0-306-16</inkml:trace>
  <inkml:trace contextRef="#ctx0" brushRef="#br0" timeOffset="-113998.25">24250 18131 798 0,'0'0'143'0,"0"0"-15"16,0 0 16-16,0 0-30 16,0 0-64-16,0 0-20 15,-9 0-10-15,9 0-5 16,18 0-11-16,15 0 2 15,13 0-1-15,5 0-2 16,-1-10-3-16,-4-1-4 16,-4-8-4-16,-9-1-31 0,-8 0-12 15,-8-8 4-15,-11 2 2 16,-6 3 15-16,-4 1 23 16,-21 6 7-16,-9 6 7 15,-9 6-3-15,-2 4 17 16,-4 0 3-16,5 17 7 15,6 4 3-15,10 5-8 16,9 2-4-16,6-2-10 16,13 1 0-16,0-1-8 15,18-4-1-15,18-3-3 16,16-6-3-16,14-6-4 16,7-5-43-16,3-2-24 0,-6 0-40 15,-6-9-21-15,-4-7-1 16,-10-5-47-16,-12 4 56 15,-13 0 42-15,-14 2 85 16,-10 1 74-16,-1 1 41 16,-9 2 82-16,-18 2-72 15,-4-1-26-15,-5 4-18 16,2 5 6-16,-1 1-29 16,4 0-13-16,4 7-7 15,7 3-8-15,7 1-13 16,9 1-12-16,4 2 1 15,6 0-6-15,28-1 4 16,20-7-4-16,15-3-1 0,5-3-1 16,1 0 2-16,-8-14-28 15,-9-7-5-15,-4-11 0 16,-8-11-4-16,-4-8 5 16,-11-10 4-16,-7-11 10 15,-17-3 17-15,-7 5-7 16,-6 12 8-16,-18 13 12 15,-2 19 22-15,3 9 1 16,7 10 8-16,6 7-3 16,1 0-23-16,-1 25-15 15,2 17 2-15,5 12 4 16,3 7-1-16,16 2-2 16,15-4-2-16,8-3-1 15,4-9-2-15,-1-11-2 0,-1-9 1 16,-4-8-7-16,-9-8-22 15,-2-5 3-15,-7-6 7 16,-4 0 5-16,0 0 15 16,-5-11 0-16,0-7 3 15,-5-2 7-15,-5-1-7 16,0 5 11-16,0 3-8 16,0 3 8-16,-10 8 4 15,-1 2-8-15,-4 0-8 16,-3 16-2-16,-1 9-2 15,6 6 1-15,5 1 1 16,8-3-2-16,0-1 1 0,1-6-2 16,15-4-3-16,3-3-3 15,-1-6-25-15,3-4-6 16,-4-5 14-16,-3 0 2 16,-2 0 8-16,-3-14 16 15,-3-1 3-15,-2 2 0 16,-1 1 4-16,-3 3 2 15,0 6 19-15,0 0 2 16,0 3-5-16,2 0-21 16,4 0-4-16,0 15-9 15,0 9 9-15,-2-2 0 16,-2 7-2-16,-2-1 1 16,0-4 1-16,-9-1-6 0,-6-1 2 15,0-3 4-15,-4-2-3 16,-4-5 3-16,1 0-1 15,-5-5-2-15,3-6-1 16,3-1-6-16,8 0 3 16,7 0-10-16,6-5-22 15,0-11-68-15,28-4-51 16,12-10-59-16,11-6-152 16</inkml:trace>
  <inkml:trace contextRef="#ctx0" brushRef="#br0" timeOffset="-113665.76">25816 18047 772 0,'0'0'146'0,"0"0"-59"15,0 0 52-15,0 0-64 16,0 0-51-16,0 0-19 16,82-29-1-16,-54 17-1 15,-2 0-1-15,-4-2-4 16,-7-4 4-16,-3-2-4 15,-6-3 2-15,-6 3-24 16,0-1 13-16,-3 6-20 16,-14 7 31-16,-2 6 0 15,-2 2 4-15,-3 8 8 16,1 18-2-16,-1 6 22 0,7 1 28 16,5 1-13-1,9-5-19-15,3-2-6 0,2-4-11 16,16-5-3-16,7-6-8 15,8-6 1-15,7-6-2 16,9 0-76-16,9-11-113 16,4-12-217-16</inkml:trace>
  <inkml:trace contextRef="#ctx0" brushRef="#br0" timeOffset="-112641.15">26766 17921 700 0,'0'0'64'16,"0"0"5"-16,0 0 69 15,34-85-30-15,-34 69-31 16,-14 6-20-16,-15-1-16 15,-8 11-6-15,-7 0-17 16,1 20-6-16,11 5-2 0,10 1-1 16,15 3-3-16,7 1-4 15,13-3-2-15,22-3-3 16,8-4 3-16,5-6-7 16,-2-8 0-16,-6-6-24 15,-8 0-12-15,-9 0 15 16,-9-14 9-16,-5-2 17 15,-7 0 2-15,-2 0 4 16,0 3 1-16,-8 4 21 16,0 4 31-16,2 5-4 15,2 0-27-15,-3 11-14 16,2 16 2-16,2 8 25 0,3 9-18 16,0 3-3-1,3 5 0-15,5-3-9 0,-1 0-7 16,-4-5 1-16,-3-1-2 15,0-9-1-15,0-5 0 16,-3-8-1-16,-9-7 1 16,0-4-20-16,-4-6-1 15,-4-4 4-15,-1 0-15 16,1-17-6-16,5-8 10 16,7-5 18-16,8-10-6 15,5-7-27-15,26-5 11 16,14-5 14-16,10-4 12 15,8 0 6-15,-4 13 0 16,-4 7 2-16,-10 15 1 0,-9 8 8 16,-12 5 23-16,-9 7-10 15,-8 3 5-15,-5 3-18 16,2 0-8-16,2 16-3 16,3 7 7-16,0 9-6 15,-3 4 6-15,0-2-4 16,0 0-2-16,-3-2 3 15,0-6-4-15,0-4 0 16,-3-7 0-16,1-7-2 16,1-3-5-16,-1-4-66 15,1-1-23-15,-2 0-10 16,0-14-99-16,0-13-277 16</inkml:trace>
  <inkml:trace contextRef="#ctx0" brushRef="#br0" timeOffset="-112451.64">27188 17658 767 0,'0'0'110'16,"0"0"-57"-16,0 0 37 16,0 0-40-16,0 0-50 15,0 0 2-15,33 46-4 16,-12-14-21-16,0 8-95 15,-4-3-105-15,-3-1-175 16</inkml:trace>
  <inkml:trace contextRef="#ctx0" brushRef="#br0" timeOffset="-111349.2">27390 17936 825 0,'0'0'112'15,"0"0"-5"-15,0 0 46 16,22-73-41-16,-16 62-37 16,-1 5-13-16,-2 1-6 15,-1 5-19-15,-2 0-19 16,2 0-7-16,1 0-8 0,4 11-1 16,4 10-2-1,2 5 3-15,-1 0 0 0,0-3-2 16,0 3-2-16,0-6 1 15,0-4-1-15,-3-6 0 16,-2-5-17-16,-2-2 3 16,-1-3 0-16,0 0 9 15,6-1 6-15,2-15-2 16,4-6 4-16,-1-2-4 16,-2-5 4-16,-1-2-2 15,3 4 1-15,-4-1-1 16,-1 8 1-16,-1 5-1 15,-5 5 1-15,-1 5-2 16,-1 4 1-16,2 1-1 0,6 3-12 16,4 14 0-16,4 3 13 15,0 2-6-15,3 0-8 16,-1-3 1-16,0-5-16 16,2-4 5-16,-1-5 5 15,-3-5 6-15,2 0 11 16,-5 0-1-16,1-10 3 15,-2-6 0-15,-4-1 2 16,-4-1 4-16,-3 1-3 16,-3 0 1-16,0 1 1 15,-3 6-4-15,-12 0 0 0,-3 9 3 16,-6 1-2 0,-1 1-2-16,1 18 0 0,3 6 1 15,6 1 1-15,11 3 0 16,4-2-2-16,0 2 3 15,13-5-3-15,10-5 0 16,5-3-2-16,-1-7 0 16,1-2 0-16,-4-7 0 15,-5 0 2-15,2 0 1 16,-3-15 0-16,-1-2 6 16,-1-1-3-16,-4-2-3 15,-2 2 2-15,1 1 4 16,-2 1 4-16,-2 2 4 15,0 2-2-15,-1 2-6 0,-1 3-5 16,-2 4 8-16,0 3-6 16,-3 0-4-16,2 0 0 15,2 6-8-15,3 8 7 16,1 5 0-16,-4 0 1 16,-1 1 1-16,0-2-1 15,-1-1-3-15,4-2-14 16,1 0 11-16,2-3 6 15,0-5-1-15,1-2 1 16,1-5 0-16,3 0 0 16,0 0 1-16,3-10 2 15,1-6 4-15,1-4-7 16,1 1 3-16,0-5 4 0,1-1-3 16,-1 6 3-16,-1 0-2 15,-4 7-2-15,-2 4 1 16,-2 3-1-16,-4 5-3 15,4 0-3-15,-1 0 0 16,1 5 3-16,2 6-2 16,-4-2 1-16,-1 1 0 15,0-1-1-15,-3-1 2 16,1-4-7-16,1 2-18 16,2 1-37-16,2 0-25 15,9 2-91-15,5-2-25 16,4-4-96-16</inkml:trace>
  <inkml:trace contextRef="#ctx0" brushRef="#br0" timeOffset="-111020.84">28830 17824 609 0,'0'0'152'16,"0"0"30"-16,0 0-25 15,0 0-26-15,0 0-16 16,0 0-44-16,3-58-12 16,-3 58-28-16,-6 0-24 15,-4 11-7-15,3 7 0 0,0 6 2 16,7-4-2 0,0-3-1-16,0-3-1 0,7-6 0 15,3-1-15-15,0-6-5 16,-4-1 7-16,-1 0-1 15,-4-4 14-15,-1-8-3 16,0 0-6-16,-9 3-13 16,-13 4-11-16,-9 2-48 15,-7 3-56-15,-2 8-76 16,-3 8-256-16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3T06:49:24.779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807 1371 697 0,'0'0'145'15,"0"0"-101"-15,0 0 43 0,0 0-14 16,0 0-41 0,0 0-22-16,0 0-9 0,-97 139 1 15,65-68 6-15,3 7 5 16,5-2-5-16,7-2-1 15,1-4-2-15,13-6-4 16,0-5 4-16,3-11-5 16,0-4-3-16,6-14 3 15,10-7 0-15,1-9 0 16,5-12-3-16,2-2-1 16,0 0 4-16,3-28 3 15,4-12-2-15,-4-14 1 16,-3-11 3-16,-8-9-1 0,-4-10 0 15,-7-13 4 1,-5-3 3-16,0 4 1 0,-2 8-1 16,-10 23-5-16,-1 18-1 15,2 17 4-15,-1 14-1 16,-1 5 3-16,4 11-7 16,-3 0-4-16,-3 18-5 15,-5 33-11-15,3 23 13 16,2 10-3-16,9 6 3 15,6-5 1-15,0-12 2 16,24-1-1-16,1-11-3 16,6-6 2-16,-1-1-31 15,-3-12-50-15,-9 1-69 16,-10-5-117-16,-8-13-343 0</inkml:trace>
  <inkml:trace contextRef="#ctx0" brushRef="#br0" timeOffset="510.98">738 1030 602 0,'0'0'106'0,"-91"-64"13"16,49 45 21-16,-1 9-56 15,7 10-40-15,3 13-14 16,-7 43-13-16,0 33-7 16,3 30 3-16,2 17-2 15,10 16 5-15,13 3 2 16,12-4 3-16,0-16-5 15,27-13-1-15,18-17-8 16,11-20-6-16,13-16 1 16,10-21-1-16,10-22 0 15,2-24-1-15,-1-2 3 0,0-40-2 16,-4-25-1-16,-4-15 0 16,-10-19-3-16,-17-22-8 15,-19-17-13-15,-30-23 9 16,-14-6 14-16,-46 3 1 15,-23 19 3-15,-11 30 1 16,-6 39 3-16,0 42-2 16,3 34-5-16,6 13-2 15,10 61-1-15,19 24-11 16,21 8-21-16,28-12-151 16,14-31-547-16</inkml:trace>
  <inkml:trace contextRef="#ctx0" brushRef="#br0" timeOffset="2692.81">1915 1256 260 0,'0'0'409'16,"0"0"-328"-16,0 0 7 15,0 0-7-15,0 0-16 16,0 0-18-16,-9-123-14 15,9 123-10-15,0 0-5 16,0 0-7-16,0 8-5 16,-1 43-1-16,-2 29-1 0,-2 30 13 15,-2 4 2 1,-2 4 1-16,6-13-13 0,3-9 1 16,0-17-7-16,0-16 1 15,0-18-2-15,3-14-1 16,3-14-1-16,2-10-33 15,0-7-25-15,-2-14 13 16,0-27-4-16,-1-12-2 16,-5-8 32-16,0-1 12 15,0 6 8-15,0 7 2 16,-3 14 1-16,3 15-1 16,0 5 2-16,0 4 5 15,6 4-8-15,16-7 1 16,8 0 0-16,6-3-1 15,5-1 4-15,0-5-4 0,-5-3 0 16,-5 0 0 0,-6-5 0-16,-7-6 0 0,-10 0 1 15,-4 0-1-15,-4-1 1 16,0 3 2-16,-10 5 3 16,-1 3-4-16,4 9 17 15,-1 7 6-15,7-1 3 16,-2 10 3-16,3 1-7 15,0 1-1-15,-2 0-9 16,2 0-10-16,0 25-2 16,-3 28 0-16,-1 25 4 15,1 12 3-15,0-1 2 0,3 2 7 16,0-10-11-16,0-8-4 16,6-13 1-16,9-13-4 15,7-11-2-15,5-18-28 16,6-14-58-16,4-4-50 15,5-22-107-15,-3-23-121 16</inkml:trace>
  <inkml:trace contextRef="#ctx0" brushRef="#br0" timeOffset="3592.99">2499 1536 381 0,'0'0'192'16,"0"0"-48"-16,0 0-15 15,0 0 2-15,0 0-52 16,0 0-24-16,-49-24-24 0,38 45-6 15,2 12-9 1,1 12-2-16,1 7 2 0,1 3-1 16,6-1-2-16,0-5-7 15,0-4 1-15,8-9-7 16,11-11 2-16,8-5-2 16,6-13 4-16,4-7-3 15,3 0 0-15,-2-28-1 16,-4-13-15-16,-12-17-18 15,-5-5-1-15,-17-6-3 16,0 1 11-16,-5 11 10 16,-19 14 9-16,3 11 7 15,-6 11 6-15,5 11-4 16,1 6 2-16,4 4 3 0,0 0-4 16,8 0 2-16,6 14-5 15,0 14 0-15,3-9-3 16,0 10 2-16,0 1 2 15,15-5 0-15,16-5 0 16,5-4-1-16,7-6 3 16,1-6-3-16,-3-4 0 15,-8 0 2-15,-6 0-1 16,-12-8-1-16,2-3 1 16,-8 0 4-16,-4 4 0 15,-2-1 7-15,-1 0 20 16,-2 2 8-16,0 5-8 15,0-2-12-15,0 3-4 0,0 0-9 16,0 0-7-16,0 33-3 16,0 12 1-16,0 14 1 15,6-3 1-15,4-8 0 16,2-2 1-16,3-9-1 16,3-6 1-16,3-12-1 15,-3-9 0-15,1-7 1 16,-1-3 0-16,-4 0 1 15,3-25 2-15,-6-18 1 16,1-5-1-16,-2-6-1 16,-7 8 0-16,0 8 3 15,2 9 0-15,-4 11-2 0,1 4 0 16,2 5-1-16,-2 5-2 16,6 4-1-16,9 0-3 15,13 12-4-15,7 13 3 16,4 6 2-16,-6-1 1 15,-2-1 0-15,-2-11-1 16,-7-3 1-16,3-8 1 16,-10-7 0-16,0 0 0 15,-5-18 0-15,-4-19 0 16,-7-8 2-16,-1-9 1 16,-4-5 1-16,-23-5-4 15,-1 9 4-15,-7 9-4 16,1 17 2-16,4 16-1 0,0 13-1 15,2 4-5 1,4 31-3-16,8 16-15 0,11 1-140 16,5-13-209-16</inkml:trace>
  <inkml:trace contextRef="#ctx0" brushRef="#br0" timeOffset="7126.83">4101 1565 745 0,'0'0'114'16,"0"0"-64"-16,0 0 28 15,0 0-21-15,9-138-30 16,1 120-17-16,-1 4-8 16,-4 7-1-16,1 5-1 15,-2 2-3-15,2 0-2 16,8 16-1-16,2 22 4 15,-1 17-1-15,2 9 3 16,-7 6-3-16,-6-3 2 16,-2-4 1-16,-2-11 1 0,0-16-1 15,0-12 0 1,0-16 0-16,3-7 3 0,0-1-2 16,7-16 3-16,1-27 7 15,2-12-10-15,1-3 0 16,2-3 6-16,-3 2-4 15,-2 7 6-15,-1 8 3 16,-2 9-1-16,-2 5-11 16,-2 14 1-16,1 3-1 15,-4 9 0-15,2 4-5 16,1 0 4-16,7 8-7 16,5 25-4-16,4 12 9 15,-1 4-1-15,-2 2-2 16,-4-6 2-16,-1-7 3 15,4-9 1-15,-8-12-1 0,-1-7 1 16,-2-8 1-16,-2-2 1 16,4 0 0-16,3-13 8 15,3-21-1-15,0-4-1 16,2-6-4-16,-3 2 7 16,-2 6-5-16,1 1 2 15,-4 3-8-15,3 6 0 16,-6 10 0-16,0 6 0 15,-2 5-2-15,1 5 2 16,0 0-6-16,7 0-3 16,7 30 0-16,0 10 6 15,0 10-4-15,-4-1 0 0,-2 2 3 16,-4-6 3-16,5-12-2 16,-3-7 2-16,4-7-2 15,2-17-1-15,3-2 0 16,5 0 4-16,2-10 1 15,3-20-1-15,-1-8 1 16,-5-5-1-16,-8-1 2 16,1-1 0-16,-11 2 6 15,-4 4 1-15,0 8 7 16,0 7 6-16,0 3 0 16,-1 7-7-16,-5 6 1 15,0 4 1-15,0 4 2 16,-3 0-12-16,0 6-7 15,-6 27-1-15,3 12-3 16,-2 4-5-16,13 6 3 0,0-4 2 16,1-6 3-16,0-7 1 15,13-13-6-15,10-5 3 16,5-10 1-16,2-10-2 16,1 0-4-16,-5-18 1 15,2-12-2-15,-13-7 6 16,-2-4-1-16,-9 2 4 15,-4-2 0-15,0 3 2 16,0 7 3-16,0 2-1 16,-10 10 3-16,3 4 3 0,0 10-5 15,3 2-1 1,0 3-4-16,-4 0-3 0,-3 30-11 16,-2 11 6-16,7 12 2 15,3 1 1-15,3-8-4 16,0-1 6-16,9-8-22 15,11-13-11-15,0-7 14 16,6-10-11-16,1-7 2 16,-5 0 19-16,-2-1 10 15,-4-22 2-15,-5-5 2 16,-5 1 4-16,1-2 9 16,-6-1 27-16,2 1 5 15,-3 3-10-15,0 3-19 16,0 1-5-16,0 14-6 15,0-2-3-15,0 4-1 0,0 2-3 16,0 1 2-16,0 3-2 16,0 0-1-16,0 0-1 15,0 3-1-15,8 17-5 16,3 12 0-16,3 3 3 16,-1-2 3-16,1-2-4 15,1-2 5-15,0-10-2 16,-3 0 2-16,3-9 1 15,-8-2-1-15,2-8 1 16,-3 0 0-16,-1 0 1 16,5-15 4-16,-1-11-2 15,-3-4 7-15,3 0-5 0,-5 0-1 16,-1 1 1-16,-1 5-2 16,4 0-2-16,-4 8 0 15,2 0-1-15,2 3 0 16,0 10 0-16,-5 0-2 15,2 3 1-15,3 0-1 16,4 0-5-16,4 19 3 16,3 5 0-16,-3 1-5 15,-3 5 3-15,5-6 2 16,-2 2 0-16,-2-9-1 16,3-1 2-16,-6-9-1 15,1-5-9-15,-3-2 6 16,1 0 7-16,0-2 2 15,2-21 2-15,-3-13 5 16,2 3-3-16,-5-5 6 0,4 3 2 16,-2 2 0-16,-3 8-9 15,0-5 1-15,1 8-4 16,0 2 0-16,-3 2 0 16,0 8-2-16,1 6 1 15,-2 1-1-15,2 3 0 16,1 0 0-16,7 0-7 15,2 25-5-15,9 11 10 16,-3 3-6-16,7-1 0 16,-3-1 3-16,2-5 0 0,3-15-1 15,-6-1-10 1,3-15-6-16,0-1 12 0,-6 0 6 16,5-18 4-1,-8-12 0-15,-4-8 1 0,0-3 3 16,-7-3-3-16,0 4 6 15,-4 5 2-15,0 9 12 16,0 5 8-16,0 4-2 16,0 10 1-16,0-1-2 15,0 8-3-15,0 0-5 16,0 0-3-16,0 0-4 16,0 30-4-16,3 24-4 15,3 22 1-15,-4 13-1 16,2 14 0-16,0 6-1 15,0 7-2-15,9 5 2 0,4 1 0 16,2-3-2-16,6-5-1 16,2-6 1-16,0-9-1 15,-1-7 0-15,-3-15-23 16,-13-12-17-16,-10-19-29 16,0-7 7-16,-26-21 23 15,-28-18 34-15,-10-3 5 16,-3-41 1-16,7-19 13 15,11-9 38-15,16-9-6 16,14-11-16-16,19-4-8 16,10 3-11-16,35 5-10 15,19 6-1-15,18 7-59 0,3 10-152 16,-9 5-544-16</inkml:trace>
  <inkml:trace contextRef="#ctx0" brushRef="#br0" timeOffset="9240.99">6779 1157 760 0,'0'0'105'0,"0"0"-35"16,0 0 33-16,-6-128-37 15,-3 120-22-15,-3 8-23 16,3 0-15-16,-11 16-6 0,7 28-3 15,0 12-3 1,9 5 4-16,4 5 0 0,3-3 2 16,20 0 2-16,5-6-2 15,4-8-2-15,-1-9 2 16,-2-4-2-16,-9-6-11 16,-5-5-36-16,-7 3-8 15,-8 2-24-15,0-1 14 16,-6 0 5-16,-19 2-7 15,-5-5 6-15,3-7 41 16,0-7 22-16,7-10 0 16,7-2 12-16,9 0 46 15,4-24 4-15,0-19-18 16,28-12-22-16,9-15-13 0,7-1-1 16,5-4-8-16,-5 10 1 15,-1 14 3-15,-11 15 1 16,-9 14 9-16,-10 13 7 15,-3 9 1-15,-8 0-15 16,6 3-5-16,3 25 5 16,0 8 12-16,-3 5-1 15,6 3-10-15,-2-3 1 16,-3 1 1-16,3-1-2 16,-3 0-2-16,-1-4-1 15,-4-1 2-15,-4-5-3 16,0-5-3-16,0-6 1 15,-4 1 1-15,-7-12 1 0,2 0-4 16,-3-9 0-16,0 0-12 16,3-14-30-16,2-20-59 15,7-17-51-15,0-13-166 16</inkml:trace>
  <inkml:trace contextRef="#ctx0" brushRef="#br0" timeOffset="9420.99">7129 1119 593 0,'0'0'82'0,"0"0"3"0,0 0 24 16,0 0-51-16,0 0-49 16,0 0-8-16,11 41-1 15,6-5 0-15,0 3-82 16,-3 1-167-16</inkml:trace>
  <inkml:trace contextRef="#ctx0" brushRef="#br0" timeOffset="10419.08">7406 1421 722 0,'0'0'135'15,"0"0"-14"1,0 0 37-16,0 0-56 0,0 0-52 16,0 0-20-16,-20-88-10 15,20 88-10-15,0 0-8 16,0 14-2-16,0 29-6 16,0 10 6-16,0 9 2 15,0-2-2-15,5-6 0 16,5-9 2-16,3-7-1 15,-2-14-1-15,4-9-1 16,-2-7 0-16,-3-8 2 16,7 0 0-16,0-16 0 0,-1-22 2 15,0-7-2 1,-4-3 4-16,-3-4-2 0,-1 4-2 16,-1 3 4-16,-4 8-1 15,-1 7 0-15,-1 7 4 16,-1 12 3-16,2 2-6 15,-2 7-1-15,0 2-4 16,1 0 0-16,7 2-4 16,7 30-7-16,3 7 7 15,2 9 3-15,0 5 1 16,-1 0-1-16,-4-6-4 16,2-3-7-16,-3-11-15 15,0-4 1-15,-1-14-3 16,-5-8 2-16,-2-5 8 15,-3-2 18-15,1 0 2 0,1-14 6 16,4-13-2-16,-2-9-2 16,-1-3 7-16,2 1 4 15,2 0 0-15,-4-1 4 16,1 7-9-16,-2-1 6 16,1 1-7-16,3 9 1 15,-2 4-6-15,-4 5 0 16,3 6-1-16,-6 7-2 15,3 1 0-15,2 0-2 16,5 8-6-16,5 23 6 16,1 9 0-16,-2 7-4 15,4 0 5-15,-3 3-16 16,4-10-22-16,2-4-18 16,-3-11-5-16,4-5-13 0,-3-12 8 15,-2-8 19-15,-4 0 28 16,-1-4 18-16,-1-19 2 15,-4-8 7-15,-1-5 21 16,-6 1 18-16,0-4 12 16,0 1 5-16,0 1 9 15,0 5-21-15,0 4-4 16,0 11-6-16,0 4-7 16,0 5-12-16,0 8-4 15,0 0-2-15,0 0-9 16,0 0-7-16,0 38-4 0,0 27-2 15,8 20 6 1,2 10 0-16,-4 2 1 0,0-9-1 16,-3 3 0-16,0-6 0 15,0-10 0-15,0-7-1 16,1-12-1-16,-2-11-14 16,0-12-49-16,1-11-44 15,3-14-82-15,1-8-34 16,0-10-132-16</inkml:trace>
  <inkml:trace contextRef="#ctx0" brushRef="#br0" timeOffset="11147">8190 1295 623 0,'0'0'113'16,"0"0"5"-16,0 0 37 15,0 0-66-15,0 0-50 16,0 0-26-16,56-120-7 16,-24 120-5-16,1 23 3 15,-3 12-4-15,0 3-1 16,-2 6-4-16,-5 6 3 16,-7 6-6-16,-2 3-21 15,-9-3-32-15,-5-4-21 16,0-7 2-16,-11-8 0 15,-11-11 1-15,-3-11 35 0,3-12 38 16,1-3 6-16,6 0 22 16,7-28 39-16,8-17 2 15,0-15-7-15,8-11-9 16,14-12-2-16,5-11-15 16,3-12-7-16,2-7-7 15,-4-15-4-15,-1 8-2 16,-10 19 15-16,-12 24 12 15,-2 26-7-15,-3 22-6 16,0 13 4-16,0 9-3 16,-3 7 1-16,-6 20-8 15,-13 44-17-15,2 36 2 16,5 26 6-16,9 3-3 16,6-8 6-16,2-2 0 0,22-19-4 15,6-14-7-15,10-17-1 16,-1-18 0-16,1-25-1 15,0-14 0-15,-4-12 1 16,-3-3 0-16,-3-36-3 16,-4-9 1-16,-9-14 2 15,-6-12 2-15,-6-3-2 16,-5-5 1-16,0 4 0 16,-12 14 0-16,-1 16 3 15,-2 19 0-15,6 17-1 16,-1 12 4-16,-1 10-6 0,-2 41-1 15,3 19 0 1,5 12 2-16,5 7 2 0,5-8-2 16,18-6-1-16,11-15-1 15,3-15 0-15,1-20-1 16,4-17-29-16,-1-8-112 16,-8-16-140-16,0-29-405 15</inkml:trace>
  <inkml:trace contextRef="#ctx0" brushRef="#br0" timeOffset="14117">9866 1302 727 0,'0'0'126'0,"0"0"-18"16,0 0 11-16,0 0-67 16,-5-138-24-16,23 104-12 15,3 3-1-15,0 1-1 0,3 4-5 16,-2 12-3-16,-2 6-4 16,2 8 0-16,2 0-2 15,-1 16 0-15,3 26 0 16,-6 9 0-16,-3 15 0 15,-6 6 0-15,-9 5-7 16,-2-2 6-16,0-7-19 16,0-9-7-16,0-18-2 15,0-15 10-15,0-13 1 16,0-11 12-16,0-2 6 16,0-15 5-16,10-33-2 15,14-16-1-15,-2-18 2 16,5-1 1-16,-6 2 1 0,-3 7 6 15,-5 18 4 1,-1 12 2-16,-6 15-1 0,-4 13 3 16,2 12-8-16,-4 4-7 15,6 0-5-15,4 39-8 16,4 12 6-16,2 12 2 16,-4 4 1-16,0-1-1 15,0-10-2-15,0-10-1 16,5-3 2-16,-3-19-14 15,6-10-12-15,3-14 11 16,3 0 9-16,1-30 5 16,4-12 1-16,-1-9 1 15,-4-8 3-15,-7 3-2 16,-7-3 1-16,-9 7 4 0,-3 3 7 16,0 11 16-16,0 5 7 15,0 14-8-15,-3 7 1 16,0 5-10-16,0 7-10 15,-6 0-3-15,-9 19-6 16,-6 31-4-16,-6 13 3 16,2 6 1-16,13-1-4 15,4-11 3-15,11 1-2 16,0-12 0-16,3-7 0 16,15-17-3-16,8-13-21 15,5-9 4-15,2 0 3 16,0-15 4-16,-3-18 2 15,-2-9 12-15,-9-3 2 0,-2 4 1 16,-9-3 0 0,-2 6 2-16,-1 5 9 0,-2 0 18 15,0 5-6-15,2 8-3 16,-2 8-4-16,-2 6-5 16,-1 5-4-16,0 1-8 15,4 0-2-15,4 17-5 16,1 19-1-16,0 12 8 15,4 3 0-15,-5-2 0 16,-4 2-1-16,1-5-3 16,-4-8-8-16,3-6-14 15,-4-12-2-15,0-7 6 0,0-8 4 16,0-5 16 0,0 0 2-16,0-8 10 0,0-24-3 15,0-5 0-15,0-8 12 16,0-6-8-16,6-4 4 15,2 3-2-15,3 4 0 16,3 7-4-16,0 9-3 16,-1 5 1-16,-1 11-2 15,0 6-3-15,3 10-2 16,4 0 0-16,4 3-1 16,-1 26-4-16,0 13 4 15,-6 8 1-15,-2 3-2 16,-5 0 1-16,-4-4 0 0,1 4 1 15,-6-6-4 1,0-3 0-16,0-9-30 0,0-6-27 16,0-2-12-16,0-9-54 15,0-4-77-15,0-14-173 16</inkml:trace>
  <inkml:trace contextRef="#ctx0" brushRef="#br0" timeOffset="14393">11225 1272 839 0,'0'0'130'15,"0"0"26"-15,0 0-15 16,0 0-86-16,0 0-32 16,0 0-10-16,-4-8-10 15,38-3-3-15,15-5-1 16,11-2-14-16,-1-3-136 16,-8 2-154-16,-12-3-552 15</inkml:trace>
  <inkml:trace contextRef="#ctx0" brushRef="#br0" timeOffset="16119.66">11999 954 819 0,'0'0'106'15,"0"0"-25"-15,0 0 17 16,0 0-40-16,0 0-40 16,0 0-18-16,-7 61 0 15,7 6 4-15,-4 8-2 16,-3 5-1-16,1-5 2 15,-5-1-1-15,8-10 0 16,-2-9-4-16,1-19 2 16,4-11-18-16,0-12-77 15,0-13-54-15,0-20-49 0,9-27-119 16</inkml:trace>
  <inkml:trace contextRef="#ctx0" brushRef="#br0" timeOffset="16313">11972 685 574 0,'0'0'136'0,"0"0"-49"16,0 0 7-16,0 0-23 16,0 0-54-16,0 0-17 15,6-17-6-15,15 34 6 16,5 6-4-16,4-4-82 0,5 1-66 15,-2-2-73 1</inkml:trace>
  <inkml:trace contextRef="#ctx0" brushRef="#br0" timeOffset="16981">12286 782 452 0,'0'0'110'0,"0"0"-3"15,0 0-1-15,0 0-50 16,0 0-15-16,-109 124-11 15,98-73-1-15,8-2-3 16,3-4-2-16,0-1-2 16,10-9-6-16,14 3-5 0,2-8-2 15,5-5-6 1,-5-3-1-16,-1-1-2 0,-4-5 0 16,-3 4 0-16,-8-1-3 15,-6 10-23-15,-4 3-42 16,0 7-4-16,-23 10-2 15,-14-5-48-15,-4-1 46 16,4-8 48-16,6-8 25 16,9-13 3-16,14-11 0 15,8-3 2-15,0-3 9 16,14-34-3-16,25-12 3 16,9-18 3-16,12-11-12 15,4-13-2-15,3 3-9 16,-2 6 0-16,-9 13 4 15,-10 16 5-15,-16 10 7 0,-13 10 51 16,-12 11 68-16,-5 6-7 16,0 7-20-16,-2 8-49 15,-10 1-20-15,-6 7 2 16,4 28-8-16,-3 8 1 16,0 7-5-16,4 2 3 15,7 3-1-15,6 2-9 16,0-8-5-16,0-2-7 15,11-7 6-15,9-6-7 16,8-12 1-16,7-13 1 16,5-9-1-16,3 0 2 15,-5-20-1-15,-3-14 0 0,-6-9-1 16,-13-6 0-16,-8-6 3 16,-8-12-4-16,-5 4 0 15,-17 7 0-15,-5 12 1 16,-1 13 1-16,2 17-1 15,-2 9-1-15,-1 5-3 16,4 5-2-16,9 30-4 16,4 7-60-16,12-2-140 15,2-10-267-15</inkml:trace>
  <inkml:trace contextRef="#ctx0" brushRef="#br0" timeOffset="19252">13190 1060 780 0,'0'0'101'15,"0"0"30"-15,0 0-9 16,0 0-34-16,0 0-40 15,0 0-17-15,0-46-12 16,0 43-9-16,0 3-4 16,0 0-6-16,3 0-1 0,6 19-2 15,1 23 3 1,3 1-1-16,-4 6 1 0,0-2 1 16,-3-5-1-16,-2-5 0 15,3-7-1-15,-3-9 0 16,-2-12 0-16,1-3 0 15,1-6 1-15,-2 0 0 16,4-21 0-16,3-19 2 16,-2-10 0-16,2-1 0 15,-2-6-1-15,-2 6 1 16,2-2 1-16,-4 12 1 16,-1 6 2-16,3 9-4 15,-1 14 7-15,-2 7-3 16,-2 2-4-16,1 3-2 15,2 0-2-15,9 26-5 0,-2 23 1 16,5 6 5-16,-1 0 1 16,-4-6 0-16,2 0 0 15,-1-16-2-15,0-3 2 16,-6-12-9-16,1-11 4 16,-2-1 5-16,1-6 0 15,1 0 0-15,6-22 1 16,1-17 1-16,-1-2 1 15,-2-2 2-15,-1 2-3 16,-1-2 1-16,2 3 3 16,-2 2 2-16,2 8-3 15,-1 10-3-15,-3 8-1 0,-1 7-1 16,-1 5 0-16,5 0-1 16,6 5-3-16,5 27 1 15,-1 13 2-15,-1 9-1 16,-6 1 0-16,-4 4-1 15,-3-8-2-15,2-6-22 16,1-3-18-16,0-17-34 16,6-2-8-16,3-13-35 15,4-10 2-15,7 0-48 16,2-17-43-16,0-15-164 16</inkml:trace>
  <inkml:trace contextRef="#ctx0" brushRef="#br0" timeOffset="19644">13960 1041 214 0,'0'0'206'0,"0"0"-49"16,0 0 54-16,0 0-58 0,-8-130-33 16,4 124-24-16,-1 3-20 15,4 3-26-15,-1 0-23 16,-5 9-12-16,-4 31-14 16,-1 13 1-16,-2 7 4 15,8-1-3-15,4 0 3 16,2-4-6-16,0-6 1 15,12-8-1-15,6-8 0 16,3-11-2-16,1-14 1 16,7-8 1-16,-3 0 0 15,1-25-2-15,-3-13-5 16,-6-7-3-16,-5-7 5 0,-10-7 1 16,-3-7 4-16,0-2 0 15,-16 11 4-15,-4 6-3 16,-2 14 1-16,0 11 0 15,4 14 1-15,0 11-2 16,3 1-1-16,-1 8-4 16,2 27 0-16,2 10-1 15,8 6-1-15,4 0-54 16,4-2-51-16,25-8-52 16,5-8-81-16,8-5-271 15</inkml:trace>
  <inkml:trace contextRef="#ctx0" brushRef="#br0" timeOffset="20087">14240 1123 837 0,'0'0'131'15,"0"0"30"-15,0 0-26 16,0 0-66-16,-3-143-35 15,11 127-9-15,2 6-15 16,5 6-7-16,7 4-3 16,4 0 0-16,2 16 0 15,2 20-1-15,-3 3-4 0,-7 6-4 16,0-1-37-16,-10-3-23 16,4-1-23-16,-5-6-1 15,-6-7-14-15,-3-4 1 16,0-9 17-16,0-8 8 15,-9-6 61-15,-4 0 20 16,-1 0 9-16,1-13 29 16,4-10 32-16,7-6 0 15,2-10-19-15,0-6-8 16,8-7-10-16,14-3-12 16,6 4 0-16,2 9-14 15,-6 13-3-15,3 11-4 16,-5 7 1-16,-1 11-1 0,3 0-8 15,-4 0-60 1,2 7-49-16,-1 11-58 0,-4-1-49 16</inkml:trace>
  <inkml:trace contextRef="#ctx0" brushRef="#br0" timeOffset="20333.29">14746 969 376 0,'0'0'199'16,"0"0"-38"-16,0 0 6 15,0 0-36-15,0 0-18 16,0 0-8-16,-19-50-41 16,17 50-25-16,-2 10-17 0,-4 30-15 15,0 20 0 1,-2 16 8-16,6 13-9 0,1 12-3 16,-2 9-3-16,2 3 0 15,-3-2 1-15,2-7-2 16,2-12-4-16,2-15-54 15,0-16-36-15,0-16-49 16,2-18-48-16,10-15-124 16</inkml:trace>
  <inkml:trace contextRef="#ctx0" brushRef="#br0" timeOffset="21339.59">14761 1066 659 0,'0'0'133'15,"0"0"-70"-15,0 0 67 16,0 0-41-16,0 0-62 16,0 0-22-16,76-97 1 15,-55 109-4-15,1 21-1 16,-3 4-1-16,-3 8 1 15,-4 4-1-15,-8 8-4 16,-4 1-1-16,0 2-20 16,-11 0-25-16,-17-3-15 15,-5-12-3-15,-1-9-3 0,0-13-1 16,8-11 52-16,7-10 11 16,8-2 9-16,11-12 5 15,0-22 0-15,8-19 0 16,15-13 10-16,11-9-7 15,6-10-2-15,0-10-2 16,3-11-2-16,-5-4-2 16,-6 7 1-16,-6 11 6 15,-10 22 24-15,-9 15 37 16,-7 16 22-16,0 9 17 16,0 8-36-16,0 12 7 15,0 4-25-15,0 6-17 16,0 0-14-16,-2 0-13 0,-7 39-9 15,0 28 0 1,-5 23 0-16,7 12 4 0,4 4-2 16,3 4 2-16,0-7-3 15,0-16-1-15,3-11 0 16,13-13-1-16,1-18 0 16,2-13-3-16,1-17-25 15,1-12-3-15,1-3 12 16,0-18 16-16,-4-19 4 15,-2-11 1-15,-3-7 0 16,-5-2 1-16,3 2 5 16,-4 4 9-16,-1 8 6 0,0 6 5 15,-2 10-3 1,1 11-4-16,-2 6-4 0,-1 8-6 16,-1 2-8-16,4 0-2 15,5 7-1-15,6 26-3 16,1 6 4-16,-2 10-1 15,-2 0 0-15,0-2-1 16,-6-4 0-16,-1-12-7 16,0-1-17-16,-5-20 4 15,2-2 4-15,-3-8 9 16,0 0 7-16,3 0 2 16,1-5 8-16,2-22-4 15,5-8-1-15,-1-7 1 16,-1-3 7-16,3 0-2 15,2 3 4-15,-4 4-2 0,-1 12-1 16,-3 13-5-16,-3 7 0 16,0 6-2-16,3 0-3 15,5 15-5-15,4 17 5 16,-7 7-1-16,0 5-2 16,-5-2 0-16,-3-5 1 15,0-5-9-15,0-5-24 16,0-11-13-16,0-6-43 15,0-10-5-15,0 0-10 16,0-8 12-16,4-25-110 16,7-18-67-16</inkml:trace>
  <inkml:trace contextRef="#ctx0" brushRef="#br0" timeOffset="21503.48">15508 460 563 0,'0'0'148'16,"0"0"-40"-16,0 0-46 16,0 0-55-16,0 0-7 15,0 0-2-15,64 125-31 16,-36-65-161-16,0 0-248 16</inkml:trace>
  <inkml:trace contextRef="#ctx0" brushRef="#br0" timeOffset="21759">15915 966 428 0,'0'0'514'16,"0"0"-331"-16,0 0-13 16,0 0-71-16,0 0-59 15,-98-78-14-15,64 95-13 16,1 25-1-16,8 13-2 15,5 3 2-15,14 3-3 16,6-7-4-16,6-2-1 16,24-7-3-16,10-12-1 0,9-17-1 15,5-16-10 1,0 0-74-16,-2-26-136 0,-11-13-218 16</inkml:trace>
  <inkml:trace contextRef="#ctx0" brushRef="#br0" timeOffset="24283.99">16928 1029 555 0,'0'0'159'16,"0"0"-71"-16,0 0 53 0,0-147-24 16,-7 115-33-16,0 3-23 15,-7 10-19-15,-7 7-14 16,-4 10-12-16,-12 2-9 16,-2 21-5-16,0 27 0 15,5 6-1-15,13 4-1 16,6-6-2-16,15 1-2 15,0-8 4-15,3-8-2 16,25-7 1-16,5-12-5 16,7-11-26-16,2-7-26 0,-3 0 2 15,1-23 7 1,-14-12 8-16,-7-4 10 0,-11-6 20 16,-8 0 11-16,0 2 3 15,-5 9 17-15,-9 1 29 16,1 11 19-16,4 6-1 15,4 9 6-15,5 4-28 16,0 3-20-16,0 0-15 16,0 0-10-16,0 33 0 15,4 19 0-15,9 16 0 16,4 8 0-16,-1 0 0 16,2 9 1-16,-4 4-1 15,-1 6 0-15,-7 0 1 16,-6-9-1-16,0-5 0 0,0-11-3 15,-2-16-11-15,-10-9-19 16,-6-14-10-16,-1-7-17 16,-4-10 9-16,-4-13-1 15,-3-1-4-15,3 0 4 16,0-15-18-16,9-17 4 16,9-8-14-16,9-14-59 15,1-13-35-15,29-15-256 16</inkml:trace>
  <inkml:trace contextRef="#ctx0" brushRef="#br0" timeOffset="25201">17245 1024 59 0,'0'0'631'0,"0"0"-483"15,0 0 28-15,0 0-27 16,0 0-52-16,-4-129-35 15,4 122-15-15,0 7-24 16,0 0-10-16,0-4-7 16,0 4-6-16,0 0-2 15,19 8-1-15,3 19 1 16,7 8 0-16,-6-3-3 16,-2 8-33-16,-10-6-22 15,-5 5-35-15,-6-3-11 0,0-3-19 16,-15-3 4-16,-8-8-41 15,3-9 72 1,4-9 60-16,3-4 30 0,7 0 3 16,6-10 26-16,0-19 28 15,6-12 24-15,20-5-10 16,8-6-29-16,9-3-9 16,1 2 6-16,0 7-16 15,-7 7 4-15,-8 10 7 16,-14 11 3-16,-9 8 2 15,-2 7 4-15,-4 3 5 16,0 0 1-16,0 6-22 16,-12 32-24-16,-8 11-1 15,-2 9 0-15,6-1-2 16,10-7 0-16,6-3 0 0,0-9 0 16,5-7 0-16,14-9-2 15,4-15 2-15,2-5 0 16,2-2 5-16,-4-2-5 15,3-25 1-15,-8-6-1 16,0-11 0-16,-9-2 1 16,-5-5 0-16,-4 7-1 15,0 7 0-15,0 12 2 16,0 11-1-16,0 8 3 16,0 6-3-16,0 0-1 15,0 26-9-15,0 17 1 16,9 14 7-16,12-5 1 15,5-7-4-15,5-7-22 0,6-15-31 16,4-10 3-16,-1-13 8 16,0 0 3-16,-2-22 4 15,-9-16 9-15,-5-9 25 16,-2-14 5-16,-7-9 0 16,-3-5 8-16,-6-9 18 15,-6 0 27-15,0-2 7 16,-21 5 14-16,-2 16-13 15,-3 13-3-15,8 20-8 16,7 16-2-16,4 9-15 16,5 7-11-16,-3 23-21 15,2 48 0-15,-3 29-1 0,3 29 1 16,3 13 0-16,0 6 0 16,0 1-2-16,0-10 1 15,-7-11 0-15,-7-7-2 16,5-20-6-16,3-15-104 15,6-23-118-15,0-18-21 16,15-23-91-16</inkml:trace>
  <inkml:trace contextRef="#ctx0" brushRef="#br0" timeOffset="26235.01">18145 924 796 0,'0'0'145'16,"0"0"-83"-16,0 0 56 15,0 0-2-15,17-142-75 16,6 126-32-16,5 10-5 16,2 6-1-16,-1 0-2 15,-2 5 0-15,-3 28-1 16,-4 4 0-16,-8 4-1 15,-5 10-2-15,-7 3-5 16,0 6-51-16,-26 1-12 16,-11-6-15-16,-12 2-14 15,-1-14 6-15,2-5 9 16,11-12 26-16,10-6 47 0,12-14 12 16,10-6 1-16,5-4 2 15,6-30 1-15,23-18-3 16,10-9 4-16,13-12 3 15,3-14-4-15,-1-18-4 16,2-14 2-16,-7-3 5 16,-11 7 12-16,-14 22 20 15,-14 20 20-15,-8 23 33 16,-2 12 31-16,0 16-22 16,0 7-13-16,0 12-31 15,0 3-25-15,0 0-20 16,-2 29-7-16,0 27-4 15,0 21 4-15,2 11 6 0,0 18 0 16,0 0 1 0,0 5-2-16,3-5-3 0,4-15-6 15,2-16-1-15,2-19 1 16,-3-15-4-16,2-14 2 16,-2-11 0-16,2-10-1 15,6-6-17-15,-2 0 14 16,4-23 2-16,1-15 3 15,-3-13 0-15,-4-4 1 16,-3-3 1-16,1-5-2 16,-3 12 0-16,-3 13 0 15,0 15 1-15,-2 16 2 0,1 7-2 16,4 0-2-16,5 19-3 16,3 18 3-16,2 6 0 15,3-1-1-15,-6-5 0 16,5-4-3-16,-2-7-5 15,2-13-22-15,3-5 12 16,-2-8 16-16,1 0-1 16,2-18 5-16,-11-11 2 15,3-10-1-15,-4-2-1 16,-5-8 5-16,-5-6-2 16,-1-6 7-16,0 2 7 15,0 8-3-15,0 18 1 16,-1 13 1-16,-3 12-2 0,4 8 10 15,0 0-11-15,0 0-13 16,0 30-2-16,0 15 0 16,11 12 0-16,10 1 3 15,1-3-2-15,4-9-1 16,-5-9 0-16,1-1-15 16,-3-9-15-16,-4-4-6 15,-8-2 1-15,-4-5-4 16,-3 0-1-16,-3 6 31 15,-19-5 11-15,-9-1-1 16,-2 0-1-16,2-9-2 16,-1-1-44-16,7-3-47 0,1-3-58 15,4 0-142 1</inkml:trace>
  <inkml:trace contextRef="#ctx0" brushRef="#br0" timeOffset="28839">20092 1026 258 0,'0'0'596'16,"0"0"-523"-16,-18-127 64 15,-2 94-5-15,-6 10-46 0,-2 15-47 16,-2 8-14-16,-3 4-12 16,-3 41-11-16,6 14 2 15,5 12-2-15,9 1-2 16,10-5 1-16,6-1-1 15,5-13 0-15,23-6-2 16,8-13 2-16,3-15 0 16,4-16 0-16,0-3-1 15,-4-15-7-15,-6-24 0 16,-9-7 0-16,-3-3 3 16,-14-11 4-16,-7 3 0 15,0-1 2-15,-12 9 0 16,-9 6 2-16,0 15-1 15,8 11 4-15,1 9 6 16,9 8 9-16,1 0-11 0,0 8-10 16,2 28-4-16,0 13 2 15,0 2 2-15,0-5-1 16,16-7 3-16,4-3-2 16,8-9 0-16,3-10 1 15,3-9-2-15,-2-8 1 16,1 0 0-16,-4-21 1 15,-3-15 2-15,-8-7-3 16,-7-4 0-16,-10-3 2 16,-1 4 1-16,0-1-1 0,-9 10-2 15,-9 6 5 1,3 5-4-16,1 14 3 0,10 6 19 16,2 6-3-16,2 0-14 15,0 6-6-15,0 32 0 16,0 11 0-16,5 6 0 15,16-3 0-15,3-4-1 16,9-12 1-16,5-8-1 16,5-12 1-16,2-9 0 15,0-7 1-15,-6 0 0 16,-2-7 2-16,-7-21-3 16,-11-5-1-16,-7-8 1 15,-7-7-1-15,-5 0 0 16,0-4 1-16,-15 7 3 15,-6 10-1-15,1 8-1 0,6 11 4 16,5 12-1-16,4 1 14 16,0 3-7-16,0 26-11 15,3 22-1-15,-1 23 1 16,3 1 0-16,3-2 0 16,17-5-1-16,7-11 1 15,10-9-2-15,6-15 2 16,8-14-2-16,5-16 1 15,3 0-12-15,-4-31-61 16,3-16-110-16,-13-11-92 16,-9-6-377-16</inkml:trace>
  <inkml:trace contextRef="#ctx0" brushRef="#br0" timeOffset="29744.99">21757 843 746 0,'0'0'175'0,"0"0"-87"15,0 0 66-15,0 0-12 16,0 0-67-16,0 0-43 16,2-37-18-16,-2 55-7 15,0 34-6-15,0 29 3 0,1 13 0 16,4 15 0-16,0 11-3 16,-4 5 0-16,-1-3 0 15,0-8 1-15,0-15-4 16,0-20 2-16,0-18-2 15,3-17-45-15,2-14-24 16,-2-15-33-16,3-15-26 16,4 0-14-16,2-29-6 15,3-26-69-15,-3-12 7 16,-3-18-35-16</inkml:trace>
  <inkml:trace contextRef="#ctx0" brushRef="#br0" timeOffset="31149">21853 1343 164 0,'0'0'173'16,"-1"-157"-27"-16,-9 94-36 0,2 6 33 15,1 5-11-15,5 7-21 16,2 5-32-16,0 6-6 16,0 11-24-16,9 4-10 15,5 3-12-15,5 9-19 16,9 4-5-16,5 3-2 16,5 3-1-16,-1 26 0 15,0 7-1-15,-4 6-1 16,-6 5 1-16,-6 2-13 15,-7-1-27-15,-6-2-5 16,-8 1-4-16,-5-6-20 16,-21 0-12-16,-13-7 10 15,-7-5 10-15,1-13-13 16,5-6 50-16,13-10 15 0,16 0 10 16,7-4 2-16,4-25 3 15,21-11-2-15,26-6 4 16,16-9 0-16,9-2 2 15,5 2-4-15,-4 2 8 16,-6 4 16-16,-12 11 23 16,-16 11-3-16,-16 10 17 15,-11 8-3-15,-6 8-5 16,-5 1 12-16,-1 0-16 16,0 0-23-16,-6 31-20 15,-13 16 3-15,0 5-1 16,1 3-3-16,10-6-6 15,8-7-2-15,0-3-1 0,5-5-1 16,14-13 1 0,6-6 0-16,8-12-1 0,1-3 0 15,7 0 2-15,-2-30-2 16,-1-11-1-16,-11-6-15 16,0-9-20-16,-16-8-4 15,-7 3 10-15,-4 3 18 16,-12 12 5-16,-12 8 2 15,-9 10 3-15,-5 10 2 16,3 12 3-16,2 3-1 16,10 3 2-16,8 0 9 15,7 0-6-15,8 8-2 0,0 9-3 16,0 6 6-16,17 3 5 16,14-3 2-16,9-5 10 15,9-10-5-15,5-6-6 16,-3-2-3-16,-3 0-11 15,-5 0 4-15,-6 0-3 16,-10-6-1-16,-8 5 0 16,-11 1 2-16,-5 0-2 15,-3 0-1-15,0 0-3 16,0 1-1-16,0 19 1 16,0 8 1-16,0 5 2 15,0-4-15-15,0 0 0 16,0-3-1-16,0-3 2 0,0-5 8 15,0 5 4 1,-9-1 2-16,-7 0 1 0,-2 3 0 16,-3-5 0-16,8-5 0 15,1-5 0-15,3-3 0 16,7-6 0-16,2-1 0 16,0 0-2-16,24 0 0 15,12-25 2-15,11-13 0 16,0-11-2-16,-4 0-1 15,-7-6-4-15,-5 3-2 16,-5 4 9-16,-9 12 0 16,-5 11 1-16,-6 6-1 0,-3 12 1 15,-3 4 6 1,2 3 1-16,-2 0-8 0,0 0-2 16,0 22-6-16,0 11 8 15,0 10 0-15,0-2 0 16,0 1 0-16,0-3-1 15,0-4 0-15,13-2 0 16,3-5 1-16,0 1-15 16,-3-7-23-16,-6-1 7 15,-1-3-18-15,-4 0 1 16,-2-3 2-16,0 0 4 16,-8-2 14-16,-5-3 7 15,1-6 0-15,0-4 14 16,2 0 5-16,4 0 4 0,3-8 0 15,3-20 10 1,0-11-1-16,13 0 1 0,11-8 0 16,10 5 1-16,3 2-3 15,1 5 13-15,-7 7 15 16,-4 8 15-16,-7 8-13 16,-7 7-4-16,-4 5-5 15,-6 0-15-15,1 0-7 16,6 21 1-16,-2 10-3 15,3 9 0-15,0 5-5 16,-3 0-1-16,1-4 2 16,-7-3-3-16,2-1 0 15,-4-6-1-15,0-8-21 0,0-4-30 16,0-6-22-16,0-9-44 16,-4-4-44-16,2 0-111 15</inkml:trace>
  <inkml:trace contextRef="#ctx0" brushRef="#br0" timeOffset="31351.01">23440 596 694 0,'0'0'175'0,"0"0"-86"16,0 0 34-16,0 0-33 0,0 0-72 15,0 0-18-15,-27-11-12 16,41 46-4-16,-1 10-78 16,1 2-108-16,-3-5-189 15</inkml:trace>
  <inkml:trace contextRef="#ctx0" brushRef="#br0" timeOffset="32092">23612 653 692 0,'0'0'177'0,"0"0"-59"16,0 0 57-16,0 0-34 0,0 0-57 16,0 0-33-16,0-123-16 15,0 123-18-15,0 1-16 16,0 38 0-16,0 21-1 15,0 19 1-15,0 7 0 16,0 1 0-16,0-9-1 16,0-9-1-16,0-19-2 15,0-18 2-15,0-13-16 16,0-12-1-16,6-7 10 16,11 0 6-16,4-10 2 15,3-21 3-15,4-12-3 16,-1-2 2-16,-1 6-1 0,-4-1 0 15,2 6 3-15,-4 5 2 16,-2 10-1-16,-2 7-4 16,3 12-1-16,2 0 0 15,2 8-3-15,-3 29 2 16,-2 4-3-16,-8 10-10 16,-4-2-46-16,-6 2-13 15,0-2-15-15,-16 1 11 16,-10-6 14-16,-9-2 7 15,-6-1-10-15,-3-4 24 16,5-7 14-16,7-13 13 16,12-5 15-16,9-12 1 15,11 0 0-15,0-30 5 0,9-19-2 16,15-10 2-16,12-9 7 16,8-9 2-16,1-15-6 15,3-13-2-15,-6-11-4 16,1-2 1-16,-12 14 2 15,-10 20 36-15,-9 17 23 16,-11 18 7-16,-1 10 8 16,0 8 3-16,-1 17-2 15,-5 6-42-15,3 8-18 16,-3 17-13-16,-4 37-8 16,1 22 2-16,1 23 1 15,8 8-3-15,0 6 0 16,0-6 4-16,0-13-4 0,5-16-1 15,7-19-5-15,1-14-100 16,11-12-69-16,9-13-93 16,6-10-258-16</inkml:trace>
  <inkml:trace contextRef="#ctx0" brushRef="#br0" timeOffset="32461.88">24375 1086 764 0,'0'0'175'16,"0"0"-75"-16,0 0 60 0,0 0-60 15,0 0-78 1,0 0-16-16,27-36-5 0,13 12 0 16,-6 0 1-16,-2-4-2 15,-11-5 0-15,-5-2-4 16,-10 1-16-16,-6 1 6 15,0 10 5-15,-14 9 5 16,-21 14-4-16,-8 0 5 16,-2 17 2-16,-1 30-1 15,6 8 2-15,8 8 0 16,10 3 1-16,14-5 9 16,8 3-1-16,6-9-1 15,37-5 0-15,10-11-4 16,12-21-3-16,-2-10 1 15,-8-8-2-15,-6 0-40 0,-11-25-141 16,-10-1-121-16,-13-4-484 16</inkml:trace>
  <inkml:trace contextRef="#ctx0" brushRef="#br0" timeOffset="35272">25780 941 868 0,'0'0'128'16,"0"0"-37"-16,0 0 46 15,0 0-59-15,0 0-38 16,0 0-19-16,0 0-13 15,-42-66-8-15,34 106-2 16,-3 14 2-16,2 10 0 16,3-1 1-16,5-8-2 15,1-4-1-15,0-10 2 16,4-9-4-16,11-12 2 16,9-10 2-16,3-10-9 15,4 0-1-15,-1-30-1 16,-2-10 1-16,-8-1 3 0,-4-8 7 15,-7 0 0-15,-3 4 1 16,-4 0 1-16,-2 8 3 16,0 5-1-16,0 6 6 15,0 10 2-15,0 9 1 16,0 3-3-16,0 4-5 16,0 0-4-16,0 0-1 15,0 4-5-15,0 27-4 16,0 10 4-16,2 10 5 15,10-9 0-15,-1 0-1 16,7-16 1-16,3-6 0 16,-1-8-1-16,1-12 1 15,6 0-1-15,-5-4 0 0,1-26 1 16,-4-3 0-16,-5-2 0 16,-4-2 0-16,-4 3 2 15,-1-3 1-15,-5 5 0 16,0 9-2-16,1 1 1 15,-1 9 0-15,2 7-2 16,-2 2 2-16,0 4-2 16,0 0 0-16,0 0-1 15,3 0-5-15,5 26 2 16,3 11-3-16,2 8 4 16,1 3-3-16,3-6 5 15,0-4-3-15,-2-8 3 16,3-12 0-16,-5-4-6 15,4-10-14-15,-4-4 11 0,2 0 6 16,-4-10 4-16,1-16 0 16,-2-7 1-16,-2-6 1 15,1 4 1-15,-2-1 2 16,2 1 7-16,-3 9 3 16,-1 3-3-16,1 6-6 15,-2 5-3-15,3 6-1 16,-1 2-2-16,2 4 0 15,5 0 0-15,2 14-3 16,3 17 2-16,-3 5-3 16,0 4 0-16,-9 0 2 0,-5-3-1 15,-1 1-12 1,0-6-38-16,-6-8-41 0,-10-6-19 16,2-14-55-16,-1-4-120 15</inkml:trace>
  <inkml:trace contextRef="#ctx0" brushRef="#br0" timeOffset="35462.21">26426 423 614 0,'0'0'248'15,"0"0"-195"-15,0 0 41 16,0 0-25-16,0 0-66 0,0 0-3 15,-9-2-27-15,24 36-41 16,6 7-68-16,0 0-159 16</inkml:trace>
  <inkml:trace contextRef="#ctx0" brushRef="#br0" timeOffset="35722">26693 492 868 0,'0'0'164'0,"0"0"-65"15,0 0 18-15,0 0-58 0,0 0-27 16,0 0-19-16,-17-45-13 16,17 80-3-16,4 28 0 15,9 19 3-15,1 11 0 16,-2 1 0-16,-5-3-3 15,-2-12 2-15,-1-12-15 16,0-14-79-16,-2-14-50 16,0-11-86-16,1-13-129 15</inkml:trace>
  <inkml:trace contextRef="#ctx0" brushRef="#br0" timeOffset="36263.08">26671 806 544 0,'0'0'112'16,"0"0"18"-16,0 0-10 16,0 0-56-16,0 0-50 15,0 0-8-15,99-63-2 16,-46 40-1-16,-2-5-3 16,-1-1 1-16,-6-7 2 15,-10 1-3-15,-13 0 0 16,-4 1 1-16,-10-1 1 15,-7 2 4-15,0 1 27 16,0 5 49-16,-3 1 0 16,-3 3-24-16,1 9-24 15,2 5-8-15,3 6-2 16,-3 3-5-16,3 0-9 0,-3 4-10 16,1 41-2-16,0 25 2 15,-1 27 4-15,2 3 1 16,-1 6 5-16,2-6-8 15,0-16 1-15,0-23-3 16,0-19 0-16,0-13 0 16,6-9-3-16,6-11 1 15,-2-9 1-15,8 0-11 16,5-12 10-16,1-23 1 16,3-11 1-16,-5-8 0 15,2-3 2-15,-8 8-2 16,2 12 1-16,-3 8 0 0,1 17 1 15,-1 9 5 1,6 3-5-16,-2 0-2 0,0 30 2 16,-3 7-2-16,-3 3-3 15,-3 4 1-15,-3-8-31 16,-3 3-66-16,-4-13-146 16,0-8-268-16</inkml:trace>
  <inkml:trace contextRef="#ctx0" brushRef="#br0" timeOffset="37575.01">28326 576 826 0,'0'0'177'16,"0"0"-42"-16,0 0 18 16,0 0-57-16,0 0-51 15,0 0-20-15,-6-71-13 0,-9 86-12 16,-11 37-1-16,-5 19 1 16,1 6 0-16,4 1 0 15,7-10-2-15,4-7 1 16,5-16 0-16,3-15-5 15,5-13-15-15,0-7-11 16,2-9-18-16,0-1-2 16,0 0 22-16,0-4 17 15,0-23 13-15,0-12-1 16,4 6 1-16,5 2 1 16,-1 10 2-16,4 0 4 15,2 14-2-15,8 7-1 0,10 0-4 16,6 10 0-16,10 21 0 15,-2 2 3-15,1 3-3 16,-7-7-3-16,-3-4-4 16,-7-7-32-16,-8-10-11 15,-8-4 12-15,-5-4 7 16,-8 0 22-16,-1-8 9 16,0-19 0-16,0-5 1 15,-1-5 12-15,-13-4 16 16,5 2 9-16,-2 1 20 15,3 7-11-15,1 4 6 16,2 9-14-16,3 6-2 16,0 11-2-16,2 1-13 0,0 0-9 15,0 0-3 1,-2 7-9-16,0 38-1 0,0 23-2 16,-1 13 2-16,1 3 0 15,2-3 0-15,0-6-2 16,0-5-19-16,0-13-61 15,0-8-88-15,0-16-121 16,15-19-401-16</inkml:trace>
  <inkml:trace contextRef="#ctx0" brushRef="#br0" timeOffset="37920.99">28761 1051 903 0,'0'0'167'0,"0"0"-48"16,0 0 48-16,0 0-84 15,0 0-39-15,0 0-28 0,-13-10-10 16,20 2-6 0,20-4 0-16,8-5-1 0,2-1-40 15,3-2-84-15,-4 1-113 16,-6 1-228-16</inkml:trace>
  <inkml:trace contextRef="#ctx0" brushRef="#br0" timeOffset="38491.01">29161 540 785 0,'0'0'229'16,"0"0"-104"-16,0 0 30 15,0 0-55-15,0 0-54 16,0 0-23-16,0 0-9 16,-11-26-11-16,11 27-3 0,16 37-4 15,11 18 4 1,4 23 0-16,-6 2 7 0,0 3-5 16,-8-10-1-16,1-9-1 15,-5-16 0-15,-2-9 0 16,-1-16 0-16,-1-6-2 15,-3-11-5-15,3-4-7 16,-3-3 10-16,3 0 4 16,4-29 0-16,2-16 1 15,-3-12 1-15,0-16 0 16,-6-9-1-16,-4-4 2 16,1 7 2-16,-2 6-3 15,2 18 3-15,-1 15 0 16,-1 8 1-16,2 10-2 0,-3 7-2 15,3 7-4-15,-2 2 2 16,-1 6-6-16,3 0-20 16,3 0-44-16,3 32-162 15,3 10-8-15,-6 3-240 16</inkml:trace>
  <inkml:trace contextRef="#ctx0" brushRef="#br0" timeOffset="40613.01">29715 915 660 0,'0'0'210'0,"0"0"-133"0,0 0 44 16,0 0 3-16,0 0-55 16,0 0-42-16,-20-7-11 15,20 7-9-15,0 0-2 16,5 0-4-16,16 0 1 16,10-3 0-16,5-7 2 15,6-10-2-15,-4-5-1 16,-6-1 0-16,-10 0-1 15,-7-3-6-15,-7 3-8 16,-8-1-1-16,0 3 1 16,-2 7 7-16,-19 5 1 0,-6 3 5 15,-6 9 0 1,-1 0 1-16,1 18-3 0,6 19 3 16,7 8-4-16,6 7 2 15,5 3 2-15,9-1 0 16,0-3-2-16,8-6 1 15,15-6-6-15,7-10 5 16,6-6-2-16,10-14 1 16,1-9-71-16,3 0-73 15,-5 0-76-15,-10-12-224 16</inkml:trace>
  <inkml:trace contextRef="#ctx0" brushRef="#br0" timeOffset="41063.01">30091 902 854 0,'0'0'108'16,"0"0"23"-16,0 0 6 15,0 0-61-15,0 0-26 16,0 0-24-16,-3-130-11 15,3 123-9-15,6-1-6 16,-2 8-1-16,3 0-4 16,7 0 3-16,5 27-4 15,5 16 1-15,0 6 1 0,-2 6-20 16,-5 0-23-16,-6 0-27 16,-1-8-4-16,-4-8 7 15,-3-2-32-15,-2-15 10 16,-1-12 0-16,0-8 2 15,0-2 77-15,0-4 14 16,-9-30 10-16,-2-11 32 16,4-11 15-16,3-15-3 15,1-6-9-15,3 1-7 16,0 10-22-16,3 13-2 16,8 19-5-16,0 12-6 15,2 9-3-15,6 5 0 0,5 8-49 16,8 0-61-16,6 0-98 15,2 6-197-15</inkml:trace>
  <inkml:trace contextRef="#ctx0" brushRef="#br0" timeOffset="41311.18">30587 374 581 0,'0'0'215'0,"0"0"-55"15,0 0 6-15,0 0-40 16,0 0-68-16,0 0-27 16,-43-90-13-16,43 90-16 15,0 8-2-15,0 40-20 16,0 27 11-16,0 24 9 0,5-1 5 16,2 6-5-16,-1-1-1 15,4-7 0-15,-2-7-11 16,4-17-127-16,4-21-64 15,1-14-144-15</inkml:trace>
  <inkml:trace contextRef="#ctx0" brushRef="#br0" timeOffset="41680.96">30522 969 662 0,'0'0'243'16,"0"0"-179"-16,0 0 48 0,0 0-21 16,0 0-69-16,0 0-17 15,40-36-5-15,0 14 4 16,1-1-1-16,1-6-1 16,-6-3-1-16,-14 0 0 15,-4-2-1-15,-7 0 0 16,-7 6 0-16,-4 4-2 15,0 3 1-15,-7 10 1 16,-8 5 4-16,-2 6-4 16,1 0 0-16,-4 10-6 15,-1 25 4-15,4 14-3 0,6 8 4 16,6 5-1 0,5-1-2-16,3-3 0 0,26-3-6 15,19-15-69-15,15-16-78 16,9-10-111-16,8-14-229 15</inkml:trace>
  <inkml:trace contextRef="#ctx0" brushRef="#br0" timeOffset="41902.57">31318 747 690 0,'0'0'305'0,"0"0"-164"15,0 0-21-15,0 0-20 0,0 0-50 16,0 0-23-16,-32-79-11 15,28 79-7-15,-10 17-9 16,-4 25-6-16,-9 21 6 16,-1 8-3-16,-1 5 3 15,6-7-1-15,3-6-5 16,2-11-21-16,2-7-67 16,8-7-52-16,2-16-78 15,5-18-100-15</inkml:trace>
  <inkml:trace contextRef="#ctx0" brushRef="#br0" timeOffset="42121.01">31086 714 971 0,'0'0'116'0,"0"0"-26"15,0 0 19-15,0 0-70 16,0 0-32-16,0 0-7 15,19 55-3-15,11-3 3 16,1 9 1-16,2-6 0 16,-3-4-1-16,-6-10-2 15,-3-6-68-15,0-4-145 16,-7-12-174-16</inkml:trace>
  <inkml:trace contextRef="#ctx0" brushRef="#br0" timeOffset="42653.01">31899 999 982 0,'0'0'148'0,"0"0"-92"16,0 0 57-16,0 0-54 16,-127-119-46-16,76 92-10 15,-5-2 3-15,2 4-6 0,10 2-2 16,12 7 2-16,13 6 1 16,10 3-1-16,8 7-1 15,1-4-14-15,0-5-32 16,24-5-34-16,21 0-2 15,14-6-19-15,3 6-38 16,-10 0-43-16,-11-1 26 16,-19 0 59-16,-10-7 42 15,-12 2 56-15,0-2 62 16,0-1 63-16,0 1 50 16,-4 3-38-16,-6-2-2 15,4 6-46-15,-1 6-9 0,4 1-25 16,0 5-13-16,3 3-12 15,0 0-15-15,-1 3-15 16,-5 36-9-16,1 29 4 16,-1 25 5-16,-3 17 1 15,8 9 0-15,1 4 1 16,0-7-2-16,0-13-4 16,0-15-87-16,3-18-158 15,10-17-199-15</inkml:trace>
  <inkml:trace contextRef="#ctx0" brushRef="#br0" timeOffset="43380">32084 620 762 0,'0'0'185'16,"0"0"-64"-16,0 0 52 16,0 0-72-16,0 0-61 15,0 0-17-15,-8-70-10 0,8 67-8 16,3-1-3 0,3 1-2-16,0 0 0 0,6 3-4 15,3 0 0-15,7 8-1 16,4 19-5-16,-2 6-12 15,0 9-30-15,-5 6-14 16,-5 7-23-16,-4 1 3 16,0 3-8-16,-10-9 13 15,0-5 5-15,0-1-5 16,-16-7 49-16,-5-4 30 16,-1-11 2-16,-1-3 3 15,7-4 23-15,2-8 42 0,8 1-12 16,5-8-4-16,1 0-20 15,0 0-9-15,0 0-10 16,1 0 1-16,20 0-3 16,9 0-1-16,3-15-4 15,1-6-6-15,0-7-23 16,-1 3-82-16,-4-5-172 16</inkml:trace>
  <inkml:trace contextRef="#ctx0" brushRef="#br0" timeOffset="44828.43">32527 872 710 0,'0'0'198'0,"0"0"-136"0,0 0 38 15,0 0-37-15,0 0-57 16,0 0 1-16,54-25-5 16,-22 9-1-16,-2-3 0 15,-6-3-1-15,-3-3-1 16,0-3-11-16,-9 3-18 16,0-2 11-16,-5 5 7 15,-7 2 6-15,0 1 6 16,0 4 1-16,-9 4 17 15,-8 3-11-15,1 8-2 16,-5 0 5-16,-1 0-8 16,1 22-2-16,0 9 0 15,-2 6 0-15,9 3 0 0,3 1-2 16,7 3 2-16,4-2-4 16,0-5 1-16,20-6-4 15,9-5-19-15,10-10-63 16,7-7-18-16,3-9 27 15,-5 0-29-15,-7 0 45 16,-4-25 63-16,-9-5 1 16,-6-5 42-16,-2-2 58 15,-5 0 1-15,-8 4 6 16,-3 3-4-16,0 11-19 16,0-2 3-16,-1 7-20 15,-12 1-25-15,-3 6-23 0,-2 7-18 16,-6 0-1-16,0 11-6 15,2 22 3-15,8 1 2 16,8-2-9-16,2-1-8 16,4 0-25-16,0-2-2 15,18-11 1-15,6-10 8 16,6-8 6-16,1-4-2 16,-3-30 10-16,2-8 6 15,-3-10 8-15,-3-9 7 16,-1-7 1-16,-3 3 5 15,-10-5 3-15,-6 3 16 16,-4 12 35-16,0 10 6 16,-14 15-4-16,-1 16-21 0,8 13-20 15,-1 1-9 1,-1 8-11-16,-5 37-15 0,-3 23 5 16,1 12 9-16,7 5-5 15,7-1 3-15,2-3 0 16,0-10-44-16,11-5-28 15,8-17 12-15,5-11-5 16,3-11-6-16,3-17 12 16,1-10 30-16,6 0 8 15,-1-8 20-15,-3-21 4 16,-3-6 0-16,-12-7 17 16,-2-5 9-16,-4 0 3 15,-7 6 16-15,-3 8 5 16,-2 11 0-16,0 10 2 0,0 1-20 15,0 10-8-15,-2 1-23 16,-15 0-1-16,-5 30-6 16,-8 15 3-16,-2 14 3 15,4-2 0-15,12-2-4 16,7-9 0-16,9-7-6 16,0-9-7-16,4-9 0 15,16-12 7-15,6-4 4 16,1-5 3-16,-3 0-2 15,-10 0 5-15,-4-8 3 16,-1-11 9-16,0 3 21 16,-1 3 9-16,-1 4 17 15,-1 6-14-15,-6 3-13 0,1 0-15 16,1 0-13-16,1 0-4 16,6 28 0-16,-4 8 0 15,0 9 1-15,1 1 1 16,-6 5-2-16,0 4 2 15,0 7-2-15,0 1-9 16,0-2 8-16,0 1-41 16,-3-4-12-16,-9-11-30 15,-3-6 6-15,-3-6 14 16,0-7 7-16,-4-9 5 16,-5-11 25-16,-10-8 21 15,3 0 6-15,4-6 6 0,6-15-4 16,13-1 2-1,10-11-4-15,1-7-16 0,16-13-139 16,25-4-127-16</inkml:trace>
  <inkml:trace contextRef="#ctx0" brushRef="#br0" timeOffset="45173.02">33510 1037 26 0,'0'0'704'0,"0"0"-591"16,0 0 8-16,0 0 4 16,0 0-67-16,0 0-36 0,12-45-3 15,4 22-2 1,1 1-5-16,-2-6 0 0,-5-3 3 16,-1-4-4-16,-4-4-6 15,-1 0-4-15,-4 3-2 16,0 9 0-16,0 10-12 15,-9 4 7-15,0 11 2 16,-3 2 1-16,-5 0-15 16,-6 40 6-16,-5 15 11 15,-1 7-4-15,7 9 5 16,5 5-3-16,10-4 2 16,7-5 0-16,0-10-8 15,3-11-32-15,22-12-27 16,8-8-98-16,3-17-143 0</inkml:trace>
  <inkml:trace contextRef="#ctx0" brushRef="#br0" timeOffset="45345.01">33761 1079 935 0,'0'0'121'16,"0"0"-4"-16,0 0-9 15,0 0-84-15,0 0-24 16,0 0 0-16,-21-3-52 16,6 3-214-16,0 0-382 15</inkml:trace>
  <inkml:trace contextRef="#ctx0" brushRef="#br1" timeOffset="78662.67">6973 10006 534 0,'0'0'0'16,"0"0"-7"-16,0 0-44 15,0 0-28-15,0 0-137 16</inkml:trace>
  <inkml:trace contextRef="#ctx0" brushRef="#br1" timeOffset="80146.5">619 3986 801 0,'0'0'142'16,"0"0"-91"-16,0 0 42 0,0 0-15 15,0 0-30-15,0 0-22 16,-8-88-15-16,-5 88-11 16,-5 45-13-16,-9 17 3 15,-3 19 5-15,6-3 5 16,18-9 0-16,6-13 0 15,17-9-6-15,13-13 5 16,7-12-6-16,-3-12-2 16,-4-8 7-16,-6-2 1 15,-9 0 0-15,0 0-2 16,-9 4-15-16,1 6-20 0,-1-2-7 16,-4 9 8-16,0 4-19 15,-2 1 15-15,0 4 15 16,-14-3 20-16,-12 5 5 15,-3-2 1-15,-6 4 2 16,-2-6-1-16,-3 0 1 16,4-5-1-16,6-10-1 15,5 2 2-15,13-11-4 16,9 0-19-16,3-11-61 16,9-27-165-16,24-13-122 15</inkml:trace>
  <inkml:trace contextRef="#ctx0" brushRef="#br1" timeOffset="80805.5">883 4137 744 0,'0'0'145'16,"0"0"-21"-16,0 0 18 16,0 0-40-16,0 0-62 15,0 0-23-15,-66 14-11 16,51 21-5-16,2 7 1 15,4 0 1-15,9 0-3 16,0-3 1-16,10-5 1 16,10-11 0-16,9-9-2 15,-3-11-2-15,4-3 1 0,-5 0-17 16,2-23-38-16,-15-6-11 16,-3-10 16-16,-9-3 22 15,0-7 19-15,-9-2 7 16,-13-4 2-16,-8 4 1 15,-2 0 3-15,7 12 8 16,1 7 13-16,11 11-4 16,5 9 5-16,5 7 7 15,3 3-2-15,0 2-29 16,2 0-1-16,20 0-3 16,8 0 2-16,7 0 1 15,-1 0-10-15,0 0-23 16,-3-5-10-16,2-12 10 15,-12-6-3-15,-1-3 8 0,-12-1 4 16,-3-9 22-16,-7-1 2 16,0-4 4-16,-3 3 8 15,-8 5 21-15,-1 10 19 16,5 3 4-16,1 13-3 16,4 5-5-16,2 2-21 15,0 0-16-15,-4 23-6 16,4 38-5-16,0 25 4 15,-3 21 0-15,3 6-2 16,-3-4 3-16,3-1-1 16,0-8-2-16,0-10-1 15,0-12-1-15,0-17 0 16,3-19 0-16,6-15-3 0,0-15-22 16,-3-6-41-16,9-6-27 15,4-10 4-15,6-25-37 16,4-17-142-16,-1-6-231 15</inkml:trace>
  <inkml:trace contextRef="#ctx0" brushRef="#br1" timeOffset="81278.23">1547 3796 73 0,'0'0'874'16,"0"0"-768"-16,0 0 51 15,0 0-38-15,0 0-75 16,0 0-27-16,-36-71-9 15,36 71-5-15,-6 0-3 16,0 12-1-16,-1 15 0 16,1-1-2-16,4 3 3 15,2-11-1-15,0 2 0 0,0-3 0 16,11-11 1-16,5-6-1 16,2 0-17-16,-2-9-10 15,-1-21-1-15,-6-6 10 16,-6 4 6-16,-3-7 10 15,0 7 3-15,-9 6 0 16,-7 9 2-16,2 9 0 16,1 8 0-16,4 0-2 15,-2 16-3-15,4 23-3 16,4 14-30-16,3 6-63 16,0-2-55-16,15-1-96 15,12-12-182-15</inkml:trace>
  <inkml:trace contextRef="#ctx0" brushRef="#br1" timeOffset="81646.31">1656 4341 765 0,'0'0'230'15,"0"0"-119"-15,0 0 52 16,0 0-67-16,0 0-56 15,0 0-24-15,-30 26-5 16,20 2-2-16,3 3-2 16,-3 2-3-16,10-3-2 15,0-7 0-15,0-4-2 16,10-7 0-16,7-6 0 0,4-6 0 16,5 0-21-16,-3-6-5 15,-2-11 7-15,-9-1 2 16,-9-5 17-16,-3-3 0 15,0-3 2-15,0-1 5 16,-9 4 6-16,-7 9 1 16,2 3-3-16,5 11-6 15,2 3-1-15,-1 0-4 16,-5 1-31-16,4 28-57 16,3-4-121-16,6-8-189 15</inkml:trace>
  <inkml:trace contextRef="#ctx0" brushRef="#br1" timeOffset="85363.52">3713 3904 255 0,'0'0'375'0,"0"0"-363"16,0 0 1-16,0 0-3 16,0 0-3-16,0 0-6 15,0 0-2-15,-12 8 0 16,12-2-1-16,0 0-3 15,2 4 5-15,12 1 1 16,0 1 6-16,0-5 9 0,2-7 3 16,-7 0 1-16,4 0 1 15,-8 0-2-15,-2-15 3 16,-3-6-15-16,0-2 1 16,0 4 1-16,0-1-1 15,-8 7-7-15,-5 3 5 16,8 4-3-16,1 4-1 15,-2 2-2-15,4 0-2 16,-1 0-5-16,2 0-12 16,-3 6-5-16,2 17 4 15,-1-1 13-15,3 4 2 16,0-7 3-16,0 0 2 16,9-2 6-16,6-2-3 0,6-7 14 15,1-8 1-15,2 0 9 16,0 0-9-16,-1-11-9 15,-13-11-3-15,-3 2 0 16,-7 1-1-16,0-3 2 16,-9 1-4-16,-5 6 0 15,-2 6-3-15,6 3 2 16,-3 6-4-16,-1 0-1 16,6 0-5-16,-3 12-3 15,0 10 2-15,5 1 4 16,3-1 3-16,3-5 1 15,0-1 1-15,0 0 0 16,3-7 1-16,14-1 2 0,5-8 7 16,8 0-3-1,-2 0-4-15,-6-15-3 0,-8-3-1 16,-8-2-2-16,-6 2 2 16,0-3 1-16,-10 3 1 15,-16 5-1-15,-4 12 0 16,-4 1-2-16,3 0 1 15,4 16-1-15,6 14 1 16,9 3-1-16,8 8-3 16,4 1-40-16,4-5-108 15,26-8-58-15,7-11-200 16</inkml:trace>
  <inkml:trace contextRef="#ctx0" brushRef="#br1" timeOffset="86378.93">6919 3804 601 0,'0'0'163'15,"0"0"-89"-15,0 0 39 16,0 0-40-16,0 0-53 0,-89 0-12 16,77 5-6-1,3 14-1-15,1 6-1 0,4 2-1 16,4 2 1-16,0-3 0 16,0-4 0-16,3-6 0 15,7-7 0-15,1-5-3 16,-1-4-2-16,-1 0 3 15,-1 0-7-15,-1-19 9 16,-4-5 3-16,-2-1-1 16,-1-4 4-16,0 0 1 15,-1 3 6-15,-11 4 1 16,0 12-7-16,3 3 0 0,5 2-5 16,-2 4 0-1,6 1-2-15,-1 0-2 0,-1 0-1 16,-1 1-3-16,0 21 3 15,-2 3 2-15,5 4 1 16,0-1 1-16,0-4 0 16,14-8 5-16,7-5-1 15,4-3 5-15,-1-8-3 16,-1 0-6-16,0 0-1 16,-7 0 0-16,-2 0-1 15,-5-3 2-15,-7-2 0 16,-2 1 2-16,0-2 1 15,0-3 5-15,0 1-6 16,-11 2-1-16,-7-1-2 16,-1 7-3-16,-7 0-1 0,-4 19-25 15,-2 14-50-15,3-4-177 16,4-3-390-16</inkml:trace>
  <inkml:trace contextRef="#ctx0" brushRef="#br1" timeOffset="87579.51">3747 6586 680 0,'0'0'136'16,"0"0"-93"-16,0 0 8 15,0 0-19-15,0 0-20 16,0 0-12-16,0-7 0 15,0 22-5-15,4 15 4 16,9 3 1-16,0 0 0 16,7-3 1-16,2-4 0 15,1-12 1-15,3-9 4 16,-6-5-1-16,-2 0 3 16,-5-18-2-16,-10-11-1 0,-3-3-2 15,0-5 3-15,-20 0 1 16,-10 5 0-16,-4 5-3 15,3 9 0-15,9 8 1 16,4 4-1-16,8 6-4 16,6 0-1-16,4 0-2 15,-2 22-6-15,2 12 7 16,0 7 0-16,2 3 2 16,15-6 2-16,2-5 3 15,5-7-5-15,-2-12 6 16,-5-8 2-16,-1-6-1 15,-2 0-6-15,-4 0 5 16,-7-17-3-16,-3-9-1 16,0-3 3-16,-3 3-4 15,-11-3 4-15,-3 7-5 0,2 6 2 16,6 2-2-16,3 10 0 16,3 4 0-16,3 0-2 15,0 0-4-15,0 18-13 16,14 20-2-16,12 13-21 15,16-6-100-15,10-5-124 16,6-8-149-16</inkml:trace>
  <inkml:trace contextRef="#ctx0" brushRef="#br1" timeOffset="88597.51">7107 6219 580 0,'0'0'162'16,"0"0"-74"-16,0 0 48 15,0 0-75-15,-92-43-43 16,80 43-7-16,0 0-6 16,3 0-2-16,2 15-3 15,2 6-2-15,2 3 2 0,3 5-1 16,0-3 2-16,3 2 1 16,10-3 0-16,4-9 3 15,-1-9-1-15,-2-1-4 16,0-6 3-16,-3 0-3 15,-5-16 5-15,-2-12-4 16,-4-2 5-16,0 0-1 16,0 1 3-16,-10 3 2 15,-1 7-5-15,3 7-2 16,2 5-1-16,3 5 0 0,1 2-2 16,2 0-5-1,-1 0 0-15,-1 0-1 0,1 21 2 16,-1 2 4-1,2-1 0-15,0-3 0 0,0-2 1 16,10-2 5-16,7-7-3 16,3-5 7-16,6-3 1 15,1 0-4-15,-6-6-2 16,-3-10-2-16,-5-3-1 16,-7 2 0-16,-4 1-2 15,-2-2 2-15,0 3-2 16,-5 3 0-16,-14 5-10 15,-8 7-14-15,-8 8-33 16,2 26-103-16,-2-1-150 0,7 0-197 16,8-5 418-16</inkml:trace>
  <inkml:trace contextRef="#ctx0" brushRef="#br1" timeOffset="91117.52">3983 3967 17 0,'0'0'19'0,"118"0"2"16,-52 0-3-16,1 0 2 16,9-3-8-16,2-8 6 15,-3 3 11-15,-3-2 3 16,-6 3-4-16,-11-1-17 16,0 0-8-16,-6 5-1 15,-2-1 0-15,-4 3 11 16,-6-5 3-16,2 2-7 15,3 0 3-15,-1 0-6 16,4-2-2-16,3 0-3 16,-1-1 0-16,1 0 0 15,-3 0 0-15,-2 3 3 16,0-2-3-16,-5 0-1 16,-2-1 1-16,-3 2 1 15,-1-1 1-15,-3-1-3 0,-2-1 4 16,0 0-2-16,0-2 0 15,-1 5 3-15,-2-2-1 16,3 0-3-16,-1 6 1 16,2-1 1-16,9-2-1 15,0 3 0-15,5 1 2 16,3-2 3-16,-3 2-3 16,0-4 3-16,-4 4-3 15,-5-2-4-15,-6 2 3 16,-4-1-3-16,-3 1 0 15,1 0 3-15,-2 0-1 16,-1 0 0-16,2 0 5 0,0 0-6 16,6 0 8-16,2 0-6 15,2 0 3-15,7 0 2 16,-1 0-4-16,0 0-3 16,3 1 4-16,-5 5 0 15,-1-3-4-15,-2 1 2 16,-4-2 0-16,0-1-1 15,-6 5-2-15,3-5 7 16,1-1 0-16,-4 0 3 16,5 0-6-16,-3 0 9 15,1 0-7-15,-5 0 1 16,1 0-6-16,-1 2-1 16,-2 4 2-16,7 2 2 0,-4 0-1 15,1-1-2-15,-3 0 2 16,-1 0 0-16,0-1-1 15,-2-3 0-15,-4-1 1 16,-8 2-2-16,0-4-1 16,-3 0 0-16,0 0-1 15,-17 0-96-15,-22 0-309 16</inkml:trace>
  <inkml:trace contextRef="#ctx0" brushRef="#br1" timeOffset="92550.52">3795 3928 318 0,'0'0'64'0,"0"0"-25"16,0 0-5-16,0 0-4 0,0 0-8 15,0 0-4 1,-31-30 1-16,31 28-7 0,0 2 0 15,0-2-4-15,0 2-3 16,0 0-3-16,0 0 1 16,0 0-6-16,0 0 0 15,0 15-2-15,-3 25-3 16,-3 9 8-16,1 17 1 16,2 1 12-16,-4 4 8 15,7 8-2-15,-6 4 6 16,6 4 2-16,-3-3 3 15,-1 3 0-15,-2 6 8 0,2 2-16 16,-7 3-3-16,2 0 3 16,1-12-5-16,2-11 10 15,4-7-7-15,2-5-5 16,-5-4-3-16,5 0-5 16,0 4 3-16,-3 2-1 15,3-1 0-15,0-2 3 16,-2-3-1-16,2-7-3 15,0-4-6-15,0-7 3 16,0-3 0-16,0-2-1 16,0-4 1-16,2 4 0 15,6-7-3-15,-6-1 5 16,4 1-3-16,0-2-2 0,-1-2-1 16,1-1 0-1,1 4 3-15,-1-2-3 0,0-3 0 16,0 0-1-16,-3-1 1 15,3 0 0-15,-1-4 0 16,-3 3 1-16,0-4-1 16,0 4 4-16,0-4-4 15,1 3 0-15,2-1 0 16,-2 3-1-16,0-5 2 16,0 5-2-16,1-3 1 15,2-3 0-15,0 0-1 16,-3-4 0-16,3 2 0 15,-4 1 1-15,1-3-1 16,1 0 0-16,-4 1 1 0,0-4 1 16,0 1 1-16,0 1-1 15,0-2 0-15,1 5-2 16,-1 0 6-16,0 2-1 16,0-1-1-16,0-4 0 15,0 4-2-15,0-6 4 16,0 3-5-16,0-4 6 15,0-4 0-15,0-4-7 16,0 2 6-16,0-2-3 16,0 0 0-16,0 0-1 15,0 0 5-15,0 0-7 16,0 0 3-16,0 0 0 16,0 0-3-16,0 0 0 0,0 0-7 15,0-6-68-15,0-23-210 16,0-8-398-16</inkml:trace>
  <inkml:trace contextRef="#ctx0" brushRef="#br1" timeOffset="96163.52">9739 3676 604 0,'0'0'152'0,"0"0"-108"16,0 0 7-16,0 0-2 16,-92-40-30-16,84 40-9 15,2 0-1-15,1 0-9 16,4 5 0-16,1 18-5 15,0 8 0-15,0 4 5 16,12 1 2-16,11-6 1 16,0-5 1-16,4-9 6 15,2-8 5-15,-3-8-7 16,-5 0 2-16,-6 0-8 16,-6-20 3-16,-3-10-2 15,-6-5 0-15,0 4 0 0,-22-2-1 16,-4 10 1-16,1 1-2 15,2 12 1-15,6 6-1 16,5 4 1-16,0 0 0 16,9 0-2-16,1 0-1 15,1 0-1-15,1 4-3 16,0 12 0-16,0 1 5 16,0-1 0-16,6-2 0 15,9-6-1-15,-2-1 0 16,0-5 0-16,-9 2-1 15,0-4-5-15,-4 0 6 16,0 0-1-16,0-4 1 0,0-11-11 16,-4-1 5-16,0 10 3 15,-3-2-3-15,1 8-7 16,3 0-14-16,2 8-30 16,1 26-47-16,0 1 2 15,19 2-60-15,12-6-306 16</inkml:trace>
  <inkml:trace contextRef="#ctx0" brushRef="#br1" timeOffset="96870.52">11998 3690 576 0,'0'0'219'16,"0"0"-124"-16,0 0 24 15,0 0-63-15,0 0-33 16,0 0-11-16,-34-4-8 16,31 4-1-16,0 3-3 15,3 10-2-15,0 6 2 16,0 3 0-16,0-5 4 15,16 2-4-15,-2-9-5 16,6-10 5-16,-3 0-3 16,-4 0 2-16,-1-3-5 15,-2-10 1-15,-7-9 5 16,-3 1 1-16,0 3 0 0,0 1 5 16,-11 3-1-1,-3 7-2-15,3 6 3 0,0 1-3 16,-1 0-3-16,-4 16-1 15,6 13 0-15,-4 3 1 16,6-3 1-16,8 1 0 16,0-5-1-16,0-2 3 15,13-6-2-15,6-9 0 16,5-1 0-16,-3-7-1 16,-4 0 0-16,-1 0 1 15,-5-7-1-15,-5-4 0 16,3-3 2-16,-9 2 3 15,0-3 0-15,0 4 0 16,-13 1-5-16,-4 6-1 0,-4 4-2 16,-3 0-16-1,-1 30-32-15,-3 2-125 0,-1-1-130 16</inkml:trace>
  <inkml:trace contextRef="#ctx0" brushRef="#br1" timeOffset="97928.4">9960 5990 703 0,'0'0'84'0,"0"0"-24"15,-121-23 36-15,87 23 39 16,8 0-52-16,8 9-36 15,5 17-29-15,4 7-9 16,0 5 6-16,9 4-1 0,0-4-4 16,0 0-5-16,18-4 0 15,6-9-5-15,7-10-1 16,1-11 0-16,-6-4-2 16,-2 0-11-16,-6 0-6 15,-10-25-5-15,-2-5 9 16,-6-4 8-16,0-2 8 15,-26 4 0-15,-8 0 2 16,-2 12 4-16,8 9-1 16,7 7 11-16,10 4 1 15,6 0-2-15,4 0-15 16,1 5-1-16,0 14-9 16,6 10 5-16,12-2 4 15,8-8-3-15,-4-6 0 0,-2-5-1 16,-4-6-14-16,-6-2 2 15,-4 0 8-15,-4 0 9 16,-2-14 0-16,0-4 0 16,0-2 3-16,-10 0 0 15,-7 5 1-15,1 4-3 16,2 3 0-16,8 7-1 16,3 1-5-16,3 0-31 15,0 16-45-15,0 20-1 16,6-1-54-16,15-6-143 15</inkml:trace>
  <inkml:trace contextRef="#ctx0" brushRef="#br1" timeOffset="98790.52">12345 5790 785 0,'0'0'99'0,"0"0"-64"15,0 0 71-15,0 0-6 16,0 0-55-16,0 0-29 16,-62 65-7-16,59-37 2 15,3 1-2-15,0-6-3 16,3-1-6-16,12-6-2 16,1-5-2-16,1-5 2 0,0-6-5 15,-8 0-6-15,3 0 8 16,-9-15 5-16,-1-15 4 15,-2-3 0-15,0-2-1 16,-18 3 7-16,-3 9-4 16,4 9-1-16,4 10 3 15,4 4-1-15,5 0-2 16,-5 0-5-16,3 18-4 16,-3 5 4-16,6-1-1 15,3-5-1-15,0-1-2 16,0-1 0-16,15-4 0 15,0-3 4-15,4-5 1 16,-2-3 2-16,0 0-3 16,-8 0 1-16,-4 0 1 0,2-2 2 15,-7-3-3-15,0-3 3 16,0-2-4-16,0 3-7 16,-7 2-17-16,-10 5-46 15,-4 0-88-15,-2 0-158 16</inkml:trace>
  <inkml:trace contextRef="#ctx0" brushRef="#br1" timeOffset="104107.51">9739 3764 402 0,'0'0'61'0,"0"0"-26"15,0 0 35-15,0 0 22 16,0 0-38-16,0 0-27 0,0 0-4 16,-30 0 2-1,30 2 0-15,0-2-5 0,0 1-2 16,17 5-1-16,15-6 3 15,13 1-3-15,9 1-5 16,15-2-1-16,7 0-2 16,0 3-2-16,4-3-5 15,-5 2-1-15,-1 3 1 16,-5-2-2-16,-6-2 0 16,-4 5 1-16,-7-4 1 15,-7 4-2-15,-7-5 0 16,3 3-2-16,-5-1 2 0,-3 3 0 15,2-5-2 1,-5-1 1-16,-4 2 1 0,4 2 0 16,1-3 0-16,0 3 0 15,2 1 1-15,-1-3-1 16,-4 2-2-16,4-2 1 16,-2-2 0-16,2 2-3 15,-1-2 4-15,-2 0-2 16,0 0 2-16,-6 0 0 15,0 0 0-15,1 0 0 16,2 0 0-16,-2 0 0 16,-3 0 0-16,6 0 0 15,-4 0 1-15,1 0-1 16,-1 0 0-16,2 0 0 16,-1 0 0-16,1 0 0 0,-2 0 0 15,-2 0 0-15,1 0 1 16,-3 0-1-16,-2 0 1 15,-1 0 0-15,1 0 1 16,2 0-2-16,-1 0 0 16,1 0 1-16,4 0-2 15,-5 0 3-15,3 0-4 16,-1 0 4-16,-5 0-4 16,2 0 3-16,-4 0-1 15,3 0 2-15,1 0-2 16,1 0 0-16,0 0 0 15,0 0 1-15,-2 0-1 0,-1 0 0 16,-1 0 0-16,3 0 0 16,-2 0 0-16,-1 0 0 15,-1 0 1-15,2 0-1 16,2 0 0-16,-3 0 1 16,3-2-1-16,-2-4 1 15,-3 4 1-15,-2 1 1 16,-6-3-3-16,-2 4-1 15,-2 0 1-15,0 0 0 16,0 0 0-16,0 0-13 16,-6 0-83-16,-22 11-138 15,-8 5-229-15</inkml:trace>
  <inkml:trace contextRef="#ctx0" brushRef="#br1" timeOffset="105824.52">9752 6180 495 0,'0'0'58'0,"0"0"-50"15,0 0 33-15,0 0 49 0,0 0-49 16,0 0-24 0,0 0 6-16,95-19 23 0,-52 15-13 15,6 0-19-15,2 1 0 16,4-3-4-16,2 2-4 16,-1-1-4-16,3 4 1 15,-6-5-2-15,-1 0 0 16,2 4 1-16,-9-3-2 15,9 2 1-15,-7 3 2 16,0 0-3-16,-1 0-1 16,-4 0 1-16,-2 0 2 15,4 0-2-15,-3 0-3 16,3 0 3-16,-5 0 0 0,2 0-1 16,-4 0 1-1,0 0 0-15,0 0 1 0,-3 0-3 16,-4 0 3-16,2 0-1 15,-1 0 0-15,1 0 0 16,0-13 1-16,-2 5-1 16,-2 1 1-16,-1 3-1 15,-1-1 0-15,-6 3 0 16,-1-2 0-16,-1 2 0 16,3 0 1-16,-4 2-1 15,0 0 0-15,1 0 0 16,-2 0 0-16,0 0 2 15,-2-4-2-15,1 3 0 16,0-2 1-16,0-1-1 0,-1 2 0 16,-3 2 1-16,-4-1-1 15,1 1 0-15,-3 0 3 16,1 0-2-16,5 0-1 16,-5-1 1-16,6 1-1 15,2 0 0-15,-1 0 0 16,5-4 0-16,-3 2 0 15,3 0-1-15,-3 2 1 16,3 0 0-16,-6-4 0 16,4 2 1-16,-8 1 0 15,8-4-1-15,-6 5 0 16,0-1 1-16,4-2-1 16,-2 0 0-16,3 3 2 0,-6 0-2 15,8-2 2-15,-1 1-2 16,-4 1 0-16,4-4 0 15,-4 1 3-15,0 3-3 16,0-6 0-16,0 6 0 16,0 0 1-16,-4 0-1 15,2-1 0-15,2 1 1 16,-4-3 2-16,2-1-3 16,-2 4 0-16,0-2 0 15,0-2 5-15,1 1-5 16,-4-2 3-16,0 4 4 15,-1-2-3-15,2 3-1 0,0 0 5 16,3 0-4 0,-1 0-1-16,1 0 2 0,0-4-2 15,2 3 0-15,1-1-2 16,-4-1-1-16,4 3 4 16,-5 0-2-16,0 0 3 15,1 0-4-15,0-3 4 16,-2 3-2-16,4 0 0 15,-1 0 5-15,0-6-3 16,3 6-2-16,-6 0 4 16,6-1-6-16,-5 1 2 15,4-3-1-15,1 3 4 16,0 0-4-16,-2-4 1 0,3 4 0 16,-3 0 5-1,4 0-1-15,-5 0 6 0,-3 0-3 16,-1-3-2-16,5 3 4 15,-4 0 1-15,-4 0-5 16,4 0 1-16,0 0 0 16,2 0 3-16,-2 0 5 15,0 0 3-15,-1 0 0 16,-2 0-5-16,-3 0-2 16,0 0-2-16,0 0-9 15,0 0 0-15,0 0-1 16,0 0-1-16,0 0-10 15,0 0-72-15,-6 3-50 16,-18 4-122-16</inkml:trace>
  <inkml:trace contextRef="#ctx0" brushRef="#br1" timeOffset="112268.53">13937 4535 995 0,'0'0'101'0,"0"0"-74"16,0 0 30-16,0 0 53 15,0 0-37-15,29-127-46 0,5 111-18 16,2 1-3-16,4 5-2 16,-1 6-3-16,1 4-2 15,-6 0-7-15,-2 0-53 16,-10 1-85-16,-12 24-82 16,-10 5-123-16</inkml:trace>
  <inkml:trace contextRef="#ctx0" brushRef="#br1" timeOffset="112455.53">13912 4761 602 0,'0'0'216'0,"0"0"-157"16,0 0 41-16,0 0 32 16,0 0-52-16,0 0-47 15,40-4-23-15,8-14-2 0,7-5-7 16,2 2-1-16,-3-1-57 15,-5-1-66-15,0-1-87 16,-10-2-162-16</inkml:trace>
  <inkml:trace contextRef="#ctx0" brushRef="#br1" timeOffset="112844.53">14211 4045 805 0,'0'0'120'16,"0"0"-32"-16,0 0 61 0,0 0 39 16,0 0-85-16,0 0-58 15,-66-36-15-15,66 36-12 16,0 0-7-16,0 15-7 16,21 21-3-16,11 16 3 15,7 6 1-15,7 0-1 16,-1-5-4-16,-3 2 0 15,-6-2 0-15,-7-2-1 16,-7-6-7-16,-9 0-10 16,-6-4-11-16,-7 3 9 15,0 2 7-15,-3 8 12 16,-20 0 0-16,-5 11-2 16,-4-7 3-16,0 0 0 0,1-2 0 15,6-17 0-15,8-7-7 16,4-9-22-16,10-8-25 15,3-5-22-15,0-10-59 16,15 0-51-16,16-17-71 16,7-27-363-16</inkml:trace>
  <inkml:trace contextRef="#ctx0" brushRef="#br1" timeOffset="113721.52">15374 4120 794 0,'0'0'155'16,"0"0"-63"-16,0 0 74 15,0 0-38-15,-76-126-55 16,71 96-26-16,5 0-12 15,0-2-15-15,8 4-10 16,11-1-3-16,1 9-6 16,5 0-1-16,-1 11 0 15,0 3-2-15,0 6-4 16,1 0 0-16,-4 28-9 16,-6 11-14-16,-8 13 3 0,-5 6 4 15,-2 9 4 1,-9 1-1-16,-14 3 7 0,-5-1-2 15,-4 2-2-15,1-7 8 16,0-10 5-16,3-5 3 16,4-10 2-16,6-12 0 15,6-4-2-15,8-9 1 16,-1-7 0-16,5-6 12 16,0-2 1-16,0 4 8 15,15-4-4-15,22 0 7 16,8-4-7-16,11-12-14 15,-1-6-4-15,-3 1-12 0,-2 3-58 16,-6 1-91-16,-11 4-111 16,-11-1-249-16</inkml:trace>
  <inkml:trace contextRef="#ctx0" brushRef="#br1" timeOffset="115852.53">16188 4116 632 0,'0'0'211'15,"0"0"-121"-15,0 0 60 16,0 0 0-16,0 0-44 16,0 0-46-16,0 0-21 15,-8-107-15-15,6 110-19 16,-1 35-3-16,-3 20-2 0,-2 8 2 16,4 0-1-16,-1-4-1 15,3-13 0-15,-1 0-1 16,3-9-9-16,0-13-37 15,0-13-11-15,0-3-39 16,0-11-51-16,0-3-5 16,0-35-38-16,0-17-274 15</inkml:trace>
  <inkml:trace contextRef="#ctx0" brushRef="#br1" timeOffset="116049.53">16090 3634 614 0,'0'0'151'16,"0"0"-88"-16,0 0 51 0,0 0-13 15,0 0-60-15,0 0-39 16,-6 7-2-16,6 25-11 16,15 7 9-16,2 2-56 15,3 4-49-15,-1-2-44 16,3-9-87-16</inkml:trace>
  <inkml:trace contextRef="#ctx0" brushRef="#br1" timeOffset="116414.53">16438 3964 569 0,'0'0'176'15,"0"0"-95"-15,0 0 65 0,-93 38-34 16,72-15-47-16,5-1-17 15,3 5-9-15,10 4-15 16,3-1-19-16,0 0 3 16,20-3-7-16,12-4 0 15,8-3-1-15,-1-8 0 16,-2-2-2-16,-4 0-18 16,-9-3-30-16,-6 4-4 15,-9 6-8-15,-5 0-3 16,-4 5 6-16,0 10 41 15,-23-1 9-15,-7 5-17 16,2-3 0-16,-8-6 15 0,5-2 1 16,4-10 0-16,7-6 4 15,9-5 4-15,6-4 0 16,5 0 2-16,0-19-26 16,19-23-85-16,11-10 9 15,7-8-29-15,3-8-93 16</inkml:trace>
  <inkml:trace contextRef="#ctx0" brushRef="#br1" timeOffset="118183.52">16787 4020 442 0,'0'0'189'0,"0"0"-45"16,0 0 20-16,0 0-12 0,0 0-58 15,0 0-36-15,-34 5-9 16,17 20-12-16,4 5-10 15,-1 8-9-15,4 4-9 16,3 0-6-16,7-8 1 16,0 4-3-16,4-7 0 15,15-8-1-15,5-8-5 16,7-3 3-16,6-12-12 16,0 0-16-16,-2-4-7 15,-3-19-17-15,-8-9-11 16,-8 1 6-16,-7-6 6 15,-9-5 15-15,0-1 25 0,-5 5 10 16,-6 6 3-16,0 4 12 16,6 11 23-16,1 5 19 15,4 1 1-15,0 8-11 16,0-5-15-16,4 3-18 16,12-4-6-16,2 4 1 15,0 5-5-15,-2 0 1 16,-4 0-1-16,2 15 2 15,-4 14-1-15,3 2-2 16,-6 9 4-16,2-2-4 16,-3 1-6-16,5-4-12 15,-3-9-16-15,3-7 12 0,1-7-6 16,-3-12 19 0,3 0 1-16,3-4 8 15,-3-26 0-15,1-7 4 0,-4-4 5 16,-3 2 13-16,0 2 4 15,-4 1 12-15,1 3 1 16,2 6-9-16,-5 9-3 16,0 4-9-16,0 6-2 15,0 8-7-15,2 0-1 16,6 0-8-16,1 8-3 16,5 15 2-16,1 9 2 15,1 4-4-15,-2-3 3 16,-2 2-16-16,-2-9-4 15,0-4-6-15,0-5-5 16,-3-5 10-16,-1-5-1 0,2-5 16 16,-5-2 2-16,2 0 4 15,2 0 3-15,-1-8 2 16,3-15 2-16,0-3 6 16,2-3 2-16,-1 0-5 15,0-1 0-15,0 3 6 16,-2 1-6-16,-1 7 6 15,1-2-2-15,-4 8-4 16,2 2-1-16,-3 3-3 16,0 2-4-16,0 6 2 15,-1 0-3-15,4 0-1 16,1 0-3-16,4 31 1 16,-2 5 1-16,1 4 1 0,-4 1 0 15,2 1-14-15,-1-9-15 16,1-3-9-16,1-5-22 15,1-5-15-15,6-11-9 16,-4-3-20-16,3-6 1 16,-2 0-1-16,1-10 20 15,0-15 42-15,-3-1 39 16,-2-10 3-16,0 2 28 16,-3-3 19-16,-1 4 27 15,1 5 1-15,-5 7 14 16,1 6-2-16,-2 4-15 15,0 5-5-15,0 0-7 0,0 6-24 16,0 0-7-16,0 0-11 16,0 0-6-16,1 6-12 15,3 22 1-15,2 13 3 16,-1-2-2-16,1 5-2 16,3-4 0-16,4-5-1 15,-1-9-15-15,4-4-18 16,0-9 2-16,4-9 3 15,1-4 8-15,-1 0 15 16,2-10 6-16,-1-19 0 16,-4 3 0-16,-6-9 0 15,-3-5 1-15,-7 2 0 16,-1-3 4-16,0 4 0 16,-1 1 0-16,-15 11 3 0,-4 3 1 15,-10 15-1-15,-4 7-2 16,-6 0-5-16,8 20-1 15,4 14 0-15,7 3 0 16,8 3-1-16,7-3-1 16,6-8-6-16,0-10-27 15,23-6-7-15,9-13-17 16,3 0-29-16,-2 0 0 16,-2-16 21-16,-3-6 31 15,-5-1 12-15,-6 1 14 16,-4-1 8-16,-5 1 2 15,-5 3 12-15,-2-2 25 16,1 5 20-16,2 2 4 0,-2 3-8 16,5-4 0-16,4 1-2 15,-2-2-10-15,4 3 12 16,-1-3 4-16,-1 7-6 16,0 2-11-16,-2 6-5 15,0 1-6-15,4 0-8 16,0 0-11-16,1 19-3 15,1 15-1-15,-4 7-4 16,-1 4 1-16,-1 0-3 16,-4 0-7-16,-2-4-18 15,4-5-10-15,2-3-2 16,3-8-6-16,0-5 20 16,-2-10 9-16,-2-4-35 0,-6-6 41 15,1 0 8-15,-3-10 4 16,0-18 8-16,0-9 9 15,0-4 9-15,0-4-1 16,0-10-1-16,0 2-6 16,0-6-8-16,4 6-6 15,11 11-3-15,4 0-4 16,4 14-1-16,-1 7 0 16,2 12-1-16,-2 9-5 15,-1 0-29-15,-2 1-47 16,1 22-61-16,-3 3-86 15,3 2-179-15</inkml:trace>
  <inkml:trace contextRef="#ctx0" brushRef="#br1" timeOffset="118492.38">18778 3795 806 0,'0'0'156'0,"0"0"-31"16,-90-74 66-16,72 63-65 16,9 3-48-16,7 8-31 15,2 0-17-15,0 28-13 16,0 32-12-16,5 24 18 0,8 9-18 16,1 7 3-1,-5-2-6-15,-6-4 2 0,-3-3-4 16,0-6 0-16,0-2 0 15,0-12-6-15,0-10-11 16,0-13-41-16,0-12-30 16,0-17-37-16,0-15-71 15,3-4-37-15,11-16-156 16</inkml:trace>
  <inkml:trace contextRef="#ctx0" brushRef="#br1" timeOffset="119843.53">18759 3729 915 0,'0'0'72'0,"0"0"50"0,0 0 52 16,0 0-58-16,0 0-73 16,-9-131-12-16,34 129-20 15,7 2-2-15,4 0-7 16,1 33-1-16,1 11-1 15,-9 9-3-15,-4 10-3 16,-5-1-24-16,-8-1-7 16,-6 0-26-16,-6-3-8 15,0-9-29-15,-8-1 8 16,-14-9-4-16,1-10 14 16,-3-6 45-16,0-7 30 0,5-10 6 15,6-6 2 1,3 0 7-16,9-5 44 0,1-26 1 15,0-9-26-15,14-13 5 16,12-8-3-16,4-4-15 16,2-12 1-16,2-2-8 15,-1 0-1-15,-1 1-4 16,-6 0-1-16,-1 1-1 16,-7 2 1-16,0 7 1 15,-6 5 0-15,1-2 18 16,-5 6 2-16,1-4 1 15,-2 5 18-15,-1 5-3 0,0 5-10 16,1 11 8-16,-6 10-1 16,0 10 1-16,3 11-6 15,-4 6-2-15,0 0-13 16,0 0-15-16,1 17-3 16,3 8 3-16,0 1 0 15,5-4 4-15,-7-6-4 16,2-3 0-16,-2-5 0 15,0-2 0-15,-2-4 0 16,0-2 0-16,0 0 0 16,0 0 1-16,4 0-2 15,-4 0 1-15,3 0 0 16,-3 0 2-16,0 0-2 0,0 0 0 16,0 0 1-1,0 0-1-15,0 0-1 0,0 0 0 16,0 0 1-16,0 0-2 15,0 0 0-15,0 0 1 16,0 0 1-16,0 0 1 16,0 0 1-16,0 0 0 15,0 0-2-15,0 0 1 16,0 0 3-16,0 0-3 16,0 16 1-16,0 20-2 15,0 17 1-15,0 24 14 16,0 17-2-16,0 18-7 15,-3 13 11-15,-5 7-13 16,-2-2 0-16,-2-10-3 0,0-17-1 16,0-17 0-16,4-19-2 15,2-20-2-15,2-18-8 16,4-13-5-16,0-10 2 16,0-6 4-16,0 0 6 15,0-20 5-15,17-21 2 16,0-14-2-16,0-10 1 15,-2-1 0-15,1-5-1 16,-4 6 4-16,-1 11-4 16,-2 14 1-16,-5 18 1 15,0 9 6-15,-2 12 2 16,2 1-7-16,7 0-3 16,1 24-7-16,9 14 6 0,-3 7 1 15,1 2-5-15,-2-6-6 16,0-6-18-16,0-3-6 15,-2-10-12-15,0-9 13 16,-2-9 4-16,-3-4 6 16,4 0 12-16,-2 0 10 15,3-23 4-15,-3-9 2 16,2-7 2-16,-3 1 10 16,2-6 4-16,-2-1 1 15,2 1-3-15,-1 8-4 16,-3 4-3-16,0 9 13 15,-3 8-9-15,-2 9 5 0,0 6-6 16,3 0-10-16,4 12-2 16,1 27 0-16,0 9 0 15,-2 5-2-15,-6 7 2 16,-2-5-2-16,-2 0-1 16,0-10-1-16,0-7-3 15,0-12-8-15,0-11-6 16,0-7-9-16,0-8-16 15,0 0-16-15,0 0-34 16,-3-20-32-16,-9-14-156 16,-1-9-229-16</inkml:trace>
  <inkml:trace contextRef="#ctx0" brushRef="#br1" timeOffset="120008.53">19684 3398 821 0,'0'0'40'0,"0"0"-24"16,0 0 34-16,0 0-23 15,0 0-27-15,112 133-46 16,-78-82-94-16,1-8-187 16</inkml:trace>
  <inkml:trace contextRef="#ctx0" brushRef="#br1" timeOffset="120270.53">20149 3696 769 0,'0'0'217'0,"0"0"-94"15,0 0 79-15,0 0-58 16,0 0-69-16,0 0-36 16,-37 22-23-16,7 27 1 15,5 14-7-15,6 5-2 16,6-2-6-16,13-5-2 15,0-7 2-15,17-13-2 16,15-11 0-16,8-15 0 16,11-13 0-16,1-2-3 15,-2-7-27-15,-5-19-20 16,-6-6-47-16,-11-5-49 16,-6-3-117-16,-12 1-216 0</inkml:trace>
  <inkml:trace contextRef="#ctx0" brushRef="#br1" timeOffset="125968.53">10661 8683 760 0,'0'0'103'16,"0"0"-47"-16,0 0 33 16,0 0 20-16,0 0-43 15,0 0-39-15,0 0-21 16,0 0-2-16,-10-13-2 0,26 39 2 16,11 6 14-1,4 3 3-15,9 7 0 0,7 3 7 16,12 4 1-16,1 3-6 15,12 2-6-15,6-4-10 16,11-3 0-16,0-5-5 16,4 0 1-16,-5-3-1 15,0-1-1-15,-2 3 0 16,-2-1-1-16,-6-1 1 16,-6 2-1-16,-6-2 2 15,-2 2-2-15,-6 1 3 16,5-1-3-16,1 4 0 15,-1 0 0-15,-1-7 4 16,-8-4-4-16,-6-6-3 0,-2-3 1 16,-3-5 1-16,-2-4 1 15,2-5-2-15,-4 1-5 16,-3 2-5-16,1-2-4 16,-7 2-8-16,-3 1 5 15,-7 1-1-15,-3-7-10 16,-5 3-24-16,-7-9 2 15,-1 2-7-15,-4-2-26 16,0 0-34-16,-3-3-45 16,-12 0-115-16</inkml:trace>
  <inkml:trace contextRef="#ctx0" brushRef="#br1" timeOffset="126770.53">12022 8408 552 0,'0'0'125'0,"0"0"-37"0,0 0 39 16,0 0 18-1,0 0-69-15,0 0-29 0,0-45 3 16,0 45 0-16,0 0-23 15,0 0-9-15,0 0-5 16,0 4-1-16,-6 33-11 16,-8 15 6-16,-10 26 3 15,-6 10 4-15,-4 22-9 16,-3 9 8-16,-5 10-4 16,2-3-4-16,-2-4 0 15,2-6-5-15,4-6 0 16,3-3 1-16,3-5-1 15,2-8 1-15,3-6-1 16,-5-7 0-16,4-6 0 0,-4-5 1 16,4-3-1-16,-4-10 0 15,0-1 0-15,6-7 1 16,0-4-2-16,6-5 1 16,1-5 0-16,0-4 0 15,2-5 0-15,3 0-1 16,-2-4 1-16,6-2-1 15,0-5 1-15,1-2-4 16,4-5-3-16,-1-2-4 16,4 1-6-16,0-4-6 15,0 0-18-15,0-2-9 16,0-1-24-16,0 0-16 16,0 0-69-16,17-34-143 0</inkml:trace>
  <inkml:trace contextRef="#ctx0" brushRef="#br1" timeOffset="127624.45">11980 7953 26 0,'0'0'560'15,"0"0"-482"-15,0 0 15 16,0 0 36-16,0 0-46 16,0 0-46-16,-62 138-6 15,62-114-15-15,0 3 6 16,1-4 0-16,11-2-5 16,1-2-12-16,-1-8-1 15,-4-5-2-15,6 1-4 16,-4-1 0-16,0-6-6 15,-2 0-25-15,-2 0 9 16,-1 0 23-16,1 0 1 0,-6-3 0 16,0-1 4-16,0-2 6 15,0-2-3-15,0 6 4 16,-1-2 13-16,-5 4-6 16,0 0 7-16,-2 0-15 15,-2 4-10-15,4 12 3 16,0 0-3-16,4 5-3 15,-1-1 3-15,3 6-1 16,0 1 1-16,0-4-1 16,0 0 1-16,6-7-8 15,5-1 3-15,3-2 3 16,-2-7-16-16,0-2-15 16,-6-4-5-16,-1 0-4 0,-4 0 31 15,1 0 10-15,-2-16-1 16,0-6 2-16,0 3 0 15,0-3 0-15,0-1-7 16,0 1 4-16,0 1-27 16,-3 12 3-16,-2 2-49 15,-1 3-38-15,-6 4-70 16,-2 0-333-16</inkml:trace>
  <inkml:trace contextRef="#ctx0" brushRef="#br1" timeOffset="128338.71">10717 8628 351 0,'0'0'331'16,"0"0"-229"-16,0 0 8 16,0 0 40-16,0 0-72 15,0 0-44-15,-32-44-18 16,32 44-8-16,0 0-8 16,0 0-3-16,7 16 3 15,8-1 4-15,0 0 0 16,3-1-2-16,-3-5 2 15,2-5-4-15,-5-1-6 16,-1-3 4-16,-2 0-14 0,-5 0-20 16,-4 0 11-16,0 0 18 15,0 0 7-15,0-4 0 16,0-7 2-16,0 4 1 16,-4 7 0-16,-2 0 2 15,3 0-5-15,-1 0-5 16,1 15-1-16,3 12 3 15,0-5 0-15,3-2-1 16,10-4 1-16,1-9 3 16,2-2-2-16,-2-5-1 15,3 0 3-15,-2 0-4 16,-3-15 0-16,-6-5 2 16,-6 3 4-16,0 2-2 0,0-1 0 15,-2 9 0-15,-4 0 0 16,5 7-2-16,-6 0-16 15,5 27-64-15,2 22-25 16,0 20-34-16,14 6-137 16</inkml:trace>
  <inkml:trace contextRef="#ctx0" brushRef="#br1" timeOffset="128900.53">11309 10509 603 0,'0'0'281'16,"0"0"-250"-16,0 0 33 16,-115-54 57-16,77 54-53 15,6 0-41-15,5 0-9 0,9 5 0 16,6 12-7-16,2 0-10 15,8 4-1-15,-2-1 0 16,2-3-2-16,2-2 1 16,0 1 0-16,0-9-2 15,0-4 1-15,0-2-6 16,7-1 1-16,-1 0-7 16,6 0-9-16,-1-4 4 15,-5-16 8-15,-3-2 2 16,-3-4 4-16,0 7-15 15,0 1 14-15,0 10 5 16,-2 4 1-16,1 4 0 0,1 0 0 16,0 0-7-16,0 4-7 15,0 22-14-15,4 1 10 16,17-2-81-16,13-7-30 16,4-8-78-16,14-10-189 15</inkml:trace>
  <inkml:trace contextRef="#ctx0" brushRef="#br1" timeOffset="129448.54">12997 10095 489 0,'0'0'535'16,"0"0"-518"0,0 0 46-16,0 0 78 0,0 0-84 15,0 0-28-15,-62-31-20 16,36 36-5-16,0 13 0 16,6 4-1-16,6-6-2 15,6-2-1-15,5-7-1 16,3-2 0-16,0-2-2 15,0-3-3-15,0 0 0 16,0 0-1-16,0 0 0 16,7 0 7-16,-1-13 1 15,-1-4 3-15,-5-1 0 16,0-1 4-16,0 7-2 0,-11 1 1 16,1 7-6-1,-2-1-2-15,8 5 1 0,-3 0-4 16,0 0-44-16,2 9-82 15,4-4-99-15,1-5-241 16</inkml:trace>
  <inkml:trace contextRef="#ctx0" brushRef="#br1" timeOffset="131643.54">4612 9838 632 0,'0'0'152'15,"0"0"-118"-15,0 0 61 16,0 0 17-16,0 0-56 16,0 0-34-16,0 0-9 15,0 0-6-15,27 0-1 16,18 0 1-16,15-4 1 0,15-5-1 16,5-5-2-1,5 5 0-15,0-6-4 0,14-2 0 16,2 1 2-16,12-6-3 15,4 5-1-15,1-4-2 16,3 7-2-16,-2 1 0 16,-3 1-8-16,-8 6-5 15,-1-2-8-15,-10 6 11 16,-9 2-7-16,-10-4 10 16,-7 1 12-16,-10 3-1 15,1-7 2-15,-4-2 1 16,1-7-2-16,-6-1-1 15,0-5 1-15,-9 0-2 16,2 1 2-16,-9-2-3 16,-3 8-5-16,-8 4-25 0,-8 5-23 15,-11 4 5-15,-7 2-22 16,0 0-56-16,-10 0-50 16,-20 12-242-16</inkml:trace>
  <inkml:trace contextRef="#ctx0" brushRef="#br1" timeOffset="136728.68">4695 9975 435 0,'0'0'120'0,"0"0"-69"0,0 0 46 16,0 0 14-1,0 0-47-15,0 0-39 0,0 0-12 16,7-15-2-16,2 15 5 15,6 0 28-15,3 7 2 16,4 6-14-16,-2 8-3 16,7 4-5-16,1 4-3 15,11 9-3-15,4-3 0 16,5 6 0-16,3-1-2 16,5-1-1-16,-5 0-9 15,0 6-1-15,2 0 0 16,-2-6-3-16,1 5 0 15,0-4-2-15,-8-5 0 16,5-3-2-16,0-5 0 16,-2-1 1-16,3-1 0 0,3 0 2 15,-1-1-1-15,-2 4 0 16,-2-4 0-16,-6 7 1 16,-5-2-1-16,-3 7 1 15,-2-1-1-15,0 2 0 16,0-2 0-16,3-4 0 15,-3-5 1-15,0 0-1 16,-2-4 1-16,0 1 1 16,2-3-3-16,-5 5 1 15,3 2 0-15,-2 1 0 16,3 0-1-16,0 1 1 16,-2-6 0-16,4 3 1 0,-2-1-1 15,-1-3 0 1,4-2 1-16,-1 1 0 0,0-5 0 15,-3 3-1-15,0 0 0 16,-1 1 5-16,-3-1 1 16,2-2 5-16,-7 5-9 15,0-5 0-15,1 5 3 16,-4-6-2-16,2-1-1 16,-4-1 2-16,4-2-1 15,0-1-3-15,3-7 2 16,-7 1 0-16,2 2-1 15,-3-1-1-15,-5 2-1 16,1-4 1-16,-5 3 0 0,1 0 0 16,-4 0 0-1,3-1 0-15,0 4 0 0,-1-2-1 16,-1 0 2 0,3-1-2-16,-1-1 1 0,3-5 0 15,-2-1 1-15,-1 3-1 16,1-3 0-16,-4 0 1 15,0 0-1-15,-2 0 0 16,-1 4 0-16,0-4-1 16,0 0 1-16,0 0-1 15,0 0-6-15,0 0-5 16,0 0 2-16,0 0 4 0,3 0 5 16,-3 0 1-1,0 0 0-15,0 0 0 0,0 0 1 16,0 0-1-16,0 0 0 15,0 0-6-15,0 0-22 16,0 0-36-16,0 0-31 16,-4-12-86-16,-9-1-159 15</inkml:trace>
  <inkml:trace contextRef="#ctx0" brushRef="#br1" timeOffset="138422.54">5004 12105 230 0,'0'0'586'0,"0"0"-524"0,0 0 11 16,0 0 70-16,0 0-25 16,0 0-56-16,-54-11-26 15,45 11-2-15,5 0-10 16,2 3-10-16,-1 1-7 15,3 0-2-15,0 1-4 16,0 1 0-16,0-2-1 16,5 0-1-16,5-4-4 15,1 0-16-15,-1-5 4 16,-3-20-1-16,0-4 11 0,-7 6-3 16,0-3 4-1,-14 7 6-15,-4 9 1 0,-12 10-1 16,0 0 0-16,0 0 2 15,5 23 4-15,9 2-3 16,7 4 6-16,6 0-9 16,3-3 4-16,0-7-3 15,3-2 0-15,14-7-1 16,-3-4 2-16,11-6-1 16,-4 0 2-16,2 0 0 15,-4-16-3-15,-4-1-1 16,-8 3-1-16,-5-5 4 15,-2 7-5-15,0-5 2 16,-16 6 0-16,-3 7-1 16,2 4 1-16,3 0 1 0,0 0-1 15,13 0 1-15,0 0-1 16,1 10-7-16,0 2 2 16,0-1-22-16,2-8-62 15,12-3-29-15,-5 0-102 16,-3-14-219-16</inkml:trace>
  <inkml:trace contextRef="#ctx0" brushRef="#br1" timeOffset="139247.53">4628 9853 674 0,'0'0'95'0,"0"0"-17"16,0 0 21-16,0 0-27 0,0 0-45 16,0 0-18-1,-72 86-4-15,72-54 0 0,0-2-4 16,14-3 3-16,6-2-4 15,4-11 0-15,4-6-2 16,-5-6 2-16,-4-2-7 16,-8 0-12-16,0-6 0 15,-9-12 13-15,-2-9 6 16,0 1 3-16,-6-3 5 16,-12 7-2-16,-4 7 2 15,2 6 1-15,3 6 3 16,0 3 1-16,5 0 3 15,4 0-10-15,1 16-4 16,4 7-1-16,3 3-1 16,0-3 0-16,0-1 1 0,2-8-2 15,8-5 1-15,-2-3 0 16,2-3-2-16,1-3 0 16,-4 0-5-16,1 0-12 15,0-15-1-15,-2-8-1 16,-4 6-15-16,-2 2 20 15,0 1 5-15,0 9-2 16,0 1 1-16,0 4-9 16,0 0-36-16,2 23-82 15,21 15 8-15,18 5-15 16,11-8-301-16</inkml:trace>
  <inkml:trace contextRef="#ctx0" brushRef="#br1" timeOffset="140072.03">6947 9450 566 0,'0'0'144'0,"0"0"-38"15,0 0 37-15,0 0-32 16,-97-75-44-16,77 75-12 16,2 0-19-16,6 0-4 15,6 0-18-15,4 5-14 16,2 20 0-16,0 5-1 16,3 4-5-16,16-9 0 15,3-7-9-15,3-5-23 16,2-6-5-16,-7-7-4 15,-3 0 4-15,-8 0 25 16,-3-7 13-16,-6-18 5 16,0-2 9-16,0 0 9 0,-10 1 20 15,-12 3-3-15,5 9-16 16,0 4-1-16,2 10-2 16,6 0 1-16,3 0-11 15,1 24-6-15,2 11 0 16,3-2-2-16,0-1-5 15,14-5 2-15,6-9-1 16,8-5 3-16,-2-7-2 16,0-6-3-16,1 0-7 15,-4-4-4-15,-2-11-4 16,-9-1 4-16,-5 6 4 16,-4-4 10-16,-3 6 4 0,0 1 1 15,0 7-7-15,-16 0-28 16,-8 25-66-16,1 28-47 15,-4 17-57-15,5 5-188 16</inkml:trace>
  <inkml:trace contextRef="#ctx0" brushRef="#br1" timeOffset="141146.54">7123 11794 499 0,'0'0'378'16,"0"0"-359"-16,0 0 69 0,0 0 61 15,0 0-55 1,0 0-54-16,-63 0-12 0,62 0 8 16,1 0-11-16,0 0-13 15,-4 0-5-15,4 3-1 16,0 4-2-16,0 0 0 15,0-6-4-15,0-1 2 16,0 0-2-16,0 0-6 16,4 0-14-16,2 0 1 15,2-1 9-15,-5-17 4 16,0-5 1-16,-3 1-2 16,0 0 5-16,-5 7 0 0,-10 8 0 15,-1 6 2-15,0 1 1 16,2 0 4-16,4 3 3 15,4 16-4-15,1-2-1 16,4 4 5-16,1-7-3 16,0-2-4-16,0 2 5 15,4-11-6-15,8 1 3 16,2-4-2-16,5 0 1 16,6 0-2-16,-1-17 0 15,-6 1-1-15,-6 2-13 16,-8-1 4-16,-2-7 7 15,-2 6 0-15,0-5 3 16,-4 5 2-16,-8 9-1 0,-4 7 3 16,3 0-2-1,-1 0 0-15,3 19 7 0,5 0-4 16,3-2 5-16,3 2-8 16,0-10 4-16,0 1-1 15,0-5-1-15,7-3-2 16,5-2 1-16,3 0-1 15,-2 0 1-15,4-17-6 16,-5 0 3-16,-7-1-5 16,-5 1-4-16,0 1 1 15,0 1-10-15,-14 0 2 16,-7 4-31-16,2 6-47 0,1 5-61 16,3 0-138-1</inkml:trace>
  <inkml:trace contextRef="#ctx0" brushRef="#br1" timeOffset="150896.07">12318 9144 805 0,'0'0'146'16,"0"0"-108"-16,0 0 54 15,0 0-8-15,0 0-51 16,0 0-28-16,0 0 1 16,118-103-2-16,-67 67-1 15,4-6-3-15,4-7 4 16,-7-2-3-16,-4-2 2 15,-7-2-3-15,-8 2 1 16,-5-4 0-16,-10-7 0 0,-6-9-1 16,-7-7-1-16,-4-10 1 15,-1 1 1-15,0-6 3 16,-16 2-2-16,1 7 4 16,-5-3-1-16,2 11 3 15,-1 0 4-15,-4-1 2 16,4 1 0-16,-1-4-5 15,-3 6-6-15,5 0 5 16,-3 4-7-16,4 9 1 16,0 6 0-16,8 4 1 15,-3 9 0-15,6 6 0 16,0 11 1-16,3 12 2 16,0 8 1-16,3 3 0 0,-1 2-2 15,1 2-1-15,-4 0-1 16,4 0 0-16,-2 0-3 15,-2 0-1-15,4 0-3 16,0 16-2-16,0 16-2 16,0 13 4-16,0 7 4 15,0-5 1-15,0-2 2 16,0-1-3-16,0-11 2 16,0-4 1-16,4-11-2 15,-2-5-1-15,2-3 1 16,-3-2-1-16,2-4 0 15,-3-4 1-15,0 0 0 16,0 0 1-16,2-12 4 0,2-28 3 16,2-20-7-1,0-18-1-15,4 0 0 0,-2 1-1 16,0 14 0-16,-1 14 1 16,0 23-1-16,-5 13 1 15,-1 11 0-15,-1 2-2 16,3 0-1-16,6 0-4 15,6 25-2-15,10 13 8 16,3 9 0-16,6 6 0 16,4 3 0-16,1 0 0 15,3-1 0-15,-3-9-1 16,0 0-27-16,-5-1-88 16,-3-10-96-16,-8-3-193 15</inkml:trace>
  <inkml:trace contextRef="#ctx0" brushRef="#br1" timeOffset="152320.49">13244 8277 384 0,'0'0'407'0,"0"0"-342"0,0 0 69 16,0 0-12-16,0 0-56 15,0 0-33-15,-39-55-19 16,34 55-14-16,-2 29-3 15,4 5 3-15,-2 3-1 16,5 0-3-16,0-6 2 16,0-3-18-16,15-5-37 15,4-5-7-15,7-10-14 16,4-8-29-16,1 0-37 16,-2-7-16-16,-4-17 12 15,-10-6 13-15,-5 1 38 16,-7 1 97-16,-3-3 47 0,0 6 88 15,-13 5 41-15,1 4-70 16,-1 3 20-16,4 8-8 16,1 1-29-16,3 4-33 15,5 0-23-15,0 0-23 16,0 0-4-16,2 1-6 16,15 17 5-16,3-3-5 15,7 1-6-15,0-2 6 16,0-2 5-16,-3-1-5 15,-6 2 0-15,-5-4-10 16,-3 6-4-16,-2 3-1 0,-5 1-6 16,-3 7 3-1,0 1 3-15,-11 1 0 0,-11-1 3 16,-5-1 8-16,-5-5-2 16,-4-5-8-16,-5-6-8 15,-2-3-4-15,0-7-18 16,4 0-7-16,9-3-66 15,9-25-41-15,9-7-130 16</inkml:trace>
  <inkml:trace contextRef="#ctx0" brushRef="#br1" timeOffset="152530.54">13124 7961 750 0,'0'0'114'0,"0"0"-19"16,0 0 36-16,0 0-36 15,0 0-71-15,0 0-24 16,-9 0-4-16,20 10-51 16,13 5-36-16,8 4-79 15,1-8-136-15</inkml:trace>
  <inkml:trace contextRef="#ctx0" brushRef="#br1" timeOffset="153070.54">14092 8099 690 0,'0'0'182'0,"0"0"-58"16,0 0 43-16,0 0-49 15,0 0-59-15,0 0-25 0,-37-49-16 16,37 49-14-16,0 10-4 16,0 20-1-1,0 9 1-15,0 2 0 0,0 1 0 16,3-8 0-16,3-3-3 16,-2-8-32-16,-2-8-21 15,3-2-36-15,1-12-13 16,-4-1-36-16,4 0-19 15,3-23-63-15,-1-14-140 16</inkml:trace>
  <inkml:trace contextRef="#ctx0" brushRef="#br1" timeOffset="153258.07">14036 7732 23 0,'0'0'542'0,"0"0"-411"16,0 0 29-16,0 0-59 15,0 0-24-15,0 0-50 16,-32-55-24-16,32 55-3 16,0 0-11-16,2 7-67 15,17 17-4-15,7 0-63 16,8 3-71-16,5-9-257 16</inkml:trace>
  <inkml:trace contextRef="#ctx0" brushRef="#br1" timeOffset="153623.54">14419 7839 552 0,'0'0'158'15,"0"0"-49"-15,0 0 43 16,0 0-51-16,0 0-44 16,0 0-21-16,-84 83-11 15,80-52-9-15,4 0-10 16,0 5-4-16,15-2-2 15,9-4 0-15,6-2-3 16,-5-5 1-16,-1-7-13 16,-2 0-15-16,-2-6 4 15,-10-3-6-15,-2 0 8 16,-7 1-7-16,-1 1 15 16,0 5 11-16,-13 6 2 0,-10-1 3 15,-5-3 2 1,1 0-2-16,4-3-3 0,9-8-1 15,8-2-12-15,6-3-28 16,0 0-25-16,20-23-27 16,14-14-29-16,12-9 22 15,3-8-56-15,0 1 56 16,-2 5-67-16</inkml:trace>
  <inkml:trace contextRef="#ctx0" brushRef="#br1" timeOffset="154720.21">14712 7967 142 0,'0'0'154'0,"0"0"42"16,0 0-21-16,0 0 17 15,0 0-53-15,0 0-41 16,18-17-6-16,-21 17-16 0,-12 0-18 16,-6 13-38-1,-3 14-7-15,6-1 2 0,3 3-10 16,6 3-5-16,7-3-1 16,2 0 0-16,0-3-1 15,13-1-5-15,12-6 6 16,5-10-9-16,0-7-20 15,-2-2-7-15,-1 0-13 16,-6-10-2-16,-3-6 5 16,-6-7 16-16,-2-5 18 15,-7 1 13-15,-3-2 3 16,0-1 0-16,0 5 26 0,0 3 11 16,0 10 7-1,0 4-4-15,0 5 0 0,0 3-6 16,0 0-19-16,0 0-7 15,0 0-11-15,0 0 0 16,0 0-2-16,0 0 0 16,0 15-9-16,0 9 11 15,3 4 0-15,6-1-2 16,3 1-13-16,3-9-7 16,1-5-7-16,-1-8 9 15,0-6 10-15,-3 0 9 16,-3-9 1-16,3-21 6 15,-5-12 9-15,2 7 11 16,-9-7 6-16,2 9-2 16,-1 2 0-16,-1 9-5 0,0 6 0 15,0 9-8-15,3 7-10 16,-3 0-6-16,7 0-1 16,4 0-9-16,3 16 7 15,5 7 2-15,3 6 0 16,-5 1-6-16,1-5-8 15,-5-3-7-15,-1-5-2 16,-3-2-4-16,-2-6 0 16,2-1 2-16,-7-2 9 15,2-6 2-15,-2 0 6 16,2 0 8-16,-2 0 4 16,5-10 0-16,1-11-1 0,-1-1 1 15,2-1 8-15,-3 1-2 16,0 3-2-16,4-2 0 15,-4 4-1-15,2 3 0 16,-4 0 0-16,0 4-2 16,1 3 0-16,-3 5-3 15,-1-2-1-15,-1 4-1 16,3 0-1-16,2 0-4 16,2 12 0-16,1 10 4 15,3 5-3-15,-3 1-11 16,1-2-10-16,-2-4-3 15,1-1-16-15,1-4 0 16,2-6-1-16,2-7 11 16,3-4-2-16,-1 0 7 0,0 0 13 15,-2-19 14-15,1-3 2 16,1-4 1-16,-2-5 3 16,-1 3 15-16,-5 1 17 15,-2-2 5-15,1 5 11 16,-4 1 11-16,-2 6-2 15,0 2-2-15,0 5-10 16,0 5 5-16,0 5-6 16,0 0-12-16,0 0-21 15,0 0-12-15,0 23-3 16,0 28 0-16,0 12-2 0,0 8 3 16,-3 7-2-1,-7 2 0-15,-4-2-10 0,3-1-31 16,1-6-18-1,3-7 3-15,2-9-8 0,2-10-12 16,1-13-74-16,1-12-33 16,1-15-114-16</inkml:trace>
  <inkml:trace contextRef="#ctx0" brushRef="#br1" timeOffset="155447.54">15561 7747 502 0,'0'0'266'0,"0"0"-164"16,0 0 63-16,0 0-26 16,0 0-66-16,0 0-35 15,32-96-10-15,-20 96-16 16,3 0-8-16,2 20-4 15,-1 15 3-15,-1 3-3 16,-6 4-1-16,-5 4-10 16,-4-3-31-16,0 4-19 15,0-9-9-15,0 0-4 16,-10-4-15-16,2-9 3 16,-5-5 13-16,2-3 29 0,4-10 21 15,3-3 15-15,-1-4 8 16,5 0 5-16,0-4 54 15,0-20 8-15,5-3 8 16,10-11-18-16,3-3 2 16,2-2-2-16,0-2-11 15,4 1-2-15,-5 4-7 16,0 4-12-16,-5 11-2 16,1 3-5-16,-6 8 1 15,1 6-9-15,1 8-4 16,2 0-6-16,5 0 0 15,2 22-2-15,-3 13 2 16,1 0-1-16,-7 4-12 16,-1-1-13-16,-4 0 4 0,-2-7-28 15,-3-3 4-15,1-11 12 16,-2-4 0-16,0-9 6 16,0 0 7-16,0-4 16 15,0 0 5-15,2 0 4 16,-2 0 2-16,0-5 14 15,1-13 1-15,0-3-3 16,3-1-5-16,2-2 2 16,-2-1-1-16,3-3 8 15,1-5-3-15,0 1-2 16,2 1-8-16,2-3-7 16,-3 8-1-16,2-3 1 15,-1 6-2-15,0 5-14 0,5 3-44 16,2 3-33-16,3 9-67 15,-3-1-120-15,-2 4-168 16</inkml:trace>
  <inkml:trace contextRef="#ctx0" brushRef="#br1" timeOffset="155829.54">16241 7231 520 0,'0'0'320'0,"0"0"-181"16,-23-131 33-16,15 105-8 15,5 11-64-15,1 15-41 16,2 0-29-16,0 21-26 16,0 46-3-16,0 33-1 15,5 33 2-15,-2 12-1 16,-3 1-1-16,0-2 0 16,-5-15-4-16,-13-13-4 0,-1-11-38 15,0-13 3-15,5-13-42 16,3-16-47-16,8-17 9 15,3-14-65-15,0-20-70 16,0-12-53-16</inkml:trace>
  <inkml:trace contextRef="#ctx0" brushRef="#br1" timeOffset="159280.96">16268 7573 566 0,'0'0'138'16,"0"0"-17"-16,0 0 6 0,0 0-34 16,0 0-42-16,0 0-25 15,22-37-3-15,-2 32-3 16,5-1 1-16,2 6-5 15,0 0 4-15,1 0-5 16,-2 0-8-16,-2 0-6 16,-1 11 2-16,-6 4-3 15,1 4-1-15,-4 3 1 16,-2 4-1-16,-5 3-2 0,-4 4-4 16,-3 1-7-1,0-1 6-15,-11 3 2 0,-15-4 5 16,-4 0 1-16,-4-4 0 15,5-5 0-15,1-9-1 16,2-2 0-16,3-4-5 16,4-5-1-16,5-3-7 15,5 0-19-15,2 0-7 16,7-7-25-16,0-16-59 16,0-7-25-16,15-10-71 15,15-5-215-15</inkml:trace>
  <inkml:trace contextRef="#ctx0" brushRef="#br1" timeOffset="159984.54">16682 7100 552 0,'0'0'185'16,"0"0"-76"-16,0 0 76 15,0 0-50-15,0 0-38 16,0 0-37-16,-22-90-30 16,21 95-19-16,1 30-10 15,0 17 0-15,0 19 0 16,0 3 1-16,0 5-1 16,0 7-1-16,0-4 0 0,0-7 0 15,0-8 0-15,0-13-2 16,0-14-4-16,0-10-21 15,0-10-2-15,0-7-19 16,7-7-4-16,-2-6 23 16,6 0 13-16,-1 0 10 15,6-32 6-15,2-3 3 16,-2-10 3-16,-2 3 5 16,-2 5 13-16,-2 6 4 15,-3 9-1-15,-5 7-6 16,1 11-1-16,2 0-9 15,-4 4-11-15,5 0 0 0,5 19-8 16,-1 14 7-16,6 5-9 16,-4 3-21-16,0-5-1 15,-4-5 1-15,3-6 0 16,1-9 11-16,-1-4 10 16,-1-10 4-16,3-2 5 15,-2 0 1-15,1-5 3 16,3-15 12-16,-3-8 13 15,-2 2 4-15,1-3 12 16,-2-3-12-16,1 2-5 16,-2 2-1-16,1 2-10 15,1 5-2-15,0 3-4 16,-1 12-3-16,5 4-4 0,-4 2-3 16,2 0-2-1,1 11 2-15,-2 11-2 0,-3 8-1 16,-4 1-10-1,-4 0-21-15,0-3-2 0,0-2-25 16,0-5-10-16,0-10-3 16,-4-4-59-16,-1-7-41 15,-1 0-123-15</inkml:trace>
  <inkml:trace contextRef="#ctx0" brushRef="#br1" timeOffset="160142.54">17173 7204 302 0,'0'0'267'0,"0"0"-226"15,0 0 57-15,0 0-75 16,0 0-23-16,0 0-111 16,92 49-79-16</inkml:trace>
  <inkml:trace contextRef="#ctx0" brushRef="#br1" timeOffset="160368.57">17428 7463 524 0,'0'0'238'15,"0"0"-79"-15,0 0 14 16,0 0-83-16,0 0-11 16,0 0-21-16,3-62-28 0,-19 100-16 15,-7 17-4-15,-3 16 18 16,4-4-9-16,5-5-9 15,7-9-7-15,7-10-2 16,3-11-1-16,1-10-1 16,22-11-10-16,3-11-61 15,9-2-100-15,-2-36-206 16</inkml:trace>
  <inkml:trace contextRef="#ctx0" brushRef="#br1" timeOffset="162204.38">3697 10410 692 0,'0'0'52'15,"0"0"-17"-15,0 0 83 0,-112 0-33 16,82-7-48-16,-3-11-22 16,-3-6 1-16,-1-5 6 15,-2-12 10-15,-1-6 3 16,0-3-1-16,-1-12-1 15,0-6-4-15,2-9-8 16,0-17-13-16,1-12 3 16,6-11 5-16,5-7-5 15,8-12-1-15,5-4-7 16,4-8 2-16,10 3-4 16,0 3 1-16,10 12-2 0,13 9-2 15,5 14-3-15,6-3-8 16,0 12-3-16,2-2-7 15,-1 8-11-15,-1 8 1 16,-5 6 9-16,-9 10-2 16,-3 15 5-16,-7 14 0 15,-7 13 11-15,-3 7 8 16,0 3 2-16,-9 7 0 16,-15 4 0-16,-10 5 1 15,-8 0 0-15,-13 5 0 16,-8 20 3-16,-4 3-1 15,-1-3 6-15,11 2 9 0,11-9 7 16,16-10 4-16,16-2-5 16,10-6-5-16,4 0-6 15,0 0-5-15,9 0-4 16,25-37-1-16,20-16 4 16,19-12-7-16,3-10 0 15,-10 8 1-15,-10 5-1 16,-14 11 0-16,-12 12 0 15,-12 15 0-15,-11 7 2 16,-5 14 1-16,-2 3 7 16,0 0-1-16,0 9-8 15,0 33-1-15,0 25 0 16,3 25 3-16,7 8-2 16,10 1 5-16,5-3 2 15,3-8 4-15,-1-12-8 0,1-9-1 16,-5-15-3-16,-2-6-7 15,-5-3-78-15,-8-10-97 16,-2-19-235-16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3T06:50:32.859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750 1069 901 0,'0'0'157'15,"0"0"-85"-15,0 0 58 16,0 0-36-16,0 0-34 16,0 0-19-16,0 0-19 15,-42-88-16-15,35 136-3 16,-4 22 0-16,-1 19-1 16,-6 9 0-16,7-4-1 15,6-2-1-15,5-7 0 16,0-9 0-16,10-17 0 15,7-16-1-15,7-12-4 16,3-18-12-16,5-13-14 16,4 0 5-16,0-44-2 15,-3-17 13-15,1-18 1 0,-11-11 4 16,-7-10 4-16,-11-3 5 16,-5-7 2-16,-4-6-1 15,-19 6 0-15,-3 19 0 16,-5 22 1-16,-5 29 1 15,-4 24 0-15,10 16 0 16,1 0-2-16,12 42 0 16,2 19-1-16,9 15 1 15,6 6 0-15,4 2-4 16,22-8 4-16,8-6 0 16,-1-6-2-16,7-5 1 15,-3-9 0-15,-7 1-11 0,-11-4-64 16,1-2-14-1,-10 0-16-15,-8-4-51 0,-2 2-69 16,-6-4-36-16</inkml:trace>
  <inkml:trace contextRef="#ctx0" brushRef="#br0" timeOffset="508.01">820 563 597 0,'0'0'158'0,"0"0"-62"16,0 0 70-16,-109-110-26 15,84 104-54-15,-1 6-39 16,-9 23-23-16,-4 44-8 16,-10 33-5-16,5 35-6 15,7 24 12-15,9 14-1 16,13-5 3-16,15-7-1 16,0-15-11-16,33-17 1 15,16-19-7-15,21-28 1 16,19-25-2-16,7-29 1 0,10-28 0 15,3-6 0-15,4-47-1 16,-8-22-1-16,-8-21-12 16,-17-23-12-16,-23-15 9 15,-20-21 4-15,-26-6 12 16,-11-10 1-16,-30 9 1 16,-30 14 0-16,-22 35 0 15,-18 41 5-15,-7 37 1 16,2 35 0-16,-1 29-8 15,14 45 0-15,10 30-2 16,19 23-6-16,30 4-100 16,20-12-170-16</inkml:trace>
  <inkml:trace contextRef="#ctx0" brushRef="#br0" timeOffset="88270.05">1778 986 757 0,'0'0'222'16,"0"0"-156"-16,0 0 1 15,0 0-1-15,0 0-22 16,0 0-21-16,0 0-8 16,0 0-8-16,0-22-6 15,0 22-1-15,0 35-3 16,9 25 3-16,4 22 0 16,-2 10 16-16,-1 2-3 15,-5-1-8-15,-1-8-2 16,1-9-1-16,-1-14-2 0,-2-10 0 15,5-21-2-15,-7-8-22 16,2-13-70-16,2-10 13 16,-4 0 25-16,0-4 13 15,0-32-21-15,0-9 2 16,0-2 47-16,0-1 15 16,0-2-1-16,-4 13 1 15,2 10 4-15,-1 12 4 16,3 8 14-16,0 4-2 15,0 3-5-15,0-3-8 16,5-1-7-16,20-4 0 16,14-5-1-16,2-4 1 15,-3-3 0-15,-1-5 0 0,-7-5-4 16,-2-4-1-16,-8-7-10 16,-4-6 8-16,-8 0 3 15,-7 1 4-15,-1 1 4 16,0 6-1-16,0 4 1 15,-9 8 0-15,3 5 15 16,0 14 7-16,2 0 4 16,1 6 0-16,0 2-1 15,3 0-12-15,0 0-11 16,0 0 3-16,0 35-9 16,0 19 3-16,0 24-2 15,0 10 6-15,0-2 5 0,0 1 11 16,0-13-16-16,0-3-6 15,3-10-1-15,4-12-18 16,8-18-87-16,3-13-85 16,7-14-232-16,1-4 43 15</inkml:trace>
  <inkml:trace contextRef="#ctx0" brushRef="#br0" timeOffset="89222.05">2336 1320 642 0,'0'0'219'0,"0"0"-98"16,0 0 0-16,0 0-53 0,0 0-31 15,0 0-13 1,-6-8-12-16,3 8-5 0,3 0-7 16,-4 9 0-16,2 30 0 15,-1 12 3-15,2 3 5 16,1-5-5-16,0-4-1 15,0-8 2-15,4-12-4 16,8-5 0-16,3-10-1 16,6-10-1-16,0 0-10 15,4-11-16-15,-4-24-9 16,-2-11 8-16,-7-3 3 16,-7-5 6-16,1 3 15 15,-6 6 5-15,0 6 0 16,0 16 1-16,-9 4 2 0,-4 6 1 15,6 7 4-15,-3 3 8 16,4 3-9-16,-1 0-4 16,3 0-3-16,-1 15-1 15,3 7 0-15,2 3 0 16,0 3-2-16,0 4 2 16,18-6 1-16,5-1 0 15,6-8-4-15,7-4-32 16,0-9-4-16,-3-4-14 15,-5 0 15-15,-6-8 26 16,-5-13 13-16,-4-3 1 16,-1-1 6-16,-6-1 17 15,-1 3 27-15,-5 1 0 0,0 2 2 16,0 7-12-16,1 6-5 16,-1 3-18-16,0 1 0 15,3 3-11-15,-3 0 0 16,0 0-7-16,3 0-1 15,0 12-5-15,3 23 2 16,3 10 4-16,1 4 0 16,-5-5 0-16,4-2-1 15,-3-8 0-15,4-8-2 16,1-7 2-16,-1-8-2 16,3-8 0-16,1-3 2 15,0 0 1-15,2-16 1 0,0-21 1 16,1-10 1-16,1-4 1 15,-5-4 0-15,5 6 4 16,-5 6 5-16,-1 17-3 16,-6 5-1-16,2 13-6 15,1 6-1-15,4 2-2 16,2 0-4-16,7 0 1 16,-1 16 0-16,-3-1-2 15,-1 0-10-15,-4-8-20 16,5-3-13-16,-6-4 30 15,1 0 12-15,1-4 4 16,-4-25 2-16,0-2 1 0,-7-9 0 16,-3-3 1-1,0-1 1-15,-10-5 1 16,-17 5 6-16,2 7 14 0,-6 9-1 16,-1 14-7-16,3 14-15 15,-1 0-1-15,6 27-58 16,7 3-110-16,17-8-620 15</inkml:trace>
  <inkml:trace contextRef="#ctx0" brushRef="#br0" timeOffset="92815.04">3770 1250 731 0,'0'0'131'16,"0"0"-68"-16,0 0 49 0,0 0-38 15,19-136-40-15,0 110-23 16,1 7-3 0,0 6-2-16,-7 8-5 0,5 5 0 15,-2 0-1-15,-1 9 0 16,0 26-4-16,-4 5 2 15,0 11 2-15,-8 6-4 16,-3 2 0-16,0-4 2 16,0-3-12-16,0-11-7 15,0-12 0-15,0-13 9 16,0-9 12-16,0-7 0 16,2-6 7-16,8-33 5 15,1-16-12-15,1-6 7 16,-1-8 7-16,-3 11 5 0,-2 8 4 15,-1 7-10-15,-2 14 0 16,1 11-6-16,1 4-5 16,-5 13-2-16,0-2 0 15,0 3-5-15,6 0 0 16,7 30-8-16,8 19 5 16,3 8 8-16,2 0 0 15,-9-4 0-15,-1-10-1 16,1-6 0-16,-1-8-2 15,-7-15 1-15,-1-9 2 16,-1-5 1-16,-1 0 1 16,0-16 8-16,6-12-5 0,1-11-1 15,-2 3 4-15,-4 0 7 16,0-2-5-16,0 6-3 16,-3 6-5-16,2-2-1 15,-1 10-1-15,-1 4 0 16,-1 6 0-16,-3 2-1 15,1 5-1-15,-1-1 0 16,3 2-11-16,7 0 2 16,7 19-1-16,4 16 9 15,0 5 2-15,-4 1-2 16,-6 1 1-16,3-6-4 16,0-4 1-16,2-7-15 15,0-11 7-15,5-14 8 16,6 0 4-16,-3-11 1 0,1-19 1 15,-1-6 0-15,-6-7-1 16,-4 0 4-16,-4-1 4 16,-6 0 13-16,-4 11 7 15,0 3 2-15,0 8-10 16,0 2-4-16,0 11-5 16,0 2 1-16,0 1-4 15,0 6-3-15,0 0 0 16,-4 0-5-16,-6 22 0 15,-8 20-1-15,1 7 0 16,2-2 1-16,12-1-3 16,3-7 1-16,0-4-1 0,21-8 2 15,4-7-3 1,4-10-15-16,6-10 2 0,-2 0-5 16,-6-4 9-16,-3-18 6 15,-8-3 7-15,-6-3 0 16,-6-3 0-16,-4 0 3 15,0 1 1-15,0 1 6 16,-2 5 7-16,-8 5-4 16,-1 5-2-16,6 7-5 15,0 2 2-15,2 5-6 16,0 0-2-16,0 6-1 16,-3 31-6-16,0 4 3 15,3 10 3-15,3-9-3 0,0 0 3 16,15-7-3-16,6-5-21 15,3-8-3-15,3-9 11 16,1-10-1-16,-4-3 11 16,-5 0 7-16,-4-4 0 15,-4-19 1-15,-3-3 3 16,-3 0 10-16,-2-5 25 16,0 0-9-16,-3 7-7 15,0 2-7-15,0 3-10 16,0 6-1-16,0 2-4 15,0 7 5-15,0 0-2 16,0 4-3-16,0 0-1 16,0 0-2-16,0 0-6 0,8 32 0 15,5 3 7 1,1 13 1-16,-3-2 0 0,6 0 0 16,-5-8 0-16,4-6-3 15,-5-5-11-15,0-11-8 16,-7-8 10-16,1-1 10 15,-2-7 2-15,0 0 0 16,2 0 7-16,2-25-2 16,2-10-4-16,-3-2 9 15,0-1 1-15,3 3-3 16,-5 5-3-16,1 7 1 16,-2 1-4-16,0 5-1 15,3 4 0-15,-3-2 2 16,3 8-3-16,-3 1 0 0,0 2-2 15,-2 4 2-15,8 0-2 16,6 0 2-16,2 21-2 16,3 7 1-16,-1 6-4 15,0 0 4-15,0-2-3 16,2-4-15-16,0-5-30 16,0-6 2-16,0-10 4 15,1-7 21-15,0 0 15 16,-6-7 7-16,1-19-1 15,-5-12 2-15,-7-5 1 16,-2-2 5-16,1-3 21 16,-4 7 6-16,0 4 3 15,0 12 7-15,0 9-7 0,-4 6-6 16,4 3 1-16,-3 7-8 16,3-3 0-16,0 3-8 15,-4 3-5-15,4 37-5 16,-2 22-1-16,0 20 6 15,-2 12-6-15,2 15-1 16,2 7-2-16,0 8-1 16,0 5-1-16,9-7 0 15,12-5-1-15,1-12-2 16,-2-10 3-16,-2-5-3 16,-5-18-19-16,-4-8 0 15,-6-17-19-15,-3-9 9 0,-3-11 7 16,-25-13 4-16,-14-14 17 15,-10 0 4-15,-5-16 3 16,8-30-1-16,12-10 8 16,15-17 6-16,15-11-7 15,7-2-5-15,18 1-3 16,27 7-1-16,22 2-32 16,13 1-173-16,4 0-601 15</inkml:trace>
  <inkml:trace contextRef="#ctx0" brushRef="#br0" timeOffset="94772.04">6096 1043 792 0,'0'0'107'0,"0"0"-23"15,0 0 50-15,0 0-40 16,0 0-53-16,0 0-24 15,0 0-12-15,0-77-5 16,0 106-5-16,0 9-2 0,0 11 7 16,8 2-4-16,12-4-9 15,5-1-10-15,0-6-13 16,4-4-7-16,-2-5 11 16,-5-4-1-16,-8 1-8 15,-1 2-23-15,-11-5 16 16,-2 6-4-16,0-3 0 15,-18-3 11-15,-3-2 8 16,-3-7 17-16,3-3 10 16,-2-11 6-16,7-2 4 15,6 0 0-15,0 0 40 16,10-26 3-16,0-17-12 16,28-9-20-16,8-6-1 15,10-7-1-15,2 10 1 16,-4 10-5-16,-3 12 8 0,-16 8 8 15,-1 10 17-15,-17 7 5 16,-4 5-16-16,1 3-16 16,-3 0-4-16,2 13-1 15,0 15 10-15,7 5-2 16,-2 6-10-16,-1-3-1 16,2-1 0-16,-5 0-3 15,1 2-4-15,1-3 0 16,-2-5 1-16,-4-6-2 15,2-8-1-15,-2-6-2 16,0-3-50-16,0-6-12 16,0 0-34-16,2-15-29 0,1-23-272 15</inkml:trace>
  <inkml:trace contextRef="#ctx0" brushRef="#br0" timeOffset="94969.04">6451 831 644 0,'0'0'152'15,"0"0"-93"-15,0 0 28 16,0 0-32-16,0 0-46 16,0 0-7-16,30 93 0 15,-7-45-2-15,1-1-73 0,-3 0-143 16,-2-4-319-16</inkml:trace>
  <inkml:trace contextRef="#ctx0" brushRef="#br0" timeOffset="95926.04">6752 1151 929 0,'0'0'150'0,"0"0"-5"16,0 0-26-16,0 0-43 0,0 0-41 16,0 0-21-1,-12-59-8-15,12 59-6 0,0 0 0 16,0 27-5-16,3 18 4 16,11 10 0-16,-1-3 0 15,5-4 1-15,-3-7-2 16,3-3 0-16,0-11-8 15,-6-9-9-15,5-11 5 16,-3-7 4-16,-1 0 7 16,0-17 3-16,4-14 0 15,-4-11 1-15,-2 1-1 16,-5-3 2-16,0 4 3 16,0 9 7-16,-1 1 6 15,-2 9-2-15,-1 9-6 16,1 4-5-16,-3 5-2 0,0 3-3 15,0 0 0-15,9 0-3 16,5 5-1-16,7 24 1 16,1 5 2-16,-2 5-7 15,0-1-10-15,1-1-17 16,-3-4-36-16,0-7-6 16,1-3 10-16,-4-12 24 15,-4-4 25-15,-1-7 13 16,1 0 5-16,1-3 3 15,1-24 7-15,3-2 22 16,-7-3 17-16,3-1-1 16,-5 1-13-16,6-4-7 0,0 4-5 15,-5 1-5-15,5 7-9 16,-4 2-2-16,3 6-2 16,-2 2-3-16,1 7-1 15,-1 7-1-15,2 0-1 16,4 0 1-16,-2 14-5 15,2 17-2-15,-1 6-39 16,-4 3-15-16,2-3-26 16,2 2-16-16,-4-6-42 15,2-3-14-15,1-8-32 16,0-7 80-16,-2-8 28 16,0-7 69-16,-3 0 14 15,-1-7 84-15,-2-15 35 0,-2-7 21 16,1 2 4-16,-5-3-19 15,0-1-15-15,0 3 7 16,0 2-34-16,0 4-13 16,0 8-21-16,0 6-3 15,-4 3-13-15,4 2-4 16,0 3-15-16,0 0-12 16,0 26-2-16,0 26-1 15,0 22 1-15,0 11-1 16,0 8 1-16,0 9-1 15,0 2-1-15,0-8 2 16,0-12-1-16,4-8-5 0,-4-15-31 16,0-14-28-1,0-13-11-15,0-15-30 0,0-7-46 16,0-12-70-16,0 0-75 16</inkml:trace>
  <inkml:trace contextRef="#ctx0" brushRef="#br0" timeOffset="96655.11">7652 1082 734 0,'0'0'135'0,"0"0"-15"15,0 0 59-15,0 0-88 16,0 0-68-16,0 0-19 0,22-74-3 15,8 92-1-15,9 12 3 16,2 10-3-16,-5 1-2 16,-3 8 1-16,-8 0-2 15,-5 2-33-15,-7-7-54 16,-7 1-18-16,-4-6-22 16,-2-6 22-16,-6-6-46 15,-18-9 91-15,-4-8 50 16,-2-10 13-16,9 0 12 15,-3-7 45-15,15-24 57 16,3-13-36-16,6-11-22 16,0-12-2-16,24-12-22 0,1-13 1 15,8-16-8-15,-3-6 4 16,1-1-11-16,-7 10 9 16,-7 28 16-16,-5 26 0 15,-8 21-15-15,-4 18-15 16,0 6 2-16,0 5 1 15,0 1-14-15,0 19-2 16,-6 44-4-16,-9 32 4 16,6 19 12-16,5 6-1 15,4-6-3-15,0-14-6 16,12-13-2-16,10-17 0 16,5-17-2-16,4-16 2 15,5-15-7-15,0-22-24 0,3 0-7 16,-6-14 0-16,-1-27 22 15,-6-8 10-15,-7-8 4 16,-6-10 2-16,-6-8 1 16,-7-9 0-16,0 10 3 15,-7 15 8-15,-10 20 24 16,8 20 5-16,-5 19-12 16,-8 6-3-16,3 44-16 15,-4 21-4-15,4 14 11 16,7 0-3-16,10-4-3 15,2-11-6-15,17-12-4 16,15-13-1-16,3-15 0 0,11-21-2 16,3-9-77-16,1-12-152 15,-1-26-396-15</inkml:trace>
  <inkml:trace contextRef="#ctx0" brushRef="#br0" timeOffset="99385.05">9302 1053 844 0,'0'0'130'0,"0"0"-72"15,0 0 47-15,24-138-7 16,-18 128-47-16,-3 1-32 16,1 9-12-16,-1 0-5 15,4 0-2-15,4 23 0 16,4 18-1-16,-4 10 1 15,0 7-1-15,-3-4 0 16,-1-2-3-16,-1-1-2 16,0-9-13-16,3-8 3 0,1-16-7 15,-5-5 10-15,7-13 12 16,3 0 1-16,0-31 0 16,4-21 2-16,-2-16 1 15,-4-3 2-15,-7-10 0 16,-4 5 3-16,-2 14-4 15,0 9 14-15,0 19 1 16,0 17 1-16,0 5-4 16,0 12-6-16,0 0-10 15,7 6 0-15,3 36-5 16,7 18 0-16,2 10 5 16,1-5 0-16,-1-5-1 15,4-13 0-15,0-9-9 16,7-10-10-16,4-16 1 15,7-12 8-15,-1 0 6 0,3-30 3 16,-5-17 4-16,-3-1 0 16,-8-10-1-16,-10-3 2 15,-9 7 1-15,-8 1 15 16,0 6 9-16,-5 7-4 16,-10 11 4-16,1 8-7 15,1 10-4-15,1 8-7 16,-3 3-5-16,-2 12-5 15,-6 34 0-15,-1 10 0 16,3 16-1-16,6-9 1 0,9 0 0 16,6-13-3-1,0-9 1-15,12-9-1 0,15-9-1 16,9-9-9-16,5-14-3 16,0 0 6-16,-7-10 4 15,2-19 3-15,-9-4 3 16,-7-5 1-16,-7 0 0 15,-7 0 2-15,-2 4-1 16,-4 4 8-16,0 2 12 16,0 12-7-16,0 1-3 15,0 7-8-15,0 8 0 16,3-3-2-16,-3 3-2 16,2 0-2-16,4 0-2 15,7 28-2-15,3 9 5 16,-2 4 1-16,-1 1-2 0,-4-1-3 15,0-3-10-15,-3-4-11 16,3-4 0-16,-5-9 2 16,0-8 0-16,-3-6 10 15,0-7 12-15,1 0 2 16,1 0 1-16,0-6 11 16,0-23 1-16,2-13-11 15,3-3 15-15,-2-4-3 16,2 0 2-16,6 4-5 15,-4 8 1-15,3 7-3 16,-2 11-4-16,-1 5 1 16,4 7-6-16,3 7-1 0,7 0 0 15,0 33 1-15,-6 8-2 16,2 8-1-16,-7 0 1 16,-2 1 1-16,-7-4 0 15,0-2-19-15,2-4-3 16,-3-4-10-16,-3-11 1 15,0-2-24-15,0-7-27 16,0-7-3-16,0-5-75 16,0-4-147-16</inkml:trace>
  <inkml:trace contextRef="#ctx0" brushRef="#br0" timeOffset="99775.05">10674 1026 756 0,'0'0'249'16,"0"0"-129"-16,0 0 33 16,0 0-52-16,0 0-63 15,0 0-24-15,0 0-11 16,50-18 0-16,-1 2-3 15,-4 0 0-15,-4 0-8 16,-8 3-53-16,-12-1-70 16,-6 5-49-16,-12 4-60 15,-3 5-157-15</inkml:trace>
  <inkml:trace contextRef="#ctx0" brushRef="#br0" timeOffset="101537.05">11599 720 769 0,'0'0'94'0,"0"0"-15"0,0 0 46 15,0 0-30-15,0 0-55 16,0 0-28-16,-45-57-11 16,45 96 0-16,0 20-1 15,0 17 6-15,0-2-1 16,0-4-2-16,0-4-1 15,0-8-2-15,0-10 1 16,0-7-1-16,0-12-3 16,0-9-44-16,0-13-57 0,0-7-62 15,0-7-28-15,1-34-150 16</inkml:trace>
  <inkml:trace contextRef="#ctx0" brushRef="#br0" timeOffset="101725.04">11470 431 685 0,'0'0'111'0,"0"0"-43"16,0 0 46-16,0 0-57 16,0 0-50-16,0 0-5 15,46-17-4-15,-12 33 2 0,2 9-63 16,-2 2-90-1,-2 0-107-15</inkml:trace>
  <inkml:trace contextRef="#ctx0" brushRef="#br0" timeOffset="102976.15">11918 627 632 0,'0'0'151'0,"0"0"-80"15,0 0 50-15,0 0-35 16,-91 53-47-16,84-9-21 0,7 7-13 16,0 5 1-16,17-3-4 15,16-6 1-15,8-9-1 16,0-11-1-16,-5-2 0 16,1-5-1-16,-12-5 0 15,-6 3-4-15,-8-4-31 16,-11 9-12-16,0 1-2 15,-15 9 8-15,-20 4-1 16,-11 1-7-16,-3-2 22 16,6-4 17-16,8-8 10 15,13-9 3-15,13-9-2 16,9-6-1-16,3 0-4 16,29-31 0-16,15-15 4 15,3-13 1-15,6-5-1 16,-4-11 0-16,-5 2 0 0,0 6 2 15,-11 10-2-15,-9 20 1 16,-13 9 10-16,-7 14 43 16,-7 8 44-16,0 2-6 15,0 4-32-15,0 0-29 16,-13 0-20-16,-1 19-4 16,-4 20 6-16,6 3-5 15,2 0 0-15,5 2-1 16,5 1 1-16,0-2-2 15,5-3 0-15,13-8-2 16,4-9-1-16,6-7 0 16,5-10 1-16,0-6 1 0,4 0-3 15,-7-11-2-15,-2-15 0 16,-8-4-2-16,-5-8 2 16,-12-7-2-16,-3-3-5 15,0-3-6-15,-15 2 6 16,-11 11 2-16,-2 7 3 15,1 11 2-15,5 13-1 16,7 5 1-16,9 2-1 16,2 0 0-16,4 0 0 15,0 0-6-15,0 0-2 16,17 0 4-16,13 0 5 16,15-6 1-16,6-9-1 15,-2 0-1-15,-6 4 1 0,-4 3 0 16,-7 4-1-16,-5 4 2 15,-5 0-2-15,-6 16 0 16,-4 13-2-16,-2 11 2 16,-6 10 0-16,-4 3-1 15,0 4 1-15,0-3 1 16,0-2 0-16,0-4 0 16,0-10-2-16,0-10 1 15,0-10-2-15,0-12 3 16,0-3 0-16,0-3 1 15,0-3 2-15,11-29 11 16,6-15-8-16,5-12 10 0,-7-2 14 16,-3-1-6-16,3 8 2 15,-3 2-5-15,-5 8-1 16,1 11-7-16,-4 11-4 16,-2 11-5-16,4 3 0 15,-5 8-4-15,2 0 0 16,5 2-4-16,6 33-3 15,4 9 7-15,-4 9-2 16,2-3 1-16,-6 0-2 16,6-5-2-16,-6-8-8 15,2-7-3-15,-3-9 0 16,-6-9 3-16,1-7 6 16,-2-5 7-16,2 0 0 15,5-14 7-15,2-19-2 16,0-13-3-16,0 0 3 0,0-3 5 15,-2 6 2-15,1 2 2 16,4 8-2-16,-5 11-3 16,2 5-5-16,1 11-2 15,2 6-2-15,7 3-2 16,-2 34 2-16,-1 11-2 16,-3 9-2-16,-8 5-1 15,-2-1-10-15,-2 1-41 16,-3-8-73-16,0-9-46 15,0-13-157-15</inkml:trace>
  <inkml:trace contextRef="#ctx0" brushRef="#br0" timeOffset="104806.04">13545 927 706 0,'0'0'119'0,"0"0"-27"16,0 0 47-16,0 0-37 16,0 0-40-16,0 0-37 0,0 0-14 15,-79-74-8-15,55 116 0 16,3 0 0-16,8 9-2 16,11-3-1-16,2-3 1 15,0-5 0-15,18-8-1 16,9-6 1-16,4-9-1 15,2-9-1-15,1-8 1 16,-1 0-6-16,-3-8-36 16,-6-17 17-16,-7-11-2 15,-6-4 3-15,-8-8 14 16,-3-7 5-16,0 0 5 16,-18 6-1-16,-1 4 1 15,-5 14 2-15,5 9 1 0,-1 8-3 16,2 7 1-1,6 7 4-15,-3 0-2 0,5 11-3 16,-2 14-3-16,8 5 0 16,2 1 0-16,2 5 1 15,0-5-6-15,4 2-55 16,22-4-79-16,7-10-59 16,5-4-146-16</inkml:trace>
  <inkml:trace contextRef="#ctx0" brushRef="#br0" timeOffset="105256.04">13851 1021 755 0,'0'0'165'16,"0"0"2"-16,0 0-18 15,-15-133-83-15,15 104-36 16,2 5-6-16,11 3-7 15,3 2-10-15,2 8-7 16,1 7-1-16,7 4 0 16,4 4-1-16,1 26 1 15,0 10 0-15,-2 5-5 16,-7-3-14-16,-7 1-15 16,-3-1-30-16,-6-4-13 15,-5-6-4-15,-1-7 6 16,0-9-3-16,-6-4 30 0,-6-8 19 15,4-4 26-15,-3 0 4 16,8-10 4-16,1-18 12 16,2-6 16-16,0-11 6 15,8-3-3-15,13-3-7 16,6-4-6-16,4 3-15 16,2 6-1-16,1 12-6 15,-1 11 0-15,-2 12-3 16,-1 9-15-16,0 2-53 15,-3 2-25-15,-1 19-72 16,-6-4-7-16,-2-2-37 16,-3-2-67-16</inkml:trace>
  <inkml:trace contextRef="#ctx0" brushRef="#br0" timeOffset="105483.05">14470 788 78 0,'0'0'203'16,"0"0"-37"-16,0 0-13 16,0 0 44-16,0 0-59 15,0 0-17-15,-3-58-25 16,1 52-20-16,1 3-13 15,1 2-19-15,-2 1-22 16,-2 7-9-16,-3 38-13 16,1 26 4-16,-3 19 6 15,5 7-2-15,1 14-4 16,1 1-3-16,0-1-1 16,-4-5 0-16,0-13-1 15,-3-13-28-15,2-15-74 0,2-16-54 16,2-14-32-16,3-19-90 15,0-16-194-15</inkml:trace>
  <inkml:trace contextRef="#ctx0" brushRef="#br0" timeOffset="106405.05">14512 806 620 0,'0'0'145'0,"0"0"-62"0,0 0 56 16,0 0-21-16,0 0-75 15,0 0-35-15,64-107-4 16,-39 120-1-16,2 22-2 16,-6 8-1-16,-6 6 0 15,-5 4-3-15,-2 5 0 16,-8-4-2-16,0 1-23 15,0-3-31-15,-21-6-4 16,-6-1-21-16,-6-6 7 16,-4-8-18-16,1-5-4 15,2-12 68-15,7-7 27 16,9-7 4-16,4 0 4 16,9-17 10-16,5-17 42 15,0-11-10-15,23-10-6 16,18-11-21-16,7-12-7 0,8-15-5 15,1-8-5-15,-4-2-2 16,-6 6 3-16,-11 17 1 16,-11 22 5-16,-11 13 24 15,-7 15 43-15,-6 12 28 16,1 4-15-16,-2 7-18 16,0 5-28-16,0 2-11 15,0 0-20-15,0 0-6 16,0 12-6-16,0 37 1 15,-8 18-1-15,1 14 4 16,3 14-1-16,-1 7-3 16,4-2 2-16,1-10-2 0,0-15 0 15,1-17-1-15,13-10 1 16,3-15-7-16,6-15-26 16,-2-11-7-16,0-7 19 15,-2 0 8-15,5-31 12 16,-5-6 1-16,-3-4 4 15,1-8 0-15,-4 0 9 16,-2 4 10-16,0 7 6 16,-3 13-3-16,-2 9-3 15,-3 5-6-15,0 7-7 16,-1 4-5-16,1 0-5 16,6 0 0-16,1 15-5 15,1 11 5-15,5 5 0 0,-4 4-2 16,-1-5-2-16,-3-6 0 15,-2-3-1-15,-1-12-14 16,-1-5 6-16,-1 2 0 16,0-6 9-16,1 0 4 15,3 0 3-15,3-7 1 16,-1-11-2-16,2 3-2 16,-6 4 1-16,0 4 1 15,-2 7-2-15,0 0-1 16,3 0-1-16,3 28-4 15,-3 2 1-15,-2 9-7 16,-2-1-51-16,-2 1-16 16,0-2-44-16,0-13-24 15,-6-3-81-15,1-14-111 0</inkml:trace>
  <inkml:trace contextRef="#ctx0" brushRef="#br0" timeOffset="106811.05">15052 590 739 0,'0'0'183'0,"0"0"-44"16,0 0 4-16,0 0-62 16,0 0-59-16,0 0-15 0,-5-50-5 15,8 50-2-15,9 0-14 16,6 20-101-16,-1 18-98 16,-2 9-169-16</inkml:trace>
  <inkml:trace contextRef="#ctx0" brushRef="#br0" timeOffset="107094.08">15354 799 859 0,'0'0'155'16,"0"0"2"-16,0 0-37 15,0 0-76-15,0 0-24 16,0 0-10-16,-85 7-8 16,63 62 1-16,7 6 2 15,6-1-1-15,9-3 1 16,12-13-4-16,22-7-1 16,11-20-3-16,4-17 2 15,8-14-15-15,5-4-101 16,-5-27-106-16,-6-9-189 15</inkml:trace>
  <inkml:trace contextRef="#ctx0" brushRef="#br0" timeOffset="109383.05">16286 1060 585 0,'0'0'119'0,"0"0"-37"15,0 0 40-15,-8-133-40 16,-2 108-29-16,1-1-21 15,-7 11-5-15,-4 13-9 16,-9 2-7-16,-5 10-11 16,-2 26 1-16,5 6 0 0,9-1-1 15,13 8-1 1,9-4-3-16,0 0-2 0,28-6 4 16,9-9 0-16,10-12 2 15,5-17-7-15,-3-1-44 16,0-1-6-16,-10-27-5 15,-10-9 17-15,-13-7 22 16,-13-2 21-16,-3-5 2 16,-11 7 3-16,-16 1 31 15,-2 10 16-15,1 10 20 16,11 8 2-16,4 8-8 16,12 7-24-16,1 0-23 15,0 4-17-15,0 37 1 0,7 21-1 16,10 9 7-16,1 10 0 15,0-4-4-15,-3 8 3 16,-3 4-5-16,-6 5 0 16,-6 0 2-16,0-2-3 15,0-14 0-15,-5-8 1 16,-8-10-1-16,-3-13-3 16,-2-9-12-16,-3-10-31 15,-6-10-6-15,1-5-15 16,-8-13-16-16,3 0 3 15,1-9-1-15,9-24-26 16,10-8-14-16,11-14-48 0,0-14-224 16</inkml:trace>
  <inkml:trace contextRef="#ctx0" brushRef="#br0" timeOffset="110326.65">16613 882 723 0,'0'0'146'15,"0"0"5"-15,0 0-25 16,0 0-66-16,0 0-31 16,0 0-18-16,-13-52-9 15,33 52-2-15,9 0-2 16,6 13 1-16,-4 19-3 0,-4-1 1 15,-6 4-2-15,-5 0-13 16,-5-5-14-16,-3-3-6 16,-4-1-13-16,-4-3 10 15,0-1 0-15,-15-7 14 16,0-7 13-16,-4-2 14 16,-1-6 0-16,7 0 1 15,2 0 1-15,10 0 6 16,1-14 14-16,8-23-8 15,27-4-7-15,16-5-4 16,10-12 7-16,4 9-9 16,-3 4 5-16,-10 4 0 0,-12 5 1 15,-12 9 7-15,-12 12 16 16,-9 5-3-16,-4 8-2 16,-3 2 7-16,0 0-11 15,0 0-9-15,0 0-7 16,0 23-5-16,-9 18-2 15,-2 10 2-15,7 2 0 16,2-6 0-16,2-10-1 16,0-2 1-16,11-10 0 15,8-8 0-15,1-7 0 16,1-8 1-16,-1-2-1 16,-1 0 2-16,1-12-2 15,-8-15 0-15,0-6 1 16,-5-7 0-16,-3-2-1 15,-4-3 2-15,0 7-1 0,0 12 1 16,0 11 1-16,0 6 0 16,0 9-3-16,1 0 0 15,4 18-10-15,8 22 4 16,4 11 6-16,2-2-2 16,2-1 2-16,4-9-8 15,4-7-26-15,2-9 0 16,-1-15 10-16,3-8 3 15,-2 0 8-15,-4-14 6 16,-5-17 1-16,-8-12 6 0,2-6 0 16,-10-6 1-1,-2-8 1-15,-4-2 24 0,0 6 24 16,0 1-8-16,-12 13 10 16,-2 13-16-16,8 12-14 15,-2 10 2-15,6 4-1 16,2 6-8-16,0 0-10 15,0 44-5-15,0 35-5 16,0 35 5-16,0 21 2 16,0-1 2-16,0 0-3 15,0-12-1-15,0-10 0 16,0-8-1-16,-8-18-18 16,-6-15-85-16,4-16-62 15,3-22-98-15,7-17-137 16</inkml:trace>
  <inkml:trace contextRef="#ctx0" brushRef="#br0" timeOffset="111356.05">17772 792 622 0,'0'0'190'15,"0"0"-87"-15,0 0 54 16,0 0-44-16,0 0-57 16,0 0-45-16,-2-80-9 0,21 80-2 15,10 25 0-15,-2 4-1 16,0 10 0-16,-5-1-5 16,-6 7 2-16,-7-2-25 15,-9 0-27-15,0-2 2 16,-14 0-9-16,-19-5-19 15,-5-5 7-15,-4-5 25 16,-2-9 19-16,8-4 15 16,11-12 15-16,8-1 1 15,14 0 2-15,3-14 4 16,6-22-6-16,22-13 0 16,11-11 2-16,10-7-1 15,2-12-1-15,6-8 2 0,-3-3 2 16,-5 0-2-16,-11 12 3 15,-9 14 23-15,-12 15 15 16,-11 14 30-16,-5 16 32 16,-1 7-1-16,0 8-37 15,0 4-34-15,0 0-25 16,0 6-4-16,-11 29-3 16,-1 20 7-16,1 10-1 15,6 12-2-15,2 13 10 16,3 4-13-16,0 2 1 15,0-11-2-15,0-14-1 16,6-13 0-16,4-18 0 0,-1-16 0 16,1-11 0-1,-4-5-1-15,5-8 1 0,2 0 0 16,2-19 1-16,2-12 0 16,1-14 1-16,-5-5 2 15,4-3-4-15,-7 2 3 16,2 11 2-16,0 8-2 15,-4 13-2-15,-2 4-1 16,2 12 0-16,5 3-1 16,6 6 1-16,2 25-1 15,3 2-2-15,-1-1 0 16,-6 1-1-16,2-8-3 16,-1-10-22-16,-1-8 6 15,3-7 15-15,-1 0 6 16,3-7 2-16,-1-20 0 0,0-8 4 15,-1-8-2-15,-5-6 1 16,-6-3 2-16,-6-7 5 16,-3 3 12-16,0 4-1 15,0 10-1-15,-3 13-1 16,-1 15-6-16,2 6 1 16,2 8-3-16,0 0-7 15,0 0-4-15,0 32-6 16,0 20 2-16,15 9 3 15,6-5 1-15,4 0-1 16,1-9-2-16,-2-5-23 16,2-7-24-16,-8-7-9 0,-4-5 12 15,-4-4 16-15,-10-4 19 16,0 0 8-16,-8 0 3 16,-18 0 1-16,-8 0 0 15,-7-5-9-15,2-2-53 16,-3-1-57-16,5-7-21 15,3 0-156-15</inkml:trace>
  <inkml:trace contextRef="#ctx0" brushRef="#br0" timeOffset="114142.88">19786 1004 821 0,'0'0'90'15,"0"0"-37"-15,0 0 49 16,-89-129 22-16,64 119-60 16,-3 6-39-16,0 4-16 15,4 14-3-15,2 19 1 0,11 13-7 16,6 4 2 0,5-3-4-16,0 1 2 0,24-10 0 15,3-4 0-15,12-11 3 16,-1-13-3-16,3-9 0 15,-2-1-3-15,-2-7 3 16,-7-25-17-16,-6-11-1 16,-11-1 7-16,-6-5 11 15,-7 3 0-15,0 5 2 16,0 4 1-16,-1 7 1 16,-6 8 15-16,5 7 3 15,-1 13-1-15,0 0-6 16,3 2-7-16,-4 0-8 0,1 22-2 15,-1 23-4 1,1 10 6-16,3-1 1 0,0-6-1 16,7-5 0-16,14-10-1 15,3-4 0-15,7-14 1 16,2-14-1-16,3-1 0 16,-3-9 1-16,-3-25 0 15,-6-8-2-15,-3-10-3 16,-12-3 4-16,-6 0-1 15,-3 6 2-15,0 8 0 16,-6 4 2-16,-6 11 0 16,2 6-1-16,3 10 4 0,5 7 6 15,2 3-7 1,0 0-4-16,-3 28-5 0,3 18 3 16,0 13-1-16,0-2 3 15,7-2-1-15,14-11 1 16,5-4-1-16,5-12 1 15,3-11-1-15,2-8 1 16,1-9 0-16,-4 0 0 16,-6-9 0-16,-3-20 0 15,-9-10 0-15,-3-3 1 16,-6-5-1-16,-5-3 1 16,-1 2-1-16,0 3 0 15,0 8 2-15,-4 10 2 16,-2 13 2-16,6 6 3 15,0 8 3-15,-2 0-5 0,0 0-7 16,-1 15-4-16,-3 23-2 16,1 17 5-16,2-3 1 15,3-6 0-15,0-1-1 16,0-10 1-16,2-9-1 16,8-9 1-16,3-7-1 15,6-10 1-15,1 0 0 16,1 0-1-16,-2-23 1 15,1-4 0-15,-5-9-2 16,-3-1-1-16,-9-6-2 16,-2 4 3-16,-1 7 2 15,0 9 0-15,0 14 0 0,-6 9 0 16,-5 0 0 0,0 22-2-16,-1 23-1 0,0 7 2 15,11 4-1-15,1-3 1 16,1-4 1-16,23-4-3 15,12-8 2-15,13-15 0 16,15-14 0-16,8-8-76 16,4-19-182-16,-6-23-357 15</inkml:trace>
  <inkml:trace contextRef="#ctx0" brushRef="#br0" timeOffset="116528.67">21188 1006 718 0,'0'0'144'15,"0"0"-50"-15,0 0 28 16,0 0 13-16,0 0-58 0,0 0-46 16,0 0-20-16,0-95-8 15,8 150-3-15,3 22 5 16,-2 17 1-16,-1 18-1 16,-6 3-3-16,-2 3-1 15,0-5-1-15,0-12 0 16,-10-16-1-16,4-19 0 15,3-19-36-15,1-21-35 16,2-19-53-16,0-7 12 16,0-12 34-16,5-39-111 0,12-18-60 15,4-22 79 1,-6-11 37-16,-3-12 38 0,-9-3 96 16,-3-4 101-16,0 6-2 15,0 13 42-15,-10 19 18 16,2 13 21-16,2 17-59 15,1 18-6-15,2 12-33 16,3 14-22-16,0 6-30 16,0 3-22-16,9 0-8 15,20 0-1-15,8 3 1 16,4 19-2-16,-3 8 0 16,-7 1 1-16,-4 6-1 15,-10-2 0-15,-4 1-1 16,-12 1-17-16,-1 4-23 15,-11-1 12-15,-22 2-16 0,-8-8-9 16,-6-5 6-16,5-11 13 16,9-12 30-16,14-6 5 15,14 0 2-15,5-10 5 16,26-27-5-16,23-19 0 16,16-10 0-16,12-3 1 15,3 1 0-15,-8 11 0 16,-10 4 7-16,-17 14 19 15,-14 10 26-15,-15 14 7 16,-10 8 4-16,-5 7 6 16,-1 0 6-16,0 0-33 15,0 0-15-15,-15 10-21 0,-3 19-3 16,-1 12-4 0,5 6 4-16,11 3-4 0,3-4 3 15,0-1-3-15,0-6 1 16,15-9-1-16,6-8 0 15,6-13 1-15,4-9-1 16,4 0 0-16,4-9 2 16,-2-23-2-16,-3-7-16 15,-6-8-29-15,-14-4-20 16,-13 0 19-16,-1 4 7 16,-28 2 17-16,-11 15 4 15,-7 9 14-15,-3 8 4 16,4 7 1-16,8 6 0 0,13 0 0 15,10 0 4 1,5 0 7-16,9 0-7 0,0 3-4 16,18 13 0-16,19-5 9 15,11-5 7-15,9-6-2 16,4 0-5-16,-3 0-2 16,-5 0-7-16,-10-10 0 15,-12 5-1-15,-12 0 0 16,-11 2 0-16,-5 1 0 15,-3 2 0-15,0 0 0 16,0 0-2-16,0 18-7 16,0 14 8-16,0 3 1 0,3 2-13 15,6-2-5 1,6 0 7-16,0-5-5 0,3-1 5 16,-2-3-2-16,-5-7-16 15,-7 0-18-15,-4-3 10 16,0 6 17-16,-12 1-5 15,-16-3 5-15,-5 0 8 16,4-5 8-16,6-5-1 16,14-5 5-16,5-5-1 15,4 0 0-15,16 0-8 16,18-27 9-16,11-16 0 16,-2-11 0-16,4-11-2 15,-3-3 2-15,-5 4 0 16,-8 9 1-16,-10 14 1 15,-10 12 4-15,-10 12 20 0,-1 7 15 16,0 2-1-16,0 8-15 16,0 0-24-16,0 18-1 15,0 18 0-15,0 8 0 16,4 3-2-16,17-2-3 16,5-4-1-16,3-3-17 15,0-2-10-15,-4-6 5 16,-7-4-7-16,-3-3 7 15,-9-1-24-15,-6-1-19 16,0 2 20-16,-21-4 34 16,-2-6 10-16,-3 1 3 15,-2-4 0-15,4-5 1 0,7-4 2 16,8-1 1-16,9 0 1 16,0 0 6-16,6-27-3 15,23-8-1-15,5-10 5 16,6-3 4-16,0-3 6 15,-4 8 10-15,-3 7 13 16,-14 7 17-16,-2 13 9 16,-8 3-1-16,-7 8-15 15,0 5-10-15,1 0-22 16,6 7-18-16,3 30 4 16,3 5 0-16,1 6-2 15,-2 5-3-15,0 1 2 16,-7-8-1-16,-1 1-2 15,-3-4 2-15,-3-9-2 16,0-9-12-16,0-4-29 0,0-12-34 16,0-5-16-16,-3-4-60 15,-6 0-72-15</inkml:trace>
  <inkml:trace contextRef="#ctx0" brushRef="#br0" timeOffset="116732.28">22798 527 732 0,'0'0'84'16,"0"0"-1"-16,0 0 5 0,0 0-72 15,0 0-16-15,0 0-1 16,24 45-44-16,-8-15-96 15,-8-1-162-15</inkml:trace>
  <inkml:trace contextRef="#ctx0" brushRef="#br0" timeOffset="117496.05">23089 459 651 0,'0'0'186'0,"0"0"-76"0,0 0 34 15,0 0-8-15,0 0-59 16,0 0-35-16,-12-116-17 16,12 116-11-16,0 0-13 15,-1 20-1-15,-1 26-2 16,-2 23 2-16,-5 3 0 15,5 5 1-15,-3 4 0 16,1-5 0-16,2-6-2 16,4-16 0-16,0-11-2 15,0-14 1-15,1-14-2 0,12-14-2 16,3-1 4-16,3-1 2 16,0-30 0-16,1-6 2 15,2-6 1-15,-5 2-2 16,-2 0 3-16,-1 8 0 15,-2 7 5-15,-1 3-3 16,2 8-2-16,1 8-4 16,5 7 0-16,0 0 0 15,2 11-1-15,-1 23-1 16,-6 15-2-16,-6 6-13 16,-8 4-29-16,0-1-16 15,-19-1-11-15,-10-4 16 16,-5-6 9-16,-5-8 13 0,3-5-5 15,4-9 5 1,6-14 22-16,8-4 11 0,6-7 2 16,11 0 2-16,1-11 4 15,0-33-6-15,20-11 0 16,12-12-1-16,5-13 1 16,8-12-1-16,1-14 1 15,-4-1-9-15,-2 2 4 16,-5 10 1-16,-16 12 4 15,-5 21 10-15,-12 10 19 16,-2 14 32-16,0 15 15 16,-4 8-11-16,-2 14-9 15,-1 1-36-15,-5 30-14 16,-1 31-4-16,-4 28 3 0,8 11 1 16,6 9-1-16,3 3-1 15,0 0-4-15,0-12 0 16,6-10 0-16,3-20-13 15,5-17-129-15,6-14-97 16,5-17-229-16</inkml:trace>
  <inkml:trace contextRef="#ctx0" brushRef="#br0" timeOffset="117848.32">23733 976 730 0,'0'0'171'16,"0"0"-46"-16,0 0 45 16,0 0-92-16,0 0-64 15,0 0-12-15,84-122-2 16,-44 84 0-16,-6-2 0 16,-5-1 0-16,-11-2 0 15,-6 5-20-15,-9 7 2 16,-3 10-3-16,-21 11-5 15,-13 10 9-15,-9 0 10 16,-5 28 7-16,9 24 0 16,10 19-3-16,6 2 3 15,15 3 6-15,8-8 5 0,5-4 1 16,32-12 0-16,18-14-4 16,12-19-7-16,3-17 0 15,3-2-1-15,-7-9-42 16,-8-22-161-16,-14-5-185 15</inkml:trace>
  <inkml:trace contextRef="#ctx0" brushRef="#br0" timeOffset="120497.06">25078 824 798 0,'0'0'67'0,"0"0"13"16,0 0 42-16,0 0-26 15,0 0-29-15,0 0-40 16,0-116-12-16,-4 124-7 16,-10 36-7-16,-6 12 0 15,0 10 1-15,11-5-1 16,9-2 2-16,0-8-3 16,14-5-3-16,18-12 2 15,5-11 1-15,3-13 0 16,2-10 0-16,0 0 0 0,-9-13-17 15,-4-19-7-15,-6-8 10 16,-10-4 5-16,-4 2 9 16,-9-6 1-16,0 3 2 15,0 0 0-15,0 4 1 16,-6 9 3-16,0 9 12 16,0 12 5-16,6 4-6 15,0 3 3-15,-3 4-9 16,3 0-10-16,0 0-2 15,0 27-9-15,0 12 7 16,3 6 2-16,9-3 0 16,2-3 0-16,5-4 0 15,2-6 0-15,1-13 0 0,4-12 0 16,-1-4 2-16,4 0-2 16,-3-4 0-16,-3-21 0 15,-7-4 1-15,-3-7 0 16,-5-3-1-16,-3-4 2 15,-5 2 1-15,0 0-2 16,0 8 0-16,0 8 2 16,0 8 0-16,0 7 0 15,0 7 0-15,0 3-3 16,0 0 1-16,0 0-1 16,0 3-7-16,6 24 1 15,4 11 6-15,0 1 0 0,3 1 0 16,1-6 0-16,3-2 1 15,1-8-1 1,1-3 0-16,-1-11 0 0,1-6 0 16,1-4 0-16,-1 0 0 15,-3-8 0-15,-5-17-1 16,-1-3 1-16,-2-9 1 16,-2-1 0-16,-2-1 0 15,0 3 2-15,2 5-1 16,-4 8 0-16,0 7 0 15,2 3 2-15,-1 5-2 16,-3 6-2-16,4 2 1 16,2 0-1-16,7 0-1 0,3 26-1 15,0 13 2 1,-1 9 0-16,-6 7 0 0,-1-1-2 16,-8 1 2-16,0-9-2 15,0-2-2-15,-5-11-17 16,-4-1-40-16,-3-9-65 15,-4-11-26-15,1-12-39 16,0 0-141-16</inkml:trace>
  <inkml:trace contextRef="#ctx0" brushRef="#br0" timeOffset="120683.06">25812 392 132 0,'0'0'587'16,"0"0"-545"-16,0 0-14 0,0 0 5 15,0 0-26-15,0 0-7 16,50 93-3-16,-20-58-104 16,3-8-203-16</inkml:trace>
  <inkml:trace contextRef="#ctx0" brushRef="#br0" timeOffset="120952.05">26160 437 909 0,'0'0'158'0,"0"0"6"15,0 0-59-15,0 0-58 16,0 0-26-16,0 0-13 15,-46-41-8-15,49 85-1 16,14 24 1-16,3 20 2 16,-3 6-1-16,-2 0-1 15,-2-3 1-15,-2-9-1 16,-5-13-2-16,3-13-51 16,-2-11-65-16,2-15-68 15,0-13-107-15,5-17-95 16</inkml:trace>
  <inkml:trace contextRef="#ctx0" brushRef="#br0" timeOffset="121501.06">26116 795 554 0,'0'0'224'0,"0"0"-138"16,0 0 51-16,0 0-50 15,0 0-73-15,100-45-12 16,-30 30 0-16,-3-6-1 15,-7-1-1-15,-6-10-1 16,-5-5-3-16,-9-4-11 16,-8-4-1-16,-10 0 3 15,-12-4-1-15,-5 5 14 16,-5 0 1-16,-3 10 2 0,-15 5 9 16,-2 0 28-1,5 13 18-15,2 2 20 0,7 10-21 16,3 4-14-16,3 0-9 15,-1 0-23-15,-2 26-11 16,1 27 2-16,1 20 0 16,-1 6-1-16,2 6 8 15,0 7-3-15,0-9 2 16,3-8-8-16,5-13 2 16,3-17-2-16,0-14 0 15,-2-10 0-15,-1-11-2 16,-1-8-1-16,6-2-13 15,-1-7 5-15,6-25 11 0,3-15 0 16,-3-9 0-16,1-2 1 16,-2 4 0-16,-1 10 0 15,1 13 1-15,1 6 5 16,2 18 6-16,3 7-8 16,5 0-4-16,-1 25 0 15,-2 20-1-15,-2 7 0 16,-8 3 0-16,-2-2-2 15,-2-4-16-15,-5-9-113 16,-3-10-95-16,0-12-262 16</inkml:trace>
  <inkml:trace contextRef="#ctx0" brushRef="#br0" timeOffset="123980.05">27751 588 604 0,'0'0'190'16,"0"0"-93"-16,0 0 32 15,27-133 21-15,-27 129-64 16,0 4-43-16,0 0-21 16,0 0-9-16,0 2-12 15,-6 43-1-15,-18 20 0 0,-3 19 2 16,-4 4 0-16,3-4-2 16,1-4 1-16,6-15-1 15,6-14 1-15,0-13-2 16,8-15-3-16,5-13-22 15,0-4-24-15,2-6-8 16,0 0 26-16,0-20 24 16,0-16-9-16,7-1 10 15,6-2 5-15,-5 10 2 16,5 4 0-16,0 7 0 16,5 5 1-16,2 4 0 15,11 9-1-15,5 0 0 16,5 0 0-16,1 3-1 15,3 4 2-15,0 1-2 16,-5-8 1-16,-3 0 0 0,-8 0 0 16,-11 0 0-16,-7-4 1 15,-9-15 0-15,-2-5 4 16,0-8-5-16,-6-4 3 16,-9 2 5-16,-1 4 2 15,1 5 16-15,2 5 11 16,7 10 4-16,4-1-5 15,-2 9-2-15,4 2-16 16,0 0-11-16,0 0 1 16,0 0-8-16,0 23-2 15,-2 29 0-15,-1 18 2 16,-1 5 0-16,0 1 3 0,-1-1-6 16,0-2 5-16,2-5-4 15,3-8 0-15,0-9-53 16,0-6-114-16,2-15-96 15,12-15-395-15</inkml:trace>
  <inkml:trace contextRef="#ctx0" brushRef="#br0" timeOffset="124611.06">28341 631 678 0,'0'0'196'0,"0"0"-83"0,0 0 48 16,0 0-34-16,0 0-53 16,0 0-44-16,0-61-11 15,1 61-9-15,4 0-5 16,6 5-4-16,10 35-1 15,6 21 3-15,3 17 2 16,-2 7 0-16,-11 0-3 16,-1-7-1-16,-6-11 1 15,1-13-2-15,-5-11-1 16,2-15 1-16,-3-8 0 16,-2-11-2-16,2-6-4 15,-1-3-3-15,7-11 7 16,2-30 2-16,4-18-2 0,1-5 2 15,-6-15 2 1,-2-9-2-16,-4-1 1 0,-3 3-1 16,-2 14 0-16,1 15 2 15,2 20-1-15,-1 14 0 16,-3 11-1-16,2 8 0 16,0 4-2-16,5 0 2 15,-1 1-22-15,10 31-42 16,0 11-21-16,-2 8-81 15,-4 8-56-15,-2-2-206 16</inkml:trace>
  <inkml:trace contextRef="#ctx0" brushRef="#br0" timeOffset="125473.29">28824 1019 558 0,'0'0'311'16,"0"0"-237"-16,0 0 11 15,0 0 8-15,0 0-49 16,0 0-31-16,98-137-3 16,-75 114 4-16,-4 1 1 15,-4-1-1-15,-6 1 10 16,-4 2 7-16,-5-2-3 15,0-1 6-15,0 5-19 0,-11 4-4 16,-11 4-1-16,-8 10-8 16,0 0-1-16,0 13 1 15,5 19-2-15,4 10 0 16,9 5-3-16,3 3 3 16,9-4 0-16,0 3-2 15,15-5 1-15,15-9 1 16,3-2-1-16,8-10 1 15,-2-11-1-15,0-9 0 16,-3-3 1-16,-6 0 0 16,-4-28 0-16,-6-2 0 15,-4-5 2-15,-4 0-1 16,-2 0 3-16,-2 3 2 16,-3 5 6-16,2 1 0 0,-2 3-5 15,2 11-2-15,2 0-4 16,1 9-1-16,2 3-1 15,2 0-2-15,2 0-1 16,-2 19-1-16,-4 7-11 16,0 5-8-16,-2-2-13 15,-5 1 6-15,-3-1 3 16,0-5 10-16,0-4 10 16,0-1 6-16,0-3 4 15,0-3-5-15,0-4 5 0,0 2-3 16,0-4 1-16,6-4-11 15,19-3-18-15,8 0-17 16,3-20-34-16,1-9-1 16,4-13 13-16,-4-9 40 15,-3-10 15-15,0-11 9 16,-1-12 4-16,-3-6 0 16,-5 0 1-16,-4 2 5 15,-9 5 23-15,-9 12 28 16,-3 9 28-16,0 18 26 15,-10 17-12-15,-1 14-28 16,7 7-28-16,-2 6-20 16,0 0-12-16,-2 33-11 15,-5 31-4-15,1 21 4 16,-3 11 2-16,9 4-2 0,-1 3 0 16,4 1-1-16,-2-11-5 15,4-9-64-15,1-13-93 16,0-20-61-16,0-8-142 15</inkml:trace>
  <inkml:trace contextRef="#ctx0" brushRef="#br0" timeOffset="125750.05">29710 931 816 0,'0'0'129'16,"0"0"15"-16,0 0 21 0,0 0-79 15,0 0-49-15,0 0-14 16,0-96-9-16,9 96-13 16,5 2-1-16,5 22 0 15,3 11-1-15,2 2-1 16,-3 6-1-16,-4-4-4 16,-1-1-37-16,-2-5-20 15,-6-5-18-15,-2-7-8 16,-4-7 1-16,-2-6-24 15,0-5 11-15,0-3-42 16,0 0 23-16,0-17-207 16</inkml:trace>
  <inkml:trace contextRef="#ctx0" brushRef="#br0" timeOffset="125941.06">29959 543 603 0,'0'0'154'0,"0"0"-65"16,0 0 33-16,0 0-46 16,0 0-54-16,0 0-22 15,-14-43 0-15,14 60-23 16,3 20 10-16,6 14-39 16,-1 1-79-16,4-1-127 15</inkml:trace>
  <inkml:trace contextRef="#ctx0" brushRef="#br0" timeOffset="126179.06">30331 737 848 0,'0'0'203'0,"0"0"-89"15,0 0 32-15,0 0-59 16,-115-57-53-16,88 62-19 15,0 31-10-15,9 23-4 16,4 4-1-16,10 8-1 16,4-4-1-16,0-7-1 15,12-9-24-15,12-10-74 16,6-10-74-16,6-15-53 0,-1-8-156 16</inkml:trace>
  <inkml:trace contextRef="#ctx0" brushRef="#br0" timeOffset="126733.06">30387 954 608 0,'0'0'216'16,"0"0"-141"-16,0 0 56 16,0 0-57-16,0 0-58 15,0 0-15-15,4-4 4 16,19 5-5-16,3 5 3 15,5-6-2-15,-4 0 3 0,1-3-3 16,-5-18 3-16,-7-1-3 16,-1-1 4-16,-4-6 1 15,-7-3-1-15,-1 0 30 16,-3-2 11-16,0 8-17 16,-3 5-9-16,-8 9-5 15,-1 12-2-15,-8 0-8 16,0 7-5-16,2 34-2 15,0 8-1-15,10 11-2 16,2 0 3-16,6-5-2 16,0-8-13-16,7-12-31 15,11-9-1-15,1-9 17 0,4-7 1 16,2-10 5-16,-1 0 12 16,-2 0 14-16,1-27 0 15,-1-2 1-15,-4-9 2 16,0-1 14-16,-3-4 29 15,-4 5 1-15,-1 0-15 16,3 5 2-16,-9 11-14 16,1 10-9-16,-3 6-7 15,6 6-4-15,-1 0-5 16,6 25-4-16,-1 13 8 16,-2 3-18-16,-1 4-35 15,-6-2-22-15,-1 2 1 16,-2-2-31-16,0-5-30 0,0-7-76 15,-14 0-31-15</inkml:trace>
  <inkml:trace contextRef="#ctx0" brushRef="#br0" timeOffset="127852.06">31296 496 562 0,'0'0'244'0,"0"0"-138"16,0 0 51-16,0 0 15 15,0 0-88-15,0 0-46 16,-8-49-18-16,18 39-1 0,6 2-11 15,5 0-4-15,3 4-4 16,-2 4 0-16,-3 0 0 16,-4 0-3-16,2 20 3 15,-2 3-3-15,-2 9-24 16,-5 13-22-16,-5 0-1 16,-3 10-40-16,0-4-14 15,0 4 25-15,-2-6 13 16,-3-2 31-16,1-11 11 15,1-12 22-15,2-12 2 16,1-2 1-16,0-7 2 16,0 0-3-16,0-3 6 15,8 0 7-15,11 0 8 16,5 0-8-16,5 0-5 0,0 6-6 16,-3 8-2-16,-2-1-1 15,-4 8-1-15,-6 2-3 16,-3 3-15-16,-5 4-12 15,-6-2-15-15,0-1-4 16,0-5 16-16,-7-3 9 16,-14-7 15-16,-6-1 11 15,0-8 2-15,-2 1-2 16,3-4 5-16,0 0 7 16,9 0 17-16,6 0-3 15,4-6-7-15,7-8-19 16,0-7-19-16,6-3-130 0,19-5-240 15</inkml:trace>
  <inkml:trace contextRef="#ctx0" brushRef="#br0" timeOffset="128211.06">31947 1008 666 0,'0'0'240'0,"0"0"-165"15,0 0 63-15,0 0-43 0,0 0-83 16,0 0-11-16,68-102-1 16,-38 80 1-16,1-1-1 15,-13 5 0-15,0-6-2 16,-8 4-10-16,-3 3 0 15,-7 0 10-15,0-1 2 16,0 1-1-16,-19 3-1 16,-6 10-4-16,-8 4-13 15,0 0-4-15,4 27 5 16,8 10-9-16,9 8-11 16,10 3-7-16,2 2-29 15,22-5-8-15,23-7-76 16,9-14-125-16</inkml:trace>
  <inkml:trace contextRef="#ctx0" brushRef="#br0" timeOffset="129058.05">32464 947 311 0,'0'0'328'16,"0"0"-139"-16,3-133-34 16,-12 94-23-16,-19 3-66 15,-17 6-13-15,-4 13-7 16,-6 15-21-16,-3 2-4 15,18 5-12-15,2 27-7 16,15 2-2-16,13 10-3 16,10 5 0-16,0-4-2 15,23-3 0-15,14-9 1 16,8-19-27-16,5-7-22 0,-5-7 2 16,-2-9 9-16,-9-26 14 15,-1-11 12-15,-6-16 15 16,-3-6 1-16,-1-12 1 15,-7 0 3-15,-6 2 1 16,-8 4 17-16,-2 16 14 16,0 16 27-16,0 16-30 15,0 18-3-15,-3 8 2 16,0 0-25-16,-8 11-7 16,-5 37-12-16,-2 17 10 15,0 13 0-15,7 3 3 16,11 5-2-16,0 0 1 0,0-4-1 15,20-11-4 1,2-12-54-16,5-18-3 0,3-14-3 16,-3-12 3-16,3-13 8 15,-4-2 33-15,-6-2 21 16,1-26 3-16,-5-12 6 16,2-12 49-16,-5-5 5 15,-6-2-31-15,-1 8 6 16,-6 13 30-16,0 14-27 15,0 6-20-15,0 14-1 16,-2 1-10-16,-6 3-10 16,-2 3-8-16,-5 28 0 15,-2 22 4-15,3 8 4 0,4 1-5 16,8-3 2-16,2-12-22 16,0-4 6-16,3-15-12 15,12-6 1-15,0-9 17 16,3-5 6-16,-3-8 7 15,1 0 0-15,-3 0 2 16,3 0 1-16,-2-9 1 16,-3 2 0-16,4-3 1 15,-7 10-5-15,2 0-1 16,-3 0-1-16,0 26-4 16,-1 14 1-16,-2 5-1 15,-4 3-14-15,0-1-8 0,-2-2-13 16,-8 0 20-16,-5-7 2 15,-2-9 17 1,-3-6 0-16,-10-6 0 0,-3-10 2 16,1-5 2-16,7-2-2 15,10 0-4-15,5 0-63 16,6-3-75-16,4-23-137 16,8-6-177-16</inkml:trace>
  <inkml:trace contextRef="#ctx0" brushRef="#br0" timeOffset="129568.97">32922 895 616 0,'0'0'130'0,"0"0"-58"15,0 0 28-15,0 0-59 16,0 0-39-16,0 0-2 15,18-7 7-15,-3 11 10 16,0-4-7-16,-2 0 7 16,1-4 4-16,-1-18 2 15,-4-5 15-15,-3-7-3 16,-2-2-20-16,-4 6 11 16,0 5-11-16,0 10-2 15,0 4-3-15,0 8 7 16,0 0-17-16,0 3-1 0,-6 3-18 15,-4 26 3-15,1 14 13 16,-2 5 1-16,8 4 1 16,3-1 0-16,0-5-1 15,0-1 0-15,7-8-4 16,6-7-10-16,2-1-4 16,3-13-9-16,-6-1 6 15,0-4-3-15,-6 1 8 16,0-5-1-16,-5 3-1 15,-1-1-9-15,0 4 5 16,-1 3 8-16,-20-1 4 16,0-4-2-16,-6 0 0 15,3-7 4-15,-1-4 3 0,2 0-8 16,4 0 8 0,5 0-16-16,8-8-118 0,6-14-145 15</inkml:trace>
  <inkml:trace contextRef="#ctx0" brushRef="#br0" timeOffset="129763.06">33473 812 663 0,'0'0'383'0,"0"0"-285"0,0 0 36 16,0 0-37-16,0 0-72 15,0 0-25-15,-5-14 0 16,-5 8-38-16,-8 2-175 16,-9-12-369-16</inkml:trace>
  <inkml:trace contextRef="#ctx0" brushRef="#br1" timeOffset="101203.53">3351 4267 706 0,'0'0'284'15,"0"0"-218"-15,0 0 39 0,0 0 23 16,0 0-51-16,0 0-48 16,0 0-19-16,-57-48-7 15,54 76 0-15,3 4-2 16,0-1-1-16,6-1-3 15,16-3-1-15,6-8 0 16,4-9 0-16,2-10 1 16,-4 0-8-16,-3-11-7 15,-12-17 5-15,-9-7 9 16,-6-2 4-16,0-5-1 16,-9 7 0-16,-12 1 1 15,-3 10 0-15,-6 9 0 16,3 8 2-16,4 7-2 0,6 0 0 15,2 0 0-15,7 9 0 16,-3 11 0-16,8 3 2 16,3 2-5-16,0 3 0 15,0-4 2-15,16-1-2 16,5-7 1-16,-4-4 1 16,9-8-7-16,-5-4 4 15,-4 0-4-15,-7 0-15 16,-4 0 0-16,-6 0 8 15,0 0 15-15,0-7-1 0,-12-9-16 16,-3 6 11 0,-3-4-4-16,1 6 7 0,-1 6 0 15,8 2-6-15,-3 0-15 16,-2 0-31-16,6 25-2 16,2 5-73-16,7 1-66 15,0-2-130-15</inkml:trace>
  <inkml:trace contextRef="#ctx0" brushRef="#br1" timeOffset="102119.18">6834 4102 788 0,'0'0'164'0,"0"0"-44"0,0 0 23 15,-94-20-60-15,70 20-47 16,8 23-19-16,1 3-8 16,9 0-2-16,3-1-2 15,3 1-2-15,0-3-1 16,0-7-2-16,9-4-2 16,6-4-4-16,4-8 0 15,-1 0-2-15,0 0-3 16,-3-10 6-16,-6-12 5 15,0-3 2-15,-7-3 4 0,-2 3 2 16,0 2-3-16,-7 1 0 16,-3 12 0-16,2 3 0 15,1 6 1-15,1 1-3 16,-3 0-2-16,0 4-1 16,-2 18 0-16,3 8-1 15,6-6 1-15,2 4-2 16,0-5-2-16,3-5-2 15,15 2-1-15,6-13-11 16,3-4-6-16,2-3-9 16,-7 0 4-16,-3-3 7 15,-6-17 10-15,-5 3 12 16,-6-4 3-16,-2 1 2 0,0 7 5 16,-8-2-10-1,-7 2-1-15,-7 12-3 0,-4 1-5 16,-5 0-24-16,-2 23-52 15,-6 9-97-15,5-2-170 16</inkml:trace>
  <inkml:trace contextRef="#ctx0" brushRef="#br1" timeOffset="103190.53">3798 8001 878 0,'0'0'150'16,"0"0"-108"-16,-109-17 85 16,72 17-4-16,1 0-65 15,9 21-31-15,10 3-17 0,11 7-5 16,6 0-1-1,0 2-2-15,16-3-1 0,11-1-1 16,4-13 0-16,2-9 0 16,0-7 0-16,-5 0 0 15,-5 0-11-15,-6-15-12 16,-8-9 10-16,-9-5 11 16,0-3 1-16,-9 3 1 15,-14 5-1-15,-3 6 3 16,2 7-2-16,-1 9 1 15,12 2 2-15,2 0 1 16,5 0 0-16,6 0-4 0,0 10-5 16,0 11 5-16,4-5-1 15,9-1 1-15,-3-1-1 16,6-7 2-16,-2-6-1 16,2-1 0-16,-4 0 0 15,0 0-3-15,-5 0-1 16,-4-12-2-16,-3 1 6 15,0-5-2-15,-10 2-3 16,-14-1 0-16,2 5-3 16,-2 2-1-16,4 8 0 15,4 0-9-15,6 0-26 16,1 18-39-16,6 11-33 16,3 5-90-16,0-3-133 0</inkml:trace>
  <inkml:trace contextRef="#ctx0" brushRef="#br1" timeOffset="104269.52">7013 7389 893 0,'0'0'92'16,"0"0"23"-16,0 0 36 15,0 0-58-15,0 0-45 16,0 0-23-16,-40-32-8 16,39 32-16-16,1 4 1 0,0 19-2 15,0 5 0-15,3-8-3 16,11 2 1-16,4-7 1 15,5-7-1-15,2-8-2 16,3 0-4-16,-7-4-5 16,-6-15 1-16,-7-6 4 15,-7-3 8-15,-1-2 3 16,-3 4 2-16,-18-1 1 16,-7 9-3-16,-4 10-2 15,4 5 2-15,7 3 3 16,6 0-4-16,5 13-1 15,1 16-1-15,6 3 0 0,3 0 0 16,0-3-1-16,3-6-2 16,16-5 0-16,4-6 1 15,4-5 2-15,3-7 0 16,-1 0-1-16,-5 0 1 16,-9-11 0-16,-5-1 2 15,-8-2-1-15,-2-2 4 16,0 0 0-16,-13-4-3 15,-1 5-2-15,-2 6-2 16,10 5-11-16,4 0-26 16,2 2-91-16,0-4-177 15</inkml:trace>
  <inkml:trace contextRef="#ctx0" brushRef="#br1" timeOffset="106362.3">3383 4325 604 0,'0'0'60'16,"0"0"-25"-16,0 0 54 15,0 0-18-15,0 0-27 16,0 0-27-16,60-68-8 16,-33 61 3-16,1 0 8 15,6 4-2-15,2-2-12 16,5-2 1-16,7 3-4 15,2-5-1-15,10-1 5 0,8 0-7 16,7 1 0-16,1 2 1 16,2 1-1-16,-10 3 0 15,-8-2 0-15,-2 0 1 16,-3 2 0-16,-4-4-1 16,0 0 0-16,-1 1 0 15,0 3-2-15,5-6 2 16,3 4 0-16,-3 3 0 15,3-4 0-15,-8 6 0 16,2-7 0-16,-3 4 0 16,-4-1 0-16,-6 0 0 15,-3-2 0-15,2 4 0 16,-8-2 0-16,1 2 0 0,-1 2 0 16,0-1 0-1,4 1 0-15,-1-5 1 0,2 5-1 16,2 0 0-16,2 0 0 15,-1 0 0-15,1 0-1 16,-6 0 0-16,0 0 1 16,0 6 0-16,-1-4 0 15,-4 2-1-15,0-4 1 16,-2 0 0-16,1 0 0 16,2 0-1-16,-1 0 1 15,9 0 0-15,-1-6 0 16,-2 0 1-16,1-1-1 15,1 4 0-15,1-1 1 16,0 1-1-16,-4 3-1 0,0-6 1 16,-5 5 0-16,-4-2 1 15,-1 3-1-15,3 0 0 16,-6 0 0-16,-2 0 3 16,2 0-6-16,3 0 6 15,-1 0-5-15,4 0 2 16,0 10 0-16,0-7 0 15,-1 4 1-15,-1 0-2 16,0-1 2-16,0 0-1 16,-3-2 1-16,-3 0-1 15,1 0 0-15,-4 0-1 16,0-1 1-16,0 4 1 16,1-7-1-16,-2 4-1 0,1-2 1 15,1 0 0 1,-1 2 0-16,3-4 1 0,-3 1 0 15,1 5-1-15,-2-3 1 16,-1 3-3-16,-1-3 2 16,2 1 0-16,-3 0 0 15,0-4 0-15,-3 6 0 16,-1-6 1-16,0 0-1 16,-4 0 0-16,0 0 0 15,-3 0 0-15,0 0 1 16,0 0-2-16,0 0-35 15,-24-14-138-15,-12-1-104 0</inkml:trace>
  <inkml:trace contextRef="#ctx0" brushRef="#br1" timeOffset="107861.52">3528 4265 514 0,'0'0'62'16,"0"0"24"-16,0 0-17 15,0 0 29-15,0 0 8 16,0 0-33-16,-30-63-29 16,30 63-1-16,0 0-3 15,-2 0-7-15,2 0-11 16,0 0-8-16,0 0-7 15,0 3-2-15,0 25-1 0,0 12 8 16,0 9-1-16,0 9 1 16,0-3-3-16,0 6-3 15,0 6 2-15,0 1-5 16,0 13-1-16,0 5 0 16,0 4 0-16,6-1 1 15,-2-2-2-15,6-6-1 16,-1-5 1-16,-2-3 0 15,-3 2-1-15,2 0 3 16,-2 1-1-16,-4-4-2 16,0 3-2-16,0-12 2 15,0 3 1-15,0-11 2 16,0-2-3-16,3-7-1 0,6 0-1 16,-3-1 4-1,-2 3-5-15,0-2 7 0,0 3-7 16,-4 7 6-16,0-1-5 15,0 3 4-15,0 1-3 16,-5-4 2-16,0 3-1 16,3-9 3-16,2-3-3 15,0 1 0-15,0-9-3 16,0-2 3-16,0 0 0 16,1-1 0-16,4-1 0 15,-1 3 0-15,2 2 1 16,-4 6 1-16,1-2-2 15,-3-3-1-15,0-1 1 16,4-3 2-16,-1-2-2 0,-3-1 0 16,0-3-2-16,0 1 2 15,0-5 0-15,0 1 1 16,0 5-1-16,0-1 0 16,0 2 1-16,0 4 1 15,0-3-4-15,0-1 4 16,0 0-2-16,0 1 0 15,0-1 0-15,0 0 0 16,0-2-3-16,0-1 3 16,0 0 2-16,0 0-1 15,0 0-2-15,0-4 2 16,0 5-3-16,0-1 2 16,3 1 0-16,0-1 0 0,-1-7 0 15,1 2 0-15,-2 1 2 16,2-3-1-16,0-1-2 15,2-2 1-15,-2 4 0 16,-1 3-3-16,0-4 3 16,-1 9 3-16,-1-9-3 15,2-1 0-15,0-6-2 16,-1-3 2-16,2-3 0 16,-3-4 0-16,0-2-4 15,3-4-17-15,-3 0-16 16,0 0-10-16,0 0-18 15,0-17-43-15,0-29-242 0</inkml:trace>
  <inkml:trace contextRef="#ctx0" brushRef="#br1" timeOffset="108958.53">3789 8214 716 0,'0'0'94'0,"0"0"-84"16,0 0-2-16,0 0 56 0,0 0 14 16,0 0-56-16,-15 0-13 15,26 0-7-15,11 0 8 16,9-2 8-16,9-2 2 16,1 1-7-16,8-3-3 15,3-2 0-15,4 0-4 16,0-5-3-16,4 4-2 15,9-6-1-15,2 4-1 16,4-2 1-16,5-3 0 16,1 4-4-16,1 1 3 15,-7-3-6-15,-3 5-6 16,-9 3 2-16,-3-2 0 16,2 7 0-16,-2-5-4 0,3 5 13 15,1-2-2-15,0 0-3 16,-4-1-4-16,-2-2 4 15,0 0 1-15,-2 2-9 16,-2-2 7-16,-6 0 4 16,-3-4-4-16,-3-1 8 15,-3 2-6-15,-2-4 5 16,1 3 1-16,0-2 1 16,-5-1 0-16,0 3 1 15,-2 3-2-15,2 2 1 16,0-2 0-16,3 4-1 15,1-3 0-15,6 5 0 16,0-5 0-16,1 0 0 16,-1 5 1-16,-1-6-1 0,-3 5 2 15,-5 1-2-15,0-4 0 16,-6 3 0-16,0 0 1 16,0-4 1-16,-2 0 5 15,0-1 5-15,-2 0-1 16,-3-2 2-16,4 1-5 15,-4 8 3-15,3-6-2 16,-3 3-4-16,4-2 0 16,3 4 4-16,-1-2-6 15,2 3 3-15,-4 0-6 16,2-4 1-16,-3 3 0 16,1-4 2-16,-1-4 1 15,1 1-3-15,-5 0 5 0,7-2-3 16,-8 1 4-16,2 2-5 15,-5 0 0-15,1-1-1 16,-3 2-1-16,-3 0 1 16,-2 3-1-16,-3-3-2 15,2 3-4-15,2 3-18 16,-3-3-31-16,4 3-33 16,-2-2-67-16,4-6-27 15,-5 1-24-15,-4 0-124 16</inkml:trace>
  <inkml:trace contextRef="#ctx0" brushRef="#br1" timeOffset="109813.53">7113 7591 524 0,'0'0'132'15,"0"0"-66"-15,0 0 78 16,0 0-28-16,0 0-47 16,0 0-34-16,-50-18 4 0,40 18-14 15,-3 11-7-15,3 7-6 16,4 9-4-16,1-5-7 16,5-2 2-16,0 2-1 15,0-7-4-15,0-1-3 16,11-6 3-16,3-8-6 15,2 0-18-15,0 0 10 16,1-5-1-16,3-12 8 16,-8-7 0-16,0-1 4 15,-9-5 4-15,-3 1 2 16,0 2 0-16,0 0-1 0,0 6 3 16,-11 6 2-1,5 5 4-15,4 9 9 0,0-3-2 16,2 4-1-16,-6 0-9 15,0 0-2-15,-8 21-4 16,7 7 1-16,-3 1 0 16,4-3 0-16,2-3-1 15,4-5 0-15,0-3 0 16,0-5-2-16,10-5 1 16,7-5-5-16,9 0 6 15,-2-7 1-15,1-17-1 16,-5-1 0-16,-4-5-1 15,-8 0 0-15,-6-2 1 16,-2 4 5-16,0-1-3 0,-19 9-2 16,1 6-2-16,-4 14-3 15,-4 0-6-15,6 1-5 16,0 22-29-16,5-1-113 16,11-13-173-16</inkml:trace>
  <inkml:trace contextRef="#ctx0" brushRef="#br1" timeOffset="112246.7">9382 4174 539 0,'0'0'64'0,"0"0"-36"15,0 0 51-15,0 0 27 0,0 0-28 16,0 0-34-1,0 0-18-15,-10-58-11 0,37 47-4 16,17 0-5-16,9-1 6 16,8 3-7-16,7 1 1 15,1-6-5-15,9 4 0 16,11-3 0-16,10-3-2 16,9-2 1-16,-4-1-1 15,1 1 0-15,-6-2 1 16,-10 3-3-16,-5 1-11 15,-14 1-6-15,-6 1 7 16,-4 3 6-16,-5 0 1 16,2 3-3-16,3 0-1 15,-2 5 1-15,2-3 0 16,-7 3-4-16,-5-1-7 0,-6-5-2 16,-2 6 13-16,6-4 4 15,-2-5 0-15,5 3 4 16,-1-5 0-16,4 0-5 15,0-2 0-15,-5 4 6 16,-5-3 0-16,-6 1-3 16,-12 7-3-16,-1-1 2 15,-7 3-3-15,-7 3 4 16,3 2 1-16,5 0-9 16,0 0 5-16,4 0 5 15,4-1 0-15,4 1-3 16,-4-6-2-16,3 5-3 0,-8-1-3 15,2-3 10-15,-7 5 0 16,-2-6 2-16,0 4 2 16,-5 1-2-16,1-6 4 15,1 1 5-15,4 0 0 16,1 0-6-16,3 0 2 16,2-1-3-16,-1 1-1 15,0-2 1-15,-1 5 1 16,4-4-2-16,-5 1-1 15,5 0-1-15,-1 3 1 16,-2-1 0-16,1 1 1 16,4 2 0-16,-2-5 1 15,-2 0 0-15,6 3 4 0,-8 0 2 16,-6 3-3-16,3-4-1 16,-6 4 2-16,1 0-3 15,-3-4 4-15,1 4-2 16,-3-3-2-16,4 3 0 15,-3 0 0-15,1-1 5 16,1 1-3-16,-4-4 1 16,1 4-4-16,-2 0 1 15,-2 0-3-15,-1 0 4 16,0 0-4-16,0 0 1 16,0 0-1-16,0 0 2 15,0 0-1-15,0 0 0 0,0 0-1 16,0 0 0-1,0 0 2-15,0 0-2 0,2 0 0 16,-2 0 0-16,0 0 0 16,0 0 2-16,0 0 3 15,0 0-1-15,0 0 10 16,0 0 11-16,0 0 1 16,0 0-5-16,0 0-2 15,0 0-6-15,0 0 1 16,0 0 3-16,0 0-1 15,0 0 4-15,0 0 4 16,0 0 1-16,-9 0-6 16,0 0-15-16,-6 0 0 15,3 0-1-15,-1 12-1 0,2 10 0 16,5 1 0-16,0-5-1 16,3 3-1-1,3-11 0-15,0 3 0 0,0-6-2 16,3-5-4-16,0-1 2 15,3-1 2-15,1 0 2 16,2 0 1-16,-1-17 6 16,-5 1-4-16,-3-5 2 15,0 3-2-15,0-4-3 16,0 7 8-16,0 3-6 16,-2 4 2-16,-2 6-2 15,-3 2-2-15,0 0-3 16,3 14 0-16,-2 8 3 0,0 4 0 15,6-5-3-15,0-2 3 16,0-4-5-16,0-4 2 16,9-8-5-16,3-3-4 15,1 0 9-15,1 0-13 16,-5-10 0-16,0-15 4 16,-8 2 1-16,-1-3 0 15,0 1 3-15,0 5-1 16,-16 1-15-16,-7 9-28 15,-15 4-25-15,-6 6-71 16,-12 0-178-16</inkml:trace>
  <inkml:trace contextRef="#ctx0" brushRef="#br1" timeOffset="113387.45">9341 4186 452 0,'0'0'70'0,"0"0"-22"15,0 0 64-15,0 0-2 16,0 0-51-16,0 0-19 0,-2-51 16 15,2 51 14-15,0 0-17 16,0 0-16-16,0 0-12 16,0 0-11-16,0 0-8 15,0 0-6-15,0 0-1 16,10 15 1-16,13-5-1 16,7-5 0-16,11-5 1 15,3 0 1-15,-1 0 0 16,-6-8-2-16,-10-9 1 15,-10 1-3-15,-11-6 3 16,-6-1 3-16,0 1-1 16,-11 0 0-16,-17 7-2 15,-9 11 0-15,5 0 0 0,1 4-1 16,4 0 1-16,16 7 0 16,-2 11 1-16,6 9-1 15,4-1 0-15,3 4 0 16,0-3 0-16,0-4 1 15,10-3 1-15,6-5 1 16,4-8-3-16,0-4 1 16,4-3-1-16,-5 0 0 15,0 0 1-15,-4-13-1 16,-5-3 0-16,-5-5 1 16,-5-1 0-16,0 4 1 15,-13 1-2-15,-8 7-2 0,1 6 0 16,2 4 0-1,0 0-2-15,10 0 3 0,-3 4 0 16,5 10-1-16,5 2 0 16,1-4-1-16,0-1 2 15,0-2 1-15,0-5-3 16,0-3-3-16,0-1 3 16,0 0 3-16,0 0 1 15,0 0 1-15,0 0 4 16,0-5-6-16,0-5 0 15,0 3-1-15,0 7-10 16,-2 0-38-16,-4 0-128 16,0 14-108-16</inkml:trace>
  <inkml:trace contextRef="#ctx0" brushRef="#br1" timeOffset="114415.54">9824 7606 756 0,'0'0'138'16,"0"0"-79"-16,0 0 52 16,0 0 3-16,-100-55-34 15,87 55-37-15,7 0-24 16,3 0-7-16,3 0-9 16,0 9-3-16,0 8 0 15,3-3-1-15,11 1-1 16,3-6 0-16,1-6-5 15,0-3 4-15,-2 0-3 16,-7 0-9-16,-4 0 2 16,-5-8 9-16,0-7 4 15,0 0-8-15,-14 4 0 0,-10 5-8 16,1 6 1-16,-3 0 11 16,7 2 3-16,4 17 1 15,10 3-1-15,5 1 0 16,0-1-2-16,0-6-3 15,17 1-1-15,1-11-12 16,1-6 11-16,5 0 6 16,-6 0 2-16,-2-5 0 15,-4-13-1-15,-6 5-6 16,-4-9 6-16,-2 4 1 16,0-4 0-16,-11 0 0 15,-7 6-6-15,-1 1-1 16,0 8-8-16,2 7 7 0,-1 0 6 15,4 14-5-15,0 13 3 16,12 2-4-16,2 5-37 16,12 0-52-16,22-2-15 15,16-12-142-15,13-17-143 16</inkml:trace>
  <inkml:trace contextRef="#ctx0" brushRef="#br1" timeOffset="115577.24">13088 7022 716 0,'0'0'117'0,"0"0"-98"15,0 0 23-15,0 0 85 16,0 0-55-16,0 0-50 16,-34-30-18-16,34 34-1 15,0 12 2-15,0 0-3 16,0-4 1-16,0-5-3 16,0 1 0-16,0-6 1 15,0 0 0-15,0-2-1 16,0 0 2-16,0 0 2 0,0 0 2 15,0 0 0-15,0-6 4 16,0-9-5-16,0-5-4 16,0 2 1-16,0 5 0 15,0 3 0-15,0 3 11 16,0 2 11-16,-3 3 2 16,-3 2-10-16,-5 0-7 15,-3 0-6-15,0 10 2 16,2 9-5-16,2 1 7 15,6-1-7-15,2-5 1 16,2-2-1-16,0-2 0 16,6-3-3-16,7-1 2 0,5-5-6 15,-3-1 6-15,0 0-3 16,-1 0-2-16,-8-7-3 16,-3-8 9-16,-3-4 1 15,0-3 3-15,0 4 4 16,-8-1-7-16,-7 8 4 15,2 4-5-15,1 7 0 16,-2 0 7-16,2 0-6 16,0 18 3-16,2 6-4 15,4-4 7-15,3 0-7 16,3-2 4-16,0-1-3 16,0-5-1-16,14-2 1 15,3-4-1-15,0-6 1 0,2 0-1 16,-4 0 2-1,-1 0-1-15,-5-6 1 0,-5-7-1 16,-1-2-1-16,-3-2 2 16,0 1 0-16,0 3-1 15,0-3-1-15,-9 4-18 16,-3 1-14-16,0 3-33 16,-4 7-42-16,-6-2-148 15,3-4-367-15</inkml:trace>
  <inkml:trace contextRef="#ctx0" brushRef="#br1" timeOffset="117346.4">9405 4118 472 0,'0'0'62'0,"0"0"-14"16,0 0 44-16,0 0 21 16,0 0-44-16,0 0-35 15,0-16-15-15,13 16 0 16,9 0 26-16,10 0 6 15,5 14-8-15,-1 5-12 16,6 3-6-16,-4 3 1 16,-1 8-17-16,-3 3 3 15,0 9-5-15,5 6-2 16,0 2-1-16,6 4 0 16,2 4 0-16,7 1-3 15,-2 11 2-15,4 5 5 16,-3-1-8-16,1 1 8 0,-4-3-7 15,1-7 6 1,-4-5-3-16,0-6-3 0,-7-5 3 16,2 0-3-16,-3-5 1 15,2-1-1-15,0 6 0 16,-2-6 1-16,5 4-1 16,1-1 1-16,1-3-2 15,4 1 0-15,-1 1 0 16,5-3 1-16,-6 2 0 15,-3-4-1-15,-7-2-4 16,-4-3 4-16,1-2 0 16,1-3 0-16,7-4 0 15,5 0 0-15,7-3 1 16,6 6-1-16,-5-3 0 0,-2-1 1 16,-9 1-1-16,0 1 0 15,-8 0 0-15,3 6 0 16,1-5 0-16,2 5 0 15,-2-1-1-15,-1-3 1 16,0-2-1-16,-2 0 1 16,-3 0 1-16,-3 0 0 15,-6 2-1-15,-1 0 0 16,-4 3 1-16,0 3-1 16,3-5 3-16,0 2-3 15,4-6 0-15,2 1 0 0,4-8 0 16,2-3 1-1,-2-3-1-15,4-3 0 0,-2 4 1 16,-2-4-1-16,-11 0 0 16,3 3-1-16,-7 0 0 15,-2 1 1-15,1 3 0 16,-3 0 0-16,6 0 0 16,-1 3 1-16,3-4-1 15,1 4-1-15,2-1 1 16,0-6 0-16,1 2 0 15,1-3 0-15,-1-1 0 16,0-6 0-16,-1 3-1 16,0 0 1-16,1-7 0 15,-3 7 0-15,3-3 0 16,-4-1 0-16,2 3 1 0,-2-1-1 16,-3 2 0-16,2-3 0 15,-1 2-1-15,0 1 3 16,-2-1-2-16,4 2 0 15,-3 0 0-15,-1 2 0 16,1-4 0-16,-6 4 0 16,2-5 1-16,-6 5-2 15,1-6 1-15,-2-1 0 16,-5-5 0-16,-2 1 1 16,1 2-2-16,-3-4-1 0,0-1-33 15,0 0-62 1,-18 0-70-16,-9-1-276 0</inkml:trace>
  <inkml:trace contextRef="#ctx0" brushRef="#br1" timeOffset="118922.54">9433 4082 435 0,'0'0'40'16,"0"0"-26"-16,0 0 51 15,0 0 19-15,0 0-23 16,0 0-22-16,0 0-5 16,26-116 2-16,-13 116-4 15,-4 0-3-15,0 0-14 16,-6 16 14-16,4 18 14 0,-4 10 11 15,1 12-16-15,-3 8-11 16,-1 11 11-16,3 4-16 16,3 5-3-16,1 0-2 15,3 3-3-15,-3 4 0 16,3 9-5-16,-4 4 0 16,-3-3 6-16,-1-1-11 15,-2-2 3-15,0-2 0 16,0 0-2-16,0-4-4 15,-2 0 1-15,-1-10 0 16,3-1-1-16,0-11 0 16,0-7 0-16,5-6-1 0,3-8 1 15,0-4 2-15,-2 0-5 16,0 3 3-16,-2-3-1 16,1-1 3-16,-1-3-3 15,-1-1 1-15,2 1 1 16,1-1-1-16,2-1-1 15,0-2-1-15,-2-3 1 16,3 1 1-16,0-4 1 16,-6-4-3-16,1 3 4 15,-2-1-2-15,2 8-1 16,-2 3 0-16,1-1 2 16,0 4 0-16,-3 2-2 15,7-1 1-15,1-4 0 0,-5-1 0 16,3-5 0-1,1-5 0-15,-1-3 1 0,1 1-2 16,-4-2 2-16,-2-1 0 16,3 4 0-16,-4 1 2 15,2 2-3-15,2 2-1 16,-1-2 0-16,-1 2 0 16,2 2 1-16,-1-4-1 15,1 3 2-15,-1-7-2 16,2 2 2-16,-2-5-2 15,-2 2 0-15,2 1 2 16,-3 2-2-16,0 4 6 0,2-3-4 16,-2 1 3-1,1 1-4-15,1-3 0 16,1-3-1-16,1-3 0 0,-1-1 1 16,1-6 1-16,-2-1-2 15,0-1 1-15,-1-4-1 16,1-3 1-16,-2 1-1 15,0-4 0-15,0-2 0 16,0-2 0-16,1 0 0 16,-1 0 0-16,2 0 0 15,-2 0 1-15,0 0 0 16,0 0-1-16,0 0 1 16,0 0 0-16,0 2-1 15,0-2 0-15,0 0 0 16,0 0 1-16,0 4 1 0,0-4-2 15,0 0 3-15,0 0-1 16,0 0 1-16,0 0-2 16,0 0-1-16,-3-15-1 15,-4-17-91-15,3-10-69 16,4-14-212-16</inkml:trace>
  <inkml:trace contextRef="#ctx0" brushRef="#br1" timeOffset="120054.52">13097 7173 637 0,'0'0'119'15,"0"0"-65"1,0 0 56-16,0 0 3 0,-97-34-52 16,60 34-35-16,3 20-9 15,4 10 3-15,6 6-5 16,12-5-11-16,2 2 1 16,10-7-5-16,0-3-1 15,0-8-3-15,20-5 3 16,4-4-6-16,6-6 5 15,0 0 0-15,-2-6-14 16,-5-12 2-16,-1-5 0 16,-10 1 13-16,-5-1-4 0,-7-1 5 15,0 1 4-15,0 1-4 16,-13 0-1-16,-2 10 1 16,-1 5 2-16,5 3-1 15,2 4 0-15,1 0 6 16,0 0 0-16,-1 16-4 15,0 1 10-15,3 2-2 16,2-4 0-16,4-4-2 16,0 1-9-16,0-2 0 15,14-3 0-15,9-6 0 16,1-1 1-16,3 0 1 16,-5-4-2-16,-2-16 4 15,-3-1-4-15,-9-4 3 0,-6-2-1 16,-2 0 7-1,0-2-4-15,-4 7-1 0,-11 6 0 16,1 9 0-16,-2 7-4 16,1 0-3-16,-1 8-5 15,0 19-29-15,2 4-42 16,4-9-186-16,9-6-446 16</inkml:trace>
  <inkml:trace contextRef="#ctx0" brushRef="#br1" timeOffset="129803.59">16150 3519 830 0,'0'0'95'0,"0"0"-19"15,0 0 34-15,0 0-11 16,0 0-38-16,0 0-49 16,0 0-12-16,-64-94-4 15,77 126 4-15,8 2 1 0,0-6 3 16,-2-4-2-16,-1-10-1 15,-4-5-1-15,-8-2 2 16,-2-7 0-16,-4 0 0 16,0-12 3-16,0-18-1 15,-6-6-3-15,-12-2 2 16,-3 8-3-16,-3 5-3 16,5 11 3-16,5 6-1 15,8 4 1-15,5 4 0 16,1 0-1-16,0 6-3 15,0 18 2-15,0 5 0 16,0-4 2-16,6-1-2 16,5-3 1-16,2-7-7 15,-3-4 8-15,-1-8-2 16,-1 2-8-16,-6-4-2 0,-2 0-2 16,0-10 9-16,0-17-15 15,0-2 5-15,-5 3 7 16,-4 1 2-16,0-2 0 15,0 11-1-15,5 6 3 16,2 8-3-16,2 2-8 16,0 6-40-16,0 37-1 15,0 11-7-15,13 7-57 16,12 1-109-16,11-10-60 16</inkml:trace>
  <inkml:trace contextRef="#ctx0" brushRef="#br1" timeOffset="130574.54">19174 3595 739 0,'0'0'157'0,"0"0"-34"16,0 0 14-16,0 0-28 15,0 0-62-15,0 0-19 0,-68-66-7 16,65 66-16-1,3 18-5-15,0 9 1 0,0-3-1 16,0 3 0-16,6-9-1 16,8-2-1-16,-2-8 0 15,3-2-11-15,-8-6-4 16,1 0 11-16,-3-22 6 16,-5-10 0-16,0-7 3 15,-9-5-2-15,-15 4 1 16,-4 5-1-16,2 13-1 15,2 10 0-15,5 12 5 16,5 0-3-16,4 8-1 16,3 23-1-16,2 8-1 15,5 3 1-15,0 0 0 16,0-4 0-16,9-6-4 0,12-5 4 16,1-7-3-16,5-5 2 15,-3-7-6-15,0-8 2 16,-5 0-15-16,-8 0 5 15,-2-3 8-15,-5-13 7 16,-4-8 2-16,0 2 1 16,0-1-2-16,-9 7-1 15,-6 5-3-15,-3 11-6 16,-5 0-18-16,4 17-25 16,-1 28-52-16,0 5-95 15,3 0-192-15</inkml:trace>
  <inkml:trace contextRef="#ctx0" brushRef="#br1" timeOffset="131458.54">16624 7122 945 0,'0'0'90'16,"0"0"-75"-16,0 0 68 15,0 0 26-15,-93-18-71 16,82 18-31-16,5 4-4 15,6 14-3-15,0 3 0 16,0 2 0-16,3-8-4 16,13 0 4-16,1-7-13 15,-1-8 9-15,-1 0-13 16,-3 0-4-16,-3-4 17 0,-3-15 1 16,-6-3 1-16,0 6-4 15,0-1 0-15,-14 5 4 16,-6 10-7-16,-4 2 8 15,1 0 0-15,3 16 0 16,7 11-1-16,12 3-1 16,1-1-1-16,1 0-6 15,19-9 3-15,1-8-2 16,4-11-15-16,-2-1-13 16,-4 0 30-16,-1 0 5 15,-8-1 2-15,-8-17 3 16,-2-2 1-16,0-5 1 0,0-2 3 15,-12 5-3-15,-8 2-5 16,1 11 0-16,3 5-2 16,-2 4 0-16,6 0 2 15,2 4-1-15,2 17-4 16,8 5 4-16,0 1-3 16,3 0-3-16,25 1-60 15,16-11-82-15,13-9-125 16</inkml:trace>
  <inkml:trace contextRef="#ctx0" brushRef="#br1" timeOffset="132178.54">19658 6928 834 0,'0'0'73'0,"0"0"-59"15,0 0 62-15,0 0-5 16,0 0-54-16,0 0-16 15,-33 7 1-15,33 11-2 16,0-1 2-16,0-2-2 16,0-8 0-16,0-3-4 15,0 0 3-15,5-4-3 16,3 0-6-16,2 0 10 0,0-15 4 16,-3-7 1-16,-7-9 0 15,0 1 3-15,0 5-1 16,-3 3 7-16,-8 7 22 15,-1 9-15-15,-1 3-4 16,-2 3-3-16,-1 0-5 16,1 16 1-16,2 14 0 15,0 3-6-15,7-2 2 16,3 1-1-16,3-9-4 16,0 3 0-16,0-8 2 15,9-5-3-15,11-7 0 16,0-6-1-16,-1 0 1 0,-2 0-5 15,-6 0-2-15,-4-19 7 16,-5-3 2-16,-2-7-2 16,0-3-16-16,-9-3 1 15,-10 0-42-15,-3 3-47 16,-7 1-100-16,2-3-161 16</inkml:trace>
  <inkml:trace contextRef="#ctx0" brushRef="#br1" timeOffset="133372.54">16318 3480 493 0,'0'0'74'15,"0"0"2"-15,0 0 46 16,0 0 6-16,0 0-40 0,0 0-39 15,0-4-20-15,0 4-3 16,0 0-8-16,5 0-9 16,23 0-8-16,16 8 9 15,21 3 4-15,11 0 0 16,6 1-9-16,2-3-4 16,1-1-1-16,4 0-1 15,-1-4 1-15,-3-1 1 16,-5-2 4-16,-2-1-5 15,-9 0 0-15,-3 0 0 16,0 0 0-16,-1 0 0 16,-2 0 0-16,-6 0 0 15,2 6 1-15,-5-2 2 16,-1 4-3-16,0-1 1 16,5 1-2-16,-1-1 1 0,-1 0 0 15,-4 1 0-15,-3-2 0 16,-4-4-1-16,-2-2 1 15,0 0 0-15,-2 0 0 16,0 0 0-16,-5 0 0 16,1 0 0-16,1 0 0 15,-3-2 0-15,1 2 1 16,-1 0-1-16,-1 0 0 16,7 0-1-16,-5 0 1 15,0 0 2-15,-2 0-2 0,-3 0-1 16,-2 0 1-1,-4-2 3-15,0 2-3 0,-2-5-3 16,5 2 3-16,-2-3 1 16,3 1-1-16,1 2 0 15,-3-1 2-15,-2 0-3 16,-5 0 1-16,-4 4-1 16,-2 0 1-16,-1 0-1 15,-4 0-1-15,-3 0-17 16,-4 0-42-16,-2 0-8 15,0 0-27-15,-10 6-60 16,-25 0-59-16</inkml:trace>
  <inkml:trace contextRef="#ctx0" brushRef="#br1" timeOffset="134714.41">16178 3505 337 0,'0'0'35'0,"0"0"3"16,0 0 39-16,0 0-10 16,0 0-17-16,0 0-10 15,12-120 10-15,-12 120 24 16,0-3-3-16,0 3 0 15,0 0-14-15,0 0-11 0,0 0-16 16,0 0-13-16,0 3-5 16,0 24-1-16,0 12 19 15,0 8 7-15,0 6-18 16,0 2 0-16,0 3 4 16,0 7 5-16,2 8-10 15,2 4-1-15,-1 10 5 16,3 4-9-16,-1 2-3 15,-1 0 2-15,5 0-1 16,-2 1 4-16,1-2-4 16,6-2-5-16,-6 4-2 15,4 2-2-15,1-10 1 16,-3-4-2-16,0-11 0 0,-5-6 1 16,3-7 0-1,-2-1-2-15,0-3 4 0,1 2-2 16,-5 4 3-16,1 2-2 15,-1 1 0-15,-1-2 0 16,4-1-1-16,-4 3-1 16,4-4 0-16,1-6 0 15,2-4-1-15,-1 2 0 16,0-10 1-16,-2 4-1 16,1 0 0-16,1-5 1 15,-4-3 0-15,-1 0 0 16,0 1 0-16,0-4 0 0,-2 4 0 15,0 0-1-15,0-2 0 16,0 4 2-16,0-5 0 16,-3 0-1-16,-2 3 0 15,-2-2 1-15,1-4-2 16,3 7 1-16,-1-7-1 16,-1-3 0-16,2 3 0 15,0-5 0-15,1 0 1 16,2 3-1-16,-2 2 0 15,2 2 0-15,0 1 1 16,-2 1-1-16,-1 1 0 16,2 1 0-16,-1-5 1 15,1 2-1-15,1-3 0 0,0-1 0 16,0 6-1-16,0-9 1 16,0 3 0-16,0-4 1 15,0-3-1-15,0-1 1 16,0-3-1-16,0 0 0 15,0 0 0-15,0-3 0 16,0 0 0-16,0 4-1 16,0-4 1-16,0-4 0 15,0-3-1-15,0-6 1 16,0-4-2-16,0 0-13 16,0 0-25-16,0 0-31 15,0-6-50-15,0-31-84 0,0-20-338 16</inkml:trace>
  <inkml:trace contextRef="#ctx0" brushRef="#br1" timeOffset="136252.37">16471 7067 551 0,'0'0'136'16,"0"0"-116"-16,0 0 57 15,0 0 49-15,0 0-65 16,0 0-34-16,-4 0 9 15,4 0 13-15,0 0-11 16,0 0-12-16,0 0-6 16,0 0-4-16,0 0-8 15,0 0-1-15,0 0-2 16,0 0-2-16,0 0-1 16,0 0 1-16,0 0-3 15,0 0 0-15,0 0 0 16,0 0-4-16,0 0-11 0,0 0-23 15,0 0-20-15,0 0-24 16,0 0-27-16,0 0-7 16,0 14 29-16,-4 1 6 15,-6 4 41-15,2-4 38 16,0 2 2-16,-6-1 3 16,8 2 2-16,-2 1-2 15,2-4 3-15,3-4-1 16,-1-3 3-16,3-1 0 15,1-3 9-15,0-4 21 16,0 0-9-16,0 0 9 16,0 0 14-16,0 0-6 15,0 0-2-15,0 0 11 0,0 0-4 16,0 0-13-16,10-4-11 16,13-21-9-16,9-6-6 15,3-9-11-15,1-3 5 16,1-9-6-16,-3-9 1 15,5-6 0-15,2-8-1 16,-5 1 0-16,2 2 0 16,2 2 0-16,1 10 2 15,1-3-2-15,-1 5 0 16,2-6 2-16,-4 3-2 16,4-5 1-16,-6 2 0 15,1-2 0-15,1 2-1 0,-2-3 2 16,0 6-1-1,1-1-1-15,-3 9 1 0,-2 1 0 16,-4 10-2-16,-1 3 2 16,1 1-1-16,-2 2 0 15,0 5 3-15,0-2-3 16,-2-2 0-16,1 2 0 16,0-6-1-16,-2 1 2 15,-1-1-1-15,-1 1 0 16,1 1 0-16,-3-2 1 15,3 7 1-15,-2-3-2 16,2 9 0-16,1 1 2 16,2-2-2-16,2 5 0 15,2 0 0-15,-1-5 0 16,-5 4 2-16,2-6-2 0,-2 1 0 16,0 0-1-16,1-3 1 15,4 2 0-15,-2 0 1 16,-1 3-1-16,2-2-1 15,-6-1 1-15,9 6 0 16,-6-5 0-16,1 2 0 16,1-5 2-16,-2-2-2 15,1 1 0-15,-3-3 0 16,2 4 1-16,-1-2-1 16,3-3 0-16,-3 5 1 15,3-6-1-15,-3 6 0 16,3-1 0-16,-1 2 0 15,1-1 0-15,-3 7 0 16,-1-1 0-16,2-1 0 0,-1 4 0 16,0-3 0-16,-5 2 0 15,0-3 2-15,2 4-2 16,-6 1-1-16,1 2 1 16,1-3 1-16,1 2-1 15,-1 2 1-15,2-3 0 16,0 2-1-16,-2-1 0 15,0 2 0-15,-1-1 0 16,-2 3 1-16,0-1 1 16,0 1-2-16,2-4-1 15,1 3 0-15,0-4 2 0,-1 6-1 16,1-1 0-16,1 5 0 16,-6-5 0-16,4 0 0 15,-2 6 0-15,0-6 0 16,2 2 3-16,1-1-3 15,0-2 1-15,-3 1 0 16,-3-2 0-16,2-1 1 16,-1 1 2-16,1-4 7 15,-2 6 0-15,0-1 4 16,-5 3-5-16,1 5-3 16,-4 5 0-16,-3 3-3 15,0 1-3-15,0 0-1 0,0 0-16 16,-6 0-53-1,-17 0-25-15,-5 6-77 0,1 10-92 16,6 0-276-16</inkml:trace>
  <inkml:trace contextRef="#ctx0" brushRef="#br1" timeOffset="136378.54">19163 3582 315 0,'0'0'106'16,"0"0"12"-16,0 0-8 15,0 0-1-15,0 0-39 16,0 0-26-16,4 37-18 15,-4-19-18-15,-6 11-8 16,-13-6-92-16,-4-17-330 16</inkml:trace>
  <inkml:trace contextRef="#ctx0" brushRef="#br1" timeOffset="139850.54">23028 4425 779 0,'0'0'58'16,"0"0"25"-16,0 0 81 15,0 0-26-15,0 0-43 16,0 0-14-16,0 0-15 16,-37-136-14-16,37 120-3 15,0-7-37-15,13-2-5 16,12-4-5-16,6 6-2 15,7 1-3-15,-4 6 3 16,-2 5-4-16,-8 5 2 16,-10 6-17-16,-2 0-16 15,-7 0-1-15,-2 19 2 16,-3 18-2-16,0 13 11 0,-3 11-6 16,-20 9 5-1,-3 0 0-15,-3 0 4 0,8-8 4 16,2-4 4-16,5-12 10 15,4-12 0-15,7-10 3 16,3-12 1-16,0-6-3 16,0-6 3-16,17 0 0 15,11 0 16-15,3-13-1 16,2-5-7-16,-6 4-3 16,-2 2-3-16,-9 11-2 15,1 1-3-15,-4 0 3 16,-2 5 0-16,2 19-3 15,-5 11-1-15,-7 10 0 16,-1 7-16-16,0 3 1 0,-10 3 5 16,-10-5-3-16,-5-6 2 15,-8-5 6-15,-3-7 3 16,-4-8 4-16,-5-9 0 16,5-10 2-16,3-8-9 15,12 0-25-15,10-19-37 16,15-24-100-16,0-21-221 15</inkml:trace>
  <inkml:trace contextRef="#ctx0" brushRef="#br1" timeOffset="141771.01">23860 4486 968 0,'0'0'97'0,"0"0"3"16,0 0 60-16,0 0-61 0,0 0-34 15,0 0-26-15,0-100-18 16,0 100-12-16,0 0-9 15,0 33-2-15,0 12 2 16,0 10 3-16,0-4-3 16,-1 1 1-16,-3-5-1 15,4-4 0-15,-1-9 0 16,1-11-1-16,0-8-3 16,0-11-6-16,0-4-10 15,0 0 7-15,0-2 9 16,7-31 2-16,9-14 1 15,1-13-4-15,0 3 5 0,-2 3 0 16,-5 5 0 0,-2 10 1-16,6 0 0 0,-7 8 0 15,0 9 1-15,-1 8 0 16,-5 9 5-16,2 5-1 16,0 0-6-16,3 0-5 15,8 31-1-15,2 10 6 16,3 2 0-16,-3 8-1 15,-2-4-1-15,2-2 1 16,-4-8-13-16,4-11-13 16,-1-3-12-16,3-9 7 15,4-14-5-15,-1 0-4 16,4-10 11-16,-1-25 5 0,-5-6 11 16,-3 0 13-1,-3-7 1-15,-6 8 2 0,-1-4 3 16,-4 11 3-16,0 5 20 15,-2 4 11-15,0 8 1 16,1 10-13-16,-1 0-6 16,0 6-5-16,0 0-10 15,0 0-5-15,0 11-1 16,0 23-3-16,0 14 3 16,0 4 4-16,0 0-4 15,0-4 1-15,0-3-1 16,10-11 0-16,1-7 0 15,1-5-2-15,8-11 2 16,4-11-5-16,-3 0 5 0,6-8 0 16,-4-21 0-16,-3-6-1 15,-6-3-2-15,-5-1 1 16,-9 0 2-16,0-2 0 16,0 4 0-16,-15 5 4 15,-10 4-4-15,-4 12-1 16,2 7 1-16,5 4 3 15,10 5 4-15,8 0 5 16,4 0-8-16,0 0-3 16,9 0-1-16,19-7 0 15,12-2 7-15,2-3-3 16,-3-2 0-16,-9-2 4 16,-7 5-2-16,-6 4 0 0,-4 7 3 15,-4 0-2-15,-4 0-5 16,-1 34 0-16,-4 13 2 15,0 10-3-15,0 5-1 16,-3 4-1-16,-9-6 0 16,3-3 0-16,2-12-4 15,4-8-6-15,1-15-6 16,2-14 6-16,0-8 7 16,0 0 4-16,0-22 3 15,15-19 2-15,3-19-3 16,2-6 5-16,-4 1 3 15,-2-3-3-15,-1 6 7 16,0 10-2-16,-2 8-7 0,2 20 1 16,-3 10 2-16,-2 14-2 15,8 0-6-15,0 16-3 16,6 25 0-16,-2 6 3 16,-9 6-3-16,-5 3 2 15,-4-2-11-15,-2-8-10 16,0-4-8-16,0-2-6 15,0-10-10-15,0-4-26 16,0-7-25-16,-3-1-15 16,-5-10-92-16,6-5-123 15</inkml:trace>
  <inkml:trace contextRef="#ctx0" brushRef="#br1" timeOffset="142032.54">25183 4508 1143 0,'0'0'112'0,"0"0"-12"15,0 0 55-15,0 0-82 16,0 0-45-16,0 0-22 15,0-44-6-15,33 44-4 16,11-1 4-16,3-3-23 0,-5-4-53 16,-3-2-48-16,-6-5-85 15,-8-7-135-15</inkml:trace>
  <inkml:trace contextRef="#ctx0" brushRef="#br1" timeOffset="142438.69">25677 4173 1116 0,'0'0'77'16,"0"0"74"-16,0 0 5 16,0 0-77-16,0 0-59 15,0 0-9-15,-7-16-5 16,7 49-3-16,3 13 1 15,4 13-2-15,-4-4-1 16,-3-3-1-16,0-3 0 0,0-8-2 16,0-7-20-16,0-9-28 15,-6-6-29-15,6-12-50 16,0-7-64-16,0 0-50 16,0-20-102-16</inkml:trace>
  <inkml:trace contextRef="#ctx0" brushRef="#br1" timeOffset="142641.29">25727 3818 794 0,'0'0'125'16,"0"0"-63"-1,0 0 72-15,0 0-24 0,0 0-92 16,0 0-18-16,-10 7-9 15,20 25 2-15,9 7-74 16,5 2-70-16,3-3-94 16,-3-1-228-16</inkml:trace>
  <inkml:trace contextRef="#ctx0" brushRef="#br1" timeOffset="143360.54">26005 4071 688 0,'0'0'212'0,"0"0"-144"16,0 0 63-16,0 0 4 0,0 0-88 16,0 0-35-16,-26 57 17 15,12-11 2-15,5 4-15 16,5 0-14-16,4 1 2 16,0-9-4-16,15-1 0 15,6-9-4-15,1-9-23 16,1-7-21-16,0-3-14 15,-2-3-4-15,-11-4 4 16,-2 1-7-16,-5 0-11 16,-3-3 30-16,-1 5 8 15,-16 3 10-15,-7-6-7 16,-1 4-7-16,4-9 5 16,0 2 13-16,11-3 27 0,2 0 1 15,8-3 0-15,2-21-1 16,20-14-31-16,10-7 22 15,4-4 4-15,9 0 1 16,-3 5 2-16,-1 8 3 16,-7 4 0-16,-9 4 37 15,-3 11 37-15,-8 1 34 16,-7 3 21-16,-2 5 1 16,-5 3-15-16,0 2-25 15,0 3-16-15,0 0-31 16,0 0-7-16,0 0-22 15,-2 17-11-15,-7 17 0 0,-1 8-1 16,3 4 0-16,5 1-2 16,2-5 0-16,0-8-1 15,12-6-1-15,10-11-3 16,5-4 0-16,3-11-6 16,0-2-12-16,-2 0 8 15,-5-6 0-15,-1-18-5 16,-3 0 6-16,-3-12 2 15,-3-2-5-15,-6-3 10 16,-2-4-2-16,-5-1 2 16,0 6 7-16,-2 4 0 15,-20 9-1-15,-5 9-1 16,-13 14 2-16,-7 4 7 16,-2 1 0-16,7 24-7 15,3 5 3-15,10 2-3 0,3-2-41 16,9-1-111-16,13-11-82 15,4-10-208-15</inkml:trace>
  <inkml:trace contextRef="#ctx0" brushRef="#br1" timeOffset="144753.54">26952 4057 892 0,'0'0'102'0,"0"0"21"16,0 0 51-16,0 0-62 16,0 0-54-16,0 0-17 15,-27-55-3-15,27 55-21 16,-1 0-10-16,-1 0-7 15,-7 26 0-15,1 13 0 16,-2 6 0-16,5-6-1 0,5 2-1 16,0-5-1-16,0-5 0 15,0-5-16-15,3-9-9 16,6-11 3-16,-4-6 1 16,4 0 0-16,1-6 16 15,5-23 7-15,2-16 2 16,-4-4-1-16,0-2 3 15,-5-3 0-15,-1 8-2 16,-2 0 3-16,-1 7 15 16,-1 5-1-16,2 7 5 15,-4 12-1-15,-1 12-12 16,1 3-1-16,-1 0-9 16,4 0 0-16,7 25-11 0,4 14 8 15,3 8 3-15,1 3 0 16,-5-1-4-16,0 1-6 15,-1-10-19-15,0-9-6 16,-2-8 8-16,-5-10 2 16,1-8 5-16,-4-5 13 15,2 0 7-15,7-8 4 16,0-28 4-16,0-9-4 16,1 0 12-16,-2-6-2 15,-1 5 4-15,0 5-4 16,-1 1 0-16,-3 10 0 15,0 10-4-15,-3 6-3 0,2 7 9 16,-4 5-9-16,-1 2-7 16,5 0-2-16,5 6-8 15,5 19 8-15,0 12-1 16,0 1 3-16,-2 3-8 16,-2-2-18-16,2-2-22 15,-5-3-6-15,1-7-34 16,-1-5-18-16,3-9-27 15,-1-4-11-15,2-9-7 16,3 0-8-16,3 0-37 16</inkml:trace>
  <inkml:trace contextRef="#ctx0" brushRef="#br1" timeOffset="145804.53">27705 3931 686 0,'0'0'194'0,"0"0"-87"16,0 0 66-16,0 0-35 15,0 0-66-15,0 0-44 16,-27-35-15-16,8 65-8 0,-5 10-2 16,3 6 1-16,6-1-3 15,9 0-1-15,6-7-4 16,0-5 0-16,3-10-3 16,18-9-11-16,6-6-25 15,4-8-8-15,-1 0 11 16,-5-10-3-16,-4-12 3 15,0-7 20-15,-9 0 5 16,-3-1 11-16,-5-3 4 16,-4 2 1-16,0-1 2 15,0 3-2-15,-13 6 3 16,4 4 7-16,-1 8 6 16,5 9 15-16,3 2 5 15,2 0-15-15,0 0-1 0,0 0-4 16,2-6-3-16,22-1-1 15,9-2 6-15,0-5-4 16,-2-1-6-16,-3 5-1 16,-2 2 2-16,-6 2-8 15,-3 6 2-15,-1 0-4 16,-2 6 0-16,-1 20 0 16,-2 11 0-16,-2 1-3 15,-4 8-29-15,2-1-9 16,2-4 3-16,1 1 9 15,2-16-7-15,-3-6 2 0,-2-10 2 16,-5-8 16-16,-2-2 2 16,0 0 14-16,0-18 7 15,0-18-4-15,0-4 14 16,0-5 14-16,0-2-4 16,0-6 5-16,0 0-5 15,12 4-6-15,4 6-6 16,3 11-4-16,3 7-9 15,5 10-2-15,1 7-1 16,2 2-7-16,1 6-37 16,-3 0-36-16,-1 0-1 15,-3 0-71-15,0 6 7 16,-5-6-27-16,1 0 89 0,-1 0 36 16,0-6 39-16,-5-11 9 15,5-4 11-15,-6-2 27 16,0 1 23-16,-5 3 43 15,-3-2 19-15,-1 1-12 16,-2 1 9-16,-2 4-20 16,0-1 10-16,0 9-19 15,0 1-26-15,-6 5-3 16,3 1-15-16,-3 14-28 16,-5 36-13-16,3 27 14 15,5 27-8-15,3 13-8 16,0 18 11-16,18 6-9 15,-5 4-2-15,-1-7-4 16,-11 0 0-16,-1-10-3 0,-7-12-8 16,-12-16-27-16,-1-23-39 15,5-17-42-15,3-19-51 16,7-19-52-16,5-18-140 16</inkml:trace>
  <inkml:trace contextRef="#ctx0" brushRef="#br1" timeOffset="146779.54">28666 3686 912 0,'0'0'135'15,"0"0"-110"1,0 0 103-16,0 0 24 0,0 0-95 15,0 0-48-15,54-88-6 16,-20 100-2-16,-6 19-1 16,-7 4 0-16,0 10-1 15,-11 0-2-15,-1 1-10 16,-9 6-29-16,0-4-12 16,-5-3-18-16,-18 0 0 15,-13-12-11-15,-7-4-13 16,-1-11 9-16,1-5 21 15,8-6 11-15,11-7 34 0,15 0 21 16,9-12 6-16,0-27 36 16,9-10-3-16,22-18-17 15,11-8 14-15,6-11-7 16,5-14 4-16,1-13 0 16,3-13-9-16,-4-4-2 15,-7 7 1-15,-11 19 13 16,-16 22 25-16,-13 19 29 15,-4 21-20-15,-2 17-3 16,0 12-26-16,0 7-2 16,0 6-17-16,0 4-15 15,-11 43-7-15,-5 29-2 0,-2 28 2 16,6 16 1-16,9 7-1 16,3-1 0-16,0-1 1 15,20-17 1-15,2-19-4 16,9-21 0-16,-1-15-3 15,0-16 5-15,-2-15-10 16,-4-11-1-16,-2-11 0 16,-2 0 11-16,-4-21 2 15,-4-17-1-15,-3-1 1 16,0-6 4-16,-1 3-5 16,-4 4 7-16,5 9 2 15,-5 6 1-15,1 10-7 16,2 11 0-16,1 2-4 15,5 0-4-15,4 28-3 16,1 11 5-16,-2 9 1 0,-1 4-2 16,-6 1 1-16,0-6-4 15,0-6-12-15,-5-7-9 16,2-7-2-16,0-10 4 16,-1-6 3-16,-1-8 6 15,3-3 5-15,1 0 11 16,7-3 3-16,3-25 4 15,3-3-2-15,0-14 2 16,0 2 17-16,1-6-3 16,2-1-11-16,-2 4 8 15,-5 8 7-15,2 9-9 16,-8 15-4-16,0 14-10 16,-1 0-2-16,1 12-7 0,-2 21 4 15,0 14 1-15,-7 6-1 16,-2 0-4-16,0-4-26 15,0-4-19-15,-6-7-23 16,-3-9-47-16,-2-7-23 16,1-13-62-16,-1-9-62 15,6 0-203-15</inkml:trace>
  <inkml:trace contextRef="#ctx0" brushRef="#br1" timeOffset="146960.54">29785 3325 460 0,'0'0'385'16,"0"0"-333"-16,0 0 57 15,0 0-18-15,0 0-86 16,0 0-5-16,37-72-57 16,-4 127-28-16,2 6-56 15,2 1-72-15,-1-2 8 16</inkml:trace>
  <inkml:trace contextRef="#ctx0" brushRef="#br1" timeOffset="147193.54">30120 3610 534 0,'0'0'216'15,"0"0"-16"-15,0 0-37 16,0 0-39-16,38-136-35 0,-38 123-11 16,0 5-16-16,0 8-13 15,-8 0-22-15,-12 29-20 16,-10 32-3-16,-5 17 2 15,2 11-1-15,11-4-1 16,9-6-2-16,10-12 0 16,3-10-2-16,10-10 0 15,15-18-3-15,11-13-6 16,7-16-32-16,7-2-74 16,3-41-152-16,6-4-250 15</inkml:trace>
  <inkml:trace contextRef="#ctx0" brushRef="#br1" timeOffset="148932.54">31117 3982 677 0,'0'0'238'16,"0"0"-210"-16,0 0-13 15,0-148 116-15,0 118-5 16,0 5-56-16,-10 6-23 0,-11 9-13 16,-10 3 1-16,-8 7-32 15,-3 14-3-15,3 25 1 16,6 8-2-16,15 4-3 16,7-2 2-16,11-2-4 15,0-6-1-15,10-7 0 16,9-9-5-16,4-10-14 15,3-8-7-15,3-7 10 16,-3 0-2-16,0-30-5 16,-8-9 3-16,-1-8 14 15,-11-4 10-15,-4 4 3 16,-2 2 0-16,0 13 6 16,0 9 7-16,0 11 25 0,0 7 17 15,0 5-9-15,0 0-16 16,0 0-19-16,0 31-11 15,0 28 2-15,0 27 0 16,0 14 5-16,12 10-4 16,0 3-1-16,-4-1-2 15,1-8 1-15,-8-4-2 16,-1-12 1-16,0-15-6 16,-10-14-22-16,0-18-26 15,-6-12-24-15,4-14 11 16,-2-14-2-16,2-1-20 15,-1-16-31-15,2-27-53 0,9-21-24 16,2-13 51-16,16-10 106 16,19-16 12-16,8-9 28 15,3-8 24-15,-1-3 35 16,-2 3 63-16,-9 18-8 16,-4 18 47-16,-13 15-40 15,-4 16-13-15,-4 8-9 16,-3 11-23-16,0 5-12 15,-1 10-26-15,-4 12-10 16,2 1-13-16,-3 6-14 16,3 0-1-16,5 0-9 15,4 25-7-15,5 12 16 16,2 7 0-16,0-3 2 16,-2-3-2-16,0-7-4 15,-1-1-14-15,-7-8-11 0,-3-12-4 16,-5-2-7-16,-1-8 7 15,0 0 11-15,0 0 13 16,0 0 9-16,-1-4 2 16,-8-14-1-16,3 2 2 15,6 4 12-15,0-1 24 16,0-1 5-16,0-3-26 16,16-5-18-16,10-1 1 15,1-1-1-15,3 8 0 16,-8 0 3-16,-2 3-2 15,-6 6-1-15,-7 0 2 16,-4 7 0-16,-3 0 1 0,0 0-3 16,0 0 0-16,0 14-11 15,0 23-1-15,0 10 12 16,0 6 1-16,0-4 0 16,0 0 0-16,0-14-1 15,3-6 0-15,-2-9 0 16,4-8-1-16,-4-8 0 15,1-4-1-15,2 0 2 16,0 0 0-16,4 0 0 16,0-22-10-16,6-5-20 15,-6-2-9-15,-1 1-21 16,-5 3-53-16,-2 5-62 0,0 4-167 16</inkml:trace>
  <inkml:trace contextRef="#ctx0" brushRef="#br1" timeOffset="149630.54">31615 3726 786 0,'0'0'160'0,"0"0"-48"15,0 0 50-15,0 0-45 16,0 0-63-16,0 0-30 15,-103-75-10-15,72 104 1 0,-3 17-8 16,1 9-4-16,5 5 2 16,11-3-1-16,10-6-2 15,7-10-2-15,0-3-5 16,10-9-1-16,17-12 1 16,4-9-2-16,3-8 3 15,5 0 1-15,-7-31-7 16,-2-4-5-16,-7-10-4 15,-11-2 7-15,-4-3 4 16,-8 2 3-16,0 11 3 16,0 8 2-16,0 19 5 15,-3 3 1-15,0 7 5 0,3 0-11 16,0 0-1 0,0 30-13-16,6 2 8 0,10 8 6 15,-5-3 0-15,8 0 1 16,-2-11-2-16,2-5 0 15,5-8-1-15,2-10-6 16,7-3-39-16,5 0 0 16,-2-22 1-16,0-12 0 15,-7-10-5-15,-2-3 9 16,-6-6 13-16,-6-3 16 16,-2-6 13-16,-7-7 0 15,-4 1 7-15,-2 6 23 16,0 12 22-16,-2 15 13 15,-4 8 9-15,-2 13 0 16,6 10-4-16,-1 0-22 0,3 4-25 16,-1 0-19-16,-1 38-4 15,2 32 0-15,-2 27 0 16,2 17 8-16,0 2-6 16,-1 4 1-16,-1-4-1 15,-4 0-2-15,-1-9 0 16,-2-10 0-16,-1-11-11 15,-1-13-67-15,0-11-64 16,9-13-72-16,2-12-244 16</inkml:trace>
  <inkml:trace contextRef="#ctx0" brushRef="#br1" timeOffset="150552.44">32008 3795 147 0,'0'0'768'0,"0"0"-693"16,0 0 32-16,0 0 48 15,0 0-64-15,0 0-63 16,3-93-21-16,22 80-7 16,7 5-4-16,7 7-1 15,-1 1-2-15,-8 0 4 16,-12 0-54-16,-3 10 0 15,-9 10-18-15,-6 4-1 16,0 2 2-16,-8 9-29 16,-20-4 28-16,-10 0 27 15,0-9 18-15,4-5 10 16,11-8 15-16,13-2 5 0,9-7 2 16,1 0 6-1,0 0 47-15,21-22-23 0,18-11-20 16,15-12-6-16,2-8-5 15,-3-4-1-15,-3-16 2 16,0-9 7-16,-8-12-5 16,-9-8-2-16,-4 4 5 15,-17 5 13-15,-5 9 21 16,-7 20 27-16,0 11-5 16,-14 15 22-16,3 19 9 15,4 8-22-15,0 11-25 16,2 0-18-16,0 34-19 15,-1 31-5-15,3 23 13 16,-1 15 7-16,4 4-10 0,0 3-5 16,0-2-2-16,12-8-7 15,2-10-1-15,0-19-2 16,-2-13 2-16,2-17-6 16,-7-17-23-16,0-9-11 15,-5-8 6-15,0-7 5 16,1 0 23-16,4-14 6 15,0-20 8-15,6-9-7 16,1-4 1-16,1-2 0 16,2 8 0-16,-2 10-1 15,-1 14-1-15,0 17-3 16,8 0-2-16,2 7 0 16,3 26 1-16,-6 3 1 0,0-3 2 15,-2-2-2-15,-5-9-1 16,-5-2-13-16,-2-12 4 15,0-6 7-15,-4-2 5 16,2 0 2-16,3 0 0 16,-1-7-1-16,8-16-34 15,1-1-89-15,-1 0-44 16,1 0-70-16,1 10-448 16</inkml:trace>
  <inkml:trace contextRef="#ctx0" brushRef="#br1" timeOffset="150718.54">33087 3725 961 0,'0'0'340'16,"0"0"-254"-16,0 0 16 16,0 0-36-16,0 0-66 15,0 0-27-15,-7-27-111 16,4 5-294-16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3T06:52:46.105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871 1133 468 0,'0'0'48'0,"0"0"-12"16,0 0 4-16,0 0 10 15,0 0 2-15,0 0-20 16,0 0-19-16,-2-19-13 16,-5 56 0-16,-2 26 1 15,-4 25 13-15,-1 5 11 16,8 0-6-16,-1-1-3 0,7-17-5 15,0-11-6-15,0-17 1 16,10-13 0-16,4-15-1 16,-1-11-2-16,2-8 0 15,4 0 4-15,0-12-1 16,4-31-1-16,-2-11-1 16,-9-13-4-16,-6-4-4 15,-3 0-5-15,-3-5-3 16,0 10-13-16,-9 14-2 15,0 17-2-15,-3 15 18 16,5 13 11-16,1 4 2 16,1 3 2-16,5 0-4 0,-4 0 0 15,-2 18-12-15,-1 26 4 16,5 16 8-16,-4 11 2 16,6 4 6-16,0-5 3 15,0-1 0-15,12-5-7 16,6-6-4-16,-1-11 0 15,3-7-4-15,4-10-58 16,-5-17-93-16,0-13-122 16,-6 0 183-16,-9-7 40 15,-4-16 26-15,0-2 7 16,0-4 6-16,-16-8 2 16,-4-2 1-16,-2-2 5 15,-5-10 1-15,4-1-1 16,0-3 2-16,3 0-1 0,5 3 1 15,9 3-3-15,-1 0 7 16,7 2 1-16</inkml:trace>
  <inkml:trace contextRef="#ctx0" brushRef="#br0" timeOffset="496.34">793 847 138 0,'0'0'201'0,"0"0"-172"0,0 0 10 16,0 0 10-1,0 0-12-15,0 0-2 0,-85-38-10 16,67 41-9-16,-4 44-2 16,-11 31-7-16,-4 38-1 15,2 23 19-15,9 10 4 16,12-2 10-16,5 1 18 15,9-10-3-15,2-20-18 16,26-22-9-16,11-19 8 16,6-18-14-16,13-22-11 15,9-18 3-15,6-19-4 16,4-8-2-16,10-37 3 16,-2-17-4-16,-3-15-6 15,-10-11 5-15,-17-17-5 16,-16-12-5-16,-15-6-1 0,-24-2-12 15,0 6-1-15,-35 2-1 16,-17 9-5-16,-12 24-7 16,-2 25-14-16,-4 35 29 15,2 24 11-15,2 28 5 16,-1 46-7-16,9 35-1 16,1 25-26-16,18-3-19 15,14-24-96-15,25-29-22 16,0-39 103-16,34-15 34 15,5-8 5-15,9-12 13 16,-141-4 17-16</inkml:trace>
  <inkml:trace contextRef="#ctx0" brushRef="#br0" timeOffset="743.56">1050 1636 192 0,'0'0'-95'15,"0"0"91"-15,0 0 4 16,0 0-4-16,0 0 1 16,0 0 2-16,-55 107 0 15,55-87-2-15,0-4 2 16,0 9 0-16,0 4 0 16,-2 8 1-16,-4 2 0 15,-1 9 0-15,-8 10-8 0,3 7 7 16,-3 9 1-16,0 3 0 15,8 2 0-15,7-7 0 16</inkml:trace>
  <inkml:trace contextRef="#ctx0" brushRef="#br0" timeOffset="954.87">1450 2731 62 0,'113'0'-19'0,"3"0"19"16,-14-33 0-16,-33-134-2 15,-22 115 2-15,-30 6 0 16,-17-1 0-16,0 87-5 0,0-66 4 16,25-44-2-1,36-13 1-15,32-7 1 0,19-20 0 16,-3 6 1-16,-33 4-2 16,-33 16 1-16,-31 11 1 15,-12 16 0-15</inkml:trace>
  <inkml:trace contextRef="#ctx0" brushRef="#br0" timeOffset="1254.77">2400 1479 24 0,'0'0'-6'16,"0"0"6"-16,0 0 0 16,-113 131 0-16,60-98-5 15,10-33 4-15,18-2 1 16,25-37-1-16,0-10 0 16,25 5 0-16,5-5 1 15,3 0 0-15,3-9-2 16,0 0 1-16,-4-4 0 15,-5-5 0-15,-12 3 1 0,-15 15-1 16,0 29 1-16,-30 20-2 16,-4 0 1-16,1 4 1 15,17-4 0-15,14-8 0 16,2-33 0-16,24-16 0 16,6-8 0-16,-3-2 0 15,-12 11 0-15,-15 27 0 16,0 29 0-16,-33 23 0 15,-12 49 0-15,-7 18 0 16,-5 13 0-16,17-6 0 16</inkml:trace>
  <inkml:trace contextRef="#ctx0" brushRef="#br0" timeOffset="3593.36">1787 1227 679 0,'0'0'71'0,"0"0"-43"15,0 0 3-15,0 0 2 16,0 0-12-16,0 0-14 16,0-16 0-16,0 16-7 15,0 4 0-15,0 41-6 16,0 28 6-16,7 24 17 16,4 6-2-16,-5-3 7 15,0-8-15-15,-2-9-1 0,-1-17-3 16,-3-13-3-16,2-11-1 15,-2-19 0-15,0-13-17 16,0-4-34-16,0-6-23 16,0 0 8-16,0-29 7 15,-2-10-11-15,-8-7 50 16,1-1 21-16,-2 0 1 16,4 10 5-16,1 3 19 15,6 13 12-15,0 5-9 16,0-2-11-16,13 1-13 15,14-7-4-15,16-7 0 16,7 3-1-16,5-3 1 0,2 0 0 16,-3-2 0-1,-7-6-11-15,-14 1-13 0,-6 0-5 16,-18-5 18-16,-5 2 9 16,-4 2 1-16,0 0-6 15,-13 5 2-15,3 7 5 16,-1 7 6-16,2 4 2 15,6 10 6-15,0 2 7 16,3 4-5-16,-3 0 3 16,2 0-8-16,-1 0-5 15,0 10-1-15,1 36 3 16,1 23 15-16,0 23 25 16,0 7-14-16,0 2-3 15,0-2-8-15,6-2-6 16,3-17-11-16,7-11-1 0,1-18-5 15,2-24-9-15,9-12-77 16,0-15-93-16,4-7-74 16,-3-28 52-16,0-16 136 15,1-4 40-15,0-7 3 16,-12 0 3-16,1 3 7 16,-13 12 3-16,-6 11-3 15,0 18 1-15,-4 5 11 16,-8 4 554-16,3 5-396 15,6 0-94-15,-1 4-10 16,2 0-11-16,0 0-19 16,0 0-13-16,-1 26-2 0,-2 19 3 15,-1 15 5 1,2 2-1-16,4 0 4 0,0-1-4 16,0-8 1-16,7-2-6 15,6-18-3-15,4-10-2 16,5-11-3-16,-5-12-3 15,7 0 5-15,-2-4-3 16,3-27-2-16,-1-8-5 16,-7-12-9-16,-4-8-2 15,-11 0-6-15,-2-4 9 16,-1 4-6-16,-16 13-13 16,-4 10 3-16,6 12 20 15,-3 11 6-15,6 9 3 0,8 4 3 16,-1 0 4-16,-2 0 0 15,-1 14-6-15,-1 19 0 16,6 11 1-16,3-5 4 16,0-2 0-16,0-4 9 15,27-3-14-15,3-15 5 16,7-1 0-16,8-12-5 16,-2-2 0-16,-7 0-1 15,0-20 2-15,-11-7 1 16,-4-1 0-16,-10 1-1 15,-4-1 5-15,-1 1-3 16,-6 7 2-16,0 3-3 0,0 5 3 16,0 9 5-1,0-1-2-15,0 4-1 0,0 0-4 16,0 0-4-16,0 14-6 16,0 24 1-16,0 14 5 15,0 3 10-15,3-10-4 16,11-7 1-16,0-12-6 15,1-4 0-15,3-7 5 16,-3-7-6-16,3-8 0 16,0 0 1-16,-2 0 1 15,1-18 3-15,-1-9 3 16,-8-3-3-16,5-9-3 16,-7 4 6-16,-1-1-6 15,0 5-2-15,-2 6 0 16,-1 9-3-16,1 9-1 0,0 7 3 15,6 0-4-15,15 0-3 16,7 20-3-16,9 8 10 16,-1-4 0-16,-5-3-2 15,-4-11-11-15,-5-3-10 16,-5-7 13-16,0 0 10 16,-7-15 1-16,0-18 0 15,-5-4 5-15,-1-8-4 16,-7-1 6-16,0-1 5 15,-7 2-2-15,-10 6 2 16,-6 7-4-16,-6 6-6 16,5 8-2-16,-9 11-13 0,-6 7-19 15,-11 25-11-15,1 31-15 16,7 1-106-16,12-5-189 16,20-11 238-16,10-14 62 15,13-11 29-15,23-16 5 16,16-430 19-16</inkml:trace>
  <inkml:trace contextRef="#ctx0" brushRef="#br0" timeOffset="8288.34">3861 1518 695 0,'0'0'119'0,"0"0"-78"0,0 0 14 16,0 0-20-1,0 0-17-15,0 0-9 0,11-130-4 16,-9 124-5-16,3 4-2 15,-2 1-5-15,-3 1-3 16,4 0-5-16,5 0 0 16,6 19-1-16,7 20 9 15,-2 16 7-15,1 3-3 16,-5 2 3-16,-7-11 0 16,3-6-1-16,-2-16-2 15,-2-9 2-15,-3-8 1 16,-1-10 0-16,2 0 1 15,0-10 6-15,6-26 0 16,-2-5-3-16,-1-2 2 16,-2 4 1-16,1 4-1 0,-6 1 1 15,2 7-3-15,2 5-2 16,-3 5-2-16,-3 4 0 16,3 8-1-16,-3 3 0 15,0 2-4-15,0 0-3 16,4 0-3-16,4 14 0 15,4 21 1-15,7 10 9 16,2-6 1-16,-3 3 0 16,5-17 3-16,1-3-6 15,-5-11 4-15,2-11-2 16,2 0 1-16,-3-7-1 16,1-19 1-16,-4-11 2 0,-3-2 3 15,-1-4-5-15,-6 3 5 16,-5 3-1-16,3 2-3 15,-5 8 1-15,1 8-2 16,1 0 1-16,-2 7-1 16,2 6 1-16,-2-1-1 15,0 7-1-15,0 0-1 16,0 0-5-16,1 0-4 16,2 9-4-16,11 26 6 15,-1 4 8-15,4 3 1 16,-3 0 0-16,2-12 0 15,1-6 0-15,2-10-1 16,3-8 0-16,7-6 1 0,-2 0-7 16,6-17 4-1,-5-14 3-15,-1-8 0 0,-8 0 1 16,-4 0 1-16,-5 4 2 16,-7 3 2-16,-3 13 10 15,0-3-5-15,0 8-1 16,0 1 2-16,0 5-1 15,0 4 0-15,-1 0-1 16,-5 4-4-16,-3 0-1 16,-5 6-5-16,-6 26-8 15,-5 14 8-15,6 12-1 16,3-4 1-16,12-5 0 0,4-4 0 16,3-9 0-1,22-11-7-15,5-11 6 0,9-14-10 16,1 0-7-16,-2 0-4 15,-2-30 2-15,-10-2 13 16,-5-3-3-16,-8-4 10 16,-5 6 0-16,-8 2 3 15,0 0 5-15,0 7 10 16,-2-2 0-16,-10 14-6 16,5-2 0-16,0 5-4 15,6 9 2-15,0 0-2 16,-3 0-8-16,3 0-10 15,-5 25 0-15,3 11 6 16,3 15 4-16,0-9 0 16,0-2-2-16,9-8 2 0,9-9 0 15,8-5-3-15,2-12-3 16,2-6-1-16,-3 0-1 16,-4-2 7-16,-9-19 1 15,-4-1 1-15,-1-4 5 16,-6 2 12-16,-1-5 7 15,-1 6-11-15,-1 1-7 16,0 3 1-16,0 4-5 16,0 2 3-16,0 5-5 15,0 3 5-15,0 2-6 16,0 3 0-16,1 0 0 16,3 0-2-16,3 0-7 0,4 18 3 15,5 16 1-15,5 1 5 16,6 4 1-16,-3-4-1 15,2-4-4-15,-3-7 0 16,-3-8-33-16,0-5-10 16,-8-9 11-16,-1-2 9 15,-3 0 22-15,-3-7 5 16,-2-17 7-16,-3-7 11 16,0 1 15-16,0 0 7 15,0 1-9-15,0 10-13 16,3-3-4-16,0 7-10 15,0 6 1-15,0-4-4 16,-1 5-1-16,-1 3 1 0,3 0-1 16,-1 1 2-1,0 4-4-15,4 0 1 0,1 0-3 16,9 0 0-16,5 12 0 16,-1 8 3-16,1 2-2 15,-5-2-3-15,7-1 2 16,-5 0-16-16,-4-9-12 15,3-3 0-15,-6-4 19 16,1-3 6-16,1 0 6 16,-1 0 1-16,-1-10 1 15,-4-6 0-15,3 0 0 16,-6 3 4-16,-1 3 4 16,-2 4 8-16,-2 6-2 15,0 0-6-15,2 0-9 0,4 0 0 16,5 13-8-16,6 4 6 15,-1 1-10-15,2-5-20 16,0 0 0-16,0-12-26 16,0-1-12-16,-2 0 29 15,-3-4 33-15,-5-19 8 16,1-2 2-16,-2-8 17 16,-1 2 18-16,-4-1 32 15,-1-2-5-15,-1 8-2 16,0 0 0-16,0 7-25 15,0 7-4-15,0 0-3 16,0 11 2-16,0-3-1 16,0 4-3-16,0 0-4 0,0 0-7 15,0 30-7-15,0 37 0 16,0 28 2-16,1 20 6 16,21 14-7-16,9 9 1 15,9-1-9-15,2 1 0 16,1-8-3-16,-7-6 0 15,-9-7-1-15,-6-12-4 16,-15-13-29-16,-6-9-40 16,-5-17 16-16,-28-11 30 15,-13-20 4-15,-13-23 15 16,-10-12 9-16,-1-12 0 16,3-35 5-16,11-16 19 0,12-11-2 15,16-13 4-15,18-16-24 16,10 0 4-16,16-4-6 15,34 7-20-15,19 14-34 16,14 5-128-16,7 12-280 16,-1 5 282-16,-11 12 130 15,-5 8 16-15,4-454 6 16</inkml:trace>
  <inkml:trace contextRef="#ctx0" brushRef="#br0" timeOffset="10457.34">6848 1171 772 0,'0'0'141'16,"0"0"-91"-16,0 0 13 15,0 0 0-15,0 0-24 0,-96-111-22 16,91 111-8-16,1 0-7 16,-2 16-2-16,3 23-3 15,3 14-1-15,3 5 0 16,24-2 4-16,7-3 2 16,1-8-2-16,-4-7 0 15,-1-6-4-15,-9-2-7 16,-6 0-10-16,-11 1-19 15,-4 2-3-15,0 3-10 16,-12 4-3-16,-16-4 9 0,-2-3 0 16,5-9 5-1,4-4 24-15,12-13 18 0,6-5 2 16,3-2 7-16,0-8 18 16,9-30 8-16,21-10-23 15,5-16-5-15,0 0-3 16,3 2 3-16,-9 9 2 15,-8 13 21-15,-8 17 4 16,-5 15 9-16,-5 1 0 16,-3 7-12-16,0 0-17 15,2 0-11-15,5 23-3 16,1 17-6-16,7 10 6 16,-4 5 0-16,2 0 0 15,-3-2 0-15,4-6-2 16,-8-9-3-16,2-9 5 0,-4-6 0 15,-1-12 2-15,1-6-5 16,-4-3 1-16,0-2-32 16,0 0-4-16,0-2-20 15,-5-25-67-15,-3-11-164 16,-2-9-82-16,5-8 306 16,5-5 36-16,0-4 10 15,0-6 1-15,0 2 5 16</inkml:trace>
  <inkml:trace contextRef="#ctx0" brushRef="#br0" timeOffset="10617.32">7135 1076 764 0,'0'0'81'0,"0"0"7"16,0 0-3-16,0 0-57 15,0 0-28-15,0 0-6 16,11 16-25-16,13 22-76 15,-2 7-133-15,-7 3-263 16</inkml:trace>
  <inkml:trace contextRef="#ctx0" brushRef="#br0" timeOffset="11607.34">7444 1309 796 0,'0'0'141'16,"0"0"-66"-16,0 0 17 15,0 0-40-15,0 0-23 16,0 0-14-16,-11-43-7 16,11 43-8-16,-2 2-4 15,2 32-7-15,0 11 5 16,0 13 6-16,0 2 2 15,0-6-2-15,0-8 0 16,2-9-1-16,5-18 0 0,3-7-1 16,-1-5 1-1,-1-7 1-15,5 0 0 0,0-22 4 16,4-15 1-16,-2-4-3 16,-2-3 5-16,-4 5-5 15,-4 2 2-15,-4 3 0 16,1 5-2-16,-2 7-2 15,3 6 1-15,-3 2 1 16,0 11 0-16,0-1-4 16,0 4 2-16,0 0-2 15,4 0-2-15,5 0-5 16,6 22-3-16,6 11 9 16,3 2 3-16,-5-2 0 15,-1 2-12-15,1-5-29 16,-2-6-15-16,2-7-12 0,-4-8-6 15,-1-5 19-15,-2-4 33 16,-3 0 16-16,1-5 6 16,-1-18 0-16,-1-1 6 15,-2 1 1-15,2-5 25 16,-2 5 3-16,3 3 1 16,-3-2-9-16,3 3-3 15,0-1-9-15,0-1-8 16,-1 7-3-16,2-2-2 15,-4 6 1-15,1 4-1 16,-2 4-3-16,1 2 1 16,1 0-1-16,2 0 1 0,3 11-7 15,3 19 4-15,0 8 0 16,0-1-4-16,1 3-21 16,1-3-40-16,2-6-7 15,0-9-39-15,4-11-23 16,2-7 40-16,-4-4 5 15,-3 0 36-15,0-15 56 16,-6-13 5-16,-2-4 69 16,-3-4 18-16,-3 4 14 15,0 3 1-15,-2 1-12 16,-2 5 8-16,0 1-27 16,0 8-11-16,0 5-5 15,0 8-12-15,0 1-15 0,0 0-8 16,0 0-11-16,0 0-9 15,0 24-5-15,0 23-2 16,7 28 2-16,-1 3 0 16,-1 14-3-16,4 2 0 15,3 3 1-15,3-6 0 16,9-5-2-16,-5-11-8 16,-6-14-76-16,-1-10-18 15,-3-15-56-15,-4-15-84 16,0-17-51-16,0-4 3 15,-2-9 248-15</inkml:trace>
  <inkml:trace contextRef="#ctx0" brushRef="#br0" timeOffset="12334.34">8371 1219 370 0,'0'0'518'15,"0"0"-470"-15,0 0 54 16,0 0-7-16,-9-127-61 16,9 121-23-16,1 1-7 15,17 5-4-15,15 0-5 16,12 23 1-16,4 18 0 16,-1 10-1-16,-12 3 5 15,-8 7-17-15,-13 0-39 16,-10 2-22-16,-5-6-32 0,-11-8 5 15,-19-10-66 1,-3-9 79-16,-4-13 46 0,12-11 40 16,4-6 6-16,9 0 29 15,9-28 20-15,3-20 48 16,0-17-26-16,12-13 0 16,18-11-29-16,5-16-19 15,6-13-2-15,-1-18 1 16,-1-3-1-16,-9 7-4 15,-8 25 9-15,-7 28 4 16,-12 33-20-16,-3 20-7 16,0 10 6-16,0 10 5 0,0 6 0 15,0 0-14-15,-7 48-9 16,2 36 9-16,-1 38 19 16,6 21 19-16,0-1-10 15,15-14-11-15,9-12 5 16,10-20-16-16,-2-25-5 15,-1-16-1-15,4-22 0 16,-3-21 0-16,0-12 0 16,-6 0 2-16,-2-35-2 15,-2-15 2-15,-2-9 0 16,-10-9-1-16,-4-10 0 16,-6-2 0-16,0-1-1 15,-10 14 2-15,-11 19 0 0,2 18 4 16,2 26 3-16,4 4 8 15,-2 37-8-15,-2 35-8 16,1 14 2-16,14 7 11 16,2-3-2-16,15-12-7 15,20-9-4-15,8-16-1 16,12-22 0-16,5-23-23 16,2-8-160-16,4-25-382 15,4-21 127-15,-1-8 383 16</inkml:trace>
  <inkml:trace contextRef="#ctx0" brushRef="#br0" timeOffset="15146.35">10048 1111 718 0,'0'0'132'16,"0"0"-65"-16,0 0 20 0,0 0-26 15,24-145-26-15,-18 129-18 16,1 3-6-16,-3 5-4 16,-1 3-7-16,-1 2 3 15,4 3-6-15,9 0 1 16,1 30-3-16,8 18 4 16,-4 9-1-16,-4 10 2 15,-1 2-3-15,-6-4-1 16,-5-3 4-16,1-10-2 15,-2-12 0-15,1-18-1 16,-2-8-3-16,1-11 3 16,4-3 3-16,4-17 2 0,5-30 0 15,4-14 1-15,-3-4-1 16,-7-1 1-16,0-2-2 16,-7 6 5-16,2 12-5 15,-3 12 5-15,0 13-4 16,-2 15-1-16,0 6-1 15,0 4 3-15,0 0-3 16,1 0-3-16,8 22-9 16,6 23-1-16,0 11 12 15,4 7 1-15,-2-6 1 16,0-4-1-16,-1-11 0 16,2-6-1-16,10-14 1 15,0-14 0-15,2-8 1 0,1 0-1 16,-5-29 1-16,-2-4 1 15,-2-11 2-15,-4 1 0 16,-10-6 0-16,-3 2 3 16,-2 7 9-16,-3 5-3 15,0 9 1-15,0 3-3 16,0 10 2-16,-3 4 2 16,2 9 1-16,-3 0-7 15,-3 0-6-15,-12 16-3 16,-3 26-4-16,-8 19 0 15,5-3 2-15,8 7 1 16,11-12-2-16,6-3-1 0,0-4-1 16,20-15 1-1,8-8-2-15,10-16-3 0,0-7 7 16,2-8 2-16,-1-29 0 16,-6-5 1-16,-6-5 1 15,-7-1 0-15,-7 3 3 16,-6 0 2-16,-6 11 2 15,2 4-1-15,-3 5-4 16,0 13 3-16,0-2 2 16,0 13 0-16,0-5-4 15,0 4-5-15,0 2 0 16,0 0-6-16,8 15-7 16,1 24-1-16,7 12 14 15,-4 4 1-15,-3 2-1 16,1-5-2-16,-5 0-2 0,3-7-3 15,-4-12-16-15,-2-13-1 16,2-8-3-16,-3-6 10 16,-1-6 13-16,6 0 4 15,-3-10 11-15,1-21-5 16,3-14-5-16,-4 0 6 16,4-1-1-16,2-5 7 15,-3 4 6-15,2 5-2 16,0 8-8-16,0 8-3 15,-4 10-1-15,0 3-3 16,6 9-2-16,2 4-2 16,9 0-5-16,9 14 6 0,-2 18-2 15,0 10-1-15,-5 5-1 16,-8 4-1-16,1-2 1 16,-5-5 1-16,-4 0-9 15,-3-6-25-15,-2-7-8 16,-2-6-16-16,0-9-27 15,0-3-26-15,0-10-60 16,0-3-11-16,4 0-161 16,10-12 268-16,6-21 42 15</inkml:trace>
  <inkml:trace contextRef="#ctx0" brushRef="#br0" timeOffset="15536.34">11450 1211 846 0,'0'0'180'0,"0"0"-79"16,0 0 3-1,0 0-46-15,0 0-32 0,0 0-10 16,15-36-8-16,21 17-6 16,17-7-4-16,4 1 2 15,-2 2-3-15,-10 7-4 16,-13 3-16-16,-12 7-39 15,-12 2-16-15,-6 4 8 16,-2 0 7-16,-2 0-20 16,-19 7-24-16,-6 12-40 15,-1 4-24-15,1-1-274 16</inkml:trace>
  <inkml:trace contextRef="#ctx0" brushRef="#br0" timeOffset="15917.81">12012 1056 831 0,'0'0'158'0,"0"0"-45"16,0 0-5-16,0 0-55 0,0 0-30 15,0 0-12-15,0 0-4 16,-13-26-7-16,13 37-2 16,0 29-8-16,0 22 10 15,0 18 0-15,0 6 8 16,0-1 2-16,0-13-6 15,0-5-4-15,0-12-1 16,0-18-2-16,0-11-21 16,0-11-73-16,0-11-30 15,0-4-51-15,5-13 21 16,7-33-94-16</inkml:trace>
  <inkml:trace contextRef="#ctx0" brushRef="#br0" timeOffset="16136.34">11999 730 535 0,'0'0'144'16,"0"0"-38"-16,0 0 2 15,0 0-16-15,0 0-69 16,0 0-22-16,26 27-1 15,-4 8 0-15,5 10-6 16,4 0-56-16,5 0-70 0,4-12-157 16</inkml:trace>
  <inkml:trace contextRef="#ctx0" brushRef="#br0" timeOffset="16804.34">12392 1029 539 0,'0'0'233'0,"0"0"-167"15,0 0 53-15,0 0-46 16,0 0-43-16,0 0-12 16,-90 40 0-16,77-4 0 15,4 4-12-15,6 1 1 16,3-1-3-16,1-6-3 16,19 1 1-16,10-9-2 15,10-2 2-15,-3-5-1 16,-3-8-1-16,-2 0 0 0,-9-3 0 15,-1 0-2-15,-9 1-29 16,-6 1-20-16,-7 9-11 16,0 1-5-16,-16 2 18 15,-14 1 14-15,-4-7 11 16,0-1 0-16,4-10 21 16,10-5 3-16,4 0 3 15,12 0-1-15,4-29 2 16,6-13-2-16,31-10-2 15,9-13 2-15,9-8-2 16,6 4 0-16,-8 3 0 16,1 13-1-16,-13 11 1 0,-14 11 8 15,-11 14 38-15,-10 10 45 16,-4 0-11-16,-2 5 5 16,0 0-18-16,0 2-5 15,-6 0-24-15,-18 0-22 16,-1 27-10-16,-1 13-2 15,7 5 1-15,7 2-1 16,6 2-2-16,6-8 0 16,0 1-1-16,26-8 1 15,4-10-1-15,14-10-2 16,0-11 2-16,3-3-2 16,-7-5 2-16,-6-20-2 15,-7-5-3-15,-6-4 4 0,-9-7-1 16,-9-3 0-16,-3-8 2 15,-6-3 2-15,-21-3 2 16,-9 3 6-16,-8 15-2 16,5 13-3-16,0 23-6 15,6 4-6-15,5 25-3 16,3 20-23-16,14 0-274 16</inkml:trace>
  <inkml:trace contextRef="#ctx0" brushRef="#br0" timeOffset="19402.34">13363 1008 859 0,'0'0'103'15,"0"0"-41"-15,0 0 35 0,0 0-12 16,0 0-23-16,0 0-30 16,0 0-12-16,0-109-11 15,0 109-3-15,0 0-6 16,0 28-1-16,-11 26-6 16,-2 18 7-16,-4 5 0 15,1-3 1-15,7-12-1 16,6-9-2-16,3-15-3 15,0-13-9-15,0-12-7 16,0-10 7-16,9-3 8 16,10-19 6-16,1-27 2 15,1-12-1-15,-2-2 1 16,-5 1 0-16,-4 2 2 16,-3 8-2-16,-2 3 3 0,-2 6-1 15,0 13 0-15,-3 5 2 16,0 13-3-16,4 8 0 15,-4 1-3-15,2 0-1 16,6 16-7-16,2 27 0 16,6 8 7-16,-2 6 1 15,-1-3-1-15,-4-6 1 16,4-11-2-16,-4-7-8 16,-1-7-11-16,2-15 0 15,-5-5 14-15,4-3 3 16,0 0 4-16,4-9 6 0,2-20-5 15,0-6 2 1,2-7 1-16,-1 1 3 0,-2-2-6 16,0 4 4-16,-2 4 5 15,-4 5-1-15,2 1 0 16,-1 13-7-16,-4 3 2 16,-3 7-4-16,3 6 0 15,2 0-2-15,4 11-5 16,5 24 5-16,-4 7-4 15,0 9-5-15,-1-3-35 16,-7-6-52-16,7 1-22 16,-2-8-27-16,8-9-82 15,0-11-73-15</inkml:trace>
  <inkml:trace contextRef="#ctx0" brushRef="#br0" timeOffset="19821.34">14040 1021 526 0,'0'0'223'0,"0"0"-74"16,0 0 39-16,0 0-68 15,0 0-53-15,0 0-23 16,-21-102-11-16,18 102-19 16,0 0-8-16,-4 0-6 15,-6 24 0-15,1 25-4 16,-4 6 4-16,8 0-1 0,6-4-4 15,2-8 2-15,0-9 3 16,15-7-10-16,2-5-18 16,2-15-4-16,5-7 10 15,-2 0-1-15,1-15 3 16,-4-19 14-16,-4-5 4 16,-3-14 0-16,-8-4 1 15,-4-2-1-15,0-1 1 16,-18 6-1-16,-6 15 0 15,-2 10 2-15,2 13 0 16,-3 12 0-16,2 4 0 16,-1 8-1-16,4 23-5 15,5 11-4-15,8 7 7 0,6 2-13 16,3-3-73 0,17-5-36-16,13-12-41 0,6-5-117 15</inkml:trace>
  <inkml:trace contextRef="#ctx0" brushRef="#br0" timeOffset="20475.34">14261 1060 830 0,'0'0'130'0,"0"0"16"16,0 0-26-16,0 0-56 0,37-127-27 15,-25 109-15 1,-1 8-10-16,1 1-7 0,4 5-2 16,5 4-3-16,5 0-2 15,3 10 1-15,-1 21-2 16,-2 8-2-16,-5 3-4 16,-5-5-47-16,-3 0-44 15,-2-6 6-15,-3-9 4 16,1-6-6-16,-5-5 31 15,-1-8 23-15,-3-3 39 16,0 0 3-16,0-5 24 16,0-18 2-16,0-5 26 15,0-1 4-15,0-6-19 16,0-1-11-16,1 2-16 0,15 3-4 16,3 2-5-16,6 10-1 15,2 5-4-15,1 10-30 16,-1 4-42-16,-4 0-11 15,-4 0-43-15,-3 0-26 16,-5 0 6-16,2-4 47 16,-7-7 82-16,3-4 21 15,-5-2 70-15,1-4 43 16,1 4-15-16,-4 2 35 16,-2 3-14-16,0 5-1 15,0 2-8-15,0 5-15 16,0 0-14-16,0 0-30 0,0 0-22 15,0 20-19-15,0 24-6 16,0 24 1-16,-2 14 9 16,2 10-9-16,0 13 2 15,0 10-7-15,0 10 1 16,4-1-1-16,-2-4 0 16,-2-16-4-16,0-14-58 15,-3-23-45-15,-9-14-37 16,-3-27-103-16,6-19-128 15</inkml:trace>
  <inkml:trace contextRef="#ctx0" brushRef="#br0" timeOffset="21314.23">14928 921 880 0,'0'0'99'0,"0"0"-25"16,0 0 58-16,0 0-52 15,0 0-58-15,0 0-16 16,78-62-5-16,-32 85-1 16,-3 14-1-16,2 3-2 15,-10 5 1-15,-6 2-5 16,-13-2-40-16,-11 0-33 15,-5 0 4-15,-3-5-1 16,-28-2 9-16,-11-4 16 16,-12-5 9-16,1-9 3 0,4-7 9 15,11-8 21-15,14-5 10 16,16 0 14-16,8-22 16 16,8-12-2-16,31-18-18 15,14-11-5-15,15-10-4 16,6-15 2-16,1-14-3 15,-8-2 0-15,-6 1 3 16,-12 16-2-16,-13 18 2 16,-11 16 31-16,-14 12 51 15,-4 10 29-15,-5 9-16 16,-2 9-43-16,0 5-19 0,0 7-17 16,0-2-3-16,0 3-9 15,0 0-7-15,0 27-5 16,0 42-5-16,0 24 10 15,0 17 8-15,0 1-1 16,5-3-4-16,4-16 0 16,-5-17-3-16,9-19 0 15,-4-13-2-15,-1-14 1 16,5-15-1-16,-3-7 1 16,-3-7 1-16,3 0 1 15,4-4 5-15,3-24-2 16,4-10-3-16,-3-3-1 15,3-6 3-15,-3-1 2 0,-2-2-4 16,0 13 6-16,-2 6-2 16,-5 13 0-16,-7 12 1 15,0 4-5-15,-2 2 5 16,6 0-6-16,5 15-1 16,3 21-1-16,3 13 2 15,-4 1 0-15,-4 2-1 16,-5-1-1-16,-1-4 0 15,-3-4 0-15,0-9-1 16,0-3-1-16,0-10-3 16,0-9-17-16,0-6-25 15,0-3-30-15,0-3 3 0,0 0 6 16,0-18-58-16,0-22-121 16,0-6-137-16</inkml:trace>
  <inkml:trace contextRef="#ctx0" brushRef="#br0" timeOffset="21480.4">15822 508 429 0,'0'0'328'0,"0"0"-293"15,0 0-21-15,0 0-10 16,0 0-4-16,0 0-37 15,113 160-198-15</inkml:trace>
  <inkml:trace contextRef="#ctx0" brushRef="#br0" timeOffset="21735.15">16160 921 223 0,'0'0'667'16,"0"0"-531"-16,0 0 49 15,0 0-81-15,0 0-45 16,0 0-30-16,-46-55-14 16,13 100-11-16,-3 20-3 15,5 10 0-15,9 1 6 16,13 1-5-16,9-10 2 0,3-11-3 16,28-11-1-16,14-22-1 15,7-16 0-15,8-7-12 16,1-31-89-16,-7-19-135 15,-8 1-191-15</inkml:trace>
  <inkml:trace contextRef="#ctx0" brushRef="#br0" timeOffset="23970.24">17223 988 588 0,'0'0'107'0,"0"0"18"16,0 0-2-16,3-145-35 15,-3 116-36-15,-3 10-9 16,-13 0-17-16,-10 9-8 15,-8 10-10-15,-10 0-2 16,-1 32-5-16,-1 20-1 16,12 4-1-16,11 2-1 15,16-1-6-15,7-2 5 16,14-8-2-16,22-10 1 16,7-9-4-16,4-14-31 15,-2-12-17-15,-1-2-19 16,-12-8 16-16,-8-22 2 15,-11-6 1-15,-8 1 13 16,-5-7 29-16,0 8 14 0,-11 1 7 16,-6 7 41-16,5 9 33 15,2 5 7-15,5 5-9 16,5 7-26-16,-3 0-28 16,3 0-13-16,0 13-12 15,0 34-3-15,8 16 3 16,5 13 3-16,0 10-2 15,-1 10 1-15,-5 8 0 16,-4 1-2-16,-3 0-1 16,0-10-3-16,0-7 1 15,-12-14-4-15,-8-10-25 16,-6-16-17-16,-5-9 2 0,-3-9-17 16,-7-8-7-16,1-15-26 15,3-7-64-15,5 0 2 16,11-22-132-16</inkml:trace>
  <inkml:trace contextRef="#ctx0" brushRef="#br0" timeOffset="24892.68">17445 933 794 0,'0'0'100'16,"0"0"32"-16,0 0-37 0,0 0-55 16,0 0-24-16,0 0-11 15,3-67-5-15,25 67-4 16,12 18 3-16,-1 19-2 16,-9 8 1-16,-8 3-8 15,-8 2-7-15,-8 0-48 16,-6-4-9-16,0-2 5 15,-5-7 2-15,-13-7 9 16,-3-13 1-16,1-7 11 16,6-10 46-16,7 0 0 15,7-16 21-15,0-17 42 16,13-18-31-16,22-10-7 16,12-7-4-16,6-6 0 0,3-2 6 15,-1 10-5-15,-11 11-1 16,-13 14 9-16,-8 15 12 15,-16 11-4-15,-3 11-6 16,-4 4 1-16,0 0-12 16,0 0 3-16,0 0-12 15,0 9 0-15,-17 31-12 16,0 18 1-16,2 7-1 16,12-2 2-16,3-8-4 15,3-7 2-15,21-16-4 0,4-5 4 16,2-15 0-16,6-12 1 15,-2 0-1 1,-2-10 2-16,-4-22-2 0,-3-10 1 16,-7-3 0-16,-5-6 1 15,-6-2-1-15,-5 2 1 16,-2 6-2-16,0 14 2 16,0 17-1-16,0 6 4 15,0 8-4-15,0 0-1 16,0 4-3-16,4 28-10 15,18 14 3-15,8 9 9 16,-1-7 1-16,9-13-2 16,-2-10-36-16,0-13-12 15,5-12 10-15,-7 0 9 16,-1-20 13-16,-6-19 9 0,-3-10 4 16,-2-8 5-16,-7-2 1 15,-3-4 3-15,-5 1 8 16,-7 3 13-16,0 2 24 15,0 11 2-15,-8 6-4 16,0 12-14-16,0 15-24 16,2 5 6-16,6 8 0 15,0 0-7-15,-2 29-8 16,1 44-2-16,-2 31 2 16,0 21 14-16,2 13-3 15,-1-7-8-15,-2-4 2 16,-3-9-5-16,-4-9-3 15,-3-9 2-15,2-14-27 0,2-14-104 16,6-23-31-16,4-21-66 16,0-25-103-16</inkml:trace>
  <inkml:trace contextRef="#ctx0" brushRef="#br0" timeOffset="25596.35">18680 872 408 0,'0'0'452'15,"0"0"-375"-15,0 0 67 16,0 0-37-16,0 0-53 16,0 0-34-16,-3-115-18 0,32 115-2 15,6 0-2-15,1 8-2 16,-5 22-1-16,-8 6-2 15,-8 8-13-15,-12 2-36 16,-3 5-13-16,-8 3 9 16,-25-4 1-16,-10-5-2 15,-2-6 10-15,-2-11 5 16,11-11 18-16,11-8 21 16,13-9 7-16,10 0 5 15,2-28 7-15,15-23 8 0,21-15 0 16,9-17 6-16,8-11-1 15,-2-14 6 1,5-4 5-16,-8 3-7 16,-10 5 6-16,-10 15 3 0,-11 25 7 15,-10 19-4-15,-6 21-11 16,-1 16-8-16,0 4-1 16,0 4-7-16,0 0-14 15,0 26-3-15,-1 37-6 16,-6 19 9-16,5 18 7 15,2 3 10-15,0 3-3 16,9-6 5-16,6-17-1 16,3-17-8-16,0-18-6 15,0-17-1-15,1-11 3 16,-4-9-5-16,-1-11 6 0,4 0-4 16,-1-23 7-16,2-16-2 15,-1-9 6-15,-1-7-3 16,2-1-5-16,-4 8-1 15,2 10-5-15,-10 20 1 16,2 14-1-16,-2 4-2 16,9 0-2-16,8 25 0 15,6 20 3-15,3 7 0 16,-6 2 0-16,-6-5 0 16,-5-10-2-16,-2-9-5 15,-1-16-31-15,1-10-86 16,2-4-155-16,2-28-390 0</inkml:trace>
  <inkml:trace contextRef="#ctx0" brushRef="#br0" timeOffset="28595.35">20239 1030 512 0,'0'0'103'0,"0"0"15"0,11-177 23 15,-11 126-28-15,0 9-27 16,-11 12-29-16,-8 9-19 15,-1 14-17-15,-5 7-4 16,-3 0-10-16,-1 28-3 16,-1 22-2-16,4 9-2 15,8 7 1-15,6 1-5 16,11-6 2-16,1 1 2 16,14-14-3-16,19-9 3 15,4-10 0-15,8-17 0 16,0-12 0-16,-3 0-4 0,-1-19-9 15,-8-19-6-15,-7-7-1 16,-7-4 9-16,-10 1 5 16,-6 4 6-16,-3 1 0 15,0 8 1-15,-3 5 5 16,-7 11 0-16,1 5 8 16,3 10 1-16,-2 4-7 15,1 8-7-15,-1 25-1 16,2 12-1-16,3 3-1 15,3-6 2-15,0-2 0 16,0-5 0-16,11-6 1 16,7-9-1-16,5-10 1 15,5-10 2-15,-2 0-2 0,6-10 2 16,-1-21-2-16,-3-9 1 16,-4-5 4-16,-7-2-5 15,-7-1 1-15,-6 4-1 16,-4 3 3-16,0 7-3 15,-4 9 3-15,-6 6 5 16,4 11 1-16,3 5 1 16,-2 3-1-16,2 0-9 15,0 11-1-15,-6 30-1 16,2 11-1-16,4 0-2 16,3-4 4-16,0-7 0 15,4-10 0-15,16-6 0 0,5-10 0 16,8-7 1-16,1-8-1 15,0 0-1-15,-1-15 1 16,-6-11 1-16,-6-3 0 16,-8-3 0-16,-6-3 0 15,-3 4-1-15,-4 0 1 16,0 6 2-16,0 6-1 16,0 9 1-16,0 5 2 15,0 5-3-15,0 0-1 16,0 0-1-16,0 27-7 15,0 6 4-15,16 5 3 16,10-2 0-16,3-6 1 16,7-11-1-16,5-10 0 15,5-9 0-15,1 0 1 16,0-20-2-16,-10-11 1 0,-7-12 0 16,-6-5 0-16,-11-6 0 15,-5-5-1-15,-8-2-2 16,0-1 2-16,-17 12 1 15,-8 10 0-15,-3 14 1 16,6 16 2-16,5 10-1 16,2 0 2-16,8 27-2 15,0 27-2-15,7 14 2 16,3 0-1-16,27-5 1 16,13-8-2-16,5-18 2 15,3-11-4-15,-2-22-38 16,-9-4-191-16,-8-4-349 0</inkml:trace>
  <inkml:trace contextRef="#ctx0" brushRef="#br0" timeOffset="29533.35">21837 895 672 0,'0'0'109'0,"0"0"-10"16,0 0 30-16,0 0 9 15,0 0-71-15,0 0-42 16,-3-89-20-16,3 148-4 16,0 23 1-16,9 24 11 15,3 7-6-15,-3 9 3 16,-6 1-10-16,-3-5 5 15,0-4-5-15,-9-17-1 16,-6-19-3-16,3-22-57 16,3-21-48-16,2-18-36 15,1-17-14-15,6-6-75 0</inkml:trace>
  <inkml:trace contextRef="#ctx0" brushRef="#br0" timeOffset="30974.47">21883 869 685 0,'0'0'137'15,"0"0"-67"-15,0 0 70 16,0 0-60-16,0 0-42 16,0 0-30-16,27-55-8 15,3 57-1-15,10 25 1 0,2 5-4 16,-1 7 1-16,-5 4-2 15,-8-1-10-15,-11 0-35 16,-10-2-18-16,-7 0-23 16,-7-4 20-16,-25-1-10 15,-15-7-53-15,-10-5 48 16,0-9 33-16,7-7 31 16,16-7 22-16,17 0 1 15,17-11 12-15,2-22 6 16,37-12-11-16,28-9 1 15,15-3-4-15,10-3 2 16,-2 6-3-16,-12 6-2 16,-13 3 22-16,-14 7 59 15,-17 14 17-15,-15 5-2 16,-9 9 11-16,-7 9-4 0,-3-4-9 16,0 5-29-16,0 0-40 15,-9 0-16-15,-18 35-6 16,8 13 1-16,4 5-4 15,4 5 0-15,11-4-1 16,0-3 1-16,12-8-1 16,12-10 0-16,4-11-1 15,6-5 2-15,2-16-2 16,3-1 0-16,-3-4 0 16,0-30 0-16,-5-7-7 15,-4-5-32-15,-11-16 0 16,-10-2-20-16,-6-3 6 0,-5 2 1 15,-23 12-5-15,-4 13 41 16,-7 10 16-16,-4 15 1 16,4 11 3-16,4 4 1 15,12 0 14-15,9 0-1 16,11 19-7-16,3 4-6 16,3 5 5-16,24-5 3 15,18-6 1-15,7-8-2 16,3-9 4-16,4 0-10 15,-7 0 3-15,-7-12-2 16,-8-6-3-16,-8 3-1 16,-12 5-3-16,-8 8 2 15,-7-1 0-15,-2 3 0 16,0 0-2-16,0 0-5 16,0 5 0-16,0 18-10 0,0 9 13 15,0 4-23-15,0 2-2 16,8-5-7-16,3-1 0 15,-4-7-6-15,4-1-1 16,-5-1 14-16,-5-1 9 16,-1 5 6-16,0 0 3 15,0 5-3-15,-11-1-5 16,-3-5-22-16,-2 0 10 16,5-9 20-16,2-3 5 15,5-7 4-15,4-5-2 0,0-2 2 16,0 0 5-16,13-19 11 15,8-17-8-15,4-9 4 16,3-7 4-16,2-3-7 16,0 2-6-16,-3 4 0 15,-10 8 7-15,0 7 6 16,-8 9 10-16,-4 13 2 16,-2 2 0-16,-3 10 3 15,0 0-26-15,1 0-5 16,4 8-5-16,3 13 5 15,0 7 0-15,4 1 0 16,1-3 1-16,3 1-1 16,2-3 0-16,-4 2-3 15,3 4 2-15,-8-3-9 16,-2 3-6-16,-5-4 1 0,-2 3-9 16,0-3-4-16,0 1-2 15,-9-5 10-15,1-4-10 16,-1-7 15-16,0-6-2 15,2-5 13-15,6 0 4 16,1 0 3-16,0-18 1 16,1-16 2-16,18-7 16 15,8-7 4-15,3-7-2 16,7 3 6-16,-2 1-6 16,-4 10 3-16,0 4 26 15,-7 10 6-15,-3 10-2 16,-10 8-14-16,-1 9-16 0,-4 0-7 15,4 0-18-15,4 29 0 16,-4 9-1-16,2 7-1 16,-7 4 1-16,-1-1-2 15,-2-4 0-15,-2-5-1 16,0-6 0-16,0-5-16 16,0-5-10-16,-2-10-5 15,-6-6-30-15,1-7-42 16,1 0-57-16,2-12-118 15</inkml:trace>
  <inkml:trace contextRef="#ctx0" brushRef="#br0" timeOffset="31162.85">23550 496 595 0,'0'0'142'15,"0"0"-49"-15,0 0-14 16,0 0-46-16,0 0-33 16,0 0-3-16,0 0-29 15,42 74-115-15,-38-42-180 16</inkml:trace>
  <inkml:trace contextRef="#ctx0" brushRef="#br0" timeOffset="32218.36">23968 451 740 0,'0'0'149'0,"0"0"-23"16,0 0 15-16,0 0-46 15,-40-130-49-15,40 123-15 16,0 3-8-16,0 2-17 15,0 2-5-15,0 17-1 16,0 32-3-16,0 20 2 16,0 11 1-16,0 6 3 15,0 0-3-15,0-5-3 16,0-14 3-16,0-14 0 0,0-18 0 16,0-12-5-16,0-13 5 15,4-10 0-15,17 0 0 16,1-5 0-16,8-27 3 15,4-7-2-15,0 1 0 16,0-7 4-16,-3 6-4 16,-2 8-1-16,-2 5 1 15,-3 9 0-15,-3 13-1 16,-3 4-1-16,-3 0 0 16,0 17-2-16,-3 17-1 15,-6 9-14-15,-5 6-17 16,-1 2-2-16,-2 0-14 0,-24 2 16 15,-8-6-7-15,-10-1 7 16,-5-10 0-16,0-2-5 16,6-12 30-16,13-11 10 15,15-1 1-15,10-10-1 16,5 0 1-16,0-12 6 16,15-25-3-16,17-18-3 15,5-9 0-15,9-9-1 16,1-19 0-16,-3-6 0 15,0-9 1-15,-10-2-1 16,-1 7 2-16,-12 12 3 16,-8 15 1-16,-4 21 23 15,-8 18 29-15,0 17 0 0,-1 11 14 16,0 8-36-16,0 15-36 16,0 38 0-16,-11 24 0 15,2 16 5-15,3 6 2 16,4 8-2-16,2-3-1 15,0-1-4-15,0-13 0 16,7-20-1-16,3-16 1 16,3-14-14-16,5-14-72 15,12-13 2-15,6-7-2 16,1-6-48-16,1 0 57 16,-6-16-67-16,0-15 66 15,-9-4 61-15,-2-6 17 16,-4 0 24-16,-8-1 84 15,0 2 16-15,-3-1-2 0,-4 5-14 16,-1 2-17-16,-1 7-17 16,0-1-19-16,0 5-17 15,0 1-10-15,-3 5-7 16,-11 3-8-16,1 6-2 16,-5 8-7-16,-3 0-1 15,-3 28-3-15,-1 21-1 16,1 16 1-16,10 8-2 15,5 2 3-15,9-8-1 16,0-6 0-16,13-8 2 16,21-12-2-16,5-12 0 15,10-14 0-15,6-15 0 16,5 0-11-16,1-5-23 0,-6-24-21 16,-3-3-35-1,-10 3-7-15,-8 3-58 0,-14 0-114 16,-7 8-164-16</inkml:trace>
  <inkml:trace contextRef="#ctx0" brushRef="#br0" timeOffset="34695.36">25636 1149 16 0,'0'0'761'0,"0"0"-645"15,0 0 9-15,8-134 10 16,-8 118-44-16,0 5-35 15,0 9-20-15,0 0-13 16,0 2-10-16,0 0-9 16,0 0-4-16,0 24-3 15,0 18 0-15,-4 10 2 0,4-5 1 16,0-2-2-16,0-9-2 16,21-6 2-16,9-15-12 15,4-11-15-15,5-4 11 16,-3-15 4-16,-5-26 1 15,-3-8 4-15,-9-6 6 16,-5-4 1-16,-5 5 4 16,-6 2 1-16,-3 4-2 15,0 7 4-15,0 3 7 16,0 13 3-16,0 11 1 16,0 6-4-16,0 4-2 15,0 4-7-15,0 0-3 0,0 0 0 16,0 4-6-16,0 25-8 15,0 16 9-15,9 3 5 16,6-3 0-16,0-11 0 16,6-7 0-16,1-6 1 15,2-14-1-15,-3-7 0 16,3 0 2-16,1-10 2 16,-5-17-2-16,-3-3 4 15,-2-2-2-15,-4 1-1 16,-7 0-3-16,1 3 3 15,-3 5 1-15,-1 8 0 16,2 4-3-16,-3 5-1 16,2 4 1-16,-2 2-1 15,0 0 0-15,0 0-2 16,4 0-2-16,2 9-3 0,9 22 0 16,9 8 6-16,1-2 1 15,3-2 0-15,-7-7-1 16,3-5 1-16,-2-9-1 15,-1-9-1-15,-6-2 1 16,-3-3 1-16,0 0 0 16,-2-15 0-16,1-12 0 15,-4-8 1-15,5-3 1 16,-4 4-1-16,-1 0 2 16,-1 9 0-16,-1 9-1 15,-3 8-1-15,-2 6-1 16,0 2 1-16,4 0-1 0,7 0-1 15,8 15-1-15,3 17 1 16,3 7 0-16,-9 3-3 16,-8 1 0-16,-5 2-1 15,-3-5 0-15,0-2-25 16,-3-7-68-16,-15-6-9 16,-9-10-66-16,1-11-123 15</inkml:trace>
  <inkml:trace contextRef="#ctx0" brushRef="#br0" timeOffset="34889.47">26531 363 665 0,'0'0'182'16,"0"0"-147"-16,0 0-6 0,0 0 17 15,0 0-46-15,0 0-20 16,7 46-6-16,20-15-98 16,3-2-128-16</inkml:trace>
  <inkml:trace contextRef="#ctx0" brushRef="#br0" timeOffset="35151.35">26925 396 800 0,'0'0'192'16,"0"0"-117"-16,0 0 42 15,0 0-30-15,0 0-56 16,0 0-19-16,-23-20-12 16,23 69 2-16,0 26-2 15,0 17 7-15,0 8-4 16,0 0-1-16,2-8-2 15,-2-10-3-15,0-15 0 16,0-14-24-16,0-16-91 16,0-11-46-16,0-22-76 15,0-4-117-15</inkml:trace>
  <inkml:trace contextRef="#ctx0" brushRef="#br0" timeOffset="35714.36">26793 716 95 0,'0'0'613'0,"0"0"-521"16,0 0-32-16,0 0 25 15,0 0-48-15,131-62-18 16,-63 38-8-16,0-7-7 16,-5-5-2-16,-13-4-1 15,-5-2 4-15,-13-2-4 16,-14 6 0-16,-6-1 2 0,-12 8-2 15,0 4 10-15,0 3 13 16,-5 9 48-16,-2 6-14 16,4 2-16-16,0 7-11 15,1 0-8-15,2 0-12 16,0 0-4-16,-6 19-7 16,0 29 1-16,-4 16-1 15,4 17 4-15,-1 0 4 16,3 6-3-16,3 0 1 15,1-3-5-15,0-16-1 16,0-10-1-16,0-18 1 16,3-16-2-16,6-8 0 15,0-12-1-15,1-4 2 16,5 0-2-16,3-16 2 16,1-22 0-16,0-5 2 0,-2-3 0 15,-2-5 2-15,0 13-3 16,0 9 2-16,-6 12 0 15,3 11-2-15,3 6 0 16,6 0 0-16,0 19 0 16,-2 20 1-16,1 6-2 15,-5 3 1-15,-2-8-6 16,-6-1 2-16,2-5 3 16,-8-7-59-16,3-5-54 15,-4-6-26-15,0-13-71 0,6-3-238 16</inkml:trace>
  <inkml:trace contextRef="#ctx0" brushRef="#br0" timeOffset="36412.36">28288 460 925 0,'0'0'123'15,"0"0"-19"-15,0 0 23 16,0 0-58-16,0 0-45 0,0 0-17 15,-16-30-7-15,10 74-5 16,-2 12 5-16,3 10 4 16,5-5-3-16,0-9 1 15,0-8-1-15,16-13-1 16,3-9 1-16,2-9 0 16,6-5 5-16,3-5-5 15,1-3 2-15,1 0-1 16,-4 0 0-16,0 0-1 15,-4 0 1-15,-1 0-1 16,-4 0-1-16,-3 5 0 16,-2 14-1-16,-5 3-1 15,-1 7-2-15,-4-1-14 16,-4 8-24-16,0-6 1 16,0-3 5-16,-18 0 4 0,-6-6 19 15,-6-3 6-15,-6-6 3 16,-4-7 2-16,-1-5 2 15,-2 0 0-15,6 0 0 16,-2-5 0-16,11-17-6 16,4-1-27-16,9-7-52 15,9-4-86-15,6-7-120 16</inkml:trace>
  <inkml:trace contextRef="#ctx0" brushRef="#br0" timeOffset="36614.36">28418 482 935 0,'0'0'119'0,"0"0"17"0,0 0-27 16,0 0-68-16,0 0-27 15,0 0-11-15,73-65-3 16,-19 48 0-16,-6-2-25 15,-7-3-131-15,-11-8-265 16</inkml:trace>
  <inkml:trace contextRef="#ctx0" brushRef="#br0" timeOffset="37671.37">29030 582 700 0,'0'0'182'16,"0"0"-97"-16,0 0 54 15,0 0-12-15,0 0-75 16,0 0-27-16,43-112-9 16,-43 111-8-16,0 1-1 15,0 0-7-15,6 0-6 16,7 23 1-16,8 35 4 0,9 22 1 16,-1 10 3-1,-4-4 2-15,-1 0-1 0,-2-14-4 16,-4-15 0-16,-2-14-1 15,-4-15 0-15,-6-16 0 16,1-7 1-16,-4-5 0 16,2 0 4-16,6-37 5 15,3-20-5-15,-1-17-1 16,0-6 2-16,-1 1-1 16,-3 5-1-16,-3 11 0 15,3 14-1-15,-2 6-1 16,-2 5-1-16,2 5-1 0,-2 10 1 15,-1 1-6-15,3 6-6 16,0-1-9-16,0 9-8 16,7 8-51-16,-1 0-221 15,-9 21-286-15,-4 13 302 16,0 3 231-16</inkml:trace>
  <inkml:trace contextRef="#ctx0" brushRef="#br0" timeOffset="39502.37">30241 966 686 0,'0'0'202'0,"0"0"-169"16,0 0 61-16,0 0 19 16,0 0-61-16,0 0-36 15,-30-15-7-15,-1 5-5 16,-6-4-3-16,-6-7 0 16,1-1-1-16,-1-5 0 15,8 1 1-15,6 0-1 16,7 1-3-16,9 2-2 15,9 1-5-15,4 3-9 16,0 2-8-16,8 3-26 16,15-2 8-16,10 7-7 15,8 2-10-15,4-3-3 0,-2 4 19 16,0-8-37-16,-9 0-13 16,-5 3 31-16,-8-7-3 15,-9 1 51-15,-9-6 17 16,-3 0 42-16,0 2 34 15,0-1 25-15,-1 1 12 16,-5 5-19-16,1 4 2 16,2 8-41-16,0 4-17 15,3 0-19-15,-4 0-6 16,1 2-13-16,-8 38-18 16,-2 28 14-16,-5 28 4 15,0 16 1-15,5 14 0 0,1 1-1 16,0-10 0-1,3-15-1-15,1-11-51 0,3-22-122 16,5-19-167-16</inkml:trace>
  <inkml:trace contextRef="#ctx0" brushRef="#br0" timeOffset="40146.36">30754 560 978 0,'0'0'75'16,"0"0"-42"-16,0 0 58 16,0 0-26-16,0 0-43 15,0 0-13-15,20-68-1 16,-17 68-6-16,3 0-2 16,-6-4 0-16,1 4-1 15,4 0-6-15,7 4-1 16,7 21-3-16,2 12-2 0,0 8-17 15,-8 6-26-15,-10-3-31 16,-3 1 8-16,-5-1 10 16,-17-4 17-16,0-7 34 15,4-11 18-15,8-9 5 16,5-7-2-16,4-6 8 16,1-4 18-16,0 0 16 15,0 0 0-15,0 0-3 16,6 0-18-16,13 0-6 15,9 0-5-15,6 0-4 16,-2 0-6-16,-2 0-3 16,1 4 0-16,0 13 1 15,-1 5-3-15,-8 4-13 16,-7 2-44-16,-8 2-18 16,-7 2 3-16,0-1 25 0,-13-3-38 15,-16 0 43-15,-6-3 13 16,-7-9 13-16,0-3 4 15,0-3 9-15,2-4-2 16,8-6 7-16,11 0-1 16,8 0-35-16,13-14-205 15</inkml:trace>
  <inkml:trace contextRef="#ctx0" brushRef="#br0" timeOffset="40647.35">31316 576 794 0,'0'0'253'0,"0"0"-164"16,0 0 6-16,0 0-32 16,0 0-40-16,0 0-12 15,0-8-9-15,0 15-2 16,0 34-13-16,0 23 12 15,0 16 1-15,0-1 1 16,-2-7-1-16,-3-7 0 16,-3-12-1-16,5-16-8 15,0-8-42-15,3-19-29 16,0-1 19-16,0-9 10 0,0 0 31 16,6-33 19-16,8-12-1 15,2-11 2-15,-5-9 1 16,-3-7 0-16,-6-2 0 15,0 0 6-15,-2 2 1 16,0 9 24-16,0 11 7 16,0 14 6-16,-3 15-11 15,2 13 3-15,-1 3-6 16,2 6-17-16,0 1-8 16,0 0-3-16,0 0-3 15,3 0-8-15,18 0 4 16,12 0-6-16,7 0 1 0,-2 0 2 15,2 0-10-15,-13 0-20 16,-3 2-48-16,-8 10-87 16,-10 0-82-16,-6 2-175 15</inkml:trace>
  <inkml:trace contextRef="#ctx0" brushRef="#br0" timeOffset="40874.91">31342 843 791 0,'0'0'184'0,"0"0"-94"0,0 0 40 16,0 0-62-16,0 0-46 16,0 0-17-16,91-68-3 15,-50 54-2-15,-6 7-3 16,-2 6-22-16,-6 1-73 15,-5 0-71-15,-11 0-42 16,-6 7-165-16</inkml:trace>
  <inkml:trace contextRef="#ctx0" brushRef="#br0" timeOffset="41106.21">31306 1160 241 0,'0'0'602'16,"0"0"-479"-16,0 0 2 16,0 0 28-16,0 0-90 15,0 0-27-15,60-25-11 16,-31 16-6-16,1-2-12 16,-2 1-6-16,0 1 0 15,-2-5-1-15,-3 4-25 16,-2-6-63-16,0 1-123 15,-8-5-127-15</inkml:trace>
  <inkml:trace contextRef="#ctx0" brushRef="#br0" timeOffset="41571.35">32029 244 825 0,'0'0'215'16,"0"0"-154"-16,0 0 5 15,0 0-16-15,0 0-28 16,0 0-11-16,1-23-9 0,3 23-2 15,-3 0-7-15,2 0-8 16,4 26-9-16,6 19-1 16,-3 10 13-16,-6 3 6 15,-4 7-35-15,0-4 0 16,-12 6-7-16,-7-8-26 16,0-4 34-16,-3-2 33 15,2-12 7-15,4-10 5 16,7-3-3-16,1-11 4 15,3-4 12-15,4-3 28 16,-1-7-1-16,2 4-20 16,0 2-11-16,0 4 6 15,0 9-15-15,0 3-2 16,8 2-2-16,5 5-1 16,-1 4-17-16,1-4-149 0,-4 2-202 15</inkml:trace>
  <inkml:trace contextRef="#ctx0" brushRef="#br0" timeOffset="41766.36">31984 1466 906 0,'0'0'244'15,"0"0"-152"-15,0 0 41 0,0 0-37 16,0 0-58-16,0 0-24 15,-4 0-9-15,-1 0-5 16,-6 0-45-16,-6-13-261 16,-5-13-704-16</inkml:trace>
  <inkml:trace contextRef="#ctx0" brushRef="#br1" timeOffset="21899.92">3106 4467 862 0,'0'0'97'0,"0"0"-60"15,0 0 27-15,0 0 27 16,0 0-49-16,0 0-28 16,0 0-7-16,-48-37-7 15,48 56 0-15,0 6-1 16,0-3 1-16,14 0 0 0,-4-9-2 16,11-9-1-16,-3-4-1 15,3 0 3-15,-4 0-4 16,-4-13 3-16,-6-13-7 15,-1 0 6-15,-6-9 3 16,0 4 1-16,-6 1 0 16,-8 11 2-16,-2 4 2 15,-5 11-4-15,2 4 1 16,-2 0-1-16,0 11-1 16,2 16 0-16,1 7 0 15,6 5-1-15,4-5 1 16,7 0-1-16,1-6 1 0,0-7-2 15,2-5 0-15,12-7-1 16,4-9 3-16,4 0-2 16,1 0 0-16,-2-12 4 15,-2-12-1-15,-5 2 0 16,-7-1-1-16,-1 0 2 16,-6 1-1-16,0-1 0 15,0 5 0-15,-10 4-1 16,-3 8-3-16,2 6 0 15,0 0-3-15,4 0-3 16,-3 23-2-16,2-1-4 16,5 1 0-16,3-7-1 15,0-2-1-15,0-6 2 0,6-1-18 16,3-4 1 0,-2-3 18-16,-2 0 4 0,-2 0 10 15,0-10 6-15,-3-9-3 16,0 3 6-16,0-2-4 15,0-2-5-15,0 11 0 16,-3 1-13-16,1 2-55 16,0 6-115-16,-3 0-173 15</inkml:trace>
  <inkml:trace contextRef="#ctx0" brushRef="#br1" timeOffset="23107.83">6174 4319 901 0,'0'0'106'16,"0"0"10"-16,0 0 22 15,0 0-67-15,0 0-42 0,0 0-21 16,-53-7-5-1,47 35-3-15,-1 5 0 0,7 2-2 16,0-3-2-16,0-2 2 16,13-8-1-16,0-6 0 15,5-6-4-15,-4-10-18 16,-6 0 11-16,8 0 4 16,-8 0 9-16,1-22 1 15,-6-4 4-15,-3-4 1 16,0-6 1-16,0 6 4 15,-7 3-4-15,-5 8 3 16,5 6-1-16,-3 8 1 16,8 5-2-16,-2 0-7 15,0 2-1-15,-6 20-3 16,1 11 4-16,2-4-2 0,3 0 0 16,4-5 1-1,0-6-2-15,0-4 0 0,11-3-2 16,4-3 0-16,-1-8 2 15,6 0 3-15,-1 0 0 16,-8 0-2-16,2-14 1 16,-4-2-1-16,-4-5 0 15,-5 2 0-15,0-3-3 16,0 3 5-16,-2 3-8 16,-10 0-9-16,-4 9-1 15,-5 7-21-15,-7 0-35 16,-3 9-34-16,-6 21-116 0,0 0-194 15</inkml:trace>
  <inkml:trace contextRef="#ctx0" brushRef="#br1" timeOffset="24172.44">3355 8008 764 0,'0'0'125'0,"0"0"-47"16,0 0 58-16,0 0-13 16,0 0-57-16,0 0-40 15,-45 21-6-15,41-5-10 16,1 0-5-16,1 6-1 16,2 0-3-16,0 1 0 15,12-5-1-15,11-3 0 16,5-7-1-16,8-8-3 0,-1 0 4 15,-3-18-6-15,-11-9-10 16,-7-3 9-16,-12-1 7 16,-2-3 0-16,-2-1 4 15,-24 8 3-15,-4 7-1 16,-3 12-1-16,5 7-3 16,0 1 5-16,15 0 3 15,5 0-8-15,6 15-1 16,2 7-1-16,0 4-1 15,0 8 0-15,3-8-1 16,11-3 0-16,5-6 0 16,-3-3-1-16,-2-7 1 15,-4-5 2-15,-2-2-8 0,-8 0-7 16,0 0 9 0,0 0 4-16,0 0 2 0,-8-9-2 15,-11-8-16-15,-5 3 6 16,-3 7 0-16,0 7-2 15,8 0 7-15,-2 0-1 16,9 13-4-16,4 17-25 16,3 11-31-16,5 4-24 15,10 6-63-15,25-12-102 16,8-3-188-16</inkml:trace>
  <inkml:trace contextRef="#ctx0" brushRef="#br1" timeOffset="25058.45">6727 7005 785 0,'0'0'54'0,"0"0"-4"16,0 0 66-16,0 0-38 16,0 0-25-16,-51 127-28 15,45-89-10-15,3-7-4 16,3-1-8-16,0-5 2 15,0-7-5-15,9-8 1 16,0-2-2-16,3-8-4 16,1 0 5-16,-1 0 5 15,-4-15 5-15,2-9 1 0,-7-4 21 16,-3-5-11-16,0 4 6 16,0 5-11-16,0 10 5 15,-9 4-1-15,5 7-4 16,4 3-11-16,-3 0-5 15,-2 6-7-15,2 23 2 16,-3 5 5-16,6 1 0 16,0-10-2-16,0 1 1 15,2-13-4-15,10 1-1 16,8-6 4-16,3-4 2 16,2-4 0-16,-5 0 0 15,-1-4 2-15,-7-9-1 0,-3 1-1 16,-6-2 0-1,-3 4 6-15,0-4-1 0,0 1-5 16,-8 3 0-16,-12 6-3 16,-10 4-10-16,-6 0-16 15,-12 3-41-15,-2 21-56 16,-3 0-134-16,0-3-536 16</inkml:trace>
  <inkml:trace contextRef="#ctx0" brushRef="#br1" timeOffset="26107.85">5459 10244 313 0,'0'0'761'15,"0"0"-716"-15,0 0 27 0,-91-44 78 16,71 44-76-1,7 0-47-15,6 0-13 0,5 0-12 16,2 6-2-16,0 13 0 16,0 7-2-16,9-4 0 15,7-2-2-15,1-4 4 16,3-7-6-16,-6-6-18 16,2-3 2-16,-7 0 4 15,-4-6 1-15,-2-22 8 16,-3 1 6-16,0-11 3 15,-8 7 1-15,-15 4 2 16,1 9-3-16,0 4 8 16,3 10 0-16,10 1 1 15,6 3 1-15,0 0-9 16,1 26-1-16,-1 7-2 0,3 1 0 16,0-4 1-16,0-5 1 15,11-5-1-15,5-4-1 16,1-10 1-16,2-3-2 15,5-3 1-15,-5 0 4 16,2 0-1-16,-6-15-1 16,-5-1 1-16,-8-2-1 15,-2-5 0-15,0 2 3 16,-6 6-3-16,-12 5-1 16,-1 10 0-16,-1 0-5 15,-2 0-2-15,0 25-28 16,7 4-61-16,3-6-122 0,12-7-245 15</inkml:trace>
  <inkml:trace contextRef="#ctx0" brushRef="#br1" timeOffset="28621.84">3261 4425 547 0,'0'0'29'15,"0"0"-20"-15,0 0 41 0,0 0 51 16,0 0-26-16,0 0-26 16,-89-85-9-16,82 85 2 15,4 0-9-15,-1 0-4 16,-2 0-11-16,0 3-10 16,-1 31-6-16,-4 14 6 15,-1 6-4-15,5 7 8 16,-4 7-4-16,4 16 3 15,1 12 5-15,3 11-2 16,0 8-2-16,3 0-1 16,0 0 1-16,0 2-6 15,0 2 0-15,0 1-1 16,3-2-1-16,3-10-1 0,-1-2 1 16,-2-6-3-1,-1-8 1-15,4-7-2 0,-2-7 1 16,-2-8-1-16,0-1 0 15,2-10 1-15,-2-1 1 16,1-3-1-16,-3 1-1 16,0 2 4-16,0 1 1 15,0 2-4-15,0-3-1 16,0 1 0-16,0-8 0 16,0 3 1-16,11-8-1 15,-3 3 3-15,4-2-2 16,-2 0-1-16,-6 3 0 0,2 0 1 15,-6 3-1-15,4-4 1 16,-4 4 0-16,3-3-1 16,-3-3 1-16,0 1-1 15,3-3 0-15,3 0 0 16,-4-4 0-16,3-3 1 16,1 5-1-16,-1-10 0 15,1-1 0-15,-3-1 0 16,4-3 0-16,-4-3-1 15,2-1 1-15,-1 2 0 16,-1 1-1-16,0 11 0 16,-1-3 1-16,-1 1 1 15,-1-2-1-15,3-10 0 0,-1-3 0 16,3-3 0-16,-1-10 0 16,-3 0-1-16,-1-7 1 15,0 4-7-15,3-5-1 16,-3 0-43-16,0 0-28 15,0-16-58-15,0-29-255 16</inkml:trace>
  <inkml:trace contextRef="#ctx0" brushRef="#br1" timeOffset="29918.84">3027 4457 66 0,'0'0'490'16,"0"0"-481"-16,0 0-6 15,0 0 6-15,0 0 25 16,105-77 12-16,-73 70-25 15,2 4 4-15,4 0 6 16,-1 3 2-16,7 0-3 16,0 0-16-16,5 0-5 15,2 0-4-15,6-3-1 0,-3 3-3 16,5-1 4-16,5-7-5 16,-2 0 1-16,6 1-1 15,2 0 2-15,-3-1-1 16,0 2-1-16,-5 2-1 15,-6 1 1-15,-2 1 0 16,0 0 2-16,-4 2-2 16,0 0 2-16,-4 0-2 15,0 0 0-15,2 0 0 16,1 2 0-16,-1 7 0 16,4 3 0-16,-4-3 0 15,4-2 1-15,-3 1 1 0,-1-4-1 16,-2 1-1-1,-1-2 0-15,-11 3 1 0,-2 2-1 16,-8 0 1-16,0 3-1 16,-1-3-1-16,3-1 0 15,1-4 1-15,2-2 2 16,3 2 0-16,6-3-4 16,1 0 2-16,0 0 0 15,7 0 3-15,-7 0-3 16,3 0-3-16,-5 0 2 15,-4 4 1-15,-3 3 1 16,4-6-1-16,-5 0 0 16,-1 4 0-16,3-5-1 15,-1 0 1-15,3 0 0 16,1 0 1-16,-4 0 1 0,4-7-2 16,-3-1 2-16,-1 1 1 15,3 1 2-15,-6 2-3 16,6 4 0-16,-2-6-2 15,2 4 0-15,1-9-1 16,-1 2 1-16,-3-1 0 16,1-5 0-16,-12 3 0 15,4 3 1-15,-7 3-1 16,-5 0 1-16,0 2-1 16,0-2 3-16,-3 4-3 15,-3 2 2-15,2 0-6 16,0 0 7-16,3 0-6 0,-4 0 2 15,1 0 0-15,-3 2 1 16,-4 4-17-16,0 1-10 16,0 2-31-16,0 0-25 15,0 5 0-15,-11-7-104 16</inkml:trace>
  <inkml:trace contextRef="#ctx0" brushRef="#br1" timeOffset="30920.83">6215 4535 141 0,'0'0'440'16,"0"0"-393"-16,0 0 20 15,0 0 27-15,0 0-58 16,-107 57-25-16,74-15 1 16,0 4 1-16,-6 15 4 15,-7 6 2-15,-3 11 0 16,-2-3-4-16,0 1-1 16,-1 2 1-16,6-3-1 15,1 5-1-15,3-4 5 0,2 7-5 16,3-4-3-1,1 2 1-15,-3-3 3 0,-3-1-2 16,-3 1 5-16,-7-8-8 16,-1 5-2-16,-3-5 0 15,3-2-1-15,2-4-5 16,3-1-1-16,1-4 3 16,7 1 7-16,-5-5 3 15,4-1 4-15,2-2-2 16,-1-4-8-16,6 4-2 15,1-8-4-15,6-2 0 16,-1 1-1-16,5-1 0 16,-5-1 1-16,-2 0-1 15,2-1 1-15,-5-4 0 16,6 4 0-16,-2-3 0 0,3 0-1 16,-2 0 0-16,1-4 2 15,3-3-2-15,-3 0 0 16,2 0 0-16,-4 0 1 15,0 2 1-15,2-3-1 16,-2 3-1-16,3-1-1 16,1 1 0-16,0-1 0 15,1 8 2-15,-5-4-1 16,8 3 1-16,-6-5 0 16,5 4-1-16,-4-6 0 15,2 4-1-15,-1-1 2 16,2-3-2-16,-2 1-1 15,3-7 1-15,1 5 2 0,0-2-2 16,0-2 1-16,7 3-3 16,-3-5 3-16,-1 0 0 15,1 6 0-15,-2-7 0 16,4 0 0-16,-3-1 0 16,0 0 0-16,2-4 1 15,1 3 0-15,-3-1-1 16,-1-1 0-16,-1 3 1 15,1 0-1-15,-2-5 0 16,2 7 0-16,1-3 3 16,2-3-3-16,0 2 0 15,4-3 0-15,-4-3 5 0,7 1-2 16,-5 1 4-16,0-2 3 16,0 1-2-16,4-5 1 15,2-1-5-15,2-2 7 16,2 0-10-16,0-2 3 15,4-5-4-15,0 0 0 16,0 0 0-16,0 0-3 16,0 0-29-16,17-26-40 15,15-15-42-15,12-21-84 16,-2-14-340-16</inkml:trace>
  <inkml:trace contextRef="#ctx0" brushRef="#br1" timeOffset="32482.84">10261 4331 719 0,'0'0'91'0,"0"0"-7"16,0 0 42-16,0 0-34 15,0 0-42-15,-91-39-21 16,87 39-12-16,1 0-9 0,0 0-4 15,1 10-4-15,0 13-1 16,2 2 1-16,0 5 3 16,4-6-1-16,16-3 1 15,2-6-1-15,3-14-2 16,2-1-1-16,-7 0 1 16,-4-11 1-16,-6-15 2 15,-6-5-1-15,-4-6 3 16,0 6-1-16,-19 5-4 15,-3 4 2-15,-5 6 0 16,6 15-2-16,-3 1 0 16,9 0 1-16,6 0-1 15,5 19-2-15,-1 7 1 16,5 1-1-16,0 2 1 16,0 0-1-16,17-7 2 0,7-6 0 15,2-12-2-15,3-4 0 16,-3 0 0-16,-3-4-1 15,-7-15-3-15,-5-3-13 16,-7-4 3-16,-4 3 6 16,0-6 5-16,-13 5 1 15,-11 0 1-15,-3 8-3 16,-7 9-3-16,6 7-1 16,3 0-6-16,8 1 3 15,6 21-20-15,11 7-56 0,0 3-30 16,17-1-83-1,21-13-75-15</inkml:trace>
  <inkml:trace contextRef="#ctx0" brushRef="#br1" timeOffset="33368.4">13408 4143 616 0,'0'0'138'0,"0"0"-70"15,0 0 91-15,0 0-61 16,0 0-62-16,0 0-23 16,0 7-11-16,-2 17 2 15,-4 10-1-15,5-6 0 16,1 3 0-16,0-6-3 16,0-5 1-16,0-1-1 0,6-9-2 15,4-4-2-15,-1-6 2 16,7 0 1-16,-7 0 1 15,3-7 1-15,-6-11 3 16,2-2 1-16,-8-2 1 16,0-1 9-16,0 6 4 15,0 2 10-15,0 5-11 16,-3 7 3-16,-2 1-12 16,2 2-7-16,3 0-2 15,-4 0-1-15,-1 0-2 0,-1 21-1 16,-1-2 3-1,5-2-1-15,2 4 1 0,0-4-3 16,0-4 1-16,1-6 3 16,12-4-3-16,-3-3 3 15,5 0 0-15,0 0 2 16,-5-20 0-16,-2 1 0 16,-5 0 1-16,-3 0-3 15,0 3-6-15,-2 0-11 16,-17 7-45-16,-11 7-38 15,-5 2-124-15,-3 0-208 16</inkml:trace>
  <inkml:trace contextRef="#ctx0" brushRef="#br1" timeOffset="34439.84">10382 7563 702 0,'0'0'70'0,"0"0"-34"15,0 0 81-15,0 0-2 16,0 0-34-16,0 0-30 16,-27-77-25-16,27 77-11 15,0 0-7-15,0 0-5 16,0 13-3-16,0 10 0 15,0 9 0-15,2-6 1 16,12 0 0-16,3-10-2 16,7-7 0-16,0-9-2 15,-1 0-3-15,-3-9 2 16,-5-18-5-16,-8 1-2 0,-7-11 9 16,0 4 2-1,-7-5 3-15,-21 6-2 0,1 9 10 16,-2 12-9-16,-2 10 0 15,9 1 1-15,10 0 3 16,2 0 3-16,9 5-9 16,1 18-1-16,0 2-2 15,0 8 3-15,5-5-1 16,7-5-3-16,4-7 2 16,1-3 2-16,1-12-2 15,-4-1-2-15,3 0 2 16,-8 0 0-16,-3 0-6 0,-6-7 0 15,0-7 1-15,0-1-13 16,-14 0 9-16,-2 7-5 16,0 1-6-16,1 7 0 15,7 0-5-15,8 0-30 16,0 27-58-16,27 2-44 16,15-7-66-16</inkml:trace>
  <inkml:trace contextRef="#ctx0" brushRef="#br1" timeOffset="35220.85">13892 6780 806 0,'0'0'122'16,"0"0"-54"-16,0 0 67 16,0 0-67-16,0 0-42 15,-87-27-17-15,76 37-8 16,2 17 2-16,2 8-3 0,4 5 0 16,3-9-1-16,0 1-5 15,3-10 1-15,8-7-2 16,-4-7 3-16,1-7-7 15,-6-1-9-15,0 0 20 16,0-4 3-16,-2-21 2 16,0-8-4-16,0 4 10 15,0 3-3-15,-8 8-3 16,2 4-1-16,1 9 7 16,3 5 0-16,2 0-11 15,-1 0 0-15,-2 19-2 16,1 9-3-16,2 7 3 0,0-5 0 15,0-7 1-15,8-5-4 16,9-11 4-16,0-2-7 16,-4-5 4-16,4 0-5 15,-5-4-6-15,-2-10 10 16,-2-8-3-16,-8 2-5 16,0 3-4-16,0-1-16 15,-3 8-27-15,-19 7-85 16,-10 3-149-16</inkml:trace>
  <inkml:trace contextRef="#ctx0" brushRef="#br1" timeOffset="36090.68">12897 9610 990 0,'0'0'81'0,"0"0"-73"16,0 0-4-16,0 0 46 15,0 0 0-15,0 0-44 16,-28 70-4-16,28-46 1 16,0-3 0-16,0-5-3 15,6-3 0-15,2-7-2 16,3-3-12-16,-2-3 2 16,-3 0-1-16,-2 0 11 15,3-9 0-15,-4-13 2 16,-3-6 3-16,0 5-1 15,0 5 4-15,0 4 6 16,-11 6 10-16,-1 7-6 0,-1 1-5 16,0 0 0-16,2 5-8 15,-1 15-1-15,6 2 1 16,0-1-1-16,6-4 1 16,0-4 0-16,0-3-3 15,0-3 0-15,6 1 1 16,9-8-1-16,4 0 0 15,1 0 0-15,-6 0-2 16,6-8 0-16,-14-7 2 16,-2-7 3-16,-4 0-1 15,0 3 1-15,-4-3-3 0,-12 6-1 16,-4 9-6-16,0 0-1 16,-3 7-7-16,2 0-44 15,5 0-78-15,10 0-236 16</inkml:trace>
  <inkml:trace contextRef="#ctx0" brushRef="#br1" timeOffset="38915.87">10341 4267 448 0,'0'0'51'0,"0"0"-1"16,0 0 10-16,0 0 28 15,0 0-21-15,0 0-43 16,0 0-12-16,-11-27-6 15,11 27-3-15,0 0-1 16,19 0 4-16,11 3 1 0,9 5 2 16,9-2 0-16,12-6 4 15,9 0-4-15,13 0-5 16,6-7 1-16,5-8-1 16,-2-1-4-16,-3 2 0 15,-6-1 0-15,-7-1-2 16,-1 6 1-16,-7-3 1 15,-2 5 1-15,-9 2-1 16,2-3 0-16,-3 1 0 16,-2 0 0-16,8 1 2 15,-1-3-2-15,-4 3 0 16,-2-1 0-16,-6 2 1 0,-1 5 0 16,-9-1-1-1,-1-4 0-15,-1 5-1 0,-2-6 1 16,0 7 1-16,-1 0-1 15,0-6 0-15,0 6-1 16,5 0 1-16,0 0 0 16,2 0 3-16,-4 0-4 15,-6 0 1-15,3 0-2 16,-5 0 1-16,2 0 1 16,-2 0 0-16,-1 0 0 15,3 0 1-15,-2 6-1 16,1-3 0-16,2 2 1 15,-2 1-3-15,-2-3 2 0,2 2 0 16,-2-2 0 0,-2 1 0-16,1 0 0 0,-4 0 0 15,4-3 0-15,-3 2 1 16,1-3-1-16,0 0 0 16,-1 0 0-16,-3 0 1 15,0 4-1-15,-1-1-4 16,-1 0 4-16,3 1 2 15,0 0 0-15,-2-2-1 16,-1 0-1-16,3 2 4 16,3-4-4-16,-2 0 5 15,1 0-3-15,-1 0 1 0,-1 0 0 16,3 0-3-16,-7 0 1 16,1 0-1-16,-2 0 0 15,-2 0 0-15,-2 0 0 16,3-6 0-16,2 0 0 15,-1-4-1-15,3 3-17 16,-4 0-13-16,-3 1-6 16,-5 3-1-16,0-3-35 15,-7-2-27-15,0 0-64 16</inkml:trace>
  <inkml:trace contextRef="#ctx0" brushRef="#br1" timeOffset="40264.84">10273 4425 455 0,'0'0'65'16,"0"0"-38"-16,0 0 48 15,0 0 43-15,0 0-33 16,0 0-16-16,-25-115-15 15,25 110-21-15,0 2 8 16,0 3-8-16,0 0-10 16,0 0-5-16,-1 0-3 15,1 0-5-15,0 0-8 0,0 29 2 16,0 14 11-16,0 23 16 16,0 6-7-16,0 5 1 15,0 7-7-15,0 7 4 16,0 6-9-16,0-3 0 15,0 1-3-15,0-4-4 16,0 3 3-16,0 0-9 16,0 1 3-16,0 3-1 15,0 2 1-15,0-8-3 16,0-2 0-16,0-5 1 16,0-7 2-16,0-8-2 15,0-2 1-15,0-8 1 16,0-7 3-16,0-6-3 15,1-2-3-15,2-4 1 16,-1-2 0-16,-2 5 0 0,0-5-1 16,0-7 1-16,0-2-2 15,0-2 2-15,0-1-1 16,0 1 0-16,0-2 0 16,0-3 0-16,1 4 2 15,0-1-2-15,1-3 0 16,4 5 2-16,-3-1-2 15,1 3 0-15,0-1-2 16,1 4 4-16,-3-5-3 16,-2 7 4-16,0-7-5 15,0 3 5-15,0-2-1 16,0 3-2-16,0-5 0 16,0-2 1-16,0-1-1 15,4 1 0-15,-4 1 0 0,0-1 0 16,0-1 1-16,0 1 1 15,0 1-1-15,0 0-1 16,0 1 0-16,0 0 0 16,0 5 4-16,0 2-4 15,0 4-1-15,0 0 1 16,0 1 0-16,0-5 2 16,0 0-1-16,0-4-1 15,0-5-3-15,-4-7 3 16,4 2 2-16,0-10-2 15,0 3 0-15,0 1 0 0,0-2 2 16,0 2-2-16,0 1 0 16,0 0 0-16,0-1 0 15,0-4 0-15,0 2 0 16,0-4-1-16,0-6 1 16,0 4 0-16,0-6 0 15,0 0 0-15,0 0-2 16,0 0 1-16,0 0 0 15,0 0-5-15,4-7-39 16,1-31-68-16,1-21-136 16,-2-11-295-16</inkml:trace>
  <inkml:trace contextRef="#ctx0" brushRef="#br1" timeOffset="42216.85">10345 7551 556 0,'0'0'62'15,"0"0"-41"-15,0 0 40 16,0 0 48-16,0 0-49 16,0 0-27-16,0 0-13 15,6-45 9-15,-6 45 5 16,0 0-3-16,3 0-5 16,4 0-14-16,5 12 5 15,5 16 17-15,5 6-9 0,4 8 3 16,2 3 9-1,4 4-8-15,3 6-14 0,1 4-1 16,4 1 1-16,2 3 0 16,2 0 1-16,4 4-6 15,0 0-1-15,3-3-4 16,1-1-1-16,-4 4-3 16,-1-5-1-16,0-1 2 15,3-13-2-15,1 4 0 16,3-11 0-16,3 0 1 15,1-6-1-15,0 1 1 16,-5-1-1-16,-6 0 0 16,-4-3 0-16,-8 1 0 15,-5 2 0-15,0-3 0 0,-3 9 0 16,-3-5 1-16,6 1-1 16,0 0 0-16,7 0 0 15,2 1 1-15,9-5-1 16,7 4 0-16,1-4-1 15,4-1 2-15,-8-5 0 16,-2-2 0-16,-3 1 0 16,-8-4-2-16,0 4 0 15,-6-3 0-15,0 2 2 16,-6 1-1-16,2 0 0 16,-2-3-3-16,0-1 3 15,3-3 0-15,2 1 0 16,-2-1 0-16,0 1 0 0,-3-7 0 15,0-1 0-15,-2-2 0 16,1 3 0-16,1-4 0 16,-2 4 0-16,-1-4 0 15,-6 5 0-15,4-5-1 16,-1 5 1-16,3 1 0 16,-4-1 1-16,0-4-1 15,-2-1 1-15,4 3-2 16,-4-5 1-16,-4 0 0 15,2 1 0-15,-6 0 0 16,1-1 0-16,1 1 0 16,-5-1 1-16,3-3-1 0,-2 3 0 15,-3-1 1-15,2-2 2 16,-2 0-3-16,1 4-2 16,3-5 2-16,-3 2 2 15,1-2-2-15,-3 2 0 16,-2-3 1-16,2 2 1 15,-2-3-1-15,1 1 0 16,0-2-1-16,-3 0 1 16,0 4-1-16,0-4 0 15,0 0 1-15,0 0 7 16,0 0-4-16,0 0 0 16,0 0-4-16,0 0 0 15,-21-7-40-15,-12-14-181 0,-10-9-313 16</inkml:trace>
  <inkml:trace contextRef="#ctx0" brushRef="#br1" timeOffset="45737.85">16881 3879 753 0,'0'0'199'16,"0"0"-166"-1,0 0 10-15,0 0-18 0,0 0-17 16,0 0-7-16,0 0-1 15,-2 11-3-15,2 4-8 16,0 4 3-16,2-2 3 16,12-8 4-16,2-2 1 15,-6-7 6-15,0 0-4 16,-3 0 8-16,-7-23 8 16,0-7-3-16,0-3-7 15,0 5-3-15,-7 10 2 16,-6 2-3-16,6 11 3 15,-1 3-5-15,4 2-2 16,0 0 0-16,-1 0 0 0,-3 10-2 16,-1 21-3-16,3 5 5 15,2-3-4-15,4-8 4 16,0-5-1-16,0-2 1 16,8-7 0-16,6-8-3 15,4-3 3-15,-1 0 0 16,1-3-3-16,-5-17 3 15,-1-3 1-15,-7-2-1 16,-5-4 0-16,0-3 1 16,-4 3 4-16,-15 3-3 15,-2 5 1-15,-3 7-2 16,3 11-1-16,2 3 0 16,3 0-1-16,-5 17-5 0,11 20 4 15,0 2-2-15,10 2-35 16,0 4-83-16,30-9-86 15,10-13-161-15</inkml:trace>
  <inkml:trace contextRef="#ctx0" brushRef="#br1" timeOffset="46608.85">20532 3812 804 0,'0'0'148'15,"0"0"-44"-15,0 0 14 16,0 0-62-16,0 0-39 15,0 0-11-15,-17 9-6 16,17 19 1-16,0 3 0 0,0 1 0 16,0-3-1-16,12-10-1 15,-3-6-2-15,-1-6-3 16,-2-5 1-16,-5-2-2 16,3 0 7-16,-1-7 0 15,-1-15 2-15,-2-5 3 16,0 3 2-16,0-3 0 15,0 3 1-15,-9 7 0 16,0 2 2-16,3 8-4 16,2 4-1-16,-3 3-3 15,5 0-2-15,-4 0-3 16,-2 12-1-16,-1 12 2 16,-3 5 2-16,8-1 0 0,4-4 0 15,0-5 0-15,0-4 0 16,18-4-4-16,3-9 3 15,6-2 1-15,4 0 0 16,-3-7 0-16,-4-10-1 16,-7-6 1-16,-4-1 3 15,-9 1-3-15,-4 1 4 16,0-1 1-16,-6 1-3 16,-16 8-1-16,-4 6-2 15,-2 8-10-15,-4 0-28 16,0 22-67-16,1 3-80 15,8-5-183-15</inkml:trace>
  <inkml:trace contextRef="#ctx0" brushRef="#br1" timeOffset="48486.84">17193 6902 505 0,'0'0'82'16,"0"0"20"-16,0 0 55 16,0 0-51-16,0 0-76 15,0 0-11-15,0 0-12 16,-14-100-7-16,12 100-2 15,-2 3-6-15,-1 16-8 16,3 7-3-16,2 14 4 16,0 2 13-16,0 0 2 0,13-4 1 15,9-12 3-15,4-11 3 16,4-13 8-16,-2-2-2 16,-5 0 2-16,-10-15-7 15,-9-10-2-15,-4-9-1 16,0 0 0-16,-17 5-2 15,-9 7 0-15,1 12-3 16,-2 4 0-16,10 6 0 16,5 0 0-16,4 0 0 15,8 0-2-15,0 0-3 16,0 16-5-16,0 6 4 16,0 5 4-16,10-7 0 0,2-8 0 15,-1-2-34-15,-3-3-57 16,-2-7-66-16,-5 0-33 15,-1 0-92-15</inkml:trace>
  <inkml:trace contextRef="#ctx0" brushRef="#br1" timeOffset="49356.84">21125 6310 835 0,'0'0'118'0,"0"0"-23"15,0 0 28-15,0 0-74 16,0 0-31-16,0 0-11 16,-34-37-6-16,33 37-2 15,-2 10-2-15,3 19-4 16,0 6 5-16,0-6 2 0,12-6 0 16,4-10-4-16,-4-6-3 15,1-7-22-15,-8 0-2 16,-1 0 30-16,-4-17 1 15,0-11 3-15,0-5 4 16,-13 4-1-16,-5 1 3 16,2 11-6-16,7 3 3 15,-1 11 11-15,9 3-12 16,-1 0-5-16,0 0-2 16,0 17-8-16,2 11 7 0,0-1 3 15,0-2 0-15,20-5-5 16,3-3 3-16,6-6-1 15,0-10 1-15,-1-1-8 16,-1 0 8-16,-2-10 1 16,-6-3-3-16,-7-9 0 15,-9 3 4-15,-3-7 3 16,0 4 7-16,-1 3-7 16,-17 1 0-16,-6 7 0 15,-3 10-3-15,-4 1-13 16,-1 9-45-16,1 21-99 15,4 6-162-15</inkml:trace>
  <inkml:trace contextRef="#ctx0" brushRef="#br1" timeOffset="52155.77">19912 9305 929 0,'0'0'104'16,"0"0"-59"-16,0 0 115 15,0 0-66-15,0 0-49 0,0 0-27 16,-19-18-11-16,19 18-7 16,0 0-3-16,0 22 0 15,6-3 1-15,13-1-2 16,5-8-10-16,-2-5 0 16,-2-5-6-16,1 0-7 15,-6 0 10-15,-7-15 17 16,-4-7-1-16,-4-5 2 15,0 1 5-15,-8 3-3 16,-14 1 2-16,-5 8-1 16,-3 7 3-16,-1 6 3 15,-1 1 0-15,7 0-2 16,7 1 1-16,-1 22-5 0,8 6-2 16,0 4-1-1,8 3 0-15,3-5-1 0,0-1 0 16,0-5 0-16,14-2-2 15,6-8 2-15,4-4 1 16,2-11 2-16,3 0-3 16,-5 0 1-16,0-7-1 15,-7-12-7-15,-7 0 7 16,-6-3 0-16,-4-2 0 16,0-2 1-16,-7 2 1 15,-11 9-2-15,-2 7 0 16,2 8 0-16,1 0-2 15,5 0 1-15,2 12-1 16,4 5 2-16,4 6 0 0,2-7 0 16,0 2 1-16,0-5 0 15,0-4 0-15,8-4 1 16,8-3 2-16,1-2 0 16,5 0 0-16,-2 0-1 15,-5-7 0-15,-6-4-1 16,-6 0 0-16,-3-1 0 15,0-2 0-15,-9 1-2 16,-18 1-19-16,-7 8-9 16,-8 4-56-16,-3 0-69 15,5 0-134-15</inkml:trace>
  <inkml:trace contextRef="#ctx0" brushRef="#br1" timeOffset="60606.85">17067 3880 397 0,'0'0'62'0,"0"0"-13"15,0 0 32-15,0 0 24 0,0 0-55 16,0 0-18-16,0 0 3 16,-12-37 13-16,12 37 2 15,0 0-9-15,0 0-2 16,0 0-6-16,0 0-10 16,0 0-10-16,0 0-6 15,0 0-5-15,0 23 0 16,0 16 3-16,0 13-3 15,0 3 18-15,0-2-1 16,0 7-6-16,0 1-4 16,5 0 4-16,-1 7 3 15,-1 2 1-15,5 0-1 16,-4-3-4-16,-1-3-6 16,3 7-1-16,0 1-2 15,-1 1-1-15,2-2 5 0,-1-3-7 16,-2-1 1-16,1-11 1 15,1 1 0-15,0-11-1 16,3 5-1-16,-3-9 0 16,3-1 1-16,-3 1 1 15,1-6-2-15,2 5-2 16,-4-1 2-16,2-2 3 16,-5-1-3-16,1-5-1 15,-2-1 1-15,3 2 1 16,-2-3-1-16,2 5 0 15,2-2 0-15,-2-2 0 16,2 5 0-16,-2-2 3 0,3-4-5 16,-1 0 2-16,-1 2 0 15,1-4 1-15,-1-2-1 16,-1 4-1-16,0 1 1 16,1-3 0-16,1-2 0 15,-2 3 0-15,-1-5 0 16,0 1 0-16,2 1 3 15,-1-2-3-15,-3 7-3 16,2-5 3-16,-1 3 0 16,-1-2 0-16,3-2 0 15,-3 2 0-15,1-1 1 16,-2-2-1-16,1 1 0 16,-1-1 0-16,2 1 0 0,-1 2 0 15,2-2 0-15,-1 4 0 16,2-2 0-16,-1 1-1 15,0 1 1-15,-2-1 0 16,-1 2 0-16,0-1 0 16,0 1 1-16,0 4-1 15,0-5 0-15,0-2 0 16,0-2 0-16,0-5-1 16,0-6-1-16,0-8-7 15,2-6-28-15,-1 0-22 16,6-4-47-16,-1-29-81 15,0-25-299-15</inkml:trace>
  <inkml:trace contextRef="#ctx0" brushRef="#br1" timeOffset="61776.85">17084 3920 498 0,'0'0'58'16,"0"0"27"-16,0 0 31 15,0 0-5-15,0 0-42 16,0 0-32-16,-14-26-9 16,38 14-12-16,12 1-4 15,13 0 1-15,11 2 0 16,1 3-2-16,7 4-11 16,3 0 6-16,2 2-4 0,6 0-1 15,6 0-1-15,8 0 2 16,2 0-4-16,-2 0 2 15,-1-6-5-15,-7 5 4 16,-7-7-7-16,-5 3 5 16,-5 2 3-16,-10-3-3 15,-2 6 4-15,-8 0-2 16,2 0 1-16,-3 0 0 16,2 0 0-16,0 0 0 15,0 0-1-15,0 0-3 16,-2 0-1-16,2 0-9 15,-6 0 2-15,5 0 11 0,-3 0-4 16,-1 0-1-16,-2 0 4 16,-1 0 1-16,-1 0 0 15,1 0-2-15,-3 0 0 16,2 0 3-16,0 0-1 16,1 0 1-16,-1 0-3 15,3 0 1-15,2 0 1 16,3-7-3-16,-1 6 2 15,-2-1 0-15,-2-2 1 16,1 2 1-16,-7 1 0 16,3-4 0-16,-7 4 0 15,3-2 0-15,0 3 0 16,1-4 1-16,2 3-1 0,-2-4 1 16,5 2-1-1,-3-10 0-15,-2 10 2 0,-1-3-2 16,-2 0 0-16,-1 4 0 15,1-4 1-15,-4 3-1 16,-2-2 2-16,0-3 0 16,-2 5-2-16,1-5 2 15,-3 0 1-15,0 2 3 16,-3-1-5-16,0 4 2 16,-2-2 0-16,-3 4 0 15,1-3-2-15,-1 2-1 16,-1 1 0-16,0-5 0 15,1 5 0-15,0-5-1 16,-2 3-5-16,-2-4-39 0,-4-6-54 16,-5 1-103-16,-3-3-154 15</inkml:trace>
  <inkml:trace contextRef="#ctx0" brushRef="#br1" timeOffset="63464.85">17019 4019 81 0,'0'0'375'0,"0"0"-325"16,0 0-11-16,0 0 37 15,0 0 33-15,0 0-42 16,-62-44-14-16,62 44-11 16,0 0-15-16,0 0-8 15,0 0-8-15,0 0-3 16,0 0-2-16,9 0 1 16,6 0 0-16,4 0-1 15,3 0 1-15,1 14-4 16,11 2 5-16,5 3 0 15,9 2 1-15,9 1 1 16,-1 1 8-16,4 3-3 0,-3-2-8 16,-1 3 3-16,-2 1-4 15,-3 2-3-15,5 2 8 16,-2-1-7-16,-1 0 1 16,3 1-1-16,5 2 0 15,7-4 1-15,1-2-5 16,2 3 2-16,-1-5-2 15,-3-1 0-15,0 1-1 16,-3 2 1-16,-3 1 0 16,-7 6-2-16,2 6 1 15,-5-1 1-15,-4 5-1 16,-1-4-1-16,-1 6 2 16,-1-9 0-16,0 0 0 15,3-1 0-15,0-5 1 16,0 3-2-16,-3-2 1 0,-1-1 0 15,-4 1 3-15,3-1-3 16,-3-4 0-16,8 1 0 16,-3 0 0-16,-1-3 0 15,-5 1 0-15,-2-2 0 16,-1 1 0-16,-5 0-1 16,3-3 2-16,-5 0-1 15,2-1 0-15,4 3 1 16,3-3-1-16,2 0 0 15,6-3 0-15,-1-1 1 0,1-5-1 16,0 2 1-16,-6 5-1 16,-1-3 1-16,-5 2-1 15,-2 3-1-15,-2 4 1 16,1-1 0-16,-2-3-1 16,2 2 1-16,0-1 0 15,2 2 0-15,4 1 0 16,2-5 0-16,2 7 2 15,3 1-2-15,-5-4 0 16,2 5 0-16,-4-5 1 16,-4 3 1-16,3 1-2 15,-1-5 0-15,0 1 0 16,3-3 0-16,-2-2-4 0,1-3 2 16,1-5 2-1,-4 2 0-15,1-2 1 0,0-2-1 16,-4-1 0-16,-4 2-1 15,2-4 2-15,-7 4-2 16,2-4 3-16,-3 0-2 16,1 1 0-16,1-4 0 15,-2 3 0-15,1 0-1 16,3-2 1-16,-3-4 3 16,-1 6 0-16,-2-1-1 15,-1-3 0-15,-3 2 3 16,2-3 0-16,0 0-2 15,-1-2 2-15,3 4 1 16,-2-3 0-16,2 2-4 0,-1 0 1 16,-1 0-1-16,-1 1 1 15,0 0-2-15,-2 1 2 16,-2 1 3-16,-1-3 0 16,-4 4 0-16,2-4 11 15,-1 4 6-15,0-1-4 16,1-5-1-16,0 1 3 15,0 2-8-15,0-3-2 16,-2 2-4-16,1-3 2 16,-4 2-3-16,0-2-2 15,-3 3-3-15,0-3 0 16,0 0 0-16,0 0 4 16,0 0-5-16,-16 0-22 0,-25 0-78 15,-11-13-178-15,0-4-444 16</inkml:trace>
  <inkml:trace contextRef="#ctx0" brushRef="#br1" timeOffset="68386.02">24529 3776 620 0,'0'0'82'0,"0"0"-54"15,0 0-9-15,0 0-3 16,0 0-5-16,0 0-11 16,0 0 0-16,-42-23-1 15,42 23-6-15,0 0-6 16,0 0-2-16,0 0 2 0,0 0 1 15,4 0 6-15,13 7 6 16,4-1 30-16,0-6 10 16,-1 0-11-16,-3-9-10 15,-4-12-9-15,-8-3-2 16,-5 2 1-16,0-1-1 16,-4 6-6-16,-10 1-2 15,2 3-1-15,4 10-3 16,-3 3-4-16,6 0-3 15,1 0-2-15,2 0-12 0,-3 0 0 16,4 13 6-16,-1 6 15 16,2-2 3-16,0 5 1 15,0-5 2-15,0-2 3 16,10-6 14-16,3-2 7 16,6-7-3-16,2 0-4 15,-3 0-5-15,-2-18-6 16,-6-6-5-16,-10-4-1 15,0 2 4-15,-5-1-5 16,-14 8-1-16,-1 6 0 16,1 7-2-16,5 6 0 15,3 0-4-15,2 0-2 16,5 13-2-16,0 10 4 16,4 2 3-16,0-2 3 15,0 1 0-15,6-6 1 0,6-8 1 16,2-4 1-16,-4-6-3 15,-4 0-7-15,-6 0-56 16,0-6-69-16,-3-10-102 16</inkml:trace>
  <inkml:trace contextRef="#ctx0" brushRef="#br1" timeOffset="69502.85">28502 3828 831 0,'0'0'141'0,"0"0"-83"16,0 0 15-16,0 0 14 15,0 0-44-15,0 0-21 16,-72-33-15-16,71 33-7 16,1 0 1-16,0 0-2 15,0 0-1-15,0 14 0 16,6 2 2-16,10-7-4 15,1-6 4-15,2-3 0 16,-1 0 1-16,-3-3 1 0,-7-22 1 16,-4-5 0-16,-4-4-2 15,0 1-1-15,-21 10-1 16,-5 1 1-16,-2 15-1 16,6 6 2-16,4 1-2 15,4 0 1-15,7 0-1 16,1 21-2-16,6 9 3 15,0-3 0-15,0 3 0 16,7-2-1-16,13-11 1 16,5-4 1-16,3-8 0 15,-1-5 0-15,-3 0 0 16,-8 0-1-16,-5-2-1 16,-11-14-1-16,0-7-1 0,-3-2-15 15,-22-3 7-15,-8 4-4 16,0 14-10-16,0 10-19 15,2 0-41-15,5 10-138 16,1 15-241-16</inkml:trace>
  <inkml:trace contextRef="#ctx0" brushRef="#br1" timeOffset="70507.86">25395 6504 912 0,'0'0'92'16,"0"0"-50"-16,-92-51 8 15,79 48 52-15,10 0-43 16,3 0-41-16,0 3-12 16,0 0-5-16,0 0-1 15,6 12 1-15,14 15 0 16,6-2 1-16,-1-5-2 16,-1-7 0-16,-4-3-3 0,-8-5-3 15,-7-4-19-15,-3-1-13 16,-2 0 32-16,0 0 6 15,-2 0 0-15,-17 0 0 16,-6 0-1-16,-4 0 0 16,4 0 1-16,5 17 0 15,6-1 0-15,11 6-1 16,3 0 0-16,0 0 0 16,0 1-2-16,7-6-1 15,9-5-3-15,4-4 1 16,2-8 4-16,0 0 2 15,-1 0 1-15,-5-4-1 16,-5-14 1-16,-6-5-1 0,-5-4 0 16,0 1 2-16,-14-3-2 15,-12 3 0-15,-2 7 2 16,3 6-1-16,1 13 3 16,7 0-1-16,4 0-3 15,7 10-1-15,3 24-4 16,3 15-2-16,0 6-5 15,17 5-56-15,14 1-60 16,7-8-113-16,3-14-287 16</inkml:trace>
  <inkml:trace contextRef="#ctx0" brushRef="#br1" timeOffset="71295.78">29027 6043 930 0,'0'0'111'0,"0"0"-66"16,0 0 81-16,0 0-22 16,0 0-67-16,0 0-23 0,-24-37-7 15,23 37-7-15,-1 0 0 16,0 6-3-16,2 17-1 15,0 7-1-15,0-4 4 16,5 1 1-16,8-10-7 16,3-8-9-16,-6-3-11 15,-3-6-9-15,-5 0 7 16,-2 0 27-16,0-16 2 16,0-16 6-16,-9 3-3 15,-17 5 0-15,0 3-3 16,-4 13 0-16,7 8 1 15,5 0-1-15,9 14-2 0,1 13-8 16,8 10 4-16,0-1 3 16,5-5-2-16,16-6-4 15,6-9 4-15,3-3 2 16,1-10 2-16,-2-3 1 16,-8 0 0-16,-6 0 3 15,-7-4 1-15,-5-12 5 16,-3 2 1-16,0-5 5 15,0 1-4-15,-11 2-4 16,-8 3-7-16,-3 6-2 16,-3 4-12-16,0 3-29 15,-5 0-71-15,3 10-108 16,4 3-315-16</inkml:trace>
  <inkml:trace contextRef="#ctx0" brushRef="#br1" timeOffset="72283.84">27920 8918 985 0,'0'0'74'15,"0"0"-71"-15,0 0 46 16,0 0 94-16,0 0-85 16,0 0-52-16,0 0-3 15,9-19-1-15,-5 30 2 16,2 1-2-16,0-2-1 16,3-2 3-16,0-6-3 15,3-2 1-15,4 0-2 16,4-6-8-16,-4-16-11 15,4-5 3-15,-8 0 5 16,-5-1 6-16,-5 6 4 0,-2 2-1 16,0 5 2-16,0 0 2 15,-11 10 0-15,-11 5 4 16,-6 0-3-16,-1 12-2 16,3 16-1-16,4 5 2 15,8-4-2-15,4 1 0 16,6-7-1-16,-2-7 1 15,6 0-1-15,0-9 0 16,0 1 1-16,3-8 0 16,13 0-1-16,8 0-4 15,0-15-5-15,1-13-10 16,-1-3-18-16,-6 3 15 16,-3 8 3-16,-4 5 16 0,-7 7 4 15,-4 6 1-15,0 2 4 16,0 0 11-16,-18 0-5 15,-6 8-11-15,0 9-1 16,5-1 0-16,7-7-1 16,7-3-31-16,3-6-71 15,2-1-157-15</inkml:trace>
  <inkml:trace contextRef="#ctx0" brushRef="#br1" timeOffset="74901.86">24756 3760 241 0,'0'0'98'15,"0"0"-59"-15,0 0 19 16,0 0 20-16,0 0-30 16,0 0-30-16,0 0-6 15,-10 0-5-15,6 0-3 16,0 0-1-16,4 0-2 0,0 0-1 16,0 0 1-16,0 0-2 15,0 0 0-15,0 0-1 16,0 0 2-16,0 0-2 15,0 0 0-15,0 0 2 16,4 0 0-16,18 0 1 16,16 0 8-16,14 4 10 15,14-4 7-15,12 0-4 16,9 0-6-16,10-7-14 16,0-7 5-16,-2-3-3 15,-1 3-2-15,-9 0 1 16,-2 2 2-16,-3 2-4 0,-8 0 1 15,-1 3 1-15,-2-1-2 16,-6 7 6-16,1 1-5 16,-2 0 3-16,1 0-2 15,-3 0 1-15,-4 0 1 16,-2 0-4-16,-4 0 3 16,5 0-3-16,-3 0 0 15,-1 0 3-15,5 0-1 16,-5 0 1-16,-3 0-2 15,2 0 0-15,-6 0 0 16,0 0 0-16,-5 0 8 16,-3-4-4-16,-2 1-2 15,-6 1 3-15,2-3-4 0,2 5-2 16,1 0 1 0,4 0-1-16,-1 0 2 0,7 0-1 15,-5 0 0-15,-1 0 2 16,-2 0-2-16,-5 7-2 15,0 1 2-15,0 0 2 16,0 0-2-16,0 6 1 16,-1-6-2-16,3-1 2 15,-2-1 0-15,-3-2-1 16,1 0 0-16,-3-2-1 16,2-2 5-16,-3 0-4 15,0 6 0-15,2-5 2 0,1-1-2 16,3 2 0-1,-1-2 0-15,2 0-1 0,1 0-1 16,0 0 3-16,3 0-2 16,-4 0 0-16,2 0 2 15,-1 0 1-15,2 0-2 16,-2 0 2-16,0 0 5 16,0 0-2-16,0 0 0 15,-3 0 1-15,-1 0-3 16,-2 0 0-16,1 0-2 15,-1 0-1-15,0 0 0 16,3 0 1-16,-6 0-1 16,5 0 1-16,-5 0-3 15,-3 0 3-15,1 0 2 16,-4 4-4-16,0-4 0 0,-5 0 6 16,3 0-5-16,-2 0 8 15,0 0-6-15,0 0 1 16,-3 0 0-16,2 0 3 15,-3 0-6-15,2 0 7 16,0 0-5-16,-3 0 0 16,-1 0-1-16,3-4 2 15,-1 2-2-15,2 2 3 16,-3 0-3-16,-3-1 2 16,3 1 1-16,-7 0-3 15,1 0-1-15,1 0 6 16,-3 0-7-16,0 0 0 0,0 0-1 15,0 0 0-15,0 0-1 16,0 0-2-16,0 0-72 16,-19 0-114-16,-13 3-167 15</inkml:trace>
  <inkml:trace contextRef="#ctx0" brushRef="#br1" timeOffset="76777.98">25472 6489 521 0,'0'0'73'16,"0"0"-61"-16,0 0 12 15,0 0 64-15,0 0-23 16,0 0-48-16,20-15-11 15,-6 14 4-15,6-5 7 16,9 6-2-16,5 0-3 16,8 0 2-16,4 0-2 15,7-7-1-15,1 7-5 0,0-4 0 16,3 1-5 0,6 1 0-16,9-2 1 0,3-4 1 15,6-2-1-15,-2-3-2 16,-3 1-2-16,-3-2 1 15,-2 4 1-15,-1-3 0 16,-5-3 0-16,2 5 0 16,-6-4 1-16,-2 2 0 15,1 0-1-15,-5 2 1 16,-2-1-1-16,2 3 0 16,-4-1 2-16,-1 0-2 15,-5-1 0-15,-3 4 0 0,-3 0 0 16,2-1 4-1,-4 0-4-15,6 1 0 0,-4 3-3 16,6-1 3-16,2-1 3 16,-2 5-3-16,3-6-2 15,0 5 2-15,-3 1 0 16,-1-3 0-16,-3 0-3 16,-1-1 3-16,-2-2 0 15,-2 4 1-15,-4-3-1 16,0 2 0-16,-3 1 0 15,-2 1 0-15,-1-4 1 16,0 6-2-16,-1-1 3 16,4-2-4-16,5 3 4 15,-3 0-2-15,4-3 0 16,2 1 2-16,-4 2-2 0,1-2 0 16,-3 2 0-16,-4 0 0 15,-4 0 1-15,-5 0 0 16,-1 0-1-16,-2 0 0 15,0-3 0-15,-4 3 3 16,4-3-3-16,-2 3 4 16,2 0-2-16,1-6-2 15,-1 5 1-15,5-2-1 16,2 3 0-16,-4 0 0 16,1 0 0-16,0 0 0 15,-3 0 1-15,-3 0-1 16,0 0 0-16,-5 0 0 0,0 0 1 15,-2 0 0-15,-1 0 1 16,1 0-2-16,-1 0 4 16,-1 0-3-16,4 0-1 15,1 0 1-15,0 0 0 16,0 0 1-16,2 0-2 16,0 0 0-16,-3 0 1 15,2 0-1-15,-4 0 1 16,0 0 1-16,-3 0 1 15,4 0-1-15,2 0 1 16,-3 0 2-16,5 0 0 16,-1 0-4-16,1 0 3 15,5 0-2-15,0 0 2 16,-1-3 0-16,2 2 1 16,-2-2 0-16,-2-2 6 0,-2 4 3 15,1-4 5-15,-6 4-1 16,2 1-3-16,0-3 2 15,2 3-5-15,-2 0 4 16,1 0-8-16,-5-4 1 16,6 4 0-16,-5 0-2 15,-3 0-4-15,5 0 4 16,-7 0-2-16,0 0 1 16,0 0 1-16,0 0-3 15,0 0-2-15,0 0-2 0,0 0 0 16,0 0-2-1,0 0 1-15,0 0-10 0,0 0-31 16,0 0-12-16,0 0-28 16,0-1-40-16,-18-17-115 15</inkml:trace>
  <inkml:trace contextRef="#ctx0" brushRef="#br1" timeOffset="78682.86">28904 6267 362 0,'0'0'146'16,"0"0"-89"-16,0 0-6 15,0 0 70-15,0 0-10 16,0 0-23-16,0 0-18 16,0-87-6-16,0 81-3 15,0 5-20-15,0-3-10 16,0 4-3-16,0 0-11 15,0 0-3-15,0 0-7 16,0 0-5-16,-4 0-2 16,1 0-1-16,-6 11-3 0,-5 21 4 15,-9 13 0-15,-1 8 2 16,-1 4-2-16,1 1 2 16,-2-2-2-16,0 4 0 15,-2 4 0-15,-4 4-1 16,2 0 1-16,5-1 0 15,-2-1 0-15,3 0-1 16,1-4-3-16,1-7 3 16,1 0-1-16,2-8-3 15,1 2 0-15,-1-1-1 16,-1-2 6-16,-5 5 0 16,2-5 0-16,1-4-1 15,-1 3 1-15,1-2 0 16,0 1 0-16,3 5 0 15,-1-6-1-15,6 2 0 0,-2-1 1 16,4 1 0-16,-4 0-1 16,1-5 2-16,0-2-1 15,-4 0 3-15,2-4-3 16,0 4 1-16,1-1-1 16,2-5-1-16,3-1 1 15,2-2 0-15,1 1 0 16,0 1-2-16,-1-2 4 15,1-3-2-15,1 3 0 16,-4 0 0-16,2-1 0 16,-2-1-1-16,2 5 3 15,1-3-4-15,-3-3 4 0,0 2-3 16,3-3 3 0,1 1-4-16,1-5 4 15,-3 6-2-15,4-5 0 0,1 1 0 16,-2-2-2-16,0-1 4 15,2 2-1-15,-3 1-1 16,2-1 2-16,0 4-1 16,-2-4-1-16,0 1 2 15,-1-4-3-15,2-1 2 16,3 0 1-16,-2-6-2 16,4 3 0-16,-1-7 4 15,1 0-1-15,1 1 1 16,0-8 1-16,0 3-5 0,0-2 4 15,0-2 1-15,0 0-4 16,0 0 1-16,0 0-2 16,0 0 0-16,0 0 0 15,-2 0-25-15,2-2-63 16,0-20-122-16,0-12-150 16</inkml:trace>
  <inkml:trace contextRef="#ctx0" brushRef="#br1" timeOffset="109284.87">10636 11887 141 0,'0'0'938'16,"0"0"-873"-16,0 0 61 16,0 0 27-16,5-138-60 15,-5 133-47-15,0 5-13 16,0 0-6-16,0 0-13 16,0 0-9-16,0 0-5 15,0 11 0-15,0 23-4 16,-14 19-5-16,-4 24 5 15,-3 5 4-15,0-3 1 16,4-9-1-16,1-11-3 16,4-13-3-16,5-18 0 0,2-11-8 15,4-14-8-15,1-3-4 16,0 0 5-16,0 0 14 16,-2-6 6-16,-4-14 0 15,1-2 2-15,3-1-2 16,0 9 0-16,2 5 1 15,0 3 0-15,0 6 0 16,3 0-10-16,21 0-2 16,9 15 10-16,6 7 2 15,0 3 0-15,1-3 0 16,1 1-5-16,-1-7-33 16,-3-7-7-16,1-2-17 15,-13-7 10-15,-5 0-13 0,-11 0 15 16,-7-2 32-16,-2-22 15 15,0-5 3-15,-5-3 7 16,-10 2 6-16,-7 2 27 16,8 4 22-16,-3 5-1 15,6 7 12-15,4 2-16 16,4 10-6-16,3 0-10 16,0 0-25-16,0 0-12 15,0 29-4-15,0 22 1 16,0 20 2-16,10 7-2 15,-4 3-1-15,-1 2-1 16,-2-7 1-16,1-6-13 0,2-10-64 16,0-12-58-16,0-18-86 15,6-20-162-15</inkml:trace>
  <inkml:trace contextRef="#ctx0" brushRef="#br1" timeOffset="109817.88">11130 12471 833 0,'0'0'196'0,"0"0"-81"16,0 0 61-16,0 0-60 15,0 0-46-15,0 0-31 16,0 0-14-16,-8 0-12 16,23-11-10-16,16-9-3 15,5-2-3-15,8 4-20 16,-3 9-65-16,-2 1-59 16,-2 2-100-16,-9 6-158 15</inkml:trace>
  <inkml:trace contextRef="#ctx0" brushRef="#br1" timeOffset="110178.64">11723 12120 843 0,'0'0'184'15,"0"0"-59"-15,0 0 61 0,0 0-75 16,0 0-53-16,0 0-29 16,-13-23-18-16,13 38-9 15,0 23 0-15,0 15-1 16,1 2 0-16,4 3 1 15,-1-4-2-15,-1-9 1 16,0-5-2-16,-1-12-4 16,1-11-46-16,-1-7-30 15,0-10-33-15,2 0-40 16,3-3-19-16,1-29-117 16</inkml:trace>
  <inkml:trace contextRef="#ctx0" brushRef="#br1" timeOffset="110874.87">11660 12187 747 0,'0'0'178'16,"0"0"-32"-16,0 0 39 15,0 0-71-15,0 0-51 16,0 0-8-16,14-90-16 0,1 90-20 16,1 0-7-16,8 0-9 15,0 27-1-15,2 7 1 16,2 8-3-16,0 6-1 16,-2-3 0-16,-4-3-10 15,0-7-38-15,-1-11-20 16,1-7-7-16,-1-13-36 15,2-4-36-15,1-4-57 16,1-24-95-16</inkml:trace>
  <inkml:trace contextRef="#ctx0" brushRef="#br1" timeOffset="111131.51">12041 11673 650 0,'0'0'186'15,"0"0"-40"-15,0 0 26 16,0 0-16-16,0 0-58 16,0 0-34-16,-49-77-28 15,49 87-21-15,0 33-11 16,0 18 5-16,0 14 2 16,12 5-8-16,-2 6 0 15,-1-5 0-15,-2-1-3 16,-2-5 0-16,1-10-3 15,-1-7-52-15,1-13-73 0,5-15-97 16,1-15-141-16</inkml:trace>
  <inkml:trace contextRef="#ctx0" brushRef="#br1" timeOffset="111842.89">12314 12076 936 0,'0'0'154'0,"0"0"-18"0,0 0 34 16,0 0-74 0,0 0-50-16,0 0-30 0,-19-30-10 15,16 30-6-15,-3 24-2 16,-5 11 2-16,-2 10 0 15,1 2 0-15,2-4-2 16,1 0 2-16,1-10-12 16,8-7-12-16,0-5-1 15,0-7-8-15,0-4 5 16,0-4 3-16,0-6 1 16,14 0 9-16,3 0 11 15,6-22 4-15,1-11 1 16,0-10 2-16,-1-4 1 15,1 2-1-15,-4 0 9 16,-4 7 25-16,-1 5 12 0,-2 7 8 16,-5 3-22-16,-1 11-11 15,-5 2-5-15,4 6-5 16,-6 4-7-16,4 0-7 16,4 8-2-16,4 26-2 15,-1 13 2-15,2 6-1 16,0-3-12-16,-6 7-8 15,-1-9-24-15,-2-9-8 16,0-12 13-16,-2-9-1 16,-2-11 22-16,4-7 17 15,-4 0 4-15,2 0 5 16,-2-7 25-16,5-25 19 16,0-17-29-16,3-11 9 15,2-5-5-15,3 3-6 0,-2 8-5 16,0 9-2-16,0 16 3 15,0 19-1-15,3 6-5 16,4 4-7-16,5 0-1 16,2 33 0-16,-5 7-1 15,0 7-1-15,-5 4-12 16,-3-2-16-16,-7 0-44 16,-3-6-9-16,0-3-26 15,-2-8-60-15,0-6-41 16,0-9-109-16</inkml:trace>
  <inkml:trace contextRef="#ctx0" brushRef="#br1" timeOffset="112075.88">13066 12209 900 0,'0'0'212'16,"0"0"-134"-16,0 0 84 15,0 0-73-15,0 0-68 16,0 0-21-16,70-40-1 16,-27 26-79-16,1 1-123 0,-4-9-227 15</inkml:trace>
  <inkml:trace contextRef="#ctx0" brushRef="#br1" timeOffset="112915.88">13558 11919 840 0,'0'0'133'16,"0"0"8"-16,0 0 43 15,0 0-75-15,0 0-59 0,0 0-32 16,0-16-9 0,0 45-8-16,0 18 4 0,7 6 1 15,1 8-3-15,-2-6 0 16,0-6-2-16,-2 0-1 15,-3-15-1-15,-1-5 0 16,1-16-24-16,1-3-43 16,-2-10-34-16,0 0-36 15,0-16-2-15,0-27-235 16</inkml:trace>
  <inkml:trace contextRef="#ctx0" brushRef="#br1" timeOffset="113095.88">13472 11604 707 0,'0'0'136'0,"0"0"-55"15,0 0 74-15,0 0-67 16,0 0-64-16,0 0-24 16,-12-13-14-16,34 13-36 15,8 19-25-15,12-1-80 16,2 3-140-16</inkml:trace>
  <inkml:trace contextRef="#ctx0" brushRef="#br1" timeOffset="114963.88">13991 11777 830 0,'0'0'117'0,"0"0"37"16,0 0-27-16,0 0-62 15,0 0-41-15,0 0-6 16,-79 104-5-16,77-59-6 16,2 0-4-16,5-4-3 15,15 1 1-15,6-9-2 16,8-10-1-16,1-1 0 16,0-8-12-16,-6-5-9 15,-5 1-7-15,-5-2-16 16,-8 2-5-16,-9 4-3 15,-2 9 5-15,-14 7 19 16,-21 3-9-16,-9 0 4 16,6-1 13-16,3-9 11 0,12-3 11 15,14-14 2-15,8-6-2 16,1 0 4-16,15-27 4 16,25-25-3-16,18-16-5 15,8-13-27-15,2-1-33 16,-11 7-28-16,-6 17 27 15,-14 16 53-15,-14 17 8 16,-9 8 37-16,-9 6 32 16,-4 7 35-16,-1 4 19 15,0 0-27-15,0 0-10 16,-1 0-20-16,-11 0-34 16,-1 18-18-16,-1 13 7 15,-1 3 2-15,3 7-5 0,6 0 1 16,-1 3-10-1,7-5-2-15,0 0-5 0,0-5-1 16,10-6-2-16,11-6 2 16,8-2-2-16,5-16 0 15,0-4-8-15,-1 0-10 16,-3-12-4-16,-7-14-5 16,-6-3-3-16,-6-6 6 15,-6-3 5-15,-5-1 7 16,0 0 4-16,-16 4-4 15,-6 8-1-15,-2 6 13 16,-5 10 0-16,1 11 1 0,3 0 0 16,-2 0 2-16,10 0 6 15,3 11-6-15,6-6-2 16,3-1-1-16,5-1-4 16,0 6-39-16,0-2-55 15,8-1-7-15,16-2 20 16,6-4 0-16,5 0-49 15,4 0 10-15,-1-4 50 16,-2 0 20-16,-3-4 55 16,-8 2 4-16,-3 2 97 15,-10-1 10-15,-2 3 39 16,-5 2-29-16,-2 0-17 16,-3 0-19-16,1 0-16 0,2 0-25 15,0 19-12-15,0 5-5 16,-1 7-17-16,2 2-2 15,1 3-7-15,-4-1 4 16,1-9-5-16,-1-4 0 16,-1-7-2-16,2-10 0 15,-2-2 2-15,3-3 0 16,-2 0 7-16,7-3-2 16,5-28 37-16,2-14-19 15,3-6-11-15,-5 4 6 16,-4 1 8-16,-1 8 7 15,-5 8-2-15,1 5 1 0,-1 8-7 16,-3 3-7-16,3 9-3 16,-3 5-11-16,0 0-4 15,3 4-2-15,3 22-3 16,3 12 0-16,-3 4 3 16,0 2-14-16,0 0-3 15,-1-10-12-15,0-1-11 16,0-11 7-16,-1-6 15 15,-1-9 0-15,0-3 14 16,2-4 3-16,0 0 3 16,3-1 4-16,3-25 6 15,1-2 0-15,-1-3 3 0,0-6-2 16,1 5 1 0,-5 2 5-16,4 4-3 0,-5 4-1 15,3 1-4-15,-3 7 1 16,0-2 0-16,1 5-5 15,-1 0 2-15,1 3-7 16,1 6 0-16,1 2 0 16,-1 0-1-16,3 0-5 15,1 22 2-15,-4 10-12 16,-4 3-5-16,-1 6 4 16,-3 0-1-16,0 0 3 15,0-8-4-15,0-3-2 16,0-8-10-16,0-7-3 15,5-5-9-15,8-8-12 16,5-2 9-16,6 0 5 0,6-9-35 16,0-20-26-16,2-3 1 15,-2-6-54-15,-6-3 0 16,2-3 32-16,-4 2 29 16,-3 7 58-16,-5 2 36 15,-1 5 46-15,-4 5 88 16,-5 7-3-16,1-2 39 15,-2 4-41-15,0 2-5 16,-3 4-14-16,0 1-7 16,0 3-8-16,0 4-23 15,0 0-10-15,0 0-25 16,0 0-14-16,-6 23-17 0,-7 11-5 16,2 17 2-16,1 4-3 15,1-2 0-15,4-4 0 16,1 0-1-16,4-10-8 15,0-13-19-15,9-10-4 16,10-5 7-16,5-11 13 16,4 0 12-16,1-11-5 15,-1-15-2-15,1-10 4 16,-4-5-1-16,-7-4 1 16,-3 0 3-16,-2-3 0 15,-11-4 1-15,-2 3-1 16,0 5 0-16,0 6 2 15,-9 16-2-15,-12 6 0 0,-1 13 0 16,-8 3-2-16,4 0 1 16,1 15 1-16,2 14-2 15,8 1 1-15,2 3 0 16,10-4-50-16,3-1-31 16,0-6-49-16,0-7-27 15,21-5-42-15,5-6-102 16</inkml:trace>
  <inkml:trace contextRef="#ctx0" brushRef="#br1" timeOffset="115384.88">15668 11773 593 0,'0'0'234'15,"0"0"-86"-15,0 0 86 0,0 0-82 16,0 0-62-16,33-147-9 15,-18 120-35-15,-1 1-15 16,0 12-6-16,-4 6-4 16,1 8-11-16,1 0-10 15,3 14-2-15,0 24 1 16,-2 14-2-16,-1 4-12 16,-4 3-12-16,-1-4-9 15,-4-9-8-15,0-6-12 16,2-9 15-16,-3-9 12 15,0-7 10-15,1-7 10 16,-3-2-5-16,0-6 12 0,0 0 2 16,0 0 11-16,0-13-3 15,-3-6 6-15,1-8 3 16,2-10-3-16,0-1 0 16,0-11-4-16,8-10-3 15,8 1-7-15,1-3-1 16,2 6 1-16,1 10-19 15,-4 12-26-15,-3 9-56 16,2 4-107-16,-4 7-190 16</inkml:trace>
  <inkml:trace contextRef="#ctx0" brushRef="#br1" timeOffset="116222.87">16105 11825 706 0,'0'0'178'0,"0"0"-58"16,0 0 58-16,0 0-41 15,0 0-58-15,0 0-26 16,0-45-21-16,0 45-15 15,0 26-11-15,2 27-6 16,5 20 13-16,-5 5-11 16,-2 9 4-16,0 7-4 15,0-8-1-15,-6 0-2 16,-5-11 1-16,9-16-10 16,-2-14-44-16,4-20-21 0,0-9-49 15,0-16-44-15,0 0-49 16,4-38-76-16</inkml:trace>
  <inkml:trace contextRef="#ctx0" brushRef="#br1" timeOffset="117144.87">16062 11740 554 0,'0'0'221'0,"0"0"-166"15,0 0 81-15,1-144-28 16,11 121-48-16,3 8-37 15,0 1-8-15,3 12-14 0,1 2 0 16,2 0 2-16,3 16-3 16,-3 13 1-16,-3 9-2 15,-8 7-2-15,-3 6 0 16,-7 9-8-16,0-3 0 16,-14 2 0-16,-11-2 1 15,-4-14-15-15,4-2 12 16,0-15-2-16,10-14 11 15,4-12 4-15,9 0 2 16,2-38-2-16,3-23-4 16,27-29-7-16,12-26 7 15,9-23-9-15,4-20-21 0,-3-14-15 16,1 7 20 0,-15 13 29-16,-8 29 6 0,-11 42 30 15,-14 27 23-15,-5 32 30 16,0 9-10-16,0 14-12 15,0 0-21-15,0 7-41 16,-6 41-1-16,-3 29-4 16,0 24 13-16,3 9-6 15,6 6 27-15,0-2-1 16,2 1-9-16,11-9 1 16,8-10-13-16,-1-6-9 15,4-25 1-15,5-8-4 16,-2-23 0-16,0-11 0 15,3-14 0-15,-2-9-2 16,-3 0 0-16,-1-19-9 0,-6-19 9 16,-1-8 1-16,-4-6 2 15,-3 0 1-15,1 3-1 16,-8 2 1-16,5 5 0 16,-4 13 2-16,2 10 3 15,0 10 0-15,0 5-2 16,7 4-5-16,4 0-5 15,6 28 2-15,7 11 3 16,0 7 0-16,-3 2 0 16,-1 5 0-16,-4-6-3 15,-1-5-1-15,-6-10-1 16,-2-8-5-16,-3-12 0 0,-4-3 1 16,2-9 4-16,-6 0 4 15,3 0 1-15,4-28 4 16,3-10-1-16,2-11-2 15,1-6 3-15,-1-1-1 16,0-1-1-16,0 6 2 16,-1 11 3-16,-2 11-1 15,2 17-2-15,-1 8 0 16,3 4-2-16,4 14 0 16,-2 24-2-16,0 7-1 15,-3 10 1-15,-5 1-1 16,-2 1 0-16,-6-2-9 15,-1-10-27-15,0-5-22 0,-1-9-45 16,-17-9-33-16,-6-16-45 16,2-6-129-16</inkml:trace>
  <inkml:trace contextRef="#ctx0" brushRef="#br1" timeOffset="117325.88">17220 11000 82 0,'0'0'707'0,"0"0"-690"15,0 0-1-15,0 0-10 16,0 0-6-16,0 0-9 16,65 134-91-16,-19-89-36 0,1-4-134 15</inkml:trace>
  <inkml:trace contextRef="#ctx0" brushRef="#br1" timeOffset="117549.86">17641 11365 744 0,'0'0'162'16,"0"0"1"-16,0 0-21 16,0 0-46-16,-112 31-32 15,79 15-8-15,6 7-6 16,7 3-17-16,10 3-15 15,10-3-4-15,0-1-5 16,15-6-4-16,19-15-2 0,13-18-3 16,9-16 0-16,10-9-35 15,4-39-102-15,-3-19-161 16,-3-8-378-16</inkml:trace>
  <inkml:trace contextRef="#ctx0" brushRef="#br1" timeOffset="118653.18">18646 11432 686 0,'0'0'148'15,"0"0"-37"-15,6-135 71 16,-6 98-62-16,0 7-45 0,-9 12-20 16,-5 6-12-16,-6 12-14 15,-7 0-16-15,1 28-8 16,-6 19-4-16,6 13-1 16,7 2 0-16,8 0 0 15,10 0-1-15,1-6 1 16,3-12-7-16,18-6 1 15,4-16 0-15,7-14-17 16,3-8-9-16,4 0-13 16,-11-26-17-16,-7-11-9 15,-9-2 22-15,-11-4 18 16,-1 3 2-16,-1 7 23 0,-17 4 6 16,3 7 14-16,4 7 25 15,3 9 29-15,5 4 1 16,3 2-23-16,0 0-28 15,0 6-10-15,0 33-7 16,14 14 7-16,3 17 4 16,1 7 0-16,-1 9-7 15,-4 6-1-15,-3 7-2 16,-10-6-2-16,0 0 1 16,0-4-1-16,-3-10-1 15,-14-10-9-15,-7-8-20 16,-4-12-7-16,-5-8-1 15,-7-9-16-15,0-9-10 0,-1-11-8 16,4-12-34 0,10 0-1-16,10-18-28 0,15-37-72 15</inkml:trace>
  <inkml:trace contextRef="#ctx0" brushRef="#br1" timeOffset="119536.87">18891 11428 810 0,'0'0'112'15,"0"0"-22"-15,0 0 91 0,0 0-76 16,0 0-51 0,0 0-29-16,-9-86-13 0,9 86-12 15,10 0-6-15,16 0 3 16,-3 25 0-16,0 5-12 15,-8 9-19-15,-4 5 3 16,-6 4 0-16,-5 4-14 16,0-4 13-16,-8 1 5 15,-9-8-1-15,-1-10 0 16,6-14 24-16,6-10 0 16,4-7 4-16,2 0 2 15,0-10 11-15,9-32 14 16,20-14-24-16,10-18 0 15,6 1 5-15,4 0-7 16,-7 8 1-16,-4 19 4 0,-13 9 8 16,-8 15 14-16,-7 12 25 15,-7 9-2-15,-3 1-7 16,0 0-14-16,0 0-20 16,-13 15-6-16,-1 18 0 15,3 11-4-15,3 3 0 16,8-5 0-16,0 0 0 15,16-9-2-15,8-5 2 16,2-10 0-16,4-7-1 16,-1-8 1-16,-4-3-3 15,1 0 2-15,-8-25-7 16,-2-5 3-16,-5-8-5 0,-4-4 5 16,-7 0 5-16,0 3 0 15,0 5 0-15,0 16 2 16,0 10 0-16,0 4 2 15,0 4-1-15,3 0-3 16,17 22-11-16,8 12 11 16,8 3 0-16,7-2-4 15,1-5-18-15,1-13-15 16,3-11-6-16,1-6-6 16,-4-4 11-16,-2-28-2 15,-8-10 0-15,-10-9 17 16,-4-5 11-16,-8-6 9 15,-4-6 3-15,-9-8 5 0,0-3 24 16,-4-6 16 0,-18 1 21-16,-1 11 13 0,4 16-28 15,3 28 17-15,6 13-9 16,7 16-4-16,2 13-38 16,1 53-16-16,0 34-1 15,0 27 7-15,4 6-4 16,6 3-2-16,0-3-1 15,-3-4 0-15,-4-1 0 16,-3-16-4-16,0-14-55 16,-13-14-53-16,3-23-94 15,-1-16-56-15,6-21-66 0</inkml:trace>
  <inkml:trace contextRef="#ctx0" brushRef="#br1" timeOffset="120266.88">20002 11190 834 0,'0'0'107'16,"0"0"-74"-16,0 0 140 15,0 0-66-15,0 0-93 16,0 0-14-16,23-31-2 15,6 59 2-15,-5 4 0 16,-5 5-27-16,-8 7-28 0,-11 8 4 16,0 2-4-16,-20 5 4 15,-14-4 18-15,-9-9 17 16,-3-6 8-16,7-10 8 16,10-11 3-16,14-11 9 15,10-8-1-15,5 0 5 16,2-27 22-16,27-28-6 15,13-16-31-15,8-14 5 16,6-12-6-16,-1-5-1 16,-1-16 1-16,-8-9 1 15,-5-3 5-15,-14 11-2 16,-6 19 24-16,-13 35 22 0,-6 28 33 16,-2 19-2-16,0 14 2 15,0 4-27-15,0 1-38 16,0 42-18-16,-3 27 1 15,-1 23 12-15,4 13-2 16,0 8 6-16,0 0-6 16,7-12-2-16,6-11-9 15,-1-13 0-15,3-11 0 16,0-12 0-16,-1-20-1 16,-2-9 0-16,2-17-2 15,1-9-8-15,0 0 4 16,1-9 6-16,2-27 1 15,-5-9-2-15,4-2 4 16,-5-8-1-16,2 6 0 0,2 6-1 16,-2 11 1-16,-3 15-3 15,3 11 2-15,-1 6-3 16,3 0 1-16,8 8 1 16,-3 15-1-16,0-1 1 15,1-3-3-15,-4-4-17 16,-3-4-24-16,0-9 0 15,1-2-9-15,1 0-27 16,-1-2-70-16,-6-17-107 16,0 5-318-16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3T14:06:34.8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1794 1397 304 0,'0'0'550'0,"0"0"-455"0,0 0 26 16,0 0 17-16,0 0-55 0,0 0-45 16,0 0-21-16,0 0-12 15,-12-3-4-15,12 28 2 16,0 9 2-16,0 7 0 15,0 5 1-15,0 8-5 16,0-1 1-16,0-1-2 16,-7-8-8-16,2-10-36 0,5-9-30 31,0-8-57-31,0-10-26 0,0-7-6 0,0 0-125 16,5-21-59-16</inkml:trace>
  <inkml:trace contextRef="#ctx0" brushRef="#br0" timeOffset="238.53">1711 1299 275 0,'0'0'436'16,"0"0"-329"-16,0 0 4 15,0 0-1 1,0 0-49-16,0 0-34 0,41-72-14 15,-8 63-8-15,3 4-5 16,-2 5-2-16,-1 0-4 0,0 5-30 16,-6 16-38-16,-5 7-24 15,-13 8-17-15,-9 5-100 16,0 2-115-16</inkml:trace>
  <inkml:trace contextRef="#ctx0" brushRef="#br0" timeOffset="467.67">1573 1858 686 0,'0'0'205'0,"0"0"-105"16,0 0 53-16,0 0-40 15,0 0-59-15,0 0-36 16,30-44-11-16,9 32-4 15,10 2-3-15,-1 0-1 0,1 3-20 16,-1 0-38-16,-2 2-57 16,6 0-74-1,-7-2-139-15,-2 2-252 0</inkml:trace>
  <inkml:trace contextRef="#ctx0" brushRef="#br0" timeOffset="901.93">2246 1539 678 0,'0'0'138'0,"0"0"-25"16,0 0 30-16,0 0-43 16,0 0-36-16,0 0-33 15,-52-1-18-15,47 19-9 0,2 5 1 16,3-1-2-16,0 0 1 15,9-3-4-15,9-3-2 16,6-1-1-16,-3-6 2 16,4-1-6-16,1-2-13 0,-1-2-15 15,0-2-19-15,-4 1-4 16,-3-1-10 0,-4 0-2-16,-7 1-1 0,-6 2 8 0,-1 2 14 31,-4 2 26-31,-20 2 12 0,-4 0 11 0,-5 2 2 15,0-4 8-15,2-1 13 16,2-2 7-16,4-5 4 16,9-1 9-1,5 0-21-15,8-1-22 16,3-17-14-16,9-6-59 16,23-4-53-16,12-1-62 15,7-1-185-15</inkml:trace>
  <inkml:trace contextRef="#ctx0" brushRef="#br0" timeOffset="1314.64">2632 1502 679 0,'0'0'161'0,"0"0"-12"16,0 0 12 0,0 0-47-16,0 0-40 0,0 0-22 15,-46-13-8-15,31 19-17 16,-3 16-16-1,-1 6-7-15,4 6-2 16,6 2 0-16,4 0-2 16,5-4 0-16,0-2 0 15,2-7-3 1,16-4 0-16,6-8-6 0,4-8-10 16,6-3-5-16,1 0 0 15,-1-16-2-15,-4-3-9 0,0-3-1 16,-8-5-7-16,-7-2 9 15,-6-4 10-15,-9-3 14 16,0 4 5-16,-6 3 0 16,-12 12 5-16,-1 9 1 15,-4 7 3-15,-1 1-1 0,-1 0-2 32,0 14 5-32,1 2 2 15,4 2-3-15,6 1-1 0,3-5-4 0,5 6-2 16,6-6-13-16,0 1-75 15,3-4-77-15,17-6-91 16,2-5-319-16</inkml:trace>
  <inkml:trace contextRef="#ctx0" brushRef="#br0" timeOffset="2099.86">3095 1586 714 0,'0'0'191'16,"0"0"-146"-16,0 0 118 16,-26-74-25-16,26 60-62 15,0 5-23-15,0 4-19 16,0 3 0-1,0 2-27-15,0 0-7 16,0 0-1-16,0 0-4 16,8 15 2-16,8 6 2 15,-4 4-4-15,1 3-14 16,-2 4-1-16,-2-3-11 0,1-5-8 16,-1-4-6-16,-3-8-1 15,-1-7-6-15,-2-1 24 0,-3-4 22 16,0 0 6-16,4-4 6 31,-1-13 21-31,3-8-21 16,-3-3 5-16,0-1 5 0,-1 2 2 15,1-1 2-15,-2 7 4 0,1 1 4 16,1 4 5 0,1 6-10-16,-3 2-3 0,2 4-1 0,-1 4-13 15,1 0-6-15,6 0-4 16,7 7 1-16,2 10 3 15,3 5 0-15,-2 3-4 16,-2 1-4-16,-1 1-7 16,-2-1-8-1,-1-6-3-15,-4-5 5 0,0-4 5 16,-3-7-1-16,-3-2 11 16,1-2 2-1,-2 0 4-15,2 0 1 16,1-2 4-16,4-13 14 15,6-3-11-15,-5-8 0 0,1-4 4 16,2-1-6-16,-2 0 2 0,0 4-5 16,-2 7-1-16,-1 4 4 31,-2 4 6-31,-3 7-1 16,4 1 1-16,-2 4-8 0,2 0-4 15,4 3-1 1,2 13 1-16,4 7 0 0,-6 4-1 15,-3 5-5 1,1-2-14-16,-6 1-21 0,4-3-8 16,-2-5-29-1,-1-5-22-15,4-6-40 0,-1-7-53 16,5-2-98-16</inkml:trace>
  <inkml:trace contextRef="#ctx0" brushRef="#br0" timeOffset="2539.84">3818 1473 738 0,'0'0'207'0,"0"0"-70"15,0 0 40-15,0 0-64 16,0 0-50 0,0 0-11-16,-61-34-10 0,46 36-24 15,3 13-15-15,-1 7-2 16,5 6 0-16,4 1-1 15,4 3 0-15,0-1 0 16,0-3-3-16,12-8-3 0,4-4-9 16,6-7-9-1,-2-7-3-15,7-2-2 16,-5 0-1-16,2-14 5 16,-6-4 10-16,0-6 7 15,-6-4-3-15,-2-2 6 16,-7-3 3-1,-3 8 2-15,0 1 2 0,-3 6-2 16,-12 7 5 0,-3 4-1-16,-3 4 4 0,-4 3-3 15,4 0 3-15,0 1 1 16,3 11-5-16,5 5-3 16,4 4-1-16,6-1-2 15,3 3-5-15,0 0-51 16,15-5-87-16,6-5-90 15,6-5-163-15</inkml:trace>
  <inkml:trace contextRef="#ctx0" brushRef="#br0" timeOffset="2973.01">4133 1552 861 0,'0'0'149'0,"0"0"-17"15,0 0 25-15,0 0-62 0,-9-85-33 16,9 69-11-16,1 4-15 16,5 1-13-16,2 2-13 15,-1 4-6-15,4 5-3 32,1 0-2-32,7 0-2 0,5 15 0 0,-3 7-5 15,0 5-26-15,-5 4-20 16,-7-1-13-16,-3 1-22 15,-3-3-16-15,-3-2 18 16,0-4 16-16,-3-5 31 16,-6-4 2-16,-3-4 38 15,5-9 0-15,-1 0 3 16,2 0 21-16,3-3 11 16,0-13 10-16,3-4 1 15,0-9-2 1,3-7 3-16,11-2-6 0,3 1 2 15,0 6-11-15,4 7-11 16,-6 7-9 0,6 4-11-16,-5 6-1 15,-1 2-18-15,-2 5-106 16,-2 0-141-16,-4 0-440 0</inkml:trace>
  <inkml:trace contextRef="#ctx0" brushRef="#br0" timeOffset="3836.6">4622 1511 580 0,'0'0'204'0,"0"0"-58"0,0 0 27 16,0 0-22 0,0 0-56-16,0 0-52 0,0-30-24 0,0 41-17 15,0 25 1-15,0 15-1 16,0 12 0 0,0 0 0-16,0-2 0 15,0-4-2-15,0-6 0 16,0-7 0-16,0-8-2 15,0-10-25-15,0-13-48 0,0-5-20 16,0-8-49 0,0-9-28-16,12-20-8 15,-2-14-123-15</inkml:trace>
  <inkml:trace contextRef="#ctx0" brushRef="#br0" timeOffset="4716.13">4622 1419 611 0,'0'0'130'16,"0"0"-9"-16,0 0-22 16,0 0-2-16,0 0-49 15,0 0-26-15,48-43-1 16,-20 38-7-16,6 3-4 0,-1 0-6 16,0 2-3-1,-3 0-1-15,-2 9-3 0,-4 9 1 0,-4 2-17 16,-4 5-21-1,-10 4-3-15,-3 4-15 16,-3 6-16-16,-9 5-8 16,-18-2-13-16,-9-2-64 15,-3-7 43-15,-1-8 3 16,4-6 73 0,7-14 40-16,6-5 5 0,11 0 40 15,8-22 47-15,4-9-23 0,3-12-53 16,22-13 4-16,11-9 19 15,13-10-39 1,5-1 4-16,6 4-5 0,-4 11 2 16,-8 10 2-16,-11 15 13 15,-10 10-3-15,-10 6 9 16,-6 7 32-16,-8 5 5 16,-1 5 14-16,-2 3 24 15,0 0-36-15,0 0-16 16,0 0-12-16,0 0-5 15,0 22-22 1,0 10-1-16,0 12 21 0,0 7-5 16,0 4-2-16,0 4 0 15,0 2-7-15,0 2-4 0,3-1-5 16,3-3-3-16,4-10 0 16,-2-8 0-16,1-15-4 15,1-10-2-15,2-7-17 0,0-7-10 16,1-2 10-16,2-8 15 15,3-16 8-15,-1-9 1 16,-1-6 1 0,1-8 2-16,-1 2-1 15,-4 4 1-15,-2 12-1 0,1 7 7 16,-5 5 26 0,0 3-16-16,2 4 2 0,0 3-3 15,1-1-14-15,6 5-3 16,3 0-1-16,3 3-1 15,1 0-1-15,-4 0 1 16,1 6 1-16,-5 3-1 16,-1 4-3-16,-2-1 1 15,-1 2-2-15,-6 3-2 16,1 2 3-16,-2 1-1 16,0 2 0-16,0 0-1 15,3 0-2 1,0-3-1-16,-3-2-4 15,1-5-8-15,-2-3-4 0,1-3-7 0,0-6-9 16,0 0-41-16,1 0-32 16,2 0 28-16,3-12-88 15,0-5-145-15</inkml:trace>
  <inkml:trace contextRef="#ctx0" brushRef="#br0" timeOffset="6531.63">5805 1506 650 0,'0'0'166'16,"0"0"-32"-16,0 0 29 0,0 0-45 31,0 0-47-31,0 0-9 16,-17-62-25-16,16 62-18 15,-2 4-19-15,-6 21 2 0,0 8-1 16,3 9 1-16,0 0-2 16,6-5 0-16,0-5-5 15,0-8-10-15,9-7-31 16,5-7-22-16,3-8-32 0,6-2-34 16,1-10-22-1,0-16-4-15,-5-12-96 0,-7-9-154 16</inkml:trace>
  <inkml:trace contextRef="#ctx0" brushRef="#br0" timeOffset="6702.5">5742 1233 529 0,'0'0'189'0,"0"0"-81"15,0 0 33-15,0 0-46 16,0 0-62-16,0 0-33 15,-9 5-7-15,31 14 7 0,8 5-1 16,9 1-48-16,5 1-81 16,2-2-42-16,-1-2-142 15</inkml:trace>
  <inkml:trace contextRef="#ctx0" brushRef="#br0" timeOffset="6963.47">6151 1425 847 0,'0'0'169'0,"0"0"-19"0,0 0 15 16,0 0-88-16,-85-20-34 31,61 29-15-31,0 18-14 16,3 9-10-16,8 10 0 0,8 0-3 15,5-2 1 1,5-3-2-16,19-7-3 0,10-10 0 15,12-12-6-15,8-10-34 16,7-2-63-16,-1-24-84 16,-8-5-125-16,-10-9-461 15</inkml:trace>
  <inkml:trace contextRef="#ctx0" brushRef="#br0" timeOffset="9537.95">7173 1353 222 0,'0'0'351'0,"0"0"-276"0,0 0 58 16,0 0 10-16,0 0-52 15,0 0-3-15,0 0-10 0,13-59-19 16,-15 59-8-16,-18 0-25 15,-13 4-9-15,-12 20-16 16,-3 7-1 0,4 8 1-16,11-2-1 0,16 1-1 0,13-1-1 15,4-4-3 1,13-6-6 0,23-7-6-16,12-13-20 0,13-7-18 0,8-10-10 15,1-18-26-15,3-5-58 16,-12-3-101-16,-9-2-22 15</inkml:trace>
  <inkml:trace contextRef="#ctx0" brushRef="#br0" timeOffset="10267.16">7508 1073 631 0,'0'0'165'0,"0"0"-48"16,0 0 52-16,0 0-35 0,0 0-43 15,0 0-28 1,-26-21-20-16,26 21-7 16,-2 7-20-16,2 18-9 0,-6 11 12 15,3 11 7-15,-3 2-8 16,4 4-6-16,2-5-8 16,0-2-4-1,0-7-1-15,8-7 1 0,8-7-3 16,2-7-4-1,5-8-25-15,0-8-2 0,3-2-7 0,-1 0 6 16,-1-19 5-16,-3-3 6 16,-9-4 19-16,0-2 5 15,-8 1 4 1,-2-1 1-16,-2 5 0 16,0 3 12-16,0 1 2 15,0 8 1-15,0 4-4 16,0 3 6-16,0 4-15 15,0 0-7-15,0 6-9 16,9 14 2-16,7 4 7 16,2 1 2-16,0 1-2 0,3-4-1 0,-3-2 0 15,1-4-6-15,5-4-7 16,-3-4 0 0,3-4 3-16,-2-4 4 0,5 0 4 15,-6-7 1-15,-2-5 2 16,-1-5 0-16,-6-2 5 15,0-1-5 1,-3-6 4-16,-6 2 0 16,0-3-2-1,-3 5 1-15,0 5 7 0,0 1 3 16,-2 6 4 0,-4 3 6-16,-2 4-6 0,2 3 3 15,-8 0-12-15,-1 3-7 16,-4 18-1-16,-5 7-1 0,5 5 0 15,5-2-1-15,11 1-1 16,3-4-1-16,3-3-1 16,18-3-3-16,9-3-19 15,13-8-23-15,5-7-46 16,7-4-31-16,2 0-53 0,-2-9-29 31,-3-6-82-31,-6-3-146 16</inkml:trace>
  <inkml:trace contextRef="#ctx0" brushRef="#br0" timeOffset="10736.04">8439 1306 107 0,'0'0'445'0,"0"0"-225"16,0 0-38-16,0 0-47 15,0 0-24 1,-24-79-22-16,15 73-26 16,0 1-5-16,-1 3-22 15,-1 2-11-15,-6 10-17 16,-3 18-7-16,-1 9 0 15,6 4-1-15,11-2 0 16,4-2-3 0,7-2-2-16,19-6 2 0,12-7-17 0,7-10-38 15,9-12-40-15,2 0 21 16,-2-19-98-16,-1-10 5 16,-9-3 74-16,-2-9-15 15,-6-12 49-15,-3-8 45 16,-8-6 14-16,-6-4 6 0,-13-1 15 31,-6 9 21-31,0 9 27 16,-16 15 28-16,-5 13 39 15,5 9 1-15,4 6-14 0,4 8-12 16,5 3-56 0,1 0-22-16,-2 17-17 15,0 14-11-15,1 13 10 0,3 4-3 16,0 5-3-16,0 1-3 0,0 1-2 15,0-2-1-15,0-4-1 16,1-5-4-16,-1-6-56 16,5-7-56-16,5-9-60 15,8-7-91-15,6-10-16 16</inkml:trace>
  <inkml:trace contextRef="#ctx0" brushRef="#br0" timeOffset="11369.15">9018 1226 569 0,'0'0'290'15,"0"0"-174"-15,0 0 40 0,0 0-10 16,0 0-91-16,0 0-16 0,-87-38-4 16,75 38-20-16,-1 9-9 15,1 12-6-15,1 4 0 16,3 3 0-16,5 0-2 15,1 0-1-15,2-6 3 16,0-4-8 0,0-4-15-16,12-4-17 15,-2-3-2-15,1-5 0 16,2-2 9-16,1 0 19 16,-1-6 14-16,-1-7 2 0,0-1 4 15,-2 0-2-15,-2 0 4 16,-2 7 5-16,-3 2-1 15,0 1 0-15,3 4-8 16,3 0-4 0,3 0-3-16,4 7 3 0,1 7 0 15,-1-2-7-15,-4 2-9 16,3 1-6-16,-2-3-15 16,2-1 9-16,3-2-2 15,4-2 13-15,2-5 13 16,0-2 3-16,-1 0 1 0,-3 0 1 0,1-7-1 15,-4-7 0-15,0 0 5 16,-3-3 11-16,-1-2 10 16,-4-3 5-16,0-1 7 15,-4 4-7-15,2 4 2 16,-5 3 1-16,-1 5 1 31,-1 5-5-31,2 2-17 0,2 0-13 0,4 0-2 16,2 16 1-16,-1 6 1 15,3 2-4-15,-5 3-18 16,1 0 2-16,-2 0-20 0,-3-4 23 16,0-3-87-1,-2-6 1-15,-1-6-67 16,3-7-55-16,2-1-29 16,2-5-101-16</inkml:trace>
  <inkml:trace contextRef="#ctx0" brushRef="#br0" timeOffset="11566.79">9396 1054 491 0,'0'0'265'16,"0"0"-147"-16,0 0 29 15,0 0-51-15,0 0-73 16,0 0-23-16,-10 17 4 15,25 4-4-15,0 2-2 16,4 2-74-16,-2 0-143 16,1-1-249-16</inkml:trace>
  <inkml:trace contextRef="#ctx0" brushRef="#br0" timeOffset="12715.25">9650 1249 854 0,'0'0'110'0,"0"0"41"16,0 0 28-16,0 0-64 15,0 0-37 1,0 0-23-16,-37-65-17 0,37 65-22 0,0 0-13 16,0 1-3-1,0 19-2-15,4 6 1 16,10 9 1-16,2-2 0 15,1-2-1-15,0-2-3 16,-1-7-18-16,0-5-8 16,-4-3-11-16,-2-7 6 15,-1-2-6-15,-4-5 28 16,-1 0 6-16,5 0 7 16,0-12 3-16,0-5 0 15,4-5-1-15,-4-2 1 16,-1 0 0-16,-2 1 0 0,1 4 0 15,-4 3 6-15,3 4-2 16,-1 6 2-16,-2 3 0 16,0 1-2-16,5 2-7 15,1 0-1 1,5 0-1-16,1 3 0 0,0 11 2 16,-2 2-3-16,4 3-8 15,-4-2-16-15,0 0 6 0,2-1-14 16,0-3-11-1,1-3 18-15,1-3-1 0,1-3 7 16,-3-1 2-16,3-3 19 16,-3 0 1-16,-2 0 0 15,4-7 11 1,-3-6 16-16,0-1 12 0,1-5 7 16,-3-1-9-16,1-4-13 15,-4 1-2 1,0 0-6-16,-3 2 1 0,0-2-2 0,-6 2 3 15,0 1 8 1,0 5-1-16,0 4-6 0,-9 3-8 16,-3 7 0-1,-4 1-9-15,-4 3-2 0,-2 20 0 16,1 8-2-16,6 6-1 16,7 1 1-16,6 1-3 15,2-7-19-15,0-3-30 16,13-8-10-16,4-7-13 15,2-9-12-15,3-5-7 16,0 0 26-16,0-5 32 16,0-13 22-16,-3-5 5 15,-4-4 11-15,-4-1 0 16,-3 1 1-16,-5 6 8 16,-3 2 27-16,0 4 32 15,0 0 12-15,-3 5-5 16,-3 0 12-16,1 3-12 15,2 4 0-15,0 2-27 16,1 1-17-16,1 0-20 16,-1 1-11-16,1 19-2 15,1 7 2-15,0 14 4 16,0 3-3-16,0 4-1 0,0 10-3 16,0 7 3-16,4 8-1 0,11 8-13 31,2 0 10-31,3 5-15 0,4-5 1 0,-4-2-24 15,-3-10 3-15,-3-10-30 16,-8-16 13-16,-2-14 2 16,-4-14-14-16,-8-12 36 15,-18-3 20-15,-10-15 12 16,-4-15 28-16,1-9 21 16,2-7-11-16,11-6 5 15,9-5-17-15,12 2-16 16,5 2-9-16,0 6-1 15,22 6-2-15,8 6-31 16,8 7-35 0,2 2-58-16,-1 7-138 0,2 0-310 15</inkml:trace>
  <inkml:trace contextRef="#ctx0" brushRef="#br0" timeOffset="13645.62">11024 1296 685 0,'0'0'194'0,"0"0"-90"16,0 0 42-16,0 0-19 15,0 0-54-15,33-83-38 16,-14 66-15-16,9 5-6 0,2 2-8 0,0 4-4 16,1 6 0-16,-4 0-2 15,-4 9-1-15,-2 13 0 16,-2 5 1-16,-4 6-4 15,-5 1-8-15,-2 0-13 16,-5-2-11-16,-2 0-4 16,-1-4-11-1,0-8-16-15,0-4 21 0,0-7 2 16,0-5 13 0,0-4 19-16,0 0 12 0,-1-5 6 15,-7-12 15-15,-2-8 5 16,2-7 12-16,4-2-15 15,4-5 6-15,0 4-2 16,0 3-2-16,4 4-13 0,7 11-5 16,2 1-1-16,2 8-6 15,3 5-4-15,6 3-8 16,1 0-39 0,2 8-27-16,3 11-43 15,0-2-55 1,1 1-167-16</inkml:trace>
  <inkml:trace contextRef="#ctx0" brushRef="#br0" timeOffset="14330.04">11722 1252 697 0,'0'0'133'15,"0"0"30"-15,0 0-8 16,0 0-46-16,0 0-25 0,-55-78-23 31,52 75-2-31,0 3-22 0,1 0-16 0,-1 0-15 16,2 11-6-16,-1 13-2 15,2 5 0-15,0 5 1 16,0-2-1-16,14-3 0 16,4-4-8-16,2-6-16 15,0-5-14-15,-1-4-3 0,-1-3 8 16,-3-7-2-16,-1 0 16 15,-1-7 21-15,-4-10 3 32,6-8 2-32,-6-4 0 0,-2-7 6 15,-1 0-1 1,0 4 1-16,-3 5-2 0,2 11 2 0,-2 7 2 16,-2 5 3-1,2 4 0-15,6 0-16 0,9 5-6 16,6 12 6-16,4 5-2 15,-4 2 2-15,3 0-12 16,-2-4-9-16,1-6-9 16,0-6-1-16,3-8 11 15,-1 0 6 1,3-7 2-16,-1-15 10 16,-2-6 2-16,-1-7 0 15,-4-6 2-15,-4-4-1 16,-5-5 4-16,-6-8-5 15,-6-1 9-15,-2-3 3 16,-2 3 16-16,-14 9 10 16,0 14 3-16,1 14-2 0,4 13 6 15,7 6-1-15,4 3-18 16,-3 21-26-16,0 24 1 16,2 19-1-16,1 10 2 15,0 2-2-15,10-3 0 16,3-3 0-16,4-6-7 15,-2-9-53-15,2-11-51 0,3-10-73 0,5-10-87 16,7-12-251-16</inkml:trace>
  <inkml:trace contextRef="#ctx0" brushRef="#br0" timeOffset="14709.14">12648 1202 757 0,'0'0'137'0,"0"0"-25"16,0 0 20-1,0 0-84-15,0 0-44 0,0 0 1 16,6 17 6-16,12-12-6 16,3 0-2-16,1-5 4 15,-1 0-7-15,-3-2 1 16,-2-11 5-16,-2-2-3 15,-6-4-3-15,-3-1 4 0,-5-3-3 16,0 1 6-16,-1 2-3 16,-17 1 3-16,-1 8 4 15,-4 7 19 1,1 4 11-16,-2 4-12 16,0 21-20-16,0 14-8 15,6 4 5-15,8 4-4 16,7 1-1-16,3-5-1 15,3-4-1-15,15-8-8 16,6-9-56-16,8-12-46 16,3-8-84-16,4-2-195 15</inkml:trace>
  <inkml:trace contextRef="#ctx0" brushRef="#br0" timeOffset="15063.56">13111 981 828 0,'0'0'168'0,"0"0"-28"15,0 0 6-15,0 0-81 32,0 0-52-32,0 0-13 15,-41 31 3-15,41-6-3 16,0-3-1-16,9-3-2 15,6-5-4-15,2-4-32 0,-2-5 3 16,-2-5-27 0,-3 0 16-16,1-2 24 0,-4-13 18 15,-2-7 5-15,-5-1 0 16,0 1 6-16,0 4 9 16,-2 2 13-16,-4 8 15 0,2 2-19 15,-5 6-14-15,0 0-10 16,-3 23-14-16,0 7-48 15,5 8-48-15,2 3-133 16,5-4-343-16</inkml:trace>
  <inkml:trace contextRef="#ctx0" brushRef="#br0" timeOffset="15384.44">13294 1389 916 0,'0'0'153'0,"0"0"12"16,0 0-36-16,0 0-67 15,0 0-24-15,-83 0-18 16,72 13-13-16,3-1-5 16,3 2-2-16,5-1-3 0,0-3 1 15,8-1-5 1,9-4-12-16,5-5-13 0,2 0-1 0,-6 0 2 15,-3-10 6-15,-6-7 10 16,-4-2 12-16,-5-2 1 16,0 1 1-16,-9 5-3 15,-9 2 1-15,-2 7-21 32,-4 6-96-32,-2 0-139 0,2 0-580 15</inkml:trace>
  <inkml:trace contextRef="#ctx0" brushRef="#br0" timeOffset="16581.65">2010 2726 784 0,'0'0'169'15,"0"0"-108"-15,0 0 76 16,0 0 2 0,0 0-74-16,0 0-39 0,0-24-18 15,0 29-5-15,0 23-1 0,2 9 3 16,-2 10-1-16,0 2 0 16,0-3-3-16,-8-1 0 15,-2-6-1-15,-2-3-10 16,6-11-57-16,6-5-41 15,0-12-47 1,0-8-97-16,19-7-60 16,-2-20-193-16</inkml:trace>
  <inkml:trace contextRef="#ctx0" brushRef="#br0" timeOffset="17015.95">2018 2630 466 0,'0'0'88'0,"0"0"-21"0,-79-13 92 16,55 13-53-16,2 0-40 16,-1 0-6-16,-4 13 8 0,2 8-18 15,-5 8-3-15,2 5-11 16,-1 11-4-16,1 2 3 16,4 3-16-1,3 3 7-15,8 5-7 0,7-2-7 0,6 0-4 16,0-5-1-16,6-6-5 15,19-8 1-15,2-10-3 16,9-7 0-16,6-11 0 16,10-9-1-16,12-9 0 15,9-23-2-15,8-12 2 16,-2-9-3 0,-8-7-22-16,-11-1-3 15,-17-2 3-15,-16 0 5 16,-21-1 12-16,-6 0 8 15,-33 6 1-15,-19 7 2 16,-17 14 5-16,-13 15 0 0,-6 14 1 16,2 8 4-16,11 11-7 15,14 16-4-15,22 2-1 16,18 5-8-16,20 0-98 16,2-5-163-16,26-12-228 15</inkml:trace>
  <inkml:trace contextRef="#ctx0" brushRef="#br0" timeOffset="18682.4">3126 2779 318 0,'0'0'207'0,"0"0"-162"0,0 0 78 15,24-87 10-15,-20 72-32 16,-2 1-12-16,-2 6-21 0,0 1-14 16,0 2 10-16,0 2-11 15,-9 1-24-15,-12 2 1 31,-7 0-23-31,-7 25-3 0,-7 11-3 0,1 9-1 16,2 7 0 0,12-4 0-16,11-3 0 15,10-5 0-15,6-5-7 16,13-5 2-16,17-7-5 16,10-6 1-16,6-11-29 15,10-6-29-15,5 0-6 16,6-17-48-16,-3-8-44 15,-6-1-70-15,-10-4-112 0</inkml:trace>
  <inkml:trace contextRef="#ctx0" brushRef="#br0" timeOffset="19799.12">3545 2567 480 0,'0'0'215'0,"0"0"-107"16,0 0 28-16,0 0 26 0,0 0-41 15,0 0-63 1,-31-35 4-16,29 35-20 0,2 0-22 31,-1 5-12-31,-5 19-6 16,0 13 3-16,-3 13 10 16,0 7-4-16,2 0-3 0,2-1-6 15,4-6 0-15,1-10-2 16,0-6-2-16,4-9 2 15,6-7-2-15,1-5-4 16,-2-8-12-16,4-5-5 16,1 0 4-16,2-8 6 15,-1-12 4-15,0-7 3 0,-3-2 6 16,-3 1 1-16,-3 5-1 0,-5 4 1 16,-1 3 4-16,0 5-3 31,2 4 4-31,-2 2 2 0,1 5-8 0,2 0 0 15,5 0-6-15,5 9-2 32,5 8 7-32,3 3 0 15,-3 1-2-15,3 0-4 16,-5-2-8-16,4-5-3 16,-4 0 2-16,-1-8 6 0,4-2 2 15,-4-4 2-15,3 0 4 16,3-9 2-16,-3-11 1 15,3-1-1-15,-2-6 3 0,-7-2 0 16,-1-2-2 0,-3-3 1-16,-5 0 1 0,-3 5 2 15,0 2 6-15,0 10 4 16,-3 3 8-16,-5 6-2 16,0 4 4-16,-1 4-7 15,-3 0-7-15,-1 14-8 0,-5 17-3 16,1 11 0-16,3 2-3 15,8-1 2 1,6-4-2-16,0-5-2 16,7-7-7-16,17-6-33 15,10-7-29-15,11-9-23 16,7-5-56-16,5 0-10 16,-2-10-19-16,0-11-1 15,-9-4 42-15,-10-3 13 0,-9-3 128 16,-12 1 40-1,-2 3 44-15,-10 3 77 0,-3 2-10 16,0 5 27-16,-1-1-45 16,-14 3-20-16,3 5-17 15,-3 3-18-15,0 7-17 0,-1 0-22 16,-2 2-17-16,0 22-16 16,0 5-5-16,8 7-1 15,7 1-1 1,3-3-2-16,9-3 0 0,19-7-4 0,8-7-13 15,13-9-34-15,3-8-13 32,3 0-50-32,-1-20-23 15,-3-5-8-15,-8-6-9 16,-4-5 44-16,-11-7 73 16,-8-6 31-16,-9-4 9 0,-9-2 28 15,-2 4 27 1,-6 1 24-16,-15 8 7 0,2 9-1 15,2 12 45-15,1 10-22 16,8 6 5-16,5 5-13 16,0 0-50-16,3 0-29 0,0 24-16 15,0 13-4-15,3 10 7 16,8 2-5-16,4 2-3 16,0 2 0-16,-2-1-3 15,-1-5-46-15,0-5-70 0,4-9-45 31,1-12-113-31,7-6-10 0</inkml:trace>
  <inkml:trace contextRef="#ctx0" brushRef="#br0" timeOffset="20189.62">4867 2646 541 0,'0'0'289'0,"0"0"-151"0,0 0 28 16,0 0-30-1,0 0-54-15,-87-58-35 0,75 58-14 16,0 0-14-16,-4 19-16 16,-1 9-2-1,1 11-1-15,4 3 0 0,0 2 0 0,6-2-2 16,2-5 1-16,2-5-7 31,2-8-26-31,0-7-11 0,0-7-9 0,0-4 1 16,0-5-8-16,0-1 40 15,5 0 15-15,2-12 6 16,5-10 1 0,0-2 1-16,-1 2 1 15,-1 6 15-15,-3 5 5 16,1 5 6-16,7 6-10 16,0 0-14-16,4 0-1 15,3 14-3-15,-2 6-1 16,-1 4 0-16,-4 4-18 15,0 1-53-15,-4-4-54 0,6 0-125 16,12-3-256 0</inkml:trace>
  <inkml:trace contextRef="#ctx0" brushRef="#br0" timeOffset="20797.72">5578 2759 817 0,'0'0'152'15,"0"0"-33"-15,0 0 51 0,0 0-66 16,0 0-65-16,0 0-29 16,-6-7-10-16,2 37-3 15,1 11 3-15,-3 6 0 16,-2-3 0-16,1-5-2 0,-5-5-38 16,9-8-27-16,0-9-34 15,0-8-18 1,3-8-47-1,-2-1-14-15,2-17-35 0,0-17-273 0</inkml:trace>
  <inkml:trace contextRef="#ctx0" brushRef="#br0" timeOffset="21356.02">5435 2515 282 0,'0'0'298'0,"0"0"-168"15,0 0 2-15,0 0 35 16,0 0-128-16,0 0-39 15,3-37-1-15,43 47 0 16,8-3 1 0,3-1-2-16,2-6-5 0,1 0-35 15,0 0-4-15,-7-9-15 0,-8-10 3 16,-11-4-12-16,-11-6 19 16,-12-3 51-16,-11-1 7 15,0-4 32-15,-8 3 15 16,-13 3 18-16,-5 4 8 0,-2 10-3 15,7 6 14-15,8 8 20 32,1 3-36-32,9 2-18 15,-3 32-40-15,6 19-13 16,0 20 14-16,0 7 1 16,13 9-5-16,13 8 2 0,4 5-3 15,1 2-3 1,-1 0-7-16,-6-8 0 0,-8-9-3 15,-7-11-1-15,-5-6-11 0,-4-14-35 16,0-13-10-16,0-11-62 16,-7-16 73-16,-2-9-54 15,-6-7 76-15,-2 0 12 16,-6-4-7-16,-3-14 9 16,1-10 9-1,3-5 1-15,4-12 13 16,3-6 4-16,9-4 11 15,6 2-5-15,6 4 0 16,15 8-10-16,4 7 1 0,2 6-10 16,3 5-4-16,1 2-5 15,2 4-76-15,-2 0-92 16,-4 6-239-16</inkml:trace>
  <inkml:trace contextRef="#ctx0" brushRef="#br0" timeOffset="25663.43">6916 2749 643 0,'0'0'162'16,"0"0"-61"-16,0 0 50 0,0-75 6 15,0 69-64-15,0 5-18 16,0 1-28-16,0 0-19 16,0 0-27-16,0 13-1 15,0 20-1-15,0 9 1 0,0 3 4 16,0-3 0-1,0-4-4-15,0-6-4 0,0-7-4 16,0-9-33-16,3-6-25 0,3-8 8 16,0-2-43-16,6 0 19 15,1-7 15-15,8-20 42 16,-3-10 15-16,-3-5-26 16,-4-10 15-16,-10 1 11 15,-1-1 9-15,0 12 1 16,0 12 4-1,0 13 15-15,0 8 19 16,0 6 21-16,0 1-12 16,0 0-28-16,0 15-18 15,0 15 0-15,3 6 16 16,9 3-1-16,3-1-8 16,3-4-5-16,4-7-3 0,2-3 0 15,3-9-1-15,3-6 0 16,1-9-1-16,2 0-16 15,4-16-12-15,-3-9-3 16,-4-9-2-16,-3-9-2 16,-9-5 1-1,0-5 7-15,-12-3 14 0,-6 2 6 16,0 5 8 0,-9 6 1-16,-15 12 9 0,0 12 30 15,-1 6 21-15,5 10 23 16,1 3-13-16,10 0-25 15,0 11-11-15,2 15-16 16,1 12 5-16,3 6 8 16,3 0-4-16,0 2-4 15,4 2-9-15,14-2-10 16,2 0-2-16,5-5-1 0,3-7-1 16,-1-8-1-1,4-7-3-15,-1-8-15 0,-2-7-12 0,-1-4-11 16,-3 0 0-16,-6-11 16 15,-3-9 2-15,-6-4 20 16,-6-6 4-16,-3-3 0 16,0 2 5-16,-6 2-1 15,-9 8 10-15,0 7 12 16,0 5 7-16,5 7 13 16,2 0-8-1,2 2-10-15,1 7-18 16,-3 15-9-16,5 9 0 0,0 3-1 15,3-3-1-15,0-4 1 16,9-4-1 0,7-4-2-16,2-8 0 0,3-4-2 15,0-4-4-15,-3-3-13 16,3 0 3-16,-5-6 8 16,-2-9 0-16,-5-7 5 0,-5-5 3 15,-4-3 0 1,0-5 3-16,-4 5 1 0,-13 6 1 15,-5 7 3-15,-2 7-2 16,6 2 1-16,-1 8 8 0,2 0-2 31,5 0-6-31,5 11-4 0,2 10-5 0,4 3 3 16,1 4-8-16,0 0-26 16,13 1-62-16,11-6-37 15,4-4-83-15,2-5-182 16</inkml:trace>
  <inkml:trace contextRef="#ctx0" brushRef="#br0" timeOffset="25865.82">7869 2772 881 0,'0'0'108'0,"0"0"33"16,0 0-31-16,0 0-70 16,0 0-36-16,0 0-4 15,-15-46-23-15,15 46-104 16,5 12-105-16,8 2-49 16</inkml:trace>
  <inkml:trace contextRef="#ctx0" brushRef="#br0" timeOffset="26548.18">8227 2742 861 0,'0'0'102'16,"0"0"53"-16,0 0-12 0,0 0-60 15,0 0-44 1,-82-43-11-16,49 43-9 16,2 10-1-16,6 2-14 0,10-3-3 0,9-4-1 15,6 2-4-15,0-6-11 16,21-1-2-16,17 0-10 16,12-19-15-16,6-9-10 15,-2-8-1-15,-5-3-24 16,-7-3 32-16,-8-3 8 15,-10-5 21 1,-13 0 15-16,-8 0 1 16,-3 9 12-1,0 8 42-15,-15 11 34 0,0 10-6 16,3 7-1-16,1 5-28 16,-5 9-19-1,4 27-21-15,-6 17-7 0,6 13 19 0,9 9-14 16,3 7-5-16,0 3-3 15,11 2-3-15,-2-9 0 16,2-13 0-16,0-13-4 16,0-10 4-16,-1-12-37 15,-3-11-20-15,-1-13 35 0,2-6-23 32,2 0 10-32,5-21 22 0,4-13 6 15,1-9-10 1,-2-8-11-16,-8-4 4 0,-4-4 2 15,-3 1 8-15,-3 8 7 16,0 16 7-16,0 17 6 16,0 10 35-16,0 7 19 15,0 0-26-15,0 2-25 16,0 13-7-16,3 6 3 0,6 1 0 16,0-2-3-16,0-4-4 15,0-4 1 1,-3-5-66-16,5-7-90 0,-3 0-113 15,-2-16-334-15</inkml:trace>
  <inkml:trace contextRef="#ctx0" brushRef="#br0" timeOffset="28046.73">9158 2569 783 0,'0'0'136'15,"0"0"-28"-15,1-81 62 0,1 57-52 16,1 8-43-16,0 7-14 16,-2 4-21-16,2 2-8 15,-1 2-21-15,7 1-11 16,9 0 1-16,7 15-1 0,11 11 0 31,0 4 0-31,-2 8-1 0,-1 4-3 0,-1 1-6 31,-4 3-7-31,0-6-17 0,0-6-10 0,-4-7 6 16,-6-10-13-16,-5-9 10 16,-7-4 14-1,-1-4 6-15,-1-4 21 16,-1-23 7-16,-3-10-3 15,0-10-2-15,0-3 2 16,0 2 5-16,0 0-4 16,-7 7-1-16,-1 4 4 15,2 4 0-15,3 7 1 16,0 7-5-16,3 6-1 0,0 7-3 0,0 6-3 16,0 0-36-1,15 8-106 1,11 16-22-16,2 6-75 0,-3 5-172 0</inkml:trace>
  <inkml:trace contextRef="#ctx0" brushRef="#br0" timeOffset="28701.86">9801 2746 733 0,'0'0'135'16,"0"0"-22"0,0 0 12-16,0 0-53 0,52-91-44 15,-26 66-10-15,0 1-5 16,-2 2-5-16,-5 0-2 16,-7 2 0-16,-7 6 1 15,-5 1 2-15,0 4 18 16,0 1 17-1,-18 3-18-15,-9 5-6 0,-7 0-11 0,-6 5-9 16,2 15 4 0,7 1-3-16,7 4-1 15,14-2-1-15,5 0 1 16,5 1 0-16,3-1 0 16,21-3-2-16,10-5 0 15,7-5-2-15,6-8 1 0,0-2 2 16,-3 0 1-16,-8-12-1 15,-2-3-2-15,-8-2 2 16,-6 1 0-16,-9 1 1 16,0 0 1-16,-5 2 0 15,-2 0 2 1,-1 4-2-16,0 1 3 0,0 5-3 0,-2 0 1 16,1 2-4-16,1 1 0 15,3 0-11-15,4 0-16 0,1 7 8 16,-1 6-11-16,-3 4 0 15,-1-1-8 1,-4 4 18-16,1-2 6 0,-3 1 0 16,0-1 10-1,0-5 6-15,0-2 0 16,0-3 0 0,0-5 0-16,0 2-1 0,8-5-3 15,6 0-2 1,6 0 5-16,10-16-1 0,6-6-35 15,5-2-37-15,4-6-44 16,6-4-46-16,2-5-33 0,0-5 90 16,-4-6-188-16</inkml:trace>
  <inkml:trace contextRef="#ctx0" brushRef="#br0" timeOffset="28933.28">10715 2207 541 0,'0'0'255'0,"0"0"-76"0,0 0-15 31,0 0-14-31,0 0-52 16,0 0-26-16,-63-45-12 0,60 45-32 0,-1 17-23 16,-2 14-5-16,5 13 0 15,1 7 3-15,0 4-3 16,1-1 0-16,11-1 0 16,-3-7-11-16,4-5-31 15,-4-8-31-15,3-3-38 16,5-9-50-16,1-4-24 15,7-9-35-15,2-6-219 16</inkml:trace>
  <inkml:trace contextRef="#ctx0" brushRef="#br0" timeOffset="29202.94">10815 2571 731 0,'0'0'157'16,"0"0"9"-16,0 0 13 15,0 0-77-15,0 0-35 16,0 0-14-16,-15-76-13 0,30 62-25 31,6 4-6-31,3 0-9 0,2 2-2 16,0 8 1 0,3 0-4-16,-4 3-1 15,-1 13-17-15,-4 5-19 16,-6 1 12-16,4 2-11 15,-8 4-24-15,-1-3-23 0,-2 0-5 16,-5-5-13-16,-2-2-4 0,0-3 5 16,0-5-67-16,-6-3-30 15</inkml:trace>
  <inkml:trace contextRef="#ctx0" brushRef="#br0" timeOffset="29433.85">11097 2227 645 0,'0'0'160'0,"0"0"-36"16,0 0 0-16,0 0-71 15,0 0-53-15,0 0-11 16,1 30-3-16,16-2-60 15,7 0-80 1,-1-5-113-16</inkml:trace>
  <inkml:trace contextRef="#ctx0" brushRef="#br0" timeOffset="29660.81">11476 2364 634 0,'0'0'258'16,"0"0"-153"-16,0 0 59 16,0 0-39-16,-96-21-73 0,71 31-23 15,0 14-7-15,1 8-13 16,10 7-7-16,5 1-1 16,8-3-2-16,1-3 0 15,6-3-5-15,18-4-68 16,7-7-85-16,5-11-75 15,1-7-203-15</inkml:trace>
  <inkml:trace contextRef="#ctx0" brushRef="#br0" timeOffset="30335.56">11594 2481 609 0,'0'0'200'15,"0"0"-90"-15,0 0 8 16,0 0-75-16,0 0-40 16,0 0 3-16,0 11 4 15,13-5-2-15,5-3-3 16,3-3-1-16,3 0 0 16,3 0-2-16,-2-8-2 0,2-4 3 15,-5-5-3-15,-5 0-3 16,-6-4 1-16,-5 4 2 15,-4 0 3-15,-2 5 4 16,-2-1 14 0,-15 6 21-16,-6 5-6 0,-5 2-22 15,-1 5-1-15,-2 14-9 16,9 8-1-16,4 2-3 16,7 4 0-16,10-1 0 15,1-3-1-15,3 0 0 16,22-5-12-16,7-7-51 15,8-7-5-15,3-10-32 16,5 0 5-16,0-2 9 16,-5-11 62-16,0-5 25 0,-10-2 33 15,-6-5-13 1,-12-8 64-16,-6-1-33 16,-5 1-8-16,-4 5 18 15,0 8 2-15,0 10-3 16,0 4-16-16,0 5 0 0,0 1-12 15,0 0-25 1,11 0-7-16,4 7-2 0,7 6 0 0,-1 2 2 16,-5 2-1-16,-1-3-8 0,-1 2-21 15,-3-3 7 1,-2-2-2-16,-3 0 6 16,-1 1-3-1,4-1 9-15,-5-2 6 0,-1 3 7 16,-3 0-1-16,-6 1-5 15,-19 1-19-15,-8 1-7 16,-4-2-14-16,-5-1-17 16,0-1-54-16,-1-4-79 15,1-4-173-15</inkml:trace>
  <inkml:trace contextRef="#ctx0" brushRef="#br0" timeOffset="31096.23">13133 2498 630 0,'0'0'143'15,"0"0"-72"-15,0 0 67 16,-85-45-46-16,33 35-48 15,-8 1-11-15,-4-2-11 16,3-3 4-16,9-1-8 0,13 1-3 16,14-3 6-1,12 2 4-15,10-1-7 0,3-2-18 32,17-2-5-32,20-1-9 0,14-3-27 15,10 5-7 1,3-1-9-16,-4 3-5 0,-8 1-13 15,-15 1-4-15,-13-1 15 16,-16 2 22-16,-8-2 21 16,0 1 21-16,-17-1 6 15,-8 3 22-15,-2 3 40 16,-1 1 2-16,1 4 11 0,6 5-9 16,3 0-22-16,-1 20-16 15,2 18-15 1,-1 8 12-16,3 12 5 0,5 8-13 0,6 2-8 15,2 2-1-15,2 0-11 32,0-5-3-32,6 0-2 0,15-6-59 0,6-11-123 15,7-12-195-15</inkml:trace>
  <inkml:trace contextRef="#ctx0" brushRef="#br0" timeOffset="32161.44">13980 2476 856 0,'0'0'126'0,"0"0"-21"0,0 0 38 0,0 0-53 31,0 0-47-31,0 0-26 16,1-1-14-16,28-10-2 15,11-2-1-15,11-3 0 16,-2 0 0-16,-3-3-10 16,-8 1-18-16,-10-4-11 0,-4 0 2 15,-11 1 1-15,-5 1 10 16,-8 3 15-16,0 5 11 16,-12 3 5-1,-13 5-1-15,-10 4 2 0,-8 0-4 0,-3 9 8 16,-3 15-3-16,5 4 0 15,10 4-1-15,7 3 1 16,9 2 0-16,12-2-5 16,6-1-2-16,0-6-1 0,27-3 0 15,17-8-7-15,18-7-6 16,14-8-41-16,9-2-39 31,11-4-48-31,-5-12-25 16,-5-3-65-16,-8-3-32 15</inkml:trace>
  <inkml:trace contextRef="#ctx0" brushRef="#br0" timeOffset="33061.26">14789 2428 99 0,'0'0'428'0,"0"0"-256"15,0 0-18-15,0 0-18 16,-108-22-54-16,61 22-7 16,-3 5 3-16,4 7-2 15,6 0-16-15,11 0-22 16,10-4-17-16,13-4-5 0,4-1-13 15,2-1-3-15,3 1-5 16,23-3-5-16,17 0 10 0,17-9-4 31,10-15-2-31,3-7-16 0,-3-8-13 0,-6-6-20 16,-7-8 2-16,-3-9-15 16,-12-7 16-1,-14 1 8-15,-14 8 14 16,-14 12 20-16,0 14 10 15,-20 12 15-15,-9 10 30 16,-2 10 23-16,-2 2-13 16,-4 12-19-16,1 18-5 15,2 12 4-15,8 8-7 0,9 5-9 16,11 2-2-16,6-1-14 16,7-3 1-1,21-6-2-15,11-4-2 0,9-8 0 16,5-7-1-16,3-8-2 15,2-9-18-15,-3-6-9 16,-4-5-20-16,-8 0 13 16,-8-10 4-1,-7-10 17-15,-9-3 14 0,-7-1 2 16,-7 0 2-16,-5 2 8 16,0 3 7-16,-8 2 12 15,-7 4 5-15,-4 6 0 16,0 0-9-16,-3 7-6 15,2 0-11-15,1 9-4 16,3 12-4-16,4 7 0 0,4 6 0 16,8 2-1-16,0-2 0 15,3-2-7-15,16-6 0 16,3-4-27-16,3-8-20 16,-2-5-20-16,1-7 7 15,-3-2 13-15,-5 0 13 16,-3-6 28-16,-2-10 14 0,-3-4 2 15,-5-2 2-15,1 0 13 16,-4 5 15 0,0 6 13-16,0 3 6 0,0 5 12 15,0 1-10-15,0 2-23 0,0 0-23 16,0 13-7-16,4 10 0 16,2 9 2-1,-1 6-2-15,2 3 0 16,5 3-1-1,0 4 0-15,3-1 1 0,-4-2 0 0,-5-4-6 16,-5-6-10 0,-1-9-11-16,-1-4 17 15,-16-5-3-15,-11-6 7 16,-4-4 5-16,-6-4 1 0,0-3-2 16,4 0 1-16,4 0 1 15,8-7-4-15,10-10-32 16,10-9-45-16,2-10-69 15,21-14-41-15,12-6-126 16</inkml:trace>
  <inkml:trace contextRef="#ctx0" brushRef="#br0" timeOffset="33715.19">15594 2464 733 0,'0'0'166'16,"0"0"-44"-16,0 0 42 0,0 0-72 16,0 0-57-16,0 0-16 15,28-36-13-15,2 21-2 16,0-1-4-16,-2-1 1 16,-1-3-1-16,-1 1 0 15,-3 0 1-15,-6 4-1 0,-5 1-1 16,-6 2 1-16,-6 4 1 31,0 3 4-31,-5 1 4 0,-18 4-8 0,-9 0 0 16,-7 19 1-16,2 9-2 15,1 7 0-15,9 3 0 16,10 1 0-16,10-1 0 16,7-6-3-1,3-5-1-15,21-8 0 16,12-7-3-16,11-9-16 15,6-3-15-15,4-3-8 0,-4-14-6 16,-5-4 21-16,-6-8 16 16,-9-2 15-1,-5-5 0-15,-8-1 1 0,-6 3 2 16,-4 5 1-16,-7 8 13 0,-3 6 11 16,0 7 21-16,0 4-7 15,0 4-18-15,0 0-13 16,8 0-11-16,6 11-4 15,5 7 3-15,4 1 1 16,1 5 0-16,-2-2-3 16,-3-2-19-1,-4 0-5-15,-4-3-2 0,-4-2 3 0,-4 0 9 16,-3-3 6-16,0 1 7 31,-5-2-1-31,-14 1-2 16,-9 0 7-16,-7 0-4 15,-4-2-4-15,-2 0-11 16,4-1 10-16,2-4-18 0,7-2-77 16,4-3-84-16,12 0-224 15</inkml:trace>
  <inkml:trace contextRef="#ctx0" brushRef="#br0" timeOffset="34632.15">17157 2370 260 0,'0'0'201'15,"0"0"-101"-15,0 0 71 0,88-82-10 0,-82 65-28 31,-3 9-15-31,-3 1-31 0,0 3-16 16,-6 4-14-16,-19 0-32 16,-11 9-12-16,-10 18-8 15,-2 4-4-15,8 5 5 16,11-4-3-16,13 1-3 16,12-5-1-16,4-3-2 15,0-5 0-15,9-4-1 16,13-7-4-16,8-5-27 0,7-4-2 15,3 0 5 1,1-16-9-16,-5-6-19 0,-7-4 8 16,-3-6 5-16,-7 5 5 15,-7-2-4-15,-8 7 9 16,-4 5 24-16,0 3 13 0,0 4 7 16,0 3 31-16,-3 4 9 15,0 3-1-15,0 0-8 16,-4 1-25-1,-6 18-8-15,-1 5-4 0,-1 2-1 0,5 1 0 32,7-2 1-32,3-3-1 15,0-2-9-15,12-6-7 0,15-5-38 16,9-9-30-16,8 0-35 16,4-5-58-16,0-15-23 15,-5-2-24-15</inkml:trace>
  <inkml:trace contextRef="#ctx0" brushRef="#br0" timeOffset="35602.83">17657 2297 430 0,'0'0'136'16,"0"0"16"-1,0 0-9-15,0 0-45 0,0 0 5 16,0 0-37 0,-7-29-4-16,5 29-16 0,-4 1-26 15,-1 15-12-15,-3 7 0 16,3 5 6-1,4 3-7-15,3 4-2 0,0-3-3 16,0-2-1 0,13-2-1-16,3-7-2 0,3-6-3 15,2-4-20-15,-3-6-10 16,-1-5 1-16,-1 0 11 16,0-12 19-16,-4-10 4 15,1-4 1-15,-4-5 0 16,-3-1-1-16,-3 0 3 15,-1 3 2-15,-1-1 8 16,1 2 18-16,-1 3-8 16,1 5 2-16,-2 5-1 15,1 5 6-15,-1 5-8 16,0 5-4-16,3 0-16 0,3 0-2 0,5 14 0 16,3 6 2-16,3 7 0 31,2 1 0-31,-2-1-2 0,2 0-2 0,0-3 2 15,-4-2-5 1,2-4-19-16,-2-4-9 0,-2-3 0 16,-1-3 4-1,-3-6 7-15,-3-2 8 16,1 0 6-16,1 0 8 16,1-13 1-16,1-4 0 0,-1-2 2 15,2-2-2-15,-1-2 1 16,-1 0 0-16,2 4 5 15,-4-1 3-15,3 3-2 16,-2 3 4-16,-2 4-2 16,-2 3-5-16,-1 4-1 15,0 3-3-15,0 0-1 16,2 1 0-16,2 12 1 16,1 6 1-16,0 1-1 0,1-2 1 15,1 3-2-15,1-3-2 16,1-2-2-1,2-2-3-15,-1-3 0 16,2-2-9-16,1-1 7 16,1-4-4-16,4-1 11 15,0-3-5-15,2 0 0 16,-1 0 5-16,-2-4 1 16,-1-7 2-16,0-6 1 15,-2 0-1-15,-1-5 2 0,-2-2 6 0,0-5-1 16,-4 0 6-1,-2-4-3-15,-5 3 2 0,-3 4 3 16,0 4 5-16,0 7-2 16,-3 5 12-16,-5 4-3 15,-2 6 2-15,-2 0-14 16,-4 17-10-16,-3 12-6 0,0 7 1 31,8 0-1-31,8 1-1 0,3-1 0 16,0-6-1-1,17-5-3-15,4-3 1 0,4-10-18 0,3-2-25 16,2-9-10-16,2-1-34 16,-1-3-25-1,2-12-56-15,1-2-73 16,1-5-130-16</inkml:trace>
  <inkml:trace contextRef="#ctx0" brushRef="#br0" timeOffset="35803.37">18913 2319 692 0,'0'0'194'0,"0"0"-75"15,0 0 27-15,0 0-72 16,0 0-64-16,0 0-10 15,-5-9 0-15,-1 9-75 16,-10 0-93-16,-5 0-213 16</inkml:trace>
  <inkml:trace contextRef="#ctx0" brushRef="#br0" timeOffset="36921.41">16810 2369 470 0,'0'0'83'15,"0"0"-1"1,0 0 56-16,0 0-32 0,0 0-44 15,0 0-29 1,-70-16-3-16,50 26-9 0,-2 7-7 0,4 3-11 16,6 1 7-16,6 0 2 15,6 1-4-15,0 0-2 16,1-2-6-16,19-1 2 0,7-5-2 16,8-1 0-16,1-1 0 15,2-3-7-15,-5 0-18 16,-5-1-6-1,-4 3-18 1,-9-3-22-16,-4 2 13 0,-6-2-2 0,-4-1-2 31,-1 2 39-31,0 1 4 0,-10 0 18 0,-9 0 1 16,-7-1 5-16,-2 0-4 16,-3-3-1-16,2-1 4 15,3-3-3-15,3-2-2 16,4 0 1-16,8-7-35 15,7-10-154-15</inkml:trace>
  <inkml:trace contextRef="#ctx0" brushRef="#br0" timeOffset="39579.62">2191 4059 337 0,'0'0'249'0,"0"0"-148"15,0 0 29-15,0 0 33 16,0 0-42 0,0 0-32-16,0-27-12 0,0 27-10 0,-2 0-18 15,-4 0-22-15,-3 0-12 16,-4 0-5-16,-4 3-8 16,-2 7-1-16,-3-1-1 15,10-1-14-15,3-5 5 16,5-1-1-16,2-2-2 15,2 0 1-15,0-8-7 0,-3-9-2 32,3-4-17-32,0 0 23 15,0 2 9-15,0 1 1 16,5 5 3-16,0 0 0 16,1 2 1-16,-3 5 0 15,2 3-1-15,-2 3 0 16,0 0-4-16,3 4-2 0,4 14-3 15,1 6 9-15,-5 8-2 16,-5 4 1-16,-1 4 2 16,0 6-2-16,0-3 4 0,-12 1-2 15,-4-6 0 1,-1-9-13-16,-2-4 2 0,-1-8-9 16,-2-2-6-1,-2-7 10-15,-1-3 10 16,0-5-4-16,-1 0 8 15,-1-5 2-15,2-13 3 16,1-4 7-16,9-2 0 16,2 2 11-16,10 2 11 15,3 5-20-15,0 5 2 16,0 2 1-16,6 6-15 16,15 2-1-16,1 0 1 0,6 4-3 15,-5 13 1-15,2 2 2 16,-1 4-22-16,-3 1-9 0,-3-1-21 15,3-3-22-15,-1-3-64 16,5-7-42-16,3-10-96 16</inkml:trace>
  <inkml:trace contextRef="#ctx0" brushRef="#br0" timeOffset="40045.33">2106 3783 611 0,'0'0'127'0,"-88"-9"-52"15,49 9 47-15,3 6-4 16,-1 19-48-16,1 9-29 16,-1 9 5-16,7 6-3 0,4 8-19 15,-2 7-5-15,7 5 1 16,4 1 2-16,6-4-1 15,8-7-4-15,3-5-9 16,6-7-8-16,21-11 5 16,4-3-4-16,5-12-1 15,10-10-1-15,7-11-3 16,10-3 2 0,11-24 1-16,6-12-3 15,2-10-13-15,-3-4 2 16,-10-8-22-16,-11-4 6 0,-12-6-4 15,-16 2 19-15,-18 4-12 16,-12 8 22-16,-12 7 5 16,-25 7 2-16,-8 9 3 15,-16 13 10-15,-8 17 8 16,-8 4-12-16,-2 15-5 0,7 13 1 16,11 4-5-16,12 0-1 15,13 2-2-15,11 2-12 16,11 8-99-16,10-2-148 15,4-7-219 1</inkml:trace>
  <inkml:trace contextRef="#ctx0" brushRef="#br0" timeOffset="40996.4">3493 4023 414 0,'0'0'107'16,"0"0"-32"-16,0 0 78 15,0 0-42-15,0 0-31 0,12-77-12 16,-12 66-1-16,0 2 4 16,-12 4-18-16,-3 2-9 31,-9 3-18-31,-6 3-13 0,-6 21-3 0,-4 10-9 0,6 10-1 16,6 3 0-16,8 0 0 31,13-1 1-31,7-7-1 15,0-3-4-15,16-8-2 16,11-8 2-16,10-7-3 16,12-10-2-16,5-3-44 15,6-13-16-15,3-14-23 16,-5-8-55-16,-6-5-49 0,-6-7-79 16</inkml:trace>
  <inkml:trace contextRef="#ctx0" brushRef="#br0" timeOffset="42115.61">3821 3716 638 0,'0'0'176'0,"0"0"-57"15,0 0 37-15,0 0-43 0,0 0-37 16,0 0-28-16,-25-23-13 31,23 23-15-31,-1 20-9 16,-3 13-6-16,-1 12 12 15,-2 5 19-15,3 4-9 16,0-1-18-16,4 0-2 16,2-2-2-16,0-4-5 0,0-5 1 15,2-6-1-15,10-9-3 16,-3-7 1-16,6-6-15 16,-5-8-21-16,0-4 4 15,1-2 2-15,1-2 0 16,0-16 23-16,-2-9 9 15,-2-4 0-15,2 0 0 0,-5 1 2 0,-2 5 0 32,-2 5 2-32,-1 3 6 0,0 9 4 0,0 3 2 15,0 4-5-15,2 1-10 16,4 0-1-16,5 3-8 16,6 14 7-16,5 7 0 31,2 0 1-31,-3 1-1 0,0-3-1 15,1-1-2-15,-2-8-6 16,-1-2 0-16,2-7-2 16,0-4 6-16,0 0 3 15,1-8 3-15,2-11 0 16,-3-3 1-16,0-7 1 0,-2-3 4 16,-2-1-6-1,-6-2 3-15,-3 5 1 0,-5-1-3 16,-3 8 0-16,0 4 7 15,0 7 9-15,0 2 3 16,-3 7 10-16,-5 3-13 16,-5 0-3-16,-5 3-13 15,-1 21-1-15,-5 6 0 0,7 5-2 16,6 2 0 0,6-1-1-16,5-3 0 15,0-6-4-15,22-4-19 16,14-7-18-16,15-11-13 15,7-5-41-15,5 0-13 16,-4-17-9-16,-5-4 5 16,-8-1 7-16,-10-2 12 0,-9-3 58 15,-9 0 34-15,-9 0 4 16,-9-2 34-16,0 4 54 16,0 4 3-16,-6 3 21 15,-9 5-5-15,-3 6-19 16,0 2 1-16,-1 5-28 0,-1 0-25 15,1 21-13-15,-2 11-18 32,5 7-3-32,1 3 0 0,12-1-2 0,3-3 0 0,10-3-3 15,16-7 2-15,12-11-15 16,10-11-37-16,9-6-30 16,7-11-33-16,-3-15-22 31,-7-6-3-31,-8-5 21 15,-7-3 16-15,-9-10 50 16,-7-3 6-16,-9-6 48 0,-6-5 9 16,-8 4 31-16,0 6 28 15,-2 14 25 1,-13 13 59-16,0 10-31 0,0 8 17 16,2 6-23-16,2 3-36 0,1 3-24 15,-2 18-25-15,3 13-20 16,3 12 1-16,6 5-7 15,0 4-2-15,0-1-1 16,9-4-1-16,2-3-3 16,3-5-33-16,0-7-34 15,7-8-59 1,1-8-4-16,6-8-160 16,-1-11-161-16</inkml:trace>
  <inkml:trace contextRef="#ctx0" brushRef="#br0" timeOffset="42512.2">5173 3892 368 0,'0'0'306'16,"0"0"-140"-16,0 0 38 15,0 0-57-15,0 0-53 16,-80-55-30-16,66 55-21 0,-3 5-24 16,4 16-12-1,-4 8-4-15,1 4-2 0,5 4 0 16,2-1-1-16,1-2 0 15,3-2 0 1,5-8-2-16,0-5 1 0,0-6-7 0,0-7-12 16,0-5-10-16,0-1 0 15,0 0 11-15,12-9 9 16,0-13 10-16,3-6 1 16,1 2 1-16,-4 4-1 15,-2 6 3 1,-2 8 4-16,3 4 8 15,2 4-2-15,2 0-11 16,6 6-1-16,2 13-1 16,-1 6-1-16,0 3-1 15,-3-2-19-15,-4 2-31 0,6-6-45 16,1-2-11-16,1-6 83 16,2-7-41-16,-6-5-266 0,-11-2-262 15</inkml:trace>
  <inkml:trace contextRef="#ctx0" brushRef="#br0" timeOffset="43261.19">6148 3999 784 0,'0'0'133'0,"0"0"11"16,0 0 36-16,0 0-79 15,0 0-42-15,0 0-28 16,-15-29-21-16,9 51-10 15,3 11 0-15,-6 13 0 16,0 3 0-16,2-3 0 16,2-7-2-16,2-6-1 0,3-9-4 15,0-11-30-15,0-6-25 16,0-7-22-16,0 0-41 16,0-10 19-1,9-18-28-15,0-9-117 0,0-7 28 16</inkml:trace>
  <inkml:trace contextRef="#ctx0" brushRef="#br0" timeOffset="43883.25">6053 3805 512 0,'0'0'153'0,"0"0"-34"16,0 0-1-16,0 0-52 31,0 0-48-31,0 0-17 16,17 8 5-16,15 1 2 0,10-1-2 15,7-7-4 1,4-1-2-16,-2 0-5 0,-2-3-19 16,-4-12-29-16,-11-5-14 15,-7-7 7-15,-10-2-1 16,-8-7 37-16,-8-1 24 16,-1-1 10-16,-4 1 34 0,-16 5 26 15,1 6 11-15,-5 8-10 16,3 5 13-16,0 5 24 15,5 7-14-15,4 1-31 0,4 9-14 32,0 21-34-32,0 17-6 0,8 14 11 0,0 14-4 31,9 8-4-31,15 4 3 16,3 5-3-16,-2-2 2 0,3-1-5 15,-7-5-7 1,-1-6-1-16,-4-8-1 0,-7-11-1 15,-3-9-3-15,0-10-29 16,-2-10-19-16,-4-11-10 16,0-10 37-16,0-6-45 0,0-3 42 15,-16 0 18-15,-8-6-39 16,-10-12 11-16,-2-8 27 16,0-6 11-1,6-7 0-15,3-7 0 0,8-2 2 16,10 5 7-16,8 1 16 15,1 3 3-15,3 6-2 0,14 1-9 16,6 3-1-16,2 7-6 16,2 4-7-16,0 5-3 15,1 5-1 1,-4 2-4-16,-3 6-59 16,0 0-32-16,-3 0-93 15,-3 7-66-15,-2-1-172 16</inkml:trace>
  <inkml:trace contextRef="#ctx0" brushRef="#br0" timeOffset="44035.34">6648 4092 201 0,'0'0'476'16,"0"0"-408"-16,0 0 29 0,0 0-50 15,0 0-47 1,0 0-103-16,-30-50-204 0</inkml:trace>
  <inkml:trace contextRef="#ctx0" brushRef="#br0" timeOffset="46661.37">7547 3984 472 0,'0'0'73'15,"0"0"63"-15,0 0 39 16,0 0-37 0,0 0-35-16,0 0-11 0,4-54-36 15,-15 47-11 1,-4 2-17-16,-11 5-11 0,-10 0-10 0,-10 21-3 15,-5 11 0-15,1 6 3 16,9 0-7-16,15-4 4 16,11-2-4-16,13-5-3 15,2-4-1-15,15-1 0 16,18-10-3-16,12-12 6 16,13 0-4-16,5-24 3 15,1-15-27 1,-3-4-20-16,-9-6-12 15,-9-5 4-15,-10-8 7 16,-5-9 8-16,-11-10 11 0,-6-5 28 16,-11 3 3-16,0 12 2 0,-5 13 10 15,-9 19 18-15,0 15 20 16,3 12 16-16,2 9-11 16,4 3-20-16,1 0-17 15,-2 1-16-15,2 25-2 16,-2 15 0-16,3 7 3 15,1 9 12 1,2 1 1-16,0 6 4 0,11 2-15 16,5-3 8-1,2-5 12-15,3-14-23 0,0-7-1 0,3-10-1 16,3-11 0-16,1-7-6 16,5-9-2-16,1 0-23 15,2-10 2-15,-4-12 5 16,0-9-3-16,-11-3-1 15,0-7 8-15,-7-2 6 16,-9-1 9-16,-2 6 5 16,-3 9 1-16,0 7 6 15,-5 7 22-15,-6 5 9 16,-3 4-1 0,-2 5-5-16,1 1-6 15,-3 0-18-15,0 21-4 16,2 8-3-16,2 6 0 15,4 4 0-15,10-5 0 16,0-1-2-16,3-5 0 16,21-5-3-16,12-6 2 15,11-6-1-15,10-10-1 16,2-1 0-16,1-5 1 0,-3-15-9 16,-8-6-1-16,-4-2 4 15,-8-6 1-15,-9-3 5 16,-7 4 3-16,-7-1 2 15,-10 6 1-15,-4 5 13 16,0 5 9-16,-1 4 8 16,-13 4-5-16,-5 3-5 0,-2 7-5 0,-3 0-2 15,0 7-12-15,2 14-3 16,3 9-1-16,7 4 0 16,4 5-1-16,8 0-3 15,0-5 2-15,9-3-3 16,16-5-9-1,10-8-18-15,7-6-9 16,5-8-7-16,-2-4-13 16,0 0-7-16,-11-10 5 0,-6-7 5 15,-8-2 18-15,-10-3 18 16,-5-2 20-16,-5 2 2 16,0 3 11-16,0 2 22 15,-9 5 39-15,1 0-10 16,-2 7 17-16,7 2-16 0,-2 3-11 15,2 0-22 1,0 8-10-16,-1 21-12 16,0 10 1-16,4 10 0 15,0 4-2-15,0 8-3 16,10 5-1-16,2 7-3 16,1 0 0-16,-2-3 0 15,-4-6-1-15,-2-8 0 16,-4-9-1-16,-1-8-11 15,0-11-16-15,0-6 5 16,-9-7 14-16,-11-3-14 16,-6-7-8-16,-11-2 16 15,-5-3 1-15,-3 0 0 16,-1-10 0-16,4-11-16 16,11-7-30-16,10-13 14 15,19-11-46-15,2-12-85 16,27-8-57-16,14 1-12 0</inkml:trace>
  <inkml:trace contextRef="#ctx0" brushRef="#br0" timeOffset="47094.62">8779 3716 776 0,'0'0'137'16,"0"0"-2"-1,0 0 15-15,0 0-65 0,0 0-51 16,0 0-18-16,24-48-11 16,-6 48-2-16,1 0-3 15,2 12-1-15,4 7 0 16,-5 4-1-16,5 5-4 16,-4 3-25-16,0 1-10 15,-6 1-27-15,-6-4-20 16,0-1 0-16,-6-6-45 0,-3-4 1 15,0-3-8 1,0-6 62-16,-15-5 31 16,-2-4 25-16,-2 0 22 15,0-1 23-15,1-14 38 0,0-2 37 16,4-5 28-16,1-5-27 16,4-6-17-16,3-3-22 15,6-4-21-15,0 3-10 16,0 7-12-16,15 8-16 15,4 7-1-15,4 6-4 16,3 6-24-16,6 3-45 16,-1 0-47-16,2 4-96 15,0 7-139-15</inkml:trace>
  <inkml:trace contextRef="#ctx0" brushRef="#br0" timeOffset="47475.35">9247 3863 756 0,'0'0'121'16,"0"0"55"-16,0 0-37 16,0 0-73-16,0 0-42 0,0 0-17 15,33-65-1 1,-5 38-6-16,2 1 0 0,-4-1 0 15,-1 0-1-15,-4 3-1 16,-9 3-11-16,-3 9-10 16,-8 2 8-16,-1 4 15 15,0 6 2-15,-16 0 5 16,-9 0-6-16,-8 20-1 16,-3 5 1-16,3 8 1 15,3 3 2-15,7 3-1 16,9 3-1-16,8-5-1 15,6-4-1-15,1-3-3 16,21-6-2-16,12-8-6 16,12-8-66-16,6-8-88 15,1 0-106-15,-4-13-264 16</inkml:trace>
  <inkml:trace contextRef="#ctx0" brushRef="#br0" timeOffset="47877.61">9606 3793 639 0,'0'0'189'0,"0"0"-74"16,0 0 3-1,0 0-63-15,0 0-46 0,0 0-3 16,28-2 3-16,0 2 1 16,2 0-9-16,0-10-1 15,-2-3-1-15,-3-3-7 16,-4-2-22-16,-6-3 4 15,-3 0-2-15,-9 1 4 16,-3 3 10-16,0 3-5 16,-12 4 10-1,-10 5 2-15,-7 5 7 16,-2 0 12-16,-3 12 13 0,7 13 6 16,3 5-5-1,5 9-4-15,7 3 8 0,6-2 3 16,6-2-6-16,0-3-6 15,10-5-1-15,19-6-15 16,6-10-1-16,9-7-4 0,3-7-2 16,1 0 2-16,-2-7-35 15,2-11-52-15,-3-3-44 16,-2-3-19-16,-12 5-105 16</inkml:trace>
  <inkml:trace contextRef="#ctx0" brushRef="#br0" timeOffset="48757.81">10840 3612 613 0,'0'0'158'16,"0"0"-91"-16,0 0 82 31,0 0-19-31,0 0-64 16,0 0-18-16,-29-66-31 15,3 66-13-15,0 20-3 0,0 6 0 16,5 3-1-1,10 2 0-15,9 7-8 0,2-3 1 0,12-1-3 16,16-5-19-16,9-7-17 16,8-4 9-1,4-5-15-15,-4-4-10 0,-11 0-3 16,-11-2-13-16,-10-1 31 16,-13 2-12-16,0 1 13 0,-16 2 42 15,-14 1 4-15,-6 0 0 16,0-1 4-16,-3-4-2 15,3 1 6-15,1-5 13 16,4-3 5 0,8 0 6-16,5 0-16 15,9 0 0-15,6-16-16 16,3-5-1-16,5-6-43 16,20-3-46-16,18-1-70 15,11 1-174-15</inkml:trace>
  <inkml:trace contextRef="#ctx0" brushRef="#br0" timeOffset="49557.46">11222 3724 558 0,'0'0'178'0,"0"0"-54"16,0 0 21-16,0 0-51 31,0 0-36-31,0 0-21 0,30-42-25 15,-2 20-7 1,2-3-3-16,0 5 0 0,-4 0-2 16,-4 0 0-16,-3 2 1 15,-8 7-1-15,-7 4 0 16,-4 2 5-16,0 1 7 16,-4 1-3-16,-22 3-9 15,-14 3 0-15,-14 18-1 0,-7 10 0 16,0 5 1-1,12 1-1-15,13 0 0 0,18-2 1 16,16-3-2-16,2-3-4 16,35-9-4-16,18-7-3 0,18-9 8 15,14-4 0-15,1-3-22 16,-5-14 8-16,-7 0-5 16,-11-5 13-16,-11-1-5 15,-7 2 1-15,-11-1 15 16,-10 3 0-1,-10 2 4-15,-7 5 2 16,-7 1 34-16,0-1 22 16,-12 4-17-16,-6 2-23 15,-9 6-4-15,-3 0-15 0,-4 3-2 16,0 20 0-16,4 3-1 16,8 7 0-16,5-1-1 15,10 2-4-15,5-4-4 16,2-5-10-16,3-4-29 15,18-7 0-15,9-4-8 16,6-10-4-16,4 0-23 0,2 0 32 16,-3-16-19-16,-5 0 20 15,-9-5 12-15,-7-1 19 0,-6-7 19 32,-6 2 2-32,-4 0 39 0,-2 1 12 0,0 8 18 15,0 4 26-15,0 5-2 31,-3 2 5-31,1 2-23 16,1 5-4-16,-4 0-27 16,5 0-29-16,-6 19-14 15,0 20-1-15,0 20-1 0,0 12-1 16,5 8 1-16,1 4-3 16,0 2 1-16,15-3 1 0,3-4-3 15,-3-10-16 1,-2-13-54-16,-1-10-70 0,-2-13-46 15,2-14-146-15</inkml:trace>
  <inkml:trace contextRef="#ctx0" brushRef="#br0" timeOffset="50738">12163 3570 801 0,'0'0'151'0,"0"0"-56"15,0 0 80-15,0 0-78 16,0 0-74-16,0 0-21 15,-13 18 0-15,13 19 2 16,0 6-2-16,0 2-2 0,12 1 0 31,0-5 0-31,4-4 0 0,1-11-1 0,5-6-1 16,-1-7-4-16,0-6-15 16,-2-7-1-16,2 0 6 15,-3-7 5-15,1-14 9 16,-4-8 2-1,-1-4 1-15,-7-4 4 16,-2-2-5-16,-4 1 3 16,-1 5 1-16,0 5 2 15,0 8 9-15,0 8 5 16,0 7-1-16,0 2 3 0,0 3-12 16,2 0-10-16,8 11-6 15,2 14 5 1,9 5 1-16,-2 5-2 0,4-2 2 15,0-1-2-15,1-3-8 16,-3-8-18-16,2-4 2 0,-1-9-1 16,-1-5 5-16,0-3 12 15,0 0 7-15,-3-14 3 16,1-7 4-16,-3-7-1 0,-4-6 13 31,2-4 0-31,-2-2 1 16,-5 1-9-16,-1 6 5 15,-4 2-4-15,-2 7 6 16,0 6-2-16,0 3 9 16,0 6 2-16,-5 2-4 15,-4 4 0-15,0 3-2 0,-4 0-14 16,-1 12-4-16,-5 14-6 16,5 7 6-16,3 6-1 15,6 5-1-15,5-1 0 16,2-1-3-16,18-3-1 15,9-9-10-15,5-6-17 0,2-10-26 16,4-9 9-16,-1-5-16 16,-6 0 16-1,-5-8 16-15,-4-10 25 0,-3-7 8 0,-2-6 1 16,-7 1 2-16,0-1 9 16,-6 2 3-16,-1 5 18 15,-5 6 15-15,0 2-4 16,0 5-1-1,0 2-2-15,0 5-7 16,0 4-7-16,0 0-13 16,0 0-5-16,0 0-8 15,0 13-8-15,0 13 7 16,0 5 1-16,6 5 0 16,1 0-2-16,2-6-11 0,1-3-30 15,1-6 14-15,1-9 7 16,0-1 1-16,-5-7 9 15,5-4 8-15,-1 0 4 16,2-1 2-16,-1-16 1 16,0-4 7-16,-2-8 4 0,1-3 5 15,-4 1-5 1,2 0 1-16,-3 6-1 16,-3 5 1-16,5 7-1 15,-4 5-3-15,2 3-3 16,1 4-6-16,2 1-2 15,5 0-2-15,4 14 1 16,1 5-3-16,-2 7-12 16,-1 4-19-16,-1 1-37 15,0-2-47-15,0-5-46 0,4-2-145 16,14-8-208 0</inkml:trace>
  <inkml:trace contextRef="#ctx0" brushRef="#br0" timeOffset="50991.6">13722 3526 535 0,'0'0'222'15,"0"0"-86"-15,0 0 56 0,0 0-55 16,-52-72-45-16,41 72-27 16,-2 0-13-16,-3 5-21 15,-2 16-25-15,0 8-6 16,5 8 3-1,5 6-3-15,8 3-1 16,0 1-3-16,5-2-13 16,12-9-58-16,7-6-43 15,3-9-70-15,3-8-108 16,1-10-290-16</inkml:trace>
  <inkml:trace contextRef="#ctx0" brushRef="#br0" timeOffset="51476.01">13882 3682 449 0,'0'0'339'0,"0"0"-228"0,0 0 21 31,0 0-67-31,0 0-57 0,0 0-7 16,25-6 1-1,-1 6 3-15,0 0-5 16,-2 0-3-16,1-10-1 0,-3-4-7 0,-1-3 3 0,-5-2 4 31,-5-2 2-31,-6 1 2 16,-3-2-1-16,0 3 0 15,-6 5-4-15,-10 6 2 0,-4 3 1 16,0 5-1-16,-2 0 3 16,-1 7 8-16,-1 16-5 15,2 3 14-15,2 6 12 16,7 2 2-1,5 4 5-15,7 0-15 0,1-2 0 16,4-3-10-16,17-11-5 0,9-2-3 16,6-8-3-16,9-5 0 15,4-7 1-15,3 0-1 16,4-4-13-16,-1-11 2 16,-2-4 11-16,-5 2 0 0,-16 0 0 15,-9 6 1-15,-11 2 0 31,-9 5 2-31,-3 2 2 16,0 2 0-16,0 0-5 16,-9 0-35-16,-9 1-70 15,-6 8-67-15,3 1-210 16</inkml:trace>
  <inkml:trace contextRef="#ctx0" brushRef="#br0" timeOffset="52194.54">15278 3638 820 0,'0'0'100'0,"0"0"-52"0,-47-79 104 16,31 62-29-16,3 6-63 16,3 6-12-16,3 5-26 15,4 0-14-15,-1 8-8 16,-1 18-9-16,5 12 8 16,0 2-5-16,14 1-4 15,19-2-25-15,5-8-12 0,3-4-19 0,-4-5-3 16,-6-4 11-16,-5-6-9 15,-9-2-25 1,-7-2 5-16,-10 2-16 0,0 1 21 31,-20 2 64-31,-13-1 1 0,-7 2-11 0,-6-2 15 16,-2-4 5 0,-1 0-3-16,7-4 11 15,11-3 4-15,11-1 24 16,16 0 11-16,4-2-4 15,27-12-24-15,23-10-11 16,16-8-37-16,10-3-38 16,9-6-71-16</inkml:trace>
  <inkml:trace contextRef="#ctx0" brushRef="#br0" timeOffset="53617.21">15771 3618 270 0,'0'0'232'15,"0"0"-64"-15,0 0 87 16,0 0-83-16,0 0-45 15,0 0-37-15,-25-75-6 16,-5 71-18-16,-4 4-25 0,-5 0-15 0,7 11-13 31,0 10-8-31,13 4-5 0,5 7-2 16,8 2 1-16,6 0 0 16,0-3-5-16,20-1-3 0,11-6-14 31,3-5-14-31,5-8-4 0,2-6 6 15,-3-5-6-15,-2 0 1 16,-3-18 18-16,-3-4 2 16,-5-8 9-16,-7-3 9 15,-5 1 2-15,-5 3 0 16,-5 2 2-16,-3 4 1 16,0 5 4-16,0 5 15 15,0 4 4-15,-6 4 5 0,-2 5-6 16,-3 0-9-16,0 5-12 15,0 13-2-15,1 8-2 16,9 3-4 0,1 3 3-16,0-3-4 0,19 0 0 15,8-7-13-15,6-6-15 16,2-5-3 0,0-8 11-16,-4-3 8 0,-4 0 6 15,-3-3 11-15,-3-9 0 16,0-7 2-16,-1-3-2 15,-1-3 3-15,-5 1 8 16,-3 1 12-16,-1 0-5 16,-4 3 24-16,-1 6-7 15,-2 0-2-15,-3 9-5 0,1 0-4 16,-1 4-2 0,0 1-11-16,0 0-11 0,3 0-2 15,3 15-2-15,3 9 4 16,-2 5-2-16,1 2-13 15,1-1-9-15,0-1-10 16,-2-7-12 0,1-2 0-16,0-7 9 15,-2-5 10-15,2-5 8 16,0-3 17-16,2 0 2 0,2-8 2 16,0-12 11-16,0-2 7 15,-2-6 5-15,-2 0 2 0,-1 2-1 0,-3 1-5 31,3 0 4-31,-3 8-4 0,1 0-6 16,-2 8-3-16,-2 6-6 16,-1 2-5-16,2 1-1 15,3 0 0-15,3 13-8 16,1 8 6 0,0 4 0-16,0 6-19 0,-3-3-16 15,0 0-22-15,0-4-3 16,2-4-5-16,0-5 19 15,0-5 33-15,1-2-19 0,-2-5 31 16,0-3 3-16,1 0 2 16,1-4 3-16,1-9 9 15,1-8 11-15,-2-2 9 16,2-2 7 0,-1-1-7-16,1 0-5 15,0 4 0-15,-4 0 1 16,2 4-2-16,0 1-6 0,-4 5-6 15,-1 1-7 1,-1 6-4-16,-1 4-1 0,-2 1 1 16,3 0-5-1,3 3-5-15,1 14 3 0,2 3 2 0,-1 7-5 16,-1-1-11-16,3 2-17 16,1-4 0-16,2-3 2 15,1-5 17-15,3-5-4 16,3-7 11-16,5-4 7 15,4 0 1-15,-1-2 0 16,0-17 1 0,1-6 4-16,-6-2 3 15,-3-4 14-15,-7 0 9 0,-4 0-8 0,-4 1-4 32,-2 4-6-32,-3 2 1 0,0 4-8 0,0 1-2 15,-2 7 0-15,-5 3 1 16,-1 6 10-1,1 3 0-15,-3 0 0 0,-4 12-14 16,-4 12-1 0,-1 6 0-16,7 3-1 15,7 4 0-15,5 1 0 16,0-1-1-16,11-4 1 16,10-5-1-16,4-9 1 0,3-6-1 15,4-9 0-15,2-4 1 0,0 0 0 16,-1-16 0-1,-5-1 1 1,-5 0-1-16,-8 1 0 0,-5 7 0 16,-7 3 5-16,-3 4-5 0,0 2-7 15,0 0-37-15,0 0-47 16,-7 0-53 0,-10 9-39-16,-3-1-153 15</inkml:trace>
  <inkml:trace contextRef="#ctx0" brushRef="#br0" timeOffset="55504.2">2039 5221 655 0,'0'0'150'0,"0"0"-19"31,0 0 36-31,0 0-36 16,0 0-62-16,0 0-21 16,-24-58-16-16,24 36-17 0,13-1-4 15,4 0-4-15,-1 3-4 16,1 1-1-16,-1 5 0 16,-4 1-2-16,1 9-1 15,-5 2-3-15,-1 2 0 16,-2 0-7-16,3 6-14 15,-6 15-9-15,1 8 13 16,-3 4-6-16,0 5 3 16,-5 2-1-16,-9-1 2 15,0-4-7-15,4-5 8 0,2-7 4 0,4-9 10 16,2-7 4-16,1-4 0 16,1-3 4-1,0 0 0-15,0 0 4 16,6-2 11-1,10-10 10-15,7-5-2 0,-1 0-9 16,3 4 0-16,-7 2-9 16,-6 5-2-16,-1 4-2 15,-1 2-1-15,-4 0-5 16,3 10 1-16,-3 7-21 16,0 9 0-16,-6 2 8 0,0 3-4 15,-15 2 6 1,-4-1 2-16,-4-3 0 0,-4-2-9 15,-4-5 11 1,-2-6 6-16,-1-1 4 0,0-5-6 16,4-6 7-1,6-4-1-15,3 0-5 0,9-13-16 16,2-14-88-16,5-10-55 16,5-9-58-16,0-12-155 15</inkml:trace>
  <inkml:trace contextRef="#ctx0" brushRef="#br0" timeOffset="55942.42">2022 4884 526 0,'0'0'197'31,"0"0"-117"-31,0 0 54 0,0 0-19 16,0 0-36-16,0 0-45 15,-101 22-3-15,65 23 1 0,-3 12 0 16,-7 8 4-1,6 5 2-15,-1 5-2 0,10 0-11 16,9-2-5-16,7-3-10 16,15-8-3-16,0-6-2 15,12-7-1-15,19-8-1 0,8-7-3 32,13-13 0-32,11-11-5 0,7-10 5 15,16-12-2 1,5-19-3-16,2-9 0 0,-4-7-23 15,-10-7 11-15,-15-4-10 16,-14-2 3-16,-15-5 11 16,-18 0 13-16,-14 4 0 15,-3-2 0-15,-20 5 5 16,-20 0 10-16,-11 7 1 16,-11 10 0-16,-7 16 6 15,-7 18-7-15,-4 7-11 16,-1 24-3-16,5 10-1 15,16 7-10-15,14 0-48 16,18 1-51-16,19-8-88 16,9-9-216-16</inkml:trace>
  <inkml:trace contextRef="#ctx0" brushRef="#br0" timeOffset="62946.94">3699 5423 522 0,'0'0'178'0,"0"0"-126"0,0 0 61 16,0 0 13-16,0 0-36 15,-8-74-20-15,-2 71-30 16,-5 3-18-16,-9 0-14 16,-4 10-7-16,-10 16 2 0,-5 11-3 0,3 6 4 15,4 1-2-15,12-5-2 16,12-2-2-16,12-6-2 31,0-1 3-31,14-5-6 0,17-6 3 0,12-10-7 31,10-9-4-31,6 0-66 0,4-22-17 16,5-8-41-16,-8-8-96 16,-9-3-104-16</inkml:trace>
  <inkml:trace contextRef="#ctx0" brushRef="#br0" timeOffset="63874.85">3960 5152 752 0,'0'0'114'15,"0"0"18"-15,0 0 23 16,0 0-86-16,0 0-34 16,0 0-14-1,-23-17-7-15,22 17-9 0,-1 1-2 16,-2 17-3-16,1 13 0 0,-3 11 19 16,0 10-4-1,3 4-5-15,3 1-2 16,0-3-5-16,0-6 0 15,0-12-2-15,6-7-2 16,5-7 0-16,2-8 0 16,-3-7-1-16,2-6-4 15,0-1 2-15,-1-1 4 16,0-20 2-16,0-8 3 0,-2-3-4 16,-2 1 1-1,-4 3-1-15,-3 5 5 0,0 4-3 16,0 6 5-16,0 4 3 15,0 4 2-15,0 5-2 16,0 0-11-16,3 0 0 16,6 5-8-16,6 12 7 15,3 5 1 1,3 1 0-16,1-1 0 0,1-3-3 16,4-3-6-16,1-4-4 0,2-8-1 15,3-4-8 1,1 0 8-16,-1-4-2 0,-5-11 5 0,-4-6 8 15,0-4 3 1,-9-4 3-16,-5 0-1 16,-7 0-1-16,-3 1 7 15,0 5 0 1,0 4 11-16,0 5 2 0,-9 2 2 0,-1 5-7 16,-1 4 2-16,1 3-9 15,-5 0-8 1,0 19-1-16,-3 12-1 0,-1 8 1 15,5 4 0 1,7-3 0-16,7-2-1 0,0-5-1 16,15-8-3-16,13-6-4 15,8-9-21-15,10-7-30 16,11-3-4-16,2-6-46 16,1-14-4-16,-6-5-18 15,-8-3 44-15,-7-6 1 16,-12-4 14-16,-8-7 45 15,-13-4 21-15,-3-1 7 16,-3 0 18 0,-3 6 48-16,-12 11 23 15,-1 7 6-15,-2 9 20 0,7 7-4 16,1 3-4-16,1 7-26 0,3 0-31 16,-3 0-24-16,3 19-19 15,-4 13-5-15,4 10 7 16,3 8-2-16,3 3-3 15,0-2-2-15,3 0-1 16,13-5-2-16,2-8 1 16,9-9-4-1,4-7-13-15,5-10-58 16,7-11-54-16,-1-1-39 0,0-6-51 0,-2-15-120 31</inkml:trace>
  <inkml:trace contextRef="#ctx0" brushRef="#br0" timeOffset="65073.96">4871 5261 267 0,'0'0'302'16,"0"0"-193"0,0 0 17-16,0 0 22 0,0 0-54 15,0 0-29-15,-34-77-5 16,22 70 4-16,-3 5-14 15,-3 2-20-15,-4 7-11 16,-8 18-11-16,0 11-3 16,-1 9 4-16,7 2 0 15,7 1 0-15,7-3 1 16,10-3-5-16,4-8-4 16,26-6-1-16,12-6-3 15,12-12-4-15,7-10 2 16,-3 0-36-16,-4-10-54 15,-5-7-50-15,-15-3-23 16,-5 1-16-16,-12-1-71 16,-9 4-222-16</inkml:trace>
  <inkml:trace contextRef="#ctx0" brushRef="#br0" timeOffset="65405.73">5120 5084 702 0,'0'0'159'0,"0"0"-29"15,0 0 57-15,0 0-61 0,0 0-56 16,0 0-28-16,-15-47-18 15,14 47-15-15,1 6-9 16,0 18 0 0,0 13 4-16,0 16-3 15,0 3 3 1,3 2-3-16,3-5-1 0,6-7-4 0,-5-5-3 16,4-7-67-16,2-9-59 15,8-9-73-15,3-11-133 16,4-5-294-16</inkml:trace>
  <inkml:trace contextRef="#ctx0" brushRef="#br0" timeOffset="65808.07">5413 5150 861 0,'0'0'126'0,"0"0"19"16,0 0 13-1,0 0-80-15,0 0-45 16,0 0-7-16,-69-12-13 16,55 39-11-16,-2 7 0 0,1 5-1 15,5 3 0-15,1-2-1 16,1-4 0-16,5-5-1 16,-1-9-2-16,4-7-3 15,0-5-8-15,0-6-18 0,0-4-1 16,0 0 7-1,0 0 17-15,6-14 9 0,1-6 3 0,4 1-3 16,-1 0 3-16,2 3 1 16,0 7 2-16,1 2-1 15,1 5-2-15,2 2-2 16,2 2-1-16,2 14-3 16,0 6-2-16,-3 1-24 15,2 3-69-15,-7-1-39 16,3 1-54-1,12-6-110-15,6-3-72 16,7-5 352-16</inkml:trace>
  <inkml:trace contextRef="#ctx0" brushRef="#br0" timeOffset="66188.2">6209 5271 893 0,'0'0'142'15,"0"0"37"-15,0 0-6 16,0 0-84-16,0 0-42 16,0 0-26-16,-34-17-20 15,29 43-1-15,1 12 0 16,1 5 1-16,0-1-1 0,3-3 0 16,0-5-5-16,0-6 1 15,0-7-21-15,0-6-49 16,0-7-23-16,0-5-41 0,6-3-21 15,0-3-30-15,7-20 50 16,-2-6-79-16,-2-8-30 0</inkml:trace>
  <inkml:trace contextRef="#ctx0" brushRef="#br0" timeOffset="66792.16">6142 5128 371 0,'0'0'158'15,"0"0"-3"1,0 0 1-16,0 0-12 15,0 0-87 1,0 0-44-16,-3-29-12 0,36 42 6 16,8 3 2-16,3-1-6 15,0-1-2-15,-2-4-1 16,-4-3-1-16,-4-6-7 16,-7-1-27-16,-5-1 8 0,-7-18 12 15,-2-2 15 1,-8-9 4-16,-2 1 0 0,-3-7 5 15,0 2 15-15,-3 4 18 16,-3 6 13 0,-2 10 9-16,1 7 16 15,3 2 5-15,1 5-28 16,0 0-20-16,-5 17-23 16,2 17-12-16,0 15 4 0,3 10 11 15,3 7-6-15,0 4 3 16,0 1-7-16,9 1-1 15,-3-2-5-15,0-7-1 16,-1-5 0-16,-2-3-1 16,1-5-1-16,3-5-6 15,-1-11-25-15,-1-4 11 0,1-9-66 16,-6-6 29 0,0-6-30-16,0-9 10 0,-6 0 32 15,-19 0 23-15,-8-14 8 16,-3-8 16-16,3-5 0 15,5-4 1-15,4-3 7 0,10 0 16 16,7 3 22-16,7-1 24 16,0 3-15-16,12 1 2 15,13 5-29-15,1 2-21 16,8 8-1-16,-4 3-5 0,-3 5-1 31,0 5-5-31,-2 0-64 16,0 0-62-16,-4 0-77 0,-4 2-191 15</inkml:trace>
  <inkml:trace contextRef="#ctx0" brushRef="#br0" timeOffset="68955.41">7705 5313 608 0,'0'0'194'16,"0"0"-128"-16,0 0 87 15,0 0-32-15,0 0-51 0,0 0-42 16,-37-53-9-16,8 53-11 16,-14 14-8-16,-15 12 2 15,-9 12-1-15,-3 2 0 16,7-6-1-16,20-4 1 0,19-7-1 31,12-4 0-31,12-7-4 0,0-4-2 0,24-4 1 16,21-4 2-16,18-17-10 15,11-18 7-15,6-7-33 16,-8-4-18-16,-9-5 7 16,-11-6-5-16,-12-4-5 15,-10-7 8-15,-9-5 16 16,-11-4 25-1,-8 7 11-15,-2 9 4 16,0 20 11-16,-8 19 49 16,-5 10 2-16,6 9-1 0,-1 3-39 15,2 0-13 1,0 23-11-16,-7 20-1 16,2 13-1-16,3 6 8 0,3-1 5 15,5 0-7-15,0-4-3 0,7-4 12 16,8-4 7-16,6-9-6 15,4-7-5-15,5-9-5 16,4-12-1-16,5-6 1 16,2-6 0-16,3 0-6 15,-2-16-1 1,-6-6 0-16,-6-4 0 16,-6-5-4-16,-7-3 5 15,-9-1-3-15,-5 4 7 16,-3 8-4-16,0 4 1 15,-3 5 8-15,-8 5-2 0,-6 4-4 16,-7 5 7-16,-4 0-3 16,-4 17-7-16,-1 11 0 15,5 5 1-15,8 3-3 16,10 4 4-16,10-4-4 16,0-2 2-16,15-6-2 15,18-4-2-15,10-12 3 16,11-7-5-16,7-5-5 0,2 0-23 0,-4-14-11 31,-4-6 3-31,-8-4 15 16,-7-2 16-16,-7-1 11 15,-11-1 3-15,-7 3 0 16,-7 0 8-16,-8 5 20 16,0 3 19-16,0 4-4 15,-17 1-20-15,1 7-2 16,-6 2-1-16,-1 3-13 15,-1 0-4-15,0 17-3 0,6 8-3 16,2 3 0 0,10 5-2-16,6 0-1 0,0-4 0 15,6-1 1-15,16-4-3 0,8-6-3 16,4-6-48 0,4-7-37-16,-1-5 7 0,-4 0-11 15,-3-1 16-15,-8-15 35 16,-4-1 26-16,-6-5 20 15,-4-4 0-15,-3-2 2 0,-3 3 13 16,-2 5 33-16,0 7 27 16,0 7 7-16,0 3 10 31,0 3-7-31,0 0-30 0,0 0-18 16,0 3-24-1,-2 18-11-15,-3 9 1 0,-3 11 3 16,8 3 1-16,0 6-4 15,0 3-3-15,0 7-1 16,0-1-1-16,0 4 2 16,0-5-1-16,6-3-7 15,-3-9 2-15,-3-9 4 0,0-4-19 16,0-10-13-16,-12-4 0 16,-9-7-10-16,-6-4-1 15,-5-4 30-15,-6-4 12 0,-1 0-5 16,-4-15-4-16,4-5-11 31,8-7-12-31,12-7-5 0,16-11-67 0,3-8-83 16,16-9-99-16</inkml:trace>
  <inkml:trace contextRef="#ctx0" brushRef="#br0" timeOffset="69392.67">8812 5184 706 0,'0'0'138'0,"0"0"-42"16,0 0 54 0,0 0-44-16,0 0-68 0,0 0-19 0,85-56-5 15,-63 56-4-15,0 6-3 16,-3 9-3-16,0 4-3 15,-4 4-1-15,3 2 0 16,-3 2-4-16,-5 1-2 16,1 0-41-16,-7-2-11 15,-2-2 2 1,-2-4 10-16,0-3-1 16,-5-4 17-16,-7-3 24 15,-3-7 6-15,0-3 2 0,-1 0 1 16,1 0 10-16,0-8 24 15,0-7 16-15,5-8 3 16,2-5-13-16,7-5-15 16,1-6-8-16,0 0-10 15,12 0-10-15,4 11-6 0,0 9 6 16,-1 10-16-16,3 9-40 16,0 0-22-16,3 4-16 15,-2 13-70-15,-2 3-149 16</inkml:trace>
  <inkml:trace contextRef="#ctx0" brushRef="#br0" timeOffset="69787.44">9262 5296 628 0,'0'0'178'15,"0"0"-55"-15,0 0 61 16,0 0-77-16,0 0-46 0,0 0-30 16,-7-39-10-16,22 22-13 15,7-5-3 1,2 0-5-16,0-1 0 0,-3-1 0 16,-3 1-3-16,-6 6-2 15,-5 0-11-15,-6 9 7 0,-1 2 9 16,0 6-2-16,-16 0 2 15,-11 1-2-15,-4 18-1 16,-2 8 1-16,5 8 2 16,6 1 0-16,8 5-2 15,8-4 1 1,6-3 0-16,0-4 0 16,6-5-4-16,16-10 2 15,11-4-10-15,6-10-76 16,10-1-57-16,-2-5-92 15,-1-14-175-15</inkml:trace>
  <inkml:trace contextRef="#ctx0" brushRef="#br0" timeOffset="70257.42">9637 5211 729 0,'0'0'96'16,"0"0"-13"-16,0 0-4 15,0 0-64 1,0 0 3-16,0 0 6 16,68 14-7-16,-43-14-10 15,1 0-5-15,1-12-1 16,-3-5 0-16,-2 0 1 16,-5-5-1-16,-6 1 0 15,-3 0 1-15,-8 1-1 16,0 0 6-16,-5 1 2 15,-14 6-2-15,-3 4 2 0,-4 9-1 16,-5 0 9-16,-1 12 11 0,3 12-1 31,2 5 6-31,6 6-11 0,5-1 10 0,8 1-5 16,5-3-9-16,3-3-7 16,5-2-5-16,19-5-4 15,10-6-2-15,9-7-1 16,8-6-3-16,4-3 2 0,0 0-31 15,-3-12-25-15,-2-4 19 16,-6 0-4-16,-8 0 24 31,-9 4 16-31,-10 2 2 0,-10 5-2 16,-7 1-2-16,0 3-13 16,0 1-53-16,-6 0-96 15,-3 0-163 1</inkml:trace>
  <inkml:trace contextRef="#ctx0" brushRef="#br0" timeOffset="74647.2">10942 5096 80 0,'0'0'329'16,"0"0"-218"-16,0 0 18 16,0 0 11-16,0 0-33 15,0 0-14-15,10-74-36 16,-10 65-34-16,0 1-7 16,0 1-2-1,0 2 0-15,0 4 0 0,-4 1-1 16,-14 0-4-16,-9 13-3 15,-9 11-6 1,-3 8 0-16,8 2 2 0,7-4-2 16,14-3-3-16,7-4 0 15,3-2-3-15,0-1 6 16,15-7-1-16,7-2 0 16,11-11-2-16,4 0 3 0,2-7 0 15,0-13-5 1,-8-2-15-16,-7-2-4 15,-5-2 13-15,-8 3 2 16,-1 0 6-16,-5 6 3 0,1-2 2 16,-2 2 2-16,2 1 6 15,3 5 5-15,-3 1 1 0,2 3-6 16,-1 4-2-16,2 0-3 16,1 3 0-16,1 0-3 15,7 0-2-15,-2 11 1 16,2 9-2-16,-2 5 1 0,-1 5 0 31,-1 1 0-31,-5 1-6 16,-2 0 5-16,-2-4 1 15,-2-4-3-15,0-7 2 16,-2-5-6-16,2-5 6 16,-3-2 1-16,0-4 0 15,0-1 9-15,0 0 6 16,0-17 2-16,0-9-10 15,3-5-4-15,1-5 0 0,4-2 0 0,1 1-3 16,3 4-1-16,1 4 0 16,2 2 0-16,0 8-3 15,0 4 3-15,2 5-5 16,-1 3 1 0,0 7-8-16,4 0-12 0,2 0-17 15,1 15-47 1,2 6-68-16,-3-1-147 15</inkml:trace>
  <inkml:trace contextRef="#ctx0" brushRef="#br0" timeOffset="75780.5">11834 5064 703 0,'0'0'141'0,"0"0"-8"16,0 0-7-16,0 0-82 0,-87-44-27 15,51 44-11 1,-7 14-4-16,-3 11-1 16,1 3 3-16,10 0 2 15,9-2 0-15,13-5-2 16,8-4-4-16,5-3-1 0,11-4-1 0,25-10 2 31,17 0 1-31,16-24 3 0,7-12-4 16,-3-5-1-16,-7-1-12 15,-14-8-14-15,-12-3-1 16,-10-8 11-16,-9-4 7 0,-11 2 9 16,-6 5 1-16,-4 14 5 15,0 13 5-15,-11 12 12 16,-1 9 0-16,0 5-9 15,1 5-1-15,-1 0-8 0,-2 16-4 16,-3 15 1 0,1 14-2-16,4 11 2 15,6 4 0 1,6 3 7-16,0-2-1 0,1-5-1 16,17-6-5-16,6-7 0 15,3-6 2-15,6-10 4 16,1-8-3-16,2-11-4 15,-2-8 0-15,2 0 4 16,-5-7-2-16,-4-14 0 16,0-6 1-16,-5-4 5 15,-4-5-2-15,-6 2 5 0,-6 0-4 16,-3 1 7 0,-3 6 10-16,0 3-1 15,-1 6-2-15,-11 4-11 16,-3 4-2-16,-2 3-3 0,0 7-4 15,-3 0-1-15,1 17-1 16,-2 8 0-16,12 6-5 16,4 3 5-16,5 0-3 15,3 1 4-15,21-5-2 16,7-4 2-16,7-6-2 16,2-7-1-16,2-7-2 15,-3-6 3-15,-3 0-1 0,-5-5 3 16,-3-15 0-1,-4-1 4-15,-3-5-1 0,-6 0 2 0,-6 3 0 16,3 1 5 0,-3 3 0-16,-2 2-2 15,3 3-4-15,-2 3-4 16,0 7-2-16,3 4 2 16,3 0-7-16,-1 6-5 15,5 12-11-15,-3 2-15 0,-3 2 1 16,-4 2-8-16,-2-1 3 15,-2 0 1-15,-4-2-2 16,0-4 18-16,0-2 11 16,0-1 9-1,-6-1 5-15,-3-4 0 0,4 1 2 16,1-6 3-16,2-2 13 16,1-1 16-16,1-1 6 15,0 0 15-15,0 0-1 16,9 0-20-16,12-1-14 15,7-7-7-15,2 0-9 16,0-2-2-16,-3 1-1 16,1 1-1-1,2 1-1-15,0 1-12 0,-2 3 5 16,-6 0-14-16,-5 1 4 16,-11 2-5-16,-5 0-3 0,-1 0-8 15,0 0-1-15,0 0-44 16,-10 5-61-16,-5 2-144 0</inkml:trace>
  <inkml:trace contextRef="#ctx0" brushRef="#br0" timeOffset="81936.46">13700 4858 282 0,'0'0'518'16,"0"0"-447"-16,0 0 79 15,0 0-38-15,0 0-64 16,0 0-27-16,0 0-1 15,4-48-9-15,-4 48-10 0,0 0-1 16,0 14-7 0,-1 6 7-16,-5 8 1 0,1 3-1 0,5-4 0 31,0-1-1-31,0-6 0 16,15-4 0-16,2-5 0 15,5-6 2-15,3-5 0 16,3 0 2-16,-2-13 0 0,0-12-2 15,-6-3 0-15,-9-1-2 16,-4 2 1-16,-7 6 0 16,0 3 1-16,0 1 1 15,0 8 1-15,0 2 3 16,0 4 6-16,0 3-3 0,-3 0-7 16,2 0-2-1,1 2-11-15,0 12-4 0,0 9 14 16,0 1 1-16,0 1 0 15,0 1-1-15,7-6 1 16,5-1-1-16,3-4 0 16,1-3 1-16,4-7 0 0,-1-3 0 15,5-2 0 1,0-2-1 0,-2-15 1-16,-1-3 0 0,-1-2 3 15,-7-2-3-15,0 0 2 16,-4-1-1-16,-2 2 7 15,0 3-6-15,-3 1 9 16,-1 6 4-16,0 4 2 16,0 3-7-16,-3 4-1 0,2 2-7 15,-1 0-2-15,2 0-10 16,3 10-1-16,3 12 8 16,2 4 3-16,-1 4-3 15,0-1 0-15,2-1 1 16,0-3 1-16,0-5-1 15,0-4 1-15,0-6-5 16,-1-5-6-16,-1-3 1 16,3-2 9-16,1 0 2 15,5-11 5-15,2-9-3 16,-3-4 3-16,1-3 3 0,-2 0 2 16,-1-1 10-1,-1 3-9-15,-2 5-1 0,-2 3 1 16,-1 6-3-1,1 6-1-15,-1 2-7 0,4 3 0 16,-1 0-3 0,3 5 2-16,0 12-4 0,-2 5 2 15,-3 4-10-15,-4-1 9 16,-1 1-2-16,-3-5-8 16,-3 0-23-16,0-5-28 0,0-3-41 15,0-6-12-15,-4-4-11 16,-2-3-25-16,1 0-36 15,2-18-254-15</inkml:trace>
  <inkml:trace contextRef="#ctx0" brushRef="#br0" timeOffset="82102">14575 4553 696 0,'0'0'118'15,"0"0"13"-15,0 0-32 16,0 0-98-16,0 0-1 16,0 0-11-16,9 39 10 15,14-14-64-15,4 0-72 16,1-2-113-16,2 0-295 16</inkml:trace>
  <inkml:trace contextRef="#ctx0" brushRef="#br0" timeOffset="82387.22">14939 4587 786 0,'0'0'171'16,"0"0"-40"-16,0 0 24 16,0 0-108-16,0 0-28 15,0 0-11-15,-25-45-8 16,25 53-4-16,0 16-7 15,0 13 11-15,5 11 1 0,2 1 2 32,-1 6-3-32,0-4-3 0,-3-2-6 15,1-8-3 1,-2-9-125-16,2-2-70 0,-4-10-75 16,1-10-213-16</inkml:trace>
  <inkml:trace contextRef="#ctx0" brushRef="#br0" timeOffset="82955.42">14820 4754 427 0,'0'0'198'16,"0"0"-84"-16,0 0 41 16,0 0-64-16,0 0-62 15,0 0-19-15,54-34 10 16,-4 19-3-16,3-2-8 15,2-3-9-15,-3 0-4 16,-3-4 4-16,-7-4-31 16,-5 2-14-16,-7-3 23 15,-9 2-3-15,-8 5 15 16,-8 3 10-16,-5 2 14 0,0 4 42 16,-1 2 17-16,-9 4 15 15,1 4-6-15,1 2-18 0,3 1-34 31,-1 0-11-31,-1 13-16 0,-1 16-3 0,-1 8 0 16,6 6 2-16,2 3 2 0,1 0-2 16,0-1-2-1,0-3 0-15,0-5-1 0,3-5-1 16,4-9-1-16,-1-7-1 16,0-8-3-16,-1-5 6 15,-1-3-5-15,4 0 0 16,6-17 6-16,6-10 22 31,-1-4-14-31,2-3 9 0,-6 4 3 16,-2 6-1-1,-4 8 13-15,1 6-13 0,-2 6-17 16,3 4-2-16,3 0-2 16,5 11-2-16,-2 8 3 0,-2 6-2 15,5 4 2 1,-4 2-9-16,4-2-10 0,-1-2-44 15,-4-5-38-15,3 0-66 16,-2-8-102-16,3-4-294 0</inkml:trace>
  <inkml:trace contextRef="#ctx0" brushRef="#br0" timeOffset="83804.22">16410 4725 877 0,'0'0'109'31,"0"0"45"-31,0 0-24 0,0 0-79 0,0 0-22 16,0 0-14-16,7-77-5 16,7 69-9-16,1 0-1 15,0 6-2-15,-1 2-1 16,0 0 0-1,-1 5-1-15,1 14-1 16,-2 6 4-16,1 4-1 16,-4 5-5-16,-1 4 4 15,-3 1-4-15,-2-3-15 0,-1-5-9 16,-2-8 2-16,0-7-1 16,0-7-17-1,0-6-7-15,0-3 42 0,0 0 12 16,-2-7 14-16,-9-20-2 15,2-9-6-15,1-7-4 16,7-1 2-16,1 2 5 16,0 7-3-16,6 8 7 0,6 6 2 15,4 3 3-15,-1 6-11 32,3 3-7-32,1 6-3 0,1 3 2 15,0 0-11-15,3 0-43 16,-1 15-38-16,2 2-88 15,-2 0-108-15,-2-1-271 16</inkml:trace>
  <inkml:trace contextRef="#ctx0" brushRef="#br0" timeOffset="84686.95">16869 4774 658 0,'0'0'188'15,"0"0"-59"-15,0 0 38 0,0 0-64 32,0 0-51-32,0 0-23 0,41-58-20 0,-8 40-7 15,1-2 1-15,0-1-3 0,-5-1 3 16,-4 0-3-16,-7 5 0 16,-6 3 3-16,-6 2 1 15,-5 2-2-15,-1 3 2 31,0 4 4-31,-7 1-2 0,-16 2 0 16,-11 0-6-16,-6 17-2 16,-1 5 1-1,8 7-1-15,10-2-4 0,9 5 2 16,10-4 2-16,4 1-4 16,3-4 1-1,19-4 3-15,11-4-2 0,6-10 4 0,5-7 1 16,3 0-1-16,-4-9 0 15,-6-9 0-15,-4-2 5 16,-8 2-5-16,-5-1 1 16,-8 4 2-16,-3 0-1 15,-3 3 7-15,1 1-7 16,-1 3 10 0,3 0-9-16,6 1-2 15,3 2-2-15,7 0-3 16,5 4 2-16,1 1-2 0,-2 0-2 15,-5 4-9-15,-6 12-20 16,-4-1-9-16,-6 5 0 16,-7 2-21-16,-1 2 7 15,-3 3 5-15,-20 2-5 0,-4-6-2 16,3 0 16-16,1-7 24 16,13-2 7-16,4-7 8 15,6-4-15 1,0-3-24-16,19-2 7 0,11-15 37 15,8-11 1-15,3-7 4 16,-2-5-5 0,0-4 5-16,-3 2-5 0,-6 4 4 0,-7 6 5 15,-6 9 30-15,-8 5 15 16,-6 2 41-16,-3 6 23 16,0 5-12-16,0 4-7 15,0 1-19-15,0 0-28 16,0 0-22-1,0 0-25-15,0 20-5 16,0 14-2-16,0 14 2 16,0 12 3-16,0 10 6 0,1 8 1 15,11 2-4 1,1-2-4-16,-2-3-1 0,-2-5-1 16,-5-3-1-16,-4-10-5 15,0-10-29-15,0-12-60 0,-7-9-40 16,-6-8-76-16,-1-12-76 15,4-6-313-15</inkml:trace>
  <inkml:trace contextRef="#ctx0" brushRef="#br0" timeOffset="85041.42">17829 4627 805 0,'0'0'100'0,"0"0"-45"16,0 0 131-16,0 0-72 15,13-82-71-15,3 76-30 0,5 3 0 0,6 3-12 16,3 0-1-16,0 6 0 16,2 8-3-16,0 4-5 15,-4 1 2-15,-3 1-12 16,-6 5-30-1,-6 0-6-15,-10 3-12 0,-3 1 13 16,-16 0 17 0,-16 0-12-16,-7-3 8 15,-4-3 2-15,-2-3 6 16,5-6 13-16,7-5 19 16,9-5 1-16,10-4 2 15,6 0 0-15,8 0 0 16,2-14-3-16,27-10-14 15,17-8-55-15,13-3-109 0,5 4-146 16</inkml:trace>
  <inkml:trace contextRef="#ctx0" brushRef="#br0" timeOffset="85815.97">18330 4699 509 0,'0'0'233'0,"0"0"-74"0,0 0 29 16,0 0-81-16,0 0-49 15,0 0-1-15,10-16-28 16,12 1-19-16,5-4-7 16,-2 1-3-16,1 0 0 31,-2-2 0-31,-2 3 0 0,-7-2 3 16,-1 3-6-16,-7 1 3 15,-5 3 0-15,-2 2 2 16,0 4 4-16,-16 4-6 15,-13 2-3-15,-11 1 0 16,-4 19-1-16,4 8 4 16,4 3-1-16,11 4 1 15,5 2-7-15,11 0 3 0,9-2 1 16,0-4-12-16,23-4-59 16,11-8-26-16,6-9 1 15,5-7-9 1,3-3 3-16,-5-6-19 0,-4-11 37 15,-8-7 50-15,-8 0 37 0,-4 1 12 16,-4 0 66 0,-8 4 67-16,-1 0-56 15,-6 2 8-15,0 3-11 16,0 0-33-16,-3 3-10 16,-4 4-4-16,0 4-15 15,1 3 2-15,-3 1-26 16,1 18-4-16,-1 7 1 15,6 4 1-15,3 3-2 0,0 1-1 16,20-5-3 0,6-2-3-16,9-10-58 0,8-11-18 15,12-6-3-15,2-4 58 16,-1-18 26-16,-3-11-20 16,-11-3 25-16,-4-9 1 15,-3-6 8-15,-7-7 1 0,-9-8 21 16,-11-3 9-16,-8-2 10 15,-2 7 19-15,-17 10 14 16,-4 13 2 0,4 17-16-16,4 9-34 15,5 10-26-15,2 5-1 16,2 17-7-16,-3 25-13 0,-1 17 10 16,3 12 0-16,3 4 2 15,4 0-1-15,-1-5-2 16,1-5-4-1,0-6-47-15,0-4-65 16,0-8-84-16,8-16-147 16</inkml:trace>
  <inkml:trace contextRef="#ctx0" brushRef="#br0" timeOffset="85989.4">19192 4646 925 0,'0'0'92'0,"0"0"57"16,0 0-38 0,0 0-90-16,0 0-21 15,0 0-10-15,73-28-35 0,-51 21-97 16,-5-1-81-16,-11-2-267 16</inkml:trace>
  <inkml:trace contextRef="#ctx0" brushRef="#br0" timeOffset="86671.44">20106 4137 694 0,'0'0'144'0,"0"0"-30"16,0 0 69-16,0 0-75 15,0 0-73-15,0 0-27 0,-34-3-8 0,25 39 0 16,-2 9 1-16,4 7 6 16,4 3 1-16,3 6 4 15,0 1 1-15,0-1-5 16,0-5-8-16,2-5 0 16,5-5-2-16,-4-10-8 15,0-7-31 1,1-10-130-16,1-7-65 15,-1-12-199-15</inkml:trace>
  <inkml:trace contextRef="#ctx0" brushRef="#br0" timeOffset="87155.85">19856 4543 524 0,'0'0'376'0,"0"0"-279"0,0 0 70 15,0 0-36-15,0 0-82 16,0 0-34-16,100-51-12 16,-42 40-2-16,0 3-1 15,-5 2 0-15,-12 3-3 16,-10 3-3 0,-13 0-26-16,-9 0-11 0,-6 2-6 15,-3 10 8-15,0 7 32 16,0 5 6-16,-14 5 3 15,-2 0 4-15,1-2-4 16,2-5 1-16,8-2 0 16,4-6-1-16,1-2 1 15,0-4-1-15,15-2 0 16,10-6 3-16,11 0 4 16,7-5 3-16,5-12-1 15,-3-4-9-15,-4 0 1 16,-8-2-1-16,-5-1 0 15,-6 0-7-15,-9-1-5 0,-10 1 8 16,-3 1-2-16,-5 3 6 0,-17 7 1 16,-6 4-1-16,-5 7 0 15,-3 2 0-15,-4 4 0 16,3 8 0-16,4 3-4 16,6 3-9-16,9-4-63 15,8-5-164 1,8-9-288-16</inkml:trace>
  <inkml:trace contextRef="#ctx0" brushRef="#br0" timeOffset="88862.77">21334 4446 428 0,'0'0'279'0,"0"0"-173"31,0 0 45-31,0 0 16 15,0 0-81-15,0 0-51 0,28-43-20 0,-19 35 2 16,-1 2-5-16,-4 5-4 16,-2 1-7-16,0 0 4 15,0 0-5 1,4 7-11-16,0 12 0 0,1 10 7 16,-1 6 3-1,-3-1 1-15,-3 4-1 16,0-4 1-16,0-5-2 15,0-2 2-15,0-8-5 16,0-4-5-16,0-9 1 16,1-4-2-16,1-2 7 15,3 0 4-15,5-17 0 0,5-8 0 16,3-14-2-16,1-2 2 16,-4 1 0-16,0 1 0 0,-4 8 2 15,-1 8-1 1,-4 5 0-16,-2 9 19 15,-1 4 1-15,-1 4-7 16,-1 1-14-16,7 0-3 16,4 18-10-16,1 7 9 15,3 6 3-15,0 4 1 0,0-4-5 0,-1-2 5 16,3-5-4 0,-2-7 2-16,5-4 1 15,1-6-1-15,4-7 2 16,2 0 2-16,3-4-1 15,2-15 5-15,0-6 0 0,-2-5-4 32,-4-5 0-32,-6-1 0 0,-6 0-4 0,-6 2 5 15,-7 7-2-15,-2 5 5 16,0 7 9-16,-3 4 9 16,-8 3 11-16,-2 5-6 0,-2 3-12 15,-6 0-17 1,-4 6-5-16,-1 16-1 0,2 5 2 15,5 4-2-15,10-2 0 16,6 3 2-16,3 0-1 16,18-2 2-1,22-5 2-15,14-6-2 16,12-9 3-16,0-8-4 16,-4-2-18-16,-8-4-3 15,-10-11-4-15,-6-5 19 16,-10-1 5-16,-9-3 4 15,-8 2 2-15,-10-2-1 16,-1 6 7-16,0-1 13 16,-6 5 11-16,-3 0 5 15,0 6-13-15,5 2 21 16,2 5-21-16,2 1-14 16,0 0-9-16,0 0 0 15,0 0-10-15,0 17-11 16,0 6 20-16,5 9 0 15,5 2 1-15,1 0-2 0,-2-3-4 16,1-4 1-16,-1-6-22 16,-3-4-53-16,3-7-26 15,0-7-45-15,3-3-38 16,4-10-91-16,-1-13-174 16</inkml:trace>
  <inkml:trace contextRef="#ctx0" brushRef="#br0" timeOffset="89048.65">22370 4166 622 0,'0'0'162'16,"0"0"-91"-16,0 0 40 16,0 0-68-16,0 0-43 15,0 0-13-15,5 21 6 0,11 5-30 16,1 7-82-16,2 1-78 15,-2-1-112-15</inkml:trace>
  <inkml:trace contextRef="#ctx0" brushRef="#br0" timeOffset="92120.62">22749 4400 479 0,'0'0'199'16,"0"0"-51"-16,0 0 11 15,0 0-56-15,0 0-27 16,0 0-35-16,-107-47-12 15,75 47-11-15,3 13-17 16,3 7-1-16,7 3-6 16,10 2 3-16,9 2-3 15,0-2 0-15,18 0 0 16,13-5-28-16,6-5-37 0,5-6-9 16,0-9-33-16,-8 0 15 15,-7 0-5-15,-10-13 26 0,-6-3 71 16,-6-1 6-1,-4 0 45-15,-1 3 51 0,0 4 16 16,0 3 15-16,0 5-16 16,0 1-32-16,0 1-22 15,0 0-38-15,0 15-19 0,0 13-2 16,-1 10 2-16,1 7 2 16,0 4 0-16,0 6-2 15,-5 6 0-15,-5-3 0 16,-2 2 0-1,-1-2 0-15,-2-7-6 16,1-2 6-16,-4-8-11 16,1-9-64-16,-3-9-32 15,2-9-19-15,2-11 20 16,-2-3 22-16,6 0 6 16,2-23 50-16,10-13 28 0,0-11 7 15,27-19-7 1,15-19-1-16,14-13-5 0,7-9-19 15,3-4-40-15,-3-1-9 16,-6 1 59-16,-14 7 15 16,-11 16 55-16,-15 14 26 0,-12 16 37 31,-5 18-17-31,0 10 13 0,-13 10-5 0,2 9-6 16,2 7-31-16,0 4-25 15,-1 4-34-15,1 27-13 16,-3 13-3-16,4 14 0 15,5 9 3-15,3-2 0 0,0 3 6 16,0-2 1-16,5-9-2 16,7-5-4-16,-2-9-1 31,-1-8-4-31,3-10 4 16,-3-8-10-16,-3-9 3 0,-1-6-10 15,-4-2-22 1,4 0 39-16,5-16 2 0,3-12 9 15,4-10-9-15,-5-1-2 0,1-1 0 16,-6 9 3-16,0 9-2 16,-3 9 2-16,-2 10 0 15,1 3-3-15,7 5-6 16,2 15-9-16,3 9 13 16,0 6 1-16,-1-1-4 15,3-4-7-15,5-2-49 16,7-9 6-1,6-9-13-15,3-10 1 0,5 0 11 16,-1-18 32 0,-2-13 4-16,2-9 8 0,-5-8 11 15,-3-8 2-15,-4-7 3 16,-4-9 10-16,-11-5 0 16,-7-2 18-16,-8 4 19 15,0 13 5-15,-17 14 6 16,-4 13 21-16,3 15-22 0,3 9 9 15,3 9-37 1,-3 2-19-16,0 19-14 0,-4 19-2 16,1 13 1-1,2 10 1-15,6 6-2 0,7 4 2 0,2-2 0 16,1-2-1-16,0-12 1 16,0-6-4-16,0-15 1 15,1-8-2-15,2-11-1 31,0-8-4-31,1-6-5 0,-1-1 15 0,3 0 2 16,4-16 12-16,5-8 7 16,4-7-9-16,-1 2-6 15,3 0-5 1,-2 2 5-16,-1 5-1 0,0 4 0 16,-4 3-1-1,2 7-1-15,-4 3-2 0,3 5-1 16,-2 0-4-16,5 3-9 15,-3 16 2-15,1 4-21 16,-2 3-15-16,-5 2-6 16,-3 1-17-16,-5-1-18 0,-1-2-4 15,-1-3 14-15,-19-1 0 16,-8-5 9-16,-6-4-2 31,-7-1 25-31,3-5 21 0,5-1 25 16,10-4 3-16,10-1 1 15,10-1 13-15,3 0 35 16,6-8-9-16,23-12-32 16,15-2-6-16,16-3-5 15,11 0 1-15,13 4 1 16,-2 5 2-16,-7 2 11 0,-17 4-4 16,-19 1 16-16,-19 3 29 15,-11 6 26-15,-6-2 50 16,-3 0 8-16,0-1-30 15,-7 0-56-15,-14 2-28 0,-9 1-11 16,-6 0-10-16,2 7-3 16,6 9 0-1,7 4-2-15,9 1-9 0,4 1 4 16,5 2 4-16,3-4-2 16,0-2 1-16,9-2-2 0,14-4 1 15,1-6 3 1,7-2-2-16,3-4-2 0,-3 0-6 31,-2-10 3-31,-6-7-2 0,-1-8 3 0,-5-3 6 31,-3-5-4-31,-5 0-4 0,-6-3 2 16,-3 4 4 0,0 4 2-16,-13 6 0 0,-10 5-1 0,1 5-6 15,-5 5 5-15,0 6 2 16,5 1 1-16,4 0-1 15,4 15-2-15,10 4-5 16,4 6-1-16,0 3 4 16,21 0-4-16,10 0 1 15,6-3-39-15,4-6-53 16,-1-5-4-16,0-5-19 16,-4-6 32-1,6-3 3-15,4 0 76 16,-1-5 11-16,-4-11 42 15,-11-2-36-15,-10-1 33 16,-5 2 12-16,-5-2 61 0,-4 2-13 16,-3 2-21-16,-3 1-27 15,0 4 9-15,0 2-9 16,0 1-8-16,0 5-6 16,0 1 0-16,-3 1-13 15,2 0-12-15,-1 0-12 16,1 6-8-16,-1 14-7 0,2 10 14 15,0 3-3-15,0-1-4 0,0 1 5 16,0-5-1-16,8-5-4 31,0-6-33-31,-3-7 10 0,-2-6-3 0,0-2 17 16,-1-2 15-16,2 0 2 16,6-7 14-16,2-14 2 15,4-7-10-15,-2-3 7 16,1 0-2-16,0 0-5 15,-6 3 2-15,1 6 2 16,-2 6 7-16,-2 3 0 16,-2 6 2-1,-2 4 1-15,-1 3-16 16,2 0-4-16,3 10-14 16,0 12 7-16,2 6 2 0,-4 2 2 15,1 0-4-15,2-5-23 16,3-2-3-16,3-6 19 15,6-6-5-15,5-5 8 16,1-6 7-16,5 0 4 16,-2-9 0-16,2-11 9 0,-3-4-7 15,-2-4 4-15,-5-4 3 16,-5-4 8 0,-4 0 4-16,-5-3-3 15,-4 3-5-15,-2 5 1 16,0 8-4-16,0 9 4 15,0 7 0-15,0 6 5 16,0 1-14-16,0 0-5 16,0 7-13-16,0 12-5 15,0 8 18-15,8 2-2 16,11-2 1-16,4-7-3 0,6-1-17 16,1-8-13-1,-3-4 3-15,1-5 0 0,-3-2 0 16,-2 0 17-16,-8 0 6 0,-5 0-13 15,-9 0 13 1,-1 0-6-16,0 0-29 0,0 4-82 16,0 12 13-16,-4 7 88 15,2 1 4-15,1-1 18 0,1-2-7 16,0-3 0-16,0-4-4 16,0-3-7-16,0-4-8 15,0-5-4-15,18-2-18 16,10 0-16-16,8 0 29 31,7-12-99-31,1-5 3 0,-4-4 38 16,2-2 69-16,-8-5 26 15,-3-4 81-15,-4-4 70 16,-10-3-27-16,-6 3 35 16,-11 1-43-16,0 6-4 0,-1 8 0 15,-12 9-16-15,1 5 3 16,3 7-54-16,-3 0-21 15,4 11-24-15,-1 14-2 16,1 4 2-16,8 3 4 16,0 0-4-16,8-4 0 0,9-2-1 31,4-5 1-31,-1-4 0 0,-1-3 0 0,0-2 0 16,-6-4-3-16,-1 1-10 15,-4-1-45 1,-4 2-2-16,-4 2 10 15,0 2-10-15,-4 2 12 16,-16-1-4-16,-2-1 17 16,-5-5 2-16,-1-2-24 15,-5-3 35-15,-3-2-26 16,0-2 7-16,-1 0-72 16,3 0-117-16</inkml:trace>
  <inkml:trace contextRef="#ctx0" brushRef="#br0" timeOffset="94285.16">26494 4277 217 0,'0'0'345'0,"0"0"-251"15,0 0 59-15,0 0 18 16,0 0-37-16,49-72-51 16,-49 66 1-16,0 3-36 0,0 2-22 15,0 1-21-15,0 0-5 16,-10 4-12-16,-3 15-2 16,0 10 1-16,5 6-2 15,8-1 2 1,6-5-13-16,25-3-14 15,11-3-26-15,1-8 5 16,1-3 12-16,-7-4-15 16,-15-3-3-16,-11 2-5 15,-11 0-21-15,-11 3-16 16,-26 0 106-16,-12 3-3 0,-10 1-4 16,3-5 10-16,7-2 0 15,11-3 3-15,16-1 4 16,11-3-3-16,10 0 4 15,1 0 18-15,17-12 7 16,23-10-29-16,18-6-4 0,12-7 0 16,6-3 0-1,8-3-11-15,-2 5-10 0,-5 9 16 16,-8 5-14-16,-20 8 7 16,-16 3 0-16,-12 3 12 0,-12 5 5 15,-6 0 62-15,-3 3 47 16,0 0-5-16,0 0 1 31,0 0-2-31,-12-1-18 16,-10 1-31-16,-10 0-31 0,-4 0-15 15,-1 7-5 1,4 4-7-16,8 6-1 0,6-1-2 16,8 2 0-16,6 4-6 15,5 0 4-15,0-2 3 16,5-2-5-16,19-3 3 0,7-6 2 15,8-4 1-15,4-5-16 16,3 0-11-16,-1-3 0 16,-2-16-18-16,-5-3 14 15,-7-1-6-15,-9 2 8 16,-8 4 10-16,-7 2 16 16,-5 2 3-1,-2 4 14-15,0 0 17 16,0 5-7-16,-6 0 12 15,-2 4-9-15,1 0-14 0,1 0-13 16,-4 11-1-16,2 6-1 16,2 3-1-16,6 3-3 15,0 0 5-15,0-2 1 16,12-3-5-16,9-1 2 0,9-7-12 16,4-3-12-16,4-7 10 15,0 0-3 1,-2 0 5-16,-3-8 1 0,-7-6 14 15,-2-3 2-15,-7-2 1 0,-2 2 4 32,-3-2 13-32,-2 0 10 0,-1 2 12 0,-1 2-7 15,-4 2 1-15,1 0 8 16,-2 5-8-16,-2 3 3 16,1 2-13-16,-2 3-4 15,0 0-17-15,0 0-5 16,5 8-11-16,1 9 0 15,3 7 10 1,1 0-3-16,0 1 0 16,-1-3-20-16,0-4-27 0,1-3-3 15,-3-3 1-15,-2-7 14 16,1-1 10 0,-3-4 21-16,3 0 8 0,1-1 18 15,1-12 6-15,1-2 7 16,0-2 4-16,-3 1 5 15,0-3-5-15,0 1-14 0,0 4 2 16,1-1-7-16,-3 6-7 16,-1 1-7-16,1 5 3 15,-4 3-3-15,0 0-2 16,1 0-8 0,2 8-16-16,5 8-34 15,0 8 37-15,1 3-7 16,-1-1-29-16,0-1-21 15,2-3-24-15,-3-2 0 16,4-4 45-16,0-3 49 16,0-6 8-16,-3-4 0 15,0-3 0-15,-2 0 7 16,2 0 18-16,2-10 36 0,4-6 1 16,-1-4-12-16,2-1 8 15,-3 1 1 1,1-2-31-16,-1 5-7 0,-4 1 10 0,2 3-9 15,-4 3-9-15,-1 6-5 16,-2 2-8 0,3 2-4-16,2 0-9 0,4 9-29 15,4 10-5-15,0 3 5 0,1 1-24 16,3 1 30-16,4-3-33 16,6-2-3-16,4-4 31 15,-1-6 23-15,1-8-1 16,-7-1-7-16,-3-3 23 15,-3-14 3 1,-5-5 37-16,1-4 21 16,-5-2 4-16,-3-2 13 15,-4 2-7-15,-5 3-8 16,0 3-18-16,0 5-6 16,-5 6-14-16,-6 5-1 0,2 6-3 15,-4 0-18-15,-4 19-10 16,0 10 9-16,0 9 1 15,7 2 0-15,10 0-6 16,0-4 5-16,16-2-5 16,9-7-1-16,7-5-48 15,8-5-38-15,9-8 60 16,-1-6 33 0,-4-3-40-16,-11 0-26 15,-12-12-19-15,-10 1 7 16,-10 1-44-16,-1 3-58 0,-9 6-203 15</inkml:trace>
  <inkml:trace contextRef="#ctx0" brushRef="#br0" timeOffset="100134.45">2249 6612 819 0,'0'0'126'16,"0"0"-42"-16,0 0 65 16,0 0-58-1,0 0-61-15,0 0-10 0,0 0-9 16,0-54-9 0,0 54-2-16,0 0-9 0,0 6-12 15,-6 15 4-15,-5 11 5 16,-8 7-1-16,1 4 13 15,0-4 3-15,-1-7-3 16,8-5-2-16,3-7-3 16,3-8-15-16,4-5-16 15,1-4-11-15,0-3-18 16,0 0 32-16,0 0 21 16,0 0 11-16,0-7 1 15,-2-4 2-15,2 2 0 16,0-3 3-16,0 3 8 15,0 1-11-15,0 2-1 16,6 3-1-16,6 3-1 16,3 0-5-16,3 0 0 15,-3 0 2-15,7 9-4 16,-1 1 6-16,-3-1-3 16,4-1 2-16,-1-4-3 0,-1-1-29 15,-4-3-13-15,2 0 29 16,-6 0 1-16,-3-4 17 0,-3-9 1 15,-2-1 1 1,-4-2 20-16,0 0 14 0,0 2 9 16,0 1 7-16,0-1 13 15,-4 4-3-15,1 1-7 16,1 2-5-16,1 2-8 16,-1 5-12-16,2 0-8 15,-1 0-7-15,1 0-12 16,0 0-2-16,0 4-8 15,0 14-7-15,0 7 7 16,1 10 6-16,4 6 2 16,-2 0 1-16,1 1 1 15,-1-6-2-15,-3-4-25 16,3-9-39-16,0-5-58 0,3-4-73 16,0-8-54-16,-3-6-93 15</inkml:trace>
  <inkml:trace contextRef="#ctx0" brushRef="#br0" timeOffset="100649.22">2246 6370 614 0,'0'0'128'0,"0"0"-84"15,-79-12 60 1,48 12-17-16,-2 2-46 0,3 16-18 16,-4 10 4-16,1 11-5 15,0 11-7 1,-3 11 1-16,3 7-1 16,2 10 9-16,6-1-4 0,4 0-9 15,9 0-2-15,6-2-4 16,6-4-2-1,0-4-3-15,24-11 0 0,9-9 0 0,10-14-5 16,7-13-2-16,13-14 1 16,18-6 1-16,13-31 3 15,10-17 2-15,1-13-7 16,-8-7-30-16,-11-4 16 16,-16-3-4-16,-19 0 8 15,-13-1 9-15,-24 2 8 16,-14 2 5-1,-6 6 3-15,-30 5 13 16,-16 6 37-16,-8 11-9 16,-8 14-11-16,-8 16-12 15,1 14-11-15,2 0-12 0,6 20-3 16,10 10-6-16,14 5-1 16,13 3-20-16,17 2-126 15,13-8-94-15,0-12-316 16</inkml:trace>
  <inkml:trace contextRef="#ctx0" brushRef="#br0" timeOffset="105932.9">4070 6746 255 0,'0'0'137'0,"0"0"-50"15,0 0 37 1,0 0-8-16,0 0-21 0,12-75-11 16,-12 64 12-16,0 0-21 15,0 2-32 1,-7 3-5-16,-5 1 2 15,-8 2-17-15,-6 3-10 16,-9 0-4-16,-5 20-8 0,-5 13-2 16,5 6-1-16,7 3-1 15,11 1 3-15,11-4-1 16,11-6-2 0,0-4-2-16,15-6-3 0,17-8 4 0,8-8-1 15,8-7-49 1,5 0-37-16,4-20-42 15,-2-9-47-15,-4-5-111 0</inkml:trace>
  <inkml:trace contextRef="#ctx0" brushRef="#br0" timeOffset="106651.44">4352 6459 400 0,'0'0'356'16,"0"0"-250"-16,0 0 18 15,0 0 25-15,0 0-103 16,0 0-23-16,-21-31 0 0,21 31-10 16,-3 0-1-16,-1 0-2 15,-1 6-7-15,-1 16-3 16,0 10-1-16,-1 9 0 0,0 5 2 16,2 3 0-16,-1-5 8 15,6-4 0-15,0-6-9 16,0-6-2-16,15-8 1 15,-3-7 1 1,0-3 2-16,-2-8-2 0,-4-2 0 16,0 0 0-16,0 0 4 0,-1-12 6 31,2-7 0-31,0-1-3 0,-2-1-2 0,1 2-4 16,0 2-1-16,0 3 2 15,-2 3-2 1,1 3-1-16,-4 5 0 15,2 2-1-15,3 1-11 16,6 0 1-16,8 7-2 16,5 9 8-16,-1 4 1 15,-2-1 0-15,1 3 4 16,-4-2-1-16,2-4-1 16,-2-3 0-16,-1-3-15 0,4-8-4 15,-2-2 3-15,1 0 10 16,1-12 7-16,2-8 2 0,0-6 1 15,0-4 5-15,-2-3-5 16,-4-1 4-16,-5-2-2 16,-2 2-2-16,-8 7 5 15,-3 5-2-15,0 7 7 0,0 6 6 32,0 4 11-32,0 2-2 0,-8 3-9 0,-1 0-11 31,-8 8-6-31,-6 17-5 0,1 6-2 0,1 3 4 15,7 2 2-15,7-2-3 16,7-4 0 0,0-5-1-16,15-5-2 15,15-6-2-15,13-9-26 16,9-5-46-16,8-4-30 16,1-16-38-16,-3-3-42 0,-10-2-19 15,-6-4-71-15</inkml:trace>
  <inkml:trace contextRef="#ctx0" brushRef="#br0" timeOffset="107057.25">5192 6545 250 0,'0'0'229'16,"0"0"-49"-16,0 0 6 0,0 0-33 15,0 0-48-15,0 0-21 16,-82-59-31-16,62 59-26 16,-5 14-16-16,1 14-11 15,2 5-1-15,5 4 1 16,6 3-4-16,9-5-2 15,2-3 0-15,9-2 3 16,15-6 0-16,13-9 0 16,11-10-21-16,7-5-64 15,6-8-24-15,-1-16-34 16,-7-7 5-16,-5-6 13 16,-6-6 10-16,-9-5-31 0,-15-6 40 15,-11-2 109-15,-7-2 4 16,0 8 60-1,-16 6 87-15,-1 14-7 0,-2 12 49 0,7 6-32 16,0 7-19-16,3 3-43 16,6 2-33-16,0 0-45 31,3 12-21-31,0 16-1 0,0 14 1 16,0 8 3-16,0 4-2 0,6-1-1 15,5 0-3 1,-1-3 3-16,-1-6-8 15,0-7-26-15,4-6-123 16,2-9-49-16,3-11-123 16</inkml:trace>
  <inkml:trace contextRef="#ctx0" brushRef="#br0" timeOffset="107469.14">5672 6488 555 0,'0'0'280'0,"0"0"-138"15,0 0 27-15,0 0-77 32,0 0-29-32,0 0-26 0,-57-31-26 0,45 44-11 15,-4 10-8-15,-5 10 2 16,3 2 6-16,-1 2-2 16,7-1-1-16,2-5-1 15,4-6 0 1,3-8-6-16,3-6-39 0,0-5-11 15,0-5 4-15,0-1 34 16,0 0 22-16,0-14 3 16,1-6 6-16,7-3-6 15,0 1 2 1,0 4 0-16,-2 5 11 0,6 2 16 16,-2 5-1-16,1 3-17 0,5 3-12 15,4 0-2-15,2 4-8 16,5 15 4-16,-2 4-2 15,0 3-5-15,-5 1-42 16,2 3-72-16,5-4-102 16,9-2-132-16,10-2 264 15,8-8-157 1</inkml:trace>
  <inkml:trace contextRef="#ctx0" brushRef="#br0" timeOffset="107776.59">6326 6528 748 0,'0'0'179'16,"0"0"-124"-16,0 0 120 16,0 0-59-16,0 0-56 15,0 0-30-15,-32-45-27 16,32 53-3-1,-1 16-14-15,1 12 14 0,-2 8 3 0,1 1 0 16,1-1 1-16,0-3-4 31,0-6-1-31,-2-9-3 16,2-7-3-16,0-6-47 0,0-9-40 16,0-4-40-16,0 0 7 15,0-20 20-15,5-13-171 16,6-11-114-16</inkml:trace>
  <inkml:trace contextRef="#ctx0" brushRef="#br0" timeOffset="108354.56">6284 6353 703 0,'0'0'82'0,"0"0"-11"0,0 0-30 0,0 0-39 15,0 0 1-15,0 0 10 16,103 81-6-16,-63-61-3 15,0-5-3-15,-1-8-1 16,-2-4 0-16,-7-3 0 16,-3-7-10-16,-3-12-23 15,-8-9 24 1,-7-1 9-16,-6-6 5 16,-3-5 13-16,0 1 32 0,-1 1 0 0,-13 6 7 15,4 8 11-15,2 7-17 16,2 8 29-16,2 8 10 15,2 1-59-15,-1 0-19 16,-4 15-12 0,1 22-7-16,0 19 7 15,1 13 10-15,5 6-4 16,0 4 7-16,0 2 0 16,0-5-5-16,2-2-4 15,-2-4-3 1,0-8-2-16,0-6-4 0,0-3 5 15,0-8-7-15,0-6-6 0,6-5-4 0,-3-7-58 16,-3-13 27-16,0-5-61 16,-3-9 23-16,-15 0 55 15,-9-9 5-15,-1-15 24 16,-2-8 2-16,0-7 4 16,11 0 25-16,5-1 13 31,7 3 0-31,7 3-3 15,0 1 7-15,22 2-27 16,7 0-10-16,5 0-4 16,3 2-5-16,2 1 0 0,-3 3-24 15,0 4-103-15,-10 3-115 16,-9 1-302-16</inkml:trace>
  <inkml:trace contextRef="#ctx0" brushRef="#br0" timeOffset="109777.77">7638 6718 717 0,'0'0'211'15,"0"0"-161"-15,0 0 65 16,0 0-24 0,0 0-44-16,24-83-21 0,-11 72-3 15,-1 4-4-15,0 2-11 16,-9 4-5-16,0 1-3 15,0 0-3-15,-1 10-6 16,1 12 6-16,0 6 2 16,-3 4 1-16,1 2-1 15,-1-2 1-15,0-2-3 16,5-4 0-16,0-6-6 16,3-6-25-16,-2-7 3 15,0-7 4-15,0 0 11 0,4-10 16 16,1-14 6-1,-1-9-1-15,2-2 4 16,-4 0-1-16,-2 5 7 16,-2-1 12-16,0 4 2 15,-1 5 2-15,0 5-6 16,-1 5-3-16,-2 9-13 0,0 1-3 0,0 2-6 31,4 0-2-31,4 0-11 0,5 13-5 0,5 6 12 16,0 2 6-16,4 1 0 15,-2-3 0-15,1 1-4 16,-1-6 4-16,0-2-5 16,-2-5-4-16,-3-4-4 15,1-3 10-15,-2 0 2 16,-1-6 1-16,1-10 3 16,-1-4 2-16,0-3 3 0,-2-1-2 31,1 2 5-31,-3 0 4 0,-2 1-9 0,0 5 4 31,-1 2-7-31,-1 6-1 0,-2 4-1 0,0 2-1 16,-3 2 0-16,5 0-1 15,3 6-17 1,6 11 9-16,5 5 7 16,1 7-1-16,-1-2-3 0,3 2 4 15,-2-3-2 1,-1-6 1-16,0-4-11 0,-5-5-5 15,-2-6 1-15,-2-4 6 16,-4-1 9 0,2 0 3-16,2-9 8 0,5-8 1 15,1-7-4 1,1-1 0-16,-1 0 4 0,1-3-6 16,-1 0 3-16,1 3-6 15,-3 6 3-15,0 5-2 16,-2 8-2-16,0 5 0 15,3 1 1-15,3 0-5 16,2 14-1-16,0 6 1 16,-1 5 1-16,-5 3-4 15,-1 1 1-15,-5 0 3 0,-5-4-6 16,-3-2-47 0,0-6-8-16,0-6-4 0,0-3-36 0,0-8 14 15,-3 0-33 1,-5-2-41-16,2-20-197 15</inkml:trace>
  <inkml:trace contextRef="#ctx0" brushRef="#br0" timeOffset="109978.28">8612 6275 604 0,'0'0'193'15,"0"0"-112"-15,0 0 44 0,0 0-71 16,0 0-54-16,0 0-9 16,-7-1-11-16,21 19-28 15,4 3-70-15,-1 2-138 16,-5 1-230-16</inkml:trace>
  <inkml:trace contextRef="#ctx0" brushRef="#br0" timeOffset="110749.35">8997 6612 307 0,'0'0'548'15,"0"0"-482"-15,-15-75 102 16,13 55-40-16,1 6-50 15,1 6-18 1,-2 2-34-16,1 6-11 16,-1 0-9-16,2 0-6 0,-1 0 0 15,1 0-10 1,0 14-8-16,0 9 4 0,9 5 14 16,3 3 0-16,4-1 1 15,-1-5-1-15,0-2 0 16,2-7-6-16,-3-5-13 15,-2-7-7-15,-4-4 8 16,-2 0 12-16,-2 0 6 16,2-10 8-16,2-11 0 15,0-4-5-15,-2-2 12 0,-1 0-9 16,1 3 12 0,-1 3 0-16,-1 2-6 15,0 4-6-15,1 5-2 16,-4 6 2-16,1 2-6 15,1 2-3-15,6 0-1 16,4 0-6-16,7 11 4 0,2 4-2 16,5 7 1-16,0 1 4 15,-2 1 2-15,1-4-1 16,-6 0-3-16,-2-4-2 16,-4-3-18-16,-1-4 0 15,-4-6 9 1,-3-1 3-16,-1-2 11 15,1 0 2-15,2-2 1 16,3-10 2-16,1-7 2 0,4-3-4 16,-5-3 4-16,3-2 1 0,0-2 0 15,-2 1 2-15,1 4 2 16,-2 7 2-16,-4 8 0 16,2 6-2-16,-1 3-8 15,3 0-2-15,3 3-5 0,7 14-1 16,-2 5 3-16,-1 6-3 15,-2 1 2 1,-2 3-3-16,-3-4 0 16,-1-2 1-1,-1-5-24-15,-5-4-34 0,1-6-21 0,-2-5-24 16,-2-6-27-16,-1 0-66 16,0-8 11-16</inkml:trace>
  <inkml:trace contextRef="#ctx0" brushRef="#br0" timeOffset="110926.27">9623 6225 729 0,'0'0'148'0,"0"0"-80"16,0 0 66-16,0 0-104 15,0 0-30-15,0 0-48 0,11 21-22 16,11 5-66-16,0 1-220 16</inkml:trace>
  <inkml:trace contextRef="#ctx0" brushRef="#br0" timeOffset="112118.84">9917 6456 948 0,'0'0'46'0,"0"0"79"16,0 0 29-16,0 0-84 15,0 0-43-15,0 0-10 0,6-42-13 31,0 42-4-31,5 9-7 16,2 8 4-16,2 4-1 16,-2 6-1-16,-1 0 3 0,1 0 2 15,-2-4-8-15,-2-3-18 16,3-4-5-16,-5-6 6 16,-1-4 0-16,-1-5 4 15,-2-1 14-15,4 0 7 0,-1-7 5 16,3-12 4-16,-1-3-5 15,-3-3 4-15,-2 0-1 16,-1 3-1 0,-2 5 12-16,0 5 8 15,0 5 10-15,0 4-16 16,0 3-4-16,0 0-12 16,3 0-4-16,5 5-11 15,4 10-3-15,5 9 13 16,1-2-1-16,0 2-1 15,0-5-3-15,0-2-18 0,0-4-2 16,-6-4 7-16,1-5 4 16,-4-3 12-16,-1-1 2 15,-1 0 1-15,2 0 2 16,-1-13 7-16,1-2-3 0,-1-4-1 16,-2-1-2-1,-3-3 9-15,-1 1 6 0,-2 3-2 16,0 2 11-16,0 5-13 15,0 2 8-15,0 5-3 16,0 4-6-16,0 1-2 0,0 0-11 31,0 0-4-31,3 6-17 16,6 11 11-16,9 8 10 16,-2-1 0-16,-1 0-4 15,1-2 0-15,-1-3 0 0,0-4-17 16,-1-5-7-16,-2-4 1 15,-1-3 14-15,0-3 0 16,1 0 12 0,1 0 2-16,1-10-1 0,4-6 4 0,-2-2-1 15,-4-4 1-15,-1-4 3 16,-1 2 8-16,-3 0 2 16,-4 2 1-16,0 2-3 15,-3 6 9-15,0 2 6 16,0 5-15-16,0 4 4 0,0 3-4 31,0 0-15-31,0 0-1 16,0 10-17-16,0 13-5 15,0 7 23-15,6 1-2 16,3-2-3-16,2-2-5 16,2-5-16-16,3-5-10 0,0-7-4 15,1-3 7-15,-1-7 6 16,1 0 5-16,1 0 14 15,0-13 6-15,1-4 2 16,-2-3 2-16,-1-5-1 16,-1-6 3-16,-2 1-1 15,-2-1 1-15,-5 7 1 16,-2 5 14-16,-2 4 15 16,-2 9 3-16,0 2 0 15,0 2-8-15,0 2-23 0,0 0-6 0,0 17-12 16,0 10 3-16,0 5 8 15,-2 4-2-15,2-3-6 16,0-4-33-16,3-2-26 31,11-11-34-31,5-4-21 0,11-9-63 16,7-3-18-16,1 0 3 16,-4-15 43-16</inkml:trace>
  <inkml:trace contextRef="#ctx0" brushRef="#br0" timeOffset="112732.28">11148 6411 258 0,'0'0'253'16,"0"0"-64"0,0 0 18-16,0 0-74 0,0 0-12 15,0 0-32-15,-21-53-26 16,15 53-19-16,3 0-20 0,1 0-22 16,1 5-2-16,-1 14-8 15,2 7 8-15,0 2 1 16,0 0-1-16,0-3-1 0,8-3 1 31,1-5-3-31,-3-6-15 16,-2-5-27-16,1-4 17 15,-2 0 5-15,0-2 15 16,4 0 8-16,-1-12 6 16,3-5-3-16,-1-8-3 15,-1 0 5-15,-3-3-1 0,-1 5 0 16,-1 1 3-16,1 6 2 15,-3 5 8-15,1 4 17 16,-1 2-12-16,0 5-7 16,0 0-8-16,5 0-7 15,1 8-10-15,6 10 4 0,0 6 3 16,-2 1-3 0,-1-1-5-16,0-3-22 0,0-6-3 0,1-3 0 15,-1-5 14-15,0-4-13 16,0-3 2-16,0 0 30 15,-1 0 3-15,2-15 2 16,2-6 0-16,-1-1 3 31,0-3 7-31,0-4 27 0,-1 0-3 16,2 3-13-16,-3 5 6 16,-3 8-10-16,-1 9-1 15,-1 4 0-15,3 0-18 16,1 20-5-16,4 7-1 15,-2 7 1-15,-2 0 1 16,-1-2 2-16,1-1-13 16,8-4-15-16,-2-3-39 0,5-5-118 15,0-7-116-15,2-4-238 16</inkml:trace>
  <inkml:trace contextRef="#ctx0" brushRef="#br0" timeOffset="114183.23">12526 6425 714 0,'0'0'122'0,"0"0"-65"16,0 0 84-16,0 0-24 0,0 0-53 16,0 0-20-16,-30-40-36 15,5 66-8-15,-5 12-2 16,1 1 1 0,10-2 0-16,15-3-3 0,4-6 1 0,4-4 0 15,22-7 1-15,6-7 2 16,7-8-4-16,6-2-2 15,0-6-5-15,-4-14-3 16,-6-4 7-16,-7-3 4 16,-10-4 3-1,-5 2 4-15,-5 2-4 16,-5 3 4-16,-3 4 7 16,0 2 4-16,0 7 6 15,-2 4 16-15,1 6-14 0,-2 1 3 16,3 0-23-16,-2 0-3 15,-1 16-16 1,0 9 4-16,3 5 12 0,0-1 0 16,0-4-2-16,3-3-3 0,9-4 2 15,6-7 2 1,0-4-4-16,3-4-1 0,0-3 2 16,-2 0 3-16,1-13 1 15,-1-6 4-15,-2-2 0 16,-4-4-1-1,-3 3 2-15,-4 0 4 16,0 2 0-16,-2 1 3 16,-2 3-1-16,1 4 6 15,-3 4-3-15,0 2-5 16,0 5 9-16,2 1-9 16,-2 0-9-16,1 0 0 15,2 0-14-15,5 15 2 0,5 6 10 16,2 3 2-16,3 0-1 15,-2-1 1-15,-1-4-4 16,2-2-2-16,-1-5-8 0,-4-5-12 16,1-3 6-16,-1-2 4 15,-3-2 9 1,3 0 7-16,-3-3 2 0,3-11 2 16,1-5 4-16,-2-2-5 15,1-1 3-15,0 1-4 16,-3 1-1-16,2 3 1 0,-3 3 3 15,0 2-3 1,-2 4-1-16,1 1-1 0,-3 7-1 31,2 0-1-31,5 0-5 0,4 3-4 16,1 11 5-16,4 1-1 16,0 3-1-16,0-1-40 15,4 1-45-15,6-4-16 16,2-5-35-16,6-6-45 15,0-3-43-15,-3 0-85 16</inkml:trace>
  <inkml:trace contextRef="#ctx0" brushRef="#br0" timeOffset="114570.03">13655 6396 236 0,'0'0'165'0,"0"0"16"16,0 0-2-16,6-83-60 16,-8 66-12-16,-11 3-7 15,-5 3-30-15,-6 6 10 0,-1 5-43 31,-3 0-26-31,2 17-11 0,1 10-3 0,6 4-1 16,8 3-1-16,8-1-1 16,3-4 1-16,6-5-2 0,21-7-4 15,9-11-63-15,9-6-7 16,4-3-7-16,1-19-17 31,-3-5 20-31,-3-10 15 0,-3-8 22 16,-4-5 6-16,-3-6 11 15,-2-5 13 1,-7-6 18-16,-9 1 5 0,-11-4-1 16,-5 7 24-16,-5 13 56 15,-14 15 26 1,1 16-13-16,-1 10 21 0,-1 9-46 0,2 9-40 16,-3 28-30-16,2 23 0 15,7 10-2-15,6 5 0 16,6-1-1-16,0-7-2 15,8-4-2-15,12-6-39 16,13-7-88-16,11-12-37 16,9-9-40-1</inkml:trace>
  <inkml:trace contextRef="#ctx0" brushRef="#br0" timeOffset="116201.89">15036 6213 757 0,'0'0'91'16,"0"0"3"-16,0 0 49 15,0 0-66 1,0 0-46-16,0 0-21 15,20-34-10-15,-13 37-8 16,1 17 6-16,2 7 1 16,-4 5 1-16,-3 4-1 15,-3 1 0-15,0-4-1 16,0-3 1-16,0-4-8 16,1-7-20-16,3-4-4 15,-1-8 3-15,-2-2 13 0,5-5 2 16,1-3 15-16,4-18 0 15,3-8 4-15,-3-5-1 16,-3-1 0-16,-2 1 4 16,-2 3 1-16,-3 3 11 0,-1 3 19 15,0 6-3-15,0 4-2 16,0 5-4-16,0 4 5 0,0 5-20 16,0 1-10-16,0 0-4 15,3 3-10-15,9 14 4 16,3 3 3-16,2 8 3 15,0 0 0-15,-1-2 0 32,0-2 0-32,1-4-1 0,-1-4 0 15,-3-6 1-15,0-5-3 16,-5-5-3 0,1 0 4-16,3-5 2 0,0-12 1 15,-1-8 1-15,-1-3-1 16,-3-1 2-16,-1 0-3 15,-1 3 1-15,-2 3 0 16,-1 4 4-16,1 2-2 0,-3 8 2 16,2 2 0-16,-2 4 3 15,0 3 3-15,0 0-11 16,0 0-4-16,3 13-9 0,3 10 8 31,2 5 5-31,3-1-2 0,4 3 2 0,8-1 0 31,5-7-1-31,9-4 0 0,5-8 1 16,4-7-2-16,-1-3-3 16,-6 0 1-16,-9-15 3 15,-6-7 2-15,-5-2-1 16,-4-4 6-16,-6 1-5 16,-5 1 4-16,-4 1 4 15,0 5 11-15,-1 3 9 0,-11 1 2 16,-6 6 0-1,0 5-5-15,0 5-16 0,-1 0-10 16,1 5 0-16,0 13-8 16,6 7 4-16,2 6-2 15,8-1 4-15,2-1-2 16,0-2 0-16,5-3-1 0,8-5 3 16,2-5-14-16,1-4-8 15,-1-7-2-15,2-3 12 16,-2 0 9-1,2-14 5-15,-1-6 0 16,-2-7 1-16,-2-2 0 16,-3 0 4-16,-1 2-3 15,-4 3 0-15,1 7 0 16,-2 6-2-16,-2 6 2 0,1 5-2 16,1 0 0-16,7 3-11 15,2 17-3-15,7 5 9 16,3 6 2-16,1 1-9 15,4-1-41-15,6-1-52 16,7-7-24-16,6-9-33 0,6-8-143 16</inkml:trace>
  <inkml:trace contextRef="#ctx0" brushRef="#br0" timeOffset="116909.88">16601 6059 481 0,'0'0'206'0,"0"0"-48"16,-24-75 56-16,7 59-71 16,-5 9-67-16,-2 7-23 15,-2 0-32-15,-6 14-16 0,-2 14-4 16,-2 5-1-16,-1 7-2 16,1 0 2-16,6 1-1 15,6-3-1-15,5-6-2 0,3-4 1 16,7-5-4-16,4-6-6 15,4-8-49 1,1-4-20-16,0-5 0 0,0 0 33 16,1-13 19-16,11-9-1 15,4-8-10-15,-2-2 37 16,-2-1-1-16,-3 5 5 0,-2 1 2 16,-2 6 10-16,0 2 23 15,0 5 22-15,-2 6-6 16,0 3-5-16,2 4-12 15,1 1-27 1,5 0-7-16,6 11-2 16,4 11 0-16,2 7 2 15,-1 2-3-15,-2 3 3 16,3 1-2-16,-3-2 0 16,2-6-2-16,-2-3 0 15,4-7 1-15,-1-8-11 0,-1-3 5 16,0-6-13-16,-5 0 8 15,1 0 14-15,-2-10-1 16,-4-10 1-16,3-1 0 16,0-3 3-16,-3-3 1 0,1 2 3 31,-5 0 0-31,-2 4 26 0,-2 1 4 0,-2 3 2 16,0 6 2-16,-2 5-5 15,0 3-3-15,0 3-13 16,2 0-20-1,1 0-5-15,4 16-6 16,3 6 6-16,1 5 4 16,-2 3-4-16,-1 0 4 15,-4-1-1-15,4-2-8 16,-1-5 9-16,1-2-4 0,-2-6-34 16,-3-8-64-1,0-6-13-15,-1 0-43 0,-2-9-39 16,0-12-153-16</inkml:trace>
  <inkml:trace contextRef="#ctx0" brushRef="#br0" timeOffset="117102.88">16775 5886 714 0,'0'0'125'31,"0"0"5"-31,0 0 13 0,0 0-81 0,0 0-62 16,0 0-3-16,-7 5-31 16,22 19-35-1,1 7-74-15,-1 1-129 16,-3-1-232-16</inkml:trace>
  <inkml:trace contextRef="#ctx0" brushRef="#br0" timeOffset="118950.05">17134 6146 900 0,'0'0'53'0,"0"0"94"0,0 0-18 16,0 0-69-1,0 0-21-15,0 0-10 16,-6-69-21-16,6 69-8 16,0 5-11-16,0 16-4 15,0 7 15-15,0 4 0 16,0 1 0-16,0-2-2 16,4-4-2-16,5-4-7 15,1-8-18-15,-1-5 6 0,1-8-3 16,1-2 10-16,1-4 16 15,3-16 1 1,0-6 2-16,1-6-1 0,-5 1 3 0,-1 1-1 16,-5 0 1-1,-4 3 3 1,-1 5 9-16,0 7 23 0,0 3-22 16,0 7 8-1,0 3-9-15,0 2-12 0,2 0-5 0,2 2-14 16,5 18 1-16,6 2 11 15,2 6 2-15,0-2-3 16,0 2-2-16,1-6 3 0,-2-1-8 16,-3-4-20-1,1-5 0-15,-1-3 8 16,-2-5 11-16,-1-2-1 16,-1-2 6-16,2 0 6 15,0-2 0 1,1-11 0-16,-1-1 2 0,-2 0 1 15,-2-2-1 1,-1-1 3-16,-1-2-3 0,-1 2 3 0,-1 1-2 16,1 4 4-16,-2 2-2 15,-1 5 7-15,1 0 6 16,-2 3-2-16,0 2-11 0,1 0-5 16,3 0-3-16,2 4-15 15,3 13 15-15,2 4 1 16,1 4-2-1,0 0 1-15,0 0 1 16,2-3-2 0,-1-3-16-16,1-5-16 15,-1-5 2-15,-1-2-4 0,3-6 14 16,-3-1 13-16,4 0 8 16,-2-11 3-16,-1-8 1 15,2-2 1-15,-3-3 1 0,0-1 1 16,-5-1 9-16,-1 1 21 15,-4 1 8 1,-2 4 7-16,0 4-1 0,0 4-5 16,0 2 10-16,0 8-21 15,0-1 8-15,0 3-22 16,0 0-18 0,-3 7-9-16,1 18-6 15,-1 6 13-15,3 5-2 0,0 1-1 0,0-5 1 16,6-4-2-16,6-5-8 15,2-7-10-15,3-5 0 16,1-7 8-16,6-4 2 16,3 0 3-16,0-9 10 15,0-11 0-15,-3-2 2 16,0-6-1-16,-4 0 0 16,-5-2 0-1,-1 0 5-15,-8 4-2 0,-5 5 0 16,-1 2 9-1,0 2 11-15,0 6 1 0,-1 3 4 16,-4 5-1-16,2 3-16 0,0 0-10 16,-4 0-1-16,-1 18-12 15,-1 9 6-15,2 6 5 16,4-1-4-16,3-1 0 16,0-2 4-16,4-6-5 15,11-3-21-15,8-6-13 16,6-6-11-1,13-5-19-15,9-3-7 0,6 0 36 0,-1-15-7 32,-8-4-93-32,-8-5-13 15,-13 1 5-15,-9 0 41 16,-7 4 81-16,-7 3 27 16,-3 0 55-16,-1 1 96 15,0 1-6-15,0-1-28 0,0 1-14 0,0 3 3 16,0 0-35-16,0 1-1 15,0 3-21-15,-4 2-10 16,3 3-7-16,-1 2-21 16,-2 0-11-16,-2 14-10 15,-4 13 3 1,0 7 5-16,3 4 2 16,2-4-1-16,4 0-6 15,1-7-21-15,0-5-2 16,0-7 9-16,0-6-3 15,3-4 14-15,0-5 6 16,3 0 4-16,4-12 8 16,2-13-6-16,3-4 2 15,-3 0-3-15,0-4 4 0,-2 2-3 16,-2 3 1-16,-4 5 3 16,-1 3 6-16,0 6 0 15,-1 6-1 1,-2 3-2-16,3 5-7 0,1 0-2 15,5 9-15-15,2 12 10 16,0 3 0-16,0 2-16 0,-4-2-3 0,0-2-11 16,0-3-4-16,-3-8-1 15,2-2 11-15,2-4 14 16,2-2 6-16,-1-2-2 16,2-1-8-16,3 0-1 31,1-4 7-31,2-9 9 15,-2-1 4-15,-2-3 0 16,-1-2 2-16,0-1 9 0,0 0 16 0,-2 1 11 0,2 4-4 16,-4 6 13-16,-1 1 1 15,1 7-13-15,2 1-20 16,2 2-15-16,3 18-2 16,-2 6 0-16,-1 1 1 15,0 2-1 1,-3 0 0-16,2 0-1 0,2-2-1 15,-4 0-16 1,-1-4-93-16,-4-6-107 16,-4-6-298-1</inkml:trace>
  <inkml:trace contextRef="#ctx0" brushRef="#br0" timeOffset="120309.71">19826 6118 512 0,'0'0'138'16,"0"0"-34"-16,27-89 50 16,-24 63-33-16,-3 3-43 15,0 4 7-15,0 4-15 16,-10 3-12-16,-7 6-27 16,-12 6-19-16,-9 0-10 15,-6 21-2-15,1 10 0 16,7 5-1-16,11 1 1 15,13 0-5-15,10-2 0 0,2-1 0 16,32-5 5 0,23-9-5-16,20-7-8 0,13-12-26 15,-2-1-19 1,-10-6-15-16,-15-14 16 0,-15-2 21 0,-14-1 10 31,-13-3 25-31,-7 0 1 0,-7 2 7 0,-5-1 34 16,0-1 23-16,0 3-3 15,-6 5-9-15,0 3-7 16,0 6-10-16,4 3-16 16,1 3-5-16,1 3-10 15,0 0-4-15,0 4-8 16,0 17-2-16,4 4 9 16,11 3 1-16,4 0-1 15,3 0-1-15,3-3 0 16,5-5-13-16,-1-3-25 15,0-6 5 1,-2-6-13-16,-4-5 4 0,-1 0 20 16,-5-5 10-16,-2-12 10 15,-3-7 4-15,-4-2 2 0,-2-4 0 16,-3 6 4 0,-2 0 2-16,-1 7 29 0,0 2 7 15,0 5 12-15,0 4 3 16,0 3-24-16,0 3-2 15,0 0-20 1,0 3-13-16,0 25-11 16,0 11 9-16,4 12 2 15,1 13 0-15,1 8-1 0,-3 6 1 0,2 4-1 16,-1-1 2-16,-1-3-2 16,1-4-1-16,-4-6 2 15,0-7-3-15,0-11 0 16,0-8-32-16,-8-13-37 15,-6-4 20-15,-5-8-45 16,-5-9 7 0,-2-7 10-16,-2-1 60 15,0-6-25-15,-4-15 31 0,2-8 4 16,5-7 8 0,9-5 2-16,11-6 0 0,5 1 0 0,3 0 0 15,20 5-4-15,2 5 0 16,5 5-28-1,3 2-61-15,1 0-69 0,3 4-146 16</inkml:trace>
  <inkml:trace contextRef="#ctx0" brushRef="#br0" timeOffset="120794.43">20918 6093 603 0,'0'0'119'0,"0"0"-37"16,0 0 105-16,-2-75-51 15,-7 64-68-15,-6 8-21 16,-4 3-4-16,-14 5-43 16,-10 25-3-16,1 8 3 0,3 8-1 15,17 0-2-15,10-2-3 16,12-3 3-16,7-6 2 15,29-11-3-15,15-10 2 0,16-13-46 32,6-1-43-32,3-24-27 15,-9-12-40-15,-7-10 11 0,-11-8 12 0,-7-13 61 16,-5-8-11-16,-7-9-28 16,-6-4 86-16,-9 5 27 15,-11 11 53-15,-4 14 126 16,0 15-80-16,-6 12 146 15,-6 12-109-15,2 8 5 16,3 6-57 0,-3 5-46-16,0 16-27 15,-5 21-9-15,3 14 8 0,2 12 4 16,10 12-9 0,0 7 1-16,0 3-6 0,13-4-2 15,4-8-3-15,-1-11 1 16,1-9-105-16,0-14-85 15,1-11-152-15</inkml:trace>
  <inkml:trace contextRef="#ctx0" brushRef="#br0" timeOffset="121263.09">21471 6110 634 0,'0'0'203'0,"0"0"-105"15,0 0 29-15,0 0-74 16,0 0-41-16,0 0-5 0,79-15 3 16,-51 2-7-16,-3-2-2 15,-3-4 2-15,-3-4-2 16,-5-1 1-16,-6-2-1 16,-6 0 0-16,-2 2 5 15,0 4-6-15,-6 6 4 16,-14 4 0-16,-2 9 3 0,-2 1-4 15,0 6 1 1,0 19-1-16,2 8-3 0,1 3 9 0,8 5 14 16,4-2 2-1,9 0-6-15,0-5-8 0,6-2-1 16,16-6-4-16,8-2-4 16,4-10-1-16,4-5 1 15,1-7-2-15,2-2 2 16,-2 0-2-16,0-13-11 15,-6 2-1-15,-10 0 12 32,-6 6 0-32,-11 3 1 0,-5 0-1 15,-1 2-2 1,0 0-14-16,0 0-79 0,-16 14-52 0,-7 1-9 16,-4 0-196-16</inkml:trace>
  <inkml:trace contextRef="#ctx0" brushRef="#br0" timeOffset="123362.42">22579 6217 830 0,'0'0'77'16,"0"0"30"-16,0 0 50 15,0 0-77-15,0 0-48 16,0 0-11-16,-21 0-4 16,21 0-7-16,0-1-5 0,0 0-2 15,0-6 1-15,17-5 1 16,15-10 0-16,13-9-3 0,6-9-1 31,-5-8-1-31,-3-9 0 0,-5-9-3 0,-5-5-17 16,-5-1-7-16,-6-1 13 15,-11 3 14-15,-10 5 0 16,-1 12 1-16,-4 14 0 16,-11 17 11-16,0 11-12 15,0 8 0-15,-7 3 0 16,-5 19-10-16,-8 23 3 16,-2 14 5-16,2 8 2 0,12 2 2 31,10 4 2-31,13-4-3 0,0-2 5 15,13-5-1 1,15-11-1-16,5-10-3 0,6-11 1 16,0-13-1-16,1-10-1 15,-1-4 0-15,0-1 0 16,-3-18 0-16,-2-3-6 16,-6-5 0-16,-1-6-6 15,-8-4 0-15,-4 1 2 16,-6 1-4-16,-8 4 1 0,-1 7 13 15,0 8-2-15,0 6 4 16,-4 0 3 0,-8 5 15-16,2 3-6 15,-3 2-8-15,-4 0-6 16,-2 3-2-16,2 14-1 16,2 3-2-16,8 3 0 0,4 4 4 15,3 1-4-15,0 0 3 16,16-3 1-16,10-7 0 15,5-2 1-15,5-8-5 16,1-6-3-16,0-2-6 16,-2 0-11-16,-7-14 11 15,-3-3 6-15,-7-4 6 0,-5 0 2 16,-3-3 1 0,-4 4 4-16,-3-1 7 0,-1 3 3 15,-2 5 10-15,0 1-4 16,0 2 10-16,0 3-12 15,2-1-5-15,-2 5 1 0,0 1-5 16,1 2-5-16,-1 0-5 16,0 0-2-16,3 5-11 15,5 13-2-15,2 5 11 16,4 5 4-16,-2 0 2 16,-1-2-2-1,0-3-3-15,0-6-4 0,-1-5-2 16,-1-3-9-1,-3-6-3-15,-3-3 12 0,1 0 9 16,5 0 1-16,2-17 7 16,4-8-4-16,1-1-1 15,-1-3 2-15,0 2-3 16,-2 5 3-16,1 1-1 16,-2 2-1-16,-2 6 1 0,0 5-4 15,0 3 1-15,1 4-3 16,0 1-1-16,4 0-2 0,3 2-3 15,2 13-2-15,2 5 6 16,1 3-6 0,3 4-11-1,-1-4-29-15,2-1 10 16,1-5-19-16,3-7 25 16,1-6 13-16,-2-4 10 0,-5 0 7 15,-7-13 4-15,-2-7 4 16,-4-4 0-16,-3 2 19 15,-3-2 24-15,-6 1-10 16,0 3 5-16,0 4 7 16,-10 3-13-16,-4 3-4 0,-4 5-25 15,-4 5-7-15,1 0-6 16,-4 20-4 0,4 6 4-16,6 8 1 0,5 2-1 15,8 2-2-15,2-1 6 16,0-5-6-16,15-6-33 15,0-6-3-15,4-5 6 16,2-4 0-16,-1-8 33 16,0-3 5-16,0 0 3 0,-4 0 1 15,-1-7 8-15,-6 0 9 16,-3 3 10 0,-3 3 21-16,2 1-23 15,3 0-23-15,7 17-6 16,6 11-2-16,6 13 1 15,0 8-2-15,-7 6-1 16,-3 4-3-16,-9-1 5 16,-8-1 0-16,0-6-5 0,-8-8 1 15,-13-5-14 1,-7-8 10-16,-2-8 7 0,-3-6-2 16,-2-7 5-16,-3-4 0 15,1-5 2-15,-2 0 0 0,7 0 0 16,5-13 1-16,7-4-1 15,8-3 4-15,11-8-6 32,1-5-11-32,16-6-61 0,20-10-19 0,13-6-82 0,8-11-124 15,7-7-242-15</inkml:trace>
  <inkml:trace contextRef="#ctx0" brushRef="#br0" timeOffset="123583.63">24475 5511 404 0,'0'0'365'16,"0"0"-252"-16,0 0 55 15,0 0-29 1,0 0-99-16,0 0-40 0,-27 17 1 0,21 31-1 16,-1 15 6-16,1 5 0 15,3 9-3-15,0-1-3 16,-2-4 0-16,4-9-3 15,-2-10-4-15,0-9-4 16,1-12-107-16,1-8-43 16,1-13-109-16,0-9-200 15</inkml:trace>
  <inkml:trace contextRef="#ctx0" brushRef="#br0" timeOffset="124132.51">24235 5802 522 0,'0'0'81'0,"0"0"-69"15,0 0 9-15,83-18 17 16,-29 11-24-16,6-3 6 0,-2-3-5 16,-6-5-8-1,-3-3 1-15,-7-6-7 0,-6-4 5 16,-5-2 2-16,-8-2 8 15,-4 0 0 1,-8 2 9-16,-6 4 22 0,-5 4 34 0,0 3-13 16,0 8-2-16,-1 6 10 15,-5 5-12-15,3 2-18 16,-1 1-37-16,-3 12-9 16,-3 18-11-16,-2 13 11 15,3 10 0-15,3 3 0 0,3-1 3 31,0 1-1-31,3-5 0 0,0-3-4 16,0-9 2 0,0-10-2-16,3-13-3 0,2-9 3 15,1-7-2-15,4 0 4 16,8-9 2-16,9-15 3 16,3-10-1-16,1-4 2 15,-1 1-2-15,-4 6-3 16,-7 11 9-16,-6 6-1 0,-7 11 12 15,3 3 1-15,6 0-22 32,1 20-4-32,4 8-1 0,-4 2 2 15,0 6-2-15,0-4-3 16,-2 1-12-16,0-6-85 16,-3-6-30-16,-3-6-85 15,-5-5-181-15</inkml:trace>
  <inkml:trace contextRef="#ctx0" brushRef="#br0" timeOffset="126348.67">25983 5856 455 0,'0'0'121'0,"0"0"-34"0,25-85 44 0,-11 59 4 16,-7 5-27-16,-1 4-17 15,-6 3-10-15,0 6 4 16,0 3-45-16,0 4-20 16,-6 1-16-1,-13 8-4-15,-7 15-7 16,-2 10 6-16,6 6-1 16,11 0-7-16,10 2 2 15,1 0-3-15,6-5-29 16,12-4 7-16,1-5 2 0,-1-7-8 15,-4-2 7 1,-6-6-12-16,-5-4-1 0,-3 1 10 16,-1-2 15-16,-22 0 11 15,-6-2-17-15,-7 1-3 16,-2-3 10-16,-2-3 7 16,5 0 5-16,6 0 0 0,7 0 6 15,8-9 0 1,11-5 0-16,3-10 0 0,8-5-20 15,26-10-6 1,18-5 9-16,17-2 0 16,13 0-12-16,6 6-5 15,-3 6 4-15,-16 7 0 16,-13 7 4-16,-15 6 22 16,-13 0 4-16,-10 4 13 0,-11 5 59 15,-4 1 21-15,-3 1 20 16,0 2-7-16,0-1-17 15,0 0-25-15,-7 2-27 16,-11 0-24-16,-6 0-9 16,0 11 1-16,0 3 0 15,5 4-5-15,4 0 1 0,3 1-1 16,8 0 0-16,4-2-1 16,0 2-2-1,1-1 2-15,15-2 1 0,4-6-1 16,7-3 1-16,4-7 0 15,2 0-2-15,4-10-7 0,-1-10-7 16,-3-6-15-16,-5 1-12 31,-10 0 14-31,-9 5 24 16,-8 3 3-16,-1 1 2 16,0 6 0-16,-4 2 6 0,-6 6 14 15,-3 2-4-15,-3 0-15 16,0 2-1-16,-4 15-4 15,4 4 0-15,1 4 1 0,9-1-5 16,3-1 5-16,3 0 0 16,0-3 0-1,6-3 2-15,13-2 0 0,1-6 1 16,5-7 3-16,2-2-2 16,-2-2 5-16,2-15-3 15,-3-7 4-15,0 0-4 16,-3-1-3-16,-6 3 2 0,-3 3 7 15,-5-2 0-15,-2 4-7 16,-1 2 6-16,-1 4 8 0,0 3 11 31,-2 2 1-31,1 2-11 16,-2 2 5-16,0 2-16 16,0 0-6-16,0 0-8 15,4 9-11-15,4 8 12 16,4 7 7-16,1 1-2 15,-1 1 2-15,2 1-2 0,-1-1 3 16,2-4-2-16,-1-3-1 16,-4-6 1-16,0-4-8 15,-4-5-6-15,-1-4 12 16,1 0 3-16,1-11 8 0,4-11-2 31,-1-4 0-31,3-5-1 0,1 3-5 0,-5 1 0 16,3 4 1-16,-5 4 0 15,-1 5 4-15,-1 6 0 16,-1 2 4-16,-4 5-3 16,2 1-6-1,1 0-3-15,3 1-11 16,3 16 2-16,5 5 10 16,0 5 1-16,2 4 1 0,2-2-4 15,-1 3-2 1,1-5 4-16,-1-1-9 0,1-9-23 15,-4-5-3-15,-5-5 15 16,-1-7 17-16,-3 0 5 16,4-4 5-16,0-16 5 15,4-6-3-15,1-3 8 0,-1 0 19 16,-1 0-7-16,-1 4-3 16,-1 4 1-16,-2 4-3 15,-5 6 0 1,0 6-6-16,-3 4-2 0,1 1-14 0,4 0-1 31,6 2-14-31,9 13 6 0,5 5 9 0,5-1-2 16,2 0-3-16,-3-5-2 15,3-4-5-15,-3-3-5 16,0-7 4-16,-2 0 7 16,-4-12 5-1,0-9 1-15,-4-4 3 16,-1-1 0-16,-4-1 2 15,-6 1 0-15,-5-1-1 0,-3 1 2 16,0 4 0-16,-7 5 0 16,-6 4 9-1,-1 10-6-15,-2 3-5 0,-3 0-4 16,-1 20-10-16,-1 9 5 0,6 3 3 16,8-3 0-16,7 1-6 15,0-4 5-15,10-2 3 16,13-5-3-16,5-5 1 15,3-4-1-15,5-3-46 16,-3-4-50-16,-5-3 2 16,-4 0-108-1,-6-2-86-15,-9-2-200 16</inkml:trace>
  <inkml:trace contextRef="#ctx0" brushRef="#br0" timeOffset="127497.07">28386 5663 384 0,'0'0'399'16,"0"0"-318"-16,5-81 67 15,-5 63-10-15,0 4-52 16,0 6-22-16,0 3-16 16,0 3-15-1,0 2-15-15,0 0-18 0,-4 0-4 0,-2 15-9 16,0 9 8-16,2 5 4 0,2 2-4 15,2 1 4 1,0-5-3-16,9 1 2 0,10-8 0 16,3-7-30-16,2-4-4 15,-1-7 2-15,-3-2 7 16,-1 0 13-16,0-18 6 31,0-3 7-31,0-5 1 16,-2 0 0-16,0-2 5 15,-5 3-1-15,0 2 1 0,-1 1 8 16,-2 5 9-16,-1 6-1 16,-2 3-4-16,-1 3-7 15,-2 5-4-15,2 0-6 16,5 0-14-16,3 16 4 0,5 4 5 16,-3 7 3-16,1-1 2 15,-2-1-7-15,1 0 2 16,-2-6-6-16,2-3-23 15,-3-6-1-15,2-5 3 0,-3-5 8 32,3 0 19-32,2 0 5 15,1-14 6-15,2-3 2 0,2-2 2 16,-5-2 23-16,4-3 6 16,-4 4-6-16,-1 4-1 15,-3 5-15-15,-2 7-7 16,-1 4-8-16,2 0-2 15,4 4-6-15,0 14-4 16,1 2 3-16,-5 6 0 0,-4 2 1 16,-5-3 0-1,-2-3-39-15,0-2-36 0,0-7-45 16,-8-4-47 0,-7-7-125-16</inkml:trace>
  <inkml:trace contextRef="#ctx0" brushRef="#br0" timeOffset="127719.13">28458 5356 961 0,'0'0'71'0,"0"0"-22"15,0 0 61-15,0 0-76 16,0 0-34-16,0 0-10 0,-18-24-67 16,18 24-120-16,0 9-165 15,-7 0-187-15</inkml:trace>
  <inkml:trace contextRef="#ctx0" brushRef="#br0" timeOffset="128948.35">29677 5671 806 0,'0'0'109'16,"0"0"-32"-16,0 0 52 15,0 0-45-15,0 0-45 31,0 0-25-31,-5-14-9 16,5 13-5-16,12-1-1 0,17-3 1 0,15-1 2 16,6-5-2-1,2-4 0-15,-7-2-20 16,-7-4-24-16,-7 1-3 16,-7-2 8-16,-5 2 15 15,-10 4 10-15,-4 4 10 16,-5 2 4-16,0 3 7 15,-3 2 11-15,-14 2 10 0,-10 3-18 16,-11 0-6-16,-7 6-1 16,-6 11-2-16,6 2 8 15,9 3-4 1,11-2 3-16,11 2-8 0,10-1-5 16,4 0-3-16,21-1 8 15,24-1 1-15,18-4 0 16,16-7 0-16,4-8 5 15,1 0-6-15,-10-4 0 16,-9-13 3-16,-13-4-3 16,-15 1 0-16,-10-1 0 15,-14 4 1-15,-7 2 6 16,-6-2 3-16,0 3 16 16,0 2 20-16,-13 2-7 15,1 3-17-15,-4 3-3 0,2 4-17 16,-1 0-2-16,2 0-5 15,-4 11-6-15,4 8 5 16,-2 3 1-16,3 2-1 16,4 1 2-16,5 2 0 15,3-4 1-15,0-1 0 0,11-3-18 16,4-9-12-16,6-3-5 31,1-7 15-31,0 0 10 0,3-9 1 0,-3-12 9 31,0-7 1-31,-5-1 1 0,-4-3 1 0,-4 6 3 16,-3 9 1-16,0 3 0 0,-2 7 8 16,-4 3 5-1,2 3 2-15,-2 1-19 16,3 0-3-16,6 14-20 16,2 8 18-16,2 5 4 15,-1 4-5-15,-2 0-1 16,0-1 1-16,1-4-60 15,2-6-39-15,5-4-50 16,6-6-97-16,6-7-26 16</inkml:trace>
  <inkml:trace contextRef="#ctx0" brushRef="#br0" timeOffset="129639.09">30865 5520 507 0,'0'0'88'0,"0"0"75"15,0 0-5 1,0 0-55-16,0 0-55 0,0 0-34 16,-91-39-12-16,56 56 2 15,0 3-4-15,8 4-2 16,6-1-2 0,10 0-5-16,11-2 5 0,0-1-3 15,25-5 5-15,22-6-32 0,14-9-44 16,8 0-33-16,0-12-48 15,-4-14 2-15,-5-10 7 16,-5-8 48-16,0-9 48 16,-7-8 54-16,-8-7 10 15,-13-2 36-15,-12 7 49 16,-15 10 27 0,0 17 20-16,-10 14 5 15,-8 8 18-15,1 6-50 0,5 6-56 0,-2 2-8 31,-7 3-27-31,0 20-16 0,-6 11-1 0,3 8-4 16,9 8-1-16,2 4-2 16,4 4 2-16,6 0 0 15,1-3 4-15,2-4-6 16,0-5 0-16,0-7-5 16,5-8 4-16,2-9-1 15,2-5-19-15,0-8-50 16,-3-7 22-16,0-2 29 15,2 0 19-15,3-6 1 16,3-16 14-16,2-5-10 16,-1-6 3-1,0 3 8-15,-1 3-11 0,-4 6 21 16,0 8-6-16,-4 7-4 16,0 1 3-16,0 5-4 0,5 0-14 15,4 5-8-15,4 12 3 16,5 0 0-1,-3 5-8-15,3-1 10 16,-2-1 2-16,0-2-3 0,-4-6 2 16,0-4-21-1,-4-8-13-15,-1 0 7 16,-1 0-17-16,3-9-8 16,-3-8-39-16,-2-1-6 15,-7 0-102-15,-3 3-132 0</inkml:trace>
  <inkml:trace contextRef="#ctx0" brushRef="#br0" timeOffset="130581.67">32046 5525 499 0,'0'0'157'0,"0"0"-65"15,0 0 71 1,-22-75-23-16,4 61-76 0,-3 4-42 15,-6 7-14-15,-6 3-8 16,-1 1-12-16,3 19-3 16,2 6 9-16,12 2-5 15,7-1 1-15,10 2 2 16,0-1-5 0,14-1-17-1,14-7-14-15,7-3-4 0,5-9-3 0,-1-8 0 16,-6 0 5-16,-10-5 6 15,-6-15 19-15,-5 0 21 16,-6-4 0-16,-5-2 11 16,-1 2 32-16,0 5 30 15,0 6 24-15,0 5 1 16,0 4 12-16,0 2-47 16,0 2-10-16,0 0-36 15,-1 0-17-15,1 10-12 16,0 21-10-16,0 15 22 15,0 14 0-15,0 3 2 16,10 1-2-16,3 1 0 0,0-2-1 0,-4-4 1 16,1-2 0-16,-3-8-4 15,-1-9 0-15,0-8 2 16,-4-11-23-16,0-7 3 16,-2-6-54-16,0-5 31 15,-7-3 19-15,-11 0 11 31,-13-6-22-31,-8-13-19 16,-4-3-26-16,-8-9-45 16,10-3-109-16,8-8-240 15</inkml:trace>
  <inkml:trace contextRef="#ctx0" brushRef="#br0" timeOffset="131514.17">32316 5478 635 0,'0'0'208'0,"0"0"-119"15,0 0 55 1,0 0-54-16,0 0-71 0,0 0-19 16,26-33-2-16,-16 33-12 15,2 1-8-15,3 14-9 16,1 2 11-16,1 4-22 15,-5 5 13-15,-6-1-7 0,-6 1-50 16,0 0 11-16,-12-2 5 16,-15-1 22-16,-6-6-46 15,-4-1-4-15,5-5-44 16,7-4-20 0,10-3 102-16,12-4 60 15,3 0 6-15,0 0 45 16,15-14 93-16,12-5-70 15,10-3 9-15,8-3-18 16,6-3 8-16,-1 2-35 16,-8 1-5-16,-7 1-13 15,-12 6 26-15,-8 1 13 16,-4 5 15-16,-8 2-20 0,-3 2 20 16,0 5-19-16,0 0-15 15,0 1-16-15,0 2-19 16,0 0-5-16,-6 0-16 0,-3 8-9 15,-2 11 16 1,2 5 6-16,5 2-2 0,4-1 3 0,0-4-7 16,0 1 8-16,3-5-4 15,7-6-12-15,-1-3-1 16,2-5 1-16,-5-3 13 16,1 0 4-16,2 0 1 15,1-11 10-15,3-7-5 16,-2-1-4-16,-2 0 3 15,-3 4 1 1,-1 3 0-16,-4 6-6 16,1 5 0-16,-1 1-4 15,1 0-12-15,-1 6-9 0,5 14-61 16,0 2 71-16,0 1-1 16,3-5-31-1,1-6 17-15,2-5 1 16,6-7 13-16,6 0 16 0,10-10 0 15,4-10 1-15,1-8 0 16,0-5 1-16,-3-4 1 16,-3-2-3-16,-3-5 5 15,-9-1 9 1,-3-3 14-16,-9 1 56 16,-7 6 19-16,-2 10-25 0,0 11 8 15,0 12-34-15,0 5-3 16,-3 3-44-16,-8 3-5 15,-8 30-22-15,-8 20 6 16,-4 15 16-16,2 10 0 16,8 1-2-16,5 1 2 15,4-2 0-15,-1-6-3 0,4-5 1 16,-1-11-26-16,2-5-92 16,3-8-35-16,5-9-29 15,0-14-156-15</inkml:trace>
  <inkml:trace contextRef="#ctx0" brushRef="#br0" timeOffset="132211.09">33062 5500 476 0,'0'0'127'0,"0"0"-27"16,0 0 40-1,0 0-41-15,0 0-72 16,0 0-17 0,9-25-10-16,-5 25-2 0,4 7-12 15,4 10 5-15,1 4-3 16,-1 6 10-16,-1 0-8 16,-7 1-22-16,-4-1-30 15,0-3-5-15,-10-3-37 16,-10-4 5-16,-5-4 38 0,1-5-23 15,3-3-4 1,8-3 67-16,7-2 21 0,6 0 6 16,0-2 32-16,0-13 35 0,15-7-28 31,5-2 13-31,4-6 19 16,8-5 6-16,3-2-21 15,7-6-19-15,4-1-24 16,-8 1-5-16,-8 6 22 0,-14 11 48 15,-7 9-38-15,-8 8 37 16,-1 6 3-16,0 3-22 16,0 0-59-16,0 0-5 15,0 6-21-15,-1 19-3 16,-9 9 24-16,-1 10 2 0,1-1-1 16,7-2 4-1,3-5 0-15,0-6-5 0,0-6 0 16,4-7-3-16,4-8 2 15,-2-1 0-15,-2-8-2 16,-1 0-1-16,6 0 4 16,6 0 1-16,7-6 7 0,8-10-4 15,0-2-2-15,-2 0 0 16,-5 5 0-16,-11 3 1 16,-5 6-3-16,-4 2 0 15,-3 2 0 1,6 0-9-16,-3 12-16 15,3 7 10-15,-3 5 10 16,-3 3-36-16,0-3-22 16,0-1-20-16,-5-4-45 0,2-5-147 15</inkml:trace>
  <inkml:trace contextRef="#ctx0" brushRef="#br0" timeOffset="132374.91">33697 5600 548 0,'0'0'91'0,"0"0"-46"0,0 0-45 16,0 0-74 0,-92-43-203-16</inkml:trace>
  <inkml:trace contextRef="#ctx0" brushRef="#br0" timeOffset="133977.17">2331 7972 579 0,'0'0'240'0,"0"0"-194"16,0 0 13-16,0 0 45 16,0 0-52-16,0 0-51 15,0 0-1-15,0 17-5 16,0 7 2-16,0 2 3 0,0-2 0 16,0-3 0-16,6-3 0 15,6-3 0 1,3-4 0-16,-2-1 0 0,2-4 0 0,-1 1 2 15,-3-5-2-15,0 2 0 16,-2 0-14-16,-3 0-27 16,3 4-4-16,-5 1-3 15,-2 3 4-15,-2 2 17 16,0 4 11-16,-8-4 14 0,-8 0 2 16,1-1 1-16,-6-4 2 31,2-2 5-31,-4-4 6 15,1 1 6-15,-2-4-2 16,2 0-2-16,5 0-9 0,-2-8-7 16,5-11-3-16,3-6-47 15,3-9-132-15,8-2-45 16</inkml:trace>
  <inkml:trace contextRef="#ctx0" brushRef="#br0" timeOffset="134198.75">2452 7981 503 0,'0'0'302'16,"0"0"-252"-16,0 0 19 15,0 0-4-15,58-84-57 16,-34 59-8-1,4 0 0-15,-2-2-15 16,-3 0-58-16,-5 0-26 16,-7-2-74-16,-7 2 9 15,-4-1-55-15</inkml:trace>
  <inkml:trace contextRef="#ctx0" brushRef="#br0" timeOffset="134647.28">2459 7624 355 0,'0'0'78'0,"0"0"-4"15,-92 21 50-15,53-9-14 16,-4 10-57-16,-1 6 10 16,0 3-8-16,2 6-8 0,0 5-21 15,2 9-5-15,1 9 1 16,3 3 15-16,5 3-3 0,9-1-3 31,8-1-6-31,10-1-7 16,4-6-8-16,0-5-9 15,16-8 3-15,8-10-4 16,6-5 0-16,9-11-2 16,13-9 2-16,9-9 0 0,12-10 3 15,9-21 5-15,3-14-7 16,-3-10 0-16,-7-5-1 16,-10-3 1-16,-14-2 1 15,-12 0-1-15,-11-4-1 16,-16 0-1-16,-10-1-2 15,-2 7 3-15,-27 2 3 0,-15 10 4 16,-13 10 0 0,-3 13 6-16,-9 16 6 0,-10 12-5 15,-8 11-13-15,-1 22-1 0,13 4-7 16,13 5-10-16,20-2-66 16,20 2-81-16,7-7-157 15</inkml:trace>
  <inkml:trace contextRef="#ctx0" brushRef="#br0" timeOffset="167090.47">4324 7679 817 0,'0'0'104'0,"0"0"1"15,0 0 25-15,0 0-42 16,0 0-66-16,0 0-20 16,0 0-1-16,0 0 5 15,0 111 7-15,-9-65-8 0,-5 1 1 16,-2-2-4-16,2-6-2 0,-2-6-1 15,4-7 0 1,6-7-14-16,-1-7-60 16,4-8-25-1,-2-4-38-15,1 0-21 0,-4-12-115 0</inkml:trace>
  <inkml:trace contextRef="#ctx0" brushRef="#br0" timeOffset="167330.79">4094 7685 496 0,'0'0'205'0,"0"0"-101"16,0 0 31-16,0 0-20 16,0 0-35-16,0 0-32 15,-5-49-24-15,31 38-16 0,5-3-2 16,11-1-5-16,3 4-1 15,1-1-3-15,-1 4-35 16,-4 6-60-16,-6 2-61 16,-10 0-87-16,-8 16-176 0</inkml:trace>
  <inkml:trace contextRef="#ctx0" brushRef="#br0" timeOffset="167559.26">4075 8098 535 0,'0'0'214'0,"0"0"-127"16,0 0 40-16,0 0-24 16,0 0-51-16,0 0-20 15,64-28-12-15,-31 19-6 16,4 2-12-16,2 0-2 15,6-4-13-15,7 0-73 0,3-6-62 16,1-5-138 0,1-3-329-16</inkml:trace>
  <inkml:trace contextRef="#ctx0" brushRef="#br0" timeOffset="167916.56">4768 7452 697 0,'0'0'149'0,"0"0"-21"16,0 0 19-16,-83-27-28 15,77 27-57-15,6 7-28 16,0 19-19-16,0 15-7 0,7 8 0 16,8 7-2-16,2 5 13 15,0-1-7-15,-6 0-9 16,2-1-1-16,-7-1-2 15,-4-3 1 1,-2-4-1-16,0-1-1 0,0-4-19 0,0-4-31 31,0-6 2-31,-3-11-4 16,-3-6-8-16,-6-9 31 0,-3 0 1 0,-7-7-12 31,-7-3-1-31,-2 0-25 0,1-17-29 0,3-11-59 16,8-11-93-16,4-6-219 15</inkml:trace>
  <inkml:trace contextRef="#ctx0" brushRef="#br0" timeOffset="168116.53">4555 7928 489 0,'0'0'234'0,"0"0"-123"15,0 0 21 1,0 0-27-16,0 0-53 0,0 0-30 16,43-28-14-16,-3 18-5 15,8-3-3-15,6-1-5 0,4-3-59 16,2-2-86-16,-4-4-171 16</inkml:trace>
  <inkml:trace contextRef="#ctx0" brushRef="#br0" timeOffset="168858.03">5672 7885 674 0,'0'0'163'0,"0"0"-78"0,0 0 68 16,0 0-42-16,-79-72-47 15,48 69-23 1,-5 3-21-16,-6 0-4 16,-7 20-14-16,7 3-2 0,8 3 1 15,10-2 1-15,12-4-2 16,12-3-4 0,0-1 2-16,13-3-7 15,17-5-7-15,9-7-21 16,9-1-29-16,1-1-29 0,-1-15-6 0,-12 0-21 15,-11-4 37-15,-13 2 40 16,-6 1 34-16,-6 4 11 16,0 1 39-16,0 4 46 15,-3 1 18-15,-3 7 0 16,3 0-20-16,-2 0-24 16,4 0-13-1,-1 6-23-15,1 12-6 16,1 5 6-16,0 11-8 0,3 0-2 0,9 4-6 31,3 5 1-31,-3 1-6 0,-3 5-2 0,-2 5 1 16,-4 2-1-16,-3 1-3 15,0-10-8 1,0-5-9-16,-10-9-13 16,-2-5-1-16,-6-7 10 0,0-4 3 15,-6-5 4-15,-6-4 5 16,-3-6 2-16,-1-2 3 15,4 0 1-15,5-21-12 16,14-12-21-16,10-14-65 16,1-13-44-1,21-10-102-15,16 0-110 16</inkml:trace>
  <inkml:trace contextRef="#ctx0" brushRef="#br0" timeOffset="169807.24">5766 7950 681 0,'0'0'171'0,"0"0"-15"0,0 0-17 16,11-73-39-1,6 54-41-15,4 2-17 0,0 3-18 16,0 0-10-16,3 4-13 0,-9 3-1 0,3 4 0 15,-6 3 0-15,-1 0-2 16,-3 0-9-16,3 14-17 16,-8 8-15-16,-3 2 4 15,0 9-5-15,0 3 6 16,-14-2 8-16,-4-1-1 31,3-9 6-31,-1-5 18 0,10-6 5 0,3-8 2 31,3-2 0-31,0-3 1 0,0 0 8 0,12-14 32 16,19-13-8-16,9-6-13 16,4-1-8-16,-4-4-5 15,-3 6 0-15,-9 7-2 16,-11 4 4-16,-4 8 11 16,-8 4 19-16,-4 5 8 15,-1 4-3-15,0 0-8 16,0 0-2-16,0 0-18 15,0 1-5-15,-3 14-11 16,-7 6 1 0,4 2-1-16,3-1 0 0,3-2-4 15,0-2 0-15,6-1 1 16,9-5 0-16,0-3-2 16,4-3-9-16,2-4-2 15,-3-2 2-15,1 0 5 16,-4-5 2-16,0-9 7 15,-4-3 0-15,-2-5 1 16,-4 0-1-16,-2-3 1 0,-3 0 0 16,0 3-1-1,0 8 2-15,0 6-1 16,0 6-1-16,0 2 0 16,3 0-2-16,5 7-8 0,3 13 5 15,3 4 3-15,3 2-4 16,-1-1-22-1,2-3-16-15,0-3-15 16,4-6-8-16,-1-8 23 0,0-5 12 16,0 0 1-1,0-4-1-15,-3-13 14 0,1-8 10 16,-1-2 4-16,-2-7 3 16,-2-3 1-16,-1-5 3 15,-5-4 0-15,-4 2 15 16,-2 2 14-16,-2 12 16 0,0 9 33 0,0 11 3 15,-2 7-22-15,-1 3 0 16,2 7-52-16,-2 22-10 16,0 15 5-16,-2 14 9 15,4 3-13-15,1 4 0 16,-3 1-2-16,-3 2 1 16,-3 4-2-16,-5-3-15 31,0-3-109-31,0-8 96 0,5-14-150 15,3-10-58-15,3-15-49 16,3-10-249-16</inkml:trace>
  <inkml:trace contextRef="#ctx0" brushRef="#br0" timeOffset="170522.25">6671 7792 783 0,'0'0'81'0,"0"0"56"0,0 0-5 15,0 0-48-15,0 0-51 16,0 0-13-16,44-68-7 16,-16 66-9-16,-1 2-3 15,0 0-1-15,-5 10-1 16,1 3 0-16,-4 6-2 15,-7 2-16-15,-3 1-33 16,-9 4-7-16,-2 6 5 16,-23 0 3-16,-11-1-12 15,-4-2 7-15,1-5 0 0,6-6 29 0,8-6 27 32,14-8 0-32,7-1 2 0,4-3 1 0,3-12 18 15,22-17 10-15,8-9-27 16,9-9 5-16,1-6 4 15,3-9-5-15,-4-8-4 16,-3-1 4-16,-11 10 1 16,-8 10 13-16,-7 19 20 15,-10 18 19-15,-3 10 43 0,0 4-10 16,0 0-56-16,0 23-29 31,-10 12-1-31,-2 12 31 0,3-1-10 16,4 0-3-1,5-4-17-15,0-3-2 0,0-1-6 16,5-7-1-16,2-3 0 16,2-9 0-16,0-4-1 15,-3-6-1-15,0-4-1 16,0-3-1-16,0-2-3 16,3 0 1-16,3-5 6 0,4-15 5 15,4-5-4-15,-1-4 1 16,-4 4 0-16,0 5 1 15,-5 9-1-15,-2 8-1 0,4 3 4 32,0 0-4-32,7 5 0 15,-4 12-1-15,1 2 0 16,-4 3 0-16,-3-2-2 16,3 0-33-16,-4-3-53 15,-1-4-83-15,3-8-94 16,6-5-385-16</inkml:trace>
  <inkml:trace contextRef="#ctx0" brushRef="#br0" timeOffset="171655.36">8033 7643 55 0,'0'0'827'15,"0"0"-738"-15,0 0 57 0,0 0 17 16,0 0-90 0,0 0-50-16,-49-19-22 0,43 44 0 31,-2 8 0-31,-2 3 0 16,6-2-1-16,1-4 2 15,3-5-2-15,0-5-2 0,3-7-2 16,7-4-6-16,5-5-15 15,6-4-13-15,0 0 5 16,7-9 7-16,-1-14-10 16,-3-3-1-16,-9-4 17 15,0-3 11-15,-8 3 5 0,-2 2 4 16,-4 6 2-16,-1 6 12 16,0 7 29-16,0 5 15 0,0 1-16 31,0 3-8-31,0 0-21 0,3 0-13 0,9 1 3 15,3 10-3-15,4 3 0 16,-1 1 1-16,0-2-1 16,0 1 0-16,-6-3 0 15,4-2 0-15,-4 1 0 0,-1-4 0 16,-1-2-2-16,-2-3-1 16,-2 2 2-16,-3-3-3 15,0 0 0-15,-2 0-2 31,1 0-1-31,-2 0-2 0,0 3-1 16,0 6-7 0,0 4 10-16,-12-1 0 0,-5 2-23 15,-2-2-7-15,-2 0 7 16,-3-3-5-16,-3-1 8 16,-1-3-6-16,-1-5-14 15,3 0-43-15,2 0-27 0,3-19-100 16,3-5-51-16</inkml:trace>
  <inkml:trace contextRef="#ctx0" brushRef="#br0" timeOffset="171873.37">7854 7474 761 0,'0'0'191'0,"0"0"-73"0,0 0 21 16,0 0-56-16,0 0-44 15,0 0-29-15,-10-30-10 0,10 30-9 16,0 0-77 0,16 1-107-16,-2 10-34 0,-1 0-314 15</inkml:trace>
  <inkml:trace contextRef="#ctx0" brushRef="#br0" timeOffset="172555.29">9333 7615 745 0,'0'0'112'16,"0"0"50"-16,0 0-4 15,0 0-55-15,0 0-31 16,0 0-30-16,-6-62-26 0,4 71-16 16,-4 15-1-16,0 10 0 15,-6 7 2-15,-1 2-1 32,-2-2 1-32,1-1-1 0,2-6-4 15,1-7-36 1,3-8-27-16,5-9-37 0,3-6-43 15,0-4-47-15,0-9-43 16,8-17-87-16</inkml:trace>
  <inkml:trace contextRef="#ctx0" brushRef="#br0" timeOffset="172739.93">9288 7389 539 0,'0'0'128'15,"0"0"-56"-15,0 0 23 0,0 0-50 32,0 0-45-32,0 0-1 15,12 8-2-15,7 8-13 16,3 2-60-16,1-2-100 0,2 1-55 16</inkml:trace>
  <inkml:trace contextRef="#ctx0" brushRef="#br0" timeOffset="173102.89">9697 7516 508 0,'0'0'165'0,"0"0"-47"0,0 0 32 16,0 0-58-16,0 0-42 16,0 0-28-1,-75 40-5-15,73-24-10 0,2 5-3 0,0-1-3 16,8-1-1-16,11 0 0 15,5-2-1-15,2-3 0 16,0-3-3-16,-2-1 3 0,-2 0-19 16,-8-2-14-16,1 3-18 15,-11 2-3-15,-4 3 0 16,-3 4 5-16,-21-1 5 31,-5 0-11-31,-6-2-14 16,-1-3 4-16,5-3 19 15,4-5 38-15,8-6 8 0,13 0 2 16,6-6-2-16,0-16-6 16,15-10-13-16,22-14-14 15,14-7-29-15,14-1-42 16,4 2-80-16</inkml:trace>
  <inkml:trace contextRef="#ctx0" brushRef="#br0" timeOffset="173507.1">10047 7484 131 0,'0'0'144'16,"0"0"-4"-16,0 0 26 15,0 0 30-15,0 0-57 0,0 0-16 32,12-6-15-32,-17 6-12 0,-4 0-42 0,-7 11-7 15,-2 6-12-15,-1 4-11 32,1 5-11-32,3 3-7 0,7 4-5 15,5 0-1-15,3-2 0 16,0-3-1-16,11-3-2 15,7-5 0-15,4-6-5 16,5-2-5-16,3-8-7 16,4-4-4-16,-1 0-1 0,-3-8-2 15,-3-11 9 1,-5-4 2-16,-6-3 7 0,-7-3 3 16,-6-3-1-16,-3 1-3 15,0 4 1-15,-9 5 6 16,-10 10 3-16,-6 5 3 15,-5 7 1-15,-1 0-4 0,-1 2 2 32,4 10-1-32,8 4-1 15,4 3-4-15,7-1-1 16,4 0-52-16,5 0-46 0,0-1-61 16,5-5-75-16,15-4-118 15</inkml:trace>
  <inkml:trace contextRef="#ctx0" brushRef="#br0" timeOffset="174705.55">10442 7632 336 0,'0'0'511'0,"0"0"-411"0,0 0 71 16,0 0-38-16,0 0-59 16,0 0-26-16,-19-62-17 15,19 62-18-15,0 0-11 0,0 0-2 32,-2 15-6-32,1 7 6 15,-1 7 0-15,1 3 0 16,1-2-1-16,0-3 0 15,0 0-14-15,1-8-27 16,7-5 7-16,2-6-6 0,-2-2 2 16,-4-6 8-16,4 0 22 15,2-4 9 1,-1-17 6-16,2-7-2 0,-3 0 7 0,-2 0 7 16,-4 0 2-16,-1 2 5 15,-1 4 6-15,0 3-7 16,0 3 9-16,0 4-13 15,0 5 0-15,0 5-5 16,0 2-5 0,3 0-10-16,3 0-4 15,3 14-6-15,6 7 9 16,1 4 2-16,-2 2-2 16,2-1 1-16,-2 1-9 15,-2-5-5-15,0-4-15 0,-3-4 1 16,-2-6-3-16,0-3 10 15,-2-4 6-15,-4-1 9 16,5 0 6-16,4 0 1 0,3-11 2 16,3-7 4-1,1-4 2-15,-4-3 7 0,-1 1 7 16,-3 3-3-16,-3-3 0 16,0 5-6-16,0 3 1 15,-2 3-6-15,1 5-3 0,-4 3 0 31,2 4-2-31,-3 1-4 0,3 0-1 0,2 0-4 16,3 13 1-16,3 10 3 16,0 5 2-16,-1 3-2 15,-4 1-2-15,-3-3-10 16,0-2-21 0,3-5-10-16,0-5-9 15,4-8-18-15,2-3-6 16,4-6-7-16,4 0 4 15,4-6 3-15,4-13 12 0,1-6-12 16,-3-3 23 0,-2-2 29-16,-3-4 25 0,-3-2 2 15,-4 5 21-15,-4 4 24 16,-4 7 44-16,-5 5 25 0,1 4 8 16,-2 5-16-1,0 4-11-15,0 2-10 0,0 0-15 16,0 0-26-16,-11 1-24 15,-2 16-16-15,-1 8-6 32,3 3 0-32,6 2-1 0,5-2 0 15,0-2-3-15,0-4 1 16,12-5-19-16,2-4-12 16,2-8 0-16,2-3 2 15,3-2 15-15,-2 0 10 16,2-16 3-16,0-5 4 15,-6-5 2-15,-2-4 0 0,-4-4-1 16,-4-3-1-16,-5 2 4 16,0 3-4-16,0 7 4 15,-14 7 3-15,-4 7-4 0,-4 7 4 16,-1 4-2-16,-3 1-5 31,0 19-3-31,6 6 2 0,3 3 0 0,8 0-3 16,9-2-18-16,0-1-42 0,9-5-56 15,18-6-43-15,1-5-68 16,6-7-85-16</inkml:trace>
  <inkml:trace contextRef="#ctx0" brushRef="#br0" timeOffset="175090.43">11334 7572 415 0,'0'0'196'15,"0"0"47"1,0 0-65-16,0 0-49 0,12-82-11 15,-11 70-35 1,1 1-13-16,1 1-12 0,2 3-22 16,-2 3-19-16,3 2-8 15,2 2-7-15,4 0-2 0,5 14-1 16,-1 12-2-16,0 6-2 16,-2 2-16-16,-1 3-20 15,-2-3-21-15,-1-3-17 0,-1-5-8 16,2-6 13-16,-4-8 38 31,-2-4-6-31,-2-6 14 0,-3-2 24 16,0 0 4-16,0-5 15 15,-11-11 1 1,1-5 14-16,-1-3 9 16,5-3 17-16,6-7-21 0,0-3-12 15,0-2-6-15,6 3-9 16,9 4-3-16,0 10-3 15,3 6-1-15,-3 5-2 0,1 4-20 16,-2 4-61-16,-2 3-65 16,-6 0-165-16</inkml:trace>
  <inkml:trace contextRef="#ctx0" brushRef="#br0" timeOffset="175946.43">11789 7499 709 0,'0'0'120'15,"0"0"31"-15,0 0 6 16,0 0-32-16,0 0-38 16,0 0-31-16,0-62-17 15,0 70-31-15,0 18-4 0,0 14-2 0,0 11 8 16,0 3-3-16,-9 1-3 31,-6-6-4-31,2-1 0 0,-1-9 0 0,3-5-5 31,3-8-33-31,6-11-27 0,2-5-50 0,0-7-42 16,0-3-31 0,0-3-17-16,13-19-66 15</inkml:trace>
  <inkml:trace contextRef="#ctx0" brushRef="#br0" timeOffset="176922.05">11783 7464 595 0,'0'0'126'0,"0"0"-20"16,0 0 24 0,33-84-50-16,-15 68-26 0,1 5-12 15,2 3-14-15,0 2-13 16,3 5-11-16,-3 1-2 16,3 0-2-16,-2 2 0 15,-1 11-4-15,-6 4-2 16,-3 6-26-16,-8 4-19 15,-4 6 18-15,-7 1-27 16,-20 1-7-16,-9-1-15 16,-6-3-15-16,-2-4-31 15,5-9 34-15,9-7 35 16,9-9 55-16,14-2 4 16,7-13 3-16,3-15 15 0,25-11-3 15,9-12 0-15,12-10-5 16,8-12-5-16,3-13-5 15,1-10-7-15,-6 1 7 16,-7 13 4-16,-14 22 24 0,-14 21 45 16,-13 20 34-16,-7 8 26 15,0 8-21 1,0 3-29-16,0 0-27 16,-9 15-26-16,-9 17-7 0,-3 13 33 15,5 9-8 1,5 7-18-16,7 4 4 0,4 3-11 0,0-5-9 15,0-1-1-15,15-5-9 16,4-7-1 0,5-8-3-16,0-9 0 15,3-11-2-15,3-10-2 16,-3-9-13-16,-2-3-2 16,-3-1 7-16,-2-18 12 15,-4-6 3-15,-2-4-3 0,-3-3 3 16,-2 2-1-1,-3 3 1-15,-1 0 2 0,1 7 8 16,-2 2 4 0,2 6-1-16,-1 4-7 0,-1 5-1 15,2 3-8-15,6 0 0 16,3 6-2-16,3 11 2 16,1 12-2-16,-5 0 1 15,-1 5 1-15,-1 0 0 16,-3-1-16-16,-1-5-10 15,-1-7 4-15,-3-4-3 16,1-5-1 0,-2-8 7-16,0-1 8 0,-2-3 3 15,4 0 8-15,2-3 0 16,7-13 6-16,2-9-2 16,-1-4 6-16,4-4 4 0,-2-3-9 15,2 0 4-15,-2 3-2 16,-3 7 0-16,-3 9-2 15,-2 7 2-15,-3 9 0 16,0 1-2-16,3 1-5 0,2 19 1 16,-1 6-1-16,-6 6 1 31,-1 6-2-31,-3-1 1 0,0-3-23 0,0-4-15 31,-4-7-18-31,-4-3-25 0,-2-9-19 0,-1-4-41 16,2-7-10-16,2 0-113 15</inkml:trace>
  <inkml:trace contextRef="#ctx0" brushRef="#br0" timeOffset="177095.34">12824 7074 594 0,'0'0'183'15,"0"0"-123"-15,0 0 67 0,0 0-37 0,0 0-90 16,0 0-2-16,-7 29-3 16,32 8-29-16,8 4-86 15,1-4-95-15,1-3-118 16</inkml:trace>
  <inkml:trace contextRef="#ctx0" brushRef="#br0" timeOffset="177356.53">13231 7328 639 0,'0'0'223'0,"0"0"-52"0,0 0 10 15,0 0-73-15,-83-29-53 16,59 38-28-16,3 15-2 16,3 7-7-16,9 6-13 15,8 4-1-15,1-4-4 16,7-4 1-16,17-8-1 15,10-8-2-15,5-10 0 16,4-7-10-16,1 0-45 16,-2-11-37-16,-1-10-65 15,-8-3-66 1,-8-2-176-16</inkml:trace>
  <inkml:trace contextRef="#ctx0" brushRef="#br0" timeOffset="178188.3">14077 7198 687 0,'0'0'143'0,"-21"-105"-32"15,8 69 53-15,1 14-44 16,4 15-43-16,4 4-22 16,-2 6-23-16,-3 33-26 15,0 17-6-15,-3 17 4 16,3 1-2-16,6-1-1 16,3-3 0-16,0-6-1 15,0-7-1-15,0-11-3 0,5-7-41 16,2-10-56-1,5-9-55-15,3-11-63 0,0-6-109 0</inkml:trace>
  <inkml:trace contextRef="#ctx0" brushRef="#br0" timeOffset="179337.56">13922 7308 599 0,'0'0'177'16,"0"0"-75"-1,0 0 36-15,0 0-56 16,0 0-54 0,0 0-9-16,133-23 9 0,-71 13-14 15,6-5-9-15,1-5-5 16,-1-4-1-16,-7-5-3 16,-9-4-7-16,-13-1-9 15,-12 2 18-15,-12 3 2 16,-9 7 1-16,-6 3 12 15,0 7 28-15,0 3 16 16,0 7 8-16,-3 2-22 16,-5 0-18-16,-4 20-18 15,-6 15-2-15,-2 8 9 16,3 5 5-16,5 1-14 16,5-1-3-16,4-1-2 15,3-7 0-15,0-1 0 16,0-6-1-16,9-8-1 0,4-5-7 15,-1-8-11 1,1-5-2-16,1-7-10 0,1 0 0 16,1 0 4-16,3-17 10 15,-2-7 3-15,-2-1-1 16,-5-4 3-16,-1-2 4 0,-1 1 9 16,-4 7-1-1,-2 8 2-15,1 6 1 0,-3 7 1 16,1 2 1-16,4 0-4 15,1 12-4-15,5 11 4 16,2 1 1-16,1 0-1 16,3-2 0-16,4-2 0 15,1-4-1-15,4-5 0 16,3-4-2-16,4-7-5 16,1 0 0-16,1-2 0 0,-4-11 6 15,-1-6 2 1,-5-2 1-16,-4-3 2 15,-5-4 3-15,-5-2 7 16,-5 2 5-16,-4 2 1 16,-2 4 2-16,0 3 2 0,-6 7 14 15,-8 1-11-15,-5 7-5 16,-1 4-9-16,-1 0-3 16,-1 14-2-16,7 6-2 15,3 8-1-15,8 3-4 16,4-1-4-16,1 2 4 15,21-3-4-15,8-2 0 16,8-4 1 0,2-6-17-16,5-7-7 0,-7-5-10 15,-3-5 9-15,-7 0 13 16,-7 0 7-16,-6-12 8 16,-5-5 2-16,-2-5-1 15,-2-2 3-15,-3 1 0 16,-3 1 4-16,1 2 7 15,-1 3 2-15,0 1 12 16,0 5 0-16,0 5-8 16,0 3 6-16,2 3-10 15,6 0-17-15,3 3-1 16,5 13-1-16,1 3 0 0,-1 3 2 0,-2 0-1 31,-4-1-2-31,0-4-17 0,-3-3-2 0,-1-3-2 16,-2-5 0-16,1-3 7 15,0-3 7-15,3 0 9 16,4-5 1-16,4-12 3 16,-1-4 1-16,3-3 2 15,-3-4 12-15,1 3-2 16,0 0 4-16,-5 8-1 16,-2 8 4-16,0 4-5 0,1 5-10 31,1 0-8-31,4 17 0 0,0 5 0 15,1 3-2-15,-2 3-15 16,2-3-39 0,1 0-47-16,5-3-97 0,5-3-92 15,4-6-167-15</inkml:trace>
  <inkml:trace contextRef="#ctx0" brushRef="#br0" timeOffset="181305.28">16244 7254 788 0,'0'0'189'31,"0"0"-96"-31,0 0 45 0,8-83-36 0,8 61-34 16,3-1-27-16,4 3 2 16,2 4-19-16,1 5-11 15,-3 6-5-15,3 5-5 0,-4 0 1 16,2 10-4-16,2 9 0 15,-4 10-1 1,-1 2 0-16,-5 2-4 16,-2 1-18-16,-6-1-11 15,-3-2 0-15,-5-1-2 16,0-4-7 0,0-2 6-16,-8-5-3 0,-6-4 2 15,2-6 6-15,1-4 22 16,2-5 10-16,2 0 1 0,1-9 1 15,0-15 1-15,5-11 3 16,1-4 1-16,1-4 6 16,18 0-3-16,8 4-5 15,0 5-3-15,0 4-1 16,-6 8 1 0,-5 8-2-16,-4 8 0 15,-2 6-8-15,-1 0-49 16,4 6-43-16,-2 13-40 0,-2 4-35 15,-3 1-116 1</inkml:trace>
  <inkml:trace contextRef="#ctx0" brushRef="#br0" timeOffset="182760.58">16852 7342 715 0,'0'0'156'0,"0"0"-41"0,0 0 20 0,0 0-71 31,59-94-49-31,-24 67-11 16,-3 2 1-16,-3 0-2 16,-9 3-2-16,-7 5 1 0,-9 5-1 15,-4-1 5 1,0 5 2-16,-4 2 1 0,-16 5-3 15,-8 1-6-15,-11 4 2 16,-6 17-2-16,-1 6 1 16,3 4-2-16,7 1-1 0,12-3 1 15,10 0 1 1,13-5-1-16,1-2-9 0,12-5 3 16,22-3-5-16,15-9 2 15,8-5 9-15,4 0-11 16,-5-2-9-16,-3-15 11 0,-7 0 4 15,-5-2 3-15,-7-1 3 16,-6 2 1-16,-7 2 1 31,-9 2 9-31,-4 2 21 16,-4 2 15-16,-4 3-3 16,0 2-7-16,0 2-3 0,0 1-16 15,0 2 4-15,-2 0-12 16,-6 2-8-16,-1 14-2 15,-2 9-1-15,1 0 1 0,5 4-1 16,2-5-1 0,3 1-2-16,0-4-9 0,0-4-16 15,5-6-6-15,4-2 13 16,0-7 1-16,-2-2 10 0,4 0 10 16,1-8 1-1,0-11 6-15,-2-3-4 0,-1-1 1 31,-3-1 3-31,0 1 4 0,0 1 5 0,0 2 7 16,0 0-6-16,0 6 0 16,-2 1 0-1,1 7-1-15,-2 2-2 16,0 4-4-16,5 0-9 16,3 0 0-16,1 9-1 0,4 7 1 15,-2 5 0-15,-2 3 0 16,-2 1 0-16,-2-1-1 15,0-1 0-15,0-3-12 16,-2-5-5 0,0-2-7-16,1-5 10 0,-1-4-2 15,-1-4 11-15,-1 0 5 16,6 0 1-16,1-11 8 16,1-8-1-16,1-1 6 0,-2 0 1 15,-2 0 2 1,-4-3 0-16,0 2-1 15,0 4-5-15,-2 3 1 16,1 0-1-16,-1 3-1 16,-1 3-2-16,1 4-4 0,-2 4-3 0,1 0 0 31,5 0-4-31,-1 0-2 16,5 8 4-16,2 7-1 15,-2 2 2-15,-2 2-2 0,1 1-7 16,-1-2-5-16,-2-3-4 15,3-1-7-15,-2-5-10 16,1-4 4-16,3-5 5 16,4 0 3-16,4 0 12 0,-1-5 4 15,2-9 0-15,-4-5 5 16,-1-4 3 0,-2-2 0-16,-4 0 0 0,-4 0 4 15,-5 4 4-15,1 1 19 16,-2 4 3-1,0 0 11-15,0 4-9 0,0 4 4 0,0 3-6 16,0 3 0-16,0 2-5 16,0 0-13-1,-3 0-12-15,0 21-2 16,-3 7 1-16,3 7 1 16,0 2 0-16,3-3-3 15,0-1 0-15,3-7 1 16,9-2-3-16,1-6-3 15,5-6-12-15,3-5-11 16,-1-5 12-16,2-2 7 0,2 0 7 16,-5-11 5-16,1-7 0 15,-3-3 0 1,-3-6 0-16,-4-4 3 0,-1-3 1 16,-6-3-1-16,-3 1-2 15,0 0-1-15,-12 7 3 16,-3 5-3-1,-5 7 0-15,-2 5 2 0,-3 9-2 16,-3 3 1-16,1 2-1 0,3 16 0 16,6 6 0-1,5 3-2-15,5 1-3 16,5 4-43-16,3-4-35 16,0-2-54-16,14-2-82 15,7-10-114-15</inkml:trace>
  <inkml:trace contextRef="#ctx0" brushRef="#br0" timeOffset="183824.46">18252 7166 711 0,'0'0'153'0,"0"0"-7"0,0 0 53 16,-39-74-82-16,35 61-42 15,2 5-17-15,2 4-12 16,0 1-13-16,0 3-16 16,0 0-8-1,0 0-9-15,0 4-3 0,0 18-1 16,15 10 3-16,3 2 1 16,0 0 0-1,1-3-2-15,-2-2-12 16,-2-7-29-16,-2-5-7 15,-2-7 1-15,-4-7 6 0,-4-3 16 16,3 0 27-16,1-8 0 0,2-15 4 16,-1-7-1-16,1-1 4 15,-5-4 0-15,-1 1-2 16,2 3 2-16,-2 2 6 16,0 5-3-16,0 5 1 15,0 5-4-15,-2 5-3 16,2 5 2-1,4 4-6-15,6 0-5 0,6 0 0 0,2 3-2 32,6 11-21-32,-2 3-19 0,2 3-29 0,-2-3-30 15,0-3-6-15,2-3-20 16,2-5 43-16,-2-4 1 16,-3-2 78-1,-2 0 10-15,-8-11 7 0,-6-3 62 16,-3-4 36-16,-2 0-7 15,-3 2 6-15,0-1-28 16,0 5 9 0,-9 2-25-16,-6 5-14 0,0 5-8 15,-4 0-20 1,1 8-13-16,3 14-5 0,4 8 1 0,4 1-2 16,5-1 0-16,2 1 1 31,0-6-3-31,8-3-4 15,5-3-28-15,2-7-12 16,3-3-1-16,0-7 9 16,-3-2 4-16,1 0 16 0,-4-15 18 15,0-5 2-15,0-5 0 0,-4-4 0 16,-2-2 1 0,-2 2 1-16,0 8-1 15,-1 9 4-15,-3 6 6 16,5 6-4-16,1 0-8 15,3 14-9-15,3 10 8 16,0 4 0-16,1-1-13 0,2-4 0 0,4-1-26 16,1-7 14-16,5-8-36 15,1-7 12-15,2 0 11 16,0-8 26-16,-1-14 13 16,-2-6 1-16,-2-11 4 15,-2-3 17-15,-2-6 1 16,-5-2 4-1,-7-3 13-15,-5-3-3 16,-2 2 13-16,-2-1 17 0,-12 7 2 16,-3 11 13-16,2 15-13 15,0 11-3-15,4 11-25 0,-2 7-25 16,0 31-14-16,2 15 1 16,5 12 0-1,6 4-3-15,0 1-1 16,9 2-3-16,5-6-37 15,3-6-77-15,6-11-40 16,5-13-130-16,6-10-136 16</inkml:trace>
  <inkml:trace contextRef="#ctx0" brushRef="#br0" timeOffset="185090.35">19905 7146 604 0,'0'0'115'0,"0"0"10"16,0 0 45-16,0 0-63 0,0 0-37 0,-33-74-4 16,7 74-27-16,-6 5-17 0,-10 14-10 31,0 8 0-31,9-4 4 0,11-4-6 16,13-3-9-1,9-5-1-15,0-1 0 0,21-5-6 16,19-5 1-16,14 0 3 15,7-20-10-15,-1-10-27 16,-8-4-1-16,-6-5-9 16,-10-7 2-16,-9-1 3 15,-11-3 6-15,-7 1 12 0,-9 6 18 16,0 2 8-16,-12 10 0 16,-1 11 9-1,1 9 35-15,3 5 15 16,3 6 18-16,5 0-33 15,-4 2-17-15,-1 22-14 16,-3 12 12-16,2 11 22 16,2 6-10-16,4 10-14 0,1 7-4 15,0 5-6-15,0 0-5 16,0-7-8 0,9-5 0-16,4-5-1 15,1-12-1-15,2-8-8 0,-1-12-33 16,1-11-6-16,-2-11-12 15,2-4 15-15,1-14 17 0,0-18 3 16,-3-8-10 0,-2-8 11-16,-8-5-10 0,-4 2 14 15,0-2 7-15,-13 11 11 16,-4 11 3-16,3 12 22 16,4 9 30-16,4 7 30 15,5 3-37-15,1 2-40 16,0 13-4-16,3 7 8 0,14-3 0 15,6-2-6-15,9-4-3 32,8-8-10-32,2-5-71 15,0 0-103-15,-10-13-271 0</inkml:trace>
  <inkml:trace contextRef="#ctx0" brushRef="#br0" timeOffset="186055.25">21228 7240 76 0,'0'0'777'16,"0"0"-658"-16,0 0-9 15,0 0 48-15,0 0-60 16,0 0-50-16,-28-30-24 15,28 30-11-15,7 0-10 16,18-3-2-16,17-1-1 0,7-4 3 16,4-6-3-1,-6-4-5-15,-10-1-10 16,-5-1-16-16,-8-4-2 0,-8-2-6 16,-6 0 5-16,-8 3 18 15,-2 7 6-15,-9 3 8 0,-17 3 2 16,-10 8-2-1,-9 2 2-15,-6 5 4 0,2 17 4 0,4 7 7 16,11 5 6 0,7 4 0-16,10-4-7 15,9 2-7-15,8-5-4 16,1-4-1-16,27-4-2 0,17-4-9 16,13-7 9-16,9-4-27 15,5-8-38-15,-1 0-46 16,-3-3-40-16,-7-11-94 15,-10-1-253 1</inkml:trace>
  <inkml:trace contextRef="#ctx0" brushRef="#br0" timeOffset="187870.25">22024 7100 583 0,'0'0'166'0,"0"0"-16"16,0 0 1-16,0 0-41 16,0 0-40-1,0 0-10-15,-65-60-27 16,20 60-12-16,-9 5-10 15,-4 17 2-15,5 0 8 16,15 1-3-16,11-3-3 16,15-3-8-16,11-1-7 15,1 0-3-15,16-1-7 16,27-7 8-16,20-5 0 0,10-3-31 16,0-4-18-16,-9-14-13 15,-10-6-18-15,-12-8 7 16,-6-5 25-16,-8-8 9 15,-4-6 4-15,-9-1 9 0,-3-2 12 32,-11 2 5-32,-1 2 11 0,0 8 3 0,-9 9 8 15,-3 11 32-15,3 10 19 16,2 6 23-16,0 4-20 16,2 2-15-16,-4 5-25 0,-2 18-16 31,-2 13 6-31,3 6 5 15,2 1-6-15,6 2-11 16,2-1 2-16,0 0-5 16,16-3 0-16,7-4 0 0,9-4-4 15,7-9-3 1,8-9-22-16,1-8-12 0,1-7-9 16,-5 0 8-16,-8-1 16 15,-7-16 18-15,-5-3 8 16,-6-5 2-16,-6-1 1 0,-4 0 4 15,-4 3 7-15,-4 4 11 16,0 2 16-16,-2 5 1 16,-13 2-4-16,-4 3-4 15,-2 6-13-15,-7 1-11 0,-1 3-7 32,1 16-1-32,4 6-2 15,8 1 0-15,4 6-1 16,12 2-3-16,0-5 0 15,2 0-1-15,18-5-13 0,6-7-29 16,2-4-7-16,5-7-13 16,-3-6 2-16,-1 0 6 15,-5 0 8-15,-4-14 21 16,-4-3 29-16,-4-8 1 0,-3-1 5 16,-3-1 0-16,-3 8 7 15,-2 4 23-15,-1 6 19 16,0 4 5-16,0 3-1 15,0 2-15 1,0 0-29-16,0 4-14 0,0 19 3 0,0 8 1 16,2 10-4-16,-2 2 2 15,0 1-1-15,0-2-2 16,0-2 3-16,-3-1-2 16,-6 0 1-16,0-3-2 15,-3-5 0 1,-4-2-7-16,-2-6-21 15,-5-6-2-15,0-3 3 16,-3-4-1-16,-2-4-13 16,1-3 3-16,5-3-10 0,-1 0 4 15,4-7-8 1,8-10-18-16,10-7-33 0,1-8-61 16,12-7-126-16</inkml:trace>
  <inkml:trace contextRef="#ctx0" brushRef="#br0" timeOffset="188474.17">22766 7129 764 0,'0'0'124'15,"0"0"12"-15,0 0 12 16,0 0-81-16,0 0-54 15,0 0-11-15,89-55-1 16,-53 43-1-16,-3-2-1 0,-3-1 0 16,-5-4-2-16,-3 1-6 15,-4 1-1-15,-6 2 6 16,-6 1-2-16,-6 5 6 16,0-1 0-16,-5 4 4 15,-20 3-3-15,-6 3 1 16,-10 3-4-16,-2 17 4 0,5 5-1 15,5 5 0-15,7 4 0 16,12 2-1 0,11-3 0-16,3-4 0 0,10-2-1 0,18-8-2 15,8-7 0-15,6-4-5 16,2-8-5-16,0 0-22 16,-5-6 0-16,-4-11 6 31,-3-5 10-31,-5-8 15 0,-5-5 3 15,-3-2 1 1,-8 1 1-16,-3 10-1 0,-3 7 3 16,-3 10 3-16,-2 6 11 15,1 3-1-15,8 0-16 0,3 6 0 16,6 9 0 0,3 2 0-16,-6 2-3 0,-2 1 3 15,-4-1 0-15,-4 1-9 16,-2-2-9-16,-3-3-1 15,0-2-1-15,0-1-2 16,-6-1-9-16,-14-1-31 16,-2 0-35-16,-10-2-52 15,-3-1-68-15</inkml:trace>
  <inkml:trace contextRef="#ctx0" brushRef="#br0" timeOffset="197552.02">23860 7008 694 0,'0'0'196'16,"0"0"-65"-1,0 0 3-15,0 0-57 16,0 0-35-16,0 0-11 15,0 0-7-15,0-72-14 16,0 72-10-16,0 0 0 0,0 3-6 16,0 11 2-16,-1 7-2 15,1 4 6-15,0 0 0 16,0 1-1-16,14-5 1 16,9-3 0-16,7-7 0 15,6-5-2-15,-1-6-1 16,-3 0-5-16,-6-11-18 15,-6-7-3-15,-9-5 16 0,-4 0 6 16,-7 3 7 0,0 0 5-16,0 3-5 0,0 1 3 0,-5 5 7 15,-2 0 7-15,4 6 2 16,2 2-2-16,1 2 4 16,0 1-11-16,0 0-9 15,0 0-1-15,0 9-4 31,0 11 4-31,0 2 0 16,9 4 0-16,3 1 0 16,3-4 0-16,2 0 0 0,4-8-4 15,0-4 1-15,6-7-1 16,-2-4-9-16,2 0-7 16,-3-1-3-16,-4-16 7 0,-3-5 2 15,-3-5 7-15,-5-4 7 16,-5-1-1-16,-4 0 1 15,0 3 0-15,0 3 2 16,-11 6 0-16,-3 8-2 16,-2 3 0-16,-1 4 2 15,-1 3-2-15,-1 2-5 16,-2 0 3-16,-1 7-4 16,2 5 4-16,2 5-14 15,5 4-52-15,6 2-17 16,7 2-69-16,0-2-36 15,17-6-79-15</inkml:trace>
  <inkml:trace contextRef="#ctx0" brushRef="#br0" timeOffset="198432.69">24763 7048 603 0,'0'0'272'0,"0"0"-127"0,0 0 24 16,42-76-59-16,-23 54-53 16,-1 5-10-16,1 0-3 15,-1 4-19-15,-1 2-11 0,0 1-5 16,-1 3-9-16,-2 5 0 15,-2 2 0 1,0 0-3-16,3 2-3 0,-1 13-3 16,2 6-5-16,-2 6 2 0,-6 5-13 15,-5-2-9-15,-3-2-19 16,0-2 15-16,0-6 5 16,-3-5 4-16,-4-6-1 15,4-7 11-15,2 1 7 16,-1-3 12-1,2 0 5-15,-1-4 5 16,-3-10 6-16,3-9 2 16,1-4-2-16,0-2-2 15,0-3-3-15,9 2 0 0,4 3-11 16,-1 9 4 0,1 7-4-16,1 5-1 0,5 4-6 15,3 2-5-15,4 0-53 16,4 9-40-16,2 5-67 15,-3-1-85-15,1-2-223 16</inkml:trace>
  <inkml:trace contextRef="#ctx0" brushRef="#br0" timeOffset="198702.13">25543 6708 726 0,'0'0'209'16,"0"0"-50"-16,0-76 8 15,0 63-71-15,0 6-37 16,0 4-31-16,0 3-10 16,0 0-15-1,0 0-3-15,0 12-10 16,0 17-9-16,0 17 14 16,0 15 4-16,0 9 2 15,-1-2 1-15,-2-1-2 16,0-6 0-16,3-10-3 0,0-10-51 15,0-10-49 1,1-14-39-16,15-6-23 0,7-11-8 16,1 0-67-16</inkml:trace>
  <inkml:trace contextRef="#ctx0" brushRef="#br0" timeOffset="198917.36">25498 6961 597 0,'0'0'212'15,"0"0"-30"-15,0 0-18 16,0 0-86-16,0 0-46 0,96-83-23 16,-56 70-2-16,2 0-7 15,-7 3-3-15,-5 3-31 16,-9 4-57-16,-9 3-47 15,-10 0-81-15,-2 0-151 16</inkml:trace>
  <inkml:trace contextRef="#ctx0" brushRef="#br0" timeOffset="199232.81">24615 7004 596 0,'0'0'192'0,"0"0"-72"15,0 0 46 1,0 0-62-16,0 0-62 0,0 0-32 0,0-20-10 16,0 20-5-16,3 0-58 15,2 5-70-15,5 9-49 16,3 3-79-16,3-3-311 16</inkml:trace>
  <inkml:trace contextRef="#ctx0" brushRef="#br0" timeOffset="199470.16">25225 7057 845 0,'0'0'206'0,"0"0"-73"0,0 0 6 15,0 0-64-15,0 0-44 16,0 0-19-16,0-6-12 16,0 6-5-16,0 0-69 0,0 0-89 31,0 0-133-31</inkml:trace>
  <inkml:trace contextRef="#ctx0" brushRef="#br0" timeOffset="202987.65">26510 6828 244 0,'0'0'150'0,"0"0"-61"16,0 0 38-16,0 0 16 16,34-81-41-1,-34 71-7-15,0 2-39 0,0 3 5 16,-14 4-12 0,-5 1-11-16,-8 0-26 0,-5 15-7 15,-3 9-4-15,-2 5-1 0,5 1 1 16,9-1 1-16,9-1-2 15,14-4-1-15,0-1-7 16,17-1 2-16,20-5-3 16,11-6-2-16,11-8-29 15,4-3-50-15,-2 0-60 16,-7-11-26 0,-5-8-13-16,-9-1-12 15</inkml:trace>
  <inkml:trace contextRef="#ctx0" brushRef="#br0" timeOffset="203407.7">26830 6849 252 0,'0'0'200'16,"0"0"-69"-16,0 0 23 16,0 0-47-16,0 0-9 15,0 0-12-15,-30-56-25 0,21 53-10 0,-2 1-10 16,-3 2-10-16,-4 0-7 16,-1 8-10-16,-5 8-11 15,3 1-1 1,3 3-2-16,9 0 1 0,5 1-2 15,4-2-1 1,0-1-6-16,1-1 2 16,18-4-6-16,8-3 5 15,5-7-19-15,5-3-12 16,-1 0-11-16,-2-3-7 16,-4-11-13-16,-5-1 13 15,-5-3 32-15,-8-2 22 16,-8-2 1-16,-4 0 1 15,0 2 1-15,-10 2 2 0,-10 3 6 0,2 8 5 16,-3-1-1 0,1 6 5-16,-3 2-7 15,2 0-2-15,-3 0-8 16,2 0-1-16,4 4 0 0,3 5-4 16,6-1-10-1,5 2-85-15,4 1-36 0,0-1-71 0,7-3-59 16</inkml:trace>
  <inkml:trace contextRef="#ctx0" brushRef="#br0" timeOffset="204452.16">27015 6845 170 0,'0'0'383'16,"0"0"-269"-16,0 0 8 16,0 0-2-16,0 0-45 15,0 0-7-15,5-66-2 16,2 58-15-16,2 3-21 15,1-1-12-15,4 3-9 16,4 0-6-16,4 3-3 0,3 0 0 16,0 0 1-1,0 5-1-15,-3 7 0 0,0 3 1 16,-2 2-1-16,-2 2 0 16,-6 3-2-16,-4-3 0 15,-5 1-17-15,-3-1-5 0,0-2-3 0,0-3-7 31,-1-3 13-31,-9-5-5 16,4 0 2-16,-2-5 19 16,4-1 5-16,-2 0 3 0,2 0 0 0,-1-12 5 31,2-6 15-31,3-5-5 0,0-1 3 16,0-1-4-16,15 2-4 15,-2 3 6-15,3 1 0 16,-2 3 0-16,2 1-10 15,-1 0-2-15,3 6-7 16,2-1 0-16,2 5 0 16,2 2-5-16,1 3-3 15,-1 0-13-15,0 0-24 0,-2 3-4 16,-2 6 6-16,-4 1-6 16,-3 2-3-16,0-2 9 15,-6 3 18 1,2-4 14-16,-5 2 2 0,1 0 2 15,-1 1 4-15,-1 0 3 16,0 1 1 0,0 1 1-16,-3 2-1 0,0-2-1 15,0 1 0-15,0 0 0 16,0-5 0-16,0 0 1 16,-1-2-1-16,-4-2 0 15,1-1 1-15,-1-2 2 16,4-3 3-16,-2 0 2 15,0 0 11-15,-1-2 22 16,2-10-7-16,1-4 3 16,1-4-6-16,0-3-5 15,7-4-6-15,5 2-4 16,5-1-1-16,3 0 9 16,2 4-18-16,2 2-5 15,-3 6-2-15,-1 2 1 16,-1 4-4-16,-1 4-6 15,-2 4-34-15,-1 0-32 16,2 0-38-16,-5 9-28 0,-2 3-121 0</inkml:trace>
  <inkml:trace contextRef="#ctx0" brushRef="#br0" timeOffset="214293.37">24011 6995 60 0,'0'0'372'15,"0"0"-302"-15,0 0-10 32,0 0 72-32,0 0-25 0,0 0-26 0,0 0-2 31,-25-30-9-31,25 27-15 0,0 0-16 0,0 1 0 16,7-2-16-1,23-2-13-15,21 1-4 16,25 2-1-16,27 3 4 15,25 0 2-15,29 0-7 16,20 0-4-16,10 0 0 0,5 0-8 16,-10 0 8-16,-3 0-11 15,-6 0-26-15,5-1 24 16,5-12 2-16,-3-3-3 16,-8 2-3-16,-20 2 7 15,-25 2 8 1,-24 3-1-16,-21 2 3 0,-24 2 3 15,-16 0 0-15,-15 1-1 16,-10 1-2-16,-6 1 0 16,1 0 0-16,-6 0-1 15,-3 0 1-15,-2 0 0 16,-1 0-4-16,0 0-8 16,0 0-13-16,0 0-16 15,0 0-22-15,-3 0-21 0,-13 0-27 0,-5 0-97 31,-1 0-200-31</inkml:trace>
  <inkml:trace contextRef="#ctx0" brushRef="#br0" timeOffset="-213746.73">28341 6856 755 0,'0'0'146'15,"0"0"-16"-15,0 0 13 16,0 0-29-16,0 0-39 16,0 0-24-16,12-68-6 15,-12 68-22-15,0 0-19 16,0 2-4-16,-1 11-5 15,-5 6 1-15,1 8 2 16,3-1 2 0,2-1-5-16,0 0 3 15,10-3 1-15,6-5-4 16,6-7-1-16,2-6-2 0,3-4-5 0,1-4 5 16,2-17 6-16,-2-4 2 15,-5-1 0-15,-4-1 1 16,-4 4 0-16,-4 0 3 15,-4 6 0-15,-2-2 0 0,2 8-3 16,-3 3-1 0,-1 3 9-16,-1 3-5 15,1 2-4-15,-1 0-3 16,4 0-8-16,3 12 2 0,2 5 5 31,1 4 0-31,2 0 2 0,-4-1-9 0,1 0 3 16,0-6-10-16,0-2-6 15,0-5 15-15,0-6 6 16,1-1 3-16,5 0 2 16,2-10 2-16,4-9 2 15,0-3 4-15,1 2 4 16,-4 0 4-16,-2 2-3 16,-3 3 4-16,-2 4-1 15,-1 0-10 1,0 4-3-16,-3 5-3 15,-3 2-1-15,1 0-2 16,2 0-2-16,-2 6-2 0,4 8 2 16,-1 3-3-16,-2 3 4 15,-1 1-3-15,-1 3-3 0,2-3-4 16,-2-1-1 0,0-3-1-16,1-5-4 0,-2-3-4 15,2-3 8-15,-1-5-1 16,-2-1 8-16,4 0 7 15,4-3 1 1,3-12 7-16,3-5-3 16,1-4 3-16,-1 2 7 15,-1 3-5-15,-1 4 3 16,-3 3 0-16,1 4-7 0,-4 4-2 0,0 3-2 16,-1 1-1-16,-1 0-2 15,3 6-3-15,-1 8 2 16,-3 3 1-16,-1 3-9 15,-4 3-12-15,-2-2-8 16,0-2-18-16,0 0-17 31,0-4-21-31,-3-4-19 0,0-6-20 0,1-5 4 16,2 0-20 0,0-14 42-16,0-13-179 0</inkml:trace>
  <inkml:trace contextRef="#ctx0" brushRef="#br0" timeOffset="-213553.56">29314 6601 29 0,'0'0'640'0,"0"0"-538"32,0 0 15-32,0 0 1 0,0 0-53 15,0 0-40-15,-32-22-25 16,32 28-6-16,0 10-17 15,0 4-22-15,6 5-47 16,6 0-34-16,5-2-110 16,-2-4-171-16</inkml:trace>
  <inkml:trace contextRef="#ctx0" brushRef="#br0" timeOffset="-213052.04">29655 6687 747 0,'0'0'199'0,"0"0"-88"15,-25-83 31-15,19 66-24 16,3 8-52-16,1 2-17 0,1 7-14 0,-1 0-26 16,1 0-9-16,-5 11-5 15,3 19 1-15,-1 8 4 16,-1 8 1-16,4 4-1 15,1-2 0-15,0-3 0 32,4-2-5-32,12-8 0 0,4-5-38 15,4-10-23 1,3-8-40-16,1-12-5 0,3 0 19 0,1-20 6 16,-1-10 26-16,-3-2 28 15,-4-4 25-15,-10-3 7 16,-5-1 4-16,-7-5 10 15,-2 1 33-15,0 3 26 16,-4 6 6-16,-3 8 4 0,1 12-7 16,2 7-13-16,1 6 0 31,2 2-40-31,1 0-20 0,-2 20-3 16,2 10-2-1,0 11 2-15,0 5 2 0,0-1-2 16,0-1 0-16,2-3 0 15,2-7-2-15,1-1-51 16,0-4-58-16,-2-7-121 16,3-7-167-16</inkml:trace>
  <inkml:trace contextRef="#ctx0" brushRef="#br0" timeOffset="-204730.04">30601 6682 467 0,'0'0'345'16,"0"0"-237"-16,0 0-11 16,0 0 14-16,36-80-22 15,-30 73-26-15,-2 2-32 16,-3 3-2-16,1 2-10 16,-2 0-15-16,0 0-3 15,0 0-1 1,0 13-6-16,0 7 6 0,0 8 0 0,0 2 2 15,0-4-2-15,1-1-1 16,3-5-3-16,-1-4-15 16,1-5 3-16,1-6 0 15,-1-5 5-15,3 0 11 16,5-3 3-16,8-17 1 16,1-7 0-16,1-3-1 15,-1-2-1 1,-9 2 0-16,-3 2 4 0,0 4-4 15,-3 4 2 1,-2 6 5-16,1 6-3 0,-2 3 2 16,-3 1-5-16,0 4-3 15,0 0 0-15,3 0-10 0,2 9 4 16,2 9 0-16,3 6 6 16,-1 2 0-16,3-2-1 15,0 1 0-15,0-6-9 16,0 1-6-16,2-9-1 15,-1-1-1 1,-1-6 6-16,-1-3 3 16,-2-1 2-16,5 0 7 15,2-10 2-15,5-9-1 16,-1 2 2-16,-1-5 1 16,-4 3 0-16,-2-1 3 15,-2 3-1-15,-1 3 2 16,-3 2 1-16,0 1-5 0,-3 7 4 15,-2 1-4-15,-1 2-2 0,-1 1-2 16,0 0-6-16,2 0 0 16,1 9-5-16,4 11 11 15,0 1 0-15,5 2 0 16,3-1-1-16,5 0-2 16,5-4-15-1,3-4 1-15,4-6-12 16,-1-4-9-16,0-4 29 15,-2 0 5-15,-4-4 3 16,-3-9 1-16,-5-3 5 16,-4-1 4-16,-4-1 15 15,-3 2 8-15,-6 1 9 16,0 1-14-16,0 4 8 16,0 0-6-16,-6 2-6 0,-3 4-10 15,-1 3-6-15,2 1-4 16,-1 0-3-16,0 4-4 0,1 8-1 15,0 9 0 1,6 2-1-16,2-1-1 0,0 1-15 16,7-3-2-16,9-3-15 15,2-3 5-15,0-4-7 0,1-4 0 16,-4-3 13-16,-3-3 13 16,-2 0 5-16,-2-2 10 15,-2-10 3-15,1-5 1 16,-1-2-1-16,-1-1 5 15,-1 4 3 1,-1 1 6 0,-1 3-1-16,-1 4-4 0,1 1 0 15,-1 5-1-15,1 2-10 16,1 0-1-16,2 0-9 16,6 5-6-16,4 11 11 15,4 1 2-15,1 0-2 16,-1-3-18-16,2 0-8 15,-2-8-1-15,-1-3-5 0,2-3 3 16,-4 0 5-16,2-7 9 0,0-11 13 16,-3-8 6-16,1 0 3 15,-4-6-1-15,-1 0 6 16,-4-6 4-16,-6-2 3 31,-1-2 11-31,0 3 0 0,-1 7 4 16,-9 10 18-16,1 6-3 15,4 8 12-15,2 5-13 16,0 3-11-16,3 0-25 16,-2 0-8-16,1 6-2 15,-2 15-5-15,2 6 7 16,1 3-1-16,0 1 1 16,0-5 0-16,0-2-1 0,0-4-1 15,1-3-2-15,5-6-3 16,-3-5-7-16,-1-2-12 15,-1-3 11 1,-1-1 1-16,0 0 10 0,0 0 2 16,0 0 2-16,0 0-1 15,0 0-3-15,0-5-26 0,0-1 1 16,0-1-7-16,0 3-4 0,0 1-7 16,0 2-39-16,0-1-30 15,0 2-62-15,-1 0-97 16</inkml:trace>
  <inkml:trace contextRef="#ctx0" brushRef="#br0" timeOffset="-204213.33">31353 6732 167 0,'0'0'596'0,"-129"-30"-531"15,50 21 14 1,-1 4 45-16,10 5-27 15,15 0-45-15,20 2-28 16,19 7-17-16,10 3-7 16,6 2-12-16,18 4-3 15,25-1 1-15,21-6 11 16,17-5-34-16,4-6 4 16,-6 0-25-16,-9-20-7 15,-11-4-1-15,-11-5 8 0,-6-2-19 16,-15-2 44-1,-12 0 11-15,-11 4 22 0,-4 4 7 16,-1 4 20-16,-19 11 16 16,-10 5 5-16,-10 5-23 15,-8 5 5-15,-2 18-10 0,5 3-3 16,8 5-14-16,14 1-3 16,15-1-9-16,8-1-12 0,22-2-90 31,21-8-131-31,14-9-178 0</inkml:trace>
  <inkml:trace contextRef="#ctx0" brushRef="#br0" timeOffset="-202631.51">4064 8893 645 0,'0'0'138'0,"0"0"-22"15,0 0 24 1,-47-85-26-16,36 71-12 0,5 7-22 31,3 2-19-31,0 5-26 0,3 0-24 0,0 5-11 16,0 19-8-16,0 15 7 15,1 11 0-15,4 4 2 16,4 0-2-16,-3-3-9 16,0-8-32-16,3-5-25 15,0-12-47-15,3-7-30 16,4-14-86-16,8-5-140 16</inkml:trace>
  <inkml:trace contextRef="#ctx0" brushRef="#br0" timeOffset="-201069.95">4351 8712 554 0,'0'0'330'15,"0"0"-256"-15,0 0 44 16,0 0 2-16,0 0-54 16,-87 0-47-16,66 26-9 15,3 4-7 1,0 3 3-16,2 2-5 15,4-2-1-15,0 1 0 0,6-6 2 32,3-6-2-32,2-6-2 0,1-7-2 0,0-3-14 15,0-6-11-15,0 0 0 16,0 0 11-16,0-1 17 16,0-12-3-16,0-5-5 15,3-2 9-15,0 3 0 16,1 3 4-16,1 3 0 15,2 4 7-15,-1 4-3 0,6 3-8 16,4 0-1-16,4 3 0 31,7 12 0-31,-2 4 1 16,6 3 1-16,-2 0-1 16,-4-2-3-16,5-1 1 0,-5-7-23 15,0-3-3-15,1-8-9 0,1-1-1 16,0-3 16-16,1-14 11 15,-1-7 7-15,-5-1 4 16,-4-3 3 0,-5-3 4-16,-5 1 7 0,-5 2 7 15,-3 3 4-15,0 6 13 16,0 5 0-16,-3 4 15 16,-6 3 2-1,-1 3-19-15,-1 3-5 0,-1 1-14 16,-4 2-7-1,-1 18-5-15,1 9-5 0,4 3 1 0,5 3-2 16,7-3-1-16,0-5 0 16,7-1-2-16,14-7-4 15,7-4 3-15,11-8-11 16,4-7-16-16,5 0 0 0,-3-6-4 16,-3-12 4-1,-7-2 19 1,-9 0 13-16,-4-1 0 0,-7 1 0 15,-8 0 5 1,-2 3 5-16,-5 1 13 16,0 2 13-16,0 2 3 0,-5 3-12 0,-4 1-4 15,-1 1 1-15,1 4-15 16,-2 3 3-16,0 0-4 16,-1 0-8-16,-3 18 1 15,0 6-2-15,2 3 1 31,5 1-2-31,8-3 0 16,0-4-4-16,6-4-8 0,16-2-14 16,8-7-4-16,5-6-12 15,2-2 0-15,1 0-23 16,-5 0 3-16,-3-10 8 16,-6 0 18-16,-6-2-2 0,-2 1-1 15,-4-1 10-15,-1 3 14 16,-1 0 3-16,-4 1 11 15,-1-1 3-15,-2 2 1 0,0-1 7 16,-3 3 10 0,0 1-1-16,0 2 14 0,0 2 2 15,0 0-3-15,0 0-15 16,0 0-10-16,0 0-3 16,0 0-2-1,0 0-1-15,0 0-1 16,0 0 1-16,0 0 1 15,0 0 1-15,0 0 1 16,0 0-2-16,0 0 6 16,0 0 11-16,0 0 7 15,0 0-9-15,0 0-4 16,0 0-5-16,0 0-2 16,0 0-2-16,0 0 0 15,0 0-2-15,0 0 1 16,0 0 1-16,0 0-1 0,0 0 8 15,0 0 8-15,0-1 9 0,0-1 5 16,0 0-6 0,-2-1 2-16,-1 1-3 0,0 1 1 0,2-2-1 15,1 3-9-15,0 0-6 16,0 0-1-16,0 0-2 16,0 0-6-16,0 0 3 15,0 0-3-15,0 0 0 31,0 0 0-31,0 0 2 0,0 0-2 16,0 0 1-16,0 0-5 16,0 0 4-16,0 0 0 15,0 0 0-15,-2 0 0 16,2 0 0 0,0 0 0-16,0 0-2 0,0 0 2 0,0 0 2 15,0 0-2-15,0 0 0 16,0 0 0-16,0 0-1 15,0 0-1-15,-3 13 0 16,-3 16-1-16,-4 12 3 16,-1 6 0-16,1 8 1 15,3 6 0-15,4 1-2 16,3 1 1-16,0-5-5 16,0-7 5-16,3-7-5 15,5-9-35-15,1-10-12 16,-1-10-61-1,-2-8-29-15,1-7-49 0,-4-5-70 16,0-20 56-16</inkml:trace>
  <inkml:trace contextRef="#ctx0" brushRef="#br0" timeOffset="-200715.52">5181 8811 772 0,'0'0'111'0,"0"0"-22"16,0 0 60-16,0 0-62 31,33-73-59-31,-13 64-14 0,2 4 0 16,3 5-11-16,-1 0-1 16,-3 0-1-16,3 9 2 0,-3 7-3 15,-2 3-3-15,1 1-9 0,-4 1-32 16,-7 1-6-16,-6-1 6 15,-3-4-8-15,0 3 9 16,-8-6-2-16,-9 0 26 31,-3-3 11-31,-5-3 1 0,-2 0 7 16,-1-5 0 0,-1 0 1-16,1-3-1 0,-2 0-2 0,-1 0-50 15,1 0-95-15,6 0-167 16</inkml:trace>
  <inkml:trace contextRef="#ctx0" brushRef="#br0" timeOffset="-199749.14">6261 8852 500 0,'0'0'86'0,"0"0"66"16,0 0 10-16,9-80-61 0,-9 66-22 15,0 4-4-15,-15 3-17 16,-5 7-5 0,-6 0-28-16,-8 12-14 15,-5 15-8-15,8 4 6 16,4 4-9-16,12-4 1 15,10-2-1-15,5-4-3 16,3-4-8-16,17-7 8 16,10-4-12-16,4-8-25 15,3-2-18-15,-1-8-10 0,-2-13 5 16,-7-1 10-16,-10-4-2 16,-9 2 21-16,-6 4 30 15,-2 3 4-15,0 5 10 0,0 6 29 31,-6 3 20-31,2 3 9 0,1 0-16 0,1 0-17 16,1 17-26-16,-1 13-5 16,2 10 12-16,0 3 4 15,0 3-5-15,9 4-5 0,3-1-9 16,-3 2 1-16,-3-3-2 16,-3-1 0-16,-3-4 0 15,0-2 2-15,0-7-1 16,-9-7-1-16,-8-6-10 31,-3-7-5-31,-7-3 3 0,-6-4-11 16,3-7-5-1,0 0-15-15,5-13 2 0,8-20-18 16,10-13-59-16,7-17-89 16,6-9-69-16</inkml:trace>
  <inkml:trace contextRef="#ctx0" brushRef="#br0" timeOffset="-198831.19">6497 8791 502 0,'0'0'142'31,"0"0"-33"-31,0 0 53 16,0 0-58-16,52-76-40 15,-44 71-18-15,-4 2-19 0,1 3-17 16,3 0-10-16,0 0 0 15,1 9-1-15,0 11 1 16,1 2-4-16,-5 5 1 16,-2 4-15-16,-3 1-3 15,0 1-2-15,0-1 2 16,-11-6-4-16,-2-4 9 16,5-5-2-16,1-8 10 15,2-3 6-15,1-5 2 0,3-1 4 16,1 0 2-1,0-10 30-15,0-13-16 0,10-8-14 0,15-5-4 16,8-1-4-16,1 5 4 16,-1 6-2-16,-6 7 5 15,-7 4 11-15,-6 7 5 16,-6 4-1-16,-5 2 6 16,0 2 0-1,-3 0 0-15,0 0-13 16,0 0-13-16,0 5-5 15,0 10 4-15,0 6 1 0,0 2 2 16,3-2-2 0,6 0 0-16,-2-6-1 0,2-4-3 15,1-1 0-15,1-6-2 16,0 0-3-16,-1-4 0 16,0 0 2-16,1 0 6 15,4-17 1-15,-5-4 1 16,2-4-1-16,-8-2 0 15,-2 1 0-15,-2 2 1 16,0 7 1-16,0 6 4 0,0 7 3 16,0 2 8-1,0 2-3-15,0 0-14 16,12 9-10-16,4 8 8 16,1 4 0-16,7-1-1 15,-2 0-2-15,2-6-21 16,0-3-10-16,3-7-5 15,1-4 15-15,2 0-2 16,0-12-3-16,-2-10 15 0,-3-7 10 16,-1-5 5-16,-7-2 1 15,-4-5 0-15,-7-1 0 16,-3-4 5-16,-3 1 14 0,0 4 18 16,-3 7 6-16,-9 12 5 15,5 11 35 1,1 7-26-16,4 4 12 0,-1 4-45 15,-3 27-22-15,-1 21-1 0,2 14 12 16,-1 11 0-16,2 2-2 16,-1-1-1-16,1 1-2 15,-2-8-7-15,5-4 0 16,-1-6-2-16,-1-10 1 31,0-6-26-31,0-12-56 16,3-11-62-16,0-13-57 0,16-9-144 15,7-6-155-15</inkml:trace>
  <inkml:trace contextRef="#ctx0" brushRef="#br0" timeOffset="-198148.85">7423 8711 843 0,'0'0'85'15,"0"0"24"-15,0 0 49 16,0 0-100-16,0 0-43 0,0 0-15 16,27-42-1-1,7 39-4 1,2 3-10-16,-3 0-30 0,-5 0-14 16,-7 10-1-16,-6 7-8 15,-7 3-11-15,-8 5-17 16,0 2 20-16,-17 2 4 15,-16 2 29-15,-8-1 10 16,-1-4 20-16,4-4 13 16,10-10 1-16,13-5 51 0,12-7-5 15,3 0 13-15,0-19-1 16,21-10-17-16,10-14-34 16,10-8 0-16,5-7 1 0,-1-7-2 31,-5-4-6-31,-3-2 2 0,-7 7 2 0,-12 17-3 15,-6 19 24-15,-8 14 34 16,-4 11 34-16,0 3 13 16,0 0-62-16,0 25-42 15,-3 11 6-15,-4 17 14 16,3 5-1-16,4 1-4 16,0-2 2-1,0-7-12-15,11-6-3 0,1-7-5 16,1-9 2-1,-3-8-2-15,-3-9-1 0,-2-7 1 16,-1-3-2-16,5-1-3 16,0-2 5-16,6-18 1 15,1-5-1-15,-2-7-2 16,2-3 1-16,-4 1-1 16,-2 9 1-16,-2 6-2 0,-5 11 3 15,2 8 0-15,-2 0-3 16,7 10-6-1,0 12 8-15,1 4 1 16,-1 4-3-16,-4-2-2 16,-1-1-54-16,-4 0-85 15,4-10-66-15,5-1-120 16,5-6-223-16</inkml:trace>
  <inkml:trace contextRef="#ctx0" brushRef="#br0" timeOffset="-197548.1">8637 8613 742 0,'0'0'186'0,"0"0"-96"16,0 0 40 0,0 0-21-16,0 0-78 0,0 0-24 0,0 47-2 15,0-5 5-15,-5 4-3 16,-3 0-2-16,0-2-4 16,2-7-1-16,1-6 0 15,2-9 0-15,1-6-7 16,1-10-41-16,1-3-35 15,0-3-15 1,0-3 24-16,0-16-33 16,0-14-171-1,3-8-11-15</inkml:trace>
  <inkml:trace contextRef="#ctx0" brushRef="#br0" timeOffset="-197372.94">8602 8453 389 0,'0'0'87'0,"0"0"-61"16,0 0 25-16,0 0-8 16,0 0-40-16,0 0-5 0,68-8 2 15,-29 16-25-15,0 4-32 32,0 0-70-32,-4-2-123 0</inkml:trace>
  <inkml:trace contextRef="#ctx0" brushRef="#br0" timeOffset="-195350.16">8982 8543 452 0,'0'0'89'15,"0"0"34"-15,0 0 10 16,0 0-69-16,-85 63-8 0,76-43-21 16,3 3-9-16,6 1-14 15,0-2-5 1,0 1 0-16,9-2-3 0,6-4 1 0,3-3-2 15,-1-2-3-15,2 0 0 32,-3-2 1-32,-3 0-1 0,-2 1 0 0,-5 0-4 15,-6 5-26-15,0 1-1 16,-15 3 12-16,-9-1 3 16,-6 0-27-16,5-4 16 0,1-3 18 15,5-5 8-15,8-4 1 16,5-3 0-16,6-3 5 31,0-19-5-31,20-11-7 0,14-12-2 16,17-7-8-1,7-3-11-15,3 4-7 0,-6 12-1 16,-7 10 22-16,-13 12 14 16,-13 5 6-16,-9 5 42 15,-9 6-4-15,-2 1 16 16,-2 0 32-16,0 0-8 0,0 0-12 15,0 0-14-15,0 0-7 16,-5 1-6-16,-8 13-20 16,-4 8-10-1,-2 6-8-15,0 4 3 16,5 0-6-16,2 1 1 16,5-4-5-16,6-3 1 15,1-6-2-15,0-5-2 16,11-4 1-16,6-5-4 0,8-4-4 15,2-2 0-15,4 0-8 16,-1-16-10-16,-5-2-6 16,-2-6 0-16,-7 0-4 15,-5-5 11-15,-2 1-3 16,-9-1 10-16,0 4 11 0,0 3 4 16,-9 7 5-16,3 6 10 15,1 6 22-15,4 2 18 16,1 1-12-1,0 0-18-15,0 0 1 0,0 0-13 0,0 0-8 16,0 0-3-16,0 3-4 16,7 10 5-16,2 1 3 15,2 1-1-15,-2 4 0 16,-3-2-1-16,2 6 0 31,-3-2-10-31,-2 0-14 16,0-2-6-16,-3-2-4 15,0-6 1-15,3-4 0 0,-1-2-2 16,-1-5 17-16,1 0 19 16,-1 0 1-16,6-13 25 15,-1-11-5-15,3 0-8 0,2-2 4 16,-2 3 1-16,-2 1 13 16,1 1 1-16,0 2 18 15,-3 3-10-15,-2 3 4 16,-2 5-14-16,1 1-8 0,-1 7-7 15,-1-2-10-15,2 2-5 16,1 0-2-16,3 10-7 16,6 9 8-1,0 3-1 1,0 2-19-16,3 0-4 0,-5 0-7 16,0-4-16-16,-1-5 3 15,-1-4 5-15,-2-5 7 16,0-3 15-16,-3-2 12 15,-2-1 6-15,2 0 1 16,2-3 22-16,2-12 23 16,5-3-33-16,0-5-2 15,-1 1 1-15,-3 1 5 16,0-1-7-16,-4 6-1 0,1 4 3 16,1 2-4-1,0 4 4-15,-3 2-6 0,1 4-4 0,1 0-2 16,2 0-1-16,3 0-4 15,1 6 3-15,0 11 0 16,0 3-18-16,-2 3-2 16,-4 2 5-16,4-3-12 0,-2-1-1 15,1-4-16-15,1-3 1 16,2-2-34-16,3-7-6 31,4-3 16-31,3-2-11 16,3 0 3-16,3-13 46 15,-2-6-22-15,-1 0 38 16,-3-7 14-16,-5 1 1 16,1-3 4-16,-6 0 8 0,-6 2 41 15,-2 5 25-15,-3 4 25 16,0 5 12-16,0 4 10 16,0 3-9-16,0 5-25 15,0 0-22-15,0 0-15 16,-6 0-22-16,-3 13-26 0,-1 10-3 15,-1 10-2-15,3 2-1 0,6-1-1 16,2-3-2-16,0-3 0 31,4-7-15-31,11-4-34 0,9-5-4 0,3-5 9 16,4-7 40-16,-3 0-36 16,-1-2 23-1,-7-15 18-15,-1-1-1 16,-5-6 3-16,-4-2 4 15,-6-5 6-15,-2 2 17 16,-2-3 1-16,0 3-6 16,-6 2 3-16,-10 8 0 15,-5 7-9-15,-3 7-6 0,-3 5-7 16,0 5-3 0,6 15 0-16,11 5-3 0,7 5-5 15,3-6-31-15,0-2-19 16,16-3-18-16,13-8-4 15,8-6 6-15,6-5 37 0,2 0 29 16,-1-3 6 0,-8-12 4-16,-9 0 5 0,-9-2 30 15,-3-2 33-15,-3 2 9 0,-2-2 0 32,-4 0 1-32,0 4-18 15,0 3-16-15,-4 2-23 16,1 6-1-16,1 1-18 15,-1 3-4-15,6 0-6 16,3 12-4-16,6 7 9 0,-3 6-19 16,-2 1-12-16,-4 3-8 15,-3-2 1-15,0-2-15 16,-1-3 11-16,-2-4 13 16,-3-4 15-16,0-6 1 15,0-1 0-15,0-4 2 16,0-3 12-16,0 0 0 0,1 0 3 15,2-12 29 1,5-9-17-16,3-9 7 0,3-6 7 16,5-6-12-16,-2-3-1 15,1 1-8-15,-3 7-7 0,-2 9-1 16,-6 12 0 0,1 8-21-1,-2 8-59-15,-2 0-105 16,2 4-244-16</inkml:trace>
  <inkml:trace contextRef="#ctx0" brushRef="#br0" timeOffset="-194633.25">11051 8567 722 0,'0'0'160'16,"0"0"-65"-1,0 0 80-15,0 0-31 0,0 0-46 16,0 0-53-16,-3-51-32 0,-3 85-13 16,-6 15 4-16,1 13 5 15,1 3-6-15,-2 0-3 16,0 1 1-16,0-3 0 15,0-5-1-15,0-8-3 16,-1-10-13-16,5-11-39 16,2-11-32-1,3-7-38-15,3-9-34 16,0-2-83-16,0-13-33 16</inkml:trace>
  <inkml:trace contextRef="#ctx0" brushRef="#br0" timeOffset="-193665.17">10954 8531 606 0,'0'0'148'16,"0"0"-94"-16,0 0 53 16,19-78-28-16,8 64-35 0,3 5-23 15,3 4-5-15,1 5-7 16,-4 0-9-1,-3 0 1-15,-3 14-1 0,-5 5-1 0,-4 5-1 16,-3 5-10 0,-6 3-19-16,-5 4-12 0,-1 3-12 15,-4 0-20-15,-20-1 18 16,-6-3-57-16,-7-4-12 16,-2-4 6-1,0-7 23-15,5-7 51 16,9-9 46-16,8-4 0 15,12-6 47-15,5-19 78 16,5-6-78-16,28-16-31 16,12-9 3-16,16-14-19 15,12-9-1-15,3-10-42 16,-5 2-27-16,-11 9 58 0,-18 14 12 16,-14 19 45-16,-14 15-3 15,-11 12 25-15,-3 8 95 16,0 4-33-16,0 3-33 15,0 3-32-15,0 0-25 16,-3 7-30-16,-8 26-5 0,-1 14 5 31,-4 9 8-31,8 6 13 16,2 1 5-16,1-4-12 0,5 1 4 16,0-7-19-16,0-3-2 15,0-6-5-15,0-10-1 16,10-9 0-16,-4-9-2 15,6-8 0-15,0-4-2 16,1-4-3-16,5-1 7 0,0-19 4 16,3-7-2-16,-3-4 3 15,-5 0-2-15,-2 3 3 16,1 2-3-16,-5 5 6 16,-1 5 12-1,-1 7-6-15,0 3-4 0,0 5-3 0,1 1-8 16,5 0-5-16,0 10 1 15,3 12 1-15,-1 6 2 16,-2 4 0-16,-2 4-11 16,-3-2-8-16,-1-5-1 15,-3-4-20-15,1-10 12 16,0-5-1-16,0-6 13 16,0-4 7-1,-3 0 8-15,3 0 2 16,6-4 10-16,3-12 27 15,1-8-13-15,2-2 6 0,0-4-6 16,1-6-13-16,3 2 1 16,-2 0-8-16,-2 5 2 15,2 11-5-15,-7 9-1 16,0 7 0-16,1 2 0 0,0 4-1 16,0 18 1-16,-3 5 0 15,-4 6-2-15,-4 1 1 16,0 1-20-16,0-4-28 15,-6-4-10-15,-4-6-29 0,-5-5-71 16,1-8-50-16,-2-7-74 31</inkml:trace>
  <inkml:trace contextRef="#ctx0" brushRef="#br0" timeOffset="-193480.43">11892 8124 701 0,'0'0'129'0,"0"0"-69"0,0 0 74 15,0 0-94-15,0 0-40 16,0 0-39-16,12 52 11 16,24-2-78-1,5 0-66-15,-3-5-159 0</inkml:trace>
  <inkml:trace contextRef="#ctx0" brushRef="#br0" timeOffset="-193230.56">12429 8425 665 0,'0'0'254'16,"0"0"-84"-1,0 0 7-15,0 0-59 16,0 0-38-16,0 0-18 15,-73-32-32-15,52 64-26 16,1 11 3-16,3 5 1 16,8 1-5-16,9-4 2 15,0-4-5-15,16-9-2 16,17-8 1-16,10-10-5 0,12-14-20 0,3 0-54 16,-2-22-78-16,-10-6-130 15,-9 0-336-15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3T14:10:46.6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1439 926 830 0,'0'0'109'0,"0"0"4"15,0 0 29-15,0 0-65 16,0 0-31-16,-79-3-37 16,49 44-6-16,-3 15-3 0,-3 9 1 15,5 4 1-15,9-4-2 16,7-7 0-16,9-8-3 15,6-10 0-15,6-7-3 16,13-14-5-16,8-7-21 0,4-12-4 16,5-3 19-16,5-23-11 15,-3-9 1-15,-2-9 19 16,-5-3-8 0,-10-8 3-16,-4-6 2 15,-11-1-13-15,-6-4 8 16,-6 6 3-16,-18 8 13 15,-6 12 0-15,0 15 0 16,2 13 14-16,5 10 1 16,4 2 8-16,7 12-12 15,5 15-10-15,7 9-1 0,0 3 2 16,7 2-2-16,14 2 0 16,3-6 0-16,3 2 0 15,-2-3 0-15,2-3-2 0,-6-3 1 16,-3 0 0-16,-8 0-27 15,-1-2-24-15,-6 0-83 32,-3-2-88-32,0-8-90 0</inkml:trace>
  <inkml:trace contextRef="#ctx0" brushRef="#br0" timeOffset="535.27">1382 684 560 0,'0'0'119'0,"0"0"-25"16,-112-13 50-16,68 19-57 15,-1 21-35-15,-4 13-5 16,2 18-4-16,0 13-18 0,2 11 9 16,5 7-9-16,12-2-7 15,11-7 4-15,17-3-10 16,0-4-2-16,21-3 1 16,13-9-5-16,14-10 0 31,12-13-2-31,8-18-1 0,8-18-3 15,9-2 4-15,2-29-3 16,-5-13-1-16,3-10-5 16,-3-9-15-16,-4-5-11 15,-10-4 11-15,-17-4-9 16,-11-1-2-16,-25-3 16 0,-15 0 4 16,-6 3 2-1,-33 10 8-15,-19 8 1 0,-13 18 7 0,-3 16-2 31,1 21-4-31,0 3 14 0,3 28-5 0,6 12-7 32,6 7-1-32,12 3-2 0,13 2-3 0,15-4-3 15,16-3-17-15,2-3-68 16,27-9-90 0,15-12-70-16,10-12-184 15</inkml:trace>
  <inkml:trace contextRef="#ctx0" brushRef="#br0" timeOffset="948.7">2611 795 762 0,'0'0'166'0,"0"0"-77"31,0 0 59-31,0 0-31 16,0 0-59-16,0 0-32 15,-70-17-23-15,63 52-1 16,4 10-2-16,-3 7 2 0,3 0-2 16,-2-1 1-16,1-3-1 15,-1-4-1-15,0-5-6 16,2-8-38-16,1-7-50 16,2-12-30-16,0-4-43 0,0-8-83 15,9-8-72-15</inkml:trace>
  <inkml:trace contextRef="#ctx0" brushRef="#br0" timeOffset="1181.57">2422 781 446 0,'0'0'217'0,"0"0"-84"15,0 0 13-15,0 0-29 16,-27-83-45-16,27 69-33 15,15 1-12-15,6 2-14 16,10 0-10-16,4 2-3 16,-4 4 0-16,3 5-3 15,-4 0-13-15,-3 14-36 16,-2 11-36-16,-7 9-37 16,-9 10-32-16,-9 4-94 0,0 1-269 15</inkml:trace>
  <inkml:trace contextRef="#ctx0" brushRef="#br0" timeOffset="1398.33">2337 1276 682 0,'0'0'168'16,"0"0"-25"-1,0 0 16-15,0 0-68 0,0 0-47 0,0 0-18 16,94-84-12-1,-52 76-9-15,4 1-5 16,3 2-2-16,-4 3-2 16,-3 2-47-16,-5 0-60 15,-6 0-55-15,-8 0-84 16,-7 2-174-16</inkml:trace>
  <inkml:trace contextRef="#ctx0" brushRef="#br0" timeOffset="2613.21">3181 1037 708 0,'0'0'145'0,"0"0"15"0,0 0-20 0,0 0-50 16,0 0-20-16,-91-58-19 16,55 58-23-16,-13 0-12 15,-6 9-9-15,-3 12-3 16,13 0-3-16,12 1 0 15,12-1-1-15,12-2 0 16,9-4-1 0,0-3-5-16,17-7 2 15,19-5-3-15,16 0-1 0,9-15-15 0,6-10-21 32,-4-5-28-32,-11-4-12 0,-6-5-2 0,-12-5 1 15,-10-6 23-15,-10-2 6 16,-10-2 46-1,-4 3 10-15,0 4 6 16,-12 12 33-16,-4 13 33 16,4 9 18-16,4 9-7 0,1 4-5 15,1 0-30-15,-1 17-27 16,-1 14-15-16,-2 11 27 16,7 5 1-16,1 0-15 15,2 1-8-15,0-3-6 16,8-1-3-1,11-5-2-15,3-3-1 0,5-7 0 16,3-7-2-16,4-9-7 0,4-4-18 16,-1-9-9-16,2 0-1 15,-5-2 16-15,-1-15 1 16,-3-5 16 0,-5-5-1-16,-1-2 4 15,-5-2 2-15,-8 0 4 16,-2 2-2-16,-6 4 4 15,-3 4 3-15,0 2 18 16,0 7 8-16,-12 1 2 16,1 4-9-16,-2 6-3 15,-5 1-15-15,-3 0-5 0,2 14-4 0,-2 9-1 16,6 4 0-16,9 2-3 16,6 3 2-16,0-1-5 15,15-2 5-15,10-5-6 16,8-5-17-16,3-6-6 15,3-6-21-15,-3-4 5 16,-2-3-5 0,-6 0 14-16,-2-6 32 0,-4-11 5 15,-7-4 1 1,1 1 8-16,-7-1 16 0,0 1 9 16,-6 3 14-16,0 0 0 0,3 1-8 15,-3 3-6-15,0 5-6 16,0 2-9-1,-1 3-7-15,-1 3-8 16,2 0-4-16,4 3-8 16,2 11-2-16,2 9 6 0,4 0-12 15,-6 2-3-15,0-4-12 16,-2-2-19-16,-1-6 6 16,-3-4 8-16,0-4 3 15,0-5 16 1,-3 0 17-16,6 0 2 0,3-7 33 15,0-13 15-15,6-4-38 16,0-5 20-16,-3 3-4 16,1 0-8-16,-4 6 1 15,0 6 1-15,0 8 15 16,-2 4-25-16,4 2-7 16,2 0-5-16,5 15 0 15,0 6 0-15,-3 5 0 16,0 2-23-16,-3 0-27 15,1-2-43-15,-1-5-64 16,0-4-124-16,9-3-547 16</inkml:trace>
  <inkml:trace contextRef="#ctx0" brushRef="#br0" timeOffset="3173.27">4531 596 279 0,'0'0'414'0,"-9"-93"-314"15,-3 58 52-15,0 11-1 32,5 8-55-32,2 11-8 0,4 5-25 0,-1 4-34 31,2 25-27-31,-1 18-1 15,1 18 6-15,0 5-2 16,0-1-1-16,0-3 0 16,0-4-4-16,0-10 0 15,0-6-1-15,0-10-11 0,0-7-58 0,0-9-61 16,0-6-66-16,0-11-113 16,0-3-340-16</inkml:trace>
  <inkml:trace contextRef="#ctx0" brushRef="#br0" timeOffset="3579.6">4309 872 764 0,'0'0'169'0,"0"0"-47"15,0 0 33-15,0 0-63 16,0 0-46-16,0 0-27 15,64-5-3-15,3-7 10 0,3-2-15 16,-1 1-11 0,-4 2-2-16,-5 2-4 15,-5 3-14-15,-11 6-25 16,-16 0-21-16,-6 0 14 0,-11 13-1 16,-8 5 32-16,-3 0 13 15,0 3 8-15,-6 1 0 0,-3 0 4 16,-3-1-1-16,6-3-2 31,3 0-1-31,0-1 0 16,1-2 0-16,1-5 1 15,1 1-1-15,0-6-1 16,0-1 1-16,0 1 0 0,0-5-3 16,0 0-23-16,0 0-70 15,4 0-40-15,7-14-41 0,1-9-72 0</inkml:trace>
  <inkml:trace contextRef="#ctx0" brushRef="#br0" timeOffset="3755.7">4867 638 708 0,'0'0'134'0,"0"0"-33"16,0 0-4-16,0 0-81 15,0 0-16 1,0 0-3-16,53 31 2 16,-18-17-43-16,1-3-80 15,-1-6-53-15,-2-5-88 16</inkml:trace>
  <inkml:trace contextRef="#ctx0" brushRef="#br0" timeOffset="4799.68">5187 490 364 0,'0'0'236'0,"0"0"-50"0,-25-82 14 16,14 69-39 0,3 7-33-16,3 5-24 15,1 1-31-15,-10 20-38 16,-5 25-29-16,-8 22 13 16,5 19 13-16,5 6-10 15,8 5-4-15,5 2-7 16,4-3-8-16,0-5-3 15,0-12 0-15,0-10-1 16,0-17-20-16,7-17-23 16,2-12-21-16,2-13 17 15,5-10 6-15,2 0 15 16,6-24 15-16,4-10 4 0,-1-10-9 16,1-9 2-1,-7-3-19-15,-6-6-14 0,-10 1-3 16,-5 4 15-1,0 5 23-15,-14 11 13 0,-7 10 15 16,2 10 23-16,-2 8 20 16,3 3 21-16,5 8-23 15,5-1-8-15,1 3-3 0,7 0-32 0,0 13-12 16,0 10-1-16,0 5 0 16,15 0-2-1,8-5 4-15,9-4-3 16,2-5 1-1,5-5-5-15,-5-6 0 0,-4-3-9 16,-6 0-10-16,-3-5 16 16,-5-12 8-16,-1-3 1 15,-4-3 1-15,-4-1 0 16,-5 3 0-16,-2 0 10 16,0 2 6-16,0 5-3 15,0 6 1-15,0 3-2 16,0 3 1-16,0 2-8 15,0 0-7-15,0 0-5 16,8 12-10-16,6 10 15 16,8 5-1-16,-2-1-15 15,5 1-12-15,-1-4-10 0,4-3-27 16,-1-5-15-16,-3-6-13 16,-3-5 13-16,0-4 11 15,-5 0 28-15,-1-9 29 16,-3-10 12-16,-2-5 2 15,-2-5 7-15,-5 0 5 16,0 2 12-16,-3 4 34 16,0 5 1-16,0 4 11 0,-3 6 11 15,0 1-12 1,0 7-1-16,1 0-9 0,-1 0-22 16,-1 0-16-16,-5 15-16 15,-3 16-5-15,3 13 7 16,2 6 0-16,4 8 2 15,3 6-7-15,0 3-4 16,0 4 1-16,10 4-2 16,4 0 1-16,-1-2-4 0,-9-2 2 15,-4-11-23-15,0-7-7 16,0-11-21 0,-4-12-52-16,-3-12 59 0,1-8-53 15,-5-10 41 1,-4 0 57-16,-6-17 1 0,-3-16 4 15,1-13 26-15,3-15 6 16,5-11-24-16,11 0-3 16,4 1-7-1,7 8-2-15,20 7-17 0,9 10-13 16,4 5-22-16,-1 7-88 16,-6 4-123-16,-11 5-284 15</inkml:trace>
  <inkml:trace contextRef="#ctx0" brushRef="#br0" timeOffset="5538.84">6685 923 749 0,'0'0'120'16,"0"0"29"-16,0 0 7 16,0 0-32-16,0 0-45 0,0 0-36 15,-12-63-27-15,9 89-16 0,-2 11-1 16,0 13 1-1,-4 2 2-15,1-6-2 16,5-3-3 0,0-9-2-16,3-7-42 0,0-8-20 0,0-9-41 15,0-10-33 1,0 0-44-16,3-24 16 16,5-10-173-16</inkml:trace>
  <inkml:trace contextRef="#ctx0" brushRef="#br0" timeOffset="6100.39">6607 691 716 0,'0'0'94'16,"0"0"-5"-16,0 0-13 16,0 0-55-16,0 0-21 0,0 0-1 15,90 10-1-15,-35-10 1 16,6 0-45-16,-4-5-38 15,-5-15-14-15,-6-7-73 16,-10-4 20-16,-9-5-10 16,-12-3 55-16,-9-5 106 15,-6 1 102-15,0-1 50 16,-15 4 5-16,-6 6-14 0,0 10-4 16,5 9 3-1,1 8-27-15,6 7-19 0,0 5-26 16,0 33-50-16,-6 25-17 15,9 19 41-15,3 8-11 16,3 9-19-16,15 5 5 16,9 3 3-16,3-2-7 15,-2-5-10-15,-7-5-5 16,-5-4 0-16,-8-3-1 16,-5-11-22-16,0-9-40 0,0-15-31 31,-3-16-24-31,-5-16 18 0,-5-12 10 0,-4-9 51 15,-2 0 36 1,-6-16 3-16,-2-15 0 0,0-8 18 16,5-17 18-16,4-7 10 15,9-6-1-15,9 2-20 16,3 5-4-16,24 9-2 16,7 9-9-16,5 8 0 15,4 7-7-15,5 2-3 16,4 8-18-16,3 4-87 15,1 1-120-15,-10 2-392 16</inkml:trace>
  <inkml:trace contextRef="#ctx0" brushRef="#br0" timeOffset="7215.35">8060 910 538 0,'0'0'194'0,"0"0"-122"16,4-85 60-16,-4 65 5 0,-4 6-65 15,-9 4 4 1,-8 6-24-16,-2 4-18 0,-11 6-16 0,-8 21-11 16,-1 8-3-16,9 1-3 15,8 2 0-15,15-7-1 16,11-3 0-1,0-5-7-15,14-4 1 0,15-7-1 16,5-7-19-16,5-5-11 16,7 0-25-16,-3-17 2 15,-4-7-6-15,-9-3-3 16,-9-2 8 0,-12 0 43-16,-9 2 18 15,0 6 2-15,-3 2 17 16,-9 5 28-16,1 3 17 0,3 5 2 15,3 3 10-15,2 3-4 16,3 0-33-16,0 0-21 16,0 18-12-16,0 14-1 15,9 9 19-15,7 9-10 16,5 4 0-16,-1 3 2 16,-1 4-6-16,3 1-3 15,-5-1-3-15,-1-2-4 16,-7-5 0-16,-1-1 0 15,-5-6-8-15,-3-8-26 16,0-7-25-16,0-9-26 16,-12-5-9-16,-9-5 28 0,-6-7 25 15,-4-6-22-15,-2 0 39 0,2-13 6 16,4-14-1-16,7-17-2 16,10-16-15-16,10-10-31 15,16-10-79-15,23-2-78 16,12 6-186-16</inkml:trace>
  <inkml:trace contextRef="#ctx0" brushRef="#br0" timeOffset="8381">8496 807 385 0,'0'0'309'15,"0"0"-185"-15,0 0 29 16,0 0-15-16,0 0-60 15,0 0-54-15,79-58-16 16,-30 51-5-16,0 6-3 16,-1 1 0-1,-8 0 0-15,-4 12-6 0,-8 4 1 16,-7 5-16 0,-6 3 4-16,-6 3 6 0,-7 2-3 15,-2 0 2-15,0 2 3 16,-14-3-3-16,-2-1-17 15,-2-2 2-15,-3-4-11 16,-3-3-1-16,0-3 18 16,2-3 5-16,1-6 4 15,3-3 12-15,6-3 4 16,3 0-2-16,6-9 10 0,3-11 34 16,0-8-16-16,12-7-18 0,15-7 7 31,10-6-1-31,6 3 2 15,-1 2-13-15,-3 8 2 16,-9 8 1-16,-6 9-2 16,-9 5-1-16,-5 8-1 0,1 3-4 0,2 2-2 15,0 0-2-15,7 3-2 16,-1 11-5-16,5 3-17 0,-2 0 2 16,-2-2-23-1,2 1-9-15,-4-3-8 0,-4-4 2 31,-4 0 7-31,-4-4-30 0,-5-2 11 16,-1-1 19 0,0-2 28-16,-7 0 18 0,-11 0-8 15,4 0 12-15,0 0 5 16,5 0 1-16,0 0-1 0,6 0 10 16,3-2 18-16,0-4 45 15,0-3-25-15,0-2-39 16,13-2 35-16,2 1-6 15,0 1-3-15,0 0-15 16,-2 1 16 0,-5 3 7-16,-2 0 5 15,-5 3 1-15,1 3 2 16,-2-1-3-16,0 2-1 16,0 0-5-16,0 0-19 15,-5 0-10-15,-11 12-9 16,-8 7-4-16,0 6 0 15,2 6 1-15,8-4-1 0,1 2 0 16,6-4-1 0,4-4 0-16,3-2 0 0,0-4-4 15,9-5-1-15,11-5 2 16,6-5 0-16,2 0-9 16,5-1-4-16,-3-12-16 15,-2-3-4-15,-3-1-4 0,-5 0 3 0,-4-3 7 16,-5-1 9-16,-2-1 9 15,-2-2 13-15,-1 0 0 16,-3 2 2-16,0 4 7 16,0 2 13-16,0 4 1 31,0 2 6-31,-1 3-1 16,0 2 6-16,-2 4-3 0,0-1 3 15,0 2-9-15,0 0-6 16,0 0-6-16,0 0-4 15,0 0-9-15,0 0 5 16,0 0-2-16,0 0 1 16,0 0-3-16,0 0-2 15,0 0 1-15,0 8 0 0,2 12 0 16,7 5 1-16,0 3 0 16,0 0 1-16,6 2-2 15,0-4-1-15,4-1-1 16,2-7-4-16,4-7-47 0,5-6-30 31,3-5-33-31,-2 0-67 0,0-10-80 16,-1-9-226-16</inkml:trace>
  <inkml:trace contextRef="#ctx0" brushRef="#br0" timeOffset="8680.28">9780 401 387 0,'0'0'368'0,"0"0"-215"0,0 0 6 15,0 0-15-15,0 0-55 16,0 0-30 0,-58-71-15-16,58 71-17 0,0 17-24 0,0 25 0 15,0 16 0-15,8 15 8 16,0 9 2-16,-3 5 2 15,-5 5-7-15,0 0-6 16,-8-5-1-16,-10-5-1 16,-5-7-2-1,-2-5-40-15,3-10-41 16,0-6 13-16,4-9-83 16,9-11-47-16,6-12-157 0</inkml:trace>
  <inkml:trace contextRef="#ctx0" brushRef="#br0" timeOffset="9393.11">9777 780 736 0,'0'0'143'15,"0"0"-86"-15,-9-75 63 16,9 54 23-1,4 3-71-15,12 4-32 16,3 4-21-16,6 6-8 16,6 4-11-16,5 0-1 15,0 5-3-15,0 14 1 16,-6 3-27-16,-6 4-7 16,-8 6-21-16,-13 0-14 0,-3 4 2 15,-12-1-4-15,-17 0 7 16,-9-4-7-16,-4-4-10 15,-1-5-4-15,9-7 47 16,11-6 40-16,14-8 1 0,9-1 2 16,0-13 9-16,23-17 2 15,8-9 8 1,8-6-1-16,4-8 9 0,-1-8 13 0,-3-3-9 16,-1-7-14-16,-5-2 6 15,-8 7 24-15,-7 14-7 16,-10 15 25-16,-4 17 10 15,-4 8 20-15,0 10-1 16,0 2-59-16,0 15-31 16,-4 24-3-1,-2 13 0-15,0 7 5 16,6 6-3-16,0-2 7 16,0-5-9-16,9-1-1 15,3-10-2-15,-3-11 0 16,0-8-1-16,-1-11 1 15,0-6 0-15,-2-6-1 0,2-5 0 16,5 0 1-16,2 0 1 16,6-15 4-16,4-6-5 15,0-6 2-15,-4 1 2 16,-3-1-3-16,-4 5 4 16,-4 10 4-16,-4 5 8 15,-3 7-8-15,3 0-8 16,3 5 0-16,3 17-1 15,-2 4 0-15,-2 3-12 16,-4-1-38-16,-4 0-28 16,0-2-77-16,3-4-54 15,-3-7-88-15</inkml:trace>
  <inkml:trace contextRef="#ctx0" brushRef="#br0" timeOffset="10030.12">10994 685 870 0,'0'0'139'0,"0"0"9"0,0 0 24 15,0 0-81-15,0 0-49 16,0 0-34-16,5-20-8 31,-4 44 1-31,1 12-1 0,2 2 3 16,0 1-3 0,2-3-1-16,2-5-1 0,8-6-9 15,-1-8-26-15,3-5 5 16,6-7-4-16,0-5 7 15,3 0 6-15,1-11 13 16,-1-10-1-16,-3-5 11 0,-5-5 0 16,-7-3 2-16,-1-5-2 15,-8 0 3-15,-3 0 0 16,0 3 3-16,0 7 0 0,-2 8 9 16,-1 10 6-16,2 4 9 31,1 5 2-31,0 2-21 0,0 0-11 0,0 9-2 15,7 15 2-15,9 7 2 16,1 3-1-16,1 1-1 16,-2-4-3-16,-4-1 2 15,3-4-13-15,-3-3-20 16,-2-2-4-16,-5-4-3 0,4-3-21 31,-8-5 4-31,-1-1 10 0,0-3 13 16,-1-1 5-16,-19-1 11 15,-5-3 2-15,-5 0 0 16,-3 0-5 0,-1 0-41-16,-2 0-29 0,-4-7-30 15,6-6-8-15,4-3-33 16</inkml:trace>
  <inkml:trace contextRef="#ctx0" brushRef="#br0" timeOffset="10246.16">11082 490 792 0,'0'0'136'15,"0"0"-30"-15,0 0 32 0,0 0-69 16,0 0-59-1,0 0-6-15,-6 0-4 0,-12 0-29 16,-13 0-124-16,-9 0-59 0,-8 0-175 16</inkml:trace>
  <inkml:trace contextRef="#ctx0" brushRef="#br0" timeOffset="10980.81">12292 628 172 0,'0'0'443'16,"0"0"-335"-16,0 0 39 15,15-86 12-15,-15 75-60 16,-6 7-28-16,-11 4-2 0,-8 1-44 16,-5 24-23-16,5 11 0 0,7 7-4 15,18 2 0-15,3 2-5 32,25-7-1-32,11-4-18 0,1-5-21 0,-1-7 3 15,-6-6 1-15,-6-4-6 31,-10-1-5-31,-9-3-12 0,-8 0 7 16,0 1 12-16,-24 1 32 16,-10 3 11-16,-5-1-4 15,-4-2-13-15,-2-3 5 16,6-1-5-16,9-6 21 16,11-2 5-16,10 0-5 0,9-2 12 15,0-15-2-15,15-12-10 16,21-6-31-1,10-4-61-15,6 3-76 0,-1 4-64 16</inkml:trace>
  <inkml:trace contextRef="#ctx0" brushRef="#br0" timeOffset="11716.35">12017 646 632 0,'0'0'165'15,"0"0"-29"-15,0 0 19 16,0 0-71-16,0 0-46 16,0 0-20-16,-10-1-10 15,10 28-4-15,1 14 19 16,4 4-2-16,-2-1-12 0,-2 0-6 16,2-3-3-16,-1-5 0 15,-2-8-4-15,3-4-52 16,-2-9-49-16,4-4-21 0,2-11-85 15,-1 0-104-15</inkml:trace>
  <inkml:trace contextRef="#ctx0" brushRef="#br0" timeOffset="11947.99">12047 488 672 0,'0'0'111'15,"0"0"12"-15,0 0-11 0,0 0-23 16,0 0-61 0,0 0-24-16,-44-37-4 0,44 37-56 15,1 0-103-15,14 12-53 16,-2 1-113-16</inkml:trace>
  <inkml:trace contextRef="#ctx0" brushRef="#br0" timeOffset="13547">12636 601 395 0,'0'0'221'15,"0"0"-87"-15,0 0 7 0,0 0 6 16,0 0-43-16,0 0-34 15,-25-27-12 1,7 27-25-16,-6 16-18 0,0 10-6 0,6 7 3 16,2 5-5-16,10 0-3 31,4-3 0-31,2-2-3 0,2-7-1 0,19-4 1 16,1-7-2-16,8-6-1 15,6-9-4-15,-2 0-22 16,0-5-6-1,-5-11-1-15,-7-9 0 16,-2-3 2-16,-6-4 6 16,-3-6 7-16,-8 0-3 15,-3 0 6-15,0 2 7 16,-11 4 0-16,-5 8 6 16,-2 8 4-16,3 6 3 0,2 6 10 15,0 4 9-15,0 0 0 16,2 3-20-16,2 11-1 0,3 3-2 15,4 3 2 1,2 1-1-16,2-1 0 0,18-3-4 16,9-3 4-16,2-4-3 15,6-4 2-15,-1-4 1 16,-6-2 0-16,-6 0 0 31,-9 0 1-31,-5 0-1 0,-5 0 2 16,-5 0 3-16,0 0 14 15,0 0 0-15,0 0-2 0,0 0-13 0,0 13-4 16,0 8 0-16,0 8-1 16,0 0 1-1,0-3-2-15,0-1 2 16,3-5-1-16,1-6-3 16,1-5-1-16,1-4-1 15,4-5 4-15,1 0 2 16,1-10 3-16,4-13 14 15,-4-4 5-15,0-2 5 0,-5-2-3 16,-2 3 1 0,-2-1 3-16,0 7-4 0,-2 3 2 15,1 7-8-15,-1 5 4 16,-1 4-6-16,3 3-10 16,-2 0-6-16,2 0-7 15,7 15-5-15,0 9 11 0,2 6-2 16,-3 1-18-1,0-2-3 1,-2 0-2-16,-1-5-17 0,2-5 2 16,-2-5-1-16,1-6 16 15,2-4 22-15,-4-1 2 16,2-3 2 0,1 0 3-16,5-7 21 0,2-10 1 15,3-5-3-15,-3-2-8 0,1-1 8 16,-1-3 7-16,1 1-2 15,1-2-5-15,-2 3-2 16,-2 4-1-16,-1 4 5 16,-3 7-2-16,-4 4-4 15,-4 6-5-15,1 1-12 16,3 0-1 0,4 8-7-16,0 13 6 0,2 8 1 0,-5 3-8 15,-3 1-8-15,1-2-20 16,2-3-13-1,2-6-15-15,3-5-34 16,3-5-7-16,5-8-23 16,7-4-15-16,3 0-5 15,4-11 34-15,0-8 57 0,-2-3-46 16,-4-3 48-16,-3-1 55 16,-9-4 12-16,-3 4 29 15,-5 2 60-15,-4 2 37 16,-3 7 31-16,0 3-10 15,0 3-21-15,0 3-11 16,0 4-33 0,-3 2-21-16,0 0-15 0,2 0-19 0,-8 0-27 15,0 19-10-15,-3 13-2 16,2 5 0-16,8 4 0 16,2-3-5-16,2-3 1 15,20-4-10-15,6-8-22 16,5-6 30-1,3-9-17-15,-4-6-1 16,-4-2 5-16,-3-3 9 0,-4-14 10 16,-3-3 1-1,-3-5 2-15,-5-5 2 0,-4 0-5 16,-6-4 9 0,0 1-7-16,0 2 1 0,-7 5 2 15,-11 4-3-15,-5 8-1 0,-6 4 3 16,-4 7-3-16,0 3-1 15,0 0 0-15,8 8-2 16,5 11 0-16,8 3-6 16,8 5-20-16,4 2-32 15,16-4-57-15,16-2-38 16,7-9-104 0,-1-6-204-16</inkml:trace>
  <inkml:trace contextRef="#ctx0" brushRef="#br0" timeOffset="13952.11">14062 649 546 0,'0'0'218'0,"0"0"-53"16,0 0 19-16,0 0-46 16,-1-73-54-16,8 57-27 15,2 2-1-15,2 2-12 16,-2 4-21-16,2 4-12 15,1 4-7 1,5 0-4-16,-1 4-2 0,5 16 2 0,-2 6-2 16,-2 5-9-16,-2 6-20 15,-5-1-19-15,-4-4-6 16,-3-5-16-16,-3-7-15 16,0-7 5-16,0-8 35 15,0-4 28-15,0-1 19 16,-3 0 7-1,-6-6 9-15,-2-9 5 16,4-3 8-16,6-2 5 16,1-7 3-16,0-2-12 15,0-4-6-15,13 1-3 16,2 1-8-16,3 2-2 16,-1 5-5-16,3 4-1 15,0 7-21-15,1 6-83 0,3 0-130 0,18 3-331 16</inkml:trace>
  <inkml:trace contextRef="#ctx0" brushRef="#br0" timeOffset="14497.88">14432 606 645 0,'0'0'156'0,"0"0"-35"15,0 0 76-15,0 0-49 16,0 0-44-16,0 0-48 16,9-50-24-16,-9 68-22 15,-3 17-7-15,-10 16 13 0,-1 8-2 16,2 5-6-16,3 1-2 16,0 0-4-16,5-6-2 15,-2-6-1-15,5-9-3 0,1-8-41 0,0-10-48 16,0-9-34-16,1-10-37 15,15-7-67-15,4 0-53 32,2-21-222-32</inkml:trace>
  <inkml:trace contextRef="#ctx0" brushRef="#br0" timeOffset="15480.14">14523 576 648 0,'0'0'156'16,"0"0"-54"-16,0 0 79 16,0 0-62-16,0 0-34 15,0 0-43-15,-1-73-31 0,28 73-11 16,8 0-1 0,8 12 1-16,1 7-1 0,-4 6-4 15,-4 3-15 1,-11 6-27-16,-10 2-4 0,-10 3-34 15,-5-1 11-15,-14-4 1 16,-19-4-6 0,-10-1-7-16,-2-7-35 0,-1-6 19 15,6-6 73-15,7-5 29 16,12-5 3-16,14 0 3 0,7-11 32 16,9-14-16-16,21-9-4 15,14-7 18-15,14-10-14 0,8-8-6 31,7-9-1-31,0-6-8 0,-7-6-7 0,-11 4 0 16,-18 13 16-16,-12 13 31 16,-14 18 5-16,-8 12 23 15,-3 7 28-15,0 6-16 16,0 5-12-16,0 2-8 16,-3 0-33-16,-11 23-20 15,-6 16-3-15,-4 19 16 16,7 6-4-16,4 5-3 15,7 1-6 1,6 0 2-16,0-4-12 0,0-5-4 16,15-8-1-1,7-10-3-15,5-12 3 0,2-11-33 16,2-10 0 0,0-9 6-16,1-1 6 0,-3-9 14 15,0-15 8-15,-6-7 5 16,-1-4 0-16,-5 0-2 15,-4 0 1-15,-3 1 8 16,-6 8 5-16,-2 5 3 16,-1 4 7-16,2 8-1 15,-3 3 0-15,2 3-6 16,-2 3-13-16,3 0-7 16,5 5-9-16,5 14-1 15,0 8 8-15,3 3 1 16,-4 0-11-16,0 0-5 15,-3-3-4-15,-1-7-9 0,0-4 3 16,-2-7 6 0,-1-4 6-16,-2-2 7 15,-1-3 2-15,2 0 6 16,6-3 3-16,1-11 10 0,2-5 1 16,2-3 0-16,-1-3 12 15,2-3-3-15,-2-1-6 0,2-1 0 16,-1 6 2-1,-2 6-8-15,-2 7 4 0,-7 8-11 0,6 3-4 16,2 0-5-16,2 8-1 16,5 14 5-16,-4 9-3 15,-6 1-3-15,-4 0-15 16,-5-1-12-16,0-5-14 16,0-6 6-16,-5-4-18 15,-2-6-19-15,-4-6-8 31,-1-4-15-31,-4 0-24 0,-4-9-136 16</inkml:trace>
  <inkml:trace contextRef="#ctx0" brushRef="#br0" timeOffset="15647.25">15584 263 834 0,'0'0'90'16,"0"0"-17"-16,0 0-43 16,0 0-28-1,61 72-4-15,-15-26-10 0,0 0-107 16,-3-6-132 0,-7-6-272-16</inkml:trace>
  <inkml:trace contextRef="#ctx0" brushRef="#br0" timeOffset="15893.4">16031 487 343 0,'0'0'380'0,"0"0"-220"15,0 0 26-15,0 0-47 16,0 0-55-16,0 0-30 16,-82-27-27-16,56 59-1 0,0 10 21 0,0 0-14 31,10 1-4-31,7-2-11 0,9-3-13 15,2-4-1-15,26-10-4 0,14-7 0 16,15-12-15 0,10-5-70-1,6-7-70-15,-9-13-135 0,-6-6-375 16</inkml:trace>
  <inkml:trace contextRef="#ctx0" brushRef="#br0" timeOffset="17926.49">3223 3109 609 0,'0'0'87'0,"0"0"-52"16,0 0 14-16,0 0 25 15,0 0 13-15,0 0-36 16,-33-35-6-16,33 35-13 15,0 0-14 1,0 0-11-16,0 0-5 16,11 0 0-1,27 3-1-15,31 4 15 0,37-7 7 0,36 0-12 16,32-3-3-16,25-14-3 16,18-5-5-16,13-3 1 15,7-3-2-15,-1 3-13 16,-20-2-8-16,-12 1-23 15,-23 3-5-15,-32-1-13 16,-24 7-12-16,-34 3 10 16,-35 4 6-1,-25 6 23-15,-13 1 28 0,-11 3 0 16,-4 0-21 0,-3 0-60-16,0 3-35 0,-15 8-123 15</inkml:trace>
  <inkml:trace contextRef="#ctx0" brushRef="#br0" timeOffset="18974.4">3202 3162 553 0,'0'0'103'0,"0"0"-47"16,0 0 42-16,0 0 10 15,0 0-19-15,0 0-30 16,-31-39-25-16,28 46-18 0,3 25-13 15,-3 16 5-15,3 17 20 16,-2 10 0-16,2 9-2 16,-4 13 15-16,-2 10-13 15,-2 5-10-15,-2 4-11 16,1-7-1-16,0-5-2 16,0-3-4-16,3-9 5 0,2-9-2 15,2-9 1 1,2-7 1-16,0-13-4 0,0-8-1 0,0-9-1 15,0-10 1-15,0-8 0 16,0-5 0-16,0-5-1 16,0-6 0-16,0-1 1 15,0-2 0-15,0 0 1 32,0 0 0-32,0 0 0 0,0 0-1 0,0 0 0 15,0 0 0-15,0 0 0 0,0 0-1 31,0 0 1-31,0 0-2 16,0 0-1-16,0 0-1 16,0 0 0-16,0 0-1 0,0 0 3 15,0 0-4-15,12 0-1 16,18 0 4-16,22-2 3 16,27-8 0-16,35-6 1 15,27-3 0-15,29-4-1 16,17-4 1-16,17-1-1 15,11-4 0-15,4 3-4 0,-6 0-25 16,-20 3-53 0,-25 3 32-1,-33 2 2-15,-25 2-6 0,-22 0-19 16,-18 1-5 0,-12 2 26-16,-14 2 44 0,-13 3 7 15,-6 4 1-15,-7 2 0 16,-10 1-1-16,-4 3 1 15,-4 1-50-15,0 0-136 16,-12-2-250-16</inkml:trace>
  <inkml:trace contextRef="#ctx0" brushRef="#br0" timeOffset="19646.95">5978 2955 478 0,'0'0'101'0,"0"0"-63"0,0 0 93 15,0 0 11-15,0 0-47 16,0 0-38-16,-11-41-27 15,11 52-18-15,0 23-7 16,0 16 25-16,0 11 27 16,0 10-22-16,0 5-5 15,0 8 0-15,6 2-2 0,2 0-4 16,-2 8-4 0,-3-1-10-16,0-1-1 0,1-3-8 15,-4-7-1-15,0-7 0 0,0-9 0 16,0-7 0-16,0-12-3 15,0-10-6-15,0-10-10 16,0-6-16-16,0-10-30 16,0-7-30-16,0-2-33 15,0-2-64 1,0 0-109-16</inkml:trace>
  <inkml:trace contextRef="#ctx0" brushRef="#br0" timeOffset="20078.39">5484 4292 590 0,'0'0'159'15,"0"0"-132"-15,0 0 71 16,0 0 1-16,0 0-29 16,0 0-22-16,88 19-10 0,-37-19-21 15,10 0-11 1,12-5-5-16,18-16-1 0,6-4-13 16,6-5-48-16,-7 2-65 15,-19 0-46-15,-13 3-101 16,-18 2-223-16</inkml:trace>
  <inkml:trace contextRef="#ctx0" brushRef="#br0" timeOffset="21948.91">3314 4705 143 0,'0'0'89'0,"0"0"-55"16,0 0 33-16,0 0-32 31,0 0-24-31,0 0-8 0,-55 0-2 0,50-5 3 16,-1 3-2-16,3-3 19 15,0 3 10-15,0-1-2 16,2 0-23-16,-1 1 9 16,1 1-4-16,1-1 23 15,0 2-2 1,0-1 6-16,0 1 11 15,0 0-17-15,0 0-5 16,0 0-7-16,-3-1 3 0,3 1 5 16,0 0 7-16,0-2 8 15,0 2 3-15,0-5-3 16,0-1-6 0,6-7-2-16,10-6-17 0,11-3-3 15,6-5-1-15,10-7-4 0,11-7-1 16,6-7-1-16,8-6-6 15,1-7-2-15,4-1 0 16,0 2-5-16,-6 6-14 16,-1 7 7-16,-8 8-1 15,-5 6-3 1,-3 2 10-16,2 3-4 16,6 0 8-16,5 2-11 15,1 0-1-15,-4 0-4 16,-7 3-6-16,-11 2 1 15,-9 1-3-15,-8 0 15 0,-7 3 3 16,-3 0 0-16,-5 1 8 16,-4 2 0-16,0 3 3 15,-1 1-1-15,-2 3-1 16,3 1-1-16,-2 1 2 16,-2 2 0-16,-2 0 7 0,0 2-1 15,0 1 1 1,0 0-1-16,0 0-3 0,0-1 2 15,0 1-2-15,0 0-1 16,0 0-1-16,0 0-1 0,0 0 1 16,0 0-2-16,0 0 1 15,0 0 1-15,0 0 3 16,0 0 0-16,0 0-1 16,0 0-3-16,0 0 2 15,0 0 0 1,0 0-2-16,0 0 2 15,0 0-4-15,0 0 2 16,1 1 1-16,5 6 4 16,2 1 18-1,5-2-14-15,4 2 7 0,9 1-1 0,9-2-4 16,5 1-2-16,11-1-1 16,4 1-7-16,3-1 2 15,3 3-5-15,-1 1 0 16,-8 1-2-16,-4 4 1 15,-2 0 1-15,-3 2 3 16,5 1-1-16,-2-1-2 16,2-2 0-1,-3-1 0-15,4-3 0 16,3-3-2-16,-1 2 2 16,-2-2 0-16,-4 2 0 0,-8-3 0 15,-6 1 0-15,-8-1 0 16,1 1 0-16,-5 0 0 15,2-1 0-15,3-1 0 16,6-1 0-16,6-3 3 16,5-2-2-16,1 0 0 0,-3 2-1 15,-2 0 0-15,-6 2-1 16,-8 0 0 0,-2 2 2-16,-7 2-2 15,-6-2 2-15,-2-1-2 0,-3-2 3 16,2 1 0-1,-4-2 0-15,2 0-1 16,0 0-1-16,0 0 1 16,-2-1 0-16,-1-2 3 15,2 0 0-15,-2 0 0 0,0 0 2 16,0 0-3-16,1 0-3 16,-1 0 1-16,0 0-1 15,0 0-20-15,0 0-39 16,-3 0-106-16,-8-5-116 0,0-1-239 15</inkml:trace>
  <inkml:trace contextRef="#ctx0" brushRef="#br0" timeOffset="22096.25">6100 4079 714 0,'0'0'195'15,"0"0"-133"-15,0 0 41 16,0 0-57-16,0 0-46 15,0 0-25-15,0 0-100 16,-19-34-180 0</inkml:trace>
  <inkml:trace contextRef="#ctx0" brushRef="#br0" timeOffset="24268.16">3231 2526 585 0,'0'0'142'15,"0"0"-47"-15,0 0 40 16,0 0-42-16,-93-42-25 0,65 50-32 15,-8 17-15-15,-3 17-8 16,-7 5-3-16,7 7-3 16,5-1-2-16,7-7-4 15,18-9 0-15,6-8-2 16,3-5-1-16,7-10 1 16,22-8-10-16,17-6 8 0,14-7-14 15,8-20-32-15,2-9-26 31,-10-4-25-31,-15-1-6 0,-14-2 0 0,-13-1-31 16,-18 3 86-16,0 5 34 16,-8 5 17-16,-14 9 19 15,0 9 75 1,4 4 26-16,3 5-12 16,6 1-13-16,6 3-30 15,3 0-31-15,0 0-22 0,0 14-8 16,6 12 14-16,6 1 10 15,1 5-14 1,-1 4-6-16,0-3-2 0,2 1-6 16,-1-3-7-16,-1-4-69 0,3-7-141 15,1-9-281-15</inkml:trace>
  <inkml:trace contextRef="#ctx0" brushRef="#br0" timeOffset="25233.73">6127 2244 724 0,'0'0'111'0,"0"0"35"15,-39-89 10-15,27 66-42 16,0 9-24-16,1 5-26 15,3 2-4 1,5 7-22 0,0 0-12-16,-3 0-19 0,-4 24-7 0,-4 12-1 0,-2 12 1 15,5 5 0-15,7 0 0 16,4-6-5-16,0-4 2 16,15-10 0-16,7-5-2 15,5-11-16 1,1-6-5-16,2-10 1 15,0-1 11-15,0-10 10 16,-2-12 4-16,-1-4 1 16,-6-1 2-1,-2 0-1-15,-4 3-1 16,-6 3 10-16,-1 4-3 0,-2 6 4 0,-2 5-4 16,2 2-8-16,1 4-3 0,4 0-3 15,8 16 1 1,-2 5 4-16,1 4-6 0,-6 4-16 15,-2 0-11-15,-7 2-19 16,-3 1 1-16,0-4-11 16,-6-1 13-16,-15-7 9 31,-6-3 18-31,-7-5 20 16,-8-7 3-16,-4-3 0 15,-3-2 1-15,1 0 2 16,9-7 0-16,4-10 5 15,6-3-7-15,7-1-1 0,4-6-8 16,7-1-70-16,8 0-154 16,3 0-358-16</inkml:trace>
  <inkml:trace contextRef="#ctx0" brushRef="#br0" timeOffset="25996.05">3336 2677 334 0,'0'0'144'0,"0"0"-53"15,0 0 62 1,0 0-42-16,0 0 7 0,0 0-41 16,-64-46-8-1,61 45 5-15,3 0-29 0,0 1-15 16,0 0-13-16,0 0-11 16,0 6-5-16,0 13-1 15,3 7 5-15,12 0 3 16,1 1-4-1,1-1-4-15,8-4-3 0,2-4-10 16,3-4-72-16,9-8-85 16,-1-6-158-16</inkml:trace>
  <inkml:trace contextRef="#ctx0" brushRef="#br0" timeOffset="28823.51">6248 4458 344 0,'0'0'95'0,"0"0"-23"15,0 0 99-15,0 0-29 16,0 0-14-16,15-80-32 16,-17 73-6-16,-7 0 1 15,-4 3-26-15,-8 1-26 16,-3 3-6-16,-7 0-15 0,-7 17-3 15,1 12-9-15,0 5-2 16,7 7 1 0,12 4-2-16,8-1-3 15,10-4 0 1,12-2-5-16,22-5 1 0,18-9-1 16,14-9-3-16,7-12-33 0,6-3-67 15,-7-13-77-15,-14-11-168 16</inkml:trace>
  <inkml:trace contextRef="#ctx0" brushRef="#br0" timeOffset="29756.29">3056 5279 567 0,'0'0'272'16,"0"0"-142"-16,-81 0 8 15,39 0-5-15,-7 0-66 16,-3 12-19-16,1 10-10 15,-1 3-6-15,6 6 3 16,6 0-19-16,13-5-4 16,12-4-7-16,10-5-5 15,5-3-6-15,0-1 1 16,17-2-1-16,13-8-4 16,10-3-11-16,12-15-1 0,2-18-17 15,-1-6-13-15,-11-7-14 16,-9-7-1-16,-12-4 5 0,-12-7-3 15,-9-3 20-15,-6-2 26 16,-19-1 19-16,-7 9 1 16,1 13 9-16,7 14 24 15,6 18 31-15,5 12 12 16,10 4-3-16,3 3-49 0,0 27-22 16,0 15-2-16,12 14 11 15,6 6 0 1,1-2-5-16,1 2-7 15,0-4 0 1,1-5 0-16,-6-4-4 0,0-9-63 16,3-11-107-16,0-11-130 15</inkml:trace>
  <inkml:trace contextRef="#ctx0" brushRef="#br0" timeOffset="30693.72">4889 3485 623 0,'0'0'132'15,"0"0"-16"-15,0 0-1 16,0 0-13-16,0 0-38 16,0 0-38-16,-14-5-18 15,14 8-4-15,11 6 0 16,4-1 6-1,6-5 0-15,7-3-4 16,2 0-2-16,0-8-4 16,-2-9-5-16,-4-2-3 15,-9-3-33-15,-3 2 8 16,-9-1 8-16,-3 2 8 0,0 2 7 16,-21 2 10-16,-1 5 2 15,-8 8 1-15,-6 2 3 16,3 1-4-16,0 17 16 15,5 7-3-15,7 1-3 16,9 2 0-16,8 3 3 16,4-6-10-16,0 0 0 15,15-3-3-15,16-10-1 16,15-3-2 0,14-9-1-16,7 0-3 0,10-18-39 15,-2-7-106 1,-11-4-143-16</inkml:trace>
  <inkml:trace contextRef="#ctx0" brushRef="#br0" timeOffset="34991.11">9606 2784 421 0,'0'0'62'15,"0"0"-27"-15,0 0 32 0,0 0 11 32,0 0-25-32,0 0-27 15,0 0-4-15,-8-4-2 16,8 4-11-16,0 0 4 15,0 0 6-15,0 0 4 16,0 0 0-16,0-1-5 16,0-2-4-16,13-1-5 15,20-2 11-15,20-1 5 0,21-2-10 16,17 1-6-16,9 1-6 0,12 4-3 16,-3 1 0-16,-8 2-3 15,-7 0-4 1,-12 0-19-16,-10 0-16 0,-7 3-2 15,-8-1 16-15,-14 1 14 16,-6-1-9-16,-15-2 13 0,-5 2 10 16,-6-2 0-16,-5 0 1 15,-2 1 0-15,-4 0 1 16,0 1-2-16,0-1 2 16,0-1 1-16,0 2-3 31,0 1-2-31,-7 2-29 0,-11 2-31 15,-5 0-43 1,-2-2-9-16,1-4-112 0</inkml:trace>
  <inkml:trace contextRef="#ctx0" brushRef="#br0" timeOffset="36093.48">8661 4271 446 0,'0'0'74'0,"0"0"-62"0,0 0 22 16,0 0 81-16,0 0-13 16,0 0-33-1,-10 0-15-15,10 0-6 0,0 0-13 16,0 0-10-16,0 0-6 15,0 0 1-15,4 0-1 16,29 0-7 0,27-4 3-16,34-3-1 15,33-6 5-15,38-2-11 16,32-4-2-16,25-2-1 16,17-3-5-16,0-1-1 0,1 0-3 15,-12 2 1-15,-16-1-7 16,-15 3-32-16,-24-1 3 15,-24 4 6-15,-27 0-1 0,-19 2 20 16,-24 2 11-16,-21 2 2 16,-17 3 2-16,-15 1 2 15,-11 1-1-15,-6 5 9 16,-6 1 0-16,-3 1-2 16,0 0-1-16,0 0-3 15,0 0-5-15,-6 0-3 0,-16 0-49 16,-11 3-86-16,-4 2-118 31</inkml:trace>
  <inkml:trace contextRef="#ctx0" brushRef="#br0" timeOffset="37192.94">9595 3050 226 0,'0'0'107'16,"0"0"-72"-16,0 0 1 15,0 0 56-15,0 0-33 16,0 0-26-16,-14-16 0 15,7 16 5-15,0 0 18 16,-7 0-17-16,-2 0-15 16,-9 8 7-16,-5 7 0 0,-8 8 0 15,-4 6 4-15,-7 4-5 16,-4 5-5-16,2 4-5 0,0 4 1 16,2 0-7-16,9 4-3 15,1-4-1-15,4 0-1 16,4-2-3-16,3-2-1 15,1-2-1-15,5 2-4 16,-2-3 0 0,1 0 1-16,-5 0 1 0,3-3-2 0,-2 0 1 31,0-3-2-31,2-4 2 16,3-2-1-16,3-5 0 15,5-5 0-15,2-2 0 16,1 0 0-16,4 1-1 15,1-2 4-15,-3 2-6 0,1 1 5 16,-2-1-2-16,-1 1 2 16,1 0-2-16,-3 1 0 15,-1-3 0-15,4 0 1 0,1-4 0 16,0 2-1 0,1-2 0-1,1 0 0-15,1-1-1 0,1-1 1 16,1 3 0-1,-1 0 1-15,-2-1-1 0,1-1-1 16,0 0 1-16,0 0 0 16,0-4 1-16,0 1-1 15,0-2 0-15,3-1 0 16,2-2-1-16,1 0-1 16,0-2-22-16,0 0-35 0,4-3-41 15,25-18-72 1,10-11-78-16</inkml:trace>
  <inkml:trace contextRef="#ctx0" brushRef="#br0" timeOffset="38191.8">10699 2900 307 0,'0'0'113'0,"0"0"-54"16,0 0 14-16,0 0 33 15,0 0-25-15,0 0-47 16,-20-77 1-16,20 70 22 15,0 0-23-15,0 1-2 16,0 5 6-16,0-1 3 16,0 2-20-16,5 0-13 0,8 0-6 15,7 13 13-15,3 6 8 0,4 6-2 16,0 6 1-16,6 2 3 16,0 5-8-16,1 0 0 15,2 2-1 1,0-3-4-16,-2 2-5 0,-4-4 3 15,0 0-4 1,-5-2-2-16,-1-3-3 16,-2-1 1-16,-2 0 1 15,-1-2-1-15,2 3 1 0,0 0 5 16,3-1 12-16,1 1 1 16,5-2-8-16,-2 1-7 15,2 1-2-15,4 0-1 16,-1 1 1-16,-3-1-1 15,3-3-2-15,-5 3-1 0,-3-2 0 16,-2-4 1 0,-7-2-1-16,-4 0 1 0,2-1-1 15,-2 1 0 1,1 0 0-16,1-2 1 16,2-3-1-16,-3 0 0 0,2-3 0 15,-3 0 1 1,0-4-1-16,-3 2 0 15,0-3-1-15,-3 2 2 16,3-3-2-16,-3 1 1 16,0-3 0-16,-2-1-1 15,-1-2 1-15,-1 0-1 16,-1-1-17-16,-1-2-30 16,0 0-30-16,0 0-18 0,-15-8-106 15,-13-12-267 1</inkml:trace>
  <inkml:trace contextRef="#ctx0" brushRef="#br0" timeOffset="39008.21">9358 3145 249 0,'0'0'85'0,"0"0"14"15,0 0-3-15,0 0-3 0,0 0-14 32,0 0-22-32,-8 0-6 0,8-3-5 15,14-9-22 1,13-5-15-16,3-3-3 0,1-2 11 15,4-1-8-15,1-7-3 16,3-4-4-16,6-5 0 16,4-6-2-16,3 2 0 15,-2 1 1-15,-6 7-1 16,-9 10 0-16,-10 5-3 0,-10 8 1 16,-5 3-3-16,-4 5 3 31,-4 3-4-31,-2 1-1 0,0 0-2 15,0 0-16-15,0 0-16 0,-3 9-17 16,-10 5-38 0,0 0-22-16,3-3-70 15</inkml:trace>
  <inkml:trace contextRef="#ctx0" brushRef="#br0" timeOffset="40376.71">9760 2786 434 0,'0'0'87'0,"0"0"10"16,0 0 24-16,0 0-20 15,0 0-17-15,0 0-13 16,-38-51-13-16,38 51-18 16,0 0-24-16,0 3-12 15,13 16-3 1,10 12 13-16,7 11 11 0,3 8 8 15,0 8-3 1,-1 9-2-16,-4 5-7 0,-7 7 0 0,-3 6-6 16,-6 7 2-16,0 5 2 15,-3 7-8-15,0 5 5 16,4 0-7 0,2 2-9-16,1-4 1 0,-1-6-1 15,0 1 0-15,-6-9 0 16,-3-7 0-16,-3-9 2 15,-1-6-2 1,-2-11 0-16,3-9 0 16,2-7-2-1,0-8 2-15,4-3 0 0,-3-5-2 16,0-3 2-16,0-7-1 16,-2-6 0-16,-1 0 1 15,-1-3-3-15,-1-3-12 16,1-2-16-16,-1-1-10 15,-1-3-31-15,2 0-9 16,1 0-19-16,3-25-70 16,4-13-242-16</inkml:trace>
  <inkml:trace contextRef="#ctx0" brushRef="#br0" timeOffset="41055.61">10899 2806 436 0,'0'0'62'0,"0"0"-42"16,0 0 52 0,16-73 50-16,-16 67-18 0,0 3-24 15,0 3 1-15,-4 0-21 16,-19 20-27-16,-7 18-13 16,-14 18 25-16,-1 8-2 15,0 9 1-15,6 4-5 16,6 6-14-16,4 6 1 15,2 1-4-15,2 4-1 16,-1 3-7-16,5 7 1 16,-3 0 1-16,-1 0-6 0,1-3 0 0,-1-5-9 31,5-4 2-31,1-5-1 16,-3-5-2-16,-2-7-2 15,-6-5 1-15,-2-6 0 16,-3-6 1-16,4-8-1 15,5-10 3-15,2-9-1 16,6-6-1-16,3-8 0 0,4-6 0 16,3-5-2-16,2-4-6 15,6-2-10-15,0 0-13 16,-3 0-15-16,3-16-46 0,0-10-79 16,3-8-46-1,21-3-161-15</inkml:trace>
  <inkml:trace contextRef="#ctx0" brushRef="#br0" timeOffset="41207.07">10230 4509 610 0,'0'0'190'16,"0"0"-163"-16,0 0 103 16,0 0-45-16,0 0-68 0,0 0-17 15,-12-26-31 1,14 11-107-16,5-5-180 15</inkml:trace>
  <inkml:trace contextRef="#ctx0" brushRef="#br0" timeOffset="42541.85">8442 4347 403 0,'0'0'163'16,"0"0"-62"-16,0 0 24 15,0 0-17-15,0 0-42 16,0 0-31-16,-3 0-10 15,3 0-10 1,6 0-4-16,22 3-1 16,11-3-1-16,13 0-4 15,5-8-5-15,9-9-2 0,-4-3-89 16,-8-1-98 0,-14-6-230-16</inkml:trace>
  <inkml:trace contextRef="#ctx0" brushRef="#br0" timeOffset="43173.79">9610 2419 592 0,'0'0'166'0,"0"0"-21"16,0 0-4-16,0 0-22 16,0 0-28-16,0 0-25 15,-60-63-14-15,60 63-25 16,0 0-20-16,0 2-7 0,0 16-2 15,0 12 2-15,8 7 2 16,-2 6 0-16,-2 2-1 16,-2-3-1-16,-1 2 0 15,-1-8 0 1,3-5-36-16,3-8-42 0,4-4-63 0,11-12-61 16,5-7-141-16</inkml:trace>
  <inkml:trace contextRef="#ctx0" brushRef="#br0" timeOffset="43807.76">11104 2160 631 0,'0'0'134'0,"0"0"-20"16,-6-88 26-16,6 59-30 0,0 5-20 16,6 6-28-16,2 5-20 15,1 3-17-15,4 5-19 16,-1 5-2-16,4 0-4 0,3 0-2 15,3 12 0-15,-4 9-3 16,-5 7 0-16,-7 3-12 0,-6 5-7 16,0 1 9-1,-6 1-5-15,-16 1 6 0,-5 3-1 32,-9 1 2-32,-6-2 13 0,-4-2-1 0,6-5 3 15,7-6 1-15,12-6-3 16,12-2 1-16,8-8 0 15,1-5 2-15,6-2 7 16,19-5 17-16,14 0 1 16,10 0-5-16,11-10-15 31,1-4-8-31,-2 1 0 0,-5 1-28 16,-7 5-83-16,-13 6-124 15,-10 1-229-15</inkml:trace>
  <inkml:trace contextRef="#ctx0" brushRef="#br0" timeOffset="44758.45">11896 3825 658 0,'0'0'151'0,"0"0"-11"0,0 0 50 15,0 0-55-15,0 0-47 16,0 0-24-16,-10-32-12 16,10 20-18-16,0 2-12 15,10-4-19-15,6 3 2 16,3 2-5 0,-3-1-1-16,-4 7-6 15,-3 3 2-15,-3 0-17 16,0 0-15-16,-2 11-7 15,-1 8 14-15,-3 4-22 16,0 5 1-16,0-1 13 0,-3 1-2 16,-7-1 10-16,1-1 0 15,-3-5 14-15,2-2 12 16,1-5 4-16,3-5 1 16,3-4 2-16,0-2 0 15,3 0 8-15,0-3 5 16,0 0 3-16,0 2 0 0,3 1-2 15,16 0 2 1,8 1 6-16,3-2-22 0,-2 5-1 16,-1 1-2-16,-3 1 0 15,-3 3-1-15,-5 2-5 16,-4 0 0-16,-6 2 1 0,-6 1 4 31,0 2 1-31,-15 1 0 16,-18 1 2-16,-13 1-1 15,-11-3 0-15,-7-2-1 16,-6-4-12-16,-1-4-44 0,-1-5-63 16,-4-4-131-16,-3-9-527 15</inkml:trace>
  <inkml:trace contextRef="#ctx0" brushRef="#br0" timeOffset="45576.17">8260 4429 469 0,'0'0'113'0,"0"0"6"16,8-79 39-16,-8 67-8 16,0 6-31-1,0 4-19-15,0 2-26 0,0 0-23 16,0 0-29-16,-2 20-16 16,-4 8-2-16,3 8 3 0,3-1-6 15,9-1-1-15,18-6 1 16,10-5-1-16,8-7-3 15,5-11-4-15,1-5-29 16,-3 0-25-16,-8-12-34 16,-8-7 6-16,-13-5 5 0,-13-3 12 31,-6-1 36-31,0 0 26 0,-11 3 10 0,-2 7 0 16,1 7 20-16,6 7 30 15,0 1 17-15,5 3 1 16,1 0-36-16,0 1-19 15,0 17-7 1,3 7 23-16,12 9 23 16,-3 5-21-16,1 2-9 15,-4 4-12-15,-1 2-9 16,0-1 1-16,-5 1-1 0,0 3-1 16,-3-3-8-16,2-2-80 15,4-5-55 1,3-10-109-16,10-11-283 0</inkml:trace>
  <inkml:trace contextRef="#ctx0" brushRef="#br0" timeOffset="46139.3">9977 4983 899 0,'0'0'90'0,"0"0"-54"16,0 0 104-16,0 0-59 15,0 0-68-15,0 0-7 0,-18 37 2 32,18-15-3-32,0-1-3 0,9-2-1 0,7 0-1 15,-2-2 0-15,-1-1 0 16,-1-4 0-16,0-1-2 15,-5-1-13 1,1-2 6-16,-2 1-7 16,0 1-12-16,0-1-16 15,-5 1-7-15,-1 1-3 16,0 3 12-16,-13 2 1 16,-5 1 16-16,-6 0 9 0,-3-1 7 31,2-3 7-31,-3-1 0 0,-2-5 2 0,0-1 1 15,7-4 0-15,4-2-1 16,4 0-10-16,9-19-90 16,6-10-151-16,0-8-249 0</inkml:trace>
  <inkml:trace contextRef="#ctx0" brushRef="#br0" timeOffset="46308.47">10029 5121 143 0,'0'0'696'15,"0"0"-660"-15,0 0 66 16,98-29 33-16,-63 16-97 0,5-2-35 16,-1-3-3-16,2-6-53 15,-8-3-203-15</inkml:trace>
  <inkml:trace contextRef="#ctx0" brushRef="#br0" timeOffset="49468.1">1081 3794 727 0,'0'0'125'16,"0"0"-24"0,0-84 63-16,-10 65-29 0,-4 7-62 0,1 5-9 15,-1 5-23-15,-8 2-9 16,-3 9-24-16,-8 22-8 16,-3 13-1-1,8 2 1-15,4-3 0 0,18-4-4 31,6-8-2-31,0-5 2 16,13-4-3-16,14-8-9 0,9-8-13 16,6-6-14-16,5 0-15 15,-3-20 3-15,-7-6-18 16,-9-3 6-16,-10-2 8 0,-12 2 3 0,-6-1 45 16,0 2 7-16,-15 6 4 15,-4 5 15-15,1 5 36 16,9 2 11-16,1 5-9 15,5 4 4-15,3 1-17 16,0 0-30-16,0 9-10 16,0 15 1-1,11 7 1-15,1 6 1 16,1 4-1-16,-4-5-2 0,-1-2 0 31,2-6-1-31,-4-8-45 0,2-5-36 0,3-11-34 0,3-4-67 16,4-8-76-16,-3-21-73 15</inkml:trace>
  <inkml:trace contextRef="#ctx0" brushRef="#br0" timeOffset="49968.95">963 3389 569 0,'0'0'134'16,"-127"-1"-25"-16,69 8 35 15,3 15-44 1,3 11-21-16,5 6-31 0,0 9 0 0,11 10-2 16,3 4-19-16,8 8-6 15,9 8-3-15,5-1 2 16,8 0-4-16,3-4-5 16,0-3-1-16,24-5-8 15,7-11 1-15,5-8-2 16,9-10 0-16,4-9-2 15,9-15 1 1,11-12-2-16,8-3-4 0,10-28 1 16,0-10-7-1,-4-9-22-15,-6-4-14 0,-14-7 0 16,-9-3 3 0,-17-4 11-16,-13-3 27 0,-17-4 7 15,-7 1 1-15,-14 4 4 16,-24 6 2-16,-12 10 1 15,-9 6 5-15,-6 14 1 16,1 10 10-16,-2 13 0 16,2 8-3-16,-5 3-4 15,3 5-9-15,0 14-2 0,0 3-1 0,11 2-3 32,5 1-1-32,7-5-1 0,15-2-2 0,14-1-5 15,8-5-66-15,6 0-45 16,17-2-56-16,23-10-113 15,14-2-144-15</inkml:trace>
  <inkml:trace contextRef="#ctx0" brushRef="#br0" timeOffset="50121.87">1077 3491 655 0,'0'0'149'16,"0"0"-96"-16,0 0 25 0,0 0-5 15,0 0-50 1,0 0-23-16,-69-32-26 0,69 29-135 16,10-3-260-16</inkml:trace>
  <inkml:trace contextRef="#ctx0" brushRef="#br0" timeOffset="117947.41">15469 2912 501 0,'0'0'121'0,"0"0"-27"0,0-82 41 16,0 58-11-16,0 6-19 16,0 4-16-16,0 4-29 0,0 6-1 15,0 1-11-15,0 3-20 16,0 0-13-16,0 0-7 15,0 12-3-15,-2 13 5 0,-7 11 2 16,-1 7 0 0,-1 1-3-16,-2 2-3 15,4-4-2-15,1-2 0 0,3-6-3 32,5-4-1-32,0-9 0 0,0-2 0 0,0-6-1 15,0-6 1-15,0-3-2 16,0-4 0-16,0 0-4 15,8-2 4-15,5-17 2 16,6-5-1 0,0-3 0-16,2 3 0 15,0 0 1-15,0 4 1 16,1 2 0-16,1 3-1 16,-3 2 0-16,-3 4-1 0,1 4 1 15,-5 4-1-15,4 1-2 16,-4 0-3-1,2 8 6-15,-1 10-4 0,-5 5 3 0,-1 6 0 16,-6 1 1-16,-2 3-2 16,0-1-3-16,-3-1-7 15,-10-2 3-15,-3-3-9 16,-4-2 3-16,-1-5-2 16,-4-5-5-16,-5-3 5 15,3-5 4 1,-3-5-2-16,3-1 8 15,2 0 1-15,2-9 6 16,5-8-1-16,1-4-2 16,6-1 3-16,4 1 0 15,4 0-4-15,3 4 4 16,0 2-6-16,0 6-10 16,13 0-21-16,2 5-26 0,6 1-27 15,1 2-43-15,1-1-34 16,1-1-87-16</inkml:trace>
  <inkml:trace contextRef="#ctx0" brushRef="#br0" timeOffset="118529.79">15594 2617 466 0,'0'0'60'0,"0"0"9"15,-118-53 39-15,75 43-31 16,3 5-12-16,-1 5-11 16,3 0-7-16,0 10-8 15,0 9 2-15,-3 8-12 16,0 8 1-16,0 5-6 15,1 9-1-15,0 6 0 0,4 8-2 16,8 4-2-16,5 0-1 16,13-1 2-16,8-4-6 0,2-6 4 15,3-5-9 1,17-4-1-16,9-8-2 0,9-3 0 16,9-10-2-16,9-3 1 31,11-12-2-31,7-9-3 0,10-2 7 15,10-13-6 1,1-16-1-16,-1-8 0 0,-6-9-12 16,-12-8-15-16,-13-11 9 15,-14-10 4-15,-11-8 13 16,-18-7 1-16,-15-5-2 16,-5 0 3-16,-23 3-1 0,-23 18 1 15,-19 23 7-15,-22 26-5 16,-16 25 0-16,-7 5 6 15,5 29-8-15,17 13-1 16,20 8 0-16,22-1-3 16,16-2-10-16,14 1-106 0,14-7-81 15,2-9-115-15,10-11-260 16</inkml:trace>
  <inkml:trace contextRef="#ctx0" brushRef="#br0" timeOffset="125091.83">17839 2691 456 0,'0'0'5'0,"0"0"6"16,0 0-2-16,0 0 1 15,0 0-1-15,0 0-4 16,0 0-3-16,0 0-1 16,-12-31-1-16,12 31 0 15,0 0-2-15,5 0 2 0,12 0-1 16,12 0 1-1,14 0 2-15,24 0 0 0,18 0 2 16,24-5 14-16,18-4-11 0,16-3 16 16,9-2-1-16,9 1-17 15,-4 1 4-15,-5 1 3 16,-4-2-8-16,-2 4-2 16,-3 2-1-1,-6 1-1 1,-10 4-1-16,-12 0 1 0,-14 2-1 15,-17 0 1-15,-10 0 0 16,-11 0 0-16,-9 2-1 0,-13 0-1 31,-8 1 2-31,-7 0-3 0,-7 1 3 0,-6-4-4 16,-3 0 4-16,-3 0-1 16,-4 0-12-16,-3 0 11 15,0 0-1-15,-3-8-84 16,-24-4-42-16,-15 1-227 15</inkml:trace>
  <inkml:trace contextRef="#ctx0" brushRef="#br0" timeOffset="126174.08">17836 2738 385 0,'0'0'6'15,"0"0"-2"-15,0 0-1 16,0 0-3-16,0 0 0 16,0 0-2-16,0-6-2 15,0 18 2-15,0 13 2 16,-12 12 11-16,-15 14 15 0,-7 9 3 15,-8 7 8 1,-4 2-10-16,1 1 12 0,0-2-24 16,7-3 24-16,2 2-8 15,3-1-2-15,0 4 9 0,3-3 1 16,0 5-4-16,4 1-16 16,-1 2-5-16,0-4 1 15,0-1-1 1,-1-4 2-16,1-5 2 0,0 4-1 0,1-1-12 15,0-5 9-15,0-6-1 16,4-7 5-16,2-6-9 16,1-7 2-16,2 0-1 15,0-4-3-15,-1-1 3 16,5-4-7-16,-2-3 4 16,1 1-6-1,0-3 0-15,3-4-1 16,0-1 1-16,1-3-1 15,4-2 0-15,0-2 0 16,0-2 1-16,3 1-1 16,-6 0 1-16,3 1-1 0,0-2 2 15,0 2-4-15,-2 0 2 16,0-1 0-16,-1 1 0 16,0-1 0-16,0 0 0 15,3-1 0-15,2-2 0 16,1 0 0-16,1 0-1 0,2-3 1 31,0 0 3-31,0 0-3 0,0 0 0 0,0 0 1 0,-1 0 1 16,-1 0 0-16,-1 0-2 15,-3 0-11-15,2-6-17 32,1-1-37-32,3-6-42 0,0-4-158 0</inkml:trace>
  <inkml:trace contextRef="#ctx0" brushRef="#br0" timeOffset="127591.87">17071 4579 381 0,'0'0'64'0,"0"0"-55"16,0 0 28-16,0 0 55 16,0 0-22-16,0 0-36 15,-20 0-5-15,20 0 1 0,0 0-5 16,0 0-10-16,5 0 1 16,18 1 26-16,13-1 8 15,18 0-24-15,15 0-1 16,13 0-11-16,12-4-4 0,6-2-7 15,10-1 2-15,4 1 1 32,5 2-5-32,9-1 0 15,5-1 0-15,4 0-1 16,15-2 0-16,6 0 0 16,3-3 0-16,2 0 0 0,-12 1-1 15,-8 0 1-15,-9 0 0 16,-7 3 0-16,-11-4 0 15,-8 0-2-15,-11-1-2 16,-9-1 0-16,-10 2 1 16,-10 0-1-16,-13 3-6 15,-13 1-5-15,-8 0 15 16,-9 3 0-16,-5-1-3 0,-10 3 1 0,-2 0-3 31,-7 2-16-31,1 0-8 0,-2 0-11 0,0-1-9 16,-5 0-72-16,-11-2-99 15</inkml:trace>
  <inkml:trace contextRef="#ctx0" brushRef="#br0" timeOffset="128306.17">20551 2830 499 0,'0'0'35'0,"0"0"-22"16,0 0 23-16,0 0-5 16,0 0-15-16,0 0-8 15,-21-37-3 1,21 37-5-16,0 0-2 0,0 0-7 0,0 20 2 15,-2 9 7-15,-4 18 0 16,-7 12 6-16,-8 10 8 31,-7 7 15-31,-7 4 4 0,-4 5-1 16,-2 0 12 0,-3 2-1-16,1 3 6 0,5-1-5 15,0 3-5-15,5-5-17 16,5-5 0-16,1-7-10 15,2-4 25-15,4-6-17 0,1-9-11 16,4-6-7 0,3-7-2-16,-2-6 1 0,3-8-1 15,3-4 0-15,0-8-3 16,5-5-17-16,2-5-58 16,2-3-70-16,0-4-56 15,0 0-79-15</inkml:trace>
  <inkml:trace contextRef="#ctx0" brushRef="#br0" timeOffset="128476.35">20055 4277 663 0,'0'0'108'15,"0"0"-82"-15,0 0 88 0,0 0-66 16,0 0-45-16,0 0-3 15,-3-19-60-15,3 11-113 16,0-4-282-16</inkml:trace>
  <inkml:trace contextRef="#ctx0" brushRef="#br0" timeOffset="130193.82">20199 2638 270 0,'0'0'24'15,"0"0"-9"-15,0 0 8 16,0 0 14-16,0 0-3 16,0 0-28-16,-21-50 1 15,19 47 5-15,-1-3-6 16,-3 3-3-16,3-4 3 0,-3 0 0 16,0 4-3-16,0-7-2 15,-4 5 1-15,3-2-1 16,0 0-1-16,1 2 0 15,3 0 3-15,-1 0-2 0,3 3 7 16,1 2-1-16,0-3 12 16,0 3-4-1,0-1 2-15,0 1-7 16,0 0-1 0,0 0-5-16,0 0-1 0,0 0-2 15,0 0 0 1,4 0-1-16,6 0 5 0,6 4 2 15,4 1-4-15,7 3 5 16,9-3-4-16,7 1 12 0,5-1 3 16,1-2-8-16,1 1-4 15,-1 1-3-15,-3 0-3 16,-1 3 1-16,-5-4-1 16,-2 4-1-16,-5 0 1 15,-6-2-1-15,-4 3-1 16,1-2 0-1,-5 1 1-15,-1-4 0 16,-3 1 0-16,-5-1-2 16,-2 0 2-16,-3-4-1 0,-3 1-2 0,-2-1 2 15,1 0-2-15,-1 0 1 0,0 2 4 16,0-2-4-16,0 0 4 16,0 0-3-1,0 0 1-15,0 0 0 16,0 0 1-16,0 0 0 15,0 0 2-15,0 0-1 16,0 0 0-16,0 0 1 16,2 0 3-16,-2 0-1 15,0 0 2-15,0 0-3 0,0 0-1 32,0 0 0-32,0 0-3 0,0 1 0 0,0 1-4 15,0 2 1-15,-6 6-2 16,-7 4 2-16,-6 7 3 15,-3 8 3-15,-6 3-2 16,-3 6 2-16,-2 4 1 16,-3 3 14-1,1 1 8-15,0-3-11 16,4-2 15-16,6-6-13 16,2-5-4-16,5-4-12 0,6-9-2 15,3-5-40 1,6-10-156-16</inkml:trace>
  <inkml:trace contextRef="#ctx0" brushRef="#br0" timeOffset="133036.35">16969 4668 84 0,'0'0'241'15,"0"0"-190"-15,0 0 1 16,0 0 25-16,0 0-12 15,0 0-8-15,0 0 9 0,-17 0-7 0,17 0-20 32,0 0-9-32,0-6-1 0,4-7-16 15,8-3-6-15,7 1-5 16,2-3 1-16,9-2 0 0,6-4-2 31,10-3 1-31,6-2-2 16,2-1 0-16,4 1 0 0,-4 0 0 15,-4 1 0-15,-3 4 1 16,-6-1-1-16,-3 1 2 0,-4-1-2 0,0 1 0 31,-1-3 0-31,0 2 0 0,0 0 2 16,-2 0-2 0,2-1 0-16,-6-1 2 0,0 2-2 0,0 2 1 15,-4-4-1 1,3 5 0-16,-3 0 2 15,2-2-2-15,1 3-1 16,3 1 1-16,1-3 0 16,1 1 0-16,2-3 0 15,1 2-1-15,0-2-8 16,-7 0 9-16,-1 0 0 16,-4 0 0-16,-5 3-1 15,-1 2-5-15,-3 4 6 16,-3 4-3-16,0 2-1 15,0 3 3-15,-1-1-2 0,-3 4-6 16,0-1 3-16,0 0 2 16,-1 2-2-16,0 1-1 15,1 1 1-15,-4 1-21 16,-1 0-58-16,-1-3-39 16,0 0-15-16</inkml:trace>
  <inkml:trace contextRef="#ctx0" brushRef="#br0" timeOffset="134174.29">17963 2771 331 0,'0'0'37'0,"0"0"2"15,0 0 12-15,0 0-26 16,0 0-5-16,0 0-7 0,-52-50 2 16,52 45-4-16,0 2-6 15,0 2 0-15,0 1-1 0,0-2-4 31,0 2 3-31,0 0-3 0,0 0 0 0,0 0 0 16,0 0-1-16,0 0-3 16,0 0-3-16,0 0-4 15,0 11 10-15,9 6 1 16,5 8 4-16,1 1 1 16,3 5 4-16,0 6 4 15,0 3 4-15,3 4 3 16,-2-1 14-16,2 1-18 15,-2-1-3-15,1-1-1 16,-1 0 0 0,-1-2 10-16,-1-4-4 15,-3-4 2-15,0-1-10 0,-3-2-2 16,-3-4-3-16,0-2 3 16,-2-2-3-16,-3-1-3 15,0-1 3-15,-2-1-5 16,2 0 3-16,3-2 1 0,-1 1-1 15,1-4 2-15,-2 0-3 16,2 1 2-16,0-3-1 16,-2 1-1-1,2 0 1-15,-1-5 0 16,0 3-1-16,-1-3 1 16,2 3 0-16,-3-3-2 15,0 3-1-15,-2 2 0 0,1-2 2 0,1 1-1 16,-2 0 0-16,2 0-1 15,2 1 0-15,-2 2 0 16,1 0 0-16,0-1 1 16,1-1-1-16,0 1 0 15,-1-4 1-15,-2 0 1 16,1-1-2 0,-2 0 2-16,-1-4-1 0,2-3-1 15,-2 1 0 1,0-2 1-16,0 0-1 0,0 0 1 15,0 0 2-15,1 0 0 0,-1 0 3 16,0 0-3-16,0 0 0 16,0 0-3-16,0 0 0 15,0 0-4-15,2 0-20 32,2 0-52-32,-1 0-108 15,1-6-181-15</inkml:trace>
  <inkml:trace contextRef="#ctx0" brushRef="#br0" timeOffset="136298.04">18500 3718 287 0,'0'0'102'16,"0"0"-31"-16,0 0 16 15,0 0-10-15,0 0-13 16,0 0-15-16,-12 3-7 16,10-3-10-16,1 0-9 31,-1 0-3-31,1 0-8 0,1 0-6 15,0-4-3 1,0 0-1-16,0 1-1 0,0-2-1 16,0 0-1-1,3-7-1-15,17 0 1 0,10-5 2 0,11-1 1 16,4-2-2-16,5 4-2 16,1-1 1-16,-6 2 0 15,-1 1-2-15,-6 0-14 16,-5 0 9-16,-2 5 0 15,-3-3 7-15,0 2 1 16,1-1-2-16,1 2 1 16,-2-4-1-16,2 2 2 15,1-3 0 1,3 2-2-16,4-1 1 0,-1 2 1 16,0 1-2-1,-6 3 2-15,1-1-2 0,-2 1-3 16,-2 0 3-16,2-2-1 15,-3 1 3-15,1-1 0 16,1 1 0-16,-1-1 0 16,0 1-1-16,2-1 1 0,1 1 1 15,2-2 2 1,2 1-3-16,0 1 1 0,-2-1 0 16,0 1 0-16,-2-1-1 0,-1-2 0 31,-2 2 0-31,-1 0 0 0,-4 2 1 0,-4 2-2 15,-1-1 1-15,-3 0 0 16,1-2 2-16,-2 3-2 16,3-2 0-16,0 0 0 15,2 0 0-15,1 0 0 16,2-1 2-16,-1 1-2 16,0-2-2-16,-3 2 1 15,3-1 1 1,-3 2 0-16,3-1-1 15,-2 0 1-15,0-2-1 16,-1-1 1-16,1 3 0 0,-2-4 0 16,1 2 0-16,0-3-1 15,0 0 1 1,-2 2 0-16,3-2 0 0,2 0-1 16,-1 1 1-16,1 0 0 0,-2 2-1 15,2-1-4-15,-2-1 0 16,2 2-6-16,-3 0 7 15,0 1-2-15,-3 2 0 16,4-2 4-16,0 0 1 16,1 0-2-16,4-2-8 0,-2 1-1 15,3-1 10-15,1 0-8 16,-4 1 5-16,1 1-4 31,-4 1 6-31,-2 2-8 16,0-3 11-16,-3 2 2 0,-4 3 0 15,-2 1-4-15,-5-1 2 16,-2 3-2-16,1 0 1 16,-2 0-1-16,0 0-8 15,0 0-3-15,0 0-18 16,0 0-6-16,0 3 1 0,-12 3-85 16,-5 3-288-16</inkml:trace>
  <inkml:trace contextRef="#ctx0" brushRef="#br0" timeOffset="156640.26">17418 2115 575 0,'0'0'94'0,"0"0"-49"15,0 0-11-15,0 0-22 32,0 0-8-32,0 0-1 15,-82-64-2-15,59 64-1 0,-10 0-3 16,-6 0-20-16,-7 16-3 16,-1 6 4-16,3 4 18 15,9-1 0-15,13-1 0 0,7-3-1 16,9-4 1-1,6 2 3-15,0-3-2 0,18-2 3 16,14-5 2-16,13-6 14 16,11-3 19-16,6-2 0 15,1-15-12-15,-10-2-18 16,-12-4-5-16,-13 2 0 0,-12-5-8 16,-10-1 4-16,-4-5-4 15,-2-1 8-15,-2 1 0 31,-11 1 4-31,0 7 3 16,0 7 4-16,5 5 2 16,3 7-8-16,2 2 10 0,2 3-8 15,-1 0-3-15,-1 0-4 16,3 0-7-16,0 17-7 16,0 11-7-16,0 10 20 15,6 3 1-15,0 2 5 16,1-3-1-16,1-1 1 0,0-2-3 15,-1-4-1-15,2-7 0 16,3-5 1-16,2-6-2 0,2-13-46 16,-1-2-234-16</inkml:trace>
  <inkml:trace contextRef="#ctx0" brushRef="#br0" timeOffset="158777.95">21058 2256 650 0,'0'0'110'0,"0"0"-49"15,0 0 88-15,0 0-95 0,0-72-34 16,0 69-5 0,0 3-3-1,-2 0-7-15,1 0-5 0,-3 0-6 16,-3 15-19 0,1 11 17-16,-3 4 5 0,2 1 3 0,0 0 0 15,4-4 0-15,3-2 0 16,0-2-1-16,0-6-2 15,0-4 2 1,7-6 1-16,-1-2 0 16,-2-5 4-16,2 0 10 15,8 0 14-15,4-11 1 16,5-3-8-16,1-3-10 16,-3 4 1-16,2 0 1 15,-3 2-7-15,2 4-1 0,-3 1-3 16,-1 5 0-1,0 1-2-15,-2 0 0 0,-1 1-2 16,0 15-2-16,-6 4 1 16,-2 4-1-16,-4 3-5 15,-3 3 4-15,0 3-1 16,-3-4 3-16,-12 0 0 16,-2-8-5-16,-3-5 2 15,-2-3 6-15,-2-7-1 16,-3-2 0-16,-1-4 1 15,-4 0 4-15,1 0-4 16,1-12 0-16,3-4 0 16,5-4 2-16,2 0-2 15,10-2-5-15,3 3-19 16,7 5-77-16,0 2-109 0,11 7-194 16</inkml:trace>
  <inkml:trace contextRef="#ctx0" brushRef="#br0" timeOffset="162030.7">19427 3388 239 0,'0'0'63'0,"0"0"-26"16,0 0 31-16,0 0-7 16,0 0-29-16,0 0-3 15,-6 0 3-15,6 0-3 0,0 0 5 16,0 0 2 0,0 0-6-16,0 0-3 0,3 0-5 15,14 0 0-15,5-1 1 16,5-5-12-16,1-1-1 15,1 0-7 1,2-2 1-16,0-1-3 0,5 0 0 16,2-5 1-16,3-1-1 15,-3 0 0-15,-4-1-1 0,-3 1 1 16,-2-1-1 0,-4 2 1-16,-1 2-2 0,-3 0 1 15,-2 1-1-15,-1 3 1 16,-2-1-1-16,4 0 1 15,-2 0-1-15,4-1-6 16,-1 1 3-16,1-1 3 16,-2 1-2-16,-1 1 3 0,2 1-5 15,-5-1 1-15,1 2-2 16,-2 0 6-16,-2 0-2 16,-1 0 1-16,-1 2 1 15,2-1-2-15,-1-1 0 16,-2 2 0-1,4-2 1-15,-2 1-3 0,2-2-4 16,2 0 5-16,0-1 0 16,-1 1 2-16,3-3-1 15,-2 1 2-15,0 2-2 16,-2-1-4-16,1 1 3 16,-2-1 1-16,1 2-2 15,-1-1 2-15,0 1-11 16,-1 0 9-16,3-4 1 15,-1 2-3-15,-1-2-2 16,4-1 5-16,-1 1 1 16,0 0 1-16,4-1 0 15,-1 2-4-15,4-1-8 16,-4 2 7-16,-2 0-2 16,-1 2-2-16,-6-1-1 15,3 3 7-15,-3-2-3 16,0 2 4-16,2-1-4 15,-3 2 3-15,0 0 0 16,-3-1 0-16,0 2 3 16,-3 0 0-16,-2 2-2 0,1 1 3 0,-2 0 0 31,0-2-1-31,1 2 0 0,-1 0 1 0,0 0-2 16,0 0 1-16,0 0 1 15,0 0-2-15,0 0 2 16,2 0-2-16,-2 0 2 15,1-1 0-15,1-1-2 16,1 0-2-16,0-3 4 16,0 3-4-16,-2-3 4 15,1 0-8-15,-1 0 1 16,2 0-12-16,-3 0-23 16,0-2-1-16,0 2 6 15,0 1 9 1,0-4 18-16,0 3 10 0,0-2 6 15,0-1 13-15,0-1 17 16,0 2 3-16,0 0-21 16,-4 4-3-16,-2-4-10 15,0 2 1-15,0 1 1 16,-2 1-5-16,-1 2-2 16,-1 1 0-16,-2 0 0 15,-3 0-5-15,-3 12 5 16,5 2-7-16,2 3 6 15,3-3-1-15,6 0 1 16,2-2-2-16,0 0 3 0,13-2 0 0,7-3 3 16,4-2 5-1,2-3 7 1,0-2-4-16,-4 0 2 0,-5 0 0 16,-4-9-1-16,-4-1-2 15,-5 0-4-15,-4 0-1 16,0 0-1-16,0 1-4 15,0 2 0-15,-9 2-3 16,-4 5 1-16,1 0-8 0,0 0 3 16,0 0-1-1,3 0 1-15,2 7 1 0,0-2 1 0,3 2 4 16,4 1 0-16,0-1 0 16,0 1-1-1,0-2 0-15,9 1 2 16,3-3 3-16,2-4 5 15,-1 0 7-15,1 0-1 0,-3 0-2 16,-3-4 2-16,-2-6 1 16,-3-1-4-16,-3-2-9 15,0 1-1 1,0 3-1-16,-2 1-2 0,-13 5-5 16,-5 3-7-1,-9 0-3-15,-4 6 2 0,-1 11 6 16,3 5 5-16,5-3 3 15,9 0-5-15,8-4 2 16,6-2 4-16,3-2-4 16,0-2 4-16,10-4 0 15,11 0 3-15,7-5 15 16,5 0-3-16,0 0-1 16,-2-12 0-1,-7 0-4-15,-6 0-3 0,-8-1-4 16,-7 5-2-16,-3-2 3 15,0 3-4-15,-13 4 0 16,-13 3-8-16,-6 0-6 0,-7 14 8 0,3 8-2 16,3 2-2-1,8 2 3-15,12-2-63 0,9-3-274 16</inkml:trace>
  <inkml:trace contextRef="#ctx0" brushRef="#br0" timeOffset="163470.54">18288 3738 126 0,'0'0'38'0,"0"0"11"16,0 0 31-16,0 0-11 15,0 0-8-15,0 0-17 16,-17-21 5-16,14 20-4 15,0-2-3-15,0 0-2 0,2 3 2 16,1 0-19-16,0 0-9 16,0 0-9-16,0 0-1 15,0 0-3 1,9 0 4-16,18 0 14 0,16 0 6 0,18 0-4 16,14-9-10-16,6-10-7 15,-3 4-4-15,-6 0-12 16,-12 1-72-16,-13 5-71 15,-15 1-49-15</inkml:trace>
  <inkml:trace contextRef="#ctx0" brushRef="#br0" timeOffset="164688.12">18389 3584 268 0,'0'0'185'15,"0"0"-160"-15,0 0-2 0,0 0 35 16,-104-21-4 0,80 21-21-16,-1 0-2 0,5 1-6 15,7 10-13-15,4 1-5 16,5 2-4-16,4 1-2 16,0 3 1-16,0-2 5 15,10 2-2-15,5-2 4 0,6 0-5 16,1-6 16-16,8-4-8 15,4-5-9-15,0-1-1 32,1-1-2-32,-4-15-3 0,-4-2-8 15,-9 0-11-15,-8-1-10 16,-10 0 13-16,0 2 1 16,-24 4 5-16,-10 6 8 15,-7 3 3-15,-6 4 2 16,0 0 3-16,3 0 7 0,7 10 24 15,8 4 10-15,10-2-21 16,9 5-17-16,6 0-1 16,4 0-2-16,0 2 0 15,5 0 5-15,10-4-5 16,7-2 3-16,4-4 1 16,2-6 4-16,2-3-3 0,-2 0-1 15,-1 0-5 1,-9-11 1-16,-5-4-3 15,-7-2 1-15,-6-3 1 16,0 1 0-16,-7 3 0 16,-12 2 0-16,-5 8-1 15,2 3 0-15,0 3 1 16,5 0-1-16,3 0-1 16,2 3 1-16,3 7-2 0,5 0 1 15,1 4-1-15,1 1 0 16,2 0-1-16,0-1 2 15,0-3-1-15,3-2-1 16,6-1 2-16,3-4 0 0,6-4 2 16,1 0 4-1,1 0-2-15,-2-15-3 0,-8 1 0 16,-7-3 0-16,-3 2 1 16,0 1 4-16,-4 2-4 15,-11 5-1-15,-3 2-1 0,1 5-2 16,3 0 2-16,0 0-2 15,4 9 2-15,1 5 0 32,4 1-2-32,2 3-5 0,2-4 7 15,1 3-1-15,0-4 0 16,0-4-2 0,9-4 3-16,3-3-2 0,6-2 2 15,2 0 3-15,2-7 0 16,-2-10-3-16,0-2 1 15,-8-4-1-15,-6 2 1 0,-6 1-2 16,0 3 1-16,-8 3-1 16,-14 9 0-16,-5 5-2 15,-4 0 2-15,-1 12-2 16,3 10 2 0,6 4 1-16,10 3-7 15,11 4-30-15,2-7-117 0,21-9-144 0</inkml:trace>
  <inkml:trace contextRef="#ctx0" brushRef="#br0" timeOffset="166038.17">17124 4599 453 0,'0'0'46'0,"0"0"-20"0,0 0 57 15,0 0 10-15,0 0-40 16,0 0-28-16,-70 14-9 15,63-3 1 1,0 2 6-16,1-1-3 16,2-1 0-16,3 0-3 15,1-4-8-15,0-3-2 16,0-1-7-16,0 0 1 16,8-3-1-16,12 0 0 15,10-10 1-15,6-9-1 16,0-5-3-16,-5-1-14 15,-10 1-22-15,-12 3 12 0,-9 4 0 16,0 4 17-16,-15 7 10 16,-15 6 4-1,-7 0 1-15,-9 6 3 0,-2 12 6 0,8 2-1 16,5-1 4-16,12-4-1 31,9-2 2-31,8-2-7 0,6 0-5 0,0-4-3 16,0 1-3-16,6-5 1 0,9-1-1 15,6-2 8-15,4 0-7 32,2-8 7-32,3-8-7 15,-2-1-1-15,-7-1-5 16,-5-1 2-16,-10 2-7 16,-6 3-1-16,-3 2-3 0,-17 5 13 15,-10 6 1 1,-6 1 2-16,-6 0-1 0,-4 13 2 15,4 1 5-15,8 0 1 16,11-1 7-16,13 0-11 16,8-2-5-16,2 1 0 15,0-3-1-15,11 1 0 0,6-4 2 16,0-2-1-16,4-4 1 16,-3 0-2-16,-3 0-6 15,-3 0 6 1,-6-6-4-16,-4-2-11 15,-2 0-4-15,0 1-8 16,-6 1-1-16,-2 2 0 16,3 4-2-16,5 0 0 15,0 0-22-15,11 7-24 0,20 6 54 16,14-1-64-16,13-5-72 16</inkml:trace>
  <inkml:trace contextRef="#ctx0" brushRef="#br0" timeOffset="167091.09">20030 4411 371 0,'0'0'89'0,"0"0"-57"16,0 0 72-16,0 0 23 15,0 0-38 1,0 0-21-16,-13-27-5 0,11 27-21 16,1 0-11-16,-2 0-16 15,-5 0-4 1,-5 8-7-16,-4 5 2 15,1 2-2-15,3-4-1 16,5-3-3-16,3-1-2 16,5-3 2-16,0-1-11 15,0-2-1-15,19-1 0 0,6 0-1 16,8-4-3 0,0-12-16-16,-5-1-9 0,-6 0 3 0,-11 1 16 15,-10 3 18-15,-1 2 3 16,-6 4 1-16,-18 3 8 15,-8 2 3-15,-6 2 14 16,-1 0 1-16,6 8 7 16,10 3-10-16,8 0-7 15,9 0-10-15,4 1-5 0,2-1 0 16,0 0-2-16,5-4 1 16,10-2-8-16,3 0 8 31,9-5 0-31,2 0 0 15,3 0-4-15,-4-3 3 0,-4-5-3 16,-11 1-5-16,-4 0-10 16,-7-2 17-16,-2-1 2 15,-5 1 4-15,-14 0-2 16,-5 2-1-16,0 4 4 16,3 3 0-16,2 0-5 15,7 0-1-15,2 4 0 16,5 8-4-16,5-1-92 15,0-5-115-15,6-1-228 0</inkml:trace>
  <inkml:trace contextRef="#ctx0" brushRef="#br0" timeOffset="168038.9">20245 4659 777 0,'0'0'42'0,"0"0"13"15,-82-27 68-15,52 26-49 0,-1 1-31 16,-1 11-24 15,3 18-12-31,2 8-4 0,4 12-1 0,7 1 1 16,8 3-1-16,8-9 1 0,2-3 0 15,26-8 3-15,14-8-2 16,13-11-3 0,9-14-2-16,4 0-5 15,0-12-28-15,-7-12-79 16,-13-6-104-16,-17-2-313 16</inkml:trace>
  <inkml:trace contextRef="#ctx0" brushRef="#br0" timeOffset="169022.75">16901 5242 548 0,'0'0'94'0,"0"0"-26"16,0 0 58-16,0 0-6 15,0 0-67-15,-93-24-24 16,56 29-3-16,-3 15-19 15,-4 8-4-15,0 4 1 0,5 0-3 0,9-1-1 16,8-5 0-16,11-4 2 16,7-2-2-16,4-4 1 15,0-4-2-15,7-7 2 16,22-5 0-16,12-5 20 16,15-21-7-16,8-11-14 15,0-6-3-15,-4-3 2 16,-13-4-14-16,-14-2-9 15,-19-1-10 1,-14 2 10-16,-2 0 10 0,-28 6 8 16,-7 7 6-1,-2 8 1-15,5 12 6 16,7 9-2-16,8 4 0 16,11 5-3-16,6 0-2 15,2 8 0-15,0 23-7 16,10 11 7-16,9 12 0 15,-1 4 7-15,1 4 18 0,-4 3 3 16,-6 1-14-16,-5-2-9 16,-4-6-5-16,4-7-4 15,-1-14-91-15,8-16-213 16</inkml:trace>
  <inkml:trace contextRef="#ctx0" brushRef="#br0" timeOffset="171820.06">18568 4018 736 0,'0'0'125'0,"0"0"-93"15,0 0 56 1,0 0 38-16,0 0-90 16,0 0-28-16,-34-12-4 15,34 12 2-15,0 0-6 16,9 0-3-16,12 0 3 15,7 0 0-15,9-5 10 16,1-4-10-16,-2-4 1 0,-4-3-1 16,-9-1-6-16,-10 2-6 0,-7-2-7 31,-6 2 12-31,-9 2-9 0,-19 2 6 0,-12 11 6 16,-11 0 4-16,-3 0 1 15,2 17 2-15,10-3-1 16,17 0 0-16,8 3-2 15,8 2-1-15,6 9 1 16,3 2 2-16,0 3 0 16,9-1-1-16,17-4 8 15,10-5-3-15,7-7 2 0,11-9 1 16,5-7-9 0,4 0-4-1,0-13-31-15,-10-9-144 16,-14 0-168-16</inkml:trace>
  <inkml:trace contextRef="#ctx0" brushRef="#br0" timeOffset="173952.5">17945 2630 41 0,'0'0'20'16,"0"0"-14"-16,0 0 6 15,0 0 2-15,0 0-9 16,0 0-5-16,25-82-5 16,-10 59-2-16,8-6 2 15,2 0-6-15,3 0-2 0,5 0 4 32,0 6-36-32,0 0 42 0,3-1 3 0,2-1 0 15,4-1 0-15,4-2 0 16</inkml:trace>
  <inkml:trace contextRef="#ctx0" brushRef="#br0" timeOffset="177170.04">18122 2389 306 0,'0'0'41'0,"0"0"-6"15,0 0 29 1,0 0 16-16,0 0-20 0,0 0 0 16,-20-26-17-1,30 14-23-15,11-3-10 0,4 1 2 0,2-1 4 16,3-2-3-16,1 0-1 0,5-1-3 16,4-3-3-1,3 0-1-15,2-1-3 0,4 3-1 16,-3 2 0-16,-4 5 0 15,-4 2-1-15,-1 3 0 16,3 0 0-16,1 1 1 31,-1 2 1-31,3-3-2 0,-4 0 1 16,0 1-1 0,-2-1 1-16,-4 1-1 15,-2-2 0-15,-3 0 1 16,-4-1-1-16,-1 2 0 0,-3 0 0 15,0-1 1-15,-1 1-1 16,2 2 0-16,1-5 0 0,3 4 0 16,0-3 0-16,3 1 2 15,2-3 0-15,1 2-2 16,1-1 0-16,-1 0 0 0,-3 0 0 16,-1 1-3-16,-3-2 3 31,-2 2 0-31,-1-2 0 15,3-2-1-15,3 3 1 16,3-1 0-16,4-1 0 16,2 2 0-16,1-1 0 0,2 3 0 15,-2 0-1-15,1 3 1 16,-1-2 0-16,-2 0 0 16,-2 1 0-16,-3 0 0 15,-2 1 0-15,-2-1 0 0,1 2 1 16,-2 2-1-1,2-3 0-15,1 2-1 0,2 0 0 16,1 2 1 0,2-4 0-16,-1 2 1 0,-1-1-2 15,-3 0 0-15,1 3 0 16,-1 0-2-16,0 1 0 0,1 0 1 16,-1-2-2-16,3 2 4 15,-1 0 0-15,1 0 1 16,2-1-1-16,0 0 0 15,1-1-2-15,2 1 2 16,3-3 0 0,-2 3-1-16,1-1 1 15,2 2 0-15,4 0 0 16,3 0-1-16,4 0 1 16,1 0 0-16,-1 0-1 15,-2 0 1-15,-6 0-1 16,-1 7-1-16,-5 0 2 15,-1-1 0-15,0 3 0 0,1 1 0 16,2 0 0-16,1 2 0 0,3-1 2 16,-3 1-2-16,1 3 0 15,3 0 0-15,-3 2 0 16,3-3 2-16,-2 6-1 16,0-3 0-16,3 2-1 15,0 0 0 1,1 3 0-16,-1 1 0 15,-2-1 0-15,-1-1-1 16,-5 0-1-16,0 1 2 16,-4 0 0-16,-3-1 1 15,-1 1-1-15,-4 0 0 16,-2 0 0-16,-3-2 0 16,-7 3 1-16,-1 1 0 0,-6 1-1 15,-2 0 4-15,-2 1-1 16,-2 4-2-16,0 2-1 15,-3 5 6-15,-6 1-2 16,-3 4 1-16,2-1 2 16,-5 1-5-16,1-6-1 0,0-1 7 15,-5-2-2-15,0-3-4 16,-2 1 1 0,-3 0-3-16,1 2 1 15,-4 4 1-15,-2 5-1 16,0 5-1-16,-1-3 0 15,-2-2 0-15,-2-4 0 0,0-1 2 0,-1-3-2 32,4-2-1-32,0 0 0 15,1-4 1-15,0 0 2 0,0-2-2 16,-1 1 0 0,-1 0-3-16,-4 0 1 0,-3-1-1 15,-3-3-6-15,-3 1 1 16,0-2-2-16,1 2-5 15,2-2 0-15,3-2-2 16,5-2 9-16,2 1 8 0,1 0-1 16,-1 1 1-16,-1 0 0 0,0 0 1 15,-2 2-1-15,1 0 0 16,0 1 1-16,2-1-1 16,-1 3 2-16,2-3-2 31,0-2 0-31,-1 0 0 0,0-2 0 15,-4-1 2-15,0 1-2 16,-3-2 0-16,2-2 5 16,3 2-1-16,2-3 5 15,4 3-1-15,3-2 2 16,-1 2-3-16,3 1-2 16,4 0-4-16,0 0 6 15,0-1-3-15,4-1-2 0,-3 1 5 16,0-2-2-16,0 0 1 15,-4 0 2-15,1 1 3 16,-4 1 0 0,-4 1-1-16,2 1 0 0,2-1-2 15,1 0 1-15,5-2-6 0,0-1-2 16,3-2 0 0,3-2 0-16,3-1-1 15,-1 1 2-15,-2 0-1 16,1 0-1-16,-1 1 2 0,-1 1 5 15,1-4-3-15,2 1 5 0,1 1-7 32,-1-3 0-32,4 0-1 15,-1 1-1-15,-2-1 2 16,3 1-1-16,-3 0 2 16,3 0 4-16,-2-4 1 0,3 1 0 15,0 1 3-15,0-2-5 16,2-1 0-16,-2 1 0 15,1-1-3-15,1-3 2 16,2 2 0-16,1-1-1 0,1-1-3 16,0 0 2-16,0 0-3 0,0 0-2 15,0 0-15 1,7-13-66-16,14-11-104 16,4-9-311-1</inkml:trace>
  <inkml:trace contextRef="#ctx0" brushRef="#br0" timeOffset="182934.41">24748 2426 368 0,'0'0'270'0,"0"0"-246"16,0 0-20-16,0 0 23 16,0 0 21-16,0 0-17 0,0 0-12 15,-64 49 16-15,52-1 10 16,-3 7-6-16,0 7 3 16,-3 3-4-16,3 1-8 0,0 7 16 31,5 5-17-31,2 3-5 0,4 0-10 0,1-6-4 15,3-2 1-15,-1-1-2 16,-1-2 3-16,1 3-2 16,-2 0-5-16,0 2-1 15,1-3 1-15,-3 4 0 0,-1-3 3 16,1-6-7 0,-1-4 1-16,3-5 2 0,-2 0-3 31,4-6-1-31,-1-3 0 0,1-2 0 15,1-5-1 1,-2-6 1-16,2-5 0 0,0-5-2 16,0-8-1-16,0-6-2 15,0-3-20-15,0-5-15 16,0-4-17-16,0 0-1 0,0 0-21 16,0-10-25-16,3-18-110 15,9-16-156-15</inkml:trace>
  <inkml:trace contextRef="#ctx0" brushRef="#br0" timeOffset="184603.41">24785 2441 260 0,'0'0'42'15,"0"0"1"-15,0 0 36 16,0 0 3-16,0 0-27 15,0 0 12-15,0 0 6 16,-16-28-14-16,16 28-16 0,0 0-11 31,0 0-11-31,7-2-7 0,23 0-6 0,16-4 13 32,17 0 1-32,12-2-10 15,11 3 0-15,5-2-3 16,2 2-6-16,-1 0 0 15,1 1-2-15,-2-3 2 16,-2 2-3-16,-4-3 0 16,-6-1-1-16,-6-1 1 0,0-3-1 15,-1 2 1-15,-4 1 0 16,-5 1 0-16,-8 2-1 0,-4 2 1 16,-3-1 1-16,-4 2 0 15,-3 1-1 1,-4 1 0-16,-3-1 0 0,1-1 0 15,-1 4 1-15,-1-1-1 0,-4 1 2 16,1-2-4-16,-6 2 4 16,0 0-4-16,-3-3 2 15,-7 3 0-15,-3-2 0 16,-3 2 0-16,-4 0 2 16,-1-1-2-1,-3 1 0-15,0 0 2 16,0 0-1-16,0 0 0 15,0 0 0-15,0 0 2 16,0 0-2-16,0 0 1 16,0 0-1-16,0 0-1 15,0 0 0-15,0 0 0 16,0 0 1-16,0 0 0 0,0 0 1 16,0 0 1-16,0 0-2 15,0 0 0-15,0 0 2 16,0 0-3-16,0 0 1 0,0 0-1 15,0 0-1-15,0 0 1 16,0 0 0-16,0 0 0 16,0 0 0-1,0 0 0 1,0 0 0-16,0 0 1 0,0 0 0 16,0 0 1-16,0 0 1 15,0 0 2-15,0 0 1 16,0 0 4-16,0 0 0 15,0 0-6-15,0 0 4 16,0 0-5-16,0 0 5 16,0 0-3-16,0 0 0 0,0 0-1 15,0 0 3 1,0 0 2-16,0 0 0 0,0 0 2 16,0 0-1-16,0 0-5 15,0 0 5-15,0 0-5 16,0 0-2-16,0 0-2 0,0 0-1 15,0 0 0-15,0 0 0 16,0 0-1-16,0 0 0 16,0 0-1-16,0 0 2 15,0 1 1 1,0 9-1-16,2 1 1 16,-1 2 0-16,1 2 0 15,-2-1 2-15,0 5-1 16,1 1 2-16,1 2-2 0,1 4 2 15,0 5-1-15,0 4 1 16,4 11 3-16,4 12-2 16,3 10 10-16,3 6 1 15,-1 1-9-15,-2 1-2 16,1 1 2-16,-2 3-6 16,-1 1 3-16,-3-5 0 0,0-3-1 15,-3-3-2-15,-3-5 0 16,-3-3-1-16,0-5 0 15,0 0 0 1,-10-1 0-16,-6 0-2 0,2-5 1 0,0-2 0 16,1-6 0-16,4-9 0 31,1-3 0-31,2-5 0 16,1-4-2-16,2-3-5 15,3-3-16-15,0-5-4 16,0 0-27-16,0-5-37 0,3-3-42 15,10-3-109-15,-4-3-258 16</inkml:trace>
  <inkml:trace contextRef="#ctx0" brushRef="#br0" timeOffset="186500.52">24656 4311 306 0,'0'0'78'16,"0"0"-62"-16,0 0 31 31,0 0 21-31,0 0-30 0,0 0-9 16,0-26 23-16,0 25 3 15,0 1 13-15,0 0-14 16,0 0-1-16,0 0 3 15,0 0-4-15,0 0-14 0,0-2-21 16,0 0-10-16,-2-1-6 16,-3-2-1-1,4 3 0-15,-4-2-2 0,2 0 2 16,-1 0-7-16,-3 1-5 16,1-3-16-16,-2 1-11 15,1 3-11-15,-1-2-11 16,4 4 10-16,2-3-13 15,1 2 2-15,-1 1 12 0,2 0 28 0,-1 0 15 32,-2 0 7-32,0 0 0 0,-2 0 0 0,-2 0 3 31,0-1 4-31,-3 0 10 16,3 1-6-16,-3-2 12 15,4 1 20-15,0 1-2 16,3-2 2-16,1 1-10 0,1 1 2 15,1 0 0-15,0 0-9 16,0 0-6-16,0 0-8 16,0 0 0-16,0 0-2 15,0 0-4-15,0 0 1 16,0 0 2-16,0 1-2 16,0 15 10-16,0 5 26 0,0 7-13 15,0 3-5-15,0 6-1 16,0 3 0-1,0 2-4-15,0-1-5 0,0 1-3 0,0 0-3 16,0-2 2-16,0 2-2 16,0-3-2-16,-3 5-2 15,0 2-1 1,-3 0-1-16,1 1 1 16,-2-4-2-16,2-4 1 15,-1-6 1 1,1-2-4-16,2-2 1 0,1-4-1 15,1-4-1 1,1-6 1-16,0-4 0 0,0-3 0 16,0 0-1-16,0-4-1 0,0-1-1 15,0-3 2-15,0 2 0 16,0-2 1-16,0 0 0 16,0 0 0-16,0 0 0 15,0 0-1-15,4 0-2 16,9 0 3-16,7 0 0 15,7 0 2 1,4 0-1-16,8-2-1 0,4-7 0 0,11-2 0 16,7 1 0-16,7-3-1 31,7 0 1-31,1-1-2 0,3 2 1 16,-3 1-8-16,2-1 0 15,-2 2-4-15,6-1 6 16,3 1 2-16,9-2-3 0,7 2 8 15,5-2-1-15,0 0-5 16,-3 0-2-16,-6 1 2 16,-5 0 1-16,-7 0-4 15,-8 1 5-15,-9 4 0 16,-6-1-2 0,-9 0-2-16,-5 1 1 0,-9 2 3 0,-7 0-8 15,-3-1 8-15,-6 3-6 16,-4-3-13-16,-3 2-6 15,-6-2-20-15,-1 0-16 16,-3-2-24-16,-6-4-56 16,0-3-106-16</inkml:trace>
  <inkml:trace contextRef="#ctx0" brushRef="#br0" timeOffset="187299.96">26832 3816 394 0,'0'0'71'0,"0"0"-66"0,0 0 33 15,0 0 28-15,0 0-11 16,0 0-9-16,-3-50 4 15,3 50-2-15,0 0-10 16,0 0-11-16,0 0-5 16,0 0 0-16,0 0-1 15,0 2-11 1,0 15 1-16,4 11 3 16,-1 5 15-16,2 4 16 15,-5 6-16-15,0 4 2 16,0 5-9-16,0 1 5 15,0 1-10-15,-2-1 3 16,-1-3-4-16,-1 0-6 16,-1 0-5-16,-4-2-3 0,0-2-1 0,-3-2 0 15,-1 0 1-15,2-4-2 16,1-4 0-16,1-2 0 16,3-4 0-16,3-2 0 15,3-3 0-15,0-3 0 16,0-3 0-16,0-1 1 31,0-4-1-31,0 2 0 16,0-6-1-16,0 2 1 0,0-3-3 15,0-3 2-15,0-1-17 16,0-5-34-16,2 2-21 16,-2-2-66-16,1 0-49 15,2 0-141-15</inkml:trace>
  <inkml:trace contextRef="#ctx0" brushRef="#br0" timeOffset="187455.68">26811 4768 565 0,'0'0'165'16,"0"0"-141"0,0 0 84-16,0 0-37 15,0 0-65-15,0 0-6 16,-2-19-53-16,2 8-104 15,0-2-245-15</inkml:trace>
  <inkml:trace contextRef="#ctx0" brushRef="#br0" timeOffset="189975.41">26729 2260 403 0,'0'0'96'0,"0"0"-59"15,0 0 57-15,0 0-6 16,0 0-17 0,0 0-15-16,-43-33-17 15,38 33-7-15,-3 3-15 16,-6 14 1-16,-12 10 0 0,-9 9 10 16,-10 3-1-1,-6 9-11-15,-1 6-5 16,-1 9-5-16,1 5-1 15,3 1 0-15,3-4-3 16,0-2-2-16,2-3 0 16,0-1 1-16,0-2-1 15,-2 0 1-15,-2-7-2 0,-2 1 2 16,-2-5-2 0,-1 0 2-16,0 0-2 15,-2-3 2-15,1-2-1 16,7-1 0-16,4-3-1 0,8-3 0 15,6-4-1-15,2 0 2 16,3 1-1-16,-3 3 2 16,2 1-1-16,-2 2 0 0,2 1 0 0,0-1-2 31,1-1 2-31,-2-2-1 16,-2-1 1-16,3-1 0 15,-1 0 1-15,3-3-1 0,0 0 0 0,-2 1 1 31,-2 1-1-31,0 2 0 0,2 0 1 16,-2-1-1-16,2 3 0 16,2-5 0-16,2 2-1 15,2-1 1-15,2 2 0 16,0-3 1-16,2 0-2 16,0-1 1-16,1-2 0 15,1 1 0-15,-1-3 0 16,1 2 0-16,-2-3 3 0,-1 0-3 0,1 0 1 31,-3-2-1-31,3 1 0 0,0 0-1 16,2-4 1-1,2 1 0-15,-1-1 0 0,5-1 0 16,-1 0 0-16,0 1 0 16,2-1-2-16,-1-2 3 15,0 1-1-15,-3 2 0 16,-1-1 1-16,1 3 0 15,-2-1 0-15,1-3-1 16,2 0 0-16,1-1-1 16,3-4 2-16,1-2-2 15,1 0 1-15,-1 1 0 16,1-3-1-16,0 3 1 16,-1-2 0-16,0 2 0 15,-1-1 1-15,-1 0-1 16,2 0 0-16,-1-1 0 15,2-1 0-15,2-5 1 16,1 2-1-16,0-4-1 0,0 2-1 16,0-3 2-1,0 0-2-15,0 0 2 0,0 2 0 16,0-2-2 0,0 3 0-16,0 0 2 0,0 0-1 15,0 0 1-15,0 0-1 0,0-1-1 16,0 0-1-1,0-1-2-15,0 1 5 0,0-2 0 16,0 0-2-16,0 2 2 16,0-2 0-16,0 0 3 15,0 1-3-15,0-1 0 16,0 0 1-16,0 4 1 16,0 0-1-16,0 2 2 15,0 0-1-15,0-3-2 16,0 2 1-16,0-2-1 0,0-3 1 31,0 2-1-31,0-2 0 0,0 0 0 16,0 0 3-16,0 0-3 15,0 0 4-15,0 0-4 0,0 0 0 16,0 0 1-16,0 0-1 16,0 0-2-1,0 0 1-15,0 0 1 0,0 0 0 16,0 0-8-16,0 0-11 15,7-7-62-15,7-15-86 16,5-13-188-16</inkml:trace>
  <inkml:trace contextRef="#ctx0" brushRef="#br0" timeOffset="192251.07">25474 1564 309 0,'0'0'178'0,"0"0"-164"0,0 0-7 16,0 0 40-16,0 0 22 15,0 0-16-15,-59-52-18 16,54 52 10-16,-4 0-13 16,-6 3-21-16,-3 13-7 15,-9 6 5-15,-2 6 4 0,-9 8 3 16,-2 6-3-1,0 6 4-15,1 5-9 0,1 5-2 16,3-2 2-16,4 1-5 16,0-3 1-16,1-2-3 0,0-5 2 15,0-3-3-15,2-3 1 16,-1-3 0-16,5-1-1 16,0-1 0-16,1-2 2 15,0-3-2-15,2-3 0 31,2-1-1-31,1-6 2 0,5-1-1 16,-1-6 0-16,5-2 0 16,0-4 1-16,3-2-1 0,-1-1 0 15,3-1 0-15,-1 1 1 16,4-2-1-16,-3 0 0 16,3-3 0-16,1 0-1 15,0 0-6-15,0 0-3 16,0 0-13-16,0 0-11 15,15-12-13-15,15-8-28 16,13-6-51-16,9 0 45 0,2-4-112 16</inkml:trace>
  <inkml:trace contextRef="#ctx0" brushRef="#br0" timeOffset="193496.99">25461 1545 235 0,'0'0'66'0,"0"0"-46"16,0 0 22-16,0 0 11 15,0 0-4-15,-84-30-9 16,78 27-19-16,3 0 46 0,-1 0-45 15,-2 1-7-15,3-1 6 16,0 2 16-16,2 1 17 0,-1-2-19 31,1 2-15-31,1 0 5 0,0 0-4 0,0 0-4 16,0 0-6-16,0 0-3 31,0 0-5-31,0 0-2 16,10 0 2-16,8 3 10 0,4 5 4 15,5 4-5-15,4-1 6 16,5 2-6-16,8 2 3 16,6-1-6-16,5 1 7 15,-1 0-5-15,-5 1-7 16,-4-1-3-16,-9 2-1 16,-5 0 2-16,-4 2-1 0,-3 0 0 15,3 4 0 1,0-2 2-16,1 1 0 0,0-1 4 15,1-1-2-15,-3-1-2 0,3 0-1 16,1 1 2 0,-2 0-4-16,-1-2 2 0,-6-1 3 15,0 0-2-15,-5-2-1 16,-4-1 1-16,0 2 0 0,0 0 0 16,-2-1 2-16,1-1-2 31,2 3 0-31,1-5 0 15,3 2-1-15,6 1 1 16,-2-3 4-16,3 0-3 16,-2 1-1-16,-1-2 0 15,-5 1-2-15,0 0 4 0,-2 0-3 16,-3-1-1-16,0-2 1 16,0 3-1-16,-2-2 0 15,1-1 3-15,-2 1-3 16,-2-3 0-16,4 0-1 15,0-2 0-15,4 2 3 16,5 1-3-16,4-2 1 0,-1 0 5 16,-1-1 4-1,-2 1-8-15,-7-3-2 0,0 1 2 0,-3 0-2 16,-3-1 1-16,-1 0 0 16,-4-1-1-16,2-1 1 15,-3-1 1-15,0 2-1 16,2-1-1-1,-1-1 1-15,2 2-1 16,0 0 0-16,0-1 2 16,-2 1-2-16,1 0 0 15,-1-2 2-15,1 0-1 16,-2 1 1-16,0-1 0 16,0 0 0-16,0 0 1 15,0 0 0-15,0 1 0 0,0-1-1 16,0 0-1-16,0 0-1 15,0 0-3-15,0 0-27 16,0 0-39-16,-3 0-84 16,-6 0-180-16</inkml:trace>
  <inkml:trace contextRef="#ctx0" brushRef="#br0" timeOffset="197498.41">24535 5223 337 0,'0'0'47'0,"0"0"-5"16,0 0 21 0,0 0 0-16,0 0 5 15,0 0-6-15,0 0-5 16,-57-57-12-16,57 56-10 15,0-1-6-15,0 1 6 16,0 1 0-16,0 0-2 16,0 0-3-16,0 0-9 15,0 0-11-15,0 0-4 16,0 8-2-16,6 12 17 16,7 3 7-16,7 7-3 0,2 3-2 15,5 2-10-15,4 4 2 16,5 1-6-16,4 1-3 15,1 0 2-15,-1-2-4 16,3 0 0 0,-4 2 5-16,-2 0-5 15,2 2 4-15,-3-1-2 0,0 4-2 16,0 2 0 0,1 1-2-16,1 5 0 15,3 0 1-15,-1-1-3 16,0-4 1-16,-1-3 0 0,-3-5 1 15,-3 0-2-15,-3-2 0 0,-2-1 0 16,-1-2 0-16,-2-1 0 16,-3-3-2-16,-4-6 4 15,0-2-2-15,-4-5 0 16,-3-4-2-16,-2-3 1 16,-1-5-1-16,-5-2 2 0,0-3-8 31,-3-2-15-31,2 0 4 0,-2 0-4 15,0 0-20 1,0-4-27-16,0-16-88 0,0-11-132 0,5-8-119 16</inkml:trace>
  <inkml:trace contextRef="#ctx0" brushRef="#br0" timeOffset="198717.84">26830 4884 313 0,'0'0'38'15,"0"0"-12"-15,0 0 55 16,0 0-11-16,0 0-15 16,0 0 5-16,-15-34 0 15,3 34-10-15,-10 5-19 16,-3 11-7-16,-2 4 10 16,-3 3 8-16,3 5-6 15,0 3-8-15,-3 5-9 16,-1 6-4-16,-2 6 4 15,-1 6-2-15,0 4-5 16,1 0 8-16,3 2-10 16,2-6 0-16,2-1-1 15,2 0 0-15,1-7-1 16,-1 1-4-16,0-3-2 0,0-2-1 0,0-3-1 16,-1-1 0-16,-1-1 1 0,0 0-1 31,-4 1 0-31,-4 5 0 15,-4-1 0-15,1-4 3 0,2-1-1 16,9-8-2-16,5-3 0 0,6-3 0 16,0-2 0-16,1-4 0 31,1 4 0-31,-2-4 0 0,-3 3 2 16,-4-1-1-1,-1 3-1-15,-2-3 0 0,1 1 0 16,1 0 1-16,3-1-1 15,-2-2 0-15,4-1 0 16,4-2-1-16,0-1 1 16,1 1 0-16,0-1 0 15,0 1 0-15,-1 0 0 16,-1 1 0-16,0-1 0 16,1 1 0-16,0-5 2 0,-2 2-2 15,4 0-1 1,0-4 1-16,3 1 3 0,1-3-3 15,2 0 1 1,1-2-1-16,0 1 2 0,4-1 1 16,-1-3 0-16,2 0-3 15,0-1 1-15,0 0-1 16,0 0-1-16,0 0 1 16,0 0 0-16,0 0-4 15,0 0 0-15,0 0-15 16,5-11-38-16,14-13-62 15,6-9-111-15,5-1-167 16</inkml:trace>
  <inkml:trace contextRef="#ctx0" brushRef="#br0" timeOffset="-189621.04">25553 788 677 0,'0'0'69'15,"0"0"6"-15,0 0 45 16,0 0-2-16,0 0-16 0,0 0-27 16,0 0-25-16,-17-54-29 15,15 54-19-15,2 1-2 16,0 16-7-16,0 9 2 16,0 11 4-16,0 6 1 15,0 0 1-15,0-2 0 0,-3-4 3 16,0-7-4-16,3-7-2 15,0-3-25-15,0-7-56 0,0-5-45 32,0-3-61-32,6-5-90 0,12-2-208 0</inkml:trace>
  <inkml:trace contextRef="#ctx0" brushRef="#br0" timeOffset="-188721.46">27114 2123 593 0,'0'0'130'0,"0"0"-52"16,0 0 72-16,-30-77-26 0,28 60-19 16,2 2-48-16,0 3-4 15,0 2-13 1,0 2-20-16,8 2-5 0,2 1-7 0,1 3-6 16,3-1-2-16,3 3 0 15,4 0-4-15,-2 0 2 16,1 10-13-16,-3 5-19 15,-3 6-2-15,-5 2-8 16,-6 5-9-16,-3 2 9 0,-9 1 10 31,-12 3 23-31,-8 0 0 16,0-1 3-16,0-3 8 16,4-2 2-16,4-5 0 15,11-5-1-15,5-6 2 0,5-4 10 16,0-2 15-16,8-3 10 15,23-3 15-15,20 0-9 16,17-7-23-16,16-11-21 16,4-4-11-16,-4-1-99 15,-10 4-107-15,-7-1-323 0</inkml:trace>
  <inkml:trace contextRef="#ctx0" brushRef="#br0" timeOffset="-187683.98">27136 4657 752 0,'0'0'96'15,"0"0"50"-15,0 0 6 16,0 0-51 0,0 0-37-16,0 0-28 15,27-81-17-15,3 65-9 16,1 6-5-16,0-1-5 15,-2 6 1-15,-6 2-1 16,-5 3-1-16,-3 0-3 16,-4 0-12-16,-5 8-26 15,-5 8 2-15,-1 6 8 0,-4 4-10 16,-17 3 12-16,-9 2-11 16,0 1 2-16,3-3 14 15,3-2 8-15,7-4 17 16,8-8-1-16,4-7 1 15,4-1 0 1,1-6 1-16,0-1 10 16,0 0 25-16,0 0-1 15,13 0 2-15,9 0 2 16,5-3-14-16,1 1-11 16,-1 2-8-16,-4 0-6 0,-4 0 2 0,-1 0-2 15,-7 10 0 1,-4 1 0-16,-2 6-1 15,-4 0 2-15,-1 0-1 0,0 0 1 16,-6 2-1-16,-12-4 2 16,-7 1-1-16,-5-4-2 15,-3-4 0-15,-4-3 0 16,0-3-3 0,1-2-12-16,3 0-27 0,6-7-60 15,6-7-113-15,9-8-282 0</inkml:trace>
  <inkml:trace contextRef="#ctx0" brushRef="#br0" timeOffset="-186667.73">25835 6727 708 0,'0'0'171'0,"0"0"-86"16,0 0 94-16,0 0-44 16,0 0-62-16,0 0-41 15,-26-36-17-15,3 55-11 16,-2 4-1 0,-5 7-2-16,4-2-1 15,4 2 0-15,6-5 0 16,2-2-2-16,7-4 2 15,2-5-2-15,4-5 0 16,1-4-5-16,0-2-9 0,0-3-8 16,0 0-4-1,0 0 10-15,4 0 13 0,7 0 5 0,5-2 1 16,1-3 1 0,0 2-2-16,0 1 0 0,2 2 0 31,2 0 0-31,0 0 0 0,5 0-3 0,0 7 2 31,4 1-4-31,0-2-33 0,0 0-26 16,-2-4 19-16,-3-2-1 15,-6 0 9-15,-8 0 4 16,-5 0 20-16,-3-9 13 16,-3-4 6-16,0 1-5 15,0-1 18-15,0 2 25 16,-1-1 17-16,-5 2 10 15,1 3 6-15,1 0-7 0,4 4-20 16,-3 2-1-16,3 1-14 16,0 0-7-16,-1 0-14 15,1 6-10 1,0 16-4-16,-2 9 5 0,1 8-4 16,-1 4 1-16,-1 1-2 15,-2 1-11-15,1-4-70 0,-1-6-67 0,2-8-132 16,3-8-363-16</inkml:trace>
  <inkml:trace contextRef="#ctx0" brushRef="#br0" timeOffset="-185682.25">24075 5467 763 0,'0'0'96'16,"0"0"46"-16,0 0 8 15,0 0-60 1,0 0-50-16,0 0-34 0,-30-19-6 15,30 41 0-15,5 8 0 16,8 4 0 0,2-3 0-16,1 0 0 15,1-3 0-15,1-3-2 16,-4-3 0-16,0-2-1 0,-3-7-16 0,-4 0-14 16,0-3-8-16,-4-2 14 31,-3-2 7-31,0-1 7 0,0 2 1 15,0 2 11-15,-11 0-1 16,-6 2 2 0,-4-1-3-16,1-1 0 0,2-4-1 15,-2-2-11-15,4-1-8 0,-1-2 2 16,5 0-25-16,1-5-27 16,3-10-30-16,4-8-67 15,2-9-180-15</inkml:trace>
  <inkml:trace contextRef="#ctx0" brushRef="#br0" timeOffset="-185486.04">24104 5467 843 0,'0'0'134'16,"0"0"37"-16,0 0-48 0,0 0-77 15,0 0-29-15,0 0-14 16,84-65-3-16,-35 50-5 16,4 0-50-16,4-1-102 15,-10-2-159-15</inkml:trace>
  <inkml:trace contextRef="#ctx0" brushRef="#br0" timeOffset="-183979.56">24364 2423 470 0,'0'0'86'0,"0"0"1"16,0 0 51-1,0 0-4-15,-23-89-47 0,10 77-19 0,-1 3 8 16,-1 1-12-16,0 3-17 16,-4 5-13-16,-2 0-10 15,-8 1-7-15,-2 17-5 16,-6 9-5-16,3 4 2 16,1 9-6-1,3 2 0-15,9 5 0 16,8-1-2-16,10-1 0 15,3-5-1-15,3-6-1 0,17-6 0 0,6-8 0 16,5-7-2-16,6-7 0 16,4-6 1-16,5 0-10 15,-6-17-21-15,-5-2 0 16,-10-3 6 0,-14-1 9-16,-7-4 12 0,-4 0 5 15,-12 3 1-15,-10 7 0 16,-10 10 8-1,-5 7-8-15,-7 13-1 16,-3 22 1-16,3 13-1 16,9 0-2-16,11 3-2 0,12-5-68 15,12-6-162-15,0-10-216 0</inkml:trace>
  <inkml:trace contextRef="#ctx0" brushRef="#br0" timeOffset="-167692.65">13959 1946 320 0,'0'0'119'16,"0"0"-49"-16,0 0 23 0,0 0 30 0,0 0-37 15,0 0-4 1,0 0 4-16,-4-65-41 16,2 64 32-16,2-1-24 15,-1 2-14-15,1 0-16 16,0 0-13-16,0 0-6 15,0 0-4-15,0 0-2 16,0 0-2-16,0 16 0 16,0 8 1-16,0 8 3 0,0 6 4 15,1 5-4 1,2 3 0-16,2 3 0 16,-1 1 1-16,2 6-1 0,0 0-1 15,0 2 1-15,3 5 0 16,-3 6 0-16,0 2 1 15,0 6 2 1,1 1-4-16,-1-1 1 16,2 8 0-16,-5 5-2 0,-1 4 2 15,-2 4 0-15,0 0 2 16,0 4-2-16,0 1 0 0,0 8-2 0,0 4 2 31,0 6-1-31,-5 5 1 0,2 1 0 16,-2 2 0-16,-1 0-4 15,0-1 3-15,-2 0 0 16,-1 3 1-16,-2 4 0 16,-1 5-2-16,2 8 2 15,-1 0-1-15,-2 1-1 16,4-1 1-16,1-3-3 16,-2 7-1-16,4 3-2 0,0 5-2 15,0 5 7-15,-3-6 1 16,5 3-2-16,-2-4 2 15,0 4-1 1,1 2-1-16,-2 9 3 0,1 5 0 16,-3-4-2-16,0 1 2 15,-1 1 0-15,2 1 0 16,2 6 0-16,0 6-1 16,-1-4 0-16,2-1-4 15,2 4 5-15,0-2-1 0,3 6 1 16,0 3-1-16,0-3 1 31,0-1 0-31,0 3 0 0,0 1 0 16,0 6 1-16,-3 5-1 15,0-6 1-15,0 0-1 16,0 3 0-16,3-4 0 16,0 5 0-16,0-3 0 15,0-8-1-15,0-1 1 0,0-4 0 16,3-3 1-16,2-1-1 15,-2-5 0 1,-2-12 0-16,2-8 0 16,-1-6 0-16,-1-6 1 0,1-3-2 15,1-2 2-15,1-7-1 0,-1-7 0 32,-1-6-1-32,-1-9 1 0,1-12 0 0,-1-8 0 15,1-5 2-15,-1-9-3 16,2-4 1-16,2-9 0 15,-1-10-1-15,3-12 1 16,-2-10-2-16,-2-9 1 16,-2-8-5-16,1-5 5 15,-2-5-4-15,0-4 1 0,0-3 4 16,0 1 0-16,0-1 1 16,0 0 4-1,0 0-4-15,0 0 4 16,0 0 1-1,0 0-3-15,0 0-3 0,0 0 4 16,0 0-4-16,0 0-3 0,0 0 3 16,0 0-2-16,0 0-2 15,1 0-1 1,-1 0 2-16,0 0-1 16,0 0-2-16,0 1 3 0,0-1-3 15,0 0 3-15,0 2 1 16,0-2 1-16,0 0 0 15,0 1 2 1,0-1-2-16,0 0 1 0,0 0-1 16,0 0-1-1,0 0 1-15,0 0-9 0,2 0-27 16,1 0-26-16,9 0-42 16,1 0 36-16,2-3-76 15,-1-12-107-15</inkml:trace>
  <inkml:trace contextRef="#ctx0" brushRef="#br1" timeOffset="-165975.33">4318 9808 443 0,'0'0'38'16,"0"0"-28"-16,0 0-5 16,0 0 1-16,0 0-6 15,0 0-43-15,-2-4-159 16</inkml:trace>
  <inkml:trace contextRef="#ctx0" brushRef="#br1" timeOffset="-164925.8">1366 6919 821 0,'0'0'191'15,"0"0"-143"-15,0 0 59 16,0 0 11-16,0 0-57 15,0 0-42-15,-16-17-16 16,16 26-3-16,0 16 0 16,2 9 5-16,0 7-1 15,-2 2-4-15,0 2 0 16,0-5 0-16,-4-8-16 16,2-8-43-16,2-12-30 0,0-9-53 15,0-3-84-15,2-29-110 16</inkml:trace>
  <inkml:trace contextRef="#ctx0" brushRef="#br1" timeOffset="-164488.4">1176 6682 641 0,'0'0'175'0,"-108"38"-93"15,64-9 66-15,8 5-29 16,8 5-36-16,7 7-32 15,9 5-9-15,8 5-12 0,4 6-7 16,2 4-4-16,17 2-3 16,6-6-4-16,5-6 0 15,7-10-7-15,4-7-4 16,5-13 0-16,3-12-1 16,5-14 3-16,4-1-3 15,6-34 0-15,-1-11-3 16,-1-15 0-16,-8-10-28 15,-14-2-12-15,-10 0-2 16,-15 5-1-16,-15 6 18 16,-9 7 10-16,-27 7 13 15,-10 13 5-15,-9 13 2 16,-6 12 3-16,-2 10 7 0,2 3 0 16,6 17 10-1,10 2-2-15,15 3-3 0,8 0-12 16,13 1-5-16,6 1-2 15,3-1-2-15,4 3-23 16,20-2-44-16,15 0-58 16,10-10-103-16,5-7-117 15</inkml:trace>
  <inkml:trace contextRef="#ctx0" brushRef="#br1" timeOffset="-164023.4">2219 7008 916 0,'0'0'159'16,"0"0"-128"-16,0 0 120 15,0 0-43-15,0 0-68 16,0 0-29-16,-28-33-7 16,50 19-4-16,11-6-1 15,4-1 0-15,-2 0-21 16,-10 0-15-16,-3 4-1 16,-10-2-11-16,-7 2 14 15,-5 0 17-15,0 5 18 0,-14 0 3 16,-11 7 9-16,-6 3-3 15,-5 2-1-15,-2 0 12 16,4 13-6-16,6 4 1 16,7 3 1-16,12 3-6 15,6 5-4-15,3 1-1 16,0 2 0-16,18-2-3 16,10-1-2-16,11-6-2 15,10-6-1-15,8-11-41 16,12-5-52-16,1-7-122 15,4-18-141-15</inkml:trace>
  <inkml:trace contextRef="#ctx0" brushRef="#br1" timeOffset="-163073.43">2781 6790 874 0,'0'0'155'16,"0"0"-21"-16,0 0 35 15,-96-16-93-15,63 16-34 16,0 12-15-16,0 14-5 16,2 4-12-16,10 3-7 15,6-2-1-15,12-4-1 0,3-7-1 16,1-3 0-16,16-6-5 16,13-8 1-1,8-3 1-15,6-12-6 0,5-18-17 16,-1-9-12-16,-5-9-9 15,-6-5-4-15,-7-7 6 16,-9-3 15-16,-12-2 18 16,-9 0 10-16,0 9 2 15,-11 13 1-15,-8 15 14 16,3 10 43-16,2 10 15 16,2 7-21-16,2 1-14 15,-2 14-17-15,-1 19-16 16,5 13-2-16,2 8 0 0,6 1 3 15,3-4-6 1,18-4 0-16,4-5-1 0,5-5 1 16,6-9-5-16,3-6-14 15,4-10-17-15,5-7-17 16,-6-5 0-16,-4-2-2 16,-5-15 21-16,-5-3 15 15,-8-5 17-15,-2 2 2 16,-11-1 0-16,-2 4 5 15,-4 1 13-15,-1 5 17 16,0 4 14-16,0 3-10 16,-4 4 1-16,-4 2 2 15,-4 1-23-15,-1 0-8 16,-2 15-8-16,-3 10-3 0,9 8 0 16,3 2 0-1,6 0-2-15,0-6-1 16,1-2-1-16,13-7-7 0,4-5-21 15,-2-6-16-15,5-9-4 16,1 0-8-16,-5-2 16 16,2-12 6-16,-5-3 14 15,-4-4 21-15,-4-2 3 16,0 3 2-16,-6 1 3 16,0 3 17-16,0 8 38 15,0 3 8-15,-3 1-11 16,3 4-2-16,-3 0-12 15,3 0-18-15,0 0-16 16,0 13-7-16,0 10-2 16,0 5 3-16,0 7-1 0,11 4-4 15,8 2 2-15,6 4-1 16,1-1-1-16,1-1 0 16,-8-1 0-16,-10 1-11 15,-9-4-13-15,0 0 6 16,-21-6 2-16,-19-1 2 15,-8-3 5-15,-4-4 5 16,4-5 6-16,9-9 0 16,11-5-1-16,8-6-34 15,7-5-49-15,10-23-31 16,3-20-56-16,12-21-55 16,21-15-149-16</inkml:trace>
  <inkml:trace contextRef="#ctx0" brushRef="#br1" timeOffset="-162706.37">3448 6754 826 0,'0'0'104'16,"0"0"-33"-16,0 0 45 15,0 0-48-15,0 0-34 16,0 0-7-16,100-9-9 0,-69-7-12 15,-4-2-5 1,-6-2-1-16,-6 0-8 0,-3 2-2 16,-10 0 3-16,-2 2 7 15,0 1 2-15,-14 6 2 16,-8 4 1-16,-5 5 3 16,-3 0-1-16,2 17-2 15,4 11 1-15,3 4 3 16,10 5 0-16,4 1 2 15,7 0-3-15,0-4-2 16,0-4-4-16,15-6-1 16,0-6-1-16,9-7-4 15,1-8-51-15,11-3-101 16,7-8-157-16,8-14-483 0</inkml:trace>
  <inkml:trace contextRef="#ctx0" brushRef="#br1" timeOffset="-162223.16">4504 6673 1012 0,'0'0'159'0,"0"0"-102"16,0 0 80-16,-85-27-57 15,45 27-54-15,-2 0-14 0,-7 3-8 16,9 4-1-16,7-1-3 16,12-5-1-16,12 1 0 15,9-2 0-15,0 0-8 16,0-7-7-16,0-13-32 16,12-7-12-16,13-6 1 15,4 2 21-15,-1 1 2 16,-4 4-2-16,-8 2 23 15,-7 2 14-15,-9 0 1 16,0 1 5-16,0 0 6 16,-12 1 19-16,0 3 7 15,-1 4-4-15,4 6 6 16,3 2-2-16,3 5-7 0,0 0-10 16,3 14-17-16,0 20-1 15,0 15 0-15,12 11 22 16,4 6 0-16,2-1-15 15,-3 1-7-15,2-1-1 16,-1-6-1-16,-7-7-23 16,6-11-97-16,-9-10-149 15,-3-11-326-15</inkml:trace>
  <inkml:trace contextRef="#ctx0" brushRef="#br1" timeOffset="-161373.88">5253 6532 850 0,'0'0'142'0,"0"0"-18"0,0 0 37 16,0 0-52-16,0 0-31 16,0 0-21-16,-42-62-9 15,42 59-9-15,0 3-15 16,0 0-13-16,0 0-6 15,0 0-5-15,0 2-1 16,17 20-1-16,8 10 2 16,3 9 2-16,4 7-2 15,-1 0 0-15,2-1 0 0,0-5 0 16,-2-8-5-16,0-7-16 16,-5-8-5-16,-7-7-3 15,-10-7 2-15,-3-5 3 16,-6 0 15-16,0-7 9 15,0-19 6-15,-8-10-4 16,-12-9-1-16,-7-3 1 16,1 2-1-16,2 0 0 15,4 5 3-15,6 5-4 16,7 7 1-16,7 2 0 16,0 5-1-16,13 5-1 15,14 5-3-15,3 6-2 16,1 6-21-16,8 0-58 15,-3 14-29-15,4 12-65 16,-6 6-64-16,-4 0-132 0</inkml:trace>
  <inkml:trace contextRef="#ctx0" brushRef="#br1" timeOffset="-160723.42">5869 6695 760 0,'0'0'147'0,"0"0"-48"15,0 0 49-15,0 0-86 16,0 0-45-16,30-86-8 0,-2 65-4 16,-4-2-2-16,-2 4-2 15,-8 4-1-15,-4 1 1 16,-5 5-1-16,-5 1 4 15,0 4 9-15,-9 0 2 16,-9 4 2-16,-12 0 2 16,-1 3-12-16,-2 14 2 15,3 3 1-15,8 6-4 16,4-3 3-16,9 0-4 16,7 1 0-16,2-4-5 15,5-3 0-15,17 0 0 16,11-6 0-16,6-5-3 15,13-6 2-15,2 0 0 16,-1-8 1-16,-5-9-2 0,-5-3 0 16,-13 1 2-16,-6 1-2 15,-9 2 2-15,-9 3 1 16,-3 4 0-16,-3 1 0 16,0 1 1-16,0 3 1 15,0 3-1-15,0 1 4 16,0 0-6-16,0 0-2 15,8 0-5-15,5 8-2 16,2 7-8-16,3 2-20 16,-5 2-2-16,-1-2-10 15,-6 1 5-15,0 0 14 16,-6-1 20-16,0 0 10 16,0-2 0-16,0-5 2 0,0 0-2 15,0-5 3-15,0-3-2 16,0 0 1-16,0-2 1 15,0 0-2-15,13 0-1 16,8-9 0-16,8-11-24 16,2-4-84-16,5-4-62 15,-2-4-144-15</inkml:trace>
  <inkml:trace contextRef="#ctx0" brushRef="#br1" timeOffset="-160456.39">6555 6161 826 0,'0'0'132'0,"0"0"16"16,0 0 21-16,0 0-69 15,0 0-45-15,0 0-35 16,-22-12-19-16,38 58 7 15,1 13 7-15,-3 8-9 16,-3 1-2-16,-5-1-4 16,1-8 0-16,-2-4-6 15,-4-10-54-15,2-7-55 16,3-12-61-16,3-12-156 0,6-13-449 16</inkml:trace>
  <inkml:trace contextRef="#ctx0" brushRef="#br1" timeOffset="-160057.02">6631 6561 764 0,'0'0'169'16,"0"0"-90"-16,0 0 61 15,0 0-37-15,0 0-62 16,0 0-8-16,46-1 20 15,-4-16-15-15,6-6-19 0,-3-2-11 16,-5-3-6-16,-6-3 0 16,-7 3-1-16,-9 1-1 15,-6 4 1-15,-8 8-1 16,-4 3 4-16,0 7 3 16,-3 3 2-16,-19 2-6 15,-3 12-3-15,-5 19 0 16,0 8 2-16,9 8-1 15,8 0-2-15,8-5 1 16,5-6-1-16,8-10-4 16,22-11-16-16,11-10-50 15,12-5-76-15,9-9-84 16,11-16-96-16,5-2-9 16</inkml:trace>
  <inkml:trace contextRef="#ctx0" brushRef="#br1" timeOffset="-159855.29">7526 6297 736 0,'0'0'249'16,"0"0"-69"-16,0 0-9 15,0 0-53-15,-88-14-53 16,69 27-22-16,4 12-16 16,-1 4-14-16,2 12-7 15,-1 1-5-15,3 0-1 16,-3 3 0-16,3-5-1 0,-1-5-11 15,0-6-14 1,2-5-23-16,3-7-26 0,1-8-36 16,1-4-60-16,0-5-80 15,3 0-133-15</inkml:trace>
  <inkml:trace contextRef="#ctx0" brushRef="#br1" timeOffset="-159661.12">7216 6425 753 0,'0'0'206'0,"0"0"-59"16,0 0 29-16,0 0-79 15,0 0-52-15,0 0 9 16,56 15-5-16,-26-2-24 0,0 1-21 16,0 0-4-16,-4-2 0 15,0 0-16-15,-2-4-72 16,-5-1-127-16,-8-2-176 15</inkml:trace>
  <inkml:trace contextRef="#ctx0" brushRef="#br1" timeOffset="-158257.08">8084 6432 244 0,'0'0'726'15,"0"0"-650"-15,0 0 50 16,0 0 37-16,0 0-84 15,0 0-41-15,-20-15-24 16,19 37-11-16,-1 9-2 0,1 5 3 16,-2 1-1-16,3-5-2 15,0-5 0-15,0-5-1 16,4-5-1-16,4-6 0 16,-5-6-3-16,3-4-4 15,-4-1-2-15,1 0-1 16,1-6 5-16,3-18 5 15,-2-6-3-15,-1-4 4 16,-4 4 1-16,0 4-1 16,0 2 3-16,-6 2-1 15,-4 5 6-15,4 6 4 16,0 5 3-16,3 3 2 0,3 3-4 16,0 0-13-16,0 0-1 15,0 12-7-15,15 12 3 16,7 4 5-16,2-2-1 15,0 1-2-15,1-6-6 16,-2-5-13-16,2-5-1 16,-1-4 7-16,-5-6 2 15,-1-1 3-15,2 0 5 16,-5-14 4-16,2-5 2 16,-1-4 2-16,-5-4-1 15,-3 1 2-15,-5-2-1 16,-2 1 1-16,-1 4 3 15,0 3-1-15,0 3 6 0,0 6 6 16,0 3-5 0,0 6 1-16,0 2-7 0,0 0-6 15,2 0-2-15,11 14-3 16,7 8 5-16,5 5 2 16,3 2-2-16,1-2 0 15,0-3-7-15,1-5-8 16,0-6-18-16,3-7 1 15,-2-4-26-15,2-2 6 16,-5-2 14-16,-2-12 13 16,-6-3 18-16,-7-2 7 15,-9-3 0-15,-4 0 6 16,0 1 8-16,-4 1 25 16,-14 5 7-16,-3 1 0 0,-5 5-12 15,4 1-10-15,3 5 12 16,10 3-6-16,1 0-15 15,4 5-8-15,2 15-7 16,2 5 0-16,0 3-1 16,2 0 1-16,13-3-1 15,4-3-2-15,3-3-8 16,3-7-21-16,0-1-7 16,-1-9-9-16,-2 0-13 15,-7-2 9-15,1 0 4 16,-7 0 6-16,-4-10 22 15,-2-4 15-15,-3-3 5 16,0-3 2-16,0-2 0 0,-2-4 0 16,-5-3 3-1,-2 2 4-15,4 3-2 0,2 5 2 16,3 11 1-16,0 5 5 16,0 3-12-16,3 3-3 15,15 17-1-15,6 8 1 16,1 2 0-16,-2 1-5 15,-2-1-26-15,1-6-67 16,2-7-121-16,-3-10-165 16</inkml:trace>
  <inkml:trace contextRef="#ctx0" brushRef="#br1" timeOffset="-157806.71">9176 6036 525 0,'0'0'169'16,"-21"-83"-11"-16,3 54 14 15,4 10-32-15,3 11-26 16,3 6-25-16,2 4-33 15,-1 33-32-15,-1 19-18 16,4 17 12-16,4 7-6 16,0-1-7-16,0-4-3 15,9-5-2-15,4-8 0 16,1-7-1-16,-1-11-30 16,2-11-53-16,0-9-85 0,-2-10-124 15,4-11-210-15</inkml:trace>
  <inkml:trace contextRef="#ctx0" brushRef="#br1" timeOffset="-157592.12">9067 6425 651 0,'0'0'171'16,"0"0"-92"-16,0 0 65 0,0 0-45 15,0 0-72 1,0 0-15-16,127-43-1 0,-74 28-11 16,-3 1-2-16,-4 2-45 15,-6 2-67-15,-5 3-80 16,-7 4-117-16</inkml:trace>
  <inkml:trace contextRef="#ctx0" brushRef="#br1" timeOffset="-156473.29">9553 6285 822 0,'0'0'160'0,"0"0"-12"0,0 0-3 16,-80-22-71-16,54 22-36 15,-2 14-15-15,1 16-6 16,6 4-10-16,5 6-5 15,10-2-2-15,6-5-1 16,4-9-1-16,23-5-2 16,11-11-18-16,11-8-30 15,7-7-48-15,4-18-32 16,-2-6-29-16,-4-5 4 16,-6-4-21-16,-8-5 72 15,-6-5 51-15,-5-3 55 16,-9-4 0-16,-7 1 29 15,-8-1 25-15,-5 11 48 16,0 9 39-16,-1 13-2 16,-11 13 21-16,4 7-1 0,2 4-58 15,-4 1-27-15,0 27-26 16,-4 11-3-16,2 12 8 16,6 2-21-16,6 0-14 15,0 0-11-15,0-4-5 16,3-3-2-16,6-9 0 15,3-7-3-15,5-9-10 16,0-6-17-16,4-4 1 16,-3-8 9-16,0-3-10 15,-4 0-1-15,-1-8 20 0,-3-12 8 16,1-5 3-16,-2-3 0 16,-3 2 3-16,-3 2-2 15,0 7 1-15,-2 5 0 16,1 4 10-16,-2 6 4 15,1 0-2-15,2 2-11 16,6 0-3-16,3 12-1 16,2 8 1-16,2 2 0 15,-4 1-4-15,6-1 1 16,-1-2-24-16,3-3 4 16,4-6 1-16,3-5-8 15,-1-6 19-15,1 0-18 16,-4 0 0-16,-2-13 15 15,-4-5 14-15,-3-5 1 16,-3-2 0-16,-4-4 17 0,-4 0 15 16,-3 3 2-16,0 1-1 15,0 6 2-15,-10 2 0 16,-1 8-7-16,0 4 1 16,0 5-11-16,-1 0-8 15,-3 21-10-15,3 9-1 16,3 8-1-16,7 3 1 15,2-4-1-15,0-1 1 16,9-9-10-16,9-5-19 16,0-8-25-16,6-5-1 15,4-9-6-15,4 0 24 16,-1 0 34-16,-3-12 3 0,-7 0 1 16,-6-7 0-16,1-3-1 15,-5-2 3-15,1 0 6 16,-2 2 8-16,-2 3 4 15,-4 7 14-15,1 4-2 16,-2 2-12-16,0 5-6 16,6-1-11-16,-2 2-3 15,4 0-1-15,2 0-1 16,-4 8 0-16,2 6-8 16,-3 3-21-16,-6 2-9 15,-2 2-9-15,0 1 9 16,0-2 4-16,0-1 26 15,0-2 5-15,-13-1-20 16,-4-5-6-16,-2 1-22 0,-2-7 1 16,4 1-19-16,3-5-67 15,0-1-69-15,6 0-136 16</inkml:trace>
  <inkml:trace contextRef="#ctx0" brushRef="#br1" timeOffset="-156292.72">10811 6218 655 0,'0'0'214'0,"0"0"-176"0,0 0 61 16,0 0-53-16,0 0-46 15,0 0-42-15,3-6-143 16,-3 6-310-16</inkml:trace>
  <inkml:trace contextRef="#ctx0" brushRef="#br1" timeOffset="-135728.59">1463 8187 819 0,'0'0'73'0,"0"0"-3"15,0 0 39-15,0 0-61 16,0 0-37-16,0 0-6 16,0 0-4-16,0 0-1 15,-76 60 2-15,61-47-2 16,6-4 0-16,6-6 0 15,-3-1-4-15,0-2-9 16,0 0-9-16,-3-17-9 16,6-4-6-16,0-5 14 15,3-2 8-15,0 2 5 0,0 5 10 16,0 3 6 0,3 5 14-16,3 4 4 0,-6 7 8 15,5 2-7-15,-1 0-6 16,5 0-14-16,0 14-2 15,6 11 10-15,-2 6 3 16,-4 9 1-16,-1 3-8 16,-5 2-5-16,-3 0 0 15,0-3-4-15,0 0 2 16,-6-5-3-16,-6-5 2 16,-3-5-2-16,0-5-3 15,-4-4-3-15,-4-6-5 16,1-3 0-16,-5-5 6 15,3-4 2-15,0 0 3 16,3-9 1-16,-1-7 1 0,6-7 0 16,5 1 0-16,5 3 7 15,6 4 7-15,0 3-7 16,0 5 0-16,15 5-2 16,6 2-4-16,4 0-1 15,5 8 0-15,1 10 3 16,1 3-4-16,-4 4 0 15,0-3 0-15,-4 0-33 16,2-2-24-16,-4-5-62 16,0-4-46-16,-1-9-98 15,-3-2-237-15</inkml:trace>
  <inkml:trace contextRef="#ctx0" brushRef="#br1" timeOffset="-135261.66">1272 8032 681 0,'0'0'152'16,"-85"-4"-44"-16,49 4 29 16,3 0-48-16,5 4-24 15,9 6-15-15,-1 6-20 16,2 14-5-16,-1 11-10 15,1 17-3-15,5 12 3 0,4 3 9 16,7 3 11-16,2-3-17 16,0-2-3-16,5-3 2 15,11-10-6-15,7-7-9 16,5-10 0-16,12-12-2 16,5-15 0-16,13-10 0 15,9-8-2-15,9-25 0 16,9-18 0-16,-4-12-3 15,-1-5-21-15,-5-8-15 16,-7-3 12-16,-15-5 3 16,-18-2 10-16,-27 3 8 15,-13 6 8-15,-48 9 4 16,-23 9 8-16,-21 12 8 16,-11 18 5-16,-2 19-20 0,5 8 5 15,9 27-5-15,21 8-5 16,20 11-3-16,16 14-29 15,18 9-132-15,12-1-90 16</inkml:trace>
  <inkml:trace contextRef="#ctx0" brushRef="#br1" timeOffset="-102148.75">2680 8124 494 0,'0'0'270'0,"0"0"-183"15,0 0 87-15,0 0-47 16,0 0-46-16,0 0-23 16,-79-68-2-16,55 66-14 0,-7 2-13 15,-12 4-7-15,-5 19-11 16,-6 3-1-16,2 7-1 16,13 0-1-16,8 0-4 15,10-4-3-15,12-2-1 16,6-4 0-16,3-5-6 15,9-6-1-15,18-6-1 16,10-6-8-16,12-6-11 16,6-23 7-16,2-11-20 15,-3-5-13-15,-8 1-8 16,-10-1-9-16,-11-3 22 0,-13-1 21 16,-12-1 26-1,0-4 1-15,-15 4 8 0,-10 6 16 16,4 9 8-16,0 11 30 15,6 8-12-15,6 9 13 16,5 1-9-16,1 5-22 16,3 1-11-16,0 0-15 15,0 10-5-15,9 13 0 16,4 12 6-16,5 8 6 16,1 3 2-16,-2 6 0 15,1-3-8-15,-2-3-1 16,5-7-6-16,1-8 1 15,1-9-1-15,1-5 0 16,-2-7-2-16,5-8-3 0,1-2-4 16,2-5-11-16,0-17 9 15,-2-4-7-15,-7-4 5 16,-6-1 3-16,-12 1 6 16,-3 2 4-16,0 5 0 15,-3 5 0-15,-10 6 2 16,1 4 3-16,-6 4-1 15,6 4 9-15,-6 0-7 16,0 6 1-16,0 15-5 16,0 6 1-16,5 2-2 15,5 1-1-15,7-5 0 16,1-4 0-16,6-3-1 16,18-4-1-16,13-7 1 15,12-7 1-15,11 0-1 16,4-10-1-16,-3-10-4 0,-7-3-7 15,-15 2-7-15,-11 1 8 16,-7 3 7-16,-12 0 5 16,-5 5 2-16,-4-1-1 15,0 2 6-15,0 3 7 16,-9-1 13-16,-4 4-3 16,1 2-5-16,0 3-10 15,0 0-4-15,3 0-3 16,-1 10-2-16,5 5-1 15,2 4-1-15,3 1-1 16,0-1 0-16,2-1-2 16,14-1 2-16,4-3-4 0,5-4-5 15,3-4-12-15,2-5-10 16,0-1-4-16,-5 0-15 16,-7 0 9-16,-4-3 10 15,-8-5 23-15,-5 1 11 16,-1-3 4-16,0 3 5 15,0 0 20-15,-7 4 25 16,-1 0-2-16,2 2 0 16,2 1-7-16,1 0-17 15,3 0-13-15,0 4-12 16,0 13-3-16,1 10 3 16,11 7-1-16,3 5-1 0,0 6-1 15,0 4 0-15,-2 2-1 16,-4-1 1-16,-1 1 0 15,-5-7-2-15,-3-1-12 16,0-8-15-16,0-9 0 16,-11-2-1-16,-8-4 13 15,-1-5-5-15,-8-4 5 16,-3-3 2-16,-5-4 5 16,-1-4 0-16,4 0-1 15,9-18-17-15,9-11-46 16,9-12-56-16,6-11-31 0,18-8-71 15,19-1-82 1</inkml:trace>
  <inkml:trace contextRef="#ctx0" brushRef="#br1" timeOffset="-101699.79">3478 8036 188 0,'0'0'686'16,"0"0"-567"-16,0 0 41 16,0 0-2-16,0-79-74 15,0 71-28-15,4 2-21 16,1 2-16-16,4 4-14 16,6 0-5-16,3 0-1 0,7 8 1 15,2 7 0-15,0 5-2 16,-2 4-15-16,-2-2-17 15,-4 0-7-15,2-2-3 16,-9-5-14-16,-2-2 5 16,-4-4-18-16,-3-2 26 15,-3-4 21-15,0-2 20 16,0-1 4-16,-16 0 7 16,-4 0-3-16,2 0 5 15,-1-7 20-15,4-6 10 16,2-3-2-16,2-2-11 15,7-1-4-15,4-4-7 0,0 1-3 16,6 3-12 0,16 0 0-16,3 6-3 0,2 0-6 15,0 5-31-15,2 2-62 16,-4 4-32-16,2 2-89 16,-8 0-158-16</inkml:trace>
  <inkml:trace contextRef="#ctx0" brushRef="#br1" timeOffset="-101315.59">3949 8061 220 0,'0'0'572'15,"0"0"-419"-15,0 0 19 0,0 0-26 16,0 0-90-16,0 0-23 15,-1-38-13-15,17 18-10 16,4-2-6-16,2-2-4 16,-1-1 4-16,-5 1-4 15,-4 3 1-15,-6 4-1 16,-3 5 0-16,-3 4-1 16,0 5 1-16,-9 2 2 15,-9 1 2-15,-7 7-4 16,3 17 1-16,-1 6-1 15,7 6-1-15,7-2 0 16,6-2 0-16,3-4-1 0,0-4-1 16,4-7-4-16,10-5-13 15,5-5-28-15,5-7-18 16,4 0-53-16,7-4-71 16,-1-14-110-16,0 0-175 15</inkml:trace>
  <inkml:trace contextRef="#ctx0" brushRef="#br1" timeOffset="-100950.37">4163 7972 704 0,'0'0'124'16,"0"0"-7"-16,0 0-14 16,0 0-57-16,0 0-26 15,0 0 4-15,28 14 7 16,-4-14-13-16,1-4-10 0,-2-9-7 15,-1-3 1-15,2-1-2 16,-9 0-2-16,-5 1-11 16,-7 2-5-16,-3 0 14 15,0 0 4-15,-13 6 0 16,-5 2 2-16,-6 6 1 16,0 0 0-16,-1 3-1 15,7 17 0-15,0 7-1 16,9 4 1-16,4 3 3 15,4 2 9-15,1-6-1 16,0-5-2-16,12-4-5 0,12-5-2 16,4-4-3-16,5-10-1 15,7-2-5-15,0 0-57 16,-2-17-139-16,-4-2-206 16</inkml:trace>
  <inkml:trace contextRef="#ctx0" brushRef="#br1" timeOffset="-100245.56">4931 7599 289 0,'0'0'555'16,"0"0"-471"-16,0 0 45 15,0 0 36-15,0 0-89 16,0 0-32-16,-14-54-26 0,14 72-18 16,0 12 1-16,0 8-2 15,3 0-2 1,20-3-1-16,8-4-6 0,6-5-24 15,4-4-2-15,-3-5-10 16,-5-6-6-16,-9-1 0 16,-9-1-2-16,-7 0 5 15,-8 2-21-15,0 7 19 16,-20 1 36-16,-13 5 5 16,-4 0-5-16,-2-3 4 15,2-2 9-15,4-3 2 16,11-7 0-16,8-3 1 15,7-4-1-15,7-2-2 0,0 0-9 16,0-10-48-16,16-11-151 16,11-4-21-16</inkml:trace>
  <inkml:trace contextRef="#ctx0" brushRef="#br1" timeOffset="-99465.32">5259 7920 546 0,'0'0'250'0,"0"0"-105"15,0 0 44-15,0 0-61 16,0 0-57-16,0 0-28 16,16-70-22-16,8 41-5 15,7-2-7-15,1 2-4 0,-4 3-3 16,-2 1-2-16,-7 6 0 15,-4 9-2-15,-8 3 1 16,-7 4 1-16,0 1 0 16,0 2 7-16,-13 0-3 15,-11 5-4-15,-10 16-1 16,1 5 1-16,6 7 0 16,6 1-2-16,11-5 2 15,7 0 0-15,3-8-1 16,7-5-5-16,19-4 2 15,14-10 2-15,12-2-2 16,12-5 2-16,8-17-5 0,-8-1-17 16,-6-3 6-16,-9 4-4 15,-13 1-1-15,-6 4 12 16,-12 5 11-16,-8 1 3 16,-8 5 2-16,-2 1 30 15,0 0 5-15,-12 4-9 16,-3 1-3-16,-9 0-11 15,-1 8-11-15,1 12-2 16,7 3-3-16,4 4-1 16,6-2-2-16,4 0 2 15,3-4-4-15,0-4-2 16,14-4-10-16,3-5-18 16,11-5-7-16,4-3-12 0,2 0 21 15,-1-6-30 1,-3-7-13-16,-7-1 28 0,-8-1 26 15,-4-2 17-15,-7-2 4 16,-4 3 6-16,0 2 14 16,0 7 30-16,0-1 24 15,-7 4 4-15,-1 3-10 16,4 1-13-16,1 0-14 16,3 2-25-16,-3 21-13 15,3 8 0-15,0 14 9 16,0 5-9-16,0 5-3 15,16 5 0-15,1 1 0 0,-1 0-4 16,2 0 0-16,-2-5-52 16,-8-3-19-16,-2-10-64 15,1-11-121-15,-2-15 81 16,1-14-475-16</inkml:trace>
  <inkml:trace contextRef="#ctx0" brushRef="#br1" timeOffset="-98367">6167 7711 816 0,'0'0'162'16,"0"0"-61"-16,0 0 85 15,0 0-75-15,0 0-41 16,0 0-40-16,0 0-20 16,-37-37-7-16,43 62-2 15,9 5 1-15,1 5 1 16,2-4-1-16,-1 1-2 16,2-9-2-16,0 1 1 15,-2-9-3-15,-1-5-3 16,-1-6-19-16,-3-2 2 0,-5-2 8 15,1 0 10 1,-2-18 6-16,3-4 4 0,-6-3-1 16,-2-2 0-16,-1 2 7 15,0 1 9-15,0 4-4 16,0 3 1-16,0 5-1 16,0 4 1-16,0 5-1 15,0 3-4-15,0 0-11 16,9 0-1-16,5 7 1 15,10 7-2-15,1 5 2 16,2-2 0-16,-2 4 0 16,0-4-9-16,-2-3-16 15,-1-6-6-15,-1-2-2 16,-3-6 16-16,0 0 1 16,-6 0 15-16,4-11 1 0,-5-6 1 15,-4-4 2-15,2-2 3 16,-6-3 12-16,-3 0 4 15,0 1-4-15,0 1-1 16,0 5 4-16,-6 2-5 16,-1 6-1-16,-2 3-2 15,3 4-1-15,0 2 0 16,3 2-4-16,1 0-8 16,-5 6 0-16,4 18 0 15,0 5-1-15,3 2 1 16,0 1-3-16,13-6-1 15,5-3 2-15,6-6-8 16,1-6-17-16,1-4-2 16,-1-6-1-16,-1-1 11 0,-3 0 5 15,-6-5 12-15,0-8 2 16,-6-1 2-16,-2-2 1 16,-1-1 7-16,-6 3 14 15,0 0 3-15,0 2-2 16,0 0-6-16,0 3-6 15,3 4-4-15,-3 2-5 16,6 3 0-16,3 0-4 16,6 0-8-16,0 3 8 15,6 10-1-15,-2 1-10 0,-4 1-10 16,4-2-15 0,-5-2-9-16,-1-1 6 15,-2-3 7-15,-4-5 11 0,1-2 11 16,-1 0 8-16,-1 0 2 15,0-5 4-15,5-12 15 16,-1 0 8-16,0-2 6 16,-2 0 2-16,5 2-6 15,-4 2-6-15,0 2-5 16,3 5-8-16,2 4-8 16,2 4-2-16,2 0-1 15,4 0-1-15,-1 0 1 16,-1 8-6-16,0 0-14 15,1 1-19-15,-3-6-17 16,0 1-15-16,-1-4-55 0,-4 0-66 16,-4 0-136-1</inkml:trace>
  <inkml:trace contextRef="#ctx0" brushRef="#br1" timeOffset="-97150.39">2556 8981 646 0,'0'0'146'0,"0"0"-61"16,0 0 78-16,6-83-13 15,-6 71-69-15,-6 4-17 16,-7 5-3-16,-5 3-21 16,-7 2-26-16,-7 22-8 15,-2 11-4-15,6 10-2 16,4 2 0-16,13 0 1 15,10-5-2-15,1-5 0 16,6-6-7-16,13-10 4 16,11-6-2-16,3-8-10 15,3-7-8-15,1 0-3 16,0-4-15-16,-7-9-2 0,-9 3 3 16,-11-1 0-16,-4 2 7 15,-6 0 30 1,0 1 4-16,-1-1 0 0,-8 2 4 15,0 2-2-15,6 0 0 16,3-1 9-16,0 2-5 16,0-5-6-16,0 1 2 15,9-2-2-15,1 2 0 16,-4 2 1-16,-3 4 0 16,-3 2 15-16,0 0 18 15,0 0 5-15,0 0-9 16,0 2-6-16,0 13-10 15,-3 9-3-15,-3 4 10 0,-1 4-1 16,7 2-3-16,0 1 2 16,0 4-8-16,0 3-4 15,0 2-6-15,0-4 1 16,0-2-4-16,0-4 2 16,0-6-24-16,0-4-47 15,7-7-62-15,1-10-72 16,2-7-194-16</inkml:trace>
  <inkml:trace contextRef="#ctx0" brushRef="#br1" timeOffset="-96751.67">2856 9442 185 0,'0'0'712'0,"0"0"-616"15,0 0 73-15,0 0-20 16,0 0-78-16,0 0-41 16,-21-9-13-16,20 31-13 15,-2 5-2-15,1 5-1 16,-1-2-1-16,0-1-1 15,3-5-11-15,0-4-59 16,0-8-89-16,0-6-129 16,9-6-326-16</inkml:trace>
  <inkml:trace contextRef="#ctx0" brushRef="#br1" timeOffset="-95130.95">3208 9138 893 0,'0'0'113'0,"0"0"-2"16,0 0 29-16,0 0-70 0,0 0-43 16,0 0-19-16,6-27-8 15,22 17-3-15,5 1-23 16,-3 2-47-16,-3 2-35 15,-11 5-20-15,-4 0-45 16,-6 2-72-16,-6 10-24 16</inkml:trace>
  <inkml:trace contextRef="#ctx0" brushRef="#br1" timeOffset="-94933.72">3251 9282 397 0,'0'0'165'15,"0"0"-63"-15,0 0 54 0,0 0-31 16,0 0-58 0,0 0-39-16,21-11-17 0,12-2-11 15,4-1 0-15,2 2-21 16,0 1-63-16,-2 0-40 16,-6 2-123-16,-1-3-181 15</inkml:trace>
  <inkml:trace contextRef="#ctx0" brushRef="#br1" timeOffset="-94334.43">3860 8828 715 0,'0'0'178'0,"0"0"-76"16,0 0 78-16,0 0-61 15,-94-34-53-15,69 34-26 16,1 15-13-16,3 9-17 16,3 4-3-16,12 2-6 15,4-1-1-15,2-2 0 16,2-1-1-16,13-5-4 16,6-1-5-16,-2-3-15 15,2-3-18-15,-2-6-6 16,-4-1-6-16,-3-2-2 15,-6-1 21-15,-3-1 14 16,-3 1 14-16,0 2 5 0,0 2 0 16,0 6 3-1,0 0 2-15,0 3-1 0,-3 0-1 16,2-3 0-16,1-1-1 16,0-3 2-16,0 0-1 15,0-3 0-15,0-3-1 16,4 1 1-16,1-2 1 15,0 0 0-15,-3 0-1 16,1 3 0-16,-3 1 0 16,3 0 4-16,-3 7-3 15,0 1-1-15,0 0 0 16,3 2-1-16,3-3 0 0,2 1-2 16,0-3-3-16,0-2-7 15,-2-2 4-15,0 0 7 16,-3 1 2-16,-3-1 0 15,0 3 1-15,0 3 8 16,-3 0 2-16,-6 2-2 16,0 0-6-16,3-4-3 15,0 2-12-15,2-5-72 16,-1-3-135-16,5-4-155 16</inkml:trace>
  <inkml:trace contextRef="#ctx0" brushRef="#br1" timeOffset="-91784.73">4749 8940 747 0,'0'0'78'0,"0"0"27"16,0 0 21-16,0 0-56 15,0 0-31-15,0 0-18 16,-9-10-11-16,-5 19-1 16,-5 6-6-16,0 1 1 15,1-3 3-15,3-4-6 16,6-7 4-16,6-1-3 0,1-1 1 16,1 0 1-16,-1 0-1 15,2-14-3-15,0-8-13 16,0-4-1-16,2-4 10 15,7 1-3-15,7 3 5 16,-5 6 2-16,-2 6 2 16,-2 5 2-16,-4 5 9 15,0 2 4-15,0 2-9 16,0 0-5-16,3 16-3 16,2 11 7-16,0 6 1 15,-2 9-2-15,-3 2 0 16,-3 1 6-16,0 2-7 15,0-3 2-15,0-3-4 0,-4-3 0 16,-5-7-2-16,-1-6-1 16,-4-6 0-16,4-6 1 15,-2-4-1-15,-2-6 0 16,-4-3 0-16,-1 0 1 16,1-1-1-16,-1-16 0 15,-2-3 0-15,6-3 0 16,3-2-2-16,3 4 0 15,6 6 1-15,3 4 0 16,0 5 1-16,16 4 1 16,11 2-1-16,9 0 1 15,3 12 1-15,1 6-2 0,2 3-1 16,-3 1 1-16,-3 0 0 16,-2-1-9-16,-3-3-64 15,-4-4-62-15,-2-7-90 16,-4-7-199-16</inkml:trace>
  <inkml:trace contextRef="#ctx0" brushRef="#br1" timeOffset="-90937.39">5234 9394 197 0,'0'0'678'0,"0"0"-603"0,0 0 27 15,0 0 26-15,0 0-66 16,0 0-42-16,-12-27-17 15,12 28-3-15,0 16-3 16,0 7 1-16,0 6 1 16,0 0 0-16,0-1-16 15,-3-2-20-15,-5-5-16 16,5-5-20-16,-1-3-30 16,4-11-25-16,0-3-59 15,0 0-116-15</inkml:trace>
  <inkml:trace contextRef="#ctx0" brushRef="#br1" timeOffset="-90119.24">5553 8922 635 0,'0'0'146'16,"0"0"9"-16,0 0 3 15,0 0-75-15,0 0-41 16,0 0-2-16,-55-2-15 16,34 14-16-16,-3 0-3 15,3-2 2-15,2 0-2 16,5-4-2-16,5-2-2 15,3-2-1-15,3-2 0 0,2 0 1 16,1-2-2 0,0-13-1-16,0-11-26 0,0-1 6 15,6-5 2-15,7 2 1 16,2 7 15-16,-2 6 1 16,-5 7 2-16,-2 4 0 15,-3 3 2-15,0 3-1 16,3 0-1-16,3 0 1 15,4 14 3-15,2 8 4 16,2 3 6-16,-4 4-6 16,-4 4 3-16,-6 3-5 15,0-2 1-15,-3 2-1 16,0-2 0-16,0-2-5 16,0-5 1-16,-6-3-1 0,-2-7-1 15,1-8 1-15,1-1 0 16,2-5-1-16,-1-3 2 15,-4 0 3-15,-4 0-3 16,-1-4-1-16,-2-9 0 16,4-6 1-16,3 0-2 15,6-1-2-15,3 6 2 16,0 4 5-16,12 6-5 16,15 2 2-16,7 2-1 15,8 0-2-15,4 15 1 16,-1 1 0-16,-2 1-1 0,-1 1-1 15,-2-2-30 1,-3-1-65-16,-1-6-71 0,-6-4-144 16</inkml:trace>
  <inkml:trace contextRef="#ctx0" brushRef="#br1" timeOffset="-87967.15">6215 9228 700 0,'0'0'181'0,"0"0"-145"0,0 0 69 16,0 0 5 0,0 0-48-16,0 0-41 0,0 0-16 15,3-10-5-15,0 27-4 16,-3 9 4-16,0 7 5 15,0 6-4-15,0-2-1 16,0 1-7-16,-6-6-45 16,0-7-35-16,0-6-29 15,2-9-47-15,4-10-81 16,0-2-198-16</inkml:trace>
  <inkml:trace contextRef="#ctx0" brushRef="#br1" timeOffset="-85685.66">6513 8808 448 0,'0'0'115'0,"0"0"-16"0,0 0 50 16,0 0-28-16,0 0-31 15,0 0-16-15,0 0-3 16,-1-6-24-16,-2-2-2 16,3-4-31-16,0-2 3 15,0-6-11-15,0-1-3 16,13 4-3-16,2 0 0 16,0 3-2-16,3 4 0 15,0 1 0-15,4 1-2 16,-1 5-4-16,-1 3-11 15,-6 0-11-15,-2 0-2 0,-4 12-1 16,-2 8 11-16,-6 4 8 16,0 3 2-16,0 1 9 15,-3-3 3-15,-6-2 0 16,3-6 0-16,3-4 0 16,0-7-1-16,3-2 1 15,0-2 1-15,0-2-1 16,0 0 0-16,0 0 0 15,0 0 2-15,0 0-2 16,15 0 0-16,10-6 5 16,8-5 6-16,0 3-9 15,-2-1-2-15,-7 4-1 0,0 3 1 16,-6 2-5 0,-3 0 4-16,-2 2 0 0,-3 11-6 15,-2 2 0-15,-2 4-3 16,-3 1 1-16,-3 0-2 15,0 0-2-15,0-2 6 16,-6-2 1-16,-5-4 2 16,-2 0 1-16,0-4-1 15,-5-2-1-15,3-2-4 16,-1-4-26-16,2 0-20 16,4 0-43-16,5-2-50 15,5-9-99-15</inkml:trace>
  <inkml:trace contextRef="#ctx0" brushRef="#br1" timeOffset="-85327.36">7274 9045 453 0,'0'0'486'0,"0"0"-418"16,0 0 43-16,0 0 29 0,0 0-75 16,0 0-39-16,0 0-17 15,6-6-6-15,-6 25-3 16,0 8 1-16,0 7 3 15,0 1-4-15,0-1 0 16,0-4 0-16,0-1-1 16,0-7-7-16,0-3-47 15,0-8-14-15,0-7-44 16,0-4-68-16,0 0-122 16,3-18-197-16</inkml:trace>
  <inkml:trace contextRef="#ctx0" brushRef="#br1" timeOffset="-83528.59">7742 8588 363 0,'0'0'132'0,"0"0"-71"16,0 0 60-16,0 0-34 15,0 0-33-15,0 0 7 16,0 0 18-16,0 0 0 16,0 0-10-16,0 1 8 15,-1-1-2-15,-1 0-12 16,-1 0-14-16,2-10-28 0,1-4-8 16,0-4-4-16,0-3-2 15,9 1-7-15,7 1-1 16,1 2 1-16,-1 4-2 15,1 3 0-15,-4 4-1 16,-1 4 0-16,-3 2-3 16,4 0-7-16,-4 0-7 15,-3 17 4-15,1 5-2 16,-5 4 2-16,-2 7 5 16,0 0-5-16,0 0-3 15,0-4 2-15,-6-1-2 16,2-6 10-16,1-6 2 15,1-7 6-15,1-1 0 0,1-7 1 16,0-1 0-16,0 0 0 16,0 0 0-16,0 0 0 15,0 0-4-15,9 0 4 16,10 0 6-16,-1 0-2 16,0-3-3-16,-2 2-1 15,-4 1-2-15,3 0 2 16,-6 0 0-16,3 1-5 15,-2 10-3-15,-4 3-11 16,-1 1 4-16,-5 3 1 16,0 3-1-16,0-2 4 15,-12 1 1-15,-6-1 1 16,0-3 3-16,2-1-7 16,-5-1 1-16,6-3 0 0,-3-4-5 15,4-3-14-15,1-4-34 16,6 0-55-16,2 0-103 15,5-9-147-15</inkml:trace>
  <inkml:trace contextRef="#ctx0" brushRef="#br1" timeOffset="-83153.62">8324 8952 752 0,'0'0'84'16,"0"0"2"-16,0 0 81 15,0 0-52-15,0 0-59 16,0 0-31-16,-7-3-11 16,7 18-10-16,0 7-2 15,0 4 7-15,0 2-7 16,0 1 2-16,0-2-4 0,0-4 0 16,0-2-1-16,0-4-5 15,0-6-47-15,0-5-67 16,0-1-16-16,0-5-91 15,4 0-136-15</inkml:trace>
  <inkml:trace contextRef="#ctx0" brushRef="#br1" timeOffset="-81868.77">8821 8579 690 0,'0'0'102'0,"0"0"8"16,0 0 41-16,0 0-55 16,0 0-39-16,0 0-12 15,0 0-10-15,-9 0-20 16,-2 3-11-16,-3 1 0 16,5-1-2-16,3-2-1 15,1-1 0-15,5 0 0 16,-3 0 2-16,3-5-3 15,-3-13-8-15,1-4-5 0,2-3 0 16,0 2-8-16,0 3 7 16,8 1 5-16,1 3 9 15,-1 5 0-15,-1 4 0 16,-1 5 3-16,0 2-3 16,0 0-4-16,6 2 4 15,-3 15 3-15,0 6-2 16,-2 5 2-16,-1 8 2 15,-3 3-1-15,0 1-2 16,-3 2 1-16,0-1-3 16,0-5 0-16,-3-2 1 15,-9-6-1-15,2-5 1 16,-1-3-1-16,-2-8 2 16,2-3-4-16,-2-4 2 0,1-2 0 15,0-3 0-15,2 0 0 16,1 0 0-16,1-13 1 15,2-3-1-15,2-4 0 16,1 3-1-16,3 1 1 16,0 6 3-16,0 2 4 15,12 5 6-15,1 3-4 16,8 0-5-16,3 3 8 16,0 11-11-16,0 3 2 15,-2 0-2-15,2 3-1 16,-3-4-1-16,-3 0-1 0,-1-2-38 15,-3-7-55 1,0-2-53-16,-1-5-116 0,-1 0-294 16</inkml:trace>
  <inkml:trace contextRef="#ctx0" brushRef="#br1" timeOffset="-80753.7">9368 8050 677 0,'0'0'137'0,"0"0"-10"16,0 0 20-16,0 0-19 15,0 0-61-15,0 0-31 16,-22-7-13-16,22 7-13 16,0 0-10-16,9 7-2 15,13 4 2-15,0-2-2 16,0 2 2-16,-3 1-7 15,-7-1-23-15,1 5-3 16,-5-1-1-16,-5 4 2 0,-3 4 14 16,0 4 7-16,0 4 6 15,-5 0 4-15,-7 2 1 16,-1 0 4-16,1 1-2 16,0-5-2-16,3-2 3 15,3-5-1-15,6-4-1 16,0-2 0-16,0-2 0 15,3-2 1-15,5 0-1 16,0-4-2-16,1 1-1 16,-1-2 0-16,-1 1-1 0,2 4 1 15,-4-1-1 1,-4 3-1-16,-1 4 0 0,0 2 4 16,0 1 0-16,0 0 0 15,-3 0-3-15,3 0-4 16,0-4 5-16,0 2-5 15,0-4 2-15,8 1 3 16,-1-2-1-16,1-3-9 16,0-1 9-16,-3-3 0 15,1-1 3-15,0-2-1 16,0 1 1-16,0 0-4 16,-3-1-10-16,0-1 1 15,-3 2 0-15,0 2-9 16,-2 2 7-16,-14 2-15 15,-4 3-39-15,-2-2-38 0,0-3-104 16,2-5-56 0</inkml:trace>
  <inkml:trace contextRef="#ctx0" brushRef="#br1" timeOffset="-79801.15">3624 10396 850 0,'0'0'168'0,"0"0"-113"16,0 0 64-16,0 0-14 16,0 0-50-16,0 0-37 15,-6-20-14-15,30 8-4 16,7 1-4-16,1 2-25 16,-7 7-47-16,-1 2-41 0,-12 0-56 15,-11 10-94-15,-1 15-77 16</inkml:trace>
  <inkml:trace contextRef="#ctx0" brushRef="#br1" timeOffset="-79612.57">3542 10714 323 0,'0'0'330'16,"0"0"-261"-16,0 0 19 15,0 0 60-15,0 0-40 16,0 0-59-16,114-57-31 15,-79 39-8-15,-2 2-10 0,0 0-5 16,-3 2-46-16,-2 0-97 16,0-2-97-16,-5-1-271 15</inkml:trace>
  <inkml:trace contextRef="#ctx0" brushRef="#br1" timeOffset="-78870.89">4431 10389 769 0,'0'0'160'16,"0"0"-87"-16,0 0 55 15,0 0-37-15,11-87-49 0,5 70-20 16,2 3-11-16,0 4-8 16,-6 5-3-16,1 5-1 15,-4 0-5-15,-1 0 3 16,-3 14-5-16,-2 6-11 16,-1 4 7-16,-2 1-14 15,0 3-6-15,1-1 11 16,1-1-5-16,1-2-4 15,0-1-3-15,3-3 16 16,-3-5 6-16,4-5 8 16,-2-3 3-16,2-2-1 15,1-4 1-15,5-1 0 16,2 0 2-16,3 0 0 16,3 0-1-16,0-6 1 0,1-3-2 15,-4 4-1-15,0 2-2 16,-6 1 3-16,0 2-3 15,-6 0-6-15,-2 2-6 16,1 7-2-16,-2 5 0 16,-3 3 4-16,0 2 5 15,0 0 1-15,-8 2 0 16,-7-1-2-16,-3-2 8 16,-2 0 1-16,-3-1 0 15,5-6 1-15,-1-3 0 16,5-3 2-16,5-4-3 0,-1-1 1 15,4 0-1 1,5-10-34-16,1-11-98 0,1-8-168 16</inkml:trace>
  <inkml:trace contextRef="#ctx0" brushRef="#br1" timeOffset="-78315.76">5156 10316 817 0,'0'0'215'0,"0"0"-133"0,0 0 61 16,0 0-41-16,0 0-55 15,17-72-26-15,-6 67-16 16,3 1-5-16,-4 4-5 15,4 0 0-15,-5 0-11 16,1 2-12-16,-6 12-14 16,-2 3-12-16,-2 5 4 15,0 4 15-15,0 2-13 16,-13 2 12-16,-2 1 10 16,0-4-8-16,4-3 8 15,4-4 12-15,5-6 13 16,2-4-2-16,0-5 0 15,0-2-1-15,12-3-1 0,6 0 5 16,6 0 6-16,-3-4-4 16,-2-5-2-16,-5 1 0 15,-1 2-1-15,-1 1 0 16,-3 5-7-16,0 0 3 16,-3 0 1-16,-3 0 0 15,0 5 0-15,-3 9-2 16,0 2-4-16,0 4-17 15,0 0 5-15,-11 4-5 16,-5-2 12-16,1-2 4 16,-4-2-2-16,1-2 13 15,-3-3-1-15,3-3 5 0,3-5-3 16,5-5-1-16,2 0-21 16,5-5-135-16,3-14-149 15</inkml:trace>
  <inkml:trace contextRef="#ctx0" brushRef="#br1" timeOffset="-76935.25">5141 10752 581 0,'0'0'127'15,"0"0"-75"-15,0 0 27 16,0 0 23-16,0 0-57 15,0 0-38-15,0 28 6 0,0 2 6 16,0 2-6-16,6-1-6 16,-2 2-5-16,-1-3-1 15,-1-4 1-15,-2 1-2 16,0-7-6-16,3-1-58 16,3-10-85-16,7-9-99 15,2 0-156-15</inkml:trace>
  <inkml:trace contextRef="#ctx0" brushRef="#br1" timeOffset="-76639.99">5818 10647 825 0,'0'0'59'16,"0"0"27"-16,0 0 24 16,0 0-52-16,0 0-35 15,0 0-16-15,0 2-4 16,0 16 1-16,2 4 1 16,-2 3 0-16,0 1-5 15,0 2 0-15,-9-2-1 16,0 2-39-16,1-6-53 15,4-5-81-15,4-11-96 16,0-6-202-16</inkml:trace>
  <inkml:trace contextRef="#ctx0" brushRef="#br1" timeOffset="-75969.48">6246 10314 458 0,'0'0'115'0,"0"0"-1"16,0 0 32-16,0 0-32 16,0 0-33-16,0 0-18 15,-22-83-10-15,22 65-28 16,3 3-2-16,6 2 6 16,1 2-8-16,-2 2-6 15,1 4-13-15,4 4-2 16,4 1-2-16,2 0 0 15,0 6 2-15,-4 12-20 16,-4 6-21-16,-4 4 4 16,-4 2 12-16,-3-1-4 15,0 3 17-15,0 2 11 16,-13 0 1-16,-2 0 0 16,0-2 3-16,3-5-2 0,6-6 0 15,3-7 0-15,1-7 3 16,2-4-4-16,0-3-2 15,0 0 2-15,11 0 1 16,13-6 2-16,7-12-1 16,3-3-2-16,4 1-5 15,-4 0-85-15,-1 5-74 16,-5 3-123-16</inkml:trace>
  <inkml:trace contextRef="#ctx0" brushRef="#br1" timeOffset="-75652.2">6716 10393 482 0,'0'0'373'0,"0"0"-290"16,0 0 53-16,0 0 20 15,0 0-81-15,0 0-32 16,-19-19-25-16,17 26-12 16,-2 15-5-16,4 8 4 0,0 6-2 15,-3 3-3 1,3-1 0-16,-3-2 0 0,3-6 0 16,-3-5-1-16,3-7-33 15,0-5-37-15,0-5-62 16,0-8-35-16,0 0-121 15,9-7-211-15</inkml:trace>
  <inkml:trace contextRef="#ctx0" brushRef="#br1" timeOffset="-74853.6">7311 10103 648 0,'0'0'188'0,"0"0"-111"16,0 0 75-16,0 0-64 16,0 0-46-16,0 0-18 0,-55-17 4 15,33 17-7-15,1 0-17 16,-3 0-2-16,2 0 1 15,5 0-1-15,7 0 0 16,4 0 1-16,3-7-3 16,1-8-3-16,2-4-15 15,0-2-6-15,0 1 9 16,11 3-3-16,2 3 3 16,-1 3 15-16,-4 5 0 15,-1 3 0-15,-4 3 0 16,1 0 0-16,4 0 0 15,3 3 1-15,3 13 6 0,-2 2 3 16,0 6 1-16,-1 2-4 16,-4 5 3-16,-2 1-6 15,-5 0 1-15,0 4-3 16,0-1-2-16,0-2 2 16,-12-4-2-16,-2-5 1 15,1-5-1-15,1-5 1 16,0-6-2-16,0-2 1 15,3-6-1-15,-4 0-2 16,1 0 0-16,-5-4-3 16,5-7 2-16,2-2 1 15,1 1 0-15,6 5 0 16,0 3 0-16,3 3 3 0,0 1 0 16,12 0 0-16,12 0 0 15,4 0 2-15,5 3-2 16,-2 8 0-16,1-1 0 15,-1 4-2-15,-3-1 0 16,-1-4-23-16,0 1-63 16,-3-1-37-16,-6-3-95 15,0-4-179-15</inkml:trace>
  <inkml:trace contextRef="#ctx0" brushRef="#br1" timeOffset="-74521.35">7614 10410 704 0,'0'0'255'0,"0"0"-234"16,0 0 33-16,0 0 59 16,0 0-28-16,0 0-39 15,0 68-18-15,0-42-7 16,0 1-9-16,0 0-9 0,0-3-3 16,0 0 1-16,0-4-1 15,-3-3-10-15,-3-3-34 16,3-4-64-16,0-5-46 15,2-5-94-15,1 0-210 16</inkml:trace>
  <inkml:trace contextRef="#ctx0" brushRef="#br1" timeOffset="-73838.45">8015 10004 916 0,'0'0'75'0,"0"0"-38"16,0 0 83-16,0 0-34 15,0 0-61-15,0 0-23 16,-68 5-2-16,48 3 0 16,5-1 0-16,4-3-1 15,5-1 0-15,1-3-8 16,2 0-11-16,0 0-5 0,0-5 2 16,0-7-14-16,-1-3 20 15,2 2 12-15,2 2 3 16,0 3 2-16,0 3 4 15,0 3 10-15,0 2 4 16,0 0-6-16,0 0-11 16,10 9 1-16,-2 11 9 15,3 5 4-15,-1 1-2 16,-4 8-3-16,-2 1-1 16,-1 3-7-16,-3-2-2 15,0 2 0-15,0-6 0 16,-7-4 2-16,-9-2-2 0,-1-5 1 15,1-3-1-15,-1-7-1 16,-1-2 1-16,5-8-2 16,3-1 2-16,-1 0-1 15,2 0 3-15,0-9-2 16,3-3 0-16,2-1-7 16,4 2 7-16,0 0 0 15,0 7 0-15,16 1 8 16,7 3-1-16,8 0-3 15,7 1 4-15,1 8-3 16,2 1-4-16,-4-1-1 16,2 0-3-16,-2-5-49 15,0-4-73-15,1 0-132 16,-8 0-404-16</inkml:trace>
  <inkml:trace contextRef="#ctx0" brushRef="#br1" timeOffset="-72838.12">4188 10254 524 0,'0'0'84'16,"0"0"-8"-16,0 0 50 0,0 0-4 16,-42-72-39-16,32 66-19 15,2 1-3-15,2 5-13 16,3 0-12-16,2 0-26 16,-1 5-10-16,2 17 0 15,0 7-2-15,0 7 1 16,2-2-8-16,16-1 3 15,7-3-6-15,5-1-22 16,4-7-3-16,2-5 0 16,0-3-4-16,-12 0-5 15,-2-1-2-15,-7 4 6 16,-11 5 12-16,-4 2 23 16,0 6 6-16,0 1 2 0,-7-1 1 15,1-4 0-15,5-3 1 16,1-5-3-16,1-2-5 15,20-1 3-15,4-6-2 16,5-1 3-16,1 0-4 16,-2-5 5-16,-8 5 0 15,-3-1-1-15,-9 5 1 16,-5 5-2-16,-1 3 1 16,-3 3 1-16,0 4-2 15,0-1 2-15,-3 2 0 16,0-3 0-16,3-3 0 15,0 0 0-15,0-2-2 0,6-1 2 16,3-1-5-16,0 0-6 16,0-1-43-16,3-2-55 15,1-1-30-15,8-9-51 16</inkml:trace>
  <inkml:trace contextRef="#ctx0" brushRef="#br1" timeOffset="-71887.75">8428 9668 819 0,'0'0'109'15,"0"0"8"-15,0 0 9 0,0 0-49 16,0 0-56 0,0 0-20-16,-20-7-1 0,26 7-15 15,14 12 8-15,6 4-9 16,-4-1-42-16,-2 0 5 15,-10 1 5-15,-3 2 2 16,-5 1 1-16,-2 5 16 16,0-1 25-16,-15 2 2 15,3 3 1-15,0-3 0 16,6 0-1-16,2-2-1 16,4-3 3-16,0-3 1 15,0-2-1-15,0-1 0 0,0-5 0 16,0 2 0-1,0-4 1-15,6 0-1 0,1 1 1 16,-1-1-1-16,3 0-1 16,0 1-3-16,4-1 3 15,1 0-3-15,1-1 0 16,-5-2 3-16,1 3 1 16,-4-1-4-16,2 0-1 15,-3 2 3-15,-1 1 2 16,-1-1 1-16,-2 3 1 15,0 0 0-15,0 0 5 16,-2 3-7-16,0-2 8 16,0 1-5-16,0-4 0 0,0 2-1 15,0-3-1 1,0 0-1-16,0-3-3 0,3-1-2 16,4-3-53-16,6-1-53 15,1 0-64-15,-3 0 10 16,-4 0-136-16</inkml:trace>
  <inkml:trace contextRef="#ctx0" brushRef="#br1" timeOffset="-68422.34">2886 11935 482 0,'0'0'139'0,"0"0"-27"16,0 0 38-16,0-80-26 0,-6 68-34 15,-6 2-4-15,-3 6-14 16,1 4-15-16,-8 0-19 16,-3 11-20-16,-5 21-10 15,5 12-8-15,1 9 2 16,15 0-2-16,7-2 0 16,2-7-1-16,14-6 0 15,11-8-5-15,7-9-3 16,-1-6-21-16,6-10-13 15,-3-5-20-15,-1 0-2 16,-6-5 7-16,-9-10 0 16,-5 2 9-16,-8-1 46 15,-5 0 3-15,0 0 15 0,-5 3 3 16,-5 2 28-16,4 4 25 16,0 5 1-16,3 0-2 15,3 0-31-15,0 0-21 16,0 5-15-16,0 16-1 15,0 9 0-15,6 6 1 16,2 3-2-16,0 1 1 16,0 2-2-16,-2-3 0 15,-2-3-1-15,1-3-11 16,2-5-51-16,-1-6-81 16,5-10-87-16,0-9-152 15</inkml:trace>
  <inkml:trace contextRef="#ctx0" brushRef="#br1" timeOffset="-68005.72">3148 12358 933 0,'0'0'86'0,"0"0"1"16,0 0 57-16,0 0-91 16,12-80-30-16,-1 69-3 0,-1 6-10 15,2 1-9 1,0 3-1-16,-3 1 0 0,0 0-3 16,0 1-4-16,0 17-11 15,-5 3-1-15,-1 11 4 16,-3 2-1-16,0 5 4 15,-12 2 4-15,-10 1-11 16,1-2 3-16,-4-1-3 16,7-7 8-16,0-6 10 15,9-5 0-15,3-8 1 16,4-5 0-16,2-1 0 16,0-7-2-16,0 0 2 15,0 0 2-15,14 0 6 16,14-8-2-16,7-10-3 0,4-5-3 15,-1-3-63 1,1 3-98-16,-2 0-202 0</inkml:trace>
  <inkml:trace contextRef="#ctx0" brushRef="#br1" timeOffset="-67054.56">3730 12107 416 0,'0'0'43'0,"0"0"-41"16,0 0-4-16,0 0-7 16,0 0-47-16,0 0 32 15,0 0 24-15,0 0 69 16,0 0 16-16,0 0 66 15,0 0 9-15,0 0-21 16,0 0-29-16,0 0-32 16,3 0-33-16,9 0-25 15,12-6-19-15,9-3-1 16,4-1-11-16,3 3-49 16,-4 3-50-16,-6 1-28 0,-8 3-70 15,-10 0-101-15</inkml:trace>
  <inkml:trace contextRef="#ctx0" brushRef="#br1" timeOffset="-66832.72">3772 12344 599 0,'0'0'196'0,"0"0"-157"15,0 0 81-15,0 0-36 0,0 0-60 16,0 0-16-16,97-39-8 16,-79 36 0-16,-6 3-1 15,-2 0-56-15,-1 0-78 16,-6 0-115-16,-3 3-261 16</inkml:trace>
  <inkml:trace contextRef="#ctx0" brushRef="#br1" timeOffset="-65922.82">4634 11757 645 0,'0'0'164'0,"0"0"-82"16,0 0 44-16,0 0-7 15,0 0-33-15,0 0-47 16,-55-41-18-16,40 61-10 16,3 8-8-16,4 8-3 15,8 2-1-15,0 0 0 16,9-1-6-16,15-7-7 0,3-1-23 16,0-7-15-16,-6-5 2 15,-3-3 4-15,-9-4 14 16,-6 1 1-16,-3 1 22 15,0 5 3-15,-12 4 6 16,-12 5 10-16,-1 4-9 16,1 2 0-16,4-3 5 15,4-2-5-15,8-5-1 16,7-5 0-16,1 0 0 16,0-8-1-16,0 1 1 15,3-3 0-15,9 0-2 16,0-3 1-16,1 0-3 15,2 0 4-15,0-1 0 0,-2 1 0 16,-2 3-1-16,-2 4-1 16,0-1-7-16,-5 5-19 15,1 0-2-15,-2 2-2 16,-2 1 5-16,2-4 14 16,-1 1 4-16,1-4 5 15,-2 0 4-15,5-2 2 16,-3 1-1-16,0-3 1 15,0 0 2-15,3 0-1 16,-3-1 2-16,-1 1 1 16,-1-2-1-16,1 1-1 15,-2-2-4-15,1 0 0 16,-1 2 2-16,0 0-2 0,0 2-3 16,0 1-12-16,-1-4-75 15,-10 1-136-15,-1-5-215 16</inkml:trace>
  <inkml:trace contextRef="#ctx0" brushRef="#br1" timeOffset="-61971.34">5272 12039 487 0,'0'0'269'16,"0"0"-161"-16,0 0 49 16,0 0-4-16,0 0-54 15,-16-80-24-15,16 64-27 0,0-2-9 16,0-1-20-16,13 2-15 16,4 0-4-16,2 0-2 15,5 6 1-15,-9 3-1 16,1 8-15-16,-5 0-18 15,-2 2 2-15,-3 18-2 16,-2 3 13-16,-4 12 9 16,0 2-1-16,-6 4 4 15,-6 0-5-15,2-5 6 16,1-7-1-16,3-6 2 16,6-6 4-16,0-6 3 15,0-4 1-15,0-3-2 16,0-1 2-16,3-3 4 0,12 0-3 15,4 0 4-15,7 0 0 16,-1-8 0-16,2 2-5 16,-8 2 0-16,1 3 0 15,-3-2-4-15,-3 3 4 16,-1 0 0-16,-4 0-4 16,-3 7 0-16,-1 6-9 15,-4 4 2-15,-1 7 0 16,0 2-3-16,-6 4-2 15,-10 1-5-15,-8-2-1 16,0-1 4-16,-3-1-11 16,2-2-3-16,7-3-50 15,0-5-32-15,6-6-65 16,9-6-102-16</inkml:trace>
  <inkml:trace contextRef="#ctx0" brushRef="#br1" timeOffset="-61649.29">5857 12389 951 0,'0'0'84'0,"0"0"15"16,0 0 67-16,0 0-80 0,0 0-39 15,0 0-16-15,-12-18-18 16,12 18-8-16,0 12-5 16,0 8 0-16,-4 10 6 15,-1 2-6-15,-2 4 0 16,-2-2 0-16,-3-3-1 16,6-4-4-16,0-5-32 15,3-7-16-15,3-6-43 16,0-6-52-16,0-3-44 15,3-5-53-15,12-23-63 16</inkml:trace>
  <inkml:trace contextRef="#ctx0" brushRef="#br1" timeOffset="-60982.29">6236 11901 757 0,'0'0'163'16,"0"0"-69"-16,0 0 68 0,0 0-54 15,0 0-34-15,0-82-32 16,10 68-7-16,5-1-15 16,5 2-15-16,-1 1-3 15,-1 2-2-15,3 6-1 16,-8 1 0-16,2 3-6 16,-4 0-12-16,-4 9-7 15,0 9 2-15,-7 8 1 16,0 4 1-16,-4 6 6 15,-12 2-8-15,-2 0 11 16,3-2 4-16,2-7-4 16,5-5 6-16,5-8 4 15,3-5 2-15,0-2-1 16,0-4 2-16,0 0 0 0,0-3 0 16,6 0 1-1,10-2 6-15,1 0 4 0,2 0-3 16,2-2-4-16,-6-5-1 15,1 2-3-15,-5 5-1 16,-1 0 1-16,-1 0-1 16,0 0 0-16,-3 0-1 15,0 8 0-15,-3 3-7 16,0 3 0-16,-3 5 1 16,0 1-7-16,-3 0-8 15,-7 0 14-15,-7 1-3 16,2-4 7-16,-1 0-1 0,-2-2-3 15,2-1 7 1,1-5 0-16,0-2-31 0,7-2-27 16,4-5-49-16,2 0-86 15,2 0-228-15</inkml:trace>
  <inkml:trace contextRef="#ctx0" brushRef="#br1" timeOffset="-60659.66">6791 12443 951 0,'0'0'178'0,"0"0"-161"16,0 0 75-16,0 0 12 16,0 0-61-16,0 0-22 15,3 34 20-15,3-6-19 16,-5 5-15-16,-1 5-5 16,-1 3-2-16,-17-4 0 15,6-4-34-15,0-5-46 16,2-7-50-16,4-11-86 15,1-8-196-15</inkml:trace>
  <inkml:trace contextRef="#ctx0" brushRef="#br1" timeOffset="-59273.37">7374 11896 741 0,'0'0'151'16,"0"0"-82"-16,0 0 46 15,-31-75-39-15,31 51-36 16,9 5-23-16,13 2-11 0,8 7-5 15,-5 3-1-15,0 7-2 16,-5 0-1-16,-4 7-1 16,-5 10-7-16,-4 6-11 15,-4 5-2-15,-3 4 1 16,0 3 7-16,0 1 5 16,-9 1 7-16,-1 0-2 15,-2 1 4-15,3-4 2 16,1-2 0-16,2-6 1 15,2-4-1-15,4-8 1 16,0-4 0-16,0-5 2 16,0-3 4-16,0-2 5 15,0 0-4-15,9 0 0 0,9-4 5 16,7-11 1-16,5-8-6 16,3 0-8-16,0 1-7 15,-2 2-51-15,-4 6-68 16,-2 7-97-16,-7 7-164 15</inkml:trace>
  <inkml:trace contextRef="#ctx0" brushRef="#br1" timeOffset="-58963.37">7830 12193 962 0,'0'0'78'0,"0"0"-63"16,0 0 98-16,0 0-40 16,0 0-61-16,0 0-10 15,-12 37 5-15,12-2 3 16,0 2-5-16,0 0-1 15,0 0-2-15,0-2-2 16,-2-5 0-16,-4-6-11 16,1-5-37-16,2-9-33 15,3-4-22-15,0-6-57 16,0-8-57-16,3-20-169 0</inkml:trace>
  <inkml:trace contextRef="#ctx0" brushRef="#br1" timeOffset="-58507.45">8311 11665 848 0,'0'0'104'0,"0"0"-59"15,0 0 92-15,0 0-24 16,0 0-44-16,0-73-44 16,0 73-18-16,4 0-7 15,13 0-5-15,5 9 5 16,0 8 0-16,-4 8-5 16,-9 8-2-16,-4 5-3 15,-5 2-2-15,0 3-3 16,-11 1-1-16,-4-1 8 15,-1-2 5-15,-2-2 3 16,4-5 0-16,3-6 0 16,3-8-1-16,5-5 1 15,3-8-1-15,0-2-1 0,0-3 2 16,0-2-2 0,0 0 2-16,17-2 0 0,13-15 5 15,8-5 0-15,4-5-5 16,4 1-1-16,-4 4-43 15,-3 2-70-15,-5 6-74 16,-10 7-139-16</inkml:trace>
  <inkml:trace contextRef="#ctx0" brushRef="#br1" timeOffset="-58199.37">8855 12094 937 0,'0'0'110'16,"0"0"-57"-16,0 0 113 15,0 0-61-15,0 0-61 16,0 0-18-16,-9 8-8 15,6 16-10-15,-1 7 13 16,-2 6-5-16,-5 4-14 16,-2 0 0-16,1 0-2 15,-3-3 0-15,5-5-20 0,2-7-51 16,5-10-54-16,3-7-97 16,0-9-176-16</inkml:trace>
  <inkml:trace contextRef="#ctx0" brushRef="#br1" timeOffset="-57057.19">9364 11497 773 0,'0'0'87'15,"0"0"-51"-15,0 0 95 16,0 0-51-16,0 0-44 16,0 0-19-16,-85-17-6 0,62 17 3 15,7 0-14-15,1 0 4 16,9 0 1-16,3 0-3 16,1-5 4-16,2-1 3 15,0-2-9-15,0-2-7 16,0 1 1-16,0 2 3 15,2 2 2-15,4 2-1 16,5 3 1-16,3 0-1 16,1 0 2-16,5 15 1 15,-4 4 0-15,0 3 2 16,-3 6-1-16,-5 4 0 16,-3 7-1-16,-4 4 3 15,-1 0-3-15,0 1 3 16,-11 1-4-16,-8-2 3 0,-3-4-3 15,-2-2 0-15,1-7-3 16,3-3 3-16,-1-8 0 16,2-7-2-16,7-4 1 15,0-5-4-15,0-3 4 16,0 0 1-16,-1-15-2 16,4-5-1-16,0-1 1 15,6 0 1-15,3 6 1 16,0 4 2-16,0 6 9 15,0 4 2-15,6 1-6 16,17 0-4-16,10 3 2 16,3 14-4-16,3 1 0 15,1 3 0-15,-1-2-1 0,1 1-8 16,-4-8-57-16,-2-2-60 16,-5-6-88-16,-4-4-216 15</inkml:trace>
  <inkml:trace contextRef="#ctx0" brushRef="#br1" timeOffset="-56140.34">9689 11151 863 0,'0'0'98'0,"0"0"-9"0,0 0 64 16,0 0-19-16,0 0-52 15,0 0-37-15,-25-41-32 16,25 41-13-16,14 2 0 15,13 15 0-15,3 1 0 16,4 3-2-16,-1-2-2 16,-1 1-41-16,-4-1-4 15,-4-2-24-15,-8-3 12 16,-4 1 9-16,-6-1 29 16,-6 4 13-16,0 2 10 15,-5 3 2-15,-14 3 2 16,-6 2 3-16,0 2 13 0,0 2-5 15,6-5 5-15,6 2-3 16,7-5-13-16,3-3 3 16,3-1-5-16,0-6-1 15,0 0 0-15,6-4-1 16,4-3-1-16,2-1-3 16,3-2-5-16,-1-1-14 15,-2-1-12-15,-2 1 2 16,-4 0 2-16,-3 2 11 15,-3 4 15-15,0 3 5 16,0 2 0-16,-6 6 0 16,-5-1 2-16,0 0 1 15,3 1 2-15,2-3 0 16,6-5 3-16,0 3 1 0,0-2-4 16,0-2 0-16,8-1-4 15,5-3 5-15,3 0-6 16,1-4 0-16,1 0 0 15,-1-2 0-15,-1-1 0 16,-6 2-1-16,2-2 1 16,-6 3 0-16,-3 0 0 15,0-1 0-15,-3 4 0 16,0 5-2-16,0 6 2 16,-14 2 0-16,-3 1-9 15,-3-4 0-15,-1-2-11 0,-1-1 9 16,7-6-15-1,0-6-49-15,3-1-74 0,4-5-123 16</inkml:trace>
  <inkml:trace contextRef="#ctx0" brushRef="#br1" timeOffset="-51125.07">10524 9546 546 0,'0'0'135'15,"0"0"-54"-15,0 0 78 16,0 0-35-16,6-79-26 15,-6 69-8-15,0 6-30 16,-13 4-14-16,-4 0-18 16,-8 8-18-16,-6 17-8 15,1 7-2-15,6 3 0 16,12 0-1-16,10 1-4 16,2-6 3-16,20 1-7 15,17-7-3-15,5-7-16 16,7-7 4-16,-2-1-1 0,-10-5-4 15,-2 0 6 1,-13 0-8-16,-6-1 2 0,-9 3-13 16,-5 4-1-16,-2 3 24 15,-5 9 19-15,-17 3 2 16,-8 3-2-16,-4-2 0 16,-2-2 0-16,3-2 0 15,2-7 0-15,2-1 2 16,7-6-4-16,9-4-4 15,4-4-22-15,9 0-52 16,0-8-31-16,21-17-177 16,12-11-78-16</inkml:trace>
  <inkml:trace contextRef="#ctx0" brushRef="#br1" timeOffset="-49957.82">10972 9590 747 0,'0'0'118'16,"0"0"13"-16,0 0 28 16,0 0-54-16,0 0-62 15,0 0-9-15,-45-7-4 16,37 22-17-16,0 2-10 16,5 3-2-16,3-1 1 15,0 0 1-15,0-2-3 0,10-1-2 16,5-6 0-16,4-2-3 15,2-6-5-15,3-2-16 16,3 0 0-16,0-15-11 16,-5-5-1-16,-4-3 7 15,-5 3 12-15,-5-1 19 16,-4 4 0-16,-4 4 5 16,0 0 9-16,0 7 21 15,0 1 5-15,0 2-4 16,0 3-2-16,0 0-18 15,0 0-9-15,0 4-7 16,2 12 0-16,4 4 3 16,3 2-1-16,0-1-1 15,1-3-1-15,2-2 0 0,2-4-1 16,0-2 0-16,1-7 0 16,3-3 0-16,0 0 0 15,0-6 1-15,3-11 1 16,-6-4-1-16,0 2 1 15,-8 1 0-15,-2 1 1 16,-4 1 1-16,-1 1 1 16,0 0-1-16,0 4 2 15,0 3 8-15,0 3 5 16,2 0-1-16,-2 3-5 16,0 2-6-16,1 0-6 15,4 0-1-15,5 0-5 16,2 10 6-16,4 2 2 0,1 2-2 15,1 0 0 1,-3-1 0-16,-1-3 0 0,0-1-1 16,-1-4 0-16,-1 0-7 15,-1-3-5-15,-1-2 6 16,-1 0 1-16,-1 0 6 16,-2-10 0-16,2-4 0 15,-3-3 1-15,1 1 1 16,-1-2-1-16,-1 2 0 15,-1 4-1-15,1 2 2 16,-2 4-2-16,-1 3 3 16,1 2-2-16,-1 1 0 0,1 0-1 15,4 0-4 1,4 0 1-16,4 0 2 0,1 3 1 16,-1 4 0-16,-1 3-1 15,3-1 1-15,-3 1-5 16,2-1 0-16,-3-4-4 15,0-1-6-15,0-2 6 16,-3-2 4-16,0 0 4 16,1 0 1-16,-2-3 1 15,-2-8 1-15,0-3 1 16,-2-3 4-16,2-4-1 16,-3 2 8-16,-1-1-2 15,-2 3 1-15,1 7-2 0,-1 3 2 16,0 4 1-16,0 3-4 15,0 0-9-15,2 0-1 16,8 6-7-16,3 8 7 16,6 2 0-16,-2 2 0 15,2-2 0-15,3-3-1 16,-2-3 0-16,4-5-4 16,0-5-2-16,0 0 6 15,3 0-6-15,3-15-5 16,-2-4-5-16,-3-3-4 15,-1-2-4-15,-7-3-6 16,-4 1-1-16,-10 4 1 16,-3 1 5-16,0 8-24 15,-16 6-24-15,-17 7-10 0,-12 4-70 16,-13 18-111-16,-11 6-207 16</inkml:trace>
  <inkml:trace contextRef="#ctx0" brushRef="#br1" timeOffset="-48899.65">9443 9344 526 0,'0'0'81'0,"0"0"-39"0,0 0 63 16,0 0 13-16,-69-75-9 15,59 67-39-15,7 2 0 16,0 3 7-16,1 2-5 16,2 1-37-16,0 0-18 15,0 0-7-15,5 7-5 16,19 18 6-16,7 16 23 16,8 8 1-16,4 11 0 15,5 5-3-15,7 2-1 16,5 5-3-16,4 2-13 15,-1 1-2-15,0-3-3 16,-6-3-10-16,0-7 4 0,-8-8-4 16,-4-5 1-1,-2-6-1-15,-6-4 1 0,-4-6-1 16,-6-4 0-16,-5-7-3 16,-5-3 3-16,-4-6-1 15,-5-6-5-15,-5 1-5 16,-2-6 0-16,-1-1-1 15,0-1 1-15,0 0 6 16,0 0 2-16,0 0 3 16,2 0 0-16,-2 0 0 15,0 0 1-15,0 0-1 16,0 0 0-16,0 0 0 16,0 0 0-16,0 3-2 15,0 11-4-15,-14 7 6 16,-11 14 0-16,-8 9 0 0,-7 7 0 15,3 5 0-15,-7 5 0 16,-2-2 0-16,1-3-1 16,4-3 1-16,9-9-2 15,10-7 0-15,7-8-18 16,6-7-28-16,1-1-10 16,0-5-6-16,0 0 0 15,-1-4-17-15,-1 2-12 16,1-5-12-16,0-1-32 15,1-2-71-15,3-6-39 16</inkml:trace>
  <inkml:trace contextRef="#ctx0" brushRef="#br1" timeOffset="-47976.01">10199 10374 582 0,'0'0'47'0,"0"0"21"16,0 0 54-16,0 0-58 15,0 0-25-15,0 0 16 16,0-13 7-16,0 13-15 16,0 0-6-16,0 0-1 15,-12 0 2-15,-13 15 1 16,-11 7-31-16,-12 7 1 0,1-1-1 15,5-2-1 1,10-7 0-16,13-7-2 0,10-7-4 16,9-5-3-16,0 0-1 15,0 0-1-15,0 0-6 16,19-10-7-16,8-5 13 16,6-5 0-16,1-2 0 15,-2 7-5-15,-7 2-6 16,-5 4-7-16,-3 1 11 15,0 0-1-15,-1 0 4 16,-2 2 4-16,-1 1 0 16,-4 4 0-16,-1 1 0 0,-1 0 1 15,0 1-1-15,1 14 0 16,-2 6 4-16,4 4 5 16,-5 8 1-16,-2 2 0 15,-3 0-4-15,0-2-2 16,0-6-4-16,0-3 0 15,0-7 0-15,0-8-3 16,0-1-19-16,0-6-68 16,0-2-50-16,6-2-88 15,3-15-166-15</inkml:trace>
  <inkml:trace contextRef="#ctx0" brushRef="#br1" timeOffset="-47158.58">9887 10176 495 0,'0'0'108'0,"0"0"10"15,0 0 25-15,0 0-35 16,0 0-47-16,0 0-14 0,-3-2-8 15,3 2-10-15,0 0-9 16,6 0-10-16,12 8 46 16,6 3-5-16,4 2-10 15,4 2-12-15,1-1-7 16,1 0-8-16,1 0-6 16,-3-3-5-16,-5 0 1 15,5-2-4-15,-7-2 0 16,-2-1 1-16,-3-5-2 15,-5-1 1-15,-4 0-2 16,-5 0 2-16,-4 0-3 16,1 0 3-16,-3 0 1 0,0 0 0 15,0 0 3-15,0 0-1 16,0 0 0-16,0 0 1 16,0 0-1-16,0 0-3 15,0 0 2-15,0-1-1 16,-6-7 1-16,-2-3 0 15,-2-5 7-15,1-5 0 16,-4-9 2-16,1-6-11 16,0-5 0-16,-1 3 0 15,2 0-3-15,6 10-10 16,2 12-9-16,3 8-7 16,0 1-59-16,11 2-88 15,16 1-119-15,0 1-376 0</inkml:trace>
  <inkml:trace contextRef="#ctx0" brushRef="#br1" timeOffset="-45992.18">10779 10079 449 0,'0'0'386'15,"0"0"-304"-15,0 0 6 16,0 0 29-16,0 0-22 16,0 0-45-16,-100-4-27 0,75 28-1 15,10 3-4-15,12 3-16 16,3-3 0-16,15 0-2 16,18-5-4-16,9-8-3 15,8-7-13-15,2-4-1 16,-5-3-15-16,-11 0 1 15,-14 0 5-15,-13 0 4 16,-5 0 0-16,-4 2 13 16,0 10 4-16,-13 5 9 15,-8 4 0-15,-3-1 5 16,0 2-4-16,-1 0-1 16,-2-1 0-16,0-1 1 15,1-3-1-15,0-5 0 16,4-2-1-16,1-3 1 0,4-6-2 15,4-1-6 1,10-4-40-16,3-16-80 0,18-6-76 16,18-4-59-16</inkml:trace>
  <inkml:trace contextRef="#ctx0" brushRef="#br1" timeOffset="-45509.34">11288 10144 877 0,'0'0'107'0,"0"0"-58"15,0 0 111-15,-97-9-42 16,68 18-83-16,1 7-10 16,4 6 3-16,2 3-8 15,7 1-9-15,2 1-5 16,7-2 0-16,6-3-4 15,0-1 1-15,0-3-2 16,10-4-1-16,13-5-2 16,6-6-5-16,7-3-9 15,4-3-7-15,-2-13-27 16,-10-4-3-16,-4-3 4 16,-12 0 5-16,-8 1 10 15,-4 0 8-15,0 5 14 0,-6 4 12 16,-7 5 5-16,-2 2 16 15,6 3 13-15,0 3 19 16,8 0-8-16,-1 0-13 16,1 2-18-16,1 15-10 15,0 4 8-15,0 4 4 16,0-1-13-16,3-1-2 16,8-1-1-16,5-2 0 15,1-3-2-15,4-6-24 16,5-6-52-16,5-5-49 15,3 0-62-15,-1-16-84 16,-3-4-186-16</inkml:trace>
  <inkml:trace contextRef="#ctx0" brushRef="#br1" timeOffset="-44809.36">11595 10193 877 0,'0'0'102'0,"0"0"-12"15,0 0 89-15,0 0-72 16,0 0-58-16,0 0 5 16,-36-15-5-16,35 15-20 15,-1 0-22-15,-2 10-6 16,-2 9 0-16,2 9 3 16,2-2-4-16,2 0 0 15,0-2 0-15,0-4 1 16,0-3-2-16,3-4 0 0,3-5-5 15,0-1-10 1,-2-6-9-16,-1-1 7 0,3-1 5 16,2-17 8-16,2-4-3 15,-2-3 1-15,-2 5 7 16,-3 1-1-16,0 0 1 16,-2 3 0-16,1 1 4 15,-2 3 2-15,1 4 1 16,-1 2 5-16,3 3-1 15,-3 3-5-15,1 0-6 16,2 0-4-16,6 2 0 16,5 10 3-16,4 7 1 0,-2 1 0 15,-1-1 1 1,-3-3-1-16,1 0 0 0,-2-2-3 16,-2-3-3-16,-2-5-6 15,-2-1 1-15,-1-5 6 16,-1 0 1-16,-1 0 4 15,2-3 1-15,5-13 1 16,-1-4-2-16,1-6 0 16,-3 4 1-16,1-2 1 15,-3 3-2-15,2 3 0 16,-4 3 4-16,6 6 5 16,-5 1 2-16,2 6-5 15,4 0 0-15,2 2-4 16,5 0-2-16,4 2 1 15,0 11-1-15,-3 8 0 0,-4 6 0 16,-4 0-2-16,-3 1-1 16,-5 1-9-16,1-4-18 15,6-2-16-15,-1-2 26 16,5-7-68-16,1-5-72 16,5-9-63-16,3 0-139 15</inkml:trace>
  <inkml:trace contextRef="#ctx0" brushRef="#br1" timeOffset="-44391.07">12205 10201 844 0,'0'0'135'16,"0"0"-120"-16,0 0 97 15,0 0-47-15,0 0-54 16,0 0 5-16,54-3 3 15,-20 3-7-15,1-13-7 16,-3-1-4-16,-5-3 1 16,-8-2-2-16,-6-1 3 15,-9 3-2-15,-4-4 1 16,0 4 0-16,-9 4 5 16,-12 3-6-16,-7 6 3 15,0 4 0-15,-7 0 5 16,1 18 2-16,3 7 7 0,4 8 8 15,12 2-1 1,3 3-10-16,12-2 2 0,0-3 0 16,0-9-4-16,22-2-2 15,5-9-2-15,7-7 0 16,8-6-8-16,7 0 1 16,0-14-2-16,-4-3-10 15,-9-3-37-15,-6 1-30 16,-9 4-31-16,-11 2-21 15,-8 5-54-15,-2 5-113 16,-11 3-141-16</inkml:trace>
  <inkml:trace contextRef="#ctx0" brushRef="#br1" timeOffset="-43392.37">10551 9786 767 0,'0'0'89'0,"0"0"-53"16,0 0 46-16,0 0 20 15,0 0-46-15,0 0-30 16,31-39-21-16,53 6-1 16,38-8-4-16,23-3 0 15,9 5-4-15,-14 3-3 16,-24 11-36-16,-32 7 6 16,-28 8-25-16,-21 4-16 15,-19 2 17-15,-10 2 22 16,-6 2 37-16,-8 0 2 0,-21 0 4 15,-19 2-3 1,-13 13 5-16,-11 5 12 0,-11 5 1 16,-7 2 5-16,4 0 1 15,14-1 24-15,26-9 6 16,23-5-26-16,23-4-29 16,33-2-5-16,36-6 5 15,37 0 5-15,22-18-4 16,11-7 1-16,7-2-2 15,-3 1-22-15,-13 2 10 16,-15 2 1-16,-26 5-37 16,-35 5 3-16,-27 7 12 0,-24 2-1 15,-5 3 25 1,-35 0 9-16,-18 6 4 0,-26 11-1 16,-14 7 14-16,-11 5 7 15,-6 4-1-15,3 2-5 16,15-1 14-16,22-3 21 15,25-7-12-15,25-9-27 16,16-3-14-16,6-5-9 16,0-2 5-16,22-3-5 15,11-2-12-15,10-7 2 16,9-15-8-16,2-8-9 16,-6 2-18-16,-5 2 1 15,-13 4-3-15,-14 7 1 0,-10 6-28 16,-6 9-11-1,-12 0-34-15,-19 0-5 0,-13 17-14 16</inkml:trace>
  <inkml:trace contextRef="#ctx0" brushRef="#br1" timeOffset="-42036.81">1694 13529 134 0,'0'0'15'16,"0"0"-14"-16,0 0 9 15,0 0 4-15,0 0-14 16,0 0-20-16,0 0-122 15</inkml:trace>
  <inkml:trace contextRef="#ctx0" brushRef="#br1" timeOffset="-41733.9">1694 13529 435 0</inkml:trace>
  <inkml:trace contextRef="#ctx0" brushRef="#br1" timeOffset="-41258.17">1694 13529 435 0,'17'59'325'0,"-28"-59"-264"0,2-4 26 0,4 0 38 0,1-1-38 15,0-4-32-15,2-1-6 16,2-4-14-16,0-2-16 15,6-2-9-15,12-4-9 16,3 3-1-16,-3 4 0 16,1 3-1-16,-10 5 0 15,-1 4-1-15,-3 3-1 16,0 0-2-16,4 6-2 16,0 14 0-16,1 5-1 0,-5 5-1 15,-2 1-6 1,-3 0-3-16,0 0 1 0,0-1 2 15,0-5 2-15,-5-5 9 16,2-8-6-16,2-2 9 16,-1-7 0-16,2-1 0 15,0-2-1-15,0 0-1 16,0 0 0-16,9 0-6 16,8 0 9-16,5-2 0 15,2-6 2-15,0 1-2 16,-6-2 1-16,0 5-4 15,-6 1 4-15,-4 3-2 16,-6 0 1-16,1 0-1 16,0 2-7-16,-3 12 2 0,0 3 1 15,0 6-5-15,0 2 9 16,-16 1-13-16,-4 2 1 16,-4 0-1-16,-4-5-6 15,0-2-10-15,-1-6-3 16,4-6 10-16,2-8-21 15,3-1-18-15,2-13-50 16,0-18-90-16,6-11-150 16</inkml:trace>
  <inkml:trace contextRef="#ctx0" brushRef="#br1" timeOffset="-40793.44">1658 13300 569 0,'0'0'135'0,"0"0"-91"16,0 0 46-16,0 0 11 16,0 0-32-16,-110 38-24 15,77 1-3-15,2 10 7 16,-1 8-9-16,4 5-3 16,7 5 2-16,8-4-12 15,8 2-5-15,5 3-3 16,0 0-8-16,20-1 3 15,5-6-5-15,5-12-1 16,10-11-5-16,8-11 0 0,7-11-3 16,12-13 0-1,5-3-2-15,11-28 2 0,2-14-4 16,-1-13-1-16,0-9 1 16,-10-4-9-16,-7-4-4 15,-15 5 9-15,-16 2-11 16,-15 1 13-16,-18 6 4 15,-3 0 4-15,-27 4 1 16,-22 3 8-16,-18 7-1 16,-18 13 2-16,-12 15-11 15,-3 16 3-15,3 2-2 16,7 26 0-16,8 17-2 16,17 8-7-16,14 9-23 15,24-1-124-15,21-9-141 16,6-18-390-16</inkml:trace>
  <inkml:trace contextRef="#ctx0" brushRef="#br1" timeOffset="-13897.32">3463 13704 437 0,'0'0'178'0,"0"0"-106"16,0 0 65-16,0-86-10 16,0 69-36-16,0 3-21 15,-3 3 2-15,0 3-11 16,-6 1-13-16,2 2-5 15,-5 3-9-15,-6 2-9 16,0 0-14-16,-9 8-8 16,0 12-3-16,-1 7 1 15,7 4 0-15,6 0-1 16,6-3 0-16,5-3-4 16,4-2 0-16,0-5 0 0,7 0-2 15,7-5-16 1,3-4-10-16,6-2-10 0,1-7-4 15,1 0 0-15,0-7-4 16,-4-7 0-16,-6-3-8 16,-4-3 6-16,-7-4 13 15,-4 1 22-15,0-2 15 16,0 0 2-16,0 2 1 16,0 3 10-16,0 6 19 15,0 6 21-15,0 1 13 16,0 5-15-16,0 2-16 15,0 0-7-15,0 0-16 16,0 7-8-16,12 12 4 0,6 5 5 16,-3 3 0-16,3 4-3 15,-3 1-2-15,-2-1-5 16,-4 0 2-16,0-3-5 16,-1-4 2-16,-3-7-11 15,0-5-34-15,-2-9-35 16,-2-3-33-16,2 0-53 15,-1-11-60-15,-2-14-306 16</inkml:trace>
  <inkml:trace contextRef="#ctx0" brushRef="#br1" timeOffset="-12714.74">3839 13588 344 0,'0'0'215'16,"0"0"-95"-16,0 0 60 15,0 0-38-15,0 0-48 16,0 0-17-16,-15-20-6 16,12 20-30-16,3 0-29 15,-3 0-6-15,3 0-6 16,0 3 0-16,0 4 0 15,0-1-7-15,0-3-3 16,3 0-3-16,11-3-14 16,-1 0-9-16,-1 0-4 0,-3-7 4 15,0-3-2-15,-9 2 15 16,0-3 3-16,0 3 8 16,-5 3 2-16,-5 1 7 15,2 1 3-15,-1 3 1 16,2 0 8-16,3 0-6 15,-1 7-3-15,2 6 0 16,0 4-2-16,3 2-4 16,0 3 3-16,0 3-33 15,0-2-95-15,3 4-53 16,3-3-111-16</inkml:trace>
  <inkml:trace contextRef="#ctx0" brushRef="#br1" timeOffset="-12336.55">3915 13859 622 0,'0'0'241'16,"0"0"-175"-16,0 0 76 16,0 0-49-16,0 0-58 15,0 0-19-15,-33 36-6 16,33-23-4-16,0-2-5 15,0 0 1-15,0-3-2 16,0-3 0-16,3-1-2 0,3-4-11 16,0 0-25-1,3 0-9-15,-3 0 7 0,0-6-1 16,-3-6 10-16,-3-3-1 16,0 1-11-16,0-1 17 15,-12 4 8-15,-1 5 18 16,2 4 0-16,-1 2 9 15,-1 0 9-15,7 0-12 16,-3 6-3-16,3 2-3 16,3 3-1-16,3-2-2 15,0 2-24-15,0-5-85 16,6-2-112-16,7-4-87 16</inkml:trace>
  <inkml:trace contextRef="#ctx0" brushRef="#br1" timeOffset="-8997.95">4398 13364 170 0,'0'0'324'0,"0"0"-243"16,0 0 33-16,0 0 30 0,0 0-31 15,0 0-21-15,-49-69-12 16,49 69-17-16,0 27-25 16,0 21-14-16,0 18 26 15,0 15 10-15,0 3-26 16,0 4-4-16,0-1-15 16,10-5-8-16,10-7-7 15,5-13 0-15,4-12-4 16,-1-16-49-16,-1-10-43 15,1-12-51-15,0-12-61 16,4-3-80-16,-4-22-185 16</inkml:trace>
  <inkml:trace contextRef="#ctx0" brushRef="#br1" timeOffset="-8331.4">4844 13544 724 0,'0'0'96'15,"0"0"17"-15,0 0 33 16,0 0-94-16,0 0-26 15,0 0-11-15,-71-15 1 16,62 15-11-16,-2 0-4 16,1 0 1-16,7 0 0 0,0 0 0 15,1 0 1-15,-1-4 1 16,0-13-4-16,0-1-5 16,3-3 1-16,0 2 1 15,0 2 3-15,9 5 0 16,-1 4 1-16,-5 3 3 15,4 5-2-15,2 0 0 16,2 5 0-16,2 15 3 16,2 6 11-16,-2 5-4 15,-5 5-6-15,-2 4 3 16,-3 1-6-16,-3-2 1 16,0-1 0-16,0 1-4 15,0-3 1-15,-5-4 1 0,-5-1-1 16,-3-4 0-1,-1-7-1-15,-1-3 0 0,2-6 0 16,-2-4 2-16,0-7-2 16,-1 0-1-16,-4 0 1 15,4-12-1-15,-5-8 1 16,7-1-3-16,5-1-1 16,5 3 1-16,4 5 3 15,0 0 2-15,9 8 2 16,15 1 4-16,4 5-1 15,8 0 6-15,1 8-6 16,-4 9-2-16,3 3 0 0,-6 3-5 16,-5-3-2-16,0 4 2 15,-4-3-36-15,-4-6-68 16,0-4-63-16,0-7-149 16</inkml:trace>
  <inkml:trace contextRef="#ctx0" brushRef="#br1" timeOffset="-7566.65">5154 14006 801 0,'0'0'172'0,"0"0"-137"16,0 0 121-16,0 0-47 15,0 0-70-15,0 0-34 16,-1-38-2-16,7 57-2 15,6 6-1-15,0 6 4 16,-9 5-4-16,-3 0 1 0,0 3-1 16,0-5-13-16,-3-3-21 15,-6-5-30-15,5-9 1 16,-1-9-8-16,5-6-71 16,0-2-55-16,0-14-82 15</inkml:trace>
  <inkml:trace contextRef="#ctx0" brushRef="#br1" timeOffset="-6766.32">5623 13355 589 0,'0'0'138'0,"0"0"13"0,0 0 8 16,0 0-19 0,0 0-28-16,0 0-42 0,-69-31-29 15,57 48-19-15,-4 6-8 16,4 7-9-16,5 1 6 16,7-1-10-16,0-4 1 15,16 1-1-15,6-6-1 16,1 1-2-16,1-5-4 15,-2-3-8-15,-7-6-28 16,1-1-11-16,-8-4-7 16,-2 0 1-16,-5-2 19 15,-1 2 23-15,0 2 11 16,0 1 0-16,0 5 3 16,0 3 3-16,0 1 2 15,0 0 0-15,0-1-1 0,0 0-1 16,0-1 0-16,0-3 0 15,6-1-1-15,0-1 0 16,-3 1 2-16,3-4-1 16,-3 2 1-16,0 2-1 15,0-1 1-15,0 2-1 16,-2 0 0-16,1-1-2 16,-1 3 1-16,4-2-6 15,-2-1 0-15,0-1 6 16,0 0 1-16,0 0-2 15,0-2 2-15,0 3 4 16,-3 1-4-16,0-1 5 0,4 5-2 16,-4-3 7-16,0 3 0 15,0 0-1-15,0-2-3 16,2 3-4-16,1-5 0 16,-2 1-1-16,2-1 0 15,-3-2-1-15,0 1 0 16,0 0-6-16,0-1-33 15,0-3-56-15,-6-2-116 16,-1-3-165-16</inkml:trace>
  <inkml:trace contextRef="#ctx0" brushRef="#br1" timeOffset="-1415.94">6398 13514 492 0,'0'0'128'0,"0"0"-64"15,0 0 70-15,0 0-24 16,0 0-18-16,0 0-24 15,0 0-11-15,-22-23-7 16,13 23-15-16,-1 0-23 16,-5 0-7-16,-1 0 2 15,2 5-4-15,2-3-2 16,3 1 1-16,5-3-1 16,2 0 0-16,1 0-1 15,-1-1 0-15,2-15-7 0,-1-6-5 16,1-2 8-16,0-3-6 15,0 2 1-15,0 2 4 16,7 7 4-16,-1 5 1 16,-3 7 2-16,3 2-1 15,0 2-1-15,3 0-1 16,7 17 1-16,1 11 12 16,-1 5-3-16,1 6-1 15,-4 4 2-15,-4 1-6 16,0 4 1-16,-3-4-5 15,-5-3 0-15,-1-2-1 16,0-4 1-16,-1-5 1 0,-11-5-1 16,0-6 0-16,0-7 0 15,0-2 0-15,-4-6-3 16,2-4 3-16,-3 0-1 16,-2 0 1-16,2-16-3 15,0-1 3-15,4-3-7 16,4-2-3-16,6 6 6 15,3 3 0-15,0 5 4 16,7 2-3-16,14 6 3 16,7 0 3-16,5 1 2 15,0 15 0-15,0 3-2 16,-3 1-3-16,-5 4 0 16,-1-2-1-16,-6 4-36 15,0-3-36-15,-2-1-65 16,-4-1-87-16,3-9-154 0</inkml:trace>
  <inkml:trace contextRef="#ctx0" brushRef="#br1" timeOffset="-1109.32">6751 13820 690 0,'0'0'255'0,"0"0"-162"16,0 0 58 0,0 0-15-16,0 0-79 0,0 0-24 15,-11 0-8-15,11 17-14 16,0 9 9-16,5 6-3 16,-2 0-9-16,-3 3-8 15,0-2 0-15,0-3 0 16,-5-2-1-16,-4-7-11 15,3-5-26-15,3-8-45 16,0-5-5-16,3-3-53 16,0-1-18-16,0-23-106 15,9-12-240-15</inkml:trace>
  <inkml:trace contextRef="#ctx0" brushRef="#br1" timeOffset="-433.32">7010 13375 738 0,'0'0'95'0,"0"0"46"16,0 0 17-16,-42-78-49 15,38 61-46-15,1 3-10 16,3-1-14-16,0 0-18 16,0 4-13-16,3 3-3 15,6 3-5-15,3 3 0 16,5 2-3-16,2 0 0 15,0 8-3-15,-4 8 4 16,0 4-14-16,-6 1-10 16,-5 6 1-16,-4 0 13 15,0 2 0-15,0 0 0 16,-9 0 0-16,0-6 3 16,-1 0 4-16,4-6 2 0,3-3 1 15,1-4 2 1,2-4 0-16,0 0-2 0,0-1 2 15,0-3-6-15,5 1 6 16,11-3-2-16,1 0 2 16,2 0 2-16,3 0-2 15,-2 0-3-15,-4 0 3 16,-4 0 0-16,0 0 0 16,-3 0 0-16,-3 0-2 15,0 0 0-15,-1 12-6 16,-3 2-19-16,-2 6-6 15,0-1 1-15,0 3 8 0,-2-3 8 16,-9 0-12-16,0-4 10 16,-2-3-3-16,1-2 5 15,-4-4-1-15,-1-2-19 16,0-4-18-16,0 0-30 16,-1 0-58-16,6-15-107 15</inkml:trace>
  <inkml:trace contextRef="#ctx0" brushRef="#br1" timeOffset="734.68">7457 13135 677 0,'0'0'76'0,"0"0"37"0,0 0 23 16,0 0-63 0,0 0-22-16,0 0-7 0,17-43-12 15,-1 38-19-15,4-1-8 16,2 1 0-16,0 4-4 16,-1 1-1-16,-4 0-1 15,-4 0 0-15,-4 6-16 16,-1 6-19-16,-4 3 5 15,-2 5 4-15,-2 2 4 16,0 4 15-16,0 3 5 16,0 0 0-16,-8-2 3 15,-1 3 2-15,0-4-1 16,-1 1 2-16,1-2 0 0,-1-3 2 16,2-4 16-1,2 1 3-15,0-5 4 0,3-1-4 16,3-4-3-16,0 0-1 15,0-3-7-15,0 3-2 16,0-4-2-16,4 0-5 16,4 2 3-16,7-1-4 15,-3 0 0-15,1 2-2 16,-1-4-1-16,0 4 1 16,-2-3-2-16,-2 2 2 15,-2 3-1-15,-3-1 0 16,0 5 1-16,-3 1 1 15,0 2 0-15,0 3-1 16,0 3-2-16,-9-1 1 0,-4 0-2 16,-2-2-8-16,-2-4-2 15,2-1-7-15,-1-5 4 16,2-1 4-16,2-4 7 16,1-2 0-16,0-3-10 15,2 0-22-15,0-11-17 16,6-9-28-16,3-4-52 15,2-1-71-15,19 3 6 16,-2 8-72-16</inkml:trace>
  <inkml:trace contextRef="#ctx0" brushRef="#br1" timeOffset="1749.89">7696 13072 524 0,'0'0'169'16,"0"0"-53"-16,0 0 44 0,0 0-15 15,0 0-35 1,0 0-28-16,-27-38-28 0,27 38-23 15,21 20-9-15,11 7 31 16,9 8-15-16,0 4-16 16,-1 2-8-16,6 2 0 15,-4 1-10-15,-1 1 1 16,-5 2-4-16,-9 1-1 16,-9 2-3-16,-8 2 2 15,-10-1-9-15,-1-1-27 16,-24 1-12-16,-13-1-48 15,-9-3-62-15,-5-1-18 16,-5-2-71-16,-7-2-343 16</inkml:trace>
  <inkml:trace contextRef="#ctx0" brushRef="#br1" timeOffset="4483.99">3524 14973 595 0,'0'0'259'0,"0"0"-172"0,0 0 33 16,0 0-4 0,0 0-28-16,-46-72-48 0,46 72-10 15,0 0-15-15,0 0-10 16,0 0-5-16,0 17-2 16,0 12 2-16,0 11 2 15,0 7-1-15,0 1 4 16,0-4-4-16,0-5 0 15,0-10-1-15,0-7 0 16,0-6 0-16,0-10-1 16,0-3 1-16,0-3-5 15,0 0 4-15,0 0 1 16,1-4-1-16,8-14 2 0,2-4-1 16,5 1 0-1,-2 0 3-15,2 4-2 0,1 2 0 16,0 0-1-16,0 5 1 15,1 5-2-15,-2 2 1 16,2 3-1-16,0 0-1 16,-3 5 0-16,3 9 0 15,-6 9-1-15,-2 0 2 16,-1 6 1-16,-6 3-7 16,-3 2 4-16,0 1-2 15,-6 0-9-15,-9-1-1 16,-6-2-1-16,0-6 4 15,-2-5-3-15,-1-7 6 16,1-3 6-16,-1-8 3 0,2-3 1 16,1 0 1-16,3-13 1 15,-1-11-3-15,5-9-4 16,4-4-5-16,7 1-14 16,3 4 1-16,0 8-2 15,2 7-3-15,8 5-8 16,2 6-66-16,7 0-46 15,1 5-138-15,-4 1-234 16</inkml:trace>
  <inkml:trace contextRef="#ctx0" brushRef="#br1" timeOffset="12815.24">4058 14892 779 0,'0'0'156'15,"0"0"-140"-15,0 0 11 16,0 0 60-16,0 0-38 0,0 0-33 16,0 0-16-16,-55 36 0 15,55-35-2-15,6-1-3 16,6 0 0-16,4 0-9 16,-2-3-14-16,-1-7-16 15,-5-1-14-15,-8 0 17 16,0 0 25-16,0 0 8 15,-11 3-1-15,1 5 6 16,1 3 3-16,1 0 0 16,-1 0 0-16,2 6-3 15,1 10 3-15,3 3 0 16,0 4-6-16,3 5-26 16,0 6-27-16,0 1-116 0,0 1-66 15</inkml:trace>
  <inkml:trace contextRef="#ctx0" brushRef="#br1" timeOffset="13175.77">4197 15451 818 0,'0'0'156'0,"0"0"-140"15,0 0 81-15,0 0-11 0,0 0-56 16,0 0-22 0,-73 56-6-16,73-54-2 0,0 1-2 15,6-3 0-15,1 0-8 16,-2 0 1-16,2 0-21 16,-4-5-5-16,0-7 12 15,-3-2-4-15,0 1 14 16,-3 3 4-16,-7 3 8 15,2 7 0-15,-2 0 2 16,1 0-1-16,-3 2 0 16,3 8-1-16,1 2 1 15,4-3-1-15,3 1-4 0,1-4-56 16,0-5-85 0,16-1-124-16,11-9-110 0</inkml:trace>
  <inkml:trace contextRef="#ctx0" brushRef="#br1" timeOffset="14381.74">4698 14689 194 0,'0'0'422'0,"0"0"-311"16,0 0-7-16,0 0 19 16,0 0-38-16,0 0-41 15,-9-4-27-15,9 45 0 16,0 16 38-16,6 12-3 0,3 12-10 16,-1 4-18-16,3 5-11 15,0 1-5-15,1-7-8 16,4-5 0-16,5-11-8 15,5-14-80-15,2-19-59 16,6-18-128-16,-1-17-223 16</inkml:trace>
  <inkml:trace contextRef="#ctx0" brushRef="#br1" timeOffset="26579.68">5429 14879 834 0,'0'0'173'0,"0"0"-145"15,0 0 101-15,0 0-14 16,0 0-88-16,0 0-14 0,-85 8-5 16,64 9-5-16,6 0 0 15,-1-2-2-15,5-1 1 16,5-8-1-16,3-1-1 16,2-4 1-16,-1-1 1 15,1 0-2-15,-3-20-1 16,4-10-31-16,0-2-9 15,0 4 27-15,4 8 5 16,2 7 9-16,-2 8 1 16,-2 5 1-16,-2 0 3 15,4 0-4-15,4 8-1 16,2 11 9-16,2 3 5 0,-3 7-3 16,-2 4-3-1,-1 1-1-15,-4 7-4 0,-2 0-1 16,0 0-2-16,0 0 0 15,-9-5 3-15,-6-3-3 16,-4-6 0-16,1-6 2 16,-3-7-1-16,6-6 0 15,-1-7 2-15,-1-1-1 16,1 0 0-16,-2-13-2 16,3-4-3-16,6-3 1 15,2 7 2-15,5 3 1 16,2 2 6-16,0 5 12 15,0 1-1-15,9 2-13 16,11 0-1-16,6 2 9 16,4 11-5-16,0 2-5 0,0 2-1 15,0 3 0-15,-2-2-4 16,5-1-13-16,0-2-44 16,-2-4-48-16,3-5-64 15,-2-6-108-15,-4 0-229 16</inkml:trace>
  <inkml:trace contextRef="#ctx0" brushRef="#br1" timeOffset="26856.63">5744 15296 98 0,'0'0'1031'16,"0"0"-971"-16,0 0 87 16,0 0-3-16,0 0-70 15,0 0-47-15,0 34-3 16,0 2 4-16,0 3-15 16,0 6-9-16,0-3-3 15,0 2-1-15,-8-3-2 16,2-7-26-16,0-8-35 15,-1-11-73-15,1-11-100 16,6-4-162-16</inkml:trace>
  <inkml:trace contextRef="#ctx0" brushRef="#br1" timeOffset="29996.2">6240 14760 182 0,'0'0'668'15,"0"0"-615"-15,0 0-16 16,0 0 52-16,0 0-12 16,0 0-53-16,0 0-18 15,-74 8-5-15,72 18-1 16,2-1-2-16,2-3-3 15,19-1-31-15,2-8-23 16,3-5-1-16,1-4-4 16,-6-3 8-16,-9 1 26 0,-5 2 16 15,-7 6 8 1,0 7 3-16,-10 7 3 0,-10 6 6 16,-1 3-1-16,2-1 15 15,4-2-2-15,10-3-3 16,4-7-9-16,1-5-5 15,0-6 0-15,12-6-1 16,9-3-1-16,0 0 1 16,1 0 1-16,-4-4-1 15,-9 1 0-15,-3 3-11 16,-3 0 3-16,-3 14 5 16,0 7 3-16,-3 6 0 15,-8 0 1-15,2 1-1 16,2-2 1-16,6-1-1 15,1-3 0-15,0-5-1 0,10-4 1 16,5-4 0-16,3-4-1 16,-5 1 0-16,2-3 1 15,-6 4 0-15,-4 0 0 16,-2 3 1-16,-3 2 0 16,0 2-1-16,0 4 2 15,-8-1-2-15,-1 1-1 16,0-6-8-16,3 0-31 15,2-7-79-15,-1-4-33 16,1-1-121-16</inkml:trace>
  <inkml:trace contextRef="#ctx0" brushRef="#br1" timeOffset="31245.45">6922 14882 674 0,'0'0'126'0,"0"0"-56"0,0 0 76 16,0 0-37-16,0 0-53 16,0 0-5-16,0-2-9 15,-6 2-5-15,-9 0-9 16,-1 0-26-16,-2 0 3 15,6 0-4-15,3 0-1 16,2 0 4-16,2-1 0 16,-4-12-4-16,6-6-1 15,3-2-3-15,0-1-3 16,3 5-2-16,6 3 3 16,-3 7 3-16,1 5 3 15,1 2-4-15,4 0-2 16,10 0 6-16,-1 6 0 0,0 10 0 15,0 2 0-15,-5 5 0 16,-5 4 0-16,-4 3 0 16,-7 4-1-16,0 1 0 15,-4 5 1-15,-14-1 0 16,-2-2-4-16,1-5 4 16,-2-4 0-16,3-7-8 15,2-9-2-15,4-4-2 16,3-3 5-16,-3-5 1 15,3 0-1-15,-2 0 6 16,4-7-6-16,6-7-3 16,1-2 4-16,0 2 4 0,7 2 2 15,8 3 2-15,4 3 5 16,4 4 2-16,2 2-3 16,2 0 1-16,-2 5-4 15,-1 7 0-15,1-1-3 16,-3 1-1-16,0-1-13 15,0 0-53-15,2-5-57 16,-1-4-88-16,2-2-147 16</inkml:trace>
  <inkml:trace contextRef="#ctx0" brushRef="#br1" timeOffset="31558.41">7396 15150 952 0,'0'0'202'0,"0"0"-193"16,0 0 159-16,0 0-83 15,0 0-33-15,0 0-19 16,0 34 12-16,6-5-25 15,0 5-11-15,-4 2-5 16,-2 4-2-16,0-1-1 16,0-1-1-16,0-4-1 15,-8-5-13-15,2-9-23 0,1-9-35 16,2-7-35-16,3-4-47 16,0-6-122-16,0-21-296 15</inkml:trace>
  <inkml:trace contextRef="#ctx0" brushRef="#br1" timeOffset="32528.12">7636 14734 663 0,'0'0'190'0,"0"0"-113"16,0 0 35-16,20-86 39 15,-5 66-55-15,-3 0-37 0,-3 7-14 16,1 2-7-16,-2 6-20 16,-2 4-13-16,1 1-5 15,2 0 1-15,0 14-1 16,0 9 3-16,-4 4-3 16,-3 1-8-16,-2 1-8 15,0-2-8-15,0-2 6 16,0-2-2-16,0-6 5 15,-4-3 0-15,1-4 7 16,3-3 7-16,0-3-1 16,0 0 2-16,0-1 0 15,0 0-1-15,0 0 2 0,3-1 1 16,7 0 1-16,1-2 0 16,-1 0-3-16,5 0 1 15,-1 0 0-15,2 0 2 16,-4 0-3-16,0-2 0 15,-3 2 0-15,-2 0 0 16,-2 0-2-16,2 0 1 16,-4 0 1-16,0 0-1 15,3 8 0-15,-3 1 0 16,-3 2-11-16,0 2-3 16,0 1 5-16,-6-2-2 15,-9 2 5-15,-1-3 3 16,-2 1 3-16,1-1-3 0,0-2 4 15,0-2 0 1,2-4 0-16,2-3-15 0,-2 0-62 16,9-10-46-16,3-14-61 15,3-5-151-15</inkml:trace>
  <inkml:trace contextRef="#ctx0" brushRef="#br1" timeOffset="33379.82">8147 14500 808 0,'0'0'178'0,"0"0"-99"16,0 0 63-16,0 0-7 15,0 0-54-15,0 0-30 16,-9-36-22-16,16 31-14 16,11 3-7-16,3 2-7 15,-3 0-1-15,-2 0 0 16,-1 0-3-16,0 9-17 15,-3 3-17-15,-4 0 0 16,-5 3 2-16,-3 2 17 0,0 0 9 16,-5 2 7-1,-7 1 2-15,-3 0 0 16,2-2 1-16,-1-1 0 0,7-2 0 16,2-1 1-16,2-2-1 15,3-2-1-15,0-3 0 16,0 3 0-16,0-3 0 15,5-2 0-15,5 2 1 16,-1-2 0-16,-1 2-2 16,-2-2-1-16,-2 2-7 15,0 0-12-15,-2 2 0 16,-2-3 5-16,0 2 9 16,0-2 6-16,0 1 0 15,0-1 0-15,0-2 1 16,0 3 1-16,1-3 0 15,2 0-1-15,2 0-2 0,1 1 0 16,0-1 1-16,1 0-6 16,-2 0-26-16,-1 0-21 15,-1 2 13-15,-1 0 16 16,-2 0 8-16,0 5 7 16,0-2 8-16,-8 3 0 15,-3 0 1-15,-3-2 0 16,3 0-10-16,-3 0-7 15,0-3-20-15,1-4-40 16,2-3-7-16,2 0-60 16,-1-3-155-16</inkml:trace>
  <inkml:trace contextRef="#ctx0" brushRef="#br1" timeOffset="34129.74">8582 14177 830 0,'0'0'97'15,"0"0"-57"-15,0 0 79 16,0 0-1-16,0 0-59 16,0 0-20-16,88 11 24 15,-40 22-9-15,-5 8-23 16,-6 8-6-16,-7 6 1 16,-6 4-10-16,-12 6-6 15,-10 3-6-15,-2 6-1 16,-21 1-3-16,-18-2-3 15,-6-1-16-15,-10-2-36 16,-3-1-47-16,-3-3-75 16,-2-8-90-16,3-12-199 0</inkml:trace>
  <inkml:trace contextRef="#ctx0" brushRef="#br1" timeOffset="35444.02">3802 16320 496 0,'0'0'152'0,"0"0"-5"0,0 0-11 16,0 0-35-16,0 0-30 16,0 0-7-16,-48-51 7 15,38 51-18-15,-4 0-21 16,1 8-18-16,-4 15-5 15,-2 10-6-15,2 6-1 16,4 5 0-16,7-2-2 16,6-5-1-16,0-1 0 15,9-10-6-15,12-5-9 16,7-11-40-16,5-10-49 16,13-7-53-16,5-27-154 15,0-10-213-15</inkml:trace>
  <inkml:trace contextRef="#ctx0" brushRef="#br1" timeOffset="36262.19">4324 16266 248 0,'0'0'565'16,"0"0"-499"-1,0 0 24-15,0 0 37 0,0 0-60 16,0 0-46-16,-54-6-10 16,54 6-6-16,0 0-5 15,0 0-7-15,1-1-8 16,10-2-19-16,5-3 7 15,1-1-16-15,-4-1-1 16,-4-1-4-16,-6 3 27 16,-3-3 17-16,0-1 4 15,0 3 5-15,-6 3 1 16,-4 2 0-16,2 2 7 0,-1 0 4 16,2 0-8-1,-2 8-1-15,0 7-7 16,3 11-1-16,-2 0 0 0,1 2-2 15,4 1 1-15,3 1-8 16,0 2-59-16,0-5-107 16,9 0-125-16</inkml:trace>
  <inkml:trace contextRef="#ctx0" brushRef="#br1" timeOffset="36583.1">4403 16571 608 0,'0'0'246'0,"0"0"-183"0,0 0 51 15,0 0-1 1,0 0-57-16,0 0-26 0,-36 36-13 16,36-28-3-16,0-3-8 15,0-1-2-15,0 1-2 16,0-3-2-16,3-1 0 15,0-1-2-15,-3 0 1 16,3 0-13-16,-3 0-1 16,0 0 9-16,0 0 4 15,0-8-2-15,-11-1-38 16,-5 0 20-16,1 1-6 16,2 3-11-16,5 2 1 0,4 1-31 15,1 2-50 1,0 0-68-16,1 0-98 15</inkml:trace>
  <inkml:trace contextRef="#ctx0" brushRef="#br1" timeOffset="52242.17">5060 15981 618 0,'0'0'78'15,"0"0"-40"-15,0 0 68 16,0 0 7-16,0 0-31 15,0 0-35-15,0 0-9 16,0 0-13-16,-34-31-12 16,34 54-8-16,-7 19-1 0,2 18 25 15,-1 16 7 1,0 10-3-16,2 1-11 0,1-5-11 16,3-6-8-16,0-9-3 15,0-9-1-15,16-11-8 16,8-14-65-16,6-13-56 15,7-14-79-15,1-6-80 16,-1-21-259-16</inkml:trace>
  <inkml:trace contextRef="#ctx0" brushRef="#br1" timeOffset="55157.82">5517 16307 697 0,'0'0'210'0,"0"0"-115"15,0 0 65-15,0 0-44 16,0 0-44-16,0 0-23 15,-46-85 2-15,47 58-28 16,20-1-12-16,4-2-1 0,4 5-3 16,-1 4-3-1,-4 5-3-15,-3 6-1 0,-2 4 0 16,-5 6-3-16,-1 0-1 16,-4 5-11-16,3 16-11 15,-5 7-2-15,-4 7 11 16,-3 4-2-16,0 1 4 15,-3-1-1-15,-5-2 3 16,2-3-3-16,1-8 9 16,5-7 1-16,0-11 6 15,0-3-1-15,0-3 0 16,0-2-2-16,0 0 2 16,0 0 1-16,14 0 4 15,2 0 4-15,3-2-3 0,-1-3-2 16,0 0-2-16,-3 0-1 15,0 2 0-15,-5 3-1 16,-2 0 1-16,5 0-2 16,-4 0 2-16,-1 10-4 15,0 7 2-15,-6 1-3 16,-2 5 4-16,0 6 1 16,0 1 0-16,-6 0 0 15,-7 0-1-15,-1-4 3 16,-4-1-2-16,1 1 1 15,-3-5 1-15,4-3-2 16,1-2 0-16,0-8-19 16,9-5-54-16,3-3-62 0,3 0-57 15,0-8-161-15</inkml:trace>
  <inkml:trace contextRef="#ctx0" brushRef="#br1" timeOffset="55384.14">6073 16576 862 0,'0'0'270'16,"0"0"-174"-16,0 0 40 16,0 0-40-16,0 0-54 0,0 0-21 15,2 15-14-15,-2 14 0 16,0 10 2-16,0 6-9 15,-14-2 0-15,-5-2-6 16,1-4-63-16,3-5-64 16,3-10-76-16,2-13-151 15</inkml:trace>
  <inkml:trace contextRef="#ctx0" brushRef="#br1" timeOffset="66573.73">6528 16048 835 0,'0'0'96'15,"0"0"-48"-15,0 0 43 0,0 0 6 16,0 0-52-16,0 0-22 16,-86 27-12-16,78-3-9 15,4 3 0-15,4-2-2 16,0 1-4-16,0-5 3 16,4-1-3-16,7-5-1 15,-1-2-7-15,-1 0-10 16,-1-6-2-16,-4 1 13 15,2 1-3-15,-5 3-18 16,1 3 20-16,-1-1-10 16,1 1 2-16,1-1 6 15,0 0 1-15,3-3-3 0,3-2-1 16,1-2 4-16,1-1 2 16,-1-2 6-16,-1 1 2 15,-3 5 2-15,-3 2 1 16,-3 6-3-16,0 5 3 15,0 3 1-15,-6 1 1 16,-3-1 1-16,3-6-3 16,3-5 2-16,2-6-2 15,1-4-2-15,0-5-5 16,16 0 4-16,8 0 0 16,-3-2 3-16,1-3 0 15,-4 3 0-15,-9 2-2 16,-4 0 0-16,-4 4-1 0,-1 8 2 15,0 7 2 1,-3 1 2-16,-6 0-2 0,-1 1 0 16,2-2 1-16,2-2-2 15,3-2-1-15,0-4 1 16,2 2-4-16,-1-6-47 16,1-4-73-16,1-3-101 15,-3 0-223-15</inkml:trace>
  <inkml:trace contextRef="#ctx0" brushRef="#br1" timeOffset="67723.38">7031 16232 762 0,'0'0'139'0,"0"0"-56"16,0 0 77-16,0 0-60 16,0 0-56-16,0 0-9 15,-45-60-19-15,57 50-16 16,8-1-1-16,2 5-1 15,-3 2-3-15,1 4 0 16,-4 4-11-16,-2 16 0 16,-4 9 2-16,-6 4-1 15,-4 6 8-15,0 2 3 16,-4-1-2-16,-11 0 4 16,3-2-1-16,-1-5 2 15,5-4 0-15,4-5-1 0,2-8 4 16,2-6-1-1,0-3-1-15,0-3 1 0,0-3 0 16,0-1 5-16,5 0 5 16,11 0-7-16,10-4 13 15,5-11-8-15,6-4-6 16,-1 1-3-16,-3 2-3 16,-4 4-17-16,-3 2-37 15,-7 3-39-15,2 4-40 16,0 1-70-16,-3 2-138 15</inkml:trace>
  <inkml:trace contextRef="#ctx0" brushRef="#br1" timeOffset="68022.9">7510 16497 863 0,'0'0'190'16,"0"0"-63"-16,0 0 24 16,0 0-69-16,0 0-34 15,0 0-25-15,-3-3-8 16,3 3-11-16,0 14-3 16,0 8 0-16,0 9 3 15,1-2-4-15,-1 5 3 16,0 0-3-16,-1 0-2 0,-8-5-11 15,1-5-32 1,2-7-11-16,4-7-29 0,2-5-50 16,0-5-37-16,0-5-72 15,0-16-171-15</inkml:trace>
  <inkml:trace contextRef="#ctx0" brushRef="#br1" timeOffset="69005.28">7747 16165 708 0,'0'0'195'15,"0"0"-82"-15,0 0 19 0,0 0-19 16,0 0-65-16,0 0-16 16,0-69-17-16,0 69-12 15,0-1-3-15,0 1-9 16,0 0-13-16,12-1-10 15,-3 1 7-15,-5 0-13 16,1 0-4-16,-4 0 11 16,1 0 13-16,-1 0 18 15,1 0 0-15,-2 0 0 16,0 0 1-16,0 0 0 16,0 0 1-16,0 0-2 15,0 0 0-15,0 0-1 16,0 0 1-16,1 1-3 0,3 10 3 15,1 6 1-15,1 1-1 16,3 6 2-16,-4-1-1 16,-2 4 0-16,-1 4 0 15,-2 0 3-15,0-1 0 16,0-2-2-16,-4-5 3 16,0-4-5-16,-1-5 1 15,-1-3-1-15,6-8 1 16,-3 0 1-16,3-2 2 15,0-1 7-15,0 0 5 16,0 0 7-16,0 0 1 16,0 0-7-16,0 0-2 0,0 0-11 15,0 0 0 1,9 0-1-16,10-1 12 0,1-8-9 16,5-3-4-16,1 0-2 15,-4 0-8-15,0 1-45 16,-5 3-54-16,-1 1-56 15,-4 6-111-15,-6 1-212 16</inkml:trace>
  <inkml:trace contextRef="#ctx0" brushRef="#br1" timeOffset="69278.39">8100 16445 682 0,'0'0'328'0,"0"0"-240"16,0 0 47-16,0 0-17 15,0 0-66-15,0 0-31 16,-14-6-6-16,14 10-5 16,0 15-3-16,0 3-1 15,0 6 2-15,0 0-6 16,0 2 0-16,-8 0 0 15,-4-4-2-15,2-6-5 16,-1-4-18-16,7-5-22 16,1-8-40-16,3-3-46 15,0 0-35-15,0-11-99 0,0-11-263 16</inkml:trace>
  <inkml:trace contextRef="#ctx0" brushRef="#br1" timeOffset="70022.1">8257 15961 816 0,'0'0'156'16,"0"0"-55"-16,0 0 48 15,0 0-54-15,0 0-39 16,0 0-20-16,-3-73-13 15,17 65-15-15,0 3-6 16,-2 2-2-16,0 3-3 16,-1 0-1-16,-4 0-4 0,-1 8-13 15,-2 9-10 1,-4 5-1-16,0 3 4 0,0 1 4 16,-8 4-7-16,-3-3-7 15,2-1 18-15,0-4 13 16,5-2 6-16,1-4 1 15,3-6 1-15,0 0-1 16,0-7 0-16,0 1 3 16,0-1 1-16,0 1 4 15,7-4 2-15,2 3-2 16,5-3 0-16,-2 0-7 16,-1 2 0-16,0-1-2 15,1 0 0-15,0 2 1 16,-5 0-5-16,2 1-9 15,-1 2 0-15,-2 1 8 0,0 0 2 16,0 1 3-16,-3 1 2 16,-3 3-1-16,2-1 0 15,-2 4 0-15,0-2 1 16,0 0-1-16,0 1 0 16,0-3 2-16,-5-1-1 15,-3 2 0-15,1-5 0 16,-8 1 3-16,4 0-2 15,-4-2 0-15,2-1 1 16,4-3-3-16,-1-2-2 0,4 0-29 16,3-1-92-1,3-17-114-15,0-1-203 0</inkml:trace>
  <inkml:trace contextRef="#ctx0" brushRef="#br1" timeOffset="70808.13">8613 15867 806 0,'0'0'171'16,"0"0"-50"-16,0 0 54 15,0 0-50-15,0 0-51 16,0 0-26-16,-22-26-17 15,22 25-19-15,2-3-11 16,15-1-1-16,3-1 0 16,1 4-1-16,-6 2-3 0,-5 0-15 15,-1 0-14-15,-1 5-9 16,-5 8-1-16,-1 4 14 16,-2 0 6-16,0 2 12 15,0 3 5-15,-8-2 6 16,-3 0 1-16,2 0-1 15,3-1 1-15,3-4 0 16,2 0-1-16,1-6 0 16,0 0 1-16,0-3 1 15,0 1-2-15,3-4 1 16,4 0-1-16,5 1 0 16,-1 0-1-16,-1-1-1 15,-3 0-1-15,-2 0-5 0,-2 3-11 16,0 0 8-1,0 1 9-15,-1 1 1 0,-2 2 1 16,0 2 0-16,0-2 0 16,4 2 0-16,0-2 0 15,1-2 0-15,4 1 0 16,0-4-3-16,1 1 2 16,-1-3-3-16,-1 2 1 15,-1-2 1-15,-4-1-1 16,-2-1-1-16,-1 3 3 15,0 3 1-15,0 3-2 16,0 2 2-16,0-1 0 16,-4 0 1-16,-3-2-2 15,1-1-9-15,0-1-53 0,-2-2-22 16,-1-1-25-16,0-4-48 16,-1 0-99-16,-2 0-199 15</inkml:trace>
  <inkml:trace contextRef="#ctx0" brushRef="#br1" timeOffset="75239.38">8921 15693 36 0,'0'0'585'15,"0"0"-483"-15,0 0 3 16,0 0 26-16,0 0-42 16,0 0-6-16,0 0-23 15,-29-56 1-15,29 56-17 16,0 0-17-16,0 0-11 15,0 0-6-15,0 0-6 0,11 3-3 16,19 13 6-16,8 9 3 16,4 9-1-16,0 7-7 15,3 5 2-15,-2 0 2 16,0 2-6-16,-4-3-1 16,-6 0-4-16,-9-2-29 15,-11 1-27-15,-13 1-53 16,0-5-13-16,-31 3-72 15,-13-7-120-15</inkml:trace>
  <inkml:trace contextRef="#ctx0" brushRef="#br1" timeOffset="78454.56">3790 17773 521 0,'0'0'419'16,"0"0"-374"-16,0 0 34 15,0 0 52-15,0 0-57 0,-85-7-38 16,61 10-11-16,-3 11 0 16,-1 8-9-16,2 2-7 15,2-1 0-15,5 3-4 16,7-7-5-16,6-1-1 16,6-7 1-16,0-1 0 15,0-7-6-15,9 0-4 16,9-3-2-16,6-1-19 15,10-19-3-15,3-11-15 16,-2-7 14-16,-7-9-1 16,-4-6-22-16,-9-3 7 15,-9-3 9-15,-6 0 29 0,0 1 11 16,-17 7 4-16,-5 12 1 16,-2 9 9-16,5 13 11 15,7 8 30-15,7 4 8 16,2 5-23-16,2 0-22 15,1 5-16-15,0 15 0 16,12 14 0-16,9 10 5 16,-2 13 3-16,-1-1 0 15,0 4-5-15,-5-4-2 16,-5-3-1-16,2-5 0 16,-4-6-5-16,0-12-62 15,2-5-55-15,2-12-96 16,-1-13-155-16</inkml:trace>
  <inkml:trace contextRef="#ctx0" brushRef="#br1" timeOffset="80337.74">4395 17498 761 0,'0'0'271'0,"0"0"-172"16,0 0 39-16,0 0-35 15,0 0-55-15,0 0-22 16,-36-3-18-16,36 3-8 16,0 0-2-16,0 0-4 0,0 0-14 15,5 0-12-15,1 0-13 16,0 0-9-16,0 0-9 16,-6 0 14-16,0 0 31 15,0 0 18-15,0-6 3 16,0-2 0-16,0-3-3 15,-9 5 0-15,3 1 1 16,3 2-1-16,0 3-1 16,1 0 0-16,2 0-4 15,-1 0-6-15,-2 5-9 16,0 13-3-16,0 6 1 16,-1 4-13-16,2 2-58 15,1 1-62-15,1-3-106 16,0-3-284-16</inkml:trace>
  <inkml:trace contextRef="#ctx0" brushRef="#br1" timeOffset="80700.74">4495 17866 590 0,'0'0'379'15,"0"0"-317"-15,0 0 28 16,0 0 40-16,0 0-82 16,0 0-31-16,-25 46-7 15,25-36 0-15,0-1-6 0,0-2-2 16,0-3-2-16,3-1-2 16,4-3 0-16,-2 0-15 15,-2 0-4-15,1 0-17 16,-2-6 4-16,-1-7 30 15,-1-1 4-15,0-1-2 16,0 3-5-16,-1 1 5 16,-5 6 2-16,0 5 0 15,4 0 0-15,1 0-16 16,-5 0 11-16,0 0-18 0,-3 9-11 16,1 3-39-1,0-3-62-15,3-3-95 16,4-6-220-16</inkml:trace>
  <inkml:trace contextRef="#ctx0" brushRef="#br1" timeOffset="93518.08">5239 17224 754 0,'0'0'143'15,"0"0"-103"-15,0 0 80 16,0 0-13-16,-96-61-35 16,84 61-26-16,1 0-7 0,4 0-4 15,4 28-19-15,0 25-10 16,-2 24 5-16,1 15 22 16,2 5-4-16,2 2-11 15,0-4-9-15,11-8-8 16,13-9 1-16,4-16-4 15,6-9-5-15,7-14-34 16,5-14-71-16,7-19-60 16,0-6-119-16,2-34-304 15</inkml:trace>
  <inkml:trace contextRef="#ctx0" brushRef="#br1" timeOffset="95917.77">5741 17430 778 0,'0'0'146'0,"0"0"-68"0,0 0 68 16,0 0-39-16,0 0-67 16,0 0-5-16,-57-43-4 15,57 35-19-15,0-2-7 16,0 2-5-16,2 0-2 16,8 2 1-16,-3 3-2 15,4 3 1-15,1 0-3 16,-3 0 1-16,1 13-4 15,2 9-11-15,-6 5-11 16,0 4 10-16,-6 4-2 16,0 3 2-16,0 0 10 0,-9 1-2 15,0-6-3-15,3-5 4 16,3-11 6-16,2-8-1 16,1-6 5-16,0 1-5 15,0-4 1-15,0 0-2 16,6 0 5-16,7 0 2 15,5 0 5-15,3-7 1 16,3 0-6-16,-1-2 2 16,-3 5-2-16,1 0 0 15,-6 4-2-15,0 0 0 16,-5 0-1-16,0 0-13 16,-5 7 3-16,1 4 4 0,0 5 0 15,-3-4 1 1,-3 5 7-16,0 3-4 0,0-1 2 15,-9 2 3-15,-3-1-4 16,-4-1-10-16,-5 1-17 16,4-3-11-16,1-1-44 15,1-3-24-15,2-6-94 16,7-7-103-16</inkml:trace>
  <inkml:trace contextRef="#ctx0" brushRef="#br1" timeOffset="96200.31">6240 17783 943 0,'0'0'130'16,"0"0"-58"-16,0 0 77 15,0 0-69-15,0 0-58 16,0 0-14-16,-13 7-8 16,13 15 0-16,0 10 0 15,0 6 3-15,-6-1-3 16,1 0-5-16,-5-3-13 0,3-4-51 16,-1-5-22-16,2-9-24 15,3-11-53-15,3-5-118 16</inkml:trace>
  <inkml:trace contextRef="#ctx0" brushRef="#br1" timeOffset="97735.12">6643 17112 738 0,'0'0'152'0,"0"0"-55"16,0 0 53-16,0 0-18 16,0 0-70-16,-83-60-25 15,81 60-9-15,1 0-23 16,1 0-5-16,0 10-11 15,0 10 5-15,10 6 2 16,5 1-7-16,0-5-32 16,0-3-8-16,-5-5-3 15,-1-3 21-15,-3-5 18 16,-6-1 6-16,0-5 6 16,0 3 2-16,0 4-1 0,0 5 2 15,0 5 8 1,0 5-5-16,0 2-1 0,0 0-1 15,0-1-2-15,0-4 2 16,0-5-3-16,0-2 0 16,3-4-2-16,5-5-3 15,-4 0-3-15,2-3 1 16,0 0 4-16,-2 0 5 16,-1 0 0-16,0 0 0 15,-1 1 0-15,-1 1 0 16,1 3 0-16,1 0 0 15,0 2 1-15,0 3 1 16,0-3-1-16,3 2-1 0,0 0 0 16,0-1 0-1,1-1 0-15,2 1 0 0,-3-1 0 16,0 0 1-16,3 0 0 16,-4 3 2-16,0 0 0 15,0-1-3-15,-2 4 0 16,0-1 1-16,0 0 0 15,-2-1 0-15,1 0-1 16,1-2 0-16,0-1 1 16,-3 1-1-16,0-2-2 15,0 1 2-15,0 1-5 16,0-1-10-16,0-1 7 0,-6 3-23 16,0-5-32-1,-2-1-69-15,1-4-81 0,1 0-146 16</inkml:trace>
  <inkml:trace contextRef="#ctx0" brushRef="#br1" timeOffset="103084.66">9200 15419 426 0,'0'0'66'0,"0"0"62"16,0 0 24-16,0 0-34 15,-90-62-30-15,86 56 0 16,1 4-23-16,1 2 3 0,2-2-26 16,0-3-10-1,22 0-7-15,17 2 2 0,13 3-1 16,7 10-3-16,5 21-10 15,-5 11 4-15,-6 11-11 16,-4 10 0-16,-7 3-5 16,-2 6 0-16,-7 3-1 15,-12 2-1-15,-6 1 0 16,-12 4-14-16,-3-4-33 16,0-1-42-16,-11-7-36 15,-1-14-40-15,2-10-20 16,-2-15-127-16</inkml:trace>
  <inkml:trace contextRef="#ctx0" brushRef="#br1" timeOffset="103916.63">9040 15650 741 0,'0'0'0'0,"0"0"27"16,-37-74 96-16,31 54-6 16,6 6-23-16,-3 5-26 15,3 5-14-15,0 4-24 16,0 0-19-16,3 4-9 16,16 13 8-16,0 4-5 15,1 4-3-15,-1 4-2 16,-2 0 1-16,2-3-1 15,-1 1-1-15,-3 0-20 16,0 0-8-16,-3-2-9 0,-6 2 8 16,-6 3 12-16,0-1 10 15,0 0 7-15,-8 1-1 16,-5 1 4-16,-5-3-1 16,4-1 4-16,0-1-4 15,3-7 6-15,4 0 4 16,4-5-3-16,3-3-6 15,0-2-1-15,15-5-1 16,13-4 0-16,11 0-1 16,7-7 0-16,0-7-1 15,-11 3-11-15,-13 6-1 16,-13 5 4-16,-9 0 5 0,0 9 5 16,-12 15 0-1,-10 6 4-15,-8 4-1 0,3 0 7 16,4-4 0-16,7 0 4 15,10-6-7-15,6-6-6 16,0-1 2-16,9-4-4 16,12-5 1-16,1 0 0 15,2-4 0-15,-3-2 2 16,-5 1-2-16,-7 0-2 16,-4-1 2-16,-2 6 0 15,-3 1 1-15,0 4 2 16,0 4-1-16,0 2-1 15,0 1-1-15,0-2-1 16,0-2 1-16,-3 0-1 0,-2-4-2 16,-1-1-13-16,-4 0-10 15,-2-2-35-15,-4-1-75 16,-2-4-29-16,-1-4-121 16</inkml:trace>
  <inkml:trace contextRef="#ctx0" brushRef="#br1" timeOffset="106837.06">7383 17297 695 0,'0'0'94'16,"0"0"-18"-16,0 0 34 15,0 0-31-15,0 0-34 16,0 0-18-16,-42-39-11 15,42 39-7-15,0 0-8 0,0 0 1 16,0 0-1-16,0 0-1 16,0 0 1-16,0 0 1 15,0 0-2-15,0 0 0 16,0 0 2-16,0 0-2 16,0 0 0-16,0 0 0 15,0 0 0-15,0 0-2 16,0 0 2-16,0 0-1 15,0 0-2-15,0 0 1 16,0 0 1-16,0 0-2 16,0 0 2-16,0 0-1 15,0 0 2-15,0 0 1 16,0 0-1-16,0 0-2 16,0 0 2-16,0 0 0 15,0 0 0-15,0 0 0 0,0 0 2 16,0 0-4-1,0 0 4-15,0 0-3 0,0 0 2 16,0 0-2-16,0 0 1 16,0 0 0-16,0 0-2 15,0 0-2-15,0 0 0 16,0 0-1-16,0 0-5 16,0 0-13-16,0 0-22 15,0 0-37-15,0-6-31 16,2-2-88-16,1-1-41 15</inkml:trace>
  <inkml:trace contextRef="#ctx0" brushRef="#br1" timeOffset="110300.31">7489 17366 496 0,'0'0'107'16,"0"0"-39"-16,0 0 81 16,0 0-44-16,0 0-52 15,0 0-18-15,0-3 3 16,-10 3-9-16,-4 0-13 15,-2 0-9-15,-1 0 7 16,-1 0 0-16,2 0-3 0,-2 0-2 16,6-10-3-16,-3-7 2 15,0-9-3-15,5-7-5 16,2-5-4-16,8 4-1 16,0 9 2-16,2 7 0 15,11 5 2-15,5 6 1 16,1 2-5-16,2 5 4 15,-1 0 0-15,4 0-3 16,-1 15 4-16,1 4 1 16,-6 5 0-16,0 5-1 15,-7 5 2-15,-5 1-2 16,-2 3 1-16,-4-4 1 16,0 4 0-16,0-4-1 15,-10-2 1-15,-4-3 0 0,2-5-1 16,2-7 2-16,-1-5-3 15,1-5 0-15,4-3 1 16,1-4 0-16,-1 0 1 16,-4 0 3-16,-2-4-4 15,-4-6 0-15,5 1-1 16,4-1 2-16,4 1-2 16,1 4-1-16,2 2 0 15,0 3 0-15,8 0-5 16,14 0 6-16,9 0 2 15,-1 8 3-15,0 1-3 16,-3 1-2-16,-3-1 2 16,6 1-2-16,-3 0-4 0,-2-5-24 15,3-5-91-15,-4 0-75 16,-3 0-141-16</inkml:trace>
  <inkml:trace contextRef="#ctx0" brushRef="#br1" timeOffset="110876.93">7975 17573 224 0,'0'0'648'16,"0"0"-546"-16,0 0 11 16,0 0 24-16,0 0-56 15,0 0-42-15,-5-11-23 16,5 11-8-16,0 8-8 16,0 16 4-16,0 6-3 0,0 11 1 15,0-5-1 1,0-1-1-16,0-2-8 0,-5-5-55 15,2-6-44-15,3-11-18 16,0-5-73-16,0-6-101 16,0-7-145-16</inkml:trace>
  <inkml:trace contextRef="#ctx0" brushRef="#br1" timeOffset="112215.24">8469 17241 482 0,'0'0'119'15,"0"0"-13"-15,0 0 25 0,0 0-42 16,0 0-34 0,0 0-8-16,-27-2-7 0,24 1-8 15,-3-3 12-15,0-3-22 16,-4 1-8-16,2-3 5 16,1 1 1-16,-1-5 0 15,4-4-12-15,4-5-5 16,0-1-1-16,0-3-2 15,16 2-3-15,6 4-3 16,3 3 5-16,-3 4-1 16,2 4 2-16,-5 7-5 15,-1 2 4-15,1 0 1 16,-2 10 0-16,-2 10-1 16,-5 8 1-16,-2 4 2 15,-8 6 2-15,0 2-1 0,0 1 4 16,-2 0-5-16,-7-4-1 15,2-2 0-15,-5-8 1 16,4 0-2-16,2-8 0 16,-1-9 0-16,2 0 1 15,2-7 0-15,1-3-1 16,2 0 6-16,-2 0-3 16,-1 0 2-16,-3-3-2 15,3-7-3-15,1-2-2 16,2-2-4-16,0 6 0 15,0 3 4-15,8 4-6 16,11-2 4-16,5 3 4 0,4 0-2 16,-2 3 2-16,2 8-2 15,-4-2 1-15,0 2-1 16,-2-2-38-16,-2 1-70 16,1-7-54-16,-1-3-109 15,-3 0-161-15</inkml:trace>
  <inkml:trace contextRef="#ctx0" brushRef="#br1" timeOffset="112520.37">8960 17427 752 0,'0'0'207'16,"0"0"-146"-16,0 0 46 15,0 0 9-15,0 0-62 16,0 0-34-16,-11-8-7 16,11 12-4-16,3 10-7 15,8 4 6-15,-1 3-3 16,-4 1-2-16,-3 3 0 15,-3 0-3-15,0-3 0 0,0-2-3 16,0-6-47-16,0-3-41 16,0-7-59-16,-2-4-74 15,2 0-160-15</inkml:trace>
  <inkml:trace contextRef="#ctx0" brushRef="#br1" timeOffset="113165.38">9200 16970 966 0,'0'0'78'0,"0"0"30"0,0 0 34 16,-11-84-80-16,13 75-27 16,7 1-11-16,0 1-18 15,4 3-6-15,4 4-1 16,2 0-1-16,0 3-2 16,-4 10-9-16,-4 7-25 15,-6 5-21-15,-5 3 8 16,0 3 6-16,-13 0 7 15,-2 0 16-15,-1-1 8 16,2-4 7-16,1-2 3 0,4-2 2 16,6-8 2-16,3-2 0 15,0-2 0-15,0-7-1 16,0 3 1-16,3-3 0 16,5 0 2-16,2-1-1 15,-1-2 2-15,1 3-2 16,-2-3 1-16,5 0-2 15,-2 0 0-15,-1 0-1 16,-1 1 2-16,-3-1-1 16,3 2 0-16,0-1-1 15,-2 1 0-15,1-1 1 16,-2 2 0-16,1 1 0 16,-1 2 0-16,-1 0 0 15,-4 5 0-15,-1 2 0 16,0 2 0-16,0 2-4 0,-7 0 4 15,-7 2-2-15,-4-4-6 16,-4 1-20-16,3-2 2 16,-1-8-1-16,4 1-8 15,1-7-23-15,3-4-65 16,3-16-133-16,6-9-161 16</inkml:trace>
  <inkml:trace contextRef="#ctx0" brushRef="#br1" timeOffset="114026.03">9661 16727 784 0,'0'0'168'0,"0"0"-33"16,0-73 51-16,0 60-58 15,0 8-66-15,0 3-18 16,0 2-13-16,0 0-24 0,0 0-7 16,10 0-7-16,8 15-1 15,3 6 8-15,-1 5-3 16,-6 5-27-16,-8 2-15 16,-3-2-8-16,-3 1-4 15,0-3 7-15,0-9 26 16,-7-1 9-16,2-5 9 15,-1-4 5-15,3-3 1 16,3-2 0-16,0 1 0 16,0 0 0-16,0 2-1 15,0 3 1-15,9-2-1 16,-1 2-2-16,1-2 1 16,-2 1-8-16,-1-3-32 15,-2 0 5-15,-2 0 4 16,4-2-3-16,0 0-14 0,1-2 16 15,2-1-3-15,0-2 3 16,3 0 16-16,2 0 12 16,-1 0 1-16,-3 0 0 15,-2 0-1-15,-2 0 1 16,-3 0 4-16,0 0-9 16,-3 7 10-16,0 3 2 15,0 2 1-15,0 2 5 16,-4 0 9-16,-4-1-8 15,5-1-5-15,0-1-1 0,1-2-3 16,2-2-3-16,0-4-11 16,0-3-45-16,0 0-102 15,0 0-11-15,0-13-58 16</inkml:trace>
  <inkml:trace contextRef="#ctx0" brushRef="#br1" timeOffset="114565.23">9810 16562 620 0,'0'0'98'0,"0"0"-25"15,0 0 82-15,0 0-28 16,0 0-56-16,0 0-43 16,52 0 30-16,3 24 18 15,11 5-26-15,-4 7-20 16,-5 0-3-16,-12 6-1 15,-4 1-12-15,-8 5-4 16,-10 4-9-16,-10 3 1 16,-11 5-2-16,-2-2-3 15,-18 6 2-15,-9 3-31 16,-9 1-54-16,-7-2-52 16,-8-6-56-16,-2-7-159 0</inkml:trace>
  <inkml:trace contextRef="#ctx0" brushRef="#br1" timeOffset="121581.04">9313 12950 479 0,'0'0'136'15,"0"0"1"-15,0 0 13 16,0 0-20-16,0 0-37 16,0 0-22-16,0 0-10 15,-6-50-11-15,2 51-21 16,-4 20-14-16,-2 8-4 16,-5 7 19-16,1 6-13 15,-2 2-6-15,1 1-7 16,4-4-2-16,3-4-1 15,3-10-1-15,1-6 0 16,2-4-1-16,1-7 1 0,1-3-2 16,0-5-9-16,0-2-3 15,0 0 10-15,-3 0-2 16,0 0 1-16,-6-9-7 16,6-4 1-16,3 2 3 15,0 1 7-15,0 0-1 16,3 4 2-16,15-3-3 15,4 5 0-15,3 1 2 16,1 3 0-16,2 0 1 16,-1 0 0-16,0 0-2 15,-2 2 1-15,-1 3 0 16,-3-4-8-16,0 1-14 16,-2-2-10-16,-4 0-2 15,-2 0 1-15,-2-10 8 0,-5-2 17 16,0-2 2-16,-6-1 5 15,0-2 2-15,0 0 1 16,0 2-1-16,-6 1 1 16,0 3 0-16,1 5 6 15,4 3 21-15,-1 1 11 16,2 2-8-16,0 0-16 16,0 0-10-16,0 13 0 15,0 8 5-15,0 8 13 16,2 3-5-16,1 1-5 15,0 1-2-15,3 0-7 0,0-2-2 16,0-5 0 0,0-3-2-16,0-7-1 0,0-5 1 15,0-5-4-15,1-5-36 16,1-2-48-16,2 0-10 16,5-16-18-16,3-11-79 15,1-7-113-15</inkml:trace>
  <inkml:trace contextRef="#ctx0" brushRef="#br1" timeOffset="122023.18">9968 12889 428 0,'0'0'335'16,"0"0"-252"-16,0 0 85 15,0 0-1-15,0 0-89 16,-94-11-39-16,77 26 7 16,3 5-16-16,3 0-10 15,5 0-12-15,3-2-6 16,3-5 2-16,0-2-4 15,6-4-1-15,9-5 0 16,6-2 1-16,1 0-5 0,-1-7-15 16,0-7-13-16,-6 0-10 15,-9 1 4-15,-5 1 14 16,-1-1 5-16,0 2-6 16,-10 4 12-16,-3 4 11 15,-1 3 3-15,-1 0 0 16,5 0 0-16,1 7 0 15,0 7 0-15,7 3-2 16,2 1 2-16,0 2-4 16,5 1-37-16,13 1-88 15,2-3-82-15,0 1-147 16</inkml:trace>
  <inkml:trace contextRef="#ctx0" brushRef="#br1" timeOffset="122397.75">10029 13258 756 0,'0'0'124'0,"0"0"-11"16,0 0 49-16,0 0-58 16,0 0-53-16,0 0-12 15,-34 36-9-15,32-28-10 16,1 2-9-16,-1-3-5 15,2 0-4-15,0-3 1 0,0-1-3 16,3 0-1 0,7-3 1-16,1 0 0 0,3 0-3 15,-6-6-5-15,-3-3-4 16,-5-3 5-16,0-2-2 16,-3-1 1-16,-13 3 5 15,-1 2-3-15,2 6 5 16,5 1 0-16,1 3 0 15,6 0 1-15,0 0-6 16,3 0-43-16,0 10-48 16,0 0-69-16,0-8-105 15,10-2-257-15</inkml:trace>
  <inkml:trace contextRef="#ctx0" brushRef="#br1" timeOffset="131763.01">10554 12590 446 0,'0'0'73'0,"0"0"-24"15,0 0 60-15,0 0-6 16,0 0-2-16,0 0-3 15,0 0-40-15,-64-69-19 16,60 69 13-16,-1 0-16 0,-4 24-19 16,-3 17 5-16,-6 19 26 15,-1 16-11-15,5 9-2 16,1 5-2-16,6 0-12 16,5-2-3-16,2-4-7 15,2-7-6-15,20-9-3 16,9-12-2-16,8-10-2 15,9-10-3-15,5-16-59 16,3-12-46-16,9-8-74 16,-2-20-117-16,-5-14-351 15</inkml:trace>
  <inkml:trace contextRef="#ctx0" brushRef="#br1" timeOffset="133678.66">11070 12777 414 0,'0'0'100'0,"0"0"-45"15,0 0 48-15,0 0 18 16,0 0-52-16,0 0-21 15,0 0-13-15,-34 9-12 16,13-1-1-16,-1-2 0 16,2-2-1-16,4-3-6 15,0-1-6-15,3 0-2 16,1-1-3-16,1-11-3 0,0 0-1 16,3 0-1-1,3-5 1-15,5 1 0 0,0-1-6 16,0 1 5-16,13 4-1 15,2 2 1-15,4 3 0 16,4 5 1-16,-1 2 0 16,4 0 0-16,-3 13 2 15,0 8 6-15,-7 7 3 16,-1 5 2-16,-1 1 1 16,-6 3 1-16,-2-3 0 15,-3 0-1-15,-3 2-9 16,0-2-1-16,0-2 2 15,-4-2-4-15,-8-6-1 0,2-4 1 16,-4-5-2 0,-1-5 0-16,3-3 0 0,-4-5 1 15,5-2-1-15,-2 0 0 16,1-14 2-16,1-9-2 16,4-2-1-16,4-2-3 15,3 8 2-15,0 5 1 16,9 5 0-16,6 5 0 15,4 4 0-15,4 0 1 16,1 6-1-16,-2 10 1 16,0 4 0-16,-2 1-2 15,1 1 2-15,1 2-12 16,-1-3-54-16,3-3-78 16,4-8-44-16,1-5-120 0</inkml:trace>
  <inkml:trace contextRef="#ctx0" brushRef="#br1" timeOffset="133946.6">11483 13073 552 0,'0'0'270'16,"0"0"-194"-16,0 0 73 15,0 0-12-15,0 0-75 16,0 0-40-16,-26 33-1 0,24 1 28 16,-4 5-26-16,0 0-17 15,-2 0-2-15,-2-1-4 16,1-5 0-16,3-6-4 16,0-7-58-16,3-6-76 15,3-7-101-15,0-7-154 16</inkml:trace>
  <inkml:trace contextRef="#ctx0" brushRef="#br1" timeOffset="138012.73">11639 12567 453 0,'0'0'98'0,"0"0"-33"15,0 0 56-15,0 0-23 16,0 0-31-16,0 0-22 15,-2-66-10-15,2 62-3 16,0 2-19-16,0 2-3 16,0 0-10-16,0 0 4 15,0 0-3-15,0 0-2 16,0 0 1-16,0 0-1 16,0 0 1-16,0 0 0 15,0 11 2-15,0 4-1 16,0 4 6-16,0 5-3 15,0 5 1-15,-6 0 1 16,-2 0 3-16,2-3-2 0,3-3-2 16,3-7-4-16,0-3 1 15,0-3-2-15,0-3-1 16,9-4 1-16,5-3 1 16,2 0-1-16,1-1 0 15,1-6-1-15,-6 4 1 16,-5 1-4-16,-4 2-9 15,-3 0-1-15,0 12-1 16,0 9 14-16,0 2-2 16,-10 1 3-16,1-2-1 0,3-3 1 15,1-2-2 1,5-5 2-16,0-1-3 16,0-3-1-16,0 0 0 15,8-1-1-15,1-2 2 0,2-3-1 16,0-1 0-16,0 2 1 15,-1 2 2-15,-3 0-1 16,-1 4-8-16,-4 2 2 16,-1 3-6-16,-1 3 3 15,0 0-1-15,0 3 6 16,0-3-6-16,0 0-4 16,0-1-3-16,3-2-1 15,3 1 8-15,0-2 1 16,-1 0 5-16,-1-1 1 15,-4 1 1-15,0 2-6 0,0 0-3 16,-6 3-31-16,-7-3-41 16,1-3-65-16,4-5-133 15</inkml:trace>
  <inkml:trace contextRef="#ctx0" brushRef="#br1" timeOffset="140393.97">12149 12498 384 0,'0'0'90'16,"0"0"-49"-16,0 0 50 0,0 0 57 16,0 0-45-16,0 0-22 15,-30-14-5-15,28 12-4 16,2 0-5-16,-1-3 2 16,-1-3-17-16,1-4-25 15,1 1 0-15,0-2-12 16,0-1-1-16,1-1-4 15,15 1-6-15,1-1-4 16,1 6 0-16,0 0 0 16,4 4-3-16,0 2 1 0,-2 2 1 15,-1 1-2 1,-4 0-7-16,-4 2-11 0,-4 13 3 16,-2 2 7-1,-4 8 7-15,-1 0 4 0,0 3 0 16,-4 1 0-16,-8-2 0 15,-3-5 2-15,4-1-2 16,2-5 0-16,2-5 2 16,4-5-2-16,3-3 0 15,0-3 0-15,0 0 1 16,0 0 0-16,0 0-1 16,0 0 3-16,9 0-3 15,12 0 0-15,7-7 2 16,4 0-1-16,-3-1-1 15,-5 4-1-15,-5 3 1 16,-2 1 0-16,-2 0-2 0,-3 0 2 16,-3 1-1-16,3 8-1 15,-6 2 1-15,-2 3-2 16,-1 3 2-16,-3-1-1 16,0 4-1-16,0 0 1 15,-4 0-3-15,-10 1-5 16,-2-5-1-16,-2-1 0 15,-2-6-53-15,3-2 16 16,0-6-25-16,2-1-51 16,3-5-33-16,3-18-153 15</inkml:trace>
  <inkml:trace contextRef="#ctx0" brushRef="#br1" timeOffset="141319.06">12921 12816 764 0,'0'0'70'0,"0"0"-5"16,0 0 64-16,0 0-56 15,0 0-43-15,0 0-16 16,-22 48 9-16,11-26-15 16,1 2-7-16,1-1-1 15,0-3 0-15,0-5 0 16,3-3-14-16,0-2-35 16,3-3-34-16,2-4-67 15,-1-3-24-15,-1 0-63 16</inkml:trace>
  <inkml:trace contextRef="#ctx0" brushRef="#br1" timeOffset="141777.14">12853 12423 670 0,'0'0'78'16,"0"0"1"-16,0 0 77 15,0 0-65-15,0 0-51 16,0 0-16-16,19-68-17 0,-11 68-6 16,5 13 1-16,-1 4 0 15,-2 6 0-15,-1 2 0 16,-4 0-1-16,-1 2-1 15,-1 2 0-15,0-5-2 16,-1 4-7-16,-2-3 3 16,0-1 0-16,0 0 6 15,0-3-1-15,0-2 0 16,0-2 2-16,0-4-1 16,-2-4 1-16,2-3 0 15,0-4 0-15,0-2 0 16,0 0 4-16,2 0-1 15,20-5-3-15,8-12 3 16,3-3-3-16,1 0-2 16,-7 2-22-16,-5 2-57 0,-7 1-48 15,-3 1-26-15,-3 0-135 16</inkml:trace>
  <inkml:trace contextRef="#ctx0" brushRef="#br1" timeOffset="142477.68">13145 12250 811 0,'0'0'89'16,"0"0"31"-16,0 0 65 15,0 0-62-15,0 0-61 16,0 0-12-16,-48-44-24 16,48 44-24-16,0 0-2 15,9 8-5-15,8 8 5 16,-3-2-2-16,-2 3-5 15,-1-2-21-15,-4 2-25 16,-2 0-3-16,-4-1 5 0,1-3 6 16,-2 2 5-16,0-1 19 15,0-2 6-15,0 0 13 16,0-1 1-16,0 0 1 16,0 0 1-16,0 0 0 15,3-1-1-15,0-1 0 16,1-3-1-16,2 1 1 15,0-3-1-15,-3 2-1 16,3-2 2-16,0-1-3 16,-1 1 1-16,2-1 0 15,-1 0-10-15,1 0-3 16,1 0 0-16,4 0 0 0,0-1 6 16,1 1-11-1,1 0 0-15,-1 0-11 0,-1 0-18 16,-5 2 8-16,-2 0-8 15,-4-1 30-15,-1 2 15 16,0 3 4-16,0-2 0 16,-9 3 8-16,3-3 6 15,0 2 12-15,1-1-5 16,2 0-12-16,1 0-9 16,1-2-1-16,1 2-3 15,0-1-1-15,0-2-55 16,0-1-127-16,0-4-206 15</inkml:trace>
  <inkml:trace contextRef="#ctx0" brushRef="#br1" timeOffset="143444.43">13242 11933 630 0,'0'0'116'0,"0"0"-41"15,0 0 89-15,0 0-42 16,0 0-59-16,0 0-30 16,49 17 48-16,-4 16-21 15,4 6-30-15,5 4-4 16,-3 4-6-16,-1 1-4 15,-1 1-6-15,-4 3-1 16,-6 0-7-16,-8 1-1 16,-7-2-1-16,-9 0 0 15,-11-3 1-15,-4 2-1 16,-10 1-15-16,-24 0-33 16,-11 3-46-16,-10-1-58 0,-8-4-58 15,-3-7-150-15</inkml:trace>
  <inkml:trace contextRef="#ctx0" brushRef="#br1" timeOffset="149525.61">9838 14416 635 0,'0'0'114'16,"0"0"6"-16,0 0 37 15,0 0-64-15,0 0-21 16,-49-81-21-16,49 62-24 15,15-3-8-15,4 3-9 16,4 2-5-16,-3 4-1 16,-2 4-2-16,-4 5-2 15,-5 1-2-15,1 3 1 16,-2 0-1-16,1 9-2 16,-2 11 3-16,0 4 1 15,-2 4-1-15,-5 3-11 16,0 2-3-16,0-3 2 0,-2-1 0 15,-5-4 2-15,0-5 4 16,2-6 4-16,4-4 0 16,1-5 1-16,0-3 2 15,0-2 0-15,0 0-2 16,0 0 4-16,1 0-1 16,11 0 0-16,1 0 3 15,4 0-2-15,1 0-2 16,-2 0 0-16,4-2 0 15,-4 1 0-15,-1 1 0 16,0 0-1-16,-5 0 0 16,0 1 0-16,-2 8-14 15,-5 1-14-15,2 4 5 0,-5 0 5 16,0 2 7 0,0-3 4-16,-5 2 5 0,-8-4 3 15,-2 0-1-15,-6 1 2 16,3-2-3-16,-3-4 2 15,2-2-1-15,4-2-17 16,0-2-22-16,7 0-29 16,4-12-56-16,4-12-97 15,6-2-44-15</inkml:trace>
  <inkml:trace contextRef="#ctx0" brushRef="#br1" timeOffset="149921.25">10418 14283 243 0,'0'0'541'0,"0"0"-465"16,0 0 93-16,0 0-29 15,-79-15-59-15,64 22-35 16,2 9-12-16,3 1-15 15,4-1-9-15,4-2-8 16,2-2-2-16,0-5 2 16,5-2-3-16,11-5 1 15,2 0 0-15,3 0-3 16,-2-7-39-16,-4-6-1 0,-7 1 15 16,-4-2 6-16,-4 2 7 15,0-1 4-15,-9 5 0 16,-6 4 10-16,-1 4 1 15,2 0-1-15,-1 0 0 16,6 7 2-16,5 7-2 16,2 2 1-16,2 3-8 15,0 1-13-15,0 0-87 16,11-1-74-16,4-2-102 16,0-1-263-16</inkml:trace>
  <inkml:trace contextRef="#ctx0" brushRef="#br1" timeOffset="150244.19">10442 14550 562 0,'0'0'203'0,"0"0"-109"16,0 0 61-16,0 0-48 16,0 0-52-16,0 0-22 15,-52 54-16-15,52-47-12 16,0-3-5-16,10-3 0 15,2-1 0-15,2 0-1 16,4-3-2-16,-6-6-24 16,-5-2-9-16,-6 0 4 15,-1 1 13-15,-1 0-3 16,-17 3 3-16,-1 3-5 16,1 4 1-16,0 0 14 0,6 0 3 15,4 0 5-15,4 3-3 16,3 2-11-16,1 1-34 15,0-3-37-15,1-1-31 16,14-2-75-16,6 0-41 16</inkml:trace>
  <inkml:trace contextRef="#ctx0" brushRef="#br1" timeOffset="151008.4">10790 14087 651 0,'0'0'133'16,"0"0"-11"-16,0 0 39 16,0 0-48-16,0 0-39 15,0 0-18-15,-24-48-25 16,22 48-19-16,-2 12-5 15,1 8-2-15,0 5 1 16,0 1-4-16,0-2 0 16,3-4-2-16,0-3 0 15,0-5 0-15,0-5-2 16,0-4 2-16,0-3-1 0,0 0 0 16,0 0-1-16,0 0 2 15,0 0 0-15,0 0 1 16,0-5-1-16,-2-3-1 15,-1 3 0-15,3 2 1 16,-1 1 0-16,1 0 1 16,-2 1-1-16,2 1-1 15,0 0 0-15,0-2 0 16,0 1-1-16,0 0 1 16,0-1-1-16,-1 2-1 15,1-2-3-15,-2 1-4 16,1-1-4-16,1 0 0 0,-2-1 1 15,2-1 3 1,-1-1 2-16,1 1 0 0,-3 0 3 16,3-2 0-16,0 0 0 15,0-3-1-15,0 1 0 16,0-1 5-16,0 2-2 16,0-1 3-16,0 4 0 15,0-4 0-15,0 3 3 16,0 2-2-16,0-1 3 15,0 4 6-15,0 0 6 16,0 0 4-16,0 0-5 16,0 0-6-16,0 5-1 15,0 19-1-15,0 15 20 0,0 8 0 16,0 12 5-16,0 8-3 16,0 0-8-16,-6 0-10 15,0-6-7-15,5-9-4 16,1-13 0-16,0-7-3 15,20-15-23-15,10-10-59 16,9-7-82-16,13-5-120 16,8-17-212-16</inkml:trace>
  <inkml:trace contextRef="#ctx0" brushRef="#br1" timeOffset="152759.5">11230 14258 24 0,'0'0'600'0,"0"0"-515"15,0 0 48-15,-48-78-8 16,44 63-42-16,2 4-17 15,1 6-6-15,1 2-28 16,0 3-18-16,0 0-14 16,1 0 0-16,15 0 0 15,1 13 0-15,1 5 2 16,-6 6-1-16,-5 6-1 16,-1 2 0-16,-6 1-5 15,0-1-8-15,0-1 4 0,-3-1 4 16,-10-2 4-1,-1 1 1-15,-1-5 1 0,2-4 0 16,3-4 0-16,4-8 0 16,4-3 1-16,2-4-2 15,0-1 0-15,0 2 4 16,0-2 4-16,13 0-1 16,5 0 7-16,9-13-9 15,3-3-2-15,3-1-3 16,1 0-2-16,-1 0-18 15,0 2-50-15,-5 2-68 16,-1 3-55-16,-6 4-136 16</inkml:trace>
  <inkml:trace contextRef="#ctx0" brushRef="#br1" timeOffset="153026.95">11556 14416 260 0,'0'0'540'16,"0"0"-440"-16,0 0 55 16,0 0-6-16,0 0-89 15,0 0-32-15,0 2-11 16,0 19-3-16,0 9 13 0,0 6-13 15,-1 2-9 1,-9 0-2-16,-1-4-3 0,0-4-1 16,1-7-38-16,6-7-101 15,4-11-85-15,0-5-214 16</inkml:trace>
  <inkml:trace contextRef="#ctx0" brushRef="#br1" timeOffset="154008.77">11753 13866 251 0,'0'0'82'0,"0"0"12"15,0 0 5 1,0 0-11-16,0 0 14 0,0 0-26 16,-10-37-21-16,8 33 7 15,1 1 0-15,-1 1-11 16,-1 1-7-16,-1-1 4 16,3 1-15-16,-1 0-7 15,1 1 6-15,-1-2-11 16,-1 2-5-16,3 0-4 15,0 0-4-15,0 0 0 16,0 0-5-16,0 0 2 16,0 20-2-16,0 16 9 15,3 19 25-15,-1 8 4 16,-2 7 3-16,0 3-9 16,1 4-10-16,5-5-12 0,4-6-11 15,7-11-2-15,8-16 0 16,11-14-25-16,10-19-80 15,9-6-85-15,3-20-147 16,-4-16-399-16</inkml:trace>
  <inkml:trace contextRef="#ctx0" brushRef="#br1" timeOffset="159399.4">12350 13987 608 0,'0'0'148'0,"0"0"-99"0,0 0 85 16,0 0-17-16,0 0-31 15,0 0-20-15,-35-82-15 16,35 65-17-16,0-5-4 16,2 3-13-16,9 1-8 15,3 1-5-15,-2 5 1 16,-1 3-5-16,-1 7 0 16,-4 2-1-16,0 0 0 0,0 0 1 15,4 13-2 1,-4 10 2-16,-3 4 0 0,-3 7-5 15,0 2-9-15,0 0 2 16,-6-5 5-16,-1-4-6 16,3-3 5-16,2-8 6 15,2-5 0-15,0-4 2 16,0-5-3-16,0 1 1 16,0-3 1-16,0 2 1 15,3 0 2-15,13-2-2 16,10 0 1-16,4 0 0 15,1-7-1-15,0 0-2 16,-2 0 2-16,-4 4-4 16,-5 1-2-16,-4 2-5 15,-3 0 1-15,-4 0-2 0,0 0 7 16,-4 9-1 0,-5 8 1-16,0 5 3 0,0 7 2 15,-6 3 0-15,-11 4-2 16,-2 3 0-16,-5 0-1 15,0-3-4-15,2-2-6 16,2-5-13-16,4-7-19 16,7-6-37-16,6-8-80 15,3-8-120-15,0-3-166 16</inkml:trace>
  <inkml:trace contextRef="#ctx0" brushRef="#br1" timeOffset="159609.13">12812 14224 805 0,'0'0'207'15,"0"0"-168"-15,0 0 116 16,0 0-51-16,-88 98-70 16,70-59-18-16,0-2-10 15,6 2-6-15,-1 3 0 16,1-2-5-16,-3-4-69 15,0-4-88-15,-4-6-120 16,-2-9-368-16</inkml:trace>
  <inkml:trace contextRef="#ctx0" brushRef="#br1" timeOffset="161057.72">13173 13849 753 0,'0'0'72'0,"0"0"29"15,0 0 42-15,-17-75-46 0,17 62-31 16,0 2-25-16,4 1-19 16,9 3-17-16,1 3-4 15,2 2-1-15,2 2 0 16,-5 0-3-16,1 2 2 15,1 10-3-15,-6 6-1 16,-3 5-29-16,-5 5 10 16,-1 4-1-16,0 6 2 15,-13-1 12-15,-8 1 9 16,3 1 2-16,-4-5-1 16,2-5 1-16,5-2 1 15,6-4 1-15,4-8-1 0,5-3 1 16,0-3 4-16,0-3 2 15,13-1-2-15,3-5 5 16,7 0-5-16,5-8 0 16,2-9-6-16,0-2 0 15,-2 0-2-15,-3 1-45 16,-4-1-63-16,-3 2-85 16,-9 3-133-16</inkml:trace>
  <inkml:trace contextRef="#ctx0" brushRef="#br1" timeOffset="169239.22">13487 13617 645 0,'0'0'105'0,"0"0"-33"0,0 0 74 15,0 0 14-15,0 0-51 16,0 0-40-16,0 0-29 15,-51-27-17-15,61 33-15 16,12 10 7-16,8 7 11 16,2 7-7-16,-4 6-1 15,-7 10-6-15,-5 7-5 16,-7 3-3-16,-7 2-3 16,-2-2 2-16,0-5-3 15,-6-1-2-15,-5-4-14 0,-2-7-52 16,1-8-30-16,0-9-42 15,3-6-29-15,3-12-97 16,5-4-181-16</inkml:trace>
  <inkml:trace contextRef="#ctx0" brushRef="#br1" timeOffset="169657.03">13536 13488 731 0,'0'0'60'0,"0"0"8"15,0 0 71-15,0 0-20 16,0 0-64-16,0 0-25 16,56 34 48-16,-14 3-22 15,4 5-17-15,-4 8-4 16,-6 0-14-16,-5 4-2 16,-8 7-7-16,-7-1-2 0,-13 5-6 15,-3-2-3 1,-12 0 1-16,-16 2-2 0,-8-2 0 15,-7 0-14-15,-8-5-60 16,2-8-51-16,-4-5-63 16,1-12-61-16,2-9-237 15</inkml:trace>
  <inkml:trace contextRef="#ctx0" brushRef="#br1" timeOffset="176804.58">10538 15683 547 0,'0'0'251'0,"0"0"-177"15,0 0 64-15,0 0 14 16,0 0-52-16,0 0-36 16,-85 49-14-16,80-45-5 0,4-4-14 15,1 0-11-15,0 0-3 16,0 0-1-16,0 0 2 16,0-2-4-16,0-17-3 15,7-10-7-15,11-11-4 16,6-7 0-16,-5 0 0 15,-2-4 0-15,-10 1-3 16,-2 10-6-16,-5 9-1 16,0 14 5-16,0 11 4 15,0 6 1-15,0 0 0 16,0 9-3-16,0 19-4 0,0 11 7 16,0 8-1-1,0 1 1-15,1-2 0 0,1 3 0 16,-2-4 1-16,0-1-1 15,0-1-1-15,0-3 1 16,-3 1-1-16,-6-7-28 16,0-4-22-16,0-7-33 15,1-6-27-15,4-7-33 16,-1-6-31-16,1-3-32 16,-5-1-30-16,2 0-103 15</inkml:trace>
  <inkml:trace contextRef="#ctx0" brushRef="#br1" timeOffset="177005.81">10433 15958 230 0,'0'0'220'16,"0"0"-126"-16,0 0 47 0,0 0-8 16,0 0-38-16,0 0-23 15,-41 42-16-15,41-39 6 16,7-1-13-16,6-2 9 16,5 0-7-16,6 0-25 15,5-7-10-15,3-8-13 16,1 1-3-16,1-4 0 15,-4 1-50-15,0-1-84 16,-6-1-87-16,-6 3-105 16</inkml:trace>
  <inkml:trace contextRef="#ctx0" brushRef="#br1" timeOffset="177435.06">10921 15540 786 0,'0'0'113'0,"0"0"63"15,0 0-73-15,-81-4-21 0,65 13-37 16,3 0-6 0,5 2-16-16,2-3-15 0,6-2-4 15,0-2-4-15,0-3 0 16,6-1 0-16,8 0 0 16,5-5 0-16,-1-8 0 15,-5-1-17-15,-7-1-6 16,-6 2-2-16,0 2 3 15,0 2 2-15,-6 3 9 16,-4 5 6-16,-5 1 4 16,6 1 1-16,-4 14-3 15,5 8 1-15,4 0-2 16,4 2-30-16,0 0-43 16,0 0-44-16,13 0-71 15,5-5-131-15</inkml:trace>
  <inkml:trace contextRef="#ctx0" brushRef="#br1" timeOffset="177755.51">10951 15813 648 0,'0'0'177'16,"0"0"-59"-16,0 0 36 15,0 0-77-15,0 0-36 16,0 0-9-16,-35 48-15 15,35-44-11-15,0-3-3 16,5 0-1-16,-1-1 0 0,4 0-2 16,0 0 0-16,0-9-2 15,-2-4-35-15,-4 1-9 16,-2-2 4-16,-3 2 10 16,-15 2-18-16,-2 1 22 15,1 7 14-15,0 2 7 16,7 0 5-16,3 0-1 15,3 9-15-15,6 0-46 16,0 0-35-16,0-2-107 16,13-7-42-16</inkml:trace>
  <inkml:trace contextRef="#ctx0" brushRef="#br1" timeOffset="179954.79">11347 15288 509 0,'0'0'109'15,"0"0"35"-15,0 0 1 16,0 0-30-16,0 0-21 16,0 0-20-16,-32-61-5 15,32 61-36-15,0 2-13 16,0 26-9-16,0 23 20 15,0 19 42-15,0 13-34 16,0 1 2-16,0 0-11 0,0-4-14 16,0-5-8-16,7-7-7 15,7-12-1-15,2-9 0 16,2-13-14-16,1-11-53 16,7-10-57-16,2-13-86 15,6-8-94-15,-1-19-158 16</inkml:trace>
  <inkml:trace contextRef="#ctx0" brushRef="#br1" timeOffset="185719.66">11631 15451 346 0,'0'0'93'0,"0"0"-24"15,0 0 27-15,0 0 1 16,0 0-27-16,0 0-6 0,0 0 0 15,-55 0-6-15,46 0 11 16,0-1-14-16,0-2-15 16,2 0 5-16,2 0 5 15,0-4-10-15,4 0-13 16,1-4-10-16,0-3-13 16,6-2-3-16,16-4-1 15,2 4-1-15,0 3 1 16,-3 6 0-16,-2 6-3 15,-4 1 0-15,-3 0 0 16,-1 8 1-16,-2 9-1 16,-5 6-1-16,-4 4-1 15,0 2 4-15,0 2 0 0,-10 2-1 16,-4-2 2 0,1-3 0-16,4-7 0 0,3-4-3 15,3-7 3-15,3-6 0 16,0-1-1-16,0-3 1 15,0 0 1-15,0 0-1 16,0 0 0-16,0 0-1 16,12 0 1-16,4 0 1 15,4 0-1-15,-1 0 0 16,-1 0-1-16,1 0 1 16,-1 0 0-16,0 0 0 15,0 0-2-15,-6 5 0 16,3 5-5-16,-6 1-12 15,-3 2 3-15,-5 2-2 0,-1 1 7 16,0 3 5-16,-4-3 1 16,-11 2 5-16,-5-3 1 15,0 1-1-15,0-4-3 16,2 1 0-16,5-4-15 16,1-4-21-16,9-4-17 15,3-1-22-15,0 0-41 16,0 0-105-16,18-6-45 15</inkml:trace>
  <inkml:trace contextRef="#ctx0" brushRef="#br1" timeOffset="185980.41">12025 15821 773 0,'0'0'124'16,"0"0"24"-16,0 0 3 16,0 0-68-16,0 0-50 15,0 0-13-15,-15 9-9 16,13 14 0-16,-3 10 4 16,-3 6-10-16,-1 2-4 15,-6 5-1-15,3-2 0 16,0-8-24-16,2-7-86 0,5-12-83 15,5-12-100-15,0-5-309 16</inkml:trace>
  <inkml:trace contextRef="#ctx0" brushRef="#br1" timeOffset="186487.02">12240 15197 372 0,'0'0'177'0,"0"0"-22"15,0 0 9-15,0 0-23 0,0 0-52 16,0 0-32-16,-11-10-23 16,9 49 9-16,2 14 20 15,0 5-24-15,0 0-10 16,16-3-7-16,4-1-4 16,4-5-11-16,1-3-6 15,-2-5-1-15,-1-8-2 16,2-5-18-16,0-10-98 15,0-10-95-15,3-8-176 16</inkml:trace>
  <inkml:trace contextRef="#ctx0" brushRef="#br1" timeOffset="196921.63">12596 15320 724 0,'0'0'135'16,"0"0"-69"-16,0 0 48 0,0 0-13 15,0 0-35-15,-9-82-28 16,21 71-8-16,0 0-3 16,0 7-8-16,-3-1-4 15,-3 5-7-15,-2 0 0 16,4 0-7-16,-1 0 0 15,2 9-1-15,0 7 1 16,-5 3-3-16,-4 5 2 16,0 4-14-16,0 5-6 15,-7 0 0-15,-6 2 11 16,-4-3 8-16,5-5 1 16,5-3 0-16,2-9 0 15,5-2 0-15,0-5 0 0,0-2-1 16,0-2 1-1,3-4 0-15,8 0 1 0,5 0-1 16,2-3 2-16,1-7-2 16,1 2 0-16,-4 0-18 15,2 4-73-15,-3 2-39 16,0 2-56-16,-6 0-123 16,-6 4-247-16</inkml:trace>
  <inkml:trace contextRef="#ctx0" brushRef="#br1" timeOffset="197186.57">12838 15579 857 0,'0'0'153'0,"0"0"-21"0,0 0 13 15,0 0-73-15,0 0-47 16,0 0-11-16,-8-5-6 15,8 21-6-15,0 5 6 16,-2 2-5-16,-3 5-1 16,-1-2-1-16,0-2-2 15,0-1 1-15,1-6-34 16,4-6-51-16,-1-5-54 16,2-6-45-16,0 0-125 15,3-14-57-15</inkml:trace>
  <inkml:trace contextRef="#ctx0" brushRef="#br1" timeOffset="197601.58">12900 15266 615 0,'0'0'228'0,"0"0"-135"15,0 0 31-15,0 0-6 16,0 0-63-16,0 0-33 15,42-22 4-15,-24 22-8 16,-4 10-10-16,-3 6-2 16,-3 5-4-16,-7 4 3 0,-1 1-5 15,0 1 1-15,0 2-1 16,-3-2 0-16,-6 1 0 16,-4-1-1-1,2-3 1-15,1 0-1 0,0-7-1 16,2-3 1-16,5-2 0 15,2-4-1-15,1-5 2 16,0-2 0-16,0-1 0 16,0 0 1-16,10 0-1 15,8-4 1-15,0-5-1 16,3-2-3-16,1 2-48 16,-1-2-46-16,3 5-36 15,0 1-41-15,-4 1-108 16,3 2 28-16</inkml:trace>
  <inkml:trace contextRef="#ctx0" brushRef="#br1" timeOffset="197860.57">13234 15579 700 0,'0'0'215'0,"0"0"-32"15,0 0-9-15,0 0-72 16,0 0-41-16,0 0-25 16,-20-13-23-16,20 18-8 15,0 14-3-15,-2 3 1 0,-2 3-1 16,1 0-2-16,-5 0 0 16,3 0 0-16,-2-1 0 15,0-4-9-15,2-6-40 16,4-6-34-16,-1-3-72 15,2-5-50-15,0 0-115 16,3-14-155-16</inkml:trace>
  <inkml:trace contextRef="#ctx0" brushRef="#br1" timeOffset="198469.19">13299 15226 757 0,'0'0'115'0,"0"0"17"16,0 0 27-16,-2-83-62 15,13 69-27-15,0 3-22 16,-3 5-13-16,-2 6-16 15,0 0-14-15,1 0-3 16,1 5-1-16,-2 11 0 16,-3 6-1-16,-3 3 0 0,0 5-2 15,0 0-19-15,-11-1-18 16,1 1-3-16,-1-4-2 16,4 0 10-16,2-5 3 15,2-5 7-15,3-4 11 16,0-4 7-16,0-4 4 15,0-3 4-15,0-1-1 16,0 0 0-16,2 0 2 16,5 0 7-16,2 0 1 15,2 0-8-15,-2 0 0 16,1 0-3-16,2 0-3 16,-3 0 3-16,5 0-1 15,-3 0 2-15,0 3-2 0,-2 0 2 16,3 0-1-1,-3 1 0-15,-3 2 0 0,1 3 0 16,-4 4 2-16,-3 3-2 16,0 1 1-16,0 0 1 15,-13 1-2-15,-1-1-2 16,-4-3-1-16,3-2 2 16,1-4-4-16,3-2-20 15,2-6-37-15,0 0-27 16,3 0-53-16,3-14-137 15,2-14-332-15</inkml:trace>
  <inkml:trace contextRef="#ctx0" brushRef="#br1" timeOffset="199384.8">13482 15057 606 0,'0'0'131'15,"0"0"-18"-15,0 0 43 16,0 0-23-16,0 0-51 16,0 0-20-16,63-66-7 15,-41 78-18-15,-3 17-9 0,1 9-1 16,-5 7-8-16,-5 2-6 16,-2 4-8-16,-4-1-4 15,-1 0-1-15,-3-2-1 16,0-4-6-16,0-8-46 15,-7-7-31-15,-2-7-37 16,0-6-29-16,0-8-52 16,1-6-71-16,4-2-232 15</inkml:trace>
  <inkml:trace contextRef="#ctx0" brushRef="#br1" timeOffset="199800.85">13585 14791 738 0,'0'0'75'16,"0"0"45"-16,0 0 43 16,0 0-17-16,0 0-67 0,0 0-45 15,18 6-3-15,19 34 32 16,6 10-26-16,-2 8-17 16,-1 2 0-16,-5 3-9 15,-6-6-3-15,-8 0-4 16,-8-3-3-16,-8-2-1 15,-5 2 0-15,-2-1 0 16,-22-3-6-16,-10 0-30 16,-6-6-20-16,-9-4-29 15,-8-1-55-15,0-3-2 16,-5-4-84-16,-4-3-216 16</inkml:trace>
  <inkml:trace contextRef="#ctx0" brushRef="#br1" timeOffset="207783.1">11121 16799 50 0,'0'0'532'16,"0"0"-441"-16,0 0 7 15,0 0 53-15,0 0-45 16,0 0-32-16,0 0-34 16,6-33-27-16,-6 33-2 15,-12 8-7-15,-6 9-1 0,-6 5-2 16,3 0-1-1,8-12 2-15,4-3-2 0,6-7 0 16,0 0 1-16,1 0 2 16,-1-7-2-16,0-15-1 15,3-3-16-15,0-5 3 16,0 2 4-16,2 4 4 16,7 4 4-16,-3 7 1 15,-2 10 0-15,-4 3 0 16,5 0-1-16,4 12-3 15,4 12 4-15,2 12 8 16,-10 11 0-16,-2 6 2 16,-3 0-3-16,0-2-1 15,0-3-1-15,-8-4 0 0,0-2-3 16,-3-7 1-16,2-8-2 16,-2-6 3-16,1-7-3 15,1-8 0-15,-2-6 0 16,-3 0 3-16,-3 0 1 15,-5-14-4-15,-4-9-1 16,6-5-2-16,5-2-12 16,7 2 4-16,6 6 8 15,2 5 1-15,0 5-1 16,11 7 2-16,7 3 0 16,6 2-2-16,7 0 2 15,2 7 3-15,0 8 1 16,-5 5-2-16,-4 3 0 0,-3 3-1 15,-2-4-1-15,-4-1 0 16,-3 1-7-16,0-4-44 16,2-6-83-16,2-11-32 15,-1-1-65-15,6-12-106 16</inkml:trace>
  <inkml:trace contextRef="#ctx0" brushRef="#br1" timeOffset="208188.58">11451 16769 547 0,'0'0'145'0,"0"0"-24"16,0 0 45-16,0 0-22 15,0 0-41-15,0 0-46 16,-13-20-22-16,12 20-5 15,-4 14-19-15,-3 6 6 16,0 2-8-16,2-3-7 16,6-7 2-16,0-7-4 15,0 1 0-15,0-4-1 16,3-2-3-16,2 0-8 16,-1-5-16-16,5-14-4 15,-5-3 0-15,-2 1 5 16,-2 4 1-16,0 7 9 15,-6 6 11-15,-4 4 6 0,1 0-1 16,-6 0-1-16,7 11-1 16,2 6-1-16,2 2-1 15,4 2 2-15,0 1-39 16,0-1-47-16,0 3-62 16,9 1-45-16,0-5-47 15,4 2-224-15</inkml:trace>
  <inkml:trace contextRef="#ctx0" brushRef="#br1" timeOffset="208518.9">11537 17079 717 0,'0'0'140'16,"0"0"-30"-16,0 0 27 15,0 0-68-15,0 0-33 16,0 0-18-16,-28 49-8 15,28-44-10-15,4-1 4 16,8-1-3-16,-3-3-1 16,3 0-2-16,0-17-4 15,-5 0-14-15,-4-2-3 16,-3 1 3-16,0 1-5 16,-13 2-17-16,-5 4 23 0,0 5 5 15,2 6 8 1,-2 0 5-16,4 0 1 0,7 11-3 15,4 0-1-15,3 0 0 16,0 1-46-16,0-3-73 16,15-6-41-16,4-3-78 15,1-1-232-15</inkml:trace>
  <inkml:trace contextRef="#ctx0" brushRef="#br1" timeOffset="209916.81">11934 16629 401 0,'0'0'93'16,"0"0"6"-16,-41-89 68 16,34 73-46-16,0 10-13 15,2 6-6-15,2 0-13 0,3 0-35 16,0 14-26-16,0 24-4 16,8 19 43-16,2 12-12 15,-1 4-22-15,-3 7-5 16,2 0-9-16,-4 5-9 15,-1-3-6-15,1 0-3 16,5-12-1-16,7-16-6 16,6-13-66-16,6-26-87 15,12-15-91-15,5-22-125 16</inkml:trace>
  <inkml:trace contextRef="#ctx0" brushRef="#br1" timeOffset="-187868.65">12422 16588 622 0,'0'0'127'15,"0"0"-50"-15,0 0 92 16,0 0-51-16,-85-48-42 15,77 33-26-15,5-2-4 16,3-5-20-16,0 1-2 16,6 5-11-16,9 0-4 0,-2 4-5 15,2 3-1-15,0 2-3 16,0 7 0-16,-3 0-1 16,-1 0-3-16,0 20 0 15,-5 10 4-15,-3 6-1 16,-3 8-7-16,-3 2-7 15,-14 2-7-15,-2-2 1 16,0-8 0-16,6-6 0 16,4-11 8-16,6-8 8 15,3-10 2-15,0-3 0 16,0 0 0-16,0 0 3 0,0 0 2 16,13-13 4-1,7-1-3-15,7-3 0 0,-4 6-3 16,-2 5 0-16,-1 1-2 15,-4 5 2-15,-1 0-2 16,-2 0 0-16,-4 3-1 16,-1 11 0-16,-4 0-2 15,-4 5 0-15,0 6-8 16,0 0 1-16,-4 0 3 16,-10 3 3-16,-2 0-4 15,-1-1-5-15,0 0-9 16,0-1-15-16,-1-2-13 15,2-5-23-15,3-2-29 16,0-2-37-16,6-7-58 0</inkml:trace>
  <inkml:trace contextRef="#ctx0" brushRef="#br1" timeOffset="-187603.68">12739 16886 818 0,'0'0'172'0,"0"0"-115"16,0 0 67-16,0 0-58 0,0 0-51 15,0 0-15 1,-15 67 7-16,15-33-6 15,-3-1-1-15,-3 3-1 0,-1-3 0 16,-3-4-59-16,0-5-42 16,3-6-62-16,1-9-95 15,3-9-160-15</inkml:trace>
  <inkml:trace contextRef="#ctx0" brushRef="#br1" timeOffset="-186985.9">13003 16233 582 0,'0'0'122'0,"0"0"42"0,0 0 12 16,0 0-91-16,0 0-52 15,0 0 4-15,-19 123 30 16,25-54-20-16,4 1-18 16,5 5-3-16,2-5-13 15,-1-3 3-15,-4-3-9 16,6-10-5-16,-6-8-2 15,4-12-3-15,4-12-15 16,0-10-60-16,6-12-67 16,5-5-47-16,5-27-78 15</inkml:trace>
  <inkml:trace contextRef="#ctx0" brushRef="#br1" timeOffset="-184716.81">13330 16355 406 0,'0'0'188'0,"0"0"-115"16,0 0 45-16,0 0 5 16,0 0-36-16,0 0-24 15,-9-58-8-15,9 54-19 16,0 1-16-16,0-1-13 16,0 4-5-16,0 0-2 15,6 0 0-15,3 0 0 0,4 0-2 16,-2 0-2-16,-4 2-1 15,-1 12 2-15,-3 6 3 16,-3 3 2-16,0 4 0 16,-3 3-2-16,-13 1 2 15,2-2 0-15,1-5-2 16,7-6-2-16,4-10 2 16,2-3-3-16,0-5 1 15,2 0 1-15,10 0 1 16,10-11 5-16,2-4 0 15,0-2-2-15,-6 5-2 16,-5 6 2-16,-5 5-1 0,-2-1-2 16,-2 2-1-16,2 0 1 15,3 0 0-15,-3 2-5 16,3 8 4-16,0 2 1 16,-2 2-2-16,-2 3 2 15,-5 0 0-15,0 2-2 16,0 2 1-16,0 1-1 15,-9 1 0-15,-6 1-1 16,-2-2-8-16,1-2-15 16,3-3-43-16,1-4-37 15,4-3-16-15,5-7-78 16,3-3-68-16</inkml:trace>
  <inkml:trace contextRef="#ctx0" brushRef="#br1" timeOffset="-184431.99">13647 16640 513 0,'0'0'339'0,"0"0"-293"15,0 0 14-15,0 0 63 16,0 0-48-16,0 0-39 15,9 16-12-15,-4 3 14 16,1 3-11-16,-3 2-14 0,-3 3-6 16,0-1-2-16,0 1-2 15,-3-5-3-15,-5-3-3 16,-1 0-20-16,-2-5-83 16,0-3-45-16,-1-8-57 15,-1-3-144-15</inkml:trace>
  <inkml:trace contextRef="#ctx0" brushRef="#br1" timeOffset="-179487.03">13846 16327 655 0,'0'0'85'0,"0"0"-20"0,0 0 29 16,-12-75-10-16,16 56-20 16,7 4-23-16,1 2-8 15,0 3-6-15,-3 5-12 16,1 3-6-16,-2 2-8 16,1 0 0-16,2 17 1 15,0 7 0-15,-5 8 3 16,-3 4-5-16,-3 0 1 15,0 3 0-15,-3-5 0 16,-8-1-1-16,1-3 1 0,3-6-1 16,4-6 1-1,1-6 1-15,2-5-4 0,0-6 3 16,0 0-1-16,0-1 0 16,0 0 2-16,11 0 1 15,8-4 3-15,2-9-6 16,1 1 0-16,2 0-12 15,-3 2-14-15,-2 3-20 16,-1 5-45-16,-5 2-35 16,-3 0-95-16,-6 4-125 15</inkml:trace>
  <inkml:trace contextRef="#ctx0" brushRef="#br1" timeOffset="-179224.82">14094 16565 629 0,'0'0'191'16,"0"0"-134"-16,0 0 50 15,0 0-1-15,0 0-49 16,0 0-28-16,0 9-17 16,0 10-2-16,0 5 12 15,0-1-10-15,0-1-6 16,0 1-3-16,0-1 2 15,-2-2-5-15,-1-2-2 0,0-3 0 16,0-6-29-16,2-4-91 16,1-5-62-16,-5 0-47 15,5-2-215-15</inkml:trace>
  <inkml:trace contextRef="#ctx0" brushRef="#br1" timeOffset="-178802.81">14202 16213 669 0,'0'0'77'0,"0"0"-31"15,0 0 27-15,0 0-6 0,0 0-29 16,0 0-21-16,32-29-9 15,-25 53 7-15,1 8-6 16,-4 4 0-16,-4-1 0 16,0 1-7-16,0 2-2 15,-3-4 2-15,-4 0-1 16,-2-3-1-16,1-3 0 16,3-3 1-16,2-8 3 15,3-6 4-15,0-3 10 16,0-3 6-16,0-2 7 15,0-3-3-15,0 0-7 16,0 0-1-16,1 0-5 0,17-8-1 16,7-9-5-1,3-4-9-15,-1-2-2 0,-3 2-26 16,-1 2-47-16,-6-1-48 16,-5 4-117-16,-4 1-275 15</inkml:trace>
  <inkml:trace contextRef="#ctx0" brushRef="#br1" timeOffset="-177920.71">14320 16000 189 0,'0'0'342'16,"0"0"-267"-16,0 0 37 15,0 0 18-15,0 0-31 16,0 0-16-16,-1-38-23 16,19 38-10-16,10 11 1 15,10 11 24-15,-2 6 10 16,-4 8-29-16,-5 6-12 15,-3 5-11-15,-3-1-14 16,-4 1-7-16,-3 2-1 16,-5 0-9-16,-3 2 2 15,-6-3-4-15,0 0 0 16,-5-6-3-16,-10-4-13 16,-5-6-38-16,-6-1-47 0,-1-6-61 15,-7-4-75-15,3-9-113 16</inkml:trace>
  <inkml:trace contextRef="#ctx0" brushRef="#br1" timeOffset="-177453.9">14514 15731 662 0,'0'0'65'0,"0"0"-12"16,0 0 33-16,0 0-11 16,0 0-10-16,118-16 4 15,-63 46 13-15,0 9-13 16,-4 8-2-16,-3 3-12 16,-11 5-10-16,-7 4-8 15,-6 5-9-15,-9 3-9 0,-8 2-6 16,-7-1-8-1,0-1-2-15,-19 3-2 0,-19 0-1 16,-11 4-2-16,-12-3-12 16,-8 1-38-16,-6-4-42 15,-3 1-52-15,-4-2-94 16,0-11-141-16</inkml:trace>
  <inkml:trace contextRef="#ctx0" brushRef="#br1" timeOffset="-173004.09">9515 18141 684 0,'0'0'167'16,"0"0"-119"-16,0 0 17 15,0 0 38-15,0 0-27 16,0 0-31-16,0 0-14 15,-22-12-14-15,22 27-10 16,0 14 4-16,3 5-3 0,2 10 5 16,1 4-4-16,-1 5-8 15,-4-3-1-15,2-5 0 16,0-9 0-16,-2-10-10 16,1-9-18-16,-2-10-36 15,0-7-39-15,0 0-38 16,0-19 33-16,-2-17-165 15,-14-11 71-15,-6-3 103 16,-5-7 45-16,1 5 26 16,-1 6 4-16,4 10 9 15,0 9-3-15,0 15-2 16,0 8 7-16,-1 2-2 0,2 2 15 16,7 0 491-16,6-1-424 15,6 1-3-15,3 0 50 16,0-2-36-16,0 0-34 15,7-6-12-15,19-1-9 16,12-7-4-16,7-1-2 16,3 1-8-16,-9 4-4 15,-3 4-5-15,-8 5-8 16,-1 3-1-16,-5 3-16 16,-8 24-13-16,-8 7-12 15,-6 11-24-15,0 11-75 16,-20 10 13-16,-2 7 64 15,-2 2 20-15,6 1 13 16,2-9 11-16,7-12 7 0,4-10 2 16,1-8 2-16,4-6-2 15,0-14 3-15,0-5 16 16,-3-5 230-16,3-7-87 16,0 0-67-16,0 0 40 15,0 0-17-15,0 0-33 16,3-7-23-16,19-10-17 15,8-9-2-15,9-3-8 16,1-4-9-16,0 3-5 16,-2 3-2-16,2-1-6 15,-1-1-12-15,-2-2-25 16,2 1-45-16,-4 0-40 16,-9 0-139-16,-8 1 158 0,-6 0 44 15,-2-2 24-15,4 5 15 16,-3 5 1-16,-3 4 1 15,-8 11 6-15,-2 3 18 16,-24 3 155-16,-7 0 138 16,3 4-216-16,3 5-3 15,11-4 72-15,7-2-49 16,7 2-44-16,2 0-32 16,0 7-12-16,8 0-2 15,13 6 4-15,2-2-10 16,1 2 3-16,-1 1-4 0,-1 0-1 15,-3-1 1 1,-5 4-3-16,-2-2-2 0,-5 1-4 16,-5 1 1-16,-2 1-1 15,0 3-1-15,-5 1-8 16,-13-3 9-16,-2 2-5 16,-3-5-5-16,4-3 1 15,0-4-8-15,2-7-2 16,4-5 1-16,1-2-16 15,7-16-21-15,5-16-56 16,5-9-81-16,23-4 38 16,9-2 77-16,5 7 28 15,0 4 26-15,1 9 8 16,0 5 6-16,-2 5 7 16,-4 1-2-16,-4 5 5 0,-6 2-1 15,-7 5 0-15,-9 1 2 16,-4 2-5-16,-5-1 12 15,-2 2 465-15,0 0-286 16,0 0-115-16,0 0 74 16,0 0 8-16,-2 0-53 15,-5 12-32-15,-2 13-28 16,-3 6-9-16,2 6-10 16,5 0-4-16,5-7-4 15,0-6-6-15,0-7 0 16,8-6-2-16,3-5 1 15,3-6 0-15,4 0-14 0,2-9 5 16,0-16-4 0,1-8-9-16,-6-4-6 0,-5-2 4 15,-8 0 0-15,-2 8 8 16,0 1-7-16,-14 9 11 16,-4 6 11-16,-4 8 2 15,-2 7 3-15,-1 0-1 16,2 0 6-16,1 9-8 15,7 2 5-15,5 1-5 16,4-1-1-16,3 0 1 16,3-2-8-16,0 1-7 15,0 0-46-15,1 2-31 16,11-3-46-16,4-6-80 16,1 2-65-16,2-5 136 15,5 0 96-15,1 0 10 0,3-8 11 16,0-3 4-16,0 0 6 15,-1-2 2-15,-5 3 1 16,-1-1 16-16</inkml:trace>
  <inkml:trace contextRef="#ctx0" brushRef="#br1" timeOffset="-171604.53">10460 18279 649 0,'0'0'184'0,"0"0"-133"16,0 0 50-16,0 0-13 15,0 0-26-15,0 0-30 16,0-2-16-16,0 2-4 15,0 11-10-15,1 7 9 16,5 8 7-16,-3-1-7 0,2 1-5 16,-2-1 4-1,0-6-6-15,2-5-2 0,-4-4-1 16,3-5-1-16,-2-1-1 16,-2-4 0-16,0 0 1 15,0-4 4-15,0-21-4 16,1-5 0-16,2-7-14 15,-1 5 6-15,-1 5 6 16,-1 8 2-16,0 4 2 16,0 4-1-16,0 8 0 15,0 1 2-15,0 2-1 16,0 0-2-16,0 0 0 16,0 0-2-16,6 0-3 0,5 0-1 15,4 0 6-15,1 3 2 16,-1 8 3-16,0 2-3 15,1-1 1-15,-2 2-2 16,-2 0 0-16,-3-4 2 16,-2-7-3-16,0 3-3 15,-4-5 3-15,0-1-3 16,-1 0 2-16,1 0-1 16,0-10 1-16,3-14 1 15,0-7-3-15,1-1-1 16,-2 3 0-16,-1 6 4 15,-1 6 0-15,2 3 1 16,-1 6 1-16,0 3-1 16,-2 3 1-16,1 2-2 0,3 0-2 15,3 0 0-15,4 2 2 16,-1 9 2-16,2 5 3 16,-1 4 1-16,-2 0-6 15,-1 0 0-15,-1 4 0 16,-3-3 1-16,-1-3-2 15,-1-2-3-15,2-8-11 16,0-4-7-16,3-4-34 16,3-2-21-16,1-15-15 15,1-6-36-15,-4-5-92 16,-1 0-5-16,0 5 123 16,0-1 29-16,-3 7 39 15,-3 8 34-15,-3 6 261 0,0 3-81 16,0 0-15-16,0 0-58 15,0 0-11-15,0 0-16 16,0 0 3-16,0 0-23 16,0 0-27-16,-3 10 1 15,-2 7 0-15,1 2-9 16,4 1-9-16,0 1-8 16,0-1-5-16,0-3-2 15,9-3-1-15,1-3 0 16,1-5-6-16,4-6-4 15,-2 0-1-15,4 0-2 16,-2-11-5-16,-1-7-1 0,-3-1 4 16,-1-1-2-16,-5-1 2 15,-4-1 7-15,-1 5 4 16,0 6 4-16,-10 1 4 16,-4 4 3-16,-3 4 3 15,-3 2 5-15,-1 0 6 16,2 0-5-16,7 3-6 15,6-1-9-15,4-2-1 16,2 0-6-16,0 0 2 16,0 0-1-16,5 0-1 15,19 0 6-15,10-15 2 16,3-3-2-16,2-4-1 0,-3 2-7 16,-6 1 7-16,-6 2 0 15,-2 2 1-15,-4 5 0 16,-6 4 1-16,-3 3-1 15,0 3 0-15,-2 0 0 16,-1 0 1-16,2 9 2 16,-1 8 3-16,-3 2-2 15,1 1-4-15,-2 2-1 16,3 0-1-16,-3-2 2 16,0 0 0-16,0-1-4 15,1-1 4-15,2-3 0 16,-3-5 0-16,-1-3 0 15,1-5 0-15,-3-2 0 16,0 0 1-16,0 0 7 16,0-4 11-16,0-16-7 0,0-10-12 15,0-7 0-15,0-12-1 16,9 2 0-16,4 3-2 16,-2 9-3-16,-1 9 5 15,0 9 0-15,-5 7-4 16,1 6-24-16,-1 4-13 15,-1 0-67-15,-1 4-192 16,0 9-191-16,1-2 350 16,13-5 96-16,16-3 13 15,28 181 33-15</inkml:trace>
  <inkml:trace contextRef="#ctx0" brushRef="#br1" timeOffset="-171501.61">12089 17955 110 0</inkml:trace>
  <inkml:trace contextRef="#ctx0" brushRef="#br1" timeOffset="-169521.25">11876 18020 675 0,'0'0'134'0,"0"0"-66"16,0 0 59-16,0 0 6 0,0 0-58 15,0 0-46 1,-32-5-12-16,32 32-3 0,12 12 14 15,2 3-11-15,-2 1-8 16,1 3-1-16,-7-1-3 16,-3 3-5-16,-3-1 0 15,0-7 0-15,0-9-9 16,0-10-16-16,0-11-28 16,0-10-30-16,-3 0 1 15,0-3 4-15,-3-18-59 16,-4-11-70-16,1-8-81 15,-5-3 133-15,2-3 96 16,5 4 26-16,2 0 3 0,5 6 8 16,0-1 5-16,2 8 5 15,1 3 0-15,-3 6 12 16,0 3 424-16,0 3-336 16,0 2-7-16,0-2 50 15,4 3-41-15,4 2-41 16,-1 1-4-16,1 1-11 15,2 4-17-15,8-1-3 16,4 2-6-16,5 2-6 16,3 0 2-16,-1 0-4 15,-1 0 0-15,-4 6-2 16,-4 7-1-16,-3 4 3 16,-5 5 0-16,-5 2-1 0,-7 6 1 15,0 3 0-15,-3-4 3 16,-13-2 3-16,-2-2-4 15,-3-7-1-15,3-2 2 16,5-10-2-16,2-2 4 16,4-4-4-16,1 0 2 15,1-21 6-15,2-8-9 16,3-17-5-16,0-10-12 16,13-9 3-16,12-5-8 15,3 4-2-15,3 10 5 16,-2 15 13-16,-7 14 6 15,-7 13 3-15,-6 7 0 16,-6 4 7-16,-3 3 4 0,0 0-3 16,1 0 7-16,4 0-2 15,4 11 5-15,3 10 10 16,-2 5-1-16,2 8 7 16,-3 5 6-16,-3 3-1 15,2 5-2-15,-4-3-4 16,1-5-11-16,2-5-15 15,-1-6-3-15,0-11-3 16,1-4-3-16,1-9-1 16,-1-1 0-16,2-3 0 15,0 0 0-15,3-12-1 16,0-10 1-16,0-3-10 0,-2-3 0 16,-2 6 4-16,-2 4 5 15,-3 5 0-15,-3 4 1 16,0 6 3-16,0-2-1 15,0 3-2-15,4 2-1 16,-1 0 0-16,5 0-11 16,5 2 9-16,5 10 3 15,0 0 0-15,-2 5 0 16,1 2 1-16,-7-2-1 16,1 0 3-16,-3-5-2 15,0-3-1-15,-5-4 0 16,3-1-1-16,-3-4 1 15,0 2 0-15,0-2 2 16,1 0 0-16,2-6-1 16,0-13 2-16,3-9-3 0,0-1-2 15,0-6 1-15,-1 1 0 16,1 6-4-16,-1 6 5 16,-3 10 0-16,-2 7 0 15,0 5 0-15,5 0 0 16,2 0-2-16,2 14 2 15,4 5 8-15,-5 5 0 16,-4 2 2-16,-2 0-9 16,-4 1-1-16,-1-1 0 15,0-1 0-15,0-5 0 0,0-4-14 16,-6-6-15 0,-1-1-38-16,1-9-69 0,1 0-50 15,5-17-129-15,0-12 55 16,0-5 151-16,3-6 70 15,5-4 11-15,-4-9 5 16,-1 2-1-16,0 5 7 16,-1 7 2-16,-1 12 6 15,1 11 0-15,-2 6 0 16,0 1 9-16,0 8 555 16,0 1-360-16,0 0-171 15,0 0 17-15,1 4-17 16,12 14-19-16,8 6-2 15,5 0-3-15,4-1-24 16,0-3-59-16,-4-6-128 0,-2-6 105 16,-3-7 34-16,-3-1 22 15,-2 0 27-15,-4-4-6 16,-3-7 6-16,-6 0 23 16,0 0 161-16,-3 4 89 15,0 2-107-15,0 3-20 16,0 2 17-16,0 0 0 15,-5 0-19-15,-6 5-45 16,-4 18-27-16,-5 7-21 16,1 4 0-16,7 2-6 15,6-2-2-15,6-6-7 16,0-3-9-16,6-8 0 0,12-4-2 16,6-12-1-16,6-1-1 15,5-9 0-15,3-16-17 16,-2-1-34-16,-4-3-66 15,-6 5-43-15,-10 4-38 16,-7 7-132-16,-6 5-117 16,-3 8 332-16,-3 0 64 15,-12 2 13-15,-1 8 19 16,-2 0 2-16,1 1 4 16,-5 0-1-16,-2-1 5 15</inkml:trace>
  <inkml:trace contextRef="#ctx0" brushRef="#br1" timeOffset="-154723.08">17438 3470 463 0,'0'0'312'0,"0"0"-247"16,0 0-16-16,0 0 33 15,0 0-15-15,0 0-37 16,0 0-28-16,0 0-1 15,46-2-2-15,-21 25-3 16,0-1-15-16,-2 2-39 0,-4-4-48 16,-6-4-70-1,-3-7-71-15,-4-6 136 0,3-3 44 16,5 0 18-16,6 0 17 16,5-8 10-16,1-2 9 15,0-1 0-15,1-2-1 16,-3-3 4-16,-4 2 0 15,220-1-3-15,-230 2 13 16,2-1 0-16,-4-1 0 16,-207 1 0-16,199 2 0 15,0-4-49-15,2 5 41 16,1 2-3-16,0-1 7 16,-2 1-1-16,-1 4 1 15,2-1 1-15,-1 2-3 0,2-1 2 16,5 0 1-16,3 0 0 15,8 1 0-15,3-4 1 16,0 2 1-16,-1 2 1 16,-3-2 0-16,-2 5 0 15,-5-2 0-15,-4 2 0 16</inkml:trace>
  <inkml:trace contextRef="#ctx0" brushRef="#br1" timeOffset="-153591.18">18364 3107 559 0,'0'0'160'0,"0"0"-86"16,0 0 8-16,0 0 18 16,-87-28-32-16,74 28-22 0,-6 10-16 15,-5 11-18-15,-6 13-4 16,-6 4-3-16,-3 4-5 16,3 2 0-16,2-3-2 15,3-3-5-15,4-4-22 16,5-3-39-16,2-12-58 15,14-11-76-15,6-8-87 16,9-3 160-16,21-19 50 16,10-4 41-16,5-4 16 15,3 0 4-15,1-1-1 16,-1 5 1-16,-6 3 6 16,-5 4-1-16,-3 4 2 15,-8 3 0-15,-4 3 3 0,-4 1-1 16,-6 3 1-16,-3 0 1 15,-2-1 0-15,-2 0 1 16,2-1 3-16,1 0 0 16,0 0 3-16,0-1 0 15,1-2 0-15</inkml:trace>
  <inkml:trace contextRef="#ctx0" brushRef="#br1" timeOffset="-152790.65">19087 2506 461 0,'0'0'143'0,"0"0"-9"15,0 0-34-15,0 0-3 16,0 0-19-16,0 0-20 16,-17-58-2-16,12 58-19 0,-3 16-13 15,-3 16-15-15,-3 11 0 16,2 3-3-16,-1 3-6 15,1-3 0-15,-1 0-1 16,2-3-4-16,5-7-17 16,3-3-37-16,3-9-75 15,0-9-111-15,7-9-109 16,14-5 220-16,11-1 63 16,5 0 39-16,2 0 6 15,4 1 26-15,-4 12 0 16,1 6 0-16</inkml:trace>
  <inkml:trace contextRef="#ctx0" brushRef="#br1" timeOffset="-152657.88">19365 3309 129 0,'0'0'0'0,"0"0"0"15,0 0 0-15,310 86 0 16,-298-72 0-16,1-1 0 15</inkml:trace>
  <inkml:trace contextRef="#ctx0" brushRef="#br1" timeOffset="-152157">19435 3188 478 0,'0'0'77'0,"0"0"4"15,0 0 25-15,0 0-28 16,0 0-26-16,0 0-9 16,-24-60-19-16,24 67-5 15,0 13-5-15,0 8 7 16,0 5 2-16,6 2-13 15,-2 3 4-15,2-2-8 16,0 1-4-16,1-3-2 16,1-3-2-16,0-4-5 15,1-3-15-15,1-6-41 16,1-7-82-16,-2-1-109 16,-3-7 147-16,-1 3 35 0,-5 2 28 15,0 3 12 1,-7 6 0-16,-8 5 3 0,-6 6 29 15</inkml:trace>
  <inkml:trace contextRef="#ctx0" brushRef="#br1" timeOffset="-151508.55">19336 3742 222 0,'0'0'-63'0,"-108"51"57"15,48-27 6-15,0-3-6 16,2 0 1-16,1-2-1 16,-1-2 0-16,3 0-1 15,3-3 2-15,7 2 0 16,2-3-1-16,1-1 2 15,3 2-2-15,-2-2 3 16,2-1 0-16,1 1-2 0,2-3 1 16,5 3 1-16,0-2-1 15,4-2 1-15,0 1-2 16,2-2 1-16,0 3 1 16,1-3 0-16,0 1 1 15,0-2 0-15,-1-1-1 16,-1 0 2-16,1 0-3 15,1-4 3-15,2 2-1 16,-1-1-1-16,0-1 2 16,-3 1-1-16,4-1 2 15,-1 1-2-15,0 1-1 16,-3 2 2-16,1-4-1 16,-2 4-1-16,0-2 2 15,2 1 1-15,1 0-2 0,3 0 0 16,4 1 1-1,3-5-2-15,3 0 1 0,4 0 1 16,2 0 0-16,-1 0 1 16,2 0 0-16,-1 0-2 15,2-3 1-15,3 1 1 16,-1-3 0-16,-5-5 0 16,-3 4 444-16,0-4-287 15,1 6-53-15,7 4-26 16,-1 0 7-16,2 0-20 15,0 0-35-15,0 7-13 16,3 12-2-16,11 5 0 16,2 3-9-16,-1 2-3 0,3-1-3 15,0-1-6-15,2-2-9 16,-1-4-39-16,-3-5-61 16,2-9-151-16,-3-4 130 15,5-3 50-15,6 0 37 16,7 0 5-16,12 0 44 15</inkml:trace>
  <inkml:trace contextRef="#ctx0" brushRef="#br1" timeOffset="-151404.79">18282 4655 226 0,'0'0'-147'0,"0"0"147"15</inkml:trace>
  <inkml:trace contextRef="#ctx0" brushRef="#br1" timeOffset="-150708.65">18282 4655 79 0,'82'8'-20'16,"-75"-8"16"-16,-2 0 4 15,-3 0-4-15,-2 0 3 16,0 0-4-16,-2-4 4 16,-9-1-1-16,1 3-1 15,1-1 1-15,5-3 1 16,2 1-1-16,2-5-1 15,0 2 0-15,0-3 1 16,0-5 1-16,0 2-1 16,3-6-1-16,3-1 1 0,1-2 1 15,1 0-2-15,-4-2 3 16,1 0-2-16,0 3 1 16,2 2 1-16,-4 4-1 15,1 6 0-15,-4 2-2 16,0-2 2-16,0 1 1 15,-6 4 577-15,2-1-459 16,1 6-39-16,3 0-3 16,0 0-20-16,0 0-22 15,0 0-13-15,0 16-9 16,0 7 11-16,0 9-5 16,0 0-2-16,0 2-10 15,0 2 0-15,-3-3-5 0,-3-2-1 16,1-1-7-16,1-6-14 15,2-3-54-15,2-9-75 16,0-6-118-16,0-6 130 16,12 0 68-16,9-1 13 15,6-9 20-15,0 1 10 16,1 3 9-16,-2-1 4 16,-2 4 2-16,-1 187 3 15,-3-184 9-15,-7 0 0 16,-1 0 0-16,-2-189-35 15,-2 188 26-15,-2 1 2 16,0-3 1-16,1 0 2 0,1 1-5 16,-1-4 3-16,4 3 1 15,-2-1 1-15,1 1 0 16,3-1 2-16,1 0-1 16,2-2 0-16,1-1-1 15,4 0 1-15,2 0-1 16,6-3 3-16,2-2-3 15,2 0 3-15,4-5-2 16,4 0 0-16,6-5 2 16,10-3-1-16,7-4-2 15,14-4 3-15,13 2 1 16</inkml:trace>
  <inkml:trace contextRef="#ctx0" brushRef="#br1" timeOffset="-150547.55">19592 4243 16 0,'88'-39'-9'15,"-14"12"9"-15,-2 3 0 16,-7 305-3-16,-3-281 2 15,-7-14 1-15,-6 1 0 16,-9-315 0-16,-4 316-3 16,-5-1 3-16,-4 1 0 15,0-2 0-15,-3 0 0 16,-2 1 0-16,-2 3 0 16,-3-2 0-16,-3 3 0 0,1 0 0 15,-3 1 0-15,1 1 0 16</inkml:trace>
  <inkml:trace contextRef="#ctx0" brushRef="#br1" timeOffset="-150025.35">19927 3776 398 0,'0'0'154'0,"0"0"-56"16,0 0 13-16,0 0-11 0,0 0-29 16,0 0-25-16,0-8-16 15,24 11-11-15,9 6-6 16,4 2 2-16,-1-2-10 15,0 2-5-15,0 0 0 16,1-1-7-16,0-1-14 16,-6-2-41-16,-7-3-69 15,-6-3-147-15,-3 2 137 16,3-1 53-16,1-2 27 16,2 1 15-16,2-1 18 15,2 0 9-15,3 1 4 16,-2 2 5-16,-4 0 10 0</inkml:trace>
  <inkml:trace contextRef="#ctx0" brushRef="#br1" timeOffset="-149729.54">20645 3873 139 0,'0'0'-89'16,"0"0"87"-16,0 0 2 15,0 0-4-15,0 0-1 16,0 0 3-16,77-56-1 15,-71 50 0-15,0 3 0 16,-1 0-1-16,1-2 2 16,-1 1-2-16,0-1 2 15,-1-1 0-15,-1 0 0 0,0 1 0 16,-1-1 1 0,-1 0-1-16,-1 1 0 0,0-2 0 15,0 0-1-15,0 1 3 16,0-4 0-16,0-1 0 15,0-1 0-15,0 0 0 16,-3 2 0-16,0 2 0 16,0 0 0-16,-1 1 0 15,-2 0 0-15</inkml:trace>
  <inkml:trace contextRef="#ctx0" brushRef="#br1" timeOffset="-149439.53">20667 3604 559 0,'0'0'134'0,"0"0"-38"0,0 0-21 16,0 0-20-16,0 0-23 16,0 0 4-16,64 83-7 15,-34-49-8-15,-2 1-10 16,0 2-7-16,1-2-4 16,-4-4-2-16,-4-3-8 15,0-9-22-15,-3-7-64 16,-6-5-153-16,-2-4 61 15,-5-3 87-15,-3 2 45 16,-2-1 6-16,-224 120 11 16,211-121 15-16,112 0 24 15,-338-10 0-15,351-108 0 47</inkml:trace>
  <inkml:trace contextRef="#ctx0" brushRef="#br1" timeOffset="-149107.88">20267 3998 205 0,'-146'32'-139'16,"52"0"134"-16,4 2 5 16,4 4-4-16,1-2 0 15,7 1 2-15,1 5 2 16,1 5 0-16,-11 10 0 16,-12 14-14-16,-8 9 11 15,-4 15 1-15,2 11-4 16,1-1 5-16,4 4-2 0,-5 6 0 15,-9 4 1 1,-15 12-1-16,-36 14 2 0,-39 7 0 16,-29 10-1-16,-26 0 1 15,3-11-3-15,1-22 2 16,30-43 0-16,48-48 1 16,65-38 1-16,76-31 0 15,40-22 0-15,20 4 0 16,15 5 0-16,-5 11 0 15,-4 11 0-15,-8 12 0 16,-4 10 0-16,-14 0 0 16,-6 19 0-16,-24 8 0 15,-10 5 0-15</inkml:trace>
  <inkml:trace contextRef="#ctx0" brushRef="#br1" timeOffset="-147592.61">15199 6865 576 0,'0'0'88'16,"0"0"-60"-16,0 0 19 16,0 0 14-16,0 0-23 15,0 0-17-15,0-6-3 16,0 6 5-16,0 0 2 16,0 0 1-16,0 0 5 15,-2 0 5-15,2 0 3 16,0 0-7-16,-1 0-5 15,1 0-8-15,0 0-5 16,0 0 0-16,0 0-9 16,0 0-2-16,0 2-3 15,0 6 1-15,9-4 0 16,4 1 2-16,8-5 2 0,3 0 0 16,4 0-2-16,0-15 1 15,2-2-2-15,-3-2-2 16,-4-1 1-16,-4-1-2 15,-10 2-5-15,-6-1 1 16,-3 1 1-16,-1 1-2 16,-16-1 6-16,-7 7 0 15,-1 3-1-15,-3 7 1 16,-5 2 1-16,0 6 2 16,2 15-3-16,1 8 3 15,7 4 2-15,8 7 3 16,5 2-2-16,7 2 3 0,3-2-3 15,0-2 4 1,16-3-7-16,10-6 1 0,3-7 0 16,7-9-3-16,5-10-1 15,3-5 0-15,4-13-3 16,4-14-8-16,-3-4-36 16,-8 0-90-16,-14 4-182 15,-14 7-102-15,-8 9 302 16,-2 6 74-16,1 5 10 15,0 0 10-15,4 2 5 16,-2 6 5-16,0 4 4 16,1-2 0-16,1-4 3 15,-2 1 0-15,-3-3 7 0,0-4 1 16</inkml:trace>
  <inkml:trace contextRef="#ctx0" brushRef="#br1" timeOffset="-147008.86">15807 6693 681 0,'0'0'130'16,"0"0"-24"-16,0 0 36 15,0 0-25-15,0 0-55 16,0 0-23-16,3 0-16 15,24-2-11-15,7-7-6 16,1 0-6-16,-2 1-2 16,-8 6 1-16,-6 2-16 15,-7 0-34-15,-9 5-46 16,-3 13-135-16,-13 4-57 16,-16 3-71-16,1 2 239 15,4 1 65-15,7-2 21 16,3-2 14-16,3-3 5 0,1-5 2 15,4-3 8-15</inkml:trace>
  <inkml:trace contextRef="#ctx0" brushRef="#br1" timeOffset="-146340.87">15837 6897 588 0,'0'0'109'0,"0"0"-11"15,0 0 22-15,0 0-46 16,0 0-38-16,93-19-13 16,-40 2-14-16,4 0-9 15,3-6-6-15,-2-1-14 16,-7-2-63-16,-11 1-153 15,-7 0-112-15,-9 3 209 16,-4 0 77-16,-1 2 31 16,-3 1 4-16,-4 5 2 15,-9 5 6-15,-3 5 8 16,-3 2 2-16,-15 2-1 16,-6 0 4-16,0-2-2 0,7-1 8 15,4 1 744-15,7 2-624 16,5 0 33-16,1 0 26 15,0 0-69-15,0 0-67 16,4 7-19-16,15 8-9 16,7 2-1-16,1 2-3 15,3-2-4-15,-2 1-4 16,-4 0-1-16,-5 2-2 16,-7 1-1-16,-7-1 1 15,-5-3-2-15,0 4-8 16,-20-4-6-16,-13 3-7 0,-10-1-1 15,-3-5 6-15,0-4 3 16,7-2 5-16,11-6 7 16,8-2 3-16,14 0 3 15,6-10 3-15,9-14 8 16,27-12-9-16,15-6-4 16,10-3-1-16,2-1 0 15,-5 4 1-15,-11 4 1 16,-14 6-3-16,-12 5 2 15,-15 6 0-15,-6 2 0 16,0 5 3-16,-27 4-3 16,-10 7 5-16,-9 3 3 15,-4 5 0-15,-2 17 2 16,3 7-1-16,9 4-2 0,8 6-2 16,13-2-2-16,13 4-4 15,6-3 0-15,0-4-3 16,18-2-7-16,8-7-38 15,5-7-76-15,1-5-138 16,0-4-161-16,-3-2 45 16,4 3 292-16,-99 22 39 15,95-22 22-15,22 4 25 16</inkml:trace>
  <inkml:trace contextRef="#ctx0" brushRef="#br1" timeOffset="-145935.38">16742 7045 692 0,'0'0'187'0,"0"0"-126"15,0 0 39-15,0 0 70 16,0 0-60-16,0 0-78 15,0 29-17-15,0 4-10 16,-7 6 7-16,-11-2-10 16,-7 1-2-16,-4-1-12 15,-2-4-36-15,3-5-96 16,4-11-89-16,10-8-112 16,13-9-87-16,1 0 332 15,9-17 35-15</inkml:trace>
  <inkml:trace contextRef="#ctx0" brushRef="#br1" timeOffset="-144324.62">17296 6590 842 0,'0'0'87'15,"0"0"-23"-15,0 0 42 16,0 0 11-16,0 0-14 16,0 0-51-16,10-64-20 15,7 64-15-15,5 6-12 16,7 11 3-16,-1 7 0 16,-3 2-2-16,-1 6-1 0,-3 0-2 15,-3-1 0-15,-3 0-1 16,-3-4-1-16,-2-5-1 15,0-3 0-15,0-5 0 16,-4-4-2-16,-3-6 0 16,-2-3 1-16,1-1-5 15,-1 0 2-15,2-15 4 16,0-12 5-16,1-11-4 16,2-5-1-16,-1-4 0 15,1 2 0-15,0 1 1 16,0 6-1-16,-3 8 1 15,0 5-2-15,0 7 2 0,-2 5-3 16,2 6-6-16,0 5-14 16,9 2-22-16,2 0-76 15,3 7-59-15,-2 6-38 16,-7 4-341-16,-1 2 330 16,1 3 152-16</inkml:trace>
  <inkml:trace contextRef="#ctx0" brushRef="#br1" timeOffset="-142808.42">14444 5883 138 0,'0'0'650'0,"0"0"-599"16,0 0-11-16,-80-22 31 16,48 32 22-16,-4 19-27 15,0 13-23-15,2 8-18 16,9 4-11-16,7-5-2 15,15-7-7-15,3-5-3 16,9-7 0-16,20-2-2 16,10-8 0-16,9-11 0 15,6-9 0-15,0 0 0 0,-5-9-5 16,-6-6-8 0,-13-4-5-16,-10 1-9 0,-10-1-2 15,-10 0 10-15,0 0 12 16,-6 5 2-16,-12 1 3 15,0 7 2-15,6 3 2 16,3 2 3-16,6 1 1 16,2 0 8-16,1 7-8 15,0 21-6-15,0 7 0 16,0 7 5-16,1 3 2 16,4 2-3-16,-2 0-3 15,0-4-1-15,0-3 0 0,0-6-4 16,1-5-7-1,3-10-32-15,2-7-57 0,4-10-77 16,1-2-70-16,4-7-6 16,6-13 131-16,3-3 74 15,1-4 15-15,-2-2-2 16,-7-2 6-16,-4 2 10 16,-6 5 4-16,-4 6 14 15</inkml:trace>
  <inkml:trace contextRef="#ctx0" brushRef="#br1" timeOffset="-142542.96">14678 6299 629 0,'0'0'113'0,"0"0"-37"16,0 0 19-16,0 0 27 15,0 0-43-15,0 0-43 16,-16 67-20-16,14-29 4 0,-1 3-2 16,-1-3-10-16,-1-1-3 15,-2-6-3-15,4-3-2 16,0-5-5-16,3-4-16 15,0-9-56-15,0-10-101 16,13 0-79-16,1-16-48 16,5-14 142-16,2-6 110 15,3-4 18-15,1-5 11 16,-1-3-5-16,-6-4 7 16,3-3 4-16,-2 1 6 15,-2 3 3-15,-1 8-2 16,-4 6 11-16</inkml:trace>
  <inkml:trace contextRef="#ctx0" brushRef="#br1" timeOffset="-142159.25">14863 5964 650 0,'0'0'108'16,"0"0"-26"-16,0 0 24 16,0 0 32-16,0 0-62 15,0 0-52-15,-10 4-17 16,10 11-6-16,3-3-1 15,6-4 1-15,-2-4-2 16,2 0 1-16,1-3-6 16,-2-1-4-16,-1 0-8 0,-2 0-10 15,-2-6 3-15,-3-5 6 16,0-1 6 0,0 2 12-16,-8 3-4 0,-1 5 3 15,-4 2-2-15,3 6 2 16,-1 14-2-16,1 4-5 15,5 3-2-15,5 2-6 16,0-3-35-16,6-2-51 16,14-3-44-16,0-3-82 15,3-3-6-15,5-4 149 16,4-3 48-16,1-2 4 16,-4-1 3-16,-2-2 9 15,-6 0 6-15,-10 3 5 16,-6-2-2-16,-5 3 12 0</inkml:trace>
  <inkml:trace contextRef="#ctx0" brushRef="#br1" timeOffset="-141877.28">15056 6241 664 0,'0'0'121'0,"0"0"-13"15,0 0 54-15,0 0-37 16,0 0-73-16,0 0-13 16,-44 63-9-16,44-51-16 15,2-1-8-15,10-5-4 16,4-5 1-16,-1-1 0 15,3 0 2-15,-5-6-5 16,-5-1-5-16,-5-5-3 16,-3 0 0-16,0 0 5 15,-17-1-3-15,-3 2 4 16,-4 4-5-16,3 5 6 0,4 2 1 16,7 0-6-16,7 3 0 15,3 8-20-15,4-3-57 16,19-4-95-16,6-4-56 15,4 0-260-15,0-6 350 16,2 0 71-16,0-1 33 16</inkml:trace>
  <inkml:trace contextRef="#ctx0" brushRef="#br1" timeOffset="-135709.15">17969 6626 1015 0,'0'0'47'0,"0"0"5"16,0 0 26-16,0 0 13 15,0 0-40-15,0 0-29 16,0 0-11-16,4-8-10 15,42-3 0-15,8 2-1 16,4-1 0-16,-13 4-9 16,-17 6-31-16,-13 0-54 15,-9 5-71-15,-6 12-60 16,-12 8-65-16,-19 0-231 0</inkml:trace>
  <inkml:trace contextRef="#ctx0" brushRef="#br1" timeOffset="-135509.05">17867 6897 474 0,'0'0'118'0,"0"0"-13"16,0 0 22-16,0 0-20 15,0 0-30-15,0 0-27 16,56-14 13-16,-12-1-16 16,3 2-27-16,-1 2-11 15,-7-1-9-15,-4 5-1 16,-2 0-9-16,-4 2-39 15,-1-3-117-15,-6 0-143 16,-6-1-173-16,-7 0 308 0</inkml:trace>
  <inkml:trace contextRef="#ctx0" brushRef="#br1" timeOffset="-135011.32">18531 6462 672 0,'0'0'97'16,"0"0"-2"-16,0 0 80 15,0 0 19-15,-85-54-81 16,82 52-47-16,0 2-21 16,3 3-17-16,0 16-19 0,0 9-1 15,7 2-2-15,8-1-3 16,9-1 0-16,3-3-2 15,6-3-1-15,3-8-2 16,1-6 1-16,2-5-3 16,-5-3-16-16,-4 0-23 15,-3-13-15-15,-9-5-6 16,-7-5-6-16,-8-1 38 16,-3-1 26-16,0-3 6 15,-16-2 2-15,0 4 5 16,-1 4 9-16,7 10 33 15,5 5 9-15,1 6-4 16,4 1-10-16,0 6-23 0,0 24-16 16,6 15 6-16,4 11 8 15,3 3-6-15,-3 4-8 16,-4-3 0-16,-2-1-5 16,-4-3-1-16,0-7-4 15,0-6-49-15,3-7-156 16,-1-10-153-16,1-14-355 15</inkml:trace>
  <inkml:trace contextRef="#ctx0" brushRef="#br1" timeOffset="-133777.74">14850 8015 595 0,'0'0'74'0,"0"0"-17"16,-61-82 63-16,38 64 67 15,-1 3-63-15,-4 5-42 16,0 6 4-16,-1 4-20 16,2 0-9-16,1 17-27 15,-1 13-5-15,2 9-7 16,3 4-4-16,9 6-9 16,10 2 2-16,3-1-7 15,8-2 1-15,17-8-1 16,6-8 0-16,12-14-2 15,5-7 0-15,6-11 0 0,6-3-3 16,-7-19-11-16,-12-5-14 16,-15 3-2-16,-15-1 7 15,-11 0 22-15,0 5 2 16,-17 3 0-16,-5 5 1 16,1 9 2-16,5 3 2 15,3 0 2-15,5 3 2 16,3 14-1-16,5 6-1 15,0 11-1-15,0 3-2 16,3 9 1-16,8 0 0 16,2 5 0-16,-5 0-1 15,-1-3-3-15,-4 0 2 0,1-7-2 16,-2-4-4 0,0-9-20-16,1-6-93 0,3-7-72 15,4-8-81-15,6-7-52 16,3-9-230-16</inkml:trace>
  <inkml:trace contextRef="#ctx0" brushRef="#br1" timeOffset="-133410.71">15036 8478 839 0,'0'0'101'16,"0"0"5"-16,0 0 37 15,0 0-48-15,0 0-37 16,0 0-31-16,15-76-15 0,-7 74-10 16,1 2-2-16,2 0-2 15,1 0-1-15,0 14 1 16,-3 8-2-16,-6 4-4 16,-3 4-14-16,0 2 0 15,0 5 1-15,-9 0 6 16,-6 1 0-16,2-5 10 15,1-1 4-15,3-7 1 16,2-7 0-16,7-5 1 16,0-2 0-16,0-8 0 15,0-3 0-15,9 0 6 16,10 0 0-16,9-20 3 0,11-7-10 16,6-7-1-1,6-7-37-15,-1-4-120 0,-3 3-143 16,-9 6-358-16</inkml:trace>
  <inkml:trace contextRef="#ctx0" brushRef="#br1" timeOffset="-132559.01">15566 8128 320 0,'0'0'3'16,"0"0"-1"-16,0 0-2 16,0 0-43-16,0 0-65 15,0 0-27-15</inkml:trace>
  <inkml:trace contextRef="#ctx0" brushRef="#br1" timeOffset="-131627.76">15560 7965 811 0,'0'0'90'0,"0"0"55"16,0 0 15-16,0 0-76 15,0 0-55-15,0 0-14 16,-40 24-3-16,40-14-8 16,0 2 1-16,6-5-5 15,7-2 0-15,2-2 0 16,3-3-3-16,-1 0-5 0,-3-1-18 15,-3-9-17 1,-6-2 11-16,-5-2 16 16,0-3 6-16,0 2 2 0,-8 0 4 15,-3 5 4-15,0 6 0 16,-2 4 0-16,0 0 0 16,-4 7 0-16,2 14-6 15,2 4 6-15,7 3-4 16,5 2 2-16,1-1-11 15,0 1-60-15,4 0-98 16,12-4-35-16,4-3-98 16</inkml:trace>
  <inkml:trace contextRef="#ctx0" brushRef="#br1" timeOffset="-131266.91">15634 8339 645 0,'0'0'172'0,"0"0"-41"16,0 0 38-16,0 0-64 16,0 0-58-16,0 0-14 15,-74 46-14-15,74-38-8 16,0-1-3-16,0-1-7 16,4-2 2-16,8-2-3 15,6-2 3-15,2 0-6 16,0-7 2-16,-2-8-13 15,-7 1-19-15,-7-1-4 16,-4-4 17-16,0 2-6 0,0 0-1 16,-9 5 12-16,-4 6 10 15,1 5 5-15,0 1 0 16,-3 0 1-16,4 11-1 16,1 3-1-16,9 2-7 15,1-2 4-15,0-3-4 16,13-1-78-16,12-6-71 15,7-4-68-15,2 0-285 16</inkml:trace>
  <inkml:trace contextRef="#ctx0" brushRef="#br1" timeOffset="-130777.68">16070 8165 817 0,'0'0'187'0,"0"0"-62"15,0 0 30-15,0 0-74 16,0 0-52-16,0 0-15 15,-9 0-4-15,24 0-7 0,9 0-2 16,6-8 2-16,1-8-3 16,0-4-2-16,-5-1-9 15,-7-1-17-15,-7 1-6 16,-7 0 0-16,-5 0 19 16,0 2 11-16,-13 1 4 15,-9 7 1-15,-6 5 0 16,-5 6-1-16,-1 8 3 15,2 15 10-15,6 10 5 16,7 6-1-16,9 7-3 16,9 2-1-16,1 1-1 15,1-4-5-15,20-6-4 0,4-10-2 16,7-10 0 0,0-9-2-16,4-8 1 0,0-2-22 15,3-12-61-15,-4-13-126 16,-5-4-115-16,-10-3-360 15</inkml:trace>
  <inkml:trace contextRef="#ctx0" brushRef="#br1" timeOffset="-130383.85">16653 8061 830 0,'0'0'94'15,"0"0"17"-15,0 0 50 16,0 0-58-16,0 0-56 0,0 0-30 16,1-41-15-1,28 32-2-15,5 1-2 0,-1 1-1 16,-5 5-24-16,-8 0-74 15,-5 2-87-15,-11 0-87 16,-4 4-242-16</inkml:trace>
  <inkml:trace contextRef="#ctx0" brushRef="#br1" timeOffset="-130194.99">16629 8344 945 0,'0'0'79'0,"0"0"6"16,0 0 63-16,0 0-54 0,90-29-58 16,-44 11-23-16,2-2-12 15,-5 0-1-15,-1-4-22 16,-5-2-93-16,-1 1-177 16,-6-1-135-16</inkml:trace>
  <inkml:trace contextRef="#ctx0" brushRef="#br1" timeOffset="-128967.56">24971 1871 922 0,'0'0'86'16,"0"0"17"-16,0 0 12 16,0 0-49-16,0 0-39 15,0 0-20-15,23 6-2 16,9 11-2-16,3 1-1 15,-1 0-2-15,-2-2-5 16,-6-3-3-16,-1-4-30 16,-2-1-38-16,1-3-65 15,0-3-54-15,-3-2-78 16,-2 0-284-16</inkml:trace>
  <inkml:trace contextRef="#ctx0" brushRef="#br1" timeOffset="-128562.87">25984 1531 681 0,'0'0'157'15,"0"0"-38"-15,0 0 66 16,0 0-55-16,0 0-56 15,0 0-45-15,0-11-6 16,0 11-20-16,0 6-2 16,0 18-1-16,-6 5 0 15,-5 5 0-15,-4 5 0 0,-5 1-18 16,-2-1-83 0,-5 2-77-16,-1-4-106 0,-1-8-238 15</inkml:trace>
  <inkml:trace contextRef="#ctx0" brushRef="#br1" timeOffset="-127626.76">25774 2205 722 0,'0'0'61'15,"0"0"16"-15,0 0 66 16,0 0-50-16,0 0-54 16,0 0-27-16,-10 8-11 15,10 20 3-15,0 2-4 0,0 1 2 16,0 1-2-1,0 0-7-15,0 2-40 0,0-1-90 16,1-4-108-16,2-2-197 16</inkml:trace>
  <inkml:trace contextRef="#ctx0" brushRef="#br1" timeOffset="-127031.92">24885 3159 662 0,'0'0'132'16,"0"0"-107"-16,-92 0 54 16,41 12 30-16,-7 5-43 15,-6 4-33-15,-4 1-12 0,0 3-9 16,-2 1-8-16,12-2-4 16,14-3-5-16,18-5-20 15,15-4-49-15,11-3-86 16,0-9-124-16,14 0-160 15</inkml:trace>
  <inkml:trace contextRef="#ctx0" brushRef="#br1" timeOffset="-126478.87">25512 3277 687 0,'0'0'111'16,"0"0"-64"-16,0 0 76 15,0 0 28-15,0 0-58 16,0 0-47-16,-23-19-21 16,25 19-15-16,14 14-3 15,11 5 3-15,3 3 0 16,4 0-1-16,-2 4-6 0,-4-3-1 15,-1 1-2 1,-2-2-3-16,0-6-16 0,2-3-73 16,3-4-130-16,-2-7-167 15</inkml:trace>
  <inkml:trace contextRef="#ctx0" brushRef="#br1" timeOffset="-125801.64">26726 3357 797 0,'0'0'72'15,"0"0"-45"-15,0 0 49 16,0 0 5-16,0 0-45 16,0 0-21-16,7 32 7 15,13-12-1-15,7 1-11 16,8-4-2-16,11-2-8 16,5-6 0-16,3-4-35 15,1-1-131-15,-7-4-198 16</inkml:trace>
  <inkml:trace contextRef="#ctx0" brushRef="#br1" timeOffset="-124317.77">25834 4870 692 0,'0'0'103'0,"0"0"-93"16,0 0 59-16,0 0 46 15,0 0-44-15,0 0-43 16,0 0-18-16,-21 25-5 16,12 8 6-16,-3 0-5 15,-1 1-5-15,-1-1-2 16,1-2 0-16,4-2-83 16,1-3-133-16,5-8-141 15</inkml:trace>
  <inkml:trace contextRef="#ctx0" brushRef="#br1" timeOffset="-123216.18">26298 5530 492 0,'0'0'363'0,"0"0"-311"16,0 0 21-16,0 0 42 15,0 0-40-15,0 0-43 16,-12 0-21-16,16 5-7 15,14 10 0-15,5-1-3 16,7-2-1-16,5 1-1 16,-2-6-16-16,1-1-61 15,-4-6-110-15,-5 0-112 16,-8 0-294-16</inkml:trace>
  <inkml:trace contextRef="#ctx0" brushRef="#br1" timeOffset="-120319.94">25134 5629 634 0,'0'0'124'15,"0"0"-80"-15,0 0 54 16,0 0 17-16,0 0-50 15,0 0-38-15,0 0-11 16,-86 28-3-16,61-2-4 16,-4 3-5-16,-1-3-1 15,-1 1-3-15,1-6 0 16,2-1-14-16,5-3-77 0,4-5-92 16,4-9-121-16</inkml:trace>
  <inkml:trace contextRef="#ctx0" brushRef="#br1" timeOffset="-111880.79">17451 7741 762 0,'0'0'112'16,"0"0"-47"-16,0 0 58 16,0 0 13-16,0 0-38 15,0 0-42-15,0 0-14 16,-83-26-12-16,47 46-15 16,-3 5-2-16,2 1-6 15,6 1-2-15,8-1-3 16,7-4-1-16,11-1-2 15,5-4-1-15,0-5-6 16,21-3 0-16,7-6-14 0,8-3-6 16,3 0-6-1,-2-12-19-15,-2-4-18 0,-10-4 14 16,-9 2 6-16,-8 0 32 16,-8-1 19-16,0 2 1 15,0 2 7-15,-9 5 15 16,0 3 19-16,5 4 50 15,0 1-11-15,3 2-21 16,1 0-22-16,0 2-20 16,0 20-9-16,0 9 15 15,9 13-1-15,4 5-6 16,-2 1 0-16,-1 1-12 0,-6-1-2 16,-2-3-1-1,-2-3-4-15,0-3-4 0,0-7-15 16,0-11-96-16,0-8-164 15,5-14-108-15,5-1-207 16,5-13 432-16</inkml:trace>
  <inkml:trace contextRef="#ctx0" brushRef="#br1" timeOffset="-103849.21">18282 7886 921 0,'0'0'86'0,"0"0"-45"16,0 0 25-16,0 0 53 15,0 0 5-15,25-72-61 16,-14 69-32-16,5 3-10 15,6 0-11-15,8 6 2 0,5 13-2 16,-1 5-1-16,-3 2-3 16,-2 4 2-16,-4 1-3 15,-4-3-1-15,0-3-3 16,-4-5-1-16,-1-8 1 16,-5-1 1-16,-3-5-2 15,-2-5 0-15,-3-1 0 16,0 0 0-16,3-1 4 15,4-20 0-15,2-12-2 16,0-9-2-16,-3-3 0 16,-6 1 1-16,-1 4 0 15,-2 6-1-15,0 9 1 0,0 5-2 16,0 4 2-16,0 7-1 16,0 4 0-16,0 3-4 15,0 2-6-15,0 0-25 16,0 0-40-16,0 8-54 15,4 9-49-15,5 3 1 16,1-3-78-16,-2-2-215 16,-2-9 320-16,3 0 80 15</inkml:trace>
  <inkml:trace contextRef="#ctx0" brushRef="#br1" timeOffset="-103015.87">19086 7765 811 0,'0'0'78'0,"0"0"-5"15,0 0 23-15,0 0 16 16,0 0-31-16,0 0-43 16,31-62-24-16,-4 49-5 15,3 4-9-15,-5 2-3 16,2 2-2-16,-8 5-5 16,-2 0-33-16,-8 0-45 15,-9 10-77-15,0 10-57 16,-9 3-94-16,-15 4 34 0,-3 3 204 15,3 1 10 1,1 2 36-16</inkml:trace>
  <inkml:trace contextRef="#ctx0" brushRef="#br1" timeOffset="-102818.97">19071 8003 42 0,'0'0'606'16,"0"0"-508"-16,0 0-36 15,0 0 20-15,0 0 31 16,0 0-15-16,67-12-17 15,-34-2-26-15,-2 1-24 16,0 2-20-16,-1 0-11 16,-4 1-1-16,-1 1-12 0,-3 2-23 15,-5-2-99 1,-8 5-62-16,-8 0-151 0,-1 2-95 16,0 2 337-16</inkml:trace>
  <inkml:trace contextRef="#ctx0" brushRef="#br1" timeOffset="-97632.72">18849 6638 505 0,'0'0'83'16,"0"0"-26"-16,0 0 1 15,0 0 17-15,-94 0-6 16,77 12-14-16,2 5-10 16,1 4-9-16,2 1-4 15,4-3-15-15,6-1-4 16,2-1-8-16,0-2-2 16,14-6 2-16,7-1-3 15,6-8 3-15,2 0-3 16,1-10 0-16,0-12-2 15,-10 1-2-15,-7-1-3 0,-10-3 3 16,-3-1 1-16,-2-3-1 16,-18 3 2-16,-10 1 0 15,-9 9 1-15,-7 7 0 16,-4 9 0-16,0 0-1 16,4 13 5-16,7 8 4 15,9 4-2-15,12 0 0 16,8 0 0-16,10 0-4 15,0-4 0-15,14-1-2 16,13-8 0-16,8-7 2 16,2-5-2-16,2 0 3 15,1-3-3-15,-6-14-1 0,-7-7 1 16,-9 1 0-16,-12-2 0 16,-6 1 0-16,-4 1 1 15,-20 0-2-15,-6 2 0 16,-4 5 1-16,-2 3 0 15,3 5 2-15,6 7-3 16,9 1 0-16,6 0 0 16,9 0-1-16,3 0-6 15,0 11 3-15,0 3 2 16,3 0 0-16,8-4 2 16,-2 0-2-16,1-7-1 15,2-2-4-15,-5-1-9 16,3 0-11-16,-4 0-17 15,2 0-18-15,-2-1 5 0,2-2-11 16,-1-2-30-16,4 5-31 16,-2 0-37-16,1 0 14 15,3 0 71-15,4 0 45 16,2 0 9-16,5 0-1 16,3 0 9-16,4 0-3 15,2 5 1-15,4-5 8 16,4 0 0-16,0 0 6 15,0 0-1-15,-4-8 7 16,-4-1 1-16</inkml:trace>
  <inkml:trace contextRef="#ctx0" brushRef="#br1" timeOffset="-97166.95">19329 6403 528 0,'0'0'184'15,"0"0"-100"-15,0 0-1 16,0 0 33-16,0 0-7 16,0 0-49-16,-67 22-34 15,52 9-9-15,4 1-5 16,4 0-3-16,7-3-5 16,0-5-4-16,16-2 1 15,10-6 0-15,2-3 0 0,3-6 0 16,-2-4-1-1,-3-3-4-15,-6 0 0 0,-2 0-3 16,-8 0 0-16,-2 0-2 16,-4 0 2-16,-2 0 3 15,1 4-6-15,-3 3 8 16,0 2 0-16,0 5-1 16,0 2 1-16,-2 3 2 15,-13-1-3-15,0 1 2 16,-5-2-3-16,-4 0 1 15,0-1-3-15,0-3 0 16,-3 1-4-16,2-4-11 0,4-3-9 16,6-5-27-1,2-2-11-15,7 0-24 0,3-4-9 16,3-15-102-16,0-8-119 16,13-5 202-16,10-2 48 15,8-4 21-15</inkml:trace>
  <inkml:trace contextRef="#ctx0" brushRef="#br1" timeOffset="-96879.69">19462 6484 672 0,'0'0'164'0,"0"0"-32"15,0 0 84-15,0 0-62 16,6-73-81-16,10 56-27 0,5 0-17 15,5-2-11-15,6 2-16 16,5 0 0-16,2-3-4 16,2 1-1-16,-3 0 1 15,-4-1-4-15,-7 6-5 16,-10 3-17-16,-8 5 2 16,-2 1 2-16,-5 0 10 15,-2 4-5-15,0 0-20 16,0 1-40-16,-9 0-18 15,-6 5-32-15,-4 7-32 16,3-5-63-16,2-2-254 16</inkml:trace>
  <inkml:trace contextRef="#ctx0" brushRef="#br1" timeOffset="-77686.7">19918 7386 789 0,'0'0'133'0,"0"0"-30"0,0 0 54 16,0 0-35-1,0 0-69-15,0 0-14 0,0 0-12 16,-43-20-10-16,21 48-4 16,-5 10-4-16,0 8 4 15,2 5 3-15,5-1-4 16,5 2-3-16,9-5-3 15,6-7-4-15,0-6-1 16,19-9-1-16,8-5 0 16,6-7-2-16,5-9 1 15,2-4-6-15,1 0-13 16,-5-11-19-16,-7-7-7 16,-10-1 12-16,-7-1 21 15,-11 1 10-15,-1 0 3 16,-4 1 0-16,-18 5 3 0,-4 2-2 15,-3 9 1 1,-3 2 0-16,1 2-1 0,1 15-1 16,5 2-1-16,7-1 0 15,7-1-7-15,11-2-74 16,0-6-138-16,2-4-93 16,14-5-273-16</inkml:trace>
  <inkml:trace contextRef="#ctx0" brushRef="#br1" timeOffset="-75253.74">17758 9207 1076 0,'0'0'98'16,"0"0"-66"-16,0 0 96 16,0 0-18-16,0 0-63 15,0 0-33-15,-61 4-7 16,51 34-3-16,-1 6 4 16,5 2-6-16,5-7-1 15,1-6-1-15,0-6 0 16,0-9 0-16,0-9-2 0,1-5 0 15,4-4-3 1,0 0-3-16,8-16-3 0,0-17 9 16,3-12-9-16,-3-6 5 15,-9 1 6-15,-2 6-1 16,-2 8 1-16,0 14 1 16,0 10-1-16,0 6 4 15,0 3-1-15,0 3 2 16,4 0-5-16,3 0-5 15,7 14 5-15,4 6 0 16,0 3 3-16,0 4 3 16,-2-1-3-16,0-1-2 15,1-4 1-15,-4-6-2 16,2-6 0-16,0-9 0 0,7 0 2 16,5-15 0-16,3-16-1 15,0-10-1-15,-5-2-6 16,-5-10 0-16,-10-2 2 15,-10-4 1-15,0 3 3 16,-4 8 0-16,-11 9 0 16,0 15 1-16,6 12 4 15,1 7 9-15,5 5 13 16,2 0-9-16,-5 8-12 16,2 24-4-16,-1 10 1 15,4 12 6-15,1-1-2 0,0-2 0 16,6-4-4-1,11-8-2-15,6-7-1 0,2-5 0 16,8-11-1-16,1-10-1 16,3-6 1-16,-1 0-6 15,0-20-4-15,-4-6-3 16,-6-4 0-16,-8-2 9 16,-6 2-1-16,-7 5 6 15,-5 4 1-15,0 8 0 16,0 6 6-16,-11 3-1 15,0 4 10-15,0 0 1 16,-1 14-10-16,-3 10 1 0,1 4-5 16,5 1 2-1,5-2-2-15,4-4-2 16,0-2-1-16,4-4 0 0,10-2 0 16,7-7-2-16,0-5 2 15,6-3-1-15,1-4 0 16,2-15-5-16,-3-6-8 15,-7-1-5-15,-6-4 8 16,-8-3 1-16,-6-3-1 16,0 7 2-16,-12 1 5 15,-7 11 4-15,1 8 0 16,0 5 0-16,4 4 0 16,7 0 0-16,0 0-3 15,5 13-3-15,2 4 6 16,0 1-1-16,2-1 1 0,15-4-3 15,8-4 3 1,8-4-1-16,6-5-1 0,6 0-4 16,0-17-9-16,-2-5-13 15,-3-5-8-15,-9-2 12 16,-7-2 8-16,-9-2 13 16,-7-4 3-16,-8 0 0 15,0-2 3-15,-12 6 0 16,-10 8 9-16,2 8 23 15,-1 9 5-15,7 5 9 16,4 3-16-16,6 0-6 16,2 18-16-16,1 14-11 0,1 14 7 15,0 7-2 1,0-1-2-16,7 2-1 0,1-2-1 16,1-6-1-16,-2-3 0 15,-2-7-3-15,1-9-3 16,1-3-27-16,2-7-62 15,2-8-74-15,5-7-46 16,2-2-24-16,0-11-109 16</inkml:trace>
  <inkml:trace contextRef="#ctx0" brushRef="#br1" timeOffset="-75028.54">18629 9065 245 0,'0'0'599'16,"0"0"-512"-16,0 0 20 16,0 0 32-16,0 0-73 15,0 0-36-15,42-20-1 16,-12 6 2-16,3 0-26 16,0 1-3-16,-2-1-2 15,-1 2-5-15,1-2-28 16,-2 0-114-16,-4 1-112 15,-6 4-200-15</inkml:trace>
  <inkml:trace contextRef="#ctx0" brushRef="#br1" timeOffset="-74654.51">19454 8931 960 0,'0'0'122'0,"0"0"8"16,0 0 63-16,0 0-84 0,0 0-57 15,0 0-24 1,-44-31-14-16,38 53-14 0,0 10 0 16,0 12 5-16,-2 0-3 15,2-1-2-15,2-4 0 16,1-6-2-16,0-4 0 16,3-7-6-16,0-6-58 15,0-8-52-15,0-8-77 16,3 0-65-16,11-17-14 15,3-13-274-15</inkml:trace>
  <inkml:trace contextRef="#ctx0" brushRef="#br1" timeOffset="-74466.14">19335 8735 729 0,'0'0'73'0,"0"0"-3"16,0 0 104-16,0 0-51 15,0 0-63-15,0 0-37 16,-34-32-23-16,34 32-8 16,10 2-17-16,17 12-21 15,6 3-87-15,1 1-79 16,1 0-69-16</inkml:trace>
  <inkml:trace contextRef="#ctx0" brushRef="#br1" timeOffset="-74070.43">19726 8828 346 0,'0'0'580'15,"0"0"-458"-15,0 0 68 16,0 0-76-16,0 0-73 16,0 0-25-16,-66 30-6 15,66-4-5-15,0-2-3 16,11-1-2-16,14-5-1 15,6-3 0-15,1-3-5 16,-3-4-13-16,-5-2-16 16,-6-1-10-16,-5 2-14 15,-3-3 14-15,-7 1-1 0,-3 3-2 16,0 4 2-16,-8 3 21 16,-16 4 13-16,-9-2 4 15,-3 0 8-15,-2 1 0 16,1-6 0-16,11-1 2 15,13-7 3-15,8-4-3 16,5 0 0-16,0 0 10 16,5-18-12-16,28-16-27 15,16-13-54-15,10-6-28 16,4 0-130-16,-12 9-179 16</inkml:trace>
  <inkml:trace contextRef="#ctx0" brushRef="#br1" timeOffset="-72455.97">20033 8804 513 0,'0'0'177'15,"0"0"30"1,0 0 43-16,0 0-90 0,0 0-56 16,0 0-31-16,-27 17-28 15,6 5-10-15,2 4-5 16,4 3-16-16,8 0-1 16,3 0-11-16,4-2 0 15,0-4-2-15,10-3-1 16,10-4 0-16,6-5-2 15,0-8-2-15,4-3-8 16,-3 0-10-16,0-8-14 16,-1-9-5-16,-4-7 3 0,-1-2-5 15,-8-2 10 1,-2 0 8-16,-6 0 7 0,-2 0 11 16,-1 7 3-16,-2 4 5 15,1 8 3-15,-1 2 1 16,0 3 14-16,2 1 2 15,-2 3 4-15,0 0 0 16,0 0 0-16,0 0-7 16,1 0-9-16,4 0-8 15,0 6 2-15,1 8 2 16,2 5-1-16,-3 3-3 16,-1 0-1-16,-1 2-2 15,0-3 2-15,2-4-3 16,2-4-12-16,-1-3-4 15,2-8 4-15,2-2 12 0,3 0 4 16,1-9 1-16,-1-11 0 16,-2-4 3-16,-2-1-1 15,-5 0 2-15,2 7 1 16,-3 1 7-16,-1 5 15 16,-1 0-6-16,1 7-1 15,-2 2-8-15,0 2-1 16,0 1-6-16,3 0-6 15,1 0-5-15,5 14 0 16,3 3 1-16,-1 2 4 16,-1 2-2-16,-1-1 2 15,-2-3-3-15,1-1-7 0,4-3-1 16,0-4 4-16,1-1 4 16,0-5 2-16,-2-3 2 15,-1 0 0-15,-1 0 1 16,2-14 2-16,2-1 0 15,-2-5-3-15,-1-2 2 16,-1-2-2-16,-2 2 2 16,-1 1 2-16,1 0-5 15,-2 1 6-15,1 3 2 16,-1 0-4-16,-1 6 1 16,1 1 0-16,-2 4-5 15,0 6 0-15,2 0-1 16,3 0-5-16,-2 11-5 0,6 7 9 15,0 6-3 1,-3 0 1-16,-3-1 2 0,3-3 0 16,-2-3-10-16,2-4-15 15,4-3-19-15,1-4-4 16,4-5 5-16,0-1 2 16,3-1 9-16,-1-14 10 15,-1-3 9-15,-2-6 8 16,0-1 7-16,-2-1 0 15,-3 2 1-15,-5 2 3 16,0 2 8-16,-4 5 36 16,-1 0 8-16,-2 5-2 15,0 3 4-15,0 4-16 16,0 3-6-16,0 0-13 0,0 0-10 16,0 10-13-16,-8 13 1 15,-2 10-2-15,1 3 3 16,8 0-2-16,1-4 0 15,0-2-3-15,0-7 3 16,12-6-1-16,6-4-9 16,10-7-10-16,3-4 13 15,4-2 4-15,-3-5-16 16,-3-11 9-16,-3-9 2 16,-2 1 3-16,-4-7 5 15,-5-1 2-15,-8-1-1 16,-4 1 2-16,-3 2 0 15,-1 5 2-15,-16 7 3 0,-10 4 1 16,-3 7-1-16,2 7-4 16,4 0-4-16,5 14 0 15,10 10-2-15,6 1 0 16,3-1 0-16,0-6-4 16,18-4-5-16,3-5-8 15,7-9-2-15,7 0 1 16,1-3 14-16,2-13 2 15,-5-2 4-15,-6-1 1 16,-5-2 4-16,-2 3 5 0,-4-1 5 16,-4 5 1-1,-3 2 2-15,0 2-5 0,-5 4-1 16,-1 5-6-16,-1 1-6 16,4 0 0-16,3 3-7 15,4 14 5-15,2 4-1 16,0 3 1-16,-5 3-3 15,2-1 1-15,-3 1-5 16,-1-1-5-16,-2-4-3 16,-2-2 3-16,-1-1-4 15,-3-7-18-15,0-2 10 16,0-4 10-16,0-3 9 16,-3-3 7-16,3 0 2 15,-1-2 14-15,1-10 21 16,0-10-14-16,0-2 6 0,5-7-3 15,10-6-17 1,5-1 0-16,-4 1-6 0,1 6-1 16,-5 6-2-16,-5 11-5 15,-1 7-18-15,-5 7-73 16,-1 0-78-16,0 3-229 16</inkml:trace>
  <inkml:trace contextRef="#ctx0" brushRef="#br1" timeOffset="-71705.18">21942 8636 857 0,'0'0'123'16,"0"0"6"-16,0 0 54 16,0 0-55-16,0 0-49 15,0 0-30-15,-36-14-28 16,23 55-12-16,-2 11 6 16,-3 11-1-16,5 2-6 15,1 5-3-15,3 0-3 16,0 3 0-16,-1-6-2 0,4-4-1 15,0-6 1 1,3-14-4-16,1-15-28 0,2-12-47 16,0-12-40-16,0-4-37 15,11-17-19-15,11-18-11 16,6-12-175-16</inkml:trace>
  <inkml:trace contextRef="#ctx0" brushRef="#br1" timeOffset="-70787.95">21901 8673 857 0,'0'0'67'0,"0"0"25"15,0 0 85 1,0 0-87-16,0 0-50 0,7-75-22 16,23 67-6-16,10 4-7 15,4 4-5-15,0 0-4 16,-2 10 3-16,-6 9-2 15,-8 5-3-15,-7 3-8 16,-12 6-10-16,-9 3-25 16,0 0 3-16,-24 0 11 15,-13-3 5-15,-7-4-15 16,-6-3 17-16,2-7 17 16,9-11 10-16,20-8 2 15,11 0 2-15,8-21 23 16,14-14-19-16,22-16-7 15,17-13 0-15,16-14-2 0,5-14 3 16,1-8-2-16,-3-3 1 16,-10 16 0-16,-17 15 3 15,-15 24 2-15,-18 18 13 16,-11 17 36-16,-1 9 48 16,0 4-19-16,-1 4-44 15,-16 31-18-15,-6 15-5 16,-6 14 10-16,5 6-3 15,11-2-3-15,8 3-3 16,5-1-9-16,2-8 0 16,16-7-7-16,6-12-1 15,3-11 0-15,-2-12-1 0,0-8 1 16,-2-10-2-16,-1-2-1 16,0-5 3-16,1-16 2 15,-5-6-2-15,-1-3 0 16,-4-1 1-16,0 3-1 15,-4 1 1-15,-2 3 1 16,-1 7-2-16,0 5 1 16,-3 6 0-16,0 5-1 15,3 1-1-15,5 0-8 16,3 15 4-16,5 7 2 16,0 6-1-16,-2 3 3 15,-3-1 0-15,-3 1-4 16,-3-5 2-16,-2-5-12 0,-1-6-7 15,-4-2 0 1,1-9 12-16,0-2 3 0,-2-2 6 16,3 0 1-16,0 0 4 15,4-9 6-15,0-8-7 16,4-7-2-16,4-1 0 16,-5-3-1-16,5-4 3 15,-3-2-1-15,0 0-1 16,3 6 2-16,-5 8-2 15,-2 11-1-15,4 9-1 16,-3 0-3-16,2 14 3 16,1 8-2-16,-6 4 1 15,-1 4 2-15,-3-1-1 16,-2 0 0-16,0-5 0 0,0-3-20 16,-4-6-83-16,-3-5-14 15,-4-4-48-15,1-6-143 16,4 0-353-16</inkml:trace>
  <inkml:trace contextRef="#ctx0" brushRef="#br1" timeOffset="-70609.64">22963 8238 397 0,'0'0'483'0,"0"0"-450"16,0 0 98-1,0 0-36-15,0 0-95 0,0 0-24 16,35 31 7-16,10 7-78 16,6-1-120-16,-5-3-189 15</inkml:trace>
  <inkml:trace contextRef="#ctx0" brushRef="#br1" timeOffset="-70354.86">23507 8470 920 0,'0'0'164'0,"0"0"85"16,0 0-95-16,0 0-131 15,0 0 18-15,-105-34-17 0,79 68-12 16,-1 12 2-16,5 6-8 16,8 0-4-16,9-4 1 15,5-6-3-15,3-9 0 16,20-8 1-16,8-11-1 15,10-14-6-15,6 0-11 16,6-17-62-16,-1-7-90 16,-9-2-126-16,-7 1-237 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3T14:24:54.8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1139 1339 693 0,'0'0'102'16,"0"0"-18"-16,0 0 49 15,0 0-47-15,0 0-24 16,0 0-30-16,0 0-12 16,-19-16-4-16,19 16-10 15,0-1-3-15,0 1-1 0,0-2 2 16,0 2 3-16,0-1-5 16,0 1-1-16,0 0-1 15,0 0 0-15,0-2 1 16,0 1-2-16,0 0 2 15,0-1-1-15,0-1 1 16,0-1 1-16,0 0 0 16,0 0-2-16,0-1 1 15,1-2-1-15,4 1 0 16,1-3 0-16,4-1-2 16,2 1-1-16,0 0 1 15,0 1-1-15,-3 4-1 0,-3 2 0 16,-3 2 1-16,3 0-3 15,-3 0-1-15,3 0-5 16,0 4-2-16,-2 12 7 16,-1 6-5-16,-3 3 0 15,0 6 10-15,-6 1-8 16,-7-3 8-16,-5 2 0 16,6-6 2-16,-3-1 5 15,3-7-2-15,3-5 0 16,5-7-1-16,4-5 2 15,0 0 0-15,0 0 4 16,0 0 1-16,0 0-4 16,0 0 4-16,0-1 2 0,0-8-7 15,10-2-2 1,2 2-2-16,3 0-5 0,0 5 3 16,0 1-2-16,-2 3 1 15,-2 0 1-15,2 0-6 16,-4 7-3-16,-3 7-11 15,-3 4 12-15,-1 5-13 16,-2 1 16-16,0 1 3 16,-9-2-4-16,-11-3 6 15,1 0 0-15,-5-3 0 16,-1-5 2-16,-2-3 0 16,6-6-2-16,-3-3-12 15,6-3-29-15,3-18-51 16,6-9-40-16,2-13-91 0,7-17-103 15</inkml:trace>
  <inkml:trace contextRef="#ctx0" brushRef="#br0" timeOffset="466.69">1151 1121 285 0,'0'0'384'15,"0"0"-289"-15,0 0 11 16,0 0 39-16,0 0-63 15,0 0-32-15,-100-23-12 16,72 28-16-16,-2 13-12 16,-6 9 0-16,-1 9-1 15,1 9-2-15,2 9 3 0,4 7-6 16,8 6-3 0,5 9 4-16,7-3-2 0,10-6 2 15,0-11-4-15,10-12-1 16,18-8 0-16,8-3-1 15,11-10-3-15,8-11 0 16,9-12 4-16,7 0-1 16,6-26 1-16,3-13 2 15,-2-8-1-15,-4-7-1 16,-11-7-7-16,-8-8 5 16,-16-7-13-16,-9 0 10 15,-20 6 5-15,-10 4 3 0,-24 13 1 16,-19 7 16-16,-12 10 2 15,-8 14 24-15,-7 16-31 16,-7 6-12-16,2 6 0 16,6 16-3-16,5 6-5 15,7 3-1-15,10 6-19 16,8-4-22-16,17-2-14 16,19-7-103-16,3-10-265 15</inkml:trace>
  <inkml:trace contextRef="#ctx0" brushRef="#br0" timeOffset="4482.85">3921 1821 638 0,'0'0'179'0,"0"0"-160"16,0 0 20-16,0 0 67 15,0 0-34-15,0 0-41 16,-9-13-24-16,9 13-7 15,0 0 0-15,6 0-1 16,19 0-3-16,8-2 4 16,8 2 4-16,9-1-4 15,7-1 1-15,10 1 2 16,6-2-2-16,5-2-1 16,-1 2 0-16,-5-3-1 15,-5 1 0-15,0 5-1 0,0-3 2 16,-3-1-1-16,2 2 1 15,-2 0 0-15,0 1-1 16,2 1 1-16,4-2 0 16,-2 2 0-16,-3 0 0 15,-6 0-2-15,-2 0 1 16,-6 0-3-16,7 0 4 16,-4 5-8-16,-4-3-2 15,-3 2 4-15,-4-1-2 16,-1-3-11-16,-2 0 8 15,0 0 8-15,2 0 0 16,2 0-1-16,-3 0 0 16,-1 0-4-16,3 0 0 15,-1 0 0-15,0 0-3 16,-5 0 2-16,-3 0-5 0,-4 0 1 16,-3 0-7-16,3 0 1 15,-3 0 13-15,-3 0 5 16,3 0 1-16,-5 0 0 15,2 0 0-15,-3 0 0 16,0 0 0-16,-5 0 0 16,-4 0 0-16,-6 0-6 15,-1 0 3-15,-4 0 2 16,-1 0-3-16,0 0 4 16,0 0-13-16,-15 0-95 15,-12 0-158-15,-6-5-161 16</inkml:trace>
  <inkml:trace contextRef="#ctx0" brushRef="#br0" timeOffset="6122.41">4009 1823 528 0,'0'0'152'0,"0"0"-84"16,0 0 18-1,0 0-17-15,0 0-26 16,0 0-32-16,0-5-1 0,0 5-6 16,0 0-4-16,0 0 1 15,0 0-1-15,0 0-5 16,3 12 5-16,3 10 6 15,0 10 13-15,-2 6-1 16,-1 1 7-16,-1 5-9 16,-1 2 7-16,1-3-11 15,2 3-10-15,1 1 3 16,1 0 8-16,-2-1-7 16,-1 1-3-16,2 1 1 15,-5 3 0-15,0 4 4 16,0 6 14-16,0-1-2 0,0-2-16 15,-8-2 4-15,1-3-5 16,-2 0-3-16,0-1 1 16,-1 0 2-16,-1 0-1 15,2 0-2-15,-1-2 0 16,2 0-3-16,1 0 3 16,-1 0 2-16,1-3-2 15,1-1 0-15,3 2-1 16,0-2 1-16,-2 0 0 15,2-4-1-15,0-1 1 16,2 2-1-16,-1 2 1 16,2-3-2-16,0-1-1 15,0-3 3-15,0-5-5 16,0 1 3-16,0 3 2 16,0-4-1-16,0 1 1 0,2-4-1 15,-2-5 1-15,0 0 0 16,0-3 0-16,0 0-1 15,0-1 2-15,0-4-2 16,0 2 2-16,-2-2-1 16,-3 0 0-16,2 2-1 15,1 6 0-15,2 0 1 16,0 0-2-16,0 2 1 16,0-7 1-16,0-1 0 15,0-2 0-15,0-3 0 0,0-1 0 16,0-1 0-1,0 2 0-15,-3 3 0 0,0 2-1 16,0-2 1-16,3-2 0 16,0-4-1-16,0 0 0 15,0-2 0-15,-3 4 1 16,3 1 0-16,0 0 0 16,0 3 0-16,0 1-1 15,0 6 1-15,0 2 0 16,0 1 0-16,0 4 0 15,0-3 1-15,0 3-1 16,0 5 0-16,0 0 0 16,0 3 0-16,0 7 0 15,0-3 0-15,0-2 0 16,0 3 4-16,0-6-4 0,0-1 5 16,0-1 1-16,0-4-6 15,0-2 0-15,0-2 1 16,0-4 0-16,0-7-1 15,0-3 0-15,-3-2 0 16,3-4 0-16,-3-2 0 16,3 0 1-16,0-1-1 15,0 0 0-15,0 2-1 16,0 0 2-16,0 3-1 16,0 2 0-16,0 5 0 0,-6 0 0 15,3-1 0 1,-1 2 0-16,-2-4 0 0,3-2 0 15,0 1-1-15,0-2 2 16,3-3-2-16,-2-1 2 16,2-2-2-16,0-1 2 15,0-3-2-15,0-1 1 16,0 0 0-16,0 0 0 16,0 0-9-16,0 0-11 15,0 0-18-15,0 0-25 16,0 0-33-16,0 0-33 15,0-3-153-15</inkml:trace>
  <inkml:trace contextRef="#ctx0" brushRef="#br0" timeOffset="7748.4">3909 5453 339 0,'0'0'136'0,"0"0"-126"16,0 0 19-16,0 0 57 16,0 0-12-16,0 0-39 0,-5 0-14 15,5 0 3 1,0 0-2-16,0 0-13 0,0 0 1 16,0 0 1-16,5 0 2 15,19 0-1-15,7 0 17 16,11 0-1-16,15 0-9 15,5 0-13-15,15-7 5 16,6 0-7-16,2-1-4 16,6 1-1-16,-5 0 1 15,-5 1-2-15,-2 1 2 16,-9-1-4-16,-7 1 4 16,-6 2-3-16,-5 1-2 15,1 1 5-15,-3-1 3 16,2 0-3-16,0 0 2 0,-4 1-2 15,-2-1 1-15,-1 2-2 16,-2 0 1-16,2 0-1 16,-1 0 1-16,4 0 1 15,1 0-1-15,2-2 0 16,-3 2 0-16,1 0-1 16,-1 0 1-16,-2-3-1 15,-1 0 2-15,4-3-1 16,-3 1 0-16,-1-4 1 15,1 3-2-15,-7-2 0 16,-3 1 1-16,-8 1 3 16,-4 1-3-16,-7 2 0 15,-3-1 0-15,0 2 0 0,-1-1 0 16,2 0 0-16,0 3 0 16,-3 0-1-16,3 0-4 15,-3 0-28-15,0 0-29 16,1 0-71-16,-5 0-52 15</inkml:trace>
  <inkml:trace contextRef="#ctx0" brushRef="#br0" timeOffset="10200.2">6519 1954 206 0,'0'0'55'16,"0"0"-49"-16,0 0 4 15,0 0 28-15,0 0 17 16,-1-82-27-16,2 68 32 16,-1 3-33-16,0 2-4 15,0 1 11-15,0 2 6 16,0 3-15-16,0-2-3 15,0 2-1-15,-1 0 1 16,-1-2-10-16,1 1-7 16,-1 0-1-16,2 1 2 0,0 1-2 15,0 2 3 1,0-1-2-16,0 1-3 0,-1 0 3 16,1 0-5-16,0 0 2 15,0 0-2-15,0 0 0 16,-3 12 0-16,0 16 0 15,3 13 3-15,-3 7 16 16,0 5 0-16,0 3 1 16,0 2 1-16,0 4-6 15,0 2-7-15,-3 3 2 16,2-2-1-16,-1 3 2 16,2 3 7-16,3 0-9 15,0 1-1-15,0 0 4 16,0-2-2-16,0-3 1 0,0 2 12 15,0-4-16-15,0-1-2 16,0-2 5-16,0-6-1 16,0 1-7-16,0-6 0 15,0-1 0-15,2-3-2 16,2-4 0-16,2-1 2 16,0-4-1-16,-3-1-1 15,0-1 0-15,-3 0-3 16,0 1 6-16,0 3-4 15,0 1 1-15,0 1 0 16,0 0 2-16,0-5-2 16,0 1-1-16,0-4 1 15,0 1-1-15,0 0 1 0,0-1-2 16,0-1 2-16,0 1 2 16,0 0 0-16,0-2-2 15,0-2-1-15,0-1 0 16,0 1 1-16,0 1 0 15,0-2 1-15,0 1-1 16,-2-5 0-16,-1-2-1 16,-1 1 1-16,1-4 0 15,-3 1 0-15,2-1-3 16,-1-2 3-16,1-1 4 16,-1 0-4-16,-1-3 0 15,2 4 0-15,-1-1 0 16,1 3 0-16,-1-6-1 0,1 2-2 15,1-3 3-15,-2-2 0 16,1-2 3-16,1 1-3 16,0 1-3-16,0 0 3 15,3-1 1-15,-3 1-1 16,3 1-1-16,-3 0 1 16,3 3 0-16,-2 2 0 15,2-2 0-15,0 0 1 16,-1-2-1-16,-1 1-2 15,1 1 2-15,1 2 0 16,-2 2 2-16,2 1-2 16,0-1 2-16,-1 1-2 15,1-4 1-15,-2-4 0 0,2 0-1 16,-1 0 0-16,-2 1 0 16,2-1 0-16,1-2 0 15,0 2 1-15,0-3-1 16,0 2 0-16,0-3 0 15,0 2 0-15,0 0 0 16,0 0 0-16,0 2 0 16,0-3-1-16,0-1 1 15,0 1 0-15,0-2 1 16,0-2 1-16,0 4-1 16,0 1 0-16,0 4-1 15,0 0 2-15,-2 0 1 16,1-1-3-16,-1-2 0 0,2 1 0 15,-1 2 0-15,-1-4 0 16,2-1 0-16,0-1 0 16,0-2 0-16,0-2-3 15,0 1 3-15,0-3 0 16,0-2 0-16,0 3 3 16,0-3-3-16,0 0 0 15,0 0 1-15,0 0-1 16,0 0 0-16,0 0 0 15,0 0 0-15,0 0 0 16,0 0 0-16,0 2-1 16,0-1 1-16,0 2 0 0,0 0 0 15,0-2 0-15,0 1 0 16,0 0 0-16,0-2 0 16,0 0 0-16,0 3-3 15,0 2 2-15,0-1 0 16,0 0 0-16,0-1 1 15,0-2 0-15,0 1 0 16,0-2 0-16,0 0-1 16,0 0 1-16,0 0 0 15,0 0-1-15,0 0 2 16,0 0 2-16,0 0-2 16,0 0 2-16,0 0-2 15,0 0 0-15,0 0 2 0,0 0-1 16,0 0 3-16,0 0 8 15,-3 0 15-15,-9 0 0 16,-6 1-15-16,-10 4-11 16,-2-1 0-16,-7 3 1 15,-5 0-3-15,0-3-1 16,2-1-36-16,4-3-106 16,11-5-260-16</inkml:trace>
  <inkml:trace contextRef="#ctx0" brushRef="#br0" timeOffset="12849.04">5390 445 467 0,'0'0'118'0,"0"0"-10"16,0 0 12-16,0 0-6 16,0 0-51-16,0 0-16 15,0 0-19-15,-40-1-23 16,15 22-4-16,-8 7-1 0,-6 13 3 15,-3 6 2-15,-10 12-2 16,-2 2 2-16,-2 6-1 16,-2-1-1-16,2 0 0 15,1-4-2-15,3 1-1 16,3-4 0-16,2-2 0 16,1-2 1-16,6-7 0 15,1-4-1-15,8-5-2 16,2-5 1-16,4-4 0 15,3-2 1-15,1-2-1 16,-2-3 1-16,3 1 0 16,-1-1-1-16,1 0 1 15,-2 1 0-15,0-2-3 0,2 1 3 16,-4 0-3-16,2-4 2 16,5 0 0-16,-5-2 1 15,6-2 1-15,1-1-1 16,0-1 0-16,3-2 0 15,3 3 1-15,-3-1-2 16,3 2 2-16,-3 4-2 16,-3 0 2-16,2 1-2 15,-2-1 1-15,3 1 0 16,2-3 1-16,-1-1-1 16,2 1 0-16,3-5 1 15,-1-1-1-15,7-5 0 16,-3-3-1-16,3-3 1 0,0 0-4 15,0 2 2-15,0 1-5 16,0-1 7-16,0-1 0 16,0 0-4-16,0-1 1 15,0 0-24-15,0 0 4 16,0 0-3-16,0 0-20 16,0 0-20-16,0-12-25 15,18-17-117-15,8-18-104 16</inkml:trace>
  <inkml:trace contextRef="#ctx0" brushRef="#br0" timeOffset="14080.87">5274 487 356 0,'0'0'65'16,"0"0"-11"-16,0 0 33 16,0 0 4-16,0 0-11 15,0 0-24-15,-18-17-18 16,18 17-8-16,0 0-15 15,0 0-4-15,0 0-2 16,0 0-7-16,13 0 3 16,5 3 8-16,5 7 4 15,0 0-4-15,0 7-6 16,2 4 6-16,4 5-7 16,-1 7 1-16,6 5 0 15,1 3-3-15,0 5 2 16,-2-1 4-16,-2 2-5 0,1-2 2 15,-1 2-2-15,0-6-3 16,-1 3 1-16,-3-6-1 16,4-4 0-16,-1 0 3 15,-2-1-3-15,2-2 1 16,0-3 5-16,-3-1-7 16,3-5 4-16,-3-1-4 15,4 1 1-15,-2-3-2 16,-6-2 0-16,0 3 0 15,-4 2 4-15,-1 0-3 16,0 2 1-16,-2 3-2 16,-1-1 5-16,2 3 1 0,-1 0 0 15,-1-4-5-15,3 0 1 16,0 0-2-16,1-3 2 16,-1-2-1-16,-3-2-1 15,3-3 0-15,-5 2 0 16,-1-5 0-16,-3 2 2 15,-1 1-1-15,-1-2 0 16,0-2 0-16,1 1 0 16,-2-2 1-16,6 2 1 15,0-2 1-15,-3-3-4 16,0 3 3-16,6-3 0 16,-6 0-3-16,4 1 1 15,-4-1-1-15,0 0 2 0,0 0 1 16,-3 0-2-16,-2 1-1 15,1-4 6-15,-2 3-4 16,0-1-1-16,1 1 0 16,2-2 3-16,0 0-3 15,-3-1 1-15,2-1 3 16,-4 1-3-16,2-3-2 16,-1 1 6-16,-2-2 2 15,1 1 1-15,-1-1 7 16,0 0-1-16,2 0-6 15,-1 0 1-15,1 1-1 16,-1-1-2-16,2 2-4 0,-2-2-3 16,2 0 0-1,-1 0 0-15,2 0-20 0,1-3-42 16,1-15-57-16,-6-2-123 16</inkml:trace>
  <inkml:trace contextRef="#ctx0" brushRef="#br0" timeOffset="16365.78">3824 5514 245 0,'0'0'158'16,"0"0"-105"-16,0 0-20 15,0 0 24-15,0 0-9 16,0 0-11-16,0-20 3 16,0 18-8-16,0 2-14 0,0-1 0 15,0-1-2-15,0 2 4 16,3 0-6-16,0 0-1 16,-3 0-5-16,3 0 3 15,0 0-2-15,0 0-3 16,4 2 3-16,2 6-3 15,5 4 3-15,5 0-1 16,2 3-3-16,0 1 3 16,1 4 2-16,2-1-3 15,-2 3-3-15,0 0 0 16,0 4 7-16,-1 2 4 16,1 2-2-16,-4 2-11 15,7 0 9-15,-1 4-1 16,7 0-3-16,4 5-1 15,4 5 3-15,2 2 3 0,3-2-1 16,-4 0-6-16,6-1 1 16,-1-3-5-16,1 2 3 15,-1-4 0-15,1-2-2 16,2 2 2-16,-2-6-1 16,-1-2-2-16,-5-3 2 15,0-3-4-15,-5-4 2 16,-5-2-1-16,-5-4 0 15,-4-5 0-15,-9-3 1 16,-5-3-1-16,-1-4 0 0,-5 1 3 16,-1-2-1-16,0 0 1 15,0 0 6-15,0 0 10 16,0 0-4-16,0 0-12 16,0 0-1-16,2 0-2 15,-1 0-31-15,7-7-80 16,4-13-98-16,4-6-266 15</inkml:trace>
  <inkml:trace contextRef="#ctx0" brushRef="#br0" timeOffset="17309.57">6440 5294 500 0,'0'0'61'0,"0"0"35"16,0 0 28-16,0 0-63 16,0 0-23-16,0 0-12 15,0 0-11-15,-31 17-8 16,9 10 1-16,-4 7 9 16,-4 3 0-16,-1 4-5 15,-3 5 1-15,-2 3 1 16,0-1-6-16,2 2 3 15,-1-1 3-15,1 0-6 16,4-4 2-16,0 2-3 16,2 0-5-16,1 0 1 15,-1-1-2-15,1-2 0 0,-1-4-1 16,-2-2 1-16,3-4-1 16,-1 0 0-16,4-2 0 15,0-3 1-15,0 4-1 16,2-3 0-16,1-1-1 15,-3 1 0-15,6-6 2 16,-4 1-2-16,5-3 1 16,0-2 0-16,0-1 0 15,-2-3 1-15,1 4-2 16,-6-1 1-16,2-1 0 16,-1-2 0-16,8-2-1 15,2-2 1-15,4-2-2 16,4-3 2-16,1 0-1 0,2-4-2 15,2 1-5-15,0-2 3 16,0 1-9-16,0-3-7 16,0 0-26-16,0 0-29 15,0 0-31-15,5 0-112 16,7-17 5-16</inkml:trace>
  <inkml:trace contextRef="#ctx0" brushRef="#br0" timeOffset="18017.84">4986 6469 349 0,'0'0'59'0,"0"0"16"15,0 0 11-15,0 0-19 16,0 0-17-16,0 0-13 15,-6-10-7-15,6 10 3 16,0 0 6-16,0 0 11 0,0 0-5 16,0 0-2-16,0 0-15 15,0 0-10-15,0 3-9 16,0 6 12-16,3-2 6 16,5-1-7-16,-1-1-6 15,0-1-2-15,1 1-5 16,-2 0-4-16,1-3 5 15,-4 1 0-15,-3-2-1 16,0 1-5-16,0-2 5 16,0 0-5-16,0 0 5 15,0 0 0-15,0 1-5 16,0-1-2-16,0 0-7 16,0 0-38-16,0 0-25 15,0 0-19-15,0 0 1 16,-3 0 11-16,-1 0-20 0,1 0 1 15,-5 0 24-15,-2 0-26 16,-8 0-116-16</inkml:trace>
  <inkml:trace contextRef="#ctx0" brushRef="#br0" timeOffset="18123.48">4986 6469 459 0</inkml:trace>
  <inkml:trace contextRef="#ctx0" brushRef="#br0" timeOffset="18495.82">4986 6469 459 0,'-94'60'67'0,"94"-60"21"0,0 0 39 0,0 0-55 0,0 0-23 15,0 0-3-15,0 0-11 16,0 0-17-16,0 0-4 16,0 0 1-16,0 0-2 15,0 0 2-15,5 0 7 16,6 3 11-16,0 4-1 15,1 3-8-15,6 0-2 16,-2 2-9-16,2 2-6 16,3 2 3-16,1 1-7 15,-1-1-1-15,3 0-2 16,0-1 1-16,-2-1 1 16,-1 1-2-16,-3-2-3 15,0-2 3-15,-2-1 0 0,-2-1 1 16,-1-1 1-16,-1 1-4 15,0-4 0-15,-3 0 1 16,-3-2 0-16,2 1 1 16,-1 2 0-16,-1-4-2 15,0 2-2-15,0-1-1 16,0-1-19-16,1 1-4 16,2-1-10-16,-6-1-13 15,0-1-44-15,-1 2-7 16,-2-2-54-16,0 0-31 15,0 0-101-15</inkml:trace>
  <inkml:trace contextRef="#ctx0" brushRef="#br0" timeOffset="18907.93">5529 6452 109 0,'0'0'432'0,"0"0"-373"15,0 0 40-15,0 0 11 16,0 0-64-16,0 0-20 0,-42-5 8 15,32 8-11-15,-2 11-10 16,-3 6 2-16,-5 2 1 16,-2 6 0-16,0 3 4 15,1 3-6-15,-3 1-5 16,5-4-3-16,2 0-1 16,4-4-2-16,4-8-1 15,3-4-2-15,3-6-2 16,1-5-1-16,2-3 3 15,0-1-12-15,0 0-37 16,0 0-27-16,0-2-28 16,0-13-92-16,6-1-104 0</inkml:trace>
  <inkml:trace contextRef="#ctx0" brushRef="#br0" timeOffset="19075.14">5332 6708 472 0,'0'0'213'0,"0"0"-144"16,0 0 30-16,0 0-44 15,0 0-48-15,0 0-7 16,0-13-24-16,0 11-75 16,0-3-182-16</inkml:trace>
  <inkml:trace contextRef="#ctx0" brushRef="#br0" timeOffset="23163.55">5396 436 440 0,'0'0'41'16,"0"0"-24"-16,0 0 11 16,0 0-6-16,0 0-16 15,0 0-2-15,-10-6-3 0,10 6 1 16,0 0-2-16,0 0 0 16,0 4 4-16,0 9-3 15,0 8 3-15,0 8 3 16,0 5 13-16,0 7-6 15,0 5 2-15,0 5-2 16,0 4 20-16,-6 1-23 16,1 2 4-16,1 0 8 15,2 1-2-15,1 1-12 16,1 3-1-16,0 0 5 16,0-2-8-16,0 1 7 0,1 1-3 15,5 4 3 1,-3 4-1-16,0 2-2 0,-1-1-2 15,-2-2 5-15,0-2 2 16,0 0-9-16,0 0 7 16,0-2 4-16,-2 1-13 15,1-4 8-15,1-1 4 16,0-3-5-16,0-3-7 16,0-2-1-16,0-1 2 15,0 0 1-15,0 1 0 16,0 3-4-16,0 3 0 15,0 3 1-15,0-4 0 16,0-2 2-16,0-5-2 16,0 0 4-16,0-1-3 0,0-1 1 15,0-4 0 1,0-2 4-16,0-3 0 0,0-2-4 16,0-2 3-16,0 0-4 15,0-2-3-15,0-1 8 16,0 0-6-16,-6-3 3 15,1-1 4-15,1-1 5 16,-1-1-7-16,1-1 1 16,3-2 24-16,-4-2-27 15,2-1 3-15,3 1-2 16,-3 2 8-16,0 2-11 16,3-1 0-16,-2 5 8 15,-1 2-9-15,2 0 3 0,-2 1-3 16,-3 2 0-1,3 0 1-15,0-2-3 0,-1 0 1 16,-1 1-1-16,-1-1 1 16,0 3 0-16,-1 1-1 15,2-1 2-15,1 2-1 16,-2 1 0-16,1-6-1 16,2 4 3-16,-1 1-3 15,1 0 1-15,0 1-1 16,-3 2 12-16,0-1-12 15,-2 1 1-15,-2 2 3 16,1 1 0-16,0 1-1 0,2-2 3 16,4 3-5-16,3 1 6 15,0 1-7-15,0-3 0 16,0-2 1-16,0-4 0 16,0-1-1-16,0-2 1 15,0-4-1-15,0-1 0 16,0-3-1-16,0-1 1 15,0 3 0-15,0-1 0 16,0-3 1-16,0-2-1 16,0-3 0-16,0-1 0 15,0-4-1-15,0-2 2 16,0 1 1-16,0-3-2 16,0-1 0-16,0-4 0 0,0-2 0 15,3-1 0 1,-3 0 0-16,0-3 1 0,0 1-1 15,0-1-1-15,0 1 1 16,0-1 0-16,0 3 1 16,4 2-1-16,-4 5 0 15,0 3 0-15,3 5 1 16,-3 2 2-16,0-1-3 16,3 0 0-16,0 1 1 15,-1 0-1-15,-1 0 0 16,-1 2-1-16,0 0 1 15,0 2 0-15,0-1 0 16,0-1 1-16,0 2-2 16,0 1 2-16,2-3-1 0,-2 3 0 15,0 2 0-15,0 0 1 16,0 0-1-16,0 5 0 16,0 0 0-16,0 2 0 15,1-1 1-15,1-1-1 16,-1 0 0-16,2 0 0 15,0-1 1-15,0-3-1 16,0 0 0-16,-2-1 1 16,1 0 0-16,-2-4-1 15,0 1 0-15,0-3 0 16,0-2 0-16,0 3 0 16,0-5 0-16,1 1 0 15,1 0 0-15,-1 1 0 16,1 0 0-16,1-1 0 15,-3-1 0-15,0-2 0 0,0-3 0 16,0-1 1-16,0-1-1 16,0-1-1-16,0-3 1 15,0 2 0-15,0-1 0 16,0-1 0-16,0 1 0 16,0 0 0-16,3 2 0 15,-3 0 0-15,0 1 0 16,0 1 0-16,0-1 0 15,0 0-2-15,3-2 2 16,-3-2 0-16,0 1 0 16,0-1-1-16,0-1 1 15,3 3 0-15,-3-1 0 0,0 1-1 16,3 1 1-16,-3-1 1 16,2-2-1-16,-1-1 1 15,-1-4-1-15,3-2 0 16,-3 1 0-16,1-2-1 15,-1 0 0-15,0 0-25 16,0 0-19-16,0-16-36 16,-7-11-175-16,-5-11-363 15</inkml:trace>
  <inkml:trace contextRef="#ctx0" brushRef="#br0" timeOffset="25478.81">3761 1744 283 0,'0'0'563'0,"0"0"-503"0,0-73 39 16,-6 54 65-16,-7 5-77 15,-2 3-26-15,-6 5-7 16,-7 5-28-16,-5 1-5 16,-7 7-12-16,-5 22-6 15,2 5-2-15,7 7 3 16,9 0-4-16,12-3-3 16,11-3-2-16,4-6 0 15,1-9 0-15,17-4 0 16,3-6-1-16,6-5-2 15,3-5-33-15,3-8 0 16,-2-15-2-16,0-11-8 16,-10-5-29-16,-8 3 0 15,-11 0 2-15,-2 6 26 0,0 8 48 16,-12 5 4-16,0 3 34 16,3 4 18-16,2 5 13 15,4 0-7-15,3 4 4 16,0 1-33-16,0 0-29 15,0 0 0-15,7 7-3 16,13 14 3-16,2 3 6 16,0 6-1-16,-4 6-3 15,0 2-2-15,-4 1 0 16,0-1 0-16,-3-4 0 16,1-7-3-16,1-3-84 15,4-11-93-15,2-13-174 16</inkml:trace>
  <inkml:trace contextRef="#ctx0" brushRef="#br0" timeOffset="28578.54">5830 124 509 0,'0'0'114'0,"0"0"-30"0,0 0 23 16,0 0 19-16,0 0-20 15,0 0-46-15,-3-48-32 16,3 48-13-16,-1 5-15 16,-1 20-3-16,1 11 3 15,-2 12 5-15,0 1 6 16,-3 4-1-16,3-1-9 16,3-5 0-16,0-8 0 15,0-10-1-15,0-8-7 16,3-9 7-16,6-5-2 15,0-4 2-15,3-3-4 16,7 0 4-16,8-18 9 16,6-10-4-16,3-4-4 0,-2-3 6 15,-6 3-1-15,-4 3-4 16,-3 9 1-16,-8 6-2 16,-5 8-1-16,-1 3 0 15,-2 3-3-15,2 0-7 16,5 9 1-16,3 15 5 15,-1 3 0-15,-1 9 3 16,-4 0-2-16,-3 0-10 16,-6 1 8-16,0-3-4 15,0-4-14-15,0-4 5 16,0-5 17-16,-12-3-4 0,-7-5 2 16,-4-5 3-1,-7-3 5-15,-4-4 1 0,-2-1 2 16,2 0-5-16,4-4 10 15,6-9-7-15,9 0 0 16,2-2-1-16,4 1-5 16,9 0-7-16,0 1-34 15,19 5-26-15,17 0-93 16,13 6-88-16,-1 2-211 16</inkml:trace>
  <inkml:trace contextRef="#ctx0" brushRef="#br0" timeOffset="37527.08">7153 1642 481 0,'0'0'99'0,"0"0"-2"15,0 0 69-15,0 0-47 16,3-75-33-16,-3 68 13 16,0-1-33-16,0 6-25 15,-3-1-26-15,-4-1-1 16,-1 4-1-16,-5 0-11 15,-11 0-4-15,-6 10-9 16,-9 23 4-16,-5 11 3 16,3 9 4-16,10 0 0 15,10-3 0-15,14-5-1 16,7-4-5-16,6-4 2 0,22-7 0 16,18-10 4-16,10-8-6 15,13-12 3-15,6 0-32 16,-2-17-40-16,-9-4-20 15,-19 2-11-15,-18 8-12 16,-21 6-85-16,-6 5-13 16</inkml:trace>
  <inkml:trace contextRef="#ctx0" brushRef="#br0" timeOffset="40709.68">6870 5382 548 0,'0'0'198'0,"0"0"-128"16,0 0 87-16,0 0-12 16,0 0-64-16,0 0-7 15,0 0-21-15,-6-71-7 16,-18 70-13-16,-13 1-18 15,-14 4-15-15,-3 20 0 16,2 6 0-16,10 2 0 16,12-1-1-16,8 0-1 15,16-4 0-15,3-5-3 16,3-3 1-16,9-4-1 0,18-9 0 16,9-6 3-1,9 0-13-15,10-20-14 0,0-11-18 16,-6-7-11-16,-7-7-25 15,-14-6 11-15,-16-7 20 16,-12-5 6-16,0 0 35 16,-21 2 11-16,-10 8 2 15,-2 13 20-15,3 10 51 16,8 13 22-16,9 9-12 16,7 4 0-16,6 2-62 15,0 2-17-15,0 0-4 16,0 12-12-16,7 18 3 15,12 11 9-15,5 10 3 16,0 5 3-16,0 7-6 16,-5-2 0-16,-2 0-1 0,-8-4-3 15,-3-8-10 1,-5-5-77-16,-1-8-127 0,0-12-160 16</inkml:trace>
  <inkml:trace contextRef="#ctx0" brushRef="#br0" timeOffset="41543.12">5325 7204 780 0,'0'0'204'0,"0"0"-157"16,0 0 77-16,0 0-10 16,0 0-63-16,0 0-42 15,-6-1-4-15,13-2-5 16,17-4 0-16,7-3 0 16,9-7 1-16,1-3 4 15,-2-4-5-15,-11 0-25 16,-9 3-10-16,-11 1 17 15,-8 3 11-15,0 5 7 16,-5-1 2-16,-17 9 4 16,-11 1-3-16,-4 3 8 0,-9 3-5 15,4 17-3-15,7 8 2 16,10 5 1-16,9 2 2 16,10 4-2-16,6 2-4 15,0-3 14-15,0-5-14 16,13-6 1-16,10-4-2 15,12-9-1-15,10-11 1 16,15-3-2-16,10-20-3 16,10-17-91-16,-6-8-117 15,-16-3-215-15</inkml:trace>
  <inkml:trace contextRef="#ctx0" brushRef="#br0" timeOffset="42360.76">3490 5554 488 0,'0'0'151'16,"0"0"-50"-16,-60-101 18 0,35 62-4 15,-2 3-28-15,6 8-8 16,3 12-7-16,9 9-19 16,2 4-24-16,4 3-19 15,0 0-10-15,0 20-5 16,0 26-9-16,0 23 12 15,0 14 2-15,3 4 7 16,0 0 10-16,0-7-13 16,3 1 11-16,3-8-9 15,0-7-6-15,0-9 0 16,-3-14-7-16,-3-10 3 16,0-11-49-16,0-7-70 0,-6-10-54 15,-12-5-37 1,-4 0-223-16</inkml:trace>
  <inkml:trace contextRef="#ctx0" brushRef="#br0" timeOffset="42550">3107 5903 764 0,'0'0'86'0,"0"0"6"16,0 0 31-16,0 0-72 15,0 0-25-15,104-84-13 16,-56 64-11-16,13 0-2 16,3-4-1-16,3 1-49 15,-7-2-85-15,-12 1-164 0</inkml:trace>
  <inkml:trace contextRef="#ctx0" brushRef="#br0" timeOffset="44926.23">9874 1925 706 0,'0'0'57'0,"0"0"-37"15,0 0-3-15,0 0 53 16,0 0-3-16,0 0-25 16,-9-19-12-16,9 19-15 15,0-1-11-15,6 1-4 16,25-4-3-16,15 1 3 16,17-1 0-16,12-2 4 0,10-1-3 15,3 1-1 1,4 0 1-16,4 1 0 0,1-1 1 15,5 0-2-15,0-1 0 16,1 0-4-16,3-1 4 16,0-1-1-16,1-3 1 15,-7 2-1-15,-4 0-3 16,-7 1 4-16,-2-2 3 16,-4 2-1-16,0 1-2 15,7 2 1-15,1-2-1 16,1 0-1-16,2 0 1 15,0 2-2-15,0-1-1 16,-1 3 3-16,-4-1-2 0,-4 1 1 16,-8 1-4-1,-8 0-5-15,-9 1-5 0,-6-1 7 16,-5 3 3-16,-5-2 5 16,-3-2-3-16,-2 1 3 15,-2 0 0-15,-5-2 0 16,-7 2-1-16,-9 1 1 15,-8 2-7-15,-2-1-14 16,-6 1-13-16,0 0-1 16,0 0-4-16,-5 0-38 15,-22 0-140-15,-13 0-293 16</inkml:trace>
  <inkml:trace contextRef="#ctx0" brushRef="#br0" timeOffset="45930.16">9760 1923 556 0,'0'0'104'16,"0"0"-90"-16,0 0 31 15,0 0 56-15,0 0-56 16,0 0-16-16,-11-14-13 0,11 14-8 16,0 0-2-1,0 0-6-15,1 3 0 0,11 12 3 16,0 5 16-16,3 6 25 16,0 7-20-16,-2 5-1 15,-1 7 7-15,0 4-8 16,0 2-5-16,-3 4 5 15,0 3-8-15,4 3-5 16,-1 6-4-16,0 4 1 16,-3 7-6-16,2 3 3 15,-5 2-1-15,-2 1 1 16,-2 3 3-16,-1 3 4 0,-1 2-3 16,4-3 12-1,1-2-3-15,2 1-9 0,1-2 10 16,4 2-7-16,-3 2-6 15,-3 3-1-15,-3 0 0 16,-3-1 2-16,0-3-4 16,0-5-1-16,0-5-1 15,0-7-1-15,0-6 1 16,-3-6 1-16,1-7 0 16,-1-4-2-16,-1-5 0 15,1-3 2-15,0-4-2 16,0-6 0-16,0-6 2 15,3-3-4-15,0-8 4 16,0 0-21-16,0-3-37 16,0-2-18-16,0-3-16 0,0-2-66 15,0-4-124-15,0 0-158 16</inkml:trace>
  <inkml:trace contextRef="#ctx0" brushRef="#br0" timeOffset="47151.47">10069 4601 398 0,'0'0'101'15,"0"0"-86"-15,0 0 13 16,0 0 52-16,0 0-23 16,0 0-27-16,-4 0-9 15,4 0-6-15,0 0-4 16,0 0-3-16,0 0 3 16,4 3 2-16,13 0 25 0,8 1 8 15,8-2-16 1,13 1-3-16,5-3-4 0,16 0-4 15,9 0-3-15,21-3-6 16,13-9-3-16,13 0-4 16,5-1-3-16,6 0-1 15,-4 0 0-15,-3 4 1 16,-5-1 0-16,-6 3 0 16,-1-2 2-16,-1 0-1 15,4-1-1-15,4-3 1 16,10-2-1-16,1 0 0 15,0-2-2-15,-2 3 2 16,-13-1-1-16,-12 3 1 0,-10 0 0 16,-10 0 1-1,0 2-1-15,1 1 0 0,-4-1-1 16,-2 1-4-16,-7-1-9 16,-6 3 9-16,-9-1-8 15,-11 2 6-15,-6 3-1 16,-14 0-10-16,-8 3 8 15,-6-3-6-15,-4 3-34 16,-7-1-9-16,-3-2-93 16,0-4-55-16</inkml:trace>
  <inkml:trace contextRef="#ctx0" brushRef="#br0" timeOffset="48675.56">13156 1613 466 0,'0'0'32'0,"0"0"-15"0,0 0 54 16,0 0-2-16,0 0-5 15,0 0-14-15,1-29-30 16,2 29-7-16,-2 0-7 16,2 0 2-16,2 6-4 15,2 14 13-15,1 5 0 16,3 9 7-16,2 9 0 16,-4 5 7-16,4 5-11 15,-1 5-9-15,1 2 8 16,2 4-6-16,0 0-3 15,-4 0 2-15,1 2 7 16,-2 1-2-16,-4 1-7 16,0 0-2-16,-3 7 0 0,0 0-4 15,3 3 1 1,-3-4-1-16,0-2 2 0,-3-6-6 16,0-1 3-16,0-2 4 15,0-2-3-15,-3-2-2 16,-6-2 0-16,1-6 0 15,1 2-2-15,2-5 0 16,2 1 0-16,2-6 2 16,-2 1-1-16,3-1 0 15,-1-2-1-15,1 1 2 16,0 2-4-16,0 3 2 16,0-1 0-16,0 1 0 15,0-1 0-15,-3-3 0 0,1-4 0 16,-2-2 0-16,2-3-1 15,1-1 0-15,-1-1 0 16,2-1 1-16,0-2-1 16,0-3 1-16,0-1-2 15,-3-1 2-15,1-1 1 16,1 0-1-16,1-4 1 16,-2 0-1-16,2-2 0 15,0 0 0-15,0-2-1 16,0 0 1-16,0-1 0 15,0-4 0-15,0 0 1 16,0-1-3-16,0 1 3 0,0 0-1 16,0-2 1-1,0 0-1-15,0 2-1 0,0-3 1 16,2 1 1-16,-1-2-1 16,-1 0 0-16,2-1 0 15,-2-3 1-15,0-2-1 16,0 0 0-16,0 0-2 15,0 0 4-15,0 0-2 16,0 0 0-16,0 0 0 16,0-2-49-16,0-15-87 15,0-10-237-15</inkml:trace>
  <inkml:trace contextRef="#ctx0" brushRef="#br0" timeOffset="51638.79">9978 1948 394 0,'0'0'45'15,"0"0"-34"-15,0 0-5 16,0 0 12-16,0 0 20 16,0 0-6-16,0 0-4 0,-53-6-8 15,53 6-3-15,0 0 10 16,0 0 10-16,0 0 14 16,0-3 8-16,0 3-22 15,0 0-12-15,0 0-6 16,0 0-4-16,0 0-4 15,0-2-4-15,0 2-1 16,0 0-3-16,0 0-3 16,0 0 0-16,3 0 2 15,6 10 3-15,5 6-2 16,0 5 7-16,8 0 2 16,-1 5 0-16,9 5 6 0,3 2-7 15,1 4 3 1,8 1 3-16,-1-1-3 0,0 0 1 15,1 0-6-15,2-1-2 16,1 2 4-16,6-4-3 16,2 3 3-16,4-4 5 15,4 1-6-15,-1 0-6 16,-5 1-2-16,-4 1 4 16,-5 0-1-16,-6 0 1 15,-7-2-6-15,-3 0 3 16,-2-3-2-16,-2-1 0 15,0 1-1-15,0-2 1 16,1-3-1-16,0 0 0 16,-2-6 0-16,-4-3 2 0,-6-3-2 15,-3-6 0-15,-5-3-2 16,-4-2 2-16,-1-3 0 16,-2 2 0-16,0-2 0 15,0 0 0-15,0 0-3 16,0 0-27-16,0 0-18 15,0 1-28-15,-2-1-79 16,-7 0-200-16</inkml:trace>
  <inkml:trace contextRef="#ctx0" brushRef="#br0" timeOffset="52658.66">13325 1553 319 0,'0'0'88'0,"0"0"-8"15,0 0 40-15,0 0-15 0,0 0-41 16,0 0-30 0,-42-19-9-16,25 22-7 15,2 10-15-15,-3 1 1 0,2 3 4 16,2 5-2-16,2 5 2 16,-6 8 1-16,-4 9 15 15,4 0 0-15,-9 9-5 16,3 2-4-16,-4 2-7 15,-3 5 8-15,-2-2 7 16,0 2-13-16,2 0 10 16,1 1-1-16,1-5-6 15,3 0-2-15,-1-5 1 16,0-2-4-16,0 0-2 16,-1-2-3-16,1 1 1 15,-2-4-1-15,3-2-1 0,2-5-1 16,3-3-1-16,3-2 1 15,2-5-1-15,2 1 0 16,-2-4-1-16,2 0 1 16,1-2 0-16,4-7 1 15,-2 2-1-15,3-5 2 16,0-3-2-16,2 0 0 16,3-5 0-16,0-2 0 15,3-3 0-15,0-1-3 16,0 0 2-16,0 0-13 15,0 0-12-15,0-2-23 16,0-15-58-16,11-3-23 0,1-7-90 16,-2 1-141-16</inkml:trace>
  <inkml:trace contextRef="#ctx0" brushRef="#br0" timeOffset="53692.59">11258 3034 458 0,'0'0'108'0,"0"0"-81"16,0 0 82-1,0 0-5-15,0 0-50 0,0 0-30 16,0-6 11-16,0 6-2 15,3 0-12-15,8 0-4 16,6 0 23-16,7 0 1 16,6 0-15-16,7 0-9 15,7 0-6-15,6 0-3 16,5-3-4-16,7-1-1 16,3-4-1-16,7 0-1 15,4-2-1-15,-6 2 0 16,-4-1-6-16,-8 1 3 15,-7 1 1-15,-11 2 1 16,-3-2 1-16,-4 4 0 16,-3-1 0-16,-2-1 1 0,5 0-1 15,1 0-1-15,2 1 0 16,3-2 1-16,0 1 0 16,-1 0-3-16,-2 1-2 15,-3-1-10-15,-3 0 7 16,-3 1 0-16,-8 1 2 15,-1-2 4-15,-3 2 1 16,-3 0 1-16,-2-1 2 16,2 1-2-16,-3-1 0 15,2 1 0-15,2-1 0 16,1 2 0-16,2 0 0 16,-3 0-1-16,-1 1 1 0,-1 1 0 15,-4 0-1-15,-2 0 1 16,-2 0 0-16,-3 0 0 15,0 0-1-15,0 0 0 16,0 0-4-16,-11 0-5 16,-10 0-62-16,-3 1-42 15,0 5-20-15,5-1-73 16,6-1-125-16</inkml:trace>
  <inkml:trace contextRef="#ctx0" brushRef="#br0" timeOffset="53835.02">12645 2883 491 0,'0'0'270'0,"0"0"-201"16,0 0 71-16,0 0-60 15,0 0-51-15,0 0-29 16,0 0 0-16,-51 1-59 16,37 4-159-16,-1 0-298 15</inkml:trace>
  <inkml:trace contextRef="#ctx0" brushRef="#br0" timeOffset="54940.28">11374 3057 462 0,'0'0'90'0,"0"0"-68"16,0 0 55-16,0 0 16 15,0 0-69-15,0 0-8 16,-56 66 4-16,32-35 4 16,-1 3 1-16,-4 0-4 0,-2 3 11 15,3 1-2-15,-4-1-7 16,1-1-7-16,3-1-6 15,1-1-1-15,3-3-1 16,1-1-3-16,3-1 0 16,-3-1-3-16,2 2-1 15,-3 1 0-15,-1-1 1 16,3 1-1-16,1-2 0 16,-2 2 0-16,-2 1 0 15,-2-3-1-15,-1 3 2 16,-2-4-1-16,6-1 2 15,0-2-3-15,2-6 0 16,8 0 0-16,1-2 0 0,1 0 0 16,-3-1 0-16,2 1 0 15,-2 1 0-15,-3 1 0 16,-4 1 0-16,-4 1 0 16,0 1 0-16,-3-2-2 15,5 0 2-15,2-3 0 16,3-2 0-16,6 1 0 15,2-5 0-15,3 3-1 16,4-1 1-16,-1-1 0 16,-1-1 0-16,-1 2-1 15,1 0 1-15,-3 0 2 16,-3 3-2-16,-6-2 0 0,6 1 0 16,-4 1 1-1,-2-1-1-15,4 1 0 0,-2-1 1 16,1 2-1-16,3-1 0 15,0-2 0-15,5 2 0 16,-1-3 0-16,1 2 1 16,1 0-1-16,0-2 1 15,0-3 1-15,0-1-2 16,0 0 0-16,2-3 2 16,-1-1 3-16,4-1-1 15,-2-1 3-15,1-1-2 16,-1-1-2-16,3-1-2 15,0 0 0-15,0 0-1 16,0 0 0-16,0 0-1 16,0 0-5-16,0 0-39 0,0-10-84 15,0-12-90-15,3-5-45 16</inkml:trace>
  <inkml:trace contextRef="#ctx0" brushRef="#br0" timeOffset="56756.79">12611 2946 501 0,'0'0'48'0,"0"0"-11"16,0 0 98-16,0 0-44 16,0 0-38-16,0 0-15 15,0-17-12-15,0 17-8 16,0 0-5-16,0 0-12 0,6 8 8 16,3 6 23-16,3 8-8 15,1 5 17-15,1 3-19 16,2 4-4-16,-2 5 4 15,3 3-9-15,0 1-3 16,2 3 1-16,0-3-2 16,1-1-5-16,2-1 1 15,-1-3-4-15,0-2 0 16,0 0 1-16,-3-4-1 16,-2 0-1-16,-1-6 0 15,2 1 1-15,-3-2-1 16,0-2 0-16,4 1-1 0,-3-2 2 15,1 2-2 1,2 1 1-16,1 0 0 0,2 0 0 16,-3 0 0-16,2-3-3 15,-4-1 2-15,0 0 0 16,1-1 1-16,-2 0 0 16,-2-1 0-16,-1-4-1 15,-3 1-1-15,-3-2 2 16,3 1 0-16,-3 0 0 15,-2-2 0-15,2-1-1 16,-1 2 1-16,5-2-1 16,-2 1 1-16,1-1 4 15,-2 0-4-15,-1-3-2 16,-2 1 2-16,-2 1 0 16,1-2 3-16,2 1-4 0,-4 0 2 15,2-2-1-15,-1 1 0 16,-1-1 2-16,1-1-2 15,2-1 1-15,-3-2-1 16,1-1-1-16,-1-1-1 16,1 0 2-16,-2-1 0 15,0-1 3-15,1 2-3 16,-1-2 1-16,0 0-1 16,0 0 0-16,0 0 0 15,2 0-1-15,-1 0 0 16,-1 0-30-16,2-2-52 15,-1-15-67-15,-1-8-225 0</inkml:trace>
  <inkml:trace contextRef="#ctx0" brushRef="#br0" timeOffset="58424.49">9821 990 710 0,'0'0'120'0,"0"0"2"16,0 0 26-16,0 0-10 16,0 0-75-16,0 0-43 15,-10-21-9-15,10 21-6 16,0 0-5-16,3 17-5 16,9 12 5-16,0 15 3 15,1 9 4-15,-5 2 3 16,-4-1-7-16,-1 1-1 15,-3-8-2-15,2-4-1 16,1-7-13-16,0-9-63 16,2-8-57-16,3-9-105 15,0-10-250-15</inkml:trace>
  <inkml:trace contextRef="#ctx0" brushRef="#br0" timeOffset="59440.59">13217 1022 685 0,'0'0'107'16,"0"0"53"-16,0 0-40 16,0 0-49-16,0 0-6 0,0 0-3 15,0 0-39-15,-51-64-7 16,57 44-16-16,14 1-5 16,3 0 5-16,5 5-6 15,1 3 2-15,-2 3 1 16,-2 6-2-16,-4 2-16 15,-3 0-7-15,-1 1-5 16,-3 16-6-16,-2 6 0 16,-6 6 8-16,-5 5-4 15,-1 0-13-15,0 3 17 16,-1-1 14-16,-7-3 14 16,-3 1 3-16,0-2 0 15,-2-3 3-15,4-7 1 16,3-5 6-16,3-5 13 15,3-6 0-15,0 0 7 0,0-4-5 16,16-2 14-16,26 0 17 16,16-14-38-16,17-11-18 15,5-3-10-15,-5-3-137 16,-12 0-148-16</inkml:trace>
  <inkml:trace contextRef="#ctx0" brushRef="#br0" timeOffset="61923.34">13211 4511 739 0,'0'0'133'0,"0"0"-77"16,0 0 102-16,0 0-32 15,0 0-58-15,0 0-38 16,13-53-1-16,-3 45-11 16,4 0-13-16,1 2-2 15,-2 2-3-15,0 1 0 16,0 2 0-16,0 1-4 16,0 0-13-16,2 0-20 15,-3 3-10-15,-1 8-5 0,-3 3 0 16,-6 1 10-1,-2 3 6-15,0 4 20 0,-12 0 15 16,-6 0 1-16,-6-1 0 16,1-1 6-16,0-5-5 15,5-1 1-15,5-6 9 16,5-3 15-16,4-1 1 16,4-4-6-16,0 0 21 15,0 0 1-15,0 0-13 16,0 0-10-16,3 0-9 15,13 0-5-15,7 0 5 16,2 0-8-16,0 0-1 0,-5 0 0 16,-4 0-4-1,-1 4 2-15,-6 4-1 0,-1 1-2 16,-4 4 1-16,-4 6 1 16,0 1 2-16,-17 3 1 15,-9 2-1-15,-7 0-1 16,-2-2 0-16,0-4-4 15,-2-5-14-15,4-5-15 16,1-7-55-16,4-2-24 16,4-8-81-16,5-15-211 15</inkml:trace>
  <inkml:trace contextRef="#ctx0" brushRef="#br0" timeOffset="64205.77">9610 4969 644 0,'0'0'203'16,"0"0"-169"-16,0 0 71 0,0-80 41 15,1 72-61-15,-1 5-32 16,0 3-13-16,0 0-21 16,0 0-15-16,0 3-4 15,0 15 0-15,0 8 1 16,0 8 1-16,-8-1 0 15,3-2-1-15,2-1 0 16,3-5 0-16,0-2-1 16,0-3-3-16,0-3 2 15,0-1-1-15,11-2 2 16,-1 0-1-16,-1-3 0 16,1-3 0-16,-1 1 0 15,-1-3-1-15,-2-4 2 16,1 1 0-16,6-3 0 0,6 0 0 15,6-1-4-15,5-14 2 16,1-5-3-16,0 0-20 16,-7-2 2-16,-5 3 9 15,-8 2-3-15,-8 2 15 16,0 2 2-16,-3 4 2 16,0 0 6-16,0 1-3 15,0 3 5-15,0-1 0 16,0 3 9-16,0 0 1 15,0 1 0-15,0-3 7 16,0 5-8-16,0-1 12 0,0-1 8 16,0 2-17-16,0 0-9 15,0 0-6-15,0 0-4 16,0 0-3-16,0 13 0 16,0 12 0-16,0 13 1 15,0 8 5-15,0 0 1 16,0 2-2-16,0-2-5 15,0-5 0-15,0-9 0 16,0-6-2-16,0-6 2 16,3-7-6-16,0-5-28 15,0-3-39-15,0-4-52 16,1-1-60-16,-1-3-80 16,-1-17-494-16</inkml:trace>
  <inkml:trace contextRef="#ctx0" brushRef="#br0" timeOffset="65264.65">11407 2548 651 0,'0'0'90'16,"0"0"-42"-16,0 0 93 0,0 0-24 15,0 0-14-15,0 0-33 16,0-50-44-16,0 50-15 16,0 0-11-16,0 0 0 15,0 11-9-15,0 10 7 16,2 8 2-16,7 5 0 16,4-4 1-16,-3 0-1 15,4-6-1-15,1-2 0 16,-3-2-2-16,-2-4-1 15,1-4 2-15,-4-4-23 16,-2 1-22-16,-1-4-8 16,0-2 10-16,-2 1 7 0,-2-1-13 15,0-1 17-15,0 1 21 16,0 1 10-16,-16 4 3 16,-5-4 0-16,0 2-10 15,0-2 0-15,2-1-16 16,4-3-9-16,0 0-12 15,4 0-57-15,4 0-16 16,2-13-69-16</inkml:trace>
  <inkml:trace contextRef="#ctx0" brushRef="#br0" timeOffset="65510.75">11479 2464 531 0,'0'0'183'15,"0"0"-102"-15,0 0 42 16,0 0-35-16,52-77-42 16,-28 65-37-16,0 0-2 15,4 0-7-15,-1 4-2 16,-2 1-2-16,-4 5-45 15,-1 2-63-15,-3 0-66 16,-6 0-128-16</inkml:trace>
  <inkml:trace contextRef="#ctx0" brushRef="#br0" timeOffset="66071.96">12204 2260 607 0,'0'0'166'16,"0"0"-24"-16,0 0-4 0,0 0-88 15,0 0-26-15,0 0-15 16,-6-18-2-16,4 18-2 16,2 0-3-16,-1 0-1 15,-4 18 0-15,-2 10 3 16,2 5 15-16,1 6-1 16,4 1-4-16,0 2-1 15,0 0 1-15,15-3-10 16,7-3-2-16,10-5-3 15,5-7 1-15,3-9-5 16,-1-9 3-16,-2-6-27 16,-5 0 0-16,-9-6 7 0,-5-9 14 15,-10-1 8-15,-5-4 4 16,-3 1 2-16,0-3 6 16,-9 0-3-16,-8 5 7 15,2 5-4-15,1 5-7 16,1 7 3-16,-1 0-7 15,-1 0-1-15,-5 9-4 16,2 6 4-16,2 2-4 16,2 2-3-16,7-2-17 15,7 0-84-15,0-8-129 16,23-6-249-16</inkml:trace>
  <inkml:trace contextRef="#ctx0" brushRef="#br0" timeOffset="69988.64">16943 551 682 0,'0'0'107'0,"0"0"-80"15,0 0-6-15,0 0 13 16,0 0-23-16,0 0-10 16,0 0 22-16,0 75 3 15,1-38 3-15,4 8-15 16,2 6 1-16,0 7-1 15,-2 5-3-15,1 7 2 16,1 5-6-16,2 5-2 16,0 6 0-16,2 7-4 15,3 14-2-15,-1 14 0 16,0 16 0-16,-3 15 1 16,-5 6 1-16,-5 11 1 15,0 5 0-15,0 12 2 16,-8 6-4-16,-1 11 6 0,-1 3-2 15,2-1-1 1,1 10 1-16,2 6 1 0,0 10 0 16,0 7-1-16,1 0 1 15,-1 11-2-15,-1 7-3 16,0 7 0-16,-1 8 0 16,1 6 0-16,3 3 0 15,3 4 0-15,0 3 0 16,0 4-1-16,1 1 1 15,10 2-1-15,2 6 0 16,-2 4 1-16,-3 6 0 16,-2 2 0-16,-6 7 0 0,0 1 0 15,0-1 1 1,-17 3-2-16,-6-1 2 0,-2-3-1 16,-4-1 0-16,3-5 1 15,2-5 0-15,5-9-1 16,9-11 2-16,6-13-2 15,4-13 0-15,0-12-2 16,8-12 1-16,2-16-1 16,-1-14 2-16,-5-12 1 15,-1-9-1-15,-3-9 0 16,0-11 1-16,0-18-2 16,0-15 2-16,0-17-2 15,0-18 2-15,0-13-2 0,0-14 1 16,0-15-1-1,0-15 1-15,0-16 0 0,0-11 0 16,0-9-4-16,0-2 4 16,0-3 2-16,0 0 2 15,0 0 0-15,0 0 1 16,0 0-1-16,-1 0-4 16,-7-7-4-16,0-6-17 15,0-3-50-15,2-12-65 16,4-5-140-16</inkml:trace>
  <inkml:trace contextRef="#ctx0" brushRef="#br0" timeOffset="71788.83">18000 1293 648 0,'0'0'216'15,"0"0"-152"-15,0 0 52 16,0 0 37-16,0 0-67 16,0 0-56-16,15-54-11 15,-15 54-11-15,0 0-8 16,0 0 0-16,-3 20-20 16,-14 12 20-16,-3 14 1 15,-6 5 0-15,4 2-1 0,2-7-2 16,4-7 2-1,6-8 0-15,4-11-2 0,3-10-3 16,1-4-24-16,2-6-30 16,0 0 15-16,0 0 23 15,0 0 10-15,0-4 6 16,0-9 4-16,2-1-2 16,7 0 3-16,1 3 0 15,5 0-1-15,3 6 1 16,6 2-2-16,0 3-2 15,5 0-1-15,4 0 2 16,2 0-1-16,1 5 0 16,0-2 1-16,-3-1-5 15,-3-2-23-15,-7 0-6 0,-5 0 5 16,-8 0 3-16,-7-7 15 16,-3-5 14-16,0-5 5 15,-4-2 6-15,-8-3 28 16,-3 2-3-16,1 1 9 15,4 4 28-15,1 3-26 16,3 3 23-16,4 4-6 16,2 1-45-16,0 3-5 15,0-1 6-15,0 2-14 16,0 0 0-16,0 0-6 16,0 14-12-16,0 17-3 15,0 16 15-15,0 8 0 16,0 1 0-16,0-2 0 0,0-4-4 15,0-5 0-15,-4-6-39 16,1-9-65-16,3-10-62 16,0-12-47-16,0-8-148 15</inkml:trace>
  <inkml:trace contextRef="#ctx0" brushRef="#br0" timeOffset="72255.03">18027 1112 801 0,'0'0'63'0,"-84"-22"1"16,52 17 76-16,5 5-50 16,4 0-50-16,5 10-17 15,-5 18-15-15,-1 13-5 16,-3 13 6-16,0 11-3 15,6 7 8-15,2 7-3 16,7 1 3-16,3-5 3 16,9-8-7-16,0-9-2 15,6-6-6-15,16-9 0 16,11-10-2-16,9-11-2 16,11-14 2-16,11-8 0 0,16-10 3 15,12-22-3-15,6-12-6 16,-5-7-44-16,-14-7 16 15,-13-9-6-15,-20-3 2 16,-24-6 22-16,-22 0 16 16,-21 4 1-16,-34 8 7 15,-21 16 14-15,-18 12 9 16,-7 16 19-16,2 18-34 16,11 2-13-16,14 18-5 15,12 14 2-15,12 10-14 16,12 4-12-16,18 2-62 15,14-7-162-15,6-12-343 16</inkml:trace>
  <inkml:trace contextRef="#ctx0" brushRef="#br0" timeOffset="75673.34">19964 1714 592 0,'0'0'97'0,"0"0"-87"0,0 0 47 16,0 0 26-16,0 0-40 15,0 0-18-15,-4-14-20 16,4 14-5-16,12-1 0 15,15 1-3-15,10-2 3 16,9 2 2-16,2 0-1 16,6 0-1-16,4 0 0 15,3 0 1-15,3 0 1 16,2 0-1-16,0 0 0 16,6 0 0-16,3-1-1 15,-1 1-1-15,0 0 1 16,-2-1 0-16,-1-1-1 15,-2 2-2-15,-2-1 3 0,-5 1 0 16,-2 0-2-16,-3 0 2 16,-2 0 0-16,-3 0-1 15,-1 0-1-15,-1 0 2 16,3 1 0-16,-5 2 0 16,1 1 0-16,-6-2-2 15,0 1 4-15,0-3-2 16,3 0 0-16,4 0 1 15,2 0-1-15,2 0-2 16,-1 0 2-16,-3 0 0 0,0 0-1 16,-3-5 1-16,2 2 0 15,-2 2 0-15,-3 0 0 16,1-1 1-16,1 2-1 16,-1 0 0-16,2 0 0 15,1 0 0-15,-5-1 1 16,3 1-1-16,-2 0 0 15,-2 0 0-15,-2 0 0 16,-4 0 0-16,-4 0 0 16,0 0 0-16,-2 0 0 15,-5 0 0-15,0 0 0 16,-5 0 0-16,1 0 0 16,-1 0 0-16,-2 0 0 15,2 0 1-15,-4 0-1 0,4 0 0 16,0 0 1-16,0 0-1 15,-1 0 2-15,-1-2-4 16,-4 0 4-16,2-1-2 16,-3 1 1-16,0-1 2 15,0 0-1-15,-6 2 0 16,1 1 0-16,-3-3 7 16,0 3-5-16,-2 0-2 15,-2 0-2-15,1 0 0 16,-2 0 1-16,2 0-1 15,-2 0 0-15,0 0 0 16,0 0 0-16,0 0 0 16,0 0-1-16,0 0-19 0,-11-4-53 15,-14-2-157-15</inkml:trace>
  <inkml:trace contextRef="#ctx0" brushRef="#br0" timeOffset="78641.86">20096 1654 383 0,'0'0'83'0,"0"0"-58"15,0 0-4-15,0 0 77 16,0 0 2-16,0 0-49 16,0 0-16-16,0-13 11 15,0 13-9-15,0 0-15 16,0 0-11-16,0 10-7 16,-5 12-2-16,-1 10 9 15,0 9 0-15,5 2 3 16,1 6-6-16,0 4 5 15,0 2-4-15,1 2 1 16,7 3 1-16,-1-2 0 16,1 5 1-16,-2-1-5 15,1 0-1-15,-3 2-1 0,-1-2-1 16,0 2-1-16,1 3-3 16,-3-1 2-16,1-3-1 15,-1-2 4-15,1-3-2 16,1-1-2-16,1 1 0 15,-1-3 0-15,0-1 0 16,-2-2-1-16,1-2 2 16,-2 2-1-16,0-4-1 15,0 4 9-15,0-2-8 16,0-2 2-16,0 0-2 16,0-2 3-16,0-2-3 15,-5 2 3-15,-3-1-2 0,2 1 2 16,-1 0-2-16,3-1-2 15,1-4 2-15,1 0-3 16,2-3 2-16,0-4-1 16,0 3 1-16,0 1-1 15,0 1 1-15,0 0-2 16,0-2 2-16,0-2-1 16,0 1 1-16,0-2-1 15,0-5 0-15,0-2 0 16,-1-2 0-16,-2-2-1 15,0-6 1-15,0 0 0 16,3-4-1-16,-1-5 1 16,1-3 0-16,0 0-2 0,0-4 1 15,0 2 1-15,-2-2 0 16,2 2-1-16,-1 0 1 16,1 1 0-16,0-1 0 15,-2-2 0-15,2 2 0 16,0-3 0-16,0 2 0 15,0-2-1-15,0 0 0 16,0 0-2-16,0 0 0 16,0 0-5-16,0 0 8 15,0 0-3-15,0 0 1 16,0 0-4-16,0 0 4 16,0 0 0-16,0 0 1 0,0 0-1 15,0 0-1-15,0 0 0 16,0 0 0-16,9 0-2 15,11 0 4-15,6 0-1 16,6 0 2-16,2-2-2 16,5-1-1-16,5 0-5 15,1 0 1-15,7-4 2 16,5 2-13-16,9-3 7 16,7-1-8-16,6 2 8 15,3-1 6-15,3-2 4 16,3 1 1-16,-1-1 0 15,4-1 0-15,-5 2-1 16,-1 1 1-16,-5 2 0 16,-5-2 0-16,1 3 0 15,-6-1 0-15,1 1 1 0,0-1-1 16,4-1 1-16,5-1 0 16,1 3 0-16,-2-3-2 15,-2 3 0-15,-4-2 1 16,-1 2-2-16,-4-2 2 15,-5 3 0-15,-7 0 0 16,-1 0 0-16,-6-1 0 16,-1 2 1-16,1-3-1 15,0 3 0-15,2 1 0 16,1-1 0-16,2 3 3 0,-1-3-2 16,0 3-1-1,0 0 0-15,-1 0 4 0,-2 0-4 16,-1 0-1-16,-9 0 1 15,-6 0-1-15,-5 0 1 16,-2 0 0-16,0 0 1 16,-2-4-2-16,-1-1 2 15,-4 0-2-15,-1 2 2 16,-2 0-1-16,0 0 0 16,-2 3 0-16,-6-3 1 15,0 3-2-15,-6-2 1 16,-1 2 0-16,-2 0-8 15,0 0-52-15,0 0-38 16,-2 0-89-16,-15 0-32 16</inkml:trace>
  <inkml:trace contextRef="#ctx0" brushRef="#br0" timeOffset="81303.09">23404 1741 404 0,'0'0'72'0,"0"0"-56"16,0 0 26-16,0 0 55 15,0 0-22-15,0 0-34 16,0 0-10-16,-5-14-1 16,5 14 0-16,0-1-2 0,0 1-5 15,0 0-10-15,-3 0-3 16,-1 3-4-16,-3 11 1 16,1 3 6-16,0 0-1 15,1 5-2-15,1 0-6 16,1 2 2-16,0 2-1 15,1-1 0-15,2 1-2 16,-1 0 1-16,1 2-4 16,0-1 3-16,0 4-1 15,0-2-2-15,-3 6 1 16,1 2 0-16,-2 2 0 16,2 2 0-16,1 0-1 0,1 0 0 15,0-4 0-15,0 2 0 16,0-1 1-16,3 2-1 15,0 1 0-15,0 2 1 16,0 3-2-16,0-1 2 16,3 2-1-16,-2-2 0 15,1 0 0-15,1-2-1 16,-2 4 1-16,-1-2 0 16,-1 3 0-16,-2-2 1 15,0-3 2-15,0-1-3 16,0-1 0-16,0 0 1 15,0-4 0-15,-2-1-1 16,2 0 0-16,0-3 0 16,0-1 0-16,0-3 0 15,0 1 0-15,0-2-2 0,0-2 2 16,0-2 1-16,0-3-1 16,0 0 0-16,0-3 0 15,0-2 0-15,0-3 2 16,0-4-3-16,0 3 1 15,0-3 0-15,0 1 1 16,0 0-1-16,0-1 0 16,0 4 0-16,0-6 0 15,0 5 0-15,0-2 1 16,2 0-2-16,2 1 1 16,-1-1 0-16,0 0 1 15,-2-1-1-15,1 3 0 0,-1-2 1 16,-1 0-1-16,2-2 0 15,0-1-2-15,-2 0 2 16,1 0 0-16,1 1 0 16,-1-2 0-16,2 3 1 15,0-3-2-15,0 2 0 16,1 1-1-16,1 1 2 16,-1-2 0-16,1 3 0 15,-1-2-4-15,-1-1 4 16,0 4 0-16,3-1 0 15,-3-1 0-15,0 0 0 16,2 1 0-16,-1-3 0 16,-1 2 0-16,2-3 0 0,0 1-2 15,0 0-1 1,1-3 0-16,-1 3 1 0,1-1 2 16,-2-1-1-16,-1 1 1 15,1 0 3-15,-2-1-3 16,-1 2 0-16,-1 0-3 15,0 0 3-15,0 2 0 16,0 2 0-16,0-3 3 16,0-1-6-16,0-4 3 15,0 3 0-15,0-4 3 16,0 1-2-16,0-1-1 16,0-3 0-16,0 4-1 0,0-1 1 15,0 0 0 1,0 1 0-16,0 0 0 0,0 2 1 15,0-1-1-15,0 1 0 16,0 0-1-16,0 2 2 16,-3-4-1-16,-1 4 0 15,1-1 0-15,-1 0 0 16,1 0 0-16,0 0 0 16,1-2 0-16,0 1 0 15,1-2 0-15,-2 0 0 16,1 0 0-16,1 1 0 15,-1-3 0-15,2 1-1 16,-1-1-19-16,1-2-37 0,0 0-11 16,0 0-35-16,0 0-65 15,0-15-107-15</inkml:trace>
  <inkml:trace contextRef="#ctx0" brushRef="#br0" timeOffset="82686.73">23150 1716 268 0,'0'0'63'16,"0"0"-28"-16,0 0 54 16,0 0-18-16,0 0-12 15,0 0-13-15,0 0 5 16,-8-11-1-16,8 11-20 15,0 0-9-15,0 0-7 16,0 0-9-16,0 0-3 16,0 0-2-16,0 0 0 15,0 0 0-15,0 0 0 16,0 0-2-16,0 0 0 16,0 0-1-16,19 0 2 15,8 0 2-15,4 4 0 0,2-3 1 16,-2-1-1-16,-3 2-1 15,-4-1 0-15,-9-1-4 16,-3 0 1-16,-7 0 2 16,-4 0-6-16,-1 0 7 15,0 0 1-15,0 0 0 16,0 0 2-16,0 0-2 16,0 0 1-16,0 1-1 15,0-1 0-15,0 0-2 16,0 2 1-16,0-2-1 15,0 0-1-15,0 0 2 16,0 0-1-16,0 0 1 16,0 0 0-16,0 0 1 0,0 0 0 15,0 0-1-15,0 0 1 16,0 0 0-16,0 0-1 16,2 0 0-16,-2 0-1 15,0 0 0-15,0 0-1 16,1 0 2-16,-1 0 1 15,0 0 0-15,0 0 0 16,0 0 2-16,0 0 6 16,0 0 4-16,0 0-1 15,0 0-1-15,0 0-2 16,0 0 0-16,0 0 2 16,0 0-8-16,0 0 1 0,0 6-3 15,0 10 1-15,0 6 1 16,0 9 12-16,0 2-7 15,0-2-4-15,0-2-4 16,0 0-1-16,-1-5 1 16,1-2-4-16,0-8-55 15,0-7-172-15,10-7-347 16</inkml:trace>
  <inkml:trace contextRef="#ctx0" brushRef="#br0" timeOffset="85219.8">21071 2948 383 0,'0'0'62'0,"0"0"-24"16,0 0 58-16,0 0 3 15,8-73-22-15,-8 68-27 0,0 4-2 16,0 1 2 0,0 0-27-16,-2 0-16 0,-13 8-4 15,-6 13-3-15,-4 7 0 16,-3 6 3-16,-2 4-2 16,0 6 1-16,3 1 4 15,-1-2-6-15,1 3 3 16,-3 0-2-16,0 0 1 15,2-2 7-15,1-1-4 16,3-4-2-16,2-3 0 16,2 1 1-16,4-2-2 15,-1 0 0-15,0 1 0 16,0 0-1-16,-1 0-1 16,-1-1 0-16,3-2 1 0,-2 0-1 15,1-2 0-15,1-3-1 16,1-3 1-16,0-3 0 15,3-2 0-15,-3 0 0 16,2 2 0-16,0-3 0 16,2-2 0-16,2 3 0 15,0-2 0-15,2 3 0 16,-2 0 0-16,-1 3 1 16,-1 1 2-16,2 1-3 15,-2 1 0-15,3-3 0 16,0-2 0-16,0-3 0 15,1 0 0-15,0-2 0 16,2 0 0-16,2-1 0 0,0-2 0 16,-1 2 0-16,-4 1 0 15,1 0 1-15,-1-2-1 16,1 0 0-16,-1 0 0 16,1-1 0-16,3 2 0 15,-1-7-1-15,2 1 1 16,0-3 0-16,0-2 0 15,3 0-2-15,-2-1 2 16,2-1 0-16,-1-1-1 16,1-1 1-16,0-1 0 15,0 0 0-15,0 0-2 16,0 0-7-16,0 0-29 16,0-17-47-16,3-12-133 15,9-13-15-15</inkml:trace>
  <inkml:trace contextRef="#ctx0" brushRef="#br0" timeOffset="86248.93">21053 2929 312 0,'0'0'60'15,"0"0"-4"-15,0 0 12 16,0 0 9-16,0 0-13 0,0 0-4 16,0 0-15-16,-68-12-23 15,68 12-10-15,0 0-8 16,0 0-1-16,11 0 1 16,6 0 7-16,5 0 10 15,5 0-7-15,8-3-2 16,3 3-3-16,7-3-2 15,3 0 0-15,1 2-4 16,0-1 1-16,-3 2-1 16,-1 0-1-16,-2 0 0 15,-4 0-2-15,-3 0 1 16,-4 0-1-16,-3 0 1 16,0 0-1-16,-1 0 0 15,2 0 2-15,-2 0-2 0,4 0 4 16,-4 0-4-16,0 0 0 15,-1 0 1-15,0 0-2 16,1 0 1-16,0 0-1 16,1 0 1-16,-3 0 0 15,0 0-1-15,2 0-3 16,1 0 4-16,-1 2 2 16,0-2-2-16,2 0 2 15,0 0-2-15,-3 0 1 16,0 0-1-16,-7 0 1 15,0 0-1-15,-2 0 0 16,-2 0 0-16,2 0-2 16,-1 0 4-16,1 0-2 0,-2 0 0 15,-1 0 0-15,1 1-1 16,-2-1 1-16,-2 0 0 16,-1 0 0-16,-1 0-1 15,-6 0-3-15,-1 0-9 16,-3 0-42-16,0 0-53 15,0 0-55-15</inkml:trace>
  <inkml:trace contextRef="#ctx0" brushRef="#br0" timeOffset="87417.86">23385 1677 324 0,'0'0'117'15,"0"0"-49"-15,0 0 10 16,0 0-3-16,0 0-42 15,0 0-17-15,0-4-6 16,0 4-10-16,-14 12 2 16,-5 5 2-16,-2 3 5 0,-5 4-3 15,1 5 5-15,-5 4-2 16,-4 3 1-16,-2 4 4 16,-4 3-5-16,1 1 0 15,-3-1 4-15,-1 3-3 16,3-2-7-16,4 0 3 15,3-4 8-15,5-1-7 16,3 0-3-16,-1 0 3 16,1-5 3-16,0 0-6 15,2-1 3-15,1-2-2 16,-1-1-2-16,1 1-3 16,3-2 2-16,-2-1-1 0,2-1-1 15,2 0 0-15,2-5 1 16,3-2-1-16,2-4 1 15,-1-1-1-15,2 0 0 16,2 0 0-16,-1 2 0 16,-2-3 0-16,2 2 0 15,1-3 0-15,-2 3 0 16,2-4 0-16,-1 1-1 16,1-1 2-16,-1-4-1 15,2 1 0-15,0-1 0 16,0 1-1-16,0 0 2 15,-1-2-1-15,0 3 0 16,-1 0 1-16,-1 0-1 0,2-1 2 16,1-2-4-16,3-3 2 15,0-1 0-15,3-3 0 16,0 0 3-16,0 0-2 16,0 0 1-16,0 0 2 15,0 0 8-15,0 0 0 16,0-2-3-16,0-5-8 15,0 0-1-15,0 2-1 16,1 0-14-16,4 1-36 16,1-5-42-16,5 0-122 15,-1-1-303-15</inkml:trace>
  <inkml:trace contextRef="#ctx0" brushRef="#br0" timeOffset="90834.89">20133 1010 639 0,'0'0'107'0,"0"0"-20"16,0 0 72-1,-3-73-66-15,-6 62-17 0,-4 5-23 16,-2 3-6-16,-6 3-19 15,-6 3-21-15,-4 15-7 16,1 8 0-16,6 0-1 16,6 1-1-16,12-2-4 15,6-3 0-15,0-1-1 16,20-4-1-16,11-4-18 16,10-7-17-16,6-6-21 15,2 0-16-15,-6-1-15 16,-4-14 19-16,-9-5 2 15,-11 1-15-15,-8-3 20 16,-10 0 61-16,-1-2 8 16,-3 2 18-16,-12 1 51 0,0 4 4 15,2 2 16 1,5 6-12-16,5 1 8 0,2 5-13 16,1 3-12-16,0 0-39 15,0 0-17-15,0 0-4 16,0 18-3-16,7 8 3 15,6 8 4-15,0 2-3 16,-3 3 1-16,-1 1-2 16,2-2-1-16,-2-2-1 15,1-7-2-15,3-5-70 16,7-8-91-16,2-12-118 16,7-4-357-16</inkml:trace>
  <inkml:trace contextRef="#ctx0" brushRef="#br0" timeOffset="91818.62">23054 860 803 0,'0'0'109'0,"0"0"20"0,0 0 67 16,0 0-93 0,0 0-46-16,0 0-42 0,-26-55-15 15,20 65-8-15,0 18-4 16,-3 9 12-16,-1 6 0 16,-2-1 1-16,1-2-1 15,5-5 0-15,1-7-1 16,3-6 0-16,2-7-3 15,0-5 0-15,0-6 3 16,0-4-2-16,7 0-4 16,5 0 7-16,9-5 8 15,4-10 1-15,5-2-3 16,-1 1 0-16,-2 4 3 16,-3 2-5-16,-5 3-4 0,-6 4-1 15,1 3-3-15,-4 0 1 16,4 0-3-16,-3 12 2 15,0 8-1-15,-5 4-9 16,-4 5-3-16,-2 3-7 16,0-3 4-16,-17-1-1 15,-7-3 8-15,-7-6 1 16,-3-2 2-16,-1-7 9 16,-1-5 1-16,3-5 1 15,5 0 4-15,3 0 4 16,6-5 9-16,5-10 15 15,2-3-14-15,6-5-13 16,5-4-6-16,1-2-4 0,3-1-13 16,13 3-51-16,2 7-13 15,0 8-62-15,-1 5-55 16,-3 4-224-16</inkml:trace>
  <inkml:trace contextRef="#ctx0" brushRef="#br0" timeOffset="94134.51">24201 4212 697 0,'0'0'139'0,"0"0"-72"16,0 0 68-16,0 0-7 15,-88-27-43-15,55 27-48 16,-2 8-12-16,0 14-5 16,0 7-10-16,4 7-3 0,6 2-4 15,5 1 1-15,10-1-2 16,7-4-1-16,3-5-1 16,0-7 0-16,18-5 0 15,12-7 0-15,13-8-7 16,10-2-64-16,5-13-78 15,-3-12-123-15,-10-4-372 16</inkml:trace>
  <inkml:trace contextRef="#ctx0" brushRef="#br0" timeOffset="95251.53">20058 4911 719 0,'0'0'159'0,"0"0"-92"15,0 0 82-15,0 0-27 16,-111-44-66-16,69 44-9 0,-7 0-13 16,-2 13-14-1,3 7-10-15,4 5 2 0,9 1-4 16,10-1-4-16,11-1 2 15,10-7-6-15,4 2-3 16,0-5 2-16,10-4-2 16,19-6 3-16,14-4 0 15,9-5 0-15,6-22-12 16,0-9-24-16,-7-6-8 16,-11-9-7-16,-11-7-10 15,-12-2 5-15,-14-1 16 16,-3 5 25-16,-11 9 15 0,-12 12 7 15,-1 12 8 1,5 10 37-16,5 8 15 0,7 5-7 16,3 0-26-16,2 22-27 15,1 15-6-15,1 14 5 16,0 9 7-16,3 5-7 16,14-1-2-16,0-2-4 15,1-9-2-15,-3-6-3 16,-3-7-53-16,-3-8-114 15,1-14-165-15</inkml:trace>
  <inkml:trace contextRef="#ctx0" brushRef="#br0" timeOffset="97017.44">21012 2414 928 0,'0'0'126'16,"0"0"-48"-16,0 0 36 15,0 0-33-15,0 0-60 16,0 0-21-16,0 0 0 15,-19-11-8-15,22 14-6 16,14 7 14-16,5 0 0 16,8-3 5-16,6-7-4 15,3 0-1-15,2 0 0 16,-3-14-22-16,-5-3-14 16,-11-3-5-16,-8 1 2 0,-11-3 32 15,-3-2 7-15,-5 3 5 16,-19 1-2-16,-7 4 5 15,-9 10-1-15,-4 3 7 16,0 3-8-16,5 8 7 16,7 16-4-16,9 9-6 15,6 4 0-15,7 4 0 16,10 0-2-16,0-1 2 16,14-3-3-16,12-4-3 15,7-5 2-15,4-6 1 16,9-8-5-16,10-11-7 15,8-3-95-15,6-11-108 16,-9-12-213-16</inkml:trace>
  <inkml:trace contextRef="#ctx0" brushRef="#br0" timeOffset="97751.62">22743 3063 607 0,'0'0'154'16,"0"0"-60"-16,0 0 82 0,0 0-40 15,0 0-38-15,0 0-43 16,-34-59-46-16,29 72-9 15,1 20-13-15,-2 13 13 16,-1 6 1-16,4 2 1 16,1-1 0-16,2-1-2 15,0-4 0-15,0-5 0 16,0-7-1-16,-1-4-1 16,-1-7-5-16,-1-10-22 15,0-4-54-15,0-5-52 16,-3-4-17-16,-4-2-7 15,-2 0-164-15</inkml:trace>
  <inkml:trace contextRef="#ctx0" brushRef="#br0" timeOffset="97942.43">22480 3344 514 0,'0'0'303'16,"0"0"-218"-16,0 0 58 15,0 0-17-15,0 0-67 16,0 0-33-16,77-25-10 16,-43 19-11-16,6-2-5 15,2-3-12-15,5-1-97 16,-3-4-112-16,-7-1-288 16</inkml:trace>
  <inkml:trace contextRef="#ctx0" brushRef="#br0" timeOffset="100617.98">26314 1760 629 0,'0'0'77'15,"0"0"-54"-15,0 0-8 16,0 0 52-16,0 0 4 16,0 0-29-16,0 0-37 15,-5-11-4-15,-2 30-1 16,-2 9 1-16,0 9 6 0,0 4-5 16,-1 10 5-1,1 5 2-15,-2 6 16 0,0 4-1 16,3 2-13-16,0 2 12 15,5 4 9-15,3 1-18 16,0 2 5-16,0 6 3 16,0 5-11-16,7 1-3 15,-3 1 1-15,-1 1 2 16,-3 4-6-16,0-6-4 16,0-2 5-16,0-6-3 15,0-4-3-15,2-7 1 16,2-2 0-16,2-3-1 0,1 3-1 15,1 0 1 1,-2 2 0-16,-1-1 1 0,-2-3-1 16,-3-3-1-16,0-1 1 15,0-3-1-15,0-3 1 16,-8-3 0-16,-1-3 1 16,1-6-2-16,3-2-1 15,-1-8 1-15,1-3-2 16,2 0 3-16,-3-2 0 15,0-3 0-15,-3-1 1 16,2-6-2-16,2-2 0 16,2-6 0-16,0 0 1 15,3-4-4-15,0-2 3 16,0 0-3-16,0-5 2 16,0 0-5-16,0 0-31 0,0 0-28 15,0 0-17-15,0 0-7 16,-8 0-106-16,0-17-328 15</inkml:trace>
  <inkml:trace contextRef="#ctx0" brushRef="#br0" timeOffset="102199.89">26357 4436 499 0,'0'0'114'0,"0"0"-106"15,0 0 65-15,0 0 29 0,0 0-48 16,0 0-34-16,-7-4-7 15,7 4 2-15,0 0-8 16,15 0 3-16,3 0 17 16,7 0 5-16,9 0 0 15,12 0-6-15,10 0-7 16,11 2 1-16,6-2-10 16,12 2-5-16,7-2 0 15,10 1-1-15,4-1-4 16,-2 0 0-16,3 0 0 15,-3 0-1-15,1 0 1 16,-3 0 0-16,-4 0 2 0,-5 2-1 16,-8 0-2-16,-10 0 0 15,-3 0-4-15,2-1 5 16,2-1 3-16,0 0-1 16,3 0-2-16,-4 0-2 15,2 0 2-15,1 0 0 16,4 0 1-16,3-3-1 15,-1 1-1-15,3-3 1 16,-6 3 0-16,-2 0 3 16,-8-1-4-16,-5 3 1 15,-3-2 0-15,2 0 0 16,4 1 0-16,-1-3 0 16,0 1 0-16,-6-3-2 0,-5 0-6 15,-5 1 3-15,-7 0 1 16,-2 2 1-16,-6 0 2 15,-2 2-3-15,-5-1 3 16,-5 0-6-16,-6 1 1 16,-5 1-17-16,-7-2-18 15,-3 2 2-15,-2-2-28 16,-2-3-17-16,0-2-77 16,-19-5-366-16</inkml:trace>
  <inkml:trace contextRef="#ctx0" brushRef="#br0" timeOffset="104099.49">29909 1860 372 0,'0'0'127'15,"0"0"-95"-15,0 0-10 16,0 0 32-16,0 0 3 16,0 0-24-16,-12-13-7 15,12 13-4-15,0 0-7 16,0 0 0-16,0 0-4 16,0-2 0-16,0 2 5 0,0 0-3 15,-2 0-1-15,2 0-2 16,0 0-2-16,0 0-2 15,0 0 2-15,0 0-5 16,0 0 1-16,0 0-4 16,0 0 2-16,0-1-2 15,0 1 2-15,0 0-1 16,0 0 1-16,0 0 0 16,0 0 5-16,0 0-1 15,0 0-2-15,0 0 4 16,0-2-4-16,0 2 2 15,0 0 0-15,0 0-2 0,0 0 1 16,0 0-2-16,0 0-1 16,0 0 0-16,0 0 0 15,0 0-1-15,0-1-1 16,0 1 1-16,0 0 0 16,0 0-1-16,0 0-1 15,0 0 0-15,0 0 0 16,0 0-2-16,0 0 2 15,0 0-2-15,0 9 3 16,0 10 0-16,6 8 1 16,2 4 3-16,-2 3-4 15,4 5 2-15,-2 1 0 16,-1 4 0-16,3 3 1 0,-2 1 4 16,1 0 5-1,1 1-9-15,-2 1-3 0,1-1 4 16,0-1-4-16,-2 4 1 15,1 1 1-15,-2 0 0 16,0 0-2-16,0-3 1 16,-1-5 0-16,0 0-1 15,-2 0 0-15,2-1 1 16,-1 1-2-16,1-2 1 16,0 0 0-16,0 0-1 15,-2-4 1-15,1-2 1 16,-2 1-1-16,1-4-1 0,-3 3 1 15,1 0 0 1,1 0 1-16,-2 0-1 0,0 1 1 16,0-1-2-16,0-3 1 15,0-3-1-15,0-2 1 16,0-2 0-16,0 1 0 16,-2 0 0-16,1-1 0 15,-2-1 0-15,1 2-1 16,1-3 1-16,1 0 0 15,-2-3 0-15,2-1 0 16,-1-1 0-16,-1 1-1 16,-1-1 1-16,-2 1 0 15,0 1 1-15,2-2 0 16,0 0-1-16,0-2 0 16,1 0 0-16,-1-1 0 0,2 0 0 15,-1-1 0 1,2-1 0-16,-1 1 0 0,1-2-1 15,0 2 1-15,-2-2 0 16,1 0 0-16,1 0 1 16,-2 0-1-16,0 0 0 15,0 0-1-15,1-2 1 16,-1 2 0-16,2 0 0 16,0 0 0-16,-1-2 0 15,1 0-1-15,0 0 1 16,-2-1 1-16,2 0-1 15,-1-2 0-15,1 0 0 0,-2-1 0 16,2 2 0-16,0-4 0 16,-1 2 2-16,-1 1-2 15,1-1 1-15,-1-2 0 16,1 0 2-16,-1 1-3 16,2-1 0-16,-1 1 0 15,1-3 2-15,0 2-1 16,-2-1-1-16,2 1 0 15,0-1 1-15,-1 2-1 16,1 1 1-16,0-3-1 16,0 1 0-16,0 0 0 15,0-2 0-15,0-2 2 16,0 3-2-16,0-2 1 0,0 0 3 16,0 1-3-1,0-1 1-15,0-1 11 0,0 1-4 16,0-1-3-16,0 1-2 15,0-1-2-15,0 0-1 16,0-1 1-16,0-1-2 16,0 0 0-16,0 0 1 15,0 0 1-15,0 0 1 16,0 0-3-16,4 0-8 16,11-17-85-16,8-11-109 15,0-9-498-15</inkml:trace>
  <inkml:trace contextRef="#ctx0" brushRef="#br0" timeOffset="104848.89">26245 4507 538 0,'0'0'30'15,"0"0"-2"-15,0 0 71 16,0 0-15-16,0 0-49 16,0 0-13-16,0 0-4 15,0 0-9-15,3 0-9 16,16-1 0-16,9-5 5 16,8-2-5-16,2 0-6 15,-2-5-95-15,-5 0-172 16</inkml:trace>
  <inkml:trace contextRef="#ctx0" brushRef="#br0" timeOffset="107015.7">26359 1702 456 0,'0'0'78'0,"0"0"-58"0,0 0 20 15,0 0 48-15,0 0 1 16,0 0-52-16,-43-20-19 15,43 18-5-15,0 2-4 16,0 0-3-16,0 0 1 16,0 0 1-16,0 0-2 15,3 0 10-15,4 2 2 16,5 8 4-16,3 3-8 16,7 6 2-16,5 3 1 15,6 5-8-15,6 3 6 16,5 2 1-16,3 0-3 15,3 4-1-15,4 0 0 0,1 1-8 16,7 1 12 0,0-1-7-16,2-4-5 0,-4 1 4 15,-3-3-6-15,-4 1-2 16,-4 0 0-16,-1-1 2 16,0 2 0-16,-5 1-2 15,3 0 1-15,-1 1 0 16,4-2 1-16,0 1-1 15,1 0 1-15,1-5 0 16,-5 0-4-16,-2-4 0 16,-8-5 2-16,-7-5 0 15,-9-4 0-15,-7-4 2 16,-7-4-2-16,-5-2 0 0,-1-1 6 16,0 0 4-1,0 0-3-15,-7 0-4 0,-4-4-3 16,-1 1-5-16,6-2-31 15,2 1-39-15,4-4-84 16,0-8-186-16</inkml:trace>
  <inkml:trace contextRef="#ctx0" brushRef="#br0" timeOffset="108415.05">29977 1777 472 0,'0'0'111'0,"0"0"-22"16,0 0 3-16,0 0-44 16,0 0-33-16,0 0-8 15,-102 15 7-15,69 6 1 0,-9 1 4 16,-4 5 11-16,-2 0-6 15,-1 0 1-15,-3-1-3 16,2 0-10-16,1-4 6 16,-4 0-5-16,-1 0 2 15,1 0-11-15,0-1-2 16,4-3-2-16,5 0-1 16,0-2 1-16,0 3 0 15,-1-4 0-15,2-1 0 16,3 0-1-16,3-1-1 15,0 0 2-15,2 0 1 0,1 1-1 16,-2-1 2-16,2 1-2 16,2 0 0-16,4-5 0 15,3 2 0-15,1-2-2 16,0-1 5-16,1 1-3 16,0-2 0-16,-1 0 0 15,-1 0 0-15,-1 1 0 16,1 1 1-16,1-1-2 15,0 1 1-15,3-1 0 16,2 1 0-16,-1-1 3 16,1 1-3-16,0-3 0 15,-1-1 1-15,4 1-2 16,-2-1 2-16,0 0-1 16,2-1 1-16,-2 1-1 0,0 0 1 15,-2-2-1-15,0 4 0 16,2-3-1-16,-3 2 1 15,-1-1-1-15,0 2 1 16,-1 1 0-16,2 3 1 16,1-3-1-16,2 2 0 15,6-1 0-15,-1-1 0 16,3 1 0-16,-2-1 0 16,1-1 0-16,4-2 1 15,-1 0-1-15,1-1 2 16,0-1 0-16,0 1 1 15,0 1 3-15,0-1-1 0,1-2-3 16,1 1 1-16,2-2 0 16,2-1-1-16,1 0 0 15,-2 0 1-15,2 0-2 16,0 2 2-16,0-1-3 16,0-1 3-16,0 0-2 15,0 0 0-15,0 0-1 16,0 0 0-16,0 0 0 15,0 0-2-15,0 0-39 16,0 0-34-16,0 0-40 16,0-13-77-16,11-5-86 15</inkml:trace>
  <inkml:trace contextRef="#ctx0" brushRef="#br0" timeOffset="124945.81">26314 4364 179 0,'0'0'41'16,"0"0"-36"-16,0 0 47 15,0 0 10-15,0 0 1 16,0 0-22-16,-55-32 15 16,47 30 3-16,4 0-4 15,1-1 24-15,3 3-31 0,0 0-15 16,-3 0-12 0,3 0-5-16,0 0-1 0,0 0-3 15,0 0-3-15,0 0 1 16,0 0-2-16,0 0-1 15,0 0 3-15,3 0-5 16,15 0 1-16,10 0 12 16,10 0 3-16,8 0-7 15,2-4-5-15,5-1 1 16,1-2-8-16,-2 0 0 16,-3 1-1-16,-1-2 0 15,-5 2 0-15,0-2-1 16,-4 1 2-16,0 0-2 15,3 0 1-15,-2-2-1 16,4-1 0-16,0 0-1 0,1-4 1 16,0 0 0-16,0 1-1 15,1 3 1-15,-5 0 0 16,4 0 0-16,-3-2 0 16,-2 1 1-16,6-2-1 15,-1-1 0-15,1 2 1 16,1-3 0-16,2 1-1 15,-3-3 0-15,-1 3-4 16,-3-1 4-16,-1 0 2 16,-3 2-1-16,-4-2 2 15,-3 4-2-15,-1-1-1 16,-1 1 2-16,2 2-2 0,-1-1 0 16,3-1 0-16,2 2-1 15,2 1 1-15,-2 1 0 16,-2 0 0-16,-2 1 0 15,-3 1 0-15,1 1-1 16,-3 0 1-16,-3 0 1 16,2-1-1-16,-2 1 0 15,-3 0 0-15,0 0-4 16,2 0 3-16,2-2-3 16,3-1 4-16,3 0 3 15,-1-2-3-15,-1 1-2 16,-5 2 2-16,0-1 0 15,-4 2 3-15,-1 0 0 0,0-3-5 16,0 1 4-16,0 0-4 16,1 0 4-16,5-1 0 15,3-2-2-15,3-1-1 16,-2-1 0-16,0 0 1 16,-2 1 0-16,-6 1 0 15,-1 3 0-15,-6 0 1 16,-6 5 1-16,-2-1-1 15,-4 1 2-15,1 2-2 16,-2 0-1-16,0 0 0 16,0 0-1-16,0 0 0 15,0 0-28-15,0 0-39 0,-9 5-56 16,-10 0-178-16</inkml:trace>
  <inkml:trace contextRef="#ctx0" brushRef="#br0" timeOffset="127031.81">29867 1867 119 0,'0'0'113'0,"0"0"-40"15,0 0-6-15,0 0-6 16,0 0-13-16,0 0-7 15,0-29 3-15,0 26-2 0,0 1 20 16,0 0 1-16,-2 2-8 16,1-1-13-16,1 1 5 15,0 0-8-15,-2 0-8 16,2 0-9-16,0 0-6 16,0 0-4-16,0 0-5 15,0 0-4-15,0 0 0 16,0 0-1-16,0 12-1 15,0 8 1-15,0 7 7 16,0 2 10-16,0 7 7 16,0 0-17-16,0 5-3 15,0 1 6-15,-3 0-1 0,-2 0-2 16,0 0-6-16,-1 1 1 16,0-2 3-16,2-3-6 15,-1-1 4-15,0-6-2 16,0 3 1-16,3-5-3 15,-1 0-1-15,0 3 2 16,0-1-1-16,-1-2 0 16,-2 1 0-16,-1-3-1 15,-1-3 0-15,2-1 1 16,-2-3 0-16,1-1-1 16,1 0 0-16,-1-4 3 15,2 1-4-15,2-3 1 16,-1-1-1-16,1 0 1 15,0 1 0-15,0 1 0 16,1-2 0-16,-2 2 0 0,1 0 0 16,-2 0 1-16,-1 0-1 15,-1 0 0-15,1 2 0 16,2 1 0-16,-1-2 0 16,0 2 0-16,1-2-2 15,-2 2 1-15,2 2 1 16,-1-2 2-16,-1 1-2 15,2-1-1-15,-1 1 1 16,-3 2 1-16,1 1-1 16,-2 3 0-16,0 1 0 15,1 0-1-15,-1-1 2 16,1-2-2-16,-1-1 2 0,2-4-2 16,-1 0 1-16,1 0 0 15,-2 0 0-15,3-4 0 16,1 0-1-16,2-3 1 15,0 0 0-15,0-4-2 16,0 3 1-16,0-4 0 16,1 1 1-16,2-1 0 15,-3 0 0-15,3-2 0 16,-2 1 0-16,1 1 0 16,1 0 0-16,0-1-2 15,0-1 1-15,0 2 1 16,0-5-4-16,0 4 2 15,0-4-3-15,0 0-28 16,0 0-40-16,0 0-37 16,0 0-41-16,6-21-132 0</inkml:trace>
  <inkml:trace contextRef="#ctx0" brushRef="#br0" timeOffset="128111.97">28811 3668 1 0,'0'0'458'15,"0"0"-438"-15,0 0-7 16,0 0 42-16,0 0-26 0,0 0-25 16,0-1-2-16,0 1-1 15,0 0 2-15,0 0 7 16,0 0 29-16,0-1 23 15,0 1-7-15,0 0-16 16,0 0-11-16,0 0-5 16,0 0-9-16,0 0-5 15,3 0-4-15,12-2-3 16,3 1 4-16,7-2 2 16,5 0 5-16,1-2-7 15,2 2-5-15,0-3 0 16,0-2 1-16,-2 5-1 15,-2-3-1-15,-4 1 2 0,-3 2-2 16,-5 0 1-16,-1 0-1 16,-2 0 0-16,-1 0 0 15,-1 1 0-15,1 0 0 16,1 1 2-16,2-1-2 16,-2 2 0-16,2-1 0 15,-3-1-3-15,0 2 3 16,1-1 0-16,0 1 0 15,0-3 1-15,-1-1-1 16,0 3 2-16,-3-2-2 16,-1 1 0-16,3 0 0 15,-3-3 0-15,2 3 1 0,-1-3-1 16,2 3 0-16,1-2-1 16,-1 1-1-16,-1 1 2 15,-1 0 0-15,-2 2 0 16,-1-2 0-16,-1 0-1 15,0 1 1-15,0-1 0 16,-2 0 0-16,2 2-1 16,2 0 1-16,-2 0 0 15,-2 0 0-15,-1 0 0 16,-1 0-2-16,-1 0 1 16,1 0-15-16,-1 0-15 15,1-1-5-15,-2-2-27 16,0-2-70-16,0-1-31 15</inkml:trace>
  <inkml:trace contextRef="#ctx0" brushRef="#br0" timeOffset="128613.28">29581 3294 488 0,'0'0'100'0,"0"0"-67"15,0 0 55-15,0 0-41 16,0 0-38-16,0 0-2 16,-2-5-6-16,2 5 10 15,0 0-2-15,0 0 2 16,0 8 2-16,-3 7 14 15,-3 3 8-15,0 4-5 0,-1 4-4 16,-5-1-12-16,3 2-10 16,1-3-3-16,0-5 1 15,5-1-2-15,1-6 0 16,1-2 0-16,1-3 0 16,0-4-5-16,0 0-46 15,0-3-30-15,0 0-59 16,0 0-47-16,0-9-99 15</inkml:trace>
  <inkml:trace contextRef="#ctx0" brushRef="#br0" timeOffset="129313.33">29563 3489 632 0,'0'0'172'16,"0"0"-129"-16,0 0 80 15,0 0-48-15,0 0-48 16,0 0-15-16,0-14-11 16,0 14-1-16,0 0-2 15,-2 0-1-15,-4 5-3 16,1 3 6-16,0 0-1 15,2-1 1-15,3-1-2 16,0-2-3-16,0 0 1 16,0-1-7-16,0-3-20 0,10 0 1 15,-2 0 8 1,2 0-17-16,-2-3 25 0,-1-5 14 16,-6-1-2-16,-1 0 4 15,0 2 2-15,-3 3 14 16,-11-1-1-16,0 3-2 15,-2 2-3-15,1 0-6 16,0 2-6-16,1 10 0 16,0 1 0-16,5 1 0 15,3-1 0-15,3 0-1 16,3-5-2-16,0 0 2 16,0-2-4-16,9-2-2 15,6-4 5-15,6 0 2 16,1 0-29-16,-4 0 12 15,-3-10 10-15,-6-1 0 0,-6 0-12 16,-3-1-1-16,0 2-10 16,-5 1-7-16,-7 6-7 15,-2-1-27-15,0 4-33 16,2 0-175-16</inkml:trace>
  <inkml:trace contextRef="#ctx0" brushRef="#br0" timeOffset="132177.82">26166 935 932 0,'0'0'81'16,"0"0"-3"-16,0 0 20 15,0 0-45-15,0 0-31 16,0 0-16-16,0 0-6 0,-20-29-7 16,20 46-12-16,0 15 13 15,1 11 6-15,2 10 4 16,-3-2-4-16,0-2 1 15,0-6-2-15,0-8-3 16,3-9-2-16,1-2-83 16,4-12-47-16,4-7-83 15,3-5-147-15</inkml:trace>
  <inkml:trace contextRef="#ctx0" brushRef="#br0" timeOffset="133077.85">27776 1692 404 0,'0'0'371'16,"0"0"-285"-16,0 0 67 15,0 0 16-15,0 0-63 16,0 0-35-16,-36-27 0 16,36 18-23-16,0-8-22 0,0 2-10 15,0-2-7 1,5 1-4-16,4 4-4 0,-1 0 1 16,1 4-2-16,-1 2-3 15,-2 4-4-15,-1 2-12 16,-1 0-17-16,2 0-39 15,3 16-17-15,4 10 37 16,-3 7 0-16,-2 4-13 16,-6 5 13-16,-2 1 2 15,-3 1-11-15,-14-1 4 16,-7-6 19-16,-1-3 28 16,1-7 8-16,3-6 5 15,9-7 3-15,6-6 12 16,5-3 20-16,1-3 20 15,0-2-9-15,0 0 2 16,10 0 1-16,17-3 1 16,13-11-13-16,11-4-22 0,4-3-15 15,2 0-14-15,-8 1-131 16,-4 3-89-16,-14 3-399 16</inkml:trace>
  <inkml:trace contextRef="#ctx0" brushRef="#br0" timeOffset="134977.35">29939 1240 682 0,'0'0'192'0,"0"0"-119"0,0 0 41 15,0 0 9-15,0 0-77 16,10-77-32-16,10 60-3 16,2 2-11-16,2 1 1 15,-3 4-3-15,1 2 0 16,-4 4-2-16,-6 1-1 15,-5 1-2-15,-1 2-8 16,-1 0-29-16,-2 0-8 16,1 12 1-16,1 3 17 15,-4 6 13-15,-1 4-12 0,0-1 6 16,0-2 0 0,-9-1 20-16,-1-4 4 0,-1-3 3 15,2-1 0-15,2-4 3 16,2-4 2-16,3-2-5 15,2-3 1-15,0 0 3 16,0 0 3-16,0 0 3 16,0 0-1-16,0 0 4 15,14 0-6-15,7 3 7 16,2-1 3-16,1 3-11 16,-2-1-6-16,-4 4 0 15,-2-1-1-15,-7 5-3 16,0 0-3-16,-8 5-2 0,-1 0 7 15,0 5 2 1,-8 0-3-16,-9-2 3 0,-4 0 3 16,-2-5-2-16,-2-3-1 15,-1-3-10-15,-1-6-4 16,0-3-16-16,3 0-30 16,3-12-35-16,9-12-116 15,5-2-291-15</inkml:trace>
  <inkml:trace contextRef="#ctx0" brushRef="#br0" timeOffset="137844.92">30010 4775 900 0,'0'0'145'0,"0"0"-57"15,0 0 67-15,0 0-64 16,0 0-38-16,0 0-33 16,0 0-20-16,-21-43 0 15,21 43-15-15,0 17-6 16,0 12 12-16,3 6 8 16,9-3 0-16,6 0-17 15,3-6-15-15,2-4-14 16,2-5-6-16,0-6-14 0,0-7-15 15,-1-4 9 1,-4 0 9-16,-5-12 4 0,-5-8 42 16,-7-5 18-16,-3-3 1 15,0-3 23-15,0 1 29 16,-1 4 5-16,-2 4 5 16,0 5 13-16,1 5-6 15,1 3-2-15,1 5-17 16,-2 4-9-16,2 0-13 15,-1 0-19-15,-1 0-10 16,1 20-14-16,-2 17 4 16,1 10 10-16,-2 9 0 15,-1-1-2-15,4-3 2 16,1-1-5-16,0-3-20 16,0-6-82-16,0-4-77 0,10-12-111 15</inkml:trace>
  <inkml:trace contextRef="#ctx0" brushRef="#br0" timeOffset="138812.35">25858 4940 660 0,'0'0'281'0,"0"0"-220"15,0 0 98-15,0 0-14 16,0 0-65-16,0 0-21 16,0 0-10-16,-11-46-20 15,8 46-17-15,-4 1-12 16,-4 17-1-16,-2 8-1 0,2 2 2 16,5 3-2-16,6-3 2 15,0-1-3-15,8-5 1 16,10-2-2-16,3-4 0 15,3-2-5-15,-1-5-7 16,1-2-2-16,-7-3-2 16,-2 0-2-16,-8-1 1 15,-4-1-4-15,-1 1-6 16,-2 0 9-16,0 4 0 16,0 1 4-16,-2 2 7 15,-12 4 1-15,-3 0-10 16,-5-2-3-16,-5 0-3 15,-2-4 5-15,-3 1 4 0,-1-6-5 16,-2-1-4-16,6-2-7 16,5 0 6-16,6-5-16 15,4-16-45-15,11-8-106 16,3-9-187-16</inkml:trace>
  <inkml:trace contextRef="#ctx0" brushRef="#br0" timeOffset="139022.93">25883 4957 795 0,'0'0'177'0,"0"0"-140"15,0 0 81-15,0 0-6 0,0 0-78 16,84-54-28-16,-34 40-6 15,13-4-1-15,10-3-31 16,3-5-120-16,-4-5-148 16</inkml:trace>
  <inkml:trace contextRef="#ctx0" brushRef="#br0" timeOffset="140093.51">29229 3017 644 0,'0'0'167'15,"0"0"-63"-15,0 0 13 16,0 0-56-16,0 0-45 16,0 0-8-16,-60 8-8 15,38 17 0-15,-4 5 3 16,2 3-1-16,0 0-1 15,5 0 3-15,7-2-3 16,3-3-1-16,9-3-6 0,0-2 5 16,0-4-1-16,20-3-5 15,5-7-3-15,3-1-5 16,1-5-37-16,-4-3 14 16,-8 0 22-16,-4 0 15 15,-9-3 1-15,-2-7 5 16,-2-1 2-16,0-1 10 15,-3-1 14-15,-10 1-6 16,-1 3-17-16,-2 4-1 16,-2 5-6-16,-2 0-1 15,1 0-3-15,4 0-4 16,-1 9-4-16,4 4-37 16,1 0-105-16,2-4-187 0</inkml:trace>
  <inkml:trace contextRef="#ctx0" brushRef="#br1" timeOffset="79592">1578 8361 901 0,'0'0'152'0,"0"0"-80"16,0 0 64-16,0 0-45 16,-93-61-61-16,71 61-19 0,-5 3-11 15,-4 26-3-15,-5 11-3 16,6 10 1-16,6 9 5 16,11-3-7-16,8 0 3 15,5-2 3-15,0-8 0 16,15-9-4-16,6-9 4 15,9-9-3-15,3-11 3 16,3-8-37-16,-2 0-22 16,2-17 0-16,-9-3-1 15,-8-4 31-15,-7 3 14 16,-5 1 10-16,-7 5 6 16,0 3 2-16,0 5 6 15,0 4 27-15,0 1 17 0,0 2-5 16,-3 0-17-16,3 0-25 15,0 12-5-15,0 11-7 16,0 10 5-16,0 4 1 16,0 1 1-16,0 1-1 15,3-2-6-15,0-5-17 16,3-2-111-16,2-3-46 16,1-10-212-16</inkml:trace>
  <inkml:trace contextRef="#ctx0" brushRef="#br1" timeOffset="79851.95">1791 8775 773 0,'0'0'202'0,"0"0"-86"16,0 0 31-16,0 0-65 15,0 0-58-15,0 0-17 16,-9 33-2-16,9-3 1 16,0 6-5-16,0 0 2 15,0-2 3-15,0 0-5 16,-3-6-1-16,-4-5-2 16,2-6-58-16,1-4-80 0,2-7-100 15,2-6-140-15</inkml:trace>
  <inkml:trace contextRef="#ctx0" brushRef="#br1" timeOffset="80354">2073 8478 828 0,'0'0'189'16,"0"0"-61"-16,0 0 33 15,0 0-64-15,0 0-49 16,0 0-24-16,-37-3-18 16,34 3-5-16,1 0-1 15,2 0-6-15,0 0-1 16,0 0-5-16,0 0-5 16,0 4-4-16,9-1 0 15,-1-3-23-15,-1 0-7 0,-1 0 19 16,0 0 20-16,-3-12 12 15,-3-1 1-15,0-2 2 16,-3 3 3-16,-6 4-2 16,-1 1 2-16,2 6 3 15,2 1-6-15,0 0-3 16,3 0-11-16,0 13-12 16,3 13-54-16,0 7-64 15,0 2-69-15,6 0-160 16</inkml:trace>
  <inkml:trace contextRef="#ctx0" brushRef="#br1" timeOffset="80737.86">2179 8774 911 0,'0'0'170'0,"0"0"-59"15,0 0 9-15,0 0-74 16,0 0-42-16,0 0-4 16,-35 45-3-16,35-31 2 15,0-1-3-15,0-2 0 16,0-5 0-16,5 0-4 0,1-6-19 16,3 0-10-16,0 0 5 15,0 0-4-15,-3-6 10 16,-2-11 9-16,-2-3 9 15,-2-1 4-15,0 3 3 16,-5 2 1-16,-5 8 4 16,-2 3 2-16,3 4 14 15,0 1-9-15,3 0-11 16,-3 3-1-16,3 9-11 16,2 4-21-16,4 3-83 15,0-2-111-15,0-8-167 16</inkml:trace>
  <inkml:trace contextRef="#ctx0" brushRef="#br1" timeOffset="81239.14">2591 8478 910 0,'0'0'205'0,"0"0"-118"16,0 0 65-16,0 0-30 16,0 0-60-16,0 0-32 15,-27-71-16-15,27 71-14 0,0 7-4 16,13 15-3-16,9 9 1 15,1 8 6-15,4 6 0 16,-2 0 0-16,-3-1 0 16,-5-6 0-16,-1-9-3 15,-4-7-16-15,-3-8-11 16,0-7 4-16,-3-6-1 16,-3-1 11-16,2 0 16 15,-1-7 5-15,2-16 1 16,-2-12-4-16,-1-5 0 15,-3-3 3-15,0-3-3 16,0 9 1-16,0 3-1 0,0 9-2 16,0 3 6-1,0 5-5-15,0 6-1 0,0 5 1 16,2 3-2-16,2 3-4 16,4 0-47-16,7 1-67 15,5 18-9-15,0 6-51 16,2 3-136-16</inkml:trace>
  <inkml:trace contextRef="#ctx0" brushRef="#br1" timeOffset="81518.22">3157 8551 739 0,'0'0'366'16,"0"0"-264"-16,0 0 61 15,0 0-43-15,0 0-75 16,0 0-26-16,3-65-11 16,12 58-8-16,6 3-1 15,0-1-2-15,1 3-24 16,-2 2-40-16,-4 0-57 15,-5 5-76-15,-8 12-88 16,-3 4-219-16</inkml:trace>
  <inkml:trace contextRef="#ctx0" brushRef="#br1" timeOffset="81754.97">3156 8760 747 0,'0'0'281'0,"0"0"-178"15,0 0 62-15,0 0-32 16,0 0-72-16,0 0-22 16,9 3 3-16,16-6-17 15,5-7-20-15,3 0-3 16,-2-1-4-16,-1 1-7 16,-3 2-45-16,-8 0-71 0,1 0-88 15,-9 3-143-15,-9 0-456 16</inkml:trace>
  <inkml:trace contextRef="#ctx0" brushRef="#br1" timeOffset="86236.95">4039 8211 843 0,'0'0'90'0,"0"0"-33"16,0 0 83-16,0 0-53 15,0 0-43-15,-96-25-27 16,71 50-14-16,-5 14-3 15,-3 12 1-15,2 6-1 0,9 2 1 16,7-3 0 0,3-3 3-16,12-5-4 0,0-7-3 15,7-5 2-15,16-8-1 16,5-8 2-16,8-9 0 16,4-10-2-16,0-1-6 15,-4-6-34-15,-6-11-1 16,-11 0 12-16,-10 0 11 15,-9 0 20-15,0 3 0 16,-16 0 2-16,-11 6 8 16,-6 8 3-16,2 0-8 15,1 0 0-15,6 14-4 0,5 6-1 16,7 2-3 0,4 2-5-16,8 2-4 0,0-4-79 15,8-7-138-15,14-10-256 16</inkml:trace>
  <inkml:trace contextRef="#ctx0" brushRef="#br1" timeOffset="86819.78">4379 8787 769 0,'0'0'236'16,"0"0"-134"-16,0 0 45 15,0 0-27-15,0 0-64 16,0 0-40-16,0-12-16 15,-3 34-5-15,-5 7 0 16,-2 8 5-16,-6 1-6 0,2-4 5 16,4-5-59-16,2-6-52 15,7-6-67-15,1-7-46 16,0-9-125-16</inkml:trace>
  <inkml:trace contextRef="#ctx0" brushRef="#br1" timeOffset="87303.51">4719 8453 947 0,'0'0'191'0,"0"0"-91"16,0 0 32-16,0 0-95 16,0 0-27-16,0 0-10 15,-6-4 0-15,15 4-6 16,7 0 1-16,11 0 3 16,3-1 2-16,4-11 3 15,-2-4-2-15,-7-1-1 16,-6-3-1-16,-10 2-13 15,-6 2 10-15,-3-1 0 16,0 2 3-16,-9 1 1 0,-13 8 0 16,-3 6 1-16,-7 0-2 15,1 10 1-15,6 13-2 16,5 8 0-16,10 6-2 16,7 1 1-16,3 1 3 15,0-3-1-15,9-2 1 16,10-5-1-16,5-5-2 15,6-7 2-15,1-5-2 16,5-7-3-16,3-5-78 16,2 0-71-16,-3-12-119 15,-7-5-267-15</inkml:trace>
  <inkml:trace contextRef="#ctx0" brushRef="#br1" timeOffset="87554.91">5292 8390 930 0,'0'0'179'16,"0"0"-19"-16,0 0-4 15,0 0-91-15,0 0-46 16,0 0-4-16,-5-15-12 15,17 8-3-15,12-3-2 0,8-1 0 16,-1 2-8 0,-1 1-63-16,-5 1-67 0,-1 7-76 15,-15 0-157-15</inkml:trace>
  <inkml:trace contextRef="#ctx0" brushRef="#br1" timeOffset="87786.78">5289 8570 630 0,'0'0'191'0,"0"0"-69"15,0 0 15-15,0 0-39 16,0 0-36-16,0 0-11 16,47 6-3-16,-17-7-33 0,3-7-14 15,-2-2-1-15,2 0-36 16,-3 3-113-16,-8 0-124 15,-8 2-285-15</inkml:trace>
  <inkml:trace contextRef="#ctx0" brushRef="#br1" timeOffset="95185.92">4625 1182 697 0,'0'0'11'16,"0"0"5"-16,0 0 13 0,0 0-7 15,0 0-11-15,0 0-3 16,0 0-8-16,-12-24 0 16,12 24 0-16,0 0-8 15,6 7-13-15,12 10 5 16,3 7 12-16,7 1 4 15,-1 1 3-15,0-2-3 16,1 0-3-16,-1-6 0 16,6-8-20-16,-3-10-331 15</inkml:trace>
  <inkml:trace contextRef="#ctx0" brushRef="#br1" timeOffset="95701.83">6196 919 669 0,'0'0'38'16,"0"0"5"-16,0 0-12 0,0 0-9 16,0 0 1-16,0 0-10 15,-3-8-8-15,-8 11-5 16,-5 21 0-16,-9 8-2 15,-4 10 2-15,5-3 2 16,8-5 0-16,2 4-2 16,4-3 2-16,1 1-4 15,6-9-1-15,3-7-9 16,0-11-299-16</inkml:trace>
  <inkml:trace contextRef="#ctx0" brushRef="#br1" timeOffset="97535.22">4977 1660 458 0,'0'0'64'0,"0"0"-33"16,0 0-5-16,0 0-9 15,0 0-5-15,0 0-5 16,0-6-4-16,0 6 1 16,0 0-4-16,0 0-1 15,0 0-6-15,0 22 0 16,0 7 4-16,0 9 3 16,0-1 4-16,3 4 8 0,-3-7 3 15,0-1-2-15,3-5-1 16,2-5-9-16,-1-3-3 15,5-11-54-15,1-9-171 16</inkml:trace>
  <inkml:trace contextRef="#ctx0" brushRef="#br1" timeOffset="100384.71">3915 3355 344 0,'0'0'41'0,"0"0"-31"16,0 0 9-16,0 0 33 16,0 0-4-16,0 0-10 15,-42 0 46-15,38 0 30 16,4 0-27-16,0 0-3 15,-3 0-12-15,3 0-21 16,0 0-24-16,-3 0-15 16,3 0-2-16,0 0-1 0,0 0-6 15,0 0-3-15,6-3 0 16,25-1-3-16,17-3 1 16,13-4 2-16,16 0-6 15,4 1-99-15,3 2-92 16,-11-1-166-16</inkml:trace>
  <inkml:trace contextRef="#ctx0" brushRef="#br1" timeOffset="101092">6425 3113 797 0,'0'0'81'16,"0"0"-56"-16,0 0 77 15,0 0-6-15,0 0-36 16,0 0-38-16,0 0-7 16,20 0-7-16,10 0 0 0,4 0-2 15,6 0-6-15,-3-9-4 16,1-1-31-16,-1 0-79 16,-1-4-94-16,-14 3-164 15</inkml:trace>
  <inkml:trace contextRef="#ctx0" brushRef="#br1" timeOffset="102605.55">5875 5213 752 0,'0'0'191'16,"0"0"-162"-16,0 0 52 15,0 0 35-15,0 0-54 0,0 0-43 16,-3-5-17 0,3 21-1-16,0 9 0 0,0 6 5 15,0 2-6-15,6-4 1 16,-2-1-2-16,2-1-2 16,2-3-3-16,-2-3-53 15,6-5-107-15,-6-10-129 16</inkml:trace>
  <inkml:trace contextRef="#ctx0" brushRef="#br1" timeOffset="104983.76">6064 5980 732 0,'0'0'118'0,"0"0"-67"0,0 0 57 16,0 0-10-16,0 0-21 15,0 0-32-15,-11-24-21 16,11 24-13-16,0 0-9 15,0 0-2-15,0 0-4 16,14 8 1-16,7 9 3 16,9 8 3-16,1-2-3 15,-1 1 0-15,0-4-7 16,-4 0-2-16,-3-4-61 16,-2-4-80-16,-6-5-90 0,-5-6-277 15</inkml:trace>
  <inkml:trace contextRef="#ctx0" brushRef="#br1" timeOffset="105734.55">4664 6291 426 0,'0'0'59'0,"0"0"-51"0,0 0 26 15,0 0 53-15,0 0-7 16,0 0-10-16,9-50-15 16,-9 49 12-16,0 1-11 15,0 0-13-15,0 0-2 16,0 0-10-16,0 0-10 15,0 0-17-15,-6 21-3 16,-15 11 7-16,-1 11 1 16,-7 5-2-16,1 1-3 15,7-3-4-15,3-3-5 16,6-7-1-16,9-9-103 16,3-10-79-16,0-15-195 0</inkml:trace>
  <inkml:trace contextRef="#ctx0" brushRef="#br1" timeOffset="135332.95">5080 4596 639 0,'0'0'9'0,"0"0"-6"0,0 0 8 16,0 0 8-16,0 0 0 15,0 0-10-15,-40-26-6 16,40 26-3-16,9 0-6 16,19 0-27-16,15 0 27 15,14 0 6-15,7-3 0 16,9-9-4-16,-1-4-8 16,-5 1-251-16</inkml:trace>
  <inkml:trace contextRef="#ctx0" brushRef="#br1" timeOffset="136845.48">6064 8208 512 0,'0'0'162'0,"0"0"-120"15,0 0 93-15,0 0-4 16,17-75-45-16,-17 63-9 15,0 2 8-15,0 3-3 0,-8 3-32 16,-11 4-27-16,-7 0-15 16,-9 2-2-16,-2 18-6 15,1 9 1-15,3 5 0 16,6 0-1-16,13 4-1 16,9-4 0-16,5-4 1 15,7-4-5-15,20-12-3 16,10-4-4-16,5-10 6 15,7 0-28-15,-2-20-33 16,-9-6-16-16,-5 0-8 16,-18-3 27-16,-6 2 15 15,-9 3 38-15,0 2 11 16,-15 2 9-16,-3 6 38 0,-3 2 16 16,5 7 3-16,2 0 15 15,6 4-2-15,5 0-18 16,3 1-41-16,0 0-12 15,0 21-8-15,14 15 0 16,6 14 2-16,2 7 1 16,-1 5 6-16,-4-2-7 15,-6-6-2-15,-3-5 0 16,-5-6-13-16,1-8-98 16,1-9-139-16,-5-16-306 15</inkml:trace>
  <inkml:trace contextRef="#ctx0" brushRef="#br1" timeOffset="138062.91">6940 8646 50 0,'0'0'974'0,"0"0"-915"16,0 0 1-16,0 0 23 15,0 0 16-15,0 0-61 16,0-31-28-16,0 31-10 0,0 25-2 15,0 11 0-15,0 12-1 16,-10 2-42-16,-1-3-19 16,2-5-28-16,3-7-41 15,5-11-81-15,1-14-158 16</inkml:trace>
  <inkml:trace contextRef="#ctx0" brushRef="#br1" timeOffset="138563.53">7247 7991 941 0,'0'0'127'16,"0"0"-60"-16,0 0 68 15,0 0-6-15,0 0-81 16,0 0-30-16,-21-9-13 15,12 42-3-15,-5 15 0 16,3 7-1-16,5 0 2 16,6 0 0-16,0-6 0 15,3-5-3-15,15-7-2 16,3-13-1-16,6-8-1 16,1-9-4-16,8-7-15 15,1-10-38-15,-2-17 4 0,-10-5-12 16,-7 3 18-1,-11 1 37-15,-5 3 8 16,-2 9 6-16,0 4 3 0,0 2 16 16,-6 8 30-16,1-1-17 15,2 2 8-15,3 1-17 16,0 0-13-16,0 16-8 16,0 15-1-16,0 12 7 15,3 4-1-15,5 1 0 16,-2 5 0-16,-2-2-6 15,2-5 0-15,-2-3-1 16,-1-8 0-16,2-9-4 0,1-6-40 16,4-10-71-1,4-10-88-15,2-3-112 0,5-22-372 16</inkml:trace>
  <inkml:trace contextRef="#ctx0" brushRef="#br1" timeOffset="138961.9">7711 8523 1002 0,'0'0'133'0,"0"0"6"16,0 0 22-16,0 0-88 15,0 0-32-15,-14-75-12 16,22 55-15-16,9 3-11 15,-3 3-1-15,-3 3-2 16,2 7 0-16,-5 4-3 0,2 0-2 16,2 3-8-16,-3 15-8 15,0 10 1-15,-4 8 3 16,-5 5-1-16,0 11 5 16,-6 3-10-16,-8 6-7 15,-2-2 17-15,4-9-10 16,2-9 6-16,5-10 17 15,5-13 0-15,0-3-1 16,0-8 1-16,0-6 0 16,3-1 0-16,12-1 6 15,10-21 0-15,6-7-4 16,4-10-2-16,4-5-23 0,2-4-163 16,-5 2-152-16</inkml:trace>
  <inkml:trace contextRef="#ctx0" brushRef="#br1" timeOffset="140318.3">8208 8023 1034 0,'0'0'77'0,"0"0"57"16,0 0-11-16,0 0-55 15,0 0-35-15,0 0-13 0,-42-25-14 16,42 25-6-16,0 0-6 16,0 0-8-16,0 0-23 15,0 10 6-15,6 2 22 16,2-1-28-16,2-5-14 15,-1 0 5-15,-3-3-14 16,1-3 6-16,-4 0 20 16,2 0 6-16,-5 0 26 15,0-7 2-15,0-7 4 16,0-5 1-16,-5-1 6 16,-7 4 3-16,-1 0 1 15,0 7 0-15,-1 1 7 16,5 6 2-16,0 0-13 0,3 2-1 15,0 0-10-15,0 12-3 16,0 12-1-16,2 1 0 16,4 1-2-16,0 1-17 15,9-1-69-15,9-2-95 16,7-3-149-16</inkml:trace>
  <inkml:trace contextRef="#ctx0" brushRef="#br1" timeOffset="140701.84">8282 8407 1047 0,'0'0'57'16,"0"0"69"-16,0 0-13 15,0 0-77-15,0 0-31 16,0 0-5-16,-22 29 0 15,22-16-1-15,11-1 1 16,0-5 0-16,0-2-5 16,-1-1-9-16,2-4-21 15,-1 0-7-15,-3 0-1 16,-2-7 11-16,-4-10 16 16,-2 0 10-16,0 3-2 15,-2-1 0-15,-11 5 8 0,1 5 0 16,0 3 3-1,0 2 0-15,2 0 1 0,0 0-1 16,2 5-3-16,2 10-2 16,3-1-2-16,3 1 1 15,0-1-49-15,3-5-85 16,13-3-74-16,4-6-179 16</inkml:trace>
  <inkml:trace contextRef="#ctx0" brushRef="#br1" timeOffset="141245.13">8737 8008 930 0,'0'0'157'0,"0"0"-68"15,0 0 79-15,-25-85-49 16,25 76-47-16,0 3-27 16,0 6-12-16,0 0-21 15,0 0-12-15,18 12 3 16,4 13-5-16,7 9 4 0,-1 7-4 15,-1 0 5-15,-5-1-6 16,-2-3 3-16,-4-2 0 16,-4-5-4-16,0-7-9 15,-5-6-10-15,-2-8 0 16,-2-4-1-16,-2-5-1 16,2 0 17-16,3-14 6 15,0-16 2-15,0-10 0 16,-3-5 2-16,-3 1-2 15,0 0 3-15,0 3-3 16,0 3 3-16,-1 5 1 16,-1 7-3-16,-1 6 7 0,3 8-3 15,0 5-4 1,0 4-1-16,0 3-1 0,0 0-34 16,12 1-83-16,10 16 18 15,2 5-81-15,-6 3-117 16,0-1-338-16</inkml:trace>
  <inkml:trace contextRef="#ctx0" brushRef="#br1" timeOffset="141482.07">9386 8043 926 0,'0'0'147'0,"0"0"-39"0,0 0 57 16,0 0-56-16,-4-79-74 16,18 65-25-16,8 0-8 15,0 3-2-15,2 2-4 16,-3 7-33-16,-5-1-46 16,-1 3-50-16,-6 4-64 15,-9 14-57-15,0 6-124 16</inkml:trace>
  <inkml:trace contextRef="#ctx0" brushRef="#br1" timeOffset="141680.01">9422 8260 455 0,'0'0'438'0,"0"0"-335"16,0 0 113-16,0 0-42 15,0 0-84-15,0 0-45 16,107-47-25-16,-72 28-16 15,-1-1-4-15,0 2-2 16,-1 0-64-16,0 0-71 16,1-4-90-16,-1-2-132 15</inkml:trace>
  <inkml:trace contextRef="#ctx0" brushRef="#br1" timeOffset="143228.66">10268 7495 921 0,'0'0'64'0,"0"0"22"16,0 0 68-16,0 0-67 16,-90 16-63-16,65 21-17 15,2 17 2-15,3 6-2 16,9 5-5-16,11-4 8 15,0-5-1-15,14-6-4 16,14-8-4-16,6-8 3 16,4-9-4-16,0-9-1 15,-2-7 1-15,1-9 0 0,-2 0 0 16,-2-9-3-16,-7-10-12 16,-5-1-17-16,-9-2 7 15,-9 0 12-15,-3 0 2 16,0 1 6-16,-12 4 5 15,-7 6 4-15,1 7-3 16,-3 4 2-16,-1 0-3 16,2 15 0-16,1 7-1 15,5 5-1-15,4 3 2 16,7 1-4-16,3 0-1 16,0 2-59-16,12-4-94 15,10-3-82-15,5-8-229 16</inkml:trace>
  <inkml:trace contextRef="#ctx0" brushRef="#br1" timeOffset="143497.6">10736 8168 736 0,'0'0'336'15,"0"0"-270"-15,0 0 78 16,0 0-20-16,0 0-60 16,0 0-43-16,-24-22-16 0,24 27-5 15,0 20-1 1,0 14 1-16,-3 8-2 0,-3 2 2 16,0 1-4-16,-1-5-49 15,1-7-39-15,3-5-62 16,3-13-53-16,0-13-161 15</inkml:trace>
  <inkml:trace contextRef="#ctx0" brushRef="#br1" timeOffset="144061.88">11282 7833 847 0,'0'0'204'16,"0"0"-98"-16,0 0 56 15,0 0-59-15,0 0-46 16,0 0-27-16,0 0-13 0,3 0-12 16,15-13-5-16,9-8-1 15,6-3-1-15,-4 1-27 16,-8 3-12-16,-10 6-5 15,-8-2 24-15,-3 2 7 16,0 0 9-16,-18 6 6 16,-8 6 2-16,-8 2-1 15,-5 5 1-15,-1 16-2 16,6 9 5-16,7 5 3 16,12 5-4-16,5 1 0 15,10 1 0-15,0-4-3 16,1-2 1-16,17-7 0 15,4-4-2-15,6-9 0 0,5-6-2 16,3-5-1-16,6-5-2 16,3-1-90-16,-2-17-103 15,0-5-85-15,-4-3-448 16</inkml:trace>
  <inkml:trace contextRef="#ctx0" brushRef="#br1" timeOffset="144278.95">11910 7782 1001 0,'0'0'97'0,"0"0"13"0,0 0 33 16,0 0-96-16,0 0-35 15,0 0-9-15,61-62-3 16,-40 57-4-16,-2 3-36 15,-5 0-70-15,-1 2-71 16,-9 0-55-16,-4 9-171 16</inkml:trace>
  <inkml:trace contextRef="#ctx0" brushRef="#br1" timeOffset="144477.58">11928 7994 460 0,'0'0'538'0,"0"0"-478"0,0 0 97 16,0 0-1-16,0 0-70 16,0 0-42-16,49-8-21 15,-23-3-21-15,-1-4-2 16,0-2-34-16,2-3-82 16,-3-6-109-16,-6-3-178 15</inkml:trace>
  <inkml:trace contextRef="#ctx0" brushRef="#br1" timeOffset="151642.73">12750 7625 760 0,'0'0'92'0,"0"0"-27"16,0 0 59-16,0 0 5 16,0 0-83-16,0 0-24 15,0 0-1-15,-93-67-10 16,62 67-11-16,-5 9-7 16,-4 13 6-16,3 4-1 15,7 4 1-15,6-1-1 16,13-3-2-16,8-2 1 15,3-3-2-15,3-2 1 16,23-5 1-16,5-6 2 0,14-8-4 16,1 0-11-16,0-9-29 15,-9-8-22-15,-11-2-3 16,-11 0 31-16,-12 1 15 16,-3 0 23-16,0 3 1 15,-8 4 9-15,-1 3 45 16,2 4 36-16,3 2-4 15,2 2-48-15,2 0-19 16,0 0-11-16,0 0-8 16,0 20-3-16,0 12 3 15,0 10 3-15,0 4 7 16,0 4 17-16,2-1-11 0,-1 1-16 16,-1-3 0-1,0 0-11-15,0-8-85 0,-3-7-217 16,-3-11-558-16</inkml:trace>
  <inkml:trace contextRef="#ctx0" brushRef="#br1" timeOffset="160291.68">1634 10212 686 0,'0'0'139'16,"0"0"-45"-16,0 0 66 16,-4-77-44-16,-9 67-48 15,-1 3-1-15,2 1-41 16,-1 6-6-16,-5 0-10 16,-2 3-6-16,-5 24-4 0,1 7-5 15,2 9-3-15,7 3 6 16,9 0 1-16,6-2-2 15,0-3 0-15,15-7-3 16,7-5 6-16,2-5-6 16,4-5 5-16,-1-10-2 15,6-8-51-15,-5-1-2 16,-2-2-36-16,-4-13 28 16,-7-2 19-16,-9-1 23 15,-6 0 20-15,0 1 2 16,0 5 2-16,-6 2 8 15,2 3 21-15,-1 4 16 16,4-1-4-16,1 4-5 0,0 0-22 16,0 0-16-1,0 0 0-15,0 19-15 0,0 12 14 16,0 10 1-16,6 4 3 16,1 2 0-16,-4-2-3 15,0-5 1-15,0-1-2 16,0-7-2-16,3-4-7 15,-3-6-36-15,3-7-69 16,-3-5-55-16,-2-8-156 16</inkml:trace>
  <inkml:trace contextRef="#ctx0" brushRef="#br1" timeOffset="160743.12">1942 10674 956 0,'0'0'208'0,"0"0"-174"16,0 0 77-16,0 0-36 15,0 0-58-15,0 0-17 16,-15 41 0-16,15-2 0 16,-3 3 0-16,0 1 0 0,-3-2-2 15,3-4-83-15,3-11-112 16,0-12-128-16</inkml:trace>
  <inkml:trace contextRef="#ctx0" brushRef="#br1" timeOffset="162158.5">1118 9945 574 0,'0'0'282'0,"0"0"-180"15,0 0-1-15,0 0 6 16,0 0-47-16,-97 0-30 0,64 16-3 16,-5 6-14-1,2 6-7-15,5 1-1 0,4 0-5 16,9-5-4-16,6-5 3 15,9-5-7-15,3-1 6 16,0-5-3-16,6-3 2 16,12-5-9-16,10 0-12 15,5-17-3-15,9-15-8 16,-1-11 4-16,-6-6-10 16,-10-4-5-16,-11 0 13 15,-13-3 8-15,-1 1 25 16,-9 7 3-16,-10 8-2 15,2 11 7-15,4 12 39 0,7 8 16 16,0 9 3 0,6 0-32-16,0 0-24 0,0 0-10 15,0 6-10-15,3 22-5 16,18 11 15-16,0 9 3 16,4 5-1-16,-4-2-2 15,-3-5 0-15,4-3-5 16,-1-5 1-16,-3-7-1 15,0-5-7-15,4-10-112 16,2-11-29-16,0-5-138 16,0-16-212-16</inkml:trace>
  <inkml:trace contextRef="#ctx0" brushRef="#br1" timeOffset="163007.95">1293 9939 809 0,'0'0'94'0,"0"0"-20"16,0 0 29-16,0 0-43 15,0 0-42-15,0 0-12 16,6-12-3-16,12-12 5 16,12-7 2-16,-2-6-8 15,-1-1 1-15,-8 4-3 16,-10 4 0-16,-4 9-1 15,-5 8-2-15,0 5 3 16,0 4 2-16,-8 4 7 0,-4 0 9 16,-4 0-5-1,-8 9-10-15,3 14-3 0,-3 8-2 16,5 4-2-16,7-3 4 16,7-2-4-16,5-6-1 15,0-3 1-15,11-7-5 16,14-5 3-16,11-9 3 15,9 0-7-15,7-15-23 16,0-13-7-16,0-5 0 16,-10 0-6-16,-6-1 16 15,-12 7 16-15,-12 5 14 16,-7 5 0-16,-5 5 5 0,0 5 49 16,-11 2 26-16,-6 3 2 15,-4 2-41-15,-1 0-11 16,4 0-2-16,2 5-15 15,5 7-6-15,5 3-7 16,2 4 0-16,4-1-5 16,0 2 3-16,0 0-2 15,7-3-3-15,8-4 6 16,0 0 0-16,3-7-2 16,0-3-12-16,-3-2-22 15,3-1-3-15,-6 0 4 16,-2 0 18-16,-4-7 17 15,-3-1 1-15,0-1 3 16,-3 1 4-16,0 1 21 0,0 3 5 16,0 2-2-16,0 1-13 15,3 1-14-15,-3 0-4 16,8 0-5-16,3 0-2 16,6 7 0-16,5 5 7 15,-1 5-1-15,-1-2-3 16,-3 6 1-16,-3 0-1 15,-4-2-13-15,-2-2-11 16,-8 0 5-16,0-3 10 16,0-1 7-16,-11 0-1 15,-11-1 3-15,-11-3 3 16,0-1 1-16,5-5 2 16,-2-3-2-16,12 0 2 0,0 0-4 15,5-5-2-15,5-7-49 16,7-8-63-16,1-1-57 15,15-5-135-15</inkml:trace>
  <inkml:trace contextRef="#ctx0" brushRef="#br1" timeOffset="163247.7">1989 9733 754 0,'0'0'271'0,"0"0"-177"15,0 0 43-15,0 0-42 16,0 0-68-16,0 0-25 16,-25-26-2-16,25 26-12 15,0 0-69-15,0 0-76 16,0 0-111-16,0 0-313 15</inkml:trace>
  <inkml:trace contextRef="#ctx0" brushRef="#br1" timeOffset="163599.81">2137 9576 54 0,'0'0'942'15,"0"0"-810"-15,0 0-5 16,0 0-8-16,0 0-61 15,0 0-38-15,-59-19-14 0,59 18-6 16,0 1-6 0,0 0-5-16,0 0-30 0,0 0-12 15,0 0-11-15,0 0-16 16,0 0-24-16,0-2-8 16,0 1-33-16,0 1-80 15,7 0-175-15</inkml:trace>
  <inkml:trace contextRef="#ctx0" brushRef="#br1" timeOffset="163861.77">2265 9868 847 0,'0'0'297'16,"0"0"-205"-16,0 0 51 15,0 0-43-15,0 0-75 16,0 0-19-16,-1-21-6 16,1 21-4-16,0-3-71 15,0 3-94-15,-6 0-166 16,0 0-531-16</inkml:trace>
  <inkml:trace contextRef="#ctx0" brushRef="#br1" timeOffset="165084.69">2544 10290 836 0,'0'0'172'16,"0"0"-121"-16,0 0 57 0,0 0-5 16,0 0-61-1,0 0-32-15,-27-19-9 0,27 19-1 16,0 0-6-16,0 0-5 15,0 10 7-15,2 0 3 16,10-2 1-16,1-2-3 16,1-3-5-16,-1-3-44 15,2 0-17-15,-3 0 35 16,-3-1-2-16,-6-9 7 16,-3 1 23-16,0-2 6 15,0 2-2-15,-9-2 5 16,-4 5 8-16,2 1-2 15,0 3-4-15,3 2-2 16,3 0-2-16,1 0-1 16,-1 0-9-16,2 9-3 0,-4 8 1 15,7 5-13-15,0 7-78 16,0 0-71-16,6 4-88 16,6-5-219-16</inkml:trace>
  <inkml:trace contextRef="#ctx0" brushRef="#br1" timeOffset="165443.42">2701 10692 650 0,'0'0'239'0,"0"0"-172"0,0 0 59 15,0 0-18-15,0 0-63 16,0 0-29-16,-36 16-8 15,36-6-8-15,0-1-1 16,0 1-1-16,0 0 0 16,0-1-2-16,0-3 2 15,6-4 0-15,0 1 0 16,2-3-15-16,-1 0-33 16,-3 0 19-16,1-3 23 15,-5-4 8-15,0-3 0 16,0-2 4-16,0 4 4 15,-8 2 4-15,-2 0 9 16,1 5-10-16,3 1-9 0,3 0-2 16,3 0-14-16,0 1-25 15,0 11-100-15,0-1-90 16,0-2-210-16</inkml:trace>
  <inkml:trace contextRef="#ctx0" brushRef="#br1" timeOffset="167774.21">3529 10285 582 0,'0'0'185'16,"0"0"-68"-16,0 0 47 15,0 0-34-15,0 0-31 16,0 0-26-16,-15-41-7 16,0 40-18-16,1 1-27 15,-8 0-14-15,-6 1-7 16,-5 20-2-16,2 6-3 16,4 3-3-16,10 3 3 0,7-2-2 15,10-3 0-15,0-2-2 16,15-2 0-16,6-7 4 15,7-5-4-15,2-7-28 16,7-5-31-16,2 0 4 16,-2-17-27-16,-4-7-9 15,-6 2-4-15,-9-3 19 16,-9 1 26-16,-9 4 52 16,0 0 7-16,0 4 14 15,-11 2 33-15,-2 5 16 16,5-1 24-16,-1 5-19 15,5 1 4-15,1 4-12 16,3-1-14-16,0 1-31 0,0 0-15 16,0 0-10-16,0 15-5 15,9 11 13-15,3 6 2 16,0 5 5-16,3-4-4 16,-3 1-1-16,-2-5-3 15,2-3-1-15,-1-9-42 16,2-7-83-16,5-10-34 15,4-3-147-15,2-21-297 16</inkml:trace>
  <inkml:trace contextRef="#ctx0" brushRef="#br1" timeOffset="171623.69">3617 10504 596 0,'0'0'228'15,"0"0"-196"-15,0 0-18 0,0 0 44 16,0 0-23 0,0 0-34-16,-21 6-1 0,21-6-2 15,0 1-4-15,4-1-12 16,4 0-27-16,1 0 9 16,1-11 10-16,-1-6 11 15,2-5-6-15,-7 3 3 16,-4-1 18-16,0 3 6 15,-1 5 19-15,-16 2 13 16,-4 4 0-16,-7 6 17 16,-8 0-28-16,-10 12-12 15,-2 14 11-15,2 3 6 16,7 3-9-16,11-3-1 16,10-3-5-16,9-6-14 0,9-3-3 15,0-3-1-15,0 1 1 16,13-5 0-16,5-5-5 15,6-3 5-15,4-2-3 16,2-4 1-16,0-14-9 16,0-6-5-16,-12-2-10 15,-3 3 8-15,-9-3 2 16,-6 3 2-16,0 3 2 16,0 5 6-16,-12 3 6 15,-3 7 10-15,0 4 7 16,-1 1-5-16,-1 0-10 15,1 13-2-15,2 10-1 0,1 5 0 16,7 1-3-16,3-4 3 16,3-7 1-1,0-6-11-15,6-4 7 0,0-5-5 16,4-3-16-16,-4 0 13 16,0-8 4-16,-1-15 8 15,-1-3 8-15,-4-7-5 16,0 2 5-16,0 1-3 15,-9 3-4-15,-10 3 3 16,-2 5-1-16,-3 4 5 16,5 6 3-16,4 6 26 15,7 1-19-15,1 2-18 16,4 0-6-16,3 0-4 0,0 13-9 16,0 9-21-1,15 6 13-15,6-2-46 0,16-4-90 16,6-7-45-16,11-11-40 15</inkml:trace>
  <inkml:trace contextRef="#ctx0" brushRef="#br1" timeOffset="172307.2">4216 10248 376 0,'0'0'550'0,"0"0"-456"16,-10-77-8-16,10 49 22 15,0 3-39-15,0 3-29 16,7 7-14-16,-1 2-12 16,2 2-10-16,-2 7-4 15,-2-1-1-15,2 2 0 16,2 3-6-16,-2 0-7 16,4 0-26-16,-1 2 2 0,0 11-2 15,4 9 19-15,-7 5-7 16,-3 6-3-16,-3 1-2 15,0 3 15-15,-10 1 11 16,-8-4 5-16,2-8-2 16,4-6 2-16,4-7 2 15,5-4 0-15,0-5 1 16,3-4-3-16,0 0 4 16,0 0-2-16,6 0 2 15,14-4 5-15,10-7 9 16,5-3-4-16,1 0-3 0,-5 5-9 15,-7 3 0-15,-4 4 0 16,-6 2 0-16,-6 0-2 16,4 2-1-16,-5 10 0 15,-1 7 3-15,-3 3 0 16,-3 4 3-16,0 2-3 16,0 3 1-16,-7 2 1 15,-8-3-2-15,-2-4 1 16,-2-3 1-16,-3-4-2 15,1-5 0-15,0-3 0 16,5-7-1-16,5-4-6 16,5 0-37-16,6-8-106 15,0-11-161-15,25 0-300 16</inkml:trace>
  <inkml:trace contextRef="#ctx0" brushRef="#br1" timeOffset="172591.43">4789 10580 763 0,'0'0'222'0,"0"0"-139"15,0 0 88-15,0 0-54 16,0 0-53-16,0 0-31 15,3-8-11-15,-3 16-8 0,0 14-12 16,-3 11 3 0,-9 8-1-16,-3 6-2 0,-4 1 0 15,5 0-2-15,-2-6-2 16,4-6-50-16,6-11-100 16,3-14-134-16,3-11-358 15</inkml:trace>
  <inkml:trace contextRef="#ctx0" brushRef="#br1" timeOffset="175872.31">5292 10112 798 0,'0'0'194'0,"0"0"-121"15,0 0 73-15,0 0-18 16,0 0-71-16,0 0-24 16,0 0-16-16,-30-91-10 15,45 67-3-15,0 4-3 16,4 3-1-16,-4 2 0 15,-3 6-2-15,-3 4 2 16,-3 2-2-16,1 3-5 0,-2 0-14 16,-1 0-13-16,4 0-8 15,-1 13-3-15,-1 7 7 16,0 2 11-16,-6 6 11 16,0 1 6-16,0 3 5 15,-6-3-2-15,-4-1 3 16,2-6 1-16,4-4 5 15,2-5-2-15,1-5 1 16,1-2-1-16,0-4 0 16,0-1-1-16,0 1 1 15,7-2 1-15,11 0 7 16,3 0 7-16,3 0 4 16,0-3-8-16,-2 0-5 0,-5 1-5 15,-1 2-1-15,-4 0 1 16,-3 0-1-16,1 9 0 15,-4 4-2-15,-3 3 2 16,-1 2-1-16,-2 3 2 16,0 1 2-16,-11-3-1 15,-5 1-1-15,1-4 0 16,-3-3 0-16,-3-4 1 16,-1-6-2-16,-1-3 0 15,4 0-10-15,1-8-56 16,0-18-120-16,5-13-254 15</inkml:trace>
  <inkml:trace contextRef="#ctx0" brushRef="#br1" timeOffset="179471.77">6166 10154 42 0,'0'0'891'0,"0"0"-821"15,0 0-15-15,0 0 76 16,0 0-48-16,0 0-43 0,1-55-18 16,11 43-8-1,2 1-8-15,3 0-4 0,5 0-1 16,-2 0-1-16,-2 4-1 15,0 2-1-15,-5 5-1 16,-5 0-11-16,-2 0-30 16,-3 0 11-16,-3 12 3 15,0 7 4-15,0 5 3 16,0 5 10-16,-3 2 6 16,-5-1 2-16,1-4 5 15,1-4-4-15,5-5 2 16,1-4 2-16,0-6 0 15,0-3-2-15,0-1 2 16,11-3-1-16,6 0 2 0,5 0 2 16,2-7-2-16,6-3-1 15,-6 0 1-15,-3 4 0 16,-5 2-1-16,1 0 0 16,-6 4-1-16,0 0 1 15,-5 0-2-15,4 2 1 16,-4 10 0-16,-3 7 1 15,-1 2 1-15,-2 5 0 16,0 3-1-16,-15 1 4 16,-6 0-3-16,-6-3 4 15,-3-1-4-15,-4-5-1 16,-2-5-12-16,-4-5-47 16,3-11-91-16,1 0-157 0</inkml:trace>
  <inkml:trace contextRef="#ctx0" brushRef="#br1" timeOffset="182754.94">7223 10142 662 0,'0'0'184'0,"0"0"-101"16,0 0 52-16,0 0 1 15,0 0-50-15,0 0-41 16,3-73-5-16,8 58 3 15,5 1-15-15,-2 0-12 16,-3 5-5-16,-3 3-4 16,3-1-4-16,-1 4-3 15,2 1-1-15,1 0 0 0,2 2-7 16,0 0-26 0,-3 0-18-16,-6 3-5 0,2 11 1 15,-7 3 19-15,-1 6-6 16,0 2 13-16,-18 3 18 15,-6 0 4-15,2-2 3 16,5-5 4-16,7-4 0 16,7-6-1-16,3-5-1 15,0-3 1-15,0-1 1 16,0-2 1-16,12 0 0 16,7 0 17-16,8 0 19 15,3-3-17-15,1-3-6 16,-1 0-11-16,-6 5-1 15,0 1-1-15,-6 0 0 0,-3 0 1 16,-3 0-1-16,-1 10-4 16,-5 2 4-16,-3 7-1 15,-3 3 2-15,0 1-1 16,-10 5 0-16,-17 0-4 16,-7 3-14-16,-9 1-7 15,-9-6-10-15,-7-2-47 16,-2-8-53-16,-4-16-57 15,5 0-139-15</inkml:trace>
  <inkml:trace contextRef="#ctx0" brushRef="#br1" timeOffset="186339.48">8187 10057 929 0,'0'0'80'0,"0"0"-42"16,0 0 85-16,0 0-39 16,0 0-46-16,0 0-27 15,21-67-2-15,3 52-8 16,1 2 0-16,0 2-1 15,-1 4-3-15,-4 2 1 0,-3 5-4 16,-1 0-16-16,-3 0-17 16,-4 0-8-16,0 5 7 15,-2 9 15-15,-4 1 9 16,-3 6 7-16,0 2 2 16,-3 0 7-16,-6-1 1 15,3-5-1-15,2-1 0 16,4-5-1-16,0-2 0 15,0-1 0-15,4-2 1 16,11-3 1-16,9-3 0 16,8 0 0-16,3-3 3 15,4-8-3-15,-5 2 1 0,-5 1 1 16,-6 5-3 0,-6 1 0-16,-4 2 0 0,-2 0 0 15,-2 0-3-15,-2 5 3 16,-4 9 0-16,0 3 0 15,-3 5 5-15,0 3 1 16,-10-1-2-16,-8 0 0 16,-11 0 2-16,-5-4-6 15,-9-1-4-15,-8-2-18 16,-4-5-24-16,-2-5-76 16,2-7-77-16,4-5-244 15</inkml:trace>
  <inkml:trace contextRef="#ctx0" brushRef="#br1" timeOffset="188836.96">9350 9961 818 0,'0'0'94'0,"0"0"7"16,0 0 28-16,0 0-60 16,0 0-36-16,0 0-4 0,-10-64-9 15,25 43-10-15,6 3-9 16,2 2-1-16,0 4-1 15,-1 4-2-15,-2 3 0 16,-4 3-2-16,-1 2-3 16,-3 0-18-16,0 0-18 15,-5 6-6-15,1 9 16 16,-5 4 3-16,-3 1 0 16,0 2 14-16,0 3 12 15,-5-2 4-15,-4 0 1 16,-2-4 0-16,3-2 0 15,2-5 1-15,3-5 1 0,1-4 1 16,2-3-2-16,0 0 0 16,0 0-1-16,8 0 3 15,16 0 0-15,9 0 8 16,1-10-5-16,2 0-4 16,-5 3-1-16,-7 5-1 15,-6 2 1-15,-6 0-2 16,-2 0 1-16,-3 0-3 15,-2 7-3-15,-5 8 6 16,0 3 3-16,-3 5-2 16,-19 3 4-16,-11 3-1 15,-10-1-1-15,-4-2-2 16,-5 0-1-16,-4-6-32 16,-2-6-90-16,-4-10-187 15</inkml:trace>
  <inkml:trace contextRef="#ctx0" brushRef="#br1" timeOffset="200085.92">2113 11660 738 0,'0'0'145'0,"0"0"-96"16,0 0 77-16,0 0 16 15,0 0-60-15,0 0-44 16,-80-68-4-16,57 68-16 16,2 16-16-16,-1 18-1 15,1 8-2-15,2 8 0 16,5 1-1-16,11-8 1 16,3-2 0-16,0-7-2 15,14-7-6-15,7-7-10 16,4-8-33-16,6-7-8 15,-4-5-22-15,3 0 5 0,-8-7 13 16,-5-10 13-16,-8-1 20 16,-9-1 17-16,0 2 14 15,0 7 3-15,-11 0 6 16,4 5 36-16,2 4 0 16,2 1-1-16,3 0-27 15,0 0-17-15,0 4-5 16,0 20-3-16,5 11 8 15,5 11 0-15,-2 4 0 16,-2 1 1-16,4-1-1 16,-4-3 0-16,-1-8-1 15,1-8 0-15,1-10-63 0,-3-6-62 16,1-13-153-16,4-2-146 16</inkml:trace>
  <inkml:trace contextRef="#ctx0" brushRef="#br1" timeOffset="200484.98">2252 12076 821 0,'0'0'152'0,"0"0"-118"15,0 0 91-15,0 0-28 16,0 0-70-16,36-76-20 0,-20 65-3 15,-2 3-2-15,0 6-1 16,-3 2-2-16,2 0-11 16,-2 2-25-16,-2 15 3 15,-3 7 15-15,1 8 7 16,-7 6 6-16,0 4 2 16,0 1-5-16,-3 1-1 15,-4-1-1-15,-1-8 9 16,4-4-4-16,1-8 2 15,3-7-2-15,0-5 2 16,0-6 2-16,0-4 1 16,0-1 0-16,0 0 1 0,4 0 0 15,8-14 0-15,6-10-1 16,7-8-14-16,2-5-50 16,0-2-72-16,-1 3-140 15,-7 5-204-15</inkml:trace>
  <inkml:trace contextRef="#ctx0" brushRef="#br1" timeOffset="201007.99">2972 11609 703 0,'0'0'414'0,"0"0"-360"16,0 0-6-16,0 0 72 16,0 0-73-16,0 0-38 15,-46-25-9-15,46 25-4 16,0 0-64-16,0 0-80 15,0 6-85-15,0 14-140 16</inkml:trace>
  <inkml:trace contextRef="#ctx0" brushRef="#br1" timeOffset="201218.03">3007 11933 535 0,'0'0'543'0,"0"0"-467"16,0 0-17-16,0 0 40 0,0 0-70 15,0 0-29 1,-35-39 0-16,35 36-45 0,0-4-78 16,0-1-93-16,6-1-219 15</inkml:trace>
  <inkml:trace contextRef="#ctx0" brushRef="#br1" timeOffset="201902.3">3747 11501 1099 0,'0'0'145'16,"0"0"-120"-16,0 0 112 15,0 0-45-15,-38-79-71 16,38 70-12-16,0 3-7 16,0 2-2-16,0 2-7 15,0 2-28-15,0 0-32 0,6 0-5 16,3 0-3-16,3 13 22 16,-1 3-6-16,-4 1 6 15,-3 1 26-15,-1 2 14 16,-1 1 10-16,-2-1-3 15,0 0 5-15,0-2 0 16,1-3 1-16,2-2 0 16,2-1 0-16,1-3-3 15,1-1 3-15,2-4 0 16,3-3-2-16,3 1 2 16,0-2 0-16,3 0 3 15,-6 0-3-15,4 0 1 16,-2 0-1-16,-1 0 0 15,-4 0-1-15,2 1-1 16,-3 5 0-16,-2 3-2 0,0 2 2 16,-3 3-3-16,-1 5-3 15,-2 3 6-15,0 0 2 16,0 0-1-16,-6-5 1 16,-5 0 0-16,-2 0-2 15,-2-1 1-15,-1-6 1 16,1 0 0-16,-3-5-8 15,9-4-13-15,1-1-60 16,8 0-98-16,0-3-146 16</inkml:trace>
  <inkml:trace contextRef="#ctx0" brushRef="#br1" timeOffset="202224.24">4183 11939 718 0,'0'0'358'0,"0"0"-331"16,0 0 20-16,0 0 71 15,0 0-75-15,0 0-38 0,-1-9-4 16,10 21-1-16,0 10 0 16,-3 8 2-16,-6 5-2 15,0 2-13-15,-6-2-31 16,-3-4-25-16,3-6-56 16,1-10-52-16,5-10-126 15,0-5-257-15</inkml:trace>
  <inkml:trace contextRef="#ctx0" brushRef="#br1" timeOffset="202801.84">4536 11434 947 0,'0'0'152'16,"0"0"-140"-16,0 0 96 16,0 0-14-16,0 0-70 15,0 0-22-15,43-70-2 16,-25 67 0-16,1 3-7 16,0 0-16-16,-2 0-17 15,-2 12 4-15,-6 7-15 16,-5 4 12-16,-4 7-4 0,0 0 4 15,-7-1-1-15,-8 1-12 16,3-2 40-16,3-4 9 16,0-2 1-16,5-5 0 15,1-7 1-15,3-1 1 16,0-3 0-16,0-5 0 16,0 0 2-16,0-1 5 15,4 0 5-15,9 0 0 16,4 0 0-16,2-1-1 15,5-4-7-15,0-1-3 16,-3 1 1-16,-2 5-2 16,-2 0-2-16,-7 0 2 15,-1 0-8-15,-1 8 3 16,-7 6 3-16,-1 5 1 0,0 1 2 16,-3 6-1-16,-12-1 1 15,-1 1 0-15,-4-2-1 16,1-3 1-16,-2-1 2 15,3-3-3-15,-1-3 0 16,1-3 0-16,9-5 0 16,0-5-41-16,3-1-71 15,4 0-240-15</inkml:trace>
  <inkml:trace contextRef="#ctx0" brushRef="#br1" timeOffset="203102.79">5134 11914 1009 0,'0'0'144'0,"0"0"-121"16,0 0 114-16,0 0-60 15,0 0-59-15,0 0-15 16,0 16-2-16,-2 9 1 16,-4 6-1-16,0 1 0 15,-4 4-1-15,2-5 0 0,1 1 0 16,-2-8-38-16,0-5-46 16,3-7-64-16,3-7-95 15,3-5-227-15</inkml:trace>
  <inkml:trace contextRef="#ctx0" brushRef="#br1" timeOffset="204051.29">5620 11403 843 0,'0'0'99'16,"0"0"-62"-16,0 0 80 16,0 0-15-16,-14-79-41 15,17 65-39-15,11 1-17 16,10 3-5-16,1 3 0 16,-1 4-3-16,-3 3-2 15,0 0-23-15,-5 10-12 16,-7 13-9-16,-6 6 0 15,-3 4 1-15,0 0 15 16,-3 1 10-16,-5-5 5 16,0-3 0-16,2 0 5 15,1-6 6-15,5-3 5 0,0-5 1 16,0-3 0 0,0-2 1-16,2-3 0 0,8-3 0 15,2-1 1-15,6 0 1 16,3 0 3-16,1-4-4 15,-1-3-1-15,-3 1 1 16,-3 2-1-16,-6 3-1 16,-3 0 0-16,-3 1-1 15,3 0-1-15,-6 1 2 16,0 11-2-16,0 4 3 16,0 3-4-16,-9 1-3 15,-5-3-7-15,-2 2 2 16,2-2-4-16,0-3 4 0,-3-1 3 15,-1-3-5-15,2-3-5 16,4-4-13-16,3-1-31 16,6-2-82-16,3 0-57 15</inkml:trace>
  <inkml:trace contextRef="#ctx0" brushRef="#br1" timeOffset="204375.96">6196 11839 865 0,'0'0'71'0,"0"0"22"15,0 0 63-15,0 0-68 16,0 0-49-16,0 0-15 16,1-1-9-16,1 16-12 15,-1 9 2-15,-1 7 3 16,0 3-8-16,0 3 2 16,0 1-1-16,-7-4 0 15,-1 0-1-15,2-10-43 16,-1-7-70-16,7-11-85 15,0-6-196-15</inkml:trace>
  <inkml:trace contextRef="#ctx0" brushRef="#br1" timeOffset="205185.46">6607 11385 861 0,'0'0'102'0,"0"0"-44"0,0 0 90 16,0 0-35-16,-37-78-45 16,37 71-48-16,0 1-12 15,0 1-7-15,0-1-1 16,16 0-2-16,4 1-15 16,-1 2-14-16,2 3-21 15,-6 0-18-15,0 0-9 16,-6 3-1-16,3 10 24 15,-9 3 18-15,-3 4 22 16,0 3 5-16,-12 4 6 16,-6-2 3-16,0-3 1 15,6-1 1-15,3-6 0 16,5-1 0-16,4-4 1 0,0-2-1 16,0-1 1-16,0-3-1 15,4 0 1-15,11-2 2 16,7-2-3-16,-2 0 3 15,4 0-1-15,-2 0-1 16,-1-2-1-16,-8 1-2 16,-2 1 2-16,-2 0 0 15,-5 0-1-15,-1 0 1 16,2 0-1-16,-5 11 1 16,0 4 0-16,0 2 0 15,0 4 1-15,-6-3-1 16,-6 1 1-16,3 1-2 15,-2-4 2-15,-2-1-2 0,1 0-25 16,1-3-28-16,4-5-58 16,3-3-79-16,4-4-140 15</inkml:trace>
  <inkml:trace contextRef="#ctx0" brushRef="#br1" timeOffset="205478.38">7086 11737 900 0,'0'0'129'0,"0"0"-83"15,0 0 136-15,0 0-73 16,0 0-57-16,0 0-25 15,0-12-16-15,0 22-10 16,0 15-1-16,-3 9 2 16,-10 5-2-16,-2 0 1 15,1 0 0-15,1-3-1 16,-2-4-9-16,6-6-49 16,-1-3-19-16,4-9-54 15,4-8-71-15,2-6-164 16</inkml:trace>
  <inkml:trace contextRef="#ctx0" brushRef="#br1" timeOffset="206167.37">7423 11051 1065 0,'0'0'70'0,"0"0"-15"15,0 0 86-15,0 0-37 16,0 0-61-16,0 0-28 16,-13-21-15-16,13 21-1 15,13 0-5-15,5 0-5 16,6 5-4-16,-3 4-16 16,-3 3-25-16,-5 0-8 15,-4 4 8-15,-3 3-32 16,-6 0 28-16,0 3 14 15,0-1-6-15,-4 3-8 0,-7-2 20 16,1-3 32-16,5-1 7 16,2-4 2-16,3-4-1 15,0-3 1-15,0-1 1 16,0-4 7-16,0 0 2 16,9 1-1-16,8-3-1 15,2 0 4-15,2 0 3 16,3 0-6-16,-5 0-6 15,1 0-4-15,-4-3 1 16,-4 3 0-16,1 0-1 16,-2 0 0-16,-2 0-1 15,-1 9 0-15,-3 3-1 0,-2-1 1 16,-3 5 1 0,0-1 2-16,0 4-2 0,-6 0 1 15,-7-1-1-15,-4 2-1 16,-2-1-4-16,1 1-2 15,0-2-1-15,0-2-10 16,5 2-26-16,1-6-94 16,6-3-185-16</inkml:trace>
  <inkml:trace contextRef="#ctx0" brushRef="#br1" timeOffset="206476.48">7935 11639 981 0,'0'0'119'16,"0"0"-93"-16,0 0 120 15,0 0-28-15,0 0-83 16,0 0-10-16,-8-2-10 15,1 24-12-15,-4 4-1 16,1 5-2-16,-2-1 1 16,3-1 0-16,-3 3-1 15,0-3-3-15,-4-2 3 16,5-4-23-16,0-5-41 0,3-6-31 16,4-5-55-16,4-5-70 15,0-2-144-15</inkml:trace>
  <inkml:trace contextRef="#ctx0" brushRef="#br1" timeOffset="207284.66">8221 10972 967 0,'0'0'66'0,"0"0"-18"16,0 0 104-16,0 0-46 15,0 0-40-15,0 0-35 16,-16-67-18-16,16 65-13 16,10 2-1-16,8 0-6 15,3 0 3-15,4 8-16 16,-5 6-18-16,-5 0-5 16,-5 2-6-16,-5 4 8 15,-4 0 4-15,-1 0 8 16,0 2 0-16,-1 2 7 0,-8-1 6 15,-2 0 12 1,1-4 2-16,7-2 1 0,1-4 0 16,2-1 0-16,0-4 1 15,0-2 0-15,0-3 2 16,0 1 1-16,5-3 3 16,7 1 2-16,3-2 1 15,4 0-3-15,2 0-2 16,1 0-2-16,1 0-2 15,-1 0 1-15,-5 0-1 16,-3 0-2-16,-3 0 2 16,-4 0 0-16,-1 5-4 15,-3 4 3-15,-3 2 1 0,0 2 0 16,0 3 1-16,-6-2 0 16,-9 2-1-16,0 0 2 15,-4-3-2-15,-2 1-4 16,0-3-20-16,-1-2-19 15,-2-1-49-15,-3-4-36 16,-1-1-143-16,-8-3-249 16</inkml:trace>
  <inkml:trace contextRef="#ctx0" brushRef="#br1" timeOffset="208300.96">10356 9702 1126 0,'0'0'24'15,"0"0"2"-15,0 0 40 16,0 0 36-16,0 0-42 0,0 0-30 15,-30-9-18 1,30 10-12-16,0 12-11 0,13 4 2 16,8 6 7-16,9 2 1 15,3-1-2-15,4-1-17 16,0 2-23-16,-4 2-18 16,-8 0 0-16,-8 3-10 15,-12 4 18-15,-5 5 11 16,-8 5 11-16,-25 4 5 15,-9 2 21-15,-2-3 5 16,8-5 0-16,6-6 2 16,15-10 1-16,3-4-2 15,6-5 3-15,3-4 9 0,3-4-6 16,0-3-6-16,0 2 4 16,0 0-5-16,9-1 0 15,9 3 1-15,7-3-1 16,1 3 0-16,4-2-27 15,-3 3-34-15,-2 1-24 16,-4 2-8-16,-3 4-47 16,-7 3 53-16,-3 3 18 15,-8 2 16-15,0 1 14 16,0-2 39-16,-14 2 1 16,-2-2 23-16,-5 2 39 15,3 1 0-15,1 0 3 16,3 1-8-16,8 3-19 15,6 1-21-15,0 1-11 0,15-2-4 16,13-2 1-16,2-6-3 16,-2-5 0-16,-2-2 0 15,-10-5 0-15,-4-5-1 16,-6-2 0-16,-6 0 27 16,0 1 35-16,-1 4 12 15,-17 0-36-15,0 3-27 16,0 1-9-16,3-2-2 15,-1 0-1-15,-2 4-15 16,1-2-18-16,-2 0-27 16,5-6-45-16,10-5-56 15,4-3-82-15</inkml:trace>
  <inkml:trace contextRef="#ctx0" brushRef="#br1" timeOffset="209832.65">11275 9997 894 0,'0'0'46'15,"0"0"17"-15,0 0 112 16,0 0-57-16,0 0-63 0,0 0-32 15,-72-44-23-15,66 77-3 16,4 12 2-16,2 5 0 16,0 1 0-16,24-4-5 15,2 0 2-15,5-5-2 16,-1-8-25-16,-3-5-23 16,-8-3-20-16,-7-5-23 15,-9-2 16-15,-3-1-21 16,-4 0 33-16,-22 2 29 15,-8 0 17-15,-2-3 14 16,-3-2 2-16,6-1 6 16,5-7-1-16,13-4 2 15,9-3 3-15,6 0-3 0,6-22-39 16,26-16-122-16,17-11 74 16,13-5 5-16,10-1-62 15,4 5 26-15,-7 7 28 16,-13 7 90-16,-11 11 107 15,-19 7 50-15,-7 8-4 16,-12 4-42-16,-4 5 35 16,-3 1-9-16,0 0-14 15,0 0-23-15,0 0-10 16,0 0-19-16,-15 7-20 16,-5 7-18-16,0 7-7 15,2 0-5-15,6-1-12 16,5 1-4-16,4-1-2 15,3-1-3-15,0-4 2 0,4-1-4 16,13-4 2-16,3-4-1 16,6-6 0-16,2 0-1 15,2 0-10-15,-3-16-7 16,-2 0-2-16,-7-4 1 16,-3 1 8-16,-7-1 4 15,-3 0 6-15,-5 2 2 16,0 5 0-16,0 2 1 15,0 3 0-15,-1 5 8 16,-3 0 9-16,4 3-4 16,-2 0-9-16,2 0-5 15,0 6-5-15,0 10-4 0,0 7 9 16,7-1 2-16,5-3-2 16,2-4-2-16,2-3 1 15,2-3 1-15,-3-6-12 16,1-1-1-16,1-2 8 15,-1 0 3-15,1-7 2 16,-1-10 0-16,-1-5 0 16,-3-1 2-16,-6-2 0 15,-2 3 5-15,-1 0 3 16,-1 5 8-16,1 1-4 16,-3 4 1-16,3 6 2 15,-3 1 2-15,2 4-3 16,-2 1-2-16,1 0-11 15,3 0-3-15,5 2-4 16,5 10 2-16,5 5 1 0,2-1 1 16,-3-1 0-16,-2 4-1 15,-1-4-13-15,3-3-16 16,-3 0 2-16,3-5 12 16,0-3 7-16,-5-3 3 15,-1-1 4-15,1 0 2 16,0-4 2-16,0-9-2 15,-4-1 4-15,1-3-2 16,-2-2 10-16,-1-1 0 16,1-1-3-16,-1 3 3 15,-1-1-9-15,3 4 14 16,-3 1-5-16,0 2 1 0,0 5 5 16,-3 2-7-1,1 3 0-15,-2 2-7 0,5 0-4 16,4 0-1-16,7 4 0 15,-2 8 1-15,2 2-2 16,-4 0 2-16,0 0-1 16,-2-2-3-16,0-2-5 15,0-4-2-15,0 0 4 16,3-4 1-16,3-2 4 16,-3 0 2-16,-3 0 0 15,0-8 1-15,-2-6 2 16,2-5-3-16,-5-1 1 15,-2-1 1-15,-5-1 3 0,0-2 4 16,0 1 9-16,-3 0-6 16,-6 4-6-16,-1 9 2 15,1 5 7-15,3 4-5 16,-3 1-4-16,3 10-6 16,-3 15-2-16,0 8 2 15,2-1 0-15,7-3-2 16,0-2 1-16,0-6-3 15,11-4 1-15,4-5-11 16,5-4-14-16,3-7-4 16,6-1-29-16,5 0-5 15,5-4-49-15,1-7-14 0,-1-2-146 16,-8 2-151-16</inkml:trace>
  <inkml:trace contextRef="#ctx0" brushRef="#br1" timeOffset="210002.24">12960 10060 840 0,'0'0'170'0,"0"0"-78"16,0 0 94-16,0 0-78 16,0 0-71-16,0 0-25 0,-9-7-11 15,6 4-1 1,-4 3-84-16,-4 0-139 0,-7 0-235 15</inkml:trace>
  <inkml:trace contextRef="#ctx0" brushRef="#br1" timeOffset="-172337.22">1940 13643 486 0,'0'0'316'16,"0"0"-255"-16,0 0 85 15,0 0 21-15,0 0-66 16,0 0-40-16,0 0 0 16,0 0-8-16,0 0-28 15,0 0-12-15,0 0-6 16,-133 15-7-16,72 14 0 15,3 11-5-15,7 12 4 16,11-2 1-16,7 1-10 16,14-4 5-16,10-10-1 15,5-6-2-15,4-5 0 0,0-11-9 16,16-8-12 0,8-7 3-16,10-10-6 0,11-31-2 15,7-18-10-15,6-16-15 16,-6-9-9-16,-8-3 16 15,-16-3 19-15,-10 8 3 16,-14 14 7-16,-4 17 23 16,0 19 11-16,-3 18 25 15,-7 10 31-15,4 4 4 16,6 0-28-16,-3 0-20 16,3 7-23-16,0 17-14 15,0 13 13-15,3 11 1 16,10 8 5-16,1 2 8 15,-2-5 0-15,9-3-2 0,-2-8-4 16,3-8-4 0,1-6-1-16,1-6 1 0,-2-8-4 15,5-8 1-15,1-6 0 16,0 0-5-16,2-10 3 16,-1-17-7-16,-4-6 1 15,-4-6 2-15,-3 5 2 16,-11 3-1-16,-5 6-1 15,-2 11 6-15,0 2 0 16,-3 7 12-16,-9 3 16 16,3 2 5-16,-3 0-21 15,-6 0 3-15,-1 14-13 16,-1 8-2-16,1 8-1 0,2 2 1 16,7 4 0-1,6-2 0-15,4-6-1 0,0-1-2 16,13-4-6-16,8-8-2 15,12-3 10-15,7-9 0 16,5-3 1-16,5-11-1 16,0-14-9-16,-4-6-10 15,-7-2-4-15,-9 4 2 16,-8 2 9-16,-10 4 9 16,-2 5 2-16,-5 4 2 15,-5 6 4-15,0 4 6 16,0 1 38-16,0 0-7 15,0 3-11-15,-3 0-1 16,-2 0-18-16,-5 0-11 0,1 14 0 16,-3 8-4-16,-1 9 4 15,2 2-1-15,11-2-2 16,0-2 1-16,0-4-5 16,12-3 0-16,7-10-3 15,1-5 3-15,7-7-37 16,1 0 6-16,-1-11-3 15,1-14-18-15,-7-5 12 16,-6-2 34-16,-6 2 4 16,-6 6 1-16,-3 6 8 15,0 6 6-15,0 7 27 16,0 2 37-16,0 2-15 16,-3 1-2-16,1 0-11 0,2 0-24 15,0 0-17-15,0 9-1 16,0 16-5-16,0 13 5 15,9 8 2-15,2 8-1 16,-2 3 1-16,1-3-2 16,-2 2 0-16,-2-3 0 15,-2 0 1-15,0-7-1 16,-2-3 0-16,-2-6-3 16,0-8 3-16,-2-5-2 15,-15-2-18-15,-10-2-15 16,-3-2-5-16,-9-5 7 15,0-6-11-15,-1-7-53 0,6-7-50 16,9-32-107-16,11-17-142 16</inkml:trace>
  <inkml:trace contextRef="#ctx0" brushRef="#br1" timeOffset="-171921.19">2828 13701 809 0,'0'0'252'16,"0"0"-185"-16,0 0 89 15,0 0-69-15,0 0-69 0,0 0-18 16,3-4-6-16,13 4-7 16,5 4 7-1,6 6 6-15,4 3-1 0,-2 1-3 16,-3 2-20-16,-3-1-10 15,-6 1-6-15,-6 1-4 16,-2-3-5-16,-6 0-3 16,-3-2 17-16,0-2 19 15,0-1 5-15,0-1 7 16,-12-3 4-16,1-1 8 16,-3-2 2-16,0-2-2 15,-1 0 18-15,0-11 25 16,-1-9-5-16,4-7-14 0,3-4-21 15,9 2-8-15,0 5-3 16,0 2 0-16,15 7-1 16,3-2-7-16,6 1-35 15,6 1-51-15,1 3-49 16,5 5-119-16,-6 4-155 16</inkml:trace>
  <inkml:trace contextRef="#ctx0" brushRef="#br1" timeOffset="-171519.72">3366 13729 417 0,'0'0'584'0,"0"0"-469"0,0 0 58 15,0 0-56-15,0 0-71 16,0 0-24-16,-16-25-11 15,16 8-10-15,10-7-1 16,8-4-3-16,3-4-23 16,1 2-19-16,-4 5 4 15,-9 6 11-15,-3 10-7 16,-6 4 28-16,0 4 8 16,0 1 1-16,-12 0 0 15,-6 6 0-15,-7 19 0 16,4 9-1-16,3 7-1 15,3 1 0-15,8 0 0 0,2-6-2 16,5-2 1 0,0-8-3-16,5-4 1 0,10-8-4 15,7-8-4-15,8-6-52 16,7-3-63-16,9-21-71 16,-4-11-178-16</inkml:trace>
  <inkml:trace contextRef="#ctx0" brushRef="#br1" timeOffset="-171170.72">3642 13653 916 0,'0'0'89'0,"0"0"-8"16,0 0 31-16,0 0-75 16,0 0-36-1,0 0 0-15,31 4-1 0,-4-4 0 16,3-17-2-16,-2-6 1 15,-1-6-20-15,-6-1-32 16,-6-3-4-16,-9 2 10 16,-6 3 21-16,0 5 14 15,-6 8 11-15,-10 6 1 16,-1 8 27-16,-4 1 2 16,1 7-23-16,-3 15-5 15,7 8 0-15,4 8 4 16,3 1-3-16,9 0 12 15,0-3 22-15,0-8 7 16,13-6-12-16,4-5-10 0,2-4-13 16,5-6-5-16,1-7-3 15,2 0-1-15,3-7 1 16,-6-18-134-16,1-4-177 16</inkml:trace>
  <inkml:trace contextRef="#ctx0" brushRef="#br1" timeOffset="-170120.75">4683 13399 470 0,'0'0'189'0,"0"0"-73"16,0 0 70-16,0 0-46 15,0 0-46-15,0 0-10 16,-9-53-27-16,-10 50-15 15,-5 3-9-15,-6 0-12 16,-10 6-16-16,3 17-1 16,-2 7-3-16,4 7-1 15,10 3-3-15,10-2 0 16,12-1-2-16,3-4-2 16,8-3 0-16,20-7 0 15,14-10-1-15,9-11-29 16,8-2-6-16,-2-12-6 0,-2-13-14 15,-16-3-4-15,-9-4 15 16,-14-1 35-16,-13 2 17 16,-3 3 2-16,0 5 5 15,-12 3 23-15,-1 6 31 16,2 4-26-16,5 0 9 16,2 7-3-16,4 0-19 15,0 3-13-15,0-2-9 16,4 2-3-16,13 0 0 15,5 0-2-15,2 0 0 16,-3 0 2-16,4 10-3 16,-4 5 1-16,1 4 4 15,-5 3-1-15,2 0-2 16,-7-1-11-16,0 0-14 0,-8-1-10 16,-2-6 0-16,-2-5 4 15,0-2 9-15,0-6 26 16,0-1 7-16,0 0 2 15,-6 0 14-15,-6-8 14 16,2-12-12-16,2-3-9 16,1-7-5-16,7-1-8 15,0 0 3-15,0 4-3 16,7 7-3-16,5 3-1 16,3 5 0-16,3 2-3 15,1 6-21-15,4 4-55 16,1 0-30-16,1 0-89 15,-3 12-211-15</inkml:trace>
  <inkml:trace contextRef="#ctx0" brushRef="#br1" timeOffset="-169153.22">5399 13414 817 0,'0'0'143'0,"0"0"20"16,0 0 2-16,-104-22-99 16,68 22-37-16,0 0 0 15,0 13-10-15,8 1-12 16,7 0-5-16,11-2-2 0,7-1-4 16,3 0-3-16,0-1 1 15,22-3 0-15,11-7 3 16,10-3-6-16,9-22-15 15,-1-12-19-15,1-7-21 16,-4-7 2-16,-8-10-11 16,-10-6 9-16,-11-6 11 15,-14 1 34-15,-5 4 19 16,-12 15 7-16,-12 14 22 16,0 12 49-16,2 17 13 15,10 3 0-15,2 7-33 16,2 12-40-16,2 23-18 15,0 19-2-15,6 10 0 16,0 3 2-16,12-1-1 0,9-7-1 16,4-6 1-16,2-10-1 15,-1-11-3-15,-1-6 4 16,2-9-4-16,-2-8 3 16,-1-6 0-16,1-3-1 15,-1 0-9-15,0-15-5 16,-2-5 1-16,-1-7 8 15,-7-5 8-15,-5-4 0 16,-6 1 1-16,-3 2 1 16,0 6 2-16,-6 7 2 15,-5 4 25-15,-2 8 1 16,1 3 11-16,-2 5-8 16,-2 0-19-16,-3 15-14 0,2 11-2 15,1 7 0-15,7 3-2 16,9-1 1-16,0-2-5 15,6-8 4-15,15-2-2 16,4-9 2-16,9-9 0 16,4-5-1-16,2 0-9 15,3-15-9-15,-4-6 14 16,-3-6 7-16,1-2 0 16,-10-1 1-16,-5 1 0 15,-5 4 0-15,-8 5 3 16,-3 9 6-16,-2 6 1 15,-2 2-5-15,2 3-6 0,2 0-3 16,6 0-6-16,7 4-24 16,5 11-2-16,3 2-30 15,0 5 45-15,1 2-40 16,-2 0 29-16,-6 1 29 16,-9-2-17-16,-3-1-4 15,-8-2 8-15,0-4 14 16,0-5-1-16,0-2 2 15,0-4 0-15,0-1 0 16,0-2 3-16,10-2 5 16,5 0 16-16,12-5 9 15,12-13-15-15,8-4-9 0,2-5-7 16,-5 3-2-16,-10-3-67 16,-4 1-145-16,-14 4-304 15</inkml:trace>
  <inkml:trace contextRef="#ctx0" brushRef="#br1" timeOffset="-168086.73">7388 13101 717 0,'0'0'205'0,"0"0"-112"16,0-79 103-16,0 61-45 15,-5 7-66-15,2 5-30 16,3 5-2-16,0 1-28 16,0 0-17-16,0 0-8 15,-3 4-3-15,0 18-3 16,1 9-1-16,2 7 7 15,0-1-2-15,5-4-1 16,13-3 2-16,1-9-2 16,5-5 2-16,0-8-1 15,3-5-1-15,-6-3-12 0,-3 0-4 16,-6-12 3-16,-7-9 8 16,-5-7 4-16,0 0 2 15,-4 3 2-15,-9 2 0 16,-4 7 0-16,7 7 1 15,2 3 3-15,5 6 4 16,3 0-7-16,0 0-1 16,0 12-10-16,15 11 2 15,11 6 8-15,2-4 0 16,5-3 0-16,1-5-1 16,-4-5 0-16,3-6 0 15,-5-6-15-15,-3 0-12 16,-4-9 8-16,-6-10 11 15,-3-5 5-15,-6-2 4 16,-3-5 1-16,-3-4 1 0,0 1-2 16,-15-2 1-16,-7 6 1 15,-2 4-1-15,0 7 1 16,6 9 0-16,3 5 4 16,2 5 2-16,-2 2-8 15,3 21-3-15,-3 8-3 16,8 7 4-16,2-1-3 15,5 2-4-15,6 0-84 16,15-5-53-16,9-9-96 16,4-11-190-16</inkml:trace>
  <inkml:trace contextRef="#ctx0" brushRef="#br1" timeOffset="-167637.65">8163 12992 960 0,'0'0'125'0,"0"0"29"15,0 0 20-15,0 0-95 16,0 0-35-16,0 0-14 16,-27-58-17-16,27 58-13 15,0 0-2-15,5 0-3 16,11 0-2-16,4 14 5 15,5 4-1-15,-1 5 0 0,-1 2-2 16,1 0-16-16,-4-2-13 16,-1-1-3-16,-4-2-16 15,-3-6-6-15,-6-6-3 16,-3-4 16-16,-3-2 15 16,0-2 31-16,0 0 0 15,0 0 11-15,-9-11-3 16,-9-2-5-16,3-5 8 15,0-4 6-15,3-3-5 16,2-6 4-16,6-5-8 16,4 2 2-16,0 2-2 15,13 5-3-15,8 8-5 0,7 5 0 16,9 6-4-16,7 5-13 16,3 3-64-16,-2 0-101 15,-4 0-152-15</inkml:trace>
  <inkml:trace contextRef="#ctx0" brushRef="#br1" timeOffset="-167371.97">8759 12612 896 0,'0'0'147'16,"0"0"93"-16,0 0-87 15,-58-77-64-15,55 71-38 16,1 3-27-16,2 3-15 15,0 0-9-15,0 19-11 0,0 22-4 16,8 18 15-16,6 11 0 16,5 4-1-16,3-1 0 15,-2-8 1-15,-1-9-5 16,-2-10-1-16,-1-12-60 16,-1-8-57-16,3-14-47 15,0-12-26-15,-2 0-154 16,1-19-274-16</inkml:trace>
  <inkml:trace contextRef="#ctx0" brushRef="#br1" timeOffset="-167189.42">8866 12936 1037 0,'0'0'86'16,"0"0"42"-16,0 0 12 15,0 0-98-15,0 0-39 16,0 0-3-16,83-64-2 16,-63 51-48-16,-1 1-89 15,-7 4-153-15,-6 2-340 16</inkml:trace>
  <inkml:trace contextRef="#ctx0" brushRef="#br1" timeOffset="-166354.32">9680 12914 950 0,'0'0'67'0,"0"0"20"15,0 0 64-15,0 0-80 16,0 0-49-16,0 0-14 16,15-28-8-16,-8 28-3 15,2 5-10-15,3 14 6 16,3 7 7-16,-4 3 0 15,-2 3 0-15,-2-3 0 16,0 2 1-16,1-4-1 16,1-3-1-16,1-7 0 15,-1-5 0-15,-1-6 0 16,-3-4 0-16,-3-2 2 0,1 0 0 16,5-24 10-16,-2-8-3 15,1-14-7-15,-3 3 3 16,-4-3 1-16,0 9-3 15,0 8 2-15,0 10-3 16,0 9 1-16,0 8 6 16,2 2-2-16,7 0-6 15,6 10-11-15,10 14 3 16,5 3 7-16,-2 6-1 16,-2-1-1-16,-6-1-5 15,-3 1-11-15,-4-3-34 16,-2-3-16-16,-2-4-40 15,-3-5-52-15,1-9-81 0,-1-8-179 16</inkml:trace>
  <inkml:trace contextRef="#ctx0" brushRef="#br1" timeOffset="-165754.74">10147 12992 890 0,'0'0'76'0,"0"0"31"16,0 0 11-16,0 0-78 16,0 0-32-16,0 0-6 15,21-5-1-15,7-9 8 0,5-3-2 16,-2-6-1-16,-6-2 2 16,-6-4-2-16,-3 0-1 15,-9 4-3-15,-2 3 0 16,-5 6 0-16,0 6 3 15,-2 4 23-15,-14 6-2 16,-8 0-11-16,-6 9-14 16,-1 19-1-16,1 8 0 15,9 3-1-15,9 3-2 16,11-2 3-16,1-5-2 16,9-4 1-16,19-5-2 15,8-10 3-15,8-8 0 16,4-8-2-16,0 0-29 0,-3-14-13 15,-2-7 23-15,-6-2 3 16,-7-3-5-16,-6-2 12 16,-10 0 10-16,-11 1-9 15,-3 4 10-15,-2 6 0 16,-12 2 7-16,0 3 23 16,3 7 10-16,5 2 13 15,5 3-12-15,-1 0-19 16,2 0-17-16,0 0-5 15,0 18-10-15,0 6 10 16,8 8 0-16,2 0 1 16,3 1-1-16,-2-2 0 0,5-1-1 15,-5-2 0 1,4-5-1-16,6-4-9 0,4-7-37 16,8-7-8-16,6-5-146 15,1-8-23-15,-3-15-541 16</inkml:trace>
  <inkml:trace contextRef="#ctx0" brushRef="#br1" timeOffset="-165508.43">10530 12634 926 0,'0'0'99'15,"0"0"37"-15,0 0-19 16,0 0-79-16,0 0-38 16,0 0 0-16,-1-30-59 15,19 49-150-15,9 9-33 16,2 5-294-16</inkml:trace>
  <inkml:trace contextRef="#ctx0" brushRef="#br1" timeOffset="-164588.63">11103 12889 136 0,'0'0'733'0,"0"0"-663"16,0 0 97-16,-76-80-47 16,51 71-67-16,2 3-31 15,2 6-2-15,5 0-12 16,2 6-8-16,5 12-8 16,1 3 1-16,5 1 0 15,3 0 1-15,1 0 4 16,21-5-7-16,8-6-40 15,6-5-25-15,4-6-13 16,-4 0 3-16,-8 0-19 0,-11-9 27 16,-4-1 46-16,-10-2 30 15,-3 1 1-15,0 3 24 16,0 0 58-16,0 6 36 16,0-1-22-16,0 3 11 15,0 0-45-15,-3 0-48 16,-1 21-13-16,1 13-2 15,0 10 10-15,3 5-8 16,0 5 3-16,0 1-3 16,6 0-2-16,-5-2 0 0,-1-3-1 15,0-5-2 1,-4-2 3-16,-7-6-12 0,-1-6-14 16,2-8-21-16,0-9-22 15,2-7 53-15,3-5-22 16,1-2-4-16,4-7 22 15,0-20-13-15,17-14 7 16,12-17 23-16,10-19 3 16,9-17-4-16,4-13-19 15,-4-14-21-15,-5-6 3 16,-16 5 27-16,-15 6 14 16,-12 20 21-16,-5 22 55 15,-17 20 38-15,3 21 14 16,4 16-23-16,3 8-25 15,9 8-22-15,1 1-56 0,-1 29-2 16,2 19-11-16,1 14 11 16,0 5 5-16,13 2-2 15,8 0 1-15,3-3 5 16,-2-5-7-16,-2-10-2 16,-1-11-1-16,-4-13-1 15,-5-8-1-15,-5-9 0 16,1-6-3-16,-3-2-12 15,-1-2 3-15,6-6 15 16,4-23 0-16,6-8 0 16,0-9 2-16,0 3-1 15,-3 14 1-15,-2 9-1 0,-4 13 2 16,6 7-3-16,3 0-3 16,3 16 1-16,3 7-2 15,-3 5-1-15,-2 4-3 16,-1-3-2-16,-3 2-70 15,-6-4-55-15,-3-1-123 16,-6-6-264-16</inkml:trace>
  <inkml:trace contextRef="#ctx0" brushRef="#br1" timeOffset="-162621.32">12089 12417 496 0,'0'0'94'0,"-34"-114"26"16,20 80 59-16,4 15-38 15,4 10 4-15,3 5-94 16,1 4-30-16,2 0-11 16,0 0-10-16,0 18-6 15,0 18-2-15,0 14 8 16,0 6 16-16,3 5-1 15,0-4-5-15,2 1-6 16,-1-1 7-16,5-3-3 16,3-7-4-16,1-10-3 15,-1-13-1-15,-1-11-1 0,-2-7-3 16,-5-6 4 0,1 0 2-16,4-7 2 0,7-18 5 15,4-6-2-15,3-8-5 16,0 9 2-16,-4 5-3 15,-2 3 0-15,0 8 1 16,0 3-2-16,4 2-2 16,4 4-2-16,0 5-2 15,1 0-7-15,-1 5-8 16,-1 15-14-16,-3 4-7 16,-6 7-8-16,-9 5-10 15,-6-2 0-15,0 3 0 16,-17-1-6-16,-17-7 18 15,-11-2 4-15,-3-6 33 16,2-9 3-16,6-6 8 0,16-6 4 16,11 0 18-16,11-11 21 15,2-18-9-15,27-15-25 16,28-11-8-16,20-2-1 16,6 5 2-16,-4 10 0 15,-11 9 0-15,-17 12 5 16,-18 7 21-16,-16 8 10 15,-6 4 12-15,-9 2-4 16,0 0 7-16,0 0 3 16,0 0 1-16,-12 2 0 15,-3 15-37-15,-3 5-7 0,3 4-4 16,5 2-2-16,9 3-5 16,1-2-1-16,0-3 0 15,19-4-1-15,3-5-2 16,9-7 2-16,1-10 0 15,-1 0 0-15,2-3-2 16,-6-18-13-16,-8-8-3 16,-2-6-6-16,-13-3-2 15,-4-1 4-15,0 2 9 16,-24 6-6-16,-7 4 14 16,-5 10 2-16,0 6 3 15,3 6 3-15,5 4 13 16,10 1 3-16,8 0-11 15,7 0-6-15,3 0-2 0,0 10-6 16,9 0 6-16,13 1 1 16,8-5 4-16,10-3 3 15,5-3 1-15,3 0 3 16,-4 0 0-16,-5-3-6 16,-7-1-5-16,-7 1-1 15,-10 1 0-15,-3 2 0 16,-5 0-1-16,-4 0-6 15,0 7 0-15,-1 10 7 16,-1 6 5-16,1 4 5 16,-1 2 0-16,5 2-10 15,3 0 4-15,3-5-3 0,4-5-1 16,1-7 2-16,2-6-2 16,-1-3 2-16,3-5 0 15,-2 0-1-15,1-15 7 16,-2-6-5-16,-2-7 1 15,-7-2-1-15,-4 1-1 16,-4 0 1-16,-1 4-1 16,0 7 2-16,0 7 3 15,0 6 7-15,0 4 18 16,0 1-7-16,-1 0-25 16,1 0-1-16,0 6-11 15,4 11 7-15,11 5 5 16,0 0 0-16,4 0 0 15,-1-1-1-15,2-4 1 0,-1-4-1 16,-3-6-2-16,1-3 3 16,-1-4 0-16,2 0 0 15,0-4 1-15,1-13 5 16,1-3-4-16,-5-3-1 16,-1 0 2-16,-1-3-2 15,-3-1 3-15,2-2-2 16,-3 5 0-16,0 2-1 15,-2 5 0-15,-2 6 2 16,-2 8-3-16,1 3 0 16,5 0-6-16,7 6-5 15,4 11 10-15,-4 4-2 0,-1 2-4 16,-6-1 2-16,0 2-1 16,-3-2-23-16,1 0 1 15,-1-2-10-15,-3-4 15 16,2-3 8-16,-5-3 7 15,3-4 5-15,-3-1 3 16,0-5 0-16,2 3 1 16,-2-3-2-16,1 0 2 15,1 0 0-15,1 0-1 16,7 0 0-16,8 0 0 16,12 0 1-16,8-3 0 15,1-9-1-15,-5-2-76 16,-2-2-91-16,-4-1-71 15,-7 1-119-15</inkml:trace>
  <inkml:trace contextRef="#ctx0" brushRef="#br1" timeOffset="-161989.15">14334 12422 773 0,'0'0'256'15,"0"0"-153"-15,0 0 103 16,0 0-81-16,0 0-86 15,0 0-25-15,0 0-14 16,-20 1-1-16,11 27-8 16,5 10 8-16,4-4 1 15,0-1-2-15,1-5 0 16,17-5-1-16,2-7 0 16,2-5-20-16,3-6-22 15,-2-5 9-15,-2 0 7 16,-2-13 8-16,-5-6 12 15,-4-5 7-15,-6-2 2 16,-4-3 1-16,0-4 1 0,0 3 0 16,0 6 1-16,0 5 0 15,0 9 6-15,-1 6 4 16,1 2 3-16,0 2-10 16,0 0-6-16,12 0-7 15,12 10 4-15,1 7 1 16,3 1-1-16,-7 3-3 15,-3-4 6-15,-5 2-7 16,-4-2 4-16,-2-2-11 16,-4 1-7-16,-3-2-4 15,0-1 9-15,-2 0 6 16,-19-2 5-16,-4 0 4 0,-9-2-1 16,-2-2-7-16,-2-1-15 15,1-3-22-15,-4-3-37 16,3 0-6-16,8-9-56 15,7-10-150-15</inkml:trace>
  <inkml:trace contextRef="#ctx0" brushRef="#br1" timeOffset="-161780.64">14283 12264 907 0,'0'0'108'0,"0"0"20"0,0 0 28 16,0 0-95-16,0 0-51 15,0 0-10-15,0 0-4 16,19 0-71-16,14 0-77 16,2 0-95-16,-2 2-154 15</inkml:trace>
  <inkml:trace contextRef="#ctx0" brushRef="#br1" timeOffset="-160639.59">15309 12297 822 0,'0'0'103'0,"0"0"87"15,0 0-6-15,0 0-94 16,0 0-27-16,0 0-23 16,-3-51-26-16,-16 52-14 15,-8 17-8-15,-3 6 0 16,3 4 5-16,8 1-2 0,7-3 2 15,9-1 0-15,3-3-3 16,0-7-11-16,12-2-19 16,13-7 1-16,7-4-4 15,2-2-1-15,5 0 0 16,-2-9 4-16,-3-6-4 16,-3 1 7-16,-5 0 5 15,-5 2 7-15,-3 1 14 16,-6 3 7-16,-4 2-1 15,-3 4 1-15,-4 1 3 16,-1-1 11-16,0 2 17 16,0 0-1-16,0 0-15 0,0 0-10 15,0 0-5 1,0 0-9-16,0 0-1 0,0 0-15 16,0 0 8-16,0 0 13 15,0 0 2-15,-1 0 1 16,-4 0 1-16,1 0 1 15,4 0 1-15,-1-2-1 16,-2-1-2-16,0 1-6 16,0 1 5-16,1-1 1 15,1-1 1-15,-1 1-1 16,1-2 0-16,-2 3 0 16,1-1 1-16,-1 0 0 15,0 1 0-15,-3 0 0 16,3-2 0-16,2 3 0 15,-1-2 0-15,2 2 0 0,0 0 0 16,0 0 0-16,0 0 0 16,0 0-1-16,0 0 0 15,0 0 0-15,0 0-4 16,0 0 0-16,0-1 5 16,0 1-1-16,0 0 0 15,0 0 1-15,0 0 0 16,0 0 2-16,0 0-1 15,0 0 5-15,0 0 6 16,-3 0 20-16,-4 0 5 16,-6 0-13-16,-7 0-19 15,-8 10 0-15,-2 12 6 0,-2 3 11 16,3 3 7-16,8-3-18 16,6-3-4-16,8-3-4 15,7-5-3-15,0-4 1 16,7 0 2-16,14-3-1 15,6-2-1-15,3-3-1 16,-4-2-7-16,-5 0-9 16,-6 0 4-16,-3 2 2 15,-5 4 4-15,0 3-2 16,-3 0 4-16,-4 5-1 16,2 2 1-16,-2 1-9 15,0 2-9-15,0-2-4 16,-2 0 0-16,-7 0 12 15,-4-4 3-15,-2 1 8 16,-3-5 3-16,-5-2 3 0,-4-3-2 16,-1-3 3-16,1 2-1 15,7-1 8-15,4-2-4 16,5 0-5-16,5 0-2 16,3-8-22-16,3-14-76 15,7-10-124-15,22-8-142 16</inkml:trace>
  <inkml:trace contextRef="#ctx0" brushRef="#br1" timeOffset="-159604.82">15710 12363 879 0,'0'0'108'15,"0"0"101"-15,0 0-69 16,0 0-64-16,0 0-26 15,0 0-29-15,-95-16-15 16,67 37-6-16,2 4-2 16,5 4 0-16,7 0 0 15,8-3 1-15,6-2-3 16,0-4 0-16,3-4-2 16,16-5-32-16,9-3-6 15,3-7 7-15,1-1-14 16,-1 0 15-16,-4-10 8 15,-5-5 9-15,-2-3 13 0,-7 1 6 16,-2-2 0-16,-5 2 1 16,-3 4-1-16,-3 4 4 15,1 4 10-15,-1 2 22 16,0 3 9-16,0-1-25 16,0 1-16-16,0 0-4 15,4 0-5-15,2 13-4 16,3 4 9-16,4 1 0 15,-2-2 0-15,0-2-1 16,0-4 1-16,-1-2-2 16,-1-4-1-16,-2-1-7 15,-1-1-3-15,-2-2 4 0,-2 0 6 16,1 0 3 0,1 0 1-16,4-6 1 0,2-8-1 15,-4-1 0-15,2-1 3 16,-4-3-3-16,-1 4 4 15,2 3 16-15,-3 2-3 16,2 4 1-16,-1 3 5 16,-2 1-5-16,-1 1-3 15,0 1-12-15,3 0-4 16,2 0-8-16,5 5 3 16,5 7 4-16,-3 1 1 15,0-1-2-15,-2-2-6 16,-2 0-20-16,-2-4-4 0,1-1 7 15,-4-5 4-15,0 0-1 16,0 0 14-16,-3 0 6 16,6 0 2-16,2 0 1 15,2-8 1-15,2-3 0 16,-4-1 1-16,2-2-1 16,-3-2 1-16,2 0 2 15,0 1 0-15,-1 3 1 16,-4 3 10-16,-1 4 2 15,0 3 6-15,-1 1-6 16,-2 1-13-16,3 0-5 16,4 0-7-16,2 8 1 0,2 5 6 15,-4-1-1 1,3-1-4-16,-2-2-8 0,1-2-13 16,1-2 10-16,-1-4 2 15,0 1 1-15,1-2 7 16,-1 0 1-16,-1 0 2 15,0-13 3-15,0-1 4 16,-3-3-3-16,1 0 4 16,-2 1 2-16,-1-1 4 15,0 1-3-15,-1 3 2 16,0 3-6-16,-2 4 1 16,0 6 0-16,2 0-1 15,-2 0-4-15,0 0-6 16,0 0-7-16,0 13-36 15,0 4-31-15,0 0-147 0,-10-2-184 16</inkml:trace>
  <inkml:trace contextRef="#ctx0" brushRef="#br1" timeOffset="-159440.89">16422 12392 1004 0,'0'0'216'15,"0"0"-119"-15,0 0 36 16,0 0-105-16,0 0-26 16,0 0-2-16,0-14-43 15,-24 11-148-15,-6 1-284 0</inkml:trace>
  <inkml:trace contextRef="#ctx0" brushRef="#br1" timeOffset="-137992.73">1096 15032 151 0,'0'0'842'16,"0"0"-790"-16,0 0 37 16,0 0 39-16,0 0-61 15,0 0-50-15,-85 15-17 16,67 36-3-16,-1 16 2 15,8 6-1-15,8 0 0 16,3-10-1-16,6-7-6 0,19-8 5 16,5-10 2-16,0-9 1 15,4-9 1-15,1-11-5 16,-1-7 5-16,2-2-21 16,4-14-61-16,-1-18-43 15,-3-4-81-15,-8-4-176 16</inkml:trace>
  <inkml:trace contextRef="#ctx0" brushRef="#br1" timeOffset="-137375.88">1430 15441 805 0,'0'0'274'16,"0"0"-192"-16,0 0 71 15,0 0-70-15,0 0-57 16,0 0-13-16,0-12-4 16,0 0-7-16,11-7-4 15,5-5-2-15,3-5-3 16,-4 4-20-16,-4 3-5 16,-1 3-1-16,-7 3 7 15,-3 5 6-15,0 3 19 16,0 4 1-16,0 1 5 15,0 2 16-15,-6 1 4 16,-4 0 3-16,-4 0-15 16,-5 14-4-16,2 10-8 0,-2 7-1 15,0 9 2-15,7 2-1 16,7-5 0-16,5-7-1 16,0-3-2-16,6-7-1 15,18-6-3-15,9-7 3 16,9-7-3-16,10-9 3 15,9-24-37-15,9-15-31 16,0-7-31-16,-9-4-11 16,-13-1-24-16,-21 1 15 15,-12 3-2-15,-15 6 73 16,-3 11 51-16,-21 12 60 16,-4 9 126-16,-1 9-32 0,7 4 1 15,5 3-27-15,7 0-33 16,7 2-25-16,0 0-37 15,3 0-20-15,0 2-13 16,0 22-9-16,16 8 5 16,6 14 3-16,0 2 2 15,0 1-2-15,-4-1-1 16,-3-2 1-16,0 0-5 16,-5-7 2-16,-1-2-28 15,-4-8-101-15,1-8-50 16,1-9-29-16,-4-12-145 15</inkml:trace>
  <inkml:trace contextRef="#ctx0" brushRef="#br1" timeOffset="-137183.01">1830 15313 940 0,'0'0'88'15,"0"0"-41"-15,0 0 67 16,0 0-83-16,0 0-31 16,0 0-4-16,79-15 4 15,-33-7-28-15,6-6-133 16,-1-1-164-16</inkml:trace>
  <inkml:trace contextRef="#ctx0" brushRef="#br1" timeOffset="-135876.98">2683 14942 760 0,'0'0'212'16,"0"0"-154"-16,0 0 104 16,0 0-69-16,0 0-57 15,0 0-3-15,-12-21-7 16,12 21-9-16,0 0-11 16,0 0-1-16,0 0 0 15,0 0 0-15,0 0 0 16,-3 0-3-16,3 0-2 15,0 0 0-15,0 0 0 16,0 0 0-16,0 0-3 0,0 0 0 16,0 0-1-16,0 0-2 15,0 0 0-15,0 0 0 16,0 0 2-16,0 0 1 16,0 0 2-16,0 0-1 15,0 0 2-15,0 0 0 16,0 0-1-16,0 0 0 15,0 0-3-15,0 0-5 16,0 0 0-16,0 0 5 16,0 0 2-16,0 0 1 15,0 0 0-15,0 0 1 16,0 0 0-16,0 0 1 0,0 0 1 16,0 0 0-1,0 0 1-15,0 0 3 0,0 0 5 16,0 0 4-16,0 0 0 15,0 0-1-15,0 0-6 16,0 0-1-16,0 0 1 16,0 0-8-16,0 0-3 15,0 0-2-15,0 15 0 16,0 14-2-16,0 14 7 16,0 10 4-16,0 1-4 15,3-4 2-15,0-8-3 16,2-4 1-16,-2-8-1 15,2-9-1-15,-3-9-1 16,-1-4 2-16,1-6 0 0,-1-1 0 16,-1-1 1-16,2 0 0 15,1-4 2-15,3-17 2 16,0-7-3-16,7-1-1 16,-4 4 2-16,-1 5-2 15,0 7 1-15,-3 2-1 16,1 4 3-16,0 3-3 15,3-2-3-15,4 3 1 16,1 1-5-16,5 2 5 16,3 0 1-16,-2 0 0 15,-1 4-2-15,2 7-2 16,-6 3 0-16,1 1 3 16,-5 2-11-16,-5 0 1 0,-6 2 3 15,0 1 3-15,0 0-2 16,-15 0-5-16,-7-1 8 15,-7-1 1-15,-2-3 3 16,1-1 1-16,5-5 0 16,0-1 2-16,2-7-1 15,5-1 1-15,-1 0-1 16,5-12-1-16,5-5-37 16,8-5-60-16,1-3-47 15,21-4-35-15,13 1-84 16,6 3-226-16</inkml:trace>
  <inkml:trace contextRef="#ctx0" brushRef="#br1" timeOffset="-135460.57">3214 15158 809 0,'0'0'168'0,"0"0"-84"16,0 0 52-16,0 0-72 16,0 0-41-16,0 0-6 15,42-29 0-15,-12 1-13 16,-2-2-3-16,-1 1 1 0,-8 1-2 16,-4 1 0-16,-6 5-10 15,-6 2-1-15,-3 8 7 16,0 2 4-16,-18 6 0 15,-7 4 4-15,-8 0 11 16,-6 17-9-16,-4 12-1 16,6 6 0-16,5 7 4 15,10 3 2-15,10 1-7 16,9-4 1-16,3-5 4 16,0-8 0-16,12-5 0 15,10-6-2-15,7-5-5 16,2-9 1-16,11-4-2 15,10-4 2-15,0-23-3 16,5-9-54-16,-9-3-136 16,-11 3-163-16</inkml:trace>
  <inkml:trace contextRef="#ctx0" brushRef="#br1" timeOffset="-134310.35">4555 15095 798 0,'0'0'261'15,"0"0"-175"-15,0 0 58 16,0 0-68-16,0 0-52 16,-97 11-12-16,64-2 4 15,0-3 0-15,0-2-10 16,5 0 2-16,6-4-1 15,1 0-4-15,4 0 4 16,1-6-1-16,1-11-5 16,2-5-1-16,5-3-9 15,7 0-8-15,1 2-18 0,3 5-1 16,13 0-26 0,7-2 0-16,2-2 0 0,3-2-3 15,-7 2 13-15,-3-2 27 16,-6 0 19-16,-6 0 6 15,-6 2 0-15,0 0 16 16,-6 5 30-16,-10 3 6 16,-1 4 4-16,2 7 12 15,3 2-7-15,2 1-22 16,1 0-16-16,-2 21-13 16,4 12-9-16,3 16 0 15,4 12 2-15,0 7 1 16,13 8 3-16,4-1-5 15,0 0-2-15,1-7 0 16,-6-12 0-16,3-9-3 0,0-13-70 16,-3-11-107-16,6-13-99 15,-6-10-255-15</inkml:trace>
  <inkml:trace contextRef="#ctx0" brushRef="#br1" timeOffset="-132775.72">5156 14763 544 0,'0'0'179'16,"0"0"-29"-16,0 0 44 15,0 0-58-15,0 0-42 0,0 0-30 16,0-6-25 0,-3 12-24-16,-7 11-9 0,1 10-5 15,3 0 0-15,6 2-1 16,0-2 0-16,3-4 0 15,17 0-1-15,6-9 0 16,1-2-1-16,3-7 2 16,-5-1 0-16,-1-3-1 15,-5-1-1-15,-4 0-4 16,-3 0-13-16,-6 0-13 16,-3 0-4-16,-3 3 17 15,0 4 7-15,0 2-1 16,0 8 5-16,-9 2 8 15,-9 3 1-15,-1 0-1 16,-2 0-1-16,-3-3 0 0,3-2 1 16,-1-5-2-1,4-2-6-15,0-6-24 0,1-4-62 16,0 0-30-16,0-12-93 16,7-16-240-16</inkml:trace>
  <inkml:trace contextRef="#ctx0" brushRef="#br1" timeOffset="-132568.61">5256 14862 933 0,'0'0'89'0,"0"0"25"15,0 0 14-15,0 0-76 16,0 0-42-16,63-82-9 15,-27 60-2-15,5 4-4 16,7 0-37-16,-2 4-66 16,-1 10-60-16,-5 2-129 15,-12 2-343-15</inkml:trace>
  <inkml:trace contextRef="#ctx0" brushRef="#br1" timeOffset="-132127.7">5984 14704 588 0,'0'0'372'0,"0"0"-266"16,0 0 81-16,0 0-67 15,0 0-60-15,-91-37-12 16,76 38-20-16,-3 22-19 15,-1 11-7-15,2 11 1 16,4 6 0-16,4 3-2 16,7 4 2-16,2-3 2 15,0-2-5-15,8-10 0 16,13-7 0-16,1-13-5 0,6-11 4 16,5-12-2-16,3 0-3 15,3-17-21-15,-3-13-17 16,-8-3-11-16,-9-1 11 15,-11 1 3-15,-8 4 20 16,0 3 16-16,-15 6 5 16,-12 5 0-16,2 10 1 15,-2 5 3-15,-1 0 3 16,2 16 0-16,2 7-6 16,5 4-1-16,4 2 0 15,6 0-76-15,6-3-159 16,3-6-176-16</inkml:trace>
  <inkml:trace contextRef="#ctx0" brushRef="#br1" timeOffset="-129677.37">7256 14596 572 0,'0'0'189'16,"0"0"-102"-16,0 0 109 15,0 0-70-15,0 0-72 16,0 0-19-16,-3-15-15 16,-1 23-12-16,-8 18-5 15,1 6-3-15,1 6 0 0,3-3-2 16,7-4 0 0,0-6-2-16,0-7 1 0,10-7-1 15,12-5-24-15,5-6-32 16,9-2-18-16,1-19 2 15,-1-6-12-15,-5-4 14 16,-10 2 31-16,-6 0 31 16,-12 5 10-16,-3 8 2 15,0 2 11-15,-4 8 42 16,-7 2 42-16,2 3 12 16,5 1-24-16,1 0-36 15,3 0-26-15,0 0-20 16,0 11 0-16,0 4-1 15,10 3 0-15,8-2 0 16,6-4 0-16,4-2 0 0,-4 0-1 16,3-4 1-1,-9 0-2-15,1 0-24 0,-8 0-14 16,-4 1-2-16,-1 3 11 16,-6 4 13-16,0-2 5 15,-6 8 10-15,-12-2 3 16,-7-1 0-16,-3 1 1 15,-1-3-1-15,1 0 0 16,0-2 0-16,-1-4 0 16,1-4-2-16,2-2-20 15,1-3-35-15,3-7-60 16,3-15-187-16</inkml:trace>
  <inkml:trace contextRef="#ctx0" brushRef="#br1" timeOffset="-129449.75">7189 14437 964 0,'0'0'140'0,"0"0"-77"16,0 0 76-16,0 0-75 15,0 0-52-15,0 0-12 0,-8-9-7 16,10 9-76 0,10 0-111-16,4 0-127 0,-2 0-281 15</inkml:trace>
  <inkml:trace contextRef="#ctx0" brushRef="#br1" timeOffset="-126928.6">8442 14583 593 0,'0'0'137'0,"0"0"-95"0,0 0 94 15,0 0-15-15,-83-33-53 16,60 33-35-16,-2 20-17 16,-1 11-7-16,1 10-6 15,4 4 0-15,6-2-1 16,6-2-2-16,9-8-3 16,0-8 1-16,18-8-8 15,15-9 6-15,15-8-20 16,13-1-31-16,9-23-21 15,3-8-41-15,-12-1-10 16,-13-1-44-16,-11 3 56 16,-13 6 13-16,-9 5 102 15,-12 6 22-15,-3 4 93 16,0 5 51-16,-2 0-22 0,-9 3-13 16,-1 2-28-16,-3 0-38 15,4 0-11-15,-1 0-20 16,-1 10-10-16,2 7-8 15,1 5-7-15,3 4-1 16,2 4-4-16,5 1-3 16,0-8 0-16,0-3-1 15,8-3-2-15,8-7 0 16,6-4-1-16,5-6 3 16,3 0 0-16,6-9 0 0,0-15-4 15,-5-5-8 1,-4-2 1-16,-9-1 2 0,-8 2 3 15,-4 5 4-15,-4 7 1 16,-2 6 2-16,0 5 2 16,0 5 22-16,0 0 9 15,0 2-6-15,0 0-10 16,0 0-13-16,0 0-5 16,3 0-6-16,8 3-2 15,4 10 6-15,5 0 1 16,-2 4 0-16,-2 2-2 15,-1-2 3-15,-2 0-4 0,-2 1-7 16,-5-4-3 0,-3-3-10-16,0-4 7 15,-3-2-3-15,0-4 0 0,0-1 13 16,0 0 7-16,0 0 9 16,0-7 6-16,0-9-12 15,0-5 3-15,0 0 4 16,0-3 4-16,7-3 4 15,4 0-1-15,1 1-1 16,1 1-2-16,2 3-1 16,-2 7 3-16,-4 5-9 15,-1 4-1-15,4 5-5 16,0 1-1-16,5 0-1 16,2 4-3-16,1 13 2 15,1 4 0-15,-3 3-1 0,0 3 1 16,-3 0 2-16,-3-1-8 15,-2 0-12-15,-2-3-1 16,1-5-1-16,-5-4 14 16,-1-3-1-16,-1-8-1 15,-2-2 6-15,0-1 4 16,0 0 3-16,0 0 2 16,0 0 6-16,-3-11 16 15,-9-6-22-15,6-5 0 16,1-4 5-16,2-2-3 15,3 0 11-15,0 1 6 16,5 1-9-16,13 3-3 0,3-1-1 16,-2 7-7-16,3 1-3 15,-2 6-1-15,-1 6 0 16,-1 1 0-16,-1 3-3 16,2 0 0-16,-1 2-2 15,3 9-10-15,-1 3-13 16,-1 0-14-16,-3 2-5 15,-4-3-17-15,-5 0-21 16,-4-2 16-16,0 0-17 16,-3-5 28-16,0 3-16 15,-10-1-15-15,-7-3-55 16,0-2-79-16</inkml:trace>
  <inkml:trace contextRef="#ctx0" brushRef="#br1" timeOffset="-125970.73">9777 14629 657 0,'0'0'217'16,"0"0"-141"-16,0 0 91 16,0 0-51-16,0 0-80 15,0 0-30-15,39-72 2 0,-20 48-3 16,0 0-2-16,-5 4-2 16,-5 4 1-16,-3 6-1 15,-6 2 2-15,0 4 3 16,0 3 4-16,-12 1 11 15,-13 0-18-15,-11 16-2 16,-2 13 1-16,1 5-2 16,7 4-1-16,9-4 1 15,9-1-2-15,11-5-3 16,1-6 4-16,3-7-6 16,20-7 1-16,10-8-1 15,9 0-6-15,5-19 3 0,0-5 4 16,-6-3 5-1,-8 2 1-15,-8 0 0 0,-6 5 1 16,-7 4-1-16,-5 4 2 16,-7 5 17-16,0 4 21 15,0 0 1-15,0 3-7 16,0 0-22-16,3 0-12 16,13 0-5-16,10 0-3 15,9 3 8-15,5 4 0 16,-3 0-27-16,-7 0-4 15,-9 0 2-15,-5 1 1 16,-8 0 16-16,-5 3 5 0,-3 3 6 16,0 1 1-16,-5 4 2 15,-18 0 10 1,-6 1-6-16,1-2-2 0,7-2 0 16,5-4-4-16,10-7 0 15,4-4 0-15,2-1-2 16,0 0-3-16,22-10-25 15,14-15 20-15,9-13-25 16,3-8-38-16,-3 0 28 16,-7 4 6-16,-8 9 26 15,-10 8 13-15,-9 6 1 16,-6 7 15-16,-5 5 30 16,0 1 32-16,0 3-14 0,0 3 8 15,0 0 4 1,0 0-18-16,0 0-16 0,0 0-16 15,0 0-11-15,0 11-8 16,0 13-5-16,0 8 14 16,3 6 6-16,-2 5-13 15,-1 10-1-15,0 6-1 16,0 3-7-16,0 2 6 16,0-3-6-16,-4-1-2 15,-4-3 1-15,-2-7-1 16,1-10-45-16,4-10-44 15,-1-13-70-15,5-8-63 16,-3-7-59-16,1-2-244 16</inkml:trace>
  <inkml:trace contextRef="#ctx0" brushRef="#br1" timeOffset="-125010.54">10511 14537 817 0,'0'0'168'16,"0"0"-140"-16,0 0 125 15,-15-85-41-15,28 67-75 16,13 4-16-16,5 2 4 16,6 1-10-16,2 7-11 15,-3 2-4-15,-2 2 0 0,-3 0-1 16,-2 14 1-1,-7 3-1-15,1 2-1 0,-7 3-25 16,-7 0-19-16,-6 0 8 16,-3 4 2-16,-9 0 0 15,-18 2 3-15,-9-3 23 16,-1-3 6-16,0-2 4 16,7-3 2-16,9-6-2 15,8-5 0-15,5-3-1 16,8-3 2-16,0-2 2 15,25-20-3-15,17-9-8 16,12-6-8-16,7 1-17 16,3 6 12-16,-4 3 18 15,-2 6 3-15,-9 2 0 16,-13 5 1-16,-9 4 25 0,-14 4 31 16,-8 1 27-16,-5 1 6 15,0-3-4-15,-3 3-33 16,-15 1-37-16,-9 3 0 15,-3 3-6-15,0 15-5 16,-1 6 2-16,9 4-5 16,3-2-2-16,8 1 0 15,8-8 0-15,3-4-2 16,0-5-2-16,19-6-16 16,7-4-1-16,11 0-2 15,2-6-4-15,0-13 13 16,-2-2 6-16,-2-1 0 0,-6-2 8 15,-8 1 0-15,0 5 0 16,-9 1 0-16,-2 5 3 16,-4 0 14-16,-3 7 13 15,-3 0-10-15,5 3-13 16,-2 2-7-16,3 0 0 16,4 7-6-16,3 7 6 15,1 6-1-15,-5 4-10 16,-5-1-11-16,-1 0-4 15,0-2 1-15,-1-6-1 16,1-1 10-16,-2-6-3 16,2-3 11-16,-3-4 8 15,1-1-1-15,2 0 1 0,5-4 6 16,4-14 5-16,6-7 0 16,1-4 16-16,-1-5-8 15,3 1-2-15,0 1-8 16,0 7-3-16,1 8 0 15,2 8 7-15,-4 9-3 16,2 0-6-16,-3 8-4 16,-1 14 0-16,-2 6 0 15,-5 5 0-15,-2 1 0 16,-8-2 1-16,-1 1-1 16,0-3-10-16,-7-1-38 15,-11-2-71-15,-6-3-153 0,2-4-481 16</inkml:trace>
  <inkml:trace contextRef="#ctx0" brushRef="#br1" timeOffset="-123760.25">12047 14420 655 0,'0'0'145'0,"0"0"-68"16,0 0 60-16,0 0-51 15,0 0-28-15,0 0-38 16,-110-3-1-16,77 23-5 16,5 7 0-16,8-1-9 15,7 1 1-15,7-3-5 0,6-3-2 16,0-4 0-16,7-3 1 15,13-6 0-15,5-5 1 16,9-3 1-16,7-15-1 16,6-15-1-16,1-9-8 15,0-6-18-15,-3-10-12 16,-4-6 3-16,-7-9-6 16,-10-7 5-16,-7-1 14 15,-13 3 18-15,-4 8 4 16,0 16 6-16,-16 16 9 15,-3 14 38-15,5 14-5 16,4 4 16-16,2 3-18 0,-2 10-27 16,-7 22-18-16,-5 19 0 15,4 11 2-15,3 4 7 16,9 0-3-16,6-6 6 16,0-2-6-16,8-8 1 15,13-6-8-15,4-10 0 16,6-9-1-16,4-6-5 15,0-7 6-15,4-7-1 16,-5-5-1-16,-2 0-16 16,-4-8-7-16,-8-11 0 15,-4-5 6-15,-10-3 8 16,-5 3-2-16,-1 2-3 16,0 5 16-16,-4 5 2 0,-4 6 3 15,4 3 15-15,1 1 5 16,2 2-7-16,1 0-18 15,0 8-2-15,10 12-7 16,8 6 9-16,1 4 0 16,-1-2 0-16,-6 1 0 15,2-3-4-15,-3-3 0 16,-3-6 0-16,-2-3-29 16,-3-7-57-16,-3-6-31 15,1-1-11-15,1-8-16 16,-2-13-129-16</inkml:trace>
  <inkml:trace contextRef="#ctx0" brushRef="#br1" timeOffset="-123578.7">12454 14134 638 0,'0'0'154'15,"0"0"-117"-15,0 0 73 16,0 0-67-16,0 0-43 15,0 0-3-15,9 15-1 16,9 2 1-16,6 5-80 16,0 2-69-16,1 0-143 15</inkml:trace>
  <inkml:trace contextRef="#ctx0" brushRef="#br1" timeOffset="-122595.9">12744 14320 883 0,'0'0'92'0,"0"0"79"15,0 0-21-15,0 0-72 16,0 0-13-16,0 0-15 16,-26-37-24-16,26 37-13 15,0 0-6-15,0 0-7 16,0 3-1-16,0 11-3 15,5 8 4-15,11 6 1 16,1 1-1-16,2-3 1 0,-2 0-2 16,-3-5-1-16,0-5-10 15,1-5-18-15,-8-4-10 16,-1-6-3-16,-1-1 12 16,-4 0 16-16,3-4 15 15,2-20 1-15,-1-5 0 16,1-5-2-16,-3 4 0 15,0 4 0-15,0 4 0 16,1 6 1-16,-1 6 2 16,3 2-2-16,0 4 0 15,3 1 0-15,5 3-1 16,2 0-2-16,6 3 0 16,1 13 1-16,0 2 0 0,-1 3-3 15,1-1 5 1,1-1-2-16,0-2 0 0,-3-7-1 15,1-3 1-15,-1-5-10 16,0-2-17-16,0 0 8 16,0-12 12-16,-3-6 7 15,-3-5 2-15,-8-4 0 16,-4 1 1-16,-3 2 1 16,0 2 3-16,-10 7 5 15,-5 7 10-15,0 4 12 16,-3 4-18-16,3 5-4 15,-3 21-10-15,8 9 0 16,2 8-2-16,5 0 1 16,3-1-4-16,0-6 3 0,5-8-1 15,5-8 0-15,5-4-23 16,0-9-11-16,6-6 1 16,0-1 18-16,3 0 3 15,-5-14 11-15,-2-3 4 16,-7-2 2-16,-4 0-1 15,-3 3 2-15,-2 5 27 16,1 7 27-16,-2 1-2 16,0 3-7-16,0 0-22 15,0 0-18-15,0 7-8 16,1 19-5-16,4 8 4 16,4 8 1-16,3 1 0 15,1 5-1-15,7-2 0 0,2 1 1 16,0-4-2-1,-1-1 1-15,-3-9-1 0,-6-4-3 16,-7-8-36-16,-5-4-17 16,0-3 8-16,-19-3 31 15,-10-3 8-15,-4-6 2 16,-3-2 8-16,-1 0 1 16,4-5 0-16,0-14 4 15,5-6-3-15,7-5-1 16,11-8-9-16,10-5-81 15,7-1-34-15,29-2-38 16,1 3-101-16,8 4-146 0</inkml:trace>
  <inkml:trace contextRef="#ctx0" brushRef="#br1" timeOffset="-121246.7">13854 14400 886 0,'0'0'80'0,"0"0"67"16,0 0-16-16,0 0-79 16,0 0-26-16,0 0-16 15,52-55-9-15,-21 35 0 16,2-1-1-16,-5-1 1 0,-3 0-1 15,-5 0-8-15,-7 2-7 16,-5 4-1-16,-4 6 11 16,-4 2 5-16,0 3 1 15,-7 3-1-15,-18 2 3 16,-7 0-1-16,-5 13-2 16,1 9 1-16,3 5-1 15,9 4 0-15,12 0-2 16,9 1 2-16,3-6-3 15,14-2-1-15,17-7 1 16,11-7 1-16,12-10-68 16,4 0-51-16,-2-9-15 0,-2-10-41 15,-8-4-38-15,-4-1 91 16,-6-4 52-16,-8 1 72 16,-8 5 47-16,-9 2 78 15,-9 4 89-15,-2 6-21 16,0-2-66-16,-8 4-5 15,-17 1-40-15,-6 6-36 16,-5 1-3-16,-4 4-7 16,7 15-4-16,6 5-16 15,8 3-11-15,7 2-5 16,7-2 1-16,5-3-1 16,0-3-1-16,21-6-1 15,6-9-6-15,7-6-45 0,5 0-3 16,6-19-13-16,-2-9-15 15,-1-8-3-15,-5-6 33 16,-6-8 11-16,1-6 12 16,-4-7 23-16,-5-2 8 15,-7 5 4-15,-13 13 8 16,-3 13 37-16,0 15 42 16,-3 10 1-16,-2 8 15 15,2 1-52-15,-4 0-34 16,-5 21-13-16,-4 15-3 15,2 9 6-15,5 3 1 16,8 2-7-16,1 0-3 0,3-4-2 16,15-3-3-1,10-4 1-15,8-8 0 0,9-7-4 16,7-8-32-16,0-9-16 16,2-7 0-16,-5 0 18 15,-6-2 26-15,-7-14-25 16,-7-5 33-16,-7-8 2 15,-5-1 4-15,-6 0 13 16,-6 0 22-16,-5 6 3 16,0 3 5-16,-3 6-5 15,-10 2 0-15,-3 7-21 16,1 6-8-16,-4 0-8 16,-2 1-5-16,1 17 0 15,1 3 0-15,7 6-1 16,2 1 0-16,7 2 1 0,3-3-1 15,0 0-1-15,9-4-1 16,7-5-9-16,2-6-38 16,-1-4-2-16,0-4-5 15,0-4 16-15,-2 0 17 16,-2-7 7-16,2-10 15 16,-3-4 2-16,-1-2 2 15,-3 2-1-15,-3 3 15 16,-2 6 23-16,-2 2 14 15,1 7 5-15,-2 1 3 16,0 2-24-16,0 0-19 16,0 0-7-16,3 0-11 0,6 7-1 15,4 15 1-15,5 8 0 16,3 6 0-16,1 2 0 16,1 1 0-16,-4 0 0 15,-4-2 0-15,-4-4-1 16,-5-4-4-16,-3-3-20 15,-3-6-10-15,0-5 6 16,-2-3 5-16,-16-3 6 16,-7-3 16-16,-2-1-13 15,-1-1 2-15,-1-4 10 16,3 0-5-16,-4 0 1 16,1 0 3-16,8-15-2 15,5-6-43-15,11-11-92 0,5-8-51 16,14-6-162-16</inkml:trace>
  <inkml:trace contextRef="#ctx0" brushRef="#br1" timeOffset="-120878.71">15245 14275 602 0,'0'0'199'16,"0"0"-137"-16,0 0 88 15,0 0-78-15,0 0-45 16,90-53 5-16,-74 38-2 0,-4-2-14 16,-1 0-7-1,-4-2-4-15,-4 2-2 0,-3 0 1 16,0 4-1-16,0 2-1 16,-2 4 4-16,-6 2-2 15,-2 5 8-15,-5 0 5 16,-4 5-10-16,-5 16-3 15,3 8 0-15,0 5 16 16,5 5 4-16,7-3 4 16,6-1-3-16,3-7-7 15,0-4-6-15,2-4-8 16,13-6-1-16,8-6-2 16,7-8-1-16,3 0-1 0,6-6-72 15,-5-15-106 1,-3-1-126-16,-4 1-487 0</inkml:trace>
  <inkml:trace contextRef="#ctx0" brushRef="#br1" timeOffset="-119455.69">1272 16198 658 0,'0'0'213'0,"0"0"-139"0,0 0 23 16,0 0 67-16,0 0-79 15,0 0-55-15,-9-43-19 16,9 46-11-16,0 26-13 16,7 11 12-16,10 12 1 15,1-1 0-15,-2-1-7 16,-4-4 6-16,2-5 0 15,-3-4-10-15,-6-7-22 16,1-8-78-16,-3-8-100 16,-3-13-75-16,0-1-185 15</inkml:trace>
  <inkml:trace contextRef="#ctx0" brushRef="#br1" timeOffset="-118313.7">1163 16395 819 0,'0'0'71'16,"0"0"-55"-16,0 0 69 16,0 0-31-16,0 0-38 15,0 0-12-15,52-50 0 16,-1 8 6-16,7-9-4 16,0-10-5-16,-2-4-1 15,-9 3-3-15,-8 5-23 16,-9 11-15-16,-9 13-13 15,-9 11 17-15,-6 10 17 16,-6 9 20-16,0 3 75 16,0 0-5-16,0 0-33 0,0 8-22 15,0 20-14-15,-3 11 1 16,0 10 23-16,3 6 54 16,0-2-61-16,0-1-5 15,0-7 9-15,1-8-9 16,6-11-11-16,-2-6 3 15,1-7-4-15,0-4 0 16,-1-4-1-16,-1-3-1 16,0-2-5-16,-2 0-4 15,1 0-24-15,-2 0-21 16,2-8 11-16,-1-6 23 16,-1-2-18-16,2 3 29 15,-3 8 10-15,0 2 6 0,0 3 21 16,0 0-6-16,2 0-14 15,4 1-7-15,12 13-2 16,4 3 2-16,8 5 3 16,4 0 1-16,-1-2-3 15,1-4-2-15,-2-7 0 16,-4-3 1-16,-4-4 0 16,-3-2-1-16,0-2 1 15,1-15 2-15,-2-8-1 16,-1-8 0-16,-7-2-1 15,-2-1 0-15,-10 2 0 16,0 2 0-16,-13 6 0 0,-4 9 1 16,-2 6 5-1,2 8 2-15,0 3 17 0,-1 0 6 16,4 14-10-16,2 11-12 16,-1 7-4-16,4 3-4 15,9 4 2-15,0-5-2 16,0-3 1-16,17-5-2 15,3-7 0-15,7-6-1 16,6-8-8-16,3-5 9 16,8 0-1-16,-2-19 1 15,-4-5-5-15,-3-2-25 16,-11-1 5-16,-6 2 13 16,-6 2 4-16,-7 4 7 0,-5 7 1 15,0 3 5 1,0 2 9-16,0 5 13 0,0 2-2 15,0-2-9-15,0 2-12 16,0 0-4-16,4 2-6 16,8 12-1-16,10 4 7 15,-2 0 0-15,1 2 1 16,-4-1-1-16,-3-3 0 16,1-2 1-16,-6-3-2 15,-2-6 1-15,-2-2 0 16,-2-2 0-16,0-1-3 15,1 0 3-15,5-20 1 16,5-7 3-16,-1-7-1 16,-4-6-2-16,0-1 4 0,1 5 6 15,-4 7-4-15,0 12 4 16,-1 7 8-16,1 8-8 16,4 2-11-16,7 0-2 15,2 5 0-15,6 11 2 16,-1 3 1-16,2 4-1 15,-4-1-3-15,2 3 1 16,-5 0-26-16,-7 0-44 16,0 2-56-16,-3 0-118 15,0 0-355-15</inkml:trace>
  <inkml:trace contextRef="#ctx0" brushRef="#br1" timeOffset="-117563.73">3192 16211 350 0,'0'0'613'0,"0"0"-535"0,0 0 11 15,0 0 50-15,0 0-61 16,0 0-41-16,-21-77-16 16,21 74-18-16,7 0-3 15,14 3-11-15,6 0 5 16,6 0-4-16,0 13 6 16,-2 6-8-16,-1 3-10 15,-3 4-9-15,-5-2-2 16,-3-2 6-16,-8 0-3 15,-4-4-3-15,-4-2 2 0,-3-2 3 16,0-3 12 0,0-2 11-16,-7-4 5 0,-4-2 5 15,-2-3 3-15,-1 0-4 16,-2-3 8-16,1-16 3 16,2-4-6-16,4-7-3 15,4-6-6-15,5 1 5 16,0 1-5-16,2 3 2 15,14 8-2-15,4 1-9 16,5 5-5-16,6 2-24 16,4 4-39-16,-1 6-58 15,3 5-73-15,-6 0-41 16</inkml:trace>
  <inkml:trace contextRef="#ctx0" brushRef="#br1" timeOffset="-116079.48">3714 16286 570 0,'0'0'274'16,"0"0"-177"-16,0 0 37 16,0 0-74-16,31-91-47 15,-10 54-7-15,0 2 2 16,-5-1-4-16,-4 5 0 15,-3 6-4-15,-6 6 3 16,-3 10 0-16,0 6 5 0,-3 1 7 16,-12 2-2-16,-7 0-3 15,-11 22-2-15,-6 12-8 16,5 8 0-16,4 3 0 16,12-2 0-16,8-4-3 15,7-5 3-15,3-8 0 16,0-6-2-16,16-4-4 15,9-8-1-15,11-8 0 16,6 0 5-16,7-17-3 16,1-12-26-16,-3-6-8 15,-5-3 0-15,-5-2 5 16,-7 5-13-16,-9 6 10 16,-9 12 34-16,-8 6 3 0,-2 8 40 15,-2 0 31 1,0 3 7-16,0 0-32 0,0 0-19 15,0 0-4-15,0 0-10 16,0 0-12-16,0 9-1 16,0 10-4-16,0 3 3 15,0 3-3-15,4-5 4 16,4-3 0-16,-2 0-4 16,4-5 3-16,-1-3-18 15,0-4-10-15,1-4 7 16,-2-1 16-16,-2 0-10 15,3-6 5-15,-2-15-2 0,-1-4-11 16,-1-4 23 0,-2 0 0-16,0 4 1 0,-2 2 8 15,-1 4 18-15,0 4 6 16,0 3-3-16,0 2-5 16,0 5-6-16,0 3-3 15,0 2-3-15,2 0-7 16,5 0-5-16,2 0-2 15,5 5 1-15,2 10 1 16,5 3 0-16,-5 3 3 16,2 2-2-16,-3-3-1 15,0-1-20-15,-3-5 7 16,-1-6-3-16,0-1-1 16,0-2 10-16,-2-3 3 15,-2-2 3-15,4 0 1 16,-2-12 2-16,1-7 3 0,-1-8-2 15,0 1 6-15,-3-1 1 16,3 3-6-16,-2 2 0 16,-1 3-3-16,0 2 6 15,0 4-4-15,-3 4 0 16,3 3 1-16,-3 2-3 16,-1 1 1-16,-1 3-2 15,1 0-2-15,2 0 0 16,2 0-2-16,4 6 3 15,-2 5-1-15,4 4 2 16,-2 2 0-16,-1 0 0 0,0 0-4 16,0 0-3-1,2-3-1-15,-1-1-2 0,3-4 0 16,1-4-5-16,1-5 8 16,0 0-44-16,1 0 13 15,1-16 27-15,0 0 10 16,-3-5-4-16,-1-3 5 15,-2-1 0-15,-4 3 3 16,-1 1 11-16,0 2 19 16,-6 5 15-16,3 1-17 15,-3 4 8-15,0 0-8 16,0 4-3-16,0 1-7 16,0 0-2-16,0 3-9 15,0-1 4-15,0 2 1 16,0 0-2-16,0 0 1 0,0 0 0 15,0 8-6-15,0 11-7 16,-6 8 0-16,3 5 9 16,3 1-1-16,0 0-3 15,0-1-4-15,6-1 0 16,5-5-1-16,2-5-2 16,-1-5 2-16,3-8-3 15,4-8 2-15,2 0-6 16,7-7-15-16,-1-15 6 15,0 0-13-15,-4-5 2 16,-7 1 4-16,-7 0-5 16,-6-1 14-16,-3 0 8 0,0 0 5 15,-2 2 0-15,-13-3 1 16,-7 6 2-16,0 3-3 16,-2 8 4-16,4 7-2 15,-2 4-1-15,3 0-1 16,-4 11-1-16,2 6-1 15,-1 4 0-15,0 2-50 16,-1 6-67-16,-2-1-95 16,1 0-213-16</inkml:trace>
  <inkml:trace contextRef="#ctx0" brushRef="#br1" timeOffset="-114797.41">5162 15879 684 0,'0'0'162'0,"0"0"-81"15,0 0 106-15,0 0-54 16,0 0-47-16,0 0-35 15,0 0-19-15,12-69-24 16,-6 69-8-16,3 20-6 0,3 9 6 16,10 9 4-1,-1 1-1-15,0-3-2 0,1-1-1 16,1-4-1-16,0-4 1 16,-3-5 0-16,2-8 0 15,-7-4 0-15,0-6 1 16,-7-3 0-16,-1-1-2 15,-1-9-2-15,-2-13 3 16,1-12-2-16,-5-1 0 16,0 2-1-16,0 0 1 15,0 3-3-15,0 1 4 16,0 3-1-16,0 1 2 16,0 1 0-16,9 3 0 0,3 4-1 15,1 4-1 1,5 3-1-16,0 6 0 0,3 4-5 15,4 0-25-15,2 7-8 16,0 12-2-16,1 8-18 16,-2-1-59-16,2 3-17 15,-1-5-30-15,3-6-117 16,0-6-208-16</inkml:trace>
  <inkml:trace contextRef="#ctx0" brushRef="#br1" timeOffset="-114197.8">5915 15884 458 0,'0'0'282'0,"0"0"-123"16,0 0 8-16,0 0-33 0,0 0-56 16,0 0-10-16,-80-51-5 15,68 51-6-15,0 0-19 16,0 12-23-16,3 5-11 16,3 5-2-16,2 5-1 15,4-1 0-15,0-2-1 16,5-4 0-16,9-3-4 15,4-8 4-15,-2-4-23 16,5-5-8-16,0 0-7 16,-3 0 0-16,-2-7 6 15,-7-10-9-15,-6-5 16 16,-3-2 19-16,0 2-2 16,-15-1 2-16,0 6 5 15,3 4 1-15,4 5 4 0,5 4 8 16,3 2 8-16,0 2-14 15,13 0-6-15,18 0-6 16,11 2 6-16,6 5 0 16,-5-3-5-16,0 0 5 15,-4-4-1-15,0 0 0 16,-5-3-4-16,-2-14-21 16,-6-3-12-16,-3-8 8 15,-10-4 9-15,0-6 7 16,-8-3 14-16,-5-4 0 15,0-6 0-15,-5-1 2 16,-20-4 2-16,-8 3 4 0,-3 8 20 16,2 11 5-16,9 15 23 15,7 12 1-15,12 7-5 16,6 3-23-16,0 31-29 16,0 17-1-16,19 16 1 15,4 5 5-15,7-3-3 16,0-7-4-16,-5-3-2 15,-3-6 0-15,-5-4-34 16,-1-3-91-16,9-6-114 16,2-5-121-16</inkml:trace>
  <inkml:trace contextRef="#ctx0" brushRef="#br1" timeOffset="-112613.91">7038 15865 701 0,'0'0'221'16,"0"0"-152"-16,0 0 104 0,0 0-55 15,0 0-63-15,0 0-25 16,0-44-19-16,0 44-11 16,0 10-7-16,5 16 0 15,7 4 7-15,1 2 1 16,1-4 1-16,2-6-1 16,-2-5-1-16,0-1-1 15,-2-6 1-15,3-3 1 16,-3-3-1-16,0-4 0 15,-2 0 0-15,1 0 0 0,2-6 1 16,-1-9-1-16,-1-4-1 16,-1-3 1-16,-2-2 0 15,-2 0 0-15,0-1 1 16,2 3 1-16,0 3-4 16,-2 5 2-16,0 5 0 15,-3 5 3-15,-3 4-3 16,0 0 0-16,7 0-2 15,4 16-6-15,4 5 8 16,9 3 0-16,-2 3 0 16,0-1 0-16,-1-4 0 15,2 0 0-15,-3-5-2 16,0-7 2-16,-2-5-1 16,-2-5-5-16,1 0 0 15,-4-3 6-15,2-14 2 0,-3-4 3 16,1-4-3-1,-4 1-2-15,-1-2 4 0,-1 2 4 16,-1 4 5-16,2 1-5 16,-2 4-1-16,-2 6-4 15,3 4 2-15,1 0-5 16,1 3-2-16,7 2 1 16,1 0 1-16,2 7-4 15,2 10 2-15,0 1 0 16,0 4 2-16,-2-2-1 15,-2-2 0-15,-1-2 1 16,-4-4 0-16,-3-4-2 0,4-3 0 16,-7-2-1-1,-1-3 1-15,-1 0 0 0,5 0 2 16,0-11 5-16,5-8-5 16,-1-1 4-16,-4-4-4 15,0 0 1-15,3-3 0 16,-2 5 1-16,-1 3-2 15,3 7 0-15,-1 5-2 16,-2 5 1-16,5 2 0 16,0 0-4-16,4 8-1 15,-1 8 3-15,-6 6-1 16,-2 3 3-16,-3 2-3 16,-6-2-2-16,0-2-22 0,0-3-24 15,-3 0-9 1,-12-6-53-16,0-6-20 0,0-7-40 15,-1-1-103-15</inkml:trace>
  <inkml:trace contextRef="#ctx0" brushRef="#br1" timeOffset="-112426.57">7935 15491 899 0,'0'0'63'0,"0"0"60"0,0 0-30 16,0 0-90 0,0 0-3-16,0 0-8 0,28 59-51 15,12-33-93-15,5-3-85 16,-2-4-236-16</inkml:trace>
  <inkml:trace contextRef="#ctx0" brushRef="#br1" timeOffset="-111964.81">8321 15608 671 0,'0'0'237'16,"0"0"-112"-16,0 0 80 16,0 0-81-16,0 0-55 15,0 0-34-15,-31-39-31 0,31 57-4 16,0 15-5-16,0 9 5 15,3 3 2-15,10-1-2 16,1-8-2-16,3-4-3 16,3-10 0-16,1-8-24 15,3-8-5-15,2-6-3 16,3-4-23-16,-1-20 23 16,1-9-17-16,-1-6 1 15,-6-6 19-15,-4-2 10 16,-10-4 11-16,-8-2 13 15,0-1 4-15,-11 1 6 16,-4 8 26-16,5 15 8 16,2 16 21-16,6 7 17 15,0 7-13-15,2 0-44 0,0 25-25 16,19 13 0-16,7 14 15 16,-3 5 7-16,-3 4-6 15,-4-2-9-15,-7 2-5 16,-6-6 0-16,-3-1-2 15,0-3-7-15,-7-7-91 16,1-5-157-16,6-14-276 16</inkml:trace>
  <inkml:trace contextRef="#ctx0" brushRef="#br1" timeOffset="-110180.85">9661 15780 793 0,'0'0'68'16,"0"0"58"-16,0 0 25 15,-83-61-79-15,61 60-25 16,4 1-7-16,2 0-8 0,-2 14-17 16,3 12-15-16,0 7 0 15,6 4-2-15,8-3 2 16,1-5-1-16,4-6-5 16,17-6 4-16,2-6 2 15,2-6 0-15,6-5 2 16,2 0-2-16,3-20-3 15,1-8-22-15,-6-8-19 16,-8-3 5-16,-8 1 2 16,-11 4-1-16,-4 4 7 15,0 9 27-15,-3 8 4 16,-6 5 6-16,4 6 31 16,0 2 16-16,3 0-10 15,2 0-28-15,0 5-15 0,0 19-5 16,0 7 5-16,0 6 8 15,3 1 1-15,12-6-7 16,2-5-1-16,2-5 0 16,3-8-1-16,2-8-2 15,2-6 1-15,8 0 1 16,0-17 0-16,6-15-12 16,-4-9-5-16,-4-8 0 15,-7-5-1-15,-7-4 1 16,-12-4 10-16,-6-2 6 15,0 0 1-15,-21 4 1 16,-3 13 3-16,0 11 5 16,5 17 20-16,1 10 3 0,12 7 14 15,3 2-20-15,1 11-26 16,1 23-2-16,1 18 1 16,0 12 1-16,0 1 11 15,9 0 0-15,12-2 2 16,-2-9-2-16,2-4 0 15,4-8-10-15,2-9-2 16,3-9 0-16,3-12-2 16,3-11-4-16,1-1-24 15,3-20 2-15,-4-11-12 16,-5-5 7-16,-8-3 8 16,-11-3 16-16,-6 2 9 15,-6-2 0-15,0 8 1 0,-3 5 2 16,-8 9 7-1,4 9 21-15,1 4 24 0,3 6-5 16,3 1-29-16,0 0-20 16,9 6-11-16,12 10 11 15,10 6 0-15,2-1 0 16,2 0 0-16,-3 1 0 16,-8 0-3-16,1-2-8 15,-7 0-17-15,-6 0 4 16,-6 1-1-16,-6 1 9 15,0-1 7-15,-15 0 4 16,-12-1 1-16,-6 4 2 16,-1-3-6-16,3-2-5 15,5-5 3-15,10-6-19 0,9-4 7 16,5-4-16-16,2-3-2 16,8-22-58-16,20-14-13 15,13-9 16-15,10 1-66 16,3 4 34-16,-2 5 31 15,-8 8 96-15,-12 8 3 16,-9 8 85-16,-10 6 7 16,-9 5 35-16,-4 3 12 15,0 0-39-15,0 0-14 16,0 3 1-16,0 14-12 16,-10 5 45-16,3 3-70 15,1 3-23-15,6-2-10 16,0-1-11-16,0 0-3 0,12-6-6 15,4-5 0-15,1-4 0 16,3-5 0-16,4-5-1 16,3-2 2-16,4-16-2 15,-1-6-3-15,-2-5-12 16,-6-2-4-16,-5-1 2 16,-8-1 0-16,-7 1 11 15,-2 4-1-15,-6 0 8 16,-18 9 1-16,1 8 2 15,-5 9-1-15,1 2-1 16,-1 13-1-16,-5 14-1 16,3 6-1-16,-1 1-21 0,4 4-73 15,5-5-88-15,7-5-186 16</inkml:trace>
  <inkml:trace contextRef="#ctx0" brushRef="#br1" timeOffset="-109230.1">11513 15369 489 0,'0'0'164'0,"16"-99"-39"15,-16 61 34-15,0 10 0 16,0 14-23-16,-1 6-56 15,-1 8-29-15,1 0-21 16,-6 10-23-16,-1 27-7 16,-2 19 0-16,-4 17 8 15,8 3 7-15,6 1 3 16,0-6-6-16,6-7-1 16,11-6-1-16,2-11-5 15,-1-14-3-15,4-7-2 16,-1-13 0-16,2-8 0 0,2-5 0 15,0 0-10-15,1-21-11 16,-7-8-6-16,-6-4-2 16,-10-4 5-16,-3 0 2 15,-3 3-8-15,-16 6 12 16,-2 9 18-16,0 5 1 16,2 7 2-16,5 4 15 15,4 3 4-15,4 0-4 16,2 17-17-16,1 9 1 15,3 8 1-15,0 1 0 16,3-6-1-16,17-4-2 16,6-5 0-16,8-9 0 0,5-9 1 15,13-2 0-15,-1-7 1 16,-3-16-3-16,-6-4 1 16,-11-2-2-16,-9 0 1 15,-10-1 1-15,-9 0 2 16,-3-1-2-16,-7 2-2 15,-8 8 2-15,-3 7 4 16,4 9-2-16,4 5 0 16,-2 0 2-16,4 22-4 15,2 9-2-15,3 9 2 16,3 0 3-16,0-1-3 16,14-8-1-16,5-6 0 15,1-5-1-15,7-9-1 0,1-8 1 16,11-3 0-16,8-6-74 15,7-18-127-15,1-3-189 16</inkml:trace>
  <inkml:trace contextRef="#ctx0" brushRef="#br1" timeOffset="-108870.51">12948 15400 1013 0,'0'0'148'0,"0"0"-62"15,0 0 104-15,0 0-115 16,0 0-60-16,0 0-15 15,-22-3-3-15,22 39 2 16,0 12-1-16,1 1 2 16,1 0 0-16,-2-8 0 15,0-2 2-15,0-7-2 16,0-8-7-16,0-10-11 16,0-5-33-16,0-9-38 15,0 0-12-15,0-4-19 0,0-18-76 16,0-12-141-16,7-7-97 15</inkml:trace>
  <inkml:trace contextRef="#ctx0" brushRef="#br1" timeOffset="-108668.63">12948 15227 589 0,'0'0'171'0,"0"0"-88"16,0 0 28-16,0 0-47 15,0 0-54-15,0 0-8 16,16 36 2-16,11-13-1 0,6 2-2 16,6-3-2-16,4-3-27 15,2-2-79-15,-4-3-57 16,-9-6-85-16,-11-4-29 16</inkml:trace>
  <inkml:trace contextRef="#ctx0" brushRef="#br1" timeOffset="-107947.67">13272 15397 204 0,'0'0'252'16,"0"0"-36"-16,0 0-45 15,0 0-51-15,0 0-31 16,0 0-5-16,0 0-25 16,0 8-22-16,-2 6-8 15,-7 8 15-15,-4 5 8 16,1 2-29-16,6-3-8 16,6 1-5-16,0-7-7 15,0-2-2-15,13-2 0 0,8-5-1 16,3-3-2-16,3-6 2 15,0-2-2-15,-3 0-1 16,-2 0-13 0,-6 0 0-16,-7 0-2 0,-4 0 8 15,-4 0 2-15,-1 5 2 16,0 5 5-16,0 4 1 16,-7 0-8-16,-9 1-15 15,-1 0-9-15,-4-1 8 16,-1-2 4-16,5-4 2 15,1-2 7-15,4-3 10 16,7-3 1-16,5 0 1 0,0-10-1 16,8-17-3-1,19-14-36-15,12-9-28 0,8-4-24 16,4 3-17-16,1 6 20 16,-3 11 39-16,-10 10 49 15,-10 10 3-15,-13 6 45 16,-7 5 23-16,-9 3 33 15,0 0 1-15,0 0 6 16,0 0-16-16,0 0-15 16,0 6-37-16,0 13-12 15,-6 5 29-15,-3 1-32 16,5 1-17-16,2-4-5 16,2-1-5-16,0-2 0 15,0-4 0-15,8-2-1 16,8-4 1-16,6-6-2 0,1-3 1 15,4 0-1-15,-2-9-12 16,3-10-6-16,-2-2-2 16,-7-1-1-16,-3-2 2 15,-6-2 4-15,-7-1 13 16,-3 1 3-16,0-2 0 16,-17 5 1-16,-8 3 0 15,-5 8 0-15,-6 9-2 16,-6 3 0-16,-1 12 0 15,-5 15 0-15,0 6 1 16,2 2-43-16,6 3-76 16,7-3-95-16,12-7-232 0</inkml:trace>
  <inkml:trace contextRef="#ctx0" brushRef="#br1" timeOffset="-106014.36">14173 15354 700 0,'0'0'155'16,"0"0"-43"-16,0 0 58 15,0 0-28-15,0 0-74 16,0 0-37-16,3-32-6 16,-3 32-10-16,0 0-15 15,3 7-6-15,0 19 3 16,1 11 3-16,-2 4 2 0,2 1 0 15,-3-5-2-15,1-4 0 16,2-2 0-16,-2-11 0 16,-1-4-1-16,2-5 1 15,-1-8-1-15,-1-3-7 16,2 0-14-16,0 0 18 16,6-22-4-16,0-9-1 15,0-9-28-15,-1 4 28 16,-3 2 9-16,-2 4 1 15,0 4 1-15,-1 2-1 0,-2 7 3 16,3 5 6 0,-3 7-1-16,2 1 9 0,-2 4-9 15,1 0-9-15,5 0-6 16,7 17 1-16,5 8 5 16,6 4 0-16,-2 3 2 15,1 0-2-15,-4-4 0 16,1-3-2-16,-4-10 2 15,-1-4-1-15,-3-8 0 16,0-3 1-16,0 0 3 16,0-14 1-16,6-12 1 15,-2-9-4-15,-4-2 1 16,-4-2-2-16,-4-3 1 16,-2 7 0-16,-2 4-1 15,0 8 0-15,0 8 2 0,0 5-1 16,0 6 0-16,0 3 5 15,0 1-2-15,0 0-4 16,1 4-7-16,12 17-2 16,2 7 9-16,5 6 1 15,-4 4 0-15,1-1-1 16,-1-2-1-16,-1-5-1 16,3-7 0-16,-3-10-1 15,1-6-17-15,-1-7-13 16,4 0 11-16,2-8 14 15,3-14 6-15,-2-7 2 16,-2-6 0-16,-7-3 1 0,-4 1-1 16,-5 2 3-1,-4 7 3-15,0 5 22 0,0 6 6 16,-5 7 1-16,-1 5 3 16,3 4-3-16,1 1 1 15,1 0-23-15,-7 1-8 16,-5 23-5-16,-4 7 1 15,-2 13-1-15,7-4 0 16,6 0-1-16,6-4 1 16,0-6-3-16,5-4 2 15,10-10-2-15,5-3-1 16,7-13-16-16,5 0 5 16,0-5 8-16,1-19 2 0,-1-5 1 15,-6-5 0-15,-5-5-1 16,-6-4 4-16,-4 4 1 15,-7 2-2-15,-3 9 4 16,-1 6 1-16,0 9-2 16,0 5 10-16,0 3 4 15,0 5 0-15,0 0-8 16,0 0-7-16,0 0-4 16,8 6-1-16,6 14 5 15,3 1 0-15,0 4 0 16,-2 1 0-16,-2 5 0 15,-1-4 0-15,0-1-3 16,-4-3-4-16,-1-8-14 16,-4-1-3-16,-2-7-2 0,1-4 1 15,-2 0 14-15,0-3 6 16,0 0 5-16,0 0 2 16,0-4 4-16,0-12-2 15,0-6-3-15,0-3-1 16,0-7 1-16,0 2-1 15,0 4 0-15,7 3 1 16,8 6-1-16,-1 3 0 16,3 5-1-16,2 2-1 15,3 2 2-15,2 5-5 16,-2 0-39-16,2 0-41 16,-2 0-29-16,-2 2-20 15,-4 1 7-15,0-2-24 0,-3-1 17 16,-4 0 49-16,-2-1 44 15,-4-12 41-15,-3 1 34 16,0-2 54-16,0 0 69 16,0 1-28-16,0 4 0 15,-5 0-6-15,0 4-20 16,2 2-9-16,0 3 0 16,3 0-23-16,-2 0-33 15,1 0-13-15,-2 11-16 16,1 18-8-16,0 13 6 15,2 11 4-15,0 7-7 16,0 5-1-16,0 1-3 0,0 1 0 16,0-2-1-1,0-1 1-15,0-7-4 0,10-5 3 16,4-13-52-16,0-8-38 16,-1-8-66-16,-1-10-56 15,-3-10-89-15,-4-3-328 16</inkml:trace>
  <inkml:trace contextRef="#ctx0" brushRef="#br1" timeOffset="-105031.79">15506 15216 814 0,'0'0'119'0,"0"0"-61"15,0 0 135-15,0 0-92 16,0 0-79-16,0 0-19 16,-3-32-3-16,34 32 0 15,8 0-3-15,-3 12 3 16,-6 5-10-16,-9 7 5 16,-12 2-13-16,-8 9-8 15,-1-1 0-15,-6 3 2 16,-16-1-18-16,-6-4 8 15,-2-4-9-15,7-9-6 0,4-5 21 16,11-8-5 0,5-6-12-16,3-3 45 0,0-20 4 15,15-11-3-15,9-12 6 16,9-10-7-16,3-7 4 16,1-9 4-16,0-9-7 15,-7 4 11-15,-9 11-3 16,-6 16 34-16,-11 21 15 15,-2 13 35-15,-2 10 9 16,0 4-32-16,0 2-28 16,0 0-22-16,0 3-8 15,0 23-11-15,-6 17 0 16,0 13 19-16,6 4-10 0,0-2 2 16,0-2-7-16,9-5-4 15,6-4-1-15,3-7 0 16,-1-9-2-16,2-10 2 15,-5-7-2-15,0-9-4 16,-5-4-3-16,3-1 3 16,0-1 5-16,4-16 1 15,2-10 1-15,0-2 0 16,-6-4-1-16,-3 3 0 16,-3 4 1-16,-3 7 0 15,-2 6 1-15,1 6-1 16,-2 4 4-16,1 3-4 15,-1 0-1-15,5 0 0 16,8 10-11-16,1 13 10 0,3 4 1 16,-2 2 0-16,-3 3 0 15,-3-4-2-15,-1-5-10 16,-1-4-11-16,0-5 8 16,-2-6 10-16,0-4-8 15,-2-3 7-15,0-1 4 16,3 0 2-16,2-5 1 15,4-9 1-15,4-9-1 16,-2-2 0-16,0-1 1 16,1-6-1-16,-2 2 0 15,2-1 0-15,-2 2-1 16,1 4 2-16,-7 10-1 16,-2 8-1-16,-2 7 0 15,1 0 0-15,3 11-7 0,1 12 6 16,-2 7 2-16,-4 3-2 15,-2 1 1-15,0 0 0 16,0-5-1-16,-2-4-1 16,-4-4 1-16,0-6-16 15,-1-6-37-15,-1-5-22 16,1-4-46-16,1 0-36 16,3-11-135-16</inkml:trace>
  <inkml:trace contextRef="#ctx0" brushRef="#br1" timeOffset="-104850.73">16271 14866 903 0,'0'0'93'16,"0"0"41"-16,0 0-36 15,0 0-98-15,0 0-1 16,0 0 0-16,36 92-18 15,-6-52-118-15,0-1-79 16,-5-7-223-16</inkml:trace>
  <inkml:trace contextRef="#ctx0" brushRef="#br1" timeOffset="-104581.71">16527 15123 229 0,'0'0'637'0,"0"0"-476"16,0 0 63-1,0 0-109-15,0 0-55 0,0 0-18 16,-72 43-7-16,46-8 6 16,8 2-23-16,4 4-3 15,8-4-4-15,6-2 0 16,0-6-1-16,0-4-5 16,9-10-4-16,11-5-1 15,9-10-1-15,7 0-22 16,4-15-62-16,-3-9-103 15,-11-4-157-15,-9 3-436 16</inkml:trace>
  <inkml:trace contextRef="#ctx0" brushRef="#br1" timeOffset="-95108.56">1506 17065 160 0,'0'0'855'15,"0"0"-780"-15,0 0-39 0,0 0 58 16,0 0-51 0,0 0-36-16,0 0-6 0,-22 111 8 15,32-58-8-15,2 5 0 16,-3 3 0-16,-3-3-2 16,-3-8 0-16,-1-8-2 15,-1-11-41-15,-1-11-26 16,0-8-29-16,0-9-61 15,0-3-42-15,0-2-152 16</inkml:trace>
  <inkml:trace contextRef="#ctx0" brushRef="#br1" timeOffset="-93916.63">1352 17481 622 0,'0'0'199'16,"0"0"-159"-16,0 0 55 15,0 0 2-15,0 0-46 16,0 0-34-16,45-51 9 16,-1 12 5-16,5-12-14 15,3-7-10-15,-3-2-7 16,2 0-6-16,1 1-8 16,-7 1-51-16,-4 12-22 15,-16 14 26-15,-11 12 0 16,-9 12 35-16,-5 5 26 15,0 3 18-15,0 0 42 16,0 5-10-16,-5 12-19 0,-2 12 2 16,0 4 16-1,7 6 6-15,0 0 10 0,0 5-19 16,0 0-5-16,0 4 3 16,0 1-11-16,0-1-11 15,4-2-7-15,2-6-15 16,0-8 2-16,0-8-2 15,0-8 0-15,-3-7-4 16,4-7-4-16,-4-2-15 16,5 0-22-16,4-17-6 15,4-12 17-15,5-9 0 16,-6-4 3-16,1-4 0 0,-7 11-11 16,0 10 29-16,-2 9 13 15,-4 12 0-15,-1 4 1 16,1 0 2-16,3 0-2 15,6 15-1-15,4 5 10 16,1 2 2-16,4 3 6 16,-2-5-4-16,3-1-4 15,-2-5-5-15,-1-3-2 16,6-11 2-16,-2 0-3 16,7-7 0-16,0-15 2 15,-2-10-3-15,0-2 2 16,-4 0-1-16,-8 1-1 15,-5 3-1-15,-8 6 2 16,-3 6-2-16,0 6 3 16,0 6 2-16,0 6 14 0,-11 0 39 15,-3 0-5-15,0 0-40 16,-2 15-7-16,-1 9 3 16,4 5 1-16,7 2 1 15,6 0-6-15,0-1-4 16,0-4-1-16,12-4 0 15,4-6-2-15,-2-5 1 16,7-9-5-16,4-2 5 16,3-5-11-16,-1-19-5 15,1-1 8-15,-11-1-8 16,-1 0-2-16,-10 1 7 16,-4 1 0-16,-2 2 9 0,0 4 2 15,0 3 1-15,-5 8 1 16,2 2 4-16,0 4 12 15,3 1 2-15,0 0-10 16,0 0-9-16,0 6-4 16,12 10 1-16,6 1 3 15,5 3 1-15,-1-4-1 16,0-3-2-16,2-5 2 16,6-2-1-16,1-6 1 15,2 0 0-15,0-20-2 16,-8-3-5-16,-1-6-22 15,-9-3 25-15,-1-2-13 16,-11-2 13-16,-3 0 4 0,0-1 4 16,-11 3-3-1,-6 1 10-15,-3 5 14 0,-1 10 0 16,10 6 4-16,4 9 0 16,3 3-5-16,4 0-9 15,0 0-15-15,0 24-5 16,10 13 5-16,5 11 2 15,1 3-2-15,-2-1 1 16,-1-6-2-16,-4-5 1 16,-1-8-14-16,-1-6-40 15,-1-6-32-15,0-7-112 16,1-10-127-16,1-2-274 16</inkml:trace>
  <inkml:trace contextRef="#ctx0" brushRef="#br1" timeOffset="-93736.04">2853 17108 973 0,'0'0'93'16,"0"0"-46"-16,0 0 62 15,0 0-65-15,0 0-36 16,97 12-8-16,-54-26-19 15,18-16-147-15,20-13-249 0</inkml:trace>
  <inkml:trace contextRef="#ctx0" brushRef="#br1" timeOffset="-92582.48">3405 17159 811 0,'0'0'135'0,"0"0"-6"15,0 0 36-15,0 0-53 16,0 0-48-16,0 0-14 16,-21-24-25-16,21 24-12 15,0 0-11-15,0 10-2 16,0 7 0-16,10 2 3 15,4 2-3-15,4-5-1 16,0-2-1-16,1-5-2 16,2-2 0-16,-3-7 3 15,4 0-18-15,-1-4-14 16,-3-13 0-16,-3-5 6 16,-6 0 6-16,-6-4 3 0,-3 2 7 15,0 3 5-15,-8 4 6 16,-2 6 1-16,1 6 7 15,3 5 12-15,3 0 6 16,3 0-10-16,0 3-16 16,0 18 0-16,3 2 0 15,13 7 2-15,1-2 5 16,7 0 1-16,-2-2-2 16,5-9-4-16,-3-2-1 15,3-7 0-15,-5-6-1 16,3-2 0-16,-4 0-2 15,-1-10-2-15,-4-6-9 0,1-6 2 16,-6 2-1 0,-6-5 3-16,-5 4 9 0,0 0 0 15,-5-1 0-15,-8 5 0 16,1 2 2-16,3 10 4 16,3 1 0-16,3 4 6 15,3 0-5-15,0 0-7 16,0 14-3-16,3 8 0 15,12 2 3-15,6-1 0 16,0-4 1-16,3-2-1 16,4-6 0-16,3-6 3 15,4-5-6-15,1-2 4 16,2-18-1-16,4-7 1 16,-5-4-1-16,-7 0 0 0,-9 2 3 15,-9 0-3-15,-6-1-1 16,-6 2 0-16,0 6 2 15,-15 4 1-15,-7 4-2 16,-2 7 5-16,4 7 1 16,-2 0 5-16,1 15-7 15,3 11-3-15,5 11-1 16,7 6 3-16,6 2 6 16,0-3 3-16,3-6 2 15,15-10-7-15,4-6-3 16,5-5-4-16,7-10 0 15,11-5 0-15,7-8-4 16,6-24-46-16,-1-8-52 0,-3-10-142 16,-10 1-265-1</inkml:trace>
  <inkml:trace contextRef="#ctx0" brushRef="#br1" timeOffset="-91200.55">4858 16931 301 0,'0'0'231'16,"17"-73"-167"-16,-15 38 109 15,-2 6-60-15,0 9-8 16,0 8 8-16,0 8-5 16,-7 4-16-16,-4 0-29 15,-4 24-43-15,-6 14-14 0,4 13 0 16,3 5 11 0,11-2 4-16,3-4-14 0,3-8-2 15,19-11-3 1,4-7-2-16,4-10-3 0,8-13-2 15,7-1 1-15,10-15-1 16,5-18-18-16,1-8-8 16,-4-1-25-16,-12 0-2 15,-11 5-10-15,-12 6 7 16,-10 8 14-16,-9 10 39 16,-3 5 8-16,0 8 8 15,-21 0 22-15,-7 8-1 16,-3 14-2-16,-1 7 18 15,4 5 4-15,6 2-3 16,10 0-18-16,4 0-5 0,8-5-14 16,0-6 0-1,5-3-6-15,11-7 0 0,2-7-1 16,9-5-2-16,6-3 0 16,4-11 0-16,6-15 0 15,-1-5 2-15,0-4-2 16,-2-2-4-16,-10 1-7 15,-8 5 5-15,-7 4-2 16,-7 6 8-16,-8 8 0 16,0 6 2-16,0 5 14 15,-11 2 7-15,-7 0-4 16,-1 5-6-16,-4 17-9 16,3 9-2-16,6 2 4 15,5 1 0-15,8-2-6 0,1-2-1 16,0-5 1-16,10-7 0 15,5-5-1-15,9-7-2 16,3-6 1-16,4 0 2 16,5-3-5-16,1-17 4 15,-1-5-6-15,-2-2 0 16,-10 0 1-16,-3 0 5 16,-5 4 0-16,-5 1 1 15,-5 2 0-15,0 6 0 16,-3 2 7-16,3 5 12 15,-5 4-2-15,-1 3 1 16,0 0-5-16,0 0-10 16,3 0-3-16,5 7-2 0,1 10 2 15,4 8 1-15,1 2 2 16,-1-2-2-16,-3 2-2 16,-2-8 1-16,2-6 0 15,-2-2 1-15,-2-8-1 16,3-3-3-16,7 0 3 15,5-14 1-15,3-11 1 16,3-4-1-16,-2-4 0 16,-3-1 1-16,-2-2 0 15,-1 3-1-15,-3 10 0 16,-5 4-1-16,0 10 2 16,-1 7 0-16,0 2-2 0,4 3 0 15,5 17-1-15,-3 9 1 16,-8 6 0-16,-2 3 0 15,-6 2-21-15,0 4-52 16,6-1-82-16,13-4-149 16,10-6 58-16,5-13-402 15</inkml:trace>
  <inkml:trace contextRef="#ctx0" brushRef="#br1" timeOffset="-90617.83">6864 16811 764 0,'0'0'172'0,"0"0"-124"0,0 0 97 16,-102-25-16-16,80 25-61 15,4 16-42-15,9 10-14 16,6 7-7-16,3 3-5 16,11 0 0-16,20-5-1 15,9-5-1-15,4-4 1 16,0-5-5-16,-5-6-18 16,-5-1-15-16,-8-3 0 15,-11-2-6-15,-7 0-13 16,-6 0 10-16,-2 0-5 15,0 4 19-15,-22 3 34 0,-8 5-1 16,-6 0 2 0,0-3-1-16,3-1 1 0,3-1 3 15,4-4-4-15,3-4 1 16,6-4 2-16,8 0-2 16,4-5-1-16,5-16-16 15,19-4-80-15,22-1-13 16,15-3-85-16,7 4-52 15</inkml:trace>
  <inkml:trace contextRef="#ctx0" brushRef="#br1" timeOffset="-90268.27">7229 17081 674 0,'0'0'265'0,"0"0"-165"15,0 0 65-15,0 0-46 16,0 0-59-16,0 0-19 15,-3 5-6-15,27-26-17 16,12-7-8-16,6-8-8 16,2-2 0-16,-9-1-1 15,-13 7-1-15,-10 9-5 16,-7 3-6-16,-5 9 7 16,-2 10 4-16,-19 1 2 15,-11 15-2-15,-6 19 1 16,-2 9 1-16,4 5 4 15,9-2 1-15,11-2 2 16,8-5-5-16,8-8-2 0,0-6-2 16,3-9-1-16,18-10 0 15,6-6 0-15,12-3-18 16,11-26-43-16,3-5-56 16,2-8-98-16,-12 2-161 15</inkml:trace>
  <inkml:trace contextRef="#ctx0" brushRef="#br1" timeOffset="-89917.61">7644 16992 390 0,'0'0'605'16,"0"0"-512"-16,0 0 91 0,0 0-52 16,0 0-67-16,0 0-37 15,12 6-1-15,24-20 13 16,2-9-30-16,0-5-7 15,-7-2-2-15,-7 2-1 16,-9 5-9-16,-9-2-9 16,-6 4-3-16,0 3 0 15,-9 4 3-15,-8 9 5 16,-8 5 5-16,0 5 1 16,-2 20 5-16,3 8 1 15,6 1-1-15,8 5 1 16,4 0-1-16,3-5 1 15,3-3 1-15,0-4 2 0,3-6 1 16,10-5-2 0,1-7-1-16,1-2 0 0,7-7 0 15,9 0 0-15,5-24-68 16,13-5-160-16,17-10-123 16</inkml:trace>
  <inkml:trace contextRef="#ctx0" brushRef="#br1" timeOffset="-89049.86">8518 16924 776 0,'0'0'94'0,"0"0"-13"0,-110-7 54 16,81 20-52-1,9 5-53-15,9 7-10 0,8 0-13 16,3 3-1-16,28 2-3 16,16-7-3-16,11-4-2 15,6-5 1-15,0-3-4 16,-7 1-20-16,-12-1-21 15,-11 2-20-15,-13-1 8 16,-15 5-10-16,-3 5 14 16,-16 6 6-16,-16-1 24 15,-7 2 4-15,0-4 14 16,2-4 6-16,7-9 0 0,11-4 6 16,8-8 11-1,10-7 18-15,1-22-5 0,12-15-30 16,24-5 1-16,14 1 0 15,4 8-1-15,-6 10 5 16,-7 12 12-16,-18 7 10 16,-8 6 3-16,-11 5-7 15,-1 0 10-15,-3 16 21 16,0 7 32-16,-4 2 4 16,-9 1-23-16,2 0-15 15,5-4-18-15,3-1-20 16,3-1-1-16,0-6-6 15,9 1-2-15,13-8-2 16,5-2-1-16,6-5 1 16,7-6-3-16,3-14-3 0,1-5 2 15,-7-4-17-15,-5 3-14 16,-12-2 1-16,-9 0 5 16,-8 0 21-16,-3 1 0 15,-9 2 5-15,-12 7 2 16,-3 7 0-16,-4 11 4 15,-2 0 9-15,0 17-12 16,-1 15 2-16,2 3-4 16,4 7-1-16,6-1-2 15,11-2-6-15,8-5-111 16,8-12-165-16,26-15-370 16</inkml:trace>
  <inkml:trace contextRef="#ctx0" brushRef="#br1" timeOffset="-88508.32">10036 16871 94 0,'0'0'752'0,"0"0"-639"15,0 0 44-15,0 0 0 0,0 0-68 16,0 0-54-16,0 0-20 15,-7-13-9-15,7 43-6 16,0 9 7-16,0 4 5 16,0-1-11-16,0-2-1 15,0-3-1-15,0-8-1 16,0-7-6-16,0-10-32 16,0-8-46-16,0-4-43 15,2 0-18-15,-1-16-34 16,-1-15-205-16</inkml:trace>
  <inkml:trace contextRef="#ctx0" brushRef="#br1" timeOffset="-88328.69">9950 16651 565 0,'0'0'191'16,"0"0"-131"-16,0 0 17 15,0 0-28-15,0 0-37 16,0 0-9-16,-18 12-3 15,23 0-1-15,12-5-6 16,9-4-34-16,5-3-43 16,9 0-85-16,-1-9-98 15</inkml:trace>
  <inkml:trace contextRef="#ctx0" brushRef="#br1" timeOffset="-86335.67">10369 16675 460 0,'0'0'190'15,"0"0"-47"-15,-61 78 33 16,35-45-49-16,4 0-39 16,3-3-26-16,11-4-22 15,8-3-22-15,0-4-8 16,8-3-5-16,17-5-3 16,8-7-1-16,3-4-1 15,7 0-2-15,0 0 1 16,-3 0-15-16,-10 0-18 15,-10 0 4-15,-5 0-18 16,-8 10-1-16,-7 5 14 0,0 10 11 16,-12 3 11-16,-12 5 7 15,-6-1-2-15,4-5 3 16,-1-3 2-16,6-7 3 16,6-7 2-16,6-5-2 15,5-5 3-15,4 0 0 16,0-18-1-16,16-20-2 15,15-13-23-15,11-14-5 16,9-7-25-16,2 3 1 16,-3 9 31-16,-9 16 21 15,-14 20 5-15,-12 12 20 16,-12 10 28-16,-3 2 3 0,0 2 7 16,0 17-6-1,-4 7 63-15,-10 2-30 0,-2 2-18 16,7-2-25-16,0 1-14 15,3-1-11-15,6-1-10 16,0-2-9-16,6-2 2 16,9-6-5-16,6-3-4 15,4-7 1-15,6-7 3 16,4 0-1-16,5-8-6 16,1-16-9-16,-3 1-5 15,-2-8-4-15,-9 2-4 16,-8-4 6-16,-10 0 4 15,-6 0 4-15,-3 2 9 16,-3 2 6-16,-15 7 2 0,-2 6 1 16,4 5 1-16,6 9 10 15,3 1 6-15,5 1-1 16,2 0-19-16,0 0-3 16,3 6 1-16,15 5 2 15,7-1 5-15,2 0 0 16,-3 1-5-16,0-2 0 15,-5 1 0-15,-4 1 0 16,-3 4 0-16,-1 2 0 16,-5 2 0-16,-2 3 0 15,-1 0-1-15,-3 1 5 16,0-3-8-16,1-5 4 16,2-3-1-16,0-4 0 0,-1-4-14 15,1-4 4-15,0 0 6 16,3-1 5-16,6-19-2 15,1-7 2-15,6-2 1 16,-2-1-1-16,-1 5 1 16,-4 4 1-16,-1 2 4 15,-5 3 14-15,-3 4-1 16,-2 2 0-16,2 0-5 16,-1 5-1-16,-1 2-6 15,1 1-3-15,1 2-4 16,3 0 0-16,7 8-2 15,1 8 1-15,2 2 2 16,-3 4 0-16,-1-1-1 0,-3-3-3 16,-1-1 2-16,-2-6-1 15,1-6-11-15,-3-1 3 16,1-4 4-16,4 0-1 16,3-6 7-16,0-11 0 15,0-5 3-15,3-3-2 16,-5-1-1-16,0-1 1 15,-2 5-3-15,-2 2 3 16,0 6-1-16,-1 2 0 16,-1 7 3-16,-3 3-3 15,-1 2-3-15,0 0 3 16,3 0-1-16,5 2-4 0,1 12 2 16,1 4 3-16,2 4 0 15,-4 2 0-15,-1-1 0 16,2-1 0-16,0-8-2 15,0-3-10-15,4-4-1 16,-1-4 8-16,5-3 2 16,-2 0-9-16,2-15 12 15,2-7 0-15,0-2 0 16,-3-5-1-16,2 0 1 16,0-7 1-16,-3-1 1 15,-2 1 3-15,-2 6 7 16,-2 5 11-16,-5 9 0 15,2 7 3-15,-6 5 4 0,0 4-2 16,0 0-15 0,0 4-9-16,0 18-3 0,-3 11-1 15,-3 9 3-15,2 0-2 16,1 0-1-16,3-5 0 16,0-4-1-16,0-5 1 15,10-7-2-15,11-8-7 16,6-6 8-16,6-7 1 15,0 0-12-15,-5-17-4 16,3-7-5-16,-7-1 8 16,-3-3 11-16,-8-1 2 15,-2-4 0-15,-5-1 0 16,-6 1 1-16,0-1 3 16,-7 7 5-16,-12 7 0 0,-6 9 7 15,-3 11-6-15,-4 0-5 16,3 20 1-16,2 10-4 15,9 0-1-15,3 2-1 16,13-3-1-16,2-7-2 16,0-3 1-16,14-8-17 15,13-8-5-15,7-3 19 16,6 0-3-16,1-12 0 16,-2-9 4-16,-1 0 3 15,-5 0 1-15,-5 0 0 16,-5 2 0-16,-1 1 2 15,-1 3 0-15,-3 1 5 16,1 4 1-16,-3 3-1 0,-3 5-7 16,0 2 1-1,0 0-1-15,1 12-1 0,-1 7 1 16,-1 6-1-16,-4 4-2 16,-1-1-9-16,-1-1-3 15,-3-3-4-15,2-4 1 16,-1-3 10-16,1-5 6 15,-1-5 2-15,-3-4 0 16,1-3 1-16,2 0-1 16,4-5 12-16,1-15 8 15,9-7-14-15,-2-13 10 16,2-3-7-16,1-10-3 0,-1-3-3 16,0 3-2-1,-6 8-1-15,-2 16 0 0,-5 11-7 16,-5 10-8-16,0 8-34 15,-12 6-83-15,-16 15-127 16,-3 3-443-16</inkml:trace>
  <inkml:trace contextRef="#ctx0" brushRef="#br1" timeOffset="-85719.19">12638 16557 611 0,'0'0'162'0,"0"0"-80"16,0 0 73-16,0 0 25 15,0 0-76-15,0 0-49 16,16-54-29-16,-16 86-19 0,0 16 14 16,0 12 12-1,0 3-17-15,-1 5-3 0,-4 3 0 16,-4 0-5-16,0 0-7 16,0-13 0-16,-2-8-2 15,5-12-3-15,1-14-12 16,5-12-42-16,0-7-45 15,0-5-46-15,5-12-1 16,12-18-45-16,1-9-175 16</inkml:trace>
  <inkml:trace contextRef="#ctx0" brushRef="#br1" timeOffset="-84752.42">12685 16566 660 0,'0'0'138'0,"0"0"-28"15,0 0 26-15,23-75-61 16,-5 58-28-16,6 1-17 16,5-3-1-16,3 5-13 15,1 1-10-15,-4 6-5 16,-2 7-1-16,-3 0 0 16,-7 3-1-16,-4 15 0 15,-6 8-3-15,-7 9-5 16,0 8-13-16,-10 3 6 15,-15 4 4-15,-5-3-10 16,-2-1-2-16,4-8 2 16,3-10 11-16,6-8 8 0,5-7-5 15,8-9-1-15,3-4 9 16,3 0 3-16,0-24-3 16,3-17-6-16,18-17 0 15,10-15 3-15,8-13 0 16,4-9 2-16,3 3-10 15,-2 12 11-15,-7 16 5 16,-12 26 8-16,-8 17 5 16,-11 14 15-16,-5 5 14 15,-1 2-20-15,0 0-11 16,0 24-11-16,0 9 20 16,0 12 32-16,0 5-19 0,0 3-4 15,0 3-8 1,0 3-6-16,0 0-4 0,8-3-12 15,3-3 1-15,5-9-5 16,0-11 0-16,2-10-2 16,3-11-3-16,2-8-1 15,3-4 2-15,4-7-3 16,-2-15-3-16,-2-9 2 16,-3-5 8-16,-6-1-2 15,-5 1 3-15,-5 5-1 16,-1 6 3-16,0 9-1 15,-5 5 1-15,1 7 3 16,-1 1 9-16,1 3-7 16,-2 0-8-16,8 0-1 15,5 0-4-15,3 14 5 0,7 6 2 16,-1 2-2-16,-4 6 1 16,1 0-1-16,-2-2 0 15,-2-2 0-15,-3-4 0 16,-1-6-1-16,-3-6-1 15,-2-2-2-15,0-6-2 16,4 0 4-16,2-9 2 16,2-10 2-16,4-8 0 15,-2-7 1-15,-4-2 1 16,2-1-4-16,-1-3 4 0,-3 4 5 16,2 3-6-16,-3 12-2 15,-4 8 1-15,-2 9 2 16,0 4-4-16,4 0-2 15,5 15-2-15,0 9 4 16,0 9 2-16,-6 3-1 16,-6 4 0-16,0-2-1 15,0-4 0-15,0-4-7 16,-5-9-18-16,-2-9-17 16,3-5-28-16,-4-7-29 15,2 0-15-15,1-7-57 16,1-20-183-16</inkml:trace>
  <inkml:trace contextRef="#ctx0" brushRef="#br1" timeOffset="-84608.57">13764 16145 618 0,'0'0'132'15,"0"0"-121"-15,0 0-7 16,0 0-1-16,37 73-3 15,-3-51-91-15,4-3-216 16</inkml:trace>
  <inkml:trace contextRef="#ctx0" brushRef="#br1" timeOffset="-84335.3">14117 16308 39 0,'0'0'882'0,"0"0"-692"0,0 0 3 16,0 0-65-16,0 0-56 15,0 0-31-15,-61 80 16 16,39-37-17-16,5 3-27 16,6 1-8-16,9-1 0 15,2-1 0-15,2-9-4 16,15-11-1-16,7-11-2 16,6-14-4-16,6-3-2 15,6-28-36-15,4-13-30 16,-6-4-68-16,3-5-82 15,-5 0-91-15,-12 3 72 16</inkml:trace>
  <inkml:trace contextRef="#ctx0" brushRef="#br1" timeOffset="-77752.11">18103 5854 719 0,'0'0'243'16,"0"0"-172"-16,0 0 95 15,0 0-34-15,0 0-77 16,-81-63-11-16,59 63-20 16,-6 22-15-16,-8 21-8 15,-2 13 0-15,1 12 1 0,9 2 3 16,8 1-1-16,9-4-2 16,11-6-2-16,0-6-3 15,14-9 2-15,16-10-3 16,9-13 1-16,15-16-7 15,8-7-29-15,3-5-4 16,-6-15-22-16,-13-4-11 16,-14 0-7-16,-17-2 32 15,-11 5 41-15,-4 2 9 16,0 1 1-16,-12 5 9 16,-2 7 19-16,3 3 19 15,2 1 8-15,3 2-14 16,2 0 0-16,1 0-5 0,1 9-23 15,1 13 5-15,-1 7 12 16,2 4-4-16,0 6-9 16,0 0-5-16,0 0-8 15,0-1-4-15,0-6 1 16,6-5-1-16,3-6-18 16,0-6-50-16,5-5-54 15,5-8-96-15,3-2-173 16</inkml:trace>
  <inkml:trace contextRef="#ctx0" brushRef="#br1" timeOffset="-77486.17">18414 6408 195 0,'0'0'684'15,"0"0"-570"-15,0 0 83 16,0 0-55-16,0 0-53 15,0 0-28-15,-5-17-11 16,5 17-17-16,0 13-19 16,0 13 3-16,-3 10 11 15,-3 1-13-15,-2 6-9 16,1-2-6-16,-3-4 2 16,2-3-2-16,3-5-3 15,1-8-26-15,2-6-22 0,2-8-52 16,0-5-68-1,2-2-87-15,11-5-143 0</inkml:trace>
  <inkml:trace contextRef="#ctx0" brushRef="#br1" timeOffset="-77082.19">18700 6038 889 0,'0'0'138'0,"0"0"11"0,0 0 44 15,0 0-71-15,0 0-66 16,0 0-22-16,-8-32-16 16,8 42-14-16,0 10-3 15,0 4 0-15,5-2 1 16,2 0-1-16,6-3-1 15,-1-5-2-15,5-6-11 16,-4-4-19-16,-2-4-12 16,-1 0-1-16,-4 0 10 15,-5-12 22-15,-1-4 10 16,0 2 3-16,0 2 0 16,0 1 1-16,-9 6 0 0,-2 3 0 15,-1 2 1 1,-1 0-2-16,0 15-1 0,3 4 0 15,1 5-2-15,6 3-63 16,0 2-68-16,3-2-77 16,0 1-200-16</inkml:trace>
  <inkml:trace contextRef="#ctx0" brushRef="#br1" timeOffset="-76717.57">18810 6403 810 0,'0'0'203'16,"0"0"-93"-16,0 0 54 15,0 0-70-15,0 0-26 0,0 0-8 16,-24 56-17-16,18-43-18 16,3 1-10-16,0-5-13 15,3-4 1-15,0 0-2 16,0-4 0-16,0-1-1 15,12 0 0-15,3 0 0 16,0-10-10-16,-3-3-1 16,-6-3 5-16,-2-2-3 15,-4-1 5-15,0 0 3 16,-10 0 1-16,-5 6 0 16,-1 4 0-16,0 6 0 15,2 3 0-15,2 0-1 0,-1 0-2 16,3 0-34-1,6 5-59-15,2 0-51 0,2-4-138 16,0-1-283-16</inkml:trace>
  <inkml:trace contextRef="#ctx0" brushRef="#br1" timeOffset="-75219.36">19380 6199 656 0,'0'0'206'0,"0"0"-95"16,0 0 43-16,0 0-36 15,0 0-54-15,0 0-16 16,-15 0-13-16,28 0-14 16,20-4-7-16,13-12 5 15,8-6-15-15,-3-2-3 0,-5 0-1 16,-9-1 0-16,-10 3 0 16,-8 1-13-16,-11 2 2 15,-8 4 7-15,0 5 4 16,-19 5 0-16,-11 5 0 15,-11 0 0-15,-5 12 0 16,0 15 0-16,0 7 1 16,7 7 1-16,11 1 2 15,8 1-2-15,10 0 1 16,10-3-1-16,0-4-2 16,11-5 0-16,14-5 0 15,9-8 0-15,6-11 0 0,7-7 0 16,5 0 0-1,1-14-34-15,1-9-84 0,-5-1-102 16,-9 0-158-16</inkml:trace>
  <inkml:trace contextRef="#ctx0" brushRef="#br1" timeOffset="-74720.98">20185 6072 925 0,'0'0'176'0,"0"0"-47"16,0 0 7-16,0 0-54 16,0 0-49-16,0 0-16 15,66-51-7-15,-44 44-7 16,-4 0-3-16,-2 6-11 15,-3-1-63-15,-2 2-54 16,-6 0-104-16,-5 0-172 16</inkml:trace>
  <inkml:trace contextRef="#ctx0" brushRef="#br1" timeOffset="-74519.29">20158 6275 892 0,'0'0'166'16,"0"0"-40"-16,0 0 36 16,0 0-55-16,82-14-64 15,-49 2-24-15,-3 0-13 16,-2-3-6-16,-3 1-1 16,-3-3-57-16,-3 0-76 15,-1-5-111-15,-8-2-242 0</inkml:trace>
  <inkml:trace contextRef="#ctx0" brushRef="#br1" timeOffset="-69388.54">20776 5951 1084 0,'0'0'113'0,"0"0"-4"15,0 0 34-15,0 0-55 16,0 0-42-16,0 0-21 16,0 0-14-16,0 0-9 15,57-59-2-15,2 44-2 0,4-1-1 16,-6 4-3-16,-8 4-10 15,-13-1-12-15,-13 2-11 16,-11 5 5-16,-4 0 4 16,-4 2 21-16,-2-2 8 15,-2 2 1-15,0 0 5 16,0 0-4-16,0 6 0 16,0 21 0-16,-9 5 10 15,-2 4 7-15,1 3-1 16,-2-1 1-16,3 1-7 15,-2-2 0-15,1 0-1 16,3-1-7-16,1 1-2 16,0-2 0-16,0-1-1 15,1-4-4-15,1-5-39 0,1-5-41 16,3-4-84-16,0-6-128 16,0-6-267-16</inkml:trace>
  <inkml:trace contextRef="#ctx0" brushRef="#br1" timeOffset="-69096.87">21178 6500 847 0,'0'0'185'0,"0"0"-67"0,0 0 52 16,0 0-53-16,0 0-54 16,0 0-25-16,0 0-14 15,0 23-15-15,-10 7 7 16,-3 4 1-16,-5 0-11 16,1-3 0-16,0-4-5 15,0-2 0-15,4-5-2 16,5-7-14-16,4-5-46 15,4-4-64-15,0-4-77 16,4 0-124-16,15-14-317 16</inkml:trace>
  <inkml:trace contextRef="#ctx0" brushRef="#br1" timeOffset="-68304.66">21705 5975 942 0,'0'0'152'0,"0"0"-51"15,0 0 56-15,0 0-24 16,0 0-64-16,0-72-24 15,0 69-8-15,0 3-28 16,3 0-8-16,3 8-1 16,6 25-3-16,3 12 3 15,6 8 0-15,-2 3 0 16,-1-5-1-16,-2-1 0 16,-2-5-1-16,-3-8-8 15,-1-8-15-15,-3-9-3 0,-1-9-4 16,-1-3 6-1,-4-6 10-15,5-2 12 0,5-1 4 16,6-20 2-16,3-10-1 16,1-6 2-16,-2-5-3 15,-4-3 0-15,-1-6 4 16,0 1-3-16,-2 2 2 16,-1 4 0-16,-4 12-2 15,-1 8 2-15,-1 5-2 16,-2 11 0-16,-2 4-1 15,2 4 0-15,1 0-40 16,6 9-98-16,5 20-30 16,1 8-10-16,-2 0-211 15</inkml:trace>
  <inkml:trace contextRef="#ctx0" brushRef="#br1" timeOffset="-68082.61">22299 6096 1046 0,'0'0'124'16,"0"0"-7"-16,0 0 6 15,0 0-69-15,0 0-44 16,109-82-8-16,-75 75-2 0,-4 1-3 15,-5 5-50-15,-7 1-38 16,-6 0-70-16,-9 6-69 16,-3 9-150-16</inkml:trace>
  <inkml:trace contextRef="#ctx0" brushRef="#br1" timeOffset="-67886.64">22297 6313 869 0,'0'0'147'16,"0"0"30"-16,0 0-10 16,0 0-60-16,0 0-51 15,117-13-37-15,-65-4-18 0,-2-3-1 16,-3-1-49 0,-4-3-112-16,-9 1-154 0,-12 2-448 15</inkml:trace>
  <inkml:trace contextRef="#ctx0" brushRef="#br1" timeOffset="-63621.87">23262 5715 940 0,'0'0'98'16,"0"0"-69"-16,-103-3 39 0,56 26 52 15,-1 12-62-15,0 13-23 16,9 9-8-16,11 5-7 16,10 1-7-16,12-7-9 15,6-11-2-15,0-8 0 16,16-7-2-16,13-7 0 16,4-10 2-16,9-7-5 15,4-6-6-15,0 0-17 16,-1-15-10-16,-13-4 1 15,-12 0 11-15,-11-1 19 16,-9 1 5-16,-9 0 3 16,-21 2 2-16,-10 5-1 15,-7 9 1-15,-3 3-4 0,5 12-1 16,8 8 0-16,10 4-2 16,10-4 2-16,9 0-4 15,8 2-80-15,8-7-132 16,21-7-195-16</inkml:trace>
  <inkml:trace contextRef="#ctx0" brushRef="#br1" timeOffset="-62880.34">23732 6475 1043 0,'0'0'144'15,"0"0"-125"-15,0 0 70 16,0 0 2-16,0 0-62 16,0 0-20-16,-4-22-9 15,4 44-6-15,-2 11 5 0,-8 6-15 16,-2 2-30-16,-6-1-19 16,1-6-8-16,-2-5-35 15,2-5-28-15,6-10-42 16,5-10-114-16</inkml:trace>
  <inkml:trace contextRef="#ctx0" brushRef="#br1" timeOffset="-62338.66">24214 5861 831 0,'0'0'109'0,"0"0"-12"15,0 0 83-15,0 0-79 16,0 0-33-16,0 0 4 16,0-56-17-16,0 56-21 15,-7 3-12-15,-13 21-12 16,-10 13-7-16,-1 14-2 15,3 2 0-15,10-1-1 16,13-4 0-16,5-8 0 16,5-5-1-16,20-9-2 15,9-5 0-15,11-11-1 16,8-7-10-16,0-3-17 0,-7 0-16 16,-12-12-10-16,-15-5 15 15,-15 1 23-15,-4 1 13 16,-4 0 2-16,-16 7 4 15,-1 6 1-15,1 2 9 16,3 0 13-16,5 0 2 16,6 17-2-16,3 4-5 15,3 9-1-15,0 3 0 16,0 4-10-16,8 4 2 16,0 0-8-16,0 0 0 0,-1-2-1 15,-2-3 1 1,1-4-2-16,0-8-26 0,0-7-65 15,1-4-65-15,8-9-118 16,-1-4-204-16</inkml:trace>
  <inkml:trace contextRef="#ctx0" brushRef="#br1" timeOffset="-61920.94">24629 6411 1127 0,'0'0'87'16,"0"0"49"-16,0 0 1 0,0 0-79 15,0 0-35-15,0 0-9 16,8-70-13-16,9 70-1 16,4 0 1-16,-2 0-2 15,2 9-3-15,-6 13-9 16,-8 5-6-16,-5 7-10 15,-2 2 0-15,-11 1-7 16,-11 2 5-16,-8-2 11 16,0-2 0-16,-1-3 5 15,0-5 11-15,6-7 3 16,7-3 1-16,7-6 0 16,7-7 2-16,2-2 1 15,1-2 0-15,1 0 3 0,0 0 1 16,13 0 6-1,16-12 1-15,8-4-7 0,6-7-7 16,-1 0-5-16,2-2-44 16,-2-2-70-16,-6-3-110 15,-3 1-193-15</inkml:trace>
  <inkml:trace contextRef="#ctx0" brushRef="#br1" timeOffset="-61117.12">24994 6036 803 0,'0'0'135'0,"0"0"-63"16,0 0 39-16,0 0-52 0,0 0-34 15,0 0 0 1,-7-5 8-16,7 5 6 0,0 0 2 15,0 0-7-15,0 0 0 16,0 0 11-16,0 0-12 16,0 0-7-16,0 0-7 15,0 0-8-15,0 0-4 16,0 0-4-16,0 0-3 16,0 0 0-16,0 0 1 15,0 0-2-15,0 0-2 16,0 0 0-16,0 0-1 15,0 0-4-15,0 0 6 16,0 0-2-16,0 0 3 16,0 0-2-16,0 0 3 15,0 0-3-15,0 0-4 16,0 0-6-16,0 0 2 0,1-2 0 16,-1 1 1-16,0-2 8 15,0-1 2-15,0-5-1 16,0-2 0-16,0 0 1 15,0-1 0-15,0 1 0 16,0 2 0-16,-3 2 0 16,0 5 0-16,0 0 1 15,-3 2 3-15,-6 0 0 16,-1 11-4-16,-5 9 1 16,4 2-2-16,4 0 1 15,6-2-1-15,4-5 0 0,0-2 0 16,7-4-4-1,8-2 1-15,4-6-1 0,-1-1-11 16,2 0-11-16,-4-10 5 16,-1-4-5-16,-6-1-2 15,-6 1 6-15,-3 2 2 16,0 2 10-16,0 5-4 16,-11 5-3-16,-1 0-20 15,-1 7-18-15,3 15-6 16,2 7-49-16,5 2-68 15,3-2-143-15</inkml:trace>
  <inkml:trace contextRef="#ctx0" brushRef="#br1" timeOffset="-60766.73">25104 6296 434 0,'0'0'545'0,"0"0"-458"15,0 0 43-15,0 0 3 16,0 0-72-16,0 0-32 16,-78 71 3-16,73-53-13 15,4-3-14-15,1 1-3 16,0-4-2-16,0-4 1 16,6-2-1-16,7-6-1 0,0 0-11 15,2 0-3-15,-1 0-2 16,-1-14 7-16,-6 0 6 15,-5-1 2-15,-2 0 2 16,0-2-1-16,-8 7 1 16,-6 3 0-16,-2 4-1 15,-1 3 1-15,0 0-2 16,2 3 0-16,6 5-1 16,3 0-61-16,6-2-58 15,0-3-76-15,0-3-157 16</inkml:trace>
  <inkml:trace contextRef="#ctx0" brushRef="#br1" timeOffset="-59921.14">25573 6138 686 0,'0'0'244'16,"0"0"-167"-16,0 0 28 15,0 0 33-15,0 0-62 16,0 0-44-16,-15-10-20 16,22 6-4-16,17-2-3 15,9-3-4-15,3-4-1 16,0-4-8-16,-6 0-11 0,-8-2-13 15,-7 1-8-15,-9 0 15 16,-6 3 13-16,0-2 11 16,-5 3 1-16,-14 4 4 15,-5 6 0-15,-7 4 10 16,-8 0-3-16,0 24-4 16,2 11 3-16,7 7 0 15,9 3 6-15,8 0-3 16,7-4-1-16,6-3-6 15,0-6-5-15,7-3 0 16,13-7-1-16,3-3 0 16,7-8 0-16,11-8-2 15,6-3-47-15,6-6-28 0,5-14-125 16,-6-4-171-16</inkml:trace>
  <inkml:trace contextRef="#ctx0" brushRef="#br1" timeOffset="-51256.67">26218 5799 725 0,'0'0'93'0,"0"0"-40"15,0 0 26-15,0 0 52 16,0 0-39-16,0 0-38 16,0 0-13-16,0 0-8 15,-58-20-3-15,58 18-18 16,0 0-2-16,0 2-2 0,0 0-2 16,8 0-4-1,17 0 0-15,14 0-1 0,10-7 2 16,2 2-6-16,0-3 3 15,-11 5-32-15,-11-2 1 16,-10 4-5-16,-12 1 4 16,-4 0 17-16,-3 0 4 15,0 0 11-15,0 0 5 16,0 0 5-16,0 0-3 16,0 0 2-16,0 0 0 15,0 0-4-15,-6 9 3 16,-6 8-2-16,-3 7 15 15,0 8 7-15,-1 1-1 16,1 4-7-16,-1-1 2 0,2-2-4 16,3-1-4-16,1-3-8 15,3-4-4-15,1-1-2 16,3-6-1-16,3-4-5 16,0-3-24-16,0-5-63 15,0-2-76-15,6-5-99 16,7 0-216-16</inkml:trace>
  <inkml:trace contextRef="#ctx0" brushRef="#br1" timeOffset="-50776.67">26588 6366 420 0,'0'0'297'16,"0"0"-273"-16,0 0 8 15,0 0 50-15,0 0-48 16,0 0-33-16,0-11-1 16,0 11-48-16,0 0-79 15,0-2-146-15</inkml:trace>
  <inkml:trace contextRef="#ctx0" brushRef="#br1" timeOffset="-49824.65">26071 6039 866 0,'0'0'137'0,"0"0"-111"15,0 0 77-15,0 0 26 16,0 0-74-16,0 0-34 16,-22-18-14-16,19 18-5 15,0 10-1-15,0 2-1 0,1 1-3 16,2-4 0-1,0-2-4-15,0-3-14 0,0-3-23 16,2-1-5-16,2 0 6 16,4 0 8-16,-2-1 25 15,1-10 10-15,-1-4-5 16,-3 1 5-16,-2 2 2 16,-1 2 1-16,0 3-1 15,0 4 3-15,0 3-1 16,0 0-3-16,0 0-1 15,-6 3-9-15,-5 12 1 16,0 9-6-16,1 3-38 0,-2 1-59 16,6-1-52-16,3-3-112 15</inkml:trace>
  <inkml:trace contextRef="#ctx0" brushRef="#br1" timeOffset="-49474.57">26049 6291 773 0,'0'0'165'15,"0"0"-126"-15,0 0 86 16,0 0-30-16,0 0-62 16,0 0-20-16,-35 39 1 0,35-33-11 15,0 2 1 1,0-2-4-16,0-3-2 0,3-1 1 15,5-2-5-15,0 0-34 16,0 0 12-16,-2 0 5 16,-3-2 7-16,0-7 10 15,-3-4-4-15,0 1-1 16,0 0-5-16,-9 4 4 16,0 2 5-16,0 4 3 15,2 2-3-15,1 0 2 16,1 0-5-16,2 0-31 15,3 4-75-15,0 1-62 0,5-1-100 16</inkml:trace>
  <inkml:trace contextRef="#ctx0" brushRef="#br1" timeOffset="-49050.7">26063 6166 657 0,'0'0'146'16,"0"0"-59"-16,0 0 55 16,0 0-17-16,0 0-47 15,0 0-32-15,-14-34-9 16,14 31-14-16,0 2-13 15,0-2-7-15,13-1-3 16,7-1-4-16,6-1 4 0,3 2-20 16,-1-1-49-16,-4 5-39 15,-5 0-40-15,-4 0-84 16,-15 6-107-16</inkml:trace>
  <inkml:trace contextRef="#ctx0" brushRef="#br1" timeOffset="-48840.64">25971 6389 618 0,'0'0'199'16,"0"0"-130"-16,0 0 67 16,0 0-35-16,0 0-56 0,0 0-28 15,49-2-7 1,-14-4-1-16,2-3-8 0,-5 0-1 15,-2-1-42-15,-5 0-59 16,-3-2-80-16,-6 5-142 16</inkml:trace>
  <inkml:trace contextRef="#ctx0" brushRef="#br1" timeOffset="-48339.19">26669 6296 994 0,'0'0'87'16,"0"0"15"-16,0 0 33 16,0 0-66-16,0 0-47 15,0 0-16-15,0 28-6 16,0-5 1-16,0 4 0 16,-4 2-1-16,-5 2 1 15,-6-3-1-15,-5-1-11 16,-3-3-27-16,-1-5-30 15,4-8-11-15,2-3-39 16,8-6-34-16,4-2-60 0,4 0-196 16</inkml:trace>
  <inkml:trace contextRef="#ctx0" brushRef="#br1" timeOffset="-47807.23">26891 6067 840 0,'0'0'168'16,"0"0"-79"-16,0 0 87 16,0 0-60-16,0 0-45 0,0 0-28 15,0-34-11 1,0 34-18-16,0 0-11 0,9 3-2 15,8 20 0-15,1 7 0 16,-1 8-1-16,-1 4 0 16,-5 2 0-16,-3 0 0 15,-4-4-3-15,1-6-7 16,-2-7-18-16,2-7-10 16,-1-7-3-16,-1-8 7 15,0-4 10-15,1-1 12 16,7 0 9-16,5-19 2 15,8-9-1-15,-2-9 2 0,2-4 1 16,-2-6 0 0,-1-4 0-16,-6 0-1 0,-3-2 0 15,-3 4 2-15,-4 8 2 16,-1 6-4-16,1 7 4 16,-1 11-3-16,0 3 3 15,1 9-4-15,-2 5-1 16,3 0-7-16,5 7-81 15,5 17-52-15,3 9-15 16,-2 3-79-16,-10 0-211 16</inkml:trace>
  <inkml:trace contextRef="#ctx0" brushRef="#br1" timeOffset="-47558.7">27521 6149 1006 0,'0'0'152'16,"0"0"-111"-16,0 0 97 15,0 0-52-15,64-82-42 16,-34 72-36-16,2 3-5 15,3 5-3-15,-4 2-1 16,-6 0-19-16,-6 0-46 0,-5 9-24 16,-9 6-51-16,-5 6-57 15,-14 4-68-15,-21 2-194 16</inkml:trace>
  <inkml:trace contextRef="#ctx0" brushRef="#br1" timeOffset="-47374.41">27536 6366 545 0,'0'0'191'16,"0"0"-31"-16,0 0 58 16,0 0-44-16,0 0-70 15,0 0-19-15,94 4-32 16,-38-17-33-16,3-3-17 16,-3 1-3-16,-2-4-4 0,-9 1-54 15,-6-5-76 1,-4 1-124-16,-12-4-193 0</inkml:trace>
  <inkml:trace contextRef="#ctx0" brushRef="#br1" timeOffset="-43974.75">28554 5808 558 0,'0'0'161'16,"0"0"-56"-16,0 0 75 15,0 0-17-15,0 0-55 16,0 0-25-16,0-53-25 15,-20 53-14-15,-12 7-27 16,-8 19-8-16,-6 11 2 16,2 9 2-16,3 7 1 0,11-2-3 15,10 0-4-15,10-2 0 16,10-6-6-16,0-7-1 16,15-2-5-16,12-7 3 15,6-7-4-15,4-9 5 16,2-8-15-16,2-3-14 15,-5-3-4-15,-8-14-5 16,-8-5 18-16,-13 1 9 16,-7-4 9-16,-1 1 2 15,-23 0 1-15,-6 7-1 16,-1 8 2-16,-2 8-1 16,0 1 6-16,2 6-6 15,1 11 1-15,6 5-2 0,8-1-2 16,8 3-9-1,7 0-111-15,1-3-88 0,6-8-160 16</inkml:trace>
  <inkml:trace contextRef="#ctx0" brushRef="#br1" timeOffset="-19812.24">18462 7846 624 0,'0'0'115'0,"0"0"24"16,0 0 41-16,0 0-44 15,0 0-41-15,0 0-18 16,0 0-5-16,0 0-16 15,-16-67-22-15,-13 66-9 16,-13 1-13-16,-17 12-7 16,-12 22-2-16,-8 9-2 15,5 4 1-15,16-5-1 16,21-9-1-16,19-9-1 16,18-5-2-16,2-2-2 0,29-8 1 15,18-9 1-15,14 0 0 16,10-21-5-16,3-13-14 15,-3-9-24-15,-10-6-4 16,-10-9 3-16,-14-2-9 16,-13-5-2-16,-13-6 24 15,-13 4 18-15,0 6 12 16,-15 13 4-16,-2 14 8 16,3 16 19-16,3 9 14 15,5 6 14-15,3 3-11 16,3 0-21-16,0 25-21 15,0 14 3-15,2 9 19 0,8 5-9 16,5 1 2-16,5 1-6 16,3-2 0-16,1-7-6 15,3-5 0-15,0-7-4 16,6-9-1-16,-1-4 0 16,3-12 0-16,-4-6-1 15,0-3-3-15,-2-7-1 16,-2-15-9-16,-6-8 1 15,-5-4 4-15,-8-1 1 16,-5 4 6-16,-3 7 0 16,0 5 2-16,-8 6 3 15,-10 5 2-15,-1 6 1 16,-8 2 2-16,-3 2-4 16,2 19 2-16,-1 7-4 15,7 5 1-15,8-1 1 0,10 1-1 16,4-3-2-16,3-4-1 15,21-4 0-15,9-5 1 16,10-7-1-16,11-9 0 16,7-1 0-16,-2-4-3 15,-3-14 1-15,-8-5-3 16,-11 0-3-16,-7-1-1 16,-9-1 3-16,-7 8 6 15,-8 0 0-15,-6 5 0 16,0-1 9-16,0 1-4 15,-10 4 9-15,-2 0 4 16,-2 8 0-16,-3 0-13 0,0 0-2 16,2 16-3-16,3 9-1 15,2 5 0-15,6 3 0 16,4-3 1-16,0-2-6 16,9-4 4-16,13-5-2 15,5-4-11-15,4-9-8 16,2-6-11-16,-2 0-12 15,-1 0 4-15,-5-15-5 16,-4-3 18-16,-6-5 16 16,-6-1 5-16,-3 3 8 15,-5 3 0-15,-1 5 2 16,0 3 17-16,0 6 25 16,0 2 12-16,0 2-3 0,-1 0-5 15,1 0-17-15,-2 0-20 16,1 17-11-16,-3 14 0 15,4 11 4-15,0 3-2 16,0 5-2-16,0-1-1 16,0 4 1-16,0 3-3 15,-6 0 0-15,-3 1-12 16,-8-7-25-16,1-8-5 16,-5-7 2-16,-6-6 5 15,-1-7 10-15,-3-5 10 16,-2-6 6-16,1-6 10 15,4-5-6-15,4-2-10 0,11-22-46 16,8-14-51-16,5-16-74 16,12-14-128-16,17-7-216 15</inkml:trace>
  <inkml:trace contextRef="#ctx0" brushRef="#br1" timeOffset="-19395.14">19401 7760 920 0,'0'0'107'0,"0"0"39"16,0 0-6-16,0 0-70 0,47-72-45 16,-29 67-15-16,6 5-9 15,0 0 0-15,1 10-1 16,-1 10-1-16,2 2-1 15,-4 4 0-15,-3 3-12 16,-4-5-10-16,0 2-2 16,-4-5-7-16,-5-5-10 15,-3-3-17-15,-2-4 9 16,-1-5-1-16,0-1 27 16,0-3 25-16,-12 0 0 15,-4 0 4-15,1-11 21 16,-1-7 17-16,5-6-2 0,2-8 10 15,4-3-24 1,5 1-4-16,0 0-11 0,5 6-6 16,10 6 0-16,6 5-5 15,2 4-5-15,0 4-1 16,4 8-48-16,1 1-44 16,1 0-39-16,-1 3-123 15,-3 6-118-15</inkml:trace>
  <inkml:trace contextRef="#ctx0" brushRef="#br1" timeOffset="-19028.91">19956 7765 740 0,'0'0'178'15,"0"0"-10"-15,0 0 12 16,0 0-94-16,0 0-42 15,0 0-11-15,8-52-14 16,9 29-14-16,2-1-5 16,-1 1 0-16,0-2 0 15,-6 3 0-15,-3 3-13 16,-8 5-3-16,-1 4 4 16,0 6 5-16,-7 4 3 15,-16 0 2-15,-5 18 2 16,-2 14 0-16,4 7 0 15,6 2 0-15,11-2 0 0,8-3 0 16,1-5 0-16,0-6 0 16,16-4-3-16,5-6-2 15,7-8-12-15,7-7-59 16,3 0-68-16,3-7-81 16,-5-12-196-16</inkml:trace>
  <inkml:trace contextRef="#ctx0" brushRef="#br1" timeOffset="-18676.94">20185 7724 838 0,'0'0'105'16,"0"0"24"-16,0 0-7 0,0 0-83 16,0 0-26-16,0 0 11 15,55 8-6-15,-29-15-16 16,-2-5-1-16,-2-3-1 15,-1-4-3-15,-8 1-11 16,1-3-7-16,-8-1 2 16,-5 3 0-16,-1 5 8 15,0 2 7-15,-3 6 0 16,-9 4 1-16,-4 2-1 16,-3 7 4-16,0 13-1 15,2 6-1-15,3 4 1 16,5 1 1-16,5-3 0 0,4-3 2 15,0-3 0 1,0-5-1-16,4-3-1 0,14-4 0 16,0-5-2-16,2-5-5 15,0 0-79-15,-3-5-148 16,-2-11-277-16</inkml:trace>
  <inkml:trace contextRef="#ctx0" brushRef="#br1" timeOffset="-17994.88">21083 7603 662 0,'0'0'103'16,"1"-74"-13"-16,-1 48 75 15,-7 6-27-15,-3 8-41 16,2 7-35-16,4 5-17 16,-2 0-23-16,3 12-14 15,3 16-8-15,0 8-1 16,3 4-3-16,24 1 1 0,9-4-3 16,7-6-17-16,2-4-17 15,-4-4 0-15,-7-3-10 16,-10-3-9-16,-12 0-5 15,-12-1 8-15,-3 4-1 16,-27-1 38-16,-10 1 5 16,-7-1-1-16,-2-3 13 15,5-5 2-15,5-5 2 16,9-3-1-16,11-3 0 16,10 0 1-16,7-8-2 15,2-12-4-15,8-7-55 16,23-7-87-16,10 5-82 0,8 0-191 15</inkml:trace>
  <inkml:trace contextRef="#ctx0" brushRef="#br1" timeOffset="-16880.23">21382 7782 693 0,'0'0'131'0,"0"0"28"16,0 0-19-16,0 0-73 16,0 0-48-16,0 0-3 15,86-86-4-15,-53 61-4 16,-5 0-1-16,-7 4-3 16,-9 4-2-16,-7 5 2 0,-3 2-3 15,-2 3 10-15,-4 4-3 16,-20 3-1-16,-12 0-7 15,-7 17 5-15,-6 11-1 16,5 5 0-16,7-1 0 16,12 0 3-16,12-1 0 15,11-5-5-15,2-4-2 16,22-3 1-16,20-8-1 16,13-8 2-16,15-3-1 15,3-3-1-15,-2-14-6 16,-5-3-11-16,-8-2-29 15,-6-2-7-15,-6-2 10 0,-9-2 14 16,-10 3 13 0,-12 3 15-16,-6 4 1 0,-9 3 7 15,0 1 38-15,0 4 20 16,0 0-8-16,-4 4 3 16,-1 1-16-16,0 3-11 15,4 1 5-15,-1 1-13 16,2 0-17-16,-1 0-7 15,1 0-1-15,0 0-2 16,0 0-1-16,0 0-3 16,0 0 0-16,0 0-2 15,0 0-5-15,0 0 1 16,0 0-1-16,0 0 2 0,0 0 3 16,0 0 1-16,0 0-3 15,0 0 2-15,0 0-3 16,0 0 3-16,0 0 3 15,0 0 0-15,0 0 3 16,0 0-2-16,0 0-4 16,0 0-3-16,0 0-7 15,0 0-5-15,0 0-8 16,0 0 0-16,0 0-1 16,0-2 17-16,0 2 11 15,0-1 4-15,0-2 2 16,0 0 6-16,0-5-2 0,-3 2 16 15,-6 3 11 1,-6 0 0-16,-7 3-7 0,-4 3-4 16,-4 14-9-16,3 7-1 15,8 3 1-15,9 1-8 16,7 1-3-16,3-4-2 16,7-1 0-16,22-5-1 15,6-3-4-15,6-7 0 16,-1-6-29-16,-3-3-15 15,-7 0-5-15,-6-2-5 16,-8-9 30-16,-6-4 11 16,-5 1 9-16,-5-3 8 15,0 2 1-15,0 3 4 16,-12 3 4-16,2 4 9 16,1 2 25-16,2 3 16 0,5 0 3 15,1 0-8-15,1 0-28 16,0 11-12-16,0 15 1 15,0 11 26-15,6 7-18 16,-4 8-6-16,-2 9-8 16,0 3-3-16,0 2-5 15,-5 4 0-15,-6-1-1 16,2 0-29-16,6-6-47 16,3-7-23-16,0-9-65 15,11-14-104-15,9-13-308 16</inkml:trace>
  <inkml:trace contextRef="#ctx0" brushRef="#br1" timeOffset="-15745.5">22306 7608 810 0,'0'0'84'0,"0"0"35"16,0 0 63-16,0 0-67 15,0 0-53-15,0 0-37 16,-6-48-11-16,6 67-13 16,5 8 3-16,7 5 11 15,1 1-6-15,1 2-3 0,2-6-2 16,0-3-4-16,2-6-1 15,-1-5 1-15,-1-4-2 16,-4-8-9-16,-2-2-8 16,-4-1 8-16,2 0 6 15,-1-16 5-15,3-8 2 16,-2-5-1-16,-3 2 2 16,-4 2-1-16,-1 4 2 15,0 3 1-15,0 5 9 16,0 4 3-16,0 5-4 0,0 4 3 15,2 0-8-15,4 0-8 16,10 6-8-16,6 8 7 16,4 5 1-16,1 0 0 15,0 0-2-15,1-3 2 16,0-2-13-16,-3-6-14 16,-1-4 6-16,-4-4-1 15,-5 0 9-15,-2 0 10 16,-3-9 3-16,-2-8 2 15,-1-5 1-15,-2 0 3 16,-5-1 7-16,0 0-1 16,0 2 8-16,-6 3-1 15,-5 2 1-15,-2 6-4 16,3 5 2-16,0 3-5 16,2 2-2-16,2 0-8 0,-2 9-3 15,4 15 0-15,2 5-2 16,2 1 1-16,5 0-7 15,14-5 7-15,5-4-6 16,3-5-16-16,-2-7-3 16,-1-4 2-16,-6-5 4 15,1 0 10-15,-5 0 4 16,-1-10 6-16,-1-5 2 16,-6-1-1-16,0-1 5 15,-5 0 18-15,-1 0 3 16,0 1 1-16,0 1-8 15,0 2 3-15,0 3-7 0,0 5-8 16,0 1 1-16,0 4-6 16,0 0-3-16,3 0-3 15,10 7-2-15,3 10 4 16,2 3 0-16,-2-1-2 16,-1 2-8-16,0-2-11 15,-3-3-13-15,-2-5 1 16,-1-2 1-16,-3-3 16 15,2-4 3-15,-5-2 8 16,0 0 2-16,3 0 3 16,0 0 2-16,4 0 0 15,2-9 2-15,-3-3 2 0,0-3 1 16,1-4 1 0,2-3-2-16,2-2 0 15,2-3-2-15,-1 4 1 0,0 3-1 16,-1 5 7-16,-3 4 5 15,-3 7 3-15,-2 2-1 16,3 2-15-16,1 0 0 16,4 7-2-16,2 10-2 15,1 3 0-15,-1 3-4 16,-3-1-28-16,2 0-12 16,-4-2-6-16,0-3-12 15,0-2-16-15,-3-6-35 16,1-3-33-16,1-5-72 0,0-1-99 15</inkml:trace>
  <inkml:trace contextRef="#ctx0" brushRef="#br1" timeOffset="-15498.34">23675 7383 704 0,'0'0'149'0,"0"0"28"15,0 0-8-15,0 0-53 16,0 0-37-16,0 0-15 16,2-26-38-16,-11 52-18 15,-3 11-3-15,2 7-4 0,7-2 0 16,3-5-1-16,0-3-7 16,9-5-58-16,10-8-31 15,5-8-21-15,3-8-87 16,3-5-102-16,1 0-161 15</inkml:trace>
  <inkml:trace contextRef="#ctx0" brushRef="#br1" timeOffset="-15096.64">23892 7500 0 0,'0'0'664'0,"0"0"-495"16,0 0 7-16,0 0-8 15,0 0-75-15,0 0-60 16,12-31-20-16,12 31 5 15,2 4-11-15,3 1-6 0,-2-2 0 16,-1-3 0-16,-2 0-2 16,-4 0 0-16,-4-8-7 15,-4-4 2-15,-6-4 1 16,-4-2 5-16,-2-2 2 16,0-1-1-16,-9 4 0 15,-7 2-1-15,-1 6 4 16,-1 4-1-16,1 5 10 15,-3 0 10-15,0 18-10 16,-1 13 9-16,4 4 12 16,4 5-4-16,9-1-5 15,4-2-12-15,0-2-8 16,10-4-4-16,13-6 1 16,5-5-1-16,2-7-1 0,6-8-1 15,0-5-24-15,-4 0-45 16,-3-9-22-16,-9-11-29 15,-6 0-13-15,-5-4-48 16,-9 3-108-16</inkml:trace>
  <inkml:trace contextRef="#ctx0" brushRef="#br1" timeOffset="-14163">24672 7524 651 0,'0'0'195'16,"0"0"-88"-16,0 0 54 16,0 0-21-16,0 0-73 15,0 0-23-15,0 0-16 16,-39-13-16-16,8 21-10 15,-8 2 0-15,0 0 2 0,3-3-2 16,9-3-1 0,8-4-1-16,10 0 0 0,6 0 0 15,3 0-1-15,2-2-11 16,21-18-16-16,13-5-26 16,8-5 12-16,0 2 1 15,-3 5-12-15,-8 4 18 16,-10 2 6-16,-11 1 7 15,-7-1 14-15,-5-1 8 16,0-2 0-16,-14-1 6 16,-6-1-2-16,-2 0-1 15,2 2 0-15,0 5 7 0,7 2 21 16,1 6 19 0,6 4 10-16,5 3-24 0,-1 7-24 15,1 24-7 1,-2 16 6-16,-2 16 31 0,0 11-16 15,-2 4-8-15,3 2-4 16,-2-4-13-16,0-6-1 16,1-10-8-16,5-5-71 15,0-13-121-15,9-12-212 16</inkml:trace>
  <inkml:trace contextRef="#ctx0" brushRef="#br1" timeOffset="-11780.7">25458 7706 577 0,'0'0'160'15,"0"0"-31"-15,0 0 35 0,-29-81-23 16,15 60-35 0,-6 3-31-16,-8 5-26 0,-9 5 0 15,-10 8-23-15,-5 0-16 16,3 20 0-16,1 6-8 15,15 3-2-15,13-1-1 16,14-3-2-16,6-3-2 16,1 0-4-16,26-2-1 15,12-11 5-15,14-7 5 16,12-2 0-16,2-23 0 16,1-9-14-16,-5-12-11 15,-5-5 1-15,-9-9-4 16,-6-7 0-16,-17-3 4 15,-13 3 19-15,-13 9 4 16,0 16 0-16,-20 13 1 0,-4 14 10 16,0 9 6-16,1 4 7 15,7 12-6-15,7 20-9 16,4 8 3-16,5 8 4 16,0 2 6-16,0-4-7 15,13 1-9-15,4-6 0 16,6-5-3-16,1-6 1 15,6-8-1-15,4-5 1 16,-2-8-2-16,4-6-1 16,2-3-2-16,-2-3 2 15,-2-13 2-15,-4-7-1 16,-5-2-1-16,-7-2 0 0,-11 0 0 16,-5-1 1-1,-2 3-1-15,0 3 1 0,-8 5 2 16,-6 2-1-16,-2 8 3 15,0 5 0-15,-2 2-2 16,-3 7-3-16,1 15-3 16,0 4 3-16,5 6-2 15,8 0 0-15,5-6 1 16,2 4-4-16,8-9 1 16,20-3 0-16,14-7 1 15,16-10 1-15,9-1 1 16,3-6-5-16,0-13 3 15,-5-6-2-15,-10-4 5 0,-11 1-1 16,-13 1-3-16,-15 4 2 16,-12 3 2-16,-4 4 5 15,-7 4 1-15,-22 3-1 16,-7 6 3-16,-7 3 1 16,3 8-5-16,6 16 1 15,10 2-2-15,13 3-3 16,8 0-1-16,3 1-4 15,0-1 0-15,18-1 4 16,8-3-2-16,5-8-1 16,3-3-18-16,5-7-13 15,-5-6-5-15,-2-1-12 0,-6 0 8 16,-8-8 4 0,-4-9 3-16,-8 0 23 0,-5-2 14 15,-1-1 0-15,0 4 4 16,-7 4 6-16,-8 2 26 15,1 5 22-15,1 3-3 16,6 2-12-16,1 0 1 16,4 2-18-16,2 21-23 15,0 10 0-15,9 10 1 16,10 1-1-16,1 7-3 16,1 2 1-16,-5 2-1 15,-4 2-1-15,-7-2 1 16,-5-2-1-16,0-2-3 15,-9-5-27-15,-11-5-6 0,-6-7 7 16,-3-9-16-16,-2-7 8 16,-2-6 0-16,2-9-10 15,2-3-15-15,8-3-5 16,8-23-53-16,13-13-72 16,2-16-144-16</inkml:trace>
  <inkml:trace contextRef="#ctx0" brushRef="#br1" timeOffset="-11363.45">26529 7495 666 0,'0'0'152'0,"0"0"-48"16,0 0 57-1,0 0-14-15,-19-71-70 0,22 67-42 16,11 4-14-16,7 0-9 15,2 4-2-15,2 11-4 16,0 4-4-16,-1 6 0 16,-3 3-2-16,0 1 0 15,-5 3-1-15,1-2-10 16,-4-4-25-16,-4-3-17 16,-1-3-9-16,-7-6-4 15,2-4-10-15,-3-5 26 16,0-3 16-16,0-2 34 0,-15 0 2 15,-4-2 0-15,2-13 12 16,1-6 24-16,4-8 7 16,2-2-3-16,8-8-14 15,2-1-8-15,2 1-5 16,17 3-8-16,5 8-6 16,1 9-1-16,-1 10-7 15,3 6-15-15,-2 3-55 16,4 0-45-16,1 12-68 15,-7 2-193-15</inkml:trace>
  <inkml:trace contextRef="#ctx0" brushRef="#br1" timeOffset="-10962.51">27033 7546 801 0,'0'0'159'0,"0"0"-46"16,0 0 50-16,0 0-82 15,0 0-40-15,0 0-21 16,-40-38-11-16,62 20-9 16,8-3-1-16,1-2-4 15,-1 2 1-15,-8 2-11 16,-6 2-7-16,-10 3 7 15,-5 5-4-15,-1 1 14 0,-1 6 5 16,-21 2 2-16,-11 0 2 16,-6 22-4-16,-3 10 3 15,4 7-1-15,8 1 1 16,13-1 1-16,12-2-4 16,5-6 0-16,0-3-1 15,22-7-2-15,10-4-1 16,8-10-18-16,9-7-92 15,5 0-48-15,6-15-140 16,-5-5-143-16</inkml:trace>
  <inkml:trace contextRef="#ctx0" brushRef="#br1" timeOffset="-10614.29">27312 7527 416 0,'0'0'315'0,"0"0"-228"16,0 0 30-16,0 0-26 15,0 0-50-15,0 0-8 16,0 0-1-16,67 13 1 16,-31-13-14-16,-3-12-13 15,-3-4-5-15,-5-1-1 16,-4-4 3-16,-5-1-1 16,-6-2-1-16,-7 2 4 15,-3-3-2-15,0 4 2 16,-19 4-1-16,-6 7 2 0,-6 9 1 15,-4 1-3-15,2 11 2 16,4 17 7-16,5 8 0 16,9 3 5-16,6 4 2 15,9-4-3-15,0-4-5 16,10-5-8-16,15-3 1 16,8-7-4-16,5-8-1 15,4-4-6-15,1-8-51 16,-3 0-107-16,-4-11-144 15</inkml:trace>
  <inkml:trace contextRef="#ctx0" brushRef="#br1" timeOffset="-9563.74">28441 7528 375 0,'0'0'160'16,"0"0"9"-16,0 0 23 15,61-83-44-15,-53 60-25 16,-7 1-28-16,-1 3-17 16,0 5-11-16,-12 3-15 15,-13 4-12-15,-9 7-19 16,-9 0-12-16,-5 14-4 16,0 13-4-16,8 3-1 15,11 4 0-15,14-1 0 16,10 0-1-16,5-3-9 15,7-1 3-15,18-6-10 0,12-5-15 16,8-9-4-16,7-7 1 16,5-2 8-16,-6-4-9 15,-5-13 4-15,-13-4 22 16,-11-1 9-16,-10 1 1 16,-6 0 3-16,-3 0 15 15,0 0 26-15,-3 2-1 16,1-3-15-16,2 5 4 15,2 2-9-15,1 2-11 16,3 5-5-16,1 2-5 16,2 6-2-16,6 0-1 15,0 0-4-15,3 15 5 0,1 4-3 16,1 8 0 0,-1 0-4-16,-3 2-27 0,0-1-6 15,-5-3-7-15,-3-3-6 16,-3-7 3-16,-4-3-25 15,-3-6 10-15,-1-3 30 16,0-3 19-16,0 0 16 16,0 0 9-16,0-9 13 15,0-8 7-15,0-5-3 16,-1-5 3-16,1-5-3 16,0-2-16-16,1 0-2 15,11 5 7-15,6 3-10 16,-1 8-1-16,2 8-4 15,0 6-2-15,1 4-3 0,2 0-45 16,3 7-40-16,4 11-58 16,2 2-127-16,-3 1-105 15</inkml:trace>
  <inkml:trace contextRef="#ctx0" brushRef="#br1" timeOffset="-8629.84">29277 7458 461 0,'0'0'358'16,"0"0"-236"-16,0 0 51 15,0 0-37-15,-104-64-70 16,60 64-20-16,-9 0-19 0,-3 17-6 16,7 7-8-16,17 2-6 15,19-3-7-15,13 1 0 16,3-4-5-16,28-3 0 15,20-9-4-15,11-8 0 16,9-3-16-16,-1-16-5 16,-5-11-10-16,-6-5 5 15,-7-11 18-15,-5-7 15 16,-11-8 2-16,-9-7 1 16,-13-4 2-16,-13-1-2 15,-1 5 12-15,-10 15 11 16,-14 15 25-16,-3 13-10 0,2 16 11 15,4 9-5 1,1 0-21-16,7 33-16 0,0 16-6 16,2 17 1-16,6 8 5 15,5 0-4-15,0-5-3 16,9-9-1-16,11-4 0 16,4-10-4-16,3-9-17 15,3-11-25-15,-1-6-11 16,1-10 7-16,0-8 9 15,-3-2 15-15,0 0 16 16,-2-11 7-16,-4-5 3 16,-2-6 1-16,-3-5 2 15,-3-4 2-15,-4-1 1 0,-5 3 4 16,-3 3 6 0,-1 4 7-16,0 5 11 0,-3 5-1 15,-10 5 3-15,-6 7-13 16,-5 0-14-16,-2 12-9 15,4 14 0-15,7 2 0 16,8 5-5-16,7-2-2 16,0-2-13-16,11-2-22 15,9-8-22-15,5-4 20 16,4-8 14-16,1-5-3 16,4-2 26-16,0 0 7 15,0-10 0-15,-5-6 10 16,-5-3 18-16,-5 1-2 15,-5-1 4-15,-3 2 3 0,0 3-7 16,-2-1-1-16,0 4-14 16,0 0 0-16,0 4-9 15,4 3-1-15,2 2-2 16,3 2-1-16,1 0-4 16,1 9-13-16,-3 7-4 15,-3 6-6-15,-6 3-10 16,-5 4 0-16,-3 4-9 15,0-2 22-15,0-3 25 16,0-4-9-16,-3-7 4 16,-2-5 5-16,4-4-1 15,1-3 2-15,0-4 1 16,0-1 5-16,0 0 19 16,3 0 12-16,11-6-27 0,3-5-10 15,8-5-61-15,10-1-153 16,11-1-207-16</inkml:trace>
  <inkml:trace contextRef="#ctx0" brushRef="#br1" timeOffset="-7697.44">30662 7305 771 0,'0'0'183'15,"0"0"-67"-15,0 0 70 16,-30-75-63-16,23 66-45 16,1 4-32-16,0 5-22 15,3 0-10-15,0 12-13 16,0 13-1-16,0 7-1 15,3 7 1-15,0-3 0 0,3 1-1 16,12-3 0-16,1-7-3 16,4-4-4-16,-4-9-20 15,0-3-3-15,-7-7-8 16,-1-4 20-16,-2 0 19 16,-3-7 1-16,0-13 7 15,-3-10-3-15,0-3 1 16,0 2 3-16,0 0 5 15,-2 9 2-15,1 8 6 16,-1 3 0-16,2 8 0 16,0 1-21-16,0 2-1 15,0 7-9-15,9 16 1 16,10 7 8-16,1 2 0 0,4-2-2 16,0-4-8-16,1-5-8 15,-1-6-8-15,0-2-3 16,1-10 12-16,-1-3-1 15,-3 0 14-15,0-17 4 16,-2-8 2-16,-5-3-1 16,-3-5 4-16,-8 1-3 15,-3-4 1-15,0 3 5 16,-10-1-7-16,-8 6 6 16,-3 8-2-16,-2 7-3 15,0 9 4-15,1 4-6 16,-2 7-2-16,3 15-4 15,3 8-10-15,3 0-42 16,8 6-50-16,7 2-57 0,0-6-66 16,24-5-181-16</inkml:trace>
  <inkml:trace contextRef="#ctx0" brushRef="#br1" timeOffset="-7246.52">31241 7347 888 0,'0'0'155'0,"0"0"-31"16,22-72 36-16,-11 54-92 0,-1 4-43 15,-3 6-9-15,-1 5-4 16,1 3-12-16,-1 0-4 15,4 16-1-15,-1 10-3 16,5 8-1-16,0 3-11 16,0 4-22-16,0-5-31 15,-1-2-31-15,-2-7-25 16,-2-7 6-16,-3-7 30 16,-3-5 30-16,-3-5 34 15,0-3 29-15,0 0 27 16,0 0 29-16,-4-13-8 15,-4-2-22-15,2-3-3 0,2-2-1 16,0-5 17 0,2-3 18-16,2-5-13 0,0 1-1 15,15 2-19-15,1 8-17 16,4 10-7-16,-1 10-1 16,2 2-10-16,4 1-46 15,2 13-45-15,4 2-71 16,1-2-96-16,-1-5-277 15</inkml:trace>
  <inkml:trace contextRef="#ctx0" brushRef="#br1" timeOffset="-7014.67">31820 7159 629 0,'0'0'216'0,"0"-94"-42"16,-5 52-10-16,-4 8-44 15,-1 10-23-15,4 7-12 16,0 8-18-16,3 8-29 15,0 1-30-15,0 21-8 16,1 26-8-16,2 21 6 16,0 10 2-16,0 2-2 15,0-8-9-15,0-7-41 16,0-10-46-16,0-10-38 16,0-8-56-16,9-12-50 15,5-10-111-15</inkml:trace>
  <inkml:trace contextRef="#ctx0" brushRef="#br1" timeOffset="-6800.34">31754 7390 631 0,'0'0'267'16,"0"0"-115"-16,0 0 23 15,0 0-70-15,0 0-63 16,43-72-29-16,2 56-13 16,4 2-3-16,-4 3-18 15,-6 5-66-15,-11 5-64 16,-1 1-65-16,-9 0-151 16</inkml:trace>
  <inkml:trace contextRef="#ctx0" brushRef="#br1" timeOffset="-4963.24">17917 9223 890 0,'0'0'122'0,"0"-75"-41"16,0 40 77-16,0 1-49 16,1 11-35-16,2 6-13 15,-1 9-22-15,-1 6-16 16,2 2-15-16,-2 0-8 16,2 3 0-16,2 21-1 15,1 7 1-15,4 10 2 0,-1 3-1 16,2-1-1-16,-1 0 1 15,5-7-1-15,2-6-9 16,2-8-2-16,-1-10-8 16,-5-9-3-16,2-3 13 15,2-15 9-15,-1-17 1 16,-1-4 2-16,-6-1-1 16,-4 3 1-16,-5 1-1 15,0 6 3-15,0 1-3 16,0 6 8-16,0 8-7 15,0 3 2-15,0 7 0 16,0 2-5-16,8 0-1 0,7 9-3 16,9 11 4-16,4 1-3 15,2 3 3-15,0-2 0 16,1-5 0-16,2-2-2 16,2-6 0-16,0-9 0 15,4 0-6-15,-3-4 5 16,-3-16 3-16,-5-3 0 15,-7-7 1-15,-8-1 0 16,-7-1 2-16,-6-1 4 16,0 2-2-16,-10 6 1 15,-13 5 1-15,-5 6 0 16,-2 9 3-16,1 5-4 16,2 0 4-16,4 12-7 0,5 13-3 15,6 10 0 1,8 4 0-16,4 0 0 0,0-1-2 15,9-5 1-15,16-3-2 16,9-7 0-16,8-6-2 16,7-8 2-16,2-9-9 15,1 0-1-15,-6-3 0 16,-7-13 0-16,-12 1 8 16,-10-5 2-16,-6 1 3 15,-6 2 0-15,-5 0 1 16,0 1 3-16,0 2-2 15,-11 3 3-15,1 4 7 0,6 0 1 16,1 7 1-16,3 0 1 16,0 0-13-16,0 0-2 15,0 2-5-15,3 12 2 16,10 8 3-16,2 0 0 16,0 4-1-16,-3 1 1 15,-2-1-2-15,-2 1-15 16,-4-4-26-16,-2-4-27 15,-2-2-36-15,0-8-52 16,0-1-32-16,-6-8-109 16,-5 0-231-16</inkml:trace>
  <inkml:trace contextRef="#ctx0" brushRef="#br1" timeOffset="-4781.52">18762 8894 829 0,'0'0'79'0,"0"0"-42"16,0 0 77-16,0 0-59 15,0 0-55-15,0 0-2 16,48 38-14-16,-21-13-90 16,-3 4-101-16,-2-3-188 15</inkml:trace>
  <inkml:trace contextRef="#ctx0" brushRef="#br1" timeOffset="-2282.67">19229 9138 862 0,'0'0'142'0,"0"0"-20"15,0 0 51-15,0 0-70 16,0 0-36-16,0 0-33 15,-76-62-17-15,49 62-10 16,0 9-6-16,5 8-1 16,7 4-1-16,6 0-1 15,6 1 0-15,3 0-6 16,3-3-13-16,17-6-27 16,8-6-9-16,3-7 1 0,2 0-9 15,-2-3-32-15,-8-11 25 16,-7 0 25-16,-9-3 35 15,-4 3 12-15,-3 0 0 16,0 3 7-16,0 5 33 16,-6 1 23-16,-1 4 15 15,-3 1-13-15,-1 0-24 16,-1 4-9-16,2 13-15 16,2 8-4-16,2 9-2 15,2 9-5-15,0 11-4 16,2 5-2-16,-2 5 1 15,-6 0-2-15,-3-3-5 0,-2 0-34 16,-3-2-16-16,3-6-1 16,-1-3 33-16,4-11-55 15,-3-12 12-15,6-8 15 16,3-12 0-16,2-7 22 16,4 0 30-16,0-9-3 15,0-18 7-15,19-14 6 16,11-17 11-16,13-14-8 15,5-19 0-15,9-21-6 16,4-10-7-16,0-10-5 16,-4-2-16-16,-11 13 16 15,-18 16 5-15,-16 22 5 16,-12 25 30-16,0 20 20 0,-7 17 24 16,-4 9 22-16,5 10-21 15,3 2-28-15,-3 13-35 16,0 22-15-16,0 17 20 15,6 9 15-15,0 0-8 16,2 0-10-16,13-4-6 16,1-3-8-16,-1-9-4 15,1-8 0-15,-1-9-1 16,-1-10-3-16,-4-6-1 16,-1-7-20-16,-3-3 0 15,1-2 3-15,0 0 6 16,3-11 12-16,3-9 2 15,1-7-9-15,-5-7 2 16,-5 3 6-16,-2 2-5 0,-2 7 7 16,0 9 0-16,0 10 0 15,1 3 1-15,4 0-1 16,5 12-6-16,8 12 2 16,3 5 2-16,3-2 1 15,-2-1-2-15,0-6-18 16,4-5-33-16,0-9 8 15,3-6-3-15,4 0 14 16,1-6 14-16,-1-15 5 16,0-7 13-16,-3-6 3 15,-1-6 1-15,-2-4 3 16,-7-4 5-16,-4-4 12 16,-8 0 17-16,-8 2-7 0,0 4 1 15,-9 10 18-15,-11 12 6 16,4 9 1-16,1 11-1 15,6 4-15-15,-4 12-16 16,-1 26-20-16,-2 15-1 16,2 11 4-16,11-2-6 15,3 0 0-15,2-6-2 16,13-7-1-16,4-9 1 16,3-9-4-16,1-9-18 15,2-8-8-15,4-9-22 0,1-5 8 16,-1 0 10-1,0-13-1-15,-4-7 4 0,-4-2 4 16,-6-6 3-16,-6-1-2 16,-5 3-4-16,-4 0-3 15,0 6 22-15,-4 6 10 16,-8 6 1-16,-2 3 8 16,3 4 30-16,1 1-5 15,4 0-5-15,-1 0-10 16,3 0-8-16,2 3-6 15,2 2 1-15,0 0 0 16,5-1 2-16,19-1 3 16,7-3 2-16,6 0 3 15,2 0-7-15,-5-3-6 16,-7-1 0-16,-7-1-2 16,-6 3 0-16,-3 2-1 15,-4 0 0-15,-1 0 1 0,0 0-3 16,-3 0-1-16,-3 7 3 15,0 5-8-15,0 1 9 16,0 3-2-16,-6 2-3 16,-4 3 2-16,-1 3 3 15,2-2-10-15,2 2-1 16,3-4-4-16,4-1 6 16,0-3-2-16,0-5-18 15,0-4 1-15,4-5 10 16,9-2 5-16,5 0 13 0,2-8 3 15,2-9-2 1,-3 0 0-16,-1-4 5 0,-2-1 4 16,-6-5 4-16,-4-1-5 15,-6-2-4-15,0 0 0 16,-5 5-2-16,-10 6 1 16,-4 4 6-16,1 8 11 15,-2 5 11-15,0 2-18 16,3 0-4-16,5 2-10 15,6 10 0-15,3 5-2 16,3 2-1-16,0-5-9 16,15-1-30-16,9-6-10 15,7-7-25-15,4 0-5 16,1-1 13-16,1-10 15 16,-1 0 37-16,-5 1 17 0,3 0 5 15,-4 0 17-15,-8 3 21 16,-5 0 7-16,-7 3 1 15,-7 3-3-15,0 0-6 16,-3 1-10-16,0 0 0 16,0 0-8-16,0 0-2 15,0 0-14-15,-1 14-8 16,-8 5 5-16,1 4-4 16,2-1 0-16,3 0-2 15,2 0-1-15,1-5 2 16,0-3-17-16,0-2-12 15,13-2 16-15,5-6 8 0,0-3 3 16,0-1-20-16,-2 0 13 16,-1-5 7-16,0-12-1 15,-4-2 3-15,-1-3 2 16,-4-1 1-16,0 5 9 16,-3 3 10-16,-2 3 21 15,1 5-5-15,-2 2-5 16,0 4 5-16,0 1-6 15,0 0-26-15,2 1-6 16,1 15-3-16,3 6 1 16,-2 0 2-16,2 0-15 15,0-5-12-15,1-5-8 16,4-2-7-16,5-6 2 16,2-4 5-16,5 0 14 0,5-4 21 15,0-11 0-15,4 0 0 16,-1-6 12-16,0-3 12 15,-1-4 16-15,-2 0-15 16,-1 2-7-16,-3 5 3 16,-6 5-8-16,-5 9-5 15,-5 2-3-15,-4 5-3 16,-1 0-4-16,0 3-2 16,0 14-2-16,-3 4-24 15,0 2-13-15,0 3-3 16,-7-4-5-16,-1 0-16 0,5 0 10 15,3-2 25 1,0 0 14-16,0-3 18 0,8 0-1 16,1-3 1-16,3-1 1 15,0-5 5-15,4-2 24 16,2-1 4-16,4-3 4 16,7-2-26-16,0 0-7 15,6 0-2-15,-1 0-2 16,1-2-1-16,-3-3 2 15,-2-3-4-15,-3 4 2 16,-5-3-7-16,-4 3-6 16,-7 0-1-16,-7 1-4 15,-4 2-2-15,0 1-5 16,-4 0-42-16,-19 0-108 16,-5 4-160-16</inkml:trace>
  <inkml:trace contextRef="#ctx0" brushRef="#br1" timeOffset="-1149.12">22482 8922 831 0,'0'0'137'16,"0"0"-11"-16,0 0 41 16,0 0-47-16,0 0-64 15,0 0-23-15,0 0-19 0,0-36-14 16,0 56-2 0,0 6 0-16,0 9 2 0,0 1-1 15,2-3 2-15,5-6-2 16,4-3 1-16,2-4-4 15,5-6-1-15,6-6-16 16,1-5-9-16,3-3 11 16,4 0-6-16,1-17 13 15,-2-6 7-15,-6-6 1 16,-8 0 4-16,-9-2 1 16,-4 4-1-16,-4 1 4 15,0 8-1-15,-2 4 18 16,-7 6 0-16,5 4-2 15,1 4 7-15,1 0-26 0,2 0 0 16,0 14-13-16,5 8 7 16,11 0 2-16,4 1-4 15,2-3-2-15,2-2-17 16,-4-4-4-16,-4 0-3 16,-5-5 8-16,-6-1-2 15,-4 2 0-15,-1 0 3 16,0-1 7-16,-8 5 12 15,-10 1 3-15,-5-3-9 16,-2-1-16-16,-2-2-19 16,3-1 10-16,-4-4-17 15,-1-2-7-15,-2-2-8 16,1 0 3-16,-1-6-32 16,1-10-38-16,3-7-92 15</inkml:trace>
  <inkml:trace contextRef="#ctx0" brushRef="#br1" timeOffset="-942.66">22508 8718 891 0,'0'0'75'0,"0"0"-21"0,0 0 56 15,0 0-45 1,0 0-50-16,0 0-15 0,61-40-11 16,-48 40-92-16,-2 4-120 15,-3 4-234-15</inkml:trace>
  <inkml:trace contextRef="#ctx0" brushRef="#br1" timeOffset="1351.71">23899 8939 500 0,'0'0'132'0,"0"0"7"15,0 0 26-15,20-81-33 16,-20 63-40-16,0 3-6 16,-18 1-5-16,-3 7-25 15,-11 5-19-15,-6 2-5 0,-1 7-17 16,5 15-3-1,8 0-3-15,16 5-4 0,10-1-5 16,1 3-2-16,25-3 1 16,8-4-4-16,8-5-3 15,4-6 1-15,-6-5-17 16,-5-6-11-16,-12 0 3 16,-9 0 3-16,-5-5 2 15,-8-12 15-15,-1-4 10 16,0-3-2-16,-7 1 4 15,-10 2 1-15,0 5 3 16,2 3 0-16,3 8 11 0,7 2 10 16,4 3 0-1,1 0-14-15,0 0-11 0,0 17-7 16,0 7 7-16,1 5 0 16,11 1 2-16,0-5-2 15,4-4 0-15,2-5-5 16,6-7 5-16,5-7-4 15,5-2 1-15,2-8-2 16,0-18 4-16,-1-6-2 16,-5-8-2-16,-4-6 4 15,-4-6-1-15,-4-6 1 16,-8-6 0-16,-7-5 0 16,-3-3 1-16,-1 5 0 15,-16 12 3-15,-2 16 0 16,1 17 11-16,6 12 12 0,4 6 0 15,4 4 1-15,-5 24-25 16,-3 21 0-16,-2 19-2 16,-3 11 2-16,9 2 0 15,4-5-2-15,4-6 0 16,0-9 0-16,13-9 0 16,8-10-1-16,2-9-3 15,5-10-12-15,2-8-17 16,-2-8 2-16,4-3 2 15,-4-3 2-15,-3-14 15 0,-3-5 8 16,-6-5 4 0,-3 1 2-16,-3-1 2 0,-2 3-3 15,-4 4 4-15,4 5 13 16,-4 4 6-16,2 2-11 16,0 5-6-16,7 2-7 15,4 2-1-15,5 0-3 16,4 3 2-16,0 14-9 15,-1 4-15-15,-3 5-4 16,-1 2-7-16,-9 0-40 16,-5 0 0-16,-7 0 3 15,0-3-22-15,-16-3 25 16,-11-4 36-16,-4-5 17 16,-4-4 8-16,7-4 10 15,9-5 0-15,10 0 10 0,9-5 6 16,0-14 2-1,28-8-18-15,17-8-2 0,16-7-5 16,10-2-12-16,0 1-9 16,-7 4-13-16,-12 12 20 15,-18 9 21-15,-15 10 5 16,-11 3 64-16,-8 5 32 16,0 0 37-16,0 0-25 15,-21 5-23-15,-7 12-41 16,-3 4-2-16,4 3-3 15,10-1-12-15,10 1-20 16,7-2-7-16,0-2 0 0,12-4-5 16,16-4 0-1,8-5-5-15,8-7 4 0,0 0-16 16,-2-2-5-16,-4-13-4 16,-8-4 4-16,-6-4 5 15,-6-4 3-15,-9-1 6 16,-7-2 8-16,-2 0 1 15,-7 3 2-15,-18 3 0 16,-5 10 3-16,-4 6-4 16,-3 8 0-16,-2 0-2 15,3 17-2-15,0 5 1 16,7 2-9-16,6 3-63 16,2 0-72-16,6-3-75 15,6-6-164-15</inkml:trace>
  <inkml:trace contextRef="#ctx0" brushRef="#br1" timeOffset="3234.11">25941 8690 816 0,'0'0'101'0,"0"0"-25"15,0 0 97-15,0 0-43 16,0 0-87-16,0 0-25 16,-77-27-18-16,77 54-3 15,0 9 3-15,7-2-7 16,19-3-4-16,6-4-21 16,3-3-8-16,-5-5-20 15,-5-2-9-15,-12-1 5 16,-10-2 12-16,-3 3 1 15,-16 2 8-15,-16 1-4 16,-8-1 0-16,-6 0 9 16,3-2 3-16,5-5 15 0,10-3 9 15,9-4 11-15,8-5 2 16,8 0 11-16,3-11 25 16,9-15 3-16,25-9-40 15,20-7 1-15,16-3-2 16,14 1-3-16,-1 6 2 15,-4 6 1-15,-13 10-1 16,-15 5 2-16,-17 8-1 16,-15 3 0-16,-10 4 14 15,-6 2 34-15,-3 0 45 16,0 0 8-16,0 0-12 16,-4 0 5-16,-17 0-23 15,-6 11-40-15,2 5-2 16,1 2 1-16,8 3-14 0,4-1-13 15,5 2-2-15,4-4 1 16,3-2-4-16,0 0 2 16,7-6-3-16,12 0-3 15,8-4-20-15,6-6 8 16,5 0-7-16,-2-2-14 16,-3-12 10-16,-6-1 7 15,-5-2 10-15,-8 0 4 16,-4 0 3-16,-3 3 5 15,-7 2 0-15,0 2 3 0,0 0 6 16,-7 3 17 0,-3 3-2-16,-1 3 1 0,-1 1 0 15,2 0-16-15,1 12-6 16,-1 8-3-16,7 3 0 16,3 1-1-16,0-5-1 15,4 1 0-15,15-5-7 16,5-5-17-16,7-3-7 15,2-6 16-15,-1-1-5 16,-4 0-1-16,-4-1 19 16,-8-11 4-16,-1-3 3 15,-4-2-1-15,-2-1 11 16,-5 1 9-16,0 0 6 16,-2 2 14-16,-2 1-13 15,0 0 3-15,0 4-1 0,0 3-1 16,0 3-3-16,0 3-4 15,0 1-12-15,0 0-10 16,3 0-1-16,6 8-7 16,2 10 7-16,2 1 0 15,0 3 0-15,-1 0-12 16,-1-3-15-16,1-2-16 16,-2-5 2-16,-1-4-1 15,0-2 0-15,1-3 13 16,1-3 13-16,-1 0 15 15,5-6 1-15,-1-10 3 16,-1-4 11-16,-2-2 19 0,-1-3 1 16,0-1 0-16,-2 6-1 15,-1 1 1-15,-2 5-5 16,-1 5-5-16,-1 7-11 16,-1 2-9-16,1 0-4 15,4 0-3-15,2 8-1 16,3 8 3-16,2 4-5 15,-1-3-11-15,-3 3-12 16,1-4-10-16,1-2-8 16,-3-5-9-16,3-5 11 15,-1 0 17-15,2-4 13 16,-2 0 15-16,1-8 0 16,2-8 5-16,1-1 10 0,-2-5 14 15,0 1-4-15,0-7 6 16,0 3-1-16,-6-2 0 15,2 3-12-15,-3 6 12 16,0 4-10-16,-3 6 2 16,-3 6-12-16,0 2-4 15,3 0-6-15,5 10-3 16,1 10 2-16,2 4 0 16,3 1 0-16,-5-4 1 15,6-2-24-15,0-3-12 16,4-5 14-16,2-4 2 15,0-5 9-15,3-2 6 0,0 0 0 16,-2-12 5-16,-2-4 0 16,-3-4 0-16,-3-2 2 15,-4-4 0-15,-5 1-1 16,-5-4 15-16,0 1-1 16,0 1 0-16,-11 6 2 15,-1 7 3-15,5 8 3 16,-2 6-10-16,-5 0 2 15,-1 19-12-15,-2 8 0 16,1 9-1-16,6 0 1 16,7-2-3-16,3-1 0 15,0-5-4-15,6-4-14 16,9-5-39-16,2-7-25 16,6-4-52-16,10-7-120 15,12-1-206-15</inkml:trace>
  <inkml:trace contextRef="#ctx0" brushRef="#br1" timeOffset="3411.42">27923 8693 990 0,'0'0'192'15,"0"0"-71"-15,0 0 18 16,0 0-92-16,0 0-41 15,0 0-6-15,-16-20-40 16,10 16-99-16,-4 3-147 0,-8-4-421 16</inkml:trace>
  <inkml:trace contextRef="#ctx0" brushRef="#br1" timeOffset="15965.03">18092 10396 724 0,'0'0'229'0,"0"0"-145"15,0 0 44-15,0 0 3 16,-17-77-43-16,17 65-25 16,8-1-32-16,8 1-13 15,3 2-5-15,4 3-9 16,3-1-1-16,1 8-2 16,3 0-1-16,3 0 0 15,1 13-2-15,-2 5 2 16,-3 5-1-16,-8 1-2 15,-5 7-2-15,-7 1-9 0,-4 2-3 16,-5 1-3 0,0-5-5-16,-9-3 2 0,-3-6 14 15,0-7-8-15,4-8 11 16,2-3 6-16,-1-3 1 16,-2 0-1-16,-1-12 3 15,-4-13 2-15,2-8 0 16,5-5-5-16,2-2 0 15,5 6-2-15,0 1-1 16,2 6 2-16,13 5 1 16,6 3-4-16,2 5-3 15,6 4-45-15,5 5-38 16,0 3-46-16,2 2-67 16,-3 2-86-16</inkml:trace>
  <inkml:trace contextRef="#ctx0" brushRef="#br1" timeOffset="17464.96">18703 10442 685 0,'0'0'165'16,"0"0"-76"-16,0 0 28 15,0 0-47-15,44-84-42 16,-24 65 1-16,-1 1-13 0,-5 2-2 16,-3 2-7-16,-6 4-1 15,-2 0 4-15,-3 4-1 16,0-1 12-16,0 5 4 16,-11 0-5-16,-13 2-3 15,-5 0-8-15,-7 18-8 16,-1 7 1-16,4 4 2 15,10 3 1-15,9-1-5 16,11 2 0-16,3-3-2 16,9-6-2-16,20-5 4 15,14-10-1-15,10-9-4 16,8 0 2-16,3-18 3 0,-7-8-14 16,-9 1 3-1,-10-4 6-15,-8 4 5 0,-11 1 2 16,-6 5-1-16,-6 5 20 15,-7 1 21-15,0 4 17 16,0 1-13-16,0 1-10 16,0 5-13-16,0-2-7 15,0 4-7-15,0 0-4 16,0 0-5-16,0 0-3 16,0 16 0-16,0 9 2 15,3 3-2-15,3 2 2 16,0-4-5-16,3 1-16 15,0-7-27-15,-3-4 3 0,1-5 13 16,-2-7-6 0,-1-4 20-16,3 0 12 0,-1-6 7 15,2-13 3-15,1-7-3 16,0-1 6-16,-5 4 11 16,1 0 2-16,-2 3-2 15,-2 4 6-15,1-1 5 16,-1 2-11-16,-1 5 0 15,0 5-4-15,2 2-7 16,-1 3-3-16,1 0-3 16,5 0-3-16,2 3-4 15,3 10 7-15,4 4 0 16,0 1-3-16,-2 1 0 16,0 1-12-16,-1 0-2 0,-1-6-3 15,-3-4 4-15,1-3 1 16,-4-4 4-16,2-3 3 15,1 0 8-15,3-3 0 16,0-11 3-16,-1-3 3 16,2-4 6-16,-3 1 3 15,0 1 1-15,-2 0 0 16,-1 4 2-16,-2-1-5 16,-2 2-7-16,3 3 1 15,-2-1 1-15,1 1-4 16,-1 4-3-16,1 1 2 15,-1 3-3-15,-2 0 1 16,-2 3-2-16,4 0 1 0,2 0 0 16,2 14 0-1,2 4 0-15,0 0 0 0,-2 2 3 16,1 0-1-16,-3 1-2 16,4-4 0-16,-1-5-7 15,3-1-8-15,3-3-16 16,-1-7-2-16,3-1 13 15,3 0 7-15,-2-12 5 16,1-7-1-16,-2-1 6 16,-1-2 3-16,-4-4 2 15,-5 4-1-15,-2 0-1 16,-5 5 10-16,0 5 6 0,0 2 17 16,0 3-3-16,0 3 5 15,0 1-2-15,0 3-8 16,0 0-7-16,0 0-8 15,0 0-10-15,-5 12 0 16,0 15 2-16,-2 3-3 16,4 4 1-16,3-4 0 15,0-4 0-15,5-1-3 16,10-6-6-16,1-4-14 16,8-6 2-16,3-6-11 15,1-3 5-15,0 0 4 16,-2-15 9-16,-5 1 4 15,-3-3 6-15,-3 0 1 16,-4-3 3-16,-1-1 2 16,-6-2-2-16,-1 0 1 0,-3-4 0 15,0 4-1-15,0 0 1 16,-4 5 1-16,-6 4-2 16,0 3 1-16,-3 5 1 15,-2 3-1-15,-5 3 3 16,-5 0-3-16,-3 0 2 15,-2 4-3-15,-1 6 0 16,4 1 0-16,3-1 0 16,3 2-2-16,6-3-1 15,6 2-44-15,5-3-50 16,4 1-89-16,0-6-69 16,0-1-225-16</inkml:trace>
  <inkml:trace contextRef="#ctx0" brushRef="#br1" timeOffset="18547.43">20242 10139 696 0,'0'0'318'0,"0"0"-231"16,0 0 90-16,0 0-20 0,0 0-69 15,0 0-37-15,0 0-10 16,-9-60-19-16,9 60-20 15,0 0-2-15,0 19-6 16,7 9 6-16,7 6 5 16,2 1-5-16,1-4 0 15,-3-3 0-15,0-4-4 16,-1-8-6-16,-2 0-10 16,-4-10-1-16,-2-3-1 15,-4-1 0-15,3-2 12 16,0-3 10-16,0-16 0 15,-1-6 2-15,0-1-3 16,-3-1 2-16,0 1 3 16,0 2-3-16,0 0-1 15,0 3 3-15,3 1 4 0,2 4-6 16,-1 3 6-16,5 5-5 16,0 4-2-16,3 3-1 15,6 1-5-15,6 0 4 16,1 15-16-16,2 4-30 15,0 1-39-15,0 2-40 16,-1-3-42-16,0-5-72 16,-1-5-120-16</inkml:trace>
  <inkml:trace contextRef="#ctx0" brushRef="#br1" timeOffset="19148.43">20736 10135 610 0,'0'0'211'16,"0"0"-23"-16,0 0 5 15,0 0-82-15,0 0-26 16,0 0-6-16,-42-45-30 16,22 45-21-16,0 13-17 15,3 11-3-15,2 6-6 16,6 3 0-16,8 1-1 16,1-2-2-16,0-6 1 15,12-4-17-15,7-7-31 16,2-4-12-16,0-5-9 15,1-6 4-15,-3 0 8 0,-2-3 8 16,-4-14 26 0,-5-2 21-16,-4-6 2 0,-4-1 0 15,0-2 2-15,0 3 19 16,-3 3 6-16,-1 8 13 16,2 6 9-16,2 5-4 15,0 3-11-15,3 0-31 16,17 6-3-16,2 10 3 15,7 2-3-15,-4 2-3 16,0-4 3-16,-1 1 0 16,1-7-26-16,1-6 1 15,4-4-10-15,1 0 23 16,5-12-13-16,-5-8 12 16,-3-8 12-16,-2-5 1 0,1-5 1 15,-3-5-1-15,-4-3 10 16,-8-7 11-16,-7-5 15 15,-5-3-4-15,-5-4 5 16,-15 5 3-16,0 13 17 16,1 15-15-16,7 18 1 15,6 11-6-15,0 6-17 16,-2 39-18-16,-2 16-1 16,2 18 2-16,3 5-3 15,5-8-1-15,0-6 1 16,0-6-10-16,3-13-57 15,2-9-70-15,-2-11-107 16,2-9-205-16</inkml:trace>
  <inkml:trace contextRef="#ctx0" brushRef="#br1" timeOffset="20098.38">21810 10173 760 0,'0'0'142'0,"0"0"-53"16,0 0 78-16,0 0-45 15,-91-33-72-15,59 33-18 16,3 6-8-16,9 8-1 16,5 0-13-16,12 0-8 15,3 0-2-15,5-3-3 16,23-5 0-16,15-6 0 16,15-4 3-16,8-21-16 0,0-6-7 15,-7-5-3-15,-14-1-6 16,-13-6 10-16,-16-3 8 15,-15-1 8-15,-1-1 4 16,-10 2 4-16,-16 11 0 16,0 11 9-16,0 13 33 15,3 11 13-15,1 7-15 16,0 32-26-16,3 21-8 16,7 15 27-16,7 8-8 15,5-1-10-15,6-4-1 16,15-3-9-16,5-7-5 15,1-10-1-15,1-8-2 16,-3-11 0-16,-4-14 1 16,-6-11-6-16,-5-10-12 15,-2-4-6-15,2-17 1 0,5-19 13 16,-1-14-34-16,-1-4 15 16,-10-1 1-16,-3 1-5 15,0-1 26-15,-10 7 7 16,2 14 0-16,2 14 4 15,4 15 23-15,2 5 5 16,0 3-24-16,2 21-5 16,17 7 5-16,2 3 5 15,3 2-8-15,0-5-4 16,-4-3-1-16,-1-4-17 0,-1-6-87 16,-6-4-120-1,0-8-246-15</inkml:trace>
  <inkml:trace contextRef="#ctx0" brushRef="#br1" timeOffset="21597.96">23082 10087 507 0,'0'0'101'0,"0"0"23"16,30-95 52-16,-30 72-16 15,0 5-38-15,-3 8-21 16,-11 5-10-16,-5 5-34 16,-8 0-16-16,-7 17-34 15,-4 17-4-15,4 10 1 16,12 2 1-16,13 2-4 15,9-5 0-15,6-4 0 16,24-6-1-16,15-8-2 0,16-10-5 16,8-10-9-16,5-5-21 15,-1 0-13-15,-11-20-5 16,-11-6-1-16,-12-3 18 16,-15-3 11-16,-11 3 24 15,-13 2 3-15,0 3 13 16,-12 2 21-16,-10 6 3 15,-1 3 17-15,1 6-5 16,6 4-9-16,1 2 11 16,6 1-26-16,1 0-3 15,-3 4-13-15,0 16-9 16,0 4 3-16,1 5-3 0,7 1 0 16,3 0 0-16,0-1 0 15,6-4-3-15,13-3 1 16,5-8-4-16,3-6 0 15,3-4-20-15,3-4 1 16,-3 0-5-16,-4-10 4 16,-3-11 3-16,-7-2 12 15,-5-8-1-15,-8 0 8 16,-3-1-1-16,0 6 5 16,-5 1 1-16,-4 9 1 15,2 3 0-15,0 4 14 16,4 4 4-16,3 0 0 15,0 3 0-15,0 2-8 16,0 0-5-16,0 0-7 16,6 0-3-16,11 0-3 0,7 0 4 15,1 5 4-15,-3 7-4 16,-2 2 1-16,0 4 0 16,-5 3-5-16,-1 1-12 15,-3 0-3-15,-2-1-11 16,0-1 0-16,-3-3 1 15,-3-5-7-15,0-4 12 16,-2-5-1-16,-1-2 13 16,0-1 14-16,3 0 2 15,0-9 27-15,2-11 7 16,5-5-25-16,-1-1 18 16,3-1 1-16,3-1-6 0,-3 1-4 15,3 3 4-15,-2-1 2 16,0 1-5-16,1 5-9 15,-2 2-3-15,0 7-5 16,-5 5-2-16,0 3 0 16,4 2-2-16,3 0-3 15,4 8 2-15,0 8-2 16,-1 7 2-16,0 3-5 16,-2 4-4-16,-2 2-2 15,2 0-7-15,-4-1-7 16,0-1 0-16,-2-2-7 15,-4-6 2-15,-2-5 8 16,0-5-1-16,-3-2 17 0,0-7-3 16,0-1 9-16,0-2 1 15,0 0 1-15,0 0 8 16,-2-3 21-16,-5-11-16 16,-1-4 6-16,4-7 7 15,1-6-8-15,3-5-9 16,0-6-1-16,0-2-3 15,12 4-5-15,0 4 5 16,3 8-5-16,-5 11-1 16,-2 6 0-16,-3 7 0 15,0 4-2-15,3 0-38 16,4 7-71-16,7 15-3 16,0 3-115-16,-5 0-168 0</inkml:trace>
  <inkml:trace contextRef="#ctx0" brushRef="#br1" timeOffset="22547.84">24318 10159 886 0,'0'0'54'15,"0"0"122"-15,0 0-59 16,0 0-88-16,0 0-21 16,0 0-6-16,93-75-1 0,-53 58 3 15,-3 0-4-15,-7 0 0 16,-9 1 0-16,-6 3 1 16,-6 1-1-16,-6 2 3 15,-3 3 7-15,0 0 31 16,-4 4-8-16,-17 3-6 15,-9 0-21-15,-6 18-3 16,-1 8-1-16,5 5-2 16,10 4-1-16,15-1 0 15,7-1 0-15,3-4 0 16,23-7-2-16,10-5-7 16,10-11-7-16,-1-6-15 0,1 0 5 15,-7-10 12-15,-6-8 8 16,-8-4 7-16,-4-2 2 15,-6-3-1-15,-4-1 17 16,-6 3 1-16,-3 3 4 16,-2 3-2-16,0 9 7 15,0 3-6-15,1 4-5 16,2 3-4-16,11 0-13 16,8 0-12-16,10 3 9 15,4 10-8-15,-2 1-26 16,-4 3-13-16,-5 0-17 15,-6 0-25-15,-5 0 0 16,-7-4 6-16,-3 0 4 0,-4-1 21 16,0 0 28-1,-16-1 12-15,-7-2 9 0,-4 0 4 16,2-1 1-16,6-1 6 16,9-2 1-16,4-2 0 15,6-3-2-15,0 0-19 16,21-2-21-16,10-14-26 15,7-6-23-15,5-7-1 16,2-2 2-16,1-2-53 16,6 1 31-16,0 3 112 15,-6 7 287-15,-11 6-159 16,-15 5-98-16,-15 4 87 16,-5 0 19-16,0-1 6 0,0 2-23 15,0-2-7-15,-6 0-11 16,-3 4-5-16,3 1-6 15,2 2-5-15,0 1-38 16,4 0-21-16,-1 0-13 16,-2 22-9-16,0 10-2 15,0 12 14-15,2 6-14 16,-2 5 0-16,0 4 1 16,-2 2-6-16,-1-3 3 15,0-2-1-15,-2 1-13 16,0-4-17-16,-1-6-32 15,3-11-46-15,0-9-48 0,3-8-67 16,3-8-72 0,0-8-298-16</inkml:trace>
  <inkml:trace contextRef="#ctx0" brushRef="#br1" timeOffset="22932.32">25338 10038 639 0,'0'0'122'16,"0"0"-78"-16,0 0 114 16,0 0-43-16,0 0-29 0,0 0-29 15,0-78 0-15,17 69-5 16,8 5-20-16,4 1-12 15,2 3-4-15,3 0-7 16,-1 3-8-16,0 10-1 16,-5 4 0-16,-1 0-2 15,-6 3-20-15,-4 0-20 16,-4 0-11-16,-9 0-12 16,-4-5-5-16,0 2 21 15,-19-5 29-15,-8-3 14 16,-7-1 5-16,0-6 1 15,-4 0 1-15,4-2 2 16,2 0-2-16,1-4-1 0,1-8 0 16,0-4-25-1,1-5-126-15,5-5-176 0</inkml:trace>
  <inkml:trace contextRef="#ctx0" brushRef="#br1" timeOffset="24114.13">26059 10051 500 0,'0'0'197'15,"0"0"-85"-15,0 0 48 16,0 0-58-16,0 0-33 16,-13-76-4-16,-11 69-18 15,-7 4-4-15,-8 3-11 16,-6 0-16-16,3 15 5 15,6 2-5-15,8 5-6 16,10-1-9-16,11 3-1 0,7-2-1 16,1-2 1-16,28-3-5 15,11-5-5-15,9-8-15 16,3-4-15-16,-2 0 8 16,-4-13-8-16,-12-4 7 15,-9-3 12-15,-8 0 20 16,-10 1 1-16,-7 0 8 15,0 2 32-15,0 0-8 16,-3 2 1-16,-3 5 9 16,3 5-15-16,3 2 1 15,0 3-9-15,0 0-18 16,0 0-1-16,5 9-6 0,11 12 5 16,6 5 0-1,0 1 1-15,-3-2 0 0,0-4 0 16,-5-1-8-16,-4-6-6 15,0-2-4-15,-4-5 6 16,-1-4-1-16,-2-3 8 16,-1 0 3-16,5 0 2 15,0-5 5-15,5-12 3 16,3-4 0-16,-1-4 4 16,-4 1-1-16,0 3 1 15,-2 2-7-15,-2 6 7 16,0 6-3-16,0 4-2 15,0 1 1-15,3 2-8 0,8 0 0 16,3 5-4 0,2 9 3-16,1 6-15 0,-1-1-28 15,-1 0-21-15,4-1-50 16,2-4-28-16,3-5-46 16,1-6-53-16,2-3 13 15,-1 0-103-15</inkml:trace>
  <inkml:trace contextRef="#ctx0" brushRef="#br1" timeOffset="24730.02">26775 10047 211 0,'0'0'191'16,"0"0"-41"-16,15-74 51 16,-15 51-52-16,-7 1-22 15,-12 4-10-15,-6 2-16 16,-3 3-22-16,-4 7-14 16,-3 5-19-16,-1 1-10 0,0 4-11 15,5 18-8-15,8 3-9 16,10 6-6-16,12 0-1 15,1 1-2-15,19-6 0 16,20-6 0-16,13-9-24 16,9-10-14-16,6-1-11 15,-3-8-5-15,-2-13-3 16,-9-7 33-16,-6-9 18 16,-6-7 7-16,-7-7 2 15,-4-9 0-15,-12-6 3 16,-6-3 9-16,-12 2-3 15,-3 9 14-15,-19 13 8 16,-7 13 3-16,6 13 12 16,6 9 7-16,7 8-8 15,2 4-22-15,1 28-24 0,-1 15 3 16,4 16-2-16,4 2-1 16,0 4-1-16,12-2 0 15,8-4 0-15,3-9-1 16,-1-8-6-16,4-11-28 15,-1-7-15-15,3-9-10 16,1-7 17-16,-4-8-14 16,1-2 24-16,-3 0 14 15,0-15 16-15,-5-4 3 16,-2-4 0-16,-2-5 8 16,-1-1 12-16,-1-1 4 15,-2 5-8-15,-1 7 3 0,-1 6 4 16,-4 5-3-16,2 7-4 15,5 0-14-15,2 3-1 16,5 11-2-16,-1 5 1 16,-3 2 0-16,-5 1-22 15,-3-1-27-15,1-2-16 16,-2-2-17-16,0-5-10 16,-1-6-78-16,2-5-70 15,0-1-162-15</inkml:trace>
  <inkml:trace contextRef="#ctx0" brushRef="#br1" timeOffset="24905.93">27458 9578 613 0,'0'0'128'15,"0"0"-74"-15,0 0 83 16,0 0-60-16,0 0-77 15,0 0-8-15,3 19-27 16,20 10-97-16,0 1-147 16</inkml:trace>
  <inkml:trace contextRef="#ctx0" brushRef="#br1" timeOffset="25946.37">27751 9828 775 0,'0'0'205'0,"0"0"-72"16,0 0 74-16,0 0-92 15,0 0-34-15,-48-71-29 16,46 67-14-16,2 3-8 16,-2 1-16-16,2 0-13 15,0 3-1-15,0 16-4 16,0 10 4-16,8 4-1 15,6 3 1-15,-1-2-1 16,2-4-15-16,0-5-13 0,-3-5-9 16,0-7-10-16,-3-7-5 15,-3-3 13-15,1-3 22 16,5-2 18-16,3-14 0 16,4-9 2-16,-2-8 4 15,-1-1 7-15,-4-1 5 16,0 2-1-16,-5 4-2 15,-1 5 5-15,-1 9-2 16,-2 5-11-16,-1 6 1 16,4 4-3-16,5 0-5 15,4 14-6-15,6 9 5 16,1 3 0-16,-2 3-9 16,1-3-13-16,0 1-16 0,1-7-8 15,-1-3 1-15,3-6-18 16,6-6 6-16,4-5 19 15,0 0 27-15,2-5 8 16,-6-9 4-16,-5-3 1 16,-4-5 19-16,-9 0 16 15,-2-3 3-15,-7 4 5 16,-3 0-4-16,0 6-4 16,0 3 0-16,-14 5-2 15,-6 7-19-15,-2 0-11 16,-2 14-2-16,0 13-2 15,6 7-2-15,2 0 1 0,8-1 0 16,8-3-17 0,0-6-29-16,0-2-5 0,12-8-22 15,5-7-16-15,-1-5 20 16,3-2 16-16,2-1 35 16,0-14 19-16,2-6 1 15,0-4 5-15,0-2 12 16,-5-4 14-16,0-3 20 15,-6 2-7-15,-6 2 8 16,-2 5 6-16,-4 10 3 16,0 6 17-16,0 5-15 15,0 4-16-15,0 0-28 0,0 3-14 16,0 22-4 0,-4 9 1-16,1 14-2 0,3 5-1 15,0 3 2-15,0 7-2 16,0-2 0-16,3-1-2 15,7 0-1-15,-1-4 2 16,0-10-6-16,-3-3-5 16,-5-9-1-16,-1-5-15 15,0-9-6-15,0-4-16 16,-5-8 12-16,-5-5 8 16,-2-3 10-16,-2 0 19 15,-1-13 2-15,-3-7 0 16,3-11 4-16,-2-3 4 15,4-7 1-15,4-7-7 16,6-5-3-16,3-1-1 0,0 4-33 16,15 9-67-16,0 12-92 15,3 9-153-15</inkml:trace>
  <inkml:trace contextRef="#ctx0" brushRef="#br1" timeOffset="29780.11">29112 9866 893 0,'0'0'142'0,"0"0"-27"16,0 0 55-16,0 0-66 15,0 0-41-15,0 0-29 16,0 0-7-16,-12 0-19 16,35-5-7-16,10-7-1 15,13-2 0-15,-1-3-2 16,2 0-26-16,-5-1-11 16,-2-3-23-16,-7-1 2 0,-9 1-9 15,-9 4 36-15,-10 2 20 16,-5 2 13-16,-8 2 1 15,-25 7 9-15,-17 4 8 16,-10 1 3-16,-3 21 6 16,7 6 2-16,11 5-11 15,13 1 5-15,15 2-14 16,12-2-2-16,5-3-2 16,15-2-4-16,22-6 2 15,18-8-3-15,20-9 1 16,16-6-1-16,5 0-21 15,-4-9-14-15,-9-8-14 0,-15-3 8 16,-13-4 13 0,-11 1 4-16,-16 3 10 0,-14 3 14 15,-11 4 0-15,-3 2 23 16,-9 0 14-16,-16 1 6 16,-10 3-6-16,-7 5-7 15,-5 2-1-15,-1 0 4 16,7 15-2-16,5 2 4 15,9 1-13-15,11 0-14 16,8 2-7-16,8-1-1 16,0-1-1-16,19-5 0 15,17-6-3-15,11-7 1 16,12 0-1-16,6-15-17 0,1-11-9 16,-3-10 5-1,-6-10 4-15,-8-10 6 0,-3-9 10 16,-12-3-6-16,-8-6 9 15,-16 1-1-15,-10 6 1 16,-4 14 4-16,-23 13-2 16,-3 11 10-16,0 14 3 15,7 9 29-15,7 6-3 16,2 1-19-16,-1 31-8 16,-2 19-6-16,5 16 6 15,6 11 1-15,6-3-8 16,9-1-3-16,20-10-2 15,10-9-1-15,8-10 1 16,6-15-22-16,5-7-11 16,3-10-3-16,-1-9 8 0,-5-4 25 15,-9 0-11-15,-13-11 12 16,-8-6 2-16,-8-7 0 16,-7-2 0-16,-3 1 6 15,-7 1 0-15,0 3 14 16,-7 4 6-16,-13 4-3 15,-2 6 0-15,1 5-17 16,0 2-1-16,-1 8-5 16,1 15 1-16,6 9-1 15,3 2 0-15,9 2-1 16,3-2 0-16,0-5-5 16,9-3-1-16,5-6-23 0,3-6 0 15,5-6-10-15,-2-4 1 16,1-4 1-16,-4 0 5 15,-1-11 18-15,-5-6 8 16,-1-5 7-16,0-3 0 16,-4 3 1-16,0 1-1 15,-3 6 0-15,-1 3 14 16,-1 6 24-16,1 1-3 16,-2 5 3-16,2 0-7 15,1 0-19-15,8 13-9 16,3 13 3-16,3 11 1 15,-4 10-7-15,-2 6 0 0,3 7-16 16,-1 3-7-16,-1 1 19 16,-9-6-38-16,-3-8-8 15,-9-11-8-15,-13-7-30 16,-5-11-16-16,-3-6 32 16,-4-4 9-16,-5-8 38 15,-4-3 22-15,-2 0 3 16,3 0-1-16,7-5-1 15,12-10-1-15,14-7-57 16,9-7-147-16,15-12-205 16</inkml:trace>
  <inkml:trace contextRef="#ctx0" brushRef="#br1" timeOffset="30395.42">30700 9842 871 0,'0'0'91'16,"0"0"35"-16,0 0 77 15,0 0-107-15,0 0-65 16,0 0-15-16,-11-10-10 16,36 10 5-16,8 0-1 15,4 0-6-15,1 0-2 16,0-7-2-16,-3-5 0 15,-6-5 2-15,-3-2-2 0,-8-1 2 16,-6-2-2 0,-8 1 0-16,-4 1 0 0,0 2 2 15,-10 5-2-15,-7 3 5 16,-3 8-2-16,-3 2 5 16,1 3-2-16,1 25-3 15,3 6 0-15,6 7 4 16,12 3-7-16,0-4 3 15,18-5-3-15,18-8-1 16,13-11 0-16,9-8-8 16,3-8-23-16,-4 0-9 15,-9-10 9-15,-8-10 12 16,-7-5 8-16,-8-5 10 16,-10-6 2-16,-6-1 3 0,-8 6 0 15,-1 4-2-15,0 12 9 16,0 8 18-16,0 7 1 15,0 0-6-15,0 10-19 16,8 12-3-16,8 9 14 16,-1 2-1-16,-2 0-12 15,-5-2 1-15,-3-2-3 16,-5-4 0-16,0-3 0 16,-21-2-2-16,-10-3-2 15,-10-1-14-15,-6-7-17 16,-6-2-13-16,-7-4-65 15,-1-1-106-15,2-2-117 0</inkml:trace>
  <inkml:trace contextRef="#ctx0" brushRef="#br1" timeOffset="31478.69">18531 11332 498 0,'0'0'95'0,"70"-80"-2"16,-42 35 75-16,-10 0-16 16,-9 2-33-16,-9 9-14 15,0 8-16-15,-5 10-25 16,-6 8 1-16,3 8-3 0,1 0-27 16,-6 35-21-16,0 20-12 15,3 20 3-15,10 10-1 16,0-1-4-1,20 7 0-15,5 0 0 0,-3 0-2 16,-5-6 2-16,-8-5-5 16,-9-7-19-16,0-3-20 15,-21-12-19-15,-9-8-36 16,-5-18-36-16,3-12-16 16,-4-12-66-16,3-8-132 15</inkml:trace>
  <inkml:trace contextRef="#ctx0" brushRef="#br1" timeOffset="32012.57">18343 11810 825 0,'0'0'68'16,"0"0"-9"-16,0 0 77 15,124-91-52-15,-66 56-50 16,8-5-14-16,2 0-9 15,-1-4-5-15,-4 7-6 16,-6 6 2-16,-12 3-2 16,-14 6 0-16,-12 5 0 15,-10 6 0-15,-7 4 7 16,-2 1 3-16,0 3 39 16,0 2 3-16,-9 1-26 0,-11 0-12 15,-8 20-9-15,-8 16 0 16,-6 8 2-16,3 7 4 15,3 2 0-15,13-4-1 16,10-9-5-16,10-5-4 16,3-12-1-16,9-6 0 15,17-9 0-15,9-8 0 16,8 0 0-16,2-18-1 16,2-10-7-16,-5-6-8 15,-6-7 1-15,-6-1 5 0,-11 0 0 16,-11 4-2-1,-8 5 8-15,0 7-4 16,-23 6 4-16,-14 8 0 0,-6 4 1 16,-8 8 0-1,2 0 3-15,-4 0 0 0,9 13-1 16,10-1 1-16,8 1-1 16,14 1-1-16,11 0-11 15,1 6-56-15,12-3-49 16,22-4-48-16,6-6-112 15,5-6-197-15</inkml:trace>
  <inkml:trace contextRef="#ctx0" brushRef="#br1" timeOffset="32512.69">19156 11523 962 0,'0'0'69'16,"0"0"52"-16,0 0 39 16,-5-72-99-16,12 54-27 15,7 0-6-15,1 6-17 16,2 1-8-16,-1 5-1 0,0 6-2 15,-2 0-2-15,1 3 2 16,-2 13 0 0,-1 7 0-16,0 7-8 0,-6 2-10 15,-3 4 8-15,-3-2-7 16,0 1-15-16,0-5-5 16,0-7-1-16,-4-3-5 15,-2-9-1-15,3-5 23 16,-1-6 18-16,0 0 3 15,0-13 8-15,-1-13-5 16,4-11 5-16,1-7 8 16,0 0 1-16,1 1-11 15,11 8 14-15,0 5-6 16,2 6 1-16,2 7-2 16,5 1-13-16,4 7-2 0,8 3-9 15,4 4-30-15,4 2-56 16,-4 0-70-16,-3 15-101 15,-7-1-151-15</inkml:trace>
  <inkml:trace contextRef="#ctx0" brushRef="#br1" timeOffset="33512.53">19699 11521 662 0,'0'0'286'0,"0"0"-222"16,0 0 99-16,0 0-31 16,0 0-58-16,-15-71-29 15,15 69 4-15,0 2-19 16,0 0-22-16,0 0-5 16,0 0-3-16,-1 16-2 15,-2 7 1-15,0 7 2 16,3-4 0-16,0 2-1 15,0-6-2-15,0-5-16 16,4-4-15-16,6-7-10 16,-1-6 16-16,5 0 11 15,2-11 12-15,-1-12 4 16,0-5 0-16,-3 1 1 0,-3 1-1 16,-6 2 1-16,-2 3 1 15,-1 3 9-15,0 2 0 16,0 6 12-16,0 4-3 15,0 4 2-15,0 2-8 16,0 0-12-16,5 0-2 16,5 8-7-16,7 9 7 15,2 2 0-15,4 3 1 16,-3-1-3-16,0 1 2 16,-4-2-1-16,2-6-7 15,-4-5-16-15,0-3 2 16,-2-5 6-16,2-1 5 0,1 0 6 15,-3-4 5-15,-1-8 0 16,-1-2 2-16,-1-3-2 16,-1-5 0-16,1 0 1 15,-3 0 3-15,-1 1-3 16,1 1 1-16,0 1 3 16,0 4 3-16,0 3 3 15,-3 7 5-15,-2 3-3 16,1 2-7-16,2 0-6 15,5 6 0-15,3 9 0 16,4 6 0-16,-2 2 0 16,-1 1 0-16,4-2-1 15,-1-2-7-15,2-9-16 16,3-5-2-16,3-4 4 16,-2-2 2-16,2 0 0 0,-3-13 19 15,-3-6 0-15,-3-3 2 16,-3-1-1-16,-4-6 3 15,-5-3 5-15,-3 1 12 16,0 0-12-16,-3 5 13 16,-8 8-7-16,5 6 20 15,0 6 2-15,3 4-2 16,3 2-9-16,0 0-17 16,0 13-8-16,3 8 2 15,15 8 1-15,4-3-3 16,3-1 0-16,1-2 1 15,-1-5-1-15,-4-1-13 16,-3-5-19-16,-8-1-3 0,-4-5-3 16,-2-1 8-16,-4-1-1 15,0 2-2-15,-13 1 15 16,-12 0 11-16,-8 1-1 16,-3 2 6-16,-1 1-8 15,-5-4-27-15,2 1-26 16,1-6-68-16,2-2-107 15,5 0-278-15</inkml:trace>
  <inkml:trace contextRef="#ctx0" brushRef="#br1" timeOffset="35078.51">21398 11385 711 0,'0'0'169'0,"0"0"-129"0,0-88 69 16,-3 71 37-16,0 6-58 16,1 7-29-16,2 4-8 15,0 0-31-15,-5 17-20 16,-1 19 0-16,-2 14 7 16,-1 7-1-16,3-2-4 15,2-4-2-15,2-2 0 16,2-7 0-16,0-12-2 15,0-11 2-15,0-9-28 16,0-6-37-16,0-4-34 16,0-4 16-16,0-23-2 15,3-12-124-15,3-11-72 16,-3-6-44-16</inkml:trace>
  <inkml:trace contextRef="#ctx0" brushRef="#br1" timeOffset="35247.15">21369 11085 631 0,'0'0'105'0,"0"0"-46"16,0 0 68-16,0 0-10 15,0 0-47-15,0 0-41 16,-9-21-27-16,9 21-2 16,0 0-6-16,0 7-47 15,16 10 3-15,4 5-62 16,6 3-60-16,0-3-100 15</inkml:trace>
  <inkml:trace contextRef="#ctx0" brushRef="#br1" timeOffset="37711.88">21785 11289 686 0,'0'0'154'0,"0"0"-72"16,0 0 74-16,-89 0-34 15,71 8-66-15,5 3-23 16,4 3-16-16,5 3-10 16,4 5-7-16,0-2 1 15,13 0-2-15,9-2-1 16,5-1-2-16,2-2-1 16,-6 1-31-16,-2 0-24 0,-9 1-1 15,-9 6-6-15,-3 11 4 16,-13 4-27-16,-22 4-9 15,-8 0 2-15,0-6-16 16,7-5 64-16,7-9 18 16,12-10 23-16,8-5 8 15,7-7 10-15,2-2 28 16,11-23 31-16,19-13-49 16,16-16 4-16,11-9-13 15,13-5-3-15,3 6-8 16,-2 9 1-16,-12 16 8 15,-12 8 17-15,-17 11 1 0,-11 7 27 16,-10 5-13-16,-6 3 29 16,-3 3 32-16,0 0-17 15,0 0-20-15,0 0-9 16,-19 17-19-16,-7 4-23 16,-2 8 1-16,3 1-2 15,4 3-4-15,10-1-7 16,7 2 0-16,4-8-2 15,0-1 0-15,8-4 0 16,12-6-9-16,8-10-5 16,8-5 1-16,5-5-14 15,4-14 7-15,2-9 3 16,-3-5 1-16,-4-2 3 0,-7 2 2 16,-7-1 8-1,-7 9 3-15,-8 4 5 0,-5 7 11 16,-6 2 22-16,0 7 0 15,0 1-1-15,0 1-17 16,0 3 0-16,0 0-14 16,0 0-6-16,0 15-4 15,2 8 3-15,1 4 1 16,3 0 0-16,3 0-1 16,1-1-3-16,2-6-20 15,1-1-5-15,0-5 4 16,0-7 0-16,-3-1 9 15,2-6 8-15,3 0 7 16,0-16 1-16,3-5 1 0,-4-3 2 16,-1-1 0-16,-4 0 0 15,-5 1 7-15,1 2 15 16,-4 2 1-16,-1 1-4 16,0 4 4-16,0 2-2 15,0 6-5-15,0 5 0 16,0 2 0-16,0 0-15 15,2 0-4-15,4 8-9 16,4 9 8-16,4 4 1 16,2 1 0-16,-2 2 0 15,0-2-5-15,0-1-11 16,-1-2-17-16,-2-6-9 16,2-4 9-16,-1-5-2 0,-1-4 13 15,2 0 15-15,-3 0 6 16,1-10 1-16,-1-6 1 15,1-4 3-15,-4 1 10 16,0 1 0-16,-1 1 4 16,-1 2 2-16,-1 1 0 15,0 4 13-15,-3-2-19 16,2 5 4-16,-3 2-10 16,0 3 3-16,2 2-8 15,-2 0-3-15,4 0-1 16,2 2-8-16,3 12 6 15,3 3 0-15,-2 1-14 0,-1 0-3 16,-1-2-5 0,2-2-4-16,-1-5-10 0,0-1 7 15,3-4 2-15,0-4 5 16,0 0 17-16,1 0 7 16,-1-3 1-16,3-7 0 15,-3 0 2-15,0-2 3 16,0-1 7-16,-2 1-4 15,2-1-1-15,-1 2-5 16,-1-1 2-16,2 2-3 16,-5 3-1-16,1-1 0 15,-3 5-1-15,0 0-4 16,-3 1-2-16,-2 2-1 0,0 0 8 16,0 0 0-1,0 0 5-15,0 0 15 0,0-1 29 16,0-3 9-16,0 0-16 15,0 1-6-15,0-1 2 16,-2-1-11-16,1 3-1 16,-2-1-2-16,3 2-8 15,0-2-7-15,0 3-1 16,0 0-3-16,0 0-1 16,0 0-4-16,-1 0 0 15,1 0 2-15,0 0-2 16,-2 0 0-16,2 0 0 15,0 0-2-15,-1 0-3 16,-1 0-6-16,-1 0-3 0,-3 0-2 16,1 0-3-16,2 0 1 15,2 0 12-15,1 0-8 16,0 0 4-16,0 0 1 16,0 0-3-16,0 0 1 15,0 0-3-15,0 0-4 16,0 0 0-16,0 0-2 15,0 0 5-15,0 0 4 16,0 0-1-16,0 0 0 16,0 0 1-16,0 0 6 15,0 0 0-15,0 0 2 16,0 0-1-16,0 0 1 16,0 0 0-16,0-2 3 0,0-2 2 15,0 0-1-15,0 1 4 16,0 2 1-16,0 1 12 15,0 0 0-15,0 0 0 16,0 0-5-16,0 0-9 16,0 4-4-16,0 14 0 15,0 6 7-15,0 2-1 16,-3 3-1-16,-4-4-4 16,4-1 1-16,1-4-2 15,2-4-2-15,0-5 1 16,16-7 0-16,13-2-11 15,5-2-9-15,6-5-2 0,1-8 12 16,-6-5-33 0,-6-2 7-16,-8 1 2 0,-7-3 0 15,-4 0 19-15,-6-2 9 16,-4-1 4-16,0 1 0 16,-9 3 3-16,-10 2 0 15,-6 3 7-15,-3 7 4 16,0 0 12-16,1 6 8 15,6 1 7-15,8 2-14 16,6 0-6-16,5 0-12 16,2 3-6-16,0 10-3 15,9 3 3-15,9-2-1 16,7-2-5-16,5-5-17 0,3-3-30 16,3-4 3-1,-2 0 0-15,2-1 3 0,-4-9 3 16,-2 0 19-16,-6 1 25 15,-3-2 5-15,-5 5 11 16,-7-1 27-16,-1 3 14 16,-3 3-6-16,-1-1-1 15,5 2-7-15,3 0-24 16,3 0 4-16,1 6-2 16,3 9-13-16,-3 4 1 15,-2 3-8-15,-2 4 2 16,2 1-2-16,-4 1-1 15,1-3 0-15,-1-3 0 0,-3 0-13 16,0-4-12-16,-3-2-22 16,-1-5-4-16,-1-3 5 15,-2-5 9-15,0-3 7 16,0 0 27-16,0 0 3 16,0-14 23-16,0-10 41 15,0-6 11-15,0-7-11 16,10-13-12-16,8-1-19 15,3 3-10-15,-1 4-9 16,-1 15-3-16,-3 8-2 16,-6 11-7-16,0 6-2 15,1 4-27-15,3 0-77 16,5 6-97-16,0 9-183 16</inkml:trace>
  <inkml:trace contextRef="#ctx0" brushRef="#br1" timeOffset="38444.44">24035 11322 588 0,'0'0'170'16,"0"0"-56"-16,0 0 56 0,0 0-35 16,0 0-13-16,0 0-46 15,0 0-40-15,0-60-20 16,0 90-13-16,-2 13 2 16,-5 12 16-16,-3 13-4 15,-4 5-7-15,-4 5-7 16,2 1-3-16,-4-9 0 15,3-7-1-15,6-15-32 16,5-8-45-16,5-14-35 16,1-11-64-16,1-15-50 15,16-3-64-15,5-26-211 16</inkml:trace>
  <inkml:trace contextRef="#ctx0" brushRef="#br1" timeOffset="39364.65">24124 11210 724 0,'0'0'89'16,"0"0"-32"-16,0 0 64 15,0 0 1-15,0 0-52 16,0 0-37-16,15-74-27 16,14 74-6-16,5 0 3 15,1 0-3-15,-4 12 0 16,-3 5-4-16,-6 3 3 15,-5 5-12-15,-10 3-10 0,-7 3-1 16,-3 4-4-16,-21-1 5 16,-7-3-11-16,-3-3-6 15,-1-6-12-15,5-6 6 16,7-7 24-16,8-8 18 16,7-1 4-16,7-10 4 15,1-17-3-15,8-13 1 16,21-14-2-16,16-11 2 15,7-10 3-15,8-1-4 16,-3 5 1-16,-7 8 8 16,-11 13 25-16,-12 9-5 15,-9 12 7-15,-6 7 20 16,-8 10-12-16,2 7 6 0,-5 5-6 16,-1 0-17-16,2 0-16 15,1 17-10-15,1 19-2 16,4 16 19-16,0 10 0 15,-3 1 1-15,1 2-4 16,-1-2-8-16,1-7-2 16,1-6-6-16,4-8-2 15,1-12 2-15,2-10 0 16,0-9-4-16,2-7 0 16,-4-4 2-16,3 0 0 15,3-15 2-15,3-8 6 16,0-7-6-16,0-1 0 15,-3 0 3-15,-8 4 3 0,-1 8-6 16,-2 4 9-16,-2 4 0 16,-2 5 13-16,-3 6-12 15,4 0-10-15,4 0-1 16,5 9-4-16,5 10 5 16,0 6 0-16,-1 3-2 15,-4 2 0-15,-1-1-6 16,-2-2-9-16,-1-6 3 15,-1-5-1-15,-4-8-1 16,1-5 7-16,-1-1 4 16,-1-2 5-16,5-2 6 15,2-14 17-15,6-7-14 16,3-2 0-16,0 0 0 16,-2 0-1-16,-1 2-2 0,-2 6-2 15,-3 5 1-15,-2 6-4 16,3 6-1-16,-2 0-1 15,2 3-2-15,3 16 2 16,-3 8 1-16,-3 2-1 16,-6 4-1-16,-3-1 0 15,0-5-19-15,0-1-12 16,0-3-13-16,-9-6-27 16,2-3-17-16,-1-7-29 15,0-7-33-15,4 0-92 0,4-14-147 16</inkml:trace>
  <inkml:trace contextRef="#ctx0" brushRef="#br1" timeOffset="39545.38">25307 10903 714 0,'0'0'57'16,"0"0"-53"-16,0 0-1 15,0 0-2-15,36 74-1 16,-6-40-14-16,1-3-74 16,-1-3-68-16,-3-5-166 15</inkml:trace>
  <inkml:trace contextRef="#ctx0" brushRef="#br1" timeOffset="39777.37">25607 11142 392 0,'0'0'204'16,"0"0"0"-16,0 0-20 15,0 0-57-15,0 0-17 16,0 0-31-16,-85-7-32 16,58 32-16-16,2 8 5 15,6 3-3-15,7 0-12 16,7-1 1-16,5 0-6 16,0-9-8-16,8-2-4 15,15-9-3-15,9-5-1 16,10-9-7-16,10-1-47 15,9-13-92-15,2-10-126 16,7-8-303-16</inkml:trace>
  <inkml:trace contextRef="#ctx0" brushRef="#br1" timeOffset="40827.06">26654 11304 449 0,'0'0'136'16,"0"0"-12"-16,0 0 36 15,32-92-26-15,-32 72-33 16,0 4-23-16,0 3-5 16,-13 3-16-16,-7 8-13 15,-12 2-20-15,-11 11-9 16,-8 16-11-16,5 5 4 16,10 2 5-16,14-3-4 15,15-2-7-15,7-2-2 16,3-2 0-16,23-6-4 0,10-9-3 15,10-8-11 1,1-2-22-16,-1-8-12 0,-7-13 8 16,-8-4-3-16,-12-4 13 15,-8 0 19-15,-11-2 15 16,0 6 0-16,-5 5 2 16,-10 6 9-16,1 3 17 15,3 8 24-15,5 3 4 16,3 0-8-16,2 0-31 15,1 15-9-15,0 14-4 16,0 14 15-16,0 1-10 16,11 4-4-16,3 8 2 15,-1 7-4-15,-4 5 2 16,-3 5-3-16,-6-1-2 16,0-7 0-16,-3-4-5 0,-10-5-13 15,-5-10-22-15,-3-8-21 16,2-7-20-16,-5-9-8 15,-3-8 23-15,-4-3 17 16,-2-9-22-16,2-2 11 16,2-2 22-16,7-21-16 15,13-15-73-15,9-8-54 16,3-15-203-16</inkml:trace>
  <inkml:trace contextRef="#ctx0" brushRef="#br1" timeOffset="41744.3">26899 11249 852 0,'0'0'75'16,"0"0"65"-16,0 0-9 16,0 0-59-16,0 0-38 15,0 0-29-15,77-53-3 16,-39 53-4-16,-1 8-1 15,-3 9-5-15,-8 1-21 16,-7 6-18-16,-7 2-3 16,-9 3 3-16,-3 0-7 15,-3-3 9-15,-19-2-6 16,-1-2 7-16,-2-5 2 16,2-5 13-16,10-6 11 0,6-6 18 15,5 0 2-15,2-6 38 16,0-17-3-16,19-6-17 15,16-8 5-15,11-3-13 16,8 1-1-16,1 5-5 16,-3 2 5-16,-11 8 13 15,-12 2 15-15,-9 8 10 16,-11 6-13-16,-5 4 21 16,-4 2 13-16,0 2-14 15,0 0-20-15,0 0-13 16,-10 11-13-16,-8 9-10 15,1 6 1-15,7 3 0 16,6-2-1-16,4 0 0 0,0-4-1 16,11-4 0-16,7-6-5 15,5-4-1-15,0-6-12 16,0-3 10-16,-4 0 1 16,1-9-1-16,-4-11 8 15,-3-5-6-15,-4-3 1 16,-4-2 1-16,-3 2-6 15,-2 6 10-15,0 5-1 16,0 6 4-16,0 7 1 16,0 4 8-16,0 0-10 15,0 6-1-15,7 14-5 16,9 10 4-16,7-1 1 16,2 2-1-16,0-3 1 0,5-6-8 15,1-6-36-15,2-9-9 16,3-7 6-16,1 0 13 15,2-15 13-15,-2-9 18 16,-2-10 3-16,-6-2 2 16,-7-5-1-16,-3-7 1 15,-7 0 7-15,-6-5 2 16,-6-1 11-16,0 7 14 16,-6 6 17-16,-9 12 3 15,0 13 5-15,8 11-10 16,-1 5 9-16,-4 29-35 15,-3 19-21-15,-3 19 20 0,2 11-14 16,7 6-1-16,9 2-1 16,0 1-6-16,3 0 4 15,12-3-6-15,-5-3 0 16,-4-8 0-16,-3-9-22 16,-3-15-56-16,0-13-63 15,3-15-78-15,2-15-120 16,2-6-194-16</inkml:trace>
  <inkml:trace contextRef="#ctx0" brushRef="#br1" timeOffset="42444.06">28085 11192 614 0,'0'0'346'0,"0"0"-313"15,0 0 110-15,0 0-2 16,-19-73-91-16,35 71-29 16,15 2-20-16,12 0-1 15,2 10 0-15,-5 11-11 16,-7 4-27-16,-9 3-11 16,-11 4-25-16,-13 3 1 15,0-2-2-15,-28 3-18 16,-15-4 31-16,-11-7 15 15,-3-5 24-15,7-9 13 0,14-6 10 16,17-5 1-16,16-2 20 16,3-18 40-16,19-12-55 15,21-9 3-15,14-14-1 16,10-10 3-16,6-10 0 16,0-6 2-16,-9-6-2 15,-13 4 0-15,-15 16 16 16,-14 18 28-16,-14 19 19 15,-5 15 33-15,0 11-23 16,0 4-21-16,-18 28-44 16,-5 17-9-16,0 18 13 15,3 5 5-15,13-2-9 16,7-1-3-16,0-5-8 16,3-3-3-16,13-10-5 0,-2-5 0 15,2-13 0-15,-3-8 0 16,2-9-1-16,-6-9-6 15,0-3 0-15,0 0 0 16,8-6 7-16,3-17 0 16,3-9-3-16,1-4 2 15,-2-4 2-15,-3 0 1 16,-4 6-2-16,-4 11 0 16,-2 11 2-16,-5 9 2 15,4 3 3-15,6 9-7 16,5 15 0-16,3 9 1 15,-1 7 0-15,-6 2-1 0,-3-3 0 16,-1-3-13-16,-3-3-44 16,-2-6-29-16,-1-5-90 15,-1-7-124-15,2-6-373 16</inkml:trace>
  <inkml:trace contextRef="#ctx0" brushRef="#br1" timeOffset="43311.92">29725 11040 874 0,'0'0'80'0,"0"0"63"16,-25-94 20-16,16 76-69 15,2 9-41-15,3 4-12 16,3 5-17-16,-1 11-24 16,2 19-4-16,2 9 3 15,23 6-4-15,13-3-8 16,4-1-18-16,-2-6-8 15,-5-2-17-15,-10-5-10 16,-11-3-23-16,-12-3 3 16,-2-1 7-16,-28-3 26 15,-20-1 27-15,-6-3-8 0,-1-5 8 16,7-2 22 0,17-6 4-16,14-1 6 0,17-1 9 15,3-20 31-15,33-13-37 16,19-10-6-16,14-2 5 15,5 0 7-15,-6 8 0 16,-15 9 15-16,-17 14 15 16,-16 8 6-16,-12 4 6 15,-6 3-7-15,-2 0-4 16,0 0-11-16,-7 16-8 16,-11 7 21-16,-5 4 8 15,3 1-25-15,6 0-16 16,6 0-9-16,8 0-4 15,0-6-2-15,16-5-1 0,13-6 1 16,9-7-2 0,8-4 0-16,4 0 1 0,-3-17-4 15,-3-3-14-15,-5-3-2 16,-7-2 10-16,-10-5 6 16,-12-4 5-16,-10 1 0 15,-1-2 4-15,-26 2 2 16,-9 6-1-16,-4 10 2 15,-8 12 3-15,1 5-5 16,0 10-4-16,7 14-1 16,12 1-9-16,11 2-73 15,17-4-149-15,0-7-168 16</inkml:trace>
  <inkml:trace contextRef="#ctx0" brushRef="#br1" timeOffset="44610.29">18359 12494 472 0,'0'0'347'0,"0"0"-265"0,-20-88 33 15,11 77 32-15,1 5-35 16,2 6-37-16,2 12-48 15,-4 28-21-15,-2 19-2 16,-5 14 8-16,3 10-4 16,2 0-7-16,5-1 0 15,2-7-1-15,2-13-2 16,-1-8-4-16,2-15-66 16,0-12-53-16,0-15-55 15,0-12-138-15,0-12-130 16</inkml:trace>
  <inkml:trace contextRef="#ctx0" brushRef="#br1" timeOffset="45993.92">18092 12731 628 0,'0'0'96'0,"0"0"-47"16,0 0 57-16,0 0-7 15,0 0-57-15,0 0-16 16,72-34 24-16,-12 8-21 15,7-8-21-15,3-3-7 16,-1-7-1-16,-2-1 1 16,-6-1-2-16,-12 2-13 15,-15 3-8-15,-11 12 6 16,-13 11 16-16,-8 7 3 0,-2 6 19 16,0 5 18-16,-11 0-7 15,-7 25-17-15,-1 13 2 16,3 5 21-16,3 9-2 15,5-2-9-15,5 1 8 16,3-1-10-16,0-2-12 16,0-6-1-16,10-7-10 15,2-11 0-15,4-7-3 16,-4-8 2-16,2-5-2 16,2-4-1-16,5-5 1 15,2-20-2-15,2-9 0 16,-3-5-14-16,-4 0-3 0,-9 2 6 15,-4 4 2-15,-5 8-7 16,0 10 16-16,0 7 2 16,0 6 4-16,0 2 10 15,0 0-4-15,0 13-10 16,4 12 2-16,4 9 10 16,5-2-1-16,2 1-8 15,4-4 0-15,3-7-1 16,4-7-2-16,4-10 1 15,2-5 1-15,4-5 0 16,0-15 0-16,0-8-2 16,-5-2 1-16,-2-1-1 15,-9-1 1-15,-6 1 0 16,-8 2 2-16,-6 2-3 16,0 6 3-16,0 4 1 0,-15 5-2 15,-3 8 3-15,0 4 5 16,-6 0-8-16,2 16 7 15,2 8 2-15,3 4 4 16,8 2-4-16,6 1-11 16,3-1 2-16,0-2-1 15,13-3 0-15,12-5-1 16,5-7 0-16,5-7 0 16,2-6 1-16,3 0-1 15,-4-6-4-15,-5-9 3 16,-4-2-5-16,-6-4 5 15,-6-1 1-15,-8 1 0 0,-3 1 1 16,-4 1-1-16,0 5 4 16,0 1-3-16,-7 8 2 15,3 0 4-15,1 4 4 16,1 1 2-16,2 0-13 16,0 1-1-16,0 16-6 15,0 5 7-15,12 5 0 16,3-3 0-16,2 3-2 15,2-7 1-15,-4-4-5 16,4-5-9-16,-2-5-1 16,2-4 4-16,-1-2 1 15,-4 0 6-15,2-11 5 16,-4-5 0-16,3-3 0 16,-5-2 0-16,1-1-1 15,-4 0 2-15,2 5 2 0,-1 3-3 16,-1 3 0-16,2 3-2 15,-3 5 1-15,0 0-4 16,0 1-2-16,-1 2-2 16,-2 0-8-16,-2 0 1 15,2 0 1-15,-3 0 3 16,1 0 12-16,-1-2 0 16,0-3 7-16,0-2 2 15,0-1-3-15,-4-4-1 16,-4 3 10-16,1 1 2 15,1 1 5-15,0 3 4 16,2 1-4-16,2 3-5 0,2 0-6 16,0 0-6-16,-1 0-3 15,1 0-2-15,0 0 0 16,-2 0 0-16,1 0 0 16,1 0-1-16,0 0 1 15,0 0 0-15,0 0 0 16,0 0 0-16,-2 0 0 15,2 0 0-15,0 0 0 16,0 0 1-16,0 0-1 16,0 0 0-16,0 0-3 15,0 0-8-15,-1 0-12 16,-4 0-17-16,-4 0-11 16,-7 0-37-16,-2 0-38 0,-5 7-44 15,-5 6-166-15,-3 0-214 16</inkml:trace>
  <inkml:trace contextRef="#ctx0" brushRef="#br1" timeOffset="46576.65">19353 12525 741 0,'0'0'175'0,"0"0"-59"16,0 0 59-16,0 0-49 15,0 0-55-15,0 0-27 0,-14-36-18 16,14 39-17-16,0 16-9 16,4 6 1-16,10 5 3 15,0 0-3-15,4-4 1 16,-3-2-2-16,4-4-4 16,-2-6 2-16,2-6-4 15,0-3-16-15,1-5 1 16,2 0-1-16,-1-11 15 15,-5-9-4-15,1-2 1 16,-5-1 10-16,-5-4-1 16,-1 1 1-16,-6 4 1 15,0 1 4-15,0 4-1 16,0 4 10-16,-2 3 23 16,1 4 9-16,1 3-1 15,-3 3-10-15,3 0-11 0,0 0-17 16,0 13-6-16,0 16 0 15,0 14 14-15,10 10-6 16,1 10-9-16,-3 7 4 16,-3 5-4-16,0 3 0 15,1-1-2-15,4-2 2 16,2-7-1-16,-3-8-4 16,-4-10-17-16,-5-8-13 15,-3-10-14-15,-23-6-22 16,-14-3 26-16,-14-5-12 15,-10-2 24-15,-6-8 20 16,-3-3 4-16,7-5-7 0,10-4-17 16,14-22-39-16,15-16-60 15,21-16-143-15,6-15-309 16</inkml:trace>
  <inkml:trace contextRef="#ctx0" brushRef="#br1" timeOffset="47826.58">20416 12574 334 0,'0'0'449'16,"0"0"-388"-16,0 0 89 16,-47-85-12-16,24 71-36 15,1 3-31-15,-2 8-5 16,2 3-29-16,1 3-11 16,4 18-12-16,3 5-8 15,4 3-4-15,9 2 0 16,1 1-2-16,0-3 1 15,15-1-2-15,4-5 0 16,4-8-5-16,-1-4-6 16,-1-8-14-16,-2-3-1 15,-7 0 4-15,0 0 6 16,-7-14 9-16,-2-4 7 16,-2-5 1-16,-1 0-1 15,0 2 0-15,0 6 1 0,-3 4 3 16,0 5 3-16,2 5 14 15,-1 1-1-15,2 0-18 16,0 1-1-16,0 18-2 16,0 7 2-16,0 7 1 15,2-2-1-15,7 1 0 16,4-3 0-16,2-5 0 16,3-8 0-16,-2-8-1 15,5-7 1-15,3-1 0 16,0-9 0-16,1-13 1 15,2-8 1-15,-3-4 0 16,-2-3 2-16,-5-1-4 0,-7 1 1 16,-4-3 1-16,-6 2 1 15,0 4 0-15,-13 8-1 16,-1 9 2-16,3 8 12 16,4 6 12-16,0 3-1 15,-2 8-23-15,-4 20-1 16,1 10-2-16,4 0 0 15,8 0-1-15,0-4 1 16,15-4-1-16,12-6-2 16,6-8 0-16,3-6-3 15,1-8 5-15,-2-2-19 16,-5 0 2-16,-4-7 10 16,-5-5 5-16,-5-4 2 0,-4-2-1 15,-3-3 2-15,-3-4 0 16,-3 2 3-16,-3 3-3 15,0 5 0-15,0 6 0 16,0 4 8-16,0 5-1 16,0 0-6-16,0 0-2 15,0 14-6-15,6 10 6 16,6 4 1-16,3 0 1 16,1-3-2-16,7-3 0 15,2-4-3-15,3-8-1 16,5-6 1-16,0-4-8 15,1 0-7-15,-4-10 7 0,-2-6 1 16,-5-6 5-16,-7-3 4 16,-3-3 0-16,-5-5 1 15,-7-2 0-15,-1-3 2 16,0 2 1-16,0 7-1 16,-10 10 0-16,3 9 5 15,-2 10 2-15,-2 4-4 16,-4 24-5-16,-1 8 7 15,1 4-1-15,6-1-1 16,7-3 3-16,2-3-8 16,0-3 0-16,16-5-2 15,4-4-10-15,3-6-41 16,0-6-95-16,-1-6-210 16</inkml:trace>
  <inkml:trace contextRef="#ctx0" brushRef="#br1" timeOffset="48425.7">22300 12461 825 0,'0'0'120'16,"0"0"1"-16,0 0 42 16,0 0-53-16,0 0-53 15,0 0-42-15,-1-44-7 16,1 71-6-16,0 11 9 16,0 6 1-16,-6 0-10 15,-2-1-1-15,-2-2-1 16,0-3 1-16,2-9-1 15,2-9-30-15,3-8-37 0,3-7-39 16,0-5-25-16,0-6 0 16,0-20-108-16,0-10-224 15</inkml:trace>
  <inkml:trace contextRef="#ctx0" brushRef="#br1" timeOffset="48606.31">22214 12157 707 0,'0'0'85'0,"0"0"14"16,0 0 25-16,0 0-77 15,0 0-43-15,0 0-4 16,0 3-8-16,23 19-3 0,5 2-67 16,9 0-43-16,1-2-42 15,3-1-81-15</inkml:trace>
  <inkml:trace contextRef="#ctx0" brushRef="#br1" timeOffset="50609.94">22672 12369 589 0,'0'0'189'0,"0"0"-71"16,0 0 54-16,0 0-69 15,0 0-43-15,-85 16-26 16,76 0-15-16,2 2-10 15,7 4-3-15,0-3-5 16,2 2 0-16,18-2-1 0,5-4-1 16,5-2-6-16,-2-3-31 15,-1-1-15-15,-6 0-28 16,-6-1-15-16,-6 2-28 16,-8 4 6-16,-1 2-56 15,-6 3 57-15,-19 3 3 16,-5-3 61-16,-4 2 20 15,0-4 33-15,2-4 26 16,10-4 58-16,10-7 6 16,9-2-13-16,3 0 10 15,7-14-19-15,25-16-42 0,12-10-26 16,14-6-4 0,3-2-32-16,-5 6 1 0,-4 4 13 15,-11 8 22-15,-10 6 34 16,-10 10 12-16,-10 5 29 15,-6 6 0-15,-4 3 19 16,-1 0 2-16,0 0-14 16,0 0-21-16,-8 13-14 15,-7 8-6-15,-2 5-1 16,4 3-19-16,4 0-8 16,2 2-7-16,4-1 1 15,3-4-6-15,0-1 0 16,1-6-1-16,15-2 0 15,6-7-1-15,3-6 0 0,5-4-11 16,1 0-2-16,1-17 0 16,0-2-4-16,-5-5 4 15,0-4 8-15,-4-2 4 16,-5-2 1-16,-3 1 0 16,-3 2-1-16,-5 2 2 15,0 8 3-15,-3 8 2 16,-2 5 12-16,-2 3 9 15,1 3-13-15,-1 0-7 16,2 0-6-16,-1 1-4 16,-1 15 4-16,2 8-2 15,-2 1 4-15,0 2-4 16,0 0-1-16,0-1-15 16,4 0-18-16,0-3-13 0,5-2-4 15,4-6 10-15,0-4 2 16,-1-6 10-16,-1-5 13 15,2-2 18-15,1-15 0 16,-2-7 3-16,0-4 14 16,0 0 10-16,-1 2 4 15,-2-1 15-15,-1 2-6 16,-2 4-6-16,-1 3 3 16,-2 6-13-16,0 4 4 15,-3 6-15-15,2 2 1 16,-1 0-14-16,4 0-4 15,3 10-2-15,4 9 4 0,2 2 2 16,-4 3-12-16,1-1 0 16,-3-3-13-16,1 0-6 15,-1-4-8-15,1-3-8 16,3-4 13-16,0-2 8 16,1-4 21-16,1-3 3 15,-2 0 4-15,2 0-2 16,-1-7 0-16,0-6 1 15,-1-3 5-15,-1 1 8 16,0-4 7-16,0 3 2 16,0-3-4-16,0 2-2 15,-2 1 2-15,0 2-4 16,-2 3 2-16,-1 2-1 16,-1 4-5-16,-2 2-8 0,0 2 0 15,-3 1-3-15,5 0 0 16,0 0-7-16,4 4 7 15,-1 13-6-15,0 4 6 16,-3 4-4-16,-2 0-8 16,1-1-8-16,4-2-23 15,1-1-19-15,6-5 28 16,4-5-12-16,1-4-22 16,2-5 26-16,0-2-56 15,-2 0 52-15,1-10 35 16,-4-6 4-16,0-2 7 15,-1-3 13-15,-2-3 18 0,-1-3 12 16,-1-2 19-16,-4 3 7 16,-1 0 13-16,-4 3-2 15,-3 6-7-15,0 2-14 16,0 6-6-16,0 3-2 16,-3 6-9-16,0 0-20 15,-6 6-21-15,-2 21-1 16,0 8 0-16,2 5-1 15,4-3 0-15,5 0 0 16,0-5-7-16,0-5-25 16,6-5-13-16,9-9-4 15,3-4-10-15,9-9 12 0,1 0 26 16,1-3 11 0,-6-12 8-16,-3-5 2 0,-4-3-2 15,-2-2 6-15,-3-2-1 16,-1-3-1-16,-6 1 3 15,-2-1-2-15,-2 2 4 16,0 4 1-16,0 8 2 16,-11 5 5-16,-5 7 4 15,-5 4-8-15,-5 0-4 16,0 6-6-16,0 13-1 16,6-1 1-16,7 3-2 15,7-1-13-15,6-3-50 16,0-4-36-16,14-5-47 15,11-8 7-15,5 0-23 16,4-2 65-16,-1-12 84 0,-1-3 15 16,-6-2 24-16,-2 1 84 15,-5-1 25-15,0 1 5 16,-6 3-8-16,-3 4-14 16,-4 2-29-16,-3 6-28 15,1 1-14-15,-3 2-22 16,5 0-23-16,3 9 0 15,4 11 0-15,4 4 1 16,-2 3-1-16,1 2-14 16,2 1-15-16,-5-2-25 15,1-2-9-15,-1-1 5 16,-4-6-6-16,0-4-2 16,-2-4 12-16,-4-6 10 0,-3 0 4 15,0-5 33 1,0 0 7-16,0 0 6 0,0-8 21 15,0-8 9-15,3-5 21 16,5-6-6-16,4-7-3 16,1-5 0-16,5-6-14 15,-1 0-17-15,2 2-12 16,-4 7-4-16,0 12-1 16,-8 8-4-16,-1 10-51 15,-6 3-67-15,0 3-117 16</inkml:trace>
  <inkml:trace contextRef="#ctx0" brushRef="#br1" timeOffset="51275.85">25000 12494 712 0,'0'0'148'0,"0"0"-16"0,0 0 37 15,0 0-48-15,0 0-61 16,0 0-38-16,0 0-17 16,-37 42 31-16,25 9-11 15,1 8-13-15,0 7 5 16,0 1-6-16,-2-4-6 16,1-4-5-16,-1-6 0 15,0-7-12-15,6-10-54 16,4-10-43-16,3-12-77 15,0-11-54-15,13-3-98 16</inkml:trace>
  <inkml:trace contextRef="#ctx0" brushRef="#br1" timeOffset="52193.92">24996 12412 622 0,'0'0'194'15,"0"0"-124"-15,-15-73 83 16,15 56-45-16,0 3-22 16,10 5-40-16,14 6-37 15,9 3-8-15,3 0 0 16,1 1-2-16,-3 18-2 16,-4 2-1-16,-9 8-18 15,-5 2-26-15,-10 8 7 16,-6 0 1-16,-1 2 6 15,-20-1 4-15,-10-3-3 0,-5-1-20 16,-3-8-1-16,1-6 6 16,7-13 28-16,10-9 18 15,8 0 2-15,12-20 5 16,1-16 6-16,11-6-2 16,24-11-7-16,11-7 5 15,9-9-6-15,3-7-1 16,-2-2-2-16,-10 9 2 15,-11 13 1-15,-12 12 8 16,-10 21 28-16,-10 9 20 16,-3 11 30-16,0 3-12 0,0 0-36 15,0 9-29 1,-3 17-6-16,-10 11 18 0,3 9 8 16,0 5-17-16,7 2 2 15,3 2-2-15,0-1 0 16,0-5-8-16,5-7-2 15,7-5 1-15,3-9-2 16,0-6-4-16,1-8 1 16,1-6 0-16,-1-5-1 15,-1-3-3-15,3-9 5 16,0-13 0-16,-3-5 4 16,-5-2 0-16,2 2-4 15,-4 3 2-15,-4 2 3 16,2 5-1-16,-3 7 13 0,-3 4-1 15,3 5 3-15,-2 1-13 16,5 0-6-16,5 7-6 16,4 12 6-16,3 3 0 15,-2 6 0-15,-2 0 0 16,-1 1-6-16,-4 1-7 16,0-2-8-16,-3-6-7 15,3-7 2-15,-5-5 8 16,-2-6 0-16,1-2 13 15,1-2 4-15,5 0 1 16,4-16 12-16,3-4 6 16,3-2-5-16,-1-2-2 15,0-2 3-15,-1 0-4 0,0 3-5 16,-1 1-2-16,-2 6-2 16,-1 7-1-16,-2 7 0 15,2 2-8-15,0 3 7 16,-2 15-3-16,-1 6-1 15,-7 6 0-15,-3 2-15 16,0 2-7-16,0-5-13 16,0-2-29-16,-10-5-33 15,0-5-45-15,-4-8-26 16,1-9-114-16</inkml:trace>
  <inkml:trace contextRef="#ctx0" brushRef="#br1" timeOffset="52367.62">25987 12134 585 0,'0'0'37'0,"0"0"-37"15,0 0-6-15,0 0-22 16,60 96-158-16</inkml:trace>
  <inkml:trace contextRef="#ctx0" brushRef="#br1" timeOffset="52626.16">26399 12359 575 0,'0'0'219'0,"0"0"-74"0,0 0 35 16,0 0-55-16,-98-51-56 15,71 53-39-15,0 20-4 16,0 12-9-16,5 3-2 16,7 3-10-16,3-2-2 15,10-3-2-15,2-3 0 16,5-4-2-16,19-4 0 16,4-7 0-16,8-8-28 15,8-9-50-15,4 0-86 16,1-6-114-16,-4-13-441 15</inkml:trace>
  <inkml:trace contextRef="#ctx0" brushRef="#br1" timeOffset="52795.81">26742 12504 873 0,'0'0'227'0,"0"0"-29"16,0 0-29-16,0 0-109 15,0 0-40-15,0 0-14 16,-43-40-6-16,28 34-38 16,-4 3-124-16,-4-2-185 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3T14:27:24.2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1082 1285 820 0,'0'0'202'15,"0"0"-135"-15,0 0 101 16,0 0-67-16,0 0-55 15,0 0-16-15,0 0-10 16,-25-33-17-16,19 42-3 16,-1 15 0-16,1 7 2 15,0 2-2-15,4-2-1 16,2-3-1-16,0-2-2 16,5-4-2-16,8-2-2 15,4-4-13-15,2-7 7 0,-1-4-3 16,6-5 0-16,-2 0 0 15,-4 0 8-15,0-5 1 16,-2-7 6-16,-4 4-8 16,-3 0-9-16,0 5-4 15,-6 3-5-15,0 0-4 16,0 0-14-16,3 2 2 16,0 13-21-16,-1 4 3 15,-5 5 12-15,0-1 14 16,0-2-11-16,-5-1 16 15,-10-4 8-15,-4 0 8 16,-5-7 5-16,-3-2 6 0,0-3 4 16,-1-4 7-1,-1 0 2-15,1 0 0 0,7-4 5 16,2-11-14-16,4-6-2 16,9-4-27-16,4-11-153 15,2-8-126-15</inkml:trace>
  <inkml:trace contextRef="#ctx0" brushRef="#br0" timeOffset="240.69">1172 1272 769 0,'0'0'188'15,"0"0"-71"-15,0 0 44 16,0 0-77-16,0 0-59 16,0 0-25-16,54-46 0 15,-10 29-4-15,-2 2-30 16,0-2-67-16,-6 0-50 16,-8 0-42-16,-8-3-133 15</inkml:trace>
  <inkml:trace contextRef="#ctx0" brushRef="#br0" timeOffset="697.43">996 1088 345 0,'0'0'358'16,"-103"0"-244"-16,57 5 12 15,4 4 0-15,5 5-44 16,4 4-20-16,12 11-17 15,-3 5-18-15,5 15-11 16,4 8 4-16,0 11 5 16,9 7-1-16,6 2-4 15,0-2-7-15,6-8 2 16,16-8-3-16,10-8-9 16,8-7-1-16,15-11-2 15,14-14-1-15,11-18-3 16,11-4-1-16,6-28 2 15,0-15-1-15,-4-7-20 0,-16-3-24 16,-11-3-21-16,-20-6 33 16,-13-5-1-16,-21-2 8 15,-12 1 29-15,-9 5 1 16,-33 5 7-16,-13 6 5 16,-18 10 32-16,-15 14-3 15,-6 16-14-15,-6 15-17 16,9 3-1-16,9 22-5 15,16 8-5-15,17 4-3 16,15 2-29-16,20 3-83 0,14-9-167 16,2-8-282-1</inkml:trace>
  <inkml:trace contextRef="#ctx0" brushRef="#br0" timeOffset="3497.13">4343 1685 733 0,'0'0'91'15,"0"0"-64"-15,0 0 58 16,0 0 9-16,0 0-37 16,0 0-32-16,0-8-15 15,0 16-6-15,0 23-3 16,2 13 10-16,-1 17 16 16,-1 6 0-16,0 6-5 15,0 6 6-15,0 2-10 16,0 5-8-16,3 4-3 15,6 9-5-15,-5 15 2 16,-4 7 6-16,0 11 31 16,-14 5-11-16,-6 1-20 0,-2 7-6 15,-2 6 1 1,2 10-4-16,-1 11-2 0,-1 10 2 16,2 8 1-16,8 1-1 15,3-4 2-15,5-1-3 16,1-2 0-16,-4-7 0 15,0-3-1-15,-1-12 1 16,1-12-6-16,-3-21-3 16,9-17-9-16,0-18-37 15,3-19-102-15,0-20 132 16,0-17 20-16,0-25-275 16,0-13-69-16,0-12 51 15</inkml:trace>
  <inkml:trace contextRef="#ctx0" brushRef="#br0" timeOffset="4574.6">4480 1709 401 0,'0'0'114'16,"0"0"-78"-16,0 0 7 15,0 0 43-15,0 0-14 16,0 0-28-16,9-2-13 16,6 2-7-16,14 0-1 15,14-5 33-15,12 0-9 0,9-2-18 16,11-1-5-16,11-1 4 15,13-5-2-15,11 0-9 16,9 1-9-16,8 2-4 16,6 3-2-16,7 1 3 15,6-1-5-15,12 3 0 16,7-4-1-16,6 2 1 16,3 3 7-16,-5-2-7 15,-5 6-1-15,-4-3-1 16,-8 3 2-16,-11 0-8 15,-17-2-34-15,-16 2 21 16,-22 0-19-16,-17 0 1 16,-15 0 1-16,-10 0 15 0,-8 0-5 15,-9-2 24-15,-9-3 4 16,-3 1 1-16,-8-4 2 16,-2 2 5-16,-1-1-2 15,2 0 2-15,-3-1-8 16,3 2-1-16,0-1-2 15,0 3-5-15,-1 4 0 16,-2 0-27-16,-3 0-22 16,0 2-79-16,0 9-7 15,-9-1-135-15</inkml:trace>
  <inkml:trace contextRef="#ctx0" brushRef="#br0" timeOffset="5547.27">7947 1570 613 0,'0'0'81'0,"0"0"-42"15,0 0 24-15,0 0 16 16,0 0-1-16,0 0-13 0,-18-55-24 16,18 55-17-16,0 0-13 15,0 0-7-15,0 8-4 16,0 16 0-16,6 15 16 16,4 9 14-16,-2 10 0 15,-4 6-16-15,-1 8 9 16,0 5-6-16,3 2-1 15,0 4 4-15,0 1-5 16,2 3-4-16,-1 7-6 16,-1 8 3-16,0 11 0 15,-5 7-1-15,-1 9 5 16,0 6-1-16,0 1-4 16,0 7 1-16,0 4-8 15,-7 8 3-15,-5 10-3 16,0 10 10-16,-3 8 1 0,5 0-6 15,-2 4 2-15,-2 0-3 16,-1 1-4-16,-2-1 0 16,0-2 1-16,-2-13 1 15,1-12-2-15,3-17 0 16,2-17 0-16,4-15 0 16,-2-19 0-16,6-19-1 15,0-20-43-15,3-24-24 16,1-13-46-16,-2-16-28 15,0-3-66-15,-5-25-179 16</inkml:trace>
  <inkml:trace contextRef="#ctx0" brushRef="#br0" timeOffset="6704.41">4155 6111 732 0,'0'0'51'16,"0"0"-38"-16,0 0 15 15,0 0 56-15,0 0-18 16,0 0-20-16,-24-22-7 0,24 22-15 15,0 0-13-15,5 0-7 16,28 0-3-16,23 0 9 16,26 0 17-16,20 0-5 15,20-10-2-15,12-4-9 16,10 2-4-16,9-3-5 16,2 2 5-16,8 0-7 15,1 1 4-15,9-1-3 16,10 1-1-16,-2-2-3 15,-4 2 0-15,-9 5 3 16,-19 1-1-16,-12 2 1 16,-12 1 0-16,-10 1-6 0,-14 0 3 15,-13 1-7 1,-13-1 1-16,-8 0 8 0,-6-1-1 16,0 1 0-16,-3-2 4 15,-2 0-3-15,-4 0 1 16,-6 1 0-16,-4 1 1 15,-5-4-1-15,-2 2 0 16,-7 2 1-16,2-3 1 16,-6 2-2-16,-1-1 0 15,0 1 1-15,-4-1-1 16,-1-1 0-16,-3 2 1 16,0-2 0-16,-3 1-1 15,6-1 2-15,-2 1-2 16,2-1 0-16,3 1 0 15,-3 0 0-15,1 4 0 0,-2-3 0 16,-4 1 0-16,2 2 0 16,-3-1-2-16,-3 1 2 15,-5 0 0-15,-2 0 0 16,-2 0 2-16,0 0 0 16,0 0 1-16,0 0 9 15,0 0 1-15,0 0-4 16,0 0-2-16,0 0-7 15,0 0-5-15,0 0 5 16,0 0-9-16,0 0-18 16,0 3-24-16,-6 4-36 0,-6-6-154 15,-1-1-371-15</inkml:trace>
  <inkml:trace contextRef="#ctx0" brushRef="#br0" timeOffset="10012.87">4398 1791 39 0,'0'0'500'0,"0"0"-410"16,0 0-8-16,0 0 7 15,0 0-44-15,0 0-13 16,0 0-11-16,0 0-9 0,-7-45 9 15,11 42-10-15,1 1-1 16,-1 2-5-16,2 0 5 16,-1 0-6-16,2 0 3 15,2 0-6-15,0 0 4 16,6 7 8-16,-3 1-1 16,7 1-5-16,1 3 6 15,4 0-1-15,-1 4-1 16,3 3 12-16,-1 4-14 15,2 2 1-15,0 4 15 16,-2 3 6-16,1 1-26 16,-1 1 2-16,-1-3 3 15,4 5 0-15,3-4-7 16,2 2 3-16,0 0 20 16,6-2-26-16,-2 3 5 0,2 2-1 15,-3-1-2-15,-5 1 0 16,3 2 3-16,-5 1-1 15,-3 4-2-15,1 2 0 16,0 3 8-16,-1 3-2 16,-1-6-3-16,5 1 0 15,-2-2-1-15,2-1-2 16,0-1-1-16,1 3-1 16,2 0 2-16,1 1-1 15,5 0 0-15,-3-2 0 16,1 1 2-16,-4-3-3 15,0 0 0-15,-5 1 0 0,-1-1-2 16,-2 1 4-16,2-2-4 16,0 3 3-16,1-2-1 15,2-3 0-15,0 0-2 16,-3-1 2-16,7 0 0 16,-4 4 0-16,-3 1 0 15,0 0 1-15,-2 0-1 16,-1-1 0-16,-2-2 0 15,1 0 0-15,-1-1 1 16,2-2-1-16,-2-2 0 16,-1 3 0-16,0-1 0 15,0-4 0-15,-3 2 0 16,0-5 0-16,-2-1 0 0,-1-3 0 16,3-1-1-16,-3 3 1 15,-3-2 0-15,3-1 0 16,-2-1 0-16,0 0 1 15,1-3 0-15,-2 1 0 16,-2 1-1-16,1-3-1 16,-1 2 1-16,4-1 0 15,-1-1 0-15,-1-1 0 16,6 1 0-16,-5-3 0 16,1 1 0-16,2-1 0 15,-2 1-1-15,2-1 1 16,2 2 0-16,-2 0 0 0,2 1 1 15,3 1-1-15,0 2 0 16,3 2 0-16,-1-2 1 16,0 1-1-16,1-4 0 15,0 1-2-15,-2-2 2 16,-2 1 0-16,0-1-1 16,0 3 1-16,-1-3 0 15,2 1 0-15,1-1 0 16,-2 0-1-16,1 1 1 15,-2-1-1-15,-1 0 1 16,1 2 0-16,-2-1 1 16,4 1-1-16,-1-1 0 15,3-1 0-15,-2 2 0 0,1-2 0 16,0 3 1 0,0 1-1-16,0-2 0 0,2 0 1 15,-1 2 0-15,0 1 0 16,-1 3-1-16,1-1 0 15,2 0 1-15,0 2 0 16,1 0 1-16,1 2-2 16,-2-1 0-16,5 1 3 15,-2 0-2-15,-1-1 1 16,-2-2 0-16,-1 0-1 16,2-1-1-16,-4 1 1 15,5-2 0-15,-5 0-1 0,-1-4 1 16,0 3-1-16,-3-4 0 15,-6-1 0-15,1-4 1 16,-7-6-1-16,0-3 0 16,-1-4-1-16,-5-1 0 15,1 1 1-15,-1-3 2 16,0 0-2-16,0 0 0 16,0 0 0-16,0 0 0 15,0 0 2-15,0 0-2 16,0 0 0-16,0 0 0 15,0 0 0-15,0 0-1 16,2 0 2-16,-2 1-1 16,0-1 0-16,0 0-1 0,0 0 1 15,0 0 0 1,0 0-5-16,0 0-22 0,-2-1-48 16,-10-11-78-16,-1-5-134 15,4-5-428-15</inkml:trace>
  <inkml:trace contextRef="#ctx0" brushRef="#br0" timeOffset="12779.84">5490 3071 515 0,'0'0'77'16,"0"0"-23"-16,0 0 64 15,0 0-43-15,0 0-33 0,0 0-5 16,0 0-3-16,-83 94 0 16,69-59-5-16,-4 3-6 15,2 4-3-15,-4-1 4 16,1 2-8-16,1 2-8 16,-1 0 1-16,-2 1-2 15,3 0-3-15,-3 3-2 16,2 5 1-16,-1 1-2 15,1 3-1-15,-2-3 1 16,2 3 1-16,-2 0 0 0,-3 2-2 16,1 1 3-1,1-2-1-15,0 1-2 0,1-6 0 16,3 1 2-16,2-5-1 16,2-3-1-16,1-1 3 15,4-4-2-15,0 0 0 16,0-5 0-16,-1 1 0 15,-1-1 0-15,2 1-1 16,-3-1 0-16,0-1 1 16,-1 1-1-16,1 3 0 15,0-1 2-15,-3 2-3 16,1 2 1-16,0-2 0 16,0-6 0-16,1-3 1 0,1-4 3 15,-1 0-4 1,2 4 0-16,-4 0 0 0,2 2 0 15,-2 0 0-15,-3-2-3 16,4 1 3-16,0-4 3 16,-3 7-2-16,2-2-1 15,0-2-1-15,-1-3 1 16,4-1 1-16,-1-1-1 16,2 0 0-16,-4 0 0 15,3 2 0-15,-4 0 1 16,1 0-1-16,3 0-1 15,-1 3 0-15,-1 1 1 16,1 1 1-16,2-3-1 16,1-3-1-16,-2-3 1 0,4 0 0 15,-2 1 0-15,-2 1 0 16,0 2 0 0,-3 3 0-16,2-3 1 0,-5 1-1 15,4-3 1-15,-2-3-1 16,1-3 1-16,2-6-1 15,4-4 0-15,0-3-2 16,4-5 2-16,0-2 0 16,3-1 0-16,2 0 0 15,-3 0 0-15,3 0 0 16,0 0-1-16,0 0-2 16,0 0 2-16,0 0-6 15,0 0-30-15,3-12-51 0,15-17-17 16,4-15-148-16,2-9-375 15</inkml:trace>
  <inkml:trace contextRef="#ctx0" brushRef="#br0" timeOffset="14222.52">4203 6116 153 0,'0'0'84'0,"0"0"-77"16,0 0 24-16,0 0 50 15,0 0 0-15,0 0-13 16,-48-9 1-16,39 6 49 16,5 2-16-16,1-1-16 0,1 0-5 15,2 2-24-15,0-3-13 16,0 3-11-16,0 0-15 16,0-3-6-16,0 0-2 15,0-3-2-15,15-2-7 16,10-1 4-16,10-5-4 15,8-3 0-15,6-3-1 16,6-4 0-16,5 0 1 16,7 0-1-16,2-3 0 15,4 1-1-15,-3-3 1 16,-1 3-2-16,-8 3-14 16,-6 1-2-16,-7 1 8 15,-2-2 3-15,-4 0 3 16,1 1-1-16,-1 0 5 15,1 1 1-15,-3-1-1 0,-1 2-1 16,-3-2 0-16,-3 1 1 16,4-1 2-16,0 2-2 15,-2 1-1-15,-1 2 1 16,2 0 0-16,-3 2-2 16,1-1 2-16,-3 1-4 15,2-1 1-15,-2-1 1 16,-1 2-3-16,-3-1 4 15,-3 0 0-15,3 2 0 16,0-1 0-16,4 1 1 0,-1-2-1 16,1 3 1-1,-1-1 0-15,0 1 0 0,-2 1 0 16,-1-1 0-16,0 0-2 16,-2-4-3-16,-1 3 0 15,0-1 0-15,0 0-1 16,-2 1 4-16,-1-1 1 15,-2 3 1-15,-1-1 0 16,-3 0 0-16,1 0-1 16,-2-2 1-16,5 1 1 15,-2 0-1-15,-1 2 0 16,-1-2 0-16,0 3 0 16,-3 2 0-16,3-1 0 15,-3 3-1-15,1-3 1 16,-2 2-1-16,1-1 1 0,4-1-1 15,-4 0 2-15,7 1-1 16,-5-4 1-16,-1 4-1 16,-1 0 0-16,-3 1 0 15,0 1 0-15,-3 1 1 16,3-2 0-16,0 0-2 16,-2 1 2-16,1 0-1 15,1 0 0-15,1 0 0 16,4-1 0-16,-1-1 1 15,-1 4-1-15,-3-2 0 16,1 2 1-16,-2 2-2 16,-1-2 1-16,-2 2 0 15,-1-1-1-15,2 2 1 16,-6-1 0-16,3 3 1 16,-3 0 0-16,0 0 0 0,3 0 3 15,-3 0 0-15,0 0-1 16,3 0-2-16,0-2 0 15,0 2 1-15,-3 0-1 16,0 0-1-16,0 0 2 16,0 0-4-16,0 0 2 15,0 0-8-15,0 0-54 16,0 0-84-16,-3 0-127 16</inkml:trace>
  <inkml:trace contextRef="#ctx0" brushRef="#br0" timeOffset="17852.41">4492 1659 428 0,'0'0'55'16,"0"0"-42"-16,0 0 27 15,0 0 10-15,0 0-18 16,0 0-18-16,-97 18 3 16,70 0-11-16,-4 3 2 15,-5 1-6-15,-7 6 0 16,0 2 0-16,-3 2-1 15,4 2-1-15,3 2-1 16,2-3-2-16,6 2 3 0,1-1 0 16,4-3 0-1,2 3 3-15,-1-1-3 16,6 2 0-16,-1-1 2 0,2 3-2 16,-1 1 0-16,1 1 1 15,0 2 0-15,0 0 0 16,-1 2 4-16,0 2 12 15,2 2 9-15,1 7 8 16,1 0-10-16,-3 0 0 16,3 0-10-16,-9-1 7 15,3-1 14-15,0-2-7 16,-1-2-8-16,3 2-12 16,2 3 5-16,1-2 4 15,2 2-6-15,4-1-1 16,4 2-1-16,3-2-1 0,0 1 1 15,3 1-1-15,0 2-5 16,0-1 1-16,-2 2 2 16,-1 2 3-16,0 2 5 15,0 1-1-15,2-1-5 16,1-2-2-16,0-1-3 16,0-3 1-16,0 1-2 15,4-2-1-15,2 2 5 16,2-1-3-16,-2 1 1 15,1-2 7-15,-4 2-5 16,0 2 5-16,0-2 3 16,-1 0-8-16,-1 1 0 0,1-1 5 15,-2 4 3 1,0-4-10-16,0 3 11 0,0 5 27 16,1-5-39-16,5 4 0 15,-1-7 7-15,2-3-10 16,2 3 3-16,0 0-1 15,0 0 0-15,0 3 3 16,-3-6-3-16,0 1-2 16,4-2 3-16,-2-5 2 15,2-1-3-15,2-1-2 16,0-4 2-16,6 3-1 16,-5-5-1-16,5 0 1 15,-3-2-1-15,0-2 1 16,-3-3 0-16,-3-1-1 15,1 2 0-15,-2 1 1 0,-1-1 0 16,1 0-1-16,4-1 0 16,-2-2 0-16,-1 0 3 15,3-1-1-15,0-2-2 16,0-4 1-16,-3-2-1 16,0-2 1-16,0-4-2 15,3 2 1-15,0-3 0 16,-1-2 0-16,3 2 0 15,-2-3 3-15,0 2-3 16,-2-1 0-16,2 2 1 0,-1 0-1 16,-2 0-1-16,1-2 0 15,-1 1 2-15,0 1-1 16,7 2 0-16,-2-3 1 16,2 3 0-16,2 0-2 15,3-1 2-15,1 2 0 16,1-2 0-16,2 2-1 15,-1 0 1-15,7 3 0 16,1-3-1-16,-1 2 1 16,5-2-1-16,2 0 1 15,1-3-1-15,0 1 0 16,3-1 0-16,-5 1 0 16,5-3-2-16,1 1 2 15,-1-1-1-15,-3-1 1 16,1-2 1-16,-3-2-1 0,-1-1-1 15,0-4 1 1,3 1 0-16,-1-3 0 0,0 0-1 16,-4 2 3-16,2-2-3 15,1 0 1-15,2 0-1 16,1 0-9-16,2 0 7 16,4 0-1-16,-1 0 3 15,0-2-12-15,-2-3-3 16,3-1 13-16,5-2-2 15,-3-2 5-15,-2 1 0 16,-4-2 0-16,-5 2 0 16,-4-3-1-16,0-1 1 15,-2 1 0-15,4-1 0 16,1-1-1-16,5-2 1 0,2 1 0 16,0 1 0-16,2-1 0 15,1 3-1-15,3 2 1 16,-5-1 0-16,-2 1 0 15,-4 4-5-15,-2 0-7 16,0-1-2-16,1 0 12 16,3-1-5-16,-4-1-23 15,-3-2 17-15,0-1-11 16,-3-3 14-16,-1 0 10 16,0 0 1-16,-4 3-1 15,-1 0 0-15,0 2 3 0,0 2-3 16,1-1 0-1,2 3 2-15,1-5-2 0,2 2 0 16,0-1 0-16,1 0-1 16,-3 0 0-16,-3 0 0 15,-3 1 1-15,0 2-1 16,-1-3 0-16,-1 1 2 16,0-1-2-16,1 0 1 15,0 0 0-15,0 3 0 16,0-4 1-16,-3 0-1 15,9 0 0-15,-2-2 1 16,0 3-1-16,-1-1 1 0,-1 0-1 16,-4 3-2-16,3 0 2 15,-2 0-2-15,1 1 1 16,-1-3 0-16,-1-2 1 16,3 2-3-16,-3-2 1 15,2 4 1-15,-3 0 1 16,3 1 0-16,-3-1 0 15,-2 1 0-15,1 0 0 16,-1-3 0-16,-4 3 0 16,1-1-1-16,-1 0 2 15,-1-1-1-15,-1 2 1 16,1 0-1-16,2-1-1 16,-1-1 1-16,0 1 0 0,4 0 2 15,-4-1-2 1,0 1 0-16,0 0 0 0,0 1 0 15,0-1 0 1,0-1 0-16,3 1 1 0,-3-1 0 16,2 1-1-16,-1 1-1 15,-3 0 1-15,0 3 1 16,-4 1-1-16,-3 2 0 16,0-1 0-16,-3 0 0 15,2 2 0-15,-2 0 0 16,0 0 0-16,3 0 0 15,0 0-1-15,0 0 2 16,1 0-1-16,-1 0 0 16,-3 0 0-16,0 0 2 0,0 0-4 15,0 0 2-15,0 0-8 16,0 0-78-16,-16 0-204 16</inkml:trace>
  <inkml:trace contextRef="#ctx0" brushRef="#br0" timeOffset="20077.99">4483 1244 522 0,'0'0'287'0,"0"0"-235"16,0 0 101-16,0 0-12 15,5-84-53-15,-5 68-28 0,0 3-4 16,-9-1-5-16,-9 2 11 16,-1 6-31-16,-13 2-4 15,-5 4-16-15,-12 1-7 16,-2 19 0-16,0 8-3 15,8 3-1-15,10 3-1 16,17-3 1-16,8-2-1 16,8-2-4-16,2-7 0 15,20-3-4-15,15-6 0 16,10-8-12-16,8-3-18 16,2-3-19-16,-4-11 2 15,-9-6-27-15,-13-2 11 16,-10 1 10-16,-14-3 30 0,-7 0 25 15,0-1 7-15,-13 3 4 16,-8 3 2-16,2 3 32 16,-1 5 24-16,8 2 10 15,6 6 13-15,3 1-22 16,2 2-18-16,1 0-28 16,0 0-11-16,0 8-6 15,12 12 0-15,9 10 6 16,-2 2-5-16,-1 1 0 15,0 1-2-15,-3-5 0 16,-5-5-46-16,2-4-83 16,-3-9-113-16,0-11-250 0</inkml:trace>
  <inkml:trace contextRef="#ctx0" brushRef="#br0" timeOffset="24061.27">8458 976 763 0,'0'0'100'0,"0"0"20"16,0 0 22-16,0 0-42 15,0 0-18-15,0 0-32 16,0 0-31-16,-7-53-14 0,1 80-5 15,0 9 0-15,-3 12 3 16,-1 3 0-16,-1-2 1 16,2-1-2-16,3-6-2 15,2-5 0-15,4-7-1 16,0-8-1-16,4-8 2 16,7-5-8-16,2-6-3 15,5-3 10-15,7 0-3 16,5-14 3-16,3-9 1 15,0-5 2-15,0 0 1 16,-4 1-3-16,-2 2 1 16,-7 8 0-16,-2 4 0 0,-8 6-2 15,3 4 1 1,-2 3-1-16,5 0 0 0,-1 3 1 16,0 14-3-16,-3 5-7 15,-4 3-12-15,-7 6-7 16,-1-2 2-16,0 3-8 15,-10-1 5-15,-10 1 15 16,-2-3 6-16,-4-5 5 16,-5-5 4-16,1-5 1 15,-3-8 1-15,2-6 1 16,4 0 11-16,5-3 22 16,8-14 5-16,3-5-15 15,5-4-17-15,3-3-8 0,3 2-1 16,0 2-8-1,3 5-30-15,7 7-29 0,3 7-51 16,1 3-110-16,1 3-185 16</inkml:trace>
  <inkml:trace contextRef="#ctx0" brushRef="#br0" timeOffset="25343.72">8315 5967 789 0,'0'0'103'15,"0"0"-64"-15,0 0 70 16,-80-4 2-16,48 27-55 16,-2 9-15-16,6 5 2 15,8 3-13-15,10 0-9 16,10-4-12-16,0 0-6 15,22-5-2-15,14-8-1 16,13-10-6-16,14-13-6 16,10-3-77-16,7-26-76 0,-3-10-84 15,-15-7-285 1</inkml:trace>
  <inkml:trace contextRef="#ctx0" brushRef="#br0" timeOffset="26643.68">4498 6381 385 0,'0'0'115'0,"0"0"-20"16,0 0 68-16,0 0-49 15,0 0-28-15,0 0-10 16,0-35-5-16,0 30-2 0,-4 2-14 15,-5 1-20-15,-6 2-11 16,-5 0-12-16,-5 7-6 16,-8 14 0-16,-4 2-4 15,3 6 2-15,7-3-4 16,7-2-1-16,10-4 0 16,9-3 0-16,1-5 0 15,7-1-6-15,20-5 2 16,7-6-1-16,8 0 1 15,7-10-2-15,-7-7-21 16,-3-4-16-16,-9-1 0 16,-10 2-3-16,-9-2-6 0,-8 1 14 15,-3-1 30-15,-3-5-2 16,-18 3 7-16,-9-2 4 16,3 3 2-16,2 4 12 15,4 3-1-15,9 6 29 16,3 2-1-16,9 5 14 15,-4 0-1-15,4 3-26 16,0 0-20-16,0 0-6 16,13 9-1-16,8 10 5 15,0 6 7-15,1 6-5 16,-1 3-3-16,-3 2-3 16,-2 0-2-16,-5-4-1 15,2-3-27-15,-2-5-96 16,-2-8-103-16,1-10-236 0</inkml:trace>
  <inkml:trace contextRef="#ctx0" brushRef="#br0" timeOffset="29492.7">5766 2914 791 0,'0'0'66'0,"0"0"-10"16,0 0 18-16,0 0-2 16,0 0-29-16,0 0-24 15,-15-9-13-15,21 18 0 16,8 5 16-16,6-1-5 16,7-4-4-16,6-6 0 15,9-3-1-15,10-5-3 0,5-19-4 16,-2-8-5-1,-7-1-3-15,-11-4-16 0,-10 3-15 16,-14 1 1-16,-13 1 19 16,0 3 7-16,-18 3 7 15,-16 6 0-15,-15 9 3 16,-2 11 1-16,-6 0-3 16,2 23 4-16,9 8 11 15,12 4-1-15,13 3 0 16,9 1-2-16,12 0-6 15,0 0 0-15,6-3-2 16,18-5-1-16,6-6-1 0,4-9-2 16,12-5 0-1,-1-11-1-15,7 0-5 0,0-13-47 16,-2-7-44-16,-4-1-84 16,-15 4-139-16</inkml:trace>
  <inkml:trace contextRef="#ctx0" brushRef="#br0" timeOffset="30342.59">6885 4087 563 0,'0'0'124'0,"0"0"-24"16,0-87 55-16,-2 68-28 15,-2 11-30-15,-2 5-13 16,3 3-15-16,0 0-25 16,0 17-31-16,-2 21-13 15,5 16 6-15,0 8 8 0,3 4-8 16,20-2-3-16,2-3-1 16,3-2-2-16,-5-4 0 15,2-6-1-15,-7-6 1 16,-3-5 0-16,-6-7-8 15,-5-6-30-15,-4-6-13 16,0-5-22-16,-7-4-17 16,-11-3-8-16,-7-1-64 15,-4-6-86-15,-5 0-90 16</inkml:trace>
  <inkml:trace contextRef="#ctx0" brushRef="#br0" timeOffset="30512.98">6806 4538 657 0,'0'0'199'16,"0"0"-124"-16,0 0 55 15,0 0-23-15,0 0-64 16,0 0-30-16,122-72-8 16,-68 48-5-16,2-1-21 15,-1-4-99-15,-5 0-135 16,-12 0-415-16</inkml:trace>
  <inkml:trace contextRef="#ctx0" brushRef="#br0" timeOffset="32576.9">11289 1591 660 0,'0'0'36'0,"0"0"9"16,0 0-22-16,0 0 18 15,0 0 18-15,0 0-7 16,-1-21-21-16,-2 40-10 16,-3 10 15-16,-1 9 8 15,2 11-8-15,2 4-9 0,0 7-2 16,3 3 1-1,0 4-4-15,0 2-7 0,8 3 0 16,5 5-1-16,0 1 1 16,2 4 2-16,-1 8-9 15,-1 4 2-15,-1 10-3 16,-3 3 0-16,-3 7-1 16,-3 6 10-16,1 4-1 15,-2 6-12-15,2-1 2 16,2 8-2-16,-1 4-2 15,-2 2 0-15,-3 4-1 16,0 4 0-16,-5-4 2 0,-14-2 4 16,1-6-3-1,2-2-2-15,1-1 3 0,0-5-1 16,6-3-2-16,0-10-1 16,3-11 1-16,0-11-1 15,5-14 0-15,1-19-1 16,0-15 0-16,0-18-24 15,1-15-18-15,2-8-22 16,0-7-34-16,0-4 3 16,3-26 4-16,1-14-134 15,1-14-191-15</inkml:trace>
  <inkml:trace contextRef="#ctx0" brushRef="#br0" timeOffset="33826.28">11506 1731 312 0,'0'0'144'0,"0"0"-128"16,0 0-5-16,0 0 44 15,0 0 8-15,0 0-4 16,-18-14-16-16,18 14-8 16,0 0-19-16,0 0-13 15,13 0 0-15,9 0 5 16,7 0 1-16,7-1 0 0,7 1 5 15,14-2 3-15,14 2-6 16,11-2 6-16,9 0 1 16,6-3-17-16,6 0 13 15,5 1-13-15,-1-2 4 16,-6 1-1-16,-5 3-3 16,-8-1 2-16,-6 0-3 15,-6 2 1-15,-2-4 0 16,-2 2 3-16,4-2-3 15,0 1 1-15,5 1 2 16,-5-2-1-16,0 1-3 16,0 3-1-16,3 0 0 0,4 1 2 15,1 0-1-15,1 0 3 16,2 0-6-16,-2 0 3 16,-2 0-2-16,2 0 2 15,-1 0-2-15,2 0 1 16,-4 0-4-16,-4 0 4 15,-7-1-11-15,-10-4-2 16,-7 1 3-16,2-1 3 16,-1-2 0-16,-2-1 5 15,1 0 2-15,-8-1-2 16,-1 1 3-16,-6 2 0 16,-5 1 0-16,-4 2 0 15,-3 1 0-15,-5 2 0 0,-5 0 0 16,-8 0-2-16,-4 0 1 15,-3 0-1-15,-2 0 1 16,0 0-5-16,-5 0-14 16,-17 0-48-16,-12 0-71 15,-11 5-61-15</inkml:trace>
  <inkml:trace contextRef="#ctx0" brushRef="#br0" timeOffset="42066.74">15233 1453 575 0,'0'0'78'16,"0"0"-25"-16,0 0 58 15,0 0-9-15,0 0-40 16,0 0-18-16,0 0-11 15,-16-11-5-15,16 11-14 0,0 0-7 16,0 0-3-16,-5 0-2 16,-1 13-1-16,0 4 0 15,-4-2 2-15,4-2-3 16,3-7 0-16,1 0 1 16,1-3-2-16,1-1-2 15,0-2 3-15,0 0-9 16,0 0-17-16,0 0-12 15,0 0-31-15,0 0-1 16,0 0-14-16,0 0-29 16,0 0-31-16,0-8-14 15</inkml:trace>
  <inkml:trace contextRef="#ctx0" brushRef="#br0" timeOffset="42773.85">15106 1455 505 0,'0'0'40'0,"0"0"5"16,0 0 69-16,0 0-16 16,0 0-34-16,0 0-29 15,-13-10-12-15,13 10-10 16,0 0-1-16,0 0 1 15,0 0 0-15,0 0 2 16,0 0 0-16,0 14 0 16,0 7 13-16,0 10 8 0,0 1-20 15,5 6 3-15,0 8 1 16,-2 6-3-16,2 7 1 16,-1 6-4-16,-1 4-3 15,3 5-3-15,3 5 2 16,2 5 3-16,-1 3-5 15,5 5-6-15,-3 9-1 16,-1 11 0-16,-1 6 2 16,-6 6 2-16,1 1-5 15,-4-1 0-15,-1 7 0 16,0-5 0-16,-9 0 0 16,-12-3 0-16,-2-7 0 15,0-12 0-15,1-12-3 16,3-19 1-16,6-17 2 15,6-16 0-15,3-15 0 16,2-9-1-16,1-8 0 16,1-6 1-16,0 0 3 0,0-2 1 15,0 0-1-15,0-1-2 16,0-10-1-16,0-1-6 16,0-1-40-16,0-3-40 15,0 0-59-15,7-4-108 16,-3 0-153-16</inkml:trace>
  <inkml:trace contextRef="#ctx0" brushRef="#br0" timeOffset="47541.2">15272 3779 249 0,'0'0'71'0,"0"0"-15"16,0 0 27 0,0 0-21-16,0 0 6 0,0 0-2 15,0 0-15-15,-34-62-1 16,34 58-15-16,-2-2-8 16,1 0 6-16,-3 1-1 15,0 1-6-15,-2-1-8 16,-3 2-12-16,2 0-4 15,-1 1-2-15,0-1 2 16,1 1-2-16,3 0 0 16,-1 2 0-16,2 0 0 15,2 0 0-15,-1 0 0 0,2-1 1 16,0 1-1-16,0 0 0 16,0-1 1-16,-1 1-1 15,1 0 2-15,-4-2-2 16,1 2 1-16,1 0-1 15,-1-1 0-15,2 1 4 16,1-1-2-16,0 1 0 16,0-2 0-16,0 2-1 15,0 0 2-15,0 0-3 16,0 2 0-16,0 13 1 16,0 5 6-16,0 0 0 15,4 5 11-15,1 3 1 16,2 5 4-16,-3 2 0 15,2 3-7-15,-1 0 3 16,1 3-4-16,4 3-1 16,-1 0-5-16,0 1-3 0,1 0 0 15,0 0-1-15,-1-3-3 16,1 1 1-16,-1-1-1 16,0-2 0-16,1-1-2 15,-1 0 7-15,-3-3-2 16,2 1-2-16,-4 1-1 15,0-3 1-15,-1 2 0 16,-3 2 2-16,0 3-4 16,0 2 3-16,0 9 9 15,0-3-3-15,0 3-9 16,0-2 5-16,-1-2-6 0,-5-4 4 16,5-3-4-16,-2-2 1 15,3-4-2-15,-2 1 2 16,1-4-5-16,-1-3 4 15,1-7-1-15,-1-1 1 16,2-4 4-16,0-3-4 16,0-1 0-16,-1-2 0 15,1-4 0-15,-2-1-1 16,2-2 1-16,-1-3 0 16,1 0 0-16,0-1 1 15,0 1-2-15,0-1 2 16,0-1-5-16,0 0 3 15,0 0 1-15,0 0 0 0,0 0 0 16,0 1 0 0,0 1 2-16,0 1-2 0,0 0 0 15,0 2-1-15,0-1 1 16,0-1-1-16,0 1 2 16,0-1-1-16,0-1 0 15,0 1 3-15,0-1-3 16,0 0-3-16,0 0 3 15,0-1 0-15,0 1 0 16,0-1 1-16,0 1 1 16,0-2-2-16,0 2 0 15,0-2 1-15,0 0-4 16,0 0 3-16,0 0 0 16,0 0-1-16,0 1 2 0,0 1-1 15,0-2 0-15,0 2 0 16,0 1 3-16,0 0-3 15,0-1 0-15,0 2-4 16,0-1 4-16,0-1 0 16,0-1 0-16,0 4 0 15,0-2 1-15,1 0-1 16,-1 0 0-16,2-1 0 16,-2 0 0-16,0-2 0 15,1 0 0-15,-1 0-4 16,0 0-25-16,3 0-28 15,0-4-53-15,3-16-105 16,-2-11-411-16</inkml:trace>
  <inkml:trace contextRef="#ctx0" brushRef="#br0" timeOffset="51989.4">11543 5607 486 0,'0'0'60'16,"0"0"-29"-16,0 0 8 15,0 0 52-15,0 0-18 16,0 0-45-16,0 0-19 0,13-4-2 15,10 4 0-15,14 0 22 16,12 0 0 0,14 0-5-16,14 0-4 0,5 0-7 15,8 0-6 1,5 0-7-16,2-1 1 16,2-1-1-16,-4-2 2 15,-7 1-2-15,-7 1 0 16,-9 0 0-16,-7 1 0 0,-5 1 0 15,-8 0-2 1,0 0 2-16,-4 0 0 0,6 0 0 16,5 0 2-16,10 0-1 15,5 0 0-15,1 0-2 16,-2 0 0-16,-4 0-1 16,-4 1 1-16,0-1 0 15,-3 0 1-15,-2 2 0 16,-5-2-1-16,-3 2 2 15,-2 1-2-15,-3 1 1 16,-2-4 0-16,1 0 1 0,-2 0-1 0,2 0-1 16,-6 0 1-1,4 0 2 1,-2 0-2-16,0 0-1 0,1 0 1 16,1-2 0-16,3-1 0 15,0-1 1-15,2 2-1 16,-3-1 0-16,-6-1-1 15,2 1 1-15,-2 0 0 16,-2-2 0-16,-1 2 0 16,-1-1 1-16,-2-1 0 15,-1 3 2-15,-3-3 2 16,0 3 2-16,0-1 1 16,-1 1 0-16,1-1-4 15,-1-1 3-15,-1 3 4 16,-1-2-8-16,1 1 4 15,0 2-4-15,1-2 2 0,0 0-2 16,1 2-2-16,-3-3 3 16,0-1-3-16,-1 1 0 15,0 1 2-15,1-1 0 16,-2 1 0-16,-1-3 3 16,-4 2 5-16,-1 0-2 15,-1-1 5-15,-2 0-7 16,2-1 2-16,-1 2-7 15,1 0 7-15,-1-2-6 16,-2 3 1-16,0-2 0 16,-3 1 4-16,0 0 0 15,0 0-2-15,-1 1-1 0,-2-1-2 16,1 2 2 0,-3-1-2-16,-1-1 1 0,-1 3-1 15,-4 0-3-15,1 0 2 16,2-2-1-16,-4 2-1 15,2 0 1-15,-2 0-1 16,0 0 0-16,0 0 0 16,0 0 0-16,0 0-1 15,0 0-7-15,0 0-26 16,0 0-26-16,-12 0-34 0,-12-3-133 0,-9-1-184 31</inkml:trace>
  <inkml:trace contextRef="#ctx0" brushRef="#br0" timeOffset="54688.84">11415 1712 332 0,'0'0'30'16,"0"0"-22"-16,0 0 5 15,0 0 25-15,0 0 9 16,0 0 3-16,0 0-3 0,1-74 10 16,-1 71 21-1,0 0-11-15,0 1-5 0,0 2 3 16,0 0-10-16,0 0-10 15,0 0-21-15,0 0-8 16,0 0-8-16,3 0 2 16,12 0-7-16,5 12 9 15,6 6 22-15,3 7 1 16,-1 4-15-16,5 8 5 16,4 6 11-16,5 7-1 15,6 4-7-15,2 2-9 16,7 2-5-16,4-2 1 15,2 2-1-15,4 1-5 0,3 0 1 16,3 2-5-16,-4-3 0 16,-4-2 0-16,-6 0-3 15,-6 1 0-15,-9-1-1 16,-4 0-1-16,-11-8 1 16,-6-5-1-16,-4-6 1 15,-4-7 1-15,-3-7-2 16,-3-4 0-16,0-4 1 15,-5-5 3-15,-1-4-4 16,0-3 0-16,-1-1 0 16,-2-2 0-16,3 0 0 15,-3 0 1-15,0 0-3 0,0 0 3 16,0 0-1-16,3 0 3 16,-3 0-1-16,0 0-1 15,0 0 0-15,0 0 1 16,0 0-1-16,0 0 0 15,0 0-1-15,0 0 0 16,0 0 0-16,0 0-3 16,0 0-2-16,0 1-11 15,0-1-2-15,0 0-5 16,0 2 7-16,0-2 2 16,0 0 4-16,0 0 3 15,0 0 1-15,0 0 0 16,0 0 6-16,0 0-2 0,0 0 1 15,0 0-1 1,0 0-3-16,0 0-6 0,0 0-2 16,0 0-1-16,0 0 0 15,0 0 6-15,0 0 3 16,0 0 3-16,0 0 1 16,0 0 1-16,0 0 3 15,0 0-3-15,0 0 0 16,0 0 0-16,0 0 3 15,0 0-2-15,0 0 0 16,0 0 2-16,0 0 1 16,0 0-1-16,0 0-1 0,0 0-1 15,0-2 1 1,0 1-2-16,0 1 5 0,0-2-4 16,0 2 2-16,0 0-2 15,0 0 0-15,0 0 1 16,0 0-1-16,0 0-1 15,0 0 0-15,0 0 0 16,0 0 0-16,0 0-1 16,0 0 0-16,0 0 1 15,0 0 0-15,0 0-1 16,0 0 1-16,0 0 0 16,0 0-1-16,0 0 1 15,0 0 0-15,0 0 0 16,0 0-1-16,0 0-1 15,0 0-3-15,0 0-17 0,0 0-38 16,0-4-52-16,0-2-88 16,-9-5-317-16</inkml:trace>
  <inkml:trace contextRef="#ctx0" brushRef="#br0" timeOffset="56038.87">12527 2859 352 0,'0'0'64'0,"0"0"-22"15,0 0 35-15,0 0 17 16,0 0-24-16,0 0-31 15,-4-17-2-15,1 17-9 16,2 0-13-16,-4 0-7 16,-4 17-3-16,-6 5 7 15,0 5 13-15,-4 7 3 16,-1 4-4-16,-2 5-6 16,0 4 4-16,-2 4 2 15,4-1 1-15,0 3-9 0,-1-2-6 16,3-1-3-1,0 2-1-15,1-4-1 0,1 2-1 16,-1-2 0-16,3-1-1 16,-1-1-2-16,0 1 0 15,0 0-1-15,0 2 1 16,0-3-1-16,-1 1 0 16,-1-2 1-16,-1 1-1 15,-4 2 2-15,-2 0-2 16,0 1 0-16,-3 1 0 15,1 0 0-15,-3-3 0 16,1 0 2-16,1-4-3 16,0 2 1-16,2-6 0 15,2 0 0-15,3-3 0 0,0-3 0 16,5 0 0-16,-1 1 0 16,2-5 0-16,-3 4-1 15,3 0 1-15,-2 0 0 16,-1 1 0-16,1 3 1 15,1 4 0-15,-3-1-1 16,5 2 0-16,-1-3 0 16,2-3 0-16,2-4 1 15,0 1 2-15,2-1 4 16,-1-1-7-16,0-2 1 16,0 3 1-16,0-3-2 15,-3 5 1-15,-1 4 0 16,-3-2-1-16,-1 3 1 15,-2-5-1-15,2-2 4 16,-1 0-4-16,3-4 1 0,2-2-2 16,2-4 2-16,1 0-1 15,4-5 1-15,-1-2-1 16,1-3 2-16,0 0-1 16,0-3 2-16,0 1-3 15,1 0 4-15,-1 0 2 16,0-1-3-16,-2 1 1 15,3 0-2-15,-1-3-1 16,0-2 1-16,4-1-2 16,-1-3 2-16,2 1-2 0,1 0 0 15,0-1 1 1,0-1-1-16,0 0 1 0,0 0-1 16,0 0-1-16,0 0-5 15,0-8-8-15,1-11-9 16,13-13-35-16,7-6-62 15,3-13-114-15,-2-5-314 16</inkml:trace>
  <inkml:trace contextRef="#ctx0" brushRef="#br0" timeOffset="58155.76">12724 2884 275 0,'0'0'154'16,"0"0"-101"-16,0 0 11 0,0 0 34 15,0 0-33 1,0 0-22-16,12-42-22 0,6 30-17 16,9-8 4-16,10 3 0 15,6-5-3-15,10 0 1 16,7-1-5-16,6-2 0 15,3-2 1-15,-3-1-4 16,-1-1 2-16,0 0-3 16,-1 0 3-16,3 1 0 15,-3-2 1-15,-2 0-1 16,0 1 0-16,-4 0-2 16,-3 0 2-16,-7 5 0 15,-4-2 0-15,-3 3-1 16,-5 3 2-16,-5 0 0 15,2 0-1-15,-2-1 1 0,-1 1-1 16,0 3 1-16,0-2-1 16,1 2 3-16,0-2-5 15,4 2 2-15,-2 2 0 16,0-2 3-16,-3 4-3 16,-7 0 0-16,1 1 2 15,-5 3 7-15,-2-4-3 16,0 1-1-16,2-2-2 15,-2 1 0-15,4-1 3 16,0-3 3-16,1 0-6 16,7-2-2-16,-1-1 2 15,2 1-2-15,0-3 1 0,-1 2-1 16,0 2 0 0,-4-1 1-16,-1 3 0 0,-4 0 1 15,2 3-3-15,-3-1 2 16,7 2 4-16,1-1-6 15,2-1 0-15,4-1 0 16,4-1 0-16,1-2 0 16,-3 1 1-16,-2 2 2 15,-4 2 2-15,-6 3 4 16,-6 3-8-16,-2-2 3 16,-3 3 9-16,-1-2-7 15,-3 4 6-15,-2-1-7 16,0 3-5-16,-1-1 5 15,0-1-3-15,0 2-1 0,-2 1 6 16,-2 1-4-16,1 0-3 16,-2 0 4-16,0 0-4 15,0 0 0-15,0 0 0 16,0 0-4-16,0 0-22 16,0 8-45-16,-15 9 4 15,-9 4-102-15,-7-6-174 16</inkml:trace>
  <inkml:trace contextRef="#ctx0" brushRef="#br0" timeOffset="60671.13">11371 5629 315 0,'0'0'86'0,"0"0"-39"0,0 0 29 16,0 0 4-16,0 0 6 15,0 0-24-15,-10-12-18 16,10 12-6-16,0 0-10 15,0-2-11-15,5-4-2 16,14-1 16-16,6-4 2 16,6-4-7-16,4-2-2 15,4-2-8-15,5-5-3 16,6-1-3-16,6-4 0 16,6 1-5-16,2-3 0 15,-2 1-5-15,-2 1-2 16,-3-1 2-16,-5 4 0 15,-3-2 0-15,-6 5 1 0,-1-1-1 16,-2 1-1 0,-1 1 1-16,0 0 0 0,2 2 1 15,1-2 0-15,-1 2-1 16,0-3 0-16,0 2 0 16,-2 1 0-16,-1-4 0 15,-2 2 1-15,-2-2 1 16,1-1-2-16,-2 0 0 15,-2 2 0-15,0-1 1 16,-4 2-1-16,3 0 0 16,0 1 0-16,-1-1 0 15,3 2 0-15,1 1 0 0,1 0 0 16,3 2 0-16,-3 0 0 16,1 0-1-16,-2 2 0 15,-4-3 1-15,1 1 0 16,0 0 0-16,0 1-1 15,-2-1 1-15,-1 3-2 16,-4 2 1-16,-4 1 1 16,0 0-1-16,-5 2 3 15,-1 1-2-15,-4 3 0 16,2 1 0-16,-4-1 0 16,2 2 0-16,-2-1 0 15,-1 0 0-15,2 3 0 16,-2-1 1-16,-2 1-1 15,-1-1-1-15,0 2-1 0,-3 0 2 16,2 0 0-16,-2 0 0 16,0 0 0-16,0 0 1 15,0 0-1-15,0 0 0 16,1 0 0-16,1 0 0 16,1-2 0-16,3 2 0 15,1-3 1-15,2 0 0 16,-1 0-1-16,-1 1 0 15,0-1 0-15,-2 1 0 16,-2 2 0-16,1-1 0 16,1 0 0-16,1-3 0 15,1 1 1-15,-1 3 0 16,0-5-1-16,2 3 0 0,2-3 0 16,-1 0 0-16,2 2 0 15,0-2 0-15,-3 1 0 16,-1-1 1-16,-1 3 0 15,-3 1-1-15,0 1 0 16,-3 0 1-16,0 0 0 16,0 0 0-16,0 0 4 15,0 0-2-15,0 0 2 16,0 0-1-16,0 0-1 16,0 0-2-16,0 0 0 15,0 0-2-15,0 0-1 16,0 0-25-16,0 0-46 0,-9 0-78 15,-9 0-229-15</inkml:trace>
  <inkml:trace contextRef="#ctx0" brushRef="#br0" timeOffset="62404.32">15103 1749 389 0,'0'0'58'0,"0"0"-4"0,0 0 24 15,0 0-9-15,0 0 24 16,0 0-48-16,-28-59 22 15,26 57-18-15,2 2-6 16,0 0-17-16,0 0-13 16,0 0-5-16,-2 8-5 15,0 10-2-15,1 9 13 16,-2 7 6-16,1 2-6 16,-1 5-3-16,0 5 2 15,-1 3 0-15,1 1-5 0,-1 1 3 16,0 3-5-1,0-1 2-15,-1-1-2 0,1 0 0 16,-1 0-2-16,1-3 2 16,-1 0-3-16,2 0 0 15,-2-1-1-15,0 2 0 16,-1 0-2-16,-2-3 0 16,0-3 0-16,-3-6 1 15,2-1 1-15,-3 0-2 16,2 1 0-16,1 0 1 15,-1 1-2-15,2-1 2 16,3-2-1-16,1 0 1 16,1-3-1-16,1 1 0 0,2 0 0 15,0 0 1 1,0-1-1-16,-1 0 0 0,-1 3 1 16,-1-1-1-16,-1 3 0 15,-2-1 0-15,0-1 1 16,0-2-1-16,-2-1 1 15,-3 0 1-15,2 0-1 16,-2 1 2-16,1-2-3 16,1 4 0-16,1-3 0 15,0 2 1-15,-1 0-1 16,1-5 0-16,-4 2 0 16,2-3 1-16,1-2-1 15,-1-1 1-15,1-2-1 16,1-2-1-16,-1 3 1 0,-1-2 0 15,-1 2 0-15,2-1 0 16,0-4 0-16,5-1 0 16,-1-2 0-16,2-2 0 15,2-1 0-15,-4 0 0 16,2-1 0-16,0-1 0 16,-1-1 0-16,0 1-1 15,-1 3 2-15,0-1-1 16,1 1 0-16,1-2-1 15,1-2 1-15,-1-2 0 16,2-4-1-16,1-1 0 16,0 0 1-16,0-1-2 15,0-3-1-15,0 2 0 0,0-2-1 16,0 1-17-16,0-1-10 16,0 0-4-16,0 0-11 15,0 0-34-15,0 0-28 16,0-3-70-16,0-16-77 15</inkml:trace>
  <inkml:trace contextRef="#ctx0" brushRef="#br0" timeOffset="63281.69">13396 4515 357 0,'0'0'73'15,"0"0"-30"-15,0 0 32 16,0 0 16-16,0 0-38 16,0 0-27-16,1-15-2 15,15 7 9-15,5 3 1 16,0-2-10-16,8-2-5 0,2-1 0 15,6-1 0-15,6-3-11 16,5-2-6-16,6-4 0 16,1 3-2-16,3-2 3 15,-1 1-3-15,-2 0-2 16,-6 1 2-16,-1-1-1 16,-8 4-1-16,-4 1 1 15,-6 0 0-15,0 2 1 16,-2-1 0-16,-1 3 0 15,3-2 1-15,-5 3 1 16,3 1-2-16,1 1 0 16,-3 0-1-16,1 0 1 15,-4 0-1-15,-1 1 1 0,0-1 0 16,-2 0-1 0,-1 1 1-16,-2-1 0 0,-4 1 0 15,-1 1 0-15,0 0 1 16,0 1 0-16,0 0-1 15,-2 2 1-15,1-2-3 16,2 0 3-16,-1 0-1 16,1-1 0-16,-2 3 1 15,-3-2-2-15,-1 3 0 16,-3-1 1-16,-2 1 0 16,-2 0 0-16,0 0 0 15,0 0-10-15,0 0-19 0,1-2-15 16,4-1-62-1,1-2-60-15,0-2-19 0</inkml:trace>
  <inkml:trace contextRef="#ctx0" brushRef="#br0" timeOffset="63455.71">14699 4071 342 0,'0'0'202'0,"0"0"-128"16,0 0 37-16,0 0-6 15,0 0-51-15,0 0-37 16,-1 0-12-16,1 0-5 16,0 0 0-16,0 0-40 15,-6 0-82-15,-5 0-341 16</inkml:trace>
  <inkml:trace contextRef="#ctx0" brushRef="#br0" timeOffset="67386.63">11576 657 719 0,'0'0'52'0,"0"0"27"16,0 0 16-16,0 0 4 15,0 0-5-15,0 0-25 16,0 0-39-16,-17-48-20 15,17 57-9-15,0 16 2 16,0 15 2-16,5 7 5 16,-2 3-6-16,-2 0-3 15,1-3 1-15,-1-4-2 16,1-7-2-16,1-4-10 16,0-7-62-16,6-7-28 15,0-9-88-15,1-9-152 16</inkml:trace>
  <inkml:trace contextRef="#ctx0" brushRef="#br0" timeOffset="68853.16">14969 819 604 0,'0'0'98'0,"0"0"10"16,0 0 20-16,0 0-25 16,0 0-45-16,0 0-12 15,-27-81-14-15,45 68-22 16,7 1-10-16,2 1 0 16,-1 5-3-16,1-1 0 15,-5 7-1-15,-1 0 3 16,-5 0-4-16,-1 13-10 15,-4 4-7-15,-4 5 3 0,-5 3 0 16,-2 4 3 0,0 4 10-16,-3 2 0 0,-14-2-1 15,1-1 7-15,-1-1 0 16,1-2 1-16,4-4-1 16,2-6 0-16,7-3 2 15,1-5-2-15,2-4 0 16,0 0 4-16,6-4 2 15,13-3 18-15,8 0 5 16,9 0-7-16,7-8-9 16,2-1-11-16,-1-4-2 15,-3 6-29-15,-4-1-64 0,-5 3-75 16,-9 1-143 0</inkml:trace>
  <inkml:trace contextRef="#ctx0" brushRef="#br0" timeOffset="71186.73">14988 5804 869 0,'0'0'93'16,"0"0"-47"-16,0 0 81 16,0 0-25-16,0 0-55 15,75-72-18-15,-54 61-3 16,0 5-8-16,-5 1-14 16,-3 4-2-16,-2 1-2 15,-5 0-1-15,-1 0-1 16,-2 3 0-16,0 11-24 15,-3 3-3-15,0 6 4 0,-3 0 0 16,-12 6-6 0,-5 0-5-16,4-1 6 0,-4 0 8 15,5-3 15-15,4-4 7 16,3-4 2-16,4-5-2 16,2-6 1-16,2 2 1 15,0-5 9-15,0-1 0 16,0 1 4-16,14-2 10 15,6-1-3-15,6 0-1 16,0 0-3-16,0-1-13 16,-4-2-4-16,-2 1 0 15,-8 2 0-15,-1 0-1 0,-3 3-1 16,-5 10 1-16,-3 1 0 16,0 6 1-16,-12 2-1 15,-13 1 0-15,-7 0 0 16,-5-1-7-16,-3-3-1 15,-5 1-20-15,-4-8-11 16,-5-3-30-16,1-9-79 16,0 0-139-16</inkml:trace>
  <inkml:trace contextRef="#ctx0" brushRef="#br0" timeOffset="72070.5">11022 6258 765 0,'0'0'91'0,"0"0"-4"15,0 0 56-15,0 0-29 16,0 0-34-16,0 0-31 15,-10-41-20-15,10 45-20 16,0 16-9-16,0 10 6 16,6 3-1-16,9-1-2 15,9-1 0-15,3-4-1 0,5-7-2 16,3-6-4-16,3-8 1 16,-2-6-14-16,-3 0-32 15,-5-9-6-15,-11-7-17 16,-2-6 17-16,-12-4 23 15,-3-2 11-15,-2-1 11 16,-14 2 10-16,2 5 0 16,1 7 13-16,4 4 29 15,3 6 17-15,3 3 15 16,3 2-34-16,0 0-30 16,0 18-5-16,6 16 5 15,9 11 32-15,-2 6-22 16,-2 7-5-16,-1 0-9 0,-5-3-6 15,-2-1 1 1,-3-11-2-16,0-2-35 0,1-10-55 16,2-12-97-16,3-10-124 15</inkml:trace>
  <inkml:trace contextRef="#ctx0" brushRef="#br0" timeOffset="74469.85">13161 3130 703 0,'0'0'29'0,"0"0"27"16,0 0 61-16,0 0-10 15,0 0-38-15,-82-43-20 16,81 43-19-16,1 0-27 15,0 9-3-15,0 13-1 16,0 6 1-16,3 2 0 0,6 1 0 16,1-1-1-16,1-1 0 15,-2-1-1-15,1-1-1 16,-3-5-2-16,-1-1-10 16,-3-4 3-16,-1-4-2 15,-2-1-9-15,0-4 8 16,0 1 4-16,-14-2 4 15,-6-1-12-15,-4-3-18 16,-1 0-4-16,0-3-7 16,3 0-13-16,3 0 7 15,8-9-47-15,5-10-46 16,6-4-102-16</inkml:trace>
  <inkml:trace contextRef="#ctx0" brushRef="#br0" timeOffset="74711.02">13160 3154 757 0,'0'0'122'0,"0"0"3"15,0 0 6-15,0 0-56 16,0 0-42-16,0 0-13 15,62-80-12-15,-24 65-5 16,1-2-3-16,5-2 0 16,1 2-6-16,-3 0-56 0,2 5-54 15,-6 3-67-15,-10 6-150 16</inkml:trace>
  <inkml:trace contextRef="#ctx0" brushRef="#br0" timeOffset="75468.82">14345 3546 639 0,'0'0'141'0,"0"0"-43"16,0 0 41-16,0 0-49 15,-83-1-36-15,58 20-30 16,-1 9-2-16,1 9 1 0,5 6-8 16,3 7-2-16,6-1-6 15,5 0 0-15,6-6-4 16,0-9-1-16,0-3-2 15,15-9-3-15,4-8 3 16,4-5-3-16,4-7-5 16,3-2-16-16,1-2-10 15,-3-12-6-15,-5-4 5 16,-10 0 12-16,-9 0 16 16,-4-1 7-16,-7-1 3 15,-15 2-3-15,-10 4 4 16,-3 4 0-16,-3 8 0 15,3 2 3-15,2 5 3 0,3 10 1 16,8 2-4 0,6-3-7-16,8-1 0 0,5-3-14 15,3-1-66-15,0-8-160 16,18-1-195-16</inkml:trace>
  <inkml:trace contextRef="#ctx0" brushRef="#br0" timeOffset="79318.77">11438 1621 383 0,'0'0'53'15,"0"0"-13"-15,0 0 23 16,0 0 18-16,0 0-14 15,0 0-27-15,-31-34-9 16,31 26-5-16,0-4-15 16,14-3-1-16,5-3 2 15,2-4-4-15,3-1 4 16,3-4 1-16,6-1-3 16,5-1 3-16,4-2-4 15,4 1-2-15,5-4-3 16,6 4 1-16,-1-1-4 15,-1 0 0-15,-5 1 0 16,-4 2-1-16,-4 2 1 0,-2 4 0 16,-3 0-1-16,1 1 0 15,-1 1 2-15,4 2-2 16,-2 0 0-16,3-2 0 16,1-3 1-16,-1 1-1 15,-3-3 1-15,0 2-1 16,-7 3 0-16,-3-2 1 15,-5 5-1-15,-3 3 0 16,-1 0-1-16,-1-1 1 16,1 2 0-16,3-1 0 15,2 1 0-15,3-1 2 16,2-3-2-16,6 3 0 0,-5-1 0 16,1 0 0-16,-6 3-1 15,-4 1 1-15,-2 3-1 16,-4 1 0-16,0-3 1 15,-2 4 0-15,1-4 0 16,6 0 0-16,6-3 1 16,7 1-1-16,7-2-1 15,3 1 1-15,1 0-3 16,-3 3 3-16,-2-2 0 16,-2 2 0-16,-3 1 0 15,3 1-2-15,0 0 2 16,3-1 0-16,-1-1 0 15,6 1 0-15,-2-2-1 0,0 2 1 16,0-3 0 0,-3-2 0-16,4 2 0 0,-5-4 0 15,0 5 0-15,-5 1 0 16,-4 3-2-16,-1 2 1 16,1-2-5-16,7 2 5 15,6 0 1-15,4 0 0 16,4 3 1-16,0 1-1 15,5 1 1-15,7 0-1 16,2 0 0-16,1 0 0 16,-4 0-2-16,-5 0 2 15,-5 0 0-15,-2 0-1 0,0 0 2 16,-2 1-2 0,2 2 2-16,0 1-1 0,-1 2 0 15,0 0-2-15,0-1 2 16,-3 0 0-16,0-1 0 15,-5 2-2-15,-3 1 2 16,0 0-2-16,-5 3 2 16,0-3-1-16,-1 5-1 15,-3 1 0-15,3 1 2 16,0 0 1-16,2-1-1 16,2-1 0-16,2-1 0 15,2-1 0-15,-1 0-1 16,-1 2 0-16,-3 0 1 0,-2-1 0 15,1 1-1-15,-3 2-2 16,-1 0 3-16,0 0 0 16,-2-1 0-16,-2 1 1 15,1 1-1-15,-1-1 0 16,0 1 0-16,1 2 0 16,-1 1 3-16,0 4-3 15,1-2 0-15,-1 5 2 16,0-1-2-16,-3 0 3 15,0 3 0-15,-2-2 5 16,-4 3-5-16,1 1 1 16,-1-2 0-16,0 5-1 15,1-2 0-15,1 1 4 16,-4 4-4-16,0-2 2 0,-2 1-3 16,-3 2 3-16,-3-1 0 15,-3 1-2-15,-4-2 4 16,1 4-7-16,-2 2 1 15,0 1 1-15,0 2 4 16,0 1-5-16,0-2 2 16,0-2-1-16,0-4-1 15,0 0 1-15,0 0 4 16,0-2-5-16,0 5 8 16,0-1 1-16,0 6 0 15,0 0-2-15,0 3 8 16,0 3 30-16,0 0-44 15,4 3 8-15,-1-2 1 16,0 7-5-16,-1 0 5 0,-2 2-2 16,0 5-3-16,0 1 9 15,-6 9-3-15,0 1-11 16,0 2 5-16,0-3-5 16,0-6-1-16,2 1 1 15,-1-2-1-15,1 0 0 16,-3-2 1-16,-1-2-1 15,0-2-1-15,2-3 1 16,0-1 0-16,0-4 0 16,-2-2 0-16,1-4 1 15,-2-3-1-15,2 1 1 0,-2-3-1 16,2 2 0 0,1 2 0-16,-1-1 0 0,2-2 0 15,0-1 0-15,2-3 0 16,-1-5 0-16,-1 0-1 15,2-4 0-15,-1-2 0 16,-3 0 1-16,0-3 0 16,0-3 3-16,-1-4-3 15,0 1 0-15,-1-4 0 16,1-2 0-16,-1 0 1 16,0-3-1-16,0 0 1 15,-1 3-1-15,-3 2 0 16,-4 1 1-16,-2 3-1 15,-2-1 0-15,0 0 0 0,3 1 0 16,-1-2 0-16,2 0 0 16,-1 2 0-16,0-3-1 15,0 1 1-15,0-1 1 16,1 3-1-16,-3 2 0 16,-1 5 0-16,-1 0 0 15,-3 1 1-15,1 1-1 16,3 0 0-16,-5 5 0 15,1 1 0-15,-2 0 0 16,4-4 0-16,1-2 0 16,0-5-1-16,1 1 0 15,1-1 0-15,-2 0 1 16,0 0 0-16,0-1 2 0,4 0-2 16,-1-3-1-16,1 4 1 15,0 3 0-15,-3-1 0 16,4 1-2-16,1-3 1 15,4-2 1-15,-3 0 0 16,3-2-1-16,-1 3 1 16,1-1 0-16,-2 4 0 15,-2-1 0-15,0-1-1 16,-1-1-1-16,1-2 4 16,-1 2-2-16,0 2 0 15,-3 1-1-15,-1 2 0 16,2-3-4-16,1 0-6 0,5-11 9 15,5 1 2-15,-1-5-4 16,6-3 2 0,0 2-1-16,-1-4 0 0,1-1-2 15,0 2 2-15,1-1-1 16,1-2-13-16,-1 0-4 16,1 0-14-16,1-3-20 15,0 0-15-15,0 0-12 16,0 0-75-16,3-19-162 15</inkml:trace>
  <inkml:trace contextRef="#ctx0" brushRef="#br1" timeOffset="-88537.06">2015 8148 572 0,'0'0'139'16,"0"0"-58"-16,10-85 63 15,-10 58-13-15,0 3-34 16,0 6-10-16,0 3-22 16,-13 6-6-16,-4 6-26 15,-11 3-8-15,-12 10-16 16,-14 26 0-16,-12 22-2 15,-8 17-3-15,8 7 0 16,17 0-3-16,24-14-2 16,19-10 1-16,6-9-2 15,13-10-2-15,14-9 2 16,4-10-1-16,14-12-14 16,4-8-14-16,2 0-8 0,1-20-25 15,-11-4-25-15,-10 0-4 16,-6-1 15-16,-13 6 4 15,-9 0 42-15,-3 7 26 16,0 3 6-16,0 1 16 16,-3 5 22-16,0 1 24 15,1 0-1-15,0 2-14 16,2 0-12-16,0 0-14 16,0 4-8-16,0 18-6 15,7 12 21-15,2 11-3 16,-3 7-13-16,-6 6-6 15,0 2-4-15,0-2-2 16,0-5-1-16,0-7-42 16,0-7-89-16,3-11-73 0,4-12-150 15</inkml:trace>
  <inkml:trace contextRef="#ctx0" brushRef="#br1" timeOffset="-88280.41">2180 8585 472 0,'0'0'530'0,"0"0"-464"16,0 0 64-16,0 0 18 16,0 0-94-16,0 0-42 15,-19 9-10-15,19 29 3 16,0 11 3-16,-6 3-4 15,0-5-4-15,3-3 0 16,0-7-1-16,1-4-20 16,2-8-63-16,0-8-76 15,0-9-79-15,8-8-135 16</inkml:trace>
  <inkml:trace contextRef="#ctx0" brushRef="#br1" timeOffset="-87853.83">2538 8085 861 0,'0'0'177'0,"0"0"-83"16,0 0 70-16,0 0-42 15,0 0-54-15,0 0-39 16,-33-14-12-16,33 16-11 16,0 10-5-16,0 5-2 15,0 3-1-15,2-3 1 16,7-3-2-16,0-2-3 16,0-4-25-16,1-4-15 15,-4-3-7-15,-1-1-7 0,-2 0-2 16,-3-2 32-16,0-13 11 15,0-3 2-15,-5 4 7 16,-5 3 7-16,-5 5 3 16,6 4 0-16,-2 2 0 15,1 0-1-15,1 5-4 16,0 16 1-16,-3 11-23 16,3 8-47-16,0 6-92 15,2 3-88-15,4-1-260 16</inkml:trace>
  <inkml:trace contextRef="#ctx0" brushRef="#br1" timeOffset="-87508.52">2634 8624 95 0,'0'0'899'16,"0"0"-787"-16,0 0 37 15,0 0-25-15,0 0-66 16,0 0-38-16,-42 12-14 16,42-8-6-16,0 0-4 15,0-1-2-15,0 1 0 16,2-3-3-16,3-1-17 16,1 0-1-16,0 0-1 0,-1 0-10 15,-5-3 21-15,0-10 14 16,0-3 3-16,-6-3 0 15,-13 2 0-15,-4 4 0 16,4 6 0-16,-2 4 1 16,3 3-1-16,2 0-2 15,5 0 0-15,5 0-10 16,6 1-100-16,0 4-104 16,0-4-125-16</inkml:trace>
  <inkml:trace contextRef="#ctx0" brushRef="#br1" timeOffset="-85769.13">3153 8053 415 0,'0'0'479'0,"0"0"-353"16,0 0 7-16,0 0 31 15,0 0-59-15,0 0-42 16,0-47-24-16,0 47-15 16,1 0-17-16,13 2-7 15,10 18 0-15,7 8 3 16,5 6 0-16,4 8-2 16,-3 2-1-16,-2 1 0 15,-4-3 0-15,-6-4 0 16,-4-7 0-16,-3-10-1 15,-5-5-7-15,-5-7-14 16,-5-6 4-16,-3-3 10 0,0 0 6 16,3-5 2-16,-3-19 6 15,3-14-4-15,-3-9-2 16,0-5 3-16,0-2-3 16,0 5-2-16,0 4 2 15,0 6 0-15,0 5 0 16,0 4 0-16,0 8 0 15,0 5 0-15,0 6 0 16,0 5-22-16,0 5-37 16,0 1-39-16,16 0-64 15,5 18-24-15,6 7-61 16,0 2-135-16</inkml:trace>
  <inkml:trace contextRef="#ctx0" brushRef="#br1" timeOffset="-85468.62">3866 8141 788 0,'0'0'207'16,"0"0"-126"-16,0 0 90 16,-9-74-41-16,9 53-65 0,0 1-24 15,3 2-9-15,6 1-20 16,6 1-11-16,0 3-1 16,1 5-4-16,2 4-30 15,-2 4-62-15,2 0-71 16,-4 19-75-16,-10 8-141 15</inkml:trace>
  <inkml:trace contextRef="#ctx0" brushRef="#br1" timeOffset="-85236.85">3846 8388 602 0,'0'0'319'15,"0"0"-173"-15,0 0 62 16,0 0-74-16,0 0-68 15,0 0-26-15,51-52-12 16,-22 36-14-16,2-3-13 16,0 4-1-16,1-1-4 15,-1 3-50-15,4 1-80 16,-2 2-127-16,-10-1-187 16</inkml:trace>
  <inkml:trace contextRef="#ctx0" brushRef="#br1" timeOffset="-79121.02">4704 7849 834 0,'0'0'76'0,"0"0"9"16,0 0 63-16,0 0-27 16,-91-71-53-16,57 71-22 15,-5 22-20-15,-3 19 3 0,2 12-5 16,4 6-5-16,11 0-5 15,10-3-1-15,15-3-6 16,0-4-2-16,21-5-5 16,7-8-1-16,5-7 0 15,7-11 0-15,3-9-5 16,1-9-9-16,0 0-12 16,-6-17-19-16,-13-5 4 15,-7-2-11-15,-12 0 11 16,-6 1 20-16,-6 0 4 15,-18 4-1-15,-10 8 6 16,3 6 12-16,-4 5-2 16,4 1 3-16,7 16-1 0,6 9 0 15,5 3-2 1,8 7-2-16,5 3-50 0,0 0-43 16,9-3-84-16,6-2-99 15</inkml:trace>
  <inkml:trace contextRef="#ctx0" brushRef="#br1" timeOffset="-78835.11">4928 8475 217 0,'0'0'796'15,"0"0"-709"-15,0 0 38 16,0 0 10-16,0 0-76 16,0 0-38-16,0 2-12 15,-12 28-7-15,-6 11-2 16,-3 5 0-16,2 2 0 16,1-5-4-16,3-7-39 15,6-7-42-15,2-9-44 16,7-8-53-16,0-12-142 15,4 0-319-15</inkml:trace>
  <inkml:trace contextRef="#ctx0" brushRef="#br1" timeOffset="-78355.04">5375 8054 1061 0,'0'0'110'16,"0"0"5"-16,0 0 3 16,0 0-53-16,0 0-42 15,0 0-20-15,-13-3-1 0,25 3-1 16,10 0-1-1,5 0-1-15,0 0-1 0,-3-11-14 16,-3-3-24-16,-5-3-5 16,-9-1-7-16,-5-3 5 15,-2 1 36-15,-3 1 8 16,-18 3 3-16,-7 6 0 16,-5 7 3-16,-3 3-3 15,2 9 6-15,2 16 10 16,4 11-6-16,9 5 7 15,5 4 1-15,7 1 0 16,7 1-1-16,0-7-9 16,7-5 0-16,11-4-7 0,9-9 3 15,6-10-4-15,7-10-2 16,8-2-12-16,4-14-66 16,5-13-81-16,-8-6-101 15,-7-1-333-15</inkml:trace>
  <inkml:trace contextRef="#ctx0" brushRef="#br1" timeOffset="-76388.65">6469 1376 245 0,'0'0'9'0,"0"0"6"16,0 0 37-16,0 0-28 16,0 0-4-16,0 0-4 15,-14-57-8-15,11 58-8 16,-6 32-26-16,-1 19 12 15,-11 13 14-15,3 8 1 16,-6 1 8-16,3-3 7 16,3-1-3-16,5-4 5 15,10-9 5-15,3-11-23 16,0-22-51-16</inkml:trace>
  <inkml:trace contextRef="#ctx0" brushRef="#br1" timeOffset="-75538.22">7810 3030 787 0,'0'0'113'15,"0"0"7"-15,0 0-1 16,0 0-73-16,0 0-27 16,0 0-10-16,-11-13-3 15,25 14-5-15,14 15 4 0,12 3-5 16,6 4 4-1,8-1-3-15,6 0 0 0,-2-4-1 16,0-1-73-16,-7-7-116 16,-10-4-142-16</inkml:trace>
  <inkml:trace contextRef="#ctx0" brushRef="#br1" timeOffset="-73940.82">6351 5771 724 0,'0'0'198'16,"0"0"-104"-16,0 0 28 16,0 0 8-16,0 0-63 15,0 0-32-15,0 0-23 16,0-11-10-16,-3 22-1 16,-2 12 3-16,-2 4-4 15,-3 2 0-15,-1 1-2 16,3-3-9-16,1-3-50 15,0-4-42-15,1-5-38 16,3-8-29-16,0-7-128 16</inkml:trace>
  <inkml:trace contextRef="#ctx0" brushRef="#br1" timeOffset="-73254.68">5956 5136 613 0,'0'0'124'15,"0"0"-32"-15,0 0 39 16,0 0 4-16,0 0-36 16,0 0-33-16,-14-10-25 15,14 10-11-15,0 0-21 0,6 20-6 16,9 7 13-16,6 7-6 15,-2 1-1-15,-1 2-6 16,0-2-3-16,1-3-2 16,-2-3-24-16,-1-4-65 15,1-8-58-15,0-11-92 16,-3-6-190-16</inkml:trace>
  <inkml:trace contextRef="#ctx0" brushRef="#br1" timeOffset="-72556.05">4904 4233 580 0,'0'0'123'0,"0"0"-30"16,0 0 39-16,0 0-10 15,0 0-38-15,0 0-28 16,-9-9-24-16,9 9-21 16,2 14-8-16,14 12 5 15,2 3 0-15,7 6-4 0,-4-2-4 16,3 3 0-1,-3-4-4-15,1 0-63 0,-1-6-51 16,3-6-80-16,-3-12-145 16</inkml:trace>
  <inkml:trace contextRef="#ctx0" brushRef="#br1" timeOffset="-67339.82">5924 6615 458 0,'0'0'67'15,"0"0"-13"-15,0 0 63 16,0 0-11-16,0 0-22 16,0 0-24-16,0 0-4 15,2-8-2-15,-2 8-8 16,0 0-9-16,0 0 7 15,0 0-3-15,1 10-6 16,2 9 16-16,0 7-14 16,-3 6-9-16,0 6-9 15,0 4-9-15,-1-2-5 16,-10-1-4-16,-1 0-1 16,-1-9-2-16,5-4-31 15,1-7-40-15,2-4-59 0,1-10-69 16,3-5-153-16</inkml:trace>
  <inkml:trace contextRef="#ctx0" brushRef="#br1" timeOffset="-66140.1">4273 3655 634 0,'0'0'149'0,"0"0"-41"16,0 0 5-16,0 0 19 16,0 0-36-16,-82-56-28 15,76 56-43-15,6 0-19 16,0 0-2-16,0 0-4 16,0 0-2-16,0 0 0 0,17 0-4 15,14 7 6 1,12 3 1-16,2 5 2 0,4-3-3 15,-7 7 0-15,-5 0-1 16,-4 4-11-16,-5 3-91 16,-4 1-58-16,-9-3-120 15,-9-5-242-15</inkml:trace>
  <inkml:trace contextRef="#ctx0" brushRef="#br1" timeOffset="-64489.63">5250 2155 505 0,'0'0'96'16,"0"0"-8"-16,0 0 37 16,0 0 21-16,0 0-48 15,0 0-2-15,-36-61-38 16,33 61-4-16,-7 1-18 15,-4 20-23-15,-8 15-11 0,-2 10 6 16,-7 8-2 0,-5 5 2-16,2 0-4 0,-1-1-4 15,4-2-1 1,7-6-2-16,5-3-29 0,10-7-55 16,7-8-37-16,2-8-81 15,0-13-100-15</inkml:trace>
  <inkml:trace contextRef="#ctx0" brushRef="#br1" timeOffset="-63822.81">6294 3582 264 0,'0'0'431'0,"0"0"-317"0,0 0 8 16,0 0 22-16,0 0-44 15,0 0-45-15,-67-2-20 16,45 34-8-16,-4 8-4 16,-1 8-8-16,-1 6-10 15,0 2-4-15,-4 0-1 16,1-2-1-16,0-1-27 15,1-3-91-15,3-9-122 16,3-10-292-16</inkml:trace>
  <inkml:trace contextRef="#ctx0" brushRef="#br1" timeOffset="-63050.05">7383 5075 673 0,'0'0'157'16,"0"0"-72"-16,0 0 32 16,0 0 14-16,0 0-43 15,0 0-48-15,-37 37-20 16,14-3 6-16,4 4-13 15,-5 2-10-15,3 2-3 0,-4-1-3 16,2-2-51 0,-2-7-105-16,3-7-148 0</inkml:trace>
  <inkml:trace contextRef="#ctx0" brushRef="#br1" timeOffset="-62156.38">6148 7906 599 0,'0'0'189'15,"0"0"-105"-15,0 0 33 0,-29-82 42 16,28 75-32 0,1 4-46-16,0 3-16 0,0 0-11 15,0 0-29-15,0 0-13 16,0 13-8-16,0 13 0 16,9 11 12-16,-3 12 0 15,-3 1-10-15,-3 3-1 16,0-2-4-16,0-4-1 15,0-2-2-15,0-7-9 16,5-9-50-16,2-7-42 16,3-11-39-16,4-11-62 15,11-11-87-15,2-23-141 16</inkml:trace>
  <inkml:trace contextRef="#ctx0" brushRef="#br1" timeOffset="-61791.13">6452 7853 870 0,'0'0'126'0,"0"0"1"15,0 0 42-15,0 0-77 16,0 0-46-16,-95 58-1 16,83-27 3-16,3-1-21 15,6-2-14-15,3-2-6 16,0-5-6-16,3-3 1 15,10-2-1-15,5-7-1 16,3-4-1-16,0-5 0 0,4 0-4 16,-1-5-10-16,-3-14-20 15,-3-2-6-15,-6-3-16 16,-9-2 14-16,-3-2-7 16,-9 1 4-16,-18 7 3 15,-7 6 11-15,-7 8 20 16,-8 6 1-16,0 0-2 15,-3 14-10-15,3 4-20 16,5 2-47-16,5-2-83 16,4 1-135-16</inkml:trace>
  <inkml:trace contextRef="#ctx0" brushRef="#br1" timeOffset="-61504.8">5647 8114 642 0,'0'0'152'0,"0"0"-74"15,0 0 47-15,0 0 17 16,0 0-56-16,0 0-47 15,-18-43-13-15,39 30-10 0,4 0-8 16,6 0-8 0,-2 1 0-16,-4 5-1 0,-1 2-13 15,-8 5-53-15,1 0-70 16,-7 5-65-16,-5 11-82 16,-5 4-178-16</inkml:trace>
  <inkml:trace contextRef="#ctx0" brushRef="#br1" timeOffset="-61289.31">5777 8283 664 0,'0'0'215'16,"0"0"-105"-16,0 0 21 16,0 0-42-16,0 0-52 15,0 0-20-15,4 3-9 16,20-3-4-16,9-12-4 0,5-5-2 15,1-4-65-15,-3 0-95 16,-8 5-130-16,-14 5-398 16</inkml:trace>
  <inkml:trace contextRef="#ctx0" brushRef="#br1" timeOffset="-60124.89">7195 8395 733 0,'0'0'155'0,"0"0"-74"15,0 0 55 1,0 0 13-16,0 0-72 0,0 0-37 15,0 0-26-15,-11-31-14 16,11 57-2-16,-8 15 0 16,-6 11 4-16,-5 3-4 15,4-1-36-15,2-6-4 16,2-10-52-16,11-11-40 16,0-19-59-16,11-8-128 15</inkml:trace>
  <inkml:trace contextRef="#ctx0" brushRef="#br1" timeOffset="-59641.15">7573 7737 920 0,'0'0'88'16,"0"0"46"-16,0 0 36 15,0 0-78-15,0 0-50 16,-93 12-19-16,76 21-8 16,1 12 0-16,6 5-5 15,7 1-3-15,3-2-3 16,0-4-3-16,10-4 1 16,11-9-2-16,4-3 0 15,5-9-3-15,3-7-6 0,3-9-27 16,-2-4-14-16,-4 0-10 15,-8-10-10-15,-8-5 2 16,-10-1 29-16,-4 0 34 16,0 0 2-16,-1 6 3 15,-8 3 7-15,3 4 18 16,1 3 25-16,2 0-5 16,3 0-18-16,-1 0-13 15,-3 17-13-15,2 12 3 16,-1 8 12-16,0 6-8 15,3 3-5-15,-3 5-1 16,3-1-2-16,0-3 0 0,0-8-3 16,0-5-40-1,0-6-78-15,11-10-98 0,8-11-191 16</inkml:trace>
  <inkml:trace contextRef="#ctx0" brushRef="#br1" timeOffset="-59224.14">7890 8361 1058 0,'0'0'85'16,"0"0"35"-16,0 0 26 0,0 0-74 15,0 0-48 1,0 0-14-16,-15-36-10 0,33 32-2 15,7 1-3-15,4 3 2 16,-4 0-32-16,-4 5-13 16,-5 13 2-16,-5 6 5 15,-8 4 11-15,-3 7 5 16,-6 4 13-16,-19 2-1 16,-8 5 4-16,0 1 7 15,0-4 2-15,6-6 0 16,9-7 4-16,5-9-2 15,10-7-1-15,1-6 3 0,2-4-1 16,0-4 1 0,0 0 3-16,5 0-4 0,22-8 5 15,12-16-2-15,10-9-6 16,7-11-45-16,1-2-116 16,-8-1-138-16,-7 2-446 15</inkml:trace>
  <inkml:trace contextRef="#ctx0" brushRef="#br1" timeOffset="-57964.52">8362 7713 784 0,'0'0'133'0,"0"0"-38"15,0 0 60-15,0 0-29 16,0 0-52-16,0 0-34 0,-59-18-18 16,59 21-14-1,-4 12-8-15,4 4 0 0,0-2-2 16,0 0-3-16,15-4 2 16,3-2-2-16,4-5-13 15,-1-3-20-15,-2-3-19 16,-2 0 8-16,-7 0-5 15,-1-7 12-15,-8-7 21 16,-1-3 7-16,0 1 4 16,-8-1 7-16,-7 4 1 15,-3 2 2-15,6 6 0 16,0 5 4-16,0 0-4 16,1 4-1-16,4 17-3 15,0 7-7-15,7 3-29 16,0 5-76-16,1-2-57 0,17-4-112 15</inkml:trace>
  <inkml:trace contextRef="#ctx0" brushRef="#br1" timeOffset="-57591.29">8541 8061 758 0,'0'0'204'0,"0"0"-107"15,0 0 65-15,0 0-64 16,0 0-56-16,0 0-21 16,-77 21-11-16,77-10-8 0,0 0-1 15,0 0-1-15,2 0-2 16,10-4-6-16,4-2-2 16,2-3-25-16,3-2-15 15,0 0-6-15,-5-4-6 16,-4-8 7-16,-4-1 14 15,-8-3 13-15,0 2 1 16,0-2 15-16,-17 4 12 16,2 6 1-16,-4 4 9 15,4 2 1-15,0 0 3 16,3 0-6-16,6 9-6 16,3 4-2-16,3 1-2 15,0 0-10-15,17-5-97 0,8-2-136 16,8-7-118-16</inkml:trace>
  <inkml:trace contextRef="#ctx0" brushRef="#br1" timeOffset="-57057.84">9043 7757 967 0,'0'0'92'15,"0"0"-7"-15,-34-74 84 0,28 56-34 16,0 5-47-16,3 7-39 16,3 5-7-16,0 1-19 15,0 0-21-15,0 4-2 16,6 18-4-16,15 15 4 15,6 10 4-15,1 5-4 16,0 4 0-16,-3-3 0 16,-3-4-4-16,-3-8-19 15,-3-10-9-15,-5-7-5 16,-2-12-8-16,-3-4 9 16,-2-7 19-16,-3-1 14 0,4-1 3 15,4-22 10 1,-1-7-4-16,5-12-1 0,-3-2 5 15,-2-6-7-15,2-2-2 16,-4 2-1-16,-3 2-1 16,3 9 0-16,-3 5 0 15,0 10 1-15,1 6-1 16,-4 9-1-16,2 6-16 16,1 3-35-16,3 0-62 15,8 12-82-15,3 10-20 16,-3 7-104-16</inkml:trace>
  <inkml:trace contextRef="#ctx0" brushRef="#br1" timeOffset="-56449.81">9813 7699 903 0,'0'0'151'0,"0"0"1"16,0 0 23-16,0 0-68 15,0 0-46-15,0 0-26 16,0-33-14-16,24 24-16 16,8-3-5-16,9-2-4 0,-1 7-13 15,-7 3-29-15,-8 4-45 16,-7 0-59-16,-6 4-62 15,-11 12-78-15,-1 1-179 16</inkml:trace>
  <inkml:trace contextRef="#ctx0" brushRef="#br1" timeOffset="-56249.1">9795 7989 315 0,'0'0'611'0,"0"0"-527"15,0 0 44-15,0 0 43 16,0 0-76-16,100-27-36 0,-48 8-30 16,-1-2-21-16,-2 1-7 15,-4 1-1-15,-5 1-31 16,-6 0-54-16,-4-2-86 16,-6 0-130-16,-6-6-398 15</inkml:trace>
  <inkml:trace contextRef="#ctx0" brushRef="#br1" timeOffset="-53924.67">10963 7481 478 0,'0'0'124'0,"0"0"-2"0,0 0 36 15,3-78 5 1,-3 73-45-16,0 5 4 0,0 0-45 15,-5 0-26-15,-11 9-16 16,-11 19-25-16,-9 15-7 16,4 7-1-16,2 4 7 15,10 0-2-15,8-2 2 16,11-8 5-16,1-2-7 16,7-9-2-16,19-9-4 15,8-5-2-15,8-9-1 16,7-10-3-16,0 0-4 15,-3-10-12-15,-7-10-14 16,-12-3-7-16,-12-1 5 16,-9 1 12-16,-6 0 6 0,-9 1 2 15,-9 7 8-15,-9 4 7 16,-4 8 0-16,-1 3 2 16,1 2 2-16,3 13-1 15,5 4-2-15,7 3 0 16,6 0 0-16,7 2-2 15,3-1-2-15,0 0-99 16,19-6-48-16,5-6-121 16,7-7-232-16</inkml:trace>
  <inkml:trace contextRef="#ctx0" brushRef="#br1" timeOffset="-53571.71">11479 8078 961 0,'0'0'107'0,"0"0"-59"16,0 0 107-16,0 0-56 15,0 0-67-15,0 0-24 16,0-4-8-16,-8 30-1 16,-5 6 1-16,-2 10 0 15,3-1-1-15,0-6-41 16,3-2-20-16,3-8-48 15,3-6-52-15,3-14-62 16,0-5-130-16</inkml:trace>
  <inkml:trace contextRef="#ctx0" brushRef="#br1" timeOffset="-53009.49">11882 7679 745 0,'0'0'175'0,"0"0"-69"0,0 0 56 15,0 0-38-15,0 0-55 16,0 0-24-16,-11 6-6 16,11-6-16-16,0 0-11 15,24 0-12-15,10-14 5 16,10-5-5-16,-1-6-1 15,-7 0 0-15,-8-1-9 16,-9 0-16-16,-7 3-12 16,-10 0 20-16,-2 5 12 15,-5 5-2-15,-19 6 7 16,-10 7 1-16,-9 0 4 16,-8 24-3-16,-1 10 1 15,12 7 6-15,8 8 2 0,10-2 1 16,17-1-3-16,5-4 1 15,5-8-5-15,17-3 0 16,11-5-4-16,6-6-1 16,7-10 0-16,11-10-9 15,1 0-39-15,7-9-80 16,0-12-99-16,-10-5-147 16</inkml:trace>
  <inkml:trace contextRef="#ctx0" brushRef="#br1" timeOffset="-52768.07">12602 7565 997 0,'0'0'87'16,"0"0"55"-16,0 0-29 15,0 0-66-15,0 0-34 16,80-68-8-16,-53 66-5 16,0 2-5-16,-6 0-41 15,-5 0-62-15,-8 12-56 16,-8 6-42-16,0 3-95 16</inkml:trace>
  <inkml:trace contextRef="#ctx0" brushRef="#br1" timeOffset="-52574.21">12602 7824 615 0,'0'0'190'0,"0"0"-44"15,0 0 51-15,0 0-47 16,0 0-63-16,91-17-31 16,-51 0-38-16,2-4-18 15,-3 1-2-15,-3-4-53 16,-5-2-88-16,-1-4-163 15,-8-1-450-15</inkml:trace>
  <inkml:trace contextRef="#ctx0" brushRef="#br1" timeOffset="-50958.82">13065 477 749 0,'0'0'46'15,"0"0"29"-15,0 0-23 16,0 0-44-16,0 0-1 15,0 0 1-15,0 0-5 16,-56-53-3-16,56 53-2 16,0 13-17-16,14 14-9 15,9 10 21-15,6 10 5 16,-1 4 2-16,-5 6 2 16,-4 2 6-16,-4-5 2 15,-9-2-5-15,0-6-5 0,-3-7-80 16,0-10-208-16</inkml:trace>
  <inkml:trace contextRef="#ctx0" brushRef="#br1" timeOffset="-50125.97">13164 1346 664 0,'0'0'134'0,"0"0"-35"15,0 0 20-15,0 0 22 0,0 0-55 16,0 0-58-16,-30-7-15 15,27 41-13-15,-1 15 1 16,1 13 0-16,0 4 2 16,2-6-3-16,-2 1-1 15,0-8-7-15,0-2-82 16,3-5-57-16,0-15-147 16,0-11-294-16</inkml:trace>
  <inkml:trace contextRef="#ctx0" brushRef="#br1" timeOffset="-49534.69">12257 2060 527 0,'0'0'213'16,"0"0"-107"-16,0 0 25 16,0 0-9-16,0 0-52 15,0 0-45-15,-65 36-8 16,32-1 4-16,-1 4-12 15,1 1-5-15,5 2-3 16,-1-3-2-16,5-3-4 16,2-5-57-16,4-6-52 15,8-6-126-15,5-12-221 16</inkml:trace>
  <inkml:trace contextRef="#ctx0" brushRef="#br1" timeOffset="-49046.8">11568 2441 583 0,'0'0'157'15,"0"0"-95"-15,0 0 46 16,0 0 2-16,0 0-49 16,0 0-28-16,-26 55 15 0,-1-14-15 15,-6 9-14-15,-6 1-7 16,-3-1-7-16,-2 0-5 15,3-8 0-15,5-4-3 16,6-4-42-16,11-8-62 16,12-10-70-16,7-10-149 15</inkml:trace>
  <inkml:trace contextRef="#ctx0" brushRef="#br1" timeOffset="-48276.69">13673 2264 793 0,'0'0'41'15,"0"0"40"-15,0 0 46 16,0 0 14-16,0 0-61 16,0 0-26-16,-23-34-28 0,28 39-17 15,16 17-7-15,7 11 15 16,6 5-6-16,-1 0-9 15,-1 2 0-15,-4 1-2 16,-4 0-4-16,-3 2-55 16,-7-3-93-16,-9-8-104 15,-5-8-283-15</inkml:trace>
  <inkml:trace contextRef="#ctx0" brushRef="#br1" timeOffset="-47620.19">12144 3539 865 0,'0'0'116'0,"0"0"-12"16,0 0 43-16,0 0-65 15,0 0-45-15,0 0-28 16,33-5-2-16,1 11 12 16,8 2-12-16,-3 3-6 15,1-4-2-15,0 0 0 16,-4-2-16-16,-2-1-55 16,-1-2-85-16,-5-2-65 0,-5 0-183 15</inkml:trace>
  <inkml:trace contextRef="#ctx0" brushRef="#br1" timeOffset="-46241.87">12935 4686 544 0,'0'0'173'0,"0"0"-97"15,0 0 76-15,0 0-10 16,0 0-23-16,0 0-33 16,-20-20-18-16,19 20-27 15,1 0-6-15,-2 0-12 16,2 0-9-16,0 0-6 0,2 2-3 15,16 13 8-15,7 5 6 16,2 4-7-16,4 3-6 16,-1 4-6-16,0-2 1 15,-1 1-1-15,-2-7-8 16,-2-1-48-16,-2-7-45 16,3-6-73-16,-1-9-65 15,-1 0-151-15</inkml:trace>
  <inkml:trace contextRef="#ctx0" brushRef="#br1" timeOffset="-45143.08">14842 3219 492 0,'0'0'133'0,"0"0"-32"15,0 0 39-15,0 0-19 16,0 0-38-16,0 0-7 16,-22-28-19-16,22 28-17 15,0 0-20-15,0 0-13 16,5 5-6-16,14 12 1 15,6 4 4-15,3 1-2 0,-2 2-4 16,-2-2-1-16,-2-1-9 16,-1 0-63-16,-3-1-46 15,-3-3-109-15,-6-3-166 16</inkml:trace>
  <inkml:trace contextRef="#ctx0" brushRef="#br1" timeOffset="-44199.6">15512 3998 560 0,'0'0'148'16,"0"0"-53"-16,0 0 41 16,0 0-17-16,0 0-38 15,0 0-30-15,-8 3-12 16,-8 17-18-16,-5 10-4 16,-13 7 16-16,-2 2-10 15,-6 2-11-15,-5-2-7 0,-1-4-5 16,2-5-3-16,5-3-63 15,13-8-120-15,10-12-178 16</inkml:trace>
  <inkml:trace contextRef="#ctx0" brushRef="#br1" timeOffset="-42794.48">13728 5380 424 0,'0'0'103'0,"0"0"0"0,0 0 50 16,0 0-12-16,0 0-38 16,0 0-19-16,0-31-25 15,0 31-16-15,0 6-20 16,0 17-8-16,-7 13 17 16,-7 8 5-16,2 1-16 15,-1 2-12-15,-2 1-7 16,0-5-2-16,0-1-19 15,5 1-64-15,2-6-97 16,2-6-145-16</inkml:trace>
  <inkml:trace contextRef="#ctx0" brushRef="#br1" timeOffset="-41410.8">13704 7282 750 0,'0'0'98'16,"0"0"8"-16,0 0 42 16,0 0-21-16,0 0-53 15,0 0-12-15,-13-72-25 16,13 72-23-16,0 23-12 16,0 11 5-16,0 12 3 15,-3 7 1-15,-3 5-8 16,-3-1 0-16,2-6-3 15,-1-6-2-15,2-7-17 0,4-7-45 16,2-6-57 0,0-10-58-16,9-11-78 0,12-4-147 15</inkml:trace>
  <inkml:trace contextRef="#ctx0" brushRef="#br1" timeOffset="-41010.95">13977 7366 754 0,'0'0'224'0,"0"0"-161"15,0 0 64-15,0 0 32 16,0 0-83-16,0 0-39 0,-65 51 1 16,56-16-1-1,4 2-20-15,5-1-9 0,0-1-5 16,0-3-3-16,17-8 3 15,5-4-3-15,9-5 0 16,2-9 0-16,2-6-5 16,1 0-6-16,-3-6-14 15,-3-13-2-15,-6-3-11 16,-3-6 7-16,-9-1 7 16,-6-5 9-16,-6-4 5 15,0 2 0-15,-16 2 7 16,-10 6 2-16,-8 9 1 15,0 11 2-15,-5 6-1 0,-4 2-2 16,4 9 1-16,3 6 0 16,9 7-1-16,8 2-7 15,8 1-56-15,8 0-115 16,3-4-78-16,0-6-274 16</inkml:trace>
  <inkml:trace contextRef="#ctx0" brushRef="#br1" timeOffset="-12230.72">2012 10503 760 0,'0'0'253'16,"0"0"-202"-16,0 0 65 15,0 0 31-15,0 0-67 16,0 0-23-16,0 0-11 16,-111-66-22-16,67 76-6 15,-3 13-4-15,-8 7-5 16,8 1 3-16,6-1-11 15,14-6 0-15,15-7-1 16,7-5-1-16,5-5-4 0,0-2-1 16,11-3-8-1,22-2-15-15,21-18 6 0,7-24-2 16,9-21-23-16,-7-7 7 16,-14-5 11-16,-9 0-16 15,-13 0 18-15,-12 5 13 16,-8 9 11-16,-7 13 4 15,0 17 6-15,-5 12 9 16,-3 8 25-16,2 9 4 16,0 2-4-16,3 0-21 15,-4 21-15-15,-4 21 0 16,1 17 7-16,2 11 18 0,1-1-4 16,7-1-16-16,0-5-2 15,10-5-4-15,7-6-1 16,7-10-2-16,1-11-4 15,6-9 3-15,-1-9-6 16,6-11-11-16,-3-2-4 16,1-17 5-16,-1-12 0 15,-6-8-3-15,-8-3 8 16,-7 1 4-16,-6 2 1 16,-6 4-2-16,0 9 0 15,0 5 7-15,-7 6 2 16,-10 6 3-16,1 4 6 15,-5 3 0-15,0 0-3 16,-3 12-6-16,0 12 1 16,2 4-2-16,7 3 1 0,6-2 0 15,9-2 0-15,0-1 1 16,12-5-4-16,15-6 3 16,10-6-3-16,11-9 2 15,4 0 1-15,3-14-5 16,-1-12 1-16,-5-1-5 15,-9 0 6-15,-7 0-1 16,-9 2 4-16,-7 5 0 16,-7 1 1-16,-6 5 1 15,-4 1 4-15,0 3 5 0,0 3 10 16,0 3 5 0,-9 3-3-16,-1 1-9 0,-5 1-12 15,0 18-2-15,-1 7-1 16,-2 6 0-16,12 1 1 15,4-3-6-15,2-1 4 16,5-5-2-16,14-4-19 16,5-6-10-16,6-8 2 15,0-6-12-15,3 0-9 16,-3-11 9-16,-8-8-10 16,-1-2 12-16,-9 0 23 15,-4-1 6-15,-6 3 10 16,-2 2 1-16,0 7 2 15,0 3 13-15,0 5 40 16,-6 0 24-16,3 2-21 0,-1 0-12 16,2 0-5-16,-1 2-14 15,0 17-11-15,0 10 6 16,2 12-1-16,1 8-4 16,0 6-10-16,-5 6 0 15,1-1-3-15,-2 1-2 16,0-3-1-16,0 0 0 15,-2-3-2-15,0-8 0 16,-3-3-2-16,-1-9-15 16,-3-8-14-16,-7-3 8 15,-6-5-6-15,-8-2-10 16,-3-6 7-16,3-7 4 0,3-4-13 16,8-3-35-1,9-25-32-15,16-17-203 0,0-16-278 16</inkml:trace>
  <inkml:trace contextRef="#ctx0" brushRef="#br1" timeOffset="-11815.43">2837 10372 1053 0,'0'0'89'15,"0"0"-16"-15,0 0 75 16,0 0-71-16,0 0-60 16,0 0-17-16,4-17-7 0,20 28 2 15,6 7 5-15,0 1-4 16,-5 5-12-16,-3-2-6 16,-8 1-8-16,-1-2-20 15,-7-4 0-15,-4-2-19 16,-2-5 14-16,0-2 17 15,0-2 6-15,-8-4 15 16,-5-2 13-16,-1 0 3 16,-2-6 1-16,4-14 4 15,3-7 8-15,6-4 6 16,3-8-8-16,0 0 1 16,9 5-4-16,8 4-3 0,3 9 2 15,-2 5-1-15,-1 6-5 16,2 4 0-16,3 5-7 15,1 1-65-15,4 1-118 16,-2 9-122-16</inkml:trace>
  <inkml:trace contextRef="#ctx0" brushRef="#br1" timeOffset="-11415.3">3212 10383 791 0,'0'0'226'0,"0"0"-175"16,0 0 107-16,0 0-54 15,0 0-72-15,0 0-29 16,47-50-2-16,-10 31-1 16,-4 2-2-16,-9 2-3 15,-2 1-5-15,-9-1-6 16,-5 3-4-16,-5 4 3 15,-3 4 7-15,0-1 3 16,-12 3 7-16,-12 2-1 16,-1 0 2-16,-5 17-1 15,2 5 2-15,4 5-1 16,6 4 6-16,3-2-1 16,9 1 6-16,6-3-5 0,0-4-1 15,0-4-5-15,12-5-1 16,10-3-5-16,10-9-40 15,5-2-81-15,9-5-111 16,-7-15-292-16</inkml:trace>
  <inkml:trace contextRef="#ctx0" brushRef="#br1" timeOffset="-11047.49">3535 10355 481 0,'0'0'527'16,"0"0"-494"-16,0 0 4 16,0 0 36-16,0 0-48 0,0 0-20 15,88-8 0-15,-48-3-5 16,-6-3 0-16,-7-3-21 16,-6 0-2-16,-6-1 17 15,-6-1 6-15,-6-3 1 16,-3-1 1-16,0 0-1 15,-9 5 7-15,-12 5 12 16,-7 8 12-16,-2 5 4 16,-3 2-19-16,3 20-8 15,2 9-2-15,10 7 17 16,2 0 10-16,8-2-7 16,8 0-16-16,0-5 2 0,3-4-5 15,9-3-1-15,4-6-7 16,4-7 1-16,2-5-1 15,5-6-3-15,3-3-46 16,0-17-69-16,-5-5-113 16,-6-3-215-16</inkml:trace>
  <inkml:trace contextRef="#ctx0" brushRef="#br1" timeOffset="-10383.17">4822 10072 952 0,'0'0'70'0,"0"0"9"16,-58-78 85-16,37 64-66 16,4 4-50-16,1 8-10 15,4 2-12-15,3 0-20 16,3 17-6-16,5 12-6 15,1 4 3-15,0 4 1 16,19-3-6-16,6 0-19 16,-2-4-5-16,5-2-14 0,-7-7-10 15,-3-4 13-15,-8-4-27 16,-7-2-13-16,-3 2 25 16,-3 1 20-16,-22 1 26 15,-11 2 12-15,-1-1 0 16,-5-2 0-16,5-3 0 15,9-5 1-15,4-1 2 16,9-5-1-16,4 0 0 16,4 0-1-16,7-2-1 15,0-10-26-15,19-2-102 16,19-3-130-16,14 1 21 16</inkml:trace>
  <inkml:trace contextRef="#ctx0" brushRef="#br1" timeOffset="-9648.87">5008 10277 833 0,'0'0'139'15,"0"0"9"-15,0 0 9 16,0 0-84-16,0 0-34 16,0 0-13-16,-1-41-15 15,26 20-11-15,8-4 0 16,1 0 0-16,-2 2 0 15,-7 1-1-15,-8 8 1 16,-6 3-6-16,-8 3 2 0,-3 5 4 16,0 1 2-16,-7 2 2 15,-19 0-3-15,-8 8-1 16,-7 17 0-16,2 6 0 16,7 2 1-16,12 1 2 15,9-1-2-15,11-5-1 16,0-5-1-16,18-4-1 15,16-7-3-15,17-12 2 16,6 0-5-16,2-7-13 16,-2-13 2-16,-8-3 4 15,-7-2 3-15,-11 1 2 16,-7 1 9-16,-10 2 1 0,-6 4 1 16,-5 0 1-16,-3 3 6 15,0 4 22-15,0 1 0 16,-4 4-10-16,-3 5 3 15,-1 0-9-15,-1 0-12 16,-1 17-2-16,1 10-2 16,1 2 0-16,2 3 2 15,6-4-5-15,0-6-4 16,2-3-3-16,11-5-17 16,5-5-22-16,6-5 1 15,0-4-2-15,3 0 9 16,-2-10 0-16,-1-6-4 15,-9-1 23-15,-2-3 22 16,-5-4 1-16,-4-1 1 0,-2 2 1 16,-2 4 1-16,0 5 26 15,0 5 35-15,0 4 35 16,-2 5-16-16,-1 0-15 16,2 0-16-16,-2 14-17 15,-3 19-13-15,0 20 30 16,-6 12-19-16,7 16-8 15,5 11-14-15,0 6-1 16,0 3-9-16,0-8 0 16,0-9-21-16,0-16-41 15,0-22-111-15,0-17-133 16,0-21-345-16</inkml:trace>
  <inkml:trace contextRef="#ctx0" brushRef="#br1" timeOffset="-7932.27">6078 9961 793 0,'0'0'179'15,"0"0"-90"-15,0 0 67 16,0 0-19-16,0 0-65 0,0 0-16 15,-33-25-24 1,21 45-17-16,3 13-5 16,2 4-6-16,4 4 5 0,3-2-7 15,0-6-2-15,14-6 0 16,3-3 0-16,5-7-5 16,2-6 2-16,0-8-16 15,2-3-8-15,-3 0 6 16,-5-14-2-16,-3-7 7 15,-6-4 3-15,-2-1 7 16,-5 3 4-16,-2 3 2 16,0 3 1-16,0 4 3 15,-5 5 1-15,1 2 8 16,4 5 9-16,-1 1-8 16,1 0-10-16,0 0-4 0,8 10-2 15,11 7 2 1,3 1 1-16,0 2-1 0,3-2 1 15,0-2-1-15,-2-5 0 16,0-6-3-16,-3-2-1 16,-3-3-5-16,2 0 5 15,-4-5 3-15,0-12 2 16,-1-4 0-16,-1-5 0 16,-7 1 1-16,-3-3-1 15,-3 4 2-15,0 2 0 16,0 3 1-16,-5 5 6 15,-2 3 7-15,-2 8 5 0,5 1 0 16,1 2-4 0,0 0-7-16,-5 10-8 0,-4 15-3 15,3 11 0-15,2-1 0 16,4-3 0-16,3-3 0 16,0-4-4-16,12-5 2 15,7-6-7-15,8-7-11 16,0-7-7-16,4 0 5 15,2-7 7-15,-9-10 7 16,3-5 5-16,-5-1 3 16,-8-2 0-16,-3 2 1 15,-6 2-1-15,-4 4 5 16,-1 2 7-16,0 4 9 0,0 3 5 16,0 3-10-1,0 4 3-15,0 1-11 0,0 0-4 16,0 0-4-16,0 14-5 15,11 7 5-15,7 3 0 16,-2 0 0-16,2 0-1 16,1-2-4-16,-2-5-14 15,2 0-6-15,-1-6-8 16,-3-3 6-16,0-5 2 16,-3-1 7-16,-3-2 9 15,0 0 9-15,1-4 0 16,1-9 1-16,-4-4 7 15,2-4 12-15,0-4 0 16,-3 0-2-16,2 0-4 16,-3 3-6-16,0 5 0 0,-2 3 0 15,0 6 2-15,0 4-1 16,-2 3-3-16,4 1-5 16,1 0-1-16,9 6-4 15,0 10 4-15,1 2 2 16,-1 2-2-16,-2-1-4 15,-2-3-5-15,4-2-15 16,-2-5 4-16,3-5 0 16,3-2 5-16,1-2 7 15,4 0 8-15,1-11-3 16,0-5 3-16,-3-2 0 16,0-4 3-16,-4-3 0 0,-3-3 5 15,-6-2 3 1,-4-2 8-16,-5 3-5 0,0 5 2 15,0 5-2-15,-11 11 5 16,0 8 3-16,-3 0-10 16,-6 20-8-16,1 14-3 15,1 7 4-15,3 2-4 16,9-4 1-16,3-4-2 16,3-7-1-16,0-6 0 15,9-5 1-15,11-9-2 16,3-5-7-16,6-3-20 15,2-2-36-15,2-13-46 16,4-5-90-16,-3-3-73 0,2 1-195 16</inkml:trace>
  <inkml:trace contextRef="#ctx0" brushRef="#br1" timeOffset="-7498.07">7804 9797 1070 0,'0'0'129'0,"0"0"-1"15,0 0 28-15,0 0-75 16,0 0-51-16,0 0-20 16,-79 7-10-16,77 21 0 15,2-2 0-15,0-3-3 16,10-7-12-16,7-3-15 16,4-6-14-16,-2-5-1 15,-5-2-11-15,-4 0 23 16,-3-2 17-16,-2-12 12 0,-4-1 1 15,-1-4 0 1,0 2 1-16,-3 3-4 16,-5 3 6-16,2 6-1 0,0 5 0 15,-2 0-18-15,2 14-36 16,-1 11-47-16,1 9-22 16,1 2-92-16,2-2-200 15</inkml:trace>
  <inkml:trace contextRef="#ctx0" brushRef="#br1" timeOffset="-7149.82">7804 10135 913 0,'0'0'172'0,"0"0"-13"0,0 0 3 15,0 0-62-15,0 0-48 16,0 0-18-16,-75 46-19 15,75-37-10-15,0 0-5 16,0-1 0-16,10-3-1 16,13-4-5-16,5-1-6 15,3 0-15-15,-4-11-3 16,-7-5-8-16,-6-1 12 16,-6-1 18-16,-8-1 7 15,0 2 0-15,0 1 1 16,-11 6-1-16,-3 5-1 15,0 3 2-15,-2 2-2 0,2 0 0 16,1 0-20-16,1 0-59 16,0 2-83-16,2 0-133 15,1-2-484-15</inkml:trace>
  <inkml:trace contextRef="#ctx0" brushRef="#br1" timeOffset="-5815.82">8883 9646 734 0,'0'0'83'0,"0"0"11"15,-14-78 49-15,9 61-15 16,-1 5-35-16,0 4-20 16,-4 5-21-16,-4 3-27 15,-8 0-8-15,-12 19-17 16,-8 21 0-16,-6 14 0 15,5 11 4-15,9 1-2 16,16-6 0-16,13-11 0 0,5-8-2 16,28-7 0-16,17-13-1 15,15-15 0-15,10-6-7 16,3-6 4-16,-6-20-41 16,-15-1-9-16,-19 3 1 15,-19 2 38-15,-13 3 9 16,-1 4 6-16,-13 6 0 15,-11 6 2-15,0 3 4 16,3 0 14-16,5 10 2 16,5 6-5-16,5 4-11 15,2 5-1-15,4 2 16 16,0 3-3-16,0-1-8 16,0 2-6-16,9 2-3 0,-5-2-1 15,2 0 0 1,-1-4-2-16,-1-4-36 0,3-3-54 15,1-3-104-15,4-7-106 16,1-9-299-16</inkml:trace>
  <inkml:trace contextRef="#ctx0" brushRef="#br1" timeOffset="-5570.43">9149 10064 985 0,'0'0'127'0,"0"0"26"0,0 0-11 16,0 0-74-16,0 0-42 15,0 0-17-15,-15 20-9 16,9 11 3-16,-1 6 1 16,-2 1-4-16,4 3 0 15,-1-4 0-15,2-6-2 16,2-2-28-16,-2-10-59 15,4-5-63-15,0-11-79 16,4-3-140-16</inkml:trace>
  <inkml:trace contextRef="#ctx0" brushRef="#br1" timeOffset="-5129.47">9604 9518 1010 0,'0'0'124'0,"0"0"7"0,0 0 0 15,0 0-85-15,0 0-31 16,0 0-15-16,-82 63 0 16,82-37-1-16,0-6 0 15,12 1-4-15,10-8-4 16,3-9-21-16,4-4-20 16,-4 0-22-16,-4-5-9 15,-6-12 11-15,-12 0 60 16,-3-2 9-16,-5 0 1 15,-17 4 7-15,-3 3-1 16,-2 8 2-16,8 4 5 16,4 0 1-16,4 4-9 15,4 13-5-15,4 9-10 16,3 5 1-16,0 5-47 16,10-1-118-16,10-1-133 0</inkml:trace>
  <inkml:trace contextRef="#ctx0" brushRef="#br1" timeOffset="-4799.2">9677 10054 898 0,'0'0'182'0,"0"0"-123"16,0 0 92-16,0 0-61 15,0 0-64-15,0 0-19 0,-13 20 12 16,13-13-4-16,1-2-13 16,14-1-2-16,2-2-4 15,5-2 1-15,2 0-12 16,-4-6-20-16,-6-6-1 16,-8-2-1-16,-6 1 31 15,-3-3-5-15,-21 2 11 16,-9 3-1-16,-4 8-2 15,3 3 3-15,4 0-7 16,6 0-30-16,13 0-79 16,7 0-133-16,4 0-285 15</inkml:trace>
  <inkml:trace contextRef="#ctx0" brushRef="#br1" timeOffset="1365.76">10850 9561 642 0,'0'0'155'0,"0"0"-44"15,0 0 94-15,0 0-15 16,47-75-67-16,-45 71-46 16,1 1-30-16,-2 3-25 15,1 0-14-15,-2 0-7 0,0 0 1 16,-5 10-2 0,-20 19 0-16,-8 7 0 0,5 3 2 15,2-6-2-15,10-2-1 16,1-3-1-16,6-3 1 15,3-7-2-15,1-6-2 16,4-3-21-16,-1-5-20 16,2-2 6-16,0 0 15 15,-1-2 20-15,1 0 4 16,0 0 1-16,0 0 5 16,0 0-3-16,0 0 0 15,1-5 1-15,13-1-3 16,13 3 0-16,4 3-2 15,8 0 0-15,4 0-2 0,2 12 4 16,1 2-3-16,-4 6-3 16,-5-3 6-16,-2-2 0 15,-7-1-6-15,-4-7-10 16,-5-2-14-16,-5-1-8 16,-3-4 5-16,-5 0 12 15,0 0 7-15,-1-15 13 16,-2-6 1-16,-3-3 2 15,0-4 0-15,0 0 1 16,0 2 12-16,-6 2 13 16,-2 4 11-16,-2 6-1 15,4 4 6-15,3 5 12 16,2 4-11-16,1 1-12 0,0 0-16 16,0 0-10-1,0 8-7-15,0 19 0 0,-2 12 1 16,1 9 2-16,-1 1-2 15,-1 3-1-15,3-5 0 16,0-7-3-16,0-5 3 16,0-9-10-16,0-8-29 15,0-5-35-15,6-5-39 16,2-8-65-16,3 0-80 16,0-5-226-16</inkml:trace>
  <inkml:trace contextRef="#ctx0" brushRef="#br1" timeOffset="1681.09">11486 10109 903 0,'0'0'180'0,"0"0"-117"16,0 0 108-16,0 0-21 15,0 0-82-15,0 0-41 16,2-23-10-16,2 44-11 16,-1 16 7-16,-3 9-2 0,0 5-9 15,-18 5-2-15,-10-3 0 16,-8-2-22-16,-1-8-57 15,1-6-114-15,2-13-123 16,11-12-332-16</inkml:trace>
  <inkml:trace contextRef="#ctx0" brushRef="#br1" timeOffset="3431.75">12199 9663 853 0,'0'0'167'0,"0"0"-94"16,0 0 84-16,0 0-40 16,0 0-35-16,-34-85-28 0,34 60-15 15,0 0-19-15,13 5-5 16,4 1-11-16,1 2-3 15,-2 5 0-15,2 4-2 16,0 1 1-16,-3 5 0 16,1 2-9-16,0 0-12 15,0 17-6-15,-2 9 7 16,-8 8-5-16,-6 7-1 16,0 2 4-16,-16 4 4 15,-9 4 11-15,-5 2 4 16,-4-2 1-16,-1-3 2 15,4-7-3-15,3-8 3 0,11-10 0 16,5-7 0-16,8-8 0 16,2-5 0-16,2-1 1 15,0-2-1-15,18 0 2 16,19-7 21-16,14-10 6 16,3-5-24-16,0-1-4 15,-5 2-1-15,-4 5-5 16,-8 3-46-16,-2 6-64 15,-6 4-113-15,-11 3-132 16</inkml:trace>
  <inkml:trace contextRef="#ctx0" brushRef="#br1" timeOffset="3732.02">12823 10017 985 0,'0'0'176'0,"0"0"-36"15,0 0 37-15,0 0-103 16,0 0-8-16,0 0-34 16,0 0-17-16,-31-3-12 15,29 37-2-15,-4 14 13 16,-2 3-7-16,-6 0-7 0,-3 0 2 15,-7-3-2-15,1-6-6 16,-3-5-46-16,5-10-58 16,2-10-121-16,7-12-199 15</inkml:trace>
  <inkml:trace contextRef="#ctx0" brushRef="#br1" timeOffset="7430.83">13513 9461 843 0,'0'0'99'0,"0"0"-22"0,0 0 99 16,3-72-17-16,-3 68-59 16,0 2-49-16,0 2-24 15,0 0-24-15,-15 25-3 16,-12 10 0-16,-4 8 2 16,1 2-1-16,7-3-1 15,7-3-1-15,5-5 0 16,5-4 1-16,3-7-2 15,1-6-3-15,2-5-6 16,0-5-2-16,0-2-10 0,0-5-11 16,0 0 23-1,0 3 5-15,0-3 2 0,0 0 1 16,0 2 3-16,11 2-3 16,11 2 0-16,12 2 3 15,11 1-2-15,1 1 2 16,2 1-34-16,-3 0-7 15,-2 0-8-15,-6 1-12 16,-5-4-6-16,-9-1-9 16,-6-5 14-16,-8 1 11 15,-3-3 32-15,-5 0 19 16,-1 0 5-16,0-12 15 16,0-8-3-16,0 1 19 15,-3 0 28-15,-2 2-26 16,0 4 22-16,-1 6 3 0,6 2 9 15,0 2-12-15,0 3-9 16,0 0-20-16,0 0-23 16,0 0-8-16,0 14-1 15,0 17 0-15,0 14 1 16,0 5 2-16,3 0-2 16,-3 0-2-16,0-6 2 15,0-4-3-15,0-4-48 16,0-5-35-16,-3-5-63 15,3-6-122-15,0-10-231 16</inkml:trace>
  <inkml:trace contextRef="#ctx0" brushRef="#br1" timeOffset="7809.76">14098 10168 996 0,'0'0'131'16,"0"0"-37"-16,0 0 50 15,0 0-49-15,0 0-62 16,0 0-23-16,-1 58 58 16,-1-16-42-16,-2 1-11 15,-4 3-8-15,-3 2-5 16,-5 0 0-16,1-4-2 15,-1-9-42-15,4-6-100 16,3-15-162-16,5-11-286 0</inkml:trace>
  <inkml:trace contextRef="#ctx0" brushRef="#br1" timeOffset="14815.16">14780 9492 800 0,'0'0'154'15,"0"0"-95"-15,0 0 81 16,0 0-33-16,0 0-80 16,0 0-17-16,0 0-3 15,10-23-7-15,-10 23-3 16,0 3-8-16,0 17 0 16,0 11 11-16,-4 10 8 15,-5-4-3-15,-3-1 0 0,1-2-5 16,4-6 2-16,1-8 0 15,2-6-2-15,2-4 2 16,2-7-3-16,0-2 1 16,0 1 0-16,0-2 7 15,0 0-3-15,0 0 0 16,0 0-4-16,16 0 0 16,11 0 1-16,7 0-1 15,8 0 0-15,1 0-5 16,2 8 5-16,-3 0-3 15,-2 4-6-15,-2 2-13 16,-7 1-13-16,-3 0-21 0,-5-1-7 16,-5-5-7-16,-4-1-7 15,-5-4 2-15,-4-2 25 16,-1-2 31-16,-1 0 19 16,0-14 4-16,-1-5 3 15,-2-5 45-15,0-1 2 16,0-4 0-16,0 5-18 15,-5 0 30-15,0 5 9 16,2 7-3-16,-1 4-5 16,3 7-7-16,1 1-26 15,-2 0-17-15,2 0-17 16,0 11 0-16,0 18-7 16,0 15 7-16,0 10 0 15,0 1 6-15,0-1-6 16,0-2-2-16,0-7 2 0,0-5-3 15,0-6-32-15,0-4-85 16,7-7-90-16,6-9-136 16</inkml:trace>
  <inkml:trace contextRef="#ctx0" brushRef="#br1" timeOffset="15077.91">15526 10157 1185 0,'0'0'179'0,"0"0"-146"16,0 0 59-16,0 0-29 15,0 0-51-15,0 0-10 16,-12 59-2-16,4-14 0 15,-8 5 0-15,-7 8-1 16,-7 3-38-16,-5 1-80 16,-3-11-97-16,3-12-161 15</inkml:trace>
  <inkml:trace contextRef="#ctx0" brushRef="#br1" timeOffset="22299.4">16042 9671 228 0,'0'0'728'0,"0"0"-663"15,0 0 91-15,0 0-8 16,0 0-91-16,-21-88-21 15,30 69 12-15,13-1-42 16,5 1-3-16,1 5-3 0,-4 6 0 16,-5 1-1-16,-2 6-4 15,-5 1 0-15,-2 0-4 16,-1 16-1-16,-6 6-11 16,-3 6-4-16,0 6 12 15,-7 5-2-15,-8-5-6 16,3 0 5-16,0-5-2 15,6-7 11-15,3-3 4 16,1-5 1-16,2-6 1 16,0-2 1-16,0-3 0 15,0-2 0-15,0-1 2 0,17 0 0 16,10 0 11 0,7 0 5-16,2-1-12 0,-4-5-3 15,-2 3-3-15,-7 0 0 16,-1 3 0-16,-6 0 0 15,-5 0 0-15,-2 0-3 16,-2 5 1-16,-1 5-1 16,-3 5-1-16,-1 5 4 15,-2 5-1-15,0 3 4 16,-13 5-5-16,-5 2 5 16,-6 2-3-16,0 0 0 15,1-2-1-15,3-5-6 16,0-1-41-16,8-7-66 15,6-5-28-15,6-8-103 0,0-9-347 16</inkml:trace>
  <inkml:trace contextRef="#ctx0" brushRef="#br1" timeOffset="22541.68">16686 10092 592 0,'0'0'637'0,"0"0"-600"16,0 0 91-16,0 0-15 15,0 0-72-15,0 0-33 16,-2 48 15-16,-8-12-16 0,-7 3-2 16,-9 3-5-1,-10 0 0-15,-3-3-19 0,3-1-58 16,1-6-70-16,3-7-112 15,2-5-233-15</inkml:trace>
  <inkml:trace contextRef="#ctx0" brushRef="#br1" timeOffset="25390.25">17096 9618 852 0,'0'0'141'15,"0"0"-75"-15,0 0 51 16,0 0-23-16,0 0-38 16,0 0-24-16,3-79-11 15,15 62-10-15,3 3-9 16,-5 1-2-16,0 4-5 15,-6 4 2-15,-4 2-2 16,1 3-15-16,3 0-35 16,2 4 13-16,3 13 11 15,-6 4-6-15,-6 8 7 16,-3 3 6-16,0 4 10 16,-9-2 7-16,-5-3 7 0,1-6 2 15,6-4-1-15,0-9-1 16,5-3 3-16,2-6-3 15,0-2 4-15,0 3-3 16,0-1 0-16,16 0 2 16,11-1 8-16,6-1-1 15,3-1-3-15,-3 0-6 16,-6 0-1-16,-8 1-1 16,-4 4 1-16,-3 2-2 15,0 0-2-15,-3 7 1 16,-3 1-2-16,-5 8 1 15,-1 3 2-15,0 8 2 0,-18 2 1 16,-4 0-1-16,-6 0 2 16,-1-5-1-16,3-3-1 15,-1-4 0-15,4-4-1 16,4-4-1-16,7-6-5 16,3-2-87-16,8-8-78 15,1 0-115-15,4-4-227 16</inkml:trace>
  <inkml:trace contextRef="#ctx0" brushRef="#br1" timeOffset="25616.06">17791 10090 1061 0,'0'0'200'0,"0"0"-111"15,0 0 23-15,0 0-51 16,0 0-46-16,0 0-15 16,-50 74 3-16,33-42-2 15,-1 1-1-15,2-2-31 16,-1-4-104-16,5-4-129 16,1-9-275-16</inkml:trace>
  <inkml:trace contextRef="#ctx0" brushRef="#br1" timeOffset="34626.32">17730 10179 528 0,'0'0'85'16,"0"0"2"-16,0 0-12 15,0 0-13-15,0 0-7 16,0 0-31-16,0 0-18 16,-58 7 4-16,58 14-6 15,3 1 2-15,15 0-5 16,4-3 1-16,4-4-4 15,3-3 4-15,-2-2-4 0,-1-6-28 16,-9-4-27-16,-5 0 15 16,-7-3 16-16,-5-14 7 15,0-2 11-15,-6 0 8 16,-13 1 2-16,-3 1 3 16,-1 4 14-16,0 4 7 15,8 6 1-15,5 0-3 16,4 3 9-16,3 0-23 15,-2 15-9-15,2 4 13 16,0 5-5-16,3-1-2 16,0-2-4-16,6 1-3 15,10-5-3-15,6-4 3 16,3-2-3-16,2-8 0 0,4-3 3 16,-2 0-11-16,-3-11-3 15,-4-8 7-15,-8-4 6 16,-5-2 2-16,-4 1 0 15,-5 0 1-15,0 4 1 16,0 6 2-16,-2 6 1 16,-10 8 4-16,-4 0-10 15,-5 8-5-15,-6 16-1 16,2 8-30-16,0 2-136 16,4-3-262-16</inkml:trace>
  <inkml:trace contextRef="#ctx0" brushRef="#br1" timeOffset="35844.67">8957 11408 655 0,'0'0'151'15,"0"0"-41"-15,0 0 64 16,0 0-65-16,0 0-75 15,0 0-13-15,-47-64 6 16,32 64-18-16,-5 17-9 16,-5 16-2-16,2 12 1 0,5 6 1 15,10 5 3 1,8-4 2-16,0-4-4 16,18-8 0-16,6-8-1 0,9-10 0 15,6-8-2-15,-2-11-4 16,2-3-10-16,-8 0-44 15,-7-17 15-15,-8-1 30 16,-7-5 14-16,-6-3 1 16,-3 4 4-16,0 4 5 15,0 6 8-15,0 4 26 16,0 7 10-16,0 1-4 16,0 0-26-16,0 14-21 15,0 19 1-15,-3 13-2 16,-3 12 7-16,-2 2-1 15,0 3-7-15,-1-2 1 0,-3-3-1 16,3-8-2-16,0-8 1 16,5-8-28-16,2-7-78 15,2-10-88-15,2-10-171 16</inkml:trace>
  <inkml:trace contextRef="#ctx0" brushRef="#br1" timeOffset="36260.92">9305 12039 1052 0,'0'0'131'0,"0"0"-3"16,0 0-2-16,20-84-57 15,-4 66-38-15,2 6-12 16,2 3-14-16,-1 9-4 15,-4 0-2-15,3 0 0 16,-8 10-5-16,-2 11 4 16,-5 7 0-16,-3 5 1 15,0 7-5-15,-15 2-3 16,-15 3-2-16,-6 2 1 16,-5-1 5-16,0-2-5 15,5-4-2-15,8-10-5 16,9-4 12-16,7-9 4 15,6-5 0-15,4-6 0 16,-2-4 1-16,4-2-1 0,0 0 1 16,13 0 0-16,17-5 5 15,12-12 3-15,2-7-8 16,0-2-3-16,0-4-71 16,-5-2-83-16,-1-4-123 15,-7-1-321-15</inkml:trace>
  <inkml:trace contextRef="#ctx0" brushRef="#br1" timeOffset="36723.69">10066 11447 803 0,'0'0'177'16,"0"0"-20"-16,0 0-16 15,0 0-88-15,0 0-21 16,0 0-15-16,-10-71-4 15,26 63-2-15,2-1-11 16,6 0-2-16,4 1-1 16,-1 4-6-16,-5 4-37 15,-6 0-103-15,-12 13-104 16,-4 7-141-16</inkml:trace>
  <inkml:trace contextRef="#ctx0" brushRef="#br1" timeOffset="37526.14">10153 11379 568 0,'0'0'157'15,"0"0"-66"-15,0 0 73 16,0 0-53-16,0 0-49 15,0 0-19-15,-66-8-11 0,66 8-22 16,0 0-9-16,0 5 1 16,0 5 0-16,7-2 2 15,10-1-4-15,7-3 0 16,1-4-2-16,-2 0 2 16,-4 0-39-16,-7 0 2 15,-5-5-5-15,-7-5 24 16,0 1 5-16,0-1 7 15,-10 0 5-15,-2 4 1 16,-2 1 0-16,0 2 1 16,3 3 2-16,1 0-3 15,1 4 0-15,-2 12 2 0,0 5-3 16,0 5 1-16,3 4-1 16,2 2 1-1,4 6-22-15,2 2-146 0,0-2-141 16</inkml:trace>
  <inkml:trace contextRef="#ctx0" brushRef="#br1" timeOffset="37884.83">10135 11866 1032 0,'0'0'94'0,"0"0"50"15,0 0-11-15,0 0-69 16,0 0-34-16,-84 6-19 16,81 11-10-16,3 5-1 15,0 2 0-15,3-3 0 16,15-4-2-16,3-3 2 16,6-7-14-16,1-5-17 15,-1-2-14-15,-3 0 1 16,-10-7 24-16,-6-6 10 15,-6-3 10-15,-2-1 3 16,0-1 0-16,-9 1 2 16,-6 5 4-16,-1 5-7 15,-1 4 5-15,1 3-7 16,5 0-3-16,2 0-4 0,2 10-74 16,7-1-105-16,0 0-121 15,0-5-474-15</inkml:trace>
  <inkml:trace contextRef="#ctx0" brushRef="#br1" timeOffset="41463.54">18130 9690 1121 0,'0'0'142'0,"0"0"-77"16,0 0 82-16,0 0-54 15,0 0-46-15,0 0-26 16,0 0-18-16,92-66-3 0,-26 49-3 15,5 3-2-15,-5 2-22 16,-11 7-25-16,-13 3-42 16,-14 2-66-16,-14 7-98 15,-14 12-154-15</inkml:trace>
  <inkml:trace contextRef="#ctx0" brushRef="#br1" timeOffset="41650.52">18255 9847 792 0,'0'0'101'0,"0"0"-37"16,0 0 73-16,0 0-38 15,0 0-59-15,0 0-21 16,93-26-2-16,-40 11-15 0,1 0-1 16,-1 0-2-16,-1 1-55 15,0-2-97-15,-8-1-92 16,-7 2-315-16</inkml:trace>
  <inkml:trace contextRef="#ctx0" brushRef="#br1" timeOffset="42009.17">18628 9372 989 0,'0'0'142'0,"0"0"-42"16,0 0 75-1,0 0-36-15,0 0-80 0,0 0-31 16,-78-26-7-16,78 33-21 16,21 21 2-16,9 7-2 15,12 5 2-15,5-4-2 16,1 0-2-16,-3-5 2 16,-8 0 0-16,-7 5-18 15,-9-1-23-15,-12 8 9 16,-9-1-3-16,-3 3 9 15,-24 2 8-15,-10 0 16 16,-9-1 2-16,-2 0-1 16,0-4 0-16,9-4 1 15,8-6-2-15,12-3-50 0,10-7-18 16,9-3-105 0,3-10-34-16,22-6-204 0</inkml:trace>
  <inkml:trace contextRef="#ctx0" brushRef="#br1" timeOffset="44825.2">19658 9469 903 0,'0'0'106'0,"0"0"-9"16,0 0 61-16,-16-72-97 16,16 69-35-16,0 3-13 15,-1 0-4-15,-1 0-9 16,-2 8-1-16,-2 21-7 15,0 5 2-15,5 12 6 16,1-6 0-16,7 2 0 16,15-6 1-16,11-5 2 15,9-6-3-15,6-9 0 16,4-8 2-16,-2-8-2 0,-5 0-3 16,-5-20-18-16,-14-8-29 15,-7-2 19-15,-10-1 20 16,-6-1 9-16,-3 6 2 15,0 2 5-15,0 7 22 16,0 5 30-16,-1 2-10 16,-1 7-28-16,2 2-4 15,0 1-15-15,0 0-1 16,0 11-13-16,0 17 5 16,2 14 9-16,2 12 4 15,-1 10-3-15,-2 2-1 16,-1 0-2-16,3-4 2 15,4-11-13-15,2-6-58 0,7-12-100 16,3-16-125-16,7-14-456 16</inkml:trace>
  <inkml:trace contextRef="#ctx0" brushRef="#br1" timeOffset="45131.18">20409 9941 995 0,'0'0'133'0,"0"0"-71"16,0 0 120-16,0 0-107 15,0 0-61-15,0 0-14 16,-6 9-2-16,-6 19-7 16,-4 8 8-16,-1 6 0 15,1-5-1-15,5-3-7 16,4-4-49-16,4-8-44 16,3-8-80-16,6-14-54 15,13 0-202-15</inkml:trace>
  <inkml:trace contextRef="#ctx0" brushRef="#br1" timeOffset="45609.59">20736 9481 1114 0,'0'0'57'16,"0"0"86"-16,0 0 7 15,0 0-121-15,0 0-16 16,0 0-13-16,-32-20-2 16,32 45-19-16,0 7 18 0,11 11 3 15,7-2 0 1,7 3 0-16,5-3-1 0,6-5-1 16,2-10-1-16,4-8-1 15,-2-9-76-15,-1-9-11 16,-3 0-13-16,-6-16 11 15,-9-12 31-15,-8-5 46 16,-9-5 16-16,-4 1 2 16,0 3 3-16,0 5 11 15,-11 7 53-15,3 6 31 16,2 7 1-16,3 4-12 16,3 4-17-16,0 1-42 15,0 0-20-15,0 0-10 0,0 24-5 16,0 12 2-1,0 14 2-15,0 8 2 0,0 4-3 16,0 0 1-16,0-1 0 16,-3-7-6-16,-6-7-80 15,6-5-77-15,3-10-126 16,26-11-281-16</inkml:trace>
  <inkml:trace contextRef="#ctx0" brushRef="#br1" timeOffset="45887.69">21428 10003 1094 0,'0'0'80'15,"0"0"-3"-15,0 0 103 16,0 0-107-16,0 0-56 15,0 0-13-15,0 0-4 16,-10 25-1-16,9 9 1 16,-6 5 1-16,-2 0 0 15,-3 0-2-15,-3 0 0 16,0-6 1-16,0-4-52 16,6-10-74-16,9-7-93 15,0-12-80-15,9 0-318 16</inkml:trace>
  <inkml:trace contextRef="#ctx0" brushRef="#br1" timeOffset="46391.92">21789 9414 1068 0,'0'0'75'0,"0"0"11"15,0 0 97 1,0 0-90-16,0 0-85 0,0 0-8 16,-12 5-12-16,13 28-2 15,20 10 14-15,3 4 2 16,6-1-2-16,3-3-1 15,1-9 1-15,-1-8-9 16,0-8-80-16,-4-13-27 16,-3-5-12-16,1-3 34 15,-7-17 31-15,-5-8 32 16,-5-4 29-16,-5-6 2 16,-5-4 19-16,0 0 46 15,0 2 13-15,-1 10-1 16,-5 10 39-16,1 10-19 15,5 7-17-15,0 3-63 0,0 22-17 16,0 22-13-16,0 19 13 16,0 9 1-16,0 3-1 15,0-4-1-15,0-6-4 16,-9-7-6-16,-5-7-11 16,-1-11-134-16,-6-10-165 15,4-11-534-15</inkml:trace>
  <inkml:trace contextRef="#ctx0" brushRef="#br1" timeOffset="48235.08">22636 10017 1084 0,'0'0'131'0,"0"0"-118"16,0 0 28-16,0 0 22 0,0 0-55 15,0 0-8-15,0 0-1 16,-35 70 1-16,19-35 0 16,0-3-40-16,1-3-45 15,-3-6-55-15,6-8-22 16,7-12-102-16,5-3-336 16</inkml:trace>
  <inkml:trace contextRef="#ctx0" brushRef="#br1" timeOffset="48842.43">23158 9418 642 0,'0'0'455'16,"0"0"-361"-16,0 0 50 16,-24-77-17-16,24 63-65 15,0 1-43-15,3 2-12 16,13 1-6-16,4 3-1 16,1 3-3-16,-2 4-6 15,-4 0-3-15,-3 0-4 16,-5 15-13-16,-5 7-8 15,-2 3-12-15,0 6 19 0,-5-1 6 16,-8 3-3-16,-2-2-2 16,-3-2 0-16,2-2 0 15,2-6 6-15,2-3 18 16,6-8 4-16,3-1 0 16,3-2 0-16,0-4 1 15,0 4 1-15,0-2-1 16,15 0 1-16,12-1 4 15,8-3-5-15,2 1 2 16,-1-2-2-16,-6 1 0 16,-5 2-1-16,-6 0-1 15,-4 2 1-15,-3 3-3 0,-3 3-1 16,-4 1 0 0,-4 5 1-16,-1 5 3 0,0 2 0 15,-4 0 1-15,-13 1 0 16,-4 3 0-16,-6-3-2 15,1-1-1-15,-4-1-6 16,1-3-3-16,6-5 6 16,6-3-54-16,9-6-59 15,8-1-104-15,10-5-246 16</inkml:trace>
  <inkml:trace contextRef="#ctx0" brushRef="#br1" timeOffset="49136.01">23729 9994 142 0,'0'0'947'0,"0"0"-894"15,0 0 68-15,0 0 14 16,0 0-77-16,0 0-45 15,3-21-9-15,-1 21-2 16,-2 10-2-16,0 13 0 16,0 9-1-16,-3 4 3 15,-15 0-2-15,-6-2 0 16,1-2-25-16,-2-5-49 0,6-8-23 16,8-5-80-16,10-11-74 15,1-3-340-15</inkml:trace>
  <inkml:trace contextRef="#ctx0" brushRef="#br1" timeOffset="49723.89">24302 9264 726 0,'0'0'437'15,"0"0"-356"-15,0 0 67 16,0 0-38-16,0 0-81 16,0 0-19-16,1-46-10 15,7 46-4-15,9 5-6 16,6 13-3-16,4 7-7 15,-6 5-54-15,-14 5-15 16,-7 2-4-16,0 1-41 16,-22 0 16-16,-6-6 24 15,-2-2 61-15,3-5 30 0,6-6 3 16,6-4 5 0,5-2 26-16,5-6 16 0,4-2 11 15,1-5-18-15,0 3-3 16,0-3-6-16,0 4-15 15,16-1-5-15,11-1 15 16,6 1-9-16,1-1-11 16,2 1-6-16,-6-3 2 15,-5 5-2-15,-5 1-6 16,-8 0 2-16,-5 4 1 16,-4 6-5-16,-3 2 3 15,0 7 3-15,-2 3-2 16,-15 3-10-16,-7 0-2 0,-5 0-8 15,-2-1 1 1,-2-3-8-16,2-1-8 0,3-1-6 16,5-2-17-16,7-6-57 15,10-5-225-15</inkml:trace>
  <inkml:trace contextRef="#ctx0" brushRef="#br1" timeOffset="50022.12">24839 10090 276 0,'0'0'874'0,"0"0"-834"15,0 0 75-15,0 0-4 16,0 0-60-16,0 0-28 15,-14-45-15-15,14 45-7 16,0 12-1-16,0 10-2 16,0 9 1-16,0 2 2 15,-3 0-1-15,-13-3 0 16,0 0-1-16,-1-6-13 16,4-4-62-16,1-6-41 15,6-4-76-15,6-9-79 16,0-1-322-16</inkml:trace>
  <inkml:trace contextRef="#ctx0" brushRef="#br1" timeOffset="50541.55">25373 9397 946 0,'0'0'120'16,"0"0"0"-16,0 0 44 15,0-83-82-15,1 68-51 16,7 4-13-16,4 1-8 16,1 5-6-16,5 3-4 15,2 2-6-15,2 0 2 16,-1 12-2-16,-3 5-7 16,-4 2-22-16,-4 8-28 15,-7 0-7-15,-3 8 17 16,0 4 1-16,-14 5 7 15,-11 4 13-15,-7 3 11 0,-2 2 7 16,4-2 14-16,5-7-1 16,7-8 1-16,9-7 0 15,8-10 9-15,1-3 22 16,0-5-1-16,20-4 18 16,15-4 0-16,13-3-6 15,11 0-28-15,5-12-14 16,6-5-19-16,-6-3-171 15,-7 1-310-15</inkml:trace>
  <inkml:trace contextRef="#ctx0" brushRef="#br1" timeOffset="58739.93">11206 11380 821 0,'0'0'107'0,"0"0"-40"15,0 0 96-15,0 0-28 16,0 0-51-16,0 0-20 16,0 0-42-16,0-52-14 15,-3 52-8-15,-9 7-4 16,-9 17 1-16,-9 10 3 15,-3 8 1-15,2 3 0 16,9-4-1-16,5-4-1 16,7-5-4-16,5-9 0 15,5-7-2-15,0-6 4 0,0-7-13 16,0-2-3 0,0-1-10-16,0 0 9 0,0 0 8 15,5 0-4-15,5 0 4 16,4-6 11-16,5 4 1 15,2-1 0-15,4 1-2 16,2 2-1-16,2 0-1 16,0 0 0-16,0 0 0 15,-1 5-8-15,0 2-13 16,-2-2-5-16,-4 0-12 16,-4-3 2-16,1-1 11 15,-7-1-1-15,-4 0 5 16,-5 0 14-16,-3-8 11 15,0-7 1-15,0-2 1 16,-2-3 10-16,-5 1 14 16,-1 3 34-16,1-1-1 15,0 8 19-15,4 1-22 0,1 5 7 16,1 3-12-16,1 0-37 16,0 0-8-16,0 3-6 15,0 25-15-15,0 10 14 16,0 12-1-16,0 1 1 15,0 4 0-15,0 2 1 16,-2 1-2-16,-1-2-24 16,3-5-72-16,0-9-66 15,0-13-138-15,12-12-343 16</inkml:trace>
  <inkml:trace contextRef="#ctx0" brushRef="#br1" timeOffset="58954.9">11583 11953 1080 0,'0'0'170'16,"0"0"-122"-16,0 0 98 16,0 0-95-16,0 0-37 15,0 0-10-15,-21 98 8 16,8-44 1-16,-4 3-9 0,-3-1-4 15,-6-1 0 1,1-3-1-16,-1-8-40 0,1-7-91 16,3-12-147-16,8-12-308 15</inkml:trace>
  <inkml:trace contextRef="#ctx0" brushRef="#br1" timeOffset="62456.21">12101 11644 950 0,'0'0'104'16,"0"0"-18"-16,0 0 66 16,0 0-3-16,0 0-67 0,0 0-45 15,0 0-16-15,-49-55-14 16,47 64-7-16,2 14-7 15,0 6 7-15,0 5 0 16,8-4 1-16,12-2-1 16,10-6-3-16,9-6 2 15,6-6-19-15,-2-9-23 16,2-1-6-16,-11-6-11 16,-7-11 12-16,-9-5 9 15,-9-5 19-15,-5-3 20 16,-4 1 3-16,0 1-2 15,0 2 8-15,-4 9 19 0,1 3 15 16,0 7 13-16,3 6 0 16,0 1-19-16,0-2-14 15,0 2-17-15,0 2-6 16,0 23-4-16,1 13 4 16,8 11 0-16,-3 2-1 15,-4 4 1-15,-2 1-2 16,0 3-6-16,-5-2-61 15,-5-2-74-15,2-8-141 16,7-10-285-16</inkml:trace>
  <inkml:trace contextRef="#ctx0" brushRef="#br1" timeOffset="62675.11">12682 12130 962 0,'0'0'238'16,"0"0"-161"-16,0 0 45 15,0 0-31-15,0 0-37 16,0 0-44-16,-22 57-6 16,4-14 6-16,-4 7-6 15,-8 5-3-15,-10 1-1 16,1-3-1-16,0-3-40 0,5-11-83 15,7-8-129-15,8-14-235 16</inkml:trace>
  <inkml:trace contextRef="#ctx0" brushRef="#br1" timeOffset="65838">13286 11739 942 0,'0'0'120'15,"0"0"-96"-15,-1-91 94 16,4 53 0-16,12 0-61 16,1 6-7-16,-2 9-4 15,-1 6-21-15,-2 4-14 0,-5 9-7 16,-2 1-4-16,-2 3 0 16,3 0-1-16,1 3-11 15,4 15-35-15,-1 11 37 16,-2 6-32-16,-7 5-8 15,0-1 2-15,0-1 10 16,-7-2 1-16,-10-7 16 16,5-3 19-16,0-7 2 15,3-4 0-15,5-8 1 16,2-3-1-16,2-3 1 0,0-1 2 16,0 2 5-1,0-2-3-15,20 0 1 0,11 0 21 16,9-7-2-16,-3-5-19 15,-4 2-4-15,-7 3-1 16,-8 2-1-16,-7 2 0 16,-6 1 0-16,-2 2-1 15,0 0-1-15,0 0 0 16,-1 12 2-16,-2 6 1 16,0 7 0-16,0 5 1 15,-16 1-1-15,-4 4-1 16,-3-1 1-16,2-1-1 15,2-4 0-15,3-3-15 16,5-2-34-16,7-8-63 16,4-6-69-16,3-10-179 0</inkml:trace>
  <inkml:trace contextRef="#ctx0" brushRef="#br1" timeOffset="66056.64">13870 12059 1137 0,'0'0'68'15,"0"0"-35"-15,0 0 102 16,0 0-62-16,0 0-37 16,-18 101-10-16,4-57-9 0,-6 2-12 15,-6 4 0-15,-3-2-5 16,-3-4 0-16,2-7-38 15,6-8-77-15,3-9-92 16,7-9-150-16</inkml:trace>
  <inkml:trace contextRef="#ctx0" brushRef="#br1" timeOffset="71305.26">14362 11383 918 0,'0'0'121'16,"0"0"-88"-16,0 0 63 15,0 0 14-15,0 0-60 16,0 0-29-16,0 0-21 0,-18 17 3 16,-4 16-3-16,-7 7 5 15,1 1-5-15,4-1-1 16,6-5 1-16,2-3 0 15,5-7-1-15,3-9-2 16,3-9 0-16,4 0 1 16,1-4-8-16,0-3-24 15,0 0 10-15,0 0 3 16,0 0 16-16,0 0 0 16,0 0 5-16,1 0-4 15,9 0-2-15,8 2 2 16,9 3 4-16,6 5 1 15,8-1-1-15,5 4 0 0,1-2-2 16,1 0-7-16,-2 0-31 16,-2-4-24-16,-6 0-3 15,-2-1 7-15,-10-4-8 16,-10-2 23-16,-9 0 22 16,-7 0 23-16,0-13 9 15,-9-5 13-15,-11-3 37 16,-3-1 8-16,2 2 12 15,2 3 5-15,4 2-1 16,5 7-8-16,5 2-15 16,4 5-2-16,-1 1-30 15,2 0-17-15,0 0-11 0,0 3-2 16,0 19-8-16,9 11 10 16,4 11 0-16,-2 5 2 15,-5 4-2-15,-3 7-3 16,-2 0-6-16,-1 1-55 15,0-5-40-15,3-7-97 16,3-11-122-16</inkml:trace>
  <inkml:trace contextRef="#ctx0" brushRef="#br1" timeOffset="71545.79">14991 12140 1209 0,'0'0'98'0,"0"0"-49"15,0 0 33-15,0 0-27 16,0 0-46-16,0 71 0 16,0-20 8-16,-13 6-13 15,-13 2-2-15,-9 1-2 16,-7-6-30-16,0-4-106 15,-2-9-148-15,6-9-321 16</inkml:trace>
  <inkml:trace contextRef="#ctx0" brushRef="#br1" timeOffset="74940.53">15467 11629 1019 0,'0'0'133'16,"0"0"-75"-16,-24-74 88 15,24 48-31-15,0 0-57 0,0 3-23 16,2 3-9 0,10 3-14-16,3 4-3 0,-5 2-8 15,-1 7 2-15,-2 2-3 16,-2 2-5-16,3 0-2 16,5 0-31-16,2 6 7 15,0 14-2-15,-3 8-9 16,-9 5 4-16,-3 4 4 15,0 2 12-15,-9 0 3 16,-6-7 10-16,3-7 7 16,2-7 1-16,4-4 0 15,4-8 1-15,1-4 0 0,1-2 0 16,-2 0 8 0,2 0 10-16,0 0-6 0,0 0-3 15,22 0-8-15,13-2 10 16,5-7-6-16,2 1-5 15,-8 3 0-15,-7 2 0 16,-11 3-3-16,-2 0 0 16,-5 0-2-16,-6 8 1 15,-3 9-1-15,0 5 5 16,-8 4 0-16,-14 7 0 16,-6 2 3-16,-5 3-3 15,0-1 1-15,-2-1-1 16,4-3 0-16,6-5-3 15,6-7-20-15,8-3-40 16,6-10-71-16,5-5-81 0,0-3-175 16</inkml:trace>
  <inkml:trace contextRef="#ctx0" brushRef="#br1" timeOffset="75187.22">16033 12022 1052 0,'0'0'73'0,"0"0"28"16,0 0 42-16,0 0-77 0,0 0-31 16,0 0 20-16,4 79-17 15,-22-37-24-15,-9 2-9 16,-6-1-4-16,-3-2-2 15,1-7-28-15,2-2-89 16,3-10-107-16,4-10-196 16</inkml:trace>
  <inkml:trace contextRef="#ctx0" brushRef="#br1" timeOffset="78186.26">16722 11473 767 0,'0'0'111'15,"0"0"-76"-15,0 0 79 16,0 0 22-16,0 0-68 16,0 0-35-16,-3-18-15 15,-14 21-14-15,-5 10-4 0,-2 2 0 16,2 0 0-16,4-2-1 16,7-4 1-16,4-3 0 15,4-4 0-15,1 0 0 16,2-2 0-16,0 0-2 15,0-12-4-15,0-12-11 16,8-6-18-16,2-1 25 16,5 8 10-16,-1 2 0 15,-3 5 2-15,0 4 3 16,-3 6-2-16,-4 2 10 16,-1 2 3-16,0 2-8 15,4 0-8-15,1 7 2 16,4 14-2-16,1 10 8 0,-4 6 1 15,-4 8 0 1,-5 8 2-16,0-1-3 0,0 1-4 16,-6-6-1-16,-6-6-2 15,-2-9-1-15,4-6 0 16,2-9 0-16,0-6 0 16,3-6 1-16,2-4 0 15,-5-1 8-15,-5 0 0 16,-5-9-7-16,-4-12 0 15,1-6-2-15,8 0 3 16,5 5 1-16,5 7 2 16,3 4 17-16,0 8 4 0,0 3-9 15,18 0-18 1,15 14 1-16,13 8 5 0,2 6-3 16,3 4 2-16,-4 2-5 15,0 0 0-15,-5-3-1 16,-3-4-13-16,-3-8-98 15,-3-6-102-15,-5-13-226 16</inkml:trace>
  <inkml:trace contextRef="#ctx0" brushRef="#br1" timeOffset="80093.12">17715 11668 73 0,'0'0'929'0,"0"0"-845"0,0 0 25 16,0 0-42-16,0 0-31 15,0 0-15-15,0 0-11 16,-21-35-6-16,48 28-4 15,16-6-6-15,17 1 1 16,7 0-1-16,-4 3 1 16,-11 7-40-16,-13 2-122 15,-18 0-108-15,-21 15-212 16</inkml:trace>
  <inkml:trace contextRef="#ctx0" brushRef="#br1" timeOffset="80279.5">17721 11922 646 0,'0'0'209'16,"0"0"-144"-16,0 0 22 15,0 0-8-15,0 0-54 16,0 0-15-16,102 4-6 16,-53-12-2-16,2-4-2 15,5 0-1-15,5-6-73 16,1-5-133-16,-6-4-169 15</inkml:trace>
  <inkml:trace contextRef="#ctx0" brushRef="#br1" timeOffset="80685.48">18099 11263 921 0,'0'0'123'15,"0"0"-15"-15,0 0 7 16,0 0-71-16,0 0-21 16,0 0-9-16,-57-24-9 15,57 25-5-15,12 14-6 16,19 12 1-16,15 5 5 16,6 5 8-16,7 1 4 15,-1 3-8-15,1 2-2 16,3 1-2-16,-6-1 0 0,-9-5-1 15,-11-3 0-15,-14-1 0 16,-15 3-6-16,-7 3 7 16,-16 8 0-16,-27 7 3 15,-10 4-2-15,-11 2 3 16,-3-3-2-16,6-5-1 16,8-9 0-16,14-8-1 15,9-5-2-15,13-9 0 16,8-3-7-16,9-8-73 15,3-9-92-15,24-2-66 16,15-25-148-16</inkml:trace>
  <inkml:trace contextRef="#ctx0" brushRef="#br1" timeOffset="82202.38">19891 11427 866 0,'0'0'124'16,"0"0"-28"-16,0 0 66 16,0 0-108-16,0 0-26 15,0 0-8-15,0 0-12 16,-1-71-7-16,1 71-1 15,0 15-11-15,0 15-7 16,0 13 18-16,15 2 0 16,10-1 1-16,6-6 0 15,7-8 2-15,4-3-3 0,4-11-1 16,-1-6 1-16,-4-7-2 16,-10-3-36-16,-9 0-10 15,-11-17 18-15,-5-5 17 16,-6-7 10-16,0-2 3 15,0-1 4-15,-6 7 7 16,-2 9 28-16,3 4 17 16,2 8-17-16,3 4-15 15,-1 0-14-15,1 0-10 16,0 9-2-16,0 20-11 16,0 15 9-16,10 11 4 15,2 1 0-15,-3 0 0 16,1 0-2-16,2 0 0 0,-1-5-5 15,5-6-59-15,4-9-94 16,3-14-85-16,9-13-293 16</inkml:trace>
  <inkml:trace contextRef="#ctx0" brushRef="#br1" timeOffset="82719.26">20983 11361 835 0,'0'0'205'0,"0"0"-97"15,0 0 60-15,0 0-114 16,0 0-23-16,0 0-17 15,-18-48-14-15,18 48-3 16,0 14-18-16,2 15 11 16,16 9 9-16,7 3 1 15,6-1-4-15,2-4 0 16,2-7 2-16,-2-7 1 16,-5-9-2-16,-1-9-52 15,-4-4-30-15,0-3 19 16,-5-16 22-16,-2-9 33 15,-5-4 11-15,-7-7 6 0,-4-1 14 16,0 2 31-16,0 5 5 16,0 5-3-16,-3 12 17 15,0 7-11-15,3 4-33 16,-1 3-7-16,1 2-18 16,0 2-1-16,0 23-20 15,11 16 14-15,6 12 6 16,-2 11 2-16,-5 3-2 15,-2-1 0-15,-4-4-3 16,2-7-11-16,0-6-76 16,3-8-107-16,5-10-91 15,9-11-477-15</inkml:trace>
  <inkml:trace contextRef="#ctx0" brushRef="#br1" timeOffset="83218.4">21977 11212 942 0,'0'0'64'0,"0"0"11"15,0 0 10-15,0 0-42 16,0 0-28-16,0 0-11 16,-11-10-4-16,11 34-14 15,12 7 13-15,10 8 1 16,5-5 1-16,1-5-1 16,0-3 1-16,-2-8-2 15,1-7 1-15,-1-8-6 16,-1-3-52-16,0-6 4 15,0-13 11-15,-3-6 43 16,-2-5 2-16,-8-3 21 16,-1-2 28-16,-5 2 31 15,-2 7-40-15,-2 9-32 16,-1 6 7-16,-1 9 3 0,0 2-16 16,3 13-4-16,0 23-18 15,2 17 18-15,-3 9 20 16,-2 8 11-16,0 3-26 15,-2-2 18-15,-9-7-22 16,-1-10-1-16,-1-7-6 16,1-9-119-16,1-8-142 15,6-14-338-15</inkml:trace>
  <inkml:trace contextRef="#ctx0" brushRef="#br1" timeOffset="85820.46">23216 11240 1048 0,'0'0'27'0,"0"0"63"15,0 0 35-15,0 0-96 16,-13-78-14-16,38 67-11 16,8 3-4-16,1 7-4 15,2 1 0-15,-12 0 0 16,-5 5-8-16,-10 10-2 16,-7 5-9-16,-2 4-9 15,-5 3 9-15,-14 3 3 16,-5 0 10-16,0-2 4 15,0-2 2-15,8-4 3 0,1-3 0 16,9-4 2 0,4-3-2-16,2 0 1 0,0-5-2 15,3 1 2-15,14-5 2 16,4-1 2-16,7-2 0 16,2 0-1-16,-3 0-3 15,-2 0 1-15,-4 0-1 16,-6 0-1-16,1 0 0 15,-2 0 1-15,0 4 0 16,-3 6-1-16,-2 1-5 16,-4 4 3-16,-4 7-1 15,-1 0 2-15,0 2 0 0,-6-1 0 16,-9-3 2 0,-6 0 1-16,-4-3 0 0,-2-4 0 15,-3-4 1-15,2-2 0 16,2-4-2-16,4-3 0 15,7 0-4-15,8 0-24 16,7-20-66-16,3-9-102 16,28-9-101-16</inkml:trace>
  <inkml:trace contextRef="#ctx0" brushRef="#br1" timeOffset="86385.01">24279 11207 1030 0,'0'0'57'16,"0"0"34"-16,0 0-22 15,53-85-18-15,-34 73-20 16,8 3-11-16,4 4-4 15,1 2-8-15,-2 3-5 16,-8 0-2-16,-7 0 1 16,-2 5-2-16,-4 7-1 0,-3 3-1 15,-1 3-2-15,-5 4 2 16,-2 3 2-16,-19 2-2 16,-10 2 2-16,-8-3 0 15,3-2 0-15,5-5-2 16,7-2-2-16,11-5 3 15,5 0-2-15,7-4 1 16,1-1-3-16,0-2 5 16,13-1 0-16,9 1 2 15,7-2-1-15,2-1 2 16,-1 0-3-16,-5-1-3 16,-5 0 3-16,-4 3-1 15,-5 1-2-15,-2 0-1 16,-1 2-4-16,-3 3 1 15,-4 4-1-15,-1 1 1 0,0 4 0 16,-13 5 2-16,-12 0 0 16,-12 2-3-16,-10-1-2 15,-11-2-16-15,-9-3-26 16,-15-5-47-16,-11-6-57 16,-10-8-84-16,-10-1-375 15</inkml:trace>
  <inkml:trace contextRef="#ctx0" brushRef="#br1" timeOffset="87601.63">25520 10962 959 0,'0'0'142'15,"0"0"-61"-15,0 0 62 16,0 0-44-16,0 0-57 16,0 0-7-16,0 0-16 15,30-91-10-15,6 71-6 16,5 2-1-16,-6 7-1 16,-6 3-1-16,-9 7-1 15,-7 1-2-15,-5 0-7 16,-2 0-17-16,-1 13-5 15,-5 8-9-15,0 7 19 0,-11 6 8 16,-19 3-1-16,-5 1 8 16,-7 1 3-16,0-1 1 15,-1 4 2-15,4-5-1 16,8-1 1-16,10-5 1 16,11-6-2-16,8-5 2 15,2-3 1-15,6-3 1 16,22-5 16-16,17-8 10 15,18-1 8-15,16-7-17 16,9-11-15-16,-2-4-4 16,-7-2-3-16,-13 3-87 15,-10 2-138-15,-9 5-294 16</inkml:trace>
  <inkml:trace contextRef="#ctx0" brushRef="#br1" timeOffset="92668.17">2195 14011 319 0,'0'0'738'16,"0"0"-651"0,0 0-17-16,0 0 22 0,0 0-54 15,0 0-23-15,0 0-13 16,0-27-2-16,0 52-11 15,0 13 10-15,0 13 1 16,0 5 6-16,0-1 5 16,0 1-6-16,0-7-3 15,0-6-2-15,0-16-4 16,5-10 3-16,-1-8-23 16,-1-5-87-16,0-4-39 15,8-10 3-15,2-23-37 16,-1-17-134-16</inkml:trace>
  <inkml:trace contextRef="#ctx0" brushRef="#br1" timeOffset="93117.67">2298 13939 686 0,'0'0'177'16,"0"0"-80"-16,0 0 34 16,0 0-44-16,0 0-58 15,0 0-16-15,6-6-4 16,3 16-7-16,9 9 3 15,0 6 10-15,9 2 4 16,-2-1-11-16,0 1 1 16,-1-1-4-16,-3-4-5 0,0-3-2 15,-5-7 2 1,-2-4-5-16,4-5-42 0,-2-3-42 16,5-3-36-16,4-22 9 15,-2-14 9-15,1-12-62 16,-8-10 10-16,-10-3 31 15,-6 0 51-15,0 5 77 16,-16 6 70-16,-5 11 84 16,-3 9-28-16,2 10 102 15,5 6-83-15,2 6-21 16,8 4-9-16,2 3-30 16,4 4-40-16,1 0-27 15,0 0-14-15,0 3-4 16,0 24-6-16,1 13 6 15,10 13 1-15,2 8 8 0,-1 4 7 16,2 1-12-16,-3 0-2 16,0-5-2-16,2-8 0 15,-1-10-7-15,2-9-50 16,2-10-94-16,5-14-105 16,0-10-155-16</inkml:trace>
  <inkml:trace contextRef="#ctx0" brushRef="#br1" timeOffset="93966.58">2895 14101 878 0,'0'0'195'16,"0"0"-143"-16,0 0 69 15,0 0-49-15,0 0-60 16,0 0-5-16,58-54-4 16,-18 21-3-16,-1-6 0 15,-5 2 0-15,-10 1-10 16,-9 6-6-16,-8 8 12 16,-7 5 4-16,0 6 2 15,-8 4-1-15,-12 4 7 16,-8 3 8-16,-9 0-1 0,-4 20-10 15,1 11-1 1,4 10-3-16,6 10 0 0,8 0 1 16,7-3 1-16,9-6-1 15,6-12-2-15,0-6-1 16,18-4-4-16,16-6 1 16,15-8 0-16,10-6 3 15,15-8-12-15,-2-17-50 16,-2-6-34-16,-13-2-24 15,-5-1-7-15,-9 0 42 16,-7 4-9-16,-18 5-23 16,-5 8 84-16,-13 7 34 0,0 6 17 15,0 3 115-15,-1 1-27 16,-5-2-6-16,0 2-24 16,3-2-1-16,0 2-19 15,3 0-12-15,0-1-19 16,0 1-12-16,0 0-5 15,0 0-5-15,0 0 0 16,0 0 1-16,0 0-1 16,0 0-1-16,0 0 0 15,0 0-1-15,0 0 1 16,0 0 0-16,0 0 2 16,0-2-2-16,0 1 2 15,0 0-2-15,0-1 6 16,0 1 4-16,0 1 3 15,0-2 8-15,0 0 7 0,0 1-2 16,-3-1 9-16,3 2 9 16,0 0-8-16,0 0-15 15,0 0-10-15,-3 0-9 16,3 3-3-16,0 19-3 16,0 9 2-16,0 10-1 15,3-1 2-15,6-3 0 16,3-4-5-16,-2-5 4 15,1-6-29-15,2-6-43 16,-4-6-29-16,4-8-61 16,-2-2-26-16,4-7-39 15,-2-17-186-15</inkml:trace>
  <inkml:trace contextRef="#ctx0" brushRef="#br1" timeOffset="94160.38">3394 13723 957 0,'0'0'109'0,"0"0"-32"16,0 0 25-16,0 0-67 16,0 0-35-16,0 0-7 15,2-2-38-15,20 2-102 16,8 16 17-16,1 4-41 0,-5 2-166 15</inkml:trace>
  <inkml:trace contextRef="#ctx0" brushRef="#br1" timeOffset="96784.54">3793 13902 919 0,'0'0'156'0,"0"0"-49"16,0 0 40-16,0 0-77 16,0 0-36-16,-81-36-21 0,60 36-5 15,0 17-8-15,1 9 0 16,3 6-4-16,5 2-2 16,8-5-1-16,4-3 1 15,0-6-31-15,6-6-19 16,13-4-18-16,11-8-28 15,4-2 12-15,4-7-22 16,-4-15-14-16,-6-4 14 16,-10 2 50-16,-9-2 62 15,-4 1 6-15,-5 6 55 16,0 6 45-16,0 5 23 16,0 4 16-16,-8 2-19 15,-1 2-48-15,1 0-27 16,-2 14-22-16,1 13-13 15,3 12-5-15,3 11 4 0,3 4-4 16,0 8-3-16,2 4-3 16,8 9-2-16,2 2-1 15,0 1 0-15,-3 0-1 16,-3-7 0-16,-4-7-1 16,-2-8-17-16,0-13-46 15,0-11-17-15,-11-13 3 16,-4-7 5-16,-4-5 32 15,1-7 25-15,6 0 15 16,0-12 4-16,3-22-1 16,9-19-3-16,0-24-4 15,21-21-6-15,18-27-31 0,8-14-11 16,4-15-57-16,0 0 1 16,-8 13-15-16,-9 20 123 15,-14 29 7-15,-2 24 47 16,-11 23 35-16,-7 15 10 15,0 11 14-15,0 12 23 16,0 4-11-16,0 3-59 16,0 0-38-16,0 0-17 15,0 23-10-15,0 13-1 16,0 15 2-16,0 7 6 16,9 4 8-16,3 0 0 15,-6-1 1-15,6 0-6 16,0-6-11-16,-2-11 0 0,2-9-1 15,-1-12 0 1,-1-9 0-16,-1-6-5 0,-3-7-22 16,-3-1 1-16,6 0 7 15,0-18 10-15,4-13 8 16,-1-13 1-16,-7-3-6 16,2 2-6-16,-7 9 9 15,0 10 1-15,0 12 3 16,0 8 2-16,0 6-1 15,0 0-1-15,9 10-8 16,3 17 4-16,6 8 4 16,0 8-5-16,-2-3 4 0,-1-2 0 15,2-6 0 1,0-6-2-16,0-13-23 0,8-6-25 16,4-7-5-16,2-10 7 15,6-16 9-15,-2-16 11 16,2-6 13-16,-3-13 4 15,0-4 12-15,-1-6 0 16,-6-5 2-16,-9 0 15 16,-11 4 13-16,-7 9 19 15,-8 20 27-15,-12 15 28 16,-1 14-19-16,6 9-3 16,-1 5-28-16,2 19-35 15,-5 28-13-15,-2 18-3 16,6 10 6-16,9 2 3 15,6-6-5-15,0-7-6 0,9-2-1 16,8-9 0-16,5-6-2 16,5-9-1-16,7-11-2 15,2-6-1-15,1-12-19 16,-4-9-19-16,1 0-5 16,-4-11-11-16,-3-12 1 15,-6-7 6-15,-3-2 19 16,-12-5 7-16,-3 0 6 15,-3 4 5-15,0 2 9 16,-3 5 6-16,-12 5 1 16,-9 6 3-16,-1 4 20 15,-8 7 3-15,-6 4-8 0,6 0 5 16,3 0 9-16,8 2 5 16,10 6-13-16,6-3-18 15,5-1-2-15,1 1 1 16,0 1-4-16,13-2 0 15,18-4 8-15,14 0-1 16,9-5 2-16,1-9-8 16,-4-2-1-16,-5 2-2 15,-9 2 0-15,-8 4-3 16,-10 4-19-16,-7 2-17 16,-3 2 10-16,-5 0 11 15,-2 0 6-15,-2 0 9 16,0 7 4-16,0 6 0 0,0 3 2 15,-12 1-2 1,3 3 0-16,-2 0 0 0,1 3 2 16,1 3-1-16,5-2 3 15,-1 3-2-15,5-4 0 16,0 0-1-16,0-6-1 16,0-3 1-16,14-4 0 15,5-5-1-15,5-5-2 16,0 0-13-16,7-14-10 15,-2-4-2-15,-3 0 0 16,0-5 9-16,-3 1 6 16,-4-2 6-16,-2 0 4 0,-6 0 2 15,-8 1 0-15,-3 1 2 16,0 0 14-16,-6 5 17 16,-15 1 2-16,-9 5-9 15,-7 3 3-15,-5 4 0 16,0 4-3-16,11 0 6 15,7 0-8-15,9 0-17 16,9 5-6-16,5 4-1 16,1-1 0-16,0 3-2 15,17-1 2-15,13-5-2 16,6-3-23-16,6-2-15 16,1 0-14-16,-4 0-3 15,-5-2-9-15,-4-5 24 16,-3 2 3-16,-5-3 22 15,-4 1 11-15,0 2 6 0,-3 0 1 16,-2 2 12-16,-5 0 41 16,-5 2-32-16,-3 1 35 15,0 0 5-15,0 0-7 16,0 0-10-16,0 0-12 16,0 7-17-16,-5 11 2 15,-1 6 3-15,2 1-17 16,1 3-1-16,3-2-2 15,0 3-1-15,4-6-1 16,16-1-1-16,4-5 0 16,1-8-32-16,-1-4-1 15,-6-5 10-15,3 0 3 0,-6-5 18 16,-2-10 2-16,-1-4 2 16,-3-5 3-16,-3 1 4 15,-5-3 8-15,-1 5 5 16,0 3 0-16,0 5 4 15,0 5-3-15,0 5 2 16,0 3-9-16,0 0-12 16,0 0-2-16,0 7-1 15,2 10-3-15,1 5 4 16,0 4 1-16,3-1-1 16,-3-1 0-16,6-3-8 15,-2-4-9-15,1-2-3 16,2-8-10-16,5-4 0 15,6-3 5-15,0 0 11 0,7-9 2 16,1-8 12-16,-3-3 0 16,-2-1 8-16,-3-4 11 15,-6-1 22-15,6-4 1 16,-3-1-10-16,3 3-7 16,1 3 1-16,-4 3-12 15,-2 8-5-15,-2 5 0 16,-1 5-6-16,-2 4-1 15,-2 0-2-15,-1 2-2 16,-3 16 2-16,-5 1-1 16,0 5-19-16,0 1-26 15,0 2-9-15,0 1 20 16,0 1-24-16,0-2 20 0,0-1 8 16,0-1 16-16,0-3 13 15,0-3 2-15,3-5 1 16,3-6 3-16,2-6 17 15,3-2 6-15,3 0 9 16,7-7 5-16,2-8-15 16,6-5-10-16,-1-1-6 15,6 2-5-15,4 2-4 16,2 5-1-16,-4 8-4 16,-11 4-43-16,-13 0-20 15,-12 1-13-15,0 11-39 16,-13 5 16-16,-14 0-93 15,-6 0-223-15</inkml:trace>
  <inkml:trace contextRef="#ctx0" brushRef="#br1" timeOffset="98383.81">6930 13687 717 0,'0'0'200'0,"0"0"-113"15,0 0 74-15,0 0-51 16,0 0-48-16,-96-44-23 15,53 44-11-15,-5 16-10 16,5 9-3-16,10 1-3 16,12-3-3-16,9-2-9 15,12-6 0-15,0 1-1 16,17-5 0-16,17-7 1 16,18-4 3-16,17-12 0 15,5-21-2-15,-1-8-1 16,-8-11-3-16,-10-7-7 15,-9-7-4-15,-15-5 1 0,-16-4 0 16,-15 3 8-16,-3 7 5 16,-21 7 1-16,-2 21 1 15,4 16 7-15,8 15 11 16,6 6 8-16,2 2-12 16,-1 33-16-16,1 22-1 15,6 17 1-15,0 6 6 16,6-5-3-16,16-8 3 15,5-10-4-15,6-10 3 16,3-11-4-16,0-11-1 16,2-8 0-16,-2-10 0 15,1-5 0-15,-1-2-2 0,-1-3 2 16,0-18 0 0,-4-6 2-16,-6-6-4 0,-6-4-6 15,-10-4-8-15,-9 5 7 16,0 5-2-16,-5 9 9 15,-14 7 2-15,-7 6 2 16,3 9 0-16,-3 0 6 16,4 12-1-16,2 13-7 15,3 5 2-15,8-1 5 16,9 3-6-16,0-2 0 16,13-3-1-16,17-4 0 15,10-11 1-15,14-7-1 16,7-5 0-16,3 0 0 15,0-13 1-15,-8-8-1 16,-7-1 0-16,-10-2 0 0,-8-1-1 16,-9 4 1-16,-10 2-1 15,-6 6 1-15,-6-1 1 16,-2 4 2-16,-17 5 2 16,-6 2 3-16,-2 3-2 15,-1 2 0-15,4 17 1 16,1 9-7-16,7 4-1 15,9 2 1-15,7 2-1 16,0-5-1-16,12-6 2 16,10-4-1-16,9-6-3 15,4-8-18-15,2-7-26 16,0 0 4-16,-3-2 2 0,-5-13 0 16,-6-1 17-16,-9-3 11 15,-5-4 14-15,-7-1 0 16,-2 1 0-16,0 5 4 15,-11 6 17-15,-4 3 15 16,-1 5 9-16,4 4 3 16,0 0-10-16,6 0-10 15,1 13-14-15,-1 17-8 16,5 12 15-16,1 2-13 16,0 7-1-16,1 7-4 15,11 2-3-15,0 6 1 16,-4-1-1-16,-2-5 1 15,-3 0-2-15,-3-7 0 0,0-4-17 16,0-7 7-16,-15-11-49 16,-8-6 40-16,-8-8-54 15,1-8 8-15,0-5 18 16,7-4-21-16,3-7-19 16,11-21-15-16,9-14-96 15,0-13-205-15</inkml:trace>
  <inkml:trace contextRef="#ctx0" brushRef="#br1" timeOffset="98783.41">8142 13554 825 0,'0'0'139'0,"0"0"-43"15,0 0 97-15,0 0-87 16,0 0-67-16,0 0-31 15,29-42-5-15,3 42-3 16,0 3-1-16,-2 13 1 16,-4 4-7-16,-2 2-5 15,-5 2-23-15,-5 0-13 16,-6 1-12-16,-5-3-20 16,-3-1 0-16,0-4 10 15,-2-2-22-15,-10-3 32 16,1-5 31-16,-3-4 22 15,-3-3 7-15,4 0 8 16,-1-8 30-16,1-14 19 0,4-7-1 16,9-9-12-16,0-7-6 15,3 2-13-15,15 5-18 16,1 8-1-16,5 9-6 16,0 8 0-16,3 7-3 15,1 3-46-15,3 3-53 16,1 0-41-16,-4 8-187 15</inkml:trace>
  <inkml:trace contextRef="#ctx0" brushRef="#br1" timeOffset="99150.07">8685 13612 834 0,'0'0'91'15,"0"0"83"-15,0 0-21 16,0 0-90-16,0 0-30 16,0 0-17-16,9-80-11 15,15 56-4-15,4 0 1 16,1-1-2-16,-4 4-2 16,-8 5-15-16,-6 8-6 15,-6 5 9-15,-5 3 9 16,0 0 5-16,-11 0 0 15,-17 12-1-15,-12 12 1 0,1 6 0 16,5 5-1 0,8 4 2-16,10-2-1 0,4-1 4 15,12-5-4-15,0-6 0 16,6-4-1-16,16-9 0 16,11-9-4-16,10-3-12 15,4 0-119-15,3-15-91 16,-5-6-140-16</inkml:trace>
  <inkml:trace contextRef="#ctx0" brushRef="#br1" timeOffset="99591.09">9071 13554 29 0,'0'0'781'0,"0"0"-699"0,0 0 33 15,0 0-29-15,0 0-66 16,0 0 14-16,29 22 12 15,-4-22-36-15,3-1-7 16,-2-13-1-16,2-5-2 16,-4-1-21-16,-5-2-8 15,-8-1 13-15,-8-1 7 16,-3 4 8-16,-6-2 0 16,-15 5 2-16,-10 6-1 15,-5 7 2-15,0 4-1 16,5 2 12-16,2 19 17 15,6 7-8-15,0 6 0 16,7 5 19-16,1-1-2 0,12 0-1 16,3-5-12-16,0-4-10 15,18-7-6-15,10-6-3 16,6-8-1-16,5-6-4 16,4-2 0-16,4-2-2 15,0-14-19-15,0 0-29 16,0-2-6-16,-5 1 1 15,-7 2 24-15,-10 6-22 16,-12 3-42-16,-10 6 12 16,-3 0-22-16,0 0-42 0,-12 15-49 15,-6 3-209 1</inkml:trace>
  <inkml:trace contextRef="#ctx0" brushRef="#br1" timeOffset="100733.57">10178 13568 638 0,'0'0'189'0,"0"0"-89"15,0 0 90-15,0 0-35 16,0 0-71-16,0 0-29 16,-70-68-6-16,40 68-24 15,-4 8-12-15,1 10-6 16,6 5-4-16,8 3 1 15,8-4-3-15,8-2-1 16,3 0-2-16,6-3-3 16,21-4 4-16,12-7 0 0,10-6-1 15,9 0-22 1,-1-11-13-16,-6-10-4 0,-2-2 8 16,-13-3 0-16,-9-1 4 15,-8 3 14-15,-10 0 11 16,-6 5 4-16,-3 4 2 15,0 2 17-15,0 2 20 16,0 2-2-16,0 6-7 16,0-1 7-16,0 4-12 15,3 0-17-15,12 0-6 16,3 0-2-16,7 0 0 16,-1 10 1-16,0 6-1 15,-2 4-1-15,2 2-1 16,-3 4 1-16,-4-1-30 15,-6 0-16-15,-6-3-1 0,-5-2-15 16,0-6 3-16,0-6-3 16,0-4 35-16,0-4 21 15,0 0 7-15,-8-4 5 16,-2-13 1-16,1-8 23 16,4-5 0-16,5-7-4 15,0-4-13-15,5-1 1 16,16 8-9-16,0 5-2 15,4 8 0-15,2 8-2 16,0 6 0-16,3 5-2 16,-2 2-22-16,2 0-49 15,-2 14-30-15,2 3-68 0,-3 1-133 16</inkml:trace>
  <inkml:trace contextRef="#ctx0" brushRef="#br1" timeOffset="101633.18">11040 13458 773 0,'0'0'176'0,"0"0"-32"16,-85-30 36-16,46 30-87 15,-4 0-34-15,3 8-5 16,-1 14-21-16,5 4-14 0,7 2-8 15,13 2-6 1,8-1-4-16,8-5-1 0,15-7-2 16,24-9-1-16,16-8-4 15,12-6-25-15,5-18-16 16,-4-8-16-16,-5-4 2 16,-8-7 12-16,-11-6 21 15,-7-6 12-15,-12-6 5 16,-7-2 12-16,-12-1 2 15,-6 0 0-15,-6 11 5 16,-18 9 12-16,-4 18 32 16,3 12 10-16,5 11 4 15,2 3-15-15,3 14-22 16,2 26-18-16,5 16 3 0,7 10 8 16,1 4-11-16,3-2-4 15,15-7-5-15,-3-6-1 16,4-9 0-16,-1-11 0 15,4-9-2-15,2-9-25 16,6-10-12-16,6-7 1 16,3 0 28-16,1-10 0 15,-4-10 7-15,-5-3-10 16,-6-4 12-16,-4-1 1 16,-4-2 1-16,-8-1-1 0,-6-1 1 15,-3 3 1 1,0 5 3-16,0 7 11 0,-9 7 6 15,0 7 5-15,-5 3-7 16,1 8-7-16,-5 17-13 16,1 8 0-16,3 5 0 15,9 0 3-15,5-2-3 16,0-5-3-16,9-9 2 16,12-5-5-16,12-13-17 15,7-4-9-15,9 0 6 16,2-7 13-16,-6-9 12 15,-8-3-4-15,-4-1 3 16,-8-4 0-16,-4-2 4 16,-5-2 1-16,-7 6 11 15,-4 2 8-15,1 7 4 0,-4 5-5 16,-1 6-4-16,-1 0-6 16,7 2-11-16,8 0 0 15,8 0-5-15,3 4 5 16,1 3-2-16,0 2-12 15,7-2-5-15,-4 0 10 16,1-2 5-16,-9 0-21 16,-6-1-7-16,-6 1-5 15,-5 1 2-15,1 2 5 16,-5 3-17-16,-1 0-32 16,2 1 12-16,4-2-196 15,9-3-95-15</inkml:trace>
  <inkml:trace contextRef="#ctx0" brushRef="#br1" timeOffset="101772.53">12463 13287 959 0,'0'0'249'0,"0"0"-104"16,0 0-12-16,0 0-100 16,0 0-31-16,0 0-2 15,-68-38-79-15,41 57-130 16,1-4-264-16</inkml:trace>
  <inkml:trace contextRef="#ctx0" brushRef="#br1" timeOffset="104649.66">2185 15426 614 0,'0'0'214'0,"0"0"-116"16,0 0 73-16,0 0-49 15,0 0-63-15,-82-46-19 0,49 46-10 16,-3 3-12-16,-1 19-15 16,1 6-2-16,2 6-1 15,11 0 0-15,4 1-1 16,13 0-2-16,6 1-1 16,3-1-3-16,21-6 3 15,7-5 3-15,5-11-5 16,9-6-4-16,4-7-22 15,6-11-26-15,-3-14 5 16,-8-5-22-16,-13-1 3 16,-10 1 11-16,-17 1 32 15,-4 4 25-15,-10 4 4 0,-11 3 13 16,5 7 32 0,2 2 21-16,8 7-2 0,3-1 4 15,3 3-17-15,0 0-33 16,0 0-14-16,0 0-4 15,0 17-1-15,12 7 1 16,2 5 4-16,-3 5 3 16,0 1-2-16,-5 4 0 15,0-4-5-15,0-3-1 16,-2-3 1-16,1-5-7 16,2-9-95-16,2-8-93 15,6-7-207-15</inkml:trace>
  <inkml:trace contextRef="#ctx0" brushRef="#br1" timeOffset="107284.46">2662 15494 947 0,'0'0'182'15,"0"0"-105"-15,0 0 58 16,0 0-32-16,0 0-56 16,0 0-25-16,0 0-12 15,18-10-10-15,18-6-4 16,13-4 4-16,5 1-11 16,-1 2-40-16,-6 5-26 0,-7 4-41 15,-13 8-54 1,-9 0-36-16,-18 12-118 0,0 10-75 15</inkml:trace>
  <inkml:trace contextRef="#ctx0" brushRef="#br1" timeOffset="107538.47">2770 15718 747 0,'0'0'211'16,"0"0"-105"-16,0 0 54 15,0 0-41-15,0 0-58 16,0 0-15-16,-5 1-9 16,5-1-17-16,16-3-16 15,14-11-4-15,12-2 3 0,7 0-6 16,-1 2-1-16,-5 4-44 16,-7 4-35-16,-8-1-11 15,-13 6-37-15,-7 1-37 16,-4 0-30-16,-4 0-81 15,0 1-116-15</inkml:trace>
  <inkml:trace contextRef="#ctx0" brushRef="#br1" timeOffset="114014.27">3906 15176 829 0,'0'0'227'0,"0"0"-170"16,0 0 87 0,0 0-33-16,0 0-55 0,0 0-26 15,0 0-18-15,-48 31-4 16,35-2-7-16,-2 5 0 15,0 4-1-15,-1 4 1 16,2-3-1-16,-2-3 1 16,2-7-1-16,0-5 0 15,3-8-2-15,2-6-7 16,3-7-6-16,3-3-2 16,0 0 7-16,0 0 1 15,-1-12-4-15,-1-3-24 0,2 0 13 16,3 5 18-16,0 3 4 15,0 4 2-15,0 2-6 16,9 1-1-16,9 0 3 16,5 4 2-16,5 9 1 15,3-1 1-15,2-1-3 16,0 0-3-16,2-2-27 16,-3-2-17-16,-4-5-7 15,-1-2 8-15,-6 0 6 16,-3 0 8-16,-8-5 10 15,-5-3 20-15,-5-5 5 16,0 1 1-16,0-2 5 16,-9-2 5-16,-3 3 9 15,0 3 17-15,6 0 11 0,0 5 14 16,4 0 3-16,1 3-17 16,1 2 2-16,-2 0-10 15,2 0-15-15,0 0-14 16,0 15-9-16,0 14 18 15,3 10 9-15,2 4-7 16,1 2-13-16,-3-1-2 16,0-3-4-16,-1-4-3 15,-2-6-4-15,0-4-33 16,0-10-54-16,3-8-73 16,1-9-113-16,0 0-254 15</inkml:trace>
  <inkml:trace contextRef="#ctx0" brushRef="#br1" timeOffset="114807.89">4355 15786 859 0,'0'0'277'16,"0"0"-216"-16,0 0 43 16,0 0 9-16,0 0-54 15,0 0-46-15,9-34-10 16,-3 37-3-16,0 17-5 16,-3 10 5-16,0 9-15 15,-3 1-22-15,0 1-10 16,-12-5-33-16,1-7-33 0,-2-7-18 15,4-8-40-15,3-11-39 16,6-3-79-16</inkml:trace>
  <inkml:trace contextRef="#ctx0" brushRef="#br1" timeOffset="115264.23">4928 15066 684 0,'0'0'206'16,"0"0"-69"-16,0 0 42 15,0 0-54-15,0 0-55 0,0 0-15 16,-73-46-17-1,68 80-19-15,-1 13-14 0,6 18 19 16,0 6-1-16,8 3-8 16,14 3 0-16,9-1-8 15,-1-4-7-15,4-9 0 16,-1-10-2-16,0-12-37 16,0-16-95-16,0-16-127 15,-3-9-254-15</inkml:trace>
  <inkml:trace contextRef="#ctx0" brushRef="#br1" timeOffset="126212.47">5487 15129 716 0,'0'0'225'0,"0"0"-140"16,0 0 64-16,0 0-6 0,0 0-45 15,0 0-20-15,0 0-14 16,-3-26-27-16,6 7-21 15,8 5-13-15,-1 3 2 16,6-1 0-16,2 2-4 16,2 2-1-16,2 6-2 15,-1 2-3-15,-3 0-6 16,4 20-14-16,-7 8-5 16,-3 6-13-16,-12 11 1 15,0 5-7-15,-9 0 15 16,-15 1 19-16,-4-2 13 15,1-5 1-15,2-9 1 16,7-7 2-16,6-14-2 0,7-8 0 16,4-3 2-1,1-3 3-15,0 0 12 0,0 0 7 16,0 0 4-16,12 0-11 16,21-14-13-16,14-3-2 15,4-6 3-15,0-2-5 16,3 3 0-16,-4 0-21 15,-5 6-62-15,-9 5-80 16,-8 10-107-16,-13 1-178 16</inkml:trace>
  <inkml:trace contextRef="#ctx0" brushRef="#br1" timeOffset="126441.28">6002 15422 1079 0,'0'0'102'0,"0"0"-20"16,0 0 71-16,0 0-86 16,0 0-48-16,-17 80-14 15,5-28 12-15,-2 3 2 16,-3-1-19-16,-1-5 1 15,3-5-1-15,2-12-34 16,4-9-90-16,4-14-95 16,5-9-179-16</inkml:trace>
  <inkml:trace contextRef="#ctx0" brushRef="#br1" timeOffset="130594.11">6400 15141 575 0,'0'0'303'15,"0"0"-224"-15,0 0 62 16,0 0-3-16,-24-90-61 16,24 64-24-16,3-1-16 0,15 4-4 15,2 3-17-15,0 4-8 16,-2 6-3-16,-1 4-5 16,-1 5-3-16,-4 1 2 15,3 0-4-15,-5 17-27 16,-4 9 0-16,-3 6 5 15,-3 5 6-15,0 5-5 16,-6-1-1-16,-9-3 7 16,-1-3 15-16,1-5 2 15,2-5 3-15,2-8 1 16,8-4-1-16,0-8 0 16,3-2 1-16,0 0-2 0,0-1 2 15,3-2-2-15,12 0 2 16,7 0 5-16,2 0 9 15,-1 0-4-15,-1 0-6 16,-3 0-5-16,-5 0 0 16,-1 0-1-16,-5 0 1 15,-2 0-2-15,-2 7-1 16,-1 6 3-16,-3 4 0 16,0 2 0-16,0 6 0 15,-15 0 2-15,-7 0-2 16,-3 0 0-16,-8-1 1 15,-6-2-1-15,-3-4-6 16,-7-7-14-16,0-4-45 0,-1-7-58 16,-2-7-85-1,2-25-261-15</inkml:trace>
  <inkml:trace contextRef="#ctx0" brushRef="#br1" timeOffset="141125.74">7132 14930 898 0,'0'0'106'0,"0"0"-36"16,0 0 84-16,0 0-33 15,0 0-48-15,0 0-21 16,0 0-24-16,-31-7-17 16,28 42-10-16,3 11 0 15,0 1 2-15,0 0-2 0,18-7-1 16,7-5-1 0,4-9-1-16,-1-12-3 0,5-3-2 15,-3-11-26-15,-5 0-17 16,-1-1 1-16,-8-18-10 15,-4-5 9-15,-6-3 14 16,-4-3 3-16,-2 0 10 16,0 5 12-16,0 2 9 15,0 6 2-15,-2 6 11 16,1 3 22-16,1 7 12 16,0 1 5-16,0 0-13 15,0 0-11-15,0 0-15 16,6 19-6-16,8 11-3 15,3 10 10-15,-1 4 10 0,-7 5-9 16,-1-2-5-16,-5 1-6 16,0 0-2-16,-3-4-3 15,4-6-29-15,-1-8-52 16,0-10-68-16,6-10-128 16,-1-10-251-16</inkml:trace>
  <inkml:trace contextRef="#ctx0" brushRef="#br1" timeOffset="141344.19">7642 15422 971 0,'0'0'192'15,"0"0"-167"-15,0 0 90 0,0 85 5 16,-1-42-52-16,-9 2-41 15,-2 2-16-15,-2-2-5 16,-1-3-6-16,3-8-11 16,2-6-75-16,1-11-70 15,3-9-162-15,0-8-367 16</inkml:trace>
  <inkml:trace contextRef="#ctx0" brushRef="#br1" timeOffset="145992.53">8086 14916 474 0,'0'0'464'16,"0"0"-368"-16,0 0-2 15,0 0 67-15,0 0-66 16,0 0-45-16,0 0-27 15,-32-17-12-15,32 31-9 16,0 15 0-16,0 8 2 16,6 4 0-16,6 0-4 15,5-5 2-15,3-1-4 16,3-10 2-16,-1-6-16 0,1-8-33 16,0-8-1-16,0-3-16 15,0-7 10-15,-1-14 1 16,-5-7 17-16,-5-5 20 15,-6-2 9-15,-6-3 5 16,0 3 3-16,0 4 1 16,-4 7 3-16,-2 7 1 15,0 4 25-15,3 6 25 16,3 5 10-16,0 2-4 16,0 0-25-16,0 0-12 15,0 6-13-15,7 19-4 16,11 18 39-16,0 6-20 15,-2 11-16-15,-8-1-5 16,-2-4-4-16,-4-4 3 0,-2-7-3 16,0-8-22-16,0-8-45 15,0-11-51-15,5-11-85 16,4-6-131-16</inkml:trace>
  <inkml:trace contextRef="#ctx0" brushRef="#br1" timeOffset="146392.75">8375 14674 949 0,'0'0'148'0,"0"0"-29"16,0 0 30-16,0 0-46 15,0 0-63-15,0 0-23 16,31 27 1-16,20 12 32 15,4 7-21-15,-1 7-15 16,-8 8-9-16,-13 6-3 16,-17 8-2-16,-16 1 0 0,-1 0-4 15,-32-1-31-15,-9-6-26 16,-10-3-53-16,-5-7-29 16,-5-10-73-16,-4-7-77 15,-1-9-249-15</inkml:trace>
  <inkml:trace contextRef="#ctx0" brushRef="#br1" timeOffset="149225.69">3769 15141 213 0,'0'0'314'15,"0"0"-228"-15,0 0 7 16,0 0 28-16,0 0-13 0,0 0-15 16,19-48-2-16,-19 48 0 15,0 0-23-15,0-2-9 16,-13 2-19-16,-10 0-14 15,-18 4-16-15,-9 13-6 16,-6 5-4-16,-1-1 3 16,8-3 0-16,15-1-3 15,11-8-3-15,13-4 3 16,5-2-3-16,5-3-3 16,0 0 2-16,0 0-4 15,0 0 0-15,0 0-1 16,0 0 3-16,3 3 4 15,3 0 2-15,2 7-1 16,2 0 2-16,1 9 2 16,2 8-3-16,-3 6 3 0,1 10-2 15,-5 7 3 1,6 6 2-16,-5 3-2 0,-1 0 1 16,-1 2 4-16,-1-3 1 15,-1-2-2-15,3-5 0 16,0-1 1-16,-3-4-7 15,0-2 1-15,0-3 2 16,0-5 1-16,3-7-1 16,-2-5 0-16,1-7 3 15,1-5 1-15,0 0-3 16,1-4 0-16,-1-1-2 16,3-1-2-16,0 0 2 0,3-1-1 15,6 1-2-15,1 0-1 16,4-4 0-16,-2 1-2 15,1-3 0-15,0 0-44 16,-5 0-20-16,4 0-42 16,-2-14-80-16,2-6-112 15,0-2-367-15</inkml:trace>
  <inkml:trace contextRef="#ctx0" brushRef="#br1" timeOffset="150525.47">8657 14632 767 0,'0'0'46'16,"0"0"-12"-16,0 0 86 16,0 0-19-16,0 0-53 15,-39-73-8-15,36 59-4 16,3 5 1-16,0 2-18 15,0 4-6-15,0 2-4 0,0-1 1 16,0 1-6-16,4-5-4 16,20-3-1-16,9-1 1 15,6 0 0-15,5 3 0 16,0 0-1-16,-4 3 1 16,0 1-1-16,-5 3 1 15,-7 0-1-15,-8 0-2 16,-7 0 1-16,-6 7 0 15,-2 3 1-15,-2 2 2 16,-3 7 3-16,3 4 1 16,-3 2 2-16,3 6-4 15,0 1 3-15,0 1 0 16,0 2 7-16,1 1-2 0,2 1-1 16,-1-1 3-16,1 1-2 15,1 1 3-15,-1 3-4 16,2 3 2-16,-4 3-4 15,3 2-4-15,-2-3 3 16,2-2-6-16,1-2 1 16,-2-5-2-16,6-2 1 15,-3-3-1-15,0-4 1 16,-1-5-1-16,0 1-1 16,3-5-1-16,-1-2 4 15,-1 0-4-15,0-2 2 16,-3-1 0-16,-3 0 0 15,1 1-1-15,-4 0 1 16,0 3 2-16,-10 2 0 0,-11 4 6 16,-9 1-6-16,-4 0-2 15,-2 0 2-15,0-3-2 16,2-2 0-16,4-6 0 16,3-4-4-16,5-8-20 15,10-2-66-15,6-16-92 16,6-16-179-16</inkml:trace>
  <inkml:trace contextRef="#ctx0" brushRef="#br1" timeOffset="164955.28">10318 14875 917 0,'0'0'141'15,"0"0"-42"-15,0 0-18 16,0 0-59-16,0 0-14 15,0 0-3-15,0 0-1 16,-1 0-4-16,1 0 0 16,0 0-2-16,0 0 4 15,0 0-2-15,0 0 4 0,0-8-2 16,0-10 8-16,0-9 20 16,9-9-30-16,0-9 0 15,-2 2-7-15,-2 3-4 16,-5 11 4-16,0 11 3 15,0 8 4-15,0 8 2 16,0 1 1-16,0 1-2 16,0 0-1-16,0 10-8 15,0 15-4-15,0 9 12 16,0 7 0-16,0 0 3 16,0 3 2-16,0-1 5 15,0 3-1-15,0 0-5 16,0 1-2-16,0-2-2 0,0-3-1 15,0-6-8-15,0-2-84 16,0-9-61-16,-3-9-72 16,-2-7-103-16</inkml:trace>
  <inkml:trace contextRef="#ctx0" brushRef="#br1" timeOffset="165166.1">10250 15223 794 0,'0'0'143'16,"0"0"-13"-16,0 0 27 15,0 0-80-15,0 0-43 16,0 0 1-16,68-19 1 0,-33 8-29 16,-4 1-7-16,0 3-1 15,-1-1-11-15,-3 1-54 16,0 1-85-16,-5 2-104 15,-5-1-178-15</inkml:trace>
  <inkml:trace contextRef="#ctx0" brushRef="#br1" timeOffset="165607.09">10888 14648 911 0,'0'0'140'0,"0"0"49"16,0 0-101-16,0 0-68 15,0 0-12-15,0 0-6 16,-54-18-2-16,53 28-6 15,1 7-11-15,0 1 16 16,0-4-2-16,7 1-1 16,11-7 4-16,2-1-2 15,1-6 2-15,-4-1-6 0,-6 0 3 16,-2 0-1-16,-6-5-1 16,-3-6-3-16,0-4 1 15,0 5 7-15,-9 1 0 16,-3 4 0-16,-1 5 1 15,2 0-1-15,-4 2-1 16,5 15-2-16,-1 4 0 16,4 4-14-16,4 2-57 15,3-1-24-15,0 5-61 16,0-4-104-16,7-2-290 16</inkml:trace>
  <inkml:trace contextRef="#ctx0" brushRef="#br1" timeOffset="165938.09">10925 15020 644 0,'0'0'271'0,"0"0"-184"16,0 0 60-16,0 0-43 16,0 0-66-16,0 0 4 15,-25 41-16-15,25-34-16 16,0-2-5-16,0 1-5 15,6-5-1-15,10-1-1 16,1 0 1-16,2 0 0 16,-1-1-1-16,-4-9-19 0,-7-1 10 15,-4-2 8 1,-3-3 3-16,0 4 0 0,-4-1-2 16,-10 6 1-16,-2 5-2 15,-1 2-1-15,-2 0 0 16,-3 13-13-16,0 4-28 15,2 2-47-15,-1-1-44 16,6-1-98-16,-3-3-227 16</inkml:trace>
  <inkml:trace contextRef="#ctx0" brushRef="#br1" timeOffset="168388.64">11868 14284 478 0,'0'0'85'16,"0"0"37"-16,0 0 45 15,0 0-53-15,0 0-63 16,5-72-24-16,-21 67-5 16,-10 0-10-16,-13 5-8 15,-9 0-4-15,-7 2-2 16,-1 10-5-16,2 3 0 0,9-3 0 15,9 0 5-15,11-4-5 16,9-3-1-16,10-3 4 16,4-2-2-16,2 2-4 15,0-2-3-15,0 0 1 16,0 3 5-16,0 1 1 16,5 3 6-16,5 3 0 15,-3 2 1-15,2 5 7 16,-1 5-3-16,-1 3 14 15,-1 4-8-15,-3 4 4 16,0 3 3-16,2 3 10 16,-1 3-11-16,2 3 5 15,-2 4-13-15,-1-1 7 16,-3 3 9-16,0 2-4 0,0-3 2 16,0 4-6-16,-6-2-4 15,-4 0 1-15,1-3 1 16,2-6-11-16,-2-7 4 15,4-8-3-15,1-6 0 16,1-5 3-16,1-4 2 16,2-3 0-16,0-3-3 15,0-1 3-15,0-1 1 16,3-1-3-16,8 2 1 16,7-2 7-16,7-1-6 15,8-3 8-15,7 0-8 16,9-1-3-16,5-9-7 15,1-1 0-15,2 2-3 0,-8 2-9 16,-13 3-17-16,-11 4-18 16,-13 0-20-16,-9 0-25 15,-3 0 27-15,0 0 9 16,-1 4-1-16,-14 2-33 16,-1-6-50-16,2 0-92 15,6-7-256-15</inkml:trace>
  <inkml:trace contextRef="#ctx0" brushRef="#br1" timeOffset="169056.62">12409 14425 773 0,'0'0'145'16,"0"0"13"-16,0 0-28 0,0 0-89 16,0 0-14-16,0 0-9 15,-28-34-10-15,28 37-8 16,-1 19 0-16,1 8 0 16,0 7 3-16,0-3 5 15,1 2 0-15,16-5 0 16,7 0 0-16,4-8-1 15,5-4-1-15,1-6-5 16,-1-9-1-16,-3-4-5 16,-6 0-25-16,-8-2-11 0,-6-15 10 15,-5-2 6 1,-4-6-2-16,-1-3 17 0,0 4 10 16,-6 2 0-16,-4 2 5 15,0 3 39-15,4 6 8 16,1 5 1-16,2 2 7 15,3 4-4-15,0 0-17 16,0 0-22-16,0 0-11 16,0 1-6-16,0 16-2 15,0 9 2-15,8 8 3 16,2 4 0-16,-4 4 4 16,-2 3-4-16,1-4-3 15,-4 0 2-15,1-3-4 16,-2-4 1-16,0-6-51 15,0-2-53-15,0-7-68 0,6-5-107 16,4-7-270 0</inkml:trace>
  <inkml:trace contextRef="#ctx0" brushRef="#br1" timeOffset="169355.88">12914 14858 938 0,'0'0'229'16,"0"0"-135"-16,0 0 76 0,0 0-64 15,0 0-81-15,0 0-14 16,0-4 0-16,1 25-10 15,2 12 5-15,-3 9-1 16,0 8-2-16,-12 7-2 16,-11-2-1-16,-7-1-13 15,1-7-66-15,2-9-76 16,2-13-95-16,1-13-221 16</inkml:trace>
  <inkml:trace contextRef="#ctx0" brushRef="#br1" timeOffset="174187.29">13513 14330 667 0,'0'0'104'15,"0"0"-46"-15,0 0 77 16,0 0-18-16,0 0-30 15,0 0-7-15,0 0-26 16,0-33-17-16,0 33-13 16,0 17-8-16,0 21-4 15,-7 18 53-15,-9 15-23 16,-4 9-12-16,-2 6-9 0,2-2 5 16,8-5-8-16,11-5-16 15,1-14-2-15,15-9-5 16,19-15-40-16,11-17-70 15,13-19-50-15,8-21-103 16,1-23-314-16</inkml:trace>
  <inkml:trace contextRef="#ctx0" brushRef="#br1" timeOffset="174954.3">13976 14364 808 0,'0'0'163'0,"0"0"-32"16,0 0 28-16,0 0-39 16,0 0-51-16,0 0-21 15,0-17-22-15,-5 25-15 16,-5 16-7-16,-6 10 0 15,-4 7 1-15,2 0-2 16,3 1-2-16,6-7 1 16,6-3-2-16,2-10-1 15,1-5-4-15,0-8-6 16,13-2-19-16,5-2 10 16,4-4-2-16,2-1 3 15,0 0 4-15,-1 0 3 0,-1-7 2 16,-1 0-6-1,-2 1-3-15,1 1-4 0,-3 1-15 16,0 0 2-16,1 2-13 16,-6 0-8-16,1-1 18 15,-4-1 14-15,-3 1 8 16,-1-3 12-16,-1-2 5 16,-2-1 3-16,-1-2-2 15,-1 3 8-15,0 0 8 16,0 1 22-16,0 0 9 15,0 1 16-15,0 1-5 16,0 1 9-16,-1 2-13 16,-1 1-6-16,1 1 0 15,1 0-18-15,0 0-11 16,-2 0-8-16,1 7-8 0,-1 20-2 16,1 11 10-16,-1 8-1 15,1 2-10-15,-4 0-1 16,2-7 0-16,1-6-9 15,2-9-31-15,0-8-48 16,0-5-74-16,2-9-98 16,13-4-160-16</inkml:trace>
  <inkml:trace contextRef="#ctx0" brushRef="#br1" timeOffset="175404.73">14411 14829 1029 0,'0'0'113'16,"0"0"27"-16,0 0 16 15,0 0-82-15,0 0-33 16,0 0 0-16,6 7-10 15,9 9 3-15,2 4-16 16,-4 2-9-16,-4 6-3 16,-8 6-5-16,-1 4-1 15,-13 5-1-15,-17 0-5 16,-12-2-21-16,-8-4-30 16,-7-5-47-16,-4-9-96 15,1-6-144-15,3-7-422 0</inkml:trace>
  <inkml:trace contextRef="#ctx0" brushRef="#br1" timeOffset="188819.79">15002 14439 812 0,'0'0'190'16,"0"0"-83"-16,0 0 15 15,0 0 30-15,0 0-54 16,0 0-52-16,0 0-23 16,0-29-12-16,0 49-8 15,0 9-1-15,0 9-2 16,2-1 4-16,12-1-4 15,4-5 0-15,3-6-1 16,3-4-3-16,1-6-10 16,2-9-13-16,0-6-11 0,2 0-7 15,-4-9 6 1,-4-8 9-16,-9-7 6 0,-4 1 5 16,-3-5 4-16,-5 1 2 15,0 3 11-15,0 3 2 16,0 9 2-16,0 2 9 15,0 7 26-15,0 2 4 16,0 1-6-16,0 0-4 16,0 0-10-16,0 0-5 15,0 14-9-15,7 12 9 16,7 10 9-16,-1 6-11 16,-4 4-10-16,-3 3-3 0,-1-2-1 15,-5 0-1 1,0-6-27-16,0-3-58 0,0-6-57 15,0-11-126-15,4-7-296 16</inkml:trace>
  <inkml:trace contextRef="#ctx0" brushRef="#br1" timeOffset="189039.04">15591 14919 163 0,'0'0'1091'16,"0"0"-1040"-16,0 0 66 15,0 0-13-15,0 0-41 0,0 82-40 16,0-38-12-16,-16 6-8 16,-10 5-3-16,-6-4-5 15,-3-1-28-15,2-7-57 16,2-10-94-16,4-8-139 15,3-8-475-15</inkml:trace>
  <inkml:trace contextRef="#ctx0" brushRef="#br1" timeOffset="197867.48">16110 14374 260 0,'0'0'574'16,"0"0"-458"-16,0 0 19 16,0 0 42-16,0 0-83 15,0 0-25-15,-54-84-17 16,54 69-29-16,11 0-11 16,8 0-8-16,5 1-3 15,1 4 0-15,-3 4 1 16,0 6-2-16,-2 0-3 15,-3 4 2-15,-1 16-2 16,-8 7-1-16,-5 6-9 0,-3 5-12 16,0 1-6-1,-12 2 1-15,-7-3 11 0,-1-4-5 16,4-7 1-16,3-6 12 16,3-7 8-16,7-6 2 15,2-4 1-15,1-2-1 16,0-2 1-16,0 0-1 15,0 0 0-15,0 0 0 16,9 0 1-16,10 0 6 16,2 0-1-16,0 0-2 15,1 0-3-15,-2 0 0 16,-1 0-1-16,-2 0 0 16,-4 5-3-16,-1 1 0 15,-5 5-11-15,-2 1 6 16,-4 4 3-16,-1 6 1 0,0 3 0 15,-4 2 2-15,-14 4 1 16,-2-1-2-16,-2 0-5 16,0-3-18-16,4-5-13 15,2-2-10-15,5-3-42 16,8-6-63-16,3-4-128 16,0-7-335-16</inkml:trace>
  <inkml:trace contextRef="#ctx0" brushRef="#br1" timeOffset="198084.98">16610 14822 1034 0,'0'0'120'16,"0"0"3"-16,0 0 19 15,0 0-64-15,0 0-52 16,0 0-14-16,-9 57 4 15,-7-20-9-15,-3 5-7 16,-6 4 0-16,-2 1-23 16,-1-3-86-16,3-10-83 15,4-9-188-15</inkml:trace>
  <inkml:trace contextRef="#ctx0" brushRef="#br1" timeOffset="200417.31">17151 14320 731 0,'0'0'132'0,"0"0"-69"16,0 0 52-16,0 0 19 15,0 0-55-15,9-77-26 16,8 55-8-16,2 1-16 0,4 1-6 15,0 3-8-15,-5 8-2 16,-6 1-5-16,-6 5-1 16,-3 3-7-16,2 0-2 15,0 0-3-15,3 4-8 16,-2 15 2-16,-3 5-12 16,-3 4-19-16,0 5-6 15,0-2 4-15,-6-2 1 16,-3 0 11-16,0-5 17 15,0 0 10-15,3-7 5 16,2-4 0-16,-1-1 1 16,3-6-1-16,2-1 1 0,0 0 2 15,0-1 3-15,7-2 7 16,9 1 2-16,8-1 6 16,4-1-10-16,2-1-4 15,0 0-6-15,-5 0-1 16,-3 0 0-16,-5 1 0 15,-2 4 0-15,-6 1 0 16,-3 3 0-16,-3 4 0 16,-3 4 1-16,0 3 3 15,-11 6-1-15,-8 0-1 16,-5 0-2-16,-1-3 1 16,-5-1-1-16,-4 0 0 15,0-5-3-15,1-1-5 16,1-6-26-16,3-5-37 15,5-5-96-15,6 0-190 0</inkml:trace>
  <inkml:trace contextRef="#ctx0" brushRef="#br1" timeOffset="212914.46">17664 14132 10 0,'0'0'1005'0,"0"0"-907"16,0 0-15-16,0 0 59 16,0 0-31-16,0 0-58 0,0 0-27 15,44-24-16-15,-3 50 17 16,7 6-1-16,-3 14-16 15,-11 4-4-15,-9 4-4 16,-8 2 1-16,-8 0-2 16,-9-1-2-16,0-2-2 15,-13-6-8-15,-11-4-18 16,-5-7-11-16,0-9-27 16,-7-5-5-16,0-8-23 15,-2-6-15-15,6-8-24 16,6 0-72-16,9-11-189 15</inkml:trace>
  <inkml:trace contextRef="#ctx0" brushRef="#br1" timeOffset="213682.71">18070 13871 936 0,'0'0'69'16,"0"0"20"-16,0 0 60 15,0 0-34-15,0 0-49 16,0 0-16-16,-9-66-27 0,40 66-14 16,13 0-3-16,5 0-4 15,0 11-2-15,-4 6-1 16,-8 2 0-16,-1 1-1 16,-9 3 2-16,-3-2-2 15,-3 1 1-15,-5 0 1 16,-3 2 0-16,-5 6 2 15,-5 3 0-15,-3 7-1 16,0 5 5-16,0 6 1 16,-5 2 5-16,-1 1 4 15,5 0-7-15,-1-4-5 16,2-3-1-16,0-5-2 16,0 0 0-16,0-6-1 0,0-2 0 15,0-4-1 1,0-5 1-16,0-3-1 0,0-3 1 15,0 1 0-15,2-4 0 16,-2 1 0-16,0-1-4 16,0 0 4-16,0-1-3 15,-9 3-2-15,-9 0-4 16,-9 2 7-16,-4-1-5 16,-11 1-4-16,-7-2 4 15,-8-1 2-15,-1-2-12 16,3-4-19-16,7-3-14 15,8-5-37-15,10-3-92 16,6 0-87-16,8-15-342 16</inkml:trace>
  <inkml:trace contextRef="#ctx0" brushRef="#br1" timeOffset="-185361.43">19235 14991 882 0,'0'0'214'0,"0"0"-180"16,0 0 36-16,0 0 78 15,0 0-73-15,0 0-51 16,0 0-24-16,-3-3-1 16,0 33-6-16,0 11 7 15,-4 3 0-15,-4-1-8 16,-2-6-31-16,-1-7-32 0,1-7-21 16,4-14-76-16,4-9-69 15,5-2-139-15</inkml:trace>
  <inkml:trace contextRef="#ctx0" brushRef="#br1" timeOffset="-184554.35">20044 14282 737 0,'0'0'137'16,"0"0"-2"-16,0 0 21 15,0 0-57-15,0 0-47 16,0 0-12-16,-32 15-17 16,2 1-12-16,-4 1-5 15,-2 0 0-15,5-2 1 0,3-5-4 16,7-5 1-16,7-3-1 16,5-2-2-16,0 0 2 15,6-18-3-15,2-10-4 16,1-9-10-16,0-4-2 15,8 1 3-15,6 8 9 16,0 6 4-16,-3 9 0 16,-1 4 2-16,-3 6-3 15,-2 2 1-15,0 5-1 16,1 0-2-16,3 5 0 16,5 17 3-16,-4 9 3 15,-2 8-2-15,-4 7 5 16,-4 4-2-16,0 4 5 0,0 1 0 15,-7-2-2 1,-7-1-3-16,-5-6-3 0,0-6-1 16,2-6 1-16,1-8 1 15,2-7-1-15,3-8-2 16,3-7 2-16,0-4 0 16,-2 0 5-16,-9-13-4 15,-4-9-2-15,0-8-4 16,6 0 1-16,5 1 0 15,9 6 3-15,2 9 0 16,1 7 0-16,0 6 9 16,0 1-8-16,16 0-1 15,11 4 0-15,9 13-1 16,-1 4 1-16,0 5-1 0,-2 1 1 16,-1-1-1-16,0-1 1 15,-1-2-5-15,-1-5-35 16,4-6-39-16,0-10-40 15,5-2-40-15,3-5-102 16,-2-20-284-16</inkml:trace>
  <inkml:trace contextRef="#ctx0" brushRef="#br1" timeOffset="-184170.88">20440 14275 853 0,'0'0'156'16,"0"0"-30"-16,0 0 74 15,0 0-76-15,0 0-72 16,0 0-14-16,-79-17-25 16,70 34-5-16,2-1-8 15,2 3 0-15,5-4 0 16,0-2-2-16,0-1 1 15,3-3-3-15,10-4-1 16,0-2-21-16,0-3-14 16,-1 0 4-16,-6-8 7 15,-1-9 17-15,-5-1-11 0,0-1 13 16,0 4 5-16,-10 5 2 16,-4 5 1-16,2 2 1 15,-1 3 1-15,2 0-5 16,3 14 0-16,2 7-2 15,5 2-32-15,1 6-39 16,0 3-46-16,4-3-29 16,13 2-78-16,4-4-140 15</inkml:trace>
  <inkml:trace contextRef="#ctx0" brushRef="#br1" timeOffset="-183815.32">20534 14654 548 0,'0'0'272'0,"0"0"-140"16,0 0 36-16,0 0-45 15,0 0-65-15,0 0-8 16,-64 50-12-16,60-36-17 16,-1-2-10-16,5-2-5 15,0-3-6-15,0 0 0 16,9-4 0-16,9-3 0 15,3 0-4-15,1-8-19 16,-1-11-11-16,-6-3 1 16,-9 2 0-16,-6-4 4 0,0 5 9 15,-10 3 10 1,-7 5 10-16,-1 5 0 0,0 5 0 16,-1 1 1-16,4 0-1 15,0 4 0-15,6 6-2 16,4 1-5-16,5 0-40 15,0-1-85-15,4-3-85 16,14-7-100-16</inkml:trace>
  <inkml:trace contextRef="#ctx0" brushRef="#br1" timeOffset="-182970.53">21205 13955 700 0,'0'0'126'0,"0"0"21"0,0 0 25 16,-22-83-40-16,-6 67-70 15,-10 4-23-15,-9 5-15 16,-5 4-4-16,-1 3-8 15,4 0-7-15,10 0-2 16,8 3-3-16,12 1 2 16,8 1-2-16,8-5 0 15,3 0 0-15,0 0-7 16,0 0 0-16,0 0-2 16,0 1 3-16,0 4 2 15,4 7 2-15,4 2 2 16,3 5 0-16,-1 6 3 15,-1 3-1-15,-2 6 0 16,2 7 0-16,0 5 11 0,-1 9 6 16,1 6-2-16,-1 4 11 15,2 1-6-15,-4-2-8 16,-2-2-2-16,2-4-2 16,-5-2-7-16,1-1 1 15,-2-4-1-15,0-2 2 16,0-2-2-16,0-5-2 15,0-3 0-15,-3-1 1 16,0-4-2-16,2 0 0 16,1-2 1-16,-2 0-1 15,2-6-1-15,-1 5 1 16,1-6 0-16,0-2 1 0,0-1-2 16,0-3 1-16,0-3 0 15,11 1 0-15,3-8-1 16,2-1 1-16,5-2 0 15,9-3-1-15,7-3 0 16,5 0 0-16,-2-3-2 16,0-6-14-16,-8-1-13 15,-11 3-5-15,-5-1-11 16,-7 4-1-16,-7-1-14 16,-2-2-6-16,0 2-62 15,-5-2-51-15,-7 0-132 16</inkml:trace>
  <inkml:trace contextRef="#ctx0" brushRef="#br1" timeOffset="-182236.88">21508 14383 602 0,'0'0'198'15,"0"0"-95"-15,0 0 89 16,0 0-23-16,0 0-68 0,0 0-28 15,-32-70-1 1,30 70-39-16,1 1-27 0,-2 18-3 16,1 12-2-16,2 6 5 15,0 3-2-15,0-3-4 16,18-3 1-16,0-7-1 16,7-5 0-16,4-7-4 15,-1-4-3-15,0-9-30 16,-3-2-15-16,-2 0-7 15,-5-17 18-15,-5-7 0 16,-4-8 20-16,-4-1 12 16,-5 1 7-16,0 1 2 15,0 8 5-15,-2 3 18 16,-4 9 29-16,1 4 4 0,4 6 9 16,-1 1-17-16,1 0-22 15,1 0-18-15,0 16-5 16,0 10 0-16,0 13 11 15,1 5-5-15,6 2-3 16,-3-2-5-16,-1 1-1 16,-1-5-2-16,-2-2 1 15,0-5-6-15,0-4-36 16,0-4-57-16,0-6-35 16,3-2-118-16,6-4-216 15</inkml:trace>
  <inkml:trace contextRef="#ctx0" brushRef="#br1" timeOffset="-181933.38">21957 14791 984 0,'0'0'118'16,"0"0"35"-16,0 0 9 15,0 0-68-15,0 0-51 0,0 0-13 16,6 18 10-16,-5 6-9 16,-1 5-20-16,0 3-8 15,-17 3-1-15,-12 5-2 16,-5-4 0-16,-3-1-19 15,-3-6-38-15,4-7-56 16,4-6-99-16,6-8-176 16</inkml:trace>
  <inkml:trace contextRef="#ctx0" brushRef="#br1" timeOffset="-174505.49">22604 14165 869 0,'0'0'191'0,"0"0"-133"0,0 0 17 15,0 0 84-15,-3-72-51 16,1 72-45-16,0 0-36 16,-7 20-17-16,-6 32-8 15,-7 21 34-15,-4 16-11 16,3 2-11-16,1 0-1 15,-1-7-9-15,2-9 0 16,6-11-4-16,5-16-3 16,10-13-2-16,3-11-36 15,30-16-28-15,17-8-37 16,14-6-106-16,6-21-124 16,-6-7-175-16</inkml:trace>
  <inkml:trace contextRef="#ctx0" brushRef="#br1" timeOffset="-173988.71">22967 14221 873 0,'0'0'146'16,"0"0"-19"-16,0 0 64 0,0 0-59 15,0 0-63-15,0 0-36 16,-2-7-15-16,2 24-9 16,0 7-8-16,0 7 18 15,0-1-15-15,9-1-2 16,7-5-1-16,3-2-1 15,3-9-1-15,1-4-1 16,0-8-19-16,3-1-7 16,-3 0-1-16,-2-17-7 15,-4-6 5-15,-6-7 10 16,-3 0 0-16,-5-1 11 16,-3 6 8-16,0 8 2 15,0 5 11-15,0 8 24 0,0 3 16 16,0 1-10-1,0 0-23-15,0 11-7 0,11 20-7 16,3 16 31-16,-1 4-8 16,-6 5-15-16,-2-1-11 15,-5-4 1-15,0-7-2 16,0-3-3-16,-6-10-38 16,-2-8-57-16,8-9-132 15,0-9-201-15</inkml:trace>
  <inkml:trace contextRef="#ctx0" brushRef="#br1" timeOffset="56569.66">23682 14766 777 0,'0'0'96'0,"0"0"-43"15,0 0 48-15,0 0 135 16,0 0-151-16,0 0-41 16,0 0-16-16,0 0-13 15,-16-32-15-15,16 45 2 16,0 8-2-16,-5 8 2 16,-3-1-1-16,-1 0 0 15,0-1-1-15,0-2-11 16,3-5-34-16,3-6-36 15,3-3-27-15,0-11-38 16,0 0-27-16,2-14-63 16</inkml:trace>
  <inkml:trace contextRef="#ctx0" brushRef="#br1" timeOffset="57190.79">23873 14212 877 0,'0'0'42'0,"0"0"35"16,0 0 99-16,-17-80-85 15,18 66-42-15,10 3-28 16,5 2-10-16,-1 4-5 16,3 5-6-16,-3 0 0 15,-2 5-4-15,-4 14 0 16,-4 10 4-16,-5 5-2 16,0 5-3-16,-9 2-11 15,-7-2-10-15,1-5-7 16,0-1 7-16,3-8 2 15,3-5 12-15,3-6 10 16,0-5 2-16,3-6 0 16,2-1 0-16,1-2 0 0,0 0 3 15,0 0 4-15,0 0-3 16,16 0 3-16,7-2 1 16,3-4-8-16,-1 2 2 15,-2 2-3-15,-4 2 1 16,-5 0-6-16,-1 0 5 15,-3 0-5-15,-4 8 4 16,-1 5-2-16,-5 0 0 16,0 7 1-16,0 1 3 15,0 2 0-15,-9 2 3 16,-4 2-6-16,-2-1 6 16,-2 2-6-16,1-5 0 0,1-1-11 15,4-3-44 1,4 0-54-16,7-8-18 0,0-5-38 15,1-6-171-15</inkml:trace>
  <inkml:trace contextRef="#ctx0" brushRef="#br1" timeOffset="57425.01">24432 14654 909 0,'0'0'135'16,"0"0"67"-16,0 0-38 16,0 0-89-16,0 0-48 15,0 0-10-15,-35 17-15 0,16 17 4 16,-5 8-2-16,-4 2-4 16,-2-2-1-16,0 0-3 15,2-4-14-15,4-1-93 16,3-4-69-16,5-12-85 15,7-8-98-15</inkml:trace>
  <inkml:trace contextRef="#ctx0" brushRef="#br1" timeOffset="61223.51">24957 14241 634 0,'0'0'108'16,"0"0"-47"-16,0 0 17 15,0 0 27-15,14-90-21 16,5 73-24-16,4 0-16 16,0 4-9-16,-4 5-1 15,-2 5-18-15,-5 3-8 16,-4 0-5-16,-3 3-2 16,-2 13 1-16,-3 6 0 15,0 4-2-15,0 4-2 16,-8-1-8-16,-5 0-7 15,-1-2 1-15,0 0 3 16,-1-4-4-16,-1-1 11 0,0-5 6 16,3-4 0-1,6-1 1-15,2-5-1 0,4 0 2 16,1-2-2-16,0-2 1 16,7-1 4-16,15-1-5 15,5-1 4-15,3 0-1 16,0 0-2-16,-3 0 0 15,-5 0-1-15,-1 0 2 16,-6 4-3-16,-2 0 1 16,-4 1-5-16,-1 2 1 15,-2 0-1-15,-3 3 2 16,-3 2-2-16,0 1 2 0,0 4 0 16,-2-1-2-16,-13 4 2 15,-1-3 2-15,-3 2-3 16,-1-1-4-16,2 0-2 15,2-1-11-15,5-1-16 16,5-2-20-16,6-3-37 16,0-2-55-16,5-3-189 15</inkml:trace>
  <inkml:trace contextRef="#ctx0" brushRef="#br1" timeOffset="61462.7">25601 14739 805 0,'0'0'179'0,"0"0"-155"16,0 0 20-16,0 0 91 15,0 0-54-15,-51 76-54 16,32-41-15-16,-3 5-7 15,-2 3-5-15,-3 0-5 16,-2-2-23-16,3-4-79 16,3-9-90-16,3-9-40 15</inkml:trace>
  <inkml:trace contextRef="#ctx0" brushRef="#br1" timeOffset="63590.62">26186 14393 185 0,'0'0'679'15,"0"0"-654"-15,0 0-7 0,0 0 112 16,0 0-30-16,0 0-39 16,4-60-33-16,-4 51-7 15,0-1-8-15,0 3-4 16,2 2-3-16,1 3 2 15,-2 1-5-15,1 1-3 16,-1 0-2-16,-1 0-7 16,2 0 0-16,2 0-7 15,5 1-24-15,2 10 17 16,-1 5 12-16,-4 4-8 0,-2 2-1 16,-4 5 15-16,0 2 3 15,-16 0 1-15,-6 2 2 16,-2-4 3-16,-5 2-3 15,2-5 3-15,5-6 7 16,6-2-4-16,9-7-3 16,3-5 6-16,4-4-9 15,0 1 1-15,0 1 0 16,18-2-1-16,20 0 15 16,15 0 6-16,16-8-5 15,10-12-14-15,2-2-3 16,-3-2-3-16,-9 3-20 15,-11 3-60-15,-16 3-54 0,-15 7-92 16,-15 2-165 0</inkml:trace>
  <inkml:trace contextRef="#ctx0" brushRef="#br1" timeOffset="73038.41">26676 14054 879 0,'0'0'135'0,"0"0"-78"15,0 0 46-15,0 0 42 16,0 0-47-16,0 0-37 16,0 0-27-16,0-21-14 15,11 21-8-15,16 17-11 16,12 9 17-16,10 8 0 15,0 7-11-15,-3 6-7 16,-4 4 2-16,-6 0-2 0,-14-1-1 16,-8-4-20-1,-11-5-15-15,-3-2-28 0,-11-3-22 16,-19-5-12-16,-11-4-23 16,-9-8 22-16,-3-4-13 15,2-7-21-15,9-7-86 16,8-1-4-16</inkml:trace>
  <inkml:trace contextRef="#ctx0" brushRef="#br1" timeOffset="73871.66">27006 13648 907 0,'0'0'132'0,"0"0"-35"15,0 0 66-15,0 0-43 0,0 0-42 16,0 0-40 0,-21-30-20-16,51 24-8 0,19-3-10 15,17 3-2-15,6 4 1 16,-1 2-2-16,-4 0 1 15,-7 3-1-15,-11 11-5 16,-9 3-18-16,-14 2 6 16,-7 4 4-16,-7 7 10 15,-6 7 4-15,-5 10 2 16,-1 7 1-16,0 4-1 16,-3 3 0-16,-5 0 7 15,3 3 2-15,4-1-1 16,1 0-2-16,0 0-6 15,0-5 0-15,10-4 0 16,5-2 3-16,7-3-3 0,1-5 0 16,4-5 0-16,-2-3 0 15,-6-4 0-15,-2-3-4 16,-4-3 3-16,-4-2-15 16,-4-5 13-16,-5 1-23 15,0-4 17-15,-14 0 9 16,-13-2 0-16,-6 3 0 15,-13 0 1-15,-5 1 0 16,-4-3-1-16,-3 0 0 16,3-5 1-16,3-2-1 15,7-6-62-15,9-2-87 16,9 0-117-16,7-12-255 0</inkml:trace>
  <inkml:trace contextRef="#ctx0" brushRef="#br1" timeOffset="77204.33">2243 16877 122 0,'0'0'856'0,"0"0"-779"16,0 0-19-16,0 0 51 15,0 0-10-15,0 0-42 16,0 0-25-16,-11-59-5 16,11 59-5-16,0 0-18 15,0 0-4-15,0 1-1 16,0 24-2-16,0 17 3 15,0 9 2-15,-2 9-1 16,-3-3-1-16,-1 1 0 16,0-8-5-16,3-11 0 15,0-8 2-15,3-9 0 16,0-11-1-16,0-6 0 16,0-5-3-16,0 0 2 0,0 0 3 15,0 0-4-15,9-15 3 16,10-9 3-16,4-3 1 15,2 3 0-15,-4 4 2 16,-4 6-3-16,-1 1 0 16,2 5 0-16,-2-1-1 15,2 5 0-15,2 4-1 16,-3 0-2-16,4 0-4 16,-4 8-16-16,-1 9 4 15,-4 6 6-15,-6 8 2 16,-4 10 11-16,-2 5-2 15,0 1 2-15,-8 2-17 0,-11-10 18 16,2-7 1 0,-5-4-1-16,-2-6 1 0,0-5-1 15,-3-5 2-15,-1-5 1 16,1-7 11-16,2 0 1 16,-2-8-7-16,-1-15-2 15,1-8-6-15,9-5-22 16,6 0-21-16,12 2-34 15,0 2-5-15,18 5-54 16,7 6-86-16,3 10-186 16</inkml:trace>
  <inkml:trace contextRef="#ctx0" brushRef="#br1" timeOffset="78508.28">2908 17112 902 0,'0'0'221'0,"0"0"-158"16,0 0 4-16,0 0 42 15,0 0-32-15,0 0-41 16,-19-9-25-16,19 2-11 16,9 1-8-16,18-5-3 15,11-1-27-15,1 2-25 16,-6 6-43-16,1 4-74 16,-7 0-57-16,-8 12-119 15</inkml:trace>
  <inkml:trace contextRef="#ctx0" brushRef="#br1" timeOffset="78737.66">3029 17386 635 0,'0'0'243'0,"0"0"-194"16,0 0 51-16,0 0 7 15,0 0-53-15,0 0-42 16,-2 1-8-16,25-14-4 15,11-3-1-15,8-4-10 16,7-2-65-16,-4 0-54 16,4 1-45-16,-4 6-164 15</inkml:trace>
  <inkml:trace contextRef="#ctx0" brushRef="#br1" timeOffset="79337.47">3758 16920 844 0,'0'0'124'15,"0"0"-28"-15,0 0 81 16,0 0-57-16,0 0-65 15,0 0-19-15,-53-20-5 16,26 20-19-16,-9 8-7 0,-4 11-3 16,-3 1-2-16,2 3 0 15,10 4 0-15,7-5 0 16,9-2-5-16,8-3-3 16,5-4-8-16,2-1 1 15,0 0 6-15,0 1 4 16,5 4-2-16,5-3 5 15,4 3 2-15,-1 3 0 16,-4 1 1-16,3 3-1 16,1 1-1-16,-4 4 0 15,0 3 0-15,0 4 0 16,-3 0 1-16,0 0 1 0,-3 0 1 16,-1 4 1-16,-1 0-3 15,-1 1 4-15,0-2 0 16,0-3 1-16,0-7 0 15,0 1-5-15,0-8 3 16,2-4-2-16,-1-6 0 16,2-5 0-16,3-4-1 15,-2-3-1-15,4 0-1 16,4 0 0-16,4 0 2 16,8 0 1-16,1-14 3 15,1-1-3-15,-4 2-1 16,-4 2-29-16,-3 3-21 15,-5 2-29-15,-2 3-38 0,-2 1 20 16,-3 2-120 0,-3 0-222-16</inkml:trace>
  <inkml:trace contextRef="#ctx0" brushRef="#br1" timeOffset="79871.3">4139 17232 978 0,'0'0'136'0,"0"0"-50"16,0 0 58-16,-48-72-59 16,48 54-46-16,0-1-16 15,0 2-6-15,0 4-7 16,9-1-7-16,3 7-1 16,1 2-2-16,-1 3 0 15,3 2-7-15,0 0-27 16,6 14-24-16,-2 10 0 15,-1 2 10-15,-6 7 0 16,-6 4 15-16,-3 5 8 0,-3 4 16 16,-6 3 6-16,-13-5 3 15,0-1 0-15,2-8 4 16,1-5 21-16,8-9 2 16,2-7 0-16,3-8-8 15,3-3-1-15,0-3-12 16,8 0 2-16,11 0-4 15,8-3 5-15,7-14 0 16,2 0 0-16,0-2-8 16,-5 4-1-16,-4 3-18 15,-3 1-56-15,-5 6-75 16,2 0-83-16,-3 5-180 0</inkml:trace>
  <inkml:trace contextRef="#ctx0" brushRef="#br1" timeOffset="80151.78">4640 17556 1019 0,'0'0'181'15,"0"0"-171"-15,0 0 157 0,0 0-54 16,0 0-84-16,0 0-4 16,-27 60 6-16,21-26-17 15,0 4-10-15,-4 0-2 16,1-3-2-16,0-3-7 16,-3-6-49-16,6-9-51 15,-5-4-108-15,1-13-142 16</inkml:trace>
  <inkml:trace contextRef="#ctx0" brushRef="#br1" timeOffset="80803.78">5125 16707 797 0,'0'0'154'15,"0"0"-93"-15,0 0 69 16,0 0-12-16,0 0-67 16,0 0-35-16,-30 125 25 15,25-40 12-15,5 7-13 16,0 7-18-16,3 3-16 16,14-5-4-16,7-8-2 15,4-19-3-15,6-21-6 16,1-23-66-16,3-19-61 15,-2-7-103-15,3-29-249 0</inkml:trace>
  <inkml:trace contextRef="#ctx0" brushRef="#br1" timeOffset="88886.91">5529 16815 850 0,'0'0'140'0,"0"0"-103"15,0 0 120-15,0 0-8 16,0 0-73-16,0 0-33 15,0 0-12-15,-17-13-16 16,13 35-7-16,0 8-2 16,-1 7 0-16,5-4 0 15,0-6-4-15,5-1-2 16,15-6 0-16,6-2-3 16,2-5-5-16,11-8 3 15,3-5-10-15,2 0-28 0,-3-7-9 16,-8-10-9-1,-8-2-12-15,-9-4 2 0,-7 0 23 16,-7-1 13-16,-2 2 22 16,0 2 13-16,-3 3 2 15,-6 5 18-15,0 1 11 16,3 6 25-16,6 0 18 16,-2 4-13-16,2 1-20 15,0 0-17-15,0 0-12 16,0 8-9-16,0 15-3 15,2 13 8-15,7 11 5 16,1 9-5-16,-5-1-8 16,-2-1 1-16,-3-3-2 15,0-3 1-15,0-5-20 16,1-6-59-16,5-12-49 0,6-10-40 16,5-13-142-16,3-2-311 15</inkml:trace>
  <inkml:trace contextRef="#ctx0" brushRef="#br1" timeOffset="89143.06">6102 17282 989 0,'0'0'224'0,"0"0"-193"0,0 0 103 15,0 0-55-15,0 0-55 16,0 0-17-16,4 48 6 16,1-11 13-16,-5 7-17 15,-3 3-7-15,-21 0-2 16,1-4-9-16,-2-4-61 16,3-9-68-16,5-10-133 15,5-12-346-15</inkml:trace>
  <inkml:trace contextRef="#ctx0" brushRef="#br1" timeOffset="94652.74">6442 16736 878 0,'0'0'124'0,"0"0"-19"15,0 0 59-15,0 0-55 16,0 0-59-16,0 0-18 16,0 0-18-16,-9 22-10 15,9 14 0-15,13 6 0 16,7 0-3-16,5-4 1 16,3-3-2-16,2-3-1 15,3-6 0-15,1-4 1 16,-2-8-1-16,-4-6-19 15,0-8-10-15,-6 0-7 16,-2-5 5-16,-5-14 3 16,-11-6 7-16,-4-2 6 15,0-3 3-15,-3 2 9 0,-10 4 3 16,-2 4 1 0,6 9 2-16,2 2 9 0,2 6 21 15,5 3 15-15,0 0-18 16,0 0-14-16,0 0-9 15,0 0-2-15,5 17-3 16,11 9 5-16,2 10 10 16,1 6-7-16,-2 1-7 15,-4 6-2-15,-2-2 0 16,-4-2-1-16,-4 2-20 16,0-2-53-16,3-3-67 15,0-10-100-15,6-15-239 0</inkml:trace>
  <inkml:trace contextRef="#ctx0" brushRef="#br1" timeOffset="94917.11">7096 17287 806 0,'0'0'346'0,"0"0"-284"16,0 0 30-16,0 0 50 16,0 0-82-16,0 0-32 15,-3 65 15-15,3-18-22 16,-7 3-14-16,-5-1-3 16,-7 4-4-16,2 0-2 15,-2-9-27-15,4-5-67 0,12-18-85 16,3-16-158-16,0-5-457 15</inkml:trace>
  <inkml:trace contextRef="#ctx0" brushRef="#br1" timeOffset="99651.08">7310 16640 812 0,'0'0'121'16,"0"0"-64"-16,0 0 36 16,0 0 53-16,0 0-19 15,0 0-67-15,0 0-23 16,-30-62-14-16,33 68-23 0,18 22 5 15,10 16-2-15,8 13 4 16,1 11-3-16,-4 12-1 16,-4 3-6-16,-7 7 3 15,-9 4-7-15,-8-4-43 16,-8-6-55-16,0-12 58 16,-5-12-96-16,-14-15-15 15,-2-14-30-15,-3-15-127 16</inkml:trace>
  <inkml:trace contextRef="#ctx0" brushRef="#br1" timeOffset="100650.72">7474 16406 938 0,'0'0'143'0,"0"0"-25"15,0 0 18-15,0 0-38 16,0 0-42-16,0 0-30 16,-27-14-14-16,27 9-12 15,27-7-1-15,19-5 1 16,17 0 0-16,4 3 0 0,0 7-1 15,-6 7-12-15,-7 0-19 16,-8 4-14-16,-9 13 13 16,-7 3 3-16,-6 10 18 15,-9 7 10-15,-6 7 2 16,-4 7 5-16,-5 2-1 16,0 2 7-16,0 1 9 15,0-5-5-15,0-3 2 16,10-2-7-16,0-4-4 15,2-4-1-15,3 0-3 16,3-4 0-16,-3-2-2 16,3-3-1-16,-2-7 1 15,-1 0-1-15,-1-5 1 0,0 0-3 16,-3 0 2-16,0-5 1 16,-4 5-1-16,-3 1 2 15,-4 5-2-15,0 8 3 16,-8 2-4-16,-12 4 1 15,-4-1 1-15,-6-3 1 16,-4 1-1-16,-8 1 1 16,-1 2-2-16,-5-4 0 15,2-7 1-15,6-3-13 16,8-10-30-16,4-9-54 16,7-4-96-16,9-12-118 15,5-19-478-15</inkml:trace>
  <inkml:trace contextRef="#ctx0" brushRef="#br1" timeOffset="112265.75">10742 16595 943 0,'0'0'121'15,"0"0"11"-15,0 0 26 16,0 0-39-16,-5-75-55 0,-6 66-29 16,-1 2-2-16,-3 3-6 15,-2 4-6-15,-5 0-3 16,-5 11-11-16,-9 20-2 16,-6 15-4-16,2 12 0 15,8 8 0-15,6 1-1 16,16-4-1-16,8-7 0 15,2-6-1-15,15-11 1 16,15-11-8-16,6-10-10 16,7-12-1-16,3-6-10 15,4-3-12-15,-6-17-28 16,-8-6-11-16,-8-1 3 16,-11-2 21-16,-7 0 9 0,-10 3 17 15,0 8 13 1,-3 6 12-16,-13 7 6 0,-5 5 2 15,-3 0 20-15,-3 14-12 16,3 6 10-16,-1 2-1 16,4 2-7-16,6-1-4 15,3-3-8-15,8-3 0 16,4-4 0-16,0-4-19 16,0-4-57-16,15-5-103 15,8 0-164-15</inkml:trace>
  <inkml:trace contextRef="#ctx0" brushRef="#br1" timeOffset="112695.16">11206 16618 978 0,'0'0'178'15,"0"0"-37"-15,0 0 8 16,0 0-56-16,0 0-51 16,0 0-24-16,-72-32-5 15,71 32-6-15,1 0-7 0,0 2-1 16,0 10 1-16,4 0-2 15,10 0-14-15,2-4-18 16,2-3-21-16,-3-2-18 16,-6-2 2-16,-6-1 18 15,3 0 14-15,-6 0 16 16,0-3 17-16,0-4 5 16,0 2 1-16,-3 2 0 15,-3 3 0-15,1 0-1 16,-1 0-3-16,-1 8-15 15,0 9-73-15,1 3-63 16,3 2-100-16,3 4-254 0</inkml:trace>
  <inkml:trace contextRef="#ctx0" brushRef="#br1" timeOffset="113022.88">11250 17039 920 0,'0'0'234'0,"0"0"-119"15,0 0 30-15,0 0-54 16,0 0-62-16,0 0-18 16,-28 67-6-16,28-60-3 15,0-2-1-15,8-3-1 0,2-2-4 16,2 0-8-16,-3-2-1 15,0-10 7-15,-4-1 3 16,-5-3 3-16,0 1 0 16,0 1-2-16,-3 6-8 15,-8 4-13-15,-1 4-3 16,-4 0-7-16,1 0-31 16,0 4-34-16,3 1-60 15,-1-5-78-15,-1 0-167 16</inkml:trace>
  <inkml:trace contextRef="#ctx0" brushRef="#br1" timeOffset="119065.45">12092 16288 763 0,'0'0'147'0,"0"0"-74"15,0 0 67-15,0 0-29 16,0 0-74-16,0 0-15 16,-105-19-11-16,76 19 13 15,-1 0-19-15,1 8-1 16,6 1-4-16,4-2 5 0,5-3-5 15,6-1 0 1,5-3 0-16,2 0 0 0,1 0-2 16,0 0 0-1,0 0 0-15,0 0 0 0,0 0-1 16,0 3 1-16,0 9 0 16,7 6 0-16,4 7 2 15,4 3 5-15,-2 2-5 16,0 9 10-16,-2 4-2 15,-2 8-1-15,-2 7 6 16,-5 5 0-16,-2-2-7 16,0 2-1-16,-6-5 8 15,-5-5-8-15,1-4 0 16,1-5 3-16,5-9-7 16,2-11 2-16,2-8 1 0,0-10-3 15,0-1 2 1,0-3-3-16,10-2 3 0,10 0 10 15,7 0 13-15,6 0-3 16,3-12-7-16,2 0-12 16,-2 0 1-16,-5 2-5 15,-4 3 0-15,-7 2 0 16,-4 3-14-16,-4 0-23 16,-2 2-4-16,-5 0-29 15,-4 0-8-15,-1 0-49 16,0 5 13-16,0-1-47 15,0-4-126-15,0 0-309 0</inkml:trace>
  <inkml:trace contextRef="#ctx0" brushRef="#br1" timeOffset="119615.67">12545 16500 1016 0,'0'0'121'0,"0"0"13"15,0 0 20-15,0 0-64 0,0 0-35 16,0 0-22-16,-32-39-15 15,32 39-15-15,0 15-3 16,0 13 0-16,1 10 2 16,12 4-2-16,4-3-1 15,4-6 0-15,1-4-1 16,2-7-6-16,0-8-24 16,0-8-18-16,-1-6-19 15,-3 0 7-15,-2-11-3 16,-6-9 26-16,-8-6 22 15,-4-4 9-15,0 0 8 16,0 1 1-16,-9 4 0 0,2 9 4 16,1 4 20-1,4 4 23-15,1 6 4 0,1 2-9 16,0 0-12-16,0 0-10 16,0 5-9-16,0 16-7 15,3 8 20-15,4 8 3 16,1 4-15-16,-4 1-9 15,-1 3-3-15,-3 0-1 16,0-1-1-16,0-2-44 16,0-8 11-16,0-4-107 15,0-5-57-15,0-6-73 16,9-9-334-16</inkml:trace>
  <inkml:trace contextRef="#ctx0" brushRef="#br1" timeOffset="119879.81">13048 17012 1170 0,'0'0'111'0,"0"0"-41"16,0 0 89-16,0 0-108 15,0 0-41-15,0 0 7 0,0 69-2 16,-9-32-11 0,-10 4-3-16,-5-1-1 0,-3 0-14 15,3-5-48-15,5-10-59 16,2-8-77-16,4-12-114 16,0-5-520-16</inkml:trace>
  <inkml:trace contextRef="#ctx0" brushRef="#br1" timeOffset="126064.66">13388 16317 938 0,'0'0'167'16,"0"0"-122"-16,0 0 57 16,0 0 21-16,0 0-66 15,0 0-30-15,0 0-5 16,-75 85 0-16,75-49-14 16,0 0-5-16,12 1 1 15,-1-8-4-15,5 1 1 16,-1-7-1-16,0-6-2 15,2-4-4-15,-1-7-15 0,-1-6-8 16,6 0 1 0,1-14-1-16,2-11 1 0,-3-4-4 15,-3-8 8-15,-5-1 8 16,-1 2 2-16,-6 5 2 16,3 9 11-16,-4 8 1 15,-1 6 0-15,-3 6 6 16,-1 2 11-16,0 0 8 15,2 0-2-15,2 7-4 16,7 13 19-16,-2 8 3 16,0 6-18-16,-3 4-17 15,-3 2 21-15,-3 3-21 16,0-2-5-16,1-2 1 16,-1-5-2-16,3-5-16 0,0-7-42 15,2-7-40-15,3-7-77 16,3-8-103-16,4 0-229 15</inkml:trace>
  <inkml:trace contextRef="#ctx0" brushRef="#br1" timeOffset="126729.6">13870 16206 889 0,'0'0'97'0,"0"0"-35"16,0 0 33-16,0 0 63 15,0 0-52-15,0 0-35 16,-69-65-18-16,69 62-18 16,6 1-15-16,24-1-8 15,9 1 1-15,8 0-6 16,0 2-3-16,-1 0-4 0,-9 0 1 16,-4 0-1-16,-9 0-11 15,-6 2-10-15,-2 7-7 16,-7 2-1-16,0 3 4 15,-8 8 15-15,-1 0 10 16,0 9 1-16,0 0-1 16,-8 3 4-16,0 2 7 15,2-2 9-15,0-4-3 16,3 3-6-16,1-4 1 16,2 1-6-16,0-3-6 15,0 0 2-15,0-2 1 16,8-1-2-16,-2 0-1 15,0-3 0-15,-1 0 0 0,-1 0 0 16,0 2-1 0,1 0 0-16,-2 1-1 0,-1-2-2 15,-2-2 0-15,0 1 3 16,0 0 1-16,-11-4 0 16,-5 3 0-16,-3-1 0 15,-1-1 0-15,-5 1-2 16,-5-2 2-16,-3-1 0 15,2-5 1-15,1-5-1 16,4-6-15-16,9 0-46 16,8-14-60-16,4-10-91 15,5 0-117-15</inkml:trace>
  <inkml:trace contextRef="#ctx0" brushRef="#br1" timeOffset="132745.2">15257 17444 744 0,'0'0'152'16,"0"0"-74"-16,0 0 42 16,0 0-5-16,0 0-40 15,0 0-20-15,0 0-20 16,-79-50-10-16,51 72-8 15,-8 11-7-15,-2 6-1 0,-2 7 7 16,11 2-7 0,6-1-1-16,10-2-2 0,8-6-3 15,5-6-2-15,0-6 0 16,14-7 0-16,13-8 0 16,9-6 2-16,11-6-3 15,8-1 0-15,6-19-2 16,-3-1-21-16,-6 1-19 15,-13 4-21-15,-13 6-16 16,-13 7-20-16,-8 3-3 16,-5 0-27-16,0 0 9 15,-6 15-30-15,-8-3-33 16,1 1-148-16</inkml:trace>
  <inkml:trace contextRef="#ctx0" brushRef="#br1" timeOffset="134862.18">15150 17665 666 0,'0'0'113'0,"0"0"-82"15,0 0 68-15,0 0-12 16,0 0-48-16,0 0-20 0,-74-17-14 16,74 17-5-16,0 7-1 15,3 3-4-15,17-1-1 16,7-6-2-16,7-3-15 16,6 0-23-16,1-3-13 15,-6-13 3-15,-5-1 7 16,-7 0-4-16,-13 0 8 15,-10 2 30-15,0 2 15 16,-6 2 14-16,-13 4 41 16,-5 4 18-16,-6 3-9 15,-3 0 1-15,-2 0 8 16,2 15-27-16,7 2 1 16,4 2-14-16,7 3-19 0,9-3-2 15,6-1-9-15,0-1-3 16,5-3-1-16,14-4 0 15,6-6-1-15,9-4 1 16,4 0-3-16,1-15-17 16,-1-6 2-16,-5-5-12 15,-8 1-2-15,-10 3 6 16,-10-1 21-16,-5 3 6 16,-2 0 0-16,-18 2 1 15,-5 4 5-15,-1 3 1 16,-1 5 11-16,3 6 2 15,3 0 0-15,2 3-8 16,-1 14-9-16,4 5-3 16,0 2-1-16,5-1-16 0,6-2-71 15,5-4-118-15,0-8-199 16</inkml:trace>
  <inkml:trace contextRef="#ctx0" brushRef="#br1" timeOffset="136429.32">19022 984 703 0,'0'0'43'0,"0"0"-2"0,0 0-15 15,0 0 72-15,0 0-29 16,0 0-30-16,0 0-17 16,-12-46-4-16,12 53-7 15,0 20-6-15,1 16 21 16,11 11 21-16,-3 12-15 15,-1 9-17-15,-1 11 7 16,0 16-6-16,1 12-2 16,0 12-6-16,3 8-2 15,3 0-2-15,4 4-3 16,-2 5 1-16,0 13 0 16,-10 11-1-16,-6 15 6 0,0 14 1 15,-17 3 1-15,-6 3-5 16,-4 12 2-16,-4 5 9 15,-2 12-7-15,-4 3-6 16,3-7 0-16,2 5 3 16,6-3-2-16,3-3 0 15,2-3-2-15,6-15 2 16,5-10-3-16,5-14 2 16,4-19-1-16,1-15-1 15,0-26-2-15,0-25-2 16,0-25-9-16,3-25-25 15,1-17-31-15,-2-18 39 16,-1-6 16-16,-1-5-2 16,2-3 13-16,-2 0 3 0,0 0 2 15,0 0-1-15,0 0 1 16,0 0 0-16,0-8-2 16,0-2-3-16,-6-9-41 15,1-5-71-15,5-11-77 16,0-9-130-16</inkml:trace>
  <inkml:trace contextRef="#ctx0" brushRef="#br1" timeOffset="138244.81">20160 1044 519 0,'0'0'178'15,"0"0"-79"-15,0 0 58 0,0 0-36 16,0 0-38 0,0 0 22-16,-21-39-58 0,6 39-3 15,-12 5-20-15,-6 19-17 16,-6 11 2-16,-1 10-2 15,8 4 0-15,5-2 0 16,13-2-2-16,11-7-2 16,3-6 1-16,6-4-1 15,19-5-3-15,10-8 0 16,7-4 0-16,5-11 0 16,7 0 0-16,-3-8-11 15,-5-8-20-15,-9 2-20 16,-13 3 3-16,-12 2-6 15,-6 4-12-15,-6 2 26 16,0 2 6-16,-9 1-17 0,-9 0-23 16,-3 0-17-16,4 7-64 15,3 0-47-15,6-3-157 16</inkml:trace>
  <inkml:trace contextRef="#ctx0" brushRef="#br1" timeOffset="138988.08">20597 1065 474 0,'0'0'428'16,"0"0"-317"-16,0 0 37 15,0 0-4-15,0 0-65 16,0 0-43-16,-26-11-15 15,26 9-13-15,19-4-8 16,15 2 0-16,9-3 0 0,-1 3-17 16,-2 3-35-16,-7 1-45 15,-8 0-75-15,-7 0-111 16,-13 7-226-16</inkml:trace>
  <inkml:trace contextRef="#ctx0" brushRef="#br1" timeOffset="139177.82">20561 1289 568 0,'0'0'187'0,"0"0"-115"16,0 0 52-16,0 0-3 0,0 0-54 16,109-20-32-16,-66 6-18 15,0 0-16-15,-2 2-1 16,-2-3-58-16,-1 3-103 15,-5-3-188-15</inkml:trace>
  <inkml:trace contextRef="#ctx0" brushRef="#br1" timeOffset="139797.01">21727 813 846 0,'0'0'131'0,"0"0"-21"16,0 0 36-16,0 0-48 16,-101-64-55-16,64 59-20 15,-5 5-4-15,-4 0-14 16,1 0-3-16,0 15 4 15,8 2-5-15,6-2-1 16,7-1 0-16,9-2 0 16,5-2 0-16,5-4-1 15,4 0-4-15,1 1 4 0,0 0-4 16,0 5 1 0,4 0 4-16,9 1-1 0,1 3 0 15,1-1 2-15,-2 4 0 16,3 1 4-16,-3 8 6 15,-2 4 8-15,-3 9 4 16,-4 7 5-16,-2 8-7 16,-2 5-12-16,0 6-7 15,-8-1 4-15,-8 1-6 16,-1 1 1-16,-2-3-1 16,4 2 1-16,3-8-1 15,6-6 0-15,5-5 11 16,1-13-10-16,0-8 0 15,6-4-1-15,12-10 3 16,4-8-3-16,7-5 1 0,6 0 1 16,2-5-2-16,4-8 0 15,-2-3 0-15,-1-1 0 16,-7 3 0-16,-6 1-21 16,-8 5-20-16,-6 1-17 15,-4 3-11-15,-7 1-32 16,0 0-38-16,-7 3-97 15,-11 0-193-15</inkml:trace>
  <inkml:trace contextRef="#ctx0" brushRef="#br1" timeOffset="143743.83">22055 1031 798 0,'0'0'130'15,"0"0"-20"-15,0 0 38 0,0 0-22 16,0 0-57 0,0 0-34-16,0 0-10 0,0-18-16 15,-17 42-6-15,-12 10-2 16,-6 11 2-16,-1-1-2 15,1 2 0-15,7-3-2 16,6-6 0-16,4-6-7 16,6-4-6-16,6-12-13 15,3-1-10-15,3-7-3 16,0-2-8-16,0-5 6 16,0 0 6-16,0 0 24 15,3 0 10-15,10-9 1 16,5-1 1-16,2-1 3 15,1 0-3-15,-2 4 0 0,-1 3 2 16,3 4-2-16,1 0-2 16,5 0 1-16,3 6 0 15,2 8-1-15,4-1-1 16,0-3-38-16,0 2-14 16,-5-3-7-16,-4-1-4 15,-5-5 6-15,-8-2 17 16,-5-1 27-16,-6 0 16 15,-3-1 5-15,0-13 15 16,0-2 14-16,-9-1 13 16,-3 0 12-16,1 0-11 15,1 5 18-15,4 2 3 16,2 3 9-16,2 3-13 0,2 1-12 16,-1 3-20-1,1 0-14-15,0 0-9 0,0 0-10 16,0 15-3-16,0 12 3 15,7 9 3-15,1 6-2 16,0 6 0-16,-3 2-1 16,1 0-4-16,-1-3-43 15,1-6-51-15,5-3-55 16,3-10-65-16,5-7-217 16</inkml:trace>
  <inkml:trace contextRef="#ctx0" brushRef="#br1" timeOffset="144160.79">22599 1676 434 0,'0'0'214'16,"0"0"-120"-16,0 0 11 15,0 0 11-15,0 0-38 0,0 0-22 16,0-10 1 0,0 10 11-16,0 0-13 0,0 0-6 15,0 0-1-15,0 0-10 16,0 0-3-16,0 0-18 15,0 2-8-15,5 13-7 16,0 7 4-16,-2 7-3 16,-3 2-1-16,0 1-2 15,-5 2 0-15,-12-4-26 16,-4-2-32-16,-3-5-42 16,-2-7-53-16,-2-5-72 15,1-11-210-15</inkml:trace>
  <inkml:trace contextRef="#ctx0" brushRef="#br1" timeOffset="144942.83">23171 1031 776 0,'0'0'176'15,"0"0"-77"-15,0 0 40 16,0 0-68-16,0 0-17 15,0 0-25-15,-101-61-3 0,57 61-16 16,0 2 1 0,3 11-5-16,10 0-6 0,6 2 1 15,7-2-1-15,8 0-2 16,4-4 2-16,4 2-2 16,2-1-1-16,0 3-2 15,0 1 1-15,11 2 3 16,5 1 0-16,-1-2 1 15,0 1 0-15,-3 4 0 16,-2 5 3-16,0 5-2 16,-5 2-1-16,-2 6 1 15,-1 3 1-15,-1 4 0 16,-1 6 4-16,0 1-2 16,0-1 0-16,0-2 3 0,0-6-3 15,0-4 2-15,0-10 0 16,0-1 0-16,0-8 6 15,5-2 3-15,1-4-7 16,4-5 6-16,2-1-1 16,6-1-2-16,4-3 3 15,7-3-5-15,5-1 0 16,6 0-6-16,-4 0-1 16,-2-3-2-16,-4-2-1 15,-5 1-12-15,-5 1-25 16,-8 1-25-16,-6 2-16 15,-6 0-45-15,0 0-24 16,-3 0-89-16,-18 0-303 16</inkml:trace>
  <inkml:trace contextRef="#ctx0" brushRef="#br1" timeOffset="147259.75">23115 909 607 0,'0'0'116'0,"0"0"12"16,0 0 22-16,0 0-49 16,0 0-25-16,0 0-24 15,0 0-26-15,-34 17-16 16,15 26 4-16,-6 11 10 16,1 8 1-16,-1 11 5 15,-2 8 1-15,-1 7 1 16,4 11 11-16,3-2-8 15,10-12-9-15,10-10-17 16,1-15-8-16,6-14-2 0,14-9-7 16,9-11-34-16,13-11-42 15,13-10 26-15,12-5-124 16,3-8-114-16,-1-15-167 16</inkml:trace>
  <inkml:trace contextRef="#ctx0" brushRef="#br1" timeOffset="153159.05">23917 1157 554 0,'0'0'291'0,"0"0"-243"16,0 0 44-16,0 0 30 16,0 0-44-16,0 0-54 15,-80-61 1-15,63 55-13 16,1 0-2-16,4-2-7 16,2 3-2-16,4-2 3 15,2-5-3-15,4-1-1 16,0-1-3-16,0-1 3 0,5 1-4 15,10 3-2 1,3-1 6-16,3 4-5 0,-1 3 5 16,0 5-1-16,1 0 1 15,-4 0 0-15,-3 16 0 16,-3 9-2-16,-4 4 2 16,-6 9 1-16,-1 8 0 15,-4 4 0-15,-17 5-1 16,-4-2 1-16,-4 0-1 15,0-4-1-15,-3-4 1 16,1-4-1-16,3-7-6 16,2-8-39-16,10-11 44 15,3-10-2-15,3-5-2 16,4 0 6-16,0-12 0 0,1-14-6 16,5-6 4-16,0-7 2 15,5 0 1-15,11 6 2 16,1 9 1-16,-5 9 5 15,-1 10-5-15,2 5 0 16,2 0-2-16,7 0 2 16,5 15-4-16,2 5 1 15,-4 4-1-15,-1 4 0 16,-2-1-2-16,-1 3-28 16,1 0-52-16,0-1-71 15,-2-2-84-15,-1-8-215 0</inkml:trace>
  <inkml:trace contextRef="#ctx0" brushRef="#br1" timeOffset="153409.97">24329 1676 1008 0,'0'0'99'0,"0"0"45"16,0 0 13-16,0 0-68 16,0 0-54-16,0 0-23 15,-33 19-10-15,23 19 7 16,-4 9-6-16,-2 1-3 0,-3-1 0 16,-3-4-1-16,0-2-33 15,-2-5-87-15,2-8-127 16,2-11-289-16</inkml:trace>
  <inkml:trace contextRef="#ctx0" brushRef="#br1" timeOffset="168906.54">24597 1163 1003 0,'0'0'111'0,"0"0"-20"0,0 0 59 16,0 0-39-16,0 0-49 15,0 0-28-15,0 0-21 16,0 0-12-16,-13-29-1 16,13 53 0-16,7 10 2 15,11 4 0-15,6 1-2 16,9-5-2-16,4-4 2 15,7-7-4-15,3-6-23 16,1-7-17-16,-2-8-28 16,-7-2 22-16,-6-2 8 15,-8-14 3-15,-7-5 20 16,-8-8 17-16,-3 0 2 16,-4-2 2-16,-3 1 3 0,0 5 20 15,0 8 29-15,0 6-7 16,0 7 17-16,0 2-10 15,0 2-19-15,0 0-21 16,0 9-8-16,0 20-5 16,1 15 8-16,6 12 15 15,-1 5-13-15,0 3-7 16,-3 2-2-16,2-4-2 16,1-3-10-16,-1-9-41 15,0-13-83-15,0-8-97 16,-5-12-207-16</inkml:trace>
  <inkml:trace contextRef="#ctx0" brushRef="#br1" timeOffset="175048.4">25585 1724 995 0,'0'0'157'0,"0"0"-66"16,0 0 34-16,0 0-47 15,0 0-59-15,0 0-19 16,0 0 3-16,-17 47-3 16,2-15 0-16,-2 0-16 15,1-5-39-15,5-5-40 16,5-3-56-16,4-9-52 15,2-10-151-15</inkml:trace>
  <inkml:trace contextRef="#ctx0" brushRef="#br1" timeOffset="175556.9">25907 1209 853 0,'0'0'267'0,"0"0"-146"16,0 0 32-16,0 0-31 15,0 0-59-15,0 0-33 16,-7-21-17-16,10 21-9 16,19 14-4-16,8 5 3 15,6 6 2-15,-2 0-5 16,0 0-3-16,-1-2 2 0,-2 0-6 15,-1-6-18-15,-6-2-16 16,-3-6-12-16,-11-7-6 16,-3-2 21-16,-2 0 21 15,0-7 11-15,-2-12 6 16,0-3 1-16,-3-2 1 16,0-1 8-16,0 0 23 15,0 3 21-15,0 4-3 16,0 5-16-16,0 8 13 15,1 1-9-15,-1 4-16 16,0 0-17-16,2 0-6 16,2 12-1-16,3 18-1 0,2 13 2 15,0 10 0 1,-2 10 1-16,-2 3-1 0,-2 1 0 16,0-4-10-16,0-7-38 15,0-8-18-15,3-7-64 16,0-7-74-16,1-8-158 15,4-8-478-15</inkml:trace>
  <inkml:trace contextRef="#ctx0" brushRef="#br1" timeOffset="175775.15">26559 1792 38 0,'0'0'1067'0,"0"0"-989"0,0 0 37 16,0 0 13-16,0 0-51 16,0 0-37-16,25 94-23 15,-25-55-7-15,0 0-10 16,-21 0 0-16,-15-2-9 16,-14 0-52-16,-16-2-84 15,-16 1-153-15,-19 0-509 16</inkml:trace>
  <inkml:trace contextRef="#ctx0" brushRef="#br1" timeOffset="178837.79">27303 1224 690 0,'0'0'251'0,"0"0"-151"16,0 0 42-16,0 0-16 15,0 0-49-15,0 0-25 16,0 0-23-16,49-64-16 16,-28 57-13-16,6 2 0 0,3 1-1 15,-1 3 0-15,-3 1-6 16,-5 0 1-16,-6 0-18 16,-8 5-19-16,-2 7-18 15,-5 5 11-15,0 2 17 16,0 6-2-16,-14 3 21 15,-7-3 5-15,1-1-3 16,0-3 4-16,5-4 8 16,6-3 1-16,5-5-1 15,2-2-1-15,2-3-1 16,0-3-2-16,0 1-4 16,5 1 8-16,8-3 1 15,5 4 4-15,0-1-3 0,1 2-2 16,2 1 0-1,-4 2 1-15,-1 4-4 0,-2 2 3 16,-3 3 0-16,-3 3-3 16,-4 4 1-16,-4 1-1 15,0 0-4-15,0-4 4 16,-9 0-4-16,-10-6 7 16,-8-4 0-16,-6-3 4 15,-4-2-2-15,-4-6 1 16,3 0-3-16,7 0 0 15,7-1-2-15,9-12-19 16,10-7-113-16,5-10-187 16,9-10-172-16</inkml:trace>
  <inkml:trace contextRef="#ctx0" brushRef="#br1" timeOffset="179171.85">27828 1076 562 0,'0'0'566'16,"0"0"-462"-16,0 0 19 16,0 0-3-16,0 0-57 15,0 0-39-15,33-20-16 16,-8 32-5-16,8 12 1 15,1 8-2-15,-4 8-1 16,-3 4-1-16,-9 3 0 0,-3 1-3 16,-9 5-3-16,-6 3-25 15,0 2-5-15,-16-2-8 16,-10-5-10-16,-7-8-5 16,-5-7-40-16,-4-10-32 15,-4-6-27-15,2-9-100 16,10-10-170-16</inkml:trace>
  <inkml:trace contextRef="#ctx0" brushRef="#br1" timeOffset="179838.59">28099 807 938 0,'0'0'137'0,"0"0"-59"16,0 0 69 0,0 0-56-16,0 0-47 0,0 0-28 15,54-61-11-15,-5 61-4 16,13 0-1-16,8 0-5 16,4 5 3-16,0 3 2 15,-9 1-1-15,-8-1 0 16,-11 1-13-16,-13-1-6 15,-7 1 12-15,-7 3 2 16,-6 2 2-16,-4 7 3 16,-5 7 1-16,-4 5 1 15,0 9 1-15,0 7 3 0,-9 6-2 16,-5 6 0-16,2 2 0 16,2 0 3-16,4-3-1 15,2-2 2-15,4 2-7 16,0-3 0-16,0-3-3 15,0-5 3-15,9-6 0 16,2-8 2-16,1-6-2 16,1-1-2-16,-4-5 1 15,1-2 0-15,-2-1 1 16,-5-1-2-16,-3 0 2 16,0-2 1-16,-5 3 1 15,-16-4-4-15,-8 1 7 16,-13 0-1-16,-10-2-2 15,-4-2 0-15,3-2-3 0,8-2 1 16,11-3-17-16,8-6-89 16,9 0-124-16,7 0-244 15</inkml:trace>
  <inkml:trace contextRef="#ctx0" brushRef="#br1" timeOffset="209849.82">20370 2447 1102 0,'0'0'106'0,"0"0"-63"16,0 0 36-16,0 0 26 16,0 0-33-16,0 0-39 15,0 0-19-15,0 0-8 16,0 0-5-16,-42 11 0 16,14 34 0-16,-3 3-1 15,-1-2 1-15,7-5-1 16,1-4 0-16,5-7-1 0,4-5-14 15,3-8-10-15,2-5-7 16,3-4-12-16,3-6 4 16,2 0-6-16,1-2 18 15,-1 0 20-15,2-2 6 16,0-12-6-16,0 2-7 16,5-1-2-16,12 1 8 15,6 1 7-15,7 6 0 16,5 0 2-16,3 5 0 15,-1 0-1-15,-1 0-2 16,-3 9 1-16,-3-1-19 16,-3 1-17-16,-2-2 10 15,-1-2 7-15,-6-5 5 0,-2 0 4 16,-7 0 4-16,-1 0 5 16,-5-11 2-16,-2-1 1 15,-1-6 1-15,0-3 5 16,0 1 10-16,0-3 5 15,0 7 15-15,-4-1 11 16,2 4-2-16,1 5 7 16,1 3-8-16,0 5-10 15,0 0 1-15,0 0-13 16,0 0-13-16,0 13-6 16,0 13 2-16,0 12 6 15,0 8 2-15,-2 4-10 0,-5 0-1 16,-5-6 0-16,1-5-2 15,2-4-2-15,3-8-16 16,1-4-46-16,3-10-41 16,2-7-86-16,0-6-115 15,0-1-368-15</inkml:trace>
  <inkml:trace contextRef="#ctx0" brushRef="#br1" timeOffset="210598.87">20968 2565 886 0,'0'0'226'0,"0"0"-106"16,0 0 30-16,0 0-31 16,0 0-58-16,0 0-25 15,-8-13-18-15,36 6-9 0,13-3-7 16,4 2-2-16,1 3-3 15,-7 1 0-15,-7 3-28 16,-9 1-40-16,-9 0-81 16,-10 9-104-16,-4 9-93 15,-9 7-345-15</inkml:trace>
  <inkml:trace contextRef="#ctx0" brushRef="#br1" timeOffset="210798.9">20992 2835 822 0,'0'0'221'16,"0"0"-134"-16,0 0 54 0,0 0-33 15,0 0-56-15,85-30-29 16,-39 21-12-16,-2-1-8 16,-3 5-3-16,-2 0-16 15,-3-2-59-15,-3 5-85 16,-3-2-110-16,-8 1-251 15</inkml:trace>
  <inkml:trace contextRef="#ctx0" brushRef="#br1" timeOffset="211360.5">22081 2442 864 0,'0'0'146'16,"0"0"-13"-16,0 0 42 15,0 0-73-15,0 0-31 16,0 0-31-16,-76-59-13 16,30 59-16-16,-7 6 0 15,-2 11-4-15,5 3-4 16,9 1-3-16,11-1 2 15,11-3-3-15,9-3 1 16,5-2-1-16,5-2 0 16,0 1 0-16,0 0 1 0,0 2 1 15,9 3 1-15,0-2-1 16,3 2 0-16,-2 2 1 16,-2 1 1-16,1 6 2 15,-8 4-2-15,-1 5 0 16,0 7 4-16,0 5-5 15,-10 3 0-15,-1 1 0 16,1 3-2-16,0-1 0 16,-1-5 0-16,5-5 0 15,3-6-1-15,3-3 2 16,0-6 3-16,5-5 2 16,8-9 1-16,5-4-7 15,6-3 0-15,5-6 2 0,6 0-1 16,2 0-1-1,-1-1-1-15,-5-4 0 0,-5-2-19 16,-7 3-6-16,-7 1-20 16,-6 3-40-16,-6 0-23 15,0 0-36-15,0 0-67 16,-12 0-170-16</inkml:trace>
  <inkml:trace contextRef="#ctx0" brushRef="#br1" timeOffset="-214697.83">22624 2551 924 0,'0'0'119'16,"0"0"-59"-16,0 0 84 15,0 0-48-15,0 0-45 16,0 0-33-16,0 0-9 16,-3-21-5-16,-12 50-4 15,-9 10 2-15,-3 1 0 16,-1-1-1-16,3-2-1 16,3-4 0-16,3-4 2 0,3-7-2 15,4-5-1-15,6-7 0 16,3-5-3-16,3-2 0 15,0-3-14-15,0 0 1 16,0 0 10-16,0 0 3 16,0 0-1-16,0 0 4 15,11 0-1-15,6 0 2 16,6 5 0-16,4-1 0 16,4 3 0-16,-1-1 0 15,1-2-5-15,-1-1 0 16,0-3-23-16,-2 0 3 15,-4 0 2-15,-3-3 6 16,-8-4 13-16,-4-6 4 16,-3-1 0-16,-5-2 1 15,-1 0 3-15,0-3 4 0,0 2 7 16,0 4 12-16,0 4 15 16,0 4-11-16,0 4 6 15,0 1 1-15,0 0-12 16,-1 0-14-16,1 0-5 15,0 9-4-15,0 16-3 16,0 11 1-16,0 7 4 16,-4 4-4-16,-2 2-2 15,-2-3 3-15,1-4-4 16,-1-1-9-16,3-10-49 16,0-4-19-16,5-7-55 15,0-6-80-15,2-11-158 0</inkml:trace>
  <inkml:trace contextRef="#ctx0" brushRef="#br1" timeOffset="-214446.85">22952 3020 1004 0,'0'0'135'16,"0"0"-7"-16,0 0 7 16,0 0-53-16,0 0-49 0,0 0-20 15,5 10-7 1,-4 19 7-16,-1 6-7 0,-3 3-5 16,-17 1 0-16,-8-1-1 15,-3-5-21-15,-1-4-68 16,3-6-54-16,5-11-118 15,9-12-253-15</inkml:trace>
  <inkml:trace contextRef="#ctx0" brushRef="#br1" timeOffset="-213447.83">23728 2517 636 0,'0'0'172'0,"0"0"-75"16,0 0 44-16,0 0-16 0,0 0-60 15,0 0-14-15,-4-36-11 16,-3 34-19-16,1 1-10 16,0 1-7-16,2 0 1 15,1-2-4-15,1 2-1 16,2 0 0-16,0-1 1 16,0 1 0-16,0 0-1 15,0 0 0-15,0 0 1 16,0-2 0-16,0 2-1 15,0 0 0-15,0 0-1 16,0 0 1-16,0 0-1 16,0 0 0-16,0 0-3 0,0 0 4 15,0 0-1-15,0 0 1 16,0 0-2-16,0 0 1 16,0 0-1-16,0 0 1 15,0 0 1-15,0 0-1 16,0 0-1-16,0 0 1 15,0 0 1-15,0 0 0 16,0 0 3-16,0 0-3 16,0-1 1-16,0 1 0 15,0-1 0-15,0 1-1 16,0-2 8-16,0 2 7 16,0 0 5-16,0 0 9 0,0 0 10 15,0-2-7 1,0 2-2-16,0 0-14 0,-1 0-7 15,-8 11-9-15,-5 28-3 16,-9 20 3-16,-9 18 5 16,-2 8 9-16,0 2-2 15,4 0-1-15,8-5-8 16,15-7-3-16,7-14-1 16,17-11 0-16,23-13-10 15,8-13-49-15,9-16-64 16,5-8-112-16,7-3-177 15</inkml:trace>
  <inkml:trace contextRef="#ctx0" brushRef="#br1" timeOffset="-204013.94">24455 2769 907 0,'0'0'75'0,"0"0"-14"0,-7-77 33 16,0 60 40-16,-2 5-38 16,4 6-17-16,2 4-22 15,2 2-20-15,1 0-21 16,0 0-9-16,0 2-7 15,0 16-1-15,0 11 1 16,10 5 1-16,8 2-1 16,9-4-1-16,9-2 1 15,5-7-1-15,8-7-6 16,6-10 5-16,3-6-11 16,0-8-30-16,-6-16-19 15,-13-5 11-15,-12-2 9 0,-14-1 10 16,-10-4 21-16,-3-5 11 15,-7 2 0-15,-11 3 3 16,-3 9 8-16,6 11 16 16,5 10 4-16,5 5 2 15,3 1-4-15,2 0-20 16,0 0-6-16,0 13-3 16,0 14-2-16,0 9 2 15,10 4 2-15,0 2 2 16,-3 5-3-16,1 1-1 15,-5 3 0-15,-2 4-2 16,-1-1 1-16,0 1-22 16,-7-5-70-16,-2-5-75 15,4-9-105-15,5-12-195 16</inkml:trace>
  <inkml:trace contextRef="#ctx0" brushRef="#br1" timeOffset="-203783.09">25127 3125 1018 0,'0'0'146'0,"0"0"-49"16,0 0 38-16,0 0-59 0,0 0-52 15,0 0-21 1,-15 54 0-16,10-7 3 0,-5 2-3 15,-5 0-3-15,-3-2-3 16,-3-4-48-16,-1-4-58 16,-2-9-101-16,2-10-155 15</inkml:trace>
  <inkml:trace contextRef="#ctx0" brushRef="#br1" timeOffset="-200683.25">25846 2769 945 0,'0'0'160'15,"0"0"-44"-15,0 0 23 16,0 0-42-16,0 0-50 16,0 0-17-16,10-80-15 0,4 75-9 15,2 1-6 1,-1 4 0-16,3 0-3 0,-2 8-6 16,2 10-23-16,-6 5-16 15,-5 3-13-15,-7 5 8 16,0 3-3-16,-16 3 5 15,-6 1 3-15,1-2 7 16,-2-2 9-16,4-5 20 16,6-8 12-16,5-6 2 15,2-7-1-15,5-3 0 16,1-1 5-16,0-1 23 16,0-3 11-16,3 0 3 0,15 0-5 15,4 0-10 1,5 0-13-16,2-2-9 0,-3 1-6 15,0 1 0-15,-4 0 2 16,-6 0-2-16,-4 0-2 16,-4 6 0-16,-2 8-1 15,-5 6-6-15,-1 2 4 16,0 1-4-16,-13 4 1 16,-8-1-6-16,-2 3 1 15,-2-1-6-15,1 1-13 16,3-4-4-16,3 0-16 15,5-2-60-15,7-3-129 16,6-6-309-16</inkml:trace>
  <inkml:trace contextRef="#ctx0" brushRef="#br1" timeOffset="-200436.28">26344 3534 1026 0,'0'0'224'0,"0"0"-167"15,0 0 28-15,0 0-1 16,0 0-56-16,0 0-11 0,-8 72-6 16,8-32-7-1,-11 2-3-15,-6 0-1 0,-10-1-26 16,-7-5-50-16,-11-4-49 15,-10-4-112-15,-10 5-268 16</inkml:trace>
  <inkml:trace contextRef="#ctx0" brushRef="#br1" timeOffset="-196983.81">26723 2816 911 0,'0'0'151'0,"0"0"-87"16,0 0 73-16,0 0-45 15,0 0-50-15,-11-86-20 16,38 70-14-16,7 4-5 15,4 2-3-15,-4 7-5 16,-5 3 2-16,-9 0-17 16,-9 0-17-16,-4 15-24 15,-7 7 13-15,0 4-6 16,-21 6 32-16,-6 0 3 16,1-4 8-16,3-2 8 0,5-2-5 15,5-4 6-15,2-3 2 16,7-2 0-16,4-6 0 15,0-4-1-15,0-1 1 16,11-3 9-16,8 1 2 16,8-2 5-16,1 0-2 15,2 0-2-15,-8 0-8 16,-2 0-4-16,-4 0 1 16,-6 0-1-16,0 0 0 15,-6 6 0-15,-1 8 0 16,-3 5 0-16,0 9 6 15,0 1-2-15,-15 4-3 16,-6-1 4-16,0-1-4 0,-1-5 0 16,0 1-1-16,5-8-5 15,4-2-12-15,7-6-45 16,4-4-95-16,2-7-154 16</inkml:trace>
  <inkml:trace contextRef="#ctx0" brushRef="#br1" timeOffset="-196774.77">27492 3304 1054 0,'0'0'231'16,"0"0"-163"-16,0 0 24 15,0 0-1-15,0 0-40 16,-16 74-29-16,9-46-11 15,-3 5-9-15,-3-1-2 16,-9 4-13-16,-5 3-56 16,-13-3-103-16,-5 0-146 15,-6-6-481-15</inkml:trace>
  <inkml:trace contextRef="#ctx0" brushRef="#br1" timeOffset="-194584.81">27955 2914 1012 0,'0'0'77'0,"0"0"-53"16,0 0 63-16,-2-84-25 15,14 67-26-15,6 3-14 16,6 3-14-16,6 4-5 15,-1 3-3-15,1 4 0 16,-4 0-4-16,-4 0-9 0,-2 5-7 16,-7 9-4-1,-3 3-10-15,-2 3-8 0,-7 6 13 16,-1 9 16-16,-1 5 3 16,-20 6 5-16,-7 2-1 15,-5-3 2-15,0-5-2 16,5-4 6-16,6-9 0 15,8-7 1-15,6-7-1 16,5-6 0-16,3-4 6 16,0-3 4-16,2 0 10 15,21 0-1-15,17 0 16 16,14-14-17-16,12-3-12 16,2-2-6-16,-7-1 0 15,-6 1-48-15,-12-1-72 0,-10 3-135 16,-14 3-272-16</inkml:trace>
  <inkml:trace contextRef="#ctx0" brushRef="#br1" timeOffset="-187885.29">28607 2617 930 0,'0'0'159'16,"0"0"-101"-16,0 0 36 16,0 0 20-16,0 0-37 15,0 0-37-15,0 0-27 16,37-25-5-16,-6 53-7 16,11 15 6-16,7 15 3 15,1 6-3-15,-4 8-1 16,-6 5-3-16,-7 1-3 15,-8-3 0-15,-11-3-1 16,-9-7-4-16,-5-4-35 16,-1-8-28-16,-24-7-12 15,-15-5-71-15,-16-7-77 16,-14-6-108-16</inkml:trace>
  <inkml:trace contextRef="#ctx0" brushRef="#br1" timeOffset="-176320.45">29011 2377 918 0,'0'0'124'0,"0"0"-52"15,0 0 42-15,0 0-27 16,0 0-44-16,0 0-23 15,0 0-9-15,-10-39-11 0,35 33-3 16,14 1 0-16,10 0 3 16,6 2 0-16,-3 3-2 15,-4 0-1-15,1 0-8 16,-4 0-12-16,-2 0 11 16,-9 0 0-16,-5 0 4 15,-8 7 7-15,-3-1-8 16,-4 5 8-16,0-1 0 15,-3 7 0-15,0 5 1 16,-2 5 0-16,-3 6 0 16,2 7 3-16,-1 5-3 15,-1 5 1-15,0-2-1 16,0 4 4-16,1-4-2 16,-1-3-1-16,-1-2-1 15,1 3 3-15,-2-1 1 0,1 1-4 16,1 0 5-16,-3-2-1 15,-2-5 0-15,1-1-2 16,-1-5-1-16,1 0 2 16,-1-4-3-16,1-2 1 15,1-1 0-15,0 0-1 16,0-3 0-16,1 0 0 16,2-3 0-16,-3 0 0 15,0-2 0-15,-1 0 1 16,-2-2-1-16,0 4 1 15,0-3 0-15,0 0 0 16,-10 2 6-16,-7 0 7 0,-9 1 6 16,-8 2 1-16,-6 0-2 15,-11-3-2-15,-4-1 1 16,-3-1-3-16,1 0-11 16,8-4-4-16,7-4 0 15,15-1-9-15,9-8-35 16,12 0-51-16,6 0-90 15,3-15-166-15</inkml:trace>
  <inkml:trace contextRef="#ctx0" brushRef="#br1" timeOffset="-108465.02">20494 4607 1066 0,'0'0'107'0,"0"0"-24"16,0 0 29-16,-109-31-43 16,69 31-35-16,-4 8-8 15,-2 14-7-15,1 5-6 16,8 5-7-16,6-1-4 16,8-2 0-16,12-2-1 15,9-4-1-15,2-3-2 16,6-8-5-16,18-5-5 15,13-7-5-15,10-3-7 0,6-20-15 16,1-11-20 0,-5-4-14-16,-9-4 1 0,-13-5 22 15,-7-7 33-15,-14-5 17 16,-6-1 1-16,0 9 1 16,-12 9 15-16,-3 11 22 15,3 12 24-15,3 7-17 16,4 5 2-16,1 7-3 15,4 0-19-15,0 0-20 16,0 16-6-16,0 17 4 16,0 12 2-16,0 8 0 15,0 4-1-15,0 0-4 16,0-3 0-16,0-2-2 16,0-6 1-16,0-5-34 15,0-7-73-15,10-9-102 0,8-13-170 16</inkml:trace>
  <inkml:trace contextRef="#ctx0" brushRef="#br1" timeOffset="-107829.84">20798 4483 1043 0,'0'0'177'16,"0"0"-69"-16,0 0 24 16,0 0-60-16,0 0-37 0,0 0-22 15,0 0-10-15,99-69-3 16,-49 64-2-16,-1 4-2 16,-5 1-13-16,-11 0-64 15,-9 0-64-15,-12 14-98 16,-12 5-71-16,0 1-162 15</inkml:trace>
  <inkml:trace contextRef="#ctx0" brushRef="#br1" timeOffset="-107651.15">20941 4642 579 0,'0'0'246'15,"0"0"-129"-15,0 0 45 0,0 0-41 16,0 0-63-16,0 0-38 15,117-11-13-15,-69 5-7 16,4 1 0-16,1 2-60 16,-2-3-104-16,-5 1-141 15,-5-1-434-15</inkml:trace>
  <inkml:trace contextRef="#ctx0" brushRef="#br1" timeOffset="-107066.09">21881 4252 842 0,'0'0'155'0,"0"0"-18"15,0 0 14-15,0 0-66 16,-100-61-34-16,63 58-16 15,-5 3-10-15,0 0-6 16,1 4-8-16,5 8-1 16,6 1-6-16,6 0 3 15,9 1-5-15,3-3-1 16,5 4 0-16,5-3 0 16,2 2 0-16,0 3-1 0,0 0 2 15,5-1 0-15,5 2 1 16,-2 4-1-16,-1-1 4 15,-2 4-1-15,-4 6 2 16,-1 6-1-16,0 4-3 16,0 5 4-16,-1 4-5 15,-10 4-1-15,-2 1 0 16,-1-1 0-16,4-1-1 16,0-6 1-16,5-7-1 15,3-4 1-15,2-4-1 16,0-6 0-16,0-2-1 15,4-7 1-15,5-5 0 0,2-3 0 16,3-1 0 0,5-3 0-16,5-5 3 0,1 0-2 15,-2 0-1-15,-1 0 0 16,-4 0-1-16,-5 0-2 16,0 0-26-16,-5 0-21 15,-3 0-17-15,-2 0-35 16,-3 0-38-16,0 0-39 15,0 2-77-15,-6-1-156 16</inkml:trace>
  <inkml:trace contextRef="#ctx0" brushRef="#br1" timeOffset="-105232.09">21945 4553 932 0,'0'0'150'15,"0"0"-37"-15,0 0 49 16,0 0-48-16,0 0-46 16,0 0-24-16,-39-65-21 15,36 65-18-15,1 19-5 16,2 8 0-16,0 6 1 16,5-4-1-16,20 0 0 0,10-2-2 15,8-8 0-15,6-2-2 16,2-10-19-1,-1-7-27-15,-7 0-12 0,-8-4-12 16,-12-9 9-16,-8-5 16 16,-9 0 36-16,-6-1 12 15,0-1 2-15,0-1 4 16,-8 2 16-16,-3 4 28 16,5 2 3-16,1 4 8 15,2 4-6-15,3 2-12 16,0 3-15-16,0 0-17 15,0 0-9-15,0 16-1 16,0 10 0-16,6 13 3 0,-1 5-1 16,-2 4-2-1,-3 4 0-15,0 2 0 0,0-3-17 16,-3-4-68-16,-2-6-85 16,5-8-108-16,0-10-238 15</inkml:trace>
  <inkml:trace contextRef="#ctx0" brushRef="#br1" timeOffset="-104972.48">22467 4917 347 0,'0'0'694'0,"0"0"-593"16,0 0 19-16,0 0-17 0,0 0-68 15,0 0-29-15,9 2-5 16,-7 16 3-16,-2 4 1 16,-2 2-3-16,-16 1-1 15,-9-1-1-15,-1-2-17 16,-2-1-26-16,1-4-45 16,2-5-38-16,4-5-47 15,11-6-43-15,12-1-101 16</inkml:trace>
  <inkml:trace contextRef="#ctx0" brushRef="#br1" timeOffset="-104532.48">23171 4364 482 0,'0'0'421'0,"0"0"-294"16,0 0 19-16,0 0-16 15,0 0-52-15,0 0-26 0,-1-34-2 16,-5 34-15-16,0 0-8 15,-3 0-5-15,-3 0-3 16,-3 8-1-16,-7 14 0 16,-5 12-2-16,-3 8 1 15,-1 10 5-15,4 8-6 16,2 5-4-16,5 7-1 16,4 1-6-16,5-3-3 15,7-4-2-15,4-11-2 16,0-15-2-16,10-9-40 15,14-11-41-15,9-9-57 16,10-9-99-16,5-2-167 0,0-2-72 16</inkml:trace>
  <inkml:trace contextRef="#ctx0" brushRef="#br1" timeOffset="-100383.06">23601 4480 798 0,'0'0'168'16,"0"0"-37"-16,0 0 35 15,0 0-42-15,0 0-47 16,0 0-44-16,0 0-25 16,-17-17-5-16,28 43 1 15,7 6-2-15,4 0-2 16,4 1 0-16,2-1 0 0,5-4-1 16,2-3-6-16,1-5-32 15,-4-8-20-15,-4-5 2 16,-4-7-13-16,-6 0 19 15,-4-5 23-15,-4-15 12 16,-3-3 16-16,-4-6 0 16,-3 0 4-16,0 2-2 15,0 3 25-15,0 2 16 16,0 8 23-16,0 4-18 16,0 6 11-16,0 2-14 15,0 2-16-15,0 0-20 16,0 8-9-16,0 16 3 15,0 8-1-15,0 10 0 0,0 5-2 16,0 4 0 0,2 1-1-16,-2-2-10 0,3-2-61 15,2-5-68-15,0-5-102 16,4-8-221-16</inkml:trace>
  <inkml:trace contextRef="#ctx0" brushRef="#br1" timeOffset="-100083.05">24237 4995 935 0,'0'0'155'0,"0"0"-24"15,0 0 34-15,0 0-48 16,0 0-74-16,0 0-29 15,26-4-7-15,-11 35 7 16,-6 10-6-16,-7 5-6 16,-2 5 1-16,-11-1-3 15,-14-3 0-15,-8-5-5 16,-6-6-43-16,-4-5-66 16,-4-7-93-16,-2-7-116 15,6-12-465-15</inkml:trace>
  <inkml:trace contextRef="#ctx0" brushRef="#br1" timeOffset="-95900.8">24891 4685 954 0,'0'0'147'0,"0"0"-2"16,0 0-10-16,-34-81-45 0,34 76-30 15,0 2-17-15,0 3-12 16,0 0-21-16,0 0-10 15,0 20-2-15,12 12 2 16,6 8 2-16,1 6-2 16,2-5 0-16,1-5 0 15,0-4 0-15,3-10-2 16,-1-5-12-16,-1-8-15 16,-1-6-6-16,0-3-12 15,-2-2 11-15,-2-16 15 16,-4-6 16-16,-4-2 5 15,-3-7 1-15,-2-1-1 16,0-1 4-16,-1 6 10 0,1 7 6 16,-1 8 7-16,2 5 2 15,-3 6 1-15,1 3-14 16,2 0-8-16,5 17-7 16,2 14 6-16,-5 13-3 15,-5 4 0-15,-3 3-2 16,0-3-2-16,-5 0 1 15,-4-5-1-15,-2-1-31 16,1-6-69-16,4-4-94 16,5-3-123-16,1-7-231 15</inkml:trace>
  <inkml:trace contextRef="#ctx0" brushRef="#br1" timeOffset="-95632.76">25456 5284 402 0,'0'0'610'0,"0"0"-489"16,0 0 51-16,0 0-22 16,0 0-77-16,0 0-43 15,2 7-20-15,10 16 16 16,-5 9-13-16,-5 4-8 15,-2 2-5-15,-11 3 0 0,-20-2-1 16,-12-1-8 0,-14-5-44-16,-6-4-58 0,-5-3-86 15,-1-9-115-15,2-7-316 16</inkml:trace>
  <inkml:trace contextRef="#ctx0" brushRef="#br1" timeOffset="-91050.8">26217 4676 366 0,'0'0'88'0,"0"0"-30"16,0 0 23-16,0 0-9 15,0 0-22-15,0 0-8 16,0 0-7-16,0-5-9 15,0 5 4-15,0 0 5 16,0 0 7-16,0 0-4 0,0 0 0 16,0 0-6-16,0-3-1 15,0 3-2-15,0 0-2 16,-3-3-3-16,-3 0 1 16,0 0 12-16,3-1-3 15,0 0 6-15,2 1 3 16,1-3-7-16,0-4-3 15,0-2-10-15,9-5-14 16,15 0-3-16,10 1-6 16,9 2 1-16,-3 3-2 15,-2 5 1-15,-5 2-1 16,-10 4 1-16,-5 0-4 0,-6 0 1 16,-3 1 0-16,-6 11 0 15,0 2-2-15,-3 3-2 16,0 0-4-16,-3 5 7 15,-7 2-3-15,1-3 3 16,-1 1-2-16,2-4-2 16,5-4 6-16,1-1 0 15,2-5 1-15,0 0 1 16,0-5 0-16,0-3 0 16,8 0 0-16,11 0 2 15,5 0 0-15,0 0 1 16,1 0 0-16,-1 0-1 15,0 0-2-15,-3 2 0 0,-5 10 0 16,-1 0 0 0,-4 4 0-16,-2 2 0 0,-5 3 0 15,-4 2 0-15,0 2 0 16,0-1 1-16,-12 2 0 16,-10-4-1-16,-8-1 1 15,-6-3-1-15,-4-4-1 16,-8-5 0-16,-5-6-12 15,-4-3-36-15,-6-2-63 16,2-19-89-16,0-9-252 16</inkml:trace>
  <inkml:trace contextRef="#ctx0" brushRef="#br1" timeOffset="-86391.84">27222 5104 839 0,'0'0'155'0,"0"0"-95"15,0 0 78-15,0 0-7 16,0 0-61-16,0 0-26 16,0 0-25-16,5-48-17 0,-5 62-1 15,0 11-1-15,0 8 1 16,0 5-1-16,-11-1 0 15,-6-3-8-15,-1-4-47 16,4-4-28-16,4-8-31 16,3-5-16-16,7-8-60 15,0-5-97-15,8 0-276 16</inkml:trace>
  <inkml:trace contextRef="#ctx0" brushRef="#br1" timeOffset="-85801.81">27621 4710 933 0,'0'0'114'16,"0"0"33"-16,45-93-12 15,-23 69-52-15,-1 5-24 16,1 7-24-16,-1 3-16 16,-3 6-9-16,-3 3-6 15,-5 0-4-15,-2 6-3 16,-5 12 2-16,-3 4-4 0,0 7-15 16,-5 5-9-16,-13-2-1 15,-1 2 1-15,-2 2 4 16,2-4 7-16,4-4 10 15,1-4 7-15,7-6 0 16,4-6 0-16,3-3 2 16,0-6-1-16,0 1 1 15,0-3 1-15,1-1 2 16,17 0 2-16,6 0 1 16,6 0-5-16,2 0 0 15,-6 2-2-15,-2 0 2 16,-2 4-4-16,-5 3 1 15,-2 0 0-15,-5 5-5 0,-4 2-7 16,-2 3 0-16,-4 1-7 16,0 1-7-16,-1 1 5 15,-15-1-4-15,-4-1 5 16,-4-1 7-16,-3-7-3 16,1-1 14-16,-4-5-7 15,5-6 1-15,1 0-7 16,6 0-13-16,4-3-31 15,7-13-47-15,4-5-82 16,3-6-225-16</inkml:trace>
  <inkml:trace contextRef="#ctx0" brushRef="#br1" timeOffset="-85251.75">28113 4484 809 0,'0'0'165'16,"0"0"-30"-16,0 0 14 16,0 0-61-16,0 0-48 15,0 0-8-15,64 55 13 16,-29-12-8-16,1 5-18 0,0 7-11 16,-4 6-7-16,-7-1-1 15,-7 1 0-15,-6 0-2 16,-9-8-4-16,-3 0-25 15,-3-8-10-15,-18-3-11 16,-3-5-39-16,-7-5 3 16,-5-6-36-16,-8-7-66 15,-4-5-17-15,-3-9-42 16</inkml:trace>
  <inkml:trace contextRef="#ctx0" brushRef="#br1" timeOffset="-83085.74">28485 4232 794 0,'0'0'136'0,"0"0"-74"15,0 0 53-15,0 0 8 16,0 0-57-16,0 0-42 16,81-50-10-16,-13 50 0 0,9 0-7 15,4 0-3-15,-2 9-2 16,-9 2-1-16,-9 0 1 15,-9 0-1-15,-6-1-1 16,-10 2 0-16,-8 2 0 16,-6 3 0-16,-5 5 1 15,-2 9-1-15,-4 5 3 16,-4 5-3-16,-1 5 6 16,-3 2 11-16,-1 4 8 15,0 2 3-15,1 4-6 16,2 6-5-16,1-2 0 15,2-3-5-15,3-1-2 16,0-5 1-16,-1-1-9 0,2-1 0 16,-1 1 0-1,-1-2-1-15,3-3 0 0,1-3 2 16,1-2-3-16,-2-5 2 16,0-1-4-16,-2-2 4 15,-3-6-2-15,-5-3 0 16,-3-2 0-16,0-5 0 15,-14-1 4-15,-13-2-1 16,-9 0 13-16,-11-3 7 16,-6-4-4-16,-2-1-3 15,2-2-12-15,4 0 1 16,7-3-5-16,6-2-6 0,7 0-11 16,7 0-52-16,7 0-104 15,3-7-144-15,6-7-417 16</inkml:trace>
  <inkml:trace contextRef="#ctx0" brushRef="#br1" timeOffset="-56078.74">29882 4841 1061 0,'0'0'114'16,"0"0"-21"-16,0 0 6 16,0 0-22-16,0 0-37 15,73-75-22-15,-15 68-9 0,2 6-2 16,-2 1-7-16,-10 0 0 16,-7 5-5-16,-6 7-34 15,-9 5-80-15,-10 5-130 16,-13 2-109-16,-3 1-264 15</inkml:trace>
  <inkml:trace contextRef="#ctx0" brushRef="#br1" timeOffset="-55905.8">30040 5026 642 0,'0'0'174'0,"0"0"-73"15,0 0 17-15,0 0-27 16,0 0-37-16,0 0-27 15,81 0-8-15,-28 0-14 16,7-6-5-16,-2-1-12 0,-1 0-143 16,-8-3-136-16,-4 0-482 15</inkml:trace>
  <inkml:trace contextRef="#ctx0" brushRef="#br1" timeOffset="-55651.12">30673 4604 926 0,'0'0'141'0,"0"0"9"16,0 0-1-16,0 0-37 16,0 0-59-16,0 0-36 15,-41-5-12-15,41 41-2 16,0 15 9-16,5 9-3 15,-5 4-8-15,0 0 1 16,0-4-2-16,-5-3-13 16,-4-6-84-16,5-8-156 15,2-9-277-15</inkml:trace>
  <inkml:trace contextRef="#ctx0" brushRef="#br1" timeOffset="35661.39">20200 6561 147 0,'0'0'197'0,"0"0"-52"15,0 0 8-15,49-90 13 16,-41 64-33-16,-1 3-10 16,-5 0-21-16,-2 5-10 15,0 4-11-15,0 2-22 16,-6 5-7-16,-8 3-9 16,-11 4-19-16,-9 9-12 15,-11 22-5-15,-4 10-4 16,3 10 2-16,8 4 0 15,13-2-3-15,11-3 0 16,11-5-2-16,3-3 0 16,15-6-1-16,17-3-2 15,8-8 0-15,6-8-1 0,8-8-17 16,1-9-30-16,-3 0-38 16,-3-9-58-16,-10-9-57 15,-12-3-122-15,-12-1-297 16</inkml:trace>
  <inkml:trace contextRef="#ctx0" brushRef="#br1" timeOffset="37195.28">21119 6604 639 0,'0'0'164'0,"0"0"-47"16,0 0 28-16,0 0-20 0,0 0-42 15,0 0-29 1,-100-46-24-16,51 66-10 0,-8 9 0 15,0 2-1-15,11 1-1 16,11-3 1-16,15-7-11 16,14-5-5-16,6-3-3 15,6-6-2-15,25-6 0 16,16-2 0-16,15-15 2 16,11-14 0-16,-1-7-7 15,-6-8-28-15,-11-2-11 16,-9-5-3-16,-13-6 2 15,-14-4 14-15,-9 1 23 16,-10 6 10-16,0 11 1 16,-10 12 3-16,-8 14 8 15,-1 9 27-15,4 6 21 0,0 2-21 16,3 10-8 0,0 21-12-16,3 9 5 0,6 7 2 15,3 4-8-15,0-2-2 16,5-1-1-16,11-6-6 15,2-5-9-15,3-5 2 16,1-6-2-16,2-4 0 16,2-7 0-16,0-5-1 15,3-8 1-15,-3-2-3 16,1-2-10-16,-1-16-11 16,-4-3 0-16,-4-7 5 15,-6-2 1-15,-3-2 9 0,-5 1 1 16,-2 4 8-16,-2 5-2 15,0 8 2-15,0 6 2 16,-6 4 3-16,-6 4 3 16,-2 0 9-16,-8 12-9 15,-2 14-5-15,2 6 1 16,1 2 0-16,10 0-2 16,10-4-2-16,1-3 0 15,4-5-1-15,19-7 1 16,14-4-3-16,6-10 1 15,10-1-1-15,-4-3-14 16,-1-13 1-16,-8-2-3 16,-6-4 7-16,-4-1 9 15,-3-2 2-15,-8 4 1 16,-5 3 0-16,-4 2 1 0,-5 4 1 16,-2 4 0-16,-3 4 14 15,0 1 12-15,0 3-4 16,0 0-1-16,-13 0-13 15,-4 12-7-15,-2 10-2 16,2 3-1-16,4 2-1 16,8-2-1-16,5 0-3 15,0-3 3-15,3-5-5 16,16-4-11-16,7-7-6 16,0-6-24-16,3 0-1 15,-3 0-11-15,-3-8 5 16,-3-6 14-16,-4-6 11 0,-3-2 18 15,-4-1 9-15,-6 2 3 16,-3 6 1-16,0 3 5 16,0 4 22-16,-3 3 34 15,-1 3 7-15,-1 2-10 16,2 0-11-16,0 0-18 16,0 14-11-16,1 8 0 15,2 7 0-15,0 5-13 16,0 6-3-16,4 5-2 15,9 8 0-15,2-1-1 16,-3-1 0-16,-1-1 0 16,-7-2 0-16,-1-3-4 15,-3-3-20-15,0-1-5 0,-13-10-8 16,-9-4-11-16,-7-8-10 16,-4-7 0-16,-1-6 6 15,1-6 9-15,3 0-1 16,5-3-3-16,10-17-17 15,9-11-71-15,6-13-115 16,6-11-64-16</inkml:trace>
  <inkml:trace contextRef="#ctx0" brushRef="#br1" timeOffset="37628.28">22223 6526 794 0,'0'0'113'0,"0"0"-1"16,0 0 22-16,0 0-2 15,0 0-68-15,0 0-43 16,30-54-11-16,-13 54-5 16,3 11 1-16,1 6-4 15,-1 6-1-15,-3 3 0 16,-2 3-1-16,-5-3-3 15,-2 1-24-15,1-4-28 16,-6-4 1-16,0-4-16 16,-3-4 4-16,0-5 18 0,0-3 9 15,0-3 19 1,0 0 20-16,-2 0 3 0,-10-9 14 16,3-8 18-16,0-7-1 15,1-3-2-15,3-7 0 16,4 0-8-16,1 3 0 15,0 4-7-15,8 8-9 16,4 7-5-16,3 7-3 16,2 2-2-16,-2 3-2 15,3 0-8-15,-1 4-69 16,0 10-58-16,-1 0-154 16,-5 0-170-16</inkml:trace>
  <inkml:trace contextRef="#ctx0" brushRef="#br1" timeOffset="37995.01">22633 6635 822 0,'0'0'123'15,"0"0"30"-15,0 0 4 16,0 0-92-16,0 0-39 15,0 0-11-15,70-57-4 16,-37 37-9-16,1-6 1 16,-4 2-1-16,-5-1-1 15,-6 1 0-15,-9 4-1 0,-6 6-3 16,-4 3 3 0,0 8-7-16,-14 3 3 0,-12 0-2 15,-7 17 4-15,-3 14 1 16,5 5 1-16,7 1-1 15,8 1 1-15,7-4 0 16,7-4-3-16,2-7 1 16,0-3-4-16,18-9-29 15,9-5-40-15,7-6-56 16,6 0-83-16,-1-12-194 16</inkml:trace>
  <inkml:trace contextRef="#ctx0" brushRef="#br1" timeOffset="38377.28">23018 6556 558 0,'0'0'281'15,"0"0"-231"-15,0 0 35 16,0 0 5-16,0 0-45 16,0 0-22-16,27 29-4 15,-1-29 0-15,4 0-12 16,0-4-1-16,0-10-4 15,-2-2-2-15,-6-3-1 16,-5 2 0-16,-4-5 0 16,-10 1-1-16,-3 2-5 0,0-1 7 15,-13 4 0 1,-7 8 0-16,-6 7 2 0,-6 1 3 16,1 15-3-16,0 16 1 15,5 7 2-15,6 2 14 16,6 3 12-16,5-4-6 15,8-5-3-15,1-6-6 16,1-5-1-16,20-6-3 16,4-5-10-16,7-8-2 15,4-4-1-15,3-5-52 16,3-18-109-16,3-7-156 16</inkml:trace>
  <inkml:trace contextRef="#ctx0" brushRef="#br1" timeOffset="39511.09">24262 6624 768 0,'0'0'102'0,"0"0"34"16,0 0 24-16,-12-73-43 15,-1 64-52-15,-1 1-20 16,-5 6-8-16,-4 2-13 15,-8 10-13-15,-6 13-6 16,1 7 0-16,4-1-1 16,10-3 0-16,12 0-4 15,8-6-1-15,2-1-1 16,9-5-1-16,21-5 0 16,10-9 3-16,8 0-1 0,7-11-5 15,-3-11-13 1,-4-4-6-16,-6 0 12 0,-11-3 3 15,-7 3 7-15,-6 3 3 16,-9 4 0-16,-6 5 2 16,0 3 3-16,-2 3 7 15,-1 5 3-15,2 3 0 16,-1 0-14-16,5 0-1 16,3 12-5-16,3 9 5 15,2 4 0-15,-1 4 0 16,0 2 3-16,-2-2-3 15,1-2-1-15,-3-6-1 16,0-3-3-16,-3-5-10 16,-1-5-1-16,-3-3 1 15,-2-5 9-15,0 0 6 0,0 0 1 16,1-5 8 0,-1-14-6-16,3-6-2 0,4-8 0 15,2-4 1-15,4 1-1 16,2-1 0-16,1 7 0 15,-1 6 1-15,-2 7-1 16,-2 7 0-16,-2 2-1 16,1 6-2-16,1 2-3 15,1 0 1-15,1 12-34 16,1 8-68-16,0 4-48 16,5 2-71-16,1-6-165 15</inkml:trace>
  <inkml:trace contextRef="#ctx0" brushRef="#br1" timeOffset="40511.27">25106 6621 779 0,'0'0'158'0,"0"0"-13"15,0 0 20-15,0 0-72 16,0 0-51-16,-91-48-14 15,51 53-4-15,-6 12-2 16,4 6 0-16,9-1-12 16,10 1-1-16,14-4-9 0,9-2 0 15,2-5-2 1,28-5-4-16,16-7 3 0,15 0 3 16,9-22-4-16,-4-6-29 15,-8-6-5-15,-12-10 8 16,-7-4-4-16,-6-10 7 15,-9-6 13-15,-8-1 6 16,-8 9 7-16,-8 8 2 16,0 13 1-16,-12 12 9 15,-5 9 20-15,4 6 14 16,3 8 4-16,-1 0-13 16,2 20-20-16,-3 16-1 0,2 11 6 15,5 7-5 1,4 3-7-16,1 0-4 0,0-1-2 15,9-7-2-15,10-4-1 16,2-9 0-16,3-7 0 16,0-7-6-16,3-10-21 15,-2-4-3-15,2-8 4 16,-3 0 4-16,1-9 5 16,-1-11 16-16,-2-5-2 15,-4-3 3-15,-3-1 3 16,-6 0-3-16,-3 1 1 15,-3 2 5-15,-3 4 6 16,0 3 16-16,0 4 4 16,-6 3-3-16,-5 5-6 15,-3 5-8-15,-6 2-9 0,-2 12-3 16,0 14-3-16,6 4-1 16,6 5-2-16,9-2 3 15,1-2-1-15,1-5-3 16,19-4 1-16,6-8 1 15,9-6-5-15,11-6-5 16,8-2 2-16,-1 0 10 16,-1-18 1-16,-11-2-1 15,-8-2 1-15,-6 0-2 16,-5 4 2-16,-3 0-1 16,-5 3 5-16,-4 3-1 15,-1 3-1-15,-3 5-3 0,0 3 0 16,2 1-2-16,3 0-8 15,3 12-23-15,5 9-20 16,-4-2-8-16,3 2-1 16,-6 0-18-16,-2 1 11 15,-2-3 27-15,-5 1 15 16,-2-4 26-16,-1-1 1 16,0-2 0-16,-6-2 13 15,-1-4 13-15,3-2 13 16,4-2 16-16,0 1 9 15,0-4-1-15,11 0 0 16,18 0-10-16,6-9-18 16,12-4-22-16,10 0-11 0,5-2-2 15,2 1-1 1,-9-1-41-16,-10 5-93 0,-15-2-139 16,-15 4-250-16</inkml:trace>
  <inkml:trace contextRef="#ctx0" brushRef="#br1" timeOffset="41960.25">26960 6609 688 0,'0'0'210'0,"0"0"-90"15,0 0 49-15,0 0-46 0,0 0-48 16,0 0-22-16,0-66-11 15,0 66-13-15,0 0-15 16,0 0-9-16,0 8-5 16,0 14 0-16,0 4 6 15,2 4-5-15,2-1 0 16,3-1-1-16,2-7 0 16,3-3-1-16,2-6-3 15,-1-6 3-15,5-4-1 16,-3-2-2-16,6-8 1 15,-1-13 3-15,-1-2-3 16,-2-5 3-16,-3 3-2 16,-2-1 2-16,-3-1 3 15,0 0-3-15,-2 3 1 16,2 3 0-16,-1 4-1 0,-4 7 0 16,2 5 0-16,0 3 0 15,1 2 0-15,5 5-4 16,3 12 3-16,3 9 0 15,0 1 1-15,0 1 0 16,3-3 0-16,0-5-1 16,5-4 0-16,3-9-1 15,4-6-4-15,-1-1-6 16,1 0-1-16,-3-15 8 16,-5-2 2-16,-5-5 2 0,-7 1 1 15,-7-1 1 1,-6 2 2-16,0 4-1 0,0-1 4 15,-9 6 2-15,-5 3 4 16,0 5 2-16,-1 3-4 16,0 0-5-16,-3 17-5 15,5 5 0-15,1 5 0 16,8 0 0-16,4-2-4 16,0 0 2-16,13-6-4 15,10-4 3-15,5-5-16 16,5-5-5-16,0-5 3 15,-5 0-5-15,-4-6 9 16,-5-9 10-16,-7-6 5 16,-4-6 0-16,-6 1 2 15,-2-9 0-15,-6-3 0 16,-12 0 2-16,-7 3-1 0,-2 3 1 16,2 10-1-16,7 8 0 15,6 7 10-15,6 3 3 16,5 4-1-16,1 0-13 15,0 10-5-15,19 9-1 16,11 3 5-16,7-1 1 16,5-4-2-16,2-5-2 15,1-5-1-15,-2-7-15 16,-7 0-6-16,-3-11-8 16,-8-14 18-16,-5-5 7 15,-5-8 9-15,-8-8 2 0,-7-4 5 16,0-1-2-16,-1 2 5 15,-17 6 17-15,-2 11 8 16,4 13 12-16,4 9 4 16,6 10-14-16,-1 3-14 15,1 30-18-15,-2 17 0 16,2 15 4-16,6 5-4 16,0 0-4-16,0-2 0 15,11-8-1-15,-2-5-2 16,3-12-5-16,-3-8-46 15,-2-6-49-15,3-7-79 16,-2-11-118-16,3-9-236 16</inkml:trace>
  <inkml:trace contextRef="#ctx0" brushRef="#br1" timeOffset="42127.09">28061 6440 874 0,'0'0'164'16,"0"0"-37"-16,0 0 25 16,0 0-85-16,0 0-57 15,0 0-8-15,77-6-4 16,-38 6-76-16,-3-4-160 16,-5-4-267-16</inkml:trace>
  <inkml:trace contextRef="#ctx0" brushRef="#br1" timeOffset="43627.32">28992 6563 786 0,'0'0'141'16,"0"0"-3"-16,0 0 23 15,0 0-54-15,0-74-40 16,0 71-13-16,0 1-12 16,0 2-9-16,0 0-11 15,0 0-12-15,-8 14-7 16,-2 11-1-16,-1 6 1 0,4 0-1 16,5-4-1-16,2-5-1 15,0-4-4-15,17-7 2 16,4-6 0-16,1-5-3 15,2 0 1-15,-3-6-3 16,-4-13-2-16,-4-3 2 16,-7-1 5-16,-4-1 2 15,-2-1 0-15,0 1 2 16,0 2 0-16,-5 0 1 16,-1 3-2-16,1 6 4 15,2 4 0-15,1 5 1 16,2 4-2-16,0 0-4 0,0 0 0 15,0 9-8-15,2 13 3 16,13 4 5-16,1 3 0 16,4-2 0-16,-4-1-1 15,3-3 1-15,0-7-2 16,-2-6-9-16,2-3-2 16,0-7 1-16,0 0 3 15,-2-2 8-15,0-13-1 16,-2-4 2-16,2-6 1 15,-5-2-1-15,-1-1 1 16,-3 1 0-16,-4 1 1 16,-2 3-1-16,-2 3 3 15,0 3-1-15,0 7 3 0,0 4 6 16,0 4-1 0,0 2-4-16,0 0-7 0,0 1 0 15,0 16-7-15,2 9 3 16,8 3 4-16,5 0-1 15,4-2-1-15,4-1 1 16,5-5-2-16,3-3-12 16,3-6-5-16,-1-5-4 15,0-6-2-15,-5-1 9 16,-5-1 7-16,-5-14 10 16,-8-3 3-16,-1-4-1 15,-8-3 3-15,-1 3-3 0,0-1 10 16,-7 5 10-16,-6 1 1 15,-5 3-1-15,1 5-1 16,1 6-10-16,1 3-4 16,2 2-6-16,4 18-1 15,1 6-1-15,7 4-2 16,1 1 2-16,0-4-4 16,12 0 0-16,5-6 2 15,5-4-10-15,0-5-16 16,3-4 3-16,-1-5-8 15,-2-3 8-15,-5 0 6 16,-5-1 10-16,-2-14 10 16,-4-2 0-16,-3-4 0 15,-1-2 4-15,-1-3 0 16,-1 3-3-16,2 6 3 0,-1 4 0 16,1 6 8-16,1 5 0 15,4 2-2-15,2 0-10 16,5 4-1-16,3 11 1 15,1 5 0-15,0 3-1 16,-2-2 0-16,-3 1-6 16,-2 0-49-16,-3-2-78 15,1-6-67-15,0-4-127 16,4-5-362-16</inkml:trace>
  <inkml:trace contextRef="#ctx0" brushRef="#br1" timeOffset="43894.36">30140 6125 292 0,'0'0'592'0,"0"0"-489"16,0 0 40-16,0 0 6 15,0 0-66-15,0 0-52 16,-57-35-24-16,57 69-5 15,0 13 6-15,0 9-1 16,2 6-4-16,1 2-2 16,1-4-1-16,-4-3-2 15,0-7-41-15,2-7-90 0,-1-5 10 16,7-10-204-16,1-8-287 16</inkml:trace>
  <inkml:trace contextRef="#ctx0" brushRef="#br1" timeOffset="44123.7">30027 6541 742 0,'0'0'150'0,"0"0"-75"15,0 0 84-15,0 0-45 0,0 0-68 16,94-70-23-16,-70 61-17 16,-2 3-5-16,3 2-1 15,-1 1-22-15,3 3-98 16,0 0-105-16,-6 0-183 16</inkml:trace>
  <inkml:trace contextRef="#ctx0" brushRef="#br1" timeOffset="45044.55">30617 6464 731 0,'0'0'182'16,"0"0"-44"-16,0 0 47 16,-71-78-91-16,32 64-33 15,-5 8-25-15,0 6-7 16,1 8-15-16,4 18-7 16,11 8-7-16,10 4 0 0,12-1-3 15,6-3-3 1,13-4 2-16,25-8-6 0,14-13-23 15,13-9-20-15,10 0-49 16,-2-14-9-16,-4-9-2 16,-10-10 11-16,-5-6 51 15,-7-9 39-15,-6-5 12 16,-8-5 1-16,-14 0 4 16,-13 7 11-16,-6 10 14 15,0 12 48-15,-8 7 10 16,-5 11 30-16,3 5-28 15,1 6-25-15,-3 0-24 16,0 19-14-16,-1 12-8 16,1 6 3-16,5 7-5 15,6 4-4-15,1 3-5 0,0 0-4 16,6-3-3-16,5-7 0 16,2-6-1-16,-1-9-4 15,0-5-20-15,1-9-11 16,-1-4-3-16,1-6 7 15,0-2 19-15,1 0 11 16,0-8 1-16,2-9 3 16,-2-1 1-16,2-2-2 15,-5 0 2-15,-2 4 1 16,1 4-1-16,-6 3 7 16,1 4 5-16,-2 5 0 15,0 0-12-15,3 0-4 0,4 11-8 16,2 9 7-16,2 5 1 15,0 1 0-15,0-1 0 16,1-1-11-16,-3-4-15 16,1-4-5-16,1-5-12 15,-1-3 13-15,-3-5-12 16,3-3 26-16,1 0 16 16,1-3 1-16,3-12 5 15,-1-2 1-15,0 0 3 16,0-3 17-16,-2-3-3 15,4 1-4-15,-2 0-11 16,0 8-7-16,-4 6-1 16,-3 6-1-16,-1 2-3 0,1 0-4 15,4 15 1 1,-4 5 0-16,-1 1 2 0,-4 1-43 16,-1-3-5-16,-4-2-72 15,0-3 22-15,0-6-170 16,0-5-85-16</inkml:trace>
  <inkml:trace contextRef="#ctx0" brushRef="#br1" timeOffset="45234.09">31384 6195 339 0,'0'0'591'0,"0"0"-491"0,0 0-9 15,0 0-12-15,0 0-79 16,0 0-4-16,-3 37 2 16,24-3-20-16,7 4-68 15,1-1-84-15,-2-6-131 16</inkml:trace>
  <inkml:trace contextRef="#ctx0" brushRef="#br1" timeOffset="46210.43">31648 6483 710 0,'0'0'232'15,"0"0"-81"-15,0 0 18 0,0 0-58 16,0 0-45-16,0 0-23 16,0-64-14-16,0 64-13 15,0 0-13-15,0 0-3 16,0 6-6-16,3 18-9 15,6 3 14-15,2 8 0 16,2-4 1-16,-1-3-18 16,1-6-45-16,-1-5-9 15,-1-5-34-15,-3-5 28 16,1-6 19-16,-1-1 38 16,4 0 21-16,1-14 5 15,2-4 3-15,2-5 31 0,-1-2 3 16,-1-2 0-1,-3 1-9-15,3 4 4 0,-3 2-16 16,-1 8 9-16,-1 2-14 16,-3 6-6-16,3 4-10 15,2 0 0-15,2 11-6 16,2 9 5-16,2 4-1 16,-3 1-3-16,4-2-38 15,-1-5-8-15,5 0-4 16,4-10-5-16,-1-5 36 15,4-3 12-15,1 0 12 16,2-14 1-16,-1-4 3 16,-4-6 23-16,-4-5 34 15,-8-2-3-15,-1-1-3 16,-10-1-9-16,-5 6-19 0,0 4-2 16,0 6 2-16,-6 4-4 15,-5 7-3-15,2 6-10 16,-3 0-10-16,-7 19 0 15,-5 14-3-15,-1 6 3 16,4 4-7-16,8 0 7 16,7-5-5-16,6-5-11 15,0-8-32-15,0-5-8 16,13-5-5-16,6-8 14 16,4-4 27-16,6-3 15 15,9 0 5-15,1-12 12 16,1-6 11-16,-6-3-2 0,-6 1 26 15,-6-2-2-15,-6 6 1 16,-7 2-4-16,-6 8 30 16,-2 2-36-16,-1 4-1 15,0 0-13-15,3 9-22 16,2 22-2-16,2 17 2 16,4 14 4-16,-1 8-1 15,-3 7-3-15,-5-4 0 16,-2-1 0-16,0-4-3 15,-15-6-5-15,-3-1-14 16,-4-7 2-16,0-9-18 16,2-11 8-16,4-14 3 15,5-8 18-15,1-7-2 0,2-5 5 16,-2-7 6-16,-3-18 7 16,2-15 1-16,3-16 11 15,7-9-10-15,1-7-9 16,0 2-3-16,12 5-21 15,4 10-36-15,-2 13-19 16,-7 11-56-16,-7 12-85 16,0 7-130-16</inkml:trace>
  <inkml:trace contextRef="#ctx0" brushRef="#br1" timeOffset="47793.69">20182 7420 385 0,'0'0'151'0,"0"0"-34"16,0 0 75-16,39-89-32 15,-36 71-28-15,-1 7-9 0,-2 4-29 16,0 4-27-1,0 3-5-15,0 0-25 0,0 0-17 16,0 7-11-16,0 19-5 16,0 10-1-16,3 9 1 15,4 1-4-15,5-1 0 16,6-6 1-16,3-8-1 16,4-6-1-16,0-11-1 15,-1-7 1-15,-3-7-5 16,-2 0-8-16,-2-14 2 15,-7-10 4-15,-2-3 5 16,-7-1 2-16,-1-2 1 16,0 1 2-16,0 3-2 15,0 4 2-15,0 3-2 16,0 8 2-16,0 6 0 0,0 4 2 16,0 1-4-16,3 3-4 15,11 15 0-15,2 8 4 16,2 3-1-16,1 2 2 15,-1-1-1-15,2-4 1 16,-1-4-2-16,0-7 0 16,-1-6-5-16,-3-5-8 15,0-4 3-15,-3 0 0 16,0-8 9-16,1-12 2 16,0-3-2-16,0-2 1 0,-4-3 1 15,-2 0 1 1,-1 3 0-16,1 5 0 0,-2 4-1 15,-2 5 0-15,-1 8 1 16,-1 1-1-16,1 2 0 16,2 0-3-16,6 8-5 15,2 11 6-15,2 5 2 16,2 5-1-16,-1-1 0 16,3-3-1-16,0-3-29 15,0-2-13-15,3-9-10 16,-2-5 9-16,2-4 18 15,0-2 10-15,-2 0 12 16,-4-12 5-16,0-5 1 16,-6-2 4-16,-3-2 0 0,-1-4 4 15,-2 2 8-15,-2 4 9 16,-1 4 1-16,2 5 4 16,-2 3-7-16,4 6-5 15,-1 1-8-15,4 0-11 16,5 2 1-16,5 15 0 15,-1 5 0-15,-1 6 1 16,-4 3 0-16,-5-1-1 16,-3-1-2-16,-3-4-4 15,0-2-18-15,0-7-27 16,-2-2-13-16,-4-6-23 16,-3-8-17-16,1 0-10 15,-2-3-8-15,1-16-70 0,6-6-13 16,3-9-189-16</inkml:trace>
  <inkml:trace contextRef="#ctx0" brushRef="#br1" timeOffset="47941.36">21146 7243 447 0,'0'0'84'15,"0"0"-61"-15,0 0 8 16,0 0-12-16,0 0-19 15,0 0-3-15,43 68-58 16,-19-57-263-16</inkml:trace>
  <inkml:trace contextRef="#ctx0" brushRef="#br1" timeOffset="48194.82">21392 7272 811 0,'0'0'169'16,"0"0"-28"-16,0 0 21 16,0 0-69-16,0 0-50 15,0 0-29-15,-27-19-10 16,31 51-4-16,6 11 7 16,-6 7-3-16,-2 4-1 0,-2-2-3 15,0-3 0 1,0-5-3-16,-2-7-41 0,1-6-63 15,-1-11-62-15,2-8-70 16,0-12-142-16</inkml:trace>
  <inkml:trace contextRef="#ctx0" brushRef="#br1" timeOffset="48759.29">21326 7427 577 0,'0'0'173'0,"0"0"-17"15,0 0 7-15,0 0-49 16,0 0-64-16,0 0-26 0,5-19-9 16,30 11 3-1,10 1 5-15,4-6-15 0,-1-4-4 16,-6-1-4-16,-5-3 2 16,-5-1 0-16,-10-1-2 15,-7 4 0-15,-6 0 0 16,-5 6 2-16,-4 0-1 15,0 5 3-15,0 1 8 16,0 5 14-16,0 2 19 16,-1 0-7-16,-7 12-18 15,-2 14-15-15,1 9 12 16,0 7-3-16,3 1-7 16,5 1-3-16,1 2-1 15,0-2-3-15,0-3 0 0,0-7 0 16,0-4-2-16,7-9 2 15,2-1-4-15,2-7-1 16,2-5-3-16,-1-4-23 16,-2-4 10-16,5 0 5 15,0-13 10-15,3-11 6 16,0-5 3-16,-3-6-2 16,1 3 0-16,-2 5 0 15,0 7 4-15,-5 9 2 16,-1 8 15-16,3 3-6 15,5 0-16-15,3 14 3 16,-1 6-2-16,1 6-1 16,-2 0-1-16,-1-2 0 15,-4-2-38-15,-3-1-62 0,-3-3-77 16,-1-7-127-16,-4-3-511 16</inkml:trace>
  <inkml:trace contextRef="#ctx0" brushRef="#br1" timeOffset="51459.1">22664 7361 780 0,'0'0'106'0,"0"0"-2"0,0 0 34 16,0 0 9-16,0 0-68 0,0 0-47 15,0 0-24 1,-30-26-2-16,39 55 6 16,0 10-2-16,-1 3-6 15,-4 3-1-15,-4 1-2 16,0-5-1-16,0-3-3 15,0-5-32-15,-6-7-66 16,6-2-62-16,0-12-77 16,0-7-170-16</inkml:trace>
  <inkml:trace contextRef="#ctx0" brushRef="#br1" timeOffset="51756.37">22954 7768 922 0,'0'0'124'0,"0"0"6"16,0 0 31-16,0 0-91 15,0 0-39-15,0 0-17 16,-8-2-13-16,8 4-1 15,0 12-2-15,-1 7 2 16,-4 6 4-16,-5 3-3 16,-4-1-1-16,0-1-1 0,0-3-32 15,5-7-24-15,4-6-46 16,5-7-56-16,0-5-66 16,9 0-127-16</inkml:trace>
  <inkml:trace contextRef="#ctx0" brushRef="#br1" timeOffset="52208.15">23349 7457 811 0,'0'0'124'15,"0"0"22"-15,0 0 15 16,-2-74-63-16,11 61-52 16,5 1-11-16,1 4-15 15,4 3-11-15,3 3-9 16,4 2 0-16,-1 0 0 16,-1 10-3-16,-5 11-3 15,-5 3-8-15,-6 9-18 16,-8 0 8-16,0 6 1 15,-10 0-10-15,-15 1 15 16,-3-1 15-16,-4 0-2 16,1-6 5-16,7-5 1 0,3-4-1 0,8-8 1 15,5-2 0 1,7-4-1-16,1-5 0 16,0-3 0-16,13-2 0 15,15 0 1-15,11-2 0 0,8-11-1 0,3-3-4 31,1 4-26-31,-2-2-94 0,-1 4-93 16,-8 3-136 0</inkml:trace>
  <inkml:trace contextRef="#ctx0" brushRef="#br1" timeOffset="52509.57">23871 7795 811 0,'0'0'195'0,"0"0"-47"31,0 0 33-31,0 0-76 16,0 0-43-16,0 0-36 0,0-17-6 15,0 35-11-15,-1 7-5 16,-4 11 6-16,-3 1-4 16,-1 2-6-16,-4-2 2 15,0-4-2-15,-4-4-10 16,4-7-69-16,0-5-73 0,6-6-118 16,6-11-316-1</inkml:trace>
  <inkml:trace contextRef="#ctx0" brushRef="#br1" timeOffset="54908.52">24244 7435 554 0,'0'0'215'0,"0"0"-112"16,0 0 75-16,0 0-15 16,0 0-45-16,0 0-53 15,0 0-3-15,-18-61-20 16,18 61-25-16,0 0-4 16,0 16-8-16,0 11-4 15,7 8 3-15,11 2-4 16,6-2 2-16,7-3-2 15,4-6 0-15,4-4-2 16,-2-6-13-16,1-8-37 0,-8-4-25 16,-7-4-14-1,-8 0 10-15,-9-3 7 0,-6-12 35 16,0-6 24-16,0-7 15 16,-11-1 2-16,-5-3 3 15,1 2 10-15,3 5 34 16,6 8 19-16,3 5 14 15,3 9-15-15,0 1-6 16,0 2-33-16,0 0-18 16,0 14-8-16,18 14 0 15,3 12 5-15,0 5-3 16,-1 3-3-16,-4-2-1 16,-3 0 0-16,-4-6-20 0,-3-2-88 15,-2-8-131 1,-1-9-236-16</inkml:trace>
  <inkml:trace contextRef="#ctx0" brushRef="#br1" timeOffset="56241.86">25390 7665 448 0,'0'0'339'0,"0"0"-237"0,0 0 25 16,0 0 12-16,0 0-28 16,0 0-29-16,-14-57-24 15,14 56 0-15,0 1-18 16,0 0-17-16,-2 0-8 15,2 7-8-15,-3 14-1 16,2 6-1-16,-1 6 0 16,1-3-4-16,1 0-1 15,0-3 3-15,0-6-3 16,4-4 0-16,4-7-3 16,-2-4 0-16,-1-6-5 15,0 0-4-15,4-9 3 0,2-18 1 16,0-5-2-16,-1-1 3 15,-7 1 5-15,-3 3 2 16,0 6 2-16,0 0-2 16,0 5 2-16,0 3-2 15,0 5 1-15,0 4 1 16,0 6-2-16,0 0 0 16,6 0-3-16,7 8-5 15,6 15 7-15,5 3 1 16,3 4-2-16,-2 0 2 15,1-4 0-15,-1-2 0 16,2-5-2-16,-3-6-3 16,-2-6-28-16,0-7-5 0,-2 0 15 15,-2 0 11-15,-3-11 4 16,-2-5 6-16,-7-2 2 16,-1-1 0-16,-5 1 4 15,0 0-2-15,0 2 1 16,-2 1 7-16,-5 6 4 15,1 2 16-15,1 3-4 16,2 4 4-16,2 0-9 16,-1 0-11-16,1 0-3 15,-2 9-7-15,3 9 0 16,0 7 0-16,0 4 1 16,0-4-1-16,10-1 0 15,13-5 0-15,5-6-4 0,6-5 4 16,5-5-7-16,-2-3-7 15,1-3-1-15,-7-11-2 16,-4-8 12-16,-7-5 0 16,-7-1 4-16,-9-2 2 15,-4-1-1-15,0 3 0 16,-12 3 1-16,-7 3 0 16,-3 8 0-16,0 4 1 15,2 6-2-15,0 4 0 16,2 0-1-16,1 11 0 15,0 11-4-15,-1 4-1 16,8 4 4-16,2 0-24 0,8 0-53 16,8-3-67-16,23-3-39 15,14-8-118-15,11-6-254 16</inkml:trace>
  <inkml:trace contextRef="#ctx0" brushRef="#br1" timeOffset="56874.92">26399 7645 851 0,'0'0'196'16,"0"0"-65"-16,0 0 20 16,-85-66-79-16,60 63-26 0,-4 3-18 15,-2 1-10 1,3 15-7-16,6 2-9 0,8 0-2 15,9 1 0-15,5-2-6 16,3-3 2-16,26-5 1 16,11-7 0-16,12-2-2 15,8-5-19-15,-5-16-17 16,-6-8 8-16,-6-7-5 16,-5-7 7-16,-5-14 10 15,-10-3 13-15,-9-1 8 16,-9 7 0-16,-5 8 2 15,-8 16 4-15,-13 10 16 0,-1 13 26 16,-1 7-5 0,3 12-11-16,0 23-11 0,2 13 0 15,8 7-2-15,10 5-8 16,0-1-8-16,12-3-2 16,12-3 0-16,4-6-1 15,2-10 0-15,2-9-2 16,0-10-14-16,-4-9-16 15,-1-7-11-15,-2-2 0 16,-2-8 18-16,-2-14 6 16,-8-5 9-16,-3-7 4 15,-10-1 6-15,0-3-1 16,-1 2 2-16,-15 7 3 16,1 10-2-16,-2 10 12 15,7 9 18-15,1 0-7 0,0 20-6 16,5 9 2-16,2 6 0 15,2 2-8-15,0-1-7 16,9-5-4-16,12-6-1 16,4-6-1-16,6-12-7 15,8-7-71-15,10 0-98 16,10-20-180-16,2-8-265 16</inkml:trace>
  <inkml:trace contextRef="#ctx0" brushRef="#br1" timeOffset="58458.32">27773 7671 524 0,'0'0'117'16,"0"0"10"-16,0 0 43 15,0 0-38-15,0 0-36 16,0 0-37-16,6-58-15 16,-11 41-7-16,-15 3-10 15,-12 2-2-15,-11 9-9 16,-11 3-6-16,1 5 0 0,6 12-1 16,19 1 9-16,15 0-8 15,13 2-10-15,5-1 0 16,27-1-1-16,17-7 0 15,22-9 1-15,13-2 0 16,3-7-4-16,-2-16-18 16,-11-2 0-16,-12-4-5 15,-10-5 0-15,-16-4 13 16,-11-9 10-16,-12 0 4 16,-13 0 1-16,0 7-1 15,-16 10 2-15,-12 8 1 16,-1 7 19-16,2 9 8 15,12 3 0-15,4 3 2 16,5 14-9-16,3 15-8 0,3 15 3 16,0 7-1-1,0 0-6-15,14 3 1 0,7-7-8 16,8-8-4-16,4-7 1 16,7-10-1-16,1-8 0 15,4-8 0-15,-2-6-3 16,-2 0 2-16,-5-16-1 15,-4-7-5-15,-6-5 1 16,-4-8 2-16,-7 0-1 16,-9 0 5-16,-6 4 0 15,0 3 0-15,-10 7 1 16,-8 5 1-16,-5 4-1 16,3 7 0-16,0 6 0 0,2 0 3 15,3 12-2 1,3 13-2-16,8 4-2 0,4 4 2 15,0 1-3-15,22-2 1 16,11-6-3-16,7-2 5 16,12-10-3-16,4-7-6 15,-3-6-24-15,-5-1-4 16,-6 0 14-16,-10-14 12 16,-9-5 10-16,-5-3 1 15,-9-2 2-15,-9 2 2 16,0 2 0-16,-2 2 0 15,-13 2 5-15,-2 4 4 0,-2 4 1 16,3 7 1 0,4 1-10-16,0 0-3 0,5 17-2 15,-1 6 0-15,5 7-1 16,3 1 0-16,0 2-1 16,0-4 1-16,9-1-1 15,9-6-8-15,2-4-28 16,0-3-6-16,3-7-29 15,-5-3 40-15,-2-5 0 16,-2 0 5-16,-1 0 28 16,-4-11 1-16,0-4 2 15,-1-1 6-15,-3 4 8 16,-2 1 25-16,-3 8 15 16,0 0 5-16,0 3-20 15,0 0-11-15,0 0-18 0,3 14-12 16,3 11 1-16,3 11-1 15,8 10-1-15,5 4 2 16,-1 7-2-16,0 0 1 16,-5-5-2-16,-8-1 3 15,-7-9-4-15,-1-5-4 16,-4-4-1-16,-17-8-30 16,-9-8 30-16,-4-8-24 15,-7-6 10-15,-2-3 7 16,0-4-18-16,0-12-9 15,5-7-11-15,7-2-42 16,10-6-51-16,12-7-46 0,9-11-181 16</inkml:trace>
  <inkml:trace contextRef="#ctx0" brushRef="#br1" timeOffset="58859.6">29042 7519 855 0,'0'0'106'0,"0"0"20"16,0 0 35-16,0 0-71 15,0 0-59-15,0 0-21 16,18-20-6-16,-2 40-2 16,1 6 0-16,1 6 0 15,-2 4-1-15,-1-1-1 16,-4-1-1-16,-1-3 1 0,-3-4-45 15,-2-7-29-15,-3-5-24 16,-2-5 9-16,0-5-12 16,0-5 30-16,0 0 62 15,-4 0 9-15,-8-13 10 16,-2-6 19-16,-1-4 15 16,0-6 0-16,3-6 8 15,2-4-22-15,7 2-7 16,3 2 7-16,0 11-2 15,11 4-20-15,6 7-6 0,4 7-2 16,2 4-4 0,4 2-4-16,0 0-60 0,2 12-63 15,-1 3-81-15,-3 2-225 16</inkml:trace>
  <inkml:trace contextRef="#ctx0" brushRef="#br1" timeOffset="59208.62">29421 7608 695 0,'0'0'180'0,"0"0"-52"16,0 0 39-16,0 0-69 16,0 0-48-16,0 0-25 15,-15-26-11-15,36 14-9 0,9-2-5 16,-2-6 0-1,-1 3 0-15,-3-2 0 0,-8 2-1 16,-7 1-3-16,-4 6-5 16,-5 2 1-16,0 5 7 15,-8 2 1-15,-16 1-1 16,-10 7 1-16,-7 19 0 16,0 8 0-16,7 7 0 15,13-5-1-15,13-1-2 16,8-5-1-16,0-1-3 15,18-8-2-15,15-7-61 16,12-7-73-16,12-7-78 0,-4 0-199 16</inkml:trace>
  <inkml:trace contextRef="#ctx0" brushRef="#br1" timeOffset="59575.32">29770 7586 795 0,'0'0'115'0,"0"0"27"16,0 0 1-16,0 0-92 16,0 0-38-16,0 0-9 15,17-1 2-15,8 1-4 16,3 0 0-16,-1-3-2 16,-3-7 0-16,-6-3-4 0,-3-3-13 15,-6-2-1 1,-8-1 4-16,-1-1 4 0,0 0 6 15,-9 4 1-15,-12 7 2 16,-4 7 1-16,-3 2-3 16,-2 10 3-16,6 14 1 15,3 6 2-15,5 3 5 16,8-2 7-16,5 1-7 16,3-6-1-16,0-3 0 15,2-3-3-15,14-6-4 16,4-6 0-16,5-3-2 15,6-5-40-15,2 0-109 16,-2-17-111-16,-4-7-170 16</inkml:trace>
  <inkml:trace contextRef="#ctx0" brushRef="#br1" timeOffset="60475.01">30791 7579 455 0,'0'0'235'0,"0"0"-134"15,0 0 56-15,-11-82-22 16,-8 66-52-16,-6 2-27 16,-13 5-7-16,-7 7-21 15,-7 2-10-15,8 0-3 16,12 10-3-16,9 5 9 15,10 4-16-15,7 3-5 16,6 2 0-16,0 0-3 16,19-1 1-16,16-3-2 15,12-6-2-15,7-7-14 16,1-7-11-16,-2 0 7 16,-12-2 3-16,-11-12 13 0,-9 2 8 15,-9-2 1 1,-6-1 5-16,-6 0 8 0,0 1 26 15,0 2-4-15,0 1-13 16,0 5 1-16,0 3-9 16,0 1-6-16,0 2-9 15,4 0-3-15,5 3-5 16,5 13 0-16,5 9 7 16,0-1 1-16,0 2-1 15,-2-2-5-15,-2-2-24 16,-1-7-12-16,-5-2-1 15,-2-6 2-15,-4-3-2 16,-1-2 21-16,-2-2 21 16,0 0 1-16,0-2 12 0,0-13 15 15,0-6-2-15,0-7-5 16,0-2-7-16,8-4 0 16,2 1-6-16,0 2-3 15,3 5 4-15,-1 8-4 16,0 6-4-16,-3 4-1 15,0 8-5-15,4 0-6 16,4 8-52-16,5 11-53 16,8 7-71-16,0 4-79 15,0-2-194-15</inkml:trace>
  <inkml:trace contextRef="#ctx0" brushRef="#br1" timeOffset="61307.87">31414 7654 646 0,'0'0'240'16,"0"0"-112"-16,0 0 41 15,0 0-68-15,0 0-51 16,-82-22-23-16,37 22-11 16,0 8-6-16,10 1-5 15,12-1-5-15,16-4 2 16,7-1-4-16,0-3 0 15,12 0-5-15,25 0 6 16,11-19 0-16,7-5-1 16,0-7-8-16,-5-3-2 15,-1-11-8-15,-5-2 8 0,-7-6 0 16,-7-2 10-16,-13 3 2 16,-9 6 4-16,-8 12 0 15,-1 10 17-15,-18 11 5 16,-3 8 8-16,-1 5-17 15,-1 13-3-15,-4 22-3 16,2 10 2-16,4 8-4 16,10 2-2-16,8 1-5 15,4 0 0-15,0-6-1 16,4-6-2-16,13-9 1 16,7-8-5-16,4-7 2 15,2-8-13-15,2-6-17 16,1-6 12-16,-3 0 5 0,-3-4 14 15,-3-12-1-15,-5-5 3 16,1-6 3-16,-6-2-1 16,-3-5 6-16,-7 0-7 15,-4 5 2-15,0 5 0 16,0 9 8-16,-7 5 6 16,-2 6 4-16,0 4-11 15,3 0-10-15,-1 16 0 16,2 12-6-16,2 5 5 15,3-2-1-15,0-2-2 0,14-1 3 16,9-8-3 0,4-7-3-16,4-5-13 0,1-7 8 15,-2-1 7-15,-2 0 5 16,-5-4-1-16,-3-7 2 16,-2-2 3-16,-4-4-2 15,-4-1 2-15,-1 2-4 16,-6 4 0-16,-1 4-1 15,-2 8 0-15,0 0 0 16,1 0-6-16,7 9-5 16,3 8 6-16,3 3 6 15,2 0-2-15,4-1 2 16,4 0 0-16,5-7-1 16,4-4-3-16,3-3-20 15,6-5-48-15,0 0-38 0,5-5-89 16,-11-7-125-16</inkml:trace>
  <inkml:trace contextRef="#ctx0" brushRef="#br1" timeOffset="62190.66">29330 8514 613 0,'0'0'188'0,"0"0"-112"0,0 0 69 15,8-84-5 1,-8 76-23-16,-3 3-60 0,-9 5-12 15,-8 0-18-15,-6 19-19 16,1 12-8-16,6 6 1 16,16 6-1-16,9-2-5 15,40-5 0-15,21-6 1 16,17-8-7-16,1-12-37 16,-9-6-17-16,-18-1-5 15,-22-3-18-15,-20 3-13 16,-16 3 5-16,-8 5 43 15,-33 8 51-15,-17 3 4 16,-12 4-2-16,2-7 1 16,12-4 1-16,18-8 4 0,19-4 15 15,18-3 9-15,2 0-3 16,40-22-18-16,20-10 7 16,19-11-4-16,7 1-12 15,-5 3 0-15,-8 5 0 16,-14 11 0-16,-22 9 1 15,-19 10 6-15,-15 4 16 16,-4 0 25-16,0 0 20 16,-10 0 6-16,-18 17-17 15,-7 10-20-15,-3 4 2 16,8-1-7-16,12-5-11 16,14-2-4-16,4-3-7 15,1-3-7-15,29-4 2 0,14-10-5 16,13-3 1-1,4 0 1-15,2-17-2 0,-7-4 0 16,-8-2 0-16,-10-3 0 16,-13-4-3-16,-13-3-5 15,-12-2 6-15,-3 0 2 16,-27 4 3-16,-18 11-2 16,-16 13 0-16,-10 7 2 15,-2 8-3-15,5 13 0 16,16 1-3-16,19 3-53 15,17-4-171-15,13-5-287 16</inkml:trace>
  <inkml:trace contextRef="#ctx0" brushRef="#br1" timeOffset="64040.71">26942 8874 733 0,'0'0'126'16,"0"0"-31"-16,0 0 52 16,0 0-44-16,0 0-33 15,0 0-14-15,-106-53-33 16,69 85-15-16,7 8-6 16,11 3 4-16,13 2-6 15,6-1-1-15,12-4 0 0,23-4 1 16,9-8-3-1,5-9-9-15,-3-5-29 0,-3-5-4 16,-13-4-7-16,-12-2-29 16,-9-1 1-16,-9 1-11 15,-4 4 29-15,-29 6 46 16,-15 4 0-16,-9 2-2 16,4-4 14-16,11-4 4 15,15-2 0-15,14-6 0 16,13-3 0-16,0 0-9 15,27-15-84-15,16-13 16 16,15-9-16-16,3-4-14 16,0 2-3-16,-7 6 32 0,-8 1 78 15,-9 7 23-15,-10 5 43 16,-13 6 44-16,-5 9 18 16,-9 2 27-16,0 3-13 15,0 0-42-15,-4 0-27 16,-18 8-11-16,-5 12-17 15,-1 5 13-15,6 1 3 16,8-4-16-16,10 0-23 16,4-2 1-16,0-1 0 15,0-3-15-15,16-6-1 16,11 0-2-16,9-8-3 16,7-2-2-16,4-1 2 15,2-16-2-15,-6-3-1 16,-10 0-10-16,-12-6-23 0,-14 4 6 15,-7-5 3-15,-4 0 7 16,-23 7 7-16,-9 4 4 16,-8 10 4-16,-5 6 3 15,3 0 0-15,6 11-1 16,12 6 0-16,11 3-1 16,8 4-9-16,9-2-73 15,0-1-52-15,29 1-76 16,11-11-104-16</inkml:trace>
  <inkml:trace contextRef="#ctx0" brushRef="#br1" timeOffset="65923.78">27600 9188 531 0,'0'0'200'15,"0"0"-112"-15,0 0 57 16,0 0-24-16,21-73-30 16,-17 60-24-16,-1 5-11 15,0 4-26-15,0 1-16 16,-1 3-9-16,-1 0-5 16,6 0-5-16,3 15 3 15,2 11 2-15,1 0 2 0,-4 4 1 16,-3 1-3-1,3-2-2-15,-2 3 2 0,4-1 0 16,0-7 2-16,3-4-2 16,1-6-2-16,-2-9-1 15,1-5 0-15,-2 0-6 16,0-9-1-16,-1-13 7 16,-2-6-2-16,-1 0 4 15,-3 0-3-15,-2 3 4 16,1 1 3-16,-3 3-3 15,1 4 2-15,2 3-1 16,-1 4-1-16,-1 6 2 16,-1 2 0-16,4 2-1 15,1 0-1-15,6 2-2 0,3 9 2 16,4 6 1-16,-1 1-1 16,4 2 3-16,1 1-3 15,2-4-1-15,2-3 0 16,-2-4 0-16,4-5 0 15,-2-5 1-15,-1 0-2 16,0-9 1-16,-3-8 2 16,-1-5-1-16,-5 0 1 15,-2-2 0-15,-7 2 2 16,-7-1 4-16,-1 2 0 16,0 2 11-16,-3 4 4 0,-10 1 3 15,2 7 1 1,-1 5-5-16,-3 2-3 0,0 0-11 15,-2 14-7-15,-3 9 0 16,5 3 0-16,6 2-4 16,7-1 2-16,2 0 0 15,7-5-3-15,15-2 4 16,8-8-4-16,6-3-3 16,1-9-3-16,-1 0 0 15,-3 0 2-15,-5-12 4 16,-4-3 1-16,-6-1 2 15,-5 1 2-15,-4-1 0 16,-4 2 4-16,-2 3 0 16,-2 1-2-16,2 4 3 0,-2 2-1 15,-1 4 1-15,0 0-4 16,0 0-1-16,2 0-4 16,4 9-7-16,3 8 8 15,6 3 2-15,-3 4 1 16,0-2 0-16,1 1 0 15,-2-4-1-15,-1-4-6 16,-3-4-11-16,0-6-6 16,-4-2 4-16,-2-3 9 15,2 0 11-15,2-6 4 16,3-11 6-16,3-9-9 16,0 0 1-16,0-4 3 15,0 1 3-15,-2 2 2 0,1 6 0 16,-2 5 1-1,-4 8 8-15,-1 3 0 0,0 5-4 16,4 0-15-16,5 4 2 16,8 13-3-16,-1 3 2 15,-1 5 2-15,-3 1-3 16,-3 1-2-16,-5 1-16 16,-4-3-33-16,-1-3-36 15,-2-4-57-15,0-3-44 16,0-8-82-16,0-7-304 15</inkml:trace>
  <inkml:trace contextRef="#ctx0" brushRef="#br1" timeOffset="66323.15">29081 9190 870 0,'0'0'151'0,"0"0"-21"16,0 0 50-16,0 0-87 16,0 0-46-16,0 0-35 15,-52-28-12-15,49 52 0 16,-2 10-1-16,1 7 1 16,1 0 0-16,0-7-2 15,3-1 2-15,0-3-29 16,0-11-48-16,0-6-47 15,0-5-43-15,0-8-51 0,7 0-64 16,2-17-62 0</inkml:trace>
  <inkml:trace contextRef="#ctx0" brushRef="#br1" timeOffset="66510.79">29023 8919 707 0,'0'0'129'0,"0"0"-77"16,0 0 79-16,0 0-67 16,0 0-64-16,0 0-2 15,4 12-4-15,26 11-21 16,5 6-47-16,0-1-70 16,-2 0-101-16,-3-4-70 15</inkml:trace>
  <inkml:trace contextRef="#ctx0" brushRef="#br1" timeOffset="68423.04">29385 9144 675 0,'0'0'191'16,"0"0"-64"-16,0 0 26 16,0 0-58-16,0 0-57 15,0 0-12-15,-75 30-11 16,75-13-9-16,0 0-2 15,11 0-4-15,13 1 1 16,6-4-1-16,1-2-5 16,0 0 4-16,-4-3-47 15,-9 1 2-15,-6 1-17 0,-6 2-5 16,-6-1-4-16,0 5 19 16,-16 2 23-16,-15 1 16 15,-8-1 2-15,-3-2 4 16,3-5 2-16,11-4 6 15,11-3 0-15,10-3 0 16,7-2 4-16,0-8 4 16,22-14 0-16,21-15-8 15,15-7-1-15,8-1-1 16,-3 3 0-16,-10 8 1 16,-15 10 1-16,-14 9 5 0,-11 3 35 15,-7 8 29 1,-4 1 4-16,-2 2 9 0,0 1 1 15,0 0-11-15,0 0-24 16,-6 7-3-16,-9 12-22 16,-5 6-1-16,5 7-10 15,4-1-9-15,6 1-3 16,5-6 1-16,0-1-1 16,5-6 0-16,14-5-3 15,6-8-7-15,3-4-13 16,4-2-6-16,-2-2 0 15,-1-15 15-15,1-5 3 16,-9-3-2-16,0-4-1 16,-7-3 5-16,-6 0-1 0,-5 2 5 15,-3 3 5-15,0 6 3 16,0 7-2-16,-3 6 3 16,0 5 4-16,1 1 17 15,2 2-8-15,0 0-6 16,0 0 3-16,0 0-9 15,0 0-4-15,5 0-1 16,9 5 0-16,4 6 1 16,-6 1-1-16,-5 1-2 15,1 2 2-15,-5 2 3 16,-3 2-3-16,0 0 0 16,0-2-10-16,0 5-14 15,0 0-1-15,3-3 19 16,4-5-16-16,-1-4 1 15,-1-7-20-15,-2-3 38 0,1 0 3 16,2-15 6-16,0-7-4 16,2-1 1-16,0 1 4 15,-3 0 8-15,1 5 12 16,0-3 3-16,-2 4-6 16,2 2-3-16,0 1-3 15,-1 3 3-15,-1 5-2 16,-1 3-13-16,-1 1-1 15,-1 1-5-15,4 0-2 16,5 10-5-16,0 7 6 16,3 3 0-16,-5 3 1 0,0 2-1 15,-4-5-1-15,1 1-24 16,-4-4-14-16,2-5 11 16,-1-5-5-16,-1-3 10 15,4-4 8-15,-4 0 14 16,4 0 2-16,2 0 1 15,1-11 6-15,3-5-4 16,-2-1 1-16,1-5 1 16,1 2 1-16,1-3-2 15,-1 3 2-15,2 1-1 16,-2 3 8-16,-4 5-2 16,2 4-1-16,-5 2 6 15,-1 2-9-15,0 3 0 16,1 0-7-16,0 0-3 0,5 4-1 15,-2 12 4-15,1 5 0 16,-5 1-1-16,1 3 1 16,1-1 0-16,4-2-14 15,0-3-26-15,5-2-6 16,3-8-49-16,5-1 6 16,2-5-12-16,2-3-24 15,2 0-112-15,-3-3 131 16,2-10 49-16,-5-4-145 15,-6-4 160-15,-2 0 42 16,-2 1 112-16,-2 0 48 16,-3 4 14-16,-6 1 14 0,-1-1-35 15,0 3-21-15,0 1-33 16,0 1-11-16,-5 5-29 16,-5-1-8-16,0 6-22 15,-2 1-16-15,-2 0-6 16,1 16-7-16,-2 7 0 15,6 5-1-15,3 2 0 16,4 2 0-16,2-1-2 16,0-4-2-16,5-5-27 15,9-6-24-15,5-6 2 16,3-5-2-16,4-5 24 16,1 0 28-16,-4 0 4 15,-2-14 2-15,-4-6 3 0,1-2-1 16,-2-4 0-1,2-1 11-15,-2 2 11 0,-4 4 0 16,-3 4 5-16,0 3 5 16,-5 2 16-16,3 3-16 15,-1 1-13-15,-2 0-3 16,-1 5-7-16,0 0-12 16,1 3-1-16,4 0 0 15,1 0-6-15,3 6 2 16,-3 10 0-16,-2 2 3 15,-2 4-9-15,-2 0-12 16,-2 2-23-16,1-3-7 16,0-1-23-16,0-4 4 15,1 0 9-15,-2-7 16 0,1-2 31 16,1-6 6-16,-3-1-12 16,0 0 21-16,2-8 7 15,1-6-4-15,1-8 16 16,2-1 2-16,4-5 13 15,1-3 0-15,1 1 2 16,4 3-14-16,-2 2-4 16,-1 10-2-16,1 4-6 15,0 5-7-15,3 6-3 16,4 0-4-16,2 0-4 16,1 14-54-16,-3 0-33 15,5-1-56-15,-4-1-86 0,0-4-3 16,-1-1-273-16</inkml:trace>
  <inkml:trace contextRef="#ctx0" brushRef="#br1" timeOffset="68707.42">31277 9090 402 0,'0'0'175'16,"0"0"-4"-16,0 0-3 15,0 0-27-15,0 0-29 16,0 0 1-16,3-66-18 15,-3 66 2-15,0 0-36 16,0 0-10-16,-3 0-21 16,-3 12-21-16,-6 21-6 0,-6 13 7 15,-3 16-8-15,0 5 2 16,0 13-3-16,2 4-1 16,4 6 4-16,-1 5-4 15,4-8-1-15,1-4-23 16,1-11-40-16,8-18-92 15,1-13-79-15,1-15-86 16,0-13-443-16</inkml:trace>
  <inkml:trace contextRef="#ctx0" brushRef="#br1" timeOffset="69623.06">31398 9162 874 0,'0'0'156'16,"0"0"-113"-16,0 0 111 15,0 0-29-15,0 0-70 16,0 0-33-16,-10-60-22 16,34 60 0-16,8 4 0 15,7 9-5-15,-4 8 2 16,-5 3-6-16,-5 3-16 15,-10 5-28-15,-9 0-30 16,-6 3-18-16,0-1-11 16,-22-5-8-16,-11-5 38 0,-9-7-10 15,-5-11-8-15,5-4 42 16,6-2 39-16,18-2 19 16,12-12 19-16,6-9 54 15,5-9 7-15,20-6-39 16,14-6 7-16,11-9 23 15,6-8-39-15,5-11 5 16,-1-4 2-16,-7 3 0 16,-5 11-2-16,-15 17 31 15,-17 15-12-15,-9 14 9 16,-7 12-3-16,0 4-3 16,0 0-33-16,-1 6-15 15,-18 20-2-15,-4 13 5 16,1 11 7-16,6 7-9 0,8 1-4 15,6 2-4-15,2-4-2 16,0-5-2-16,0-5 0 16,14-8-1-16,2-8 0 15,2-8-19-15,0-7-17 16,-3-7 12-16,-2-5 8 16,0-3 14-16,0 0 3 15,2-15 1-15,4-9 1 16,-2-2 3-16,-1 1-4 15,-7-1 6-15,-1 8-3 16,-1 2 7-16,-4 6-3 16,1 5 6-16,-2 5-7 0,1 0-7 15,1 0 0-15,7 8-9 16,4 11 9-16,0 1-1 16,0 6 1-16,-5-1-4 15,2-4-8-15,-5-1-25 16,1-6-15-16,-2-7 1 15,0-2 26-15,-5-3 15 16,1-2 10-16,4 0 6 16,3-8 0-16,1-8 1 15,5-2 1-15,-1-3 3 16,3 1 6-16,3-1 1 16,1 2-5-16,0 7-3 15,-2 4-4-15,-6 6-6 0,1 2-3 16,-5 0-1-1,1 14 1-15,-2 8 0 0,-3 3 2 16,-5 1-1-16,0 1-39 16,0-1-23-16,-7-4-37 15,-2-2-76-15,0-6-50 16,3-6-50-16</inkml:trace>
  <inkml:trace contextRef="#ctx0" brushRef="#br1" timeOffset="69803.22">32372 8895 710 0,'0'0'209'16,"0"0"-171"-16,0 0 7 15,0 0-45-15,0 0-7 16,0 0-41-16,52 107-199 15,-21-73-211-15</inkml:trace>
  <inkml:trace contextRef="#ctx0" brushRef="#br1" timeOffset="70039.71">32635 9119 606 0,'0'0'306'16,"0"0"-194"-16,0 0 41 0,0 0-48 15,-113 45-52-15,74-6-11 16,10 2-7-16,8-3-15 16,10-1-6-16,8-3-9 15,3-7-2-15,2-8-3 16,20-7 0-16,8-9-5 16,6-3-53-16,4-15-68 15,5-15-82-15,-7-5-88 16,-5-5-284-16</inkml:trace>
  <inkml:trace contextRef="#ctx0" brushRef="#br1" timeOffset="70888.98">29755 8468 736 0,'0'0'66'0,"-88"-43"-14"15,32 30 33-15,-7 9-8 16,2 4-22-16,13 0-17 0,17 14-17 16,17 6-11-1,14 3-10-15,26 1 2 0,29-2 0 16,27-5 1-16,18-7-2 16,10-3-1-16,-1-7 0 15,-12 0 0-15,-18 0-1 16,-25-8-2-16,-28 2-4 15,-20-5 3-15,-7-1 4 16,-45 5 0-16,-26 3-2 16,-26 4 1-16,-19 0 1 15,-2 0 2-15,6 6 1 16,16 2 9-16,21-1 22 0,31 3 22 16,27 5-23-16,18 6-26 15,24 3-6-15,28 3 0 16,15-6 2-16,14-5-3 15,4-4 0-15,-3-3-3 16,-6-6 3-16,-9 0-2 16,-12-3-20-16,-17 0-20 15,-18 0-1-15,-17-5 13 16,-3-9 25-16,-39-2-5 16,-17-2-3-16,-19 2 13 15,-9 4 0-15,1 0 1 16,4 3 0-16,14 7 0 15,19 2 9-15,20 0 4 0,17 0-10 16,9 9-4 0,19 5-1-16,19 0 1 0,11-4 0 15,7-8-5-15,3-2-10 16,-5 0-83-16,-7-14-108 16,-17-4-242-16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3T15:19:41.7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2811 1634 650 0,'0'0'102'16,"0"0"-92"-16,0 0-1 15,0 0 25-15,0 0 20 16,0 0-16-16,-10-10-14 16,16 10-7-16,21 0-7 15,13 0 10-15,12 0-7 16,15 3 1-16,11 0 6 0,11-3 3 15,10 0-18 1,13 0 8-16,7 0-13 0,9 0 0 16,1 0 2-16,-3 0-2 15,-2 0 0-15,0 0-1 16,7 0 0-16,11 0 2 16,13 0-2-16,9-4 2 15,3-1-1-15,-3 4 0 16,-13 1 0-16,-10 0 0 15,-6 0 1-15,-1 7 0 16,-3-2-1-16,4 1-3 16,-1-2 2-16,-3-1 1 15,-6 3-1-15,-13-1 1 16,-13-1-2-16,-14 4-4 16,-15-3 1-16,-12 1 2 0,-15 0-25 15,-10-3-26-15,-15-1 11 16,-6 0-6-16,-9-2-18 15,-3 0-37-15,-5 0-21 16,-25 0-59-16</inkml:trace>
  <inkml:trace contextRef="#ctx0" brushRef="#br0" timeOffset="1479.27">2902 1758 677 0,'0'0'91'0,"0"0"-59"16,0 0-16-16,0 0 25 16,0 0 20-16,0 0-19 15,0-12-25-15,0 21-9 16,11 16-3-16,4 14 33 15,1 6-5-15,5 11-7 16,-3 4 5-16,0 3 17 16,-2 7-6-16,-1 2-10 15,3 6-3-15,1 3-13 16,-1 6-5-16,5 9 3 16,-4 6-2-16,3 4 3 0,-2 3 14 15,1-2-14-15,1-1-7 16,3-3-7-16,2 0 0 15,6-5 2-15,0-3-3 16,-2 5 0-16,-1 3 1 16,-5 6 0-16,-8 8-1 15,-10 4 0-15,-5-4 1 16,-2 2 1-16,0-4-2 16,-6-5 1-16,0-3 0 15,1-3-1-15,1-2 2 16,2-8-2-16,1-7 0 15,1-5 1-15,0-14-1 0,0-9 0 16,0-8-1-16,0-13 1 16,0-6 0-16,-3-10 1 15,-6-6 0-15,6-4 0 16,-3-4 0-16,4-5-1 16,1-2 1-16,-1 1 0 15,2-2 0-15,0 0 3 16,0 0-3-16,0 0 1 15,0 0-1-15,0 0 0 16,0 0-1-16,0 0 0 16,0 0 0-16,0 0 1 15,0 0-1-15,-1 1 0 16,-1-1 0-16,2 2 0 16,0-2 1-16,0 0-1 15,0 0 0-15,-1 0 1 0,1 1-1 16,-2-1 0-16,2 0 0 15,0 2-1-15,0-2 1 16,0 0 0-16,0 0 0 16,0 0 0-16,0 0 0 15,0 0 1-15,0 0-2 16,0 0 1-16,0 0-1 16,0 0 1-16,0 0 0 15,0 0 1-15,-1 2-1 16,-2-2 0-16,3 0 2 15,-1 0-1-15,-1 0-1 16,2 0 3-16,0 0-1 0,0 3-2 16,0-3 0-16,6 2-3 15,30 2 3-15,31-3 6 16,30-1-4-16,40 0 5 16,27 0 1-16,33 0-4 15,24-7-2-15,23 2-1 16,23-1-1-16,3 1-2 15,5 1 2-15,-11 4 0 16,-14 0-1-16,-21 0-17 16,-33 0-1-16,-34 0-16 15,-34 0-23-15,-24 0-36 16,-23-5-4-16,-10-4 22 16,-15-3-11-16,-12 0 7 0,-17-2 18 15,-12 0 7 1,-13-3-26-16,-2 0-49 0,-12-1-237 15</inkml:trace>
  <inkml:trace contextRef="#ctx0" brushRef="#br0" timeOffset="2843.71">6883 1895 540 0,'0'0'53'0,"0"0"-33"15,0 0 34-15,0 0 114 16,0 0-70-16,0 0-26 15,-30-48-26-15,30 48-11 16,0 0-9-16,0 8-12 16,11 15-8-16,13 12 25 15,1 6 12-15,2 8-12 16,-6 8-9-16,0 6-6 16,-8 10 3-16,-4 5 2 0,0 11-8 15,-1 12-1-15,2 8-2 16,0 3-5-16,4 1-3 15,2-3 0-15,-1 2-2 16,3 0 3-16,-3 2-3 16,-5-3 1-16,-2 0 3 15,-7 2-2-15,-1-4 0 16,0-3-1-16,-3-5-1 16,-7-6 0-16,-2-8 1 15,0-6-1-15,6-6 0 16,0-7 0-16,2-8 0 15,2-6-1-15,2-7 1 0,0-2 0 16,0-6-1-16,0-3 0 16,0-4 1-16,3-3 0 15,1 1 0-15,-4 0 1 16,0 2-1-16,0 0 1 16,0 3-1-16,0-5 0 15,0 3 0-15,2-4 0 16,2-2 0-16,1-3 0 15,-2-2 0-15,2-5 0 16,-2 0-1-16,-2 0 1 16,1-1 1-16,-2-2-1 15,0 2 3-15,0 0-2 16,0 1 1-16,0 2 2 16,0-2 1-16,0-3 0 15,0 0-2-15,0-3-2 16,0 0 1-16,0 0 0 0,0 0-2 15,0-2 1-15,0 2 0 16,1 0 0-16,2 0 2 16,-2 0-1-16,2 3 3 15,-1-2-2-15,-1 2 0 16,1 2 2-16,-1-1 3 16,1 0-4-16,-1 2-2 15,-1-2 1-15,0-1 1 16,0-2 0-16,0-2-1 0,0-4-1 15,2-3 1 1,-1-2-1-16,1-1-1 0,-2 0 0 16,1 0 0-16,2 0-1 15,6 0-1-15,5-13 0 16,-1-3-47-16,2-7-72 16,-1-7-131-16,-3-8-289 15</inkml:trace>
  <inkml:trace contextRef="#ctx0" brushRef="#br0" timeOffset="4447.47">3485 5400 41 0,'0'0'589'15,"0"0"-535"-15,0 0-35 16,0 0 56-16,0 0 8 16,0 0-12-16,-77-31-17 15,77 31-12-15,0 0-22 16,18 1-11-16,7 14 16 16,5 7 14-16,1 7 7 15,2 9 3-15,6 13-12 16,1 12-4-16,6 10 11 15,5 11-18-15,6 7-13 16,7 12-2-16,3 8 6 0,9 10-9 16,8 4-5-16,8 2 2 15,7 3-2-15,3 1-3 16,-3-3-1-16,-5-4 0 16,-3-3-2-16,-6-7 2 15,-7-7 1-15,-7-10-1 16,-8-15-1-16,-11-15-2 15,-12-14-12-15,-7-12 3 16,-8-13 3-16,-8-5-2 16,-2-7 1-16,-6-3 7 15,-5-4-4-15,-2-3-9 16,-2-1-16-16,0-2-30 16,0 1-36-16,0-4-71 0,0 0-161 15</inkml:trace>
  <inkml:trace contextRef="#ctx0" brushRef="#br0" timeOffset="5693.54">7213 5267 538 0,'0'0'82'16,"0"0"-10"-16,0 0 60 15,0 0-43-15,0 0-35 16,0 0-28-16,-72 60-5 0,38-4 10 15,-6 14-2 1,-6 5-2-16,-2 6 6 0,-6 2-10 16,-3 2 4-16,-1 5-2 15,-3 1-10-15,-3 1-8 16,7 0-3-16,1-5 1 16,6-3-2-16,6-5 0 15,2-5-1-15,4-8-2 16,3-3 3-16,2-4-1 15,2-3-1-15,-5-4-1 16,0-2 0-16,3-7 2 16,2-3-1-16,1-2-1 15,-6 1 1-15,2 2 0 16,-2 0-1-16,0-2 1 16,7-3 0-16,-1-2 0 0,-3 1 0 15,6-5-1-15,2 0 1 16,2-2-1-16,1 1 0 15,3-4 0-15,-1 2 2 16,2-1-2-16,-7 1-1 16,4 0 1-16,-3-1 3 15,6-4-3-15,5-5-2 16,-2 0 2-16,1 2 0 16,-3 0 2-16,-3 1-4 15,2 1 4-15,-1-1-4 16,4-2 2-16,0-2-1 15,3 1 1-15,-4 0 0 0,4-3 0 16,0 1 0-16,-6 0 1 16,6-1-1-16,-4 0-2 15,2-3 2-15,7-2 0 16,-1-2 0-16,2 0 2 16,-3 1-2-16,1-2 0 15,0 2-2-15,2-2 2 16,0 0 1-16,0 4 1 15,-1-3-2-15,1 1 1 16,1-1 1-16,-1 2-2 16,3-3 1-16,0-2 1 15,-1 1-1-15,4-2-1 16,0 1 4-16,0-3-4 16,-3-1 2-16,3 2 0 15,0-2-1-15,0 0 4 0,0 0-3 16,0 0-2-16,0 0-1 15,0 0-1-15,0 0-5 16,0 0-1-16,0-2-27 16,18-16-39-16,4-14-58 15,2-7-124-15,-2-3-510 16</inkml:trace>
  <inkml:trace contextRef="#ctx0" brushRef="#br0" timeOffset="6194.18">5168 7621 333 0,'0'0'166'16,"0"0"-124"-16,0 0 46 0,0 0 35 15,0 0-66-15,0 0-23 16,-6-5 2-16,6 5 5 15,0 0-12-15,0 0-4 16,0-1 13-16,0 1 6 16,0 0 0-16,0 0-8 15,0 0-2-15,0 0-9 16,0 0-1-16,0 0-6 16,0 0-8-16,0 1 0 15,6 4-6-15,-3-3-3 16,-1 0 0-16,-1-2-1 15,-1 0 0-15,0 0 0 0,0 0-2 16,0 0 0-16,0 0-2 16,0 0-4-16,0 0-4 15,0 0-21-15,0 0-36 16,0 0-47-16,0-7-73 16,0-1-80-16,0 1-128 15</inkml:trace>
  <inkml:trace contextRef="#ctx0" brushRef="#br0" timeOffset="6280.51">5168 7621 469 0</inkml:trace>
  <inkml:trace contextRef="#ctx0" brushRef="#br0" timeOffset="6577.36">5168 7621 469 0,'-3'-13'37'0,"3"13"-19"0,0 0 50 0,0 0-23 0,0 0-19 15,0 0 21-15,0 0 24 16,0 0-9-16,0 0 15 15,0 0 6-15,0 0-17 16,0 2-9-16,0 2-1 16,5 0-18-16,3 3-14 15,-2 2 0-15,5 2-9 16,-2 1-3-16,4 5 0 16,1-1 3-16,2 5-2 15,-1 3 2-15,1 2 4 16,1 3-3-16,2 0-2 15,-1-1-4-15,-6 0-5 0,6-1-4 16,-8-1 1-16,-1-5-2 16,0-5-1-16,-6-4 1 15,3-6-5-15,-6-3-20 16,5-3-38-16,-5 0-25 16,0 0-25-16,0-11-61 15,0-11-198-15</inkml:trace>
  <inkml:trace contextRef="#ctx0" brushRef="#br0" timeOffset="9608.9">2965 1699 518 0,'0'0'17'15,"0"0"-4"-15,0 0 35 16,0 0 26-16,0 0-10 15,0 0-23-15,-43-22-29 16,62 22-6-16,15 6 11 16,8 10 38-16,6 2-11 15,-3 4-2-15,-2 7-14 0,-3 5-2 16,-4 4-1-16,1 3-10 16,2 6 1-1,3 5-4-15,5 2-4 0,3 1-2 16,8 4 7-16,2 1-4 15,2 0 0-15,1-1-9 16,1 1 3-16,-7 1 3 16,-2 0-5-16,-6-1-1 15,-4 0 0-15,-2-5 1 16,-3-4 1-16,2-4-1 16,4 3 3-16,5-2-2 15,7 0 2-15,6-1 7 16,0-4-4-16,2-1-2 15,-5 1-1-15,0-2-4 16,2 0 1-16,-2 5 0 0,-3-2 0 16,-7 2 1-16,-6-3-1 15,-1-1 1-15,-5-2-1 16,0-2-1-16,3-2 0 16,-5-1 2-16,2-3-1 15,-3 2-2-15,1 0 2 16,-1-1 0-16,-5 3-1 15,2-4 2-15,-5 0-2 16,2-3 0-16,0 0 0 16,3-5 0-16,-2-2 0 15,5 2 0-15,-3-2 1 16,1-1-1-16,2 1 0 16,1 3 0-16,2 0 0 0,0 1 0 15,0 1 0-15,1-4-1 16,0 4 0-16,-1-3 1 15,1 0 0-15,2 1 0 16,-5-3 0-16,-2 1 0 16,-4-4 0-16,-1-2 1 15,-5 0-1-15,-1-3 0 16,-2 0 2-16,-4-1 1 16,0-2-1-16,-3 0 5 15,0 2 3-15,-3 3-7 16,3-2 6-16,-2 2 7 15,2 0-10-15,0 0-3 16,1 0 9-16,1 1-4 16,4-3-6-16,1 1-1 0,2 2 3 15,0-2-3-15,1 2 1 16,-4-1 2-16,-3-2-1 16,1 3-2-16,-8-2 3 15,4-1 4-15,-5 0-5 16,-1 2-1-16,3-1-1 15,-3 1 3-15,4-1-2 16,1 0 0-16,2 2-1 16,5-2-1-16,0 3 4 15,4-1 5-15,-1 0-3 16,-1 3-6-16,-4-3 9 0,2 2-4 16,-6-2 0-16,-2-2-5 15,-4 1 0-15,2-4 2 16,-4-4 0-16,-1 1-3 15,1-2 3-15,1 1-1 16,4 1-1-16,6 2 2 16,4 5 11-16,8 1 13 15,-2 0-14-15,-3-2-10 16,-3 1-2-16,-2 1 0 16,1 0 0-16,-3 3 0 15,0-3 1-15,-4-3-1 16,-4-2 0-16,-6-2 0 15,-1-3 0-15,-1-1 0 16,1 0 0-16,-2-1 0 0,1 1 0 16,-2-2 0-16,3 1 0 15,0-5 0-15,-3 2-2 16,4 0-28-16,-1-2-33 16,2 0-35-16,4 0-67 15,4-13-118-15</inkml:trace>
  <inkml:trace contextRef="#ctx0" brushRef="#br0" timeOffset="11009.06">6886 1874 551 0,'0'0'51'16,"0"0"-38"-16,0 0 30 15,0 0 77-15,0 0-62 16,0 0-38-16,-40-7-8 0,7 38-5 15,-10 15 17-15,-14 12-10 16,-1 7 4-16,0 6-4 16,0 8 2-16,-5 4 4 15,-4 4-7-15,-3 7-5 16,4-2-4-16,-1 2-2 16,5-4-1-16,-4-5-1 15,5-1 3-15,-2-5-3 16,2 0-2-16,-2-7 2 15,-4 2 0-15,-7-3 0 16,-7-2 0-16,2-6-3 16,7-3 2-16,5 0 0 15,6-1-1-15,0 1 1 16,1-2 1-16,6 0-4 0,-1 0 4 16,3-5 5-16,3-2-4 15,3 2-1-15,4-2 0 16,-3 2 0-16,3 0 0 15,2-3 0-15,3-5 0 16,6-4 0-16,1 1 0 16,-3-5 0-16,5-1 1 15,-2-1-1-15,3 0 1 16,1 1 0-16,-2-3-1 16,4-1 1-16,-1-4-1 15,3 0 0-15,-7 0 0 16,-2-1 1-16,-2 0-1 15,0-1 0-15,2 0 0 0,3 1 1 16,-4 1-1-16,1 0 0 16,4-1 0-16,2-1-1 15,7-1 1-15,0 1 0 16,3-4 0-16,-1 3-1 16,-1-2 1-16,-2 2 0 15,-5 0 1-15,-4 0 0 16,-2-3-1-16,-6 2 0 15,3 1 0-15,-1 3 2 16,1-2-2-16,6-1 2 16,5 0 10-16,5-1-4 15,-2 0-1-15,4-1-4 16,0-1 0-16,0-2 1 0,-1 0-2 16,4 1-2-16,-4-1 1 15,-1-1 0-15,1 3 0 16,-2-5 0-16,6 2 4 15,6-4 7-15,1-3-4 16,2-2-4-16,2-1-2 16,-2 1-2-16,2-5 1 15,1 2-1-15,0-5 0 16,0-2 0-16,0 0-8 16,0-5-41-16,0-26-64 15,7-20-155-15,11-18-338 16</inkml:trace>
  <inkml:trace contextRef="#ctx0" brushRef="#br0" timeOffset="12724.8">3041 1017 757 0,'0'0'102'0,"0"0"-10"15,0 0 61-15,0-89-48 16,0 78-14-16,0 4-29 16,-3 3-30-16,-9 4-2 15,-9 0-5-15,-12 17-18 16,-9 19-5-16,-1 10-2 16,6 5 2-16,16-2-3 15,12-6 1-15,9-9-1 16,0-5-2-16,17-7-1 15,14-9-3-15,11-10 2 16,7-3-36-16,5-11-13 0,-2-18-38 16,-9-3-21-16,-13-5-5 15,-14 0-5-15,-16 2 54 16,0 2 21-16,-19 6 48 16,-2 3 0-16,-3 9 50 15,8 4 24-15,5 6 39 16,7 4-5-16,4 1-15 15,0 0-53-15,3 1-25 16,19 18-10-16,8 7 33 16,3 4-3-16,-2 6-19 15,-4 2-5-15,-9 0-8 16,0-1-3-16,-8-3-1 0,-2-4-96 16,5-10-152-16,1-12-399 15</inkml:trace>
  <inkml:trace contextRef="#ctx0" brushRef="#br0" timeOffset="13675.24">6880 875 827 0,'0'0'145'16,"0"0"-39"-16,0-78 79 15,0 66-73-15,0 8-34 16,0 3-12-16,0 1-29 16,0 0-23-16,0 10-14 15,-7 22 2-15,-5 13-2 16,-3 9 3-16,-3 1-1 15,12-5-1-15,6-8-2 16,0-8 1-16,0-9-2 16,9-9 0-16,6-8-1 15,1-5 2-15,5-3-4 16,6-3 5-16,4-14 0 0,4-3 1 16,2-4-1-16,-3 3 2 15,-2 4-2-15,-7 4 0 16,-4 2-1-16,-5 8 3 15,-1 3-4-15,0 0-2 16,1 5-1-16,0 14 5 16,-3 8-3-16,-7 6 0 15,-6 2-6-15,0 3-12 16,-6-1 2-16,-18-1-5 16,-3-8-3-16,-3-6 9 15,-1-8 11-15,-2-3 7 16,-1-9 1-16,-1-2 7 15,4 0 11-15,6-7 4 0,7-10-7 16,6-7-9-16,6-5-7 16,6 1-1-16,0-2-36 15,18 7-63-15,12 3-135 16,4 3-229-16</inkml:trace>
  <inkml:trace contextRef="#ctx0" brushRef="#br0" timeOffset="15891.51">7744 5043 662 0,'0'0'188'0,"0"0"-130"16,0 0 86-16,13-82 15 15,-13 68-51-15,0 4-44 0,0 3 3 16,-16 7-9 0,-15 0-24-16,-13 15-23 0,-14 19-1 15,1 15 0-15,5 10 6 16,15 8 3-16,15 3-13 16,14-1 2-16,8-12-6 15,9-12 6-15,24-12-7 16,18-17 2-16,17-16-6 15,17-8 3-15,8-26-29 16,2-13-68-16,-5-8-121 16,-11-3-156-16</inkml:trace>
  <inkml:trace contextRef="#ctx0" brushRef="#br0" timeOffset="16924.59">2741 5600 238 0,'0'0'650'0,"0"0"-544"16,0 0 23-16,0 0 25 15,0 0-74-15,-125-12-30 16,59 34 6-16,-4 9-14 16,0 7-13-16,9 2-10 15,16-2-4-15,14-6-4 16,13-5-6-16,18-4-5 16,0-6 0-16,18-4-2 0,19-11-1 15,17-2-2 1,13-22-2-16,5-18-13 0,-4-7-22 15,-14-8-10-15,-14-11 4 16,-13-4 7-16,-18-5-10 16,-9-4 18-16,-18-3 27 15,-22 1 6-15,-12 9 8 16,-1 11-5-16,4 15 43 16,16 19 7-16,11 11-4 15,13 10 5-15,7 6-20 16,2 3-31-16,17 31-3 15,26 21-1-15,15 21 1 16,5 9 5-16,-5 6 1 0,-10 0-5 16,-17-7-1-1,-13-8 0-15,-9-6-67 0,-6-15-149 16,3-15-199-16</inkml:trace>
  <inkml:trace contextRef="#ctx0" brushRef="#br0" timeOffset="19141.09">5056 8696 814 0,'0'0'139'15,"0"0"-48"-15,0 0 2 16,0 0 64-16,0 0-68 15,0 0-41-15,-45-14-20 16,45 14-9-16,0 11-10 16,3 3-7-16,15 0 2 15,6 0-2-15,6-6-2 16,1-5 0-16,2-3 0 16,-6 0-2-16,-6-8-27 0,-8-9-21 15,-5-5 5-15,-8-1-12 16,0-4 9-16,-15 1 30 15,-15 1 17-15,-12 6 1 16,-7 12 3-16,-5 7 0 16,2 9-2-16,10 19 19 15,11 12 10-15,10 10 3 16,18 7-9-16,3 2-6 16,15-2 2-16,15-6-6 15,11-7-4-15,6-8-7 16,8-14-2-16,9-13-1 15,3-9-5-15,5-17-51 16,-2-22-114-16,-4-9-179 16</inkml:trace>
  <inkml:trace contextRef="#ctx0" brushRef="#br0" timeOffset="21061.34">10324 4841 185 0,'0'0'500'15,"0"0"-461"-15,0 0-29 16,0 0 35-16,0 0 55 16,0 0-15-16,0 0-7 15,-25-17-17-15,25 17-2 16,0 0-13-16,0 0-21 0,0 0-8 16,0 0 0-16,2 0 1 15,29-3-10-15,39-2-4 16,42-4 4-16,46-5 2 15,43-1-2-15,32 0-8 16,18 1 0-16,14 3 0 16,6 5 2-16,5 4-2 15,0 2-2-15,-13 0-3 16,-19 0-29-16,-26 0-31 16,-22 4-29-16,-25-1-7 15,-35-2 3-15,-30 0 16 16,-36-1 34-16,-29 0 21 15,-19 0 27-15,-12 0 8 16,-6 0 33-16,-2-2 15 16,-2 0-8-16,0 2-9 0,0 0-18 15,0 0-18-15,0 0-3 16,0 0-50-16,-15 0-71 16,-13 0-246-16</inkml:trace>
  <inkml:trace contextRef="#ctx0" brushRef="#br0" timeOffset="23490.71">10136 1934 761 0,'0'0'18'16,"0"0"6"-16,0 0-13 0,0 0 14 16,0 0 25-16,0 0-3 15,0-50-24-15,3 54-12 16,8 20-6-16,5 12 23 16,1 16 33-16,-1 7-12 15,-1 8-13-15,-3 3-1 16,-2 5 9-16,-2 5-20 15,2 4-1-15,-1 8-4 16,-4 1-7-16,-2 1 7 16,-3 1-5-16,0-6-9 15,0-4 5-15,3-4-7 16,5-3 0-16,3-6 2 0,4-4-4 16,-5-2 3-1,2-4-3-15,-1-2 2 0,-4-3-2 16,-2 1 0-16,-4 3 2 15,-1 1 0-15,0 1 1 16,0-2 2-16,0-1 8 16,-3-4-4-16,3-3-6 15,0-2 3-15,0 0-2 16,0 0-2-16,2-5-2 16,5 0 1-16,3-6 0 15,1-1 0-15,1-1 1 16,0-1-1-16,-5-3 1 15,-2 2-2-15,-4-2 3 16,1 0 0-16,-2-2 0 16,0-3-2-16,0-3 4 0,0 1-3 15,0-1-1-15,0-2 1 16,0-2 1-16,0-5-3 16,0-1 1-16,0-1-2 15,0-2 1-15,0 2-1 16,1-2 1-16,1 1 0 15,1 2-1-15,-3 2 1 16,0 3-1-16,0-3 0 16,-3 1 2-16,-2-8-2 15,4-7-2-15,1-1 2 0,-2-3 1 16,2 0-1 0,0 0-6-16,0-12-29 0,0-24-51 15,15-20-90-15,11-20-91 16,1-16-171-16</inkml:trace>
  <inkml:trace contextRef="#ctx0" brushRef="#br0" timeOffset="26706.58">10256 1934 344 0,'0'0'204'0,"0"0"-189"0,0 0-12 15,0 0 10-15,0 0 38 16,0 0 9-16,-20-7-6 16,20 7-14-16,0 0-7 15,0-2-4-15,0 2-3 16,0-2 1-16,0 2 10 15,0 0-4-15,0 0-6 16,0-1-7-16,0 1-14 16,0 0 3-16,0-2-3 15,0 2 5-15,0 0-3 16,0 0-2-16,0 0 1 16,0 0-3-16,2 0-1 0,4 0 1 15,1 0 1-15,-2 0-1 16,-1 0-3-16,1 0-1 15,-2 0 1-15,1 0 2 16,2 2-2-16,-3 1 2 16,1 2-1-16,1 4-1 15,4 0 0-15,3 6 3 16,3 3-1-16,6 6 5 16,7 2 13-16,6 6-3 15,5 4 0-15,9 3-5 16,-2 2-1-16,3 4-7 15,-1 2 1-15,0 4-2 16,1 4 3-16,0 3 2 0,2 8-4 16,1 2 2-16,1 4-1 15,2 1-2-15,4-2 3 16,7-4-1-16,5-2 2 16,6-1 2-16,1-3-4 15,-3-7-4-15,-2-2 2 16,-6-5-2-16,-4-4-2 15,-2-1 1-15,-3 1-1 16,-10 1 3-16,-5 1-3 16,-7-1 0-16,-5-5-1 15,4-3 1-15,1 1 0 16,4 0 0-16,6-1 0 0,8-1 2 16,4-1 0-16,6-1-1 15,-1 0-1-15,-4 2 5 16,-2 0-4-16,-5-1-1 15,-8 3 2-15,-7-1-1 16,-6 4 0-16,-2 1 3 16,-3 0-3-16,3-2 0 15,-1-2-1-15,6-5 0 16,2-5 0-16,4-3 2 16,1-1 0-16,-2-5-1 15,0 3 1-15,-1-1-2 16,-2-3 2-16,-2 2-2 15,-4-3-1-15,-3 4 1 0,1-1 2 16,-4-1-2 0,3 0-3-16,-3 2 3 0,-2 0 0 15,5-3 0-15,-2 1 1 16,0-1-1-16,2-2 1 16,-4 0 2-16,4-3-1 15,-2 1 0-15,0-3-1 16,2 1 1-16,-2 1 0 15,4-4-1-15,-4 3 3 16,2-4-3-16,3 3-1 16,-3-1 3-16,3 1-2 15,-4-2 0-15,0-1 1 16,-4 0-1-16,-2 1 0 16,-3 1 0-16,-3-1 0 0,-1 1 1 15,2 0-1-15,0 2-1 16,3-2 6-16,1 3-4 15,-2 0 10-15,1-3-9 16,-1 2-1-16,-1-1-2 16,-3 0 5-16,0-1-4 15,-2-2 1-15,1 0-1 16,0-2 1-16,-3 0 1 16,1-1-3-16,-2-1 4 15,-2-3-4-15,-5 3 4 16,1-3-2-16,-1 1-1 15,-1-1 6-15,0 0-4 16,0 1 4-16,0-1-3 0,0 0-3 16,0 2 2-1,0-2-3-15,0 0 0 0,0 0 0 16,0 0 0-16,0 0-12 16,0-9-69-16,-9-12-173 15,-16-10-368-15</inkml:trace>
  <inkml:trace contextRef="#ctx0" brushRef="#br0" timeOffset="29757.35">10395 4867 56 0,'0'0'430'0,"0"0"-402"16,0 0-6-16,0 0 69 15,0 0 0-15,0 0-40 16,0 0-16-16,8-39 0 16,9 22-3-16,10-2-3 15,6-5 1-15,4-3-7 16,12-6 2-16,5 0-9 15,-1-10-1-15,4-3-3 16,7-5-6-16,2-6-2 16,2 0 0-16,1-3 0 15,1 1-3-15,-6 1 2 16,-4 5-3-16,-6 3 2 0,-4 2-1 16,-4 5 0-1,-4 2 3-15,-1 2-3 0,-4-1-1 16,-1-1 6-16,-2-2-5 15,2-3 4-15,3 1 1 16,2 0-2-16,3 6 1 16,3 6-4-16,-2 0 2 15,0 3-2-15,-5-2-1 16,-4 1-1-16,-3-1 1 16,0-2 0-16,0-3 2 15,-4 2 0-15,3-1-1 16,2 2 1-16,-2-2-1 15,4-1 1-15,3 2-1 16,2-1-1-16,-1 4 0 16,-3 0 0-16,0 5 0 0,-5-2-1 15,-2 2 1-15,-5-2 3 16,0 0-2-16,-1-1-1 16,-1-3 1-16,0 0-1 15,3-1 0-15,-1-2 0 16,0-3 0-16,-1-2 1 15,3 2 1-15,-1 3-1 16,-6 4 0-16,-2 1 3 16,0 8 2-16,-3 2-4 15,0 2 2-15,6-3-3 16,-2 0-1-16,4 1 0 16,-1 1 0-16,0-1 0 0,-2 1 0 15,2-2 0 1,0 1 2-16,-2 3-3 0,-4 2 1 15,-2-1 0-15,-3 3 4 16,5-1-3-16,4-3 0 16,6 1-2-16,0 0-2 15,0-1 3-15,-2 3 0 16,1 0-2-16,-1-2 2 16,-6 3 2-16,-2-1-2 15,-2 1 0-15,-2 2-1 16,-5-1 1-16,2 1 0 15,-2 1 1-15,1-3 2 16,0 2-2-16,-1 1 0 0,2-2-1 16,-3 2 0-16,1 2 0 15,1-4 0-15,7 1 0 16,-5 2 0-16,-2 3 0 16,-4 4 0-16,-4 1 0 15,0 2 7-15,0 0 6 16,0 0 1-16,0 0-4 15,0 0-4-15,0 0-2 16,0 0-4-16,0 2 0 16,0 13-1-16,0 7 1 15,-4 6 3-15,-1 2-1 16,-1 9 2-16,0 3 1 0,-3 6 2 16,-1 5 0-1,1 3-4-15,-2 2-1 0,0 1-1 16,0 2 0-16,3 2 0 15,1 3-1-15,1-1 2 16,3-1-2-16,0-5 0 16,2-4 0-16,1-1 0 15,0 1 0-15,1 0 0 16,8-1 0-16,1-1 0 16,-2-2 0-16,1-4 0 15,-1-3 0-15,0-1 1 16,3-1-1-16,-2-1 1 15,6 0-2-15,-5-1 1 16,3-4 0-16,-2-4 0 16,1-2 1-16,-2 0-2 0,-2-5 2 15,-1 1 0-15,1-1-1 16,2-1 0-16,1 0 2 16,2 2-2-16,2 2 0 15,3 1 1-15,-3-3-1 16,0 4 1-16,-5-4 0 15,-1 1 0-15,-3-1 1 16,0-1-2-16,-2-1 2 16,-1 2-1-16,-1-1 1 15,6 1 3-15,2 3-3 16,-1-2 4-16,3-1-2 16,3 0 0-16,0 2 1 0,1-3-1 15,-4 0-1 1,1 1-2-16,-5-2 0 0,-4 1 2 15,-1 0-2-15,-1-1 5 16,-2-2-2-16,1-1 4 16,1 2 4-16,1-3-9 15,1 0-1-15,-1 0 5 16,3-3-5-16,-3 4-2 16,0-1 1-16,-1 1 1 15,1 3 2-15,-3-2 2 16,0 0-3-16,0 2 1 15,0-4-1-15,0 1 2 16,0-2-1-16,0-1-2 16,3-1 1-16,0-2-2 0,0-1 0 15,1-3-1-15,0-1 0 16,-2-4 1-16,1 0-1 16,0-3 0-16,-3-1 0 15,1-2 0-15,-1 0-3 16,0 0-39-16,0 0-42 15,0-9-54-15,0-8-132 16,0-7-166-16</inkml:trace>
  <inkml:trace contextRef="#ctx0" brushRef="#br0" timeOffset="29883.03">13831 4662 480 0,'0'0'134'16,"0"0"-77"-16,0 0-3 15,0 0-32-15,0 0-22 16,0 0-78-16,-27-3-183 16</inkml:trace>
  <inkml:trace contextRef="#ctx0" brushRef="#br0" timeOffset="34373.48">10392 4789 547 0,'0'0'39'0,"0"0"9"15,0 0 29-15,0 0 12 16,0 0-36-16,0 0-8 15,-26-55 6-15,26 55-18 16,0 0-11-16,3 0-14 16,17 7 6-16,9 11 29 15,13 3 3-15,6 9-10 16,5 5 4-16,7 4-14 16,0 7-5-16,7 2-5 0,0 3-5 15,3 10-3-15,-3 3 3 16,-6 9-5-16,-4 4 0 15,-3 2-2-15,-2 2 1 16,0 0 2-16,0-5-3 16,1 2 0-16,5-3-2 15,2 0 2-15,1 1-3 16,0-1 1-16,2 0 1 16,2-4-3-16,2-1 4 15,0-1-4-15,-4-1 0 16,-8-1 1-16,-4-1-2 15,-2-3 2-15,-1-1-2 16,-3-5 0-16,1-4 1 16,-4-5 1-16,-2-4-1 0,1-5 0 15,-2-1 0-15,0-4 2 16,-3-1-2-16,1-3 0 16,-4 0 1-16,-3-2-1 15,-2-1 0-15,-4-1 1 16,0-2-2-16,-5-2 2 15,-2-1-1-15,-2-5 0 16,-5-4 0-16,2-1 0 16,-3-3 0-16,0-4 0 15,-3-1-2-15,-2-3-4 16,-1 0-55-16,2-1-37 16,1-17-25-16,-3-8-101 15,-3-11-224-15</inkml:trace>
  <inkml:trace contextRef="#ctx0" brushRef="#br0" timeOffset="35221.37">13961 4833 311 0,'0'0'71'0,"0"0"6"16,0 0 17-16,0 0 13 16,-5-76 0-16,2 68-53 15,2 5 7-15,-1 0-3 16,0 3-5-16,2 0-11 16,-2 0-11-16,-1 0-11 15,-8 20-8-15,-8 13-1 16,-5 12 9-16,-3 6-4 15,5 4 0-15,0 6 5 0,2 6 7 16,-1 10-6 0,1 4-2-16,0 6-1 0,-2 0-6 15,1 1-1-15,-3-1-5 16,3-3-3-16,-3 2 0 16,-4 0-1-16,-4 1 0 15,-5 2-1-15,-4-4 1 16,0-1-2-16,4-6 1 15,4-3-1-15,3 0 0 16,5-10-1-16,1 0 1 16,0-5 1-16,-1-3-1 15,-1 0 1-15,-5-3-2 16,-6-3 1-16,-3-2 1 0,-2-2 0 16,-3-1-2-1,5 3-2-15,2-1 1 0,7 0-1 16,3-1 2-16,4-9 0 15,3-3 0-15,6-8 0 16,2-4 0-16,4-4-1 16,0-2 1-16,2-5 0 15,-1-1-1-15,5-7-1 16,3-1-33-16,0-3-55 16,0 0-56-16,0-5-67 15,0-17-293-15</inkml:trace>
  <inkml:trace contextRef="#ctx0" brushRef="#br0" timeOffset="35364.21">12863 7196 911 0,'0'0'107'16,"0"0"-81"-16,0 0 95 15,0 0-66-15,0 0-55 16,0 0-29-16,3-50-120 15,19 21-80-15,-5-2-215 16</inkml:trace>
  <inkml:trace contextRef="#ctx0" brushRef="#br0" timeOffset="37904.98">10210 1939 287 0,'0'0'241'0,"0"0"-231"16,0 0-8-16,0 0 19 16,0 0 27-16,0 0 21 15,0-45-23-15,0 45-13 16,0 0-13-16,0 0 0 16,0 0-3-16,0 0 2 15,0 0-2-15,0 0 8 16,1 0 2-16,5 1-2 15,3 10 0-15,1 5 29 16,5 1-19-16,-1 3-1 0,2-1-14 16,-2 3 4-16,2 0 4 15,-3 4-8-15,4 3 4 16,-4 3-1-16,2 2 4 16,-3 2-16-16,2 4 3 15,-1 0-3-15,-3 2 5 16,5 2 2-16,-1 0-10 15,0 2 3-15,5 5-3 16,0 5-3-16,3 0 1 16,4 1 2-16,-2 0-4 15,1-6-4-15,-1-1 3 16,-1-1-3-16,0 0 4 16,2-1-4-16,2-2 0 0,1-1 0 15,2-4 1-15,2 0-1 16,-1 0 0-16,0-1 1 15,1-2-1-15,-1 0 1 16,0 3-1-16,-4 0 0 16,0 2 0-16,-5 2 1 15,-2-1 0-15,4 6 0 16,-4-1 0-16,4 4 2 16,0 5-2-16,2 0 3 15,3-2 2-15,0-5-1 16,1-4-4-16,-4 3 1 15,0-2-1-15,-4 0 2 0,-2 4-3 16,-4-2 1 0,-3-2 0-16,2 1-1 0,-3-1 0 15,3 1-1-15,-3-2 2 16,7 6-1-16,2 0 0 16,2 1 1-16,0 4-2 15,4-2 4-15,0 7-4 16,-1 0 1-16,2 5 0 15,-1 3 0-15,-2-2 1 16,2-3 1-16,1 0-1 16,2 1-1-16,0-2 0 15,0-1-1-15,-2-5 1 16,0-1-2-16,-1-4 2 16,-1-1 0-16,4 0 0 15,0-3-1-15,1-3 1 0,3 1 0 16,-1-2 0-16,-1-2 1 15,3 5-1-15,-2 1 0 16,-2-2-1-16,-4 0 1 16,-3-1 0-16,-3-3 1 15,-5-1 0-15,1-2-1 16,-3 2 0-16,-2-2 0 16,3 1 2-16,-1-1-2 15,2-1 0-15,2-3 2 16,3-1-2-16,3-2 0 15,1-2 2-15,-2 1-1 16,0 1 0-16,0 0 0 0,-7-2 1 16,-1 3 0-16,0 1 2 15,-2-1-1-15,-2 3 2 16,-1-1 2-16,1 0-4 16,-2 1-1-16,1-1 2 15,0 4-2-15,1-2-1 16,2-1 0-16,1-1 0 15,2-4 0-15,-4-1 0 16,3-2-1-16,-3-2 1 16,-1-2 0-16,-1 2 2 15,-1-3-2-15,-3 4 1 16,0-2 1-16,1-2 0 16,-4-1-2-16,0-3 2 0,-1-2-2 15,1-3 0 1,0 1 0-16,1-6 1 0,1 4-1 15,-1-5 2-15,0-3-1 16,-2 1-1-16,1-2 0 16,0-3 6-16,-2 2-3 15,1-3 4-15,-2-1-1 16,0-1 2-16,0 0 0 16,0 0-2-16,0 0 3 15,0 0-4-15,0 0-4 16,0 0-2-16,0 0 1 15,0 0-2-15,0-8-23 0,-5-9-55 16,-9-5-100-16,2-6-124 16,-2-4-347-16</inkml:trace>
  <inkml:trace contextRef="#ctx0" brushRef="#br1" timeOffset="62518.38">3772 693 632 0,'0'0'192'0,"0"0"-137"15,0 0 99-15,0 0-18 16,-39-81-55-16,27 70-19 0,5 4 9 15,2 3-20-15,4-1-6 16,-1 5-9-16,2 0-11 16,-1 0-16-16,1 0-3 15,0 17-6-15,-3 21-5 16,0 15 5-16,3 9 0 16,0-3 2-16,1-3-2 15,17-5 0-15,0-5-1 16,7-10-8-16,1-11-30 15,-1-5-35-15,-2-12-73 16,2-8-54-16,5 0-104 16,-5-19-173-16</inkml:trace>
  <inkml:trace contextRef="#ctx0" brushRef="#br1" timeOffset="63035.86">4078 656 873 0,'0'0'168'0,"0"0"-31"16,0 0 24-16,0 0-94 16,0 0-11-16,0 0-29 15,1-74-15-15,14 70-8 16,0 3-4-16,1 1-4 0,-2 0 0 15,-1 3-3-15,-2 13-25 16,-10 9-31-16,-1 2-14 16,0 2 2-16,-3-1 6 15,-9-2 33-15,-1-5 23 16,1-4 11-16,4-5 2 16,3-5 3-16,3-4 0 15,2-3 18-15,0 0 5 16,0 0-4-16,0 0 6 15,16 0-11-15,8-11 7 16,10-5-5-16,1 3-15 0,-7 3-4 16,-4 4 0-1,-9 6-3-15,0 0-2 0,-9 0 2 16,-2 3-3-16,-2 11 6 16,-2 5 0-16,0 0 1 15,-11 4 0-15,-11-1 1 16,1-1-2-16,0-2 1 15,-3-2-1-15,-4-3-5 16,-5 0-5-16,2-4-13 16,1-5-45-16,11-5-43 15,10 0-132-15,9-19-575 16</inkml:trace>
  <inkml:trace contextRef="#ctx0" brushRef="#br1" timeOffset="63949.82">4439 473 779 0,'0'0'161'0,"0"0"-85"0,0 0 52 16,0 0-34-16,14-72-46 15,12 72-29-15,8 0-6 16,17 15-2-16,7 22 1 15,-4 16-9-15,-12 15 2 16,-14 7-5-16,-12 7 2 16,-11-2-2-16,-5-2 0 15,-8-5-22-15,-20-5-45 16,-8-5-22-16,-4-5-29 16,9-15-51-16,8-11-83 0,17-19-265 15</inkml:trace>
  <inkml:trace contextRef="#ctx0" brushRef="#br1" timeOffset="64683.41">7577 727 884 0,'0'0'128'0,"0"0"-27"16,0 0 30-16,0 0-64 15,0 0-40-15,-60 98-6 16,50-43-1-16,7 3-6 15,3 0-8-15,0-2-5 16,0-3-1-16,4-7 1 16,5-8-1-16,0-6-12 15,0-10-61-15,6-10-39 16,3-6-32-16,7-6-70 16,4 0-116-16</inkml:trace>
  <inkml:trace contextRef="#ctx0" brushRef="#br1" timeOffset="65259.58">7866 794 711 0,'0'0'175'15,"0"0"-43"-15,0 0 50 16,0 0-55-16,0 0-54 0,0 0-23 16,8-43-27-16,-4 43-16 15,5 0-7-15,6 0-1 16,3 0-4-16,-3 10 3 16,-2 7-15-16,-7 7-18 15,-6 2-21-15,0 2-7 16,0 2 1-16,-15-3 3 15,-1-2 29-15,0-4 20 16,-1-4 3-16,8-4 7 16,0-4 1-16,8-6-1 15,1-3 2-15,0 0 1 16,0 0 16-16,0 0 14 0,0 0-4 16,0 0-6-1,10 0-10-15,5 0-3 0,6-3-8 16,1 0 1-16,-5 1-3 15,-3 2 0-15,-3 0-6 16,-2 0-12-16,-4 2-1 16,0 4-10-16,-3 3 12 15,-2 3-4-15,0 1 13 16,-6 3 5-16,-9 1-1 16,-4 0 1-16,-2 1 2 15,-3-2-1-15,0-1-2 16,-1-1 4-16,1-2 0 15,7-2 2-15,4-6-2 16,6-4-92-16,7 0-75 16,0-10-143-16</inkml:trace>
  <inkml:trace contextRef="#ctx0" brushRef="#br1" timeOffset="65567.88">8066 642 939 0,'0'0'141'0,"0"0"-33"16,0 0 21-16,0 0-26 16,84 14-44-16,-41 4-30 0,-4 7-7 15,-2 6-9 1,-3 2-10-16,-1 9 1 0,-3 1-4 15,-14 3 0-15,-8 7 1 16,-8 1-1-16,0 1 0 16,0 1 0-16,-3-5 0 15,-22-1-38-15,-23 0-70 16,-18-7-39-16,-16 4-194 16,-1-11-391-16</inkml:trace>
  <inkml:trace contextRef="#ctx0" brushRef="#br1" timeOffset="66433.37">8485 4878 648 0,'0'0'138'0,"0"0"-26"16,0 0 59-16,-80-54-28 15,63 54-61-15,5 23-38 16,3 25-17-16,2 14 4 15,7 10-9-15,0 6-13 16,15-6-2-16,15-2-6 0,4-6 0 16,5-11-1-1,1-12-4-15,-3-9-59 0,-4-10-77 16,-5-13-84-16,-4-9-187 16</inkml:trace>
  <inkml:trace contextRef="#ctx0" brushRef="#br1" timeOffset="66887.35">8684 4962 847 0,'0'0'165'15,"0"0"-27"-15,0 0 38 0,0 0-91 16,0 0-50-16,0 0-17 15,-36-17-15-15,51 42-2 16,7 3 1-16,6 2-1 16,4-4 1-16,-2-2-2 15,-1-7-1-15,0-1 0 16,-4-8-24-16,-5-3-28 16,-7-5-20-16,-7 0-7 15,-5 0 22-15,-1-13 38 16,0-8 8-16,0-2 12 15,0-1 2-15,-1 1 1 16,-4 1 33-16,5 7 5 16,0 3 19-16,0 8 1 0,0 4-19 15,0 0-17-15,0 0-10 16,3 12-13-16,18 12 3 16,0 9 6-16,0 9-3 15,-6 4-6-15,-6 1-2 16,-2 0-2-16,-2-6 0 15,-2-9-61-15,3-7-75 16,-5-9-42-16,1-10-86 16,2-6-187-16</inkml:trace>
  <inkml:trace contextRef="#ctx0" brushRef="#br1" timeOffset="67150.34">8991 4743 630 0,'0'0'365'16,"0"0"-228"-16,0 0 6 15,0 0-46-15,0 0-53 16,0 0 13-16,104 84-22 16,-53-41-15-16,1 6-11 15,-10 5-7-15,-9-1-2 16,-14 6-1-16,-16 1 0 15,-3 2-15-15,-27 2-34 16,-16-6-17-16,-14 0-59 0,-8-9-40 16,-11-6-112-1,-8-5-302-15</inkml:trace>
  <inkml:trace contextRef="#ctx0" brushRef="#br1" timeOffset="69567.37">6066 7703 778 0,'0'0'100'0,"0"0"-21"15,0 0 76-15,0 0-42 16,0 0-70-16,0 0-29 15,-42 43-13-15,41 18 16 16,1 4-10-16,0-1-7 16,13-8 0-16,8-5-1 15,0-9 0-15,4-7-42 16,2-11-71-16,4-10-51 16,-1-14-146-16,0 0-180 15</inkml:trace>
  <inkml:trace contextRef="#ctx0" brushRef="#br1" timeOffset="69999.24">6348 7771 518 0,'0'0'393'0,"0"0"-289"16,0 0 52-16,7-90-33 15,8 70-54-15,-1 4-27 16,0 7-13-16,0 5-16 16,5 3-9-16,-2 1-4 0,1 1-5 15,-5 16 5-15,-1 5-7 16,-9 13-23-16,-3 3-7 16,0 1 6-16,-2 5 6 15,-11-6 5-15,-2 2 6 16,-3-3 2-16,3-7 8 15,1-4 4-15,3-6 1 16,8-9-1-16,1-5 1 16,2-4 0-16,0-2-1 15,0 0 5-15,8 0 7 16,19-6 2-16,6-12-2 16,1-4-12-16,3 0-7 0,-4-2-68 15,-3-1-103-15,-5 0-95 16,-4-3-176-16</inkml:trace>
  <inkml:trace contextRef="#ctx0" brushRef="#br1" timeOffset="70217.31">6682 7495 831 0,'0'0'171'0,"0"0"-20"15,0 0 15-15,0 0-71 16,0 0-55-16,0 0-24 0,60 13 0 16,-16 24 0-1,-8 13-9-15,-12 6-5 0,-14 6-2 16,-10 2 0-16,-7-1-1 16,-23 2-2-16,-18-6-53 15,-7-3-88-15,-6-9-99 16,-6-10-193-16</inkml:trace>
  <inkml:trace contextRef="#ctx0" brushRef="#br1" timeOffset="71199.78">2407 6304 856 0,'0'0'129'16,"0"0"-49"-16,0 0 71 15,0 0-32-15,0 0-72 0,0 0-11 16,-67 0-27-16,61 60 1 15,3 18 3-15,3 8-4 16,0-3-6-16,18-8-3 16,9-9 2-16,3-10-4 15,1-11-2-15,5-16-85 16,8-19-88-16,3-10-146 16,2-27-228-16</inkml:trace>
  <inkml:trace contextRef="#ctx0" brushRef="#br1" timeOffset="73433.3">2776 6295 911 0,'0'0'128'16,"0"0"-17"-16,0 0 49 15,0 0-84-15,0 0-35 16,0 0-12-16,0 0-16 15,-26-8-10-15,26 23-3 16,3 4 3-16,3 3-2 0,8-4 0 16,2-2 0-16,2-6-1 15,1 0 0-15,2-4-1 16,3-5-3-16,0-1-24 16,3 0-30-16,-5-5-9 15,-3-8-15-15,-10-6 25 16,-4-1 37-16,-4-6 20 15,-1-2 2-15,0 3 7 16,0-1 22-16,-6 2 17 16,2 5 6-16,2 2 0 15,2 9-6-15,0 3-2 16,0 5-21-16,0 0-13 16,0 2-11-16,14 18 0 15,2 13 2-15,-1 9-1 0,-3 6-2 16,-8 5 0-16,-2-3 2 15,1-1-2-15,-3-9-2 16,0-5-23-16,0-9-35 16,3-9-50-16,3-9-45 15,3-8-124-15,6-4-165 16</inkml:trace>
  <inkml:trace contextRef="#ctx0" brushRef="#br1" timeOffset="73715.38">3132 6063 961 0,'0'0'174'0,"0"0"-116"16,0 0 48-16,0 0-25 15,0 0-19-15,110 23-16 16,-65-2-18-16,-5 12-16 15,-10 8 0-15,-6 7-10 16,-8 10 1-16,-11 5-3 16,-5 9 0-16,-5 6-3 15,-26 1-22-15,-8-4-35 16,-10-4 1-16,-9-5-157 16,-9-8-111-16,-12-8-232 0</inkml:trace>
  <inkml:trace contextRef="#ctx0" brushRef="#br0" timeOffset="85907.38">10226 1322 587 0,'0'0'158'0,"0"0"-73"15,0 0 78-15,0 0-6 16,0 0-51-16,0-72-10 16,0 72-26-16,0 0-21 15,0 0-23-15,0 2-18 16,0 23-8-16,0 14 6 16,0 16 3-16,0 8 2 15,0 3-7-15,0-6-2 16,-2-7-1-16,2-12-1 15,0-12 0-15,0-10-2 16,0-5-30-16,0-9-26 16,0-4-58-16,0-1-37 0,0-1-58 15,0-20-186-15</inkml:trace>
  <inkml:trace contextRef="#ctx0" brushRef="#br0" timeOffset="86830.51">13225 1221 748 0,'0'0'170'0,"0"0"-15"16,0 0 38-16,0 0-82 16,0 0-30-16,-44-94-29 15,44 72-15-15,14 2-17 16,6 3-8-16,8 5-6 15,2 2-2-15,2 6-4 0,-1 2-3 16,-6 2 0-16,-4 2 1 16,-3 10-2-16,-5 7-10 15,-7 3-18-15,-6 7-2 16,0 5 0-16,-20 5 11 16,-9 3 4-16,-5 2 11 15,1 0 6-15,2 2 2 16,4 0 0-16,13-7 1 15,10-5-1-15,4-5 2 16,0-10 4-16,18-6 14 16,6-9 9-16,9-4 6 15,10 0-7-15,8-17-8 16,5-9-12-16,1-6-8 0,-2 1-3 16,-9-1-55-16,-7 7-123 15,-8 7-220-15</inkml:trace>
  <inkml:trace contextRef="#ctx0" brushRef="#br0" timeOffset="87797.66">14307 4486 893 0,'0'0'81'0,"0"0"57"16,0 0 13-16,0 0-68 16,0 0-29-16,46-74-28 15,-21 65-7-15,2 4-17 16,-4 5-1-16,-6 0-1 15,-1 0-1-15,-5 10-4 16,-5 7 4-16,-6 3-8 16,0 3-17-16,-3 6-6 15,-17-1 6-15,-7 3 10 16,-2 2-3-16,4-2 13 0,2-5 4 16,9-1 4-1,5-8-2-15,4-6 0 0,5-3 4 16,0 0 4-16,0-6 8 15,11 1 3-15,8-3 8 16,5 0 3-16,4 0-12 16,2-3-10-16,-3-2-3 15,0-2-5-15,-5 5 0 16,-3 2 0-16,-6 0 0 16,-6 0 0-16,-2 0-2 15,-1 10 1-15,-4 4 1 16,0 2 3-16,-12 7-3 15,-16 3 2-15,-10 3 2 16,-11 0-3-16,-5 1-1 0,-5-7-11 16,2-1-50-16,8-5-76 15,9-6-157-15,8-7-459 16</inkml:trace>
  <inkml:trace contextRef="#ctx0" brushRef="#br0" timeOffset="88529.74">13032 7508 852 0,'0'0'132'15,"0"0"-76"-15,0 0 117 16,0 0-29-16,0 0-75 16,0 0-33-16,20-7-23 15,-9 38-4-15,4 9 1 16,-2 1-6-16,2-5-2 0,3-3-2 16,0-8-1-16,4-7-1 15,-2-6 0-15,-1-8-28 16,2-4-14-16,0-1 0 15,3-19 6-15,-2-7 4 16,-7-5 18-16,-6-4 16 16,-5 0 1-16,-2 3 0 15,-1 4 1-15,-1 10 9 16,0 12 40-16,0 5 12 16,0 2-15-16,5 1-30 15,4 21-15-15,9 15 8 16,1 11 7-16,-2 5-4 15,-3 2-9-15,-6-6-5 16,-1-9 0-16,-1-8-9 0,-1-10-82 16,1-8-116-16,-6-9-213 15</inkml:trace>
  <inkml:trace contextRef="#ctx0" brushRef="#br0" timeOffset="89479.11">10227 5299 831 0,'0'0'147'16,"0"0"-41"-16,0 0 44 15,0 0-52-15,-97 93-37 16,80-60-25-16,9-2-11 15,8-3-15-15,0-1-6 16,22-4-3-16,1-3-1 0,4-3 2 16,3-4-4-16,-7-4-2 15,-2 0-12-15,-10-2-13 16,-5-1-7-16,-3-1 6 16,-3-4-14-16,1 4 3 15,-1-2 10-15,0 5 8 16,0 1 7-16,0 5 11 15,-4-3-7-15,-8 1 12 16,-6 0 0-16,0 0 1 16,-6-3-1-16,0 1 0 15,-1-1 1-15,4-3 3 16,0-1-3-16,8-5-1 16,4 0-1-16,3 0-39 0,6-19-161 15,0-6-177-15</inkml:trace>
  <inkml:trace contextRef="#ctx0" brushRef="#br0" timeOffset="89629.17">10308 5478 852 0,'0'0'228'0,"0"0"-141"15,0 0 37-15,0 0-51 16,0 0-50-16,91-45-19 15,-64 23-4-15,1-2-33 0,-2-4-156 16,-6-6-238 0</inkml:trace>
  <inkml:trace contextRef="#ctx0" brushRef="#br1" timeOffset="94429.24">10830 1112 737 0,'0'0'118'0,"0"0"-7"16,0 0 41-16,0 0-36 16,0 0-46-16,0 0-33 15,0 0-21-15,-2 29-10 16,1 17 5-16,1 13 9 15,0 8-9-15,3 3 0 0,12 6-6 16,7-3-2-16,5-7-3 16,10-12-2-16,9-16-3 15,4-12-89-15,5-15-90 16,0-11-137-16,-7-1-322 16</inkml:trace>
  <inkml:trace contextRef="#ctx0" brushRef="#br1" timeOffset="95313.91">11209 1230 644 0,'0'0'199'0,"0"0"-51"16,0 0-1-16,0 0-22 0,0 0-49 16,0 0-28-16,-31-39-4 15,31 36-16-15,0 0-20 16,13-5-8-16,15-2-5 15,8-3 2-15,0 7-2 16,-11 2-1-16,-10 4-32 16,-5 0-2-16,-5 7-14 15,-5 10 6-15,0 4 15 16,-6 6 9-16,-12 1-1 16,-1 4 8-16,1-5 4 15,3 0-1-15,6-8 6 16,4-7 7-16,5-3 1 15,0-5 0-15,0-2-2 0,0-2 2 16,8 0 0 0,10 0 3-16,1-9 5 0,5-3-1 15,-3-1-3-15,-3 3-2 16,-2 3-2-16,-7 4 0 16,-4 3-1-16,-2 0-2 15,4 0-1-15,-2 1 1 16,-1 9 2-16,-2 6 0 15,-2 4-4-15,0 2 2 16,-8 1 2-16,-10 4 0 16,2-5-1-16,-5-1 0 15,2-3-12-15,4-5-30 0,-2-5-20 16,5-8-18 0,2 0-36-16,1-19-176 0</inkml:trace>
  <inkml:trace contextRef="#ctx0" brushRef="#br1" timeOffset="95628.56">11454 1006 747 0,'0'0'216'16,"0"0"-72"-16,0 0-11 0,0 0-33 15,0 0-58 1,0 0-6-16,94-3-5 0,-48 3-14 16,-6 6-12-16,-4 12-2 15,-5 7-3-15,-5 5-1 16,-9 7 0-16,-11 4 1 16,-6 4-12-16,-4 2-16 15,-20 0-20-15,-4 0 5 16,-5-4-2-16,-2-1-30 15,-2 3-31-15,0-9-16 16,0-6-77-16,10-12-166 16</inkml:trace>
  <inkml:trace contextRef="#ctx0" brushRef="#br1" timeOffset="97444.06">14130 1066 764 0,'0'0'181'0,"0"0"-71"16,0 0 55-16,0 0-60 0,0 0-55 16,0 0-16-16,-17-90-5 15,32 73-16-15,4 5-10 16,-1 2-3-16,-3 4 0 15,-2 5 0-15,-7 1-5 16,3 0-3-16,-3 5 0 16,-1 11-12-16,-1 8-6 15,-4 2-2-15,0 8 2 16,-13 4-7-16,-2-2 8 16,-1 1 6-16,-1-3 8 15,2-4 10-15,5-5 1 16,5-8 0-16,5-2 1 15,0-8-1-15,0-2 1 0,6-5-1 16,14 0 2-16,8-10 5 16,7-7-7-16,0-5-3 15,-7-2-49-15,-5-2-72 16,-4 3-45-16,-7-3-68 16,-10 2-146-16</inkml:trace>
  <inkml:trace contextRef="#ctx0" brushRef="#br1" timeOffset="97712.27">13846 1006 609 0,'0'0'177'0,"0"0"-34"16,0 0 28-16,0 0-40 15,0 0-69-15,0 0-33 16,-11 6-11-16,25 24 0 15,4 16 20-15,-3 9-13 16,-2 3-9-16,-2 2-9 16,-1-1-4-16,2-3-3 15,3-1 0-15,4-8-18 16,7-8-97-16,6-16-61 16,7-13-119-16,4-10-192 15</inkml:trace>
  <inkml:trace contextRef="#ctx0" brushRef="#br1" timeOffset="97995.52">14592 863 942 0,'0'0'177'15,"0"0"-70"-15,0 0 14 16,0 0-49-16,0 0-17 15,120 56-10-15,-60-27-17 16,-6 7-16-16,-5 3-8 16,-8 4-2-16,-12 5-1 0,-8 1-1 15,-13-1-1 1,-8 1 0-16,-3-1-1 0,-27-1-20 16,-11 0-18-16,-9 2-5 15,-11-3-59-15,-5-3-73 16,-3 1-45-16,-2-13-163 15</inkml:trace>
  <inkml:trace contextRef="#ctx0" brushRef="#br1" timeOffset="100128.4">15115 4292 721 0,'0'0'109'0,"0"0"2"16,0 0 41-16,0 0-53 16,0 0-52-16,-80 43-25 15,69 8 5-15,5 12-8 16,6 5-10-16,0-1-5 16,9 4-3-16,12-1 0 15,2-3-1-15,4-4-1 16,-1-14-27-16,3-11-71 15,0-13-67-15,3-17-109 16,-1-8-214-16</inkml:trace>
  <inkml:trace contextRef="#ctx0" brushRef="#br1" timeOffset="100628.33">15399 4461 775 0,'0'0'126'16,"0"0"20"-16,0 0 39 15,0 0-73-15,0 0-60 16,0 0-27-16,-20-18-14 16,20 24-11-16,18 8 3 15,9 3-1-15,3 1-1 16,-2 1-1-16,-1-3 0 0,1-4 0 15,-1-2-12-15,-4-5-38 16,-4-3-23-16,-10-2-2 16,-3 0 10-16,-5 0 27 15,-1-9 34-15,0-9 4 16,0-3 1-16,-1-1 4 16,-11-2 7-16,4 4 23 15,5 0-2-15,2 4 12 16,1 4 12-16,0 3-14 15,0 6-13-15,0 3-4 16,6 0-14-16,12 10-8 16,3 14 9-16,3 10-6 15,-5 11-5-15,-12 7 3 0,0-1-4 16,-4-1-1-16,0-5 0 16,0-7-4-16,2-6-54 15,0-8-49-15,1-10-38 16,1-11-76-16,5-3-116 15,2-13-168-15</inkml:trace>
  <inkml:trace contextRef="#ctx0" brushRef="#br1" timeOffset="100911.56">15825 4209 830 0,'0'0'176'0,"0"0"-48"0,0 0 3 16,0 0-40-16,82 9-15 15,-24 11-23-15,-1 12-24 16,-7 6-11-16,-7 10-7 16,-9 4-7-16,-6 1-1 15,-9 1-2-15,-9 1-1 16,-10 0 0-16,-8 5-3 15,-27 1-22-15,-12 0-22 16,-10-3-28-16,-8-6-47 16,-8-2-72-16,-5-7-181 0</inkml:trace>
  <inkml:trace contextRef="#ctx0" brushRef="#br1" timeOffset="101681.6">13828 6986 833 0,'0'0'76'0,"0"0"-17"16,0 0 66-16,0 0-9 15,0 0-66-15,0 0-36 16,-61 114 13-16,61-33 1 15,0 3-15-15,6-4-5 16,9-1-5-16,3-6-3 16,-2-5 0-16,2-13 0 0,1-10-11 15,2-14-99 1,5-12-73-16,5-16-105 0,5-3-239 16</inkml:trace>
  <inkml:trace contextRef="#ctx0" brushRef="#br1" timeOffset="102277.63">14202 7215 796 0,'0'0'144'0,"0"0"4"16,0 0 7-16,42-98-68 16,-21 70-36-16,-2 4-5 15,1 6-12-15,-1 5-20 16,-2 4-11-16,-4 8-3 16,-7 1-2-16,2 0-6 15,0 7 5-15,-3 13-7 16,-4 8-15-16,-1 8-12 15,-3 5 2-15,-14-2-9 16,1-1 3-16,3-6 1 16,3-3 13-16,4-7 6 15,2-5 16-15,4-5 5 0,0-5-2 16,0-6 2 0,5-1 3-16,7 0 0 0,7 0 4 15,7-8-1-15,-1-1-4 16,-1-2-2-16,-3 4 1 15,-7 2-1-15,-3 3-1 16,-2 2 1-16,-1 0-3 16,2 0-2-16,-2 4-6 15,-2 6-5-15,-3 7 1 16,-3 2 3-16,0 6 0 16,-3 2 7-16,-15 1 2 15,0-3 2-15,-6-2 1 0,-4-4 0 16,-1-2 1-1,0-3-4-15,-1-7-2 0,3-3-43 16,7-4-50-16,6 0-36 16,8-14-142-16</inkml:trace>
  <inkml:trace contextRef="#ctx0" brushRef="#br1" timeOffset="102595.33">14602 6975 839 0,'0'0'129'0,"0"0"-19"16,0 0 26-16,0 0-50 15,0 0-53-15,0 0-14 16,118-55-2-16,-79 64-11 15,-6 18 0-15,-6 8-4 16,-8 8-2-16,-9 9 1 16,-8 5 0-16,-2 0-1 15,-5 0-11-15,-14-6-31 16,-4-5-36-16,1-5-28 16,-2-4-38-16,-1-11-75 0,4-9-129 15</inkml:trace>
  <inkml:trace contextRef="#ctx0" brushRef="#br1" timeOffset="106760.25">10051 6079 658 0,'0'0'146'0,"0"0"-69"15,0 0 74-15,0 0-16 16,0 0-52-16,0 0-35 16,0 0-23-16,2 41 2 15,-2 10 26-15,-3 10-25 16,-3 2-11-16,6-3-10 16,0-2-3-16,0-9-2 15,12-8-3-15,3-12 1 0,1-8-51 16,7-15-71-16,3-6-54 15,6-6-98-15,-1-19-130 16</inkml:trace>
  <inkml:trace contextRef="#ctx0" brushRef="#br1" timeOffset="107243.31">10372 6169 692 0,'0'0'164'0,"0"0"-98"16,0 0 106-16,0 0-13 0,0 0-60 15,0 0-40 1,-18-44-15-16,15 54-20 0,0 14-14 16,2 5 7-16,1 4-7 15,0-5-8-15,4-5 0 16,15-2-2-16,7-7 3 15,4-7-3-15,7-7-18 16,-1 0-24-16,-3-5-14 16,-7-11-5-16,-7 0 1 15,-8-4 22-15,-6-3 30 16,-5-1 4-16,0-1 3 16,-2 5 1-16,-12 3 3 15,0 6 6-15,-1 2 17 16,5 2 17-16,4 2 9 0,6 5 1 15,0-3-10-15,0 3-20 16,0 0-12-16,6 11-5 16,8 14 6-16,0 11 4 15,-3 3-5-15,-10 6-8 16,-1 2-2-16,0 0-1 16,0-7 0-16,0-7-12 15,0-10-41-15,0-6-58 16,0-9-86-16,0-8-140 15,7 0-255-15</inkml:trace>
  <inkml:trace contextRef="#ctx0" brushRef="#br1" timeOffset="107526.54">10711 5934 544 0,'0'0'446'16,"0"0"-351"-16,0 0 33 16,0 0-2-16,0 0-61 15,0 0-2-15,52 69-22 16,-23-33-12-16,0 7-15 16,-5-2-9-16,-2-1-4 15,-7-1 1-15,-6-1-2 0,-9 0 0 16,0 5 0-16,-19 3-23 15,-16-2-31-15,-8-2-37 16,-5-4-54-16,-7-6-66 16,-4-6-145-16</inkml:trace>
  <inkml:trace contextRef="#ctx0" brushRef="#br1" timeOffset="128516.41">5035 15424 555 0,'0'0'130'16,"0"0"-78"-16,0 0-39 15,0 0 2-15,0 0 24 16,0 0-7-16,0 0-11 0,0 3-12 15,0 3-9-15,0 5-15 16,-6 3-38-16,-4-4-159 16,2-8-144-16</inkml:trace>
  <inkml:trace contextRef="#ctx0" brushRef="#br1" timeOffset="140187.85">1111 10708 701 0,'0'0'179'0,"0"0"-46"0,0 0 45 16,0 0-36-16,0 0-52 15,0 0-27-15,-6-34-14 16,3 34-26-16,0 13-13 16,-3 18-10-16,-3 12-5 15,-3 9 5-15,3 4 2 16,0 1-2-16,3-8 0 15,6-7-3-15,0-15-14 16,0-11-42-16,15-9-34 16,1-7-65-16,4-20-63 0,5-19 12 15,-4-14-219 1</inkml:trace>
  <inkml:trace contextRef="#ctx0" brushRef="#br1" timeOffset="140587.29">986 10483 784 0,'0'0'138'0,"0"0"-39"16,-87 17 62-16,60 14-43 15,3 14-59-15,2 8-11 16,4 8-6-16,5 10-14 16,5 2-5-16,8 2-12 15,0-2 5-15,12-8-5 16,12-7-5-16,12-9-4 15,4-9-1-15,5-12 0 0,7-11-1 16,14-16 0-16,4-2 0 16,13-29 1-16,2-16-1 15,-10-10-7-15,-5-8-3 16,-19-4-14-16,-15-4-6 16,-17 1-12-16,-19-1 6 15,0 2 17-15,-33 6 17 16,-12 6 2-16,-13 12 0 15,-12 14 5-15,-3 18 18 16,-9 14-3-16,6 8 2 16,6 22-1-16,9 9-3 15,19 7-13-15,15 0-5 0,21 2-6 16,6 3-5-16,22-2-98 16,20-10-88-16,10-16-133 15,8-15-242-15</inkml:trace>
  <inkml:trace contextRef="#ctx0" brushRef="#br1" timeOffset="141404.35">2377 10495 684 0,'0'0'137'16,"0"0"25"-16,0 0 35 15,-82-72-77-15,45 66-61 16,1 4-9-16,-3 2-11 15,2 18-16-15,-3 16-8 16,10 16-7-16,7 3-4 16,7 5-2-16,12-1-1 15,4-7-1-15,1-6-1 16,20-6 0-16,9-6 0 16,4-9-1-16,8-6 1 15,4-12-2-15,-4-2-3 16,-3-3-7-16,1-9-12 15,-9-10-16-15,-4-4 3 0,-12-4-6 16,-6 2-16-16,-9 5 20 16,0 4 13-16,0 5 7 15,-9 7 13-15,-3 1-8 16,3 1 9-16,3 2 6 16,5-1 4-16,1-1 3 15,0 2-3-15,0-3 0 16,0 1-3-16,0 2 0 15,0 0 3-15,0 0-2 16,0 0 3-16,0 0 1 16,1 8-6-16,4 6 2 15,-2 7 7-15,4 2 3 16,-4 5 1-16,3 6 1 16,0 2-5-16,0 1-4 0,0 0-1 15,-2-4-2-15,-1 1-1 16,-1-5 0-16,-2-5-1 15,0 0 1-15,0-4-2 16,1-5-2-16,1-2-44 16,4-8-101-16,9-5-153 15,0 0-244-15</inkml:trace>
  <inkml:trace contextRef="#ctx0" brushRef="#br1" timeOffset="141666.92">2629 11043 819 0,'0'0'254'15,"0"0"-145"-15,0 0 66 16,0 0-57-16,0 0-74 16,0 0-20-16,-7-1-8 15,7 19-16-15,0 5-1 16,0 6 1-16,0 1 0 15,0-1 2-15,0-3-2 16,0-5-4-16,0-4-27 16,0-6-71-16,0-11-74 0,7 0-68 15,8-11-187 1,3-15-22-16</inkml:trace>
  <inkml:trace contextRef="#ctx0" brushRef="#br1" timeOffset="142304.42">2935 10542 219 0,'0'0'743'0,"0"0"-633"16,0 0 71-16,0 0-23 15,-91-55-78-15,82 55-42 16,5 8-11-16,-1 16-14 15,5 2-13-15,0 1 0 16,2-2 0-16,14-5-5 16,8-8 5-16,3-3-4 15,0-8-13-15,-2-1-21 16,-1-1-22-16,-9-13-6 16,-2-6 15-16,-11-2 13 15,-2-1 26-15,-2-1 6 16,-14 3 6-16,-1 7 2 0,1 4 4 15,1 10-1 1,0 0 12-16,5 12-15 0,-2 18-2 16,6 11-12-16,1 7-9 15,2 2-104-15,3-3-115 16,0-3-130-16</inkml:trace>
  <inkml:trace contextRef="#ctx0" brushRef="#br1" timeOffset="142655.46">3038 11015 12 0,'0'0'1075'16,"0"0"-980"-16,0 0 28 0,0 0 2 16,0 0-74-16,-83 73-34 15,78-56-5-15,5-1-8 16,0-3-4-16,0-4 1 15,6-1-1-15,4-6 0 16,1-2-1-16,5 0-1 16,2 0-6-16,0-16-5 15,0-2-5-15,-6-3 3 16,-5-3-2-16,-4 1-1 16,-3 1-8-16,0 4 11 15,-9 5 11-15,-7 7 1 16,-4 6 1-16,0 0 2 15,-3 3 0-15,4 11-5 0,4 0-3 16,6 2-30 0,9-5-81-16,0-4-93 0,3-7-210 15</inkml:trace>
  <inkml:trace contextRef="#ctx0" brushRef="#br1" timeOffset="143221.97">3639 10474 1079 0,'0'0'116'15,"0"0"7"-15,0 0 33 16,0 0-68-16,0 0-40 16,0 0-15-16,-9-51-13 15,18 81-20-15,13 10-7 16,1 10 7-16,-1 1 4 16,-1 0-2-16,-4-6-2 15,-3-7 0-15,-3-5 0 16,2-11 0-16,-2-6-2 0,-2-5 1 15,1-5-3 1,-4-5-2-16,0-1-5 0,2-4 2 16,3-16 7-16,-3-9 2 15,-1-5 0-15,-5-4 0 16,-2-6 0-16,0-4 0 16,0-3 0-16,0 5 2 15,0 3-2-15,0 10 1 16,0 9 1-16,0 7-1 15,0 5-1-15,0 7 0 16,0 5 0-16,0 0-1 16,3 0-4-16,12 5-17 0,1 12-46 15,5 5-31 1,3 1-67-16,-6 5-53 0,-2-5-103 16,-5-2-159-16</inkml:trace>
  <inkml:trace contextRef="#ctx0" brushRef="#br1" timeOffset="143474.44">4222 10460 89 0,'0'0'923'0,"0"0"-790"0,0 0 24 16,0 0 1-16,0 0-82 16,0 0-36-16,66-80-12 15,-36 72-15-15,1-1-11 16,-1 1-2-16,-5 6-5 16,-4 1 1-16,-4 1-29 15,-7 1-71-15,-10 15-115 16,0 8-94-16,-10 2-76 15</inkml:trace>
  <inkml:trace contextRef="#ctx0" brushRef="#br1" timeOffset="143704.75">4185 10718 473 0,'0'0'291'15,"0"0"-181"-15,0 0 83 16,0 0-27-16,0 0-52 15,89 22-7-15,-45-22-25 16,2-5-24-16,-7-3-30 16,-3 2-23-16,-5-4-2 15,-1 3-3-15,-8 2-1 16,-4-1-4-16,-6 3-37 16,-9 0-77-16,-3 2-111 15,0 0-130-15</inkml:trace>
  <inkml:trace contextRef="#ctx0" brushRef="#br1" timeOffset="146637.17">5521 10328 688 0,'0'0'169'0,"0"0"-42"15,0 0 32-15,0 0-29 0,0 0-64 16,-83-17-22-16,69 39-12 16,4 8-12-16,9 4-11 15,1-1-5-15,17 1-2 16,19-5-2-16,6-3 3 16,6-6-3-16,-5-8 0 15,-1 0-1-15,-11-3-12 16,-3-1-12-16,-8 1-15 15,-7-2-5-15,-4-1-13 16,-6 2 0-16,-3 1-2 16,0 3 21-16,-6 2 14 15,-19 5 9-15,-8 1 4 16,-6 0 8-16,-7 0 4 16,1 0 0-16,1-4 0 0,6-5 0 15,10-4 2-15,10-5-2 16,5-2 0-16,7 0-1 15,1-9-4-15,5-15-82 16,0-5-65-16,9-13-153 16</inkml:trace>
  <inkml:trace contextRef="#ctx0" brushRef="#br1" timeOffset="146880.31">5660 10366 958 0,'0'0'156'0,"0"0"-44"16,0 0 39-16,48-75-68 16,-15 58-52-16,10 3-17 15,5 0-12-15,2 1-2 16,0 2-4-16,-6 4-13 15,-5 2-75-15,-12 2-82 16,-9 3-115-16,-14 0-190 16</inkml:trace>
  <inkml:trace contextRef="#ctx0" brushRef="#br1" timeOffset="152175.1">6448 10925 846 0,'0'0'117'0,"0"0"-58"16,0 0 67-16,0 0-53 16,0 0-38-16,0 0-20 15,0 0-15-15,15 17-5 16,-8 5 5-16,-2 6 0 15,-4-2 1-15,-1 0-2 16,0 0-5-16,0-6-29 16,-4-3-26-16,-1-6-4 0,2-8-41 15,3-3-50 1,0-11-91-16,9-18-196 0</inkml:trace>
  <inkml:trace contextRef="#ctx0" brushRef="#br1" timeOffset="152885.59">6956 10469 263 0,'0'0'648'0,"0"0"-524"15,0 0 36-15,0 0-8 16,0 0-64-16,0 0-41 15,-15 3-20-15,15 1-13 16,12 3-12-16,15-4-1 16,11-3 1-16,3 0-1 15,7-19-1-15,-5-4 0 16,-6-2-4-16,-8 3-32 16,-14-3-12-16,-12 3-7 15,-3 0 30-15,-2 4 6 16,-21 2 13-16,-12 10 4 15,-8 6 2-15,-5 0 1 0,0 19 4 16,8 5 8-16,9 11 5 16,11 5 3-16,10 9 2 15,9 0-7-15,1-2-1 16,11-4-5-16,18-6-5 16,5-6-1-16,8-7-4 15,10-9 1-15,3-8-2 16,0-7-3-16,1 0-51 15,-4-12-73-15,-8-10-108 16,-8 0-172-16</inkml:trace>
  <inkml:trace contextRef="#ctx0" brushRef="#br1" timeOffset="153148.29">7738 10363 875 0,'0'0'167'16,"0"0"-46"-16,0 0 55 16,0 0-68-16,0 0-49 15,0 0-28-15,17-61-14 16,11 56-17-16,5 2-1 0,-1 1 0 15,-8 2-3-15,-6 0-21 16,-4 0-72-16,-13 10-84 16,-1 7-69-16,-12 3-116 15</inkml:trace>
  <inkml:trace contextRef="#ctx0" brushRef="#br1" timeOffset="153370.23">7716 10610 544 0,'0'0'216'0,"0"0"-43"16,0 0 19-16,0 0-26 16,0 0-43-16,95 5-35 15,-58-19-41-15,-3-2-19 0,-1 3-20 16,-3-1-6 0,-3-2-2-16,-3 2 0 0,-5 1-42 15,-8 1-74-15,-4 1-108 16,-7 2-128-16,-10 4-404 15</inkml:trace>
  <inkml:trace contextRef="#ctx0" brushRef="#br1" timeOffset="175398.99">8619 10270 665 0,'0'0'83'15,"0"0"9"-15,29-80 76 16,-17 52-65-16,-2 3-17 16,-10 6-4-16,0 4-6 15,0 2-20-15,-9 5-2 16,-13 3-24-16,-14 5 1 0,-13 0-19 15,-14 22-5-15,0 14 4 16,8 5-2-16,16-1-2 16,19-2-3-16,15-5-4 15,5-2-2-15,15-3 2 16,20-5-2-16,12-11-3 16,11-10 3-16,8-2-26 15,-6-14-23-15,-11-9-19 16,-18 2 8-16,-20 0-8 15,-11-1 42-15,0 3 13 16,-11 4 7-16,-8 3 8 16,-2 7 27-16,3 5 13 15,5 0 21-15,8 0-6 16,5 0-11-16,0 20-21 16,0 9 8-16,2 12 0 0,11 7-17 15,-1 3-3-15,2 3-5 16,-4 1-6-16,-3-4 0 15,-7-3 0-15,0-4-40 16,0-5-118-16,-4-12-186 16,1-18-462-16</inkml:trace>
  <inkml:trace contextRef="#ctx0" brushRef="#br1" timeOffset="177803.7">9432 10889 961 0,'0'0'151'15,"0"0"-136"-15,0 0 45 0,0 0 41 16,0 0-52-1,0 0-38-15,0 0-11 0,-10-4-11 16,10 25 3-16,2 11 6 16,-2 7-26-16,0 1-41 15,-17-6-40-15,-1-1-28 16,0-10-61-16,3-13-168 16</inkml:trace>
  <inkml:trace contextRef="#ctx0" brushRef="#br1" timeOffset="178315.27">9786 10115 900 0,'0'0'120'16,"0"0"-20"-16,0 0 63 15,0 0-55-15,0 0-47 16,0 0-31-16,-33-14-15 16,21 48-7-16,-7 12 0 15,1 5-1-15,6-5-4 16,12-3-2-16,0-6 0 16,15-1-2-16,4-2-4 15,8-10 3-15,6-7-15 16,4-12-29-16,6-5-22 0,-4-7-16 15,-4-13 3-15,-13-4 5 16,-7 2 33-16,-11 1 35 16,-4 1 8-16,0 4 1 15,0 8 6-15,-3 5 37 16,-1 3 50-16,-2 0-29 16,6 0-17-16,0 0-18 15,0 5-10-15,-3 18-11 16,-3 14 8-16,4 9 12 15,1-1-22-15,1 0-3 16,0 0-2-16,0 2-2 16,-5-1 0-16,2-5 0 15,3-5-17-15,0-6-62 0,0-7-53 16,9-9-66 0,14-14-129-16,2 0-70 0</inkml:trace>
  <inkml:trace contextRef="#ctx0" brushRef="#br1" timeOffset="178765.74">10213 10714 951 0,'0'0'170'0,"0"0"-40"15,0 0 13-15,-3-75-71 0,23 53-25 16,1 2-17-16,-6 8-8 16,-3 3-10-16,-5 5-9 15,-2 4-3-15,1 0-4 16,2 0 2-16,2 17-2 16,-3 4 4-16,-4 6-4 15,-3 4-5-15,0 2-14 16,-1 6-3-16,-11 1 5 15,-4 2 6-15,-3 1 6 16,3-3 4-16,-3-6 4 16,10-9 1-16,4-8 1 15,2-6 0-15,3-5 0 16,0-3 0-16,0-1 2 0,0-2-1 16,9 0 1-16,15-2 2 15,9-20-5-15,6-4-13 16,-2-4-77-16,0-1-114 15,-4-1-118-15,-5 2-349 16</inkml:trace>
  <inkml:trace contextRef="#ctx0" brushRef="#br1" timeOffset="179282.45">10790 10082 877 0,'0'0'129'0,"0"0"26"16,0 0 25-16,0 0-74 16,-91-28-53-16,79 28-11 15,4 0-14-15,7 0-18 16,1 0-10-16,0 10-5 15,1 3 5-15,14 3-2 16,9-8-4-16,6-3-17 16,0-4-33-16,-8-1-22 15,-10 0 0-15,-7 0 7 16,-5 0 39-16,0 0 27 16,0-4 5-16,-17 0-5 15,-2 4-6-15,-5 0 7 0,3 7 3 16,0 9-2-1,5 6-5-15,7 5 4 0,6 1-77 16,3 0-83-16,0 1-91 16,14-4-239-16</inkml:trace>
  <inkml:trace contextRef="#ctx0" brushRef="#br1" timeOffset="179598.66">10894 10456 871 0,'0'0'203'0,"0"0"-52"16,0 0-16-16,0 0-60 15,-82 48-43-15,81-33-22 16,1-5-8-16,0 3-1 0,10 1-1 16,8-7 0-16,7-5 0 15,2-2-3-15,1-2-14 16,-5-12-14-16,-4-4 0 15,-4-5 18-15,-9-1-2 16,2-4 13-16,-8 2-5 16,0 9 6-16,0 5 0 15,-8 8 1-15,-4 4 2 16,-3 1-2-16,-7 20-6 16,1 7-1-16,0 1-8 15,9-1-70-15,9-4-80 16,3-9-94-16,6-5-258 0</inkml:trace>
  <inkml:trace contextRef="#ctx0" brushRef="#br1" timeOffset="180064.88">11352 10132 879 0,'0'0'152'16,"0"0"-3"-16,0 0 35 16,0 0-51-16,0 0-64 15,0 0-24-15,12-70-9 0,-10 70-18 16,5 0-14 0,6 12-2-16,7 15-1 0,1 9 2 15,1 5-2-15,-6 0-1 16,-1-3 0-16,-3-5-1 15,-1-5-3-15,-4-4-2 16,1-6-10-16,2-6-12 16,-4-6 12-16,3-4 2 15,-3-2-5-15,7-14 19 16,-1-14 3-16,3-11 0 16,-3-4 0-16,-3-6-3 15,-3-2 2-15,-2-4 2 0,-2 8-2 16,-2 4-1-1,0 10 2-15,0 6 0 0,0 12-1 16,0 6 0-16,0 6-2 16,0 3-2-16,0 0-5 15,0 0-30-15,0 12-105 16,11 14-30-16,3 6-53 16,-3-2-234-16</inkml:trace>
  <inkml:trace contextRef="#ctx0" brushRef="#br1" timeOffset="180303.28">11953 10173 1055 0,'0'0'57'0,"0"0"51"15,0 0 44-15,6-72-80 16,16 57-47-16,8 3-16 15,1 0-8-15,1 3-1 16,-4 3-3-16,-5 2-9 16,-5 1-50-16,-6 3-44 15,-4 0-58-15,-8 8-65 16,0 12-37-16,-10 7-172 16</inkml:trace>
  <inkml:trace contextRef="#ctx0" brushRef="#br1" timeOffset="180498.23">11917 10439 750 0,'0'0'270'15,"0"0"-150"-15,0 0 67 16,0 0-97-16,96-29-55 16,-60 16-23-16,4-1-8 15,1-2-4-15,-2 2-7 16,-4-1-58-16,-4-1-68 15,-3-4-74-15,-2-4-119 16,-3-1-319-16</inkml:trace>
  <inkml:trace contextRef="#ctx0" brushRef="#br1" timeOffset="180830.86">12444 10067 193 0,'0'0'759'15,"0"0"-618"-15,0 0 24 16,0 0-45-16,0 0-72 15,0 0-28-15,-2 7-11 16,5 12 8-16,9 3-4 16,2 3-8-16,-1-3-3 15,3-1 0-15,0-2-2 16,0-2 0-16,-4-4-1 16,-2-2-2-16,-1-3-25 15,-1-1-32-15,-4-2-15 16,-2 0-12-16,-2-3 3 15,0 0 26-15,-8 4 30 0,-20 3 16 16,-14-2 6-16,-9 4-5 16,-5 0-1-16,-2-1-22 15,7 0 20-15,9 1 14 16,14-5-27-16,13-2-81 16,9-4-78-16,6 0-57 15</inkml:trace>
  <inkml:trace contextRef="#ctx0" brushRef="#br1" timeOffset="181022.42">12420 10045 596 0,'0'0'233'16,"0"0"-126"-16,0 0 71 0,0 0-34 16,88-65-45-16,-58 52-23 15,3-3-26-15,3 4-21 16,-4 0-20-16,-3 4-5 15,-4 4-4-15,-1 1-4 16,-5 3-29-16,-2 0-87 16,-3 10-119-16,0 9-179 15</inkml:trace>
  <inkml:trace contextRef="#ctx0" brushRef="#br1" timeOffset="181314.44">12890 10592 1172 0,'0'0'49'15,"0"0"112"-15,0 0-7 16,0 0-99-16,0 0-36 15,0 0-9-15,-2 4-7 16,2 24 4-16,0 13-5 16,-15 7 0-16,-7 3-2 15,-8 4-2-15,-10-1-4 0,-2-5-73 16,5-9-68 0,7-10-104-16,15-13-199 0</inkml:trace>
  <inkml:trace contextRef="#ctx0" brushRef="#br1" timeOffset="193428.83">13740 10040 947 0,'0'0'211'0,"0"0"-149"15,0 0 62-15,0 0-6 16,0 0-62-16,0 0-33 16,0 0-8-16,12 3-11 15,9-3-3-15,7 0-1 16,11-15 0-16,0-2 0 15,-5-2-14-15,-7-3-23 16,-8 3-16-16,-10-1-4 16,-7 0 27-16,-2 4 11 15,-3 7 7-15,-22 6 9 0,-11 3 3 16,-8 10-1 0,-9 19 1-16,5 11 12 0,11 4 3 15,11 0 0-15,17-4-5 16,9 2 1-16,0-6-9 15,5-3 2-15,14-7-2 16,6-5-2-16,4-11-1 16,3-5-19-16,4-5-83 15,6-2-112-15,1-18-102 16,-1-6-369-16</inkml:trace>
  <inkml:trace contextRef="#ctx0" brushRef="#br1" timeOffset="193629.02">14144 10034 1041 0,'0'0'107'16,"0"0"-60"-16,0 0 64 16,0 0-38-16,0 0-52 15,109-67-18-15,-67 60-3 16,-5 3-1-16,-5-1-49 15,-12 5-80-15,-5 0-52 16,-9 0-73-16,-6 9-168 16</inkml:trace>
  <inkml:trace contextRef="#ctx0" brushRef="#br1" timeOffset="193812.8">14114 10288 719 0,'0'0'283'0,"0"0"-230"16,0 0 36-16,0 0 49 16,0 0-97-16,94-7-31 15,-37-11-10-15,4-4-44 16,0-3-118-16,-6-5-128 16,-7-4-223-16</inkml:trace>
  <inkml:trace contextRef="#ctx0" brushRef="#br1" timeOffset="194296.46">14872 9951 1064 0,'0'0'110'0,"0"0"-17"16,0 0 41-16,0 0-19 15,0 0-61-15,0 0-32 16,51-7-1-16,-14 8-11 15,-4 10-3-15,-6 6-7 16,-5 4-1-16,-4 1 1 16,-3 2-2-16,-6 3 1 15,-5-1 1-15,-4-1-4 0,0-3-15 16,0-1 6 0,-9-4-3-16,-8 0-3 0,-7-2 4 15,-9-3 2-15,-6 2 9 16,-4-4 1-16,-2 0 3 15,8-6 0-15,10-4 4 16,12 0-3-16,9-7 0 16,6-24 0-16,22-12 1 15,28-16-2-15,15-7-1 16,7-2 1-16,-5 9-2 16,-12 13 2-16,-17 12 2 15,-16 9-1-15,-14 11 7 0,-8 0 7 16,-7 5 6-1,-27 1-9-15,-11 8-6 0,-15 0-2 16,-6 12-3-16,2 12-1 16,-1 1-2-16,7 1-7 15,6-2-60-15,6-5-119 16,10-4-182-16</inkml:trace>
  <inkml:trace contextRef="#ctx0" brushRef="#br1" timeOffset="206582.42">10409 3391 665 0,'0'0'171'0,"0"0"-118"15,0 0 74-15,0 0 12 16,0 0-49-16,0 0-40 15,0 0-18-15,0 0-17 16,-13-19-6-16,-2 46-7 16,-13 13 3-16,-8 6-5 15,-3 0 0-15,-1 0 0 16,6-5-2-16,7-7-42 16,10-7-49-16,10-14-43 15,7-12-70-15,10-1-150 16</inkml:trace>
  <inkml:trace contextRef="#ctx0" brushRef="#br1" timeOffset="206950.61">10919 3151 791 0,'0'0'102'0,"0"0"-13"15,0 0 22-15,0 0-61 16,0 0-32-16,0 0-8 16,-89 88-4-16,62-52-3 15,-1 1-3-15,-1-2 0 16,3-4-15-16,5-9-56 16,10-6-60-16,7-9-72 15,4-7-179-15</inkml:trace>
  <inkml:trace contextRef="#ctx0" brushRef="#br1" timeOffset="207311.5">11303 2769 747 0,'0'0'175'15,"0"0"-78"-15,0 0 12 16,0 0-52-16,0 0-30 15,-48 77-5-15,33-38-9 16,2 5-4-16,-2-1-8 16,4-6-1-16,2-4 0 15,1-5-1-15,2-4-58 16,1-5-51-16,2-4-86 16,3-9-118-16</inkml:trace>
  <inkml:trace contextRef="#ctx0" brushRef="#br1" timeOffset="207926.5">12505 2735 485 0,'0'0'112'0,"0"0"-28"15,0 0 46-15,0 0-31 16,0 0-35-16,0 0-23 16,11-8 9-16,5 8 16 15,2 5-8-15,3 9-25 16,-4 2-4-16,0 7-9 15,-2 2-4-15,0 4-11 16,1 2-3-16,1-1-2 16,2-2-3-16,2-5-50 15,3-2-81-15,3-9-77 16,-2-9-135-16</inkml:trace>
  <inkml:trace contextRef="#ctx0" brushRef="#br1" timeOffset="208231.64">13197 2895 801 0,'0'0'205'0,"0"0"-139"16,0 0 33-16,0 0 19 15,0 0-60-15,0 0-14 16,24 42-20-16,0-28-15 16,6 2-7-16,0-3-2 15,1-5-9-15,3-1-73 16,-1-4-84-16,-2-3-106 15,-5 0-197-15</inkml:trace>
  <inkml:trace contextRef="#ctx0" brushRef="#br1" timeOffset="209694.49">12536 4555 736 0,'0'0'134'16,"0"0"-12"-16,0 0 4 15,0 0-37-15,0 0-56 0,0 0-19 16,0 0 1 0,6 75 0-16,2-34-9 0,2 1-5 15,-2-3-1-15,-4 2-3 16,-1-1-64-16,2-6-90 16,-1-6-139-16,0-10-300 15</inkml:trace>
  <inkml:trace contextRef="#ctx0" brushRef="#br1" timeOffset="211502.86">11506 5707 588 0,'0'0'154'16,"0"0"-61"-16,0 0 12 15,0 0-4-15,0 0-35 16,0 0-35-16,-39-5-13 16,21 33-11-16,-6 10 0 15,-7 7-5-15,3 2-2 16,-1 1 0-16,7-3-4 15,8-6-61-15,11-6-78 0,3-12-90 16,2-12-149-16</inkml:trace>
  <inkml:trace contextRef="#ctx0" brushRef="#br1" timeOffset="212184.44">13360 5809 145 0,'0'0'711'15,"0"0"-651"-15,0 0-41 16,0 0 64-16,0 0 24 15,0 0-51-15,94 7-26 16,-58 5-12-16,1 5-12 16,-6 4-2-16,-4 1-4 15,-6 0-7-15,-3-1-58 16,-5-3-64-16,-8-1-88 16,-5-3-180-16</inkml:trace>
  <inkml:trace contextRef="#ctx0" brushRef="#br1" timeOffset="213458.49">3465 3090 694 0,'0'0'148'0,"0"0"-53"0,0 0 35 15,0 0-22-15,0 0-39 16,0 0-30-16,-41-37-8 16,28 51-14-16,-8 20-12 15,-18 14-4-15,-13 13-1 16,-6 3-1-16,-2 0-33 16,8-4-58-16,13-8-49 15,12-13-98-15,17-21-200 16</inkml:trace>
  <inkml:trace contextRef="#ctx0" brushRef="#br1" timeOffset="213998.1">4819 1263 529 0,'0'0'275'0,"0"0"-154"16,0 0-22-16,0 0-32 0,0 0-43 16,0 0-24-16,-13 59 1 15,-1-5-2-15,-2 9 1 16,-2 7-28-16,-2 2-69 15,4-6-69-15,-2-4-96 16,0-8-277-16</inkml:trace>
  <inkml:trace contextRef="#ctx0" brushRef="#br1" timeOffset="214458.75">4354 2870 479 0,'0'0'332'0,"0"0"-252"15,0 0 36-15,0 0-8 16,0 0-34-16,0 0-36 15,-8 0-28-15,-1 32-4 16,-9 16-3-16,-7 8 3 16,-12 7-4-16,-5-2-2 15,-1-3-12-15,2-2-73 16,7-6-60-16,7-10-102 16,8-14-256-16</inkml:trace>
  <inkml:trace contextRef="#ctx0" brushRef="#br1" timeOffset="-213721.26">7001 3151 558 0,'0'0'280'0,"0"0"-175"15,0 0 20-15,0 0 18 16,0 0-47-16,0 0-42 16,-7 3-26-16,7 2-16 15,22-2-9-15,17 1 1 16,21-2-4-16,6-2 0 15,0 0-2-15,-5 0-35 16,-11 0-80-16,-4 0-79 16,-12 0-103-16,-9-5-196 15</inkml:trace>
  <inkml:trace contextRef="#ctx0" brushRef="#br1" timeOffset="-213205.22">6197 2699 558 0,'0'0'142'16,"0"0"-47"-16,0 0 21 0,0 0 13 16,0 0-35-16,0 0-41 15,-15-12-31-15,27 30-17 16,12 9 12-16,16 3 13 15,5-3-21-15,3-3-1 16,1-4-8-16,-6 0-6 16,0-3-39-16,-2-4-123 15,-7-5-114-15,-9-4-287 16</inkml:trace>
  <inkml:trace contextRef="#ctx0" brushRef="#br1" timeOffset="-211321.26">5350 5240 481 0,'0'0'106'0,"0"0"22"15,0 0-5-15,0 0-8 0,0 0-15 16,-40-75-31-16,38 75-19 16,2 0-16-16,0 0-21 15,0 17-12-15,2 14 3 16,5 13 3-16,-1 4-2 15,-3 5-5-15,1-5-2 16,-1-1-24-16,3-5-113 16,-1-7-112-16,1-8-269 15</inkml:trace>
  <inkml:trace contextRef="#ctx0" brushRef="#br1" timeOffset="-210203.61">4710 6827 422 0,'0'0'286'0,"0"0"-194"16,0 0-19-16,0 0 51 0,0 0-33 16,0 0-26-16,-18-20-37 15,3 35-14-15,-10 16-9 16,-6 11-5-16,-10 8 3 15,-2 4-3-15,0 1 0 16,2 1-1-16,3-5-17 16,2-5-53-16,8-7-40 15,8-17-63-15,10-11-87 16,10-11-272-16</inkml:trace>
  <inkml:trace contextRef="#ctx0" brushRef="#br1" timeOffset="-209443.29">6084 6665 725 0,'0'0'164'0,"0"0"-128"16,0 0 54-16,0 0 6 15,0 0-33-15,0 0-32 16,25-16-1-16,10 16 15 15,3 11-5-15,4 6-27 16,-3 8-6-16,-2 0-3 16,-4 2-4-16,-2 3-4 15,0-2-78-15,-2-5-107 16,-7-6-119-16,-4-6-317 16</inkml:trace>
  <inkml:trace contextRef="#ctx0" brushRef="#br1" timeOffset="-207666.6">8334 4967 320 0,'0'0'0'15,"0"0"-206"-15</inkml:trace>
  <inkml:trace contextRef="#ctx0" brushRef="#br1" timeOffset="-207588.95">8334 4967 26 0,'0'0'98'0,"-38"-56"-80"16,32 70-15-16,-2 8-3 16,-1 2-1-16,-4-2-21 15,4-2-50-15</inkml:trace>
  <inkml:trace contextRef="#ctx0" brushRef="#br1" timeOffset="-204471.31">8542 10423 551 0,'0'0'148'15,"0"0"-107"-15,0 0 41 16,0 0-10-16,0 0-17 16,0 0-12-16,0 0 9 15,0 0 6-15,-6-32 3 0,6 32-13 16,0 0-3-16,-6 0 2 16,-8 9-6-16,-8 10-29 15,-2 9 1-15,-1 1 2 16,7 2 8-16,2 1-6 15,2-1-5-15,7 1-7 16,-1 3 2-16,5-1-3 16,3-1-2-16,0-2 0 15,0-2-1-15,0 1-1 16,11-5 0-16,2-5 0 0,1-6-2 16,5-4 1-1,5-8-2-15,4-2-3 0,6-7-2 16,4-15-4-16,-1-7 2 15,-4-2-4-15,-5-1 5 16,-5-2-3-16,-10-2 6 16,-4-1 3-16,-9-3 3 15,0-2 1-15,-10 1-1 16,-13 3 3-16,-2 6-2 16,-4 8 3-16,0 7-3 15,-1 3 0-15,3 9-1 16,6 2 0-16,3 3 0 15,8 0-3-15,1 0-8 16,0 0-77-16,1 13-109 16,-2-1-89-16,4 0-217 0</inkml:trace>
  <inkml:trace contextRef="#ctx0" brushRef="#br1" timeOffset="-198056.26">1575 12485 786 0,'0'0'181'0,"0"0"-126"16,0 0 67-16,0 0-44 15,0 0-27-15,0 0-28 16,-94-18-7-16,73 26-1 16,2-1-4-16,2 2-2 15,2-5-6-15,5-2-2 16,4-2 5-16,3 0-2 0,1 0 3 16,1-8-6-16,-1-11-1 15,2-5-13-15,0 1 5 16,0 2 2-16,2 4 2 15,4 5 4-15,0 5 0 16,-3 2 0-16,1 3-1 16,1 2-6-16,2 0-5 15,2 9-1-15,3 11 9 16,3 8 4-16,-3 6 1 16,-2 3 8-16,-5 5-7 15,-5-1-2-15,0 1 1 16,-2 0 0-16,-14-4 1 15,-1-6-2-15,-2-5 0 16,3-7 2-16,-1-7-2 0,-2-7-1 16,-1-5 1-16,-5-1-9 15,1-5 2-15,-1-15 2 16,7-3-7-16,2-1 4 16,5 3 3-16,8 5 5 15,3 2 1-15,0 3 1 16,0 5-2-16,6 1 0 15,12 5-7-15,6 0 1 16,7 1 5-16,2 15-2 16,0 6 1-16,-2 5-1 15,-2 4-3-15,-4-2-22 16,-3 2-101-16,2-7-68 16,-3-13-59-16,3-11-5 0</inkml:trace>
  <inkml:trace contextRef="#ctx0" brushRef="#br1" timeOffset="-197607.3">1344 12100 771 0,'0'0'122'0,"-85"-7"-53"15,52 7 45-15,9 12-4 16,-2 21-44-16,1 16-30 15,0 16-7-15,1 16 3 16,6 8 0-16,3 3-7 0,3-1-2 16,12 1-6-1,0-6-3-15,6-7-2 0,18-10-6 16,6-14-3-16,1-12-2 16,11-14 0-16,7-15 0 15,14-14 1-15,10-13 0 16,15-30 6-16,9-23-8 15,7-15-13-15,-10-8-7 16,-12-4-22-16,-18 2 0 16,-28 1 1-16,-22 7 6 15,-14 6 12-15,-30 7 23 16,-33 12 0-16,-26 13 6 0,-14 23 4 16,-6 19 8-16,4 6-2 15,16 28 0-15,14 8-11 16,17 5-5-16,21 3-10 15,25 2-45-15,12-7-162 16,9-12-145-16</inkml:trace>
  <inkml:trace contextRef="#ctx0" brushRef="#br1" timeOffset="-192075.24">2930 12430 154 0,'0'0'455'0,"0"0"-399"16,0 0-51-16,0 0 41 0,0 0 15 16,0 0-29-1,0 0-2-15,0 0 15 0,-11-4 19 16,9 4 4-16,1 0 16 15,-1 0 3-15,-1 0-18 16,2 0-25-16,-1 0-12 16,-1 0-12-16,3 0-9 15,0 0-3-15,0 0-2 16,0-1-2-16,0 1-1 16,0-2-1-16,0 2 1 15,0-1 2-15,0-2 1 16,0 0 3-16,0-4-4 15,0-2 1-15,0-8-6 16,9 0-2-16,7-2-2 16,-2 5 1-16,5 3-3 0,-4 4 3 15,-4 2 1-15,5 5-5 16,-4 0 4-16,0 0-9 16,0 0 1-16,3 12-3 15,-6 2-8-15,-3 5-2 16,-6 4-5-16,0 5 7 15,-6 4 19-15,-18 2 3 16,-3-5-1-16,-1-1 1 16,5-7 3-16,7-7-2 15,7-7-1-15,6-4 0 16,1-1 1-16,2-2 0 16,0 0 0-16,0 0 2 0,0 0-3 15,8 0-2-15,13 0 2 16,6 0 2-16,5-6 0 15,0 2-2-15,-8 2-1 16,1 2 1-16,-4 0-3 16,-3 0 1-16,-5 3-1 15,-1 9-5-15,-3 0-3 16,-9 4-3-16,0 3 1 16,0 2 8-16,-4 3-5 15,-11-2 6-15,-6-1 2 16,0-4-2-16,-3-2 3 15,0-3-6-15,-1-5 4 16,0-6-3-16,2-1-14 16,4 0-61-16,8-7-64 0,11-4-74 15,0-2-139-15</inkml:trace>
  <inkml:trace contextRef="#ctx0" brushRef="#br1" timeOffset="-191765.77">3505 12726 681 0,'0'0'236'16,"0"0"-196"-16,0 0 74 15,0 0 32-15,0 0-82 16,0 0-38-16,-15-17-6 16,15 17-17-16,0 10-3 15,-2 14-2-15,-2 8 2 16,-5 7 1-16,-1-1-1 16,-4-4-1-16,4-7-10 15,2-7-69-15,4-8-52 16,2-7-53-16,2-5-55 15,0-6-32-15</inkml:trace>
  <inkml:trace contextRef="#ctx0" brushRef="#br1" timeOffset="-191090.39">3757 12380 480 0,'0'0'438'16,"0"0"-349"-16,0 0 17 15,0 0 52-15,0 0-89 16,0 0-39-16,-18-84-14 16,33 73-6-16,0 2-10 15,3 4 0-15,0 5-1 16,-2 0-5-16,2 1 1 15,-5 15-1-15,-2 1 0 16,-5 7 1-16,-6 1 1 16,0 4-5-16,0 0-4 15,-6 0 5-15,-5-2 1 0,-3-3 6 16,3-2 1-16,2-7 0 16,6-4 1-16,1-3-1 15,2-3 0-15,0-2 0 16,0-2 1-16,2-1 1 15,13 0-2-15,4 0 2 16,5 0 0-16,2-3-2 16,1-4 0-16,-5 2-3 15,-3 1-5-15,-2 4-4 16,-6 0-5-16,-3 0-6 0,-2 0 3 16,-3 13 5-1,-3 6 2-15,0 2 5 0,-3 8 8 16,-15 5-1-16,-6 2-1 15,-1 5-1-15,-5 0-9 16,2 1-14-16,2-2-28 16,6-10-22-16,9-6-84 15,8-10-164-15</inkml:trace>
  <inkml:trace contextRef="#ctx0" brushRef="#br1" timeOffset="-190806.7">4297 12847 860 0,'0'0'167'0,"0"0"-137"16,0 0 125-16,0 0-64 15,0 0-66-15,0 0-14 16,-3 3-8-16,3 23 10 15,-6 6-6-15,-6 4-4 16,-6 0 1-16,0 0-4 16,0-6 0-16,3 0-3 15,-1-5-9-15,8-5-68 16,2-8-60-16,6-8-88 16,0-4-151-16,5-4-110 0</inkml:trace>
  <inkml:trace contextRef="#ctx0" brushRef="#br1" timeOffset="-190274.27">4662 12391 877 0,'0'0'243'15,"0"0"-179"-15,0 0 89 0,0 0-17 16,0 0-81-16,0 0-36 16,0 12-11-16,6 15 10 15,6 3-5-15,3-1-9 16,8-3-3-16,2-6-1 15,3-8 0-15,2-5-1 16,0-5-1-16,1-2-12 16,-4 0-15-16,-5-11-13 15,-5-8 2-15,-5-2 8 16,-6-4 9-16,-6-2 12 0,0 2 11 16,0 2 0-1,-8 4 1-15,-2 8 1 0,2 4 14 16,2 5 25-16,3 2 7 15,2 0-15-15,-1 0-17 16,2 17-8-16,0 14 0 16,0 10 8-16,0 5-8 15,0 0-5-15,3 3-1 16,-3 0-2-16,0 4-2 16,0 2-5-16,-7-3-65 15,-3-7-146-15,5-11-169 16,2-10-462-16</inkml:trace>
  <inkml:trace contextRef="#ctx0" brushRef="#br1" timeOffset="-189973.28">5140 12944 1006 0,'0'0'182'0,"0"0"-170"15,0 0 127-15,0 0-26 16,0 0-80-16,0 0-20 16,-8 29 20-16,8 2-7 0,0 5-14 15,-1 5-6-15,-13 1-6 16,-4 0 1-16,-1-3-1 15,1-9 0-15,3-7-26 16,3-7-69-16,-1-9-109 16,4-7-163-16,0 0-437 15</inkml:trace>
  <inkml:trace contextRef="#ctx0" brushRef="#br1" timeOffset="-188990.33">5487 12446 760 0,'0'0'104'16,"0"0"22"-16,0 0 64 0,0 0-63 15,0 0-65 1,0 0-35-16,-6-29-17 0,6 43-6 15,15 10 3-15,10 3 3 16,2 0 0-16,3-3-10 16,3-3 0-16,0-4 0 15,-2-5-1-15,2-5-5 16,-5-6-1-16,-1-1-19 16,-9 0-18-16,-3-5 6 15,-9-10 10-15,-6-2 28 16,0-7 1-16,-8 0 1 15,-11 0 0-15,1 4 4 16,3 8 8-16,6 5 21 0,3 5 12 16,5 2-3-16,1 0-25 15,0 7-19-15,0 22 5 16,10 9 3-16,2 11 3 16,0 2-7-16,-1 5-2 15,-5 8-2-15,-3-2 0 16,-3-1-3-16,0-6-25 15,0-9-122-15,1-10-85 16,8-11-188-16,3-9-188 16</inkml:trace>
  <inkml:trace contextRef="#ctx0" brushRef="#br1" timeOffset="-188719.2">6036 12956 987 0,'0'0'126'16,"0"0"-23"-16,0 0 84 15,0 0-100-15,0 0-61 16,0 0-17-16,-13 44 4 16,7-3 3-16,-3 2-14 15,-6 3 0-15,1 0-1 16,-3-3 0-16,0-8-1 15,8-9 0-15,0-9-25 0,6-7-63 16,3-9-78 0,0-1-39-16,12-11-41 0,8-13-224 15</inkml:trace>
  <inkml:trace contextRef="#ctx0" brushRef="#br1" timeOffset="-188276.06">6473 12564 724 0,'0'0'240'0,"0"0"-169"0,-7-84 58 15,7 59 13-15,9 6-69 16,2 4-26-16,0 6-17 15,1 3-20-15,6 5-10 16,1 1-1-16,2 6 0 16,-3 14-3-16,-6 10 2 15,-6 7 0-15,-6 3-3 16,0 8-4-16,-18-2-20 16,-3 4-7-16,0-1 13 15,0-5 6-15,-1-1 3 16,8-7 11-16,4-11 2 15,6-4 1-15,4-7 2 16,0-3 2-16,0-6 5 16,16-4 15-16,8-1 15 0,7-1-5 15,9-18-7-15,5-8-20 16,6-2-6-16,4-4-1 16,-7 2-29-16,-2 3-90 15,-10 3-119-15,-12 6-149 16</inkml:trace>
  <inkml:trace contextRef="#ctx0" brushRef="#br1" timeOffset="-185691.96">8103 11944 422 0,'0'0'78'0,"0"0"-16"0,0-75 27 16,0 66 22-16,0 4-7 15,-1 5 39-15,1 0-66 16,0 29-46-16,0 24-1 16,1 25 53-16,2 17-7 15,-1 9-26-15,-2 7-6 16,0 5-8-16,0 5 0 16,0 7-14-16,-11 0-9 15,-5-1-4-15,1-10-4 16,2-11-3-16,2-13-2 15,4-15-2-15,2-18 0 16,1-21-2-16,4-15-12 16,0-14-26-16,0-10-30 0,0 0-4 15,0-20-22-15,0-14-70 16,4-14-42-16,7-8-130 16</inkml:trace>
  <inkml:trace contextRef="#ctx0" brushRef="#br1" timeOffset="-183192.1">8939 12348 552 0,'0'0'141'0,"0"0"-66"16,0 0 110-16,0 0-40 15,0 0-58-15,0 0-29 16,-12-62-4-16,12 49-17 16,0 1-17-16,10-3-10 15,8-1-5-15,4 4-3 16,-2 4-2-16,1 5-1 16,-2 3 1-16,-4 0-6 15,1 0 1-15,-4 16 1 16,-7 5-14-16,-5 8 11 15,0 8-6-15,-2-1-6 16,-11 1 9-16,-3-1 0 16,2-5 4-16,2-4 5 15,6-6-1-15,5-5 2 0,1-9-3 16,0 1 3-16,0-2 0 16,7-3 1-16,11-1 0 15,3-2 3-15,3 0-3 16,3 0 1-16,-2 0-2 15,-1 0 0-15,-5-2-1 16,-5 2 1-16,0 0-5 16,-3 0 4-16,1 0 0 15,-3 9-2-15,-6 1-3 16,-2 6 3-16,-1 4 3 16,0 0-1-16,-4 1 0 15,-14 4-1-15,-3-1 1 16,-4 0-1-16,-1 0 1 0,-1-6-4 15,2-2 0-15,4-6-4 16,5-6-5-16,1-4-20 16,6 0-27-16,6-11-44 15,3-18-57-15,0-8-84 16,28-3-246-16</inkml:trace>
  <inkml:trace contextRef="#ctx0" brushRef="#br1" timeOffset="-182569.57">9747 12736 651 0,'0'0'128'15,"0"0"-80"-15,0 0 89 16,0 0-8-16,0 0-67 16,0 0-29-16,0 0-13 15,-3 15-11-15,-6 14-5 16,-7 5 7-16,-1-1-7 15,-2-1 0-15,1-3-3 16,2-4-2-16,1-5 0 16,7-8-17-16,5-5-58 15,3-7-56-15,0 0-53 16,18-14-2-16,13-17-303 16</inkml:trace>
  <inkml:trace contextRef="#ctx0" brushRef="#br1" timeOffset="-182126.58">10068 12316 786 0,'0'0'85'16,"0"0"-11"-16,0 0 80 15,22-86-39-15,-1 77-57 16,1 1-18-16,2 8-19 16,-1 0-8-16,1 1-9 0,-2 15-3 15,-4 8 0-15,-5 4-1 16,-7 7 0-16,-6 2 0 16,0 1-2-16,-15 1 1 15,-7-2 0-15,-2 1 1 16,0-4-1-16,-1-3 0 15,5-1-4-15,3-6 5 16,3-6 1-16,11-5 1 16,0-5-4-16,3-4 0 15,0-1 2-15,0-1 0 16,12-2 0-16,15 0 6 16,9-10 0-16,10-8-6 15,-1-1-1-15,1 5-7 0,-4 2-43 16,-5 3-66-16,-3 6-57 15,-5 3-38-15,-9 0-127 16</inkml:trace>
  <inkml:trace contextRef="#ctx0" brushRef="#br1" timeOffset="-181832.97">10643 12787 812 0,'0'0'205'0,"0"0"-137"15,0 0 87-15,0 0-16 16,0 0-70-16,0 0-35 16,-23 9-21-16,15 14-4 15,1 10 11-15,-5 4-14 16,-3-1-4-16,-2 2 1 15,0-1-3-15,0-6-5 16,-1-3-5-16,6-5-39 16,5-9-74-16,4-9-57 15,3-5-117-15,6-3-189 16</inkml:trace>
  <inkml:trace contextRef="#ctx0" brushRef="#br1" timeOffset="-181259.42">11239 12152 1035 0,'0'0'33'0,"0"0"14"15,0 0 79-15,0 0-9 0,0 0-71 16,0 0-27-16,-30 69 22 16,30-28-18-16,9 0-13 15,7-5-7-15,3-2-3 16,8-6 0-16,5-7 0 15,3-9 0-15,7-5 0 16,1-7-18-16,-4 0 3 16,-6-5-2-16,-8-6 7 15,-6-3 2-15,-8-2 5 16,-3-3 3-16,-5-2-3 16,-3-1 3-16,0 1 1 15,-2 2 2-15,-8 5-1 0,0 4 2 16,4 6 17-16,1 1 11 15,5 3 5-15,0 0-11 16,0 0-12-16,0 18-7 16,0 14 5-16,6 9 5 15,3 3-3-15,-2 3-7 16,-2-2-2-16,-1-2-5 16,-2-1 0-16,-2-1-1 15,0 0-6-15,0-3-38 16,-2-6-116-16,-4-6-152 15,2-7-222-15</inkml:trace>
  <inkml:trace contextRef="#ctx0" brushRef="#br1" timeOffset="-180710.24">11965 12752 797 0,'0'0'123'0,"0"0"-38"0,0 0 65 16,0 0-58-16,0 0-49 16,0 0-33-16,-12 53 5 15,9-14 9-15,0 1-16 16,-6 1-7-16,-3-1 2 15,-4-3-2-15,2-5-2 16,1-7-9-16,7-6-76 16,5-10-62-16,1-9-87 15,7 0-16-15,20-20-240 16</inkml:trace>
  <inkml:trace contextRef="#ctx0" brushRef="#br1" timeOffset="-180242.49">12229 12191 875 0,'0'0'54'16,"0"0"64"-16,0 0 74 15,0 0-76-15,0 0-80 16,0 0-26-16,0 0 4 15,18 50 3-15,18-22-11 16,4 0-3-16,5-3 2 16,1-1-5-16,5-4-4 0,-6-6 3 15,-8-3-23-15,-7-5-39 16,-11-6-26-16,-10 0 17 16,-6 0 15-16,-3-12 48 15,0-10 8-15,-9-6 1 16,-9-4 4-16,-3 0 5 15,0 4 24-15,6 8 20 16,7 7 11-16,3 7-2 16,4 6-4-16,1 0-31 15,0 6-25-15,4 22 0 16,14 13 9-16,-2 12-3 16,2 6-1-16,-4 1-5 0,-3 7-1 15,-3-2-1 1,-2 1-2-16,-1-3-13 0,2-6-124 15,2-8-91-15,1-15-163 16,8-7-297-16</inkml:trace>
  <inkml:trace contextRef="#ctx0" brushRef="#br1" timeOffset="-179960.2">12878 12855 903 0,'0'0'206'15,"0"0"-112"-15,0 0 74 0,0 0-74 16,0 0-58-16,0 0-16 16,-15 33 12-16,15-1-2 15,-2 4-18-15,1 5-6 16,-5-1-3-16,0-1-2 15,-3-2-1-15,-2-7-1 16,0-5-3-16,3-9-28 16,4-4-71-16,2-12-72 15,2 0-69-15,0-7-158 16</inkml:trace>
  <inkml:trace contextRef="#ctx0" brushRef="#br1" timeOffset="-179159.75">13416 12090 630 0,'0'0'86'0,"0"0"7"15,0 0 158-15,0 0-109 16,-25-80-39-16,25 66-22 16,0 4-23-16,0 0-23 0,8 4-13 15,9 2-20-15,7 2-2 16,3 2-1-16,3 0-1 15,0 12-1-15,-8 5-1 16,-4 1-1-16,-6 0-3 16,-5 1-14-16,-4 4-12 15,-3-1-1-15,0 0 5 16,0 3 13-16,-4-3-2 16,-6 3 11-16,2-5 0 15,6-1 8-15,2-4-1 16,0-2 1-16,0-3 0 15,0-2 1-15,11-1 1 16,7-3-1-16,4-1 3 16,2 2-1-16,5-3 0 15,0 1-1-15,0-2-1 0,-4 4-1 16,-4 1 0-16,-5 1 0 16,-1 0-1-16,-4 6-1 15,-2 0 2-15,-4 5 0 16,-3-1-1-16,-2 5 1 15,0-2 0-15,-3-1 0 16,-15-1 0-16,-6 0 0 16,-4-3 3-16,-5-1-2 15,0-2-1-15,-1-1 2 16,1-5-2-16,5-2-7 0,4-4-118 16,6 0-111-1,5-10-138-15,5-10-165 0</inkml:trace>
  <inkml:trace contextRef="#ctx0" brushRef="#br1" timeOffset="-176176.62">15306 12083 689 0,'0'0'51'0,"0"0"-15"16,-89-35 23-16,62 32 137 15,7 3-108-15,6 0-47 0,6 0-20 16,8 16-18 0,0 8 2-16,9 8-5 0,16 2 0 15,8 0 1-15,3-3-1 16,0-1-3-16,-11-3-13 16,-5 2-11-16,-14-1-18 15,-6-2 0-15,-2 3 6 16,-23-2-6-16,-8-3-1 15,-7-2 5-15,-1-5 23 16,1-5 12-16,10-5 4 16,12-3 2-16,8-2-1 15,10-2-9-15,0 0-40 16,24-18-107-16,13-9 34 16,11-5-142-16,4-5 38 15</inkml:trace>
  <inkml:trace contextRef="#ctx0" brushRef="#br1" timeOffset="-175026.83">15567 12265 465 0,'0'0'160'0,"0"0"-104"15,0 0 17-15,-100 4 37 16,76 3 63-16,5 2-76 16,5 2-31-16,6 1-22 15,0 2-16-15,5 1-10 16,3 1-8-16,0-1-7 15,6-3 0-15,15-1 1 16,7-5-3-16,7-6 3 16,4 0-4-16,2 0-2 0,-1-6-8 15,-5-7-8-15,-8-1-21 16,-12 3 20-16,-7-3 6 16,-8 5 13-16,0-1 0 15,0 2 1-15,-10 1 4 16,3 4 5-16,2 3 5 15,5 0 6-15,0 0-5 16,0 0-16-16,0 3-2 16,3 9 2-16,12 7 2 15,2-4 0-15,3 0-1 16,1-1-1-16,2-5 0 16,-1-3 0-16,0-4-1 0,-2 1 2 15,-4-3-2 1,-4 0 2-16,0 0-1 0,-5-12 5 15,0-1 0-15,-3-1-2 16,-1-1-2-16,-1 1 3 16,0 2 3-16,0 2 3 15,-1 5-1-15,-1 2 5 16,2 1-2-16,2 2-12 16,5 0 0-16,8 0-1 15,1 0 1-15,5 10 0 16,0-1 0-16,-4 2-1 15,4 1 1-15,-3 1-1 0,3-2-1 16,-4-2-1 0,1-4 2-16,-5-2-7 0,-2-3-10 15,-6 0 2-15,1 0 7 16,-2-5 9-16,0-7 3 16,-2-4-2-16,1-1 2 15,-2 1 1-15,0 1 0 16,1 2 2-16,-1 3 0 15,3 2 3-15,0 2-3 16,0 2-2-16,2 3-4 16,3 1-1-16,1 0 1 15,2 0 0-15,2 6 0 16,0 4 0-16,0 3-1 0,0 0-1 16,-4-3 0-1,2-2 0-15,2-2-2 0,-1-3-2 16,1-3 3-16,0 0 3 15,-4 0 0-15,-3-7 2 16,-1-2 2-16,-1-4-2 16,-1-2 2-16,2-3-1 15,-4 2 1-15,3 2 1 16,-1 1 1-16,1 5-2 16,-3 1 2-16,4 5-2 15,3 2-2-15,3 0-1 16,5 0-1-16,-1 3 0 15,2 5-2-15,-4 2 2 16,-4-3-3-16,-2-1 0 16,-2-3-3-16,-4-3 1 0,-1 0-3 15,-3 0 7-15,3-1 1 16,-3-14 1-16,0-2 0 16,0-3-1-16,0 2 0 15,-1 2 2-15,-7 2-1 16,-1 5 6-16,3 5-4 15,3 4 9-15,2 0-3 16,-1 10-9-16,2 12-3 16,0 9 3-16,3-1 4 15,15-2-4-15,6-6 0 16,12-6-4-16,9-9-5 16,11-7-62-16,7 0-117 15,4-20-91-15,-6-6-196 16,-6-6 145-16</inkml:trace>
  <inkml:trace contextRef="#ctx0" brushRef="#br1" timeOffset="-173359.99">16429 10129 586 0,'0'0'55'0,"0"0"-4"16,0 0 86-16,0 0 100 15,0 0-100-15,0 0-59 16,-21-53-45-16,-6 73-15 15,1 7-7-15,6 2-1 16,16 1-9-16,4-2-1 0,11-1 0 16,18-1-2-16,6-4 0 15,2-5-5-15,-6-3-34 16,-8-2-15-16,-7-1-13 16,-12-4-27-16,-4 2 10 15,-6 2 27-15,-23-1 50 16,-10 0-40-16,-6-3 15 15,9-4 17-15,9-3 17 16,15 0 0-16,11 0 3 16,1-12 12-16,21-15-8 15,20-8-6-15,15-5-1 16,6 2 1-16,-2 4 1 16,-6 6-1-16,-8 7 1 0,-10 4 1 15,-11 5 4 1,-10 7 6-16,-8 4 14 0,-5 1 27 15,-2 0 41-15,-2 0 13 16,-20 1-46-16,-8 11-34 16,-3 3 1-16,8 2 17 15,9-2-19-15,7 1-14 16,7-2-5-16,2 1-7 16,3-3 1-16,18-1-2 15,12-4 1-15,6-5 2 16,4-2-3-16,2 0-1 15,-2-3-2-15,-6-6-7 0,-5-5-6 16,-7-1-1-16,-11-1 1 16,-8 0 12-16,-3 0 4 15,-3 1 4-15,0 2 2 16,0 4-3-16,-3 4 2 16,1 3 6-16,2 2 7 15,0 0-11-15,0 0-7 16,2 0-6-16,18 9 3 15,6 3 3-15,0 2 0 16,0 0 0-16,-4 0-4 16,1-4 2-16,-1-1 2 15,-1-3-7-15,-3-2-4 16,-2-4-8-16,-4 0 1 16,0 0 8-16,-2-7 9 15,-1-5 1-15,-2-3 4 0,-1-5-1 16,2 1 1-16,0-3 3 15,-1 2 0-15,1 3 1 16,2 3 0-16,-4 5 5 16,0 2-7-16,-1 7 4 15,-1 0-5-15,6 0-3 16,2 0 0-16,6 9-2 16,-1 6-1-16,1 2 1 15,-2 0 0-15,2 0-1 16,-2-3-1-16,-2-1-6 15,-2-4 1-15,1-4-7 16,-2-3 3-16,-1-2 4 16,-1 0 7-16,1 0 0 0,1-13 3 15,-1-3 1-15,-1-1 0 16,0 0 0-16,1-3 0 16,0 0 4-16,-1 2-2 15,-1 1 0-15,0 8 4 16,-4 2-1-16,-1 4 2 15,2 3-3-15,4 0-5 16,1 0-3-16,4 5 6 16,2 7-5-16,-1 0-2 15,0-2 0-15,0 1-1 16,1-6-1-16,-1-2 1 16,2-3-4-16,-1 0-1 0,-1-5 3 15,0-12-1 1,-3-3 4-16,-2-3 1 0,-1-4 1 15,-6 1-1-15,-3-1 4 16,0 3 0-16,0 7 2 16,-3 9 2-16,-3 6 12 15,3 2 1-15,-1 15-20 16,-1 14 0-16,2 6 10 16,2 2-10-16,1-5-1 15,0-3 0-15,10-8-5 16,8-6-2-16,9-8-40 15,10-4-61-15,11-3 25 16,9-3-136-16,-4-8-7 0,-2-2-388 16</inkml:trace>
  <inkml:trace contextRef="#ctx0" brushRef="#br1" timeOffset="-170658.99">1415 14808 258 0,'0'0'385'0,"0"0"-271"16,0 0-19-16,0 0 61 15,0 0-48-15,0 0-40 16,0 0-26-16,-12-37-7 16,12 24-16-16,8-1-10 15,5 0-5-15,2 3-2 16,1 0-2-16,2 4-2 15,-1 2-3-15,-1 5-1 16,-1 0-3-16,0 0-8 16,-5 3-10-16,-2 11-10 15,-2 6-15-15,-2 4 28 16,-4 2 11-16,0 5 12 0,-10-4-1 16,-2-1 0-1,-3-3 2-15,3-5 1 0,6-4-1 16,-1-3 1-16,7-6-1 15,0-2 0-15,0-3 0 16,0 0 0-16,0 0 0 16,16 0 0-16,3 0 3 15,1-8 0-15,2 0-3 16,-4 2 0-16,-3 3 0 16,-4 0 0-16,-3 3 0 15,-3 0-2-15,-4 0-2 16,1 3-1-16,-2 11-5 0,0 8 9 15,0 5 1 1,-19 11 0-16,-6-1-1 0,-6 2 1 16,-1-3 0-16,0-8 0 15,-2-6 0 1,7-8 0-16,3-8-2 0,8-6-8 16,4-9-59-16,7-27-64 15,5-14-92-15,0-17 7 16</inkml:trace>
  <inkml:trace contextRef="#ctx0" brushRef="#br1" timeOffset="-170243.39">1396 14454 607 0,'0'0'92'0,"0"0"-30"15,-94 75 32 1,59-34 30-16,1 10-24 0,4 10-30 15,3 7-5-15,5 6-17 16,7 2-6-16,3 3-5 16,11 1-7-16,1-1-7 15,1-7-7-15,20-13-8 16,7-8-5-16,11-12 2 16,10-11-5-16,11-17 4 15,7-11-3-15,8-11-1 16,7-25-4-16,10-10-18 15,-5-12 2-15,-9-9-36 0,-13-7-13 16,-19-7-2-16,-16-3 17 16,-12 4 7-16,-18 5 24 15,-5 7 23-15,-36 5 2 16,-19 12 15-16,-19 15 16 16,-12 14 20-16,-4 19-11 15,2 3-18-15,8 32-15 16,14 6-9-16,14 4-10 15,26-2-26-15,22-6-108 16,9-9-91-16,9-9-355 16</inkml:trace>
  <inkml:trace contextRef="#ctx0" brushRef="#br1" timeOffset="-167811.57">3024 14768 353 0,'0'0'229'16,"0"0"-145"-16,0 0 33 16,0-81 29-16,-3 65-27 15,-7 3-23-15,0 5-14 16,-5 3-5-16,0 2-23 15,-3 3-13-15,-5 0-18 0,-5 16-12 16,1 14-4-16,2 5-1 16,6 3-5-16,10 1-1 15,7-7 0-15,2-3-1 16,8-7-2-16,14-6-1 16,12-7 2-16,7-8-4 15,6-1-10-15,0-8-8 16,-1-13-13-16,-9-5-27 15,-7-2 8-15,-11-1-3 16,-11 0 6-16,-8 0 29 16,-3 3 17-16,-18 4 7 15,1 3 3-15,1 6 7 16,7 6 23-16,2 3 35 0,8 1-7 16,2 3-20-1,0 0-25-15,0 0-13 0,18 9-3 16,7 8 15-16,-2 3-1 15,-2 9 0-15,-5 2-1 16,-5 5-7-16,-7-2 1 16,-4-2-7-16,0-3 0 15,0-6-10-15,0-5-83 16,-3-8-113-16,3-10-100 16,0-3-180-16</inkml:trace>
  <inkml:trace contextRef="#ctx0" brushRef="#br1" timeOffset="-166145.25">3806 14324 459 0,'0'0'133'0,"0"0"-51"15,0 0 53-15,0 0 5 16,0 0-39-16,0 0-30 16,-94-71-22-16,54 71-17 15,-6 12-9-15,1 5 5 16,3 0-8-16,12-2 0 15,8-1-11-15,6-2 1 16,8-5-8-16,5 0-2 16,3-3-1-16,0 2-2 15,0 2-2-15,5 3 2 16,8 4 3-16,-1 5 0 16,3 3 1-16,1 4 2 15,-5 5-2-15,-4 5 2 0,-1 4 4 16,-6 6-1-16,0 0 7 15,0 4 2-15,0 3 8 16,0-1-5-16,0 1-8 16,0 0 3-16,0 2-4 15,-3 1-2-15,-4-4-4 16,4-3 3-16,-3-7-2 16,1-7-1-16,1-4-2 15,-1-9-1-15,4-3 0 16,-1-6 1-16,2-6-1 15,0-2 0-15,0-4 0 16,0 0 1-16,2-2-1 0,10 0-1 16,7 0 1-16,9-8 3 15,5-9-3-15,3-2-1 16,-2-2-2-16,-1 3-9 16,-9 2-15-16,-2 4-27 15,-10 3-33-15,-4 1-66 16,-2-3-61-16,-2 0-114 15</inkml:trace>
  <inkml:trace contextRef="#ctx0" brushRef="#br1" timeOffset="-165306.68">4258 14563 837 0,'0'0'84'0,"0"0"55"15,0 0 18-15,0 0-73 16,-10-84-34-16,10 73-18 16,12 1-14-16,1 3-14 15,-1 4-4-15,4 3-6 0,-1 0 0 16,0 3 4-16,-4 14-3 15,-5 7 1-15,-6 3-10 16,0 4 1-16,0 0-15 16,-3 0 4-16,-11-1 10 15,1-2 7-15,-4-2 3 16,1-3 3-16,2-3 2 16,4-5-2-16,4-8 2 15,3-2-1-15,2-1 1 16,1-1-1-16,0-2 1 15,3-1 1-15,13 0 2 16,5 0 1-16,4 0-4 0,2-8 2 16,-2-1-3-1,-1 3-1-15,-7 1 1 0,-4 3 0 16,-1 2-1-16,-6 0 0 16,-1 0-3-16,-1 3 0 15,-4 8 2-15,0 7-2 16,0 1 4-16,-10 3 3 15,-7 2-1-15,-5 1 0 16,-2 0-2-16,2-3 0 16,-1 1 1-16,2-3-1 15,5-4-18-15,7-5-70 16,6-8-61-16,3-3-76 16,0 0-79-16,24-14-184 0</inkml:trace>
  <inkml:trace contextRef="#ctx0" brushRef="#br1" timeOffset="-165044.39">4740 14916 771 0,'0'0'310'16,"0"0"-202"-16,0 0 62 15,0 0-50-15,0 0-79 0,0 0-27 16,-2 2-12-16,-8 30 0 16,-5 13 1-16,-3 4-3 15,0-3 0-15,-1-2-1 16,7-10-38-16,1-8-101 16,3-7-101-16,3-12-124 15,4-6-291-15</inkml:trace>
  <inkml:trace contextRef="#ctx0" brushRef="#br1" timeOffset="-161812.25">5535 14437 651 0,'0'0'107'16,"0"0"-51"-16,0 0 97 15,0 0 29-15,0 0-89 16,0 0-16-16,0 0-22 16,-85-44-9-16,70 81-28 15,0 16-3-15,-1 10 7 0,2 9-7 16,8 6-2-16,5 6-3 15,1 0-3-15,0 2-6 16,0-8-1-16,7-11-1 16,7-14-2-16,6-19-44 15,12-20-89-15,8-14-64 16,8-13-59-16,3-24-133 16</inkml:trace>
  <inkml:trace contextRef="#ctx0" brushRef="#br1" timeOffset="-161162.92">5987 14473 300 0,'0'0'480'0,"0"0"-382"16,0 0 86-16,0 0-10 16,0 0-76-16,-14-84-41 0,26 70-11 15,5 3-11 1,1-1-18-16,1 4-13 0,2 5-3 15,-5 2-1-15,-1 1-2 16,2 0-2-16,-6 4-1 16,0 10-1-16,-5 4-12 15,-6 3-15-15,0 2-2 16,0 7 2-16,-11-1 2 16,-5 1 8-16,-2 1 17 15,3-4 2-15,5-5 4 16,2-3 1-16,4-7 1 15,4-2-2-15,0-4 1 16,0-2-1-16,10-1 2 0,7-3 3 16,8 0 3-16,2 0-4 15,1-9-3-15,1 1-1 16,-7 0 0-16,-4 3 0 16,0 1 0-16,-8 3-2 15,-2 1 2-15,-1 0-3 16,-4 0-4-16,-3 7 4 15,0 7 2-15,0 5 1 16,-15 4 1-16,-3 1-1 16,-4 0 0-16,-2 0-3 15,-1-4-25-15,-2-6-32 16,1-4-18-16,3-10-12 16,-1 0-35-16,0-9-44 15,0-18-158-15,2-9-96 0</inkml:trace>
  <inkml:trace contextRef="#ctx0" brushRef="#br1" timeOffset="-159478.7">6640 14982 825 0,'0'0'192'0,"0"0"-161"15,0 0 15-15,0-83 74 16,3 75-54-16,-3 7-40 16,0 1-13-16,0 0-7 15,3 2-6-15,-1 18-8 16,-2 9 8-16,0 9 3 16,-5 5-2-16,-10 1-2 15,2-2-1-15,2-6-38 16,4-10-39-16,4-9-20 15,3-10-48-15,0-7-33 16,6-7-69-16</inkml:trace>
  <inkml:trace contextRef="#ctx0" brushRef="#br1" timeOffset="-159012.93">6927 14526 511 0,'0'0'369'16,"0"0"-234"-16,0 0 2 15,0 0 21-15,0 0-74 16,0 0-39-16,-45-31-22 16,45 45-13-16,0 13-2 0,6 7 8 15,6 0-3 1,4 0-10-16,2-2 0 0,4-7-3 15,2-5-1-15,0-9 1 16,1-8-4-16,1-3-13 16,-1 0-32-16,-1-17-9 15,-3-6 9-15,-8-1 3 16,-8-4 18-16,-5-1 21 16,0-4 7-16,-2-1 2 15,-10 5 1-15,-1 3-1 16,7 9 24-16,3 9 24 15,0 5 8-15,3 3-13 0,5 0-26 16,15 20-12-16,9 11 28 16,-1 10 1-16,-7 8-18 15,-6 7-8-15,-9 6-7 16,-6-1-3-16,0-2 0 16,-2-4-1-16,-8-6-28 15,0-11-97-15,-4-13-74 16,6-14-121-16,-3-11-375 15</inkml:trace>
  <inkml:trace contextRef="#ctx0" brushRef="#br1" timeOffset="-155362.59">7713 14926 835 0,'0'0'184'15,"0"0"-136"-15,0 0-32 16,0 0 62-16,0 0-30 16,0 0-31-16,0 56-6 15,0-24-8-15,0 3-1 16,0 0-2-16,-8-3-11 15,2-10-68-15,3-7-42 0,3-13-39 16,0-2-48-16,0-11-79 16</inkml:trace>
  <inkml:trace contextRef="#ctx0" brushRef="#br1" timeOffset="-154880.53">7989 14451 779 0,'0'0'151'0,"0"0"-48"15,0 0 55-15,0 0 0 16,0 0-85-16,0 0-37 16,0 0-19-16,-57 29-7 15,76-2 17-15,5-2-19 0,4-6-5 16,-1-3-2-16,4-4-1 15,-1-7-1-15,-4-2-1 16,1-3-15-16,-8 0-26 16,-4-8-19-16,-6-6 17 15,-6-6 3-15,-3-3-2 16,0-6 15-16,-5-1 24 16,-8 0 3-16,-1 2 2 15,6 9 4-15,2 4 13 16,3 6 26-16,3 4 4 0,0 5 4 15,0 0-12 1,0 2-15-16,4 18-15 0,14 11 32 16,3 9-21-16,-3 5-4 15,-5 5-9-15,1 1-5 16,-7-2-2-16,0 1-1 16,-4-2-4-16,-3-8-24 15,0-7-52-15,0-13-53 16,0-10-12-16,2-10-80 15,7-5-55-15,9-20-283 16</inkml:trace>
  <inkml:trace contextRef="#ctx0" brushRef="#br1" timeOffset="-154530.64">8303 14180 697 0,'0'0'270'15,"0"0"-134"-15,0 0-30 16,0 0 29-16,0 0-64 16,0 0-19-16,112-14-14 15,-67 48-8-15,-5 7-13 16,-4 10-13-16,-9 7-3 15,-11 2 0-15,-8-1-2 0,-8-2-2 16,-8-1-11-16,-17-5-41 16,-7-5-27-16,-5-8-12 15,-3-8-17-15,0-9-33 16,2-9-39-16,3-6-35 16,6-6-120-16</inkml:trace>
  <inkml:trace contextRef="#ctx0" brushRef="#br1" timeOffset="-153797.2">8351 13896 925 0,'0'0'150'16,"0"0"-26"-16,0 0 31 15,0 0-46-15,0 0-64 16,0 0-28-16,9-63-12 15,62 45-3-15,12 3 1 16,2 6-6-16,-5 7 3 16,-11 2-1-16,-11 0-3 15,-14 14 4-15,-12 8-9 0,-14 7-4 16,-5 9 1 0,-10 8 12-16,-3 5 0 0,0 6 3 15,-4 1-1 1,-5 3 0-16,6-2 2 0,3-1-2 15,0-2 0-15,0-6 1 16,6-4-1-16,9-1 0 16,-2-5 0-16,-1-2-2 15,0-2 0-15,-1-3-1 16,-4-2 0-16,-1-4 0 16,-3-3 1-16,0-6-1 15,-3-1-3-15,0 0 0 16,0-3-4-16,-9 2-12 15,-9-2 13-15,-4-2 3 0,-4 2-5 16,-5 3-8-16,-8 3-12 16,-3 0 8-16,-5 0-11 15,0-5-43-15,3-1-16 16,5-9-47-16,11-5-83 16,2 0-211-16</inkml:trace>
  <inkml:trace contextRef="#ctx0" brushRef="#br1" timeOffset="-142716.68">3460 16366 933 0,'0'0'143'15,"0"0"-61"-15,0 0 59 16,0 0-37-16,0 0-41 15,0 0-34-15,0 0-14 16,-22-46-15-16,22 67-2 16,0 8 2-16,0 12 13 15,0 3-9-15,-8 2 3 16,1-2-7-16,-5-3 2 16,6-9-2-16,0-7 0 15,4-10 0-15,2-8-4 16,0-6 1-16,0-1 3 15,0 0 0-15,14-17-3 16,10-6 3-16,6-5 1 0,-2 3 1 16,-1 6-1-16,-8 5 0 15,-2 4-1-15,0 3 0 16,-3 2-1-16,2 2-2 16,-1 3-1-16,0 0 1 15,-1 0-1-15,-1 8-1 16,0 6-2-16,-2 6-1 15,-4 4-8-15,-1 1-5 16,-6 0 5-16,0 0-4 16,-1-1 14-16,-17 2 6 15,0-8 0-15,-9 1 2 16,3-5-2-16,-3-5 1 0,1-3 0 16,-3-4-1-16,1-2 2 15,4 0 0-15,0-3 0 16,3-13-2-16,5-1-24 15,7-2-38-15,9-1-18 16,0 3-39-16,21-2-49 16,13 0-58-16,5-1-177 15</inkml:trace>
  <inkml:trace contextRef="#ctx0" brushRef="#br1" timeOffset="-142080.84">4210 16145 694 0,'0'0'183'15,"0"0"-74"-15,0 0 72 16,0 0-74-16,-95-9-68 16,59 13-12-16,2 8-4 15,6 1-2-15,5 1-8 0,5-2-9 16,2-1-2 0,7 0 0-16,3 1-2 0,0-5-1 15,4-2 1-15,2 1-3 16,0 0 2-16,0 2-1 15,14 1 1-15,-1 6 1 16,5 2 1-16,-5 2-1 16,-2 5 6-16,-5 4-1 15,-6 3 4-15,0 2 5 16,0 4 7-16,0 1 1 16,0 1-3-16,-6-2-7 15,0 0-7-15,3 1 1 16,-3-4-4-16,2-1-1 15,1-4-1-15,1-5 1 16,2-4-1-16,0-3 5 0,0-1-3 16,0-6 2-16,0 2 1 15,0-4 2-15,0 1 0 16,6-2 0-16,1-2-2 16,4-2-1-16,0-3-2 15,5 0-1-15,2 0-1 16,4-11-1-16,2-3-1 15,-2-3-4-15,-4 5-18 16,-3-1-23-16,-6 5-22 16,-4 5-22-16,-5 1-44 15,0 2-28-15,-5 0-43 16,-10 0-250-16</inkml:trace>
  <inkml:trace contextRef="#ctx0" brushRef="#br1" timeOffset="-138033.78">4698 16194 836 0,'0'0'179'0,"0"0"-105"16,0 0 91-16,0 0-38 15,-22-78-46-15,22 69-36 0,0 0-17 16,3 1-13-16,10 0-13 15,8 2-2-15,1 6-1 16,1 0-1-16,-5 5-2 16,-5 15-3-16,-1 7-17 15,-6 5-12-15,-4 2-9 16,-2 2 12-16,0 0 15 16,-11 1 1-16,-4-5 5 15,-3-4 3-15,2-5 6 16,7-7 3-16,1-2 1 15,4-8 1-15,2-3 0 16,2-3-1-16,0 0-1 0,0 0-1 16,17 0 1-16,8-6 1 15,5-7-1-15,3-1-1 16,-2 4-3-16,-4 1-4 16,-5 5-16-16,-11 4-7 15,-2 0 8-15,-5 1 10 16,-4 16 1-16,0 5 9 15,0 7 3-15,-15 0 1 16,-4 4-1-16,-2-1 2 16,-1 0 0-16,-2-5-2 15,0-3 0-15,3-2 0 16,5-5 0-16,4-6-6 16,4-3-29-16,4-6-86 0,4-2-54 15,0-5-70-15,16-11-361 16</inkml:trace>
  <inkml:trace contextRef="#ctx0" brushRef="#br1" timeOffset="-137785.9">5135 16565 167 0,'0'0'712'16,"0"0"-628"-16,0 0 25 15,0 0 27-15,0 0-88 0,0 0-23 16,-56 53-2 0,48-27-11-16,5 0-5 0,-5 3-4 15,-2-1-3-15,3-4-1 16,-1-4-7-16,2-5-39 16,3-7-70-16,3-8-88 15,0 0-69-15,0-15-381 16</inkml:trace>
  <inkml:trace contextRef="#ctx0" brushRef="#br1" timeOffset="-137464.77">5606 15927 816 0,'0'0'140'16,"0"0"-2"-16,0 0 49 15,0 0-77-15,0 0-54 16,0 0-26-16,-95 102 12 16,74-27-11-16,8 6-10 15,8 5-2-15,4-1-5 16,1-2-9-16,0-2-5 15,0-6-1-15,0-12-2 16,13-15-4-16,4-21-38 0,3-13-47 16,10-14-60-16,5-17-92 15,2-23-142-15</inkml:trace>
  <inkml:trace contextRef="#ctx0" brushRef="#br1" timeOffset="-135957.5">6005 16195 566 0,'0'0'180'0,"0"0"-71"16,0 0 44-16,0 0 2 16,0-84-52-16,1 69-30 15,1 3-26-15,1 3-15 16,3-1-11-16,5 4-16 16,0 3-5-16,8 3-3 15,-2 0-2-15,-1 0 0 16,1 6-7-16,-6 10-9 15,-5 5-4-15,-4 6 6 16,-2 2 3-16,0 1-3 16,-5 0 6-16,-6-2 8 15,2-5 4-15,-2 1 1 16,1-9 1-16,7-4-1 16,1-5 0-16,2-3 1 0,0-1 2 15,0-2 2-15,2 0 1 16,14 0 5-16,1 0-4 15,2 0-1-15,2 0-5 16,-3 0 0-16,-2-2-2 16,-4 2 1-16,0 0 0 15,-3 0-2-15,0 0 2 16,-3 7-3-16,0 6 1 16,-6 3 1-16,0 6 1 15,0 1 0-15,-7 7 1 16,-7-1-2-16,-5 1 0 0,-1 0 0 15,-2-1-2 1,-2-4-5-16,9-4-10 0,0-4-25 16,8-7-43-16,2-8-33 15,5-2-47-15,0 0-91 16</inkml:trace>
  <inkml:trace contextRef="#ctx0" brushRef="#br1" timeOffset="-135685.84">6494 16598 827 0,'0'0'275'0,"0"0"-229"15,0 0 51-15,0 0 28 16,0 0-62-16,0 0-21 15,-12 75-15-15,-3-38-21 16,-4 2 0-16,1 3-6 16,-3-1-6-16,0-7-4 15,5-5-69-15,1-7-59 16,4-8-69-16,2-12-95 16,3-2-470-16</inkml:trace>
  <inkml:trace contextRef="#ctx0" brushRef="#br1" timeOffset="-133267.39">6913 16095 801 0,'0'0'120'16,"0"0"-55"-16,0 0 78 15,0 0-17-15,0 0-52 16,0 0-22-16,0 0-12 0,-10-39-7 16,8 73-17-16,2 10 0 15,0 7-2-15,0-1-9 16,9-2 0-16,11-6-4 16,5-4-1-16,3-7 0 15,5-9 0-15,3-12-2 16,10-10 0-16,-1-1-25 15,4-24-27-15,-10-6 1 16,-11-5-1-16,-12 0 21 16,-14-2 16-16,-2-1 1 15,-18 4 0-15,-7 8 10 16,0 9 6-16,5 9 1 16,7 4 3-16,5 3 19 15,5 1 13-15,3 1-9 0,0 5-13 16,3 12-2-16,12 6 13 15,-3 3-15-15,4 2-2 16,-2 4 1-16,-5 2-6 16,1 5 0-16,-7 4-2 15,0 3-1-15,-1-1-1 16,1-2-10-16,1-5-53 16,4-7-57-16,5-11-82 15,4-13-151-15</inkml:trace>
  <inkml:trace contextRef="#ctx0" brushRef="#br1" timeOffset="-133039.39">7495 16520 902 0,'0'0'107'15,"0"0"-40"-15,0 0 64 16,0 0-20-16,0 0-51 16,-16 92-21-16,5-48-7 15,2-1-17-15,-6 6-12 16,0 1-3-16,0-3 0 16,3-6-19-16,3-8-68 0,5-11-107 15,4-15-146-15</inkml:trace>
  <inkml:trace contextRef="#ctx0" brushRef="#br1" timeOffset="-130051.48">7893 15828 883 0,'0'0'163'16,"0"0"-83"-16,0 0 45 15,0 0-25-15,0 0-49 16,0 0-29-16,0 0-6 16,0 0-12-16,0 27-3 15,0 5 3-15,2 1-4 16,7-3 0-16,4-5 0 16,2-5-1-16,6-3 0 15,-1-6 1-15,7-7-11 16,-1-4-38-16,11-4 9 15,-3-19-10-15,-5-5 1 16,-8-4 10-16,-13 0 22 16,-8-2 6-16,0 3-3 0,-7 7 10 15,-5 9 4 1,5 5 3-16,4 7 24 0,-2 2 30 16,5 1-18-16,0 0-17 15,0 0-11-15,0 10-5 16,0 13-4-16,12 7 36 15,0 4-24-15,-2 4-7 16,-5-2 7-16,-2 3-8 16,-3 2-5-16,0 2 1 15,0-4-2-15,0-5-25 16,0-10-70-16,0-14-113 16,0-10-109-16</inkml:trace>
  <inkml:trace contextRef="#ctx0" brushRef="#br1" timeOffset="-126567.77">8423 15679 731 0,'0'0'139'0,"0"0"-55"15,0 0 55-15,0 0-15 16,0 0-40-16,0 0-38 16,0 0-21-16,7-6-8 15,5 6-16-15,13 15 2 16,11 12 0-16,9 10 14 16,-5 6-8-16,-4 7-5 15,-3 1-4-15,-8 3-2 0,-6-2 1 16,-7-3 1-16,-7 2-3 15,-5-5-5-15,0-3-47 16,-9-8-5-16,-16-5 6 16,-10-7-13-16,-5-9-27 15,-6-7-30-15,2-7-22 16,4 0-103-16,11-14-77 16</inkml:trace>
  <inkml:trace contextRef="#ctx0" brushRef="#br1" timeOffset="-125885.58">8643 15554 824 0,'0'0'126'0,"0"0"-48"15,0 0 54-15,0 0 11 16,0 0-59-16,0 0-42 15,-41-17-14-15,41 17-17 16,0 0-11-16,5-1-3 16,20-5-8-16,13-1 8 15,13-1 3-15,3 2-19 16,-7 1-10-16,-11 5 1 16,-6 0 1-16,-8 0 9 15,-7 8 4-15,-3 8 9 16,-3 6-1-16,-3 4 6 15,2 7 4-15,-4 6-3 16,3 1 7-16,-1 4 4 0,0-1 5 16,2 2-5-1,-2-2-1-15,3 2 0 0,-2-2 5 16,1 1-6-16,-2 1-1 16,1 0-2-16,-1 1-3 15,3-2-4-15,-3-3 2 16,3-3-2-16,-3-9 1 15,-2-2-1-15,-2-4 0 16,-2 0 0-16,0-2 1 16,0 1 0-16,-8 1 0 15,-6 0 3-15,-6 4-3 16,-4-1 0-16,-4 0 1 16,-5-2-2-16,3-4 0 15,2-7-1-15,1-4-14 0,2-9-40 16,5 0-49-16,1-14-105 15,3-18-183-15</inkml:trace>
  <inkml:trace contextRef="#ctx0" brushRef="#br1" timeOffset="-114053.61">10224 14235 655 0,'0'0'347'0,"0"0"-298"16,0 0 4-16,0 0 86 15,0 0-52-15,0 0-50 16,0 0 4-16,-7 11 2 16,7-11-24-16,0 0-8 0,0 0 2 15,0-5 5-15,0-18 2 16,6-7-16-16,4-4-3 15,-2-5 0-15,-1 0-1 16,-4-1-4-16,0 8-2 16,-1 15 3-16,-2 8 1 15,0 9 2-15,0-1 0 16,0 1-3-16,0 0-4 16,0 7-7-16,1 23 2 15,4 9 10-15,-2 6 3 16,-3 4-2-16,0 2 2 15,0 2-1-15,0 0 0 0,0 0-4 16,-11-5 0-16,1-3 0 16,-1-8-13-16,2-4-71 15,3-10-35-15,-2-7-65 16,2-7-56-16,-2-9-207 16</inkml:trace>
  <inkml:trace contextRef="#ctx0" brushRef="#br1" timeOffset="-113878.23">10117 14554 582 0,'0'0'220'0,"0"0"-178"15,0 0 60-15,0 0-23 16,0 0-50-16,0 0-14 16,12 3 3-16,9-3 21 15,12 0-11-15,5-6-18 0,4-11-8 16,4-3-2-16,-4-2-72 15,-1-2-141-15,-10 0-249 16</inkml:trace>
  <inkml:trace contextRef="#ctx0" brushRef="#br1" timeOffset="-113487.12">10681 14109 843 0,'0'0'108'0,"0"0"-28"16,0 0 110-16,0 0-75 15,0 0-54-15,0 0-21 16,-42-25-17-16,41 25-19 16,1 0-4-16,-3 0-3 15,3 0-4-15,0 0 4 16,0 3 0-16,0 1 3 15,0-2-9-15,0-2-17 16,0 0-15-16,0 0-2 16,0 0 12-16,0 0 12 15,0 0 4-15,0-6 6 16,0-5-5-16,0 2-13 16,0 4 23-16,-3 2 4 0,0 3-1 15,0 0-6-15,-2 11-12 16,-1 12-2-16,3 7-15 15,-1 3-44-15,4 3-47 16,0 1-67-16,7-4-180 16</inkml:trace>
  <inkml:trace contextRef="#ctx0" brushRef="#br1" timeOffset="-113152.08">10726 14457 634 0,'0'0'212'0,"0"0"-130"16,0 0 68-16,0 0-101 16,0 0 61-16,0 0-86 15,-61 45-13-15,61-41-5 16,0-1-6-16,1 0 1 16,12 1 1-16,2-4-1 15,3 0 1-15,-1 0-2 16,-4-9-20-16,-4-5 0 15,-9-3 3-15,0 0 5 16,0 0-9-16,-12 3-1 16,-4 3 2-16,2 5 16 15,1 5 4-15,4 1 0 16,-2 0-1-16,3 4-1 16,0 7 2-16,3-2-5 15,5 1-22-15,0-2-84 0,2-3-74 16,19-5-157-16</inkml:trace>
  <inkml:trace contextRef="#ctx0" brushRef="#br1" timeOffset="-111935.3">11370 13805 655 0,'0'0'122'0,"0"0"-22"15,0 0 65-15,0 0-92 16,0 0-33-16,0 0-13 16,-97-29-10-16,69 29-3 15,-5 0-6-15,3-2-2 16,3 2 0-16,5 0-5 16,5 0 2-16,7 0-1 15,5 0-1-15,4 0-1 16,1 0 0-16,0 0-1 15,0 0-2-15,0 5-5 16,0 12-1-16,0 7 7 0,0 10 4 16,4 4-1-1,1 4 1-15,-2 5 4 0,-2 0 5 16,-1 1 4-16,0-1 1 16,0 5 2-16,0-2-5 15,0 4 4-15,0-3-6 16,0-1 1-16,-3-3-2 15,-1-6-3-15,1-3-1 16,0-4 1-16,0-4 2 16,0-5-4-16,2-4 2 15,1-4-3-15,0-5-1 16,0 0 1-16,0-2-1 16,0-3-1-16,1 1-1 0,8-2-1 15,0-3 0-15,6 2 1 16,1-3-1-16,5-2 1 15,4 0 0-15,-2 0-1 16,2 0 0-16,-6-7-12 16,-5 0-26-16,-2-1-21 15,-8 0-13-15,-1 2-37 16,-3-4-51-16,0 0-68 16,0-3-226-16</inkml:trace>
  <inkml:trace contextRef="#ctx0" brushRef="#br1" timeOffset="-111217.83">11620 14034 729 0,'0'0'140'16,"0"0"15"-16,0 0 15 15,0 0-71-15,0 0-32 16,0 0-14-16,-16-62-16 16,16 57-19-16,0-1-14 15,2 3-4-15,5 0 0 16,0 1-4-16,4 2-1 16,-2 0-6-16,1 0-27 15,-1 8 4-15,-3 6-6 16,-3 5 1-16,-1 3 2 15,-2 4 3-15,0 2 7 16,-8 0 10-16,-5 0 8 0,-3-3 6 16,2-1 3-16,2-6-1 15,5-2 1-15,4-7 0 16,1-3 0-16,2-4 0 16,0 1-1-16,0-3 1 15,0 0 0-15,3 0 1 16,13 0 7-16,4 0 5 15,-1 0-5-15,-4 0-7 16,-1 0-1-16,-4 0 0 16,2 0-1-16,-5 0-2 15,-1 2 0-15,-1 10 2 16,-5 7 0-16,0 1 1 16,0 2 0-16,0 1 0 0,-6 0-1 15,-5-1 0 1,-5-3 0-16,-2-2-2 0,0-5 2 15,-1 1-1-15,2-5 2 16,3-2-13-16,3-3-30 16,2-3-44-16,5 0-50 15,4-13-154-15</inkml:trace>
  <inkml:trace contextRef="#ctx0" brushRef="#br1" timeOffset="-110578.02">11916 14433 762 0,'0'0'243'0,"0"0"-158"16,0 0 56-16,0 0-32 16,0 0-72-16,0 0-29 15,10 13 1-15,1 2 10 16,-1 4-11-16,-7 4-4 15,-3 3-2-15,-3 3 2 16,-21 2-4-16,-6 0 0 16,-4-3-15-16,3-5-46 15,1-6-41-15,5-6-84 16,7-9-123-16</inkml:trace>
  <inkml:trace contextRef="#ctx0" brushRef="#br1" timeOffset="-106987.77">12468 13864 679 0,'0'0'177'16,"0"0"-117"-16,0 0 71 15,0 0 29-15,0 0-71 16,0 0-34-16,0 0-30 16,-39-22-14-16,24 66-7 15,-4 16 3-15,-1 10 9 16,2 7 5-16,8 9-6 16,7 3-8-16,3 0-5 15,0-9-1-15,21-11-1 16,13-14-1-16,14-12-3 0,10-21-80 15,11-19-97 1,2-7-172-16</inkml:trace>
  <inkml:trace contextRef="#ctx0" brushRef="#br1" timeOffset="-98406.49">13030 14018 1013 0,'0'0'139'0,"0"0"-89"16,0 0 59-16,0 0 43 0,0 0-77 16,0 0-51-16,0 0-10 15,-15-36-3-15,13 51-11 16,2 9 1-16,0 5 0 16,0 0-1-16,7-3 0 15,12-5-1-15,2-5 1 16,4-8 0-16,1-4-6 15,-1-4-10-15,-1 0-6 16,-5-17-2-16,-3-2 1 16,-5-3 9-16,-6-1-2 15,-5-3 7-15,0 5-4 16,0 3 13-16,0 7 0 0,0 1 0 16,0 7 1-16,0 1 9 15,0 1 10-15,0 1 1 16,0 0-2-16,0 0-8 15,1 14-6-15,9 14 5 16,-1 11 18-16,-3 4-21 16,-4 3-6-16,-2 5 5 15,0 2-4-15,0 2-1 16,-8-6-1-16,-1-10-26 16,4-7-51-16,5-12-80 15,0-13-96-15,10-7-183 16</inkml:trace>
  <inkml:trace contextRef="#ctx0" brushRef="#br1" timeOffset="-98173.62">13457 14384 242 0,'0'0'841'0,"0"0"-782"16,0 0 38-16,0 0 40 15,0 0-75-15,0 0-10 16,3 79 3-16,-3-42-31 16,-14 3-13-16,-10 4-6 15,-2 2-3-15,-4-4-2 0,0-2-13 16,3-8-61-16,3-8-77 16,2-12-113-16,4-6-222 15</inkml:trace>
  <inkml:trace contextRef="#ctx0" brushRef="#br1" timeOffset="-95753.59">13959 14101 840 0,'0'0'124'15,"0"0"-73"-15,0 0 79 16,0 0-2-16,0 0-66 15,0 0-32-15,0-47 24 0,0 35-27 16,12-4-24 0,3 2-2-16,-3 6 0 0,-3 2-1 15,-3 5-1-15,-5 1-4 16,2 0-3-16,2 1-27 16,2 15 3-16,1 6 19 15,-4 6-14-15,-4 4 0 16,0 1 12-16,0 0-3 15,0-2 8-15,-4-5 6 16,1-4 1-16,3-8-3 16,0-1 6-16,0-6 1 15,0-3-1-15,3 0 0 0,10-3 0 16,2 1 0 0,6-2 0-16,3 0 4 0,-2 0-4 15,-1 0-1-15,0 0 1 16,-2-2-1-16,-2 2-3 15,-4 0-11-15,-4 0-3 16,-3 0 4-16,-3 7 2 16,-3 6 7-16,0 3 4 15,0 6 1-15,-9 5 0 16,-9 4 1-16,-3 2-3 16,-4 0 0-16,0 3 1 15,-2-4-5-15,2 1-12 16,5-7-32-16,7-4-32 15,10-9-68-15,3-11-125 16,9-2-249-16</inkml:trace>
  <inkml:trace contextRef="#ctx0" brushRef="#br1" timeOffset="-95526.4">14630 14543 951 0,'0'0'160'0,"0"0"-153"16,0 0 112-16,0 0-59 15,0 0-25-15,-41 94-10 16,30-59-15-16,1 1-7 0,-5 5-1 16,-2-4-2-16,-2-4-6 15,1-5-92-15,2-8-116 16,4-8-196-16</inkml:trace>
  <inkml:trace contextRef="#ctx0" brushRef="#br1" timeOffset="-92440.98">15160 13895 969 0,'0'0'84'16,"0"0"-30"-16,0 0 113 15,0 0-46-15,0 0-53 16,0 0-25-16,-1-44-13 0,1 48-20 16,-2 21-8-16,1 9 2 15,1 7 5-15,0-4-7 16,0-3 0-16,13-7-1 16,3-6-1-16,7-5 0 15,4-10 0-15,1-6-5 16,5 0-22-16,-2-15-15 15,-4-10-14-15,-9-5-6 16,-6-2 5-16,-8-2 6 16,-2 3 11-16,-2 8 14 15,0 8 24-15,0 7 2 0,0 3 26 16,0 3 19-16,0 2-2 16,0 0-20-16,0 0 1 15,0 19-9-15,4 10 40 16,5 7-3-16,0 8-21 15,-5 3-8-15,-2 6-9 16,-2 2-6-16,0-2-3 16,-3-2-5-16,-9-6 0 15,2-9-27-15,2-13-78 16,7-10-85-16,1-13-175 16</inkml:trace>
  <inkml:trace contextRef="#ctx0" brushRef="#br1" timeOffset="-90407.45">15782 13724 306 0,'0'0'651'15,"0"0"-584"-15,0 0 6 16,0 0 46-16,0 0-34 16,0 0-58-16,-8-17-27 15,17 24-1-15,18 19-4 16,8 10 3-16,1 10 0 15,-4 7-1-15,-8 3 0 16,-10 2-2-16,-10-1 1 0,-4 1 4 16,-10-3-1-16,-17-2-26 15,-6-7-3-15,-4-5-13 16,-2-10-14-16,-4-6-32 16,2-11-18-16,2-7-22 15,5-7-77-15,9-2-115 16</inkml:trace>
  <inkml:trace contextRef="#ctx0" brushRef="#br1" timeOffset="-89790.14">16016 13529 981 0,'0'0'47'0,"0"0"16"15,0 0 55-15,0 0-59 16,0 0-32-16,0 0-17 15,1-38-4-15,32 37-6 0,17 0-1 16,17 1-2-16,-2 0 3 16,-5 2-2-16,-10 12 0 15,-11 1 0-15,-9 2-4 16,-7 5 1-16,-5 4 0 16,-6 4 1-16,-1 8 4 15,-4 2 1-15,-3 4 1 16,-1 7-1-16,-1 2 0 15,-1 3 1-15,1 2 4 16,-1-7 0-16,-1-1 1 16,4-5 2-16,1-4-6 15,1-4-1-15,3-4-1 0,3 0-1 16,-2-6 0-16,2 0 0 16,0-4-2-16,-4-1 1 15,-2-2 0-15,-3 0 1 16,-2 0-1-16,-1 1 2 15,0-2-1-15,-15 3 5 16,-12-1-3-16,-9 1-2 16,-7-2 0-16,0-3 0 15,-3-1 0-15,2-3-6 16,2-4-25-16,-1-2-40 16,6-7-50-16,3 0-63 15,7-9-153-15</inkml:trace>
  <inkml:trace contextRef="#ctx0" brushRef="#br1" timeOffset="-85225.2">10445 15828 925 0,'0'0'126'0,"0"0"-88"16,0 0 58-16,0 0 44 16,0 0-71-16,0 0-40 15,0 0-18-15,-4-28-6 16,4 28-5-16,0 16-4 16,1 8 4-16,13 5 0 15,2-2 1-15,2-4-1 16,1-2-1-16,4-7-1 15,0-5 0-15,0-3 0 16,4-6-13-16,1 0-24 16,-4-17 2-16,0-5-2 15,-9-4 12-15,-8-3 10 0,-7 1 5 16,0 0 1-16,0 6 10 16,0 8 1-16,-6 4 5 15,5 7 15-15,-1 1 22 16,2 2-7-16,0 0-17 15,0 0-11-15,0 0-5 16,0 12-2-16,12 12 10 16,3 5 16-16,-3 7-12 15,-5 3 2-15,-2 3-6 16,-5 0-8-16,0 2 1 16,0-1-3-16,0-4-1 15,-5-9 0-15,2-8-12 16,3-10-44-16,0-10-48 15,0-2-72-15,6-12-36 16,15-19-143-16</inkml:trace>
  <inkml:trace contextRef="#ctx0" brushRef="#br1" timeOffset="-84840.72">11133 15755 776 0,'0'0'201'0,"0"0"-110"16,0 0 97-16,0 0-71 15,0 0-58-15,0 0-28 16,0-30-15-16,0 30-10 0,0 0-6 16,0 0-2-16,0 4-1 15,0 5 3-15,0-1-1 16,1-2-2-16,2-2-8 15,0-2-27-15,0-2-6 16,-3 0 2-16,2 0 16 16,-2 0 12-16,0-2 7 15,-2-6-15-15,-8-2 5 16,-2 4 16-16,0 5 1 16,0 1-2-16,0 0 2 15,0 1 0-15,6 11 0 16,-1 2 0-16,4 3-4 15,3 3 1-15,0 4-1 0,0 0-69 16,3 0-81 0,10 0-116-16,1-2-295 0</inkml:trace>
  <inkml:trace contextRef="#ctx0" brushRef="#br1" timeOffset="-84510.2">11218 16032 744 0,'0'0'280'16,"0"0"-186"-16,0 0 58 16,0 0-60-16,0 0-65 15,0 0-18-15,-6 30 3 16,3-16-6-16,3-3-3 16,0-2-3-16,0-3 0 0,0-1-1 15,0-1 0-15,6-4 0 16,4 0-16-16,-2 0-13 15,-1-7 5-15,-2-10 11 16,-4-2 7-16,-1 0-5 16,0 1 1-16,-6 4 4 15,-4 6 7-15,2 4 0 16,-5 4 1-16,4 0-1 16,-7 1-3-16,-1 12 2 15,2 5-2-15,3-1-1 16,6-1-64-16,6-2-80 15,0-6-57-15,9-8-182 16</inkml:trace>
  <inkml:trace contextRef="#ctx0" brushRef="#br1" timeOffset="-83892.14">11880 15599 722 0,'0'0'191'0,"0"0"-118"16,0 0 81-16,0 0-26 15,0 0-68-15,-85-54-40 16,43 54 4-16,2 0 1 15,1 5-13-15,5 4-5 16,11 1-3-16,7-5 0 16,9 0-3-16,4-5-1 15,3 0 0-15,0 0 0 16,0 4-1-16,0 6-2 16,0 8-3-16,0 5 6 15,3 8 0-15,3-1 1 16,0 4 0-16,-3 5 4 0,-2-2 4 15,-1 3 2 1,0-2-3-16,0 2 2 0,0-2 6 16,0 1-7-16,0 2 2 15,0-3-5-15,0 3 1 16,0-3-3-16,-1-2-4 16,-2-5 6-16,3-6 7 15,0-2-5-15,0-5-5 16,0-2 1-16,0-3 5 15,0-4-9-15,1-2 1 16,9-2 1-16,1-1 0 16,7-4-1-16,3 0 3 15,6-4-3-15,7-10 1 0,6-1-2 16,0 3-4 0,-4 0 0-16,-7 4-63 0,-13 4-11 15,-9 2-54-15,-7 2-25 16,0 0-105-16,-3 0-181 15</inkml:trace>
  <inkml:trace contextRef="#ctx0" brushRef="#br1" timeOffset="-76950.25">12265 15691 939 0,'0'0'145'0,"0"0"-63"16,0 0 74-16,0 0-48 15,-8-79-53-15,17 65-24 16,9 0-7-16,2 4-14 16,4 3-7-16,1 5-2 15,-3 2-1-15,-1 0-1 16,-3 12 0-16,-4 9-2 15,-6 6-14-15,-8 6-9 16,0 2-5-16,-10-1-7 16,-7-5 5-16,0-2 9 15,2-6 13-15,1-9 9 16,7-1 2-16,4-7 0 16,1-2 1-16,2-2-1 0,0 0 7 15,0 0 3-15,0 0 2 16,0 0-8-16,0 0-2 15,6 0-2-15,14 0-1 16,2 0 1-16,1 0 1 16,-4 0-1-16,-4 0 0 15,-3 0 0-15,-3 0-1 16,-2 4 0-16,-1 2 0 16,-3 1 0-16,-3 6 0 15,0 1 1-15,0 5 0 0,-15 1 1 16,-6 1-1-1,-1 3 1-15,-2 1-1 0,-1-2 0 16,1-1-1-16,6-5-16 16,3-4-16-16,6-6-37 15,9-5-67-15,0-2-51 16,9-6-138-16</inkml:trace>
  <inkml:trace contextRef="#ctx0" brushRef="#br1" timeOffset="-76688.18">12633 15962 831 0,'0'0'249'16,"0"0"-231"-16,0 0 130 15,0 0-26-15,0 0-83 16,0 0-8-16,2 38 42 15,-2-11-46-15,0 5-15 16,-12 5-6-16,-9 1-4 16,-3 2 0-16,0-3-2 15,-1-8-20-15,7-9-53 16,7-10-63-16,8-10-99 16,3 0-160-16</inkml:trace>
  <inkml:trace contextRef="#ctx0" brushRef="#br1" timeOffset="-76210.48">13228 15495 750 0,'0'0'142'16,"0"0"-9"-16,0 0 37 15,0 0-51-15,0 0-33 16,0 0-16-16,-31-15-28 16,19 44-20-16,-4 18 1 15,-7 17 22-15,-3 7-9 16,-1 7-9-16,4-2-6 16,4-1-15-16,7-6-4 15,5-13-2-15,7-9 0 16,0-13-21-16,20-15-34 15,13-19-33-15,9-8-55 0,7-25-57 16,2-12-70-16,-8 1-182 16</inkml:trace>
  <inkml:trace contextRef="#ctx0" brushRef="#br1" timeOffset="-73309.53">13877 15536 940 0,'0'0'90'0,"0"0"-31"15,0 0 62-15,0 0-54 0,0 0-42 16,0 0-20 0,0 0 5-16,0 41 3 0,-1-27-7 15,1-1-4-15,0-4-1 16,0-2 0-16,0-1 0 15,0-3 0-15,0-2 1 16,0-1 1-16,0 0-2 16,1 0 2-16,-1 0-1 15,0 0 1-15,0 0 1 16,0 0-1-16,2 0 0 16,-2 0-2-16,0 0-1 15,1 0 0-15,-1 0 0 0,0 0-2 16,0 0 2-1,0 0-1-15,0 0 1 0,0 0 0 16,0 0-1-16,0 0 1 16,0 0 0-16,0 0 0 15,0 0 1-15,0 0-1 16,0 0 0-16,0 0-2 16,0 0 0-16,0 0 1 15,0 0-4-15,0 0 1 16,0 0 2-16,0 0-5 15,0 0 6-15,0 0 0 16,0 0 1-16,0 0 1 16,0 0-1-16,0 0 0 15,0 0 0-15,0 0-1 16,0 0-5-16,0 0-2 0,0-2-15 16,0-6 3-16,0 0 0 15,0-3 0-15,0 0 4 16,0 0-3-16,0-2 14 15,0 3 2-15,0 2 3 16,0 0 3-16,0 4 0 16,0 2 23-16,0 2 13 15,0 0-6-15,0 0-2 16,0 0-4-16,0 0-12 16,0 0 0-16,0 5-6 15,-3 15 0-15,-3 7 26 16,-1 2 0-16,-2 1-13 0,3-2-10 15,3-3-8-15,1-2-2 16,2-6-2-16,0-1 0 16,2-5 0-16,13-4-1 15,3-4 1-15,9-3-2 16,2 0-9-16,6-10-16 16,-2-9-14-16,-5 2 2 15,-3-3-3-15,-9 1 11 16,-3-1 10-16,-6 4 11 15,-2 2 7-15,-4 6 3 16,-1 4 4-16,0 1 29 16,0 1-8-16,0 2 33 15,0-3 6-15,0 3-25 0,0 0 2 16,0 0-10 0,0 0 2-16,0 0-1 0,0 0-16 15,0 10-8-15,0 20 0 16,0 11 18-16,0 6-18 15,0 4-7-15,0 0 1 16,-9-4-2-16,0-4 0 16,0-7-17-16,0-12-30 15,6-5-30-15,2-12-66 16,1-7-86-16,0 0-141 16</inkml:trace>
  <inkml:trace contextRef="#ctx0" brushRef="#br1" timeOffset="-69787.48">14523 16131 785 0,'0'0'160'0,"0"0"-135"15,0 0 36-15,0 0 53 16,0 0-50-16,0 0-37 0,0 0-18 15,0-7-8 1,0 31 0-16,0 9 7 0,-4 6-6 16,-5-3 1-16,-2 1-3 15,-2-5 0-15,1-4-3 16,2-6-49-16,5-7-17 16,5-8-22-16,0-7-93 15,12-2-67-15,9-21-149 16</inkml:trace>
  <inkml:trace contextRef="#ctx0" brushRef="#br1" timeOffset="-69309.89">14951 15645 856 0,'0'0'71'0,"0"0"16"15,0 0 70-15,0 0-48 16,0 0-56-16,0 0-31 16,-9-8-9-16,9 23-10 15,6 11-1-15,9 4 5 16,4 0 7-16,-1-5-10 16,2-4-1-16,-1-1-3 15,1-11 0-15,-4-1-3 16,-1-6-15-16,0-2-23 15,0-3-14-15,2-15 13 0,-1-9 8 16,-3-7 9-16,-6-7 20 16,-5-5 5-16,-2 0 3 15,0 7 1-15,0 9 10 16,0 14 39-16,0 11-8 16,0 3 21-16,0 2-30 15,0 0-20-15,0 12-13 16,6 17-1-16,9 17 19 15,0 9 7-15,-2 2-17 16,-4 6-9-16,-4 0 0 16,-5 0-2-16,0-1-2 15,0-3-21-15,-2-3-88 16,-4-9-81-16,-3-18-147 0</inkml:trace>
  <inkml:trace contextRef="#ctx0" brushRef="#br1" timeOffset="-66178.05">15890 15559 480 0,'0'0'402'16,"0"0"-342"-16,0 0 28 15,0 0 59-15,0 0-60 16,0 0-49-16,-16-65-7 16,29 54-9-16,9-2-17 15,2 6-2-15,1 2-2 16,-5 2-1-16,-1 3-1 15,-2 0 0-15,-1 3-2 0,-4 7-13 16,-1 6-6-16,-3 0-7 16,-3 0-1-16,-4 2 2 15,-1 2-2-15,0 3 13 16,-3-2 8-16,-9-1 9 16,0-1 0-16,3-2 2 15,3-5-2-15,0-2 3 16,3-5 6-16,1 1 9 15,2 0-2-15,0-1 0 16,0-1-7-16,17 1 4 16,5-3 5-16,5 1-7 15,3 0-3-15,-2-3-7 16,-2 1 0-16,-5 2-1 0,-7 2 0 16,-3 0 0-16,-2 2 1 15,-4 3-1-15,-3 2 0 16,-2 7 1-16,0 1 0 15,-14 4 2-15,-7-1-2 16,-6-1 2-16,0-1-3 16,-9-2 4-16,-1-2-3 15,-2-6-1-15,-3-4 0 16,4-6-4-16,6-1-51 16,9-4-102-16,10-20-137 15</inkml:trace>
  <inkml:trace contextRef="#ctx0" brushRef="#br1" timeOffset="-64877.63">16391 15336 276 0,'0'0'604'16,"0"0"-491"-16,0 0-33 16,0 0 58-16,0 0-44 15,0 0-50-15,26 8-19 0,3 14 42 16,7 9-15-16,2 2-20 15,-2 4-19-15,0 5-3 16,-9 3-4-16,-5 2-5 16,-4 0 2-16,-9 0-3 15,-6-4-4-15,-3 3-3 16,0-3-16-16,-8-4-15 16,-12-2-23-16,-7-6 9 15,-4-3-6-15,-7-4-3 16,-4-5-31-16,-4-1-19 15,0-5-70-15,0-5-115 16</inkml:trace>
  <inkml:trace contextRef="#ctx0" brushRef="#br1" timeOffset="-63612.04">16708 15066 947 0,'0'0'79'16,"0"0"21"-16,0 0 43 16,0 0-39-16,0 0-50 15,0 0-26-15,17-65-26 16,35 50 1-16,13 6-2 16,4 7-1-16,-2 2 0 15,-7 4-3-15,-11 12 0 16,-12 9-27-16,-10 3 6 0,-9 4 8 15,-9 5 6-15,-4 1 5 16,-5 0 5-16,0 2 3 16,0 6-3-16,1-2 3 15,2 2-1-15,3 0 0 16,6 0 8-16,2-3-1 16,3-2 2-16,0 0-4 15,2-7-3-15,2 0-2 16,-1-1-1-16,2-2-1 15,0-3-1-15,-4-2 1 16,0-4 0-16,-9-3-2 16,-4-2-3-16,-5 1-5 15,0 0 7-15,-7 3 2 0,-15 3 1 16,-9-4 1-16,-8 4 2 16,-9 0 2-16,-4-1-3 15,-3 1 0-15,-2-5-2 16,9-3 0-16,4-7-3 15,11-6-47-15,6-3-106 16,10-3-126-16,4-16-344 16</inkml:trace>
  <inkml:trace contextRef="#ctx0" brushRef="#br1" timeOffset="12109.26">19120 13508 711 0,'0'0'78'0,"0"0"55"15,0 0 11-15,0 0-38 16,0 0-26-16,0 0-36 0,0 0-17 15,-112-50-1 1,66 65-6-16,-5 6 6 0,2 5 0 16,9 0 0-16,12-1-7 15,8-1-16-15,13-5 0 16,7-2-3-16,0-2 0 16,11-1-3-16,15-4 0 15,13-8-1-15,4-2 2 16,5-4-13-16,-3-18-15 15,-7-4 1-15,-4-9 2 16,-9-5-13-16,-11-7 9 16,-8-4 13-16,-6-7 11 15,0-1 1-15,-9 3 6 16,-8 5 1-16,0 10 3 16,1 10 14-16,5 13 18 0,5 6-2 15,0 9 7 1,6 3-6-16,0 3-22 0,0 27-10 15,3 15 10-15,8 10 7 16,-5 8-5-16,-3 4-6 16,-3 2-3-16,0-5-3 15,0-3-3-15,0-10 0 16,0-5-2-16,0-11-14 16,0-9-45-16,0-11-42 15,3-11-38-15,14-4-55 16,7-14-54-16,6-17-342 15</inkml:trace>
  <inkml:trace contextRef="#ctx0" brushRef="#br1" timeOffset="13907.95">20044 13020 512 0,'0'0'78'15,"0"0"10"-15,0 0 47 16,0 0-52-16,0 0-22 16,0 0-14-16,-42-37-11 0,6 30-23 15,-12 2-9 1,-11-2 5-16,-9-3 3 0,0 1 3 15,6-2-1-15,15 2 4 16,17 1 7-16,13 1 0 16,10 5-2-16,6-1-9 15,1 1 4-15,0-1-5 16,0 1-6-16,0 0-5 16,0 2-1-16,1 0-1 15,6 0 2-15,4 14 0 16,0 12 1-16,-1 10 17 15,-3 12 5-15,-4 11 5 0,-3 8 0 16,0 2 2 0,-1 3-2-16,-10-1-9 0,-3-1-4 15,0 0 1-15,-1 0-4 16,0 0-4-16,-1-1-3 16,1 0-2-16,-1-3-3 15,3-3 2-15,2-10-4 16,3-7 0-16,7-8 0 15,1-6 0-15,0-5 0 16,0-3 0-16,0-4 2 16,7-3-1-16,11-3 0 15,3-3 1-15,6-5-2 16,13-4 1-16,5-2-1 0,9 0 0 16,1-8-3-1,-3-2-1-15,-9 1-17 0,-10 3-23 16,-9 1-11-16,-12 2-20 15,-3 3-25-15,-9-4-15 16,0 0 16-16,0-2-40 16,0 0-149-16,-8-8-201 15</inkml:trace>
  <inkml:trace contextRef="#ctx0" brushRef="#br1" timeOffset="14508.22">20190 13397 730 0,'0'0'103'0,"0"0"24"16,0 0 89-16,0 0-67 16,0 0-77-16,-17-73 11 0,13 71-24 15,4 2-28 1,-3 0-19-16,0 21-12 0,3 8 2 15,0 10 0-15,0 0 2 16,22-1-4-16,8-4 1 16,4-7-1-16,2-8 0 15,-3-8-2-15,-3-7-1 16,-5-4-4-16,-4 0-9 16,-7-15 2-16,-3-5 7 15,-3-8-1-15,-5-3 1 16,-3 1 5-16,0 4 1 15,0 4 1-15,0 7 2 0,0 6-1 16,0 6 11 0,0 3 8-16,0 0-13 0,0 0-6 15,0 20 0-15,0 9 6 16,0 14 2-16,0 6 0 16,0 1-8-16,-3 4-1 15,-3-4 0-15,0 1 0 16,-1-1-3-16,4-1-19 15,3-4-56-15,0-7-66 16,0-9-110-16,13-12-158 16</inkml:trace>
  <inkml:trace contextRef="#ctx0" brushRef="#br1" timeOffset="14771.62">20674 13808 117 0,'0'0'953'16,"0"0"-847"-16,0 0 82 15,0 0-56-15,0 0-94 16,0 0-33-16,-20-17-5 16,20 46-1-16,0 7 1 15,-8 4 1-15,-6 0-1 16,-3-5-4-16,-4-2-28 0,3-5-29 15,-1-7-28 1,5-5-50-16,4-9-35 0,8-7-58 16,2 0-140-16</inkml:trace>
  <inkml:trace contextRef="#ctx0" brushRef="#br1" timeOffset="15125.62">21331 13191 765 0,'0'0'106'15,"0"0"94"1,0 0-31-16,0-76-42 0,0 73-29 15,0 3-27-15,-8 1-37 16,-11 31-19-16,-11 16-2 16,-6 19 16-16,-1 12-7 15,13 0 0-15,6 3-4 16,8 0-7-16,3-4-7 16,7-1-4-16,0-6-1 15,8-10-2-15,17-11-14 16,14-14-55-16,18-11-37 15,13-14-38-15,9-11-125 0,-3 0-282 16</inkml:trace>
  <inkml:trace contextRef="#ctx0" brushRef="#br1" timeOffset="22107.87">22012 13319 660 0,'0'0'353'15,"0"0"-299"-15,-35-72 21 0,35 52 81 16,1 1-62-16,17 4-37 16,6 3-21-16,4 7-19 15,2 5-9-15,-2 0-8 16,-5 0 0-16,-6 13 0 16,-4 6-2-16,-7 5 2 15,-6 4-7-15,0 2-18 16,-14-1-17-16,-4-1 2 15,5-3 10-15,2-3 1 16,5-2 5-16,3-4 14 0,2-6 4 16,1-3 2-1,0-1 4-15,0-1 1 0,0-1-1 16,0-2 1-16,4 1 4 16,8 3-3-16,-1-2-1 15,-1 3-1-15,3 0 3 16,-3 2-6-16,-1 0 3 15,-3 4 0-15,-4 2 0 16,-2-1 2-16,0 6 0 16,-4 5-2-16,-13 0-1 15,-9 4 0-15,-6-2-2 16,-4 0 1-16,-5-1-9 16,1-2-6-16,1-4-29 0,10-3-17 15,13-6-42 1,16-8-77-16,12-3-134 0,31-3-242 15</inkml:trace>
  <inkml:trace contextRef="#ctx0" brushRef="#br1" timeOffset="22348.34">22405 13672 853 0,'0'0'203'16,"0"0"-150"-16,0 0 85 15,0 0-41-15,0 0-18 16,0 0-44-16,1-14-23 16,-1 28-2-16,0 8 4 0,-4 2-11 15,-4 2-3-15,-2-2 1 16,1-1-2-16,3-4-11 16,1-4-52-16,4-6-55 15,1-6-64-15,0-3-92 16,15-7-187-16</inkml:trace>
  <inkml:trace contextRef="#ctx0" brushRef="#br1" timeOffset="22873.59">22935 13110 943 0,'0'0'63'0,"0"0"45"16,0 0 94-16,0 0-98 16,0 0-46-16,0 0-35 15,0 0-17-15,44-28-5 16,-32 54 2-16,-3 3-3 16,-8 5-1-16,-1 0-4 15,0 1-23-15,-16-1-11 16,1-1-20-16,-3-4-2 15,4-3 26-15,3-5 17 16,2-3 15-16,3-5 3 16,1-4 0-16,5-2 1 15,0-4-1-15,0 0 2 0,0 1 6 16,2 3 7 0,10-4 0-16,4 2 1 0,2-1-8 15,-2 3-6-15,1 0-2 16,-4-1 0-16,1 3 0 15,-3 0 0-15,-3-1 0 16,-2 4-1-16,-1 0 0 16,-4 3-1-16,-1 2-8 15,0 0-4-15,-3 1-4 16,-14 1-11-16,-5 3-6 16,-8 0 13-16,-1-2 5 15,-3 2-8-15,-1-5-12 16,5-2-16-16,7-1-29 0,10-4-48 15,11-8-119-15</inkml:trace>
  <inkml:trace contextRef="#ctx0" brushRef="#br1" timeOffset="23112.81">23241 13711 1016 0,'0'0'84'16,"0"0"11"-16,0 0 74 16,0 0-69-16,0 0-62 0,0 0-28 15,11-5-8-15,-5 26 1 16,0 6-3-16,-6 5 0 16,0 1-2-16,-2-1-5 15,-10 0-39-15,0-4-51 16,4-3-44-16,5-6-46 15,3-7-219-15</inkml:trace>
  <inkml:trace contextRef="#ctx0" brushRef="#br1" timeOffset="23590.14">23699 13218 932 0,'0'0'74'0,"0"0"-12"15,0 0 95-15,0 0-22 16,0 0-75-16,0 0-44 16,0 0-14-16,11 31 14 15,11 11-7-15,0-1-6 16,3-4-3-16,-2-5 0 15,3-7-1-15,-1-6-3 16,-1-6-31-16,0-12-18 0,0-1 1 16,-1-1 22-16,0-21 12 15,-5-6 14-15,-5-5 1 16,-4-6 3-16,-6 0 5 16,-1 2-1-16,-2 6 0 15,0 7 19-15,0 10 14 16,0 7 8-16,0 4 3 15,0 3-11-15,0 10-30 16,0 20-6-16,0 12 10 16,0 7 1-16,0 6-12 15,0 1 2-15,-3 0-2 16,-13-4-3-16,-7-3-38 16,-3-3-70-16,3-4-76 15,4-6-189-15</inkml:trace>
  <inkml:trace contextRef="#ctx0" brushRef="#br1" timeOffset="23839.53">24105 13761 985 0,'0'0'157'15,"0"0"-131"-15,0 0 84 16,0 0-30-16,0 0-62 16,0 0-10-16,0 38 7 0,0-15-14 15,-4 4 1 1,-4-5-2-16,-2-4-22 0,1-3-36 16,1-2-36-16,1-4-67 15,1-4-156-15,6-3-369 16</inkml:trace>
  <inkml:trace contextRef="#ctx0" brushRef="#br1" timeOffset="24272.85">24676 13218 940 0,'0'0'84'16,"0"0"39"-16,0 0 15 16,0 0-52-16,0 0-37 15,0 0-35-15,35-13-12 16,-29 40-1-16,-3 4-1 16,-3 3 0-16,0 1 0 15,0 2-3-15,-3-1-22 16,-8-2-1-16,-4-3-3 15,-3-4 4-15,-4-4 17 16,-2-4 5-16,1-4 3 16,1-1 0-16,5-2 2 15,6-2-2-15,5-4 0 0,3-4 2 16,3 0-2-16,0-2 4 16,0 0 8-16,6 0-1 15,19 0 2-15,11 0-9 16,5-8-4-16,-1-4-27 15,3 0-73-15,-1-2-86 16,-1-3-98-16,-5 2-310 16</inkml:trace>
  <inkml:trace contextRef="#ctx0" brushRef="#br1" timeOffset="24807.16">25192 12968 722 0,'0'0'95'16,"0"0"-5"-16,0 0 46 15,0 0-21-15,0 0-32 16,84 44-10-16,-47 2-15 16,-1 11-14-16,-6 4-15 15,-6 3-12-15,-6 1-4 0,-5 0-10 16,-7-2-1-1,-6-6-2-15,0-5-2 0,-11 1-3 16,-14-5-50-16,-3-1-31 16,-7-7 59-16,-2-5-112 15,-7-11 3-15,-7-5-88 16,-3-8-403-16</inkml:trace>
  <inkml:trace contextRef="#ctx0" brushRef="#br1" timeOffset="25723.57">25570 12666 710 0,'0'0'178'0,"0"0"-151"15,55-80 39-15,-12 60 33 16,11 4-23-16,7 11-30 16,2 5-15-16,-3 0-20 15,-4 15-2-15,-8 9-8 16,-8 9 1-16,-12 6-1 16,-10 5 1-16,-12 8 0 15,-6 10 2-15,0 5 0 16,-14 10 2-16,-2-1 0 15,-1 0 5-15,2-2 3 0,-2-3 0 16,7 0-1-16,4-3 1 16,1-4 4-16,5-5 8 15,0-5-15-15,0-1-11 16,8-2 3-16,1-5-3 16,1-3 1-16,2-8-1 15,-6-2 0-15,-1-4-1 16,-5-4 1-16,0-2 1 15,0-2 1-15,-12-4-1 16,-8-2 0-16,-6 0-1 16,-4-3 3-16,-6 0 2 15,-6-4-3-15,-4 1-2 0,-5-2-2 16,-6-2-2-16,5-2-12 16,6-3-49-16,9 0-65 15,7 0-79-15,5-10-213 16</inkml:trace>
  <inkml:trace contextRef="#ctx0" brushRef="#br1" timeOffset="31639.86">19186 14892 948 0,'0'0'82'16,"0"0"-12"-16,0 0 64 15,-97 5-51-15,76 14-40 16,6 3-14-16,9 6-16 16,6 0-2-16,3 3-8 15,17-5 2-15,3-4-4 16,3-2 0-16,-4-6 0 16,-4-1-1-16,-3-4-3 0,-6 0-2 15,-2-2-11 1,-1 1 3-16,0 0-5 0,-3-1-2 15,0 2-2-15,-3 4-2 16,0-3 9-16,0 3-2 16,0 1 4-16,-10 0-3 15,-4-1 8-15,1-1 3 16,-5 1 5-16,-1-6-2 16,-2 1 4-16,0-3-2 15,-1-1 3-15,2-2-2 16,2-2-1-16,3 0 0 15,3 0-1-15,3-6-19 16,3-14-90-16,6-5-81 16,0-10-201-16</inkml:trace>
  <inkml:trace contextRef="#ctx0" brushRef="#br1" timeOffset="31863.74">19159 14947 449 0,'0'0'453'0,"0"0"-365"15,0 0 49-15,43-78-22 16,-19 67-59-16,5 0-29 16,0 5-19-16,3 1-6 15,-1 2-2-15,-4 2-4 0,-3 1-70 16,-5 0-110-16,-6 0-111 15,-8 1-357-15</inkml:trace>
  <inkml:trace contextRef="#ctx0" brushRef="#br1" timeOffset="32929.53">20190 14837 708 0,'0'0'104'16,"0"0"1"-16,0 0 48 15,0 0-47-15,-85-67-32 16,41 65-38-16,-5 2-9 0,-2 0-3 16,4 5-10-1,6 5-7-15,11 0-5 0,14-3 0 16,7 1-2-16,9 0-1 15,0 2-1-15,0 3 1 16,14 2 1-16,5 3 1 16,3 1 0-16,-2 3-1 15,1 3 2-15,-5 4 2 16,-7 1 6-16,-3 4 6 16,-6 1 2-16,0 3 3 15,0 2-3-15,-5-1-3 16,-4 2-4-16,-1 0-5 15,4-1 0-15,2-3-6 16,2-2 2-16,2-4-1 16,0-6-1-16,0-3 2 0,0-2-1 15,3-4 0 1,5-5 1-16,-1-1-1 0,5-2 1 16,2-2 1-16,5 1 1 15,3-7-4-15,6 1 3 16,4-1-2-16,4 0 0 15,1 0-1-15,0-1 0 16,-2-4-1-16,-10-1-5 16,-10 2-42-16,-6-2-18 15,-6-2-52-15,-3 1-48 16,0-3-72-16,0-2-177 16</inkml:trace>
  <inkml:trace contextRef="#ctx0" brushRef="#br1" timeOffset="35690.71">20530 14888 795 0,'0'0'140'0,"0"0"-61"15,0 0 60-15,-24-77 18 16,18 71-69-16,3 6-19 0,2 0-27 16,1 0-24-1,0 21-13-15,0 11-2 0,0 7 6 16,13 2-7-16,3-3-1 16,4-6 1-16,-1-6-1 15,5-3 0-15,-2-7-1 16,4-6 0-16,-1-9-2 15,-2-1-10-15,0-4-17 16,-4-15 0-16,-5-8 0 16,-5 1 10-16,-6-5 8 15,-3 4 3-15,0 3 8 16,0 6 0-16,0 6 1 0,0 4 1 16,1 6 4-1,5 2 5-15,5 0-6 0,4 14 0 16,6 9 7-16,0 9 0 15,-4 4-10-15,-3 7 1 16,-6 1 0-16,-5 1-3 16,-1-5-1-16,-2-4-4 15,0-5-46-15,5-7-88 16,4-9-92-16,8-5-144 16</inkml:trace>
  <inkml:trace contextRef="#ctx0" brushRef="#br1" timeOffset="35929.88">21059 15223 787 0,'0'0'207'0,"0"0"-161"16,0 0 105-16,0 0-36 15,0 0-73-15,0 0-23 16,0 29 18-16,0 1-10 15,-1 3-16-15,-14 1-6 16,-3 0-5-16,-3-5-1 16,-1-4 0-16,5-4-46 15,2-9-63-15,9-7-77 16,6-5-96-16,0-2-272 16</inkml:trace>
  <inkml:trace contextRef="#ctx0" brushRef="#br1" timeOffset="36288.41">21684 14723 794 0,'0'0'147'15,"0"0"-67"-15,0 0 83 16,0 0-4-16,0 0-78 0,0 0-46 16,-42 37-10-16,33 22 35 15,1 14-26-15,3 8-15 16,1 0-6-16,-2-6-5 16,-1-4-5-16,-1-9-3 15,3-12 0-15,4-13-2 16,1-12-16-16,1-16-51 15,25-9-66-15,13-4-86 16,8-23-115-16,4-6-469 16</inkml:trace>
  <inkml:trace contextRef="#ctx0" brushRef="#br1" timeOffset="44670.38">22379 14725 898 0,'0'0'152'16,"0"0"-102"-16,0 0 81 16,0 0-8-16,0 0-59 15,-43-74-20-15,43 68-22 16,22 4-12-16,10 2-10 16,5 0-1-16,-3 5 0 15,-4 14 0-15,-9 3-4 16,-11 7 1-16,-8 3-12 15,-2 4-26-15,0-1-8 16,-16-1-3-16,1-2 21 16,-2-6 9-16,7-6 11 15,1-6 8-15,4-5 0 0,4-4 4 16,1-4 1-16,0-1-1 16,0 0 1-16,0 3 2 15,0 1 0-15,18 2 4 16,7-2-4-16,2 4-1 15,-2-2-1-15,-5 2-1 16,-5 2 0-16,-3 1-1 16,-4 1 1-16,-2 1 0 15,-4 1-1-15,-2 0 1 16,0-1 0-16,0 2 0 16,-8-1 1-16,-8 2-1 15,-5-3 1-15,-3 3 1 0,-4-1-2 16,-4-2 0-1,-1-2 1-15,0 0-1 0,4-7-1 16,8 0-11-16,7-4-29 16,6 0-41-16,8-8-50 15,3-21-102-15,27-13-271 16</inkml:trace>
  <inkml:trace contextRef="#ctx0" brushRef="#br1" timeOffset="45154.01">22935 14778 657 0,'0'0'288'0,"0"0"-189"15,0 0 32-15,0 0 17 16,0 0-68-16,0 0-43 16,0-5-19-16,11 12-9 15,4 6 1-15,3-1-6 16,-3 2-2-16,-3 1-1 15,-5 1-2-15,-2 3 0 16,-5 2-4-16,0 1-18 16,-5 4 11-16,-10-2 0 15,0 0 1-15,5-5 10 16,2-4 1-16,3-4 0 16,3-2 0-16,2-2-1 0,0 0-1 15,0-2 3-15,9 1-3 16,4-2 4-16,5-2-1 15,-3 2-1-15,1 0-2 16,-2-1 2-16,-3 1-11 16,-3 3-8-16,-3 1 4 15,-2 3 7-15,-3-2 0 16,0 4 3-16,0 1 0 16,0 0 4-16,-12 3 0 15,-6 1-2-15,-1 1 3 16,-1 1-7-16,-1-1 5 15,-2 1 0-15,-3-4-26 16,2-2-16-16,-1-3-31 16,4-5-47-16,9-5-81 15,10 1-184-15</inkml:trace>
  <inkml:trace contextRef="#ctx0" brushRef="#br1" timeOffset="45445.82">23322 15375 917 0,'0'0'172'0,"0"0"-138"15,0 0 91-15,0 0-14 0,0 0-79 16,0 0-8-16,0-12-13 15,2 26-10-15,-2 9 1 16,1 7 1-16,-1 3-3 16,0-1 0-16,-3-3-1 15,-6-3-33-15,1-7-57 16,4-5-41-16,4-9-28 16,0-5-96-16,12 0-125 15</inkml:trace>
  <inkml:trace contextRef="#ctx0" brushRef="#br1" timeOffset="45921.44">23790 14841 953 0,'0'0'84'0,"0"0"-28"16,0 0 104-16,0 0-6 15,0 0-75-15,0 0-58 16,-31-26-16-16,44 60 10 16,11 11 2-16,6 3-9 15,3-2-7-15,-2-3 0 16,-1-9-1-16,-3-6-1 16,-3-9 0-16,-5-8-17 0,-2-5-22 15,-5-6-1 1,1 0 6-16,-4-9 16 0,-2-14 9 15,0-6-1-15,-3-8 10 16,-4-4-1-16,0 1 2 16,-4 6 1-16,-3 8-1 15,4 11 7-15,2 7 14 16,1 8 22-16,0 0-19 16,0 0-13-16,0 12-9 15,0 20 1-15,0 15 9 16,3 7 0-16,2 4-10 15,-2-4-1-15,-3-2-1 16,0-2-1-16,0-6-34 0,-5-1-69 16,2-9-107-1,3-7-117-15,0-7-475 0</inkml:trace>
  <inkml:trace contextRef="#ctx0" brushRef="#br1" timeOffset="46196.11">24341 15398 866 0,'0'0'299'15,"0"0"-271"-15,0 0 36 0,0 0 84 16,0 0-94-16,0 0-35 15,1 31 29-15,1-5-19 16,-2 3-14-16,0 2-14 16,-8-1 4-16,-7-4-5 15,0-3-4-15,-1-2-20 16,2-3-68-16,3-3-107 16,3-7-51-16,2-6-334 15</inkml:trace>
  <inkml:trace contextRef="#ctx0" brushRef="#br1" timeOffset="50870.9">22955 14883 553 0,'0'0'179'15,"0"0"-108"-15,0 0 42 16,0 0 35-16,0 0-34 16,0 0-41-16,0 0-7 0,-25-49-12 15,25 37-26-15,1-2-7 16,11 1 1-16,3 1-11 16,3 2 3-16,-3 3-3 15,1 1-4-15,-1 4-2 16,5 2-5-16,-1 0-1 15,-1 15-1-15,-5 7-3 16,-5 8 3-16,-8 7 2 16,0 3-1-16,-5 3-2 15,-11 0-8-15,-1 0-8 16,0-4 7-16,-2 0 2 16,-1-2 4-16,0-4-5 15,1-5 2-15,1-6 9 16,4-4 0-16,1-3 1 0,4-5 0 15,2-3 0-15,3-3 2 16,2-2 0-16,2-2 3 16,0 3 2-16,2-3 2 15,18 3-1-15,9-3-1 16,6 0-4-16,7-6-4 16,1-9 0-16,-1-1-7 15,0-2-37-15,-6 2-52 16,-10 0-64-16,-9 2-65 15,-8 1-127-15</inkml:trace>
  <inkml:trace contextRef="#ctx0" brushRef="#br1" timeOffset="53685.87">24833 14797 630 0,'0'0'189'0,"0"0"-108"16,0 0 62-16,0 0 5 16,0 0-42-16,0 0-35 15,11-68-1-15,-6 59-24 16,3 0-17-16,2 0-8 0,7-2-12 16,4 4-5-1,4 2-4-15,0-2-1 0,-2 7 0 16,-5 0 0-16,-5 0-2 15,-4 0-3-15,-4 12-16 16,-5 5-5-16,0 4-7 16,-2 1-3-16,-15 4-12 15,-2-1 15-15,0 1 11 16,5-3 6-16,4-4 13 16,0-3 4-16,5-8 0 15,2-3 0-15,1-3 0 16,2-2 2-16,0 0 2 15,0 0 5-15,0 3 5 16,10 2 2-16,7 1-6 16,1-1-2-16,3 1-7 15,0 3-1-15,-4-1 0 0,2 1 0 16,-6 1 0-16,-1-3-1 16,-6 3 0-16,-3-3 0 15,-3 2 0-15,0 3 1 16,-1-1 1-16,-15 3 0 15,-3-5 0-15,-3 2-1 16,-2-2 1-16,0-1-2 16,0-2 1-16,4-3-14 15,3-3-27-15,5 0-39 16,3 0-64-16,8-10-58 16,1-11-244-16</inkml:trace>
  <inkml:trace contextRef="#ctx0" brushRef="#br1" timeOffset="54220">25467 14618 200 0,'0'0'644'15,"0"0"-522"-15,0 0-27 16,0 0 60-16,0 0-31 0,0 0-58 16,25-25-15-1,6 43-3-15,7 4-11 0,-4 7-21 16,-2 5-9-16,-7 7-2 15,-6 2-4-15,-8 9 2 16,-7 3-3-16,-4-3-1 16,-3-1-7-16,-22-7-29 15,-11-3-15-15,-9-7-33 16,-2-6-23-16,-4-7-24 16,0-7 6-16,-3-6-47 15,1-5-68-15,5-3-87 16</inkml:trace>
  <inkml:trace contextRef="#ctx0" brushRef="#br1" timeOffset="55102.29">25971 14436 568 0,'0'0'335'16,"0"0"-266"-16,0 0 1 16,0 0 46-16,0 0-22 15,0 0-35-15,107-60-27 16,-56 64-14-16,-4 17-3 16,-5 5-8-16,-9 4-5 15,-9 0-1-15,-9 5 2 0,-4 0-3 16,-6-1 1-16,-3 1 0 15,-2-3-1-15,0 1 0 16,0 1 1-16,-9 1 1 16,0 2-1-16,3-1-1 15,0 3 3-15,3-6-2 16,2-2 0-16,-2-5 0 16,3-2-1-16,0-2 0 15,0-3 0-15,0-1 0 16,0 0 0-16,7-2 0 15,4 0 1-15,-2 1-2 16,-1 0 2-16,-1 11 0 16,-6 5 0-16,-1 7 26 0,-3 4-6 15,-22-10 6-15,-7 0-23 16,1-10-2-16,-2-4-2 16,2-6-10-16,-4-5-72 15,0-5-37-15,1-4-97 16,2-2-232-16</inkml:trace>
  <inkml:trace contextRef="#ctx0" brushRef="#br1" timeOffset="76998.74">19542 16500 638 0,'0'0'148'16,"0"0"-63"-16,0 0 51 0,0 0-14 15,0 0-17-15,0 0-46 16,0 0-14-16,0 0-4 15,-85-24-22-15,42 59 6 16,-6 5 8-16,1 7-2 16,12 0-14-16,10 0-6 15,12-3-3-15,11-6-7 16,3-6-1-16,9-6 2 16,22-6-4-16,10-15 2 15,9-5-6-15,5 0-50 16,0-13-47-16,-8-8-68 15,-10-4-76-15,-10 1-127 0</inkml:trace>
  <inkml:trace contextRef="#ctx0" brushRef="#br1" timeOffset="77682.36">20227 16271 727 0,'0'0'95'16,"0"0"-15"-16,0 0 69 16,24-80-30-16,-24 70-59 15,-2 0 0-15,-13 4-17 16,-9-1-7-16,-4 6-13 16,-5 1-3-16,-3 1 5 15,-2 15-3-15,4 5-9 16,4 4-1-16,6-2-1 0,9 3-1 15,7-2-2-15,7-2-2 16,1 0 1-16,0 2-4 16,3-3 0-16,7-1 1 15,-1 3-3-15,3-3 3 16,-4 4-2-16,-2-2 4 16,-2 4 3-16,-1 1-1 15,0 3 2-15,-3 4-1 16,0 4 3-16,0 6-5 15,-6-1 0-15,-3 3-4 16,-1-5 0-16,-4 3-1 16,4-1 0-16,1-4-2 15,-1-2 2-15,4-8-2 0,4-5 1 16,2-3-1 0,0-6 0-16,0-3 0 0,8-3 1 15,6-3 0-15,1-1 0 16,6-3-1-16,0-2 2 15,-4 0-2-15,0 0 0 16,-3 0-1-16,-1 0-4 16,-4 0-20-16,0 0-13 15,-3 0-44-15,3-3-43 16,-2-10-73-16,4-7-188 16</inkml:trace>
  <inkml:trace contextRef="#ctx0" brushRef="#br1" timeOffset="78198.55">20502 16378 536 0,'0'0'484'0,"0"0"-333"16,0 0 10-16,0 0-38 15,0 0-70-15,0 0-35 16,-25 8-7-16,25 31 10 0,3 5-12 16,8-2-4-16,1-6-4 15,3-5-1-15,0-9 0 16,4-7-1-16,2-7-17 15,0-7-32-15,4-1-14 16,-4-4 7-16,-2-15 17 16,-2-9 1-16,-4-5 21 15,-4 1-1-15,-1 1 9 16,-5 7 10-16,0 7 4 16,-2 6 10-16,-1 5 39 15,0 6 5-15,0 0-6 16,0 0-20-16,3 9-14 0,4 16-6 15,1 13 20-15,-3 5-11 16,-5 4-12-16,0 1-3 16,0-1-6-16,-13-2 0 15,2-4-1-15,-3-7-13 16,0-7-68-16,4-5-73 16,3-6-102-16,7-11-288 15</inkml:trace>
  <inkml:trace contextRef="#ctx0" brushRef="#br1" timeOffset="78498.29">20876 16801 639 0,'0'0'508'0,"0"0"-458"15,0 0 102-15,0 0-57 16,0 0-18-16,0 0-44 16,62 46-15-16,-62-27-6 15,0 6-4-15,-4 1-6 16,-18 1 0-16,-10-1-2 16,-5 1-8-16,-6-9-38 15,-4-2-60-15,-3-8-78 0,5-5-125 16,3-3-321-1</inkml:trace>
  <inkml:trace contextRef="#ctx0" brushRef="#br1" timeOffset="79149.42">21726 16257 763 0,'0'0'42'16,"0"0"34"-16,-58-72 73 16,48 66 1-16,0 6-27 15,-3 25-67-15,-6 25-18 0,-4 23 44 16,4 16-24 0,6 9-20-16,8 0-9 0,5 0-5 15,0-7-14-15,15-9-5 16,13-12-4-16,6-16-2 15,10-11-3-15,8-21-57 16,12-20-114-16,11-4-187 16,5-33-296-16</inkml:trace>
  <inkml:trace contextRef="#ctx0" brushRef="#br1" timeOffset="87229.76">22299 16244 1112 0,'0'0'78'0,"0"0"-60"15,0-84 36-15,7 64 71 16,-1 6-54-16,-1 6-46 16,-1 3-15-16,-1 4-9 15,3 1-1-15,0 4-3 16,-2 17-1-16,-2 10-7 16,-2 9-15-16,0-1-24 15,-9 0-9-15,-3-3 0 16,5-8 17-16,2-5 19 0,4-5 15 15,1-5 6-15,0-3 1 16,0-3 1-16,0-3 6 16,0 2 9-16,7-1 8 15,2-2-9-15,3 1 3 16,2 2-8-16,2 0-8 16,-1 1 0-16,3 1-1 15,-5 1 0-15,0 1 0 16,-2-1-11-16,-5 5-7 15,-3 4 5-15,-3 0 2 16,0 2 0-16,-3 0-44 16,-12 0 55-16,-6 1 2 15,-1 3-2-15,-2-4 2 16,-2 0-2-16,3-1 3 0,3-4-3 16,8-2-2-16,8-4-21 15,4-3-116-15,1-6-156 16,22 0-212-16</inkml:trace>
  <inkml:trace contextRef="#ctx0" brushRef="#br1" timeOffset="87470.69">22675 16786 924 0,'0'0'207'0,"0"0"-157"0,0 0 74 15,0 0-22-15,0 0-71 16,0 0-22-16,-17 39 2 16,16-12-6-16,-7-4-2 15,-1 2-3-15,-4-1-3 16,2-4-18-16,4-6-35 16,4-8-23-16,0-3-39 15,3-3-31-15,0-6-44 16,3-18-152-16</inkml:trace>
  <inkml:trace contextRef="#ctx0" brushRef="#br1" timeOffset="87980.89">23130 16294 875 0,'0'0'149'16,"0"0"-48"-16,0 0 59 15,0 0-54-15,0 0-42 16,0 0-29-16,-10-33-18 16,10 33-16-16,0 16 1 15,8 7-2-15,3 4 1 16,-7 7-1-16,-4-3-15 16,0 3-22-16,-6-1-24 15,-9-5 14-15,-1-4 29 0,-1-4 15 16,2-4 3-1,3-2 1-15,2-7 0 0,6-4 6 16,4 4 3-16,0-2-6 16,0 3-2-16,6 2 3 15,14-1-4-15,7-2-1 16,2-1-1-16,2-2 0 16,-4-2-29-16,-7-2-7 15,-4 2 19-15,-7-1 14 16,-4 1 3-16,-3 0 2 15,-1 0 0-15,-1 3 1 16,0 5 4-16,0 5 0 16,0 4 2-16,-1 1-4 15,-12 4-1-15,-6 2-2 16,-4 3-1-16,-4 0-5 0,0-2-19 16,5 0-57-16,7-7-49 15,6-2-70-15,9-8-160 16</inkml:trace>
  <inkml:trace contextRef="#ctx0" brushRef="#br1" timeOffset="88205.82">23561 16835 1057 0,'0'0'73'0,"0"0"-50"15,0 0 120-15,0 0-81 16,0 0-49-16,0 0-7 16,3 46 0-16,-3-15-5 15,-8 1-1-15,-13 1-12 16,0-8-40-16,7-3-55 16,7-4-39-16,7-10-97 15,0-4-264-15</inkml:trace>
  <inkml:trace contextRef="#ctx0" brushRef="#br1" timeOffset="88679.54">23992 16433 1037 0,'0'0'107'15,"0"0"-70"-15,0 0 130 16,0 0-60-16,0 0-71 16,0 0-27-16,-9 6-4 15,37 22 6-15,2 0-4 16,1-3-6-16,-4-5-1 16,-3-4 0-16,-4-2-1 15,-3-8-23-15,-2-3-22 0,0-3-14 16,-3 0 10-16,0-14 16 15,-2-9 12-15,-4-8 15 16,-4-4 4-16,-2-3 3 16,0 2 1-16,0 4 2 15,0 9 20-15,-6 8 25 16,3 8 8-16,1 6 0 16,2 1-22-16,0 11-14 15,0 21-6-15,0 15 20 16,0 6-12-16,3 7-10 15,-3-3-8-15,0-3-3 16,0-2-1-16,-7-4-7 16,-2-5-34-16,5-6-26 15,2-8-87-15,2-7-138 16,0-5-180-16</inkml:trace>
  <inkml:trace contextRef="#ctx0" brushRef="#br1" timeOffset="88926.53">24439 16854 978 0,'0'0'187'16,"0"0"-132"-16,0 0 103 15,0 0-71-15,0 0-47 16,0 0 8-16,0 43-30 0,0-25-10 15,0 1-2 1,0 0-5-16,-7-4-1 0,-5 1-8 16,1-6-29-16,4-2-45 15,2-4-81-15,2-4-78 16,3 0-141-16</inkml:trace>
  <inkml:trace contextRef="#ctx0" brushRef="#br1" timeOffset="89329.85">25052 16480 912 0,'0'0'98'0,"0"0"-79"16,0 0 126-16,0 0-21 15,0 0-79-15,0 0-33 16,23-51-10-16,-13 70 0 16,2 10-1-16,-6 6 1 15,-6 5-2-15,0 1 0 16,-21 0-1-16,-9 0 0 16,-7 0-8-16,0-8 2 15,-1-1-1-15,10-7 2 16,9-7 5-16,10-1 1 0,5-6 0 15,4-8 2-15,0 0 17 16,5-3 10-16,16 0 13 16,12-4-9-16,7-12-17 15,4-3-11-15,3-2-5 16,1-5 0-16,1-1-34 16,0 1-75-16,-4 3-108 15,-6 6-164-15</inkml:trace>
  <inkml:trace contextRef="#ctx0" brushRef="#br1" timeOffset="89762.61">25316 16101 814 0,'0'0'84'16,"0"0"-9"-16,22-72 89 15,0 66-8-15,4 6-76 16,7 20-15-16,4 24-5 0,1 19 1 15,-4 10-21-15,-3 7-11 16,-7 2-9-16,-9-2-10 16,-6 2-6-16,-9-6-1 15,0-3-3-15,-4-7-4 16,-17-8 4-16,-11-6-9 16,-6-8-19-16,-9-6-21 15,-5-8-19-15,-7-8-20 16,-6-6 1-16,-3-5-14 15,-5-5-68-15,1-2-48 16,3-4-155-16</inkml:trace>
  <inkml:trace contextRef="#ctx0" brushRef="#br1" timeOffset="97211.03">19693 18006 707 0,'0'0'184'15,"0"0"-105"-15,0 0 107 16,0 0-74-16,15-84-20 16,-2 61-23-16,-2 2-3 15,1 1-21-15,1 6-16 16,-2 5-13-16,2 3-13 0,-3 1-3 15,3 5 0-15,3 0-6 16,3 5 5-16,-1 18-3 16,0 5-14-16,-8 7-24 15,-4 2-9-15,-6-2-9 16,0 1 4-16,0-7 19 16,-3-3 26-16,-6-6 11 15,3-8 1-15,2-2 1 16,0-9 5-16,2 1-1 15,2-2 6-15,0 1-2 16,0-1-8-16,7 2-2 16,14-1 2-16,8 1-2 15,2-2 0-15,3 0 0 16,-1 0 0-16,-3 2-12 16,-6-1-6-16,-6 1 2 15,-8 1 4-15,-7 0-1 0,-1-2 7 16,-2 0 5-16,0 6 0 15,-2 3 1-15,-16 7 0 16,-6 3 1-16,-6 3 1 16,2 1 1-16,-2 1-6 15,7 1-4-15,4-5-37 16,9-11-64-16,10-8-66 16,6-4-137-16,31-29-274 15</inkml:trace>
  <inkml:trace contextRef="#ctx0" brushRef="#br1" timeOffset="97678.26">20762 17706 789 0,'0'0'136'15,"0"0"-45"-15,0 0 28 16,0 0 26-16,0 0-72 15,0 0-36-15,-62-51-15 16,35 51 4-16,-7 12-8 16,-2 11-6-16,3 3-6 15,3 4 4-15,6 1 0 16,7 2-2-16,4-3 0 16,9 0-2-16,4-1-2 15,0-2-1-15,7-1 0 0,13 1 0 16,1-2-2-1,1 1 3-15,-3-2-4 0,-4 3 1 16,-3-2-2-16,-7 3 3 16,-1 3-2-16,-4 3 1 15,0 2-2-15,0 0 2 16,0 1-1-16,0-3 1 16,-1 1-1-16,1-5 0 15,0-10 0-15,0-3 0 16,3-5 0-16,6-1-1 15,5-8 0-15,2 0 0 16,6-3-3-16,0 0-18 0,-1-3-28 16,-1-6-28-1,-3-5-38-15,-2-6-48 0,5-5-80 16,-4-5-238-16</inkml:trace>
  <inkml:trace contextRef="#ctx0" brushRef="#br1" timeOffset="98149.2">21016 17812 1028 0,'0'0'170'16,"0"0"-52"-16,0 0-9 0,0 0-40 15,0 0-47-15,0 0-14 16,-14 38-4-16,14-1 12 16,5-2-13-16,6-5-3 15,3-6 0-15,0-6-1 16,2-8-2-16,1-3-2 16,2-4-24-16,2-3 1 15,-5 0 7-15,4-10-6 16,-5-8 2-16,-4-6 9 15,-3-2 2-15,-3-5 0 0,-2 6 4 16,-2 6 10 0,-1 7 1-16,0 3 14 0,0 8 23 15,0 1 9-15,5 0-10 16,5 1-20-16,5 17 5 16,4 10 9-16,-4 5-23 15,-5 3-5-15,-7 3-1 16,-3 1-2-16,0-3-1 15,-3-1-21-15,-4-3-55 16,-2-13-82-16,5-4-74 16,4-10-86-16,0-6-394 15</inkml:trace>
  <inkml:trace contextRef="#ctx0" brushRef="#br1" timeOffset="98390.06">21454 18095 826 0,'0'0'167'15,"0"0"-9"-15,0 0 28 16,0 0-74-16,0 0-58 16,0 0-10-16,27 56-17 15,-27-31-15-15,0 5-7 16,0 2-3-16,-14 2-2 15,-5 0-7-15,0-2-49 16,1-4-67-16,3-3-128 0,4-8-252 16</inkml:trace>
  <inkml:trace contextRef="#ctx0" brushRef="#br1" timeOffset="98895.58">22226 17766 703 0,'0'0'122'16,"0"0"16"-16,0 0 38 0,0 0-41 15,0 0-69-15,0 0-34 16,-52 63 43-16,44 13-6 16,5 9-28-16,3 6-19 15,0 4-9-15,0 3-7 16,13 0-4-16,7-14-2 15,8-14-1-15,10-23-44 16,11-28-71-16,9-19-122 16,3-15-116-16</inkml:trace>
  <inkml:trace contextRef="#ctx0" brushRef="#br1" timeOffset="104760.17">22751 18065 646 0,'0'0'294'15,"0"0"-189"-15,0 0-59 16,-11-78 14-16,35 56 11 16,7 2-31-16,7 3-21 15,-2 8-10-15,-3 9-7 16,-7 0-2-16,-8 6-3 16,-7 17 3-16,-11 6-3 15,0 8 0-15,-2 3-24 16,-13-3-32-16,0-2 5 15,5-8 17-15,5-10 20 16,5-4 8-16,0-6 9 16,0-7-2-16,0 0 2 0,0 0 3 15,9 0 16-15,0 0 4 16,4 0-14-16,1 0-6 16,-1 0-2-16,-1 0-1 15,1 2 0-15,0 8 0 16,-1 4-1-16,-1 1 1 15,-3 2-2-15,0 0 2 16,-2 3 0-16,-1-6-1 16,1 2-1-16,-1-6 3 15,-4 2-2-15,-1-2 0 16,0 4 1-16,-1-1 2 16,-15 7-1-16,-6 2 0 0,-3 2 0 15,1-1-1 1,1 1-5-16,3-2-36 0,4-2-39 15,8-4-51-15,8-5-107 16,0-8-80-16</inkml:trace>
  <inkml:trace contextRef="#ctx0" brushRef="#br1" timeOffset="104980.11">23338 18460 236 0,'0'0'636'0,"0"0"-581"16,0 0 38-16,0 0-7 15,0 0-43-15,0 0 8 0,-39 109-29 16,34-66-17-16,2-3-4 16,0-1-1-16,3-8-11 15,0-5-66-15,0-13-36 16,0-6-71-16,0-7-140 15</inkml:trace>
  <inkml:trace contextRef="#ctx0" brushRef="#br1" timeOffset="105377.38">23720 17882 952 0,'0'0'200'15,"0"0"-74"-15,0 0-17 16,0 0-30-16,82-27-48 16,-64 28-18-16,0 15-6 15,3 6 1-15,-6 6-5 16,-3 6-2-16,-9 4-1 16,-3 5 1-16,-3-2-2 15,-15 1 1-15,0-2-8 16,2-3 4-16,5-3 4 15,3-8-1-15,6-9 2 16,2-6-2-16,0-2 1 16,0-4 0-16,7-2 1 0,14-3 1 15,8 0 3-15,5-4-4 16,6-9-1-16,0 0 0 16,1 1-1-16,0 0-3 15,-2 4-33-15,-1-1-32 16,-7 1-30-16,-3 4-41 15,-4 1-42-15,-3 3-77 16,-8 0-225-16</inkml:trace>
  <inkml:trace contextRef="#ctx0" brushRef="#br1" timeOffset="105640.13">24344 18223 974 0,'0'0'159'16,"0"0"7"-16,0 0-39 16,0 0-52-16,0 0-49 15,0 0-22-15,-20 17 2 16,32 25 3-16,-6 9-2 16,-1 7-7-16,-5 1 3 15,0 0-3-15,-3-3-3 16,-5-12-1-16,0-10-44 15,6-11-29-15,2-8-56 16,0-15-74-16,18 0-109 16,10-24-284-16</inkml:trace>
  <inkml:trace contextRef="#ctx0" brushRef="#br1" timeOffset="106095.05">24646 17840 916 0,'0'0'142'0,"0"0"13"15,0 0 8-15,0 0-45 16,0 0-65-16,0 0-37 16,-55-30-13-16,76 56 5 15,4 7 1-15,1 0-3 0,-2 1-6 16,0-5 0-16,-4-10 0 15,-1-3-2-15,-5-6-18 16,-2-6-23-16,2-4 2 16,-4 0 14-16,2-20 5 15,-2-5 1-15,-5-5 19 16,-5-4 0-16,0 1 1 16,0 0-3-16,0 5 4 15,0 8 0-15,0 9 1 16,3 0 7-16,3 11 14 15,3 0 9-15,4 0-4 16,2 21-1-16,-1 8 8 16,-4 8-15-16,-5 9-3 0,-5 7-9 15,0 0-7-15,-2 3 0 16,-11 0 0-16,-4-3-7 16,2-4-44-16,2-5-85 15,5-8-107-15,8-11-79 16,0-7-348-16</inkml:trace>
  <inkml:trace contextRef="#ctx0" brushRef="#br1" timeOffset="106336.63">25046 18252 754 0,'0'0'244'0,"0"0"-125"15,0 0 30-15,0 0-36 16,0 0-60-16,0 0-30 16,-9 47 11-16,5-9-13 15,-3 3-15-15,-3 1-5 16,0-6-1-16,-2-2-3 16,2-7-46-16,4-7-87 15,3-5-93-15,3-11-146 16</inkml:trace>
  <inkml:trace contextRef="#ctx0" brushRef="#br1" timeOffset="106876.84">25462 17833 977 0,'0'0'176'16,"0"0"-45"-16,0 0-20 16,0 0-41-16,41-72-36 15,-25 72-26-15,2 0-6 16,1 15-2-16,-7 4-2 0,-4 6-1 16,-8 5-2-1,-6 2-29-15,-15-2-11 0,-6-1-2 16,2-5 11-16,2-5 15 15,7-5 21-15,3-6 0 16,5-3 0-16,5-5 3 16,1 3 8-16,2-3 14 15,0 0-6-15,0 4-8 16,11 3-5-16,8 0 1 16,4 3-2-16,-5-1-5 15,1-3-3-15,-4 4 1 16,-3-3-10-16,-6 2-13 15,-2-1 11-15,-1-1 7 16,-1-1 7-16,-2 0 0 16,0 1 0-16,0 2 0 0,0 1 0 15,0-1 1-15,-9 6-1 16,-4 1-1-16,-4 4 1 16,-4-4-6-16,2 2-7 15,-4-1-26-15,1-2-28 16,0-3-22-16,5-1-27 15,4-11-63-15,7 0-117 16</inkml:trace>
  <inkml:trace contextRef="#ctx0" brushRef="#br1" timeOffset="107193.76">25764 17558 758 0,'0'0'106'0,"0"0"13"16,0 0 50-16,98-46-17 15,-73 46-48-15,1 12-14 16,-4 13-23-16,4 10-14 16,2 5-19-16,-1 10-9 15,-6-1-18-15,-12 8-1 16,-9 2-3-16,-3 4-2 15,-23 4-1-15,-7 1-1 16,-4 1-1-16,-9 2-24 16,-2 4-22-16,-7-3-18 15,-5-4-11-15,-4-9-27 0,-3-12-47 16,-9-9-35-16,-3-12-126 16,-2-2-377-16</inkml:trace>
  <inkml:trace contextRef="#ctx0" brushRef="#br1" timeOffset="131372.94">19269 897 778 0,'0'0'33'0,"0"0"7"16,0 0 9-16,0 0 35 15,0 0-30-15,0 0-9 16,0 0 9-16,0 0-4 0,0 0-18 16,-3-8-14-1,3 8-11-15,0 17-1 0,0 12-5 16,-3 12 13-16,-1 6-7 15,1 6 0-15,0 9-3 16,0 9 0-16,-5 13 0 16,2 10-3-16,6 8 0 15,0 7 3-15,3 9-3 16,-3 13-1-16,0 12 9 16,-32 16 14-16,-8 9-10 15,2 7-8-15,8 4-4 16,11 6 3-16,4 2-2 15,1 5 0-15,1 10-2 16,0 7 0-16,-1 11 1 0,1 7 0 16,0 1 0-16,4 4 2 15,2-2-2-15,0 4 0 16,-5 1-1-16,-1-1 1 16,-7 4-1-16,2-8 1 15,-3 4-1-15,2-2 0 16,3-4-1-16,-1-1 1 15,2-6 2-15,1 2-2 16,-2-2 1-16,0-7-1 16,0-6 0-16,-2-9 0 15,3-7 0-15,-3-5 0 16,2-8 0-16,1-12 0 16,-1-13 0-16,5-5 1 0,5-9-1 15,3-12 0 1,3-7 0-16,0-17 0 0,0-17 0 15,4-12 0-15,2-16 0 16,0-17-1-16,2-12-2 16,-5-11-17-16,0-9-10 15,-3-3 0-15,1-1 13 16,1 0 1-16,-1-3-3 16,-1 2-39-16,0-5 45 15,0 0-19-15,0 0-23 16,2 0 4-16,1 0-44 15,4-14-64-15,5-9-152 16</inkml:trace>
  <inkml:trace contextRef="#ctx0" brushRef="#br1" timeOffset="132989.7">20006 1252 863 0,'0'0'133'0,"0"0"-38"15,0 0 31-15,0 0-8 16,0 0-63-16,0 0-36 16,0 0-13-16,0 41-3 15,-1 10 9-15,-11 11-7 16,-3 0-2-16,3-4-1 15,-3-11-2-15,6-10 1 16,3-13 0-16,3-11-1 0,3-8-1 16,0-5-3-16,0-1-15 15,3-27-10-15,12-14-7 16,3-16 2-16,-3-9 25 16,-5-2 6-16,-2 4 3 15,-2 7 5-15,1 15-2 16,0 16 1-16,-5 15 16 15,-2 12 19-15,0 0-10 16,0 0-22-16,6 12-7 16,11 7 0-16,8 11 4 15,3 4 0-15,2-1-1 16,0 3 3-16,-5-1-3 16,0-2-1-16,-1-3-2 0,-4-6 1 15,-1-7-2 1,-1-10 1-16,3-7-5 0,0-3-36 15,1-24-8-15,-1-10-31 16,-3-8-9-16,-4-5-11 16,-10-4 19-16,-4-8 16 15,0-1 59-15,-4-7 6 16,-7 4 25-16,0 4 25 16,3 10 28-16,3 17 13 15,-2 13-7-15,1 12 10 16,1 7-24-16,2 3-23 15,2 0-15-15,-1 0-18 0,2 12-12 16,0 20 1 0,0 16-3-16,9 15 11 0,-3 3-4 15,-4 2-3-15,2-4-1 16,1-9-2-16,1-5-1 16,4-6-4-16,2-8-38 15,9-10-74-15,4-10-54 16,11-16-64-16,9-2-147 15</inkml:trace>
  <inkml:trace contextRef="#ctx0" brushRef="#br1" timeOffset="133906.86">20778 1127 801 0,'0'0'195'15,"0"0"-43"-15,0 0 12 16,0 0-80-16,0 0-26 0,0 0-25 15,-68 36-4-15,58-5-9 16,1 2-3-16,6 1-3 16,0 1-7-16,3-1-2 15,0 0-5-15,10-4 1 16,7-3-1-16,7-7-1 16,1-10-2-16,2-6 0 15,2-4-23-15,0-11-13 16,-2-16-7-16,-5-7-7 15,-5-3 11-15,-11-4 13 16,-6-1 13-16,0 0 3 0,-6 1 8 16,-11 12 5-16,-2 7 3 15,-11 12 1-15,1 8 5 16,-2 2 12-16,1 0-2 16,10 0-1-16,0 10-6 15,10 0 8-15,5 1-4 16,5 1-7-16,0-1 0 15,12-2-3-15,17-1 0 16,9-7 3-16,6-1-6 16,3 0 2-16,-2-2-3 15,-6-8-1-15,-5 5-1 16,-11 1 0-16,-12 4-1 16,-6 0 0-16,-5 0 0 0,3 3 0 15,0 15 1 1,-3 7 0-16,0 10 1 0,0 0 2 15,0 1-2-15,0-3-1 16,3-5-2-16,9-4 2 16,4-7 0-16,2-8 1 15,-3-4-1-15,-1-5 0 16,0-2 2-16,-2-13 4 16,3-10-2-16,-3-2 3 15,0-1-5-15,-6 5 0 16,-3 3 7-16,-2 4 0 15,-1 5 13-15,0 5-15 0,2 4 5 16,-2 2-3 0,0 0-9-16,5 0-6 0,4 16-4 15,4 3 10-15,3 4-2 16,2 2 4-16,1 0-1 16,0-3-1-16,1-4 0 15,3-6-1-15,-4-7-2 16,3-5-8-16,1 0-3 15,-1-7 4-15,-4-10 9 16,-2-7-4-16,-4-2 5 16,-5-6 2-16,-4-3-1 15,-3-3-1-15,0-4 2 16,-5-3 0-16,-9 2-1 0,-2 10-1 16,1 10 2-1,-4 13-2-15,4 10 1 0,-5 0-2 16,-2 8-1-16,-3 18-2 15,2 8 2-15,1 5-14 16,6-1-57-16,11-4-78 16,5-7-104-16,0-12-381 15</inkml:trace>
  <inkml:trace contextRef="#ctx0" brushRef="#br1" timeOffset="134672.17">22218 1167 489 0,'0'0'184'15,"0"0"-102"-15,0 0 88 16,3-83-31-16,-15 70-43 16,-6 4-15-16,-2 6-18 15,-9 3-16-15,-8 3-26 16,-7 27-8-16,-3 9 0 0,7 5-3 16,13-3-5-16,15-5-2 15,12-2-3-15,3-5-3 16,26-5 0-16,16-10-2 15,14-11-45-15,8-3-35 16,7-12-27-16,-2-16-64 16,-8-4-34-16,-9-8-42 15,-11-7 56-15,-9-7-124 16</inkml:trace>
  <inkml:trace contextRef="#ctx0" brushRef="#br1" timeOffset="135688.92">22532 892 562 0,'0'0'177'16,"0"0"14"-16,0 0-2 15,0 0-44-15,0 0-46 16,0 0-30-16,-52-19-21 0,44 45-12 16,2 5 12-16,0 9-27 15,1 5-7-15,5-1-1 16,0 6-6-16,0-4-4 16,0-2-2-16,8-5 0 15,4-6-2-15,3-6 2 16,-2-8-1-16,2-6 0 15,-3-6-14-15,0-7-16 16,0 0 7-16,1-7 8 16,7-13 13-16,-3-9 1 15,0 0 1-15,-4 0 1 16,-4 0 3-16,0 3-2 16,-3 2-1-16,1 6 4 0,-2 7 7 15,-2 5-5 1,-3 4-1-16,0 2-6 0,2 0 0 15,4 10-10-15,7 10 7 16,5 6 3-16,1 0 0 16,-1-2 0-16,0-2 0 15,1-2-2-15,1-6-7 16,2-6-8-16,2-2 0 16,1-6 6-16,-2 0 9 15,-1-4-2-15,-1-12 4 16,-4-4 3-16,0-5 1 15,-4-4 0-15,-2-5 0 0,-3 2 2 16,-4-1-3 0,-2 5 8-16,-2 6 4 0,0 2 6 15,-8 8-7-15,-5 2 3 16,2 5-6-16,-1 5-2 16,-4 0-9-16,-6 13 0 15,1 15-1-15,3 7-3 16,10 5 2-16,8-1-1 15,0-5-1-15,23-3-5 16,6-6-29-16,9-11-16 16,5-3-20-16,6-8-64 15,3-3 2-15,-2 0 8 16,-4-17 2-16,-9-8 59 16,-7-3 55-16,-5-8 12 15,-8-3 17-15,-5 0 40 0,-6 1 22 16,-6 6 10-16,0 6-8 15,0 10 10-15,-9 6-14 16,0 6-4-16,2 4-24 16,-4 0-25-16,-5 23-21 15,-2 13-3-15,0 8 2 16,12-2-2-16,6-5-1 16,4-3-1-16,17-9 0 15,6-4-14-15,6-13-57 16,4-7-19-16,5-1-8 15,7-13-26-15,6-13 22 16,-2-9 62-16,-3-9 22 0,-9-9-1 16,-7-7 21-16,-12-6 0 15,-8-4 25-15,-11 1 64 16,-3 13 9-16,-10 14 25 16,-12 18-9-16,3 12-29 15,5 10-22-15,8 2-13 16,-2 16-28-16,-3 23-18 15,-2 11 1-15,-2 11-4 16,9-1 0-16,4-1-1 16,2-1 0-16,0-5-4 15,0-6-25-15,2-8-53 16,7-9-95-16,5-9-95 16,8-12-221-16</inkml:trace>
  <inkml:trace contextRef="#ctx0" brushRef="#br1" timeOffset="136039.2">23881 990 704 0,'0'0'233'15,"0"0"-70"-15,0 0 17 16,0 0-90-16,0 0-51 16,0 0-21-16,-76 20-4 15,53 12-4-15,-3 4-5 16,5-4-3-16,3 2-2 15,3-7 0-15,5-6 0 0,6-7-1 16,2-9-3 0,2-3-13-16,0-2 3 0,0 0 6 15,16-9 8-15,6-10 4 16,3-3-1-16,-3 3-1 16,-1 6 9-16,-5 8 4 15,1 5 0-15,-2 0-10 16,4 11-5-16,-4 10 0 15,-2 5-1-15,-5 1-1 16,1 3-40-16,12 5-90 16,15 2 33-16,17-1-165 15,10-5-119-15</inkml:trace>
  <inkml:trace contextRef="#ctx0" brushRef="#br1" timeOffset="137456">24581 903 585 0,'0'0'142'16,"30"-103"-8"-16,-20 50 22 15,-4 8-2-15,-6 14-43 16,0 15-12-16,0 10-16 15,0 6-28-15,-1 0-21 0,-1 0-22 16,-4 22-11-16,-10 22 1 16,-1 14-1-16,-5 13 4 15,4-2-3-15,11-4-2 16,7-8 0-16,0-4 0 16,14-10 0-16,13-11-1 15,8-11-1-15,7-11-8 16,5-10-22-16,1 0 5 15,1-20 6-15,-5-11-6 16,-12-7 12-16,-8-1 12 16,-9-2 3-16,-12 0 1 15,-3 5 0-15,-13 7 5 16,-19 6 0-16,-3 7 6 0,0 5 7 16,7 7 0-1,7 4-6-15,7 0-5 0,2 19-6 16,2 8-1-16,6 7 0 15,4 2-2-15,0-4-2 16,16-3 1-16,14-2 0 16,9-6 2-16,4-8-1 15,6-4 1-15,-4-6 0 16,-2-3 0-16,-6-1-5 16,-5-15 3-16,-7-4 1 15,-4-2 0-15,-11 0 1 16,-4 0 3-16,-6 0-1 15,0 2-1-15,0 5 5 16,0 3-2-16,0 6 7 0,0 2 2 16,0 4-8-16,0 0-5 15,0 0-6-15,7 12-6 16,9 10 10-16,6 4 2 16,2 1 0-16,3-1 0 15,0-1 0-15,1-4 0 16,0-6 0-16,-1-2-15 15,-3-6-6-15,-4-3 2 16,-3-4 8-16,-4 0 2 16,-5-12 9-16,-2-8 5 15,-1-3-4-15,-4-2 0 16,-1 1 3-16,0 3 4 0,0 3 5 16,0 0 12-16,0 7-2 15,0 3 0 1,0 5-1-16,0 3-2 0,0 0-9 15,0 0-6-15,0 8-5 16,0 20-2-16,11 13 2 16,8 19 3-16,-3 3 1 15,-1 8-4-15,3 1 1 16,-4-4 0-16,0 2-1 16,-5-5 0-16,-4-8-1 15,-5-10-1-15,0-11-10 16,0-11-2-16,-6-7-8 15,-7-10-2-15,-5-3 15 0,-8-5 8 16,-8 0 2-16,-9-17-1 16,0-9 0-16,4-4 1 15,7-6-2-15,12-8 1 16,10-11-25-16,10 2-42 16,0 0-67-16,30 9-62 15,14 6-146-15</inkml:trace>
  <inkml:trace contextRef="#ctx0" brushRef="#br1" timeOffset="138137.91">26231 1092 989 0,'0'0'111'0,"0"0"-64"15,0 0 86-15,3-83-14 16,16 66-70-16,3 6-28 15,2 2-8-15,6 7-9 16,-2 2-4-16,-1 0-3 16,-4 18 2-16,-7 4-2 15,-4 8 2-15,-8 3 0 16,-2 4-2-16,-2 1-9 0,0-2-3 16,0-6 1-1,0-5-2-15,0-7-1 0,0-6-4 16,0-4 2-16,0-6 2 15,0-2 16-15,0 0 1 16,-5-19 11-16,1-8-8 16,-1-10 0-16,0-4 1 15,5-2-1-15,0 0 2 16,0 6 0-16,7 6-3 16,8 9 0-16,3 7-1 15,0 3-1-15,0 8-7 16,1 4-12-16,2 0-80 15,3 3-31-15,2 15-71 0,0 1-79 16,-7 1-146 0</inkml:trace>
  <inkml:trace contextRef="#ctx0" brushRef="#br1" timeOffset="139571.08">26756 1180 888 0,'0'0'94'15,"0"0"30"-15,0 0 1 16,0 0-81-16,31-82-30 16,-1 60-11-16,5-2 1 0,0 3-1 15,-2-1-2-15,-7 2-1 16,-12 6 0-16,-12 3 1 15,-2 3 5-15,0 0 5 16,-16 0 0-16,-9 5-1 16,-11 3-5-16,-13 5-3 15,4 18 0-15,7 2 0 16,11 2 0-16,13 0 0 16,8-2-2-16,6 1-3 15,3-2 2-15,26-3 0 16,11-4 1-16,14-7 0 15,5-6 2-15,1-4-1 16,-8 0-1-16,-7-8-1 0,-9-7-8 16,-9-2 6-16,-10 1 3 15,-8 0 3-15,-7 5 4 16,-2-1 1-16,0 2 12 16,0 0 10-16,0 5 1 15,0-1-10-15,0 3-6 16,1 3-4-16,1 0-6 15,0 0-5-15,-2 0-6 16,3 4-4-16,5 12 1 16,3 7 9-16,4-1 1 15,1 2-1-15,2-1 0 16,-3-6-1-16,1-1-3 16,-1-9-11-16,3-4-15 0,-3-3 10 15,3 0 5 1,0-6 8-16,-2-11 7 0,1-3 2 15,-1 0 1-15,-4-2-1 16,0 2 1-16,-6 4 2 16,-2-1 5-16,-1 7 6 15,0 3-4-15,1 2 2 16,-3 3-1-16,1 2-12 16,-2 0-1-16,0 0-7 15,0 9-7-15,8 12 10 16,3 2 3-16,2 4 1 15,-1-1 0-15,-3-3 0 0,0-2-6 16,0-5-26-16,1-6-5 16,-2-2 15-16,2-6 10 15,-1-2 9-15,0 0 3 16,3-3 8-16,2-10 4 16,0-5 5-16,1-2 2 15,0-1-3-15,-1 1-1 16,0-1 0-16,-3 1-3 15,0 3 4-15,0 1-8 16,-2 1-2-16,0 1 1 16,0 3 3-16,-1 0-8 15,-2 6 1-15,-3 4 2 16,-3 1-5-16,0 0-7 0,0 6-5 16,4 13 5-1,6 6 7-15,-1 3 0 0,-4 2 0 16,-3-4-8-16,-1-4-29 15,2-5-23-15,2-5-2 16,2-5 13-16,-1-7 18 16,3 0 25-16,6-2 6 15,1-13 13-15,6-7-1 16,1-2 18-16,-4-1 8 16,2-3-5-16,-2 2-9 15,-3 3-1-15,-4 2 10 16,-7 5 4-16,-2 0-7 15,0 5-2-15,0 4-4 16,-1 4-3-16,-2 3-7 0,0 0-11 16,0 0-3-16,0 10-9 15,0 13-2-15,0 9 11 16,0 3 0-16,0-2 1 16,0-7-1-16,4-4-1 15,5-3-4-15,2-7-17 16,1-5-2-16,4-4 6 15,2-3 10-15,7 0 4 16,4-10 4-16,0-9 3 16,1-5 0-16,-1-5-1 0,-6-3 5 15,-6-1-6 1,-2-1 5-16,-8-2 2 16,-4 4 3-16,0 5-2 15,-1 5 6-15,-2 8-4 0,0 7-1 16,-11 5 3-16,-8 2-10 15,-1 0-3-15,-9 16-2 16,0 11-3-16,1 4 0 16,6 5-1-16,13-5-36 15,6-1-26-15,3-5-65 16,0-4-74-16,15-6-87 16,8-8-168-16</inkml:trace>
  <inkml:trace contextRef="#ctx0" brushRef="#br1" timeOffset="140604.34">28391 981 786 0,'0'0'219'0,"0"0"-71"16,0 0 25-16,0 0-73 16,0-72-32-16,0 60-23 15,0 4-18-15,3 3 0 16,-3 5-16-16,0 0-11 15,0 6-6-15,0 17-7 16,8 7 11-16,3 8 2 16,-1-1 0-16,-3-4 0 15,0-5-12-15,-1-6-48 16,0-6 13-16,0-7-15 0,-3-4 3 16,4-5 31-1,2 0 26-15,5-4 2 0,0-9 9 16,5-9-1-16,0-4 6 15,0-1 5-15,1-6 0 16,0 0-4-16,-1 0 2 16,1 2-2-16,-1 2-3 15,4 2 10-15,-1 5 0 16,-2 6-8-16,-4 8-4 16,-10 6-4-16,0 2-6 15,3 6-9-15,7 16 1 16,5 5 6-16,-3-1 0 15,-3 1-31-15,-2-6-30 16,4-3-14-16,1-3 0 0,4-7 38 16,3-4 34-16,-1-4-6 15,-1 0 11-15,-2-3 2 16,-1-11 0-16,-2-3 8 16,-3-2 11-16,-3-4 7 15,-2 4 26-15,-7 0-25 16,-3 2 0-16,0 3-8 15,0 5 5-15,0 5-7 16,-8 4-12-16,2 0-2 16,-2 0-5-16,-4 18-5 15,-7 9 2-15,-2 3 2 16,3 0-1-16,9-4 1 0,6-3 0 16,3-6-13-16,0-3-49 15,6-7 12-15,7-3-3 16,4-4 21-16,4 0 18 15,1-7 15-15,3-10 3 16,-3-1 2-16,-2-4 1 16,-2 0 33-16,0-3 13 15,-2 5-16-15,1 1-7 16,-4 8-12-16,-8 8-5 16,-4 3-10-16,2 0-2 15,3 10-15-15,6 4 12 16,-1 5 0-16,-4 2-17 15,1 0-32-15,5-1 7 16,4-3 15-16,5-7-6 16,3-7-45-16,2-3-7 0,4-4 17 15,1-18 43-15,3-5 28 16,0-7 0-16,-1-7 13 16,0-6 33-16,-11-6 31 15,-9-5 29-15,-9-4 9 16,-5 0-29-16,0 1-3 15,0 3-12-15,0 5-24 16,0 19-2-16,0 14-9 16,-1 17-2-16,-4 18-34 15,-7 39-2-15,-1 25-2 16,-6 22 4-16,-5 2 0 0,3-9-3 16,-5-8-24-1,4-8-81-15,13-7-85 0,9-13-175 16,9-9-21-16</inkml:trace>
  <inkml:trace contextRef="#ctx0" brushRef="#br1" timeOffset="142038.56">20251 2305 748 0,'0'0'185'15,"0"0"-77"-15,1-84 63 16,-8 65-40-16,-11 8-55 15,1 8-21-15,0 3-18 16,0 3-16-16,-7 24-16 16,2 11-5-16,5 7-1 15,12 2-3-15,5-6-1 16,16-4 1-16,12-7-12 16,5-5-14-16,0-5 0 0,-3-3 3 15,-9-5-8 1,-11-3-8-16,-8 0-36 0,-2 4 10 15,-24 5 24-15,-18 4-18 16,-12 1-57-16,1-4 26 16,11-8 49-16,14-7 28 15,14-4 17-15,14 0 3 16,1-23 13-16,31-11-12 16,16-13-2-16,16-2-1 15,7 0 0-15,-2 9 5 16,-6 6 2-16,-10 5 16 15,-12 10 11-15,-16 11 21 0,-13 4-5 16,-8 4 5-16,-4 0-14 16,0 14 4-16,-7 13 29 15,-7 10-6-15,-2 4-25 16,4 2-14-16,8 0-6 16,4-2-8-16,0-4-9 15,0-5-3-15,6-6 0 16,3-7-2-16,-1-7-2 15,-2-2 0-15,-1-7-1 16,-4-3-32-16,1 0-44 16,4-13-21-16,3-18-53 15,-3-6-105-15,-3-10-271 0</inkml:trace>
  <inkml:trace contextRef="#ctx0" brushRef="#br1" timeOffset="142225.83">20552 2146 765 0,'0'0'80'0,"0"0"-16"15,0 0 46-15,0 0-70 16,0 0-35-16,0 0-4 16,19 61 1-16,-13-29-2 15,-4 6-34-15,2 1-88 16,4-4-60-16,5-4-133 15</inkml:trace>
  <inkml:trace contextRef="#ctx0" brushRef="#br1" timeOffset="142653.83">20850 2351 667 0,'0'0'181'0,"0"0"-36"15,0 0 33-15,-19-80-57 16,13 68-45-16,2 5-2 15,2 2-9-15,0 5-24 16,2 0-19-16,0 0-14 16,0 19-7-16,0 12 0 15,0 11 3-15,0 5 1 16,0-3-5-16,5-5 3 0,4-2-3 16,3-8 0-16,1-5-2 15,0-10 0-15,-3-6-3 16,-1-8-4-16,1 0-8 15,7-12 10-15,0-12-1 16,3-7 5-16,-1-2 3 16,-4-3 0-16,3 2 2 15,0 5-2-15,-2 2 0 16,2 8 1-16,-3 7-1 16,1 7-1-16,1 5 1 15,2 0-5-15,4 13 0 16,-4 8 2-16,-1 6-1 15,-4-1-1-15,-3 3-55 0,-5 0-46 16,-4-4-61 0,-2-5-88-16,0-7-163 0</inkml:trace>
  <inkml:trace contextRef="#ctx0" brushRef="#br1" timeOffset="143356.67">21483 2234 765 0,'0'0'173'0,"0"0"-65"16,0 0 48-16,0 0-41 15,0 0-56-15,0 0-45 16,-91-21-5-16,62 55-3 16,4 7-2-16,9 5-2 15,11-3 0-15,5-4-2 16,3-7-1-16,21-5-2 16,9-10-2-16,4-8-42 15,8-9-64-15,-2 0-54 16,0-11-132-16,-5-8-293 15</inkml:trace>
  <inkml:trace contextRef="#ctx0" brushRef="#br1" timeOffset="143737.25">21778 2355 243 0,'0'0'689'0,"0"0"-582"16,0 0 26-16,0 0-8 15,0 0-79-15,0 0-26 16,42 3 9-16,-6-6-12 16,3-11-14-16,-3-5-3 15,-4-1-4-15,-8-2-20 16,-5-2-6-16,-8 0-11 0,-10-1 11 16,-1 2 11-16,-1 3 19 15,-17 8 0-15,-9 6 4 16,-7 6-2-16,-11 6 9 15,0 24 8-15,2 13 8 16,12 6 2-16,11 4-2 16,9-5-4-16,9-4 0 15,2-8-7-15,8-7-9 16,18-7-5-16,13-11 2 16,6-11-3-16,5 0-1 15,1-16-44-15,1-9-110 16,8-1-158-16,22-3-306 15</inkml:trace>
  <inkml:trace contextRef="#ctx0" brushRef="#br1" timeOffset="145220.98">22991 2334 459 0,'0'0'291'16,"0"0"-215"-16,0 0 83 15,0 0-8-15,0 0-65 16,-92-63-37-16,39 63-7 15,-8 0-9-15,-2 10-8 16,8 7-2-16,17-1-11 16,16 0-3-16,19-1-4 15,3 0-5-15,38-2 0 16,26-6-1-16,21-7 1 16,12 0 0-16,3-13-14 0,-7-5-28 15,-9-9-16-15,-15-7-4 16,-14-7 18-16,-17-5 10 15,-16-4 25-15,-15-5 9 16,-7 3 5-16,-7 8 7 16,-24 8 31-16,-4 11 12 15,-1 13-4-15,10 3-12 16,11 9-2-16,9 0-4 16,1 19-23-16,1 17 0 15,1 10 7-15,3 5-1 16,0-2-7-16,12-2-5 15,12-3-4-15,4-5 1 16,3-7 0-16,4-5-1 0,2-8 0 16,3-8-1-16,-1-8 0 15,-2-3-11-15,-5-3-15 16,-4-16 4-16,-4-6 5 16,-7-8 11-16,-8-1 2 15,-6-4 5-15,-3 4 2 16,-1 5-1-16,-14 4 1 15,-4 8 0-15,-1 6 3 16,1 6 8-16,6 5-3 16,0 0 0-16,0 13-9 0,4 12-1 15,3 4 0 1,6 5-1-16,3-4 1 0,25 1-1 16,13-7-1-16,8-4 2 15,3-6-1-15,4-5-5 16,-3-6-16-16,-5-3-1 15,-8 0 5-15,-9-12 4 16,-10-5 11-16,-7-3 3 16,-8-4 5-16,-6-1-1 15,0 4 4-15,-2 2 7 16,-14 3 9-16,-5 5-1 16,-1 5-10-16,2 6-4 15,1 0-6-15,3 16-3 16,0 9-3-16,7 4 3 15,6 6-3-15,3-1-1 0,5-4 3 16,18-1-1-16,6-8-9 16,4-6-32-16,3-5-10 15,-7-6-22-15,-4-4 21 16,-5 0 15-16,0-4 32 16,-7-9 7-16,-1-3 2 15,-6-2 22-15,-3 2 15 16,-3 4 27-16,0 5-1 15,0 4-8-15,0 3-17 16,0 0-15-16,0 0-25 16,0 23 0-16,0 11 0 15,5 13 0-15,1 6 0 16,4 7-1-16,-4 2 1 16,-3-3-1-16,-3-5-10 0,0-10-12 15,0-8-6-15,0-8 17 16,0-7-18-16,0-8 18 15,0-8 4-15,-9-2 4 16,-9-3-36-16,-6 0 14 16,-6-10 0-16,2-7 17 15,3-4 6-15,4-4 2 16,6-6-3-16,10-7 0 16,5-9-30-16,8-6-75 15,25-1-41-15,10 1-69 16,5 7-133-16</inkml:trace>
  <inkml:trace contextRef="#ctx0" brushRef="#br1" timeOffset="145637.94">24624 2104 817 0,'0'0'162'0,"0"0"-12"16,0 0 19-16,0 0-77 0,0 0-43 15,0 0-25 1,24-53-10-16,-15 50-8 0,0 3-6 16,1 0-5-16,1 14 1 15,-5 8-1-15,-2 7 2 16,-4 9-24-16,-4 4-19 15,-17 2-5-15,-6-1-20 16,-1-1 6-16,1-4 9 16,3-9 37-16,9-4 17 15,5-6 2-15,7-10 0 16,3-4 1-16,0-4 3 16,0-1 23-16,16-1 24 15,14-12-6-15,10-5-27 16,6-2-15-16,-1 0-3 15,0 0-51-15,-5-2-73 0,-6 5-135 16,-11-2-184 0</inkml:trace>
  <inkml:trace contextRef="#ctx0" brushRef="#br1" timeOffset="146286.92">24360 2081 753 0,'0'0'143'0,"0"0"-5"16,0 0 30-16,0 0-80 0,0 0-51 16,0 0-26-16,-52 64 0 15,33-11 7-15,2 9-8 16,13-3-8-16,4-1 0 15,2-1-1-15,17-7-1 16,6-6-7-16,11-11-101 16,11-13-70-16,7-14-140 15,4-6-430-15</inkml:trace>
  <inkml:trace contextRef="#ctx0" brushRef="#br1" timeOffset="146553.83">24975 2072 940 0,'0'0'116'0,"0"0"-5"16,0 0 13-16,0 0-57 15,90 30-32-15,-60-3-11 16,-4 6-17-16,-7 3-1 15,-4 4-5-15,-9-1 0 16,-4 1-1-16,-2-2-8 16,-11-1-41-16,-13-3-26 15,-7-1-26-15,-9-2-19 16,-7-4-70-16,-3-2-119 16</inkml:trace>
  <inkml:trace contextRef="#ctx0" brushRef="#br1" timeOffset="147487.94">25910 2217 599 0,'0'0'204'16,"0"0"-91"-16,0 0 76 15,0 0-35-15,0 0-58 16,0 0-34-16,13-54-10 15,-13 54-19-15,0 3-16 0,-6 20-11 16,-10 10 0-16,-1 6 1 16,1 1-1-16,13-7-6 15,3-4 0-15,3-6 0 16,22-6-5-16,13-7-3 16,8-9-27-16,6-1-17 15,1-8-22-15,-8-11-15 16,-7-5 17-16,-13-5 14 15,-8-3 27-15,-9 1 25 16,-8-2 6-16,0 5 3 16,-10 5 19-16,-8 7 24 15,2 7 8-15,5 4 4 16,7 5-11-16,4 0-24 0,0 0-18 16,0 12-2-16,7 6-2 15,14 5 0-15,3-3 0 16,5 4 0-16,-1-5-1 15,-3 1 0-15,-4-3 0 16,-7-1-1-16,-8-1-16 16,-5-1-10-16,-1 0-2 15,-1 0 8-15,-19 2 1 16,-8-4 6-16,-8 0-6 16,-7-5-8-16,-2-3-20 15,-4-4-10-15,-3 0-22 16,4-3-68-16,3-14-63 15,6-5-97-15</inkml:trace>
  <inkml:trace contextRef="#ctx0" brushRef="#br1" timeOffset="147686">25914 1973 326 0,'0'0'733'0,"0"0"-690"16,0 0-1-16,0 0 46 15,0 0-86-15,0 0-2 16,5 0-78-16,20-5-136 0,6-7-135 16</inkml:trace>
  <inkml:trace contextRef="#ctx0" brushRef="#br1" timeOffset="148537.68">27381 2078 948 0,'0'0'70'0,"0"0"-51"16,0 0 59-16,-82-56 40 15,65 56-63-15,5 0-33 16,8 12-22-16,4 16-3 16,0 8 2-16,14 4-1 15,15 3 0-15,5-6 1 16,4-3-2-16,-4-5 3 16,-6-5-5-16,-10-3-22 15,-10-3-14-15,-8 1-12 16,-8 2 14-16,-29 4-5 15,-9 1-18-15,-11-3-7 16,6-5 21-16,11-6 17 0,12-5 18 16,11-7 12-16,8 0 1 15,9-6 5-15,2-16 11 16,26-11-12-16,18-9-4 16,14-4 0-16,6 0 0 15,-1 3-8-15,-5 7 8 16,-13 9 9-16,-11 5 3 15,-12 9 26-15,-12 6 11 16,-9 6 17-16,-3 1 1 16,0 0-13-16,0 1-10 15,-1 14-13-15,-5 9-12 16,0 9 23-16,2 2-5 0,4 0-12 16,0-2-7-16,0-2-5 15,7-3-9-15,3-5 1 16,-1-6-5-16,1-5 0 15,-4-5-2-15,-1-5-30 16,-2-2-56-16,2-4-27 16,3-16-31-16,-2-11-186 15,-4-9-252-15</inkml:trace>
  <inkml:trace contextRef="#ctx0" brushRef="#br1" timeOffset="148704.83">27589 1891 749 0,'0'0'91'0,"0"0"-74"16,0 0 56-16,0 0-39 15,0 0-34-15,0 0-1 16,51 51 1-16,-31-22-6 16,-1 2-118-16,-4 1-127 15,-3-3-259-15</inkml:trace>
  <inkml:trace contextRef="#ctx0" brushRef="#br1" timeOffset="149904.56">28004 2116 917 0,'0'0'109'0,"0"0"40"15,0 0 18-15,0 0-73 16,0 0-32-16,0 0-13 15,-24-54-19-15,23 54-12 16,1 0-14-16,0 6-4 16,0 15-3-16,0 9 3 15,0 6 4-15,1 3-3 16,8-3 0-16,3-2-1 16,3-5 0-16,0-6 0 15,1-9-2-15,-2-6-2 16,-2-5-19-16,-2-3 0 15,2 0 7-15,0-15 7 16,2-10 8-16,3-3 0 0,-3-1 1 16,1 3 0-16,-3 1 0 15,-2 2 1-15,0 5-1 16,0 1 1-16,-2 8-1 16,0 1-2-16,-1 3 2 15,2 5-5-15,8 0-1 16,2 0-6-16,5 10 8 15,4 5 2-15,-1 4-1 16,0-2-1-16,0 0-28 16,-2-4-5-16,2-4-13 15,-4-3 9-15,-1-4-2 16,-3-2 20-16,-4 0 19 0,-2-16 4 16,-2-2 7-1,-4-6 0-15,-5-1 9 0,-2 2 15 16,0 3-2-16,0 5-2 15,-3 3 0-15,-2 6 11 16,2 3-13-16,0 3-13 16,2 0-7-16,1 0-5 15,0 4-9-15,0 17-1 16,4 8 9-16,12 7 1 16,3 0 0-16,3 4 0 15,0 1 0-15,3-2 0 16,-2 5 1-16,1-1-1 15,-3 0 2-15,-6 1-5 0,-2 3 3 16,-1 0 0 0,-1-1 0-16,-1-5 0 0,-4-5 0 15,-6-3-35-15,-3-10-57 16,-19 1 12-16,-11-11 37 16,-3-6-55-16,-5-7 60 15,5 0 37-15,4-11 1 16,12-14 1-16,13-12 11 15,7-15 1-15,15-20-1 16,23-14-11-16,12-13-1 16,6-7 1-16,3 0 10 15,-4-4-5-15,-7-2 5 0,-9 6 12 16,-9 15 26-16,-14 21-5 16,-13 23 12-16,-3 16 4 15,-9 13 12-15,-3 9-30 16,3 7-6-16,6 2-13 15,0 7-23-15,-10 32-3 16,1 18-1-16,-4 16 4 16,5 3 1-16,11-4 0 15,0-4-1-15,9-7 0 16,15-8 1-16,3-10-2 16,1-11-3-16,2-11-2 15,0-10-6-15,-4-8-22 16,-1-3-1-16,-2-9 10 15,-2-16 4-15,-6-6 11 16,-5-7 6-16,-8-3 4 0,-2-1 4 16,0 3-2-16,-12 9 2 15,-4 10 9-15,-2 9 19 16,1 6-16-16,1 5-3 16,2 3-8-16,0 22-5 15,2 8 1-15,6 6 1 16,6-2-2-16,1-1 0 15,19-5 0-15,10-6-3 16,2-6-5-16,5-7-73 16,10-9-101-16,8-3-89 15,8-1-70-15</inkml:trace>
  <inkml:trace contextRef="#ctx0" brushRef="#br1" timeOffset="150886.63">29851 1946 893 0,'0'0'120'0,"0"0"23"15,0 0 26-15,0 0-70 16,0 0-37-16,0 0-18 16,0 0-18-16,-12-55-13 15,10 55-13-15,-1 17-3 16,-3 11 1-16,1 9 2 15,0 2 1-15,2 0-1 16,3-6 0-16,0-5-1 16,0-7 0-16,1-6-5 15,7-8 4-15,-1-5-14 0,-1-2-9 16,5 0 15 0,5-12 9-16,4-12 1 0,2-8 2 15,0-3-1-15,-5 4 0 16,-4 1 2-16,-4 5-2 15,-1 5 3-15,-3 6-2 16,-2 7-1-16,-3 3 0 16,2 4-1-16,-1 0-5 15,5 4-6-15,5 13-8 16,7 9 16-16,5 2 3 16,3 1-1-16,1 1 1 15,5-3-21-15,1-5-27 16,0-7-7-16,-3-4-3 15,-6-8 17-15,-2-3 16 16,-4 0 19-16,-3-9 6 0,0-11 10 16,-4-4 7-16,-1-4 33 15,-3-3-1-15,-5 1-21 16,-2 1 10-16,0 2-14 16,0 6 3-16,-10 3-6 15,1 8 6-15,2 3-8 16,3 7-10-16,1 0-8 15,0 0-1-15,-4 20-12 16,1 9 4-16,3 7 8 16,3 3-3-16,0-2 1 15,10-3-1-15,13-6 2 16,2-4 0-16,2-7-20 0,-1-7-16 16,-4-8-3-16,0-2 7 15,-1 0 15-15,-5-15 16 16,2-6 2-16,-4-5 5 15,-4-1-2-15,-6-5 6 16,-4-3 1-16,0 0 5 16,0 2-8-16,-9 5 1 15,-4 7 0-15,-1 11 4 16,1 3 0-16,1 7-10 16,-4 0-2-16,-2 10-8 15,-1 11 5-15,5 9-5 16,5 1-56-16,9 3-50 15,7-1-65-15,22-5-106 0,7-6-215 16</inkml:trace>
  <inkml:trace contextRef="#ctx0" brushRef="#br1" timeOffset="151503.2">30907 1942 989 0,'0'0'129'15,"0"0"17"-15,-84-50-7 16,42 42-90-16,-1 8-24 16,-5 0-8-16,5 25-17 15,5 8-1-15,6 5-3 16,20 2 0-16,12-3-2 16,0-5-4-16,24-6-28 0,10-10-38 15,10-12 1-15,5-4 14 16,0-7 26-16,-1-20 18 15,-5-12 17-15,0-11 7 16,-7-9-4-16,-2-10 12 16,-4-9 18-16,-6-6 5 15,-9-1 8-15,-6 4-9 16,-9 12 17-16,0 21 9 16,-9 23-20-16,-3 16 8 15,6 9-18-15,3 14-33 16,-7 37-1-16,-1 19-2 15,-1 20 3-15,2 2 1 16,8-8-1-16,2-9-2 0,0-6 2 16,2-13-7-16,11-14-19 15,1-10-19-15,2-14-9 16,2-7-4-16,3-11 9 16,6 0 40-16,2-22 9 15,1-12 0-15,-3-5 7 16,-6-9 1-16,-3-4-3 15,-7 2 7-15,-6 2 1 16,-5 12 15-16,0 16-9 16,0 13 18-16,-5 7-2 15,-9 12-33-15,-13 25 2 16,-4 11-4-16,-2 10 4 0,6-5-1 16,17-7-3-16,7-7 0 15,3-8-1-15,1-10-3 16,17-7-30-16,14-10-70 15,11-4-73-15,8-4-170 16</inkml:trace>
  <inkml:trace contextRef="#ctx0" brushRef="#br1" timeOffset="152502.83">31999 1744 791 0,'0'0'126'0,"0"0"-45"15,0-85 94-15,0 75-42 16,-3 6-62-16,-4 4-34 0,-9 2-30 16,-14 34-7-16,-2 12-3 15,0 15 0-15,16 1-3 16,16-6-2-16,13-6-11 16,22-8-36-16,6-8-22 15,0-7 13-15,-9-12-8 16,-11-5-15-16,-10-9-29 15,-11-3 0-15,-6 0 20 16,-33 0 62-16,-16-3-110 16,-8-2 69-16,9-2 30 0,20-2 45 15,16 1 39 1,17-6 20-16,1-3-6 0,36-7-37 16,19-8-9-16,12 1 1 15,9 2 17-15,-6 2 20 16,-9 8 11-16,-9 4-12 15,-17 7 20-15,-18 5-15 16,-12 3 16-16,-5 0-6 16,0 0 6-16,0 0-20 15,-3 0-13-15,-9 14-11 16,-7 9 1-16,-1 7 1 16,4 1-10-16,7 0-9 15,9-1-4-15,0-3 4 16,19 1-7-16,17-6 3 15,13-7-2-15,7-5 2 0,3-8 0 16,-2-2-3 0,-8 0-13-16,-11-9-14 0,-12-8 25 15,-8-5 5-15,-15-7 5 16,-3-1 11-16,-9-6 13 16,-16 4 7-16,-12 8-2 15,-7 10-11-15,-5 7-11 16,1 7-4-16,4 5-8 15,8 17-8-15,14 6-78 16,17-4-251-16</inkml:trace>
  <inkml:trace contextRef="#ctx0" brushRef="#br1" timeOffset="153587.32">19553 3491 924 0,'0'0'145'15,"0"0"-105"-15,0 0 44 16,0-78 5-16,40 52-43 0,20 1-23 16,8 4-3-16,2 5-5 15,-8 12-4-15,-19 4-9 16,-12 0-2-16,-13 24 3 15,-7 9-2-15,-7 5-1 16,-4 5 1-16,0 0-1 16,-7-3-17-16,-2-5-11 15,-2-6-10-15,4-1 5 16,1-7-8-16,1-9-3 16,2-3 4-16,2-6 24 15,-4-3 15-15,-1-2 1 16,-3-18 4-16,2-11-2 15,2-8 2-15,5-6 5 16,0-8-2-16,6 1 10 0,15 4-7 16,3 6 5-16,0 8-8 15,0 10-1-15,-2 6-6 16,-1 7-3-16,-3 9-2 16,0 2-37-16,1 2-88 15,1 18-77-15,-4 5-117 16</inkml:trace>
  <inkml:trace contextRef="#ctx0" brushRef="#br1" timeOffset="155019.84">20317 3526 786 0,'0'0'130'0,"0"0"-79"15,0 0 98-15,50-96-73 16,-29 67-52-16,-6 6-8 16,-2 0-5-16,-5 6-1 15,-7 2-7-15,-1 2 3 16,0 5 3-16,-7 0 5 16,-20 8 6-16,-16 0-15 15,-11 13-2-15,-6 14 0 16,4 6 0-16,10 1 6 15,17 2 2-15,14-3-3 16,14-3-4-16,1-3-3 0,22-6-1 16,23-3 2-16,16-9-2 15,8-9 0-15,5 0-1 16,-4-12-10-16,-9-9-11 16,-5-1 3-16,-10-3 11 15,-9 1 2-15,-13 3 5 16,-9-2 2-16,-9 2 8 15,-6 2 7-15,0-1 19 16,0 3 3-16,-8 5 2 16,2 5 4-16,2 4-16 15,4 3-2-15,0 0-18 16,0 0-8-16,0 15-8 16,0 9 2-16,10 7 6 0,2 1 0 15,3-3-1-15,-3-4 1 16,0-4-11-16,-2-6-18 15,-2-5 8-15,0-6 4 16,-1-1 1-16,2-3 10 16,3 0 5-16,6-15 2 15,0-7-1-15,1-3 2 16,-1-3 0-16,-3-2 1 16,-2 0-2-16,-1 0 7 15,-3 3 10-15,-3 6 1 16,0 4 2-16,-3 5-3 0,0 4 1 15,-3 5-5 1,0 3-7-16,0 0-6 0,0 5-1 16,3 15-7-16,6 7 6 15,3 4 1-15,0 4 3 16,0-3-3-16,0-5-5 16,-3-5-9-16,1-6-23 15,-1-7 3-15,0-2 9 16,0-7 13-16,3 0 8 15,0 0 4-15,4-13 1 16,2-4 2-16,1-4-1 16,-2-3 3-16,-1 0 9 0,-2 3 5 15,-1-4 0 1,-1 3-5-16,3-1-1 0,0 2 2 16,-2 3-10-16,-1 3 2 15,-1 3-5-15,-4 6 0 16,-2 3 0-16,-4 3-2 15,-1 0 0-15,3 0-6 16,3 7 0-16,2 9 6 16,0 6 3-16,-2 2-3 15,-1-1 0-15,0 0 0 16,1-1 0-16,1-3-1 16,0-4-1-16,2-4 1 15,5-3-10-15,-2-8-1 16,5 0 6-16,2 0-2 15,3-9 6-15,-2-9 2 16,0-5 0-16,1-2 1 16,-2-4 1-16,-1 0-2 0,0 3 5 15,-3 1 5-15,-2 3 14 16,-2 5-8-16,-3 6-6 16,-5 3 1-16,-3 5 2 15,0 3-4-15,0 0 0 16,0 0-9-16,0 22 0 15,0 7 0-15,-8 11 1 16,-1 1 0-16,-3-3-1 16,9-7-3-16,3-3 3 15,0-7 0-15,15-9 0 16,9-4-1-16,5-8 0 16,4 0 0-16,0-8-4 0,0-11 2 15,1-4 2-15,-4 0 1 16,-3-4 0-16,-2 1-2 15,-5-4 2-15,-4-1 3 16,-7 0-2-16,-7-1 0 16,-2 1-1-16,-9 0 1 15,-14 3-2-15,1 8 2 16,-4 11-2-16,-12 9 1 16,-10 15-1-16,-7 19-1 15,1 5 2-15,12 5-1 16,17-3-2-16,10-3-6 15,15-6-55-15,0-6-57 16,17-12-92-16,12-6-152 0,16-6-435 16</inkml:trace>
  <inkml:trace contextRef="#ctx0" brushRef="#br1" timeOffset="155669.73">22064 3205 771 0,'0'0'129'16,"0"0"-34"-16,0 0 88 16,0 0-52-16,-9-75-48 15,8 68-2-15,-2 2-22 16,3 5-20-16,0 0-22 0,0 0-15 16,0 20-1-16,0 13-1 15,0 9 1-15,6 3 0 16,0-2-1-16,2-9-1 15,1-5-1-15,1-5-23 16,0-11-14-16,1-2 2 16,1-10 2-16,-2-1 10 15,3-1 14-15,0-15 11 16,-3-8 3-16,0-1-2 16,-4-5 2-16,0-3 4 15,-1-2 11-15,1 2-3 16,1 2 2-16,-4 6-3 15,5 6 2-15,-1 3-4 0,1 7-5 16,8 6-3-16,2 3-4 16,4 0-6-16,8 11 5 15,-1 7-1-15,-1 5 1 16,-1-3 0-16,3 0-14 16,-1-6-8-16,-2-6 0 15,-2-5-7-15,-6-3 5 16,-3 0 8-16,-1-11 12 15,-3-8 5-15,-5-3 3 16,-1-5-2-16,-6 0 8 16,0-1 10-16,0 1 7 15,-6 6-7-15,-6 6 2 16,-4 5-4-16,1 10-1 16,2 0 6-16,-1 17-12 0,-2 19-7 15,1 8 2-15,3 2-5 16,7-3 5-16,5-8-5 15,0-4 0-15,13-9-1 16,4-6-30-16,2-8-44 16,10-8-75-16,17 0-111 15,27 0-167-15,18 0-172 16</inkml:trace>
  <inkml:trace contextRef="#ctx0" brushRef="#br1" timeOffset="156018.87">23294 3081 1050 0,'0'0'57'0,"0"0"-36"15,0 0 150-15,0 0-45 16,0 0-53-16,0 0-35 16,-20-60-22-16,20 87-11 0,-4 16-2 15,0 14 4 1,-1 5-3-16,3-1-2 0,2-4-1 16,0-4-1-16,0-7-1 15,0-10 0-15,0-10-45 16,0-8-35-16,0-5-71 15,0-8-54-15,0-5-60 16,0 0-23-16,0-13 61 16,0-6-76-16</inkml:trace>
  <inkml:trace contextRef="#ctx0" brushRef="#br1" timeOffset="157119.95">23191 3360 163 0,'0'0'346'0,"0"0"-239"15,0 0 57-15,-18-86-13 16,37 72-45-16,13 0-46 15,10 0-1-15,8-1-12 0,4-3-14 16,2-2-15 0,-5 0-12-16,-5-1-3 0,-8 0 0 15,-13 4 0-15,-10 1 1 16,-6 5 2-16,-9 5 30 16,0 1 15-16,0 2 3 15,0 3-10-15,0 0-9 16,0 0-10-16,0 0-11 15,-13 25-9-15,-4 8 1 16,-4 12 0-16,6 5 2 16,9-2-5-16,6 1-1 15,0-3-2-15,0-9 2 16,11-6-4-16,4-8 2 16,2-7-2-16,3-7 0 0,1-7-5 15,1-2-4-15,2 0 0 16,-3-10 6-16,1-8 1 15,-2-10 4-15,-2 0-3 16,-2-1 3-16,-4 0 0 16,0 5 1-16,-5 6 1 15,-2 3-2-15,1 7 2 16,-3 2 2-16,-2 5-2 16,5 1-2-16,2 1-5 15,5 16 4-15,6 7 0 16,2 2 1-16,-3-1 0 0,2 1-1 15,-1-6-10 1,2-5-27-16,1-3-12 0,0-7 5 16,0-5 18-16,0 0 15 15,-1-5 11-15,-3-12 1 16,0-2 4-16,-8-3 0 16,-1-2 14-16,-8 2 11 15,-1 2 0-15,0 1 2 16,-7 5 0-16,-3 2-11 15,0 7 6-15,6 3-14 16,-2 2-6-16,5 0-5 16,-7 11-1-16,2 15-5 0,2 4 5 15,2 4-2 1,2-4-2-16,0-4-10 0,8-5-29 16,2-6-11-1,3-6-18-15,1-4 24 0,2-5 21 16,3 0 17-16,0 0 10 15,0-14 4-15,-2-1-1 16,-1-3 1-16,-1-4 13 16,1-3 3-16,-2 1 4 15,3-1-8-15,0 3 6 16,-2 5-5-16,-3 6-7 16,-4 8 1-16,0 3-11 15,0 6-1-15,4 12 1 16,2 7 0-16,-3 1 2 15,4 0-2-15,-2-6 0 16,4-2-5-16,-1-8-14 0,5-7 0 16,0-3 9-16,1-3 7 15,5-14 1-15,-3-5 1 16,1-7 2-16,-3-5 0 16,-3-2 1-16,-3-3 1 15,-9-1 2-15,-2-1 20 16,-5-3 7-16,0 0 8 15,0-1-3-15,-2 5 2 16,-4 12-9-16,0 12 3 16,2 11-2-16,1 5-15 15,0 29-16-15,-3 18-7 0,-3 15 7 16,-6 8 0 0,2-5 0-16,-5-8 0 0,3-7-10 15,0-9-28-15,5-7-26 16,5-8-24-16,5-6-93 15,0-11-69-15,9-9-100 16</inkml:trace>
  <inkml:trace contextRef="#ctx0" brushRef="#br1" timeOffset="157316.77">24748 3231 764 0,'0'0'153'15,"0"0"4"-15,0 0-1 16,0 0-85-16,0 0-47 0,0 0-19 16,19-10-4-16,5 8-1 15,0 0-13-15,2-2-83 16,-4-4-45-16,-3 3-96 16,1 0-262-16</inkml:trace>
  <inkml:trace contextRef="#ctx0" brushRef="#br1" timeOffset="157509.33">24948 3246 877 0,'0'0'238'0,"0"0"-125"15,0 0 44-15,0 0-79 16,0 0-67-16,0 0-9 15,-2-4-2-15,2 0-43 16,-6-2-152-16,-12 0-221 16</inkml:trace>
  <inkml:trace contextRef="#ctx0" brushRef="#br1" timeOffset="186408.53">20072 4769 553 0,'0'0'47'0,"0"0"28"16,0 0 18-16,-66-78 28 15,59 65-5-15,2 3-31 16,2 5-5-16,2 2-22 15,1 2-19-15,6-1-19 16,31 0-16-16,32 1 4 16,33-2 4-16,34-2 0 15,36 1-3-15,23-5-5 16,13 1-4-16,-1 1-1 16,-16-1-7-16,-17 1-23 15,-17-3-5-15,-19 4-15 16,-24-1-16-16,-24-1-4 15,-28 3 3-15,-20-2-4 0,-14 4 27 16,-11 3 3 0,-4 0-9-16,-9 0-49 0,-4 0-35 15,0 5-39-15</inkml:trace>
  <inkml:trace contextRef="#ctx0" brushRef="#br1" timeOffset="187513.71">20017 4814 428 0,'0'0'72'16,"0"0"-34"-16,0 0 47 0,0 0 18 16,0 0-38-16,0 0-21 15,0-18 2-15,0 17 0 16,-2 1-5-16,2 0-7 16,0 0 1-16,0 0-1 15,0-2 2-15,0 1-4 16,0 1-4-16,0-1-11 15,0-1 2-15,0 2-3 16,0 0-1-16,0 0-5 16,0 0-1-16,0 0-2 15,0 0 1-15,0 0 2 16,0 10-7-16,0 15 3 16,0 14 13-16,0 12 1 0,0 11 4 15,0 13-3-15,0 12 1 16,0 7-8-16,0 9 3 15,3 1-6-15,1 2 2 16,-4-2-9-16,0 5 1 16,0 10-1-16,-10 1 2 15,-3-1 6-15,-5-3-4 16,3-7-6-16,-1-8-2 16,-1-6 1-16,-2-11-1 15,-1-6 0-15,2-10-1 16,1-7 1-16,1-9 0 15,3-10 1-15,4-6 0 0,3-8-1 16,3-3 0-16,2-8-1 16,1-3 1-16,0-3-1 15,0-3 0-15,0-1 0 16,0-3 1-16,0 1 1 16,-2-3-1-16,2 1 0 15,0 0 0-15,0-3 1 16,0 1-1-16,0-1 0 15,0 0 0-15,0 0-1 16,0 0 1-16,0 0-1 16,0 0 1-16,0 0-1 15,0 0 1-15,0 2 0 16,0-2-1-16,0 1 1 16,0 0 0-16,9 2 1 0,9 2 0 15,6-3 0-15,12-2 1 16,13 0 0-16,17 0 1 15,22-7-2-15,16-5 1 16,14-4-2-16,16 2 2 16,5-3 0-16,3 1-3 15,-1 1 1-15,-12 1-9 16,-15 2-28-16,-12-1-19 16,-20 2-1-16,-14 0-17 15,-14 3 2-15,-10 1 46 16,-10-1-48-16,-7 0-47 15,-5 1 29-15,-3-2-43 16,-5 0-100-16,-5-2-259 0</inkml:trace>
  <inkml:trace contextRef="#ctx0" brushRef="#br1" timeOffset="188053.7">22275 4593 142 0,'0'0'108'0,"0"0"-103"16,0 0-2-16,0 0 1 15,0 0-2-15,0 0-2 16,-32-52 0-16,31 52 0 16,-1 0-1-16,-3 0-4 15,-4 0-23-15,-3 0-8 0,-6 2-7 16,3 5-88 0</inkml:trace>
  <inkml:trace contextRef="#ctx0" brushRef="#br1" timeOffset="189046.9">22090 4604 306 0,'0'0'116'15,"0"0"-12"-15,0 0 37 16,0 0-23-16,0 0-23 16,0 0-30-16,-43-20-12 15,43 20-21-15,0 0-21 16,17 0-4-16,15 0-4 15,10 0 4-15,8 0-1 16,5 2-6-16,-1 1 1 0,-6 0 0 16,-8 1-1-16,-6 0 0 15,-9 0 0-15,-8 2 0 16,-6 0 0-16,-3 1 0 16,-4 1 2-16,-1 4 0 15,-2 10 0-15,-1 6 7 16,0 11 10-16,0 1 8 15,0 7 8-15,-3 1-4 16,0 8 2-16,3 4-4 16,0 3-13-16,0 6 0 15,0 1-1-15,0 4-10 16,5-1 6-16,-4-1-6 0,1 0 7 16,-2-3-5-16,0-2-7 15,0-2 2-15,0-1-2 16,-5-1 4-16,-4 4-4 15,0 1 0-15,-1-3 0 16,-2-2 0-16,0-6 3 16,1 1-2-16,0-2-1 15,2-1 0-15,-2-2 0 16,-1-4 2-16,2-2 0 16,-3-6 0-16,2-2-1 15,2-5 0-15,1-3 1 16,1-1-2-16,1-2 1 15,-1-2 0-15,1-1-1 16,-3-1 0-16,3-4 1 16,1-3-2-16,2-3 1 0,2-1 0 15,-1-1 0-15,2-3 0 16,0-1 1-16,0-3 0 16,0 1-1-16,0-2 0 15,0 0 1-15,0 0-1 16,0 1 1-16,0-1-1 15,3 0 0-15,-1-1 0 16,1 0 0-16,-2 0 0 16,1-2 0-16,-1 1 1 15,-1-2-1-15,2 0 0 16,-1 0 0-16,1 2 1 0,2-2-1 16,-4 0 0-16,0 0 0 15,0 0 1-15,0 0-1 16,0 0 0-16,0 0 0 15,0 0 1-15,0 0 0 16,0 0 1-16,0 0 1 16,0 0 0-16,-3 0 3 15,-16 0-6-15,-13 0 2 16,-15 0-2-16,-14 6 1 16,-24 3 1-16,-20 5 0 15,-14 3 6-15,-6 3-6 16,10 4 0-16,19 2-2 0,13-2 0 15,8-3-6 1,17-7-44-16,16-12-124 0,26-2 15 16,16-29-259-16</inkml:trace>
  <inkml:trace contextRef="#ctx0" brushRef="#br1" timeOffset="190863.66">20242 4678 468 0,'0'0'38'15,"0"0"-4"-15,0 0 40 0,0 0 56 16,0 0-47-16,0 0-31 16,-3-19-24-16,3 28 0 15,9 11 30-15,10 8 14 16,5 8-12-16,9 7-5 15,4 3-3-15,7 7-13 16,8 0-3-16,7 6-8 16,5 3-11-16,7 4-3 15,1 1-3-15,-1-1-1 16,4 2-4-16,0-4-5 16,-1 1 4-16,-3-4-4 15,-8 0 1-15,-8-1 0 16,-4-2-2-16,-2 0 2 15,-4-1-2-15,-1-1 1 16,-5 0-1-16,-4-3 0 0,-1-6 0 16,0-6 0-16,-3-4 0 15,2-5 0-15,0-2 0 16,-3-1 2-16,-2-2-3 16,-4-2 1-16,0 1 0 15,-5 3 0-15,-2-2 0 16,-1 3 0-16,-2-2 0 15,0 2 1-15,-2-2-1 16,3-2 1-16,0-2-1 16,1-2 0-16,3-2-1 15,-2-3 1-15,1-1-1 16,0-1 0-16,-2 2 0 0,-2 0 0 16,-1 0 1-16,-2 2 0 15,-1-2 0-15,2-3 0 16,-3 0 0-16,-1-3-1 15,2 0 1-15,-1-3 0 16,2 0-2-16,2 1 2 16,-1-4-3-16,0 2 0 15,0-2-6-15,-2 0-6 16,-1-2-8-16,0-1-16 16,0-2-18-16,0 0-31 15,3 0-43-15,1 0-38 16,2-15-101-16,2-3-220 15</inkml:trace>
  <inkml:trace contextRef="#ctx0" brushRef="#br1" timeOffset="191929.93">22431 4799 64 0,'0'0'472'0,"0"0"-384"16,0 0 32-16,0 0 10 0,0 0-36 16,0 0-25-16,-29-62-24 15,-1 64-13-15,-9 20-7 16,-12 9 0-16,-5 7-9 16,-5 6 0-16,-7 7-1 15,-2 12-5-15,-9 8-2 16,-1 5-6-16,2 2-2 15,7 0 1-15,5-3-1 16,5-5-1-16,3-2 1 16,4-4 2-16,2-5-2 15,1-3 0-15,2-1 0 16,-2-1 0-16,2-1 0 0,-1 2 1 16,1-5-2-16,-1 1 1 15,2-6 0-15,-1-1 1 16,2-3 0-16,0 2 0 15,3-2-1-15,3-2 0 16,5 0 1-16,2-2 0 16,2-1-2-16,4-3 1 15,0 1 0-15,-1-1 0 16,3-1 0-16,-3 1 1 16,-1-1-3-16,1 0 2 15,-6-3 0-15,1 3-1 16,-2-2 1-16,-1-1 0 15,1-1 0-15,0-1 0 16,0 2 2-16,4-1-1 0,0-2-1 16,1 3 0-16,1-4 1 15,0 1-1-15,0-2 0 16,-1 1 0-16,1-1 0 16,0-2 0-16,-1 4 0 15,3-2 1-15,1 1-1 16,6-2 4-16,0 0 4 15,5-2-2-15,2-3-2 16,1-2 1-16,2-1-2 16,2-1-1-16,-2-1 1 15,-3-2 0-15,2 0-1 16,-1-2-1-16,2-4 0 16,5-1 2-16,1-2-1 0,3-1-2 15,2 1 2-15,0-2-2 16,0 0 0-16,0 0 0 15,0 0-2-15,0 0-5 16,12-6-33-16,13-14-43 16,9-10-43-16,5-9-143 15,-1-1-440-15</inkml:trace>
  <inkml:trace contextRef="#ctx0" brushRef="#br1" timeOffset="194129.42">19840 4268 659 0,'0'0'101'16,"0"0"-17"-16,0 0 46 16,-28-80-25-16,6 75-30 15,-6 5-29-15,-7 10-18 16,-4 21-10-16,-2 7-4 15,6 1-5-15,10-1-5 0,15-4-3 16,10-4-1 0,0-5 0-16,23-5-5 0,13-9 1 15,12-9-2-15,10-2-8 16,4-12-23-16,-4-9-18 16,-6-7-16-16,-12-2-3 15,-12-4-6-15,-11-3 30 16,-14-4 24-16,-3 4 21 15,-15 3 5-15,-8 5 0 16,1 11 9-16,6 8 24 16,5 6 24-16,7 4 19 15,4 0-29-15,0 20-38 16,10 14 12-16,13 4 8 16,0 6-4-16,3 0-15 0,-2 0-3 15,-2 0-5-15,-3-1 0 16,-5-5-2-16,-2-1-9 15,-3-6-87-15,-2-7-108 16,-1-9-220-16</inkml:trace>
  <inkml:trace contextRef="#ctx0" brushRef="#br1" timeOffset="195429.59">22803 3961 727 0,'0'0'121'16,"0"0"1"-16,0 0 36 15,0 0-59-15,0 0-55 16,0 0-29-16,-40 27-11 16,30 13 7-16,3 7-5 15,3-1-1-15,2-1-4 16,2-4 0-16,0-2 1 15,0-10-2-15,3-5 1 16,10-7-1-16,3-10-2 16,3-5 2-16,3-2 1 15,-1 0 1-15,5-12 0 16,-4-8-2-16,0 1 2 0,-2 0 2 16,-1 2-1-16,-1 5 3 15,1 3 0-15,-1 5-5 16,0 4 0-16,3 0-1 15,0 13-1-15,-2 10-1 16,1 5 2-16,-7 4-1 16,-3 4-1-16,-5-2-2 15,-5 4-12-15,0-5-11 16,0-3-12-16,-16-3-8 16,-8-8 14-16,-2-2 11 15,-5-7 12-15,0-4 10 16,-1-5 0-16,0-1 0 15,1 0 4-15,5-14 0 16,2-6-1-16,6-3 8 16,6-2-11-16,8-3 0 0,4 6-11 15,0 3-34-15,12 5-119 16,10 3-215-16</inkml:trace>
  <inkml:trace contextRef="#ctx0" brushRef="#br1" timeOffset="196499">22773 6878 320 0,'0'0'410'16,"0"0"-316"-16,0-71 49 15,-6 55 13-15,-5 7-37 16,-2 9-46-16,-6 0-24 16,-7 18-31-16,-5 17-4 15,0 8 0-15,5 8-7 16,10 4 0-16,9-2-6 16,7-4-1-16,0-8 0 15,16-8-4-15,12-11-3 16,5-9-36-16,6-9-49 15,1-4-85-15,-4-9-99 16,-7-13-326-16</inkml:trace>
  <inkml:trace contextRef="#ctx0" brushRef="#br1" timeOffset="197248.06">19763 7553 739 0,'0'0'161'15,"0"0"-56"-15,0 0 52 16,0 0-46-16,-110-11-72 16,47 36-3-16,-9 7-5 15,4 7-4-15,7-3-4 16,15-4-13-16,19-6-5 15,15-6-5-15,12-4-3 16,0-3 2-16,15-9-6 16,20-4 1-16,15-8 4 15,11-23 0-15,5-7-20 0,0-10-18 16,-9-8-10 0,-8-5-2-16,-14-4 10 0,-18 0 23 15,-15 2 12-15,-2 9 5 16,-22 11 2-16,-7 11 3 15,3 14 9-15,7 10 14 16,6 8 18-16,10 0-9 16,3 23-21-16,3 11 2 15,20 10 19-15,2 3-10 16,5 4-3-16,-2 0-3 16,-3 3-12-16,-4-4-6 15,-4-3-1-15,-7-3 0 16,-2-3-23-16,0-7-68 15,2-9-118-15,-1-10-209 16</inkml:trace>
  <inkml:trace contextRef="#ctx0" brushRef="#br1" timeOffset="199648.19">20455 4021 580 0,'0'0'78'16,"0"0"18"-16,0 0 27 0,0 0 4 16,0 0-46-16,0 0-27 15,-54-22-38-15,47 62-7 16,-2 19 12-16,-3 6-4 16,3 1-7-16,3-2-3 15,4-1-1-15,2-8-6 16,0-7 0-16,2-10 0 15,12-9-15-15,6-7-43 16,9-13-40-16,7-9-46 16,6-2-67-16,5-25-189 15</inkml:trace>
  <inkml:trace contextRef="#ctx0" brushRef="#br1" timeOffset="200164.26">20752 4085 625 0,'0'0'169'0,"0"0"-27"16,0 0 5-16,7-81-47 16,14 61-39-16,-3 6-14 15,0 5-17-15,-3 3-16 16,-2 6-12-16,-4 0-2 15,-3 6 0-15,-6 17-3 16,0 6-10-16,-3 8-15 16,-16 0-2-16,-1-1 3 0,1-3-2 15,3-7 10-15,2-3 12 16,8-7 0-16,2-4 5 16,2-7 1-16,2-2-3 15,0-3 1-15,2 0 0 16,13 0 3-16,6-6 1 15,-1-5 0-15,2 2-1 16,-3 1 0-16,-7 3 0 16,0 2 0-16,-3 3-1 15,-2 0-3-15,3 0-9 0,0 3-5 16,-1 8-9-16,-1 2 5 16,-3 2 6-16,-5 1 2 15,0 4 8-15,-2-1 1 16,-15 3 5-16,-9-2-2 15,-5-2 4-15,-3-3-4 16,-1 0 0-16,4-6-13 16,6-4-29-16,8-5-39 15,10 0-48-15,7-6-120 16</inkml:trace>
  <inkml:trace contextRef="#ctx0" brushRef="#br1" timeOffset="200462.08">21062 3889 776 0,'0'0'137'16,"0"0"7"-16,0 0-30 15,0 0-54-15,0 0-18 16,118-3-9-16,-72 23-17 15,-3 7-5-15,-4 3-11 16,-9 7 4-16,-8 2-4 16,-11 3-2-16,-10 1-3 15,-1 0-25-15,-16-3-30 16,-18-1-23-16,-10-3-5 0,-6-5-25 16,-3-2-37-1,-3-8-107-15</inkml:trace>
  <inkml:trace contextRef="#ctx0" brushRef="#br1" timeOffset="204044.31">23415 4177 664 0,'0'0'84'0,"0"0"6"15,0 0 24-15,0 0 2 16,0 0-38-16,0 0-47 16,0 0-15-16,-47 1-14 15,46 36 14-15,-1 6 3 16,2 5-9-16,0 1-2 0,0-4-4 15,8-2-3 1,5-3-1-16,7-8-5 0,3-5-17 16,9-7-60-16,5-9-49 15,3-10-66-15,2-1-149 16</inkml:trace>
  <inkml:trace contextRef="#ctx0" brushRef="#br1" timeOffset="204553">23771 4260 692 0,'0'0'130'0,"0"0"-2"0,0 0 34 16,0 0-44-16,0 0-50 15,0 0-22-15,15-72-19 16,-9 72-19-16,3 0-8 15,1 4 3-15,2 11-3 16,-3 4-1-16,-4 5-1 16,-5 1-22-16,0 1-15 15,0-2 8-15,-6 1-2 16,-5-5 11-16,2-2 0 16,3-8 11-16,3-3 8 15,2-4 2-15,1-2-1 16,0-1 0-16,0 0-1 15,0 0 3-15,4 0 1 16,13 0 3-16,1-6-2 16,4-2-2-16,-3 4 0 0,-4 2 0 15,-2 2 0-15,-2 0-1 16,0 0-1-16,-3 3-1 16,0 10 1-16,-5-1-5 15,-3 5-2-15,0 3-10 16,0 1 9-16,-18 2 6 15,-5 0-5-15,-6-2-4 16,-8 0-1-16,-1-2 1 16,2-5-5-16,5-1-8 15,7-6-36-15,11-6-27 0,7-1-72 16,6-1-76-16</inkml:trace>
  <inkml:trace contextRef="#ctx0" brushRef="#br1" timeOffset="204844.53">24138 4006 814 0,'0'0'121'15,"0"0"-16"-15,0 0 24 16,0 0-30-16,0 0-28 15,125 39-21-15,-71 3-9 16,-2 8-21-16,-4 6-5 0,-8 8-9 16,-13 2-6-16,-11 0 3 15,-11 4-3-15,-5-4-2 16,-18-2 0-16,-22-1-18 16,-13-3-44-16,-9-3-54 15,-5-5-71-15,1-6-113 16</inkml:trace>
  <inkml:trace contextRef="#ctx0" brushRef="#br1" timeOffset="208129.3">23288 6859 556 0,'0'0'152'15,"0"0"-17"-15,0 0 11 16,0 0-38-16,0 0-22 0,0 0-29 16,-30-57-10-16,30 49-17 15,12 0-11-15,1 5-5 16,1-1-8-16,4 2-5 16,1 2 0-16,-3 0-1 15,2 0-1-15,-3 0-2 16,-3 9-1-16,-5 5-12 15,-3 4-13-15,-4 0 2 16,0 2 2-16,0-1-1 16,-7 1 3-16,-4 1 11 15,2-6 5-15,3-1 5 16,3-6 2-16,3-2-5 0,0-1 5 16,0-4-3-16,0 1 1 15,12-2 2-15,7 0 0 16,5 0 1-16,3 0 0 15,-3 0-1-15,-3 0-1 16,-8 0 1-16,-3 0 0 16,-4 0-1-16,-3 3-1 15,-3 9 1-15,0 2 1 16,0 5-4-16,-4 0 1 16,-11 1 1-16,-5-3-6 15,-2 1 0-15,-3-4-10 16,1-2-20-16,3-4-21 15,3-5-49-15,5-3-13 16,-1 0-79-16,5-11-57 0</inkml:trace>
  <inkml:trace contextRef="#ctx0" brushRef="#br1" timeOffset="208377.87">23210 6777 566 0,'0'0'97'16,"-85"-3"13"-16,49 3 7 16,8 14 3-16,7 3-32 15,9 6-36-15,6 7-20 0,6 9-2 16,0 9-4 0,7 6-10-16,12 4-3 0,3-3-6 15,5-4-4-15,1-10-3 16,3-2-7-16,4-10-61 15,2-7-78-15,9-12-82 16,1-10-199-16</inkml:trace>
  <inkml:trace contextRef="#ctx0" brushRef="#br1" timeOffset="208643.89">23746 6677 808 0,'0'0'83'0,"0"0"35"16,0 0-13-16,0 0-19 15,0 0-4-15,88 50-33 16,-39-20-14-16,-6-1-16 16,-5 7-11-16,-12 3-5 15,-9 3-1-15,-11 3-2 16,-6 4-1-16,-20 1-9 15,-19-2-48-15,-13-3-50 16,-9-7-42-16,-4-6-118 16,-4-6-350-16</inkml:trace>
  <inkml:trace contextRef="#ctx0" brushRef="#br1" timeOffset="209593.94">20248 7510 563 0,'0'0'146'16,"0"0"2"-16,0 0-7 15,0 0-14-15,0 0-32 0,0 0-38 16,33-69-9-16,-14 60-20 16,1 6-12-16,-1 3-6 15,-3 0-9-15,-4 10-1 16,-3 12 0-16,-6 6-1 16,-3 4-13-16,0 5-13 15,-9 0-7-15,-3-5 1 16,-1-2-3-16,5-8 4 15,4-6 16-15,2-7 0 16,2-3 5-16,0-3 4 16,0-1 3-16,0-2 1 15,11 0 3-15,5 0 3 16,2 0 0-16,1-2-3 0,-3-1 0 16,-3 0-1-16,-1 3 1 15,-5 0 0-15,4 0-1 16,-4 0 0-16,1 3-1 15,2 5 1-15,-4 3-2 16,-2 1-5-16,-2 2-6 16,-2-1-3-16,0 1 10 15,-5 0-1-15,-9 0-3 16,-4-5-1-16,-6-1-6 16,2-2-45-16,-1-6-16 15,1 0-21-15,1 0-96 16,6-12-20-16</inkml:trace>
  <inkml:trace contextRef="#ctx0" brushRef="#br1" timeOffset="209861.33">20149 7475 39 0,'0'0'507'0,"0"0"-378"16,0 0-20-16,0 0 0 15,0 0-22-15,0 0-35 16,-71 50 4-16,71-8-6 16,0 7 0-16,0 6-8 15,0-2-11-15,0 0-15 0,10-3-8 16,4-7-4 0,6 1-4-16,6-8 0 0,5-8-12 15,5-8-73-15,7-12-73 16,6-8-84-16,2-7-269 15</inkml:trace>
  <inkml:trace contextRef="#ctx0" brushRef="#br1" timeOffset="210127.65">20677 7354 789 0,'0'0'97'0,"0"0"9"0,0 0 21 16,0 0-57-16,0 0-14 16,120 13-12-16,-67 17-12 15,-1 8-14-15,-8 8-13 16,-7 2 0-16,-11 2-5 16,-13 0 0-16,-13-1-5 15,-6-2-18-15,-30 0-35 16,-12-3-51-16,-11-7-18 15,-4-3-56-15,-1-7-82 16</inkml:trace>
  <inkml:trace contextRef="#ctx0" brushRef="#br1" timeOffset="-213592.95">27212 6404 516 0,'0'0'121'0,"0"0"-93"16,0 0-8-16,0 0 67 15,0 0-13-15,0 0-28 16,0 0-14-16,-6-9-4 16,9 6-5-16,13 0-3 15,5-1-1-15,5 0-7 16,5 1 5-16,5-1 0 15,6 0-5-15,5 0-3 16,7-2-3-16,9 1-5 0,4 0 2 16,3 5-3-16,0-4 2 15,0 2-1-15,-6-1 2 16,-1 3-3-16,-1-3 1 16,10 1 0-16,13-1-1 15,6-3 0-15,6 3 1 16,-3-2-1-16,-4 0-1 15,-7 2 0-15,-3 2 1 16,-3 0 0-16,-1-1 0 16,-5 2 0-16,-3 0 0 15,-6 0 0-15,-4-3 0 16,-1-1 0-16,-3 0 3 0,2-1-3 16,2-1 0-1,-1-1 0-15,2 0 0 0,-7-1 0 16,-3 3-1-16,-7-1 1 15,-2 3-1-15,5-2 1 16,-2 2-2-16,3 2 2 16,0 1 0-16,0 0 0 15,-2 0 0-15,0 0-2 16,-3-2 1-16,-2 2 0 16,-2 0-1-16,-6 0-5 15,-3 0-8-15,-6 0 4 16,-5-1 0-16,-3 1-1 15,-4-2-2-15,-5 2-12 16,-2-1-11-16,-3-1-14 16,0-3-10-16,0-2-125 0,-18-3-217 15</inkml:trace>
  <inkml:trace contextRef="#ctx0" brushRef="#br1" timeOffset="-210054.16">27312 4196 124 0,'0'0'377'0,"0"0"-330"16,0 0 18-16,0 0 44 15,0 0-20-15,0 0-19 16,0 0-16-16,-5-38-20 16,1 38-6-16,0 12-6 15,-2 10 5-15,-2 7 6 16,2 7-9-16,-1 6 3 15,1 1-5-15,1 3 3 16,1 3-5-16,-1 1-5 16,4 4 3-16,-2-2-6 0,1 6-3 15,2-2 0-15,-1 5-1 16,-2 1-2-16,3 0 1 16,0-1-3-16,0-5 0 15,0 1-1-15,0-4-3 16,3-1 1-16,1 0-1 15,-1-4 1-15,2-5-1 16,-1-4 2-16,-2-3-2 16,1-5 0-16,0-1 0 15,-2-1 0-15,-1-2 2 0,3-1-2 16,1 1 0 0,1 0 0-16,3 0 0 0,1-1 0 15,4-2-1-15,0 1 2 16,1-3-2-16,-1 0 1 15,-4-1 0-15,1 0 2 16,-5-1-2-16,0 4 0 16,-4 0 1-16,1 1-1 15,1 3 1-15,-2 2-3 16,2-1 2-16,0 3 0 16,3-4 2-16,-3-3-2 15,1-1 1-15,-2-1-1 16,1 0 0-16,-2-4-1 15,-1 2 1-15,0-1 2 16,0-1-2-16,0 0 1 0,0 1-1 16,0-1 1-16,0 1 0 15,-1-1-1-15,-2-2 0 16,1 2 0-16,1-6 0 16,-1 1 0-16,1 1 0 15,-2-3 1-15,0-1-1 16,-1-1 0-16,1 0 0 15,0-3 0-15,0-1 0 16,3-2 0-16,-2-2-1 16,2 1 1-16,0-3-1 15,0 0-4-15,-3 0-30 16,-1-5-46-16,-1-16-98 0,3-11-187 16</inkml:trace>
  <inkml:trace contextRef="#ctx0" brushRef="#br1" timeOffset="-207938.78">27470 4212 339 0,'0'0'38'0,"0"0"-1"16,0 0 3-16,-91-45 27 15,64 34-14-15,5 1-20 16,7 1 1-16,3 1 25 16,5 0-9-16,2 4-8 15,4-1-9-15,-1 0 3 16,2 4 2-16,0 1-7 16,0 0-10-16,0 0-12 15,3 0-6-15,18 6 3 16,9 11 12-16,7 5 15 15,7 5-7-15,3 5-8 16,4 4-2-16,0 3 9 0,1 1-7 16,-2 5-12-16,3-1-2 15,2 3 5-15,0-1-6 16,0 0 1-16,-1-3 3 16,-3 3-3-16,2 0-4 15,4 5 2-15,-2 3 1 16,0 0 0-16,-5-1-3 15,-6-4 0-15,-3-5-1 16,-6-1 2-16,3-1 0 16,2 1-1-16,2 2 0 15,5 0 0-15,0-4-1 16,3-2 2-16,-3-3-2 0,-1-2 2 16,-6-5-1-1,-2 1 1-15,-6-2-1 0,-6-1 0 16,-2-1 0-16,-4 1 1 15,1-1-1-15,-1-2 2 16,2 1 2-16,2-2 2 16,1 0-2-16,1-2 2 15,4-1-1-15,-1-1 1 16,4-2-2-16,3 0-3 16,-2 0 0-16,-1 0 1 15,-3 0-3-15,-5-2 3 16,-4 1-4-16,-2-3 2 15,1-1 0-15,-1 2 1 0,2-3 0 16,-2 5-1 0,-1-4-1-16,0 2 1 0,-3 1 1 15,3 0 0-15,-3-1-1 16,1 3 0-16,1 0 1 16,-1 0-2-16,1 0 1 15,-1 0-1-15,-2-1 1 16,2-1 0-16,-2 1 0 15,0-2 0-15,0 0 1 16,1-3-1-16,-3 2 2 16,2-4-2-16,-2 3 1 15,3 0 1-15,0 1 1 16,4 1 5-16,1 1 28 0,-1-1-27 16,-1-2-5-16,-3 1-3 15,6 3-1-15,-3 0 2 16,1-3 0-16,-2-3 0 15,-8 0-1-15,-2-4 0 16,1 2 0-16,-1-2-1 16,-3-2 1-16,-1 1-1 15,-1-5 1-15,0 4-1 16,-1-1 0-16,2 0 2 16,-1 0 1-16,1-2-2 15,-2 2-1-15,2-1 3 16,-1 0-3-16,0-1 0 15,0-1 0-15,-2 2 0 16,1-2 2-16,-1 1-2 0,0-1 0 16,0 0 0-16,0 0-3 15,0 0-32-15,0 0-67 16,0-11-98-16,-3-13-283 16</inkml:trace>
  <inkml:trace contextRef="#ctx0" brushRef="#br1" timeOffset="-206476.78">27481 6579 462 0,'0'0'31'15,"0"0"5"-15,0 0 11 16,0 0 70-16,0 0-14 16,0 0-25-16,-44-53-14 15,44 53-23-15,0 0-23 16,0 6-8-16,15 13 9 15,9 8 21-15,4 4 1 16,5 5-5-16,3 3 8 16,4 5-18-16,1 5-8 15,8 2-9-15,5 9 11 16,8 8 4-16,11 7-9 16,9 7-3-16,6 3-3 0,9 2-3 15,0-3-3-15,-1 1-2 16,-5 0 0-16,-2-4 0 15,1-1-1-15,-3-1 0 16,1-2 0-16,-7-5 1 16,-5-2-1-16,-12-5 0 15,-10-4 1-15,-11 0-2 16,-5-8 1-16,-8-5-1 16,-5-7 2-16,-3-7-2 15,-5-5-2-15,-3-7 2 16,-3-3-21-16,-2-5-1 15,-5-2-25-15,-1-2-20 16,-1-4-17-16,-2 2-60 0,0-7-59 16,0-1-132-16</inkml:trace>
  <inkml:trace contextRef="#ctx0" brushRef="#br1" timeOffset="-205702.9">30006 6604 332 0,'0'0'45'16,"0"0"18"-16,0 0 10 15,-53-82-18-15,37 65-7 16,3 3 47-16,-1 2-22 15,7 5-14-15,1 2-9 16,3 2-4-16,0 3-12 16,1 0-6-16,1 0-15 15,-1 2-8-15,-3 16 3 16,-4 9 3-16,-4 13 5 0,-6 16 10 16,-6 16 5-16,-6 12 2 15,-5 12 8-15,1 9-5 16,1 3-5-16,3 2-14 15,1-4-4-15,5-1 4 16,1-3-6-16,2-1-7 16,-1-2 1-16,-2-6 2 15,-5-4 2-15,0-4-4 16,0 0-1-16,-3 1-2 16,-1-1 0-16,-5-3-2 15,-1-6-1-15,1-5 0 16,3-7-1-16,2-8 1 15,7-8 1-15,3-9-1 16,5-11-1-16,5-8-3 0,6-10-44 16,3-6-41-16,1-4-37 15,-1 0-73-15,1-13-293 16</inkml:trace>
  <inkml:trace contextRef="#ctx0" brushRef="#br1" timeOffset="-205537.78">29181 8553 847 0,'0'0'54'16,"0"0"-46"-16,0 0 47 0,0 0-55 16,0 0-3-16,0 0-147 15,37-85-201-15</inkml:trace>
  <inkml:trace contextRef="#ctx0" brushRef="#br1" timeOffset="-202706.35">27467 4163 500 0,'0'0'68'0,"0"0"26"15,0 0 28-15,0 0-37 16,0 0-21-16,0 0-7 15,0 0-10-15,0-5-20 16,2 7-10-16,1 13 0 16,4 5 8-16,3 2 4 15,1 4-6-15,1 1-2 16,3 2-5-16,-2 5-4 16,5 0-4-16,3 4 1 15,-3-1-4-15,4 2 1 16,-1 4 1-16,-4-2-3 15,-1 3-2-15,-4 1 5 16,0 1 5-16,1 5 22 0,-1 5-11 16,1 4-16-16,3 1 0 15,1 0 5-15,3 0-3 16,1 3-5-16,1 1 3 16,-1 1-2-16,0 2 0 15,0 1 0-15,1-1 9 16,2 5-11-16,1 2 3 15,5-2-1-15,3 1-2 16,1 3 0-16,8 4-2 16,1 4 2-16,2 2-3 15,1-1 0-15,-4-3 0 16,-2 3 0-16,-4-2 2 0,0-2 0 16,-2-4-2-16,0-3-3 15,-2-4 3-15,-3-1 1 16,-3-1 1-16,-4 0-2 15,-4-1 0-15,-3 1 0 16,-3 0 1-16,-3-4-1 16,0-1 1-16,3-3-1 15,0-2 0-15,0-1 2 16,3-2-2-16,0 0 0 16,-2-5 0-16,2-1 0 15,0-1 0-15,-2-6 1 0,1 1-3 16,-2-1 4-1,-5-2-2-15,2-1 0 16,0-2 0-16,0-1-1 16,1-4 2-16,-1 1-2 0,-1-3 2 15,1 2-1-15,1-2 0 16,-2-4 0-16,-1 2 2 16,-1-4-4-16,3 0 2 15,-3-2 0-15,0-4 0 16,-1-4 1-16,-2-2-1 15,0-4 0-15,-1 2 2 16,1-3-2-16,-1-2 0 16,-1-2-1-16,1 0 1 15,-1 0 0-15,1 1 0 16,-1 0 0-16,2 1 0 16,2 0 0-16,-2 2 0 0,1-3 0 15,1 2 0-15,-2 0 0 16,1-4 0-16,-1 2 1 15,0-2-1-15,0 0 0 16,-1 0 0-16,-2-3 0 16,0 2 0-16,0-2 0 15,0 0 0-15,0 1 1 16,0-1-1-16,0 0 0 16,0 0 1-16,0 0-1 15,0 0 0-15,0 0 3 16,0 0-3-16,0 0-1 15,0 0-7-15,0 0-35 16,0 0-39-16,0-11-60 0,0 0-31 16,-3-3-64-16,1 0-163 15</inkml:trace>
  <inkml:trace contextRef="#ctx0" brushRef="#br1" timeOffset="-202310.69">29038 8170 521 0,'0'0'67'0,"0"0"-7"16,0 0 45-16,0 0-38 15,0 0-28-15,0 0-7 16,-17-37 6-16,17 37-11 16,0 0-1-16,0 0 1 15,0 0-8-15,0 0 1 16,-1 0 0-16,1 0-1 15,0 0-7-15,0 0-6 0,-2 0 0 16,2 0-4 0,0 0-2-16,-1 0-1 0,1 3-16 15,0 4-63-15,-3 1-82 16,-3-3-111-16,-4-3-297 16</inkml:trace>
  <inkml:trace contextRef="#ctx0" brushRef="#br1" timeOffset="-201422.14">28857 7611 463 0,'0'0'97'15,"0"0"-54"-15,0 0 69 16,0 0-11-16,0 0-26 16,0 0-10-16,-3-44-14 15,3 42 0-15,0 2-5 16,2 0-7-16,4 0-2 16,6 0 2-16,4 7-7 15,5 13 7-15,3 4-6 16,0 14-3-16,-1 7 4 15,3 8-3-15,-4 11 1 0,5 7-1 16,2 6-11 0,-3 4-2-16,3-2-6 0,-4 0-3 15,-1-8-9-15,-6-9 1 16,-2-10 0-16,-2-15-1 16,-5-9 0-16,2-3-1 15,0-6 1-15,-1-5 1 16,-1-2-1-16,-4-7 1 15,-4-2-1-15,-1-3 0 16,0 0 0-16,0 0 0 16,0 0-1-16,0 0-17 15,0 0-21-15,0-8-36 0,0-4-40 16,0 1-29 0,0-2-59-16,0-1-64 0,0 3-97 15</inkml:trace>
  <inkml:trace contextRef="#ctx0" brushRef="#br1" timeOffset="-201263.03">29269 8447 448 0,'0'0'201'0,"0"0"-82"16,0 0 4-16,0 0-20 16,0 0-44-16,0 0-29 15,-1 0-19-15,-1 0-11 16,0-3-24-16,-4-2-119 0,-1-1-212 15</inkml:trace>
  <inkml:trace contextRef="#ctx0" brushRef="#br1" timeOffset="-198271.57">27321 3513 514 0,'0'0'157'0,"0"0"-68"16,0 0 39-16,0 0 4 15,0 0-33-15,0 0-27 16,-18-62-5-16,24 44-14 15,7-2-22-15,4 2-7 0,-1 1-15 16,2 3-3-16,-3 5-3 16,0 4-3-16,-2 0 0 15,1 5-3-15,-1 0-1 16,2 2-4-16,-3 13-31 16,-4 7-21-16,-4 3 5 15,-4 3-2-15,0-1 16 16,-1 1 12-16,-11 0 11 15,-3-2 10-15,1-4 5 16,4-3 3-16,1-5 3 16,6-6-3-16,3-3 2 15,0-4 1-15,0-1 4 16,18 0 5-16,5 0 2 16,7 0-3-16,-2-3-5 0,0 0-3 15,-6-2-3-15,-4 3-2 16,-6 2 2-16,-4 0 0 15,-1 0-1-15,-4 7 2 16,0 5-3-16,-3 2 4 16,0 3-2-16,0 1 0 15,-8 3 1-15,-11 1 0 16,-6-3-1-16,-1-1-1 16,0-4-4-16,0-2-20 15,2-5-24-15,2-6-73 16,3-1-25-16,5-1-131 15</inkml:trace>
  <inkml:trace contextRef="#ctx0" brushRef="#br1" timeOffset="-197323.67">26526 3872 912 0,'0'0'52'0,"0"0"-31"16,0 0 60-16,0 0-15 15,0 0-35-15,0 0-22 16,34-14-7-16,-12 2 1 16,1-7-2-16,-1-8 3 15,-2 1-4-15,-7-10 0 16,-4-2-1-16,-8-2 1 15,-1 1-7-15,0 2 4 0,-13 9 3 16,1 9 2-16,5 9 1 16,-1 8 1-16,7 2 2 15,1 0-2-15,0 12-3 16,0 17-1-16,0 7 12 16,0 8 2-16,0 1 0 15,-2 2-8-15,2-2-4 16,0-1-1-16,0-5-1 15,0-2 0-15,0-6-5 16,0-4-49-16,0-7-68 16,0-6-89-16,0-8-91 15</inkml:trace>
  <inkml:trace contextRef="#ctx0" brushRef="#br1" timeOffset="-197168.95">26584 4025 565 0,'0'0'198'16,"0"0"-150"-16,0 0 32 16,0 0 3-16,0 0-32 15,0 0-32-15,106-49-13 16,-58 32-6-16,1-1-3 16,3-2-40-16,-1-4-117 15,-8-3-184-15</inkml:trace>
  <inkml:trace contextRef="#ctx0" brushRef="#br1" timeOffset="-196874.17">27108 3323 750 0,'0'0'78'0,"0"0"14"16,0 0 8-16,0 0 10 16,0 0-41-16,0 0-38 15,-79 69 3-15,79-16-4 16,0 4-8-16,0 7-10 0,4 1-6 16,6-3-2-16,3 0-3 15,3-12-1-15,2-7-5 16,6-11-50-16,7-15-79 15,12-12-61-15,8-5-154 16</inkml:trace>
  <inkml:trace contextRef="#ctx0" brushRef="#br1" timeOffset="-196589.79">27745 3237 821 0,'0'0'101'0,"0"0"-25"16,0 0 30-16,0 0-10 15,0 0-46-15,0 0-2 16,89 51-9-16,-50-22-19 16,1 4-7-16,-9 1-11 15,-7 1 0-15,-7-3-1 16,-10 2-1-16,-7 1-10 15,0 2-45-15,-22 2-14 16,-14 0-33-16,-7 0 10 16,-8-3-52-16,-4-7-27 15,-2-5-92-15</inkml:trace>
  <inkml:trace contextRef="#ctx0" brushRef="#br1" timeOffset="-189924.74">26263 6737 87 0,'0'0'466'15,"0"0"-333"-15,0 0-10 16,0 0 9-16,0 0-27 15,0 0-24-15,0 0-23 16,-19-19-12-16,16 19-18 16,2 0-12-16,-2 0-10 15,-3 5-1-15,0 7-4 16,-2 0 2-16,2 3-3 0,3 0 1 16,3-4-2-16,0 3 1 15,0-2-1-15,7 1-3 16,9-2 4-16,4 0-5 15,0-5 0-15,2-2 1 16,-2 0 0-16,-5-1-6 16,-2 0-8-16,-3 3-6 15,-2-3 6-15,-2 5-5 16,-2-2 12-16,-2 5 0 16,-2-2-1-16,0 4 0 15,0 3 11-15,-6 0 0 16,-9 1 1-16,-3 0 0 15,0-2 0-15,-4-1 0 0,1-1 0 16,3-6-1-16,0-2 1 16,3-3-3-16,2-2-12 15,-1 0-19-15,4-2-32 16,-1-18-63-16,7-5-74 16,4-8-75-16</inkml:trace>
  <inkml:trace contextRef="#ctx0" brushRef="#br1" timeOffset="-189715.35">26319 6794 446 0,'0'0'268'16,"0"0"-174"-16,0 0 3 15,0 0 2-15,0 0-39 16,0 0-34-16,65-76-17 15,-35 63-8-15,3 2-1 16,3-1-4-16,1 1-49 16,-4 2-89-16,-5-4-109 15,-11-1-198-15</inkml:trace>
  <inkml:trace contextRef="#ctx0" brushRef="#br1" timeOffset="-189391.74">26781 6402 703 0,'0'0'132'16,"0"0"-14"-16,0 0-4 15,0 0 31-15,0 0-54 16,0 0-33-16,-61-25-37 15,58 59-9-15,0 16 11 16,-2 15 10-16,1 10-6 16,-2 6-2-16,2 3-11 15,1 2-6-15,3 3-6 0,0-2-4 16,14-6 2 0,12-11-13-16,8-17-50 0,9-20-60 15,11-20-71-15,7-13-85 16,2-18-287-16</inkml:trace>
  <inkml:trace contextRef="#ctx0" brushRef="#br1" timeOffset="-185174.72">26952 6863 688 0,'0'0'142'15,"0"0"-54"-15,0 0 54 16,0 0-15-16,0 0-47 16,0 0-32-16,-22-48-14 15,22 41-15-15,15 2-9 16,-1 1-10-16,2 2 2 0,-3 2-4 15,-2 0 1-15,-2 0-2 16,-3 6-4-16,-3 9-21 16,-2 1-12-16,-1 3 4 15,0 1 6-15,0-1-4 16,0 1 5-16,-1-5 13 16,-1-1 8-16,2-6 6 15,0-1 2-15,0-4 0 16,0-1 0-16,0-2 0 15,0 0 1-15,0 0-1 16,8 0 5-16,5 0-2 16,0 0-1-16,4 0 0 0,-1 0-1 15,-1 0-2 1,0 1 1-16,0 2-3 0,-3 2 0 16,-1 3 0-1,-3 0-7-15,-2 2 4 0,-4 0-5 16,-2 2 5-16,0 3 3 15,-2 0 3-15,-15 1 0 16,-2-2 0-16,-3-2-3 16,0-2 0-16,4-3-23 15,3-1-35-15,6-6-52 16,3 0-37-16,3-9-107 16,3-16-68-16</inkml:trace>
  <inkml:trace contextRef="#ctx0" brushRef="#br1" timeOffset="-184891.32">27208 6677 687 0,'0'0'99'16,"0"0"-4"-16,0 0 36 15,0 0-16-15,0 0-50 16,0 0-21-16,86 7 6 15,-44 14-3-15,-2 9-23 16,0 2-4-16,-2 6-7 16,-7 2-7-16,-2 4-2 15,-12 1-4-15,-6 5 0 0,-11 3 0 16,0-4-5 0,-11-1-19-16,-16-7-37 0,-4-4-53 15,-6-4-48-15,-6-11-114 16,-2-4-235-16</inkml:trace>
  <inkml:trace contextRef="#ctx0" brushRef="#br1" timeOffset="-180492.16">30541 6111 796 0,'0'0'114'0,"0"0"-40"0,0 0 40 16,0 0-10-1,-7-77-49-15,16 68-35 16,4 5-9-16,4 3-10 0,0 1-1 16,2 1-3-16,-2 14 1 15,-6 5 1-15,-3 3-7 16,-6 4-28-16,-2 0-13 15,0 2 10-15,-7-3 10 16,-4-1 8-16,2-4 8 16,1-3 6-16,5-2 6 15,1-4 0-15,2-4 1 16,0-3 0-16,0-2 1 16,0 0-1-16,2-2 0 15,12 1 0-15,6-2 1 16,7 0 0-16,1 0-1 0,-3 0 0 15,-4 0-1-15,-3 2 0 16,-5 1 0-16,-4 4-3 16,-2 0 0-16,-3 5-3 15,-4 1-4-15,0 2-7 16,0 5 4-16,-15-2 1 16,-6 2-9-16,-6-2 5 15,-1-1-4-15,2-4-10 16,3-2-29-16,6-5-5 15,11-6-91-15,6 0-58 16</inkml:trace>
  <inkml:trace contextRef="#ctx0" brushRef="#br1" timeOffset="-180208.75">31163 5859 712 0,'0'0'230'16,"0"0"-101"-16,0 0 7 16,0 0-33-16,0 0-50 15,0 0-35-15,-25 68 14 16,25-11 5-16,0 9-6 16,3 2-1-16,3 2-15 15,-3-3-9-15,-3-1-2 16,0-8-3-16,0-3-1 0,0-10-2 15,-2-7-18-15,2-9-41 16,0-10-37-16,0-9-45 16,9-7-51-16,12-3-95 15,4-10-200-15</inkml:trace>
  <inkml:trace contextRef="#ctx0" brushRef="#br1" timeOffset="-179690.8">31548 6077 814 0,'0'0'192'0,"0"0"-53"0,0 0-3 16,0 0-58-16,0 0-34 15,0 0-18-15,32-49-14 16,-21 49-6-16,1 0-6 15,0 13-5-15,2 5 5 16,-5 2 0-16,-5 0-5 16,-2 5-19-16,-2-1-15 15,0-1-16-15,-5 1 9 16,-5-3-1-16,-4-5 21 16,5-2 18-16,2-3 2 15,2-7 6-15,4-4 1 16,1 2-1-16,0-2 4 0,0 0-4 15,0 0 8-15,3 0 7 16,9 0-5-16,4-4-8 16,1 0 0-16,2 1 0 15,-4 0-2-15,1 3-1 16,-4 0-1-16,0 0 2 16,-4 0-1-16,-2 9-5 15,-2 2 5-15,-4 3-16 16,0 5-8-16,0 0-1 15,-4 1-14-15,-11 2 0 16,-5-3-1-16,-2-1-15 16,-2-1 15-16,-1-4-3 15,4-3 3-15,3-5-19 16,6-5-79-16,7 0-80 16</inkml:trace>
  <inkml:trace contextRef="#ctx0" brushRef="#br1" timeOffset="-179409.65">31942 5915 945 0,'0'0'106'15,"0"0"-12"-15,0 0 41 0,112 41-59 16,-76-10-31-1,-4 6-17-15,-2 6-3 0,-6-1-10 16,-9 3-11-16,-6 0-3 16,-9 5 1-16,0 1-2 15,-19-1-3-15,-8 2-1 16,-11-7-20-16,-14-4-78 16,-21-1 1-16,-16-7-185 15,-9-6-183-15</inkml:trace>
  <inkml:trace contextRef="#ctx0" brushRef="#br1" timeOffset="-172809.5">28777 9029 397 0,'0'0'109'16,"0"0"-64"-16,0 0 55 15,0 0 26-15,0 0-31 16,0 0-7-16,4-72 0 15,-4 64-1-15,0-1 2 16,0 4-19-16,0 1-11 16,0 0 1-16,0 0-2 15,0 3-18-15,0-1-5 16,0 2-11-16,0 0-4 16,0 0-9-16,0 0-4 15,0 7-4-15,0 13-1 16,6 6 0-16,6 7-2 0,8 0 1 15,8-7-1-15,5 1 0 16,8-9-2-16,1-5 1 16,4-7-16-16,-5-4-14 15,-5-2-15-15,-8 0-5 16,-9-5 0-16,-7-8 17 16,-4-4 19-16,-3-7 6 15,-5-5 5-15,0 1 3 16,0 0 1-16,-5 5 1 15,-3 3 3-15,1 7 7 16,2 4 21-16,4 4 5 16,1 3 1-16,0 2-13 0,0 0-11 15,0 0-9 1,0 3-5-16,0 16 3 0,1 10-2 16,7 7 9-16,-4 4-4 15,-2 3-2-15,-2 0 1 16,0-2-5-16,0 0 0 15,0-7-1-15,0 0-5 16,0-9-56-16,0-4-38 16,6-9-67-16,11-9-33 15,7-3-114-15,6-9-356 16</inkml:trace>
  <inkml:trace contextRef="#ctx0" brushRef="#br1" timeOffset="-172511.63">29674 8836 204 0,'0'0'704'16,"0"0"-584"-16,0 0 9 15,-53-85 40-15,43 77-69 16,7 4-29-16,0 4-18 15,-2 9-32-15,-7 28-15 16,-7 17 11-16,2 13 2 16,1 0-11-16,13-4-5 15,3 0-1-15,0 0-2 0,11-5 0 16,8-5-2-16,3-9-11 16,-1-8-39-16,6-14-49 15,3-12-55-15,7-9-48 16,12-1-72-16,6-16-91 15</inkml:trace>
  <inkml:trace contextRef="#ctx0" brushRef="#br1" timeOffset="-171461.31">30107 8901 298 0,'0'0'115'0,"0"0"-10"15,0 0 5-15,0 0-26 0,0 0-12 16,0 0-11-16,-13-8-10 16,11 8-16-16,2 0-7 15,0 0 6-15,-1 0-1 16,1 0 1-16,0 0 0 16,-2 0 5-16,2 0-2 15,0 0 5-15,0 0 0 16,0-4 1-16,0-5-1 15,0-5-9-15,11-4-28 16,8 1-5-16,3 1 1 16,2 5-1-16,-4 1 0 15,-4 5-1-15,-5 4 1 0,-1 1 0 16,-4 0-3-16,1 0 0 16,0 6-1-16,-3 9 4 15,-4 4-2-15,0 8 1 16,0-1-2-16,-7 1 1 15,-6 0-3-15,2-5-3 16,3-1 1-16,4-6 4 16,1-4 0-16,3-5 3 15,0-2-1-15,0-4 0 16,0 1 1-16,0-1 0 16,0 0 0-16,12 0 1 15,7 0 1-15,5 0-2 16,-2-1 0-16,1-2 1 0,-3 2-1 15,-3 1-1 1,-1 0 1-16,-2 0-1 0,-4 0 0 16,-1 4-1-16,-1 6-1 15,-2 2-12-15,-2 1-6 16,-4 3 4-16,0 1 3 16,-2-2 2-16,-17 1 2 15,-3-1 5-15,-6-3 2 16,-2 2-6-16,0-6-1 15,-1-1-7-15,2-2-2 16,4-3-16-16,8-2-36 16,4 0-53-16,9-4-58 0,4-13-167 15</inkml:trace>
  <inkml:trace contextRef="#ctx0" brushRef="#br1" timeOffset="-170911.7">30577 8540 664 0,'0'0'139'0,"0"0"5"16,0 0-1-1,0 0 11-15,0 0-60 0,0 0-52 16,60-59-13-16,-1 89 6 16,4 10-13-16,-3 12-8 15,-11 5-4-15,-13 5-5 16,-6 3-3-16,-4 5 0 15,0 0-1-15,-4 1-1 16,-10-4 0-16,-12-1 0 16,-2-6-1-16,-27-2-1 15,-16 0-34-15,-9-7-12 16,-17-3-39-16,-17-7 4 16,-11-4-87-16,-5-6-24 15,-3-4-183-15</inkml:trace>
  <inkml:trace contextRef="#ctx0" brushRef="#br1" timeOffset="-90341.4">18740 9849 593 0,'0'0'43'0,"0"0"-20"0,0 0 6 16,0 0 60-16,-78-77-10 16,77 72-37-16,1 3-2 15,0 2 1-15,0 0-15 16,0 0-15-16,4 4-7 16,14 20 23-16,5 10 29 15,-1 11-13-15,-1 11-8 16,-8 6-4-16,-2 8 3 15,-6 2-8-15,-3 3-12 16,-2 3-4-16,0 1 0 16,0 4-4-16,0 1 0 15,0-1-2-15,0-1-1 16,3 0-2-16,1 0 2 16,0-2-1-16,-3-2-2 0,1-3 1 15,-2-4 2-15,0-3 0 16,-2-3-1-16,-9-1 4 15,3 0-1-15,3-4 1 16,4 2-2-16,1-1-2 16,0-1 1-16,6 1 1 15,4-3-3-15,-1 2 0 16,-3 6 0-16,-1-3 1 16,-1 3-1-16,-1-1-1 15,-2-2 1-15,1-3-1 16,-1-5 0-16,1-3-1 15,-1-6 1-15,1-6-1 0,1-5 2 16,1-8-2-16,-1-6 1 16,2-4 0-1,-2-3-2-15,0-3 2 0,-2-2 1 16,1-2-1-16,-1-3-1 16,-1-2-2-16,2-1-3 15,-2-1-8-15,0 0-6 16,0 0 1-16,1 0-7 15,1 0-16-15,2 0-21 16,4 0-3-16,6 0 7 16,3-7-86-16,2-17-134 15</inkml:trace>
  <inkml:trace contextRef="#ctx0" brushRef="#br1" timeOffset="-89494.85">18846 12684 638 0,'0'0'66'0,"0"0"-21"16,0 0-27-16,0 0 51 15,0 0 13-15,0 0-23 16,-38-72-5-16,46 61-21 15,19-2-15-15,13-2 9 16,17-2-6-16,11 1 1 16,14 1-6-16,12 2-1 15,15 2-4-15,13 5-8 16,19 0 3-16,12 1-5 16,14 1-1-16,12 2 0 0,8 2-1 15,13 0 2 1,19 0 0-16,14 0-1 15,17 0-9-15,4 0 5 0,10 0-11 16,18 0 15-16,22-3-1 16,24-5 1-16,24-4 0 15,28-9 5-15,17-4-5 16,31-8 0-16,21-7 1 16,12-5-1-16,18-6 2 15,7-2-2-15,-1 4 3 16,3 1 1-16,-11 9 16 15,-15 13 3-15,-8 15 6 16,-28 11-9-16,-18 14-14 16,-19 22-6-16,-30 5-1 15,-23 9-6-15,-21-1-1 0,-23-2-6 16,-23-2-23-16,-35-9 1 16,-39-10-8-16,-53-8-12 15,-55-8-6-15,-44-10-9 16,-34 0 27-16,-9-3 43 15,-6-14-26-15,-9 7-21 16,3 1-182-16</inkml:trace>
  <inkml:trace contextRef="#ctx0" brushRef="#br1" timeOffset="62218.53">19316 9590 861 0,'0'0'99'16,"0"0"-39"-16,0 0 84 0,0 0-23 16,0 0-58-16,0 0-33 15,0 0-10-15,-2-9-12 16,2 33-7-16,0 12 4 16,-1 12 16-16,-4 1-6 15,-1 2 4-15,0-2-7 16,-1-2-2-16,2-8-10 15,4-7 0-15,1-7 0 16,0-9-1-16,0-4 1 16,0-7-4-16,0-3-1 15,0-2-4-15,0 0 8 16,0-2 1-16,0-23 7 16,0-13-7-16,0-10-1 0,0-6-4 15,0 1 4 1,0 0-3-16,0 9 2 0,0 2 2 15,4 7 0-15,3 3 0 16,3 6-2-16,0 2 0 16,2 6 0-16,1 2-1 15,4 4-4-15,1 0 1 16,4 4-4-16,0 3-1 16,0 3-6-16,-2 2-6 15,-2 0 3-15,-4 14 7 16,-1 8-2-16,-6 6 9 15,-2 5 0-15,-5 3 5 0,0 1-4 16,-6 5 5 0,-10-5-1-16,-3-3 0 0,2-5 1 15,2-9-1-15,6-9 3 16,4-6-1-16,4-3 0 16,1-2 0-16,0 0 5 15,0 0 11-15,0 0 19 16,0-2-12-16,0-9-9 15,11-4-8-15,6 0-7 16,4 3-2-16,-1 2 0 16,0 4 2-16,1 5-1 15,-1 1-2-15,-2 0 0 16,2 4 1-16,-5 12-6 16,0 4-7-16,-4 3 4 15,-7 4-9-15,-4 2 1 0,0 1 11 16,-9-2-5-16,-10-2 0 15,-3-4 4-15,-3-3 9 16,-1-4-1-16,-3-3 1 16,4-8 0-16,3-3 3 15,2-1-2-15,2 0 3 16,2-7-4-16,6-10 0 16,7-2-8-16,3-1-18 15,4-2-36-15,23 1-11 16,7 3 12-16,11 2-11 15,4-1-22-15,5 4-4 16,-1-2-43-16,0 3 24 0,-8-2 5 16,-5 1 43-1,-6 2 39-15,-7 1 30 0,-8 3 43 16,-10 1 59-16,-4 3 20 16,-5 0 64-16,0-2-43 15,0-1-25-15,0 3-18 16,0 0-5-16,0-1-9 15,0 4-12-15,0 0-15 16,0 0-16-16,0 0-10 16,0 0-12-16,0 0-10 15,0 4-9-15,0 16-2 16,6 3 2-16,1 2-1 16,4 2-1-16,2-6 1 15,1-2-2-15,3-2 2 16,-2-4-2-16,2-6-3 15,-2 0-1-15,-4-4-4 0,-2-3-7 16,-5 0-2-16,-1 0 9 16,0-15 9-16,1-7 0 15,2-4 1-15,-3 2-1 16,0 4 1-16,-2 1-1 16,-1 3 2-16,0 5 2 15,0 2-3-15,0 1 0 16,0 3 0-16,0 4 1 15,2 1-2-15,-2 0 0 16,4 0-4-16,5 6-4 16,9 8 7-16,0 5 1 0,3 0 0 15,-3 1 0-15,-2 0-1 16,2-3 0-16,-1-2-3 16,0-5-6-16,1-4-8 15,0-5-4-15,2-1 4 16,-2 0 14-16,1-17 1 15,-1-4-1-15,-3-6 4 16,-5-10 0-16,1-4 0 16,-8-5 0-16,-3-7 4 15,0 4-3-15,0 6 3 16,-11 6 3-16,-1 13 24 16,3 8 2-16,5 8 1 15,-1 6-8-15,5 2-11 0,0 3-15 16,0 23-1-16,0 12 0 15,0 8 1-15,5 5 1 16,4-2-1-16,0 1 0 16,-1-2-1-16,0-7-1 15,-2-6-7-15,-1-6-33 16,-1-9-38-16,2-4-19 16,-3-8-40-16,1-4-42 15,-1-4-87-15,0 0-115 16</inkml:trace>
  <inkml:trace contextRef="#ctx0" brushRef="#br1" timeOffset="62400.37">20397 9740 778 0,'0'0'95'15,"0"0"16"-15,0 0 20 16,0 0-75-16,0 0-34 15,97-43-17-15,-72 31-5 16,1-2-22-16,-7-1-100 16,-3-1-154-16,-5 0-460 15</inkml:trace>
  <inkml:trace contextRef="#ctx0" brushRef="#br1" timeOffset="64351.03">21289 9501 725 0,'0'0'122'0,"0"0"-20"0,0 0 75 15,0 0-44-15,0 0-49 16,0 0-28-16,9-36-7 16,-9 36-18-16,0 2-17 15,-23 25-10-15,-20 14 1 16,-12 17-1-16,-5 2-1 16,5-1 0-16,8-4 0 15,5-4-3-15,6-8 0 16,4-4 0-16,9-11 0 15,7-8 0-15,8-10-1 16,5-4-4-16,3-6 0 0,0 0-1 16,0 0 6-16,0 0-1 15,0 0 1-15,0 0 0 16,9-11 1-16,13-3-1 16,10-3 0-16,5 2-2 15,6 2 2-15,2 5 0 16,-1 3 0-16,1 5-1 15,0 0-1-15,0 0-1 16,-1 13 2-16,-3 1-5 16,-2 0-22-16,-8 0-12 15,-1-2-11-15,-6-2-30 16,-2-3-17-16,-5-2-5 16,-1-5-37-16,-4 0-27 15,-2 0-59-15,-7-12-148 0</inkml:trace>
  <inkml:trace contextRef="#ctx0" brushRef="#br1" timeOffset="64783.8">21243 9550 614 0,'0'0'135'0,"0"0"4"15,0 0 6-15,0 0-31 16,0 0-27-16,0 0-34 15,0-21-19-15,3 21-14 16,10 4-8-16,10 14 22 16,2 9-8-16,0 10-2 15,0 7 0-15,-3 4-10 16,-2 5-6-16,-2-5-3 16,-1-2-5-16,-3-7 0 0,-2-7-1 15,-2-6-1-15,-2-9-16 16,-2-7-36-16,-3-6-16 15,0-4-20-15,-1 0-27 16,-2-2 11-16,0-20-97 16,0-8-209-16</inkml:trace>
  <inkml:trace contextRef="#ctx0" brushRef="#br1" timeOffset="71950.16">22466 9593 835 0,'0'0'121'0,"0"0"-31"15,-11-78 72-15,5 57-53 16,-2 2-20-16,2 6-22 16,-1 6-14-16,0 4-17 15,-8 3-17-15,-7 4-7 16,-6 19-11-16,-4 12 0 15,7 2 1-15,5 2-2 16,11-2 0-16,9 1-1 16,0-4-2-16,5-5 2 15,17-4-2-15,4-4-5 16,4-9-16-16,2-7-10 0,2-5-11 16,-4 0-3-16,-6-15 11 15,-7-4 0-15,-8-5-1 16,-6 2 13-16,-3-2 4 15,0 5 19-15,-3 2 2 16,-6 3 0-16,1 6 2 16,1 3 4-16,4 2 7 15,1 1 8-15,2 2-6 16,-1 0-13-16,1 5-2 16,-2 15 0-16,2 7 0 15,0 1 0-15,0 1 0 16,0-4 0-16,13-4 0 15,1-4 0-15,4-5 0 0,0-5-6 16,3-6 3 0,1-1-2-16,-2-3-1 0,2-12 2 15,-6-6-8-15,-4-1 11 16,-4 1-2-16,-4 1 0 16,-2 0 3-16,-2 2 2 15,0 3 1-15,0 2-2 16,0 4 6-16,1-1 4 15,6 3-6-15,4 0-3 16,7 1-2-16,3 4-1 16,3 1 1-16,0 1 0 15,-4 0-1-15,-3 9 0 16,-4 7 1-16,-2 2 0 16,-5 6-1-16,-3 4 1 0,-3 0-6 15,0 1-2-15,0-3 4 16,-6-2-7-16,-6-5 1 15,2-5 2-15,2-6-3 16,5-5 9-16,3-3-4 16,0 0 6-16,0-3 3 15,1-20 0-15,19-9-2 16,2-7-1-16,5-2 0 16,0 2 1-16,-5 5 0 15,-7 8 0-15,-3 9 0 16,-7 8 0-16,-5 3 1 15,0 6 9-15,0 0 5 16,0 0-8-16,0 0-8 16,0 5-2-16,0 7-1 0,0 5 1 15,0 0 2-15,0-2-4 16,10 2 2-16,12-2-3 16,7-2-1-16,2-3 4 15,2 0-13-15,-2-4-10 16,-6 3-19-16,-8-1-14 15,-5 0-14-15,-11 4 3 16,-1 1 10-16,-3 4 12 16,-20 2 40-16,-9-1-12 15,-1 1 14-15,2-3 5 16,7-6 0-16,11-3 0 0,4-4 0 16,7-3 0-16,2 0 0 15,4-15-17-15,19-9-39 16,12-12-2-16,5-3-6 15,3-2-32-15,1 4 53 16,-5 6 27-16,-4 4 14 16,-10 8 2-16,-8 4 16 15,-7 6 21-15,-7 6 32 16,-2 1 56-16,-1 2-8 16,0 0-21-16,0 0-15 15,0 0-14-15,0 0-17 16,-1 5-11-16,-6 11-13 15,-2 6 28-15,1 2-31 16,4 1-6-16,2-2-7 0,2 0-7 16,0-4 0-16,5 0 0 15,10-6-3-15,6-6 0 16,4-5-2-16,3-2 2 16,5 0-1-16,-5-11-3 15,1-5-11-15,-10-2-6 16,-4-2-1-16,-7-4 5 15,-5 2 7-15,-3 2 5 16,0 3 4-16,-6 3 1 16,-10 3 0-16,-3 3 0 15,-2 2 3-15,2 4-3 0,-5 2-3 16,0 0 2 0,-3 0 1-16,1 0 0 0,4 0-2 15,3 5 2-15,9-5-1 16,1 3 0-16,6-3-3 15,0 0-10-15,3 0-3 16,0 0-21-16,0 0 2 16,0 0-6-16,0 0-4 15,6 0-36-15,10-5 10 16,4-2-12-16,2 0-82 16,-1 3-6-16,-3-1-147 15</inkml:trace>
  <inkml:trace contextRef="#ctx0" brushRef="#br1" timeOffset="72599.4">23787 9503 499 0,'0'0'191'0,"0"0"-51"0,0 0 23 15,0 0-50-15,0 0-36 16,0 0-24-16,-53-21-5 15,30 25-20-15,1 16-14 16,2 2-1-16,1 1-1 16,7 4-3-16,5 0-4 15,7-1-1-15,0-3-3 16,7-1-1-16,14-5 0 16,8-6-2-16,7-8-9 15,8-3-13-15,1 0-37 16,-1-13-7-16,-6-5-14 15,-7-2-2-15,-6-1 12 0,-5-2 18 16,-8 4 35 0,-5 0 17-16,-4 2 2 0,-3 6 26 15,0 0 41-15,0 7 11 16,0-1 3-16,0 2 1 16,0 3-14-16,0 0-7 15,0 0-30-15,0 0-10 16,0 0-13-16,0 6-7 15,0 12 1-15,0 6 3 16,0 5-2-16,2 2-2 16,5-3 0-16,-1 0-1 15,0-3 0-15,0-5-9 0,0-5-26 16,1-5-34 0,-1-5-53-16,2-5-33 0,0 0-55 15,-3-12-158-15</inkml:trace>
  <inkml:trace contextRef="#ctx0" brushRef="#br1" timeOffset="72781.81">24011 9303 212 0,'0'0'576'16,"0"0"-528"-16,0 0 52 15,0 0-24-15,0 0-76 16,0 0-2-16,-1 13-46 0,14 10-42 16,2 2-117-1,-1-1-216-15</inkml:trace>
  <inkml:trace contextRef="#ctx0" brushRef="#br1" timeOffset="73449.48">24378 9533 773 0,'0'0'118'0,"0"0"13"16,0 0 35-16,0 0-63 0,-105-41-42 16,82 40-20-16,2 1-14 15,6 0-6-15,2 4-9 16,2 13-10-16,2 4-1 15,2 3 0-15,7 2-1 16,0-2 0-16,1 0 0 16,16-4-6-16,3-6-6 15,3-3-12-15,-1-2-16 16,-3-7-18-16,-5-2 9 16,-2 0 11-16,-3-5 20 15,-2-14 17-15,-1-5 1 16,-2-1 2-16,-4-4-1 15,0 3 0-15,0 4 0 16,1 5 5-16,2 8 3 16,-3 4 2-16,9 5 1 0,3 0-10 15,9 2-2-15,5 13 4 16,1 6-4-16,-4 2 0 16,-4-3 0-16,0-2 0 15,-2-4 0-15,1-4-4 16,1-7-9-16,2-3-8 15,1 0 8-15,2-17-1 16,3-11 3-16,-3-6 8 16,-2-7 2-16,-2-7 1 15,-10-5 2-15,-5-7 3 0,-5-1 11 16,0-2 9 0,-3 13 2-16,-8 13 17 0,2 16-7 15,3 13 7-15,3 7-10 16,0 1-18-16,0 22-16 15,0 20 0-15,0 14 1 16,2 8 0-16,1 2-2 16,0-4-1-16,0-6-5 15,0-11-29-15,0-7-35 16,6-9-52-16,6-9-92 16,9-9-177-16</inkml:trace>
  <inkml:trace contextRef="#ctx0" brushRef="#br1" timeOffset="73815.66">24827 9515 725 0,'0'0'132'0,"0"0"-46"15,0 0 86-15,0 0-77 16,0 0-57-16,0 0-22 15,18-14-10-15,21 2-2 16,9-5-1-16,2-3-1 16,-5-4-1-16,-8 2-2 15,-9 1 0-15,-10 3-8 16,-7 4 1-16,-8 0 3 0,-3 2 5 16,0 4 4-16,-18 3-3 15,-10 5-1-15,-7 0 1 16,-1 19-1-16,-1 9 0 15,6 8-2-15,8 2 2 16,9 1-3-16,12-4 1 16,2-5-9-16,15-5-58 15,19-11-20-15,11-7-48 16,6-7-55-16,1 0-119 16</inkml:trace>
  <inkml:trace contextRef="#ctx0" brushRef="#br1" timeOffset="74232.93">25337 9496 167 0,'0'0'144'0,"0"0"45"0,0 0 29 16,0 0-37 0,0 0-41-16,0 0-36 0,-48-58-9 15,17 64-39-15,3 17-11 16,3 6-18-16,6 4-15 16,6-1-8-16,9-5-2 15,4-3-1-15,0-5-2 16,14-4-2-16,11-8-15 15,4-7-13-15,7 0-8 16,-2-13-10-16,-1-9-2 16,-5-6 13-16,-5-1 11 15,-2-10 4-15,-5-4 12 0,-7-8 8 16,-4-7 3 0,-5-2 2-16,0-1 2 0,-6 11 3 15,-8 11 45-15,5 14 19 16,2 13-9-16,4 6 5 15,1 6-14-15,-1 2-37 16,0 26-10-16,2 10-4 16,-2 12 13-16,3 5-11 15,0-1-4-15,0 1 0 16,0-9-1-16,0-2-18 16,0-8-55-16,0-8-93 15,-1-5-186-15</inkml:trace>
  <inkml:trace contextRef="#ctx0" brushRef="#br1" timeOffset="77116.1">26143 9518 455 0,'0'0'140'0,"0"0"-34"15,0 0 66-15,0 0-39 0,0 0-32 16,13-80-9 0,-13 75-16-16,0 3-10 0,0-1-18 15,0 3-20-15,0 0-9 16,0 0-9-16,0 5-7 15,0 14-2-15,-3 4-1 16,0 3 3-16,3 1-2 16,0-4-1-16,12-1-2 15,9-5 2-15,-2-2-4 16,5-6 1-16,-2-5-8 16,-2-4-3-16,-2 0 2 15,-5 0 0-15,-1-11 6 16,-3-8 3-16,-1-2 0 15,-4-2 3-15,0-1 0 16,-2 2 0-16,-2-1 1 0,0 3 0 16,0 3 3-1,0 2-1-15,0 6 5 0,0 6-1 16,0 1 2-16,0 2-7 16,0 0 0-16,0 0-2 15,1 5-5-15,8 12 3 16,5 7 2-16,1-3 1 15,0 4-1-15,0-3 0 16,0-1 0-16,-1-6 0 16,0-3-3-16,-2-2-6 15,-5-6-3-15,-2-1 3 16,-2-3 1-16,1 0 8 0,5-7 0 16,0-10 1-16,2-3 2 15,-1-2-2-15,-1 1 1 16,-2-2 8-16,0 3-4 15,0 4-2-15,-4 2 1 16,0 4-2-16,-3 3 4 16,1 5 2-16,1 2-8 15,-1 0-1-15,5 0-3 16,2 14 1-16,5 6 2 16,1 1 0-16,-1 4-1 15,-3-3 1-15,4-1 0 16,-4-3-1-16,-1-3-14 15,0-2-2-15,-2-8 2 16,-4-3 3-16,0-2 3 16,4 0 2-16,0 0 7 0,6-14 4 15,1-6-2-15,1-2-1 16,-3-1 1-16,1-5 0 16,0 0 0-16,1 3-2 15,-1 5 3-15,-2 4 6 16,-4 8-1-16,4 4-3 15,-1 4-3-15,5 0-2 16,2 9 1-16,0 13 1 16,-5 6 0-16,-3 3-2 15,-1 3 1-15,-7-2-1 16,-1-4-6-16,0-5-6 16,0-3-19-16,0-6-14 0,-1-6-32 15,-4-2-9-15,-2-6 1 16,-1 0-32-16,2-10-77 15,2-12-186-15</inkml:trace>
  <inkml:trace contextRef="#ctx0" brushRef="#br1" timeOffset="77312.81">26818 9114 681 0,'0'0'100'0,"0"0"-31"16,0 0 74-16,0 0-68 0,0 0-75 16,0 0 0-16,-9-1-16 15,24 19-17-15,5 2-81 16,4 1-83-16,1-3-185 16</inkml:trace>
  <inkml:trace contextRef="#ctx0" brushRef="#br1" timeOffset="77614.94">27196 9087 812 0,'0'0'94'0,"0"0"10"0,0 0 72 16,0 0-44-16,0 0-57 15,0 0-45-15,-5-53-16 16,5 82-11-16,2 14 11 16,2 8 0-16,-1 7-7 15,-1 5-5-15,-2 0-2 16,0-2-1-16,0-7-1 16,0-11-49-16,0-7-46 15,0-10-60-15,0-11-53 16,4-10-114-16,12-5-156 15</inkml:trace>
  <inkml:trace contextRef="#ctx0" brushRef="#br1" timeOffset="78198.58">27125 9394 627 0,'0'0'148'0,"0"0"-45"16,0 0 34-16,0 0-68 15,0 0-31-15,0 0 3 16,63-24 22-16,-12 5-37 16,3-3-23-16,-4-5-2 15,-5-1 0-15,-5-5-1 16,-7-1-2-16,-6-2-1 16,-11-1-6-16,-6 4 7 0,-7 4 2 15,-3 5 0-15,0 4 9 16,0 4 18-16,-3 7 24 15,-1 3 1-15,1 3-2 16,2 3-10-16,-2 0-26 16,-3 17-8-16,-2 15-4 15,-2 10 22-15,4 5-13 16,3 3-6-16,3 0-5 16,0 4 4-16,0-6-4 15,0-5-1-15,0-11 0 16,8-10 1-16,-2-5-7 15,2-8-4-15,0-5-8 16,1-4 12-16,3 0 6 0,1-4 2 16,3-15-1-16,-2-5 2 15,2-5-2-15,-2 2 0 16,-2 5 2-16,-2 5-1 16,-2 8 0-16,-1 6 15 15,3 3-3-15,4 0-7 16,2 3-2-16,2 13-2 15,2 5-2-15,-4 2 1 16,2 1-1-16,-3-4-14 16,3-1-45-16,1-4-65 15,4-3-80-15,2-5-56 16,-3-5-59-16</inkml:trace>
  <inkml:trace contextRef="#ctx0" brushRef="#br1" timeOffset="78300.77">27906 9406 197 0,'0'0'578'15,"0"0"-421"-15,0 0 15 16,0 0-63-16,0 0-71 16,0 0-33-16,-3-26-5 15,3 23-73-15,-2-1-114 16,-1-2-274-16</inkml:trace>
  <inkml:trace contextRef="#ctx0" brushRef="#br1" timeOffset="83482.29">19763 10947 778 0,'0'0'115'0,"0"0"-41"16,0 0 73-16,-85-33 8 15,60 33-87-15,-2 0-22 16,-3 8 3-16,-3 13-25 16,5 4-11-16,2 2-2 15,9 0-3-15,11-5-6 16,6-2-2-16,0-4-1 15,15-3-3-15,16-9-2 16,14-4 4-16,10 0 1 16,6-21-26-16,-3 1-16 15,-12-3-12-15,-10 2-19 0,-13 3-4 16,-10-1 22 0,-10 1 19-16,-3 3 20 0,-2 1 9 15,-15 3 6-15,-4-1 2 16,-3 4 3-16,1 2-2 15,0 1 5-15,0 4 20 16,7-1-7-16,2 2-9 16,7 0-2-16,4 0-2 15,3 0-6-15,0 0-3 16,4 9-1-16,20 0 1 16,9-5-6-16,12-4 7 15,6 0-46-15,1-6-49 16,-7-7-1-16,-7 2 15 15,-11 0-54-15,-7 3 63 16,-11 2 33-16,-5 2 41 0,-4-3 1 16,0 1 56-16,0-1 71 15,-7 0-16-15,1 2 0 16,1 3-13-16,2 2-7 16,0 0-9-16,1 0-21 15,2 0-12-15,0 0-31 16,-1 12-9-16,1 15 0 15,-2 11 45-15,2 6-32 16,0 2-7-16,0 4-2 16,0 2-7-16,0 1-3 15,0-5-4-15,0-4 0 16,0-4-1-16,0-10-9 0,0-7-36 16,0-7-33-16,2-9-39 15,1-5-29-15,1-2-46 16,3-6-4-16,-1-18-75 15</inkml:trace>
  <inkml:trace contextRef="#ctx0" brushRef="#br1" timeOffset="83830.98">20048 10899 628 0,'0'0'125'0,"0"0"1"16,0 0 10-16,0 0-36 15,0 0-50-15,0 0-10 0,3-52-21 16,19 48-16 0,7 0-1-16,2 4-1 0,2 0-1 15,-2 0-1-15,-2 10-13 16,-3 1-24-16,-8 1-13 16,-4 2-4-16,-10 2 3 15,-4 2-8-15,0 2 30 16,-21 2 16-16,-13-2-5 15,-5-1-9-15,2-2 20 16,4-6 3-16,5-5 4 16,8-4 1-16,8-2 0 15,8 0 0-15,4 0 0 16,0-7-45-16,6-5-91 16,13-3 15-16,4 4-37 0</inkml:trace>
  <inkml:trace contextRef="#ctx0" brushRef="#br1" timeOffset="84497.42">20161 10964 627 0,'-79'0'138'0,"-21"0"-50"0,-9 5 77 15,2 12-36-15,18 0-45 16,26 1-15-16,29-7-25 15,23-1-25-15,11 1-19 16,8 3-3-16,29 2 2 16,21-9-4-16,18-7-3 15,9 0-17-15,0-6-33 16,-9-10-14-16,-16-1 6 16,-17-1 1-16,-15 3-18 15,-14 3 7-15,-14 0 34 16,0 3 23-16,-23 1 13 15,-14 3-1-15,-7 5 7 0,-6 0 1 16,4 0 8 0,9 0 7-16,11 3 28 0,12 0-3 15,6 3-18-15,4 2-16 16,-1 1-6-16,2 5-1 16,3-1 0-16,0-1-1 15,0 1-1-15,0-2-26 16,20-4-44-16,12-2-56 15,14-5-122-15</inkml:trace>
  <inkml:trace contextRef="#ctx0" brushRef="#br1" timeOffset="85263.47">21058 10977 651 0,'0'0'265'16,"0"0"-175"-16,0 0 75 16,0 0-43-16,-112-60-64 15,64 60-17-15,-3 0-2 16,-2 8-13-16,2 11-12 15,11 4-3-15,10 2-3 16,15-3-6-16,12 0-2 0,3-2-3 16,29-5-2-16,18-8-2 15,16-7 1 1,10-2-23-16,4-18-17 0,-5-6-13 16,-11-3-12-16,-15-4 15 15,-13-4 18-15,-9-6 18 16,-15-6 17-16,-7-4 3 15,-2-1 3-15,-10 3 2 16,-15 2 7-16,-3 10 23 16,0 9 29-16,7 12-9 15,7 9 17-15,8 7-19 16,5 2-8-16,1 1-31 0,0 23-11 16,0 13-3-16,9 10 9 15,8-1-2-15,5 5-4 16,4 2-2-16,4-4-1 15,2-5 0-15,2-5-1 16,-1-9-2-16,-2-8-2 16,-3-7-11-16,-4-6-9 15,-5-7 2-15,-3-2 4 16,-3 0 4-16,-3-8 12 16,-4-10 3-16,0-4 1 15,-2-5 4-15,0 1 0 16,-3 1 0-16,1 3 8 15,1 6 8-15,-2 9-2 16,1 2 2-16,1 5-7 16,4 0-14-16,8 2 1 0,3 16-1 15,3 7 1-15,-3 5-1 16,-8 3 0-16,-5-1-7 16,-4-1-21-16,-1-4-6 15,0-5-23-15,0-5-25 16,-4-7-33-16,-2-4-14 15,0-6-38-15,2 0-51 16,0-16-205-16</inkml:trace>
  <inkml:trace contextRef="#ctx0" brushRef="#br1" timeOffset="85434.01">21462 10553 216 0,'0'0'587'0,"0"0"-511"16,0 0 49-16,0 0-42 16,0 0-77-16,0 0-6 15,-3 29-11-15,24 0-61 16,3 0-108-16,3 3-136 16</inkml:trace>
  <inkml:trace contextRef="#ctx0" brushRef="#br1" timeOffset="87781.39">21848 10836 685 0,'0'0'155'0,"0"0"-22"15,0 0 32-15,0 0-61 16,0 0-51-16,0 0-13 15,-86-72-2-15,77 69-16 16,0 3-9-16,6 0-4 16,-5 0-8-16,-1 10-1 15,-2 12 1-15,-3 4-1 16,2 4 0-16,6 1 1 0,2-1 1 16,4-2-2-16,0-4-1 15,3-5-2-15,16-5-6 16,5-8-14-16,7-6-17 15,5 0-18-15,0 0-4 16,-5-12 6-16,-4-5 19 16,-10 0 19-16,-3-2 14 15,-8-3 4-15,-3-3 3 16,-3-1 1-16,0-1 9 16,0 4 13-16,0 4 4 15,-4 5 20-15,-2 7-8 16,3 3 9-16,1 2-11 15,1 2-1-15,1 0-23 16,-2 0-9-16,2 0-6 16,0 12-1-16,0 12 0 0,0 9 3 15,3 0-3-15,9 0 1 16,3-2-1-16,3-6-2 16,3-4-2-16,3-6-11 15,-1-8-21-15,0-5-13 16,3-2-10-16,2 0 20 15,2-11 12-15,1-12 9 16,-1-2 11-16,-2-2 7 16,-6-7 0-16,-5-2 0 15,-2 1 3-15,-8 2 2 16,-2 6 13-16,-4 10 23 16,-1 3 17-16,0 3-1 0,0 4-10 15,-4 3 0-15,-7 3-14 16,-6 1-7-16,-7 1-17 15,-3 15-8-15,3 9 0 16,5 3-1-16,8 1 0 16,5 3-1-16,6-3-2 15,0-1 0-15,9-5-2 16,9-6-22-16,6-5-10 16,3-8-23-16,-1-4-13 15,1 0 6-15,0-4 7 16,-3-12 14-16,2-4 17 15,-6-2 10-15,-5-2 18 16,-3 2 0-16,-6 4 1 0,-4 1 6 16,-2 4 18-1,0 3 21-15,0 2 12 0,0 4-1 16,0 2 10-16,0 1-16 16,0 1-4-16,0 0-16 15,0 0-5-15,0 0-10 16,-2 17-11-16,2 10 2 15,0 12 12-15,-3 3-14 16,3 10 2-16,0 2-6 16,2 1 0-16,18 5 2 15,2-4-2-15,-3-4 0 16,-4-1-2-16,-3-6-14 0,-8-6-29 16,-4-9 3-16,0-5-26 15,-3-5-4-15,-16-6 18 16,-8-3 18-16,-7-7 16 15,-5-4 14-15,-3 0 6 16,0 0 0-16,10-10 0 16,6-4 1-16,13-5-1 15,10-6-3-15,3-14-49 16,16-10-61-16,26-10-14 16,14-7 2-16,13 0-29 15,1 6 32-15,-2 8-7 16,-13 12 41-16,-11 8 85 15,-13 6 3-15,-9 2 85 0,-5 4 25 16,-7-1-5-16,-6-1 58 16,-4 1-24-16,0-1-1 15,0 2-34-15,-4 1-12 16,-9 4-15-16,-3 3-9 16,0 4-19-16,-2 7-2 15,0 1-22-15,-3 1-12 16,0 17-8-16,8 11-5 15,2 5 0-15,11 2 0 16,0 1-2-16,12-4 1 16,12-4-2-16,4-7-4 15,1-6-14-15,1-6-9 16,-3-6-7-16,-5-4 10 16,-3 0 11-16,-4-6 14 0,-2-10 2 15,-4-3 4-15,-3 1 0 16,-2-1 5-16,-4 3 2 15,0-1 17-15,0 3 1 16,0 0-10-16,0 5 5 16,0 1-1-16,-2 5-6 15,2 1-3-15,0 2-8 16,0 0-6-16,0 0-6 16,10 13-3-16,8 6 8 15,0 0 1-15,-3 2 0 16,1 0-7-16,-2-4-10 15,-1-1-9-15,-2-6-3 0,-4-3-4 16,-1-3 10-16,-2-3 10 16,-2-1 7-16,1 0 6 15,2-6 3-15,2-11 6 16,1-7-9-16,-1-2 4 16,-1 1 0-16,0 2 3 15,-2 3-2-15,-1 6 4 16,1 3 0-16,-1 5 6 15,-2 4-3-15,3 2-7 16,7 0-5-16,4 2-4 16,9 15 2-16,2 0-1 15,3 2-5-15,1-1-16 16,1-2-7-16,3-6-4 0,-1-3-19 16,-3-7 8-16,-2 0 22 15,-4 0 14-15,-3-8 10 16,-6-6 0-16,-6-2 7 15,-3-7 14-15,-6 3 26 16,0 0 4-16,-8 1-18 16,-7 5 1-16,-2 3-10 15,0 4-14-15,2 6-1 16,5 1-5-16,1 1-2 16,3 17 1-16,1 4-4 15,5 3 1-15,0 1-3 16,2-1 2-16,13-2-3 15,0-7 1-15,1-2-16 16,-2-5-5-16,-1-5 3 16,-4-3 0-16,-2-1 8 0,2 0 10 15,0-2 3-15,0-14 4 16,1-5-1-16,-1-4 5 16,1-6 3-16,0 1 3 15,2 1-3-15,-2 2-3 16,2 11 4-16,-3 6-1 15,0 5 1-15,7 5-8 16,3 0-4-16,4 8-3 16,1 11 3-16,-2 2-5 15,-3-1-10-15,0-4-12 0,-4-5-6 16,3-5-5-16,-1-6 9 16,3 0 21-16,5-17 5 15,1-10 3-15,-1-11 0 16,-2-6 2-16,-6-6 2 15,-5-11-3-15,-10-12 4 16,-2-7 0-16,-6-5 1 16,-2-1 19-16,7 13 27 15,1 20 6-15,0 16-3 16,0 21-8-16,0 12-9 16,0 4-29-16,4 30-9 15,4 21-4-15,0 18 3 16,2 10 2-16,-4 5-2 0,-2-3-4 15,1-2-27 1,-4-11-41-16,-1-13-46 0,0-9-80 16,0-16-153-16</inkml:trace>
  <inkml:trace contextRef="#ctx0" brushRef="#br1" timeOffset="88898.95">24597 10578 784 0,'0'0'85'15,"0"0"26"-15,0 0 40 16,0 0-41-16,-61-75-26 16,57 72-35-16,1 1-9 15,3 2-8-15,-2 0-21 16,-1 6-10-16,2 16 0 16,1 7 0-16,0 5 1 15,4-5-2-15,17 0 0 0,9-5-3 16,3-5-2-1,2-5 4-15,-2-7-16 0,-3-3-8 16,-9-4-9-16,-9 0 4 16,-6 0 15-16,-4-8 15 15,-2-9 2-15,0-2 3 16,0-1 2-16,-6 3 6 16,-4 1 7-16,6 7 4 15,2 1 4-15,2 6 2 16,0 0-8-16,0 2-15 15,0 0-7-15,8 0-1 16,13 5-5-16,6 10 6 16,3 2 0-16,-6 0 1 15,-5 1-2-15,-4-1 0 16,0 0 0-16,-3-5-1 16,-2-1-6-16,-3-7-4 0,1-4-5 15,0 0 5-15,2 0 12 16,3-9 2-16,3-13-2 15,1-5 1-15,2-2 3 16,-3-4 3-16,1 2 6 16,-2 1 3-16,0 6 5 15,-4 9-9-15,-4 8 3 16,0 7-6-16,4 0-9 16,5 14 2-16,4 12-2 15,-1 9 2-15,-5 1-2 16,-6 1-3-16,-6-2-22 15,-2-3-24-15,0-3-32 0,-12-7-37 16,-12-6-61-16,-7-11-107 16,-6-5-265-16</inkml:trace>
  <inkml:trace contextRef="#ctx0" brushRef="#br1" timeOffset="89109.53">24276 10278 920 0,'0'0'43'0,"0"0"-24"16,0 0 97 0,0 0-45-16,0 0-51 0,0 0-20 15,0-3-3-15,0 3-77 16,0 13-116-16,3 4-75 15</inkml:trace>
  <inkml:trace contextRef="#ctx0" brushRef="#br1" timeOffset="89830.45">26005 10486 421 0,'0'0'190'0,"0"0"1"0,8-83-19 16,-8 56-48-16,-3-2 9 15,-16 6-36-15,-7 1-34 16,-4 5-5-16,-2 9-6 15,-1 6-17-15,-3 2-19 16,1 15-8-16,4 16-6 16,4 12-1-16,8 7-1 15,13 3 0-15,6 2-2 16,2-5-1-16,18-4 2 16,7-7-6-16,4-9-6 15,5-9-25-15,0-6-1 16,-1-8-12-16,-4-7-3 15,-7 0 0-15,-8 0 20 16,-7-9 21-16,-3-6 13 0,-3-6 3 16,-1 0 4-16,-2 0 6 15,0 6 21-15,0 5 12 16,0 4-4-16,0 5 15 16,0 0-18-16,0 1-21 15,1 5-16-15,5 19-2 16,0 9 5-16,0 6-1 15,-5 4-1-15,-1 2-1 16,0 0-2-16,0-4 0 16,0-4-10-16,-4-7-35 15,-1-7-36-15,5-9-52 0,0-5-75 16,0-9-105 0,18 0-271-16</inkml:trace>
  <inkml:trace contextRef="#ctx0" brushRef="#br1" timeOffset="90813.57">26217 10946 746 0,'0'0'192'0,"0"0"-91"15,0 0 62-15,0 0-43 0,0 0-57 16,67-81-14-16,-58 72-14 16,-1 6-11-16,-3 1-18 15,0 2-5-15,-2 0-1 16,2 0-6-16,-1 17-7 15,-1 4-5-15,-3 7-24 16,0-1-6-16,-13 4 7 16,-10-3-10-16,-2 2-20 15,0-4 24-15,2-4 23 16,1-3 19-16,4-2 5 16,6-5 2-16,3-2 2 15,6-3 5-15,3-2 10 16,0-5 8-16,0 2 13 15,3-2-3-15,17 0 1 16,8 0 0-16,12-5-22 0,2-6-13 16,3-4-3-16,1-2-50 15,-3-1-107-15,-3-2-117 16,-7 0-320-16</inkml:trace>
  <inkml:trace contextRef="#ctx0" brushRef="#br1" timeOffset="92280.99">27049 10304 808 0,'0'0'90'0,"0"0"6"15,0 0 59-15,0 0 6 16,0 0-75-16,0 0-38 15,-31-43-25-15,17 73-13 16,-6 14 7-16,-1 15 8 16,7 2-12-16,10-1-4 15,4-2-7-15,0-5 0 16,15-7-1-16,10-7-2 16,7-6 0-16,4-9-6 15,5-12-14-15,-1-7-19 0,-4-5-2 16,-4-5 2-1,-9-14 14-15,-7-7 9 0,-9-8 4 16,-7 0 1-16,0-2 6 16,-23 2 4-16,-6 5 2 15,-4 4 2-15,-2 6 5 16,4 5 9-16,6 4 13 16,9 5 5-16,6 5-5 15,4 0-4-15,2 0-16 16,2 13-7-16,2 8 2 15,0 3 1-15,9 1-4 16,18-3 1-16,11-1 0 16,8-3-1-16,5-5 0 15,1-5-1-15,-9-4-1 16,-7-3 0-16,-15-1-3 0,-8 0-4 16,-7-8 8-16,-3-9 3 15,-3-5-3-15,0-2 5 16,0 0-1-16,-1 2-3 15,-9 2 12-15,3 6 5 16,4 5 7-16,0 6-10 16,3 3 0-16,0 0-8 15,0 0-7-15,0 1-4 16,15 15 0-16,3 7 4 16,7 3 0-16,-1 2-1 15,-2-3 1-15,-2-3 0 16,-1 0-2-16,-3-6-17 15,-5-5-4-15,-3-4-2 16,-4-5 6-16,-2 0 10 16,1-2 9-16,1-2 3 0,5-15-2 15,0-7 0-15,2-5 1 16,-1-2-2-16,0 1 2 16,1 5 0-16,-2 9 0 15,-3 9 5-15,-3 4 0 16,0 3-1-16,6 0-6 15,5 9-3-15,7 11 2 16,2 0 1-16,-1 1 0 16,0-1-1-16,-2-6 0 15,2-5-1-15,-1-3-10 16,0-6-1-16,-1 0-1 16,0-14 10-16,-2-13 2 0,0-7 2 15,-7-7 1-15,-3-9 3 16,-8-8 0-16,0-3 0 15,0 2 4-15,-14 1 4 16,0 8 13-16,-1 13 3 16,6 14 0-16,3 12 4 15,2 9-2-15,2 2-9 16,-2 19-21-16,1 22-2 16,2 13 2-16,-1 10 0 15,2 5-1-15,0 1 1 16,2-3-2-16,9-8-5 15,1-9-31-15,3-11-43 0,3-10-58 16,4-9-98-16,4-13-114 16</inkml:trace>
  <inkml:trace contextRef="#ctx0" brushRef="#br1" timeOffset="92445.44">28098 10511 383 0,'0'0'519'16,"0"0"-384"-16,0 0 25 16,0 0-45-16,0 0-74 15,0 0-29-15,79-22-10 16,-46 13-2-16,-2-1-66 0,-4-3-103 16,-6 3-160-16</inkml:trace>
  <inkml:trace contextRef="#ctx0" brushRef="#br1" timeOffset="95596.12">28766 10408 489 0,'0'0'288'0,"0"0"-190"16,0 0 64-16,0 0 6 15,0 0-59-15,12-73-27 16,-12 73-17-16,0 0-22 15,0 0-24-15,0 4-10 16,-7 17-7-16,-5 10-2 16,1 3 3-16,5 0-2 15,6-3-1-15,0-6-2 16,14-1 0-16,10-7 0 0,1-5-2 16,2-4-1-1,0-6-3-15,-3-2-13 0,-2-3 1 16,-3-14 0-16,-7-5 4 15,-3-2 2-15,-6-1 10 16,-1-1 4-16,-2 0 0 16,0 2 0-16,0 2 2 15,0 7 2-15,-5 4 4 16,2 5 9-16,3 4 1 16,0 2-2-16,0 0-10 15,0 0-6-15,0 0-4 16,0 14-2-16,14 6 6 0,2 2 0 15,7 0 0-15,-1 1 0 16,0-5 1-16,-1 0-1 16,0-7-3-16,-2-6-4 15,-4-3-2-15,0-2 4 16,-3 0-1-16,-3-12 6 16,3-8 1-16,-3-3 1 15,-3-4-1-15,0 0 1 16,-2 3 2-16,2 2-1 15,-3 7 0-15,0 3 5 16,-1 6 1-16,-2 2-2 16,1 2 0-16,-1 2-3 15,0 0-4-15,6 0-1 16,4 8-10-16,6 7 11 16,1 3 1-16,0 3 0 0,1 1-1 15,-3-3 1-15,1-3-1 16,-4-4-4-16,0-4-2 15,-6-4-1-15,-2-4-3 16,1 0 5-16,3-3 5 16,3-13 0-16,3-5 2 15,-1-1 3-15,-2-3-5 16,1 3 5-16,-1 2-1 16,1 4 2-16,-4 6 5 15,-1 3-4-15,-2 4-5 16,1 3-2-16,3 0-1 15,6 7-1-15,0 11 2 0,1 6 0 16,-4 5 0-16,-4 4-1 16,-6 2-1-16,-2-3-4 15,0-7-10-15,0-3-20 16,-8-9-25-16,0-3-23 16,-3-10-30-16,0 0-6 15,2-7-71-15,3-18-132 16</inkml:trace>
  <inkml:trace contextRef="#ctx0" brushRef="#br1" timeOffset="95785.5">29542 10011 734 0,'0'0'109'0,"0"0"28"0,0 0 1 16,0 0-84-16,0 0-41 15,0 0-13-15,-9-2-9 16,10 17-2-16,15 4-32 16,6 0-60-16,8-2-91 15,4-4-111-15</inkml:trace>
  <inkml:trace contextRef="#ctx0" brushRef="#br1" timeOffset="96629.34">29854 10060 780 0,'0'0'158'16,"0"0"-21"-16,0 0 53 15,0 0-78-15,0 0-48 16,0 0-39-16,-41-23-25 16,41 53 3-16,0 13-3 15,0 8 1-15,8 1-1 16,1 3 0-16,-5-4 0 15,1-1-2-15,-4-4-22 16,2-6-42-16,0-9-32 16,0-13-33-16,2-10-23 15,2-8-35-15,1 0-21 0,-2-10 82 16,-5-14-15 0,-1-1 62-16,-3-3 81 0,-22-1 4 15,-5-1 50-15,-3 2 51 16,5 4 16-16,4 7 58 15,12 8-14-15,4 3 0 16,5 5-36-16,3 0-25 16,0 1-54-16,3 0-29 15,26 0-13-15,14 0 0 16,12-2 1-16,5-2-7 16,-7-5-2-16,-8 1 0 15,-7-3-5-15,-11-2-24 16,-8-4-14-16,-9-1 18 15,-5-4 15-15,-5 0 4 0,0 0 6 16,0 0 2-16,-9 2 7 16,-2 4 26-16,2 2 7 15,-1 4 13-15,4 3 1 16,1 4-3-16,5 3-9 16,0 0-25-16,0 0-13 15,0 11-6-15,0 13 1 16,0 13-1-16,0 7 1 15,0 2 0-15,0 3-2 16,0-1 1-16,0-3 0 16,5-5 0-16,0-5-2 15,-1-7-2-15,3-11-10 16,-2-5-11-16,-1-8 1 0,2-4 10 16,6 0 11-1,5-16 3-15,5-8 1 0,-1-8 0 16,1-2 0-16,-2-1 2 15,-5 1-1-15,-2 6 1 16,-4 9 0-16,-3 10 6 16,-3 4 9-16,-1 5-3 15,-1 0-12-15,5 4-3 16,0 16-2-16,3 4 2 16,-3 6 2-16,-3 3-2 15,-2 1-2-15,1-1-16 16,2-3-31-16,-1-4-51 0,3-7-69 15,2-8-97 1,6-7-168-16</inkml:trace>
  <inkml:trace contextRef="#ctx0" brushRef="#br1" timeOffset="97029.01">30565 10369 787 0,'0'0'126'0,"0"0"-15"16,0 0 31-16,0 0-66 16,0 0-53-16,0 0-15 0,76-14 3 15,-36 2-6-15,-4 0-4 16,-6-1 0-16,-5-3-1 15,-8-1-4-15,-5 0 1 16,-6 2 1-16,-6 1 2 16,0 1 1-16,-6 3 4 15,-15 1 2-15,-9 8-2 16,-6 1 4-16,-1 0-3 16,0 16-1-16,9 6 0 15,8 4-5-15,8 1-2 16,11 1 1-16,1-1 0 15,23-3-6-15,26-3-30 0,14-7-74 16,6-6-95-16,-2-7-130 16</inkml:trace>
  <inkml:trace contextRef="#ctx0" brushRef="#br1" timeOffset="97928.02">31227 10301 528 0,'0'0'282'0,"0"0"-103"15,0 0 13-15,-89-41-58 16,46 39-52-16,-1 2-23 16,4 0-19-16,5 14-17 15,10 5-14-15,8 1-3 16,9 4-6-16,8-2 0 0,0 1-4 16,17-3-2-16,16-7-11 15,11-8-24-15,4-5-9 16,3 0-11-16,-2-18-7 15,-6-8 17-15,-1-6 18 16,-5-8 15-16,-4-6 15 16,-5-8 3-16,-7-5 1 15,-8-2 3-15,-13 3 6 16,0 7 27-16,-17 10 11 16,-6 14 16-16,2 10-11 15,7 10 22-15,5 4-30 16,-2 3-15-16,-1 22-24 15,-1 14-5-15,1 13 6 16,7 4-4-16,5 5-2 0,12-2-1 16,13-5 0-16,5-6-3 15,3-8 1-15,-2-11-8 16,-1-2-25-16,-1-11-7 16,-4-6 0-16,2-5 12 15,-2-2 21-15,-1-4 9 16,-2-13 0-16,-3-5 0 15,-5-4 3-15,-6 3 4 16,-5-2 6-16,-3 7 5 16,0 2 4-16,0 6-4 15,-11 4 3-15,-3 6-9 0,-3 0-8 16,-5 3-4 0,-1 14 1-16,5 5-1 0,2 2 0 15,8 1 0-15,5 1 0 16,3-2-2-16,0 0-3 15,14-5-8-15,4-7-25 16,1-2-12-16,5-6-3 16,3-4-6-16,0 0 23 15,-2-7 24-15,-3-12 12 16,-7 0 2-16,-5-1 3 16,-5 3 7-16,-3 6 25 15,-2 3 12-15,0 6 5 16,0-1-3-16,0 3-25 15,0 0-15-15,0 0-9 0,0 13-2 16,0 6-2-16,0 8 2 16,0 6 1-16,0 3 0 15,0 6-1-15,0 5-6 16,1 0-1-16,13-6-4 16,-1-6-20-16,-8-5-2 15,-5-8-3-15,0-7-3 16,-12-3 10-16,-12-10 11 15,-12-2 3-15,-1 0-6 16,-1-4-6-16,7-6-4 16,9-5-5-16,10-3-44 15,12-7-83-15,0-6-117 16,19-9-263-16</inkml:trace>
  <inkml:trace contextRef="#ctx0" brushRef="#br1" timeOffset="98295.04">31853 10275 737 0,'0'0'118'16,"0"0"25"-16,0 0-4 16,0 0-61-16,0 0-43 15,0 0-16-15,35 2 9 16,-5-2-16-16,-1 0-9 0,-4-6-3 15,0-5-2-15,-3-3-4 16,-7-3-6-16,-1 0 2 16,-11 0 5-16,-3 4 2 15,0 2 3-15,-3 2 3 16,-17 8-2-16,-6 1-1 16,-6 3 0-16,-1 19 1 15,1 5 0-15,2 4 0 16,6 2-1-16,9 0 0 15,9-3-3-15,6 2-2 16,0-4-3-16,24-5-65 16,13-6-60-16,6-8-110 15,6-8-179-15</inkml:trace>
  <inkml:trace contextRef="#ctx0" brushRef="#br1" timeOffset="98929.44">32397 10277 627 0,'0'0'224'0,"0"0"-79"16,0 0 20-16,0 0-47 15,-79-41-49-15,47 34-26 16,4 2-3-16,3 5-11 16,4 0-19-16,6 0-6 15,2 13-4-15,3 4 0 16,6 4 0-16,4 5-2 15,0-2-1-15,3-1-13 0,12-2-26 16,1-7-11-16,4-4-8 16,-5-6 9-16,1-4 19 15,-1 0 18-15,1-4 15 16,-2-13 2-16,-4-1 3 16,1-1 13-16,-5 2 11 15,-2 0 4-15,-1 3 6 16,0 1-10-16,0 3-5 15,-1 3-9-15,-1 3 2 16,2 3-1-16,-2 1 0 16,1 0-15-16,2 0-1 15,1 15-6-15,1 6 3 16,0 1 3-16,-4 2-10 0,-1-1-4 16,-1-1-12-1,0-4-5-15,0-2-7 0,0-6 22 16,0-5-12-16,3-4 11 15,-2-1 15-15,2 0 2 16,5-3 4-16,2-13 21 16,4-2-14-16,1-4 18 15,2 1 0-15,0-4 1 16,1 4-11-16,-5 2 10 16,-1 6-9-16,-4 6-3 15,-4 4-6-15,-1 3-6 16,2 3-5-16,2 14-6 0,-3 8 5 15,-4 4-2 1,0 4-13-16,0-2-14 0,-6 1-20 16,-2-3-26-16,3-4-27 15,5-4-24-15,3-3-109 16,16-7-245-16</inkml:trace>
  <inkml:trace contextRef="#ctx0" brushRef="#br1" timeOffset="100028.57">33131 10152 587 0,'0'0'150'16,"0"0"-87"-16,0 0 91 15,0 0-13-15,0 0-73 16,-39-73-20-16,17 73 0 16,-7 7-28-16,2 19-5 15,-1 6-5-15,4 3 8 16,8 4-5-16,8-3-5 15,8-2-2-15,0-1-4 16,3-6-1-16,20-3-2 16,6-5 1-16,6-5-3 15,1-6-33-15,-4-6-10 16,-5-2 0-16,-9 0-2 16,-12-12 22-16,-3-5 12 0,-3 0 12 15,0-2 2-15,-3 4 5 16,-5 4 13-16,1 1 18 15,6 7 50-15,1 3-9 16,0-1-28-16,0 1-9 16,-2 0-16-16,2 0-11 15,0 9-11-15,0 12 0 16,0 8 7-16,0 3 1 16,-3 3-9-16,2 2-1 15,-2 1-4-15,3-1-1 16,0-6-49-16,0-4-51 15,0-9-76-15,4-7-119 0,9-7-219 16</inkml:trace>
  <inkml:trace contextRef="#ctx0" brushRef="#br1" timeOffset="100241.59">33374 10510 970 0,'0'0'167'16,"0"0"-32"-16,0 0 20 15,0 0-55-15,0 0-57 16,0 0-20-16,-9 26-16 0,-2 10 18 16,-5 4-14-16,2-1-9 15,-2-3-2-15,0-2-10 16,1-4-50-16,1-1-109 15,3-4-204-15</inkml:trace>
  <inkml:trace contextRef="#ctx0" brushRef="#br1" timeOffset="101727.83">20216 11560 839 0,'0'0'89'0,"-91"25"-68"15,36 5 94-15,3 5 25 16,10 0-58-16,14 2-41 16,17-1-17-16,11-2-19 15,20 0-1-15,19-2-3 16,6-7 0-16,1-2-1 15,-8-3 0-15,-5-2-1 16,-10-2-18-16,-11-1-11 16,-8 0-2-16,-4 2-2 15,-1 2 8-15,-25 3 1 0,-5 2-6 16,-6-3 5 0,4-5 8-16,5-4 5 0,9-4 2 15,5-7 3-15,6-1 4 16,7 0 2-16,1-18-2 15,1-12-37-15,27-11-14 16,14-6-17-16,10 3 10 16,7 2 44-16,-4 11 17 15,-10 9 1-15,-11 5 1 16,-12 7 9-16,-11 5 32 16,-7 4 17-16,-4 1 8 15,0 0 11-15,0 0-19 16,-9 9 9-16,-9 10 10 15,-4 6-18-15,3-3-25 0,5 3-3 16,8 3-19-16,3-5-6 16,3 0-5-16,0-5 0 15,20-4 2-15,6-3-2 16,9-9-2-16,2-2 0 16,5 0-1-16,0-12-9 15,-5-3-10-15,-6-3 3 16,-7-2-9-16,-12 0-2 15,-11-3 20-15,-1-1-1 16,-16 2 2-16,-12 1 5 16,-7 5 2-16,1 5 2 15,0 8 1-15,-1 3 5 16,1 0 3-16,6 0-8 0,4 4 1 16,8 5-4-16,13 0-8 15,3 0-108-15,17-4-148 16,18-2-320-16</inkml:trace>
  <inkml:trace contextRef="#ctx0" brushRef="#br1" timeOffset="103012.1">21304 11831 915 0,'0'0'131'0,"0"0"-96"16,0 0 120-16,0 0-25 0,0 0-71 15,0 0-29-15,0-13-14 16,0 14-8-16,0 18-6 15,0 7 7-15,0 6 6 16,0-3-9-16,1 2-3 16,1-3-2-16,2-2-1 15,1-7 0-15,-1-3 0 16,5-6 0-16,-4-6-4 16,2-4 0-16,2 0-12 15,7-11 8-15,1-12 3 16,4-11-11-16,-2 0 6 15,-5 3 2-15,-4 6 3 0,-4 3 4 16,-3 3 1-16,-2 3 3 16,1 5-2-16,-2 3 9 15,1 2-2-15,-1 6 1 16,3 0-4-16,5 0-5 16,7 12-7-16,4 8 7 15,7 5 0-15,-1 3 0 16,-1 1 1-16,-4-3-2 15,0-5 1-15,-2-4-5 16,-3-7-4-16,3-7 3 16,2-3-4-16,5 0 8 15,0-17 2-15,-1-4 0 16,-2-4 1-16,-10 1 0 0,-4 2-1 16,-5 0 5-1,-3 4 2-15,0 1 9 0,0 3 2 16,-6 6 2-16,-3 0 3 15,1 5-2-15,2 3-1 16,-6 0-8-16,0 12-11 16,1 12 1-16,0 6-1 15,5 2-1-15,6 2 2 16,0-2-3-16,0-4 1 16,10-6 0-16,8-3-1 15,3-8-1-15,3-5-11 16,0-6 2-16,-3 0-2 15,-3-3-3-15,-2-13 11 16,-4-4-1-16,-4-6 0 0,-6-6-4 16,-2-2-6-16,-5 1 2 15,-15 0 3-15,-4 7-3 16,-1 4 12-16,6 8-2 16,4 6 4-16,7 4 1 15,5 2 8-15,1 2-1 16,2 0-8-16,0 9 0 15,7 8 0-15,11 3 1 16,8-1 0-16,7-6-1 16,4-7 0-16,2-3-2 15,0-3-18-15,-5-3-3 0,-2-18 7 16,-7-1 9 0,-6-5 1-16,-8-7 6 0,-7-4 1 15,-4-6-1-15,-1 0 4 16,-14 0 4-16,-3 11 9 15,1 11 15-15,4 8 0 16,6 8 13-16,2 6-7 16,4 0-20-16,-2 28-17 15,1 16 2-15,2 12 17 16,0 5-14-16,0 0-1 16,0-4-3-16,8-1-2 15,1-6 0-15,-2-6-2 16,2-9-11-16,-3-8-32 15,0-8-58-15,0-8-80 0,2-11-141 16,2 0-262-16</inkml:trace>
  <inkml:trace contextRef="#ctx0" brushRef="#br1" timeOffset="103196.43">22127 11893 943 0,'0'0'148'0,"0"0"-124"16,0 0 139-16,82-30-91 15,-48 22-65-15,4 2-7 16,-8 0-3-16,-8 1-84 0,-7 0-128 16,-13 1-279-16</inkml:trace>
  <inkml:trace contextRef="#ctx0" brushRef="#br1" timeOffset="103855.38">22882 11800 924 0,'0'0'63'15,"0"0"20"-15,0 0 93 16,0 0-68-16,0 0-58 15,0 0-32-15,-5-8-9 0,5 38-6 16,0 12 10-16,0 7-7 16,0-3-2-16,-1 0 0 15,-3-3-3-15,-1-8-1 16,2-8 0-16,0-8-6 16,3-8-39-16,0-8-51 15,0-3-36-15,0 0-5 16,0-17-32-16,-1-12-228 15</inkml:trace>
  <inkml:trace contextRef="#ctx0" brushRef="#br1" timeOffset="104051.71">22806 11635 666 0,'0'0'96'0,"0"0"-22"16,0 0 53-16,0 0-47 15,0 0-48-15,0 0-25 16,5-27-7-16,15 27-3 16,7 4-21-16,1 9-49 15,1 2-69-15,4 0-36 16,2 2-71-16</inkml:trace>
  <inkml:trace contextRef="#ctx0" brushRef="#br1" timeOffset="106031.48">23271 11764 611 0,'0'0'101'16,"0"0"29"-16,0 0 40 15,-91 21-79-15,69-9-31 16,4 3-16-16,6 2-5 16,7 3-23-16,5 0-7 15,0 4 1-15,10-3-10 16,16-2 2-16,10 0-2 15,5-5-1-15,0 0-1 16,-7-3-6-16,-7 1-29 16,-9-1-26-16,-6 3-2 15,-12 2-15-15,0 1 20 0,-28 4 4 16,-11-1 20-16,-9 0 15 16,-4-1 19-16,9-6 2 15,7-4 0-15,14-4 3 16,13-3 2-16,9-2 4 15,6-3 0-15,30-18 1 16,17-11-10-16,13-9-6 16,7-4-19-16,1 1-3 15,-5 4-6-15,-8 10 26 16,-13 7 8-16,-17 8 17 16,-13 5 26-16,-7 5 22 15,-10 4 24-15,-1-1 9 16,0 2-23-16,-18 0 2 15,-11 3-53-15,-4 13 4 0,4 4 2 16,6 2-9-16,7 3-10 16,7 3-6-16,5-2 1 15,4-2-6-15,0-4 2 16,13-3-1-16,10-4-1 16,8-5-1-16,5-6-1 15,4-2 1-15,1 0-17 16,-1-11-12-16,-6-5-2 15,-3-2 1-15,-5-5-2 16,-10-1-12-16,-2-4 10 16,-11-1 3-16,-3 1-5 15,0 4 13-15,-5 7 14 16,-5 4 10-16,1 8 4 0,3 2 42 16,4 0-6-16,2 2 2 15,0 0-1-15,0 1-14 16,0 0-4-16,0 0-6 15,0 0-12-15,12 0-3 16,6 0 1-16,0 0 3 16,-3 0-4-16,-4 8-2 15,-4 7 3-15,2 5-5 16,-3 4 4-16,-2 1-4 16,1 1-4-16,-2-2-9 15,0-3-25-15,2-3-19 16,0-2 4-16,0-7 5 0,-1-5 16 15,1-4 15-15,-1 0 19 16,5-6 0-16,1-14 11 16,0-4 8-16,1-1 15 15,-3-1-8-15,-2 2 12 16,-2 2 7-16,-1 2 6 16,1 5-11-16,-2 0-6 15,-1 5-1-15,1 3-4 16,-2 4-8-16,0 2-1 15,1 1-15-15,4 0-5 16,4 8-5-16,4 9 5 16,1 4 1-16,-2 3-1 15,0-1-2-15,-2 4-11 16,2-7-9-16,-3-1-8 16,0-5-7-16,-1-5 1 0,0-4 3 15,-2-4 9-15,0-1 9 16,4 0 15-16,0-6 2 15,-1-8-1-15,1-4 1 16,0-2-1-16,0-1 4 16,-4-2-1-16,0 4 4 15,1 1 6-15,-3 2 3 16,1 2 3-16,-2 3 4 16,0 3-5-16,-2 4 1 15,1 1-7-15,-2 3-6 0,1 0-5 16,3 0-2-1,3 6-1-15,3 9 1 0,1 7 0 16,0 1-3-16,-1 2 2 16,-1-2-16-16,1-3-28 15,0-4-14-15,3-6-28 16,4-3-13-16,4-7 8 16,6 0 26-16,3 0 30 15,-3-15 33-15,-2-5 3 16,-6-2 2-16,-4-5 1 15,-1 2 21-15,-5-1 14 16,-3 4 17-16,-6 1 25 16,0 1 2-16,0 3-1 15,0 2-11-15,0 3-13 16,-3 4-11-16,-2 5 5 0,1 3-14 16,2 0-7-16,-4 7-25 15,-3 20-4-15,2 4 4 16,1 8-4-16,4 1-1 15,2-2 0-15,0-5-4 16,12-5-2-16,3-7-35 16,3-7-13-16,3-7-3 15,4-4 3-15,2-3 23 16,1 0 27-16,-5-18 0 16,-2 0 3-16,-6-7 2 15,-5-3-1-15,-4-2 1 16,-4-1-1-16,-2-1 2 0,0 5-2 15,-12 5 0-15,-11 5 3 16,0 8 2-16,0 4 3 16,7 3 6-16,8 2 0 15,5 0-14-15,3 3 0 16,0 7 1-16,11 1-1 16,15-8 1-16,9-3 0 15,4 0 2-15,2-3-3 16,-5-11 1-16,-3 0 0 15,-8 1 1-15,-5 1 8 16,-4 3 4-16,-7 5-1 16,-3 3-2-16,1 1-7 15,1 4-3-15,1 17 4 16,1 7-5-16,-1 6-1 16,0 4 0-16,6 0-10 0,3 0-3 15,1-4-6-15,-2-7-22 16,-4-6-2-16,-5-8-14 15,-4-5 10-15,-4-8 23 16,0 0 18-16,0 0 7 16,0-12 13-16,0-5 9 15,0-4 28-15,0-7-16 16,0-5-6-16,6-3-9 16,12-6 2-16,3 3-8 15,3 6-12-15,-3 6 4 16,-2 7-3-16,-5 7-1 15,-1 5-2-15,-3 8 0 0,0 0-31 16,0 0-51-16,-3 19-54 16,-4 3-104-16,-3-1-258 15</inkml:trace>
  <inkml:trace contextRef="#ctx0" brushRef="#br1" timeOffset="106378.16">25422 11730 845 0,'0'0'136'0,"0"0"-42"0,0 0 102 15,0 0-73-15,0 0-33 16,0 0-32-16,-37-66-38 15,37 83-17-15,0 17-3 16,0 9 5-16,0 10 4 16,5 0-5-16,-1 4-1 15,-4-2-3-15,0-5 2 16,0-8-2-16,-8-6-1 16,-4-8-6-16,2-8-35 15,0-7-48-15,5-5-47 16,4-6-81-16,1-2-62 0,0-3-71 15</inkml:trace>
  <inkml:trace contextRef="#ctx0" brushRef="#br1" timeOffset="107310.67">25455 11730 228 0,'0'0'628'0,"0"0"-553"15,0 0 84-15,0 0-2 16,0 0-76-16,0 0-42 16,51-54-27-16,-27 54-4 15,2 0-5-15,1 5-2 0,-3 10-1 16,-3 4-1 0,-5 2-5-16,-7 4-14 0,-4 2-15 15,-5 3-6-15,-5 1 5 16,-17-1-5-16,-9-3 12 15,-5-3-10-15,0-4-5 16,6-6 9-16,5-5 23 16,11-6 8-16,4-3 4 15,7 0 3-15,3-14-2 16,0-12 4-16,16-7 7 16,13-9 4-16,6-5-5 15,6-4-5-15,3-8-5 0,1-2 1 16,-6 2-1-1,-5 9 5-15,-11 13 19 0,-10 9 19 16,-7 12 9-16,-4 6 25 16,-2 6-25-16,0 4-2 15,0 0-13-15,0 0-24 16,0 21-8-16,-11 16-6 16,-2 16 21-16,4 5-12 15,6 1-4-15,1-4 1 16,2-6-6-16,0-10 0 15,0-10 0-15,2-8 0 16,10-6-8-16,6-7-5 16,1-7 6-16,7-1 7 15,-3-4-2-15,1-13 2 16,1-6 2-16,-3-3-2 16,-2 2 0-16,1-3 1 0,-7 1-1 15,-1 5 1-15,-3 3 4 16,-3 5 8-16,-3 4 6 15,-1 4-7-15,-3 3 0 16,6 2-12-16,0 7-3 16,3 13 1-16,0 6 2 15,-2 0-2-15,-4 1-7 16,-1 0-12-16,1-1-6 16,1-5 8-16,2-4 6 15,3-6-2-15,-2-4 7 16,1-5-10-16,3-2 15 0,2 0 3 15,3-14 0 1,2-3 1-16,3-7 2 0,-3 0 4 16,1-3 3-16,-1 1 4 15,0 1-3-15,0 1-4 16,-5 9-5-16,-2 6 2 16,-2 7-1-16,1 2-3 15,-1 5-2-15,3 13 1 16,-3 5 1-16,-6 3-1 15,-3 0-6-15,0 1-12 16,0-2-6-16,-9-3-7 16,-3-4-41-16,-1-7-4 15,-2-7-3-15,-3-4-14 16,-3 0-69-16,1-7-141 16</inkml:trace>
  <inkml:trace contextRef="#ctx0" brushRef="#br1" timeOffset="107472.08">26226 11431 789 0,'0'0'55'0,"0"0"-44"16,0 0 6-16,0 0-16 15,0 0-1-15,60 92-70 0,-30-57-184 16</inkml:trace>
  <inkml:trace contextRef="#ctx0" brushRef="#br1" timeOffset="107778.84">26650 11569 358 0,'0'0'420'0,"0"0"-310"16,0 0 102-16,0 0-60 15,0 0-57-15,0 0-31 16,-35-23-26-16,-1 46-19 16,-4 9 8-16,6 9-16 15,12-2-3-15,10 1-1 16,9-4-3-16,3-1-3 0,7-4 1 16,23-3-2-16,12-7 1 15,4-7-1-15,2-9 0 16,-5-3-3-16,-7-2-22 15,-6 0-15-15,-5-4-20 16,-6-5-34-16,-8 1-33 16,-5-3-66-16,-6 1-134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19T14:44:58.3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1822 4481 871 0,'0'0'193'0,"0"0"-166"15,0 0 71-15,0 0 13 16,0 0-67-16,0 0-34 16,0 0-8-16,-28 72 4 15,22-29 0-15,0-4-3 16,6-3 0-16,0-4-2 15,0-6-1-15,12-6-1 0,3-6 0 16,1-6-2-16,2-5-7 16,2-3 0-16,2-5 2 15,3-13-3-15,-4-8 2 16,-3-3 9-16,-3-5 1 16,-9 0 2-16,0 2-2 15,-3 3 4-15,-3 5 3 16,0 5 9-16,0 6 10 15,0 6 1-15,0 4 6 16,0 3-16-16,0 0-13 16,3 0-5-16,6 17-6 15,3 7 5-15,3 4 1 16,3 1 0-16,4-4-2 0,2-1 2 16,0-6 0-1,6-5-5-15,-2-7-2 0,5-5-7 16,-2-1 1-16,-1-4-3 15,0-16 1-15,-3-5 0 16,-8-6 5-16,-4-5 6 16,-8-6 4-16,-7 0 1 15,0 1 1-15,-13 4 1 16,-4 7 2-16,-5 7 3 16,0 7-4-16,1 7 14 15,3 4-4-15,3 5-8 16,5 0-6-16,-1 17-4 0,1 9-9 15,7 6-24-15,3 5-29 16,0 1-42-16,10-4-42 16,16-5-99-16,2-7-218 15</inkml:trace>
  <inkml:trace contextRef="#ctx0" brushRef="#br0" timeOffset="468.68">2492 4698 721 0,'0'0'428'0,"0"0"-375"0,0 0 79 16,0 0-41-16,0 0-67 15,0 0-20-15,85-68-4 16,-43 48-2-16,-2-3 2 15,-9 3 0-15,-11 3-6 16,-2 1-6-16,-12 5 0 16,-6 0-2-16,0 5 8 15,-5 1 3-15,-17 4-6 16,-8 1 4-16,-6 0 5 16,-1 17 2-16,-1 2 1 15,3 5 5-15,12 3 2 16,1 2 1-16,13-3 4 15,5 0-10-15,4-1 6 0,4-2-8 16,22-2 6-16,11-4 1 16,8-8-7-16,8-9 3 15,2 0 0-15,-2 0-6 16,-7-14-1-16,-9 4-19 16,-10 3-16-16,-6 2-11 15,-12 3-2-15,-6 1 15 16,-3 1 4-16,0 0-8 15,0 0-33-15,0 0-82 16,-8 0-161-16</inkml:trace>
  <inkml:trace contextRef="#ctx0" brushRef="#br0" timeOffset="1432.66">3545 4388 911 0,'0'0'198'0,"0"0"-133"0,0 0 62 16,0 0-1-16,0 0-63 15,0 0-40-15,-10-25-19 16,10 39-4-16,0 17-5 15,0 14 5-15,4 8 5 16,-4 3-5-16,0 2 2 16,0-7-2-16,-4-1-1 15,4-8-4-15,0-6-55 16,0-8-39-16,10-10-57 16,14-13-58-16,3-5-111 15,13-19-192-15</inkml:trace>
  <inkml:trace contextRef="#ctx0" brushRef="#br0" timeOffset="3282.77">3887 4501 662 0,'0'0'311'0,"0"0"-211"16,0 0 78-16,0 0-45 16,0 0-73-16,0 0-33 15,-90-6-14-15,62 28-6 16,3 11-3-16,-1 3-1 15,4 1-3-15,1 0 0 16,7-1 4-16,1-5-4 16,4-6 0-16,6-3-1 15,3-9-7-15,0-5-13 16,0-6-17-16,0-2-18 0,0 0 8 16,9-10 23-16,7-14 21 15,1-9 1-15,1 2 1 16,-5 3 2-16,-1 5 0 15,-6 6 3-15,0 6-2 16,-3 4 12-16,0 7-9 16,0 0-4-16,3 0-1 15,6 18-2-15,0 8 1 16,7 5 4-16,-1 3-2 16,0 1 2-16,4 0-1 15,2-6-1-15,-1-3 1 16,2-6-3-16,6-10 3 15,-2-6-3-15,-1-4 2 0,3-3 0 16,-4-17 2-16,-3-4-2 16,1-4 0-16,-8-4 4 15,-4 0-1-15,-4 0 3 16,-6 4 0-16,-3 5 11 16,0 2 14-16,0 6 9 15,0 3-4-15,-6 5 1 16,6 4-2-16,-3 3-13 15,3 0-10-15,0 0-10 16,0 3-2-16,0 16-5 16,0 6 2-16,3 7 3 15,8 5 2-15,-4 0-2 16,5 2 0-16,-3-2 0 0,3-6 1 16,1-5 0-16,-1-7-1 15,0-8-2-15,-1-3-3 16,-1-5 5-16,2-3-3 15,3 0 2-15,7-19 1 16,2-9 0-16,3-8 2 16,-6-4-2-16,0-2 1 15,-5 1-1-15,-4 7 1 16,-3 5 1-16,0 5-1 16,-6 5 0-16,1 3 3 15,-1 6-3-15,-1 4 0 16,1 6-1-16,3 0 0 0,3 0-5 15,1 8-1-15,5 10 3 16,5 4 1-16,-1 5 2 16,-1 2-1-16,0 0-1 15,-3 0 1-15,1-3 0 16,-2-3-7-16,0-7-9 16,0-3 3-16,7-6-3 15,-2-7-6-15,5 0 8 16,0-3 5-16,1-14 4 15,-4-5 4-15,-3-4 2 16,-5-2 2-16,-7-2 4 16,-3 4 10-16,-3 4 21 15,0 2 3-15,0 6-7 0,-6 4 4 16,-1 4-1 0,-2 3-9-16,0 3-2 0,0 0-15 15,-4 9-10-15,-2 16 1 16,-3 8-4-16,9 3 3 15,4 3 0-15,5 0 0 16,0-3-2-16,11-4-2 16,8-7 1-16,5-7 1 15,6-8-11-15,4-10-9 16,-1 0 2-16,0-6 1 16,-5-13 4-16,-4-7-1 15,-6-2 1-15,-2-4 5 16,-11-2 7-16,-5 2 3 15,0 1 2-15,-15 1 0 0,-9 7 1 16,2 5 0-16,-4 4 0 16,4 7 3-16,5 5 4 15,3 2-1-15,6 0-5 16,4 7-2-16,2 10-2 16,2 6-1-16,0 2-1 15,18 1-4-15,6-3 4 16,9-2 1-16,0-6-1 15,4-5-16-15,-3-7-22 16,0-3-18-16,-7 0 23 16,-7 0 10-16,-2-8 16 15,-8-1 9-15,-1-6 2 16,0 2 3-16,-6-1 9 0,0 1 14 16,-3 2 1-16,0 2 10 15,0 2-4-15,0 0-5 16,0 5-6-16,0 1-9 15,0 1-3-15,0 0-4 16,0 0-8-16,3 6-3 16,0 11 0-16,3 8 3 15,3 1 0-15,-2 1 0 16,1 0 0-16,1-4-4 16,1-5-6-16,1-4-5 15,-1-4 0-15,0-5 4 16,-2-3 2-16,1-2 3 0,0 0 4 15,-5-2 2-15,1-14 2 16,1-4 1-16,0-7 3 16,1-5 8-16,2-2-3 15,-3 5-7-15,2 4-2 16,-1 11 2-16,-3 7 2 16,2 7-1-16,2 0-5 15,4 3-3-15,1 14 2 16,1 4 0-16,2 1 1 15,-2 2-2-15,0-2-6 16,0-3-7-16,2-7-4 16,1-6 6-16,5-6 1 15,5 0 4-15,0-6 1 16,1-13 4-16,2-3 1 16,-3-4-1-16,-6-1 2 0,-5-4 1 15,-5-3 0-15,-10-3 3 16,-1 1-3-16,0 0 3 15,-12 8 5-15,-7 6 2 16,-4 12-1-16,-5 7-1 16,-2 3-3-16,-7 5-5 15,3 14-4-15,1 4-1 16,6 4-72-16,6 1-72 16,5-6-217-16</inkml:trace>
  <inkml:trace contextRef="#ctx0" brushRef="#br0" timeOffset="4599.33">6591 4799 956 0,'0'0'234'0,"0"0"-183"0,0 0 101 16,0 0-58 0,0 0-57-16,0 0-29 0,-18-22-8 15,24 20-2-15,18-4 2 16,10-2 1-16,11-2 3 15,1-6-2-15,-1 2-2 16,-5-4-26-16,-6-2-9 16,-8-3-3-16,-8 0 10 15,-11-3 14-15,-7 2 14 16,0 4 1-16,-4 1 5 16,-20 5 2-16,-3 4 13 15,-7 6 2-15,-5 4-5 16,0 4-9-16,3 20 0 15,5 7-2-15,7 7-3 0,9 2 2 16,14-1-2-16,1 0-3 16,19-2 6-16,20-3 1 15,21-7-5-15,7-10 7 16,9-12-8-16,-3-5-1 16,0 0-1-16,-3-21 1 15,-7-3-1-15,-10-4 0 16,-14 0-5-16,-12 3 1 15,-16 1 4-15,-10 1 1 16,-1 3 6-16,-9 0 0 16,-12 2 20-16,-3 4 0 15,-4 5-4-15,2 4-6 16,6 5-2-16,-1 0-7 0,9 15-5 16,0 12-1-16,2 6-2 15,5 3 0-15,5 3-1 16,0 2-2-16,5-4 2 15,12-3-2-15,7-6 3 16,7-10-10-16,2-6 0 16,3-8-7-16,-3-4 2 15,0 0 0-15,-6-11-1 16,-10-11 9-16,-3-7 7 16,-5-5 1-16,-6-2-1 15,-3 2 2-15,0 5 0 16,0 7 2-16,0 5-1 0,-1 6 11 15,-4 4 3-15,5 7 1 16,0 0-9-16,0 0-9 16,0 3-1-16,10 14-5 15,7 10 6-15,2 4 0 16,1 5 0-16,-1 3 0 16,0-5 0-16,-1-3-5 15,3-6-31-15,1-6-36 16,5-9-35-16,6-8-53 15,4-2-52-15,1 0-73 16,-1-19-74-16</inkml:trace>
  <inkml:trace contextRef="#ctx0" brushRef="#br0" timeOffset="5232.46">7835 4695 539 0,'0'0'168'0,"0"0"34"0,0 0-17 15,0 0-32-15,-17-78-34 16,4 74-31-16,-2 4-15 15,-6 0-33-15,-4 10-23 16,-3 15-7-16,-1 7-4 16,8 9 1-16,3 4-5 15,12-2 1-15,6 1-3 16,2-10 0-16,25-7-1 16,10-11-3-16,12-16-39 15,4 0-47-15,3-17-41 16,-2-16-49-16,-2-6-16 15,-1-10 20-15,-2-5 49 0,-4-8 107 16,-7-5 20-16,-11-6 16 16,-12 0 96-16,-9 7 16 15,-6 11-6-15,0 14 54 16,-15 15-14-16,2 9-28 16,4 11-36-16,3 3-37 15,6 3-21-15,-2 0-21 16,-1 22-19-16,-2 20 0 15,-1 13 2-15,3 11 1 16,1 3 0-16,1 0-3 16,-1-3 2-16,1-5-4 15,-2-8 2-15,1-9-5 16,2-13-9-16,0-10-14 0,0-9-7 16,6-9 12-16,6-3 3 15,3-8 7-15,2-16 7 16,2-8 5-16,0-8 1 15,-4 2 1-15,1 2-1 16,-2 8 2-16,-2 11 10 16,-5 7 1-16,1 8 2 15,1 2-8-15,3 0-6 16,1 17-1-16,3 3 1 16,-2 6-1-16,-1 3 0 15,1 0-18-15,5-3-50 16,4-2-65-16,7-7-160 0,2-3-118 15</inkml:trace>
  <inkml:trace contextRef="#ctx0" brushRef="#br0" timeOffset="8614.23">9335 4807 1001 0,'0'0'82'16,"0"0"-38"-16,0 0 71 15,0 0-44-15,0 0-47 16,0 0-17-16,0 0-7 16,8-2 3-16,25 2-3 0,7-3 1 15,3-8 3-15,2-6-3 16,-3-3-1 0,-7 0-2-16,-9-1-13 0,-7 1-4 15,-8 1 12-15,-7 0 2 16,-4 4 5-16,0 0 7 15,-9 6-2-15,-10 0 6 16,-10 6 3-16,-12 3-9 16,-9 0-1-16,-2 20-3 15,3 5 0-15,12 5 5 16,10 6 1-16,12-2 1 16,10 2-6-16,5-2 3 15,17-3-5-15,19-3 0 0,19-10 0 16,12-8-1-1,12-8-7-15,3-2-22 0,6-8-50 16,1-8-92-16,-9-7-64 16,-13 0-235-16</inkml:trace>
  <inkml:trace contextRef="#ctx0" brushRef="#br0" timeOffset="9614.09">10162 4732 443 0,'0'0'500'0,"0"0"-392"15,0 0 58-15,0 0-28 16,-106-50-80-16,78 47-18 0,-4 3-3 16,-4 0-13-1,-4 12-9-15,0 12-5 0,3 3-5 16,4 8 0-16,11-1-1 16,8-2-2-16,12-4-2 15,2-5 0-15,14-4-2 16,23-9-2-16,17-8 3 15,14-2 0-15,7-8-3 16,1-17-14-16,-3-9-15 16,-7-13-23-16,-8-6-6 15,-12-6-14-15,-12-8 5 16,-11-6 47-16,-7 0 23 16,-10 1 1-16,-6 10 14 15,0 15 36-15,-16 14 24 16,-2 11-14-16,0 10-5 0,6 8-8 15,3 4-26-15,-4 4-9 16,2 24-12-16,-2 15-1 16,-2 12 1-16,7 8 1 15,7-2 0-15,1 1-1 16,6-3-2-16,16-6-1 16,10-5 3-16,5-7-7 15,12-7-5-15,8-10-44 16,10-12-17-16,-1-9-12 15,-2-3-16-15,-9-11-7 16,-12-13 13-16,-8-4 70 16,-12-3 25-16,-6 0 1 0,-8 3 19 15,-6 5 52-15,-3 3 5 16,0 3 24 0,-5 2-7-16,-5 5-23 0,-5 0-23 15,0 4-9-15,-3 3-11 16,0 3-16-16,0 0-6 15,-4 15-5-15,7 7-1 16,0 5 0-16,8 4 0 16,7 2-2-16,0 1-3 15,12-4 3-15,13-2-2 16,5-6-10-16,3-6-30 16,1-5-12-16,-1-9-14 15,-3-2-10-15,-5 0 6 16,-6-11 36-16,-7-6 23 15,-4-4 15-15,-4 0 4 0,-4 2 9 16,0 2 31-16,0 5 27 16,-7 2 6-16,2 3-1 15,1 4-16-15,2 2-8 16,2 1-18-16,0 0-19 16,0 0-6-16,0 11-9 15,0 20 0-15,0 16 0 16,0 8 1-16,0 5 0 15,0 1 0-15,0 3 0 16,0 0-1-16,0-4-2 16,-4-4 0-16,-4-5-35 15,-5-6-22-15,1-7 6 16,-4-7 11-16,-4-7 17 0,-8-7-27 16,-8-7 1-1,-1-8 7-15,-1-2 11 0,7 0 16 16,4-17 13-16,12-7-1 15,10-12-27-15,5-13-70 16,16-9 1-16,26-9-113 16,13-4-45-16</inkml:trace>
  <inkml:trace contextRef="#ctx0" brushRef="#br0" timeOffset="10068.77">11230 4836 344 0,'0'0'457'0,"0"0"-422"16,0 0 44-16,0 0 51 15,0 0-50-15,0 0-7 16,92 0-4-16,-62-15-26 16,-2-1-19-16,-2-6-12 15,-5-2-3-15,-2-1-6 16,-7 1 1-16,-6 2-3 15,-6 2 1-15,0 4-2 16,-24 2-3-16,-4 4-2 16,-8 6 1-16,-6 4 4 15,3 4 0-15,2 20-4 16,3 10 4-16,7 9 1 0,6 2 2 16,9 2 4-16,9-5 5 15,3-6 8-15,6-5-2 16,22-10-5-16,11-3 3 15,12-12-1-15,7-6-5 16,0 0-4-16,-4-5-5 16,-3-9-1-16,-11-5-8 15,-7 4-30-15,-11 2-6 16,-9 4 6-16,-8 4 18 16,-5 4 15-16,0 1 3 15,-3 0-39-15,-13 1-38 16,-5 10-51-16,1 0-168 15</inkml:trace>
  <inkml:trace contextRef="#ctx0" brushRef="#br0" timeOffset="21730.24">12508 4618 953 0,'0'0'57'16,"0"0"24"-16,0 0 73 15,0 0-52-15,0 0-45 16,0 0-23-16,0-44-14 15,0 49-20-15,-5 16 3 16,-2 9-3-16,-2 3 0 16,5 3 0-16,4-3 0 15,0-2 0-15,11-2-5 16,9-8-5-16,8-4-6 16,7-9 0-16,3-8 0 15,3 0-10-15,-2-13-6 16,-7-10 6-16,-3-5 10 0,-10 0 8 15,-4-2 8-15,-3 2 2 16,-6 0 1-16,1 1 3 16,-4 4 25-16,0 3 5 15,0 3-4-15,0 6-6 16,-3 4 4-16,1 5-5 16,-1 2-7-16,0 0-16 15,2 0-2-15,3 7-3 16,1 12-6-16,3 8 7 15,2 2 2-15,0 2 3 16,0-1-3-16,2-1-2 16,-3-3-11-16,3-5-8 15,-2-5 2-15,-2-7-1 0,0-2 1 16,-6-7 15-16,0 0 4 16,0 0 3-16,3-15 0 15,3-8 12-15,3-2 5 16,1-1-3-16,0-1 2 15,1 4-3-15,-2 4 3 16,1 4 0-16,-2 5-1 16,1 5-7-16,1 2-5 15,5 3-6-15,3 0 1 16,3 11-2-16,0 7 1 16,-2 6-4-16,-5 3 1 15,-1 0-6-15,-6-1-32 16,-4-1-14-16,-4-5-24 0,1-5-27 15,-3-5-34 1,0-10-52-16,-12 0-116 0</inkml:trace>
  <inkml:trace contextRef="#ctx0" brushRef="#br0" timeOffset="21949.16">12365 4342 926 0,'0'0'138'0,"0"0"-116"0,0 0 94 16,0 0-7-16,0 0-80 16,0 0-22-16,0 0-7 15,3 3-5-15,-3 5-147 16,6-2-136-16,-2-1-302 15</inkml:trace>
  <inkml:trace contextRef="#ctx0" brushRef="#br0" timeOffset="22478.77">13903 4381 947 0,'0'0'114'16,"-32"-76"-42"-16,19 45 118 15,1 9-64-15,4 8-51 16,5 6-28-16,2 7-19 16,1 1-18-16,0 9-10 15,0 23-9-15,0 17 8 16,0 16 1-16,4 5 0 16,1 0 1-16,-2-2-2 15,5-6-1-15,0-6-31 16,3-8-50-16,2-11-32 0,7-11-65 15,2-19-74-15,0-7-154 16</inkml:trace>
  <inkml:trace contextRef="#ctx0" brushRef="#br0" timeOffset="23297.19">13718 4461 755 0,'0'0'117'15,"0"0"-100"-15,0 0 56 16,0 0-30-16,0 0-23 16,0 0 7-16,136 31 3 0,-61-26-17 15,3-5-10 1,-2 0-3-16,-7-1-22 0,-10-12-59 16,-8-4-13-16,-9-4-57 15,-14-3 18-15,-13 0 65 16,-14 1 68-16,-1 2 11 15,-13 0 125-15,-5 2 18 16,-4-2-8-16,0 6-24 16,3 2-9-16,3 6-24 15,6 5-18-15,3 2-16 16,0 0-22-16,1 12-17 16,-1 17-10-16,1 11-5 15,0 10 10-15,6 5-8 16,0 1 4-16,0 0-6 15,10-3 0-15,2-7 0 0,3-5-1 16,-3-5 0-16,3-10-1 16,-1-7-6-16,-2-10-23 15,1-4 2-15,-3-5 8 16,2-1 17-16,-1-18 3 16,4-10 3-16,-2-5-3 15,5 0 6-15,0 1-2 16,-4 2-3-16,0 6 16 15,-2 3 7-15,0 8-1 16,-3 6-4-16,2 5-5 16,3 3-11-16,7 3-3 15,5 18-1-15,2 4 1 0,0 2 1 16,1 0-1-16,-2-5-1 16,-2 0-2-16,-1-9-15 15,-2-6-6-15,4-6 8 16,-1-1 4-16,2-5 5 15,-1-14 5-15,-3-8 0 16,-7-1 2-16,-3-4 4 16,-6-5-2-16,-7 0 2 15,0 0 0-15,-5 6 8 16,-11 9 5-16,-1 8 10 16,-2 9-5-16,0 5-10 15,-1 13-7-15,1 16-4 16,5 12 4-16,7 3-3 0,7 0 1 15,10-1-2-15,20-6 0 16,9-6-1-16,3-9-3 16,5-13 2-16,1-9-21 15,4 0-56-15,-4-2-20 16,-9-11 8-16,-14-1-147 16,-13 0-113-16</inkml:trace>
  <inkml:trace contextRef="#ctx0" brushRef="#br0" timeOffset="24428.74">15895 4570 800 0,'0'0'90'0,"11"-87"-61"0,-11 53 111 15,0 5-26-15,-2 7-34 16,-15 5-14-16,-3 9-15 16,-7 8-24-16,-6 0-14 15,-7 22-10-15,0 12-1 16,2 5-1-16,10 2 1 16,10 0-2-16,12-7-5 15,6-2 2-15,3-8-1 16,21-5-5-16,6-7-20 15,6-5-5-15,3-7-8 16,1 0-10-16,-7-16 0 16,-5-8 10-16,-6-3 16 0,-10-2 23 15,-4-3 3 1,-8 3 2-16,0 0 21 0,0 5 32 16,-14 4 15-16,0 3 12 15,3 7-12-15,3 6-9 16,3 1 2-16,5 3-29 15,0 10-28-15,0 24-3 16,0 17 0-16,14 19 12 16,9 11-6-16,-1 10-5 15,4 6 2-15,-1-3-6 16,-3 0 1-16,-8-9-1 16,-10-7 0-16,-4-8-6 15,-3-12-13-15,-15-15-9 0,-4-10-5 16,-6-12-33-1,-2-9 53-15,-8-9-29 0,-3-3 8 16,-4 0 18-16,-3-19 5 16,2-9-13-16,6-5-15 15,8-10-17-15,18-9 4 16,14-8-37-16,16-8-49 16,27-4-26-16,17-4-74 15,7 1-280-15</inkml:trace>
  <inkml:trace contextRef="#ctx0" brushRef="#br0" timeOffset="25445.1">16194 4623 819 0,'0'0'112'0,"0"0"-41"15,0-75 116-15,2 47-71 16,9 0-42-16,3 0-28 16,0 5-4-16,0 3-15 15,2 6-18-15,-2 2-3 16,0 5-5-16,0 7-1 16,2 0-2-16,4 0-3 15,4 10-4-15,1 9-12 16,-1 7-15-16,-6 2-7 0,-3 5-20 15,-9-1-28 1,-6 2 17-16,-2-4 15 0,-22-3-10 16,-4-5 23-16,-2-3 16 15,2-8 22-15,10-5 8 16,6-3 0-16,9-3 14 16,3-2 42-16,0-16 7 15,25-4-22-15,14-6-27 16,13-1-1-16,5-4 5 15,-2 2-3-15,-8 2 7 16,-10 1 4-16,-12 6 16 16,-9 5 7-16,-6 2-1 0,-6 9-6 15,-4 3-11 1,0 1 2-16,0 2-14 0,0 0-18 16,-4 9-1-16,-7 10-1 15,0 8-1-15,3-1-1 16,3 2 1-16,5-1 2 15,0-4-2-15,0-3-2 16,3-6 0-16,9-1 0 16,0-5-1-16,6-4 3 15,-3-2-6-15,1-2 3 16,-1 0 2-16,0-10-1 16,-3-10 4-16,-4-3 0 15,-2-6 0-15,-1-3 2 0,-3 1 0 16,-1-1 1-1,1 6-2-15,-1 6 1 0,2 6 5 16,0 7 3-16,2 6-7 16,7 1-3-16,6 5-9 15,10 15 5-15,5 4 4 16,3 2-1-16,4-1-5 16,-3-2-12-16,2-6-27 15,0-7-16-15,-2-9 0 16,-3-1-6-16,-4-11 25 15,-5-12 25-15,-3-11 16 16,-5-3 1-16,-6-8 5 0,-8-4 14 16,-3-7 33-1,-2-5 22-15,-16-2 1 0,-4 1 3 16,0 9-12-16,3 13-15 16,5 16 3-16,6 12-10 15,5 12-12-15,3 3-25 16,0 36-7-16,0 27-5 15,0 24 3-15,0 15 2 16,0 4 0-16,0 3 0 16,-1-2 0-16,-8 2-1 15,3-7-1-15,-2-7-2 16,1-13-13-16,2-17-40 16,-3-14-4-16,5-16-46 15,3-12-103-15,0-14-5 16,4-12-107-16,14-3 58 15</inkml:trace>
  <inkml:trace contextRef="#ctx0" brushRef="#br0" timeOffset="26162">17311 4441 978 0,'0'0'84'16,"0"0"-8"-16,-8-73 98 15,11 58-88-15,18 4-58 16,11 8-15-16,6 3-13 16,7 0 3-16,1 7-3 0,0 11-3 15,-5 6 1 1,-8 0-3-16,-8 5-26 0,-11 0-33 16,-11 2-17-16,-3 2-3 15,-23-4 25-15,-19-2-9 16,-10-4-16-16,-8-5 28 15,2-6 7-15,8-6-4 16,14-6 53-16,15 0 5 16,18-7 23-16,3-18 28 15,25-8-23-15,19-10-26 16,11-6 1-16,7-9 11 16,3-3-6-16,-4-9-1 15,-6-1 18-15,-9 2 2 0,-12 12 28 16,-16 10 5-1,-9 16 10-15,-9 12 21 0,0 8-13 16,0 6-9-16,-1 5-24 16,-7 5-35-16,1 27-15 15,-4 14 1-15,1 18 3 16,6 3 3-16,4 5-5 16,0-5 5-16,0-4 0 15,3-4-6-15,10-9 1 16,-3-9-1-16,2-13 0 15,-3-8-2-15,-1-10 1 16,-4-6 0-16,1-4 0 16,3 0 2-16,5-8 0 15,4-13-1-15,4-9 1 0,2-4-1 16,-3 2 2-16,-1 3-1 16,0 8 0-16,-3 7 1 15,-4 6 6-15,3 6 0 16,5 2-4-16,3 2-5 15,6 13 1-15,-1 4-1 16,0 1-2-16,-1-1-1 16,-3-4-17-16,-2-1-55 15,-2-5-52-15,-1-9-76 16,-2 0-105-16,-4-7-537 16</inkml:trace>
  <inkml:trace contextRef="#ctx0" brushRef="#br0" timeOffset="28744.41">18952 4364 330 0,'0'0'98'15,"0"0"-79"-15,0 0 35 16,0 0 41-16,0 0-19 16,0 0 6-16,64-28 12 15,-55 17-4-15,-2 2 7 16,-4-2-19-16,-3 2-8 15,0-3 2-15,0 2-28 16,-3 2-3-16,-15 2-18 16,-7 6-11-16,-12 0-5 0,-7 20-6 15,1 11-1 1,6 5 0-16,12 5-2 0,14-1 1 16,11-1-2-16,2 1 0 15,24-8-6-15,16-4 0 16,16-6-30-16,12-10-39 15,3-4-23-15,2-8-44 16,0 0-48-16,-8-6-31 16,-8-10-66-16</inkml:trace>
  <inkml:trace contextRef="#ctx0" brushRef="#br0" timeOffset="29411.85">19487 4481 414 0,'0'0'235'0,"0"0"-47"15,0 0-15-15,0 0-34 0,-19-86-32 16,7 72-28-16,0 3-12 15,-3 1-17-15,-3 5-22 16,-6 3-5-16,-7 2-13 16,-5 3-8-16,2 16 0 15,6 6-2-15,8 9-1 16,7-1-1-16,8 3-1 16,5-3 3-16,0-2-5 15,21-6 0-15,10-6-14 16,10-5-8-16,6-6 11 15,0-6-7-15,2-2 0 16,-7-2-1-16,-5-14 9 16,-6-5 10-16,-10-1 3 15,-2 1 4-15,-6-4 3 0,-3 0 7 16,-4 0 19-16,0 3-4 16,-2 2-2-16,1 5-3 15,-1 3-3-15,2 6-9 16,-5 3 1-16,2 3-5 15,-1 0-6-15,4 0-1 16,5 20-5-16,0 6 3 16,1 6 3-16,2-1 0 15,-4 2 0-15,1-2-3 16,-3-5-14-16,-2-4-10 16,1-8-1-16,-3-4 3 15,1-4 9-15,-4-5 7 16,1-1 9-16,2 0 0 0,0-3 10 15,7-15-2 1,4-9-8-16,3-5 4 0,1-5 7 16,2-2-5-16,1 2 7 15,-2 3-1-15,-1 7 2 16,-1 4 5-16,-2 8 2 16,-4 5-8-16,2 5-5 15,-1 5-4-15,2 0-4 16,5 11-2-16,-3 10 0 15,0 7 1-15,-4 4-2 16,-4 2-8-16,-3 4-20 16,-4-5-9-16,-1-3-8 0,-1-6-21 15,5-4-58 1,5-8-7-16,5-7-43 0,6-5-80 16,6 0 15-16</inkml:trace>
  <inkml:trace contextRef="#ctx0" brushRef="#br0" timeOffset="29677.88">20439 4112 397 0,'0'0'241'0,"-6"-112"-18"16,-8 74-10-16,1 11-31 16,4 9-67-16,1 7-25 15,5 10-17-15,2 1-37 0,-2 4-26 16,3 29-10-16,0 20 3 15,0 17-3-15,0 6 1 16,0 4-1-16,0-5 1 16,-3-3-1-16,-4-6 0 15,-4-8-2-15,-5-11-3 16,4-9-64-16,3-6-51 16,6-9-77-16,3-6-80 15,16-7-195-15</inkml:trace>
  <inkml:trace contextRef="#ctx0" brushRef="#br0" timeOffset="29929.35">20246 4389 794 0,'0'0'135'15,"0"0"-58"-15,0 0 70 16,0 0-42-16,0 0-64 16,0 0-26-16,96-48 3 15,-52 45-6-15,-3 0-8 16,-2 1-2-16,1 2-2 16,0 0-38-16,0 0-116 15,-1 0-106-15,-9 0-291 0</inkml:trace>
  <inkml:trace contextRef="#ctx0" brushRef="#br0" timeOffset="30644.97">20580 4507 848 0,'0'0'194'15,"0"0"-93"-15,0 0 84 16,23-87-83-16,-5 64-34 16,4 3-18-16,2 2-13 0,-2 4-18 15,-1 4-3 1,-5 5-8-16,-2 0-7 0,-1 5 0 16,-1 0-2-16,5 11-2 15,-1 12 3-15,2 6-8 16,-3 4-5-16,-2 5-16 15,-2 1-26-15,-4-2 5 16,-3-2-16-16,-3-6 0 16,-1-5-5-16,0-7 8 15,0-6 31-15,-8-5 21 16,-2-4 11-16,-2-2 0 16,0 0 3-16,3 0 8 15,-1-10 16-15,2-4 1 0,7 0 4 16,1-3-3-1,0-5-7-15,6-4-4 0,16-4-10 16,8-1 4-16,3 0-4 16,4 4 1-16,3 4-1 15,-4 7-1-15,-2 4-6 16,-5 3 0-16,-7 2-1 16,-7 4 0-16,-2 2 0 15,-5-1-2-15,-1 2 1 16,1 0-7-16,1 0 8 15,-2 0-3-15,1 0 3 16,-1 0 3-16,0 0-3 16,-1 0 6-16,-1 0 18 15,-4 0 4-15,3 0-7 0,0 2-12 16,-1 9-5-16,0 7-3 16,-1 7 1-16,-2 5-1 15,0 4 0-15,0 0-1 16,-2-2 0-16,-5-2 0 15,0-4 0-15,4-5-30 16,2-6-9-16,1-5-9 16,0-3-51-16,0-7-32 15,4 0-67-15,6-5-95 16,6-16-263-16</inkml:trace>
  <inkml:trace contextRef="#ctx0" brushRef="#br0" timeOffset="30844.25">21152 4093 453 0,'0'0'664'16,"0"0"-546"-16,0 0 53 16,0 0-59-16,0 0-64 15,0 0-34-15,-21-54-14 16,21 54-1-16,0 0-34 15,0 13-111-15,0 5-113 16,0-3-258-16</inkml:trace>
  <inkml:trace contextRef="#ctx0" brushRef="#br0" timeOffset="32396.24">21547 4138 690 0,'0'0'180'0,"4"-71"-59"16,-4 39 44-16,0 7-15 15,0 7-47-15,0 7-32 16,0 9-4-16,0 2-30 16,-1 0-23-16,-2 2-12 15,-3 26-2-15,-4 14 0 16,-2 14 1-16,-3 8 0 16,1-1-1-16,4-1 1 15,1-6-1-15,3-8 1 0,4-6-1 16,2-11-1-16,0-8-4 15,0-10-4 1,0-5-2-16,7-5 3 0,3-3 0 16,3 0 7-16,10-5 1 15,6-9 3-15,4-4 2 16,0-1-3-16,0 1 6 16,-2 1 2-16,-2 2-6 15,-3 6 0-15,-2-1-4 16,-4 7 1-16,-1 3-1 15,-4 0 0-15,-2 8-4 16,-2 14 0-16,-6 5-3 16,-5 5-17-16,0 2-20 0,-19 1-6 15,-9-6-6-15,-3-1 1 16,-4-7-2-16,-5-3 5 16,1-4 27-16,-1-6 13 15,4-2 6-15,9-6 2 16,7 0 6-16,9 0-2 15,8-6 4-15,3-7 0 16,3-4 4-16,25-5-7 16,13-7-1-16,12-1-2 15,10-2 0-15,3 3-2 16,-2 4 2-16,-3 7 1 16,-7 1 1-16,-14 5 0 0,-10-1 1 15,-12 2 8 1,-11 2 43-16,-2-3 26 15,-5 3 0-15,0-1-14 0,0 0-6 16,0 2-11-16,0 4-16 16,0 4-3-16,0 0-8 15,0 0-14-15,-2 3-6 16,-1 16-3-16,-1 10 0 16,2 9 3-16,2-1-1 15,0 0-2-15,0-3 1 16,6-7-13-16,5-5-6 15,-1-7-5-15,1-5 0 16,-4-6-3-16,3-4 12 16,2 0 11-16,6-13 6 15,0-10 0-15,3-4 1 0,-1-6-1 16,-1-3 1-16,2 3 2 16,-6 2-2-16,1 5 5 15,-2 9-4-15,-4 6 13 16,-1 7-4-16,-2 4-5 15,2 0-6-15,9 11 0 16,3 11-2-16,2 6 2 16,-3 0-4-16,3-1-9 15,-1-6-15-15,-1-5-21 16,6-8 6-16,3-8 8 0,1 0 19 16,3-9 11-1,1-15 2-15,0-9 3 16,0-4 0-16,-1-10 2 0,-3-7 0 15,-2-7 0-15,-11-9 4 16,-7-8 2-16,-9-4 10 16,-2-2 23-16,-5 9 5 15,-11 14 9-15,3 20-13 16,1 20 0-16,4 12-10 16,5 9-15-16,0 16-17 15,-1 32-7-15,-1 23 6 16,2 19 0-16,3 2 1 15,0 0-2-15,0-8 0 16,0-9-21-16,-4-10-27 16,1-10-48-16,3-11-38 0,0-9-31 15,0-11-97-15,3-10-364 16</inkml:trace>
  <inkml:trace contextRef="#ctx0" brushRef="#br0" timeOffset="33110.6">22783 4407 810 0,'0'0'171'16,"0"0"-132"-16,0 0 102 0,0 0-37 15,0 0-67 1,0 0-30-16,91-32-1 0,-43 24 1 15,4 0 1-15,-4-1-6 16,0 0-1-16,-5-2 1 16,-3-1-1-16,-7 0-1 15,-8 2 0-15,-9 0 0 16,-9 1 0-16,-3-4 6 16,-4 2 6-16,0-1 2 15,-17 1 5-15,-13 5-3 16,-6 3-12-16,-6 3-2 15,3 11-2-15,4 14 0 16,5 4 0-16,6 6 0 0,12 4-2 16,6 1 2-1,6 3-2-15,4-3 1 0,22-5-3 16,8-8-5-16,8-7-15 16,4-11-7-16,-1-4 4 15,-3-5 15-15,-1-3 12 16,-5-18 1-16,-1-6-1 15,-4-9 9-15,-3-5 24 16,-4-2-1-16,-10-1 0 16,-6 5-7-16,-6 10 5 15,-2 7 8-15,0 6-7 16,0 10 1-16,0 4-14 16,0 2-11-16,0 0-7 15,3 8-8-15,10 16 2 0,7 7 5 16,5 1 0-16,2 1-6 15,-2 0-27-15,2-5-18 16,-3-3 9-16,-6-3 6 16,-6-5-5-16,-8-3 13 15,-4-3 14-15,0-3-1 16,0-2 1-16,-7 2-7 16,-12-3 11-16,-6-3 7 15,-5 3-4-15,1-4 0 16,-3-1-6-16,4 0-26 15,0 0-38-15,1 0-58 16,3-3-143-16,5-7-306 16</inkml:trace>
  <inkml:trace contextRef="#ctx0" brushRef="#br0" timeOffset="35844.05">24612 4346 150 0,'0'0'729'15,"0"0"-663"-15,0 0-22 16,0 0 86-16,0 0-37 15,0 0-41-15,3-21-34 16,-10 21-10-16,-13 0-6 16,-5 0-1-16,-6 0 0 0,-4 0 2 15,4 3-2-15,4-3-1 16,5 0 0-16,7 0-3 16,6-7-3-16,2-8 0 15,7-6-7-15,0-6-5 16,8-1-1-16,13-2 0 15,5 3 19-15,2 4 1 16,-1 3 1-16,-2 7 5 16,-4 3 2-16,-3 5 0 15,-2 5-3-15,-2 0-1 16,-2 10-5-16,1 16 1 16,-5 10-1-16,-7 8 1 0,-1 9 7 15,-1 1-4 1,-18 5-2-16,-9-1 0 0,-2-3 0 15,-5-6-2-15,1-6 0 16,-1-8 0-16,1-7 4 16,6-9-4-16,2-4-4 15,5-8 4-15,0-7-1 16,2 0 0-16,1-2 0 16,-1-15 1-16,0-3 2 15,5-4-1-15,3-6 1 16,4 2 1-16,4-1 3 15,3 9 6-15,0 3 5 16,0 7-4-16,12 6-5 0,3 4-2 16,9 0-5-16,4 8-1 15,6 16 0-15,4 5 1 16,-1 4-1-16,-1 2-1 16,-4 1-2-16,0-5 1 15,2 1 0-15,2-6-33 16,1-9-48-16,8-3-40 15,-2-13-90-15,0-1-179 16</inkml:trace>
  <inkml:trace contextRef="#ctx0" brushRef="#br0" timeOffset="37659.87">25564 4375 861 0,'0'0'99'16,"0"0"6"-16,0 0 40 16,0 0-37-16,0 0-49 15,0 0-24-15,-121-70-9 16,63 70-7-16,-5 11-6 15,2 8 1-15,8 3-4 16,12 0 0-16,14 2-8 16,14-5-2-16,11 1-1 15,2-1 0-15,20-2-3 16,21-6-1-16,17-3 5 16,11-8-1-16,1 0 0 15,2-19-30-15,-7-10 3 0,-2-8 0 16,-2-9-16-16,-6-9 9 15,-10-10-2-15,-9-11 14 16,-14-6 14-16,-12 4 9 16,-10 7 1-16,0 14 8 15,-16 13 24-15,-3 8 7 16,4 15 19-16,3 11-9 16,6 5-16-16,-1 5-10 15,-2 13-19-15,-4 22-5 16,-4 18 0-16,2 17 0 15,6 3 1-15,5 2 1 16,4-2-2-16,0-10 0 16,15-7 0-16,8-11 0 0,7-8-3 15,5-8-5 1,1-10 4-16,5-6-1 0,-2-9 0 16,1-4-6-16,3-2 0 15,-1-17 5-15,0-10-2 16,0-3 6-16,-11-1 2 15,-7-1 2-15,-11 5-2 16,-8 0 5-16,-5 3 5 16,0 1-1-16,-12 2 13 15,-7 4-2-15,-4 5-6 16,2 6-9-16,-3 8-1 16,2 0-4-16,1 10 0 0,3 15-3 15,5 8-2 1,9 2 0-16,4 2 3 0,7 0 2 15,24-3-9-15,11-5 4 16,16-4-6-16,5-4 3 16,-1-11-5-16,0-5 1 15,-6-5 4-15,-4 0 8 16,-7-15 1-16,-7-6 0 16,-12-4 2-16,-8 2-1 15,-7 0 8-15,-10-2 8 16,-1 3 10-16,0-1 3 15,-9 4-7-15,-7 4-10 16,2 3-1-16,0 7-7 0,0 4-4 16,2 1-2-1,-1 1-1-15,1 17-1 0,0 7-2 16,6 7 0-16,6 0 0 16,0-1-12-16,6-2-22 15,13 0-17-15,3-5-7 16,0-5-19-16,-2-5-8 15,-2-8 3-15,-3-6 18 16,0 0 32-16,-3-14 33 16,-3-9 3-16,0 0 2 15,-5 1 13-15,-4 0 41 16,0 3 20-16,0 1 19 16,0 4-8-16,-3 3-22 15,2 6-4-15,-1 2-16 0,2 3-15 16,0 0-20-16,0 2-10 15,0 24-3-15,0 16-2 16,0 16 5-16,0 8 4 16,2 4-4-16,-1 2-1 15,1 7 0-15,1 3-1 16,3-1 0-16,0-8 1 16,-2-14-1-16,-4-12-1 15,0-14-10-15,-4-8-17 16,-13-8-30-16,-11-11 54 15,-12-6-12-15,-10-3 10 16,-5-17-1-16,0-9 5 16,6-2-2-16,9-5-17 0,15-6-29 15,15-6-18-15,10-11-69 16,30-10-75-16,24-4-105 16</inkml:trace>
  <inkml:trace contextRef="#ctx0" brushRef="#br0" timeOffset="38076.17">26882 4137 1025 0,'0'0'132'16,"0"0"-19"-16,0 0 32 15,0 0-53-15,0 0-54 16,0 0-28-16,21-56-10 0,12 77-2 15,6 11 1-15,1 5 0 16,-6 5-6-16,-7 2 1 16,-4 0-11-16,-10-3-27 15,-7-5-2-15,-4-2-13 16,-2-7 7-16,0-5-30 16,-2-8 7-16,-7-3 15 15,-1-8 24-15,-4-3 28 16,4 0 8-16,1-9 8 15,-1-13 16-15,5-7 29 16,5-6-10-16,0-7 11 0,6-5-12 16,16-3-27-1,4-3 4-15,2 7-4 0,0 4-12 16,-4 16-3-16,-6 9-2 16,-2 13 0-16,-2 4-49 15,5 4-77-15,2 20-55 16,2 7-74-16,-6 3-163 15</inkml:trace>
  <inkml:trace contextRef="#ctx0" brushRef="#br0" timeOffset="38492.51">27376 4250 448 0,'0'0'474'0,"0"0"-356"16,0 0 4-16,0 0-18 16,0 0-61-16,0 0-27 15,-6-12-16-15,26 9-2 16,11 1 2-16,6-2 4 16,-3-4-4-16,-2 0-7 15,-6-3 4-15,-4-3-11 16,-6 0 8-16,-9 0 5 15,-5-3 1-15,-2 4 8 16,0 0 2-16,-12-2-5 16,-7 1 9-16,-5 10-11 0,-1 2 2 15,-3 2-3 1,-3 9-1-16,-1 17-1 0,3 6-1 16,5 7-2-16,11 3 2 15,8 0-1-15,5 2-2 16,9-1-2-16,18-7 5 15,8-4-15-15,9-9-60 16,3-7-98-16,8-9-105 16,4-7-234-16</inkml:trace>
  <inkml:trace contextRef="#ctx0" brushRef="#br0" timeOffset="38976.08">27842 4321 232 0,'0'0'652'0,"0"0"-562"16,0 0 1-16,0 0-10 15,0 0-58-15,0 0-23 16,7 2-2-16,18 5 2 16,8-5 4-16,6-2 3 15,-2 0-7-15,-4-2-10 16,-5-10-24-16,-2-5 14 15,-5-2-3-15,-5-3 21 16,-7-3 2-16,-9 3 12 0,0 2 16 16,-6 5 18-1,-15 4-11-15,-2 7-18 0,-5 4-8 16,-5 0 12-16,-4 24-14 16,2 6-2-16,2 8 10 15,9 0 4-15,10 4-5 16,13-3-9-16,1 1 6 15,25-1-11-15,12-6 3 16,5-10-3-16,4-8 1 16,1-10-2-16,3-5-10 15,1 0-17-15,2 0-3 16,-3-5 15-16,-11-7 13 16,-12 3 2-16,-16 2 2 15,-9 0 6-15,-2 4-7 0,0 3-4 16,-19 0-34-16,-8 0-76 15,-9 0-72-15,0 6-184 16</inkml:trace>
  <inkml:trace contextRef="#ctx0" brushRef="#br0" timeOffset="40343.55">8922 6745 1086 0,'0'0'52'16,"0"0"8"-16,0 0 73 15,0 0-57-15,0 0-48 16,0 0-14-16,-70-22-9 16,63 32-3-16,2 4-1 15,5 3-1-15,0 1 0 16,5-3-2-16,14-4 1 16,6-2 0-16,4-5-5 0,-1-4-5 15,3 0-17-15,-5-7-1 16,-8-7-6-16,-7-3 17 15,-9-2 9-15,-2 0 9 16,-6 1 0-16,-13 1 6 16,-5 3-1-16,-3 6 5 15,3 4 6-15,5 4-6 16,4 0 6-16,9 0-6 16,1 3-10-16,5 9 0 15,0 2 1-15,0 1 0 16,9-1-1-16,6-2-1 15,2-3-4-15,2-1 3 16,3-2 2-16,-2-4 0 0,-1-2 1 16,-4 0-1-1,-5 0-8-15,-5 0-8 0,-5-8 10 16,0 1 3-16,0-3-10 16,-5-1-4-16,-8 1-30 15,0 1-32-15,-5 1-13 16,-2 5-63-16,-5-2-125 15</inkml:trace>
  <inkml:trace contextRef="#ctx0" brushRef="#br0" timeOffset="41644.14">8303 7380 737 0,'0'0'389'0,"0"0"-357"16,20-72 14-16,-11 52 96 16,4 7-55-16,-1 5-44 0,4 6-24 15,5 2-13 1,6 9-5-16,7 19-1 0,-1 9 2 16,0 10-2-16,-5 6 3 15,-5 3-3-15,-5-1 1 16,-8-6-1-16,0-3-2 15,-4-10-14-15,-1-9-8 16,4-7 0-16,-2-8 3 16,-2-8 15-16,-1-4 1 15,4-9 5-15,2-23 0 16,5-11 0-16,-1-13 0 16,-1-5 1-16,-4-7 0 0,2 3 1 15,-1 4 0-15,-1 8-1 16,-2 13 4-16,-2 8 6 15,-1 11-7-15,-1 10-3 16,3 9-1-16,2 2-7 16,9 13-83-16,3 19-35 15,5 10-16-15,-4 5-136 16,-4 0-215-16</inkml:trace>
  <inkml:trace contextRef="#ctx0" brushRef="#br0" timeOffset="41958.51">9070 7703 877 0,'0'0'171'0,"0"0"-126"15,0 0 148-15,0 0-64 16,0 0-66-16,0 0-23 16,-45 18-16-16,33 13-8 15,-1 2-3-15,1 6-8 16,3 1-3-16,3-4 2 16,-1-3-4-16,5-6-2 0,2-6-28 15,0-7-48-15,0-6-36 16,9-8-74-16,4 0-51 15,4-9-184-15</inkml:trace>
  <inkml:trace contextRef="#ctx0" brushRef="#br0" timeOffset="42317.96">9106 7492 769 0,'0'0'273'15,"0"0"-248"-15,0 0 146 16,-87-31-5-16,78 31-94 16,3 0-39-16,2 3-15 0,4 11-13 15,0 3 0 1,0-1-4-16,4 0-1 0,10-4 1 16,5-3 1-16,4-4 0 15,2-5-2-15,3 0-7 16,-4 0-16-16,-6-13-9 15,-9 0-8-15,-8-6 14 16,-1 0 19-16,-3-3 5 16,-16 4 2-16,-3 2 0 15,1 7 1-15,1 2 4 16,7 7-2-16,3-2-3 16,5 2 0-16,5 0-1 0,0 0-31 15,6 10-144 1,15-3-98-16,6-6-450 0</inkml:trace>
  <inkml:trace contextRef="#ctx0" brushRef="#br0" timeOffset="44209.9">11986 6752 531 0,'0'0'285'16,"0"0"-220"-16,0 0 95 16,0 0 11-16,0 0-55 15,-8-81-30-15,8 75-10 16,0 1-14-16,0 3-19 16,0 2-21-16,0 0-13 15,0 0-7-15,0 7-2 16,12 14-2-16,9 9 1 15,0 8 1-15,3 2 2 16,0 0-2-16,-2-2-2 16,-4-4-4-16,-3-4-18 15,0-5-5-15,-5-5-21 0,-2-7 9 16,-4-7 10-16,-2-4 14 16,1-2 13-16,-2 0 4 15,4-16 4-15,2-11 0 16,5-10-3-16,2-7 0 15,4-10 2-15,1-4 0 16,-3-3 3-16,2 5 5 16,-3 5 1-16,0 6 3 15,-1 7 4-15,-1 11-14 16,-1 8-3-16,-3 7-2 16,3 11-2-16,0 1-12 15,4 10-47-15,4 19-58 0,2 12-61 16,-3 4-67-16,-7 2-200 15</inkml:trace>
  <inkml:trace contextRef="#ctx0" brushRef="#br0" timeOffset="44741.93">12386 7316 986 0,'0'0'115'0,"0"0"-107"16,0 0 77-16,-3-78-6 15,3 50-57-15,6 1-20 16,1 3 3-16,0 1-2 16,-4 2-3-16,-3 5 2 15,0 5 4-15,0 4 19 16,0 4 16-16,0 3-18 16,0 0-13-16,-1 11-9 0,-6 20 0 15,-1 5 0 1,4 6 0-16,4 0 0 0,0 0 0 15,0-2-1-15,0-2 0 16,0-1 0-16,0-2-4 16,0-6-13-16,-8-3-8 15,-5-5 9-15,1-4 1 16,-6-3-3-16,-2-4 4 16,-3-3 0-16,-6-1-7 15,0-3-3-15,-1-3-2 16,4 0-2-16,4 0 18 15,9 0-6-15,5-9-15 16,8-11-19-16,0-8-68 0,20-10-72 16,18-12-83-1</inkml:trace>
  <inkml:trace contextRef="#ctx0" brushRef="#br0" timeOffset="45056.82">12559 6996 1067 0,'0'0'49'0,"0"0"57"16,0 0 69-16,0 0-99 15,0 0-49-15,0 0-17 16,-20-5-4-16,20 16 1 16,0 2 0-16,6 0-5 15,3-1 2-15,3-2-3 0,-3-3 1 16,1-3-1-16,-1-3-1 15,-4-1-13-15,1 0-11 16,-3-3 5-16,-3-11 4 16,0-6 0-16,-3 1 7 15,-14-1 7-15,-3 4-7 16,-1 2-3-16,0 3-18 16,0 7-31-16,5 4-45 15,2 0-63-15,-2 0-159 16</inkml:trace>
  <inkml:trace contextRef="#ctx0" brushRef="#br0" timeOffset="46107.98">11457 6732 355 0,'0'0'502'15,"0"0"-434"-15,0 0 53 0,0 0 33 16,0 0-60-16,0 0-50 16,-42-4-11-16,21 16-10 15,7 5-4-15,4 0-10 16,3-3-2-16,7 1-2 15,0-3-5-15,0 0 1 16,7-4-1-16,9-1-2 16,7-5 2-16,2-2 0 15,-1 0-7-15,-2-6-3 16,-5-7 2-16,-8-2 2 16,-6 2 3-16,-3-1 3 15,0 1 3-15,-6 2 1 0,-11 1-2 16,1 3 5-16,1 2 7 15,1 3-5-15,5 2-3 16,4 0-3-16,0 0-3 16,2 7 0-16,3 5 0 15,0 1-1-15,0 2 1 16,0-3-2-16,5-1 2 16,9-2-4-16,2-2 4 15,3-1 0-15,0-5-3 16,1-1-2-16,-1 0-12 15,-4-6 1-15,-2-4-8 16,-5-6 13-16,-5-3 8 16,-3-1 2-16,0 3 1 0,0 1 2 15,-12 3 0-15,-4 5 2 16,-1 4 0-16,-4 4 3 16,2 0 0-16,1 3-3 15,2 8-4-15,3 6-3 16,6-1 3-16,1-2 0 15,6 0 0-15,0-6 0 16,0 0-3-16,12-2 2 16,2-3 0-16,5-3 1 15,-1 0 0-15,3 0-1 16,-5-8-1-16,-4-3-20 16,-6-2-2-16,-6 0-10 0,0-1-25 15,0-2 0-15,-17 3-35 16,-3 6-53-16,-7 5-115 15,-6 2-341-15</inkml:trace>
  <inkml:trace contextRef="#ctx0" brushRef="#br0" timeOffset="47342.99">9082 6859 673 0,'0'0'148'0,"0"0"-139"16,0 0 3-16,0 0 57 16,0 0-31-16,0 0-29 15,22-17-9-15,2 17 0 16,10 0 2-16,8 0-1 16,10 0 4-16,8 3-3 0,6 1-1 15,4 0 4-15,4-2-4 16,4-2-1-16,7 0 0 15,3 0 0-15,1 0 0 16,-2 0 0-16,-5 0 0 16,-7 0 0-16,-5 0 2 15,-9 0 0-15,-3 0-2 16,-7 0 1-16,-5 0-1 16,-1 0 0-16,-2 0 0 15,3 0 0-15,-2 0 3 16,0 0-3-16,-2 0-1 15,-3 0 1-15,-1 0 0 16,-5 0-3-16,-3 0 3 0,0 0 0 16,-5 0 0-1,-1 0 0-15,2 0 1 0,2 0-1 16,0-3 0-16,2 0 0 16,0 0 1-16,0-1-1 15,0 0 0-15,-2 1 1 16,-1 0-2-16,-2-1 1 15,-5 3 0-15,0-2 0 16,0 3 1-16,-5 0-1 16,2 0 0-16,-1 0 0 15,0 0 0-15,-1 0 0 16,0 0 1-16,-2 0-1 16,2 0 0-16,-1 0 0 15,2 0 1-15,-3 0-1 0,-2 0 0 16,2 0 2-1,-2-2-2-15,-1 1 0 0,-3 1 1 16,1-1-1-16,-2 1 0 16,0 0 0-16,1-2 2 15,-1 2-2-15,-1 0 0 16,-1-1 0-16,-1 1 0 16,-1 0 0-16,-2 0 1 15,0 0 0-15,0-2-1 16,0 2-20-16,0 0-52 15,-9 0-127-15,-6 0-133 16</inkml:trace>
  <inkml:trace contextRef="#ctx0" brushRef="#br0" timeOffset="47500.53">11427 6845 773 0,'0'0'212'16,"0"0"-158"-16,0 0 69 15,0 0-21-15,0 0-80 16,0 0-18-16,-9 0-4 16,6 0-90-16,-3-1-137 15,0-5-442-15</inkml:trace>
  <inkml:trace contextRef="#ctx0" brushRef="#br0" timeOffset="50224.21">10168 6534 869 0,'0'0'124'16,"0"0"-98"-16,0 0 50 15,0 0 38-15,0 0-50 16,0 0-44-16,-24-2-13 15,24 2-3-15,9 0 1 16,16 0-1-16,4 0 3 0,2 0-1 16,2-3-2-1,-5-6-4-15,-4-5-13 0,-8 3-9 16,-4-5-12-16,-4-1-8 16,-7 0 8-16,-1 0 12 15,0 0 15-15,-10 8 5 16,-11 3 2-16,-9 5 3 15,-4 1 1-15,-4 0 6 16,2 16 18-16,7 5 2 16,3 4 5-16,9 4-11 15,6 0 2-15,5 1-3 16,6-4-11-16,0 0-2 16,6-4-3-16,12-1-1 15,1-5 0-15,7-5-3 0,2-4-1 16,2-5-2-16,1-2-34 15,-4 0-55-15,0 0-90 16,-9-5-212-16</inkml:trace>
  <inkml:trace contextRef="#ctx0" brushRef="#br0" timeOffset="50405.62">10309 6763 1127 0,'0'0'57'16,"0"0"43"-16,0 0 20 16,0 0-76-16,0 0-36 0,0 0-8 15,-11 0-2 1,11 0-80-16,0 0-124 0,3 0-181 16</inkml:trace>
  <inkml:trace contextRef="#ctx0" brushRef="#br0" timeOffset="53157.37">9015 6210 925 0,'0'0'97'15,"0"0"-66"-15,0 0 73 16,0 0 3-16,0 0-41 15,0 0-39-15,-46-39-21 16,46 39-6-16,-2 20-5 16,2 14 2-16,0 12 3 15,-1 4-6-15,-2 1-49 16,0-3-68-16,-2-7-87 0,-1-10-172 16</inkml:trace>
  <inkml:trace contextRef="#ctx0" brushRef="#br0" timeOffset="54389.99">11464 6254 723 0,'0'0'178'16,"0"0"-71"-16,0 0 39 16,0 0-37-16,0 0-63 0,0 0-26 15,-3-16-10-15,3 16-10 16,0 4-1-16,0 20-2 15,3 6 3-15,3 8 1 16,-5 3-1-16,-1 0-21 16,0 2-103-16,0-6-119 15,-1-7-348-15</inkml:trace>
  <inkml:trace contextRef="#ctx0" brushRef="#br0" timeOffset="60124.48">29329 4057 201 0,'0'0'878'0,"0"0"-811"0,0 0-5 15,0 0 60-15,0 0-41 16,0 0-42-16,0 0-23 15,0 0-8-15,-47-20-8 16,16 51-3-16,-2 7 2 16,3 2 0-16,9-6-3 15,14-5 1-15,5-3-3 16,2-1-6-16,11-5-7 16,13-4 9-16,6-4 5 15,1-2 5-15,-1 0 0 16,-2-2-6-16,-5 1 0 15,-4-2-27-15,-7 2-6 0,-2 3-23 16,-10 3-15-16,0 0 19 16,0 3 19-16,-19 0-1 15,-5 1-1-15,-4-4 14 16,-3-1 4-16,-4-3 15 16,2-2 8-16,0-5 0 15,7-3 0-15,3-1 5 16,10 0 5-16,5 0-4 15,8-9-4-15,0-11-2 16,20-5-56-16,20-6-66 16,16 1-36-16,10 4 7 15,3 7-108-15</inkml:trace>
  <inkml:trace contextRef="#ctx0" brushRef="#br0" timeOffset="60522.56">29561 4318 317 0,'0'0'181'15,"0"0"-29"-15,0 0 52 16,0 0-39-16,0 0-29 15,0 0-19-15,8-7-25 16,-8 7-20-16,0 0-28 16,0 0-23-16,0 0-9 15,-9 14-6-15,-4 8-2 16,-1 2-1-16,3 0-2 16,4-5-1-16,7 1-1 15,0-5-1-15,10-3 1 16,15-2-4-16,8-6 1 15,8-1 2-15,5-3 1 16,2 0-18-16,1-12-12 0,-7-4 1 16,-6-2-9-16,-8-2-2 15,-12-3 24-15,-10 0 14 16,-6-2 3-16,0 0 5 16,-13 1 6-16,-11 4 7 15,-6 3 15-15,-5 5-19 16,-3 3-3-16,1 7 6 15,-1 2-7-15,6 0-10 16,2 0 0-16,3 10-1 16,8 3-4-16,5 0-54 15,6 4-99-15,8-1-109 16,0-4-202-16</inkml:trace>
  <inkml:trace contextRef="#ctx0" brushRef="#br0" timeOffset="60689.5">29771 4319 789 0,'0'0'63'0,"0"0"-60"15,0 0-3-15,0 0-138 16,0 0-346-16</inkml:trace>
  <inkml:trace contextRef="#ctx0" brushRef="#br0" timeOffset="64963.1">28783 4267 601 0,'0'0'236'15,"0"0"-185"-15,0 0 29 16,0 0 14-16,0 0-7 15,0 0-27-15,-26-15-25 16,25 15-13-16,-2 0-10 16,0 0-10-16,1 3-2 15,1 4 0-15,1 1 0 16,0-3-1-16,0 2-8 16,0-5-1-16,0-1-20 0,0-1-31 15,4 0-10-15,2 0 5 16,3-1 11-16,-3-11 37 15,-1-2 1-15,-4 0 13 16,-1 2 4-16,0 1 7 16,-3 6 6-16,-6 2 1 15,-1 2 6-15,2 1 0 16,-1 0-11-16,1 0-3 16,2 1-2-16,1 4-2 15,2 3-2-15,3-2 0 16,0 0 0-16,0-2-2 15,3 0 0-15,12 0 0 16,1-2 0-16,7-2 3 0,0 0-2 16,-1 0-15-16,-8-2-16 15,-5-4 11-15,-7 0 8 16,-2 0 10-16,0-2 2 16,-5 2 0-16,-5 3-4 15,-2 3 3-15,2 0-1 16,0 0-8-16,7 12-44 15,3 3-151-15,0-2-149 16</inkml:trace>
  <inkml:trace contextRef="#ctx0" brushRef="#br0" timeOffset="66721.57">1430 8807 565 0,'0'0'232'16,"0"0"-191"-16,0 0 64 15,15-94 33-15,-15 74-35 16,0 6-8-16,0 1-39 16,0 6 10-16,0 2-14 15,-10 3-22-15,-7 2-20 16,-11 8-4-16,-10 20-6 15,-6 8-2-15,5 8-1 16,6-1 1-16,15-2-4 16,11-3-9-16,7-5-5 15,0-3-5-15,19-5-9 16,10-8 2-16,6-2-7 0,1-6-15 16,0-2 0-16,-2-2 13 15,-7 0-16-15,-8 5-13 16,-10 2-36-16,-7 3 9 15,-2 5 1-15,-5 1 64 16,-17 2 22-16,-8 0 10 16,-4-6 3-16,-2 0-1 15,0-3 3-15,-1-2 17 16,6-5 31-16,1-4-12 16,9-3 11-16,5 0-1 15,5-5-16-15,11-13-26 16,0-7-9-16,22-13-46 15,23-7-46-15,18 2-61 0,9-1-41 16</inkml:trace>
  <inkml:trace contextRef="#ctx0" brushRef="#br0" timeOffset="67071.5">1633 8922 384 0,'0'0'259'16,"0"0"-65"-16,0 0 0 15,0 0-58-15,0 0-25 16,0 0-39-16,-33 15-16 15,17 5-23-15,-4 6-7 16,4 3-3-16,5 1-8 16,6-2-2-16,5-2-10 15,0-3 1-15,8-2-3 0,12-6-2 16,17-5-1 0,5-6 2-16,10-4 0 0,3 0-1 15,-4-12-20-15,-8-8-12 16,-12-2 3-16,-11-1 3 15,-11-1 24-15,-9-1 3 16,0-1 2-16,-15 2 5 16,-9 1 1-16,-7 7 9 15,1 9-8-15,-1 4 3 16,-2 3-2-16,-6 0-9 16,6 6-1-16,-3 11-6 15,5 8-39-15,6 5-94 16,1 4-133-16,5-5-280 15</inkml:trace>
  <inkml:trace contextRef="#ctx0" brushRef="#br0" timeOffset="68172">2340 9029 813 0,'0'0'145'15,"0"0"-30"-15,12-73 34 0,-12 54-24 16,0 5-41 0,0 5-15-16,0 1-9 0,0 8-24 15,0 0-16-15,0 0-9 16,0 0-11-16,0 5-1 15,0 15-2-15,0 10 3 16,0 3 0-16,0-1 0 16,0-2-1-16,13-4 1 15,4-6-4-15,2-3 1 16,5-7-6-16,1-5-7 16,-2-5-3-16,7-2-5 15,-5-17-3-15,-1-9 10 16,-8-6 3-16,-4-2 9 15,-6-1 5-15,-4 1 0 16,-2 7 2-16,0 2 1 0,-3 5 9 16,-5 10 23-16,5 4-10 15,0 6-6-15,3 2-8 16,0 0-11-16,0 2-2 16,0 20-6-16,0 7 4 15,3 6 4-15,9-1 0 16,3-4 2-16,0-3-2 15,6-5-3-15,-1-5 3 16,0-4-12-16,2-4-8 16,-1-6-1-16,-4-3-1 15,-1 0 10-15,-1-6 4 16,-3-11 2-16,-3-6 5 0,-3-6 1 16,-3-3 0-16,0-2 1 15,-3-2-1-15,0 5-1 16,0 2 1-16,0 6 0 15,-3 6-4-15,-5 6 2 16,2 5-2-16,2 4-10 16,-5 2-33-16,-3 0 7 15,-1 18-33-15,-2 6-20 16,-3 3 12-16,9 4-45 16,7-5-22-16,2-5-87 15,8-5-158-15</inkml:trace>
  <inkml:trace contextRef="#ctx0" brushRef="#br0" timeOffset="68604.47">3062 9003 351 0,'0'0'567'16,"0"0"-494"-16,0 0 52 15,0 0 2-15,0 0-83 16,0 0-27-16,-21 4 6 16,29-4-3-16,14-1-10 15,9-13 0-15,8-8 0 0,-2-1-4 16,-6 1-5 0,-8 0-1-16,-8 0-12 0,-8 4-16 15,-7 3 15-15,0 7 3 16,-12 3 3-16,-16 5 6 15,-8 0 0-15,-4 4 0 16,3 15 2-16,4 6 3 16,6 2 6-16,10 0 2 15,9 3-1-15,5-2-3 16,3-1-1-16,6-3-2 16,13-2 0-16,11-5-1 15,4-6 3-15,9-8-6 16,4-3-2-16,2 0-19 15,-1-9-40-15,-5-3-99 16,-9-3-96-16,-9 3-142 0</inkml:trace>
  <inkml:trace contextRef="#ctx0" brushRef="#br0" timeOffset="70187.81">4000 8883 635 0,'0'0'178'15,"0"0"-97"-15,0 0 89 16,0-81-62-16,0 71-22 16,-6 6-16-16,-1 1-9 15,-1 3-35-15,-1 0-16 16,-7 16-9-16,-5 14 0 16,-3 6-1-16,6 7 0 15,6-6 2-15,11 0-5 16,1-4 0-16,10-5 2 15,20-5 0-15,9-9-8 16,10-11-36-16,11-3-19 0,2-3-23 16,4-19-9-16,0-6-26 15,-5-6-24-15,-9 0-20 16,-12 1 43-16,-14 5 119 16,-12 3 4-16,-9 7 126 15,-5 0 75-15,0 2-32 16,-3 4-43-16,-10 2-11 15,4 3-27-15,-5 4-27 16,1 3-11-16,-2 0-18 16,-6 13-15-16,-3 8-10 15,2 6-5-15,2 4 0 16,4 0-1-16,10-1-1 0,6-4 0 16,0-4 0-16,15-3 0 15,12-5-5-15,7-6-21 16,5-5-7-16,4-3-3 15,2-3-4-15,-2-16-7 16,-7-3-9-16,-3-3 6 16,-9-1 13-16,-10 2 24 15,-5 2 13-15,-7-1 1 16,-2 5 6-16,0 0 39 16,-5 3 10-16,-8 5-6 15,1 3-4-15,0 4-19 16,3 3-14-16,0 0-11 15,0 12-2-15,-1 11-1 16,1 4-1-16,6 2 1 0,3-1 1 16,0-2-2-16,6-6 1 15,16-3-1-15,8-6-5 16,3-5-21-16,7-6 0 16,2 0 4-16,-5-1 6 15,-7-12 0-15,0-3 4 16,-6-4 10-16,-6-2 4 15,-2-1 1-15,-5 1 1 16,-4 3 4-16,-1 0 20 16,-3 6 6-16,-2 0 2 15,2 6-6-15,-1 1-5 0,-1 5-13 16,1 1-4 0,-1 0-6-16,1 1-5 0,4 15 1 15,1 6 2-15,4 6 1 16,-2 0 1-16,1-1 1 15,-4-4-1-15,3-4-2 16,0-5-7-16,1-6-11 16,-1-4 6-16,-1-4 4 15,2 0 4-15,2-1 6 16,0-15 2-16,3-4 0 16,0-4 0-16,0-3 6 15,-3-3 9-15,4 3-4 16,-5 5 0-16,-1 9 2 15,0 4 2-15,-5 7-2 16,6 2-5-16,0 0-10 0,1 8 2 16,-1 12-4-16,2 2 2 15,-7 7-1-15,-4-1-15 16,-2 2-37-16,0 2-46 16,-17 0-71-16,5-1-141 15,6-1-540-15</inkml:trace>
  <inkml:trace contextRef="#ctx0" brushRef="#br0" timeOffset="71837.78">6151 8799 767 0,'0'0'214'15,"0"0"-138"-15,-3-72 98 16,-9 52-38-16,3 3-64 16,0 6-14-16,2 5-12 15,4 2-27-15,1 4-13 16,2 0-6-16,0 16-8 15,0 11 4-15,13 4 4 16,7 1-8-16,7-2-13 16,1-4-12-16,2-2-4 15,-3-4 1-15,-5-2-27 16,-7-5 3-16,-7 1-18 16,-8 1-8-16,0 0 32 0,-17 4 15 15,-16-1 31-15,-7 2 7 16,-3-2 1-16,1-4 0 15,2-2 2-15,9-5 4 16,11-3 28-16,10-4 12 16,8 0-8-16,2-2 2 15,27-18 8-15,24-10-30 16,19-10-15-16,9 0-1 16,0 0-2-16,-3 5-29 15,-12 6 9-15,-15 8 17 16,-16 5 3-16,-15 5 2 15,-9 4 6-15,-8 4 61 16,-1 0 27-16,0 3-10 0,0 0-16 16,-5 0-31-16,-15 0-15 15,-4 9-16-15,-4 9-4 16,0 5 2-16,2 2 1 16,7-1-6-16,4-2 2 15,7-5-2-15,5-1-1 16,3-4-2-16,0-4 2 15,11-3 2-15,14-2-2 16,7-3 0-16,-1 0-7 16,8-14 2-16,-5-5-10 15,-1-4 2-15,-8-2-6 16,-4-2 0-16,-2 2 3 0,-8 0 9 16,-5 6 7-16,-3 3 0 15,-3 5 0-15,0 1 21 16,0 3 3-16,-3 3 1 15,0 1-8-15,0 3-6 16,-3 0-9-16,-2 16-2 16,1 6 0-16,3 6-1 15,4 1 0-15,0-3 1 16,0-2 0-16,6-2-2 16,7-7-1-16,-1-5-4 15,4-3-1-15,1-5-9 16,-1-2 8-16,6 0 3 15,-2-2-7-15,-1-10 13 16,2-3-2-16,-6-2 4 0,0-2-3 16,-2-1 1-16,-5 0-1 15,2 4 1-15,-2 2 1 16,-2 1 0-16,-2 4-1 16,1 2 4-16,-2 2 4 15,-2 4 0-15,-1 0-2 16,3 1-6-16,1 0 0 15,1 7-1-15,7 11 0 16,1 2 0-16,-2 1 0 16,1 2-2-16,7-4-13 15,0-2-16-15,7-5-13 16,-2-1-3-16,6-5 5 16,-3-1-5-16,-2-5 18 0,0 0 22 15,-4 0 0-15,-6-15 6 16,3-4 2-16,-8-8 0 15,-1 1 3-15,0-3-1 16,-6 2 17-16,3 3 6 16,-6 5 10-16,0 0 16 15,0 4 11-15,0 3 3 16,0 1-23-16,0 6 0 16,0 2 2-16,-1 2-9 15,1 1-10-15,-5 0-14 16,2 20-7-16,-4 17-3 15,1 15 3-15,0 9-2 16,4 8-1-16,2 6-1 0,0 1 0 16,0 2 0-16,-3 8-3 15,-1 4 2-15,0 0 2 16,1-6-2-16,-5-12-4 16,-1-14-14-16,-7-13-23 15,-11-7 40-15,-4-14-80 16,-16-9 69-16,-11-9-39 15,-2-6 28-15,-2-3 23 16,5-20 1-16,8-10 4 16,13-11-3-16,18-11 0 15,18-11 1-15,3-7 0 16,39 1-1-16,13 6-1 0,12 13 1 16,-1 12-1-16,-2 9-7 15,-6 8-50-15,-3 5-56 16,-1 4-103-16,-2 1-179 15</inkml:trace>
  <inkml:trace contextRef="#ctx0" brushRef="#br0" timeOffset="72830.92">7884 8761 946 0,'0'0'126'0,"0"0"-46"15,0 0 80-15,0 0-40 16,0 0-46-16,0 0-45 0,0-35-25 15,0 62-2 1,0 11-1-16,0 6 2 0,0 4-1 16,0-3 0-16,0-4-1 15,0-3-1-15,0-9 0 16,0-9-1-16,-2-7-11 16,2-7-57-16,0-6-30 15,0 0-2-15,0-19-2 16,0-16-99-16,8-10-112 15,3-8 23-15</inkml:trace>
  <inkml:trace contextRef="#ctx0" brushRef="#br0" timeOffset="73387.14">7865 8586 308 0,'0'0'321'0,"0"0"-181"16,0 0 1 0,0 0 2-16,0 0-66 0,0 0-61 15,-49-58-13-15,86 68-2 16,15 2 0-16,12-5 1 15,5-3-2-15,-7-4-9 16,-7 0-28-16,-10-4 6 16,-12-8-7-16,-9-7-6 15,-10-4 18-15,-7-5 25 16,-7-8 1-16,0 2 13 16,-10 1 25-16,-9 6 20 15,2 9 21-15,0 6 6 16,2 7 1-16,3 5-22 15,-2 15-22-15,0 25-30 16,2 17 4-16,6 18 17 0,6 13-6 16,0 9-6-16,12 8 3 15,9 1-1-15,1-4-8 16,1-3-8-16,-7-5-1 16,-3-3-6-16,-5-6 0 15,-5-7 0-15,-3-14 0 16,0-16-12-16,0-15-16 15,-9-13 6-15,-1-8-9 16,-5-9-18-16,-6-3 27 16,-6 0-15-16,-4-18 0 15,-2-10 18-15,0-9 8 16,6-13 6-16,8-11 3 0,7-7 1 16,12-2 0-16,10 8 0 15,17 10 2-15,10 8 4 16,2 6 5-16,5 3 2 15,3 5-9-15,2 5-3 16,4 4-2-16,2 5-23 16,0 8-72-16,-3 2-90 15,-10 5-207-15</inkml:trace>
  <inkml:trace contextRef="#ctx0" brushRef="#br0" timeOffset="74270.67">9236 8802 860 0,'0'0'101'15,"0"0"44"-15,0 0 28 16,0 0-73-16,-27-76-40 16,21 74 6-16,0 2-22 15,-2 0-22-15,-5 6-8 16,1 18-13-16,-1 9 1 15,2 2-1-15,8 0-1 16,3-1 0-16,0-5 0 0,6-5 0 16,12-4-2-16,3-10 1 15,6-3-1-15,0-7-8 16,1 0-6-16,-3-12 2 16,-1-10 1-16,-6-6 9 15,-3-5 1-15,-8 2 3 16,-4-2 2-16,-3 3-1 15,0 3 2-15,-1 3 4 16,-8 7 8-16,1 6 4 16,3 8-3-16,0 0-5 15,5 3-8-15,0 5-3 16,0 15-6-16,0 6 5 0,13 8 1 16,2-1 0-16,6-1 0 15,1 0-1-15,3-8-1 16,0-5-6-16,0-4-18 15,-1-6-5-15,-2-4-2 16,-2-5 8-16,-2 0 15 16,-3-5 8-16,-1-11 2 15,-3-5 1-15,2-5 0 16,-4-6 2-16,-3-1-2 16,-1-4-1-16,-2 0 3 15,-3 2-2-15,0 1 0 16,0 8 0-16,0 4-1 15,-8 8 1-15,1 6 0 0,-2 8-1 16,-6 0-18 0,1 0-52-16,-2 17-44 0,1 5-35 15,5-2-61-15,7-4-143 16</inkml:trace>
  <inkml:trace contextRef="#ctx0" brushRef="#br0" timeOffset="75086.48">9877 8874 837 0,'0'0'173'16,"0"0"-54"-16,0 0 64 15,0 0-69-15,0 0-48 16,0 0-29-16,48-27-25 16,-5 13-11-16,6-1 3 15,-1-2-3-15,-8 1 0 16,-6-4-1-16,-10 3-9 16,-12-2-28-16,-7 1-13 15,-5 2 6-15,-5 3-1 16,-25 5 19-16,-13 8 14 0,-9 0 3 15,-6 2 9-15,3 12 2 16,13 7 13-16,13 4 16 16,12 2 2-16,12 2-14 15,5 4 5-15,3-3-8 16,24-1-7-16,6-3-2 16,11-6 1-16,8-6-7 15,1-5-1-15,8-8-1 16,0-1-71-16,-3-2-141 15,-4-18-285-15</inkml:trace>
  <inkml:trace contextRef="#ctx0" brushRef="#br0" timeOffset="76388.1">10571 8816 1008 0,'0'0'111'0,"0"0"-97"15,0 0 70-15,0 0 30 16,0 0-73-16,0 0-33 0,-24-1-7 16,71 5 3-16,16-4-2 15,6 0-2-15,-1-17-27 16,-1-5-24-16,-9-7-21 15,-8-3-19-15,-7-9-21 16,-13-7-1-16,-8-6 44 16,-7-4 51-16,-12-3 18 15,-3-1 16-15,-1 6 26 16,-17 10 64-16,1 13-13 16,1 13 15-16,5 11 4 15,1 9-48-15,-3 9-31 16,-4 27-16-16,1 16-6 0,1 12 23 15,-2 5-12 1,7 3 2-16,1-1-8 0,3-1-1 16,6-9-10-16,0-9-2 15,0-11-2-15,12-12-1 16,6-9 0-16,4-8-2 16,5-11 1-16,4-1-5 15,5-7-11-15,2-16-11 16,-1-6-8-16,-5-5 11 15,-9-3 13-15,-5-2 1 16,-9 1 3-16,-6 6 6 16,-3 10 2-16,0 8 2 15,0 12 2-15,0 2 13 16,0 0-7-16,0 17-10 0,0 9 3 16,0 8-3-16,12 0 0 15,6-1 2-15,6-5-1 16,5-6 2-16,7-5-2 15,6-10-1-15,1-5 2 16,3-2-2-16,-4-5 1 16,-4-12 0-16,-6-3 2 15,-6-6-1-15,-7-1-2 16,-10-4 1-16,-6 3 0 16,-3 1 5-16,0 4-5 15,-12 6 9-15,-7 6 15 16,-5 6-6-16,-6 5-7 15,0 5-3-15,0 17-1 16,9 6-3-16,5 4 0 0,8 0-1 16,7-1-4-16,1-5 1 15,3-1-1-15,18-4-1 16,3-8 0-16,4-2-2 16,5-7 3-16,-3-4-5 15,0 0-10-15,-3-6-6 16,-5-8 1-16,-3-4 3 15,-7-3 8-15,-3-3 8 16,-6-4 0-16,1-2 1 16,-4 1 1-16,0 2-1 15,0 8 6-15,0 7-1 16,0 6 22-16,0 4 1 0,0 2-15 16,5 10-12-16,4 14 1 15,6 10 0-15,0 3-2 16,1 2 0-16,4-2 3 15,2-4-3-15,2-7-5 16,1-7-28-16,1-5-40 16,2-8-58-16,2-6-70 15,-3 0-122-15,-1-11-343 16</inkml:trace>
  <inkml:trace contextRef="#ctx0" brushRef="#br0" timeOffset="77003.5">12059 8570 960 0,'0'0'102'0,"0"0"89"16,0 0-25-16,-52-76-55 15,48 68-43-15,-1 3-18 16,5 5-11-16,0 0-23 16,0 2-16-16,3 22 0 15,13 14 0-15,5 5 1 16,0 5 0-16,4-2 0 15,-2-4-1-15,0-3 0 16,-3-8-3-16,-1-10-10 16,-5-8-15-16,-1-6 0 15,-5-7 9-15,-1 0 15 16,3-10 4-16,-2-14-1 16,3-9 3-16,0-5-2 0,-3-6 0 15,1-2 1-15,-3-1 0 16,4 7 1-16,-2 5 0 15,-1 12 1-15,2 7 6 16,1 9 2-16,1 7-8 16,8 0-2-16,1 6-1 15,10 15-1-15,0 3 0 16,-2 1 0-16,2-2 0 16,-3-5-16-16,-1-4 0 15,-3-8-11-15,-4-6-4 16,-1 0 8-16,-2-15 11 15,-5-8 12-15,-4-3 0 16,-5-8 1-16,-2 2 1 0,0-3 0 16,-9-1 0-16,-10 6 0 15,-1 7 2-15,-1 10-1 16,2 13 2-16,2 2 9 16,-2 25-11-16,2 13 0 15,4 11 2-15,7 4-4 16,6 2 1-16,0-7 3 15,2-6-4-15,14-9 0 16,1-9 0-16,3-9-29 16,7-9-86-16,4-8-142 15,7 0-156-15</inkml:trace>
  <inkml:trace contextRef="#ctx0" brushRef="#br0" timeOffset="77786.42">13467 8351 671 0,'0'0'198'0,"0"0"-108"0,0 0 63 16,0 0 7-16,0 0-53 15,0 0-41-15,0-55-22 16,0 59-24-16,0 21-16 15,3 14 4-15,3 7 6 16,0 6-6-16,2 2 0 16,0 0-4-16,0-4-4 15,1-10 3-15,1-7-3 16,-1-13-2-16,-3-6 1 16,0-8-5-16,-4-3-16 15,1-3-3-15,5-3 17 16,0-17 7-16,4-10-9 15,0-4-3-15,-8-8 7 16,-2-4 4-16,-2-4-2 0,0-4 4 16,0 0 1-16,-8 0 0 15,-2 5-1-15,4 6 2 16,5 5 4-16,1 9 8 16,0 4-2-16,0 11-3 15,14 1-4-15,3 6-5 16,7 4 0-16,2 3-1 15,7 0 0-15,3 0-3 16,0 8-1-16,-2 5-12 16,-4 1-23-16,-6-1-30 15,-2 1-22-15,-7 2-29 16,-6 2-43-16,-9 3-82 0,0 0-105 16</inkml:trace>
  <inkml:trace contextRef="#ctx0" brushRef="#br0" timeOffset="78012.52">13578 8537 688 0,'0'0'178'16,"0"0"-81"-16,0 0 83 16,0 0-51-16,0 0-58 15,0 0-19-15,22-11-22 16,12 1-9-16,11-2-11 0,4 0-2 15,-1 3-8-15,-8 3-1 16,-5 1-1-16,-10 5-38 16,-9 0-50-16,-8 0-69 15,-8 15-76-15,-11 4-103 16</inkml:trace>
  <inkml:trace contextRef="#ctx0" brushRef="#br0" timeOffset="78244.89">13576 8785 593 0,'0'0'199'0,"0"0"-79"15,0 0 72-15,0 0-54 16,0 0-63-16,0 0-7 0,5 0-12 16,24 0-5-16,14-3-18 15,5-4-15-15,9 0-12 16,-2-1-6-16,-1-1 0 15,-5-1-1-15,-6 2-39 16,-8-1-62-16,-10 0-78 16,-13 1-97-16,-12 2-143 15</inkml:trace>
  <inkml:trace contextRef="#ctx0" brushRef="#br0" timeOffset="78653.95">13195 8071 899 0,'0'0'96'0,"0"0"-7"16,0 0 75-16,0 0-39 15,0 0-71-15,0 0-33 16,-28 10-14-16,28 37 9 0,6 19 21 16,0 7-13-16,0 5 1 15,1 5-3-15,-4 0-12 16,2 0-7-16,0-3-3 15,-2-10 0-15,1-10 1 16,5-12-1-16,0-11-23 16,4-11-57-16,8-8-36 15,4-11-88-15,7-7-63 16,5-3-187-16</inkml:trace>
  <inkml:trace contextRef="#ctx0" brushRef="#br0" timeOffset="79024.63">14295 8035 833 0,'0'0'128'16,"0"0"-1"-16,0 0 55 16,0 0-75-16,0 0-32 15,0 0-32-15,-33-29-27 0,24 65-12 16,-4 19 2 0,2 16 24-16,0 8-16 0,4 6 8 15,4-2-6-15,3-1-10 16,0-3-2-16,0-6-3 15,0-10-1-15,0-10 0 16,0-14-2-16,0-12-18 16,0-8-19-16,0-8-30 15,0-6-32-15,0-5-36 16,0 0-68-16,0-6-188 16</inkml:trace>
  <inkml:trace contextRef="#ctx0" brushRef="#br0" timeOffset="80685.95">14896 8422 711 0,'0'0'191'16,"0"0"-97"-16,0 0 67 15,0 0-22-15,0 0-43 16,-5-86-34-16,14 64-21 16,4 4-2-16,-2 2-14 15,-2 5-9-15,-3 5-5 16,-3 3-4-16,0 3-4 15,-1 0-3-15,2 10-4 16,-1 17 4-16,0 8 0 16,-1 6 1-16,-2 1-1 15,0 1-1-15,0-2-2 16,0-4-3-16,0-6-7 0,0-8-4 16,0-7-2-16,0-7-1 15,0-4 2-15,0-5 5 16,0 0 8-16,13-13 5 15,5-15 1-15,2-8 0 16,-3-6 1-16,-1 0-2 16,-2 2 1-16,-3 6 0 15,-1 2 3-15,-3 11-3 16,-2 4 6-16,-2 9 3 16,-3 4 0-16,3 4-9 15,2 0-1-15,3 12-6 16,4 11 1-16,1 5 2 0,0 3 3 15,-3 2 0 1,0-4-1-16,-1-3 0 0,2-7-9 16,1-2-6-16,1-5-4 15,3-8-8-15,3-4 6 16,3 0 11-16,2-14 3 16,-1-9 8-16,-4-4 0 15,-3-4 0-15,-7-1 1 16,-5 0 5-16,-2 3 2 15,-2 2 9-15,0 8 3 16,0 2 13-16,0 11 3 16,0 2-3-16,0 4-12 15,-2 0-11-15,-1 10-10 16,-3 15-1-16,-1 8 1 16,-2 6 2-16,3 0-2 0,3 0 2 15,3-1-1-15,0-6 0 16,5-2-1-16,14-6 0 15,3-6 0-15,5-9 2 16,9-8-2-16,0-1 0 16,0-4 2-16,-2-16-1 15,-3-4 0-15,-6-5-1 16,-1-6 0-16,-9-1-1 16,-4-2-3-16,-11-1 3 15,0 0 1-15,-8 1 0 16,-10 6 0-16,-4 5-2 15,-2 7 2-15,-1 9 0 0,1 9-1 16,-2 2-4-16,3 12 4 16,0 11-4-16,4 6 1 15,4 3 0-15,9 2-31 16,6-1-30-16,0-1-41 16,28-1-68-16,16-4-81 15,9-7-230-15</inkml:trace>
  <inkml:trace contextRef="#ctx0" brushRef="#br0" timeOffset="80876.48">15873 8514 889 0,'0'0'136'0,"0"0"-73"16,0 0 95-16,0 0-66 15,0 0-66-15,0 0-21 16,-8-61-5-16,8 61-36 16,0 0-114-16,0 12-132 15,6 8-116-15</inkml:trace>
  <inkml:trace contextRef="#ctx0" brushRef="#br0" timeOffset="81519.95">16229 8490 864 0,'0'0'130'16,"0"0"-53"-16,0 0 76 15,-71-73-65-15,46 67-49 16,0 6-15-16,-1 0-5 15,2 0-15-15,6 11-4 16,11-1 1-16,7 2-1 16,0 0-3-16,20-4-7 15,22-8-17-15,15 0-11 0,9-6-15 16,-1-16-22 0,-5-8 11-16,-8-7 4 0,-4-11 33 15,-9-11 25-15,-7-6 2 16,-9-1 19-16,-11 5 44 15,-9 11 19-15,-3 11 13 16,-3 10-3-16,-11 9-9 16,1 7-13-16,2 8-21 15,1 5-23-15,-3 19-16 16,-3 25-9-16,-1 21 0 16,2 17 0-16,3 13 0 15,4 6-1-15,2 1 1 16,0-7-1-16,-1-9-1 15,3-15 1-15,-1-16-2 0,1-16-1 16,2-15-28-16,0-12-13 16,2-11-12-16,0-1 18 15,0-13 12-15,13-14-29 16,4-12 0-16,0-6 27 16,-1-4 3-16,-4-2 10 15,-2 3 15-15,-2 10 1 16,-3 11 12-16,-1 12 14 15,-1 9 4-15,0 4-1 16,2 2-17-16,0 0-13 16,6 2-3-16,7 7-8 15,4-6-84-15,11-3-203 16,13-10-652-16</inkml:trace>
  <inkml:trace contextRef="#ctx0" brushRef="#br0" timeOffset="83120.45">17090 8447 920 0,'0'0'195'15,"0"0"-160"-15,0 0 86 16,0 0-16-16,0 0-63 15,0 0-29-15,54-30-10 16,1 15-3-16,9-2 0 16,-3-2-2-16,-8 2-5 15,-10-4-20-15,-13 1-10 16,-11 1-6-16,-9 0 4 16,-8 2 24-16,-2 0 15 15,-2 7 3-15,-12-2 1 16,-8 4 9-16,-6 3-7 15,-6 5-5-15,-5 0 4 0,0 14 1 16,5 14 5-16,3 3-8 16,5 6 2-16,10 3 0 15,13-2-4-15,3 0-2 16,22-1 0-16,24-4-5 16,22-7 5-16,15-6-8 15,11-7-30-15,3-9-32 16,-6-4-2-16,-7-3-35 15,-13-18-3-15,-11-8-15 16,-11-6 23-16,-16-4 103 16,-13 3 10-16,-16 4 54 15,-4 0 73-15,-10 2 8 16,-17 3-53-16,-6 0 7 0,-5 7-23 16,-3 9-22-16,-4 8-4 15,2 3-6-15,-2 9-7 16,8 13-10-16,4 6-10 15,8 4-6-15,8 0-7 16,13 1-2-16,4-4 0 16,13-4-2-16,21-6 0 15,14-10 0-15,15-9 0 16,5 0-1-16,1-12-9 16,0-14-5-16,-5-8-9 15,0-15-7-15,-7-9 14 16,-5-15 3-16,-8-6 2 0,-12-4 8 15,-13 1 4-15,-14 10 0 16,-5 11 1-16,-9 15 11 16,-15 12 23-16,-3 11 8 15,0 9-11-15,0 11-8 16,-1 3-10-16,3 18-8 16,2 21-6-16,7 19 0 15,4 6-2-15,11 9 1 16,1 3 1-16,4 2 0 15,18 0 0-15,7-3 0 16,3-8-6-16,3-14 3 16,2-12-1-16,3-12-15 15,-1-12-21-15,0-8-1 16,-1-9 7-16,-3-1 9 16,-5-19 13-16,-8-7 10 0,-2-6 1 15,-7 0 2-15,-9 0 2 16,-4 2 0-16,0 6 1 15,-4 3 5-15,-11 8 13 16,1 3-1-16,-2 11-10 16,1 0-6-16,0 11-5 15,3 15-3-15,2 7 0 16,7 4 3-16,3 2-3 16,0-3-1-16,13-3 1 15,7-7-23-15,4-4-23 16,3-10-25-16,-1-5-1 0,-2-7 25 15,-6 0 20-15,0-8 27 16,-6-9 3-16,0-5 1 16,-2 2 4-16,-4 1 9 15,-1 4 17-15,-2 5 27 16,-3 3 0-16,0 6-1 16,0 1-22-16,0 0-21 15,3 10-12-15,-2 15-2 16,4 10 2-16,-1 6-2 15,4 7 0-15,-2 4 1 16,1 2-1-16,-4 1-2 16,-3-6 2-16,0-3-11 15,0-6 9-15,-6-7 1 16,-7-7-4-16,-8-5-3 0,-9-8-11 16,-7-3 9-16,-10-7 3 15,-2-3-1-15,-1 0 1 16,9-4-4-16,11-9-3 15,13-3-7-15,15-7-41 16,2-10-52-16,29-9-56 16,21-12-33-16,13-7-71 15</inkml:trace>
  <inkml:trace contextRef="#ctx0" brushRef="#br0" timeOffset="83486.14">18919 8422 606 0,'0'0'163'0,"0"0"-81"16,0 0 58-16,0 0-28 16,0 0-61-16,0 0-29 15,9 0 12-15,12-5-16 16,7-4-5-16,2-4-9 16,-3-4 5-16,-4-3-9 15,-6-5 2-15,-7 0 1 16,-8-1-2-16,-2-3-1 15,-13 4-16-15,-17 5 3 16,-8 8-1-16,-4 9 14 16,-1 3 0-16,8 6 2 15,3 21 4-15,7 4 4 0,10 8 11 16,5-2 1-16,10 2 1 16,0-5 2-16,16-4-8 15,17-1-4-15,7-9-7 16,9-6-1-16,5-9-5 15,-5-5-10-15,-3 0-78 16,-11-7-100-16,-10-9-219 16</inkml:trace>
  <inkml:trace contextRef="#ctx0" brushRef="#br0" timeOffset="84635.49">19917 8216 740 0,'0'0'181'0,"0"0"-100"16,20-92 77-16,-20 70-43 16,0 5-41-16,0 5-18 15,0 6-10-15,0 2-4 0,-1 4-18 16,-1 0-14 0,-5 0-10-16,0 18 0 0,-1 11-3 15,1 4 3-15,5 2 0 16,2 0 0-16,2-3-5 15,16-5 3-15,6-5-2 16,5-5 3-16,4-8-6 16,2-6-1-16,-3-3-10 15,0-1 2-15,-2-14 7 16,-8-7 4-16,-4-6 4 16,-8-3 1-16,-4-1 2 15,-1-2-1-15,-4 5 8 16,2 0 10-16,-3 5 2 15,0 7-3-15,1 7-2 0,-1 5-5 16,2 5-7-16,2 0-4 16,4 4-3-16,3 17-3 15,5 10 6-15,0 6 0 16,4 3 0-16,-3 4 0 16,2-5 0-16,-2-4-5 15,-2-9-13-15,0-4-19 16,-4-9 17-16,-1-7 2 15,-3-6 13-15,-1 0 5 16,4-3 2-16,1-16 1 16,1-5 2-16,3-4-1 15,0-5 10-15,3 2-3 16,-1 4 4-16,2 5-5 0,-1 10-4 16,0 7-3-16,1 5-3 15,2 0 0-15,0 10-1 16,1 13 0-16,-4 5-2 15,-2 0-1-15,-5 2-17 16,-6-6-24-16,-4-5-38 16,-1-2-53-16,0-7-13 15,-11-10-96-15,-14 0-162 16</inkml:trace>
  <inkml:trace contextRef="#ctx0" brushRef="#br0" timeOffset="84837.69">19797 7766 912 0,'0'0'215'0,"0"0"-186"16,0 0 14-16,0 0 50 15,0 0-70-15,0 0-23 16,-9-17-34-16,30 17-122 15,9 6-98-15,7-4-379 16</inkml:trace>
  <inkml:trace contextRef="#ctx0" brushRef="#br0" timeOffset="85918.96">21614 8226 643 0,'0'0'235'0,"0"0"-161"16,5-88 43-16,-5 64-3 0,-11 3-32 15,-8 1-33-15,-8 8-8 16,-7 2-24-16,-7 10-3 16,-2 0-8-16,4 6-5 15,8 12 0-15,10 5-1 16,9 3 0-16,9 3-1 16,3-3-6-16,0 2 1 15,18-6-13-15,8-5-33 16,5-10-16-16,4-7-6 15,0 0-14-15,-5-18-9 16,-5-6 32-16,-7-5 21 16,-5-2 26-16,-7-3 18 15,-3 4 6-15,-3 4 19 16,0 4 48-16,0 6 23 16,0 5 5-16,0 5-5 0,-3 3-19 15,0 3-23-15,2 0-21 16,-3 6-14-16,-1 22-14 15,4 17 5-15,1 21 6 16,0 12-2-16,8 7 1 16,9 4-6-16,2-4-7 15,-5-5 0-15,-5-5-2 16,-5-12-3-16,-4-10-12 16,0-10-10-16,-19-9-2 15,-2-9 14-15,0-6 7 0,-3-10-12 16,2-5-2-1,-4-4 3-15,-2 0-4 0,1-10-8 16,1-7-18-16,1-7-4 16,4-7 11-16,9-6-20 15,11-7-13-15,1-9-31 16,30-6-27-16,16-6-107 16,11-2-148-16</inkml:trace>
  <inkml:trace contextRef="#ctx0" brushRef="#br0" timeOffset="86919.25">21827 8139 860 0,'0'0'169'0,"0"0"-119"15,0 0 87-15,0 0-17 16,-9-81-53-16,28 65-44 15,7 0-11-15,6 1-6 16,1 3-2-16,-2 4-3 16,-4 3-1-16,-5 5-4 15,-3 0-1-15,-4 0 0 16,-2 13-24-16,-4 8-20 16,-5 4 7-16,-4 5 7 15,0 7-12-15,-11-1 4 16,-8 1-3-16,-2-7 14 0,1-5 0 15,1-5 3 1,5-10 17-16,4-6 11 0,9-4 1 16,1 0 3-16,1-7 10 15,25-15 27-15,9-8-38 16,16-3 6-16,9-5-3 16,7 1 1-16,-3 4-3 15,-4 4 1-15,-13 2 3 16,-12 4 11-16,-13 2 16 15,-10 4 13-15,-9 5 9 16,-3 2-3-16,0 0-5 16,-1 7-10-16,-13 3-11 15,-5 0-19-15,-4 10-8 16,4 14 2-16,3 6-2 16,5 4 0-16,6 0 0 0,5 2-1 15,0-2-1-15,5-5-3 16,10-3 5-16,4-6-2 15,4-4-6-15,-2-8 0 16,3-8-3-16,-1 0-4 16,1-12-3-16,-3-12 2 15,-2-5 6-15,-3-1 5 16,-3-5 5-16,-7 0 2 16,-5 3-1-16,1 5 1 15,-2 9 2-15,0 7 1 0,0 5 4 16,0 6 2-1,0 0-11-15,4 6-2 0,11 16-5 16,2 6 4-16,3 5 2 16,3-1-5-16,0-2-19 15,2-6-18-15,2-7-2 16,-1-8-7-16,3-9 25 16,-1 0 15-16,2-17 9 15,-2-11 3-15,-1-10 0 16,-2-1 3-16,-2-9-1 15,-4-4 1-15,-3-6 3 16,-5-6 11-16,-8 1 24 16,-3 3 11-16,0 7 12 15,-8 14-1-15,-6 10-10 16,2 14-1-16,0 11-10 0,0 4-21 16,0 35-19-16,-6 20-2 15,-1 22 0-15,4 14 0 16,2 8-1-16,3 6 0 15,1-1 1-15,-5-5-2 16,-3-11-7-16,-1-13-27 16,0-13-32-16,3-11 11 15,6-13-82-15,5-11-18 16,4-14-39-16,0-9-113 16,19-4-273-16</inkml:trace>
  <inkml:trace contextRef="#ctx0" brushRef="#br0" timeOffset="87635.49">23001 7989 1080 0,'0'0'37'16,"0"0"22"-16,0 0 87 15,0 0-64-15,0 0-52 16,0 0-19-16,63-64-10 15,-26 64-1-15,1 7 0 16,-1 10 0-16,-3 3-1 16,-6 3-7-16,-10 5-23 15,-3 2-22-15,-12 2 2 0,-3 4-12 16,-10-3 14-16,-20-2 3 16,-9-6 22-16,-3-6-10 15,-1-9-1-15,7-3 13 16,13-7-2-16,9 0 24 15,9-10 3-15,5-15-1 16,8-12 6-16,19-6-7 16,9-4 9-16,6-2-4 15,4-2 11-15,1-5 16 16,-3-2-17-16,-2-6 0 16,-2-2 15-16,-11 7 13 15,-7 8 7-15,-12 13 16 16,-10 14 7-16,0 12 9 15,0 8-25-15,0 4-28 0,-2 11-30 16,-9 21-2-16,-3 12 2 16,2 11 0-16,6 3 1 15,6 0-1-15,0 0 0 16,0-6-3-16,5-7 2 16,5-7 0-16,1-9-9 15,1-9 8-15,-1-8-22 16,-2-5-5-16,-1-7 6 15,4 0 11-15,0 0 8 16,4-15 3-16,2-3 2 16,1-5-1-16,0 0 1 15,1-2-1-15,-1 3 2 16,-2 2 1-16,-2 5 2 0,-2 8 1 16,2 7-3-16,0 0-3 15,6 7-2-15,1 11 2 16,1-1 1-16,-1-1-1 15,0 0-2-15,-2-4 0 16,1-3-4-16,3-4-34 16,1-5-51-16,5 0-45 15,0 0-93-15,-5-9-191 16</inkml:trace>
  <inkml:trace contextRef="#ctx0" brushRef="#br0" timeOffset="88503.35">24566 7689 404 0,'0'0'407'0,"27"-143"-348"16,-23 80 10-16,-2 12 80 16,-2 19-7-16,0 15-56 15,0 9-11-15,0 8-22 16,0 0-40-16,-6 35-13 16,-5 19-6-16,-5 15 6 15,1 11 1-15,-1-3-1 16,4-3 0-16,3-5 1 15,0-8-1-15,4-8-1 16,2-9-9-16,2-12-64 0,1-9-61 16,0-12-53-16,0-11-154 15,0 0-172-15</inkml:trace>
  <inkml:trace contextRef="#ctx0" brushRef="#br0" timeOffset="89701.13">24263 7804 704 0,'0'0'198'0,"0"0"-141"15,0 0 11-15,0 0 1 16,93-23-47-16,-17 7-17 16,10-4-3-16,7-4-1 0,2-7-1 15,-1-5 0-15,-6-5-12 16,-13-2-22-16,-20 4-5 15,-21 3-12-15,-19 7 34 16,-12 5 17-16,-3 4 17 16,0 4 22-16,-6 4 35 15,-3 4-9-15,5 3-8 16,1 5 3-16,0 0-26 16,-5 5-16-16,-3 19-14 15,-5 12 4-15,-1 8 13 16,2 8 1-16,0 1-8 15,6 1-9-15,1-1 1 0,5-3-4 16,3-9 1-16,0-5-3 16,5-8-2-16,10-7 0 15,4-7-4-15,2-7-38 16,0-7 5-16,3 0 8 16,0-10 11-16,1-12 1 15,-1-6 16-15,-6-1 1 16,-4 0 4-16,-7 3 1 15,-4 6 4-15,-3 3 25 16,0 7-11-16,0 6 7 16,1 3-7-16,1 1-21 15,2 1-2-15,4 15-5 16,6 8 0-16,3 6 7 0,2-1 0 16,0 1 0-16,3-3 1 15,0-4 1-15,5-4-4 16,0-7 3-16,1-7-1 15,0-5 1-15,2 0 1 16,0-8 0-16,0-9-1 16,-1-7 0-16,0-2 3 15,-7-1-1-15,-4 0-2 16,-7-2 5-16,-7 5-3 16,-4 2 8-16,0 2 0 15,-1 4 9-15,-11 5 9 16,-2 4 3-16,-4 3-12 0,-1 4-13 15,-4 3-7-15,1 16-2 16,0 9 0-16,5 5 1 16,7 2 1-16,9 0-2 15,1 1-2-15,11-3-1 16,18-1-1-16,6-7-2 16,7-8-4-16,4-8-3 15,-2-6 1-15,2-3 3 16,-6 0 7-16,-4-13 2 15,-6-6 0-15,-8-3 2 16,-7 0 3-16,-1-2-2 16,-5 2 0-16,-2-1 3 15,-1 3 3-15,0 3 1 16,-3 3 5-16,0 5-5 16,0 3 4-16,-2 4-6 0,1 2-6 15,1 0-1-15,2 14-9 16,3 10 9-16,1 5-3 15,0 2 4-15,-1 1 0 16,2-3-6-16,-2-3-12 16,-1-7-11-16,2-6-4 15,-3-7 14-15,-2-3 7 16,2-3 8-16,4 0 4 16,4-8 0-16,4-12 6 15,6-5-2-15,0-3 13 16,1-2 5-16,0-1-4 15,1 5-3-15,-7 6-7 0,-1 8 3 16,-6 6 5-16,-3 6 1 16,2 0-15-16,-1 2-2 15,3 14 0-15,1 5-3 16,1 4 1-16,-3 3-2 16,0-2-37-16,1-1-47 15,1-4-66-15,2-5-98 16,0-8-225-16</inkml:trace>
  <inkml:trace contextRef="#ctx0" brushRef="#br0" timeOffset="90451.37">27348 7339 693 0,'0'0'155'15,"0"-79"-91"-15,-6 57 61 0,0 8 12 16,-1 6-31-1,3 7-61-15,3 1-33 0,-7 18-12 16,-6 26-10-16,-4 17 10 16,-6 14 6-16,3 1-4 15,6-5-1-15,3-3-1 16,5-5 0-16,2-5-2 16,2-8-2-16,3-8-29 15,0-9-96-15,0-13-96 16,3-12-150-16</inkml:trace>
  <inkml:trace contextRef="#ctx0" brushRef="#br0" timeOffset="91669.79">27020 7681 656 0,'0'0'356'15,"0"0"-307"-15,0 0 6 16,0 0 32-16,0 0-37 15,0 0-50-15,55-17 0 16,9 4-1-16,16-3-1 16,10-4 2-16,1-3-12 15,0-7-15-15,-7-4-23 16,-9-4 8-16,-16 5-3 16,-20 7 10-16,-20 3 30 15,-15 6 5-15,-4 1 12 16,0 5 32-16,-3 3 20 0,-4 2-14 15,-3 1-8-15,0 5 5 16,1 0-10-16,-2 0-11 16,-3 9-11-16,-2 20-10 15,-2 12 2-15,0 6 5 16,4 6-3-16,3-2-5 16,8-3-1-16,3-5-2 15,0-3 3-15,6-8-4 16,10-6-3-16,2-8 2 15,3-5-42-15,3-9 0 16,-1-4 4-16,3-2 12 16,-1-16 6-16,-1-7 10 15,-5-1 8-15,-5 0 3 16,-5 2 4-16,-5 3 8 0,-1 4 15 16,0 2 7-16,0 5 0 15,-1 5-3-15,-1 2-16 16,-1 3 0-16,2 0-15 15,1 0 0-15,4 13-7 16,5 7-3-16,3 5 10 16,3 1 0-16,1 1 3 15,1-3-6-15,4-1 3 16,1-6-6-16,0-6-13 16,-2-5-10-16,-2-5-6 15,-1-1 9-15,2-1 14 16,4-15 11-16,1-6 1 15,-5-4 2-15,-1-1 3 0,-10 0 2 16,-4 0-1-16,-5 5 9 16,-2 4 14-16,0 3 1 15,0 5 0-15,-5 0-10 16,-1 6 2-16,3 2-11 16,0 2-4-16,0 0-7 15,-2 6-10-15,-1 14 5 16,1 6-4-16,5 3 9 15,0 3-1-15,15-3-3 16,10-2 0-16,9-3-5 16,7-5-5-16,2-9-6 15,5-6-4-15,-2-4 4 16,0 0 7-16,-4-11-1 0,0-11 8 16,-5-4 1-16,-4-6 5 15,-3 1 4-15,-8-1-1 16,-7 0 4-16,-3 4 2 15,-6 5 16-15,-3 6 0 16,-3 8 5-16,1 1-4 16,-1 7-16-16,0 1 0 15,0 0-10-15,0 13-6 16,3 12-5-16,6 6 10 16,3 2 2-16,2 0-2 15,6-4 1-15,4-5-13 16,5-4-11-16,0-10-2 0,4-6 7 15,-1-4-12-15,-3 0 3 16,-2-17 8-16,-6-4 6 16,-4-2-4-16,-5-4 14 15,-5-3 4-15,-1 1 1 16,-6-3 6-16,0 4 3 16,-4 3 16-16,-10 8 5 15,2 6 0-15,-3 8-10 16,0 3-8-16,-4 4-9 15,-2 20-3-15,2 8-1 16,1 4 7-16,10 0 1 16,8 0 0-16,3 0-6 15,23-4 0-15,11-5-2 16,9-8-3-16,10-8-42 16,5-5-39-16,1-6-88 0,0 0-158 15</inkml:trace>
  <inkml:trace contextRef="#ctx0" brushRef="#br0" timeOffset="93536.1">30076 7737 194 0,'0'0'726'0,"0"0"-619"16,0 0-30 0,0 0 47-16,1-77-51 0,-10 63-23 15,-5 4-15-15,-12 2-16 16,-11 7-4-16,-14 1-3 15,-7 0-12-15,6 16 2 16,6 2-1-16,13 3-1 16,12-1 0-16,9-1 0 15,7-2-1-15,5-1-3 16,2-4-5-16,23-1 2 16,14-9-3-16,13-2-4 15,11-10 3-15,6-17-9 16,6-11-10-16,-3-9-12 15,-2-14-15-15,-5-8-15 0,-12-9 19 16,-12-5 16-16,-13 2 16 16,-15 14 21-16,-13 12 7 15,0 12 44-15,-10 15 16 16,-5 8-12-16,-3 12 22 16,0 8-47-16,-7 13-18 15,-4 22-7-15,-2 16-4 16,1 13 0-16,6 3 1 15,6 5 5-15,10-2-5 16,8-2 0-16,0-7-2 16,16-5-1-16,14-9 0 15,9-8 0-15,7-9-4 16,5-10 4-16,2-11-21 0,-2-6-1 16,-3-3-4-1,-7-8-4-15,-2-15-3 0,-6-5 6 16,-5-3 28-16,-9 0 0 15,-12-1 3-15,-7 6 15 16,0-1 3-16,-7 3 8 16,-9 4-2-16,-3 1-10 15,-1 6-7-15,-2 4-9 16,1 6-1-16,0 3 0 16,-1 3-1-16,1 14-1 15,5 7 1-15,4 2-1 16,10 2-4-16,2 3 1 0,9 0-1 15,21 2 2-15,9-3-3 16,11-8 3-16,6-5-3 16,2-9-15-16,0-8-2 15,-7 0 3-15,-6-7-5 16,-8-13 2-16,-8-5 24 16,-9-3 2-16,-7 1 6 15,-10 2 6-15,-3 1 9 16,0 0 15-16,-1 5 1 15,-12 2 0-15,2 7-16 16,0 3-16-16,1 6-2 16,4 1-5-16,0 0-1 15,-1 11-5-15,-4 10-1 16,7 6 4-16,1-1 2 16,3 6-3-16,0-3-7 0,18 0-13 15,3-4-27-15,6-4 3 16,-2-8 5-16,0-6-16 15,-1-7-3-15,-3 0 7 16,0-17 25-16,-2-10 23 16,-5-2 7-16,-4-2 8 15,-3 1 36-15,-5 5 26 16,-2 5 18-16,0 6 18 16,0 5-22-16,0 5-14 15,0 3-24-15,-3 1-15 0,-3 0-20 16,0 20-11-1,-4 14 0-15,-2 19 0 0,0 13 7 16,3 8-3-16,3 4 1 16,2 10-3-16,4 5-2 15,0 5 0-15,4-4 2 16,6-5-2-16,-2-15-1 16,-5-13 0-16,-3-12-3 15,0-12-40-15,0-15 0 16,-9-11-11-16,-10-11 32 15,-7 0 7-15,-6-14 16 16,-6-15 1-16,-5-7 0 16,-2-6 0-16,5-4-1 15,11-4-33-15,16-8-36 16,13-6-34-16,24-5-82 0,27-5-79 16,16 1-367-1</inkml:trace>
  <inkml:trace contextRef="#ctx0" brushRef="#br0" timeOffset="93950.39">31384 7613 997 0,'0'0'130'0,"0"0"0"16,0 0 15-16,0 0-66 15,0 0-52-15,15-74-10 16,-8 74-15-16,5 0-2 0,6 10-10 15,5 17-4-15,4 7 8 16,-1 7-4-16,-5-1-22 16,-6 4-21-16,-5-2 0 15,-5-5-2-15,-5-2-30 16,0-9 3-16,0-6 3 16,-9-7-26-16,-4-5 28 15,-4-8 31-15,-1 0 42 16,-2-2 4-16,3-17 15 15,5-2 17-15,5-3 32 16,7-2 26-16,0-5-2 16,0-4-19-16,19-5-30 0,8-4-36 15,1 5-2-15,2 7-1 16,-1 8-1 0,-4 5 0-16,-6 9-11 0,-1 8-47 15,0 2-64-15,3 8-86 16,-3 12-138-16</inkml:trace>
  <inkml:trace contextRef="#ctx0" brushRef="#br0" timeOffset="94317.81">31769 7775 699 0,'0'0'297'15,"0"0"-203"-15,0 0 36 0,0 0-46 16,0 0-37-16,-9-77-28 16,19 64-10-16,8-1-9 15,6-3-5-15,4 1-4 16,-1-2-14-16,-2 1-5 16,-8 1 12-16,-9 4-1 15,-8 2 17-15,0 3 7 16,-2 2-1-16,-19 5-5 15,-10 0-1-15,-11 6-2 16,-1 17-3-16,5 3 3 16,8 6-1-16,10 2 1 15,11-2-2-15,9 2 0 16,0 0-6-16,24-4 2 0,13-3-4 16,6-5-6-16,8-10-34 15,1-3-83-15,5-9-67 16,-3 0-119-16</inkml:trace>
  <inkml:trace contextRef="#ctx0" brushRef="#br0" timeOffset="94701.1">32178 7732 842 0,'0'0'150'0,"0"0"-63"15,0 0 9-15,0 0-65 16,0 0-31-16,0 0-1 0,-5 0-28 15,20 0 10-15,6 0 11 16,9 0-19-16,3-7-7 16,-1-7 20-16,-3-6-18 15,-9-2-9-15,-7-2 15 16,-12-3 3-16,-1 2 4 16,-4 4 19-16,-20 5 34 15,-9 8-28-15,-6 8 7 16,0 0 6-16,-4 17 3 15,7 13-5-15,3 6 10 16,4 4 6-16,12 4-7 16,13 2-16-16,4 3-4 15,27-2 2-15,17-2 4 0,13-8-10 16,10-11-2 0,8-5-3-16,7-11-11 0,3-7-42 15,-6-3-35-15,-15 0-15 16,-18 0-92-16,-24-5-119 15</inkml:trace>
  <inkml:trace contextRef="#ctx0" brushRef="#br0" timeOffset="96800.19">1554 10024 610 0,'0'0'271'0,"0"0"-182"16,0 0 57-16,0 0 25 15,18-82-53-15,-18 68-38 16,-18 3-19-16,-6 5-23 0,-9 6-22 16,-7 0-12-16,-8 25-1 15,5 8-3-15,10 7-1 16,15-1-1-16,18-1-5 15,0 1-6-15,21-4-20 16,15-5 3-16,10-4-10 16,-4-3 4-16,-2-5-10 15,-11-1-9-15,-10-4 22 16,-7 1-26-16,-8-1-11 16,-4 3 15-16,-4 1 26 15,-17 3-19-15,-9-1-5 16,-1 3 24-16,-2-5 12 0,-1-3 12 15,8-6 5 1,4-2 0-16,6-6 2 0,8 0 28 16,5-3 31-16,3-17 2 15,0-9-40-15,19-9-20 16,17-7-1-16,8-2-2 16,6 3-1-16,1 7-3 15,-6 8-12-15,-3 7 16 16,-4 5 0-16,-8 1 4 15,-3 6-3-15,-12 3 0 16,-6 4 1-16,-5 3 29 16,-4 0 27-16,0 0 29 15,0 0-22-15,0 0-26 16,-4 0-7-16,-8 17-21 16,-6 6-1-16,0 5 0 0,5 0-3 15,5-3 0-15,8 0-2 16,0-6-4-16,3-2 0 15,12-5 0-15,12-4-1 16,1-5 2-16,3-3-2 16,2 0-8-16,-3-3-7 15,0-13 1-15,-4-3 5 16,-4-3-7-16,-3-4 5 16,-5-3 8-16,-4 2 1 15,-7 4 0-15,0 3 4 16,0 3 2-16,-3 3 0 15,0 3 22-15,0 3-3 0,0 0 2 16,0 3-7-16,0 5-8 16,0 0-5-16,0 0-5 15,0 0 0-15,0 0-3 16,0 0-5-16,0 8 3 16,0 1 0-16,3 3 5 15,0-2 0-15,0-5-1 16,-3-2 1-16,0 0 0 15,0-3-1-15,0 0 1 16,0 0 0-16,0 0 2 16,0 0 1-16,0 0 1 15,0 0-2-15,0 0-1 0,0 0-1 16,0-1 0-16,0-1-1 16,0 1-1-16,0-1 0 15,0 2 0-15,0 0 0 16,-3 0 1-16,3 0 1 15,0 0 0-15,-3 0 0 16,3 0 0-16,0 0-1 16,-3 2-4-16,-3 16 1 15,-4 7 4-15,-1 8 0 16,2 4 1-16,-1 0 1 16,7-4-2-16,3-3 0 15,0-7-1-15,0-8 1 16,16-5-3-16,6-5 0 0,10-5-1 15,5 0-11-15,8-3 6 16,1-14-23-16,-4-4 1 16,-8-3-27-16,-2-6-7 15,-10-3-13-15,0-1-17 16,-10 0-27-16,-7 7-45 16,-5 10-37-16,0 12-85 15</inkml:trace>
  <inkml:trace contextRef="#ctx0" brushRef="#br0" timeOffset="97550.45">2328 10122 773 0,'0'0'162'16,"0"0"-59"-16,0 0 66 15,0 0-37-15,0 0-48 16,0 0-25-16,-10-9-13 16,8 9-20-16,-4 9-18 15,-3 13-6-15,-1 8 0 16,4 3 1-16,0 0-1 0,4-5-1 15,2-6-1-15,0-4 0 16,0-7-1-16,2-2-2 16,2-7-14-16,1-2 5 15,5 0 2-15,4-2 4 16,3-18 6-16,0-8-2 16,1-3 1-16,-5-5 1 15,-4 4-1-15,-3 2 1 16,0 5 1-16,-6 5 2 15,0 0 2-15,0 6 8 16,3 4 2-16,-1 5-1 16,-1 4-7-16,1 1-7 15,2 0 0-15,6 4-6 0,4 12 1 16,7 7 3-16,-3 3 2 16,3 0 0-16,-5-1 0 15,-4-6-4-15,-3-2-18 16,0-7-3-16,-3 0 3 15,-2-6 7-15,-2-3 4 16,-1-1 10-16,2 0 1 16,0 0 1-16,4-8 1 15,1-9-2-15,3-5 2 16,0-3-2-16,-2-1 1 16,-1-3-1-16,1 1 8 15,-2 3 3-15,1 5 0 16,-2 7 7-16,-2 6-2 0,1 4-1 15,2 3-13-15,5 0-2 16,6 14-1-16,-3 11 0 16,6 3 1-16,-8 4-1 15,-3 2-13-15,-2-3-48 16,-5-2-32-16,0-3-20 16,-3-6-71-16,0-3-246 15</inkml:trace>
  <inkml:trace contextRef="#ctx0" brushRef="#br0" timeOffset="103200.32">4263 10144 684 0,'0'0'336'0,"0"0"-295"16,0 0 55-16,0 0 50 15,0 0-53-15,0 0-49 16,-41-52-12-16,38 52-14 15,-3 3-18-15,-1 20-3 16,-2 6 1-16,3 7 2 16,0 2 2-16,6-8-2 15,0-3 0-15,0-4 0 0,12-5 0 16,3-4-1-16,3-5-2 16,3-7 0-16,4-2-7 15,5-2-4-15,1-16 4 16,-4-9 5-16,-2 0-2 15,-8-6 5-15,-4-1 2 16,-7 0 0-16,-3 4 0 16,-3 4 1-16,0 6 3 15,0 4 0-15,0 7 0 16,-3 5 5-16,3 2 0 16,-3 2-9-16,3 0-2 15,0 14-4-15,0 9-2 16,0 7 6-16,0 1 2 0,12-1 0 15,6-4 0 1,0-3-3-16,3-8-7 0,1-4-14 16,2-6-13-16,0-5 6 15,6 0 16-15,-3-7 9 16,-2-12 3-16,-3-4 3 16,-4-5 0-16,-3 0 2 15,-6 3-1-15,-4 0 1 16,-5 6-1-16,0 2 4 15,0 6 5-15,0 3 5 16,0 4-6-16,0 2 1 16,0 2-10-16,0 0-1 0,4 2-6 15,5 13-6-15,3 4 12 16,0 4 1-16,7 3 0 16,-1-1 1-16,2-3 0 15,0-2-1-15,1-4-13 16,0-3-13-16,0-5 0 15,1-5-7-15,-5-3 19 16,2 0 12-16,-5-2 2 16,-1-10 6-16,-1-5-3 15,1-3 8-15,-2-2 13 16,-2-2 4-16,1 0-6 16,1 0-6-16,-4 9-6 15,2 3 7-15,-3 3-4 16,0 6 1-16,0 3-11 15,2 0-3-15,3 0 0 0,3 14-1 16,-1 6 1-16,2 4-1 16,-3 2 0-16,-3 1 1 15,-6-2-6-15,0-4-34 16,-3-1-1-16,0-5-22 16,0-4-6-16,0-6-27 15,-6-5-60-15,1 0-32 16,1-2 9-16,1-15-220 15</inkml:trace>
  <inkml:trace contextRef="#ctx0" brushRef="#br0" timeOffset="103392.43">5043 9718 778 0,'0'0'174'0,"0"0"-146"15,0 0 73-15,0 0-48 16,0 0-53-16,0 0-22 16,-6 25-11-16,31 9-27 15,3 2-81-15,2-2-87 16,-2-5-211-16</inkml:trace>
  <inkml:trace contextRef="#ctx0" brushRef="#br0" timeOffset="103915.06">5383 9815 874 0,'0'0'213'16,"0"0"-124"-16,0 0 87 15,0 0-74-15,0 0-58 16,0 0-34-16,-20-18-10 15,20 53-5-15,-3 11 5 16,-4 15 1-16,1 3 2 16,-3-3-2-16,3-7-1 0,3-3 0 15,0-10 0 1,3-11-2-16,0-9-19 0,15-10-22 16,12-8-1-16,4-3 14 15,5-3-9-15,3-16 4 16,1-8-3-16,-3-3 17 15,-4-6 13-15,-5-2 7 16,-7-3 0-16,-7-2 1 16,-7 2 0-16,-5-5 0 15,-2 2 4-15,0 1 34 16,0 7-2-16,-2 11 14 16,-2 8 5-16,-1 13 7 15,2 4-4-15,3 0-30 0,0 14-26 16,0 22 0-1,0 13-2-15,-1 11 2 0,-2 0-1 16,-6-1-1-16,0-6 3 16,1-6-3-16,2-8-18 15,2-5-61-15,4-7-29 16,0-9-105-16,0-5-356 16</inkml:trace>
  <inkml:trace contextRef="#ctx0" brushRef="#br0" timeOffset="104599">6315 9849 906 0,'0'0'113'16,"0"0"-70"-16,-42-73 110 15,32 60-12-15,2 7-73 16,2 4-23-16,0 2-20 0,-2 8-15 15,-3 22-10-15,0 12 1 16,-2 9 4-16,7 2-5 16,5-5 0-16,1-2 0 15,0-7 0-15,4-8-4 16,9-8 2-16,1-7 2 16,4-9-17-16,0-4 5 15,3-3 5-15,2-1 7 16,3-15 1-16,-2-4 0 15,1-3 2-15,-3 2 0 16,-2 3 10-16,-5 3 7 16,1 8-6-16,-1 2-10 0,4 5-3 15,1 0-1 1,2 17 0-16,2 5-2 0,-3 6 1 16,-6 6-17-16,-3 4-21 15,-8-2-19-15,-4 0-12 16,0-2-13-16,-10-3 0 15,-7-3 13-15,-11-3 0 16,-3-8 3-16,-4-5 30 16,0-5 23-16,2-4 14 15,0-3 4-15,5 0 13 16,5-3 31-16,4-8 0 16,7-3-1-16,5-4-7 15,7-2-18-15,0-1-22 16,16-6-6-16,15 1-52 15,14-1-42-15,10 3-113 0,-1 7-285 16</inkml:trace>
  <inkml:trace contextRef="#ctx0" brushRef="#br0" timeOffset="104981.87">6725 10268 607 0,'0'0'212'15,"0"0"-132"-15,0 0 85 16,0 0-51-16,0 0-47 0,87-25-14 16,-59 13-12-16,-1-4-16 15,-2 0-11-15,-6-2-5 16,-8-1 2-16,-2 1-3 16,-7 0-5-16,-2 1 3 15,0 3 0-15,-14 5 3 16,-5 4-8-16,-11 5 0 15,-4 0-1-15,-1 18 0 16,2 9-1-16,5 7 1 16,9 1 0-16,4 2-1 15,6-4 2-15,7-4 1 16,2-1 6-16,2-6 3 16,19-3 0-16,12-10-4 15,10-4 4-15,6-5-4 16,2 0-7-16,-7-8-1 0,-2-4-36 15,-9-1-49-15,-8-1-68 16,-4-2-90-16,-12-1-163 16</inkml:trace>
  <inkml:trace contextRef="#ctx0" brushRef="#br0" timeOffset="105948.43">7996 10115 235 0,'0'0'642'16,"0"0"-589"-16,0 0 75 15,0 0 10-15,0 0-68 16,0 0-49-16,-75-23-12 0,41 37-4 16,1-2-3-1,0 2 0-15,5-6 0 0,10-2-2 16,8-6 3-16,5 0-1 16,4 0 1-16,1-14-3 15,0-9-8-15,10-10-13 16,11-3 9-16,3 0 8 15,0 1 4-15,-2 5 4 16,-4 5 0-16,-6 6 6 16,-4 9 23-16,-5 3-2 15,-3 7-6-15,1 0-5 16,-1 8-20-16,0 18-1 16,0 13 1-16,0 10 4 15,0 7-3-15,-15 3-1 16,-3 5 5-16,-7-2 2 0,2-4-2 15,-5-5-3 1,3-7 0-16,-1-8-1 0,6-7-1 16,3-14 1-16,8-8-1 15,0-9 3-15,2 0-3 16,-2-4-1-16,-3-18 0 16,3-8-4-16,3-4 5 15,3-8-7-15,3 0 7 16,0 3-2-16,3 3 2 15,12 13 0-15,4 7 0 16,5 9 0-16,7 7 0 16,2 0-2-16,5 17 2 0,-1 7-1 15,1 5 1 1,1 5-1-16,0 3 0 0,2 0-4 16,0 0-78-16,0-6-38 15,-4-6-32-15,0-11-130 16,-4-7-283-16</inkml:trace>
  <inkml:trace contextRef="#ctx0" brushRef="#br0" timeOffset="106316.06">8503 9881 828 0,'0'0'119'16,"0"0"3"-16,0 0 59 15,-22-75-49-15,19 72-53 16,1 3-2-16,2 0-43 16,0 24-20-16,0 17-12 15,0 18 17-15,0 13 2 16,0 6-3-16,0 5 3 15,3 0-8-15,-3-1-7 16,0-4-5-16,0-8 0 0,-3-8-1 16,-4-12 0-1,2-17-4-15,2-12-14 0,3-9-18 16,0-8-19-16,0-4-43 16,0 0 20-16,5-10-4 15,10-14-79-15,4-8-74 16,-1-6-172-16</inkml:trace>
  <inkml:trace contextRef="#ctx0" brushRef="#br0" timeOffset="106797.99">8789 10048 825 0,'0'0'113'0,"0"0"-11"0,0 0 65 16,0 0-54-16,0 0-75 16,0 0-32-16,-5 9-4 15,5 20 12-15,1 3-1 16,1 1-9-16,-2-1 1 16,0-2-3-16,0-4-2 15,0-5 1-15,0-6-2 16,0-5-4-16,-2-5-18 15,1-4-5-15,1-1 0 16,0 0 20-16,0-9 8 16,0-10-8-16,0-9 7 0,1-6 1 15,3-5 1-15,-2-3-1 16,-1-2 8-16,-1 1-2 16,2 2 10-16,2 5 6 15,2 10 5-15,2 6 2 16,7 4-6-16,1 7-6 15,5 2-8-15,6 3-8 16,3 4-1-16,-2 0-1 16,3 0 1-16,-2 4-5 15,-3 6-25-15,-3 0-31 16,-5 3-24-16,-6 3-50 16,-5-1-61-16,-7 4-121 15</inkml:trace>
  <inkml:trace contextRef="#ctx0" brushRef="#br0" timeOffset="107036.42">8804 10237 753 0,'0'0'169'0,"0"0"-27"15,0 0 39-15,0 0-87 16,0 0-55-16,0 0 2 15,78-27-4-15,-54 19-16 16,3 1-14-16,-3 2-5 0,-4 3-2 16,-6 2-2-1,-2 0-30-15,-6 0-62 0,-6 7-66 16,0 8-33-16,-15 4-83 16,-12 0-343-16</inkml:trace>
  <inkml:trace contextRef="#ctx0" brushRef="#br0" timeOffset="107265.28">8792 10386 667 0,'0'0'175'0,"0"0"12"15,0 0-1-15,0 0-63 16,0 0-42-16,0 0-12 16,-3 0-19-16,18 0-16 15,14-2-6-15,5-5-17 16,2-1-6-16,4 3-5 0,-3-2 0 15,-2 0-4 1,-7 1-29-16,-4 0-37 0,-6-1-33 16,-3 4-40-16,-8-4-48 15,-5 0-85-15,-2 0-291 16</inkml:trace>
  <inkml:trace contextRef="#ctx0" brushRef="#br0" timeOffset="107865.72">9392 9750 693 0,'0'0'123'16,"0"0"7"-16,0 0 45 15,0 0-13-15,0 0-71 16,0 0-50-16,-31-17-22 15,31 56-13-15,0 14 36 16,-2 16 5-16,2 6-18 0,0 6-4 16,0 1-2-1,0 1-7-15,0-4-9 0,0-4-2 16,-6-11-5-16,-4-5 0 16,2-16-1-16,3-13 0 15,3-10-1-15,2-12-12 16,0-5-9-16,0-3-8 15,0 0-10-15,0-4-21 16,9-13-53-16,0-3-86 16,-3-4-111-16</inkml:trace>
  <inkml:trace contextRef="#ctx0" brushRef="#br0" timeOffset="110048.59">7391 11526 882 0,'0'0'120'0,"0"0"-22"16,0 0 60-16,0 0-39 16,0 0-45-16,0 0-25 15,-25 0-15-15,66-7-25 16,23-5 0-16,27-2 2 15,9-3-6-15,-2 2-4 16,-14 2 1-16,-10 0-2 0,-17 5-8 16,-14 3-72-16,-11 0-59 15,-13 3-91-15,-13 2-47 16,-6 0-227-16</inkml:trace>
  <inkml:trace contextRef="#ctx0" brushRef="#br0" timeOffset="110582.87">7391 11598 828 0,'0'0'213'0,"0"0"-83"15,0 0 60-15,0 0-48 16,-29-72-64-16,29 69-25 0,0 1-22 15,0 2-21 1,12 0-8-16,25 0-2 0,12 0 0 16,8 5-1-16,-9 9 1 15,-8 6-4-15,-13-1-15 16,-9 3-8-16,-12 3 4 16,-6 4 2-16,-11 4 12 15,-20 5 9-15,-12 4 0 16,-3-2 0-16,-5 3-1 15,0 2 1-15,5-4 2 16,7-2-2-16,5-1 0 16,5-7 0-16,9-4 0 0,6-7-1 15,7-8 0 1,7-1 0-16,0-4 1 0,3 0 0 16,27-4 4-16,25-3 3 15,25 0 5-15,20-15-6 16,17-5-3-16,0 1-2 15,-2 0-1-15,-6 4 1 16,-8 0 2-16,-12 3-3 16,-16 2-13-16,-18 0-3 15,-19 4 12-15,-18 2 1 16,-8 1 3-16,-9 3 2 16,1 0-1-16,-2 0-1 15,0 0 0-15,0 0-23 16,0-1-77-16,0-6-53 15,0-2-189-15,-8-5-461 0</inkml:trace>
  <inkml:trace contextRef="#ctx0" brushRef="#br0" timeOffset="113664.84">7638 12571 185 0,'0'0'254'0,"0"0"-137"16,0 0 36-16,0 0 13 15,0 0-3-15,0 0-18 16,0-24-26-16,0 24-27 16,0 0-18-16,0 0-30 15,0 0-17-15,0 0-18 16,0 9-2-16,-2 11-7 16,-5 12 8-16,-2 5 1 15,3 1-5-15,0 0-1 16,-1-4-3-16,4-3 0 15,0-9 0-15,1-6-1 0,1-6-6 16,1-6-39-16,0-3-22 16,0-1-29-16,0 0-2 15,6-18-49-15,7-12-66 16,-1-6-70-16,-4-7-305 16</inkml:trace>
  <inkml:trace contextRef="#ctx0" brushRef="#br0" timeOffset="113988.95">7575 12325 658 0,'0'0'166'0,"0"0"-74"16,0 0 52-16,0 0-37 16,0 0-48-16,0 0-29 15,-61-13-13-15,61 13-11 16,0 0-6-16,0 0-1 15,0 0-4-15,6 0 4 16,11 0 1-16,-1 0 0 16,-1 0-2-16,-3 0-40 15,-6 0-32-15,-5 0 9 16,-1 0 13-16,0 0 36 16,0 0 16-16,0 0 6 15,0 0 0-15,0 0-2 16,0 0-2-16,0 0-1 0,0 0-1 15,0 0 0 1,0 0-2-16,0 0-55 0,0-4-183 16,0-5-363-16</inkml:trace>
  <inkml:trace contextRef="#ctx0" brushRef="#br0" timeOffset="114597.68">7664 12515 554 0,'0'0'70'15,"0"0"33"-15,0 0 30 16,0 0-44-16,0 0-23 16,0 0 3-16,-8-67 1 15,8 65-34-15,0 0 25 16,0 2-16-16,-3 0-9 15,3 0-2-15,0 0-10 16,0 0-12-16,-3 0 0 0,-3 17-8 16,-2 11 3-1,-2 8 23-15,-2 5-3 0,-1 1-7 16,2 1-9-16,1 2 1 16,-2-9-9-16,6-5-3 15,3-11-2-15,3-6-18 16,0-7-51-16,0-6-93 15,3-1-126-15,10-4-186 16</inkml:trace>
  <inkml:trace contextRef="#ctx0" brushRef="#br0" timeOffset="115847.48">7540 11174 711 0,'0'0'170'0,"0"0"-93"16,0 0 79-16,0 0-51 15,0 0-33-15,0 0-29 16,0-53-11-16,0 51-14 0,0 1-10 15,0 1-6 1,1 0-2-16,6 0-2 0,2 0-1 16,5 5-1-16,-1 9 4 15,1 5 0-15,-4 2-2 16,-4 6 2-16,-1-1-1 16,-4 4 0-16,-1-5-6 15,0-3-7-15,0-2 0 16,0-8 6-16,-3-4-1 15,0-3 5-15,3-3-1 16,0-2 4-16,0 0 1 16,0 0 4-16,0-17 7 0,0-10-11 15,9-7 1 1,7-6-2-16,4 0 2 0,1-5-1 16,1 1 1-16,-2-2 1 15,-1 8 3-15,-3 7 5 16,-5 11-3-16,-4 8 4 15,-2 9-5-15,-2 3-5 16,1 0-1-16,5 7-2 16,9 15-1-16,3 9 3 15,3 6 1-15,-5 5 2 16,-4-1-3-16,-3 2-2 16,-3-2 2-16,-5-7-1 15,-1 0-3-15,-1-10-25 16,-2-7-42-16,0-3-57 0,0-11-75 15,0-3-192-15</inkml:trace>
  <inkml:trace contextRef="#ctx0" brushRef="#br0" timeOffset="119030.14">8930 11582 708 0,'0'0'235'0,"0"0"-161"0,0 0 80 16,0 0-48-16,3-76 0 15,0 64-41-15,-2 4-22 16,3 2-17-16,-2 2-3 15,-1 3-10-15,1 1-8 16,1 0-4-16,6 3-2 16,7 20 1-16,4 16 0 15,7 5 4-15,-5 4-3 16,-3-1-1-16,-4 0 1 16,-4-2-1-16,1-5 0 15,-5-5 0-15,-2-6-5 16,-1-10-18-16,-1-5-2 15,-1-6 13-15,-2-6-1 0,0-2 12 16,2 0 2-16,1-12 7 16,2-15-1-16,4-13-6 15,2-8 0-15,3-8 2 16,3-11-2-16,2-3-2 16,2-2 3-16,-4 10-2 15,3 9 0-15,-2 14 0 16,-1 9 0-16,-1 7 0 15,-4 8-4-15,7 4-1 16,-2 7-27-16,4 4-32 16,2 0-35-16,3 12-42 15,-5 11-37-15,-2 3-126 0,-10 2-174 16</inkml:trace>
  <inkml:trace contextRef="#ctx0" brushRef="#br0" timeOffset="120228.47">9374 11944 677 0,'0'0'202'0,"0"0"-124"16,0 0 83-16,0 0-4 15,0 0-81-15,0 0-47 16,-10-14-18-16,7 23-5 16,-2 16-3-16,-4 9 3 0,0 5 2 15,-1-4-8 1,4-2 5-16,0-1-5 0,3-9 0 16,1-3 0-16,2-6-1 15,0-4-7-15,0-7-39 16,0-1-30-16,0-2-42 15,0 0 4-15,11-15-15 16,4-7-107-16,0-9-116 16</inkml:trace>
  <inkml:trace contextRef="#ctx0" brushRef="#br0" timeOffset="120634.37">9394 11778 838 0,'0'0'99'16,"0"0"35"-16,0 0 14 16,0 0-60-16,0 0-29 15,0 0-27-15,-30-13-14 16,30 13-10-16,0 0-5 16,0 0-3-16,0 0 0 15,0 3-2-15,0 4 2 16,0 1-1-16,9-4-2 15,0-1-8-15,-2-1-24 16,-2-2-12-16,0 0 2 0,-3 0 10 16,-2 0 22-1,0 0 13-15,0-9 6 0,-5-3-5 16,-6 2 9-16,0 4-4 16,1 5 5-16,7-2 6 15,0 3 3-15,3 0-1 16,0 0-13-16,-2 0-5 15,2 0-1-15,0 0-4 16,0 0-1-16,0 0-13 16,0 0-61-16,0 0-60 15,3 0-91-15,2 0-171 16</inkml:trace>
  <inkml:trace contextRef="#ctx0" brushRef="#br0" timeOffset="122313.03">8806 11201 888 0,'0'0'90'16,"0"0"-13"-16,0 0 26 15,-82-28 13-15,56 40-60 0,-6 29-35 16,-1 18 6-16,2 17 4 15,4 17-6-15,12 8 0 16,9 6-3-16,6 2-8 16,6-4-3-16,19-8-10 15,11-6-2-15,9-17-5 16,13-14-47-16,12-15-78 16,5-21-73-16,5-15-104 15</inkml:trace>
  <inkml:trace contextRef="#ctx0" brushRef="#br0" timeOffset="122996.7">9662 11061 270 0,'0'0'455'16,"0"0"-374"-16,0 0 26 15,0 0 53-15,0 0-38 16,0 0 5-16,-42-60-47 15,42 60-36-15,0 0-15 16,0 8-19-16,14 25-10 16,23 18 4-16,12 21 30 15,6 9-8-15,2 10-10 16,-5 7 4-16,-7 6-10 16,-3-1-1-16,-7-3-6 15,-12-4-3-15,-11-9 0 0,-12-7-1 16,-10-9-15-16,-26-12-34 15,-14-9-45-15,-8-12-34 16,-10-9-58-16,-5-9-43 16,-4-10-145-16</inkml:trace>
  <inkml:trace contextRef="#ctx0" brushRef="#br0" timeOffset="124146.59">8303 11667 520 0,'0'0'164'16,"0"0"-99"-16,0 0 69 15,0 0 1-15,0 0-44 16,0 0-22-16,-9-32-9 16,-6 32-19-16,-13 4-18 15,-8 16-18-15,-8 6 2 16,0 7 1-16,1 4 13 15,6 2-4-15,8 0-4 16,11-3-3-16,8 0-8 16,10-4 0-16,0-3 2 0,16-6-3 15,14-7-1 1,9-14 0-16,7-2 0 0,5-13 0 16,0-17 0-16,-5-12-18 15,-1-8-20-15,-8-6-1 16,-6-9-6-16,-7-7-2 15,-12-9 14-15,-9 0 17 16,-3 3 15-16,-3 3 1 16,-15 9 2-16,0 14 5 15,5 13 4-15,3 17 22 16,7 13 13-16,1 9 9 16,2 6-34-16,0 27-21 0,15 20 5 15,3 18 18 1,4 12-8-16,-3 5-4 0,-2 3-2 15,1-4-7-15,-6-7-2 16,-6-10-3-16,-5-7-23 16,-1-8-103-16,0-10-117 15,0-18-343-15</inkml:trace>
  <inkml:trace contextRef="#ctx0" brushRef="#br0" timeOffset="125948.83">9992 10179 926 0,'0'0'136'16,"0"0"-61"-16,0 0 76 15,0 0-47-15,-85-44-55 16,68 44-17-16,1 0 3 0,5 0-18 16,2 8-6-1,2 6-11-15,6 2 1 0,1-1-4 16,0 0 3-16,13-3 0 16,7-5-6-16,6-3 2 15,3-4-25-15,-3 0-12 16,0 0-2-16,-11-5-20 15,-5-6 16-15,-7-6 6 16,-3 0 1-16,0 1 26 16,-9 0-3-16,-6 4 6 15,2 3 6-15,-2 4 5 16,4 2 0-16,4 0 0 16,3 3 0-16,4 0-1 15,0 0 1-15,0 0-46 0,0 0-119 16,0 6-81-16,5 1-193 15</inkml:trace>
  <inkml:trace contextRef="#ctx0" brushRef="#br0" timeOffset="126514.72">10526 9888 673 0,'0'0'200'0,"0"0"-68"0,0 0 48 15,0 0-21-15,0 0-69 16,0 0-18-16,-30-32-14 16,28 32-29-16,1 0-17 15,-2 12-6-15,-3 14-5 16,3 11 5-16,-3 5 2 16,3 5-5-16,0 0 1 15,-2-1-4-15,1-3 1 16,-2-6-2-16,3-6 1 15,2-6-3-15,-1-9-15 16,2-6-31-16,0-5-38 0,0-5-13 16,0 0-24-1,0-2 0-15,-1-18-78 0,-4-7-164 16</inkml:trace>
  <inkml:trace contextRef="#ctx0" brushRef="#br0" timeOffset="126795.4">10271 9824 829 0,'0'0'114'0,"0"0"45"15,0 0-10-15,0 0-64 0,0 0-42 16,19-72-16-16,17 52-6 15,7 2-13-15,0 1-1 16,-1 2-3-16,-2 6-2 16,-2 1-2-16,-7 8-7 15,-3 0-34-15,-7 9-61 16,-6 21-60-16,-12 9-31 16,-3 11-105-16</inkml:trace>
  <inkml:trace contextRef="#ctx0" brushRef="#br0" timeOffset="127025.05">10301 10361 660 0,'0'0'237'0,"0"0"-105"16,0 0 43-16,0 0-74 15,0 0-43-15,0 0-8 16,108-73-3-16,-72 59-14 15,-1 3-18-15,-1 2-12 16,0 3-3-16,0 1 0 16,-4 2-7-16,6 2-62 15,-3-1-55-15,3 0-75 16,-2-2-115-16,-1-5-327 16</inkml:trace>
  <inkml:trace contextRef="#ctx0" brushRef="#br0" timeOffset="127378.38">11100 9593 881 0,'0'0'104'0,"0"0"53"16,0 0 17-16,0 0-60 15,0 0-48-15,-81-36-47 16,74 80-13-16,-3 20 23 15,7 11-9-15,3 2-9 16,0-1-1-16,0-4-6 16,0-3-4-16,0-4 1 15,0-5 1-15,0-9-2 0,-14-4-1 16,-1-10 1-16,2-3-5 16,1-10-26-16,0-7-16 15,3-3 0-15,-6-8 3 16,0-2-10-16,-4-4-15 15,-1 0-39-15,-2-7-18 16,0-15-52-16,1-4-137 16</inkml:trace>
  <inkml:trace contextRef="#ctx0" brushRef="#br0" timeOffset="127540.98">10800 10115 838 0,'0'0'223'0,"0"0"-147"16,0 0 60-16,0 0-28 16,0 0-71-16,96-22-21 15,-41 15-14-15,1-2 0 16,5 0-4-16,1-2-28 16,-4-3-119-16,-6-8-180 15</inkml:trace>
  <inkml:trace contextRef="#ctx0" brushRef="#br0" timeOffset="128429.36">11808 9944 632 0,'0'0'140'16,"0"0"-34"-16,0 0 58 15,0 0-38-15,0 0-28 16,0 0-6-16,2-66-23 15,-26 66-20-15,-10 0-33 16,-11 22-10-16,-6 12 2 16,5 4 2-16,7 1 3 15,16-3-8-15,9-6-3 16,11-1-2-16,3-6-1 16,6-5 1-16,18-4 0 15,12-11 0-15,10-3 2 0,8-10-2 16,2-17-5-16,1-8-18 15,-8-6-16-15,-7-7-2 16,-11-5-11-16,-10-4 7 16,-9-6 22-16,-10-4 15 15,-2 0 8-15,0 0 0 16,-17 9 1-16,4 16 8 16,1 16 13-16,6 12 15 15,3 11 3-15,3 3-6 16,0 3-29-16,0 23-5 15,3 16 0-15,7 16 4 16,-1 6-2-16,-3 0-2 16,0-1-1-16,-6-1 1 0,3-5-1 15,-3-4 1-15,0-5-2 16,3-7-81-16,0-7-54 16,5-12-82-16,5-10-199 15</inkml:trace>
  <inkml:trace contextRef="#ctx0" brushRef="#br0" timeOffset="128778.43">12307 9492 357 0,'0'0'459'15,"0"0"-368"-15,0 0 50 16,-23-72 11-16,2 72-53 16,-7 20-56-16,-5 26-27 15,0 21 9-15,5 15 6 16,10 4-7-16,14 1-7 15,4-1-1-15,4-8-14 16,20-7 3-16,4-8-2 0,8-12-3 16,6-13-5-1,1-11-27-15,8-13-78 0,-2-11-70 16,-1-3-112-16,-8-15-383 16</inkml:trace>
  <inkml:trace contextRef="#ctx0" brushRef="#br0" timeOffset="129279.9">12590 9726 854 0,'0'0'199'0,"0"0"-134"15,0 0 106-15,-13-83-38 0,13 75-46 16,0 5-34-16,0 3-27 15,0 0-11-15,8 8-14 16,11 20 3-16,6 10-3 16,0 8 3-16,-3 8-3 15,-2 1 3-15,-4-1-3 16,-4-1-1-16,-3-7-1 16,0-9 1-16,-3-7 0 15,0-10-11-15,-3-8-9 16,-1-7-10-16,-1-5-2 15,-1 0 24-15,6-5 8 16,4-19 7-16,4-11-5 16,4-13-2-16,-2-7 2 0,1-8-2 15,-4-8 2 1,3-1-2-16,-3 4 2 0,-2 9 0 16,-2 9 2-16,-1 13-4 15,-1 7 1-15,-4 11 1 16,3 9-2-16,0 10-4 15,9 0-19-15,6 14-75 16,12 18-14-16,1 14-70 16,0 7-92-16,-11 3-186 15</inkml:trace>
  <inkml:trace contextRef="#ctx0" brushRef="#br0" timeOffset="129580.9">13212 10077 843 0,'0'0'134'15,"0"0"-50"-15,0 0 120 16,0 0-67-16,0 0-61 15,0 0-33-15,-17-29-24 16,14 38-12-16,-2 16-1 0,-3 8 9 16,-1 6-7-1,0 2-2-15,-1-1-2 0,2-5-2 16,2-4-4-16,3-6 2 16,3-7-20-16,0-7-57 15,0-9-37-15,11-2-65 16,8-5-16-16,2-19-99 15,0-5-304-15</inkml:trace>
  <inkml:trace contextRef="#ctx0" brushRef="#br0" timeOffset="129939.95">13214 9851 757 0,'0'0'192'16,"0"0"-109"-16,0 0 118 15,0 0-57-15,0 0-80 16,0 0-21-16,-26-12-12 16,26 12-17-16,0 0-5 15,0 0-5-15,0 0-4 16,0 0-2-16,0 5-4 16,12 3 4-16,2-1 2 15,0 0-37-15,1-1-21 16,-1-2-15-16,-5-2-10 15,-5-2-12-15,-2 0 35 16,-2-4 52-16,0-12 8 16,-5-3 3-16,-7 1-3 0,-1 3 5 15,2 2 6-15,5 5 0 16,2 2-1-16,1 4-3 16,3 2-7-16,0 0-8 15,0 0-87-15,6 8-166 16,10 3-72-16</inkml:trace>
  <inkml:trace contextRef="#ctx0" brushRef="#br0" timeOffset="130346.46">13451 9283 869 0,'0'0'133'0,"0"0"-19"16,0 0 70-16,0 0-74 16,0 0-57-16,0 0-32 15,-3 46-10-15,31 17 41 16,8 12-26-16,3 9-5 15,5 8-3-15,-3 3-12 16,-4-1 0-16,-9-4-2 0,-10-6-2 16,-13-8-2-1,-5-9 0-15,-11-6-1 16,-19-15-5-16,-11-8-24 0,-9-8-5 16,-5-11-8-16,-6-7-6 15,6-7-24-15,-2-5-41 16,8 0-61-16,6-10-101 15,8-14-502-15</inkml:trace>
  <inkml:trace contextRef="#ctx0" brushRef="#br0" timeOffset="131378.67">14235 9682 629 0,'0'0'259'0,"0"0"-161"15,0 0 60-15,0 0 1 16,0 0-51-16,0 0-32 15,3-58-32-15,-3 58-24 16,0 12-15-16,-4 17-5 0,-7 8 5 16,-2 8 2-1,4-1-4-15,7-5-3 0,2-5 0 16,0-6 1-16,17-8-1 16,10-7-2-16,7-7-9 15,6-6-23-15,4 0-6 16,-6-19-4-16,-2-4-6 15,-10-7-6-15,-9-4 15 16,-6-5 10-16,-8 2 2 16,-3 2 26-16,0 3 3 15,-12 11 8-15,-6 6 34 16,6 6 12-16,3 6 5 16,6 3-19-16,3 0-22 15,0 10-17-15,6 11 4 0,16 7 0 16,10-2 0-16,6 1-5 15,4-1-1-15,3-4 1 16,-8-3 0-16,-2-2-1 16,-10-3-1-16,-8-2-2 15,-6 0-11-15,-9-2 2 16,-2 2 3-16,-6 1-1 16,-18-1 3-16,-6 0 0 15,-4-3 6-15,-4 0-6 16,-3-4-2-16,-1-4-7 15,-4-1-16-15,4 0-15 16,2-4-43-16,7-16-49 16,6-9-66-16,3-5-271 0</inkml:trace>
  <inkml:trace contextRef="#ctx0" brushRef="#br0" timeOffset="131568.31">14176 9394 969 0,'0'0'130'16,"0"0"-92"-16,0 0 55 16,0 0-48-16,0 0-45 0,0 0-14 15,0 0-98-15,16 6-144 16,3 5-178-16</inkml:trace>
  <inkml:trace contextRef="#ctx0" brushRef="#br0" timeOffset="133194.07">15501 9693 437 0,'0'0'119'0,"0"0"-34"16,0 0 113-16,0 0-11 16,0 0-68-16,0 0-27 15,10-36 3-15,-10 22-19 16,0 3-26-16,-11 0-4 15,-11 2-9-15,-13 7-22 16,-9 2-5-16,-9 11 0 16,-3 16-1-16,5 4 2 0,14 1-4 15,14 0-2 1,17-3-3-16,6 0-2 0,8-2-2 16,26-4 2-16,15-10 0 15,11-8-1-15,10-5-3 16,1-10-18-16,1-17-6 15,-3-12-16-15,-6-11-3 16,-8-11 8-16,-8-6 0 16,-11-9 4-16,-13-7 27 15,-11 0 6-15,-12 9 2 16,0 12 8-16,-15 18 9 16,-2 15 21-16,3 13 8 0,4 8 15 15,6 8-17-15,-1 0-28 16,1 26-13-16,-2 19-3 15,3 18 10-15,2 7 4 16,1 5-2-16,0-3-4 16,4-4-3-16,11-6-2 15,4-7-3-15,4-10 0 16,8-6 0-16,6-16 0 16,7-7 0-16,3-12-2 15,1-4-2-15,-2-4-1 16,-5-18-5-16,-4-8 2 15,-4-6 0-15,-5-5 0 16,-9-2 3-16,-8 3 2 0,-10 4 3 16,-1 3 0-1,0 9 3-15,-13 2 2 0,-8 5-1 16,0 4 4-16,0 6 4 16,0 7-7-16,1 1-1 15,3 21-4-15,2 9 1 16,8 5 0-16,7 0-1 15,0 0 0-15,16 1-2 16,17-6 2-16,9-3-2 16,13-7 2-16,5-9-3 15,1-7 2-15,-6-5-3 16,-6 0-8-16,-4-7 2 0,-8-16 10 16,-2-4-1-1,-10-4 0-15,-7 2 1 0,-9 2 0 16,-9 4 6-16,0 3-2 15,0-1 1-15,-14 6 10 16,-4 2-8-16,-4 7-3 16,1 6-4-16,2 0 2 15,-1 10-2-15,7 13 0 16,1 2-2-16,9 6 2 16,3-2-1-16,0 3 0 15,18-1-1-15,3-4-5 16,6-6-7-16,1-6-18 15,-1-5-5-15,-3-7-16 16,-5-3 13-16,-4 0 18 16,-3-10 15-16,-3-8 5 0,-5-1 2 15,-1-3 1 1,-3 5 1-16,0 5 16 0,0 4 15 16,0 4 22-16,0 3-8 15,0 1-17-15,0 0-16 16,0 2-11-16,0 20-1 15,0 12 6-15,0 6-2 16,5 6-4-16,-1 2-1 16,-1 0-1-16,-1-1 1 15,1 0-1-15,-3-2-2 16,0-6-3-16,-5-3-7 16,-5-5-2-16,-2-5-2 0,-1-6 9 15,-3-7-23 1,-3-2 4-16,-6-8-4 0,-3-3 18 15,-4 0 6-15,2 0 6 16,4-15 0-16,3-3 0 16,8-5 0-16,9-7 0 15,6-8-3-15,14-5-26 16,24-6-45-16,10-1-31 16,9 4-42-16,1 7-33 15,-4 7-102-15,-9 7-282 16</inkml:trace>
  <inkml:trace contextRef="#ctx0" brushRef="#br0" timeOffset="134027.12">16887 9644 897 0,'0'0'88'16,"0"0"55"-16,0 0 9 15,7-83-52-15,3 68-34 16,0 1-10-16,0 4-19 16,1 3-18-16,1 3-13 15,6 4-6-15,2 0 0 16,5 4-1-16,2 14 1 16,-1 5 0-16,1 5-2 0,-2 3-4 15,-5 5-19-15,-5-2-14 16,-8 0-7-16,-7-4-2 15,0-7 10-15,-7-1-9 16,-11-8-2-16,1-4 24 16,0-6 21-16,5-2 4 15,0-2 0-15,3 0 2 16,3-13 14-16,3-5 13 16,3-6-1-16,0-5-6 15,3-4-2-15,16-4-12 16,4 1 6-16,4-1-6 15,-2 5-3-15,-1 7-4 16,-5 8 1-16,-3 6-2 0,-2 7 0 16,4 4-25-1,6 0-54-15,2 10-57 0,1 7-75 16,-7 2-146-16</inkml:trace>
  <inkml:trace contextRef="#ctx0" brushRef="#br0" timeOffset="134393.87">17332 9716 414 0,'0'0'474'16,"0"0"-364"-16,0 0 55 0,0 0-40 16,0 0-61-1,0 0-31-15,42-72-4 0,-17 52-12 16,0-2-10-16,1 1-1 15,-1-1-4-15,-6-2-1 16,-1 0 2-16,-7 4-2 16,-8 3 1-16,-3 3 3 15,0 7-2-15,-12 4 8 16,-12 3-9-16,-6 7-1 16,0 20-2-16,0 9 3 15,7 5-1-15,6 5 0 16,9-4-1-16,7-2-3 15,1-8 3-15,0-7-4 16,17-6-11-16,9-12-35 16,7-3-62-16,6-4-70 0,1 0-84 15,-4-13-179 1</inkml:trace>
  <inkml:trace contextRef="#ctx0" brushRef="#br0" timeOffset="134778.7">17697 9657 527 0,'0'0'400'16,"0"0"-311"-16,0 0 41 16,0 0-8-16,0 0-71 15,0 0-31-15,-4 2 16 16,20 2-7-16,5 1-12 16,4-5-6-16,2 0-7 0,0-3 0 15,-3-11-2 1,-3 0 0-16,-5-4 0 0,-4-1-1 15,-4-5-1-15,-5-2-1 16,-3 1-3-16,0 3 3 16,-14 5 1-16,-10 6 1 15,-4 11-1-15,-5 0-4 16,-1 24 4-16,3 9 1 16,4 8 1-16,3 3 10 15,7-2 2-15,6-4 5 16,9-4-5-16,2-8-1 15,3-4-5-15,19-8-1 16,10-6-5-16,5-6 2 16,5-2-4-16,-2-2-31 15,5-14-78-15,7-9-164 0,15-4-323 16</inkml:trace>
  <inkml:trace contextRef="#ctx0" brushRef="#br0" timeOffset="135595.54">18322 9643 23 0,'0'0'859'0,"0"0"-763"15,-10-82 53-15,-4 56 9 16,-5 2-53-16,-8 2-36 16,-6 5-20-16,-3 3-18 0,2 9-6 15,9 5-14 1,11 0-6-16,9 0-5 0,5 16-1 16,13 6 1-16,26 1-2 15,16-4-2-15,10-8-2 16,6-8-22-16,-2-3-22 15,-3-7 0-15,-6-18 6 16,-8-9-2-16,-12-9 22 16,-10-9 19-16,-13-5 5 15,-9 1 2-15,-8 4 12 16,0 12 23-16,-10 14 21 16,0 11-1-16,4 7-1 0,-3 8-14 15,-9 36-29-15,-6 26-9 16,-4 21 17-16,0 13 1 15,8 4-5-15,2-2-5 16,6-3-1-16,5-8-8 16,4-15 0-16,3-11-3 15,0-18 0-15,0-11 0 16,8-15-3-16,-1-10-17 16,2-7-8-16,5-2 7 15,6-23 10-15,4-11-8 16,-1-8-8-16,0-6-9 15,-4-8-7-15,1 2 16 16,-4 2 19-16,1 9 5 16,-5 13 1-16,-2 15 4 15,-7 12 0-15,1 5 13 0,5 0-12 16,5 10 1-16,4 9-4 16,6 3 0-16,4-2-3 15,5-1-80-15,7-10-203 16,6-9-307-16</inkml:trace>
  <inkml:trace contextRef="#ctx0" brushRef="#br0" timeOffset="136244.56">19135 9307 979 0,'0'0'126'16,"0"0"-22"-16,29-86 65 15,-22 71-56-15,-3 3-49 16,-1 9-20-16,-1 3-12 15,1 0-20-15,4 12-12 16,7 20 0-16,2 16 1 16,5 10 0-16,0 4 1 15,-3-1 1-15,1-7-3 16,-4-7-2-16,1-5 2 16,-3-10 0-16,-3-10-6 0,-3-6-19 15,-4-11 3-15,-1-2 0 16,1-3 19-16,1-12 0 15,8-17 6-15,2-8-5 16,3-6 3-16,0-10-2 16,5-8 2-16,2-6-2 15,0-5 3-15,5 5-3 16,-1 7 2-16,-1 5-1 16,-4 11 2-16,-3 10 3 15,-5 8 1-15,-5 11-6 16,2 8 0-16,2 7-2 15,6 7-22-15,7 22-49 16,1 14-25-16,-4 10-24 0,-9 11-58 16,-10 3-148-1</inkml:trace>
  <inkml:trace contextRef="#ctx0" brushRef="#br0" timeOffset="136563.91">19741 9644 888 0,'0'0'167'0,"0"0"-60"15,0 0 79-15,0 0-76 0,0 0-54 16,0 0-21-16,3-13-22 15,-3 33-13-15,0 11 4 16,-5 8 4-16,-5 0-2 16,1-5-5-16,0-4-1 15,4-5-1-15,4-8-17 16,1-7-50-16,0-5-24 16,0-5-23-16,13 0-37 15,7-15-13-15,5-12-102 16,0-6-106-16</inkml:trace>
  <inkml:trace contextRef="#ctx0" brushRef="#br0" timeOffset="136847.91">19827 9425 800 0,'0'0'142'0,"0"0"2"16,0 0 38-16,0 0-58 15,0 0-52-15,0 0-13 16,-76-39-30-16,76 39-22 15,0 6-6-15,0 8 1 16,11 2 4-16,9 0-6 16,9-6 1-16,0-2-2 15,3-4 1-15,-8-3-22 16,-8-1-16-16,-8 0-10 16,-8 0-3-16,0-13 36 0,-11-4-19 15,-14-3 25-15,-8 3 0 16,0 6-1-16,3 8-15 15,7 3-58-15,7 0-75 16,15 0-235-16</inkml:trace>
  <inkml:trace contextRef="#ctx0" brushRef="#br0" timeOffset="137845.44">20457 9448 903 0,'0'0'164'0,"4"-71"-97"16,-2 43 82-16,-1 3-17 16,-1 12-42-16,2 7-37 0,-1 4-24 15,-1 2-15-15,6 0-13 16,3 10-1-16,3 16-3 15,7 16 3-15,-1 3 1 16,2 4 0-16,-4-2 0 16,-6-4-1-16,-1-3-1 15,2-8 0-15,-4-6-9 16,1-7-6-16,-4-8-9 16,-1-7 5-16,0-4 0 15,3 0 16-15,5-18 4 16,2-13 3-16,2-7-3 15,-3-8-1-15,1-4 1 16,-2-7 1-16,2-3 0 0,2 2 1 16,-1 7-1-1,-1 7 0-15,-4 13 2 0,-1 9 1 16,-3 8 0-16,-2 8-4 16,2 6 0-16,4 0-15 15,5 14-72-15,5 16-10 16,1 13-43-16,1 9-53 15,-1-2-120-15</inkml:trace>
  <inkml:trace contextRef="#ctx0" brushRef="#br0" timeOffset="138226.46">20965 9573 820 0,'0'0'160'15,"0"0"-51"-15,0 0 68 16,0 0-90-16,0 0-50 16,6-78-20-16,19 62-3 15,5 1-11-15,3-2-1 16,-2-2 1-16,-1-3-3 16,-4 2 1-16,-8 1-1 15,-5 2 1-15,-7 1 0 16,-6 1 0-16,0 3 4 15,-21 4-1-15,-12 8-2 16,-10 0 0-16,-3 20-1 0,4 12 1 16,6 6 4-16,12 4-6 15,10-1 4-15,11 2-2 16,3-1-2-16,16-4 0 16,17-4-1-16,10-4 0 15,9-7-26-15,3-8-52 16,-1-8-63-16,-6-5-36 15,-8-2-44-15,-6-5-81 16</inkml:trace>
  <inkml:trace contextRef="#ctx0" brushRef="#br0" timeOffset="138626.51">21340 9565 556 0,'0'0'253'0,"0"0"-109"15,0 0 33 1,0 0-25-16,-11-91-45 0,11 69-6 15,6-2-55-15,8-1-6 16,0 5-5-16,2 2-17 16,1 6 0-16,0 9-7 15,2 3-8-15,2 3-3 16,2 21 0-16,0 10-2 16,0 10 0-16,-4 4 1 15,-6 2-12-15,-5-1-14 16,-6 0-5-16,-2-9-15 15,0-5-8-15,0-12 5 16,-5-7 13-16,-1-9 10 0,0-7 25 16,0 0 2-16,-3-7 3 15,3-13 1-15,2-7 12 16,4-2 15-16,0-7-19 16,0 0-2-16,4-3 7 15,11-2-6-15,0 3-8 16,3-1-2-16,0 2 0 15,0 6-1-15,0 7-35 16,-1 9-39-16,3 6-101 16,-2 1-164-16</inkml:trace>
  <inkml:trace contextRef="#ctx0" brushRef="#br0" timeOffset="139210.41">22096 9155 730 0,'0'0'97'0,"0"-96"-3"15,0 58 76-15,0 11-16 16,0 9-66-16,0 9-8 15,0 6-5-15,0 3-35 16,-3 14-36-16,-5 23 3 16,-2 21-4-16,3 14 12 15,2 6-12-15,5 4 3 16,0-4-6-16,0-3-1 16,0-13 1-16,0-12 0 15,1-10-45-15,4-11-49 16,4-9-64-16,1-11-89 15,1-9-133-15</inkml:trace>
  <inkml:trace contextRef="#ctx0" brushRef="#br0" timeOffset="139676.31">21924 9492 776 0,'0'0'164'0,"0"0"-101"15,0 0 83-15,0 0-28 16,0 0-66-16,0 0-20 16,102-20 1-16,-41 15-16 15,4-6-10-15,4-2-6 16,1-4 1-16,2-4-1 16,-7-3-1-16,-6-1-1 15,-11 2-20-15,-12 1-20 0,-13 4 10 16,-8 4 24-16,-12 1 7 15,-3 2 3-15,0-1 4 16,-6 1 0-16,-9-3 9 16,-1 6 6-16,-5 2-1 15,-4 3-2-15,-5 3 0 16,-5 0-5-16,1 17 0 16,0 5 1-16,4 6-3 15,3 6-1-15,9 3-2 16,11 1-6-16,7-1 4 15,3-4-6-15,28-4-1 16,17-2 1-16,13-10-2 0,4-4 0 16,4-7-29-16,-5-6-30 15,-4 0-18-15,-2-4-38 16,-3-13-34-16,-7-6-40 16,-8 0-79-16,-7-1-96 15</inkml:trace>
  <inkml:trace contextRef="#ctx0" brushRef="#br0" timeOffset="140292.91">23031 9372 74 0,'0'0'523'16,"0"0"-371"-16,0 0 2 15,0 0-13-15,0 0-18 16,31-78-18-16,-29 69-12 16,-1 0-18-16,-1 4 4 0,0 0-25 15,0 3-22-15,0 2-10 16,0 0-6-16,0 0-11 15,0 0-5-15,0 0-1 16,0 0 0-16,0 0-1 16,0 0-5-16,0 0-6 15,0 2 0-15,0 0-3 16,0-2 3-16,0 0 6 16,0 0-5-16,-1 0 9 15,1 0-4-15,0 0 2 16,0 0 0-16,0 0-1 15,0 0 1-15,0 0-6 16,0 0 2-16,0 0 3 16,0 0-5-16,0 0-3 15,0 0 2-15,0 0 2 0,0 0-7 16,0 0 4-16,0 0-9 16,0 0 8-16,0 0-2 15,0 0 2-15,0 0 6 16,0 0 7-16,0-2-1 15,0-4-2-15,0-3 4 16,0-1-1-16,0 4 2 16,0-2 4-16,0 2 16 15,0 3 8-15,0 3 6 16,0 0-1-16,0 0-10 16,0 3-15-16,-16 19-8 15,-11 9 6-15,-4 8 7 0,-2 1-9 16,4-1-1-16,3-3-4 15,1-3 1-15,5-8-2 16,0-3-4-16,8-8-20 16,5-5-32-16,2-5-34 15,1-4-51-15,1 0-24 16,-2-9-108-16,2-11-415 16</inkml:trace>
  <inkml:trace contextRef="#ctx0" brushRef="#br0" timeOffset="140517.01">22886 9215 875 0,'0'0'154'0,"0"0"-49"16,0 0 35-16,0 0-58 0,0 0-41 16,0 0 18-16,45 87-1 15,-19-40-25-15,5 3-20 16,3-1-9-16,5-3-4 15,-3-8 0-15,-2-6-5 16,-4-6-67-16,-2-6-31 16,-3-6-50-16,-5-6-43 15,-5-3-14-15,-8-5-38 16,-4 0-106-16</inkml:trace>
  <inkml:trace contextRef="#ctx0" brushRef="#br0" timeOffset="140621.14">23228 9588 359 0,'0'0'75'16,"0"0"-75"-16,0 0-47 15</inkml:trace>
  <inkml:trace contextRef="#ctx0" brushRef="#br0" timeOffset="142359.53">24078 8864 861 0,'0'0'131'0,"0"0"-47"0,-31-75 65 16,23 71-8-16,4 4-59 16,2 0-52-1,-5 20-30-15,-2 22-4 0,-1 17 4 16,-4 13 0-16,5 1 0 16,5-3-3-16,1-3 2 15,3-6-1-15,0-7-15 16,0-8-59-16,0-13-41 15,3-10-43-15,3-12-72 16,-3-11-148-16</inkml:trace>
  <inkml:trace contextRef="#ctx0" brushRef="#br0" timeOffset="143524.51">23796 9237 410 0,'0'0'444'0,"0"0"-370"15,0 0 36-15,0 0 26 16,0 0-52-16,0 0-60 16,88-39-22-16,-24 25 0 15,8-5-2-15,6-1 0 16,-2-1 0-16,1-6-28 16,-2-5-36-16,-2-4-26 15,-12-1-22-15,-16-2 16 16,-20 5 31-16,-17 8 60 15,-8 5 5-15,-3 4 31 16,-14 2 66-16,-2 6 7 16,1 2 0-16,6 4-12 0,3 1-34 15,0 2-6-15,3 0-15 16,-3 7-21-16,-3 17-7 16,-4 12 0-16,1 8 5 15,0 7-1-15,4-1-3 16,3-1-3-16,5-1-7 15,1-8 2-15,2-2-1 16,0-6 0-16,2-6-1 16,8-5-2-16,1-6-27 15,1-8-9-15,5-7-14 16,4 0 3-16,-1-17 25 16,4-9 13-16,-2-6 8 0,-6-1 2 15,-1 0 1 1,-6 7 4-16,-1 4 6 0,-3 6 13 15,-2 8 15-15,0 3 4 16,-1 3-12-16,-1 2-16 16,6 0-14-16,2 12 2 15,5 8-2-15,3 4 2 16,1 1-1-16,2-2-1 16,3-1 0-16,2-3 0 15,8-7 0-15,4-4-1 16,1-6 2-16,0-2-1 15,0-5 2-15,-4-12-2 0,-1-7 2 16,-8-2-2-16,-1-1-2 16,-8 0 2-1,-7 0 7-15,-7 1-7 0,-2 2 6 16,0 2 8-16,-12 3 2 16,-4 4 16-16,-1 7-12 15,-2 5-4-15,3 3-7 16,0 0-3-16,3 13-5 15,6 7-2-15,4 3 1 16,3 5 0-16,0 0 0 16,17 2-1-16,10-2 0 15,8-5-1-15,3-2 0 16,4-8-3-16,-2-4 0 16,-2-8-16-16,-7-1-4 15,-3-3 8-15,-4-14 17 0,-4-7 1 16,1-4 0-16,-2-3 0 15,-3-2 3-15,1 1 2 16,-7 5 16-16,-1 5-1 16,0 7-4-16,-3 7 2 15,0 3-6-15,3 5-6 16,3 0-6-16,1 14-1 16,2 11-1-16,-4 3-2 15,-1 5 6-15,-1-2-4 16,0-3 1-16,-3-3 0 15,2-6-6-15,0-5-3 16,-2-6-5-16,2-3 8 0,1-5 3 16,6 0 2-16,1-5 0 15,8-12 2-15,6-5 1 16,1-2-1-16,2-1 0 16,3-1 3-16,-8 7 0 15,-2 2 2-15,-7 8-3 16,-6 7-3-16,2 2 1 15,-3 0-2-15,3 13-2 16,-1 4 2-16,-1 0 1 16,-4-2-8-16,0-3-32 15,-5 0-48-15,-1-6-81 16,-3-3-127-16,0-3-268 16</inkml:trace>
  <inkml:trace contextRef="#ctx0" brushRef="#br0" timeOffset="145226.41">10532 11540 794 0,'0'0'146'0,"0"0"-45"16,0 0 48-16,0 0-14 0,0 0-58 15,0 0-26-15,-11 0 0 16,11 0-16-16,0 0-18 16,6 0-17-16,27-4 1 15,19-6-1-15,11-2 0 16,2 1 0-16,0 0-2 16,-3 2-4-16,-5-2-35 15,-5 3-36-15,-15 4-36 16,-11 0-40-16,-16 4-39 15,-10 0-20-15,-3 8 38 16,-25 8-32-16</inkml:trace>
  <inkml:trace contextRef="#ctx0" brushRef="#br0" timeOffset="145559.94">10629 11807 711 0,'0'0'129'0,"0"0"-26"16,0 0 55-16,0 0-32 15,0 0-49-15,0 0-18 16,-11 0-12-16,20 0-12 16,24 0-14-16,18 0-4 15,10-10-8-15,4 1-8 0,3 1-1 16,-1-1-3-16,-6 3 1 15,-6 2-28-15,-12 1-19 16,-15 2-8-16,-14-1 2 16,-11 2 20-16,-3 0 24 15,0 0 11-15,0 0-4 16,0 0-18-16,-9 0-33 16,-6 0-73-16,2 2-112 15,1 1-153-15</inkml:trace>
  <inkml:trace contextRef="#ctx0" brushRef="#br0" timeOffset="147208.49">11935 11489 800 0,'0'0'186'15,"0"0"-107"-15,0 0 92 16,0 0-65-16,0 0-62 0,-89-71-22 16,61 67-13-16,-4 3-4 15,4-1-1-15,4 1-4 16,3-2 1-16,6 1-1 16,5-6 2-16,5 0 1 15,5-6-2-15,0-7-2 16,0-8-19-16,15 0 11 15,6-1 4-15,3 7 1 16,-5 3 4-16,-4 9 1 16,-6 6 2-16,-4 2 3 15,-5 3 3-15,1 0-7 16,3 10-2-16,1 16 1 16,-2 13 2-16,-3 6 2 15,0 7 0-15,-9 6-2 0,-10 5-1 16,-2 0-2-16,-3-1 0 15,3-8-1-15,-1-7-2 16,1-10 6-16,3-9-6 16,3-9 6-16,4-7-4 15,4-8 1-15,-3-4 0 16,2 0 0-16,-4-9 0 16,0-14-1-16,3-8-6 15,3-8 4-15,3-9 0 16,3 1 1-16,0 3 2 15,0 9 0-15,8 11 0 16,2 11 1-16,7 9 0 0,6 4-1 16,7 8 0-16,8 18 0 15,2 12 0-15,3 5 0 16,-1-2-1-16,-2 1 0 16,2-4-42-16,-3-6-34 15,0-4-45-15,2-9-46 16,-2-9-69-16,-2-8-153 15</inkml:trace>
  <inkml:trace contextRef="#ctx0" brushRef="#br0" timeOffset="147509.87">12331 11193 884 0,'0'0'90'0,"0"0"6"16,0 0 71-16,0 0-9 16,0 0-76-16,0 0-48 15,-44-21-21-15,44 59-7 16,0 17 42-16,0 10-22 16,0 2-9-16,2 9-2 15,-1 2-7-15,-1-1-3 16,0-4-5-16,0-11 1 15,0-7-1-15,0-9-11 16,0-9-31-16,6-8-59 0,10-9-64 16,7-13-97-16,5-7-135 15</inkml:trace>
  <inkml:trace contextRef="#ctx0" brushRef="#br0" timeOffset="148008.66">12751 11352 947 0,'0'0'107'16,"0"0"-38"-16,0 0 102 0,0 0-53 16,0 0-81-1,0 0-30-15,-21 12-7 0,21 22 4 16,0 7-2-16,0 3 0 15,0-1-2-15,0 2 1 16,0-7 0-16,0-7-1 16,0-9-1-16,0-8-2 15,0-8-21-15,0-3-22 16,0-3 2-16,0 0 17 16,0-4 8-16,0-17-9 15,0-9-17-15,0-7 32 16,-3-6 13-16,-1-3 1 0,-2-2 4 15,-2 2 7 1,0 3 22-16,0 6 0 0,3 4 5 16,4 8-2-16,1 5 1 15,0 3-13-15,15 4-11 16,16 2-4-16,11 0-5 16,7 3-4-16,2 1 1 15,1 4 0-15,-5 1-2 16,-3 1 0-16,-7 1-3 15,-8 0-6-15,-9 0-31 16,-7 0-28-16,-7 0-36 16,-6 14-48-16,-3 4-47 15,-23 6-24-15,-5 3-221 16</inkml:trace>
  <inkml:trace contextRef="#ctx0" brushRef="#br0" timeOffset="148232.51">12815 11558 665 0,'0'0'212'0,"0"0"-57"15,0 0 17-15,0 0-59 16,0 0-50-16,0 0-18 16,9-8-5-16,15-3-27 15,8-2-10-15,0 4-2 16,1 2-1-16,1 1-2 15,-8 3-24-15,-4 3-49 0,-7 0-72 16,-9 0-92-16,-6 16-120 16</inkml:trace>
  <inkml:trace contextRef="#ctx0" brushRef="#br0" timeOffset="148575.91">12708 11808 803 0,'0'0'165'16,"0"0"-12"-16,0 0 33 15,0 0-87-15,0 0-31 16,0 0-14-16,-13 0-18 16,13 0-18-16,11-3-8 15,19-1-5-15,12 0 0 0,1-2-3 16,2 2-2-16,-2-3 1 15,5 2-1-15,0-2-4 16,-1-1-20-16,-3-1-7 16,-9 1-5-16,-10 1 6 15,-12 3 9-15,-9 1 19 16,-4 3 2-16,0 0 3 16,0 0-3-16,0 0-5 15,-3-2-64-15,-6 2-79 16,-3-1-40-16,2-2-152 15</inkml:trace>
  <inkml:trace contextRef="#ctx0" brushRef="#br0" timeOffset="149058.69">13367 10978 793 0,'0'0'86'16,"0"0"66"-16,0 0 17 15,0 0-33-15,0 0-77 16,0 0-38-16,-21-3-12 16,21 46-1-16,0 20 59 15,0 12-30-15,0 5-13 16,2 5-1-16,2 5-4 15,2 0-7-15,-3-2-10 16,-3-6-1-16,0-14-1 0,0-13-1 16,0-9-2-16,-3-10-6 15,0-12-13-15,0-8 0 16,3-10-23-16,0-2-15 16,0-2-19-16,0-2-48 15,0 0-77-15,6-2-185 16</inkml:trace>
  <inkml:trace contextRef="#ctx0" brushRef="#br0" timeOffset="149199.78">13437 11844 845 0,'0'0'164'16,"0"0"-77"-16,0 0 49 15,0 0-78-15,0 0-58 0,0 0-7 16,-10-13-108-16,10 7-237 15</inkml:trace>
  <inkml:trace contextRef="#ctx0" brushRef="#br0" timeOffset="151025.29">14279 11410 880 0,'0'0'82'0,"0"0"-11"16,0 0 105-16,0 0-43 16,0 0-64-16,0 0-19 15,-22-5-17-15,22 5-10 16,0 0-11-16,27 0-9 15,33 0 4-15,28 0-3 16,27 0-4-16,16-4-2 0,5-4 0 16,4 1-2-16,-4 0-28 15,-15 3-36-15,-24 1-5 16,-27 0-4-16,-32 3 26 16,-19 0 33-16,-14 0 18 15,-5 0 1-15,0 0 20 16,0 0 3-16,-3 0-11 15,-7 0-13-15,3 0-1 16,2 0-37-16,2 3-80 16,0 1-83-16,1-2-155 15</inkml:trace>
  <inkml:trace contextRef="#ctx0" brushRef="#br0" timeOffset="152890.81">16037 11017 777 0,'0'0'138'15,"0"0"-35"-15,0 0 34 16,0-79 11-16,0 77-33 15,0 2-51-15,-1 0-34 0,-1 4-18 16,-1 24-12-16,-1 15 8 16,-2 11 10-16,-1 4-8 15,0 4-2-15,1-1-6 16,0 0 0-16,0-7-1 16,0-2-1-16,-1-11-1 15,6-9-1-15,1-9-1 16,0-11-35-16,0-7-30 15,0-5-7-15,0 0-5 16,13-20-12-16,0-11-47 16,3-9-92-16,-5-3-120 15</inkml:trace>
  <inkml:trace contextRef="#ctx0" brushRef="#br0" timeOffset="153258.49">16307 10726 827 0,'0'0'38'15,"0"0"88"-15,0 0-14 16,0 0-37-16,0 0-39 16,0 0-17-16,-76-15-18 15,69 50-1-15,7 2 0 16,0 7-2-16,13-2 1 15,12-3 1-15,5-4-2 16,1-6 0-16,2-7-4 0,-1-2 5 16,-4-6 0-16,-7-2-25 15,-3-1-13-15,-9 2 2 16,-8-1-20-16,-1 5 4 16,0 0 14-16,-15-1-5 15,-6 1 6-15,-2-3 9 16,-3 0 16-16,-2-6 7 15,1-2-4-15,-1-4 6 16,2-2 1-16,2 0-21 16,3-5-16-16,5-12 6 15,7-4-55-15,6-6-97 16</inkml:trace>
  <inkml:trace contextRef="#ctx0" brushRef="#br0" timeOffset="153808.37">16634 10677 643 0,'0'0'135'15,"0"0"11"-15,0 0 29 16,-5-75-50-16,2 70-29 0,3 5-23 16,-1 0-35-1,-1 0-23-15,2 15-11 0,-1 18-4 16,1 14 5-16,-3 5 1 15,0 7 1-15,1-1-2 16,-2-2-3-16,1-8 0 16,3-7-2-16,0-7-3 15,0-9-1-15,0-6-54 16,0-7-39-16,10-10-74 16,4-2-53-16,-5-2-86 15</inkml:trace>
  <inkml:trace contextRef="#ctx0" brushRef="#br0" timeOffset="153986.64">16480 10918 660 0,'0'0'176'0,"0"0"-55"16,0 0 4-16,0 0-43 15,0 0-37-15,0 0-21 16,43 0-13-16,2-7 1 15,9 1-12-15,1-2-6 16,5-4-101-16,-2-1-117 16,-6-3-263-16</inkml:trace>
  <inkml:trace contextRef="#ctx0" brushRef="#br0" timeOffset="154607.46">17484 10869 844 0,'0'0'115'0,"-18"-80"27"15,8 59 49-15,2 9-69 16,3 5-41-16,4 7-26 16,-5 15-37-16,-1 24-18 15,-1 16 6-15,1 15 5 16,4-1-8-16,3 1-2 16,0-2 2-16,0-2-3 15,0-7 1-15,0-6-3 16,1-8-3-16,11-9-43 15,6-8-76-15,6-7-88 16,6-14-87-16,1-7-299 0</inkml:trace>
  <inkml:trace contextRef="#ctx0" brushRef="#br0" timeOffset="154990.44">17627 11341 873 0,'0'0'133'16,"0"0"-18"-16,0 0 38 16,0 0-78-16,0 0-45 15,0 0-17-15,88-27-2 16,-42 16-4-16,0-3-2 16,-7 1-4-16,-6-3 3 0,-6-4-4 15,-9 1 0 1,-6 0 0-16,-11 2 0 0,-1 3-7 15,-3 0 5-15,-22 5 1 16,-11 5 1-16,-10 4 0 16,-2 0 0-16,2 18 1 15,9 5 1-15,8 3 4 16,10 2-1-16,10 1-2 16,9 0 0-16,0-2-1 15,27-4-1-15,13-1-1 16,15-5 0-16,7-6-13 15,-1-5-68-15,0-4-59 0,-5-2-54 16,-3-2-44-16,-7-15-135 16</inkml:trace>
  <inkml:trace contextRef="#ctx0" brushRef="#br0" timeOffset="156207.76">18237 11226 703 0,'0'0'203'0,"0"0"-89"16,0 0 59-16,0 0-55 15,0 0-24-15,0 0-19 16,-52-72-19-16,52 72-9 16,-2 0-22-16,2 0-11 15,-1 0-9-15,-1 11-5 16,2 14 0-16,-1 7-2 0,1 6 3 16,0-2-1-1,0-2 1-15,0-3-1 0,6-6 0 16,3-6-5-16,0-5-10 15,-5-6-1-15,-1-5-1 16,-1-3-5-16,1 0 15 16,3-11 7-16,5-8 1 15,-1-8-1-15,0-2 0 16,0 0 2-16,-4 0 0 16,0-2-1-16,1 2 5 15,-1 4 4-15,1 3-1 16,-1 5 3-16,-2 3-6 15,-1 8 2-15,0 3-3 16,-1 3-4-16,4 0-1 0,4 12-6 16,2 13 6-16,4 5-1 15,-1 3 1-15,0 0-1 16,-3 0-8-16,-1-3-19 16,-1-9-12-16,-2-4-3 15,-2-7 4-15,-2-5 20 16,-2-4 11-16,2-1 8 15,0 0 1-15,7-6 2 16,4-10 3-16,3-7-3 16,1-2 3-16,-1-2 0 15,1-2 3-15,-1 1 2 16,-3 2 7-16,1 2 2 16,-3 1-7-16,-3 3 3 0,2 4-4 15,-5 4-6 1,-2 3-3-16,-2 7 0 0,-2 2 1 15,-1 0-4-15,5 0-2 16,2 7-3-16,4 10 5 16,-1 2 0-16,2 3 0 15,-3-3-3-15,-1 1-16 16,0-1-15-16,3-5 4 16,-1-1 3-16,5-4 5 15,0-3-5-15,6-5 6 16,1-1-1-16,4 0 6 15,-1 0 0-15,2 0 2 16,-2-3 3-16,-1-3-6 16,-2-4-7-16,-3 3 7 0,-2-1 9 15,0-1 8-15,-2-3 2 16,-2-1 4-16,2-1 7 16,-4-2 14-16,2-2 10 15,-3-1 7-15,-1-3-1 16,-3 0-9-16,0 2 3 15,-6-2 0-15,0 3-4 16,0 2-5-16,-12 2-7 16,-7 7-7-16,-7 5-4 15,-3 3-8-15,-4 13-2 16,3 16 0-16,3 7 0 16,9 3 0-16,9 2-1 15,8 2 0-15,1-4-1 0,4-2-1 16,17-6-15-16,2-7-25 15,4-10-9-15,1-5-5 16,-1-6 2-16,-1-3 21 16,0 0 16-16,-4-14 9 15,-4-8 9-15,-2-3 1 16,-5-5-1-16,-2 0 0 16,-3 3 3-16,-3 2-1 15,-2 2 5-15,-1 7 33 16,0 3 14-16,0 4-4 15,0 6 8-15,0 3-8 16,0 0-20-16,5 0-15 0,2 7-10 16,5 16-4-16,6 12 3 15,-2 4-2-15,-5 3-2 16,0-1-2-16,0-5-2 16,-2-5-19-16,3-7-59 15,3-4-18-15,2-7-46 16,2-6-139-16,-1-7-7 15</inkml:trace>
  <inkml:trace contextRef="#ctx0" brushRef="#br0" timeOffset="162672.87">1979 13819 793 0,'0'0'185'0,"0"0"-145"0,0 0 85 15,0 0 11-15,0 0-53 16,0 0-35-16,0 0-22 16,-20-57-13-16,16 64-11 15,-2 23-2-15,0 10 2 16,-3 6 5-16,6-1 2 16,-1-7-9-16,4-5 0 15,0-4 0-15,7-9-1 16,8-3-2-16,0-5 3 15,10-7-7-15,1-5 5 0,7 0 2 16,7-25 0 0,-1-11-12-16,-2-10-14 0,-4-12-1 15,-8-6-9-15,-9-3 7 16,-11-3 10-16,-5 6 13 16,-5 7 1-16,-17 11 3 15,-2 15 2-15,-4 11 2 16,0 9 2-16,1 10 6 15,3 1-3-15,0 0-5 16,3 17 0-16,-1 10-2 16,8 7-2-16,2 3-2 15,5 1-13-15,7 1-67 0,0 2-33 16,22 0-53 0,5-4-90-16,3-7-111 15</inkml:trace>
  <inkml:trace contextRef="#ctx0" brushRef="#br0" timeOffset="163205.81">2453 13789 854 0,'0'0'197'0,"0"0"-143"15,0 0 93-15,0 0-28 16,0 0-61-16,0 0-22 0,-16-39-16 16,16 39-6-16,0 5-14 15,0 16 2-15,0 8-2 16,0 10 2-16,-3 0 8 16,3-1-5-16,-3-4-3 15,3-8-2-15,0-3 1 16,0-6-1-16,0-8-1 15,0-5 0-15,0-4-2 16,0 0 0-16,0 0-3 16,3-11 3-16,3-17 3 15,9-9-6-15,-2-10-6 16,2 2 7-16,-1 4 2 16,-1 7 2-16,-1 5 1 0,0 10 1 15,4 3-1 1,-2 7-1-16,2 7 0 0,3 2-4 15,1 0 0-15,5 14 2 16,-1 11 3-16,1 6-3 16,-5 8 2-16,1 0-1 15,-9 2 2-15,-2-3-11 16,-4-6-14-16,-3-3-15 16,2-8-8-16,-1-6-35 15,2-5-25-15,0-6-33 16,4-4-65-16,5-1-114 15</inkml:trace>
  <inkml:trace contextRef="#ctx0" brushRef="#br0" timeOffset="163589.04">2935 13905 611 0,'0'0'215'0,"0"0"-187"16,0 0 51-16,0 0-11 15,0 0-37-15,0 0 2 16,12 29 7-16,9-29 3 16,0 0 1-16,9-5 0 15,-5-13-11-15,0-4-14 0,-4-4-14 16,-9 0-1 0,-6 1-3-16,-6 2 4 0,0 3-5 15,-13 6-9-15,-13 5-1 16,-2 6 1-16,-2 3 7 15,0 0 1-15,5 19 1 16,4 8 2-16,6 6 1 16,8 4 2-16,4 0-1 15,3-2 5-15,0-4 0 16,16-2-3-16,5-6-1 16,9-7-5-16,6-3 0 15,5-6-6-15,4-7-8 16,7 0-97-16,2-10-134 15,-3-9-297-15</inkml:trace>
  <inkml:trace contextRef="#ctx0" brushRef="#br0" timeOffset="165105.51">3602 13889 960 0,'0'0'52'0,"0"0"27"16,-12-81 70-16,12 56-70 15,0 4-40-15,6 5-5 16,1 3-4-16,-1 7-8 15,-3 3-7-15,0 3-5 16,0 0-10-16,2 5-3 16,2 13 3-16,-1 11 2 15,0 5 1-15,2 3-3 16,-4 4 0-16,2-3 0 16,-2-3 0-16,1-5-2 0,-1-6-10 15,1-9-10-15,-2-6 0 16,0-6 6-16,-3-3 3 15,3 0 13-15,6-12 1 16,-2-17 7-16,2-5-6 16,0-7-1-16,0 0 7 15,-3 0 4-15,-1 5 3 16,-1 4 4-16,-1 6 0 16,1 6 2-16,-2 11-9 15,1 2-3-15,-2 7-4 16,5 0-5-16,2 13-12 15,10 12 12-15,-2 11 0 16,2 6 0-16,-4 2 0 0,-3-1-1 16,-2-5 0-16,-4-6-3 15,1-11-17-15,-2-8 4 16,-1-4 7-16,-3-7 2 16,3-2 7-16,0 0 1 15,6-7 5-15,4-14 1 16,4-11-6-16,2-4 3 15,-2-6 0-15,1 0-3 16,-3 2 4-16,-2 2-1 16,1 5-1-16,-3 5 2 15,-3 4-3-15,-1 6 1 16,1 5-2-16,-4 5-1 0,4 1 0 16,-2 7 0-16,0 0-4 15,1 0 4-15,2 10-5 16,-3 9 6-16,0 6 0 15,0 8 0-15,-4 3 0 16,-2 3-3-16,0 2 3 16,0-4-1-16,0-6 1 15,1-4-14-15,3-10-10 16,2-7-10-16,0-1 8 16,3-8-8-16,3-1 8 15,3 0 7-15,6-11 6 16,3-10 2-16,-3-6-12 15,0-6 8-15,-4-1 10 16,-6 2 5-16,-2 1 1 0,-4 4 2 16,-5 6 32-16,0 4 25 15,0 6 2-15,0 2 1 16,0 6-8-16,0-1-6 16,-5 4-17-16,2 0-15 15,-3 4-12-15,-2 16-4 16,0 9 2-16,2 10-3 15,1 4 0-15,5 0 0 16,0-2 0-16,6-4 0 16,9-8-1-16,5-7 0 15,2-7 1-15,6-8-9 0,5-7 2 16,1 0 4 0,1-11-7-16,-4-10 6 0,-6-5 0 15,-4-4 3-15,-6-8 0 16,-5-3 0-16,-7 1 1 15,-3 0 0-15,-1 5 0 16,-15 7 0-16,-4 6 1 16,-2 8 0-16,-2 7 1 15,3 6-2-15,0 1 1 16,2 5-1-16,2 14 0 16,4 6-1-16,7 4-5 15,6 3-1-15,0-1-49 16,3-2-20-16,13-2-25 15,4-4-60-15,4-7-52 16,4-7-130-16</inkml:trace>
  <inkml:trace contextRef="#ctx0" brushRef="#br0" timeOffset="165555.46">4707 13837 863 0,'0'0'164'0,"0"0"-10"15,0 0 12-15,-3-87-69 16,3 70-37-16,0 5-19 16,0 2-5-16,0 3-26 15,6 4-3-15,7 3-5 16,1 0-3-16,5 5 1 16,-1 13-1-16,0 8 1 0,-1 6 0 15,-3 5-1-15,-3-1-2 16,-5-2-20-16,1-2-10 15,-5-7-15-15,-2-4-3 16,0-4 4-16,0-4-2 16,0-6 15-16,0 0-18 15,0-6 30-15,0-1 9 16,0 0 4-16,0 0 9 16,-2-11 7-16,-5-12 6 15,4-8 23-15,3-11-5 16,0-7-3-16,10-2-13 15,5 5 1-15,0 5-9 0,2 14 4 16,-3 8-8-16,0 7-1 16,2 9-2-16,2 3-36 15,6 0-44-15,3 18-72 16,0 6-96-16,-4 4-146 16</inkml:trace>
  <inkml:trace contextRef="#ctx0" brushRef="#br0" timeOffset="165990.91">5171 13994 884 0,'0'0'117'16,"0"0"10"-16,0 0 13 0,0 0-85 15,28-73-36-15,-7 52-7 16,3-3-8-16,-4-2 1 15,-1 1-4-15,-7 2-1 16,-2 0 0-16,-4 6-8 16,-6 3-2-16,0 4 3 15,-6 5 3-15,-16 5 2 16,-8 0-6-16,-3 2 6 16,-3 17 1-16,2 6-2 15,1 1 3-15,9 8 2 16,2-4-2-16,11-2-3 15,4-1 3-15,7-7 5 16,0 0-5-16,12-2 8 0,18-3 8 16,13-4 10-16,8-7-9 15,4-4-8-15,-7 0-6 16,-2 0-1-16,-9-4-1 16,-8-3-1-16,-9 0 0 15,-9 2 0-15,-5 3-8 16,-3 2-9-16,-3 0-7 15,0 0-25-15,0 0-43 16,0 7-26-16,0 0 5 16,-6 1-73-16,-6-3-156 15</inkml:trace>
  <inkml:trace contextRef="#ctx0" brushRef="#br0" timeOffset="166955.19">6061 13805 249 0,'0'0'597'0,"0"0"-552"16,0-82 95-1,-10 68 24-15,-2 6-55 0,1 3-47 16,-6 5-20-16,-7 0-25 16,4 11-8-16,-5 12-3 15,4 6-5-15,6 3 2 16,8 4-1-16,7 0-2 15,0-3 0-15,27-4 0 16,13-10-4-16,9-5 2 16,6-7 1-16,2-7-8 15,-5 0-20-15,-4-15-22 16,-9-8-6-16,-5-4-9 16,-16-10 2-16,-6-1 13 0,-12-4 27 15,0 3 24-15,-26 1 1 16,-8 4 1-16,-4 5 2 15,-4 9 2-15,3 6 11 16,7 9 5-16,10 5 3 16,6 0-4-16,10 0-11 15,0 8-10-15,3 9 0 16,3 0-1-16,0 2-2 16,6-4-8-16,16-2-31 15,8-5-18-15,6-5-36 16,6-3-25-16,2-3-90 15,-3-14-16-15</inkml:trace>
  <inkml:trace contextRef="#ctx0" brushRef="#br0" timeOffset="167538.44">6452 13309 540 0,'0'0'147'0,"0"0"0"15,0 0 0-15,0 0-3 16,0 0-41-16,0 0-31 15,-25-36-38-15,25 43-18 16,0 18-10-16,0 13 18 16,0 6 4-16,-2 7 0 15,-1 1-4-15,-2 3-4 16,0-3-11-16,2-1 1 16,3-6-10-16,0-3 1 15,0-5-1-15,0-6 0 0,3-9-1 16,9-6 1-16,-6-6-4 15,0-9-4-15,0-1-6 16,4-5 12-16,4-17 2 16,2-7 1-16,-4-5 2 15,0 5 4-15,0 3-4 16,-2 3-3-16,1 4 4 16,2 2 5-16,-2 6-5 15,5 3-4-15,-1 5 0 16,9 3-3-16,1 0 1 15,2 15 2-15,-6 6-3 16,0 6-12-16,-5 5-5 0,-2-1 0 16,-7 5-7-16,-4-2-2 15,-3-1-2-15,0-5 7 16,-4-3-5-16,-13-8 9 16,-5-4 5-16,-8-5 7 15,-1-4-1-15,-5-3 8 16,0-1 1-16,3 0 0 15,5-3 0-15,7-7 1 16,9-3 3-16,5-3 0 16,7-1-4-16,0-4-8 15,25-3-31-15,15 4-52 16,11 5-45-16,7 5-53 16,0 7-129-16</inkml:trace>
  <inkml:trace contextRef="#ctx0" brushRef="#br0" timeOffset="167938.59">7126 13716 856 0,'0'0'107'16,"0"0"65"-16,0 0-19 16,0 0-78-16,0 0-42 15,0 0 1-15,-67-34-20 16,60 51-14-16,2 2 0 15,5 6-2-15,0-2 1 0,18 2 1 16,6-3-2 0,3 1-4-16,3-5-6 0,0-4-20 15,-3 1-11-15,-5-6-3 16,-3-1-11-16,-1 1-10 16,-3-1 9-16,-6 2-18 15,-1 2-7-15,-5-1 27 16,-3 3 17-16,0 0 35 15,-11 0-37-15,-11-2-1 16,-10 0 38-16,-2-2 4 16,-3-2 0-16,2-3 10 15,7-2 17-15,6-3 32 16,5 0 0-16,7 0-18 16,10-9-26-16,0-8-15 15,13-8-58-15,18-4-46 0,10-3-171 16</inkml:trace>
  <inkml:trace contextRef="#ctx0" brushRef="#br0" timeOffset="168704.96">7534 13914 747 0,'0'0'232'16,"0"0"-122"-16,0 0 27 15,0 0-41-15,0 0-62 16,0 0-27-16,47-62-2 0,-27 37-4 16,-1 0 5-16,-1-1-5 15,-3 0 0-15,1 0 0 16,-7 6 1-16,-6 3 0 16,-3 2 3-16,0 5 9 15,-10 5 3-15,-14 3-5 16,-6 2-2-16,-3 5-10 15,-1 15 2-15,4 9 2 16,5 3-4-16,9 6 3 16,5 2-1-16,11-3-2 15,0-1 0-15,16-6 0 16,8-8-3-16,8-8-5 16,5-8 6-16,5-6-14 0,-2 0 0 15,3-14 7 1,-1-10 7-16,-6-8 1 0,-5-8 1 15,-4-2 2-15,-5 1-1 16,-7 5 5-16,-3 8 8 16,-1 8 11-16,-5 4 1 15,1 4-12-15,-4 8-7 16,0 3-7-16,3 1 0 16,0 0-14-16,7 14-8 15,-1 7-1-15,-1 6-21 16,-1 5-4-16,-7 3-1 15,-3-1-10-15,0-1 13 0,0-3 19 16,-8-6 15-16,-3-6 12 16,3-2 0-16,1-6 7 15,5 0 17-15,1-7-3 16,1-2 30-16,0-1-8 16,0 0 9-16,7 0 9 15,20-4-14-15,10-10-5 16,8-3-29-16,10 1-9 15,8-3-4-15,-3 3-4 16,-5 4 0-16,-18 2-20 16,-16 3-8-16,-10 2 7 15,-8 4 0-15,-3 1 10 16,0 0-12-16,-17 6-8 16,-8 11-33-16,-7 2-66 15,-2-2-124-15,0-1-520 0</inkml:trace>
  <inkml:trace contextRef="#ctx0" brushRef="#br0" timeOffset="169539.9">8360 13640 465 0,'0'0'382'15,"0"0"-311"-15,0 0 69 16,0 0-5-16,0 0-28 15,0-76-46-15,0 73-16 0,2 1-7 16,5 2-16-16,5 0-12 16,7 12 4-16,6 12 10 15,0 4-11-15,3 6-5 16,0 5-1-16,2 5-4 16,0 1-2-16,0-3-1 15,-2-3 0-15,2-5 0 16,-8-12 0-16,0-6-2 15,-10-8 1-15,-4-7-5 16,0-1-2-16,0-14 8 16,1-19 2-16,3-12-2 15,0-7 1-15,-6-1-1 16,0 2 2-16,0 5-2 16,1 2 1-16,-1 3 2 15,2 7-3-15,-2 8 3 0,1 4-3 16,-2 9 0-16,-2 7 0 15,0 5 0-15,4 1-4 16,6 3-7-16,4 18-24 16,5 6-7-16,-1 5-34 15,0 3-23-15,0 1-27 16,6-2-59-16,0-6-105 16,-1-6-155-16</inkml:trace>
  <inkml:trace contextRef="#ctx0" brushRef="#br0" timeOffset="170187.92">9158 13648 611 0,'0'0'193'0,"0"0"-57"15,0 0 60-15,-67-87-49 16,50 74-75-16,3 4 2 16,6 7-23-16,2 2-14 15,-3 0-20-15,0 19-16 16,0 7 1-16,2 1-1 15,5 5 0-15,2-1-1 16,0 3-1-16,12-2 0 16,6-2-2-16,0-2-1 15,3-9-6-15,-2-7-26 16,-2-5-10-16,-4-7-1 16,-4 0 4-16,2-12 18 0,-4-10 18 15,-3-6 0-15,-4-1 7 16,0-3 0-16,0 5 0 15,0 5 2-15,-1 8 1 16,-2 7 4-16,1 6 12 16,2 1-4-16,0 3-15 15,0 22-8-15,14 6 8 16,1 3 1-16,6 2-1 16,1 0-1-16,9-8-6 15,4-9-20-15,7-10-8 16,2-9-23-16,1-6 7 15,-2-20 18-15,-4-10 20 0,-3-7 9 16,-5-6 4-16,-4-9 2 16,-3-2-1-16,-9-5 2 15,1-6-2-15,-10-4 1 16,-6 0 1-16,0 5 4 16,-18 12 22-16,-6 18 24 15,2 19 28-15,3 12-13 16,1 9-7-16,1 27-31 15,2 18-26-15,2 16 4 16,12 7 4-16,1 4-8 16,7 1-3-16,8-3-2 15,1-5 1-15,-2-5 0 16,-2-10-5-16,-2-7-40 16,-1-4-46-16,3-9-72 15,1-7-44-15,2-11-139 0</inkml:trace>
  <inkml:trace contextRef="#ctx0" brushRef="#br0" timeOffset="170504.65">9650 13663 870 0,'0'0'140'0,"0"0"22"15,-27-87 8-15,26 60-87 16,1 3-25-16,0 4-12 0,4 4-18 15,14 3-15 1,9 6-9-16,9 7-4 0,6 0 0 16,2 7-2-16,-2 14 1 15,-6 7 0-15,-6 1-1 16,-6 2-8-16,-8 2-10 16,-4-1-9-16,-8-3-3 15,-4-1 4-15,0-5-2 16,0-1-4-16,0-5-7 15,-4-6-2-15,-4-5-21 16,-2-3-7-16,3-3-7 16,2 0-61-16,2-9-60 15,3-12-112-15</inkml:trace>
  <inkml:trace contextRef="#ctx0" brushRef="#br0" timeOffset="170681.41">9971 13277 644 0,'0'0'154'0,"0"0"-63"15,0 0 4-15,0 0-73 16,0 0-18-16,0 0-8 16,18 98-6-16,7-54-64 15,0-1-87-15,-2 0-147 16</inkml:trace>
  <inkml:trace contextRef="#ctx0" brushRef="#br0" timeOffset="171338.86">10335 13617 779 0,'0'0'171'16,"0"0"16"-16,0 0-27 15,0-72-67-15,-12 58-25 16,-7 1-22-16,-3 4-11 15,0 5-12-15,3 4-7 16,1 0-7-16,2 6-7 16,2 14-2-16,2 3 0 15,8 6-1-15,4 2 1 16,0-2-3-16,16 0 1 16,5-4-7-16,6-6-20 15,0-5-10-15,0-9-4 0,-1-5 11 16,-3 0 7-16,-5-6 16 15,-2-16 9-15,-2-5 0 16,-3-3 6-16,-2-2-6 16,-4-1 10-16,1 2 7 15,-3 5 4-15,-3 6-1 16,4 3-2-16,-1 10 6 16,-1 6 2-16,-1 1-20 15,5 1-6-15,2 20-9 16,-1 8 9-16,2 8 0 15,-5 1-1-15,-2 1 0 16,-2 0-9-16,0-5-15 0,3-5-1 16,0-3 11-16,3-11 1 15,-3-8-8-15,0-6 11 16,3-1 6-16,4-13 5 16,5-12 5-16,6-10-3 15,0-2 10-15,-2-1 5 16,-1-1 12-16,3-2-14 15,0 2 7-15,-3 7-11 16,-2 8-1-16,-5 10 1 16,-2 14 2-16,4 0-13 15,2 14-3-15,6 18 2 16,1 6 0-16,-5 4 0 16,-1 4-6-16,5-1-30 0,3-1-22 15,3-2 7 1,1-5-44-16,-1-7-116 0,-8-10-50 15,-8-6-151-15</inkml:trace>
  <inkml:trace contextRef="#ctx0" brushRef="#br0" timeOffset="172277.45">11218 13443 798 0,'0'0'170'0,"0"0"-109"0,0 0 60 15,0 0 21 1,0 0-86-16,0 0-41 0,-20-21-15 15,20 22 0-15,0 11-2 16,0 0 2-16,3 0-1 16,11-2 1-16,1-4-4 15,0-5 3-15,1-1-3 16,2 0-19-16,-5-14-5 16,-2-3 3-16,-8-3 8 15,-3 0 10-15,0 4-8 16,-11 2 10-16,-4 3 5 15,1 5 2-15,0 6 0 0,-4 0-2 16,3 9-2-16,-3 15 2 16,5 6-5-16,3 5-19 15,8 3-71-15,2 0-72 16,6-4-97-16,16-5-178 16</inkml:trace>
  <inkml:trace contextRef="#ctx0" brushRef="#br0" timeOffset="172631.57">11334 13679 710 0,'0'0'162'0,"0"0"-44"16,-82-17 62-16,66 15-61 16,8 2-61-16,5 0-30 15,2 0-27-15,1 13 0 0,0 4 2 16,0-3-3-16,10 0-1 15,8-3 0-15,3-5 0 16,0-3-1-16,1-3-15 16,-1 0-26-16,-3 0-7 15,-6-11-7-15,-3-6 12 16,-9-3 10-16,0 0-4 16,-13-2 11-16,-7 5 14 15,-1 4 12-15,2 4 2 16,2 5 2-16,4 3 3 15,4 1 9-15,1 0-14 16,4 8 0-16,4 6-4 0,0 1-10 16,21 1-104-16,12-5-105 15,5-3-167-15</inkml:trace>
  <inkml:trace contextRef="#ctx0" brushRef="#br0" timeOffset="173156.23">11981 13433 475 0,'0'0'338'16,"0"0"-209"-16,0 0 52 0,0 0-13 15,0 0-76-15,0 0-40 16,-16-47-33-16,15 57-18 16,-1 15 2-16,-1 9-2 15,0 5 0-15,-3 1 0 16,6-3 0-16,-3-1 0 15,0-6-1-15,3-7 0 16,-1-6-1-16,1-7-7 16,0-4-37-16,0-5-27 15,0-1-43-15,0-1 5 16,4-16-34-16,5-9-157 16,-1-7-254-16</inkml:trace>
  <inkml:trace contextRef="#ctx0" brushRef="#br0" timeOffset="173522.41">11895 13196 709 0,'0'0'134'16,"0"0"-9"-16,0 0 42 15,0 0-48-15,0 0-61 16,0 0-33-16,-25-11-16 15,25 11-9-15,13 11-6 16,11 3 6-16,4 1-4 0,-1-3-11 16,-3-2-42-16,-6-2-25 15,-3-2-5-15,-8-3-19 16,-2-3 20-16,-5 0 33 16,0-1 47-16,0-15 6 15,-8-4 3-15,-4 1 3 16,-4 0 0-16,4 6 4 15,2 1 7-15,4 7-2 16,4 1-3-16,2 4-7 16,0 0-5-16,0 0-16 15,5 13-18-15,11 6-26 16,1-1-131-16,0-1-92 16</inkml:trace>
  <inkml:trace contextRef="#ctx0" brushRef="#br0" timeOffset="173955.09">12386 12925 629 0,'0'0'127'0,"0"0"22"15,0 0 8-15,0 0-16 0,0 0-42 16,0 0-58-16,-12-22-26 16,-2 70 11-16,2 18 17 15,5 9-11-15,1 4-1 16,6 1-6-16,0-2-2 16,3-3-18-16,9-3-2 15,-3-7 0-15,-3-6-3 16,1-5-1-16,-4-7 1 15,-1-7-1-15,-2-5-19 16,0-11-21-16,0-4-6 16,0-7-7-16,-9-2 19 15,-5-5 11-15,-9-2 1 16,-6-4-6-16,-4 0-15 16,-2-4-9-16,0-12-12 15,4-5-21-15,12-9-28 0,11-5-5 16,8-9-118-16,12-3-269 15</inkml:trace>
  <inkml:trace contextRef="#ctx0" brushRef="#br0" timeOffset="174116.15">12438 13455 81 0,'0'0'733'0,"0"0"-589"15,0 0 31-15,0 0-41 16,0 0-78-16,79-46-24 15,-42 38-18-15,5 1-12 16,-2-3-4-16,3 1-54 0,4 0-138 16,3-2-252-16</inkml:trace>
  <inkml:trace contextRef="#ctx0" brushRef="#br0" timeOffset="178304.02">13525 13479 809 0,'0'0'120'0,"0"0"-19"16,0 0 41-16,0 0-46 15,0 0-47-15,0 0-23 16,-125-54-11-16,64 57 2 16,-6 14-1-16,0 4 9 15,10 1 8-15,18-2-6 16,14-3-12-16,13-1-7 16,12-1-7-16,0 0-1 0,19-2 0 15,21-4 0-15,13-5 1 16,8-4-1-16,7 0-3 15,-4-19 0-15,-1-8 0 16,-6-6-24-16,-6-9-9 16,-5-11 2-16,-9-8-1 15,-7-10 4-15,-9-8 4 16,-9-1 8-16,-9 6 13 16,-3 13 6-16,-3 15 4 15,-11 17 4-15,1 15 24 16,5 7 16-16,4 7-4 15,-2 0-24-15,-4 24-14 16,-1 15-4-16,-1 13 13 0,3 7 2 16,8 3-7-16,1-1-3 15,0-4 4-15,7-1-4 16,13-9-4-16,3-8 0 16,6-6-1-16,4-11-1 15,1-8-1-15,3-7 0 16,3-7 0-16,-1 0-1 15,-1-7 0-15,-4-14-3 16,-3-5-8-16,-5-6-2 16,-6-3 8-16,-8 0-3 15,-7 3 6-15,-5 4 3 16,0 5 2-16,-6 7 2 16,-8 3 4-16,-5 6 3 15,-3 5 2-15,-5 2-5 0,-3 5 2 16,-1 15-6-16,4 6-1 15,7 4-1-15,10 2 0 16,10 2-1-16,0-2 1 16,18-2-2-16,22-5 0 15,11-3 1-15,13-8 0 16,2-7-1-16,-3-5-2 16,-4-2 1-16,-4-2 1 15,-6-13 0-15,-5-7-2 16,-10-1 0-16,-7-3-1 15,-11 2 1-15,-8 0 2 16,-8 4 2-16,0 1 3 0,-2 2 4 16,-13 5-5-16,-3 1 0 15,5 5 5-15,1 6 0 16,6 0-1-16,-2 0-7 16,-2 14-1-16,0 11-6 15,1 4 6-15,6 1-1 16,3-2-2-16,0 0 2 15,15-3 1-15,5-5-5 16,3-4-14-16,1-6-23 16,-2-1-10-16,-3-9 0 15,-2 0 6-15,-4-2 18 16,-2-15 17-16,-2-5 6 16,-2-4 5-16,-5 1 0 0,-2 1 3 15,0 4 2 1,0 4 11-16,0 8 26 0,-6 4 12 15,6 2-2-15,-2 2-17 16,2 0-20-16,-1 11-13 16,1 14-1-16,0 9 7 15,0 7-2-15,0 7-6 16,1 2 1-16,1 1-1 16,-2 1 0-16,0-2 1 15,0-1-1-15,0-3-2 16,-9-8 0-16,-5-4-4 15,-3-9-19-15,-3-6-6 0,-1-8 10 16,-6-3 5-16,-7-8 9 16,-2 0-12-16,-2 0 6 15,6-14-1-15,6-8-18 16,9-7-15-16,12-8-53 16,5-9-69-16,18-4-165 15,22-8-350-15</inkml:trace>
  <inkml:trace contextRef="#ctx0" brushRef="#br0" timeOffset="178753.31">14671 13145 847 0,'0'0'121'0,"0"0"28"0,0 0 12 16,0 0-96-16,0 0-42 15,0 0-17-15,70-24-1 16,-42 45-2-16,-1 2-3 16,-3 8 2-16,-3-1-2 15,-8 2 0-15,-1 0-1 16,-3-1 0-16,-3-5-4 16,-1-1-22-16,-2-8-8 15,1-5-15-15,-4-5-14 16,0-4 19-16,0-3 8 15,0 0 29-15,0 0 8 16,-2-10 10-16,-9-7-8 0,2-5 3 16,3-4 12-16,2-5 4 15,4-3 3-15,0-7-5 16,2-1 11-16,15-1-3 16,2 2-14-16,1 5-2 15,0 11-5-15,-2 8 1 16,-4 7-7-16,2 8-3 15,-1 2-7-15,6 2-33 16,-1 16-60-16,-3 7-48 16,-2 3-109-16,-8-3-171 15</inkml:trace>
  <inkml:trace contextRef="#ctx0" brushRef="#br0" timeOffset="179155.24">15136 13280 778 0,'0'0'174'0,"0"0"-13"16,0 0 20-16,0 0-94 16,0 0-48-16,-19-84-12 15,29 67-7-15,13-3-14 16,3 1-4-16,3 2-2 15,-1 0 0-15,-4 3-5 0,-8 3-6 16,-6 3-3-16,-5 7 4 16,-5-3 10-16,0 4 2 15,-7-1 1-15,-14 1-3 16,-11 5-3-16,0 15 1 16,0 11 2-16,5 5-2 15,8 1 2-15,10 1 0 16,6-1 0-16,3-4 0 15,8-5-1-15,15-5-1 16,9-8-4-16,7-5-2 16,4-9-24-16,5-1-62 15,-1 0-57-15,-6-11-50 16,-5-6-116-16</inkml:trace>
  <inkml:trace contextRef="#ctx0" brushRef="#br0" timeOffset="179654.18">15554 13240 679 0,'0'0'200'0,"0"0"-111"15,0 0 28-15,0 0-57 16,0 0-32-16,0 0 36 16,51 9-21-16,-16-9-27 15,5-10-13-15,-4-6-1 16,-6-5-4-16,-7-2-9 15,-7-1-6-15,-7-1-1 16,-9-1 4-16,0 3 3 0,-18 3 3 16,-12 5 8-16,-10 10 5 15,-5 5-4-15,-2 2 2 16,5 20 9-16,3 9 8 16,7 6 5-16,9 2-6 15,5-1 4-15,9-2-1 16,9-7-4-16,0-2-2 15,10-4 0-15,22-4-3 16,9-5-4-16,9-9-6 16,6-4 2-16,1-1-4 15,-5 0-1-15,-8-9-6 16,-10-2 0-16,-10 1-2 16,-7 2 7-16,-8 3 1 0,-4 3 0 15,-5 0 2-15,0 2-2 16,0 0 0-16,0 0-7 15,0 0-42-15,-8 9-26 16,-9 3-11-16,-4-1-77 16,-6-5-89-16,0 1-163 15</inkml:trace>
  <inkml:trace contextRef="#ctx0" brushRef="#br0" timeOffset="181436.19">16422 13059 730 0,'0'0'97'0,"0"0"18"0,0 0 34 16,39-79-20-16,-39 71-48 15,0 5-14-15,0 3-24 16,0 0-27-16,-12 9-16 16,-8 16 0-16,1 11-2 15,6 3-1-15,13 4-1 16,0-2-1-16,16-5-1 15,11-2 1-15,5-8 0 16,0-1-2-16,-1-6-12 16,-8-4-13-16,-5-3-3 15,-11-2-16-15,-7 0-19 16,0-1 18-16,-18 5 19 16,-13-3 6-16,-8-2-14 0,0-1 7 15,3-7 8 1,7-1 22-16,8 0 4 0,9 0 4 15,10-2-1-15,2-16 22 16,24-5-14-16,16-9-8 16,15-4-3-16,8 0 0 15,1 0 4-15,-4 3-1 16,-8 7 0-16,-10 7 1 16,-9 4 21-16,-12 3 18 15,-11 3 11-15,-4 6 11 16,-4 1 25-16,-2 2-16 15,0-1-17-15,0-1-12 0,-6 1-11 16,-3-1-23-16,0 2 4 16,-3 0-1-16,3 8-10 15,-3 9-3-15,6 5 0 16,5 3-1-16,1 1 1 16,0 0 1-16,14-4-2 15,9-3 1-15,9-2-1 16,4-5 0-16,2-4-2 15,-1-6 1-15,-4-2-7 16,-5 0-17-16,-3-7-2 16,-5-12 8-16,-5-5 0 15,-2-5 10-15,-5-5 4 16,-4 0 1-16,-2 2 4 0,-2 6 0 16,0 6 3-1,0 5 5-15,0 6 17 0,0 4 9 16,0 5-6-16,0 0-18 15,0 3-9-15,-2 23-1 16,-1 6 0-16,3 10 2 16,0-1-2-16,0-3-1 15,9-5-2-15,12-4-3 16,7-7-13-16,7-6-36 16,5-8-7-16,6-8-38 15,1 0-54-15,0-7 16 16,-2-12-13-16,-5-5-69 15,-6-5 69-15,-8-3 26 16,-8-3 125-16,-8 0 8 0,-7 4 119 16,-3 6 24-16,0 2 43 15,0 7-4-15,-7 2-54 16,-1 5-9-16,5 4-31 16,-1 2-18-16,4 3-8 15,0 0-37-15,-2 0-21 16,-1 7-10-16,0 13 1 15,0 8-2-15,2 1 5 16,1 1-5-16,0-1 2 16,3-2-2-16,6-6-1 15,1-4-4-15,2-8 4 16,-4-3-1-16,-2-4 0 16,0-2-2-16,4 0 0 0,2-11 3 15,4-11 0-15,-1-7-1 16,-3-1 1-16,0 0 0 15,-3 0 0-15,-3 4 0 16,3 6 0-16,-3 3 2 16,-3 5-1-16,0 7 2 15,-2 2 3-15,-1 3 1 16,3 0-7-16,4 4-1 16,4 13-5-16,3 8 6 15,-1 5-1-15,-2 1 0 16,-4 0-4-16,2-3-8 15,-3-3-6-15,0-7-10 16,-2-7-2-16,-2-6-1 0,1-2 7 16,-2-3 3-16,2 0 17 15,6-1 5-15,3-15 5 16,3-3-4-16,0-4 0 16,0 0 2-16,1-5 3 15,1 2 1-15,-2 2 3 16,1 7 0-16,-5 5 2 15,-2 7 1-15,1 5-5 16,0 0-5-16,1 17-3 16,2 8 0-16,-4 4 0 15,-1 1-2-15,0 0 2 16,-3-3-23-16,1-1-32 16,-1-6-62-16,-2-1-75 15,-3-9-96-15,0-2-430 0</inkml:trace>
  <inkml:trace contextRef="#ctx0" brushRef="#br0" timeOffset="182537.01">18637 13004 663 0,'0'0'147'15,"0"0"-51"-15,0 0 69 16,0 0-4-16,0 0-59 16,0 0-17-16,39-67-25 15,-39 67-32-15,0 0-16 16,0 2-12-16,0 22 1 0,-11 6-1 16,1 6 3-16,-1 2-2 15,7-4 0-15,4-5-2 16,0-2 0-16,9-8-1 15,13-2 2-15,2-9-5 16,4-5-7-16,4-3-11 16,-1 0-9-16,-3-16-3 15,-1-8-6-15,-7-7-6 16,-6-1 10-16,-4-4-5 16,-6 4 30-16,-4 2 12 15,0 5 2-15,0 6 5 16,0 7 14-16,0 6 17 15,0 4 1-15,0 2-11 16,0 0-26-16,16 8-2 0,8 8 0 16,2 4 3-16,-2 4-3 15,-1 3 1-15,0 4-2 16,-4 2 1-16,0-2 0 16,-5-3-5-16,-2-4-15 15,-6-3-1-15,-5-2-6 16,-1-3-6-16,0-2 3 15,-15-1 21-15,-10-3 4 16,-6-4 4-16,-5-3-4 16,-4-3 5-16,-2 0-4 15,-3 0-6-15,3-5-23 16,5-5-26-16,7-7-64 16,8-5-115-16,8-6-256 0</inkml:trace>
  <inkml:trace contextRef="#ctx0" brushRef="#br0" timeOffset="182739.97">18671 12716 1060 0,'0'0'78'16,"0"0"46"-16,0 0-28 15,0 0-73-15,0 0-23 0,0 0-15 16,12-23-120-16,22 23-65 16,11 0-202-16</inkml:trace>
  <inkml:trace contextRef="#ctx0" brushRef="#br0" timeOffset="183485.84">19648 13033 596 0,'0'0'243'0,"0"0"-146"15,0 0 9-15,0 0 23 16,0 0-32-16,0 0-45 16,26-11-31-16,8-4-19 15,6 1-1-15,0 1-1 16,-2-3-1-16,-7-1-3 16,-7 0-19-16,-9-2-5 0,-6 1-3 15,-8 0 3 1,-1 2 10-16,-12 2 18 0,-12 4 1 15,-10 5-1-15,0 5 8 16,-2 0 5-16,6 14 12 16,3 9 1-16,8 8-9 15,6 5 2-15,7 1-3 16,6 1-11-16,0-1 3 16,20 1-3-16,12-7-3 15,8-4-2-15,8-10-2 16,6-4 1-16,2-6-10 15,2-7-35-15,-1 0-40 16,-2 0-54-16,-7-15-106 0,-6-6-200 16</inkml:trace>
  <inkml:trace contextRef="#ctx0" brushRef="#br0" timeOffset="184569.87">20281 12920 703 0,'0'0'160'15,"0"0"-11"-15,0 0 13 16,-23-93-36-16,22 74-37 16,-1 5-20-16,2 6 1 15,0 4-15-15,0 4-13 16,0 0-13-16,-1 0-12 0,1 0-13 16,0 18-4-1,0 16 0-15,4 11 2 0,7 4-1 16,2 1-1-1,2-2 0-15,0-1 0 0,1-5 2 16,-1-9-4-16,0-10-5 16,-3-7-13-16,-4-7-2 15,-1-7-1-15,-1-2 6 16,4-10 12-16,4-16 3 16,1-7 2-16,-2-7-2 15,-1-3 1-15,-3 1-1 16,-1 2 2-16,2 3-1 15,-4 3 1-15,2 5 0 16,-2 4 1-16,1 8 0 0,-3 8-1 16,1 4 0-16,2 5-1 15,9 0-5-15,7 3 0 16,10 14 4-16,4 5 1 16,-1-1 1-16,1-1-1 15,1-1-12-15,-3-4-19 16,-4-6-2-16,-2-4 12 15,-7-5 6-15,1 0 2 16,-6-5 8-16,-1-11 5 16,-6-4 1-16,-3-2 3 15,-5 0 1-15,-2 1 3 16,0 1 3-16,-5 1 0 16,-11 4 5-16,-2 2-2 0,-4 7-1 15,-2 5 1 1,-3 1-6-16,-1 12 0 0,1 9-3 15,6 11-3-15,3 3 0 16,9 3-1-16,9 2 2 16,0-1-4-16,11-1 1 15,18 1 0-15,10-5-6 16,6-8-11-16,-2-9-24 16,2-9 13-16,-6-8-4 15,-3 0-6-15,-2-12 22 16,-6-13 10-16,-2-6 6 15,-6-3 1-15,-5 0 1 16,2 1 2-16,-5 5 7 0,1 1 11 16,-3 4 10-16,1 3-7 15,2 3 1-15,-2 5-3 16,-1 7-7-16,4 3-9 16,1 2-4-16,1 7-1 15,1 15-1-15,-1 7 0 16,-4 3 0-16,-2 2 1 15,-2-1-1-15,-2-3 0 16,-2-6-3-16,1-3-11 16,-1-10-7-16,-1-2 7 15,0-7 1-15,3-2 6 16,5 0 7-16,5-17 2 16,3-4 1-16,4-4-1 15,0-1 1-15,1-3 2 0,1 0 7 16,0 3 4-16,-3 3-4 15,-3 8 2-15,-4 6 3 16,0 7 4-16,0 2-11 16,3 7-5-16,0 10-3 15,1 9-2-15,-3 2 0 16,0 0 0-16,-2-1-18 16,-2-3-47-16,1-5-41 15,0-7-114-15,-4-9-127 16</inkml:trace>
  <inkml:trace contextRef="#ctx0" brushRef="#br0" timeOffset="186152.66">22634 12429 719 0,'0'0'114'0,"-11"-76"15"15,1 52 28-15,3 8-12 16,2 8-54-16,3 5-24 16,2 3-28-16,-2 3-31 15,-2 28-8-15,-4 13 0 16,-1 19 2-16,-3 8 0 0,3 5-2 15,0 2 1 1,1 0-1-16,2-6-1 0,1-9 0 16,5-8-29-16,0-11-45 15,0-10-47-15,2-15-47 16,5-12-65-16,0-7-105 16</inkml:trace>
  <inkml:trace contextRef="#ctx0" brushRef="#br0" timeOffset="187335.59">22415 12760 323 0,'0'0'278'15,"0"0"-180"-15,0 0 59 16,0 0-10-16,0 0-65 0,0 0-28 16,39-56-20-16,20 39 4 15,15-4 2-15,9-5-22 16,3-5-8-16,-3-2-6 15,-6-7-2-15,-11-1 0 16,-14-4-2-16,-13-3-5 16,-15 1-12-16,-14 4 10 15,-10 3 3-15,0 8 4 16,-4 8 3-16,-11 5 0 16,1 9 24-16,5 5 18 15,5 5-1-15,-5 0-13 16,-3 22-25-16,-6 12 1 15,-1 19 13-15,-2 3 4 0,6 6-5 16,-1 4-5-16,2 1-2 16,2 3-5-16,8 0 0 15,2-6-6-15,2-11 2 16,0-13-3-16,11-10 0 16,5-13-6-16,-1-7-2 15,3-10-19-15,4 0-4 16,-1-13 16-16,3-13-3 15,-2-9 12-15,-8-3 5 16,-5 0 1-16,-5 4 0 16,-4 4 2-16,0 11 3 15,0 7 5-15,0 8 18 16,0 4 0-16,0 0-20 16,2 9-8-16,10 15-3 0,10 8 3 15,5-1 3-15,1-2-1 16,5-2-2-16,0-5-2 15,0-5 2-15,1-5 0 16,-1-8 0-16,0-4 3 16,0 0-3-16,-2-13 0 15,-1-10 0-15,-2-5 1 16,-6-7 0-16,-2-1 1 16,-8-3-1-16,-8 1 3 15,-4 1-3-15,0 8 3 16,-3 6 0-16,-9 6 5 0,-1 9 15 15,2 1-10 1,4 4 1-16,-5 3-4 0,2 5-8 16,-1 17-3-16,-1 7 0 15,8 5 1-15,4 4-1 16,0 0 0-16,6-1-1 16,18-5-1-16,4-5 0 15,5-6 2-15,0-8-3 16,-2-6 0-16,-3-7-8 15,-4 0 1-15,-3-7 8 16,-5-13 2-16,1-6 2 16,-5-7 2-16,-3-2-2 15,1-1-1-15,-3 4 4 16,0 4-3-16,0 7 7 0,2 4 2 16,-3 7 0-16,0 5 2 15,1 5-8-15,7 0-3 16,1 6-2-16,4 16-1 15,2 6 1-15,-6 4 0 16,-1 0 0-16,-3-2 0 16,-2-2-1-16,0-9-2 15,-2-5-10-15,-2-5-1 16,-1-8 1-16,-1-1 5 16,8 0 7-16,2-9 1 15,6-11 1-15,3-8-1 16,1-2 3-16,1-4-3 15,1 1 2-15,1 2 0 0,-3 8 0 16,-4 7 5 0,-6 10-4-16,2 6 1 0,2 0-4 15,2 12 1-15,0 10 0 16,-1 2-1-16,-2 2-2 16,-2-1-3-16,1-2-35 15,-2-3-61-15,4-5-88 16,-2-9-138-16,-2-6-383 15</inkml:trace>
  <inkml:trace contextRef="#ctx0" brushRef="#br0" timeOffset="190568.87">25178 12129 667 0,'0'0'144'16,"0"0"-48"-16,0 0 40 16,0 0-24-16,0 0-22 15,0 0-32-15,0 0-4 16,-36-46-15-16,36 46-15 16,0 0-9-16,0 0-4 0,0 0-5 15,-3 2-6-15,-3 25 0 16,-3 15 0-16,-3 13 8 15,3 3 3-15,0 7-1 16,3-4-4-16,5 1-3 16,1-9-1-16,0-5-2 15,0-6-1-15,4-6-3 16,0-8-6-16,-1-11-47 16,-1-8-19-16,-2-4-46 15,0-5-9-15,0 0-50 16,-5-8-81-16</inkml:trace>
  <inkml:trace contextRef="#ctx0" brushRef="#br0" timeOffset="191251.87">24869 12487 616 0,'0'0'168'0,"0"0"-40"16,0 0 29-16,0 0-33 16,0 0-37-16,0 0-27 15,37-32-36-15,8 18-17 16,11 3-4-16,9 2-1 0,0-1-2 16,1 2-1-16,-5 2-7 15,-6 1-42-15,-9 2-30 16,-11 2-28-16,-14-1 4 15,-10 2-1-15,-6 0 38 16,-5 0 53-16,0 0 14 16,0 0 26-16,-6 0 19 15,-10 0-7-15,-2 0 11 16,-6 0 2-16,-1 0-15 16,-2 0 3-16,0 2 1 15,3 7-4-15,4 2-5 16,3 3-9-16,5 0-8 15,7 3-10-15,5 2 0 0,6-2-1 16,21 0-3 0,10-2 3-16,7-4-3 0,0-6 2 15,0-4-3-15,-4-1 1 16,-6 0-2-16,-6-1-3 16,-6-10-16-16,-6-3-6 15,-7-3 10-15,-6-3 15 16,-3-4 1-16,-2-1-2 15,-17 0 3-15,-2 2 0 16,-1 4 2-16,1 7 2 16,3 4 13-16,2 2 13 15,2 3 9-15,2 3-19 16,0 0-10-16,5 0-9 16,1 0-1-16,4 7-3 0,2 6-5 15,0 0-4-15,6-3-38 16,19 0-15-16,10-4-22 15,7-4-35-15,7-2 11 16,-1 0-83-16,-1-15-43 16</inkml:trace>
  <inkml:trace contextRef="#ctx0" brushRef="#br0" timeOffset="191491.41">25843 12029 513 0,'0'0'168'0,"0"0"11"15,-14-82-1-15,7 65-34 16,0 5-6-16,2 7-41 0,2 3-15 16,2 2-30-16,-1 0-26 15,0 8-17-15,1 23-9 16,-2 16 2-16,1 15 7 16,2 8-4-16,0-1-2 15,0 2-1-15,0-1-2 16,0-7-1-16,0-7-1 15,0-9-16-15,0-7-61 16,-3-9-61-16,3-6-53 16,0-14-74-16,0-11-186 15</inkml:trace>
  <inkml:trace contextRef="#ctx0" brushRef="#br0" timeOffset="192251.45">25802 12425 730 0,'0'0'181'16,"0"0"-25"-16,0 0 7 16,0 0-62-16,0 0-55 15,0 0-29-15,57-8-8 16,-2 8 3-16,5 0-8 16,-1-3-3-16,-4-2-1 15,-8-4-2-15,-10 1 0 16,-11-1-8-16,-13 6-1 15,-6-1 9-15,-5 3 2 16,-2-2 10-16,0 0 1 0,-18 2 2 16,-8 1-9-16,-6 0 3 15,1 0-7-15,6 5 6 16,6 7-5-16,6 0-1 16,10 2 0-16,3-2-1 15,0-1-3-15,5-1 4 16,14 1-5-16,5-5 3 15,4-2 0-15,2-2-3 16,-3-2 5-16,-2 0-14 16,-4 0 0-16,-3-9 1 15,-5-2 6-15,-2-3 7 0,-4-5 1 16,-5-4-1 0,-2-2 11-16,0 1-10 0,0 8 9 15,0 6 4-15,0 7 5 16,0 3-8-16,0 0-11 15,7 13-9-15,4 9 8 16,2 5 1-16,1 0 1 16,2-3-1-16,2-3-3 15,6-6-11-15,7-5-4 16,2-7-7-16,4-3-15 16,-3-5 0-16,-1-17 19 15,-3-9 4-15,-6-6 2 16,-5-7 11-16,-4-6 2 15,-7-6 2-15,-4-3 2 16,-4-7-2-16,0-4 7 0,-1-5 4 16,-13 11 18-16,-1 11 17 15,2 24 12-15,1 19-3 16,3 10-9-16,-6 19-11 16,-1 27-34-16,-5 20 7 15,7 11 5-15,10 4-5 16,4-2-5-16,0-4-3 15,12-6-1-15,4-7-4 16,-1-11-18-16,3-8-68 16,-1-11-84-16,3-10-148 15,4-5-293-15</inkml:trace>
  <inkml:trace contextRef="#ctx0" brushRef="#br0" timeOffset="193518.46">27267 12296 902 0,'0'0'105'0,"0"0"30"16,0 0 4-16,-3-92-41 15,11 70-48-15,2 5-13 16,-2 6-2-16,-2 4-10 16,-5 3-10-16,1 4-9 15,1 0-6-15,2 9-2 16,3 15 2-16,1 9 3 15,-1 2 0-15,-1 6-3 16,-3-1 0-16,1-2 0 0,-1-4 0 16,1-6 0-16,1-7 0 15,2-7-1-15,-1-7-3 16,-1-4-1-16,1-3 2 16,8-2 0-16,7-18-1 15,4-9 4-15,2-7 0 16,-3-8 0-16,-5 1 4 15,-5 2-4-15,-4 4 1 16,-3 6 3-16,-5 9-4 16,0 5 4-16,-1 7 3 15,-1 6 6-15,1 4-1 16,1 0-12-16,2 4-1 0,6 16-9 16,4 9 10-16,3 5 0 15,-2 0-1-15,1 2 1 16,-1-5 0-16,-1-2 0 15,3-7-2-15,-2-3-5 16,2-9-9-16,0-6 4 16,1-4-8-16,4 0 7 15,-4-14 10-15,2-9 3 16,-3-7 1-16,-6-4-1 16,-5-2 4-16,-4 0 1 15,-3 1-2-15,0 5 5 16,-3 5 7-16,-6 8 11 15,3 8 1-15,2 4-2 0,2 5 1 16,1 0-11-16,-5 3-14 16,-3 19-1-16,0 9-2 15,0 10 2-15,5 0 0 16,4 0 1-16,0-2-2 16,14-3 1-16,9-5-3 15,5-6 1-15,5-8 1 16,0-6-4-16,-2-6 4 15,-3-5-11-15,-3 0 3 16,0-19 3-16,-1-9 2 16,-2-8-2-16,-4-4-3 15,-5-6 1-15,-8-2 2 16,-5 1 5-16,-2 7 1 0,-17 3 0 16,-2 13 0-16,-1 9-1 15,1 6 3-15,4 9-2 16,1 0 3-16,1 13-3 15,0 13-4-15,6 9 2 16,8 4-3-16,1 3-4 16,4 1-35-16,20 3-46 15,10-3-42-15,8-5-100 16,6-7-156-16</inkml:trace>
  <inkml:trace contextRef="#ctx0" brushRef="#br0" timeOffset="193734.42">28395 12422 575 0,'0'0'393'0,"0"0"-258"16,0 0 42-16,0 0-44 16,0 0-53-16,0 0-28 15,-6-37-22-15,6 37-10 16,-2 0-16-16,1 0-3 15,1 0-2-15,-6 0-32 16,-7 0-76-16,4 0-134 16,6 0-372-16</inkml:trace>
  <inkml:trace contextRef="#ctx0" brushRef="#br0" timeOffset="194584.07">28993 12342 827 0,'0'0'203'16,"0"0"-143"-16,-92-57 75 16,43 43-31-16,0 4-42 15,12 4-6-15,12 3-22 0,12 1-17 16,11-1-8 0,2 3-9-16,5 0-8 0,27 0-3 15,19 0 11-15,15 0 0 16,7-7-6-16,-2-15-39 15,-3-7 5-15,-9-6-2 16,-7-9 1-16,-14-8 16 16,-15-9 10-16,-12-6 13 15,-11-2 2-15,-3 9 7 16,-17 10 6-16,-3 18 31 16,3 14 14-16,8 10-7 15,5 8-1-15,-5 19-28 16,-3 32-21-16,-4 24 10 15,2 20 10-15,2 11-6 16,5 5 2-16,-2 0-3 0,1-6-4 16,1-3-3-16,0-6-4 15,4-15-3-15,1-11 0 16,5-17-3-16,0-20 1 16,0-16-25-16,0-10-32 15,3-7-20-15,13-17 30 16,3-22 9-16,4-18-46 15,0-13 12-15,-5-4 7 16,-4 1 48-16,-1 6 19 16,-2 11 1-16,-3 16 3 15,-2 13 45-15,-2 18 13 16,-2 6 8-16,2 3-40 0,7 0-28 16,5 3 1-16,9 6-2 15,7 3-1-15,2 0-18 16,8-4-121-16,-2-6-139 15</inkml:trace>
  <inkml:trace contextRef="#ctx0" brushRef="#br0" timeOffset="196277.69">29867 12082 117 0,'0'0'391'15,"0"0"-298"-15,0 0 82 16,0 0 9-16,0 0-10 15,55-84-35-15,-47 72-33 16,-5 2-19-16,0 7-17 16,-2 2-28-16,1 1-13 15,-1 0-8-15,1 0-17 16,6 3-4-16,6 19-6 0,5 12 6 16,1 8 1-16,-1 3-1 15,-5 4-1-15,-4-6 1 16,-2-3 0-16,-5-7-4 15,-2-6-5-15,-1-10-4 16,2-7 2-16,-2-5 2 16,1-5-7-16,2 0 9 15,4 0 6-15,7-17 1 16,10-15 2-16,4-10-1 16,3-5-1-16,-1-6 0 15,-3-2-1-15,-4-2-1 16,-3 5 3-16,-3 2-1 15,-4 9 1-15,-4 5-1 0,1 7-1 16,-5 12 1-16,-1 7 0 16,0 8-18-16,3 2-64 15,5 12-55-15,1 15-36 16,5 12 7-16,-9 3-167 16</inkml:trace>
  <inkml:trace contextRef="#ctx0" brushRef="#br0" timeOffset="196684.74">30450 12155 771 0,'0'0'127'15,"0"0"-61"-15,0 0 42 16,0 0-52-16,0 0-42 15,82-50-7-15,-55 42-1 16,-4-2-3-16,-3-2 0 16,-2-2-1-16,-7-2 0 15,-5 0 3-15,-6 2-3 16,0 2 8-16,-6 2-3 16,-16 3 13-16,-8 5 3 15,-6 2-16-15,-5 3 5 16,-3 15-9-16,3 8 5 15,6 4 0-15,6 1-3 16,12 0 7-16,9 4-11 0,8-3 4 16,5-1-4-16,23-2-1 15,13-6-8-15,9-5 8 16,3-6-2-16,-1-7-31 16,1-5-37-16,-2 0-17 15,-8-5-69-15,-5-9-129 16</inkml:trace>
  <inkml:trace contextRef="#ctx0" brushRef="#br0" timeOffset="197102.3">30814 12154 542 0,'0'0'210'0,"0"0"-91"15,0 0 51-15,41-92-46 16,-30 74-26-16,0 3-18 15,-3 5-5-15,-3 5-14 16,-3 3-25-16,-1 2-15 16,1 0-16-16,7 0-5 15,7 7-4-15,7 13 4 16,8 6 1-16,-3 2-1 16,1 2-8-16,-7 5-17 15,-8-2-12-15,-9 0 2 16,-5-2-2-16,-5-3 10 15,-18-1 6-15,-9-5 9 0,-3-3 11 16,-1-4 1-16,3-1 1 16,5-5-1-16,11-1 2 15,9-4-2-15,5-3 0 16,3-1 1-16,0 0 2 16,26 0 3-16,16 0 17 15,12-5 0-15,7-9-16 16,3-5-7-16,3-3-5 15,-3-3-75-15,-6-4-134 16,-10-2-299-16</inkml:trace>
  <inkml:trace contextRef="#ctx0" brushRef="#br0" timeOffset="197574.54">30674 12315 566 0,'0'0'259'0,"0"0"-181"16,0 0 67-16,0 0-41 15,0 0-51-15,0 0-31 16,85-72-15-16,-61 53-6 0,-2-1-1 16,0-7-30-16,-3-2-48 15,-3-4-45-15,-9 0-61 16,-7 2-107-16,0 8-227 15</inkml:trace>
  <inkml:trace contextRef="#ctx0" brushRef="#br0" timeOffset="198300.84">31429 11785 581 0,'0'0'149'0,"0"-92"-14"16,-6 56 22-16,-2 9-35 16,4 12-12-16,1 8-18 15,1 7-9-15,-2 1-47 16,-2 32-31-16,-2 15-5 15,-2 23 10-15,-2 6-2 16,6 4 1-16,2 0-1 16,1-6-5-16,1-7-3 15,2-10-1-15,0-9 1 16,0-11-16-16,0-11-66 0,0-9-57 16,0-10-73-16,9-8-128 15</inkml:trace>
  <inkml:trace contextRef="#ctx0" brushRef="#br0" timeOffset="198884.66">31268 12165 736 0,'0'0'182'16,"0"0"-91"-16,0 0 60 15,0 0-38-15,0 0-49 0,0 0-36 16,37-17-17-16,6 12-5 16,5-3-5-16,0 2-1 15,-3-2 0-15,-1-1-1 16,-2-2-29-16,-8-2-40 16,-4 0-26-16,-6 2-1 15,-12 1-7-15,-3 2 19 16,-8 4 22-16,-1 3 6 15,0 1 23-15,-1 0-4 16,-11 0 22-16,1 0 5 16,4 0-4-16,2 4 2 15,1-1 11-15,4-3 2 16,0 3 0-16,0-3 9 16,0 0 26-16,0 0 33 0,0 0 0 15,0 0-11-15,0 0 4 16,0 0-3-16,0 0 5 15,0 0 1-15,0 0-5 16,0 0 1-16,0 0-15 16,0 3-8-16,0 5-10 15,0 8-15-15,-1 6 28 16,-5 8-5-16,-3 5-17 16,-5 4-1-16,4 4-12 15,-1-2-1-15,4-2-4 16,0-7-2-16,5-5 0 15,2-8-6-15,0-8-37 16,0-4-13-16,3-7-40 0,15 0-34 16,4-15-27-16,2-10-166 15</inkml:trace>
  <inkml:trace contextRef="#ctx0" brushRef="#br0" timeOffset="199059.41">31720 11900 910 0,'0'0'127'15,"0"0"13"-15,0 0-12 16,0 0-93-16,0 0-35 0,0 0-26 16,13 23-14-16,11 10-61 15,0 2-75-15,-2-1-124 16</inkml:trace>
  <inkml:trace contextRef="#ctx0" brushRef="#br0" timeOffset="199350.9">31988 12058 819 0,'0'0'170'0,"0"0"13"16,0 0-30-16,0 0-58 15,0 0-28-15,0 0-26 0,-76-41-26 16,58 66-11-16,-3 11 0 16,4 4 0-16,7 4 0 15,7 0 1-15,3-3-5 16,0-3-1-16,6-6 1 16,11-7-4-16,4-4-13 15,9-9-58-15,7-7-36 16,2-5-60-16,1 0-74 15,0-14-123-15</inkml:trace>
  <inkml:trace contextRef="#ctx0" brushRef="#br0" timeOffset="199952.86">32231 12201 947 0,'0'0'143'0,"0"0"18"16,0 0-43-16,0 0-79 15,0 0-29-15,0 0-8 16,-4 0-1-16,17 6 5 16,9-3-3-16,4-2 1 15,2-1-3-15,-2 0 1 16,1-7-1-16,-5-8-1 16,-3-2 0-16,-4-3-5 15,-6 0 5-15,-6 0 0 16,-3 2 4-16,-3 3-2 0,-15 2 1 15,-9 6 0 1,-6 7 1-16,-1 0 3 0,-2 13 0 16,6 13 0-16,5 7-2 15,9 3-1-15,8-2-3 16,8 3 2-16,0-4-6 16,14-4 3-16,11-4-5 15,10-11 2-15,3-3-3 16,1-8 0-16,1-3-2 15,0-3 5-15,-4-17 3 16,0-7 0-16,-5-7 0 16,-4-5 0-16,-6-1 2 15,-7 1-1-15,-7 6 1 16,-5 8 3-16,-2 12 11 0,0 8 20 16,0 3 0-16,1 2-24 15,6 10-12-15,4 16-5 16,4 6 5-16,1 4 0 15,-1-2-1-15,-3-2 0 16,-4 1-2-16,-2-4-9 16,-5-4-14-16,-1-1 24 15,0-6 1-15,-15-2-3 16,-12-3 2-16,-12-5 0 16,-10-3 2-16,-7-5-4 15,-10 0-23-15,-3 0-37 16,4-5-87-16,8-4-157 15,12-3-264-15</inkml:trace>
  <inkml:trace contextRef="#ctx0" brushRef="#br0" timeOffset="202216.06">2149 14852 813 0,'0'0'221'15,"0"0"-123"-15,0 0 70 16,0 0-21-16,-51-74-78 15,42 70-19-15,5 4-19 0,-3 0-24 16,-1 9-5-16,2 16 0 16,0 8-4-16,6 3 4 15,0 3-4-15,3 1-1 16,18-5 1-16,0-4-1 16,6-6 1-16,1-9-1 15,-1-8-4-15,-2-6-11 16,3-2 2-16,-5-10-9 15,1-16-1-15,-5-10 7 16,-4-3 1-16,-5 2 3 16,-7 2 15-16,-3 3 0 15,0 6 1-15,0 2 8 16,-7 7 6-16,0 6 1 16,4 8 0-16,1 2 6 0,2 1-16 15,0 0-6-15,0 7-6 16,0 12 1-16,6 6 0 15,9 3 5-15,6 4 2 16,1-3-1-16,4-2-1 16,-1-4-6-16,5-6 0 15,-2-7-7-15,0-8-7 16,-2-2 2-16,-4-4 5 16,-4-14 9-16,1-5 4 15,-5-4 0-15,-5 0 3 16,-2 0 0-16,-1 1 2 15,-4 4 5-15,-1 3 9 16,-1 7 2-16,2 2-5 0,-2 4 0 16,1 6-9-16,-1 0-6 15,3 0-1-15,5 3-4 16,5 14 4-16,4 5-1 16,2 5 2-16,0 5-2 15,-4-5 0-15,0 4 1 16,3-5 0-16,-2-3-6 15,-2-5-5-15,2-6-13 16,-4-4 10-16,1-3 4 16,-5-5 9-16,4 0 0 15,0-14 1-15,-2-7 4 16,1-7 1-16,2-1-3 0,2-2 1 16,-2 4 1-1,-2 2 2-15,1 7-2 0,-2 5 1 16,2 6 1-16,-1 4-6 15,2 3-1-15,1 0-1 16,2 10-1-16,-4 10 3 16,4 5-5-16,-5 3 5 15,-8 2-5-15,0 1 4 16,-3-2-17-16,0-3-15 16,0-7-27-16,0-5-14 15,-5-6-29-15,-4-8-4 16,-1 0-52-16,-5-7-39 15,6-15-73-15,6-8-67 0</inkml:trace>
  <inkml:trace contextRef="#ctx0" brushRef="#br0" timeOffset="202368.49">2962 14579 777 0,'0'0'131'16,"0"0"-44"-16,0 0 7 15,0 0-64-15,0 0-30 16,0 0-30-16,18 28-17 16,13-3-83-16,5-2-167 15</inkml:trace>
  <inkml:trace contextRef="#ctx0" brushRef="#br0" timeOffset="202651.25">3442 14548 978 0,'0'0'119'0,"0"0"-5"16,0 0 58-16,0 0-78 16,0 0-64-16,0 0-30 15,-62-22-3-15,62 59-5 16,7 13 8-16,2 8 0 15,0 3 1-15,-3-2 0 16,-3-3-2-16,-3-3-8 0,0-3-39 16,0-7-37-16,0-7-38 15,0-8-54-15,0-14-83 16,0-9-89-16</inkml:trace>
  <inkml:trace contextRef="#ctx0" brushRef="#br0" timeOffset="203200.9">3284 14843 716 0,'0'0'145'15,"0"0"-16"-15,0 0 9 16,0 0-77-16,0 0-46 0,96-57 0 16,-40 42-9-16,4-2-4 15,0 0 0-15,-5-5-2 16,-9-2-2-16,-7 3 0 15,-11-2-6-15,-10-1 8 16,-5 2 2-16,-8-1 3 16,-5 2 0-16,0 4 10 15,0 3 26-15,-9 4 9 16,-3 3-4-16,3 3-6 16,3 4-5-16,3 0-17 15,-3 9-17-15,0 18 0 16,2 11-1-16,1 9 3 15,3 2-3-15,0 1 1 0,0-5-2 16,0-3 1 0,4-8-1-16,2-5-2 0,0-10 3 15,0-6-1-15,0-7-3 16,0-1-3-16,-1-5 4 16,1 0 3-16,7-5 0 15,2-14 3-15,3-6-2 16,1-5 3-16,-4-1-3 15,0-1 3-15,-2 3 0 16,1 7 1-16,-1 10 10 16,-2 7-3-16,2 5-3 15,2 3-9-15,4 13 0 16,-2 7 0-16,-2 0 0 16,-3 1-5-16,-2 3 5 0,-7-2-14 15,0 3-50-15,3-1-90 16,6-6-117-16,10-8-138 15</inkml:trace>
  <inkml:trace contextRef="#ctx0" brushRef="#br0" timeOffset="203932.87">5062 14747 789 0,'0'0'157'0,"0"0"-45"16,-12-77 63-16,-9 57-71 16,-3 7-43-16,-4 6-13 15,0 7-14-15,-2 0-16 16,0 15-15-16,5 14 0 16,5 5 0-16,5 1-2 15,8-1 0-15,7 0-1 16,1-4 0-16,20-4-1 15,12-3-1-15,9-9-3 0,1-7-5 16,2-6-19 0,-5-1 2-16,-4-4-4 0,-9-13 6 15,-5-4-2-15,-10-3 5 16,-5-3 12-16,-7-1-4 16,0-5-5-16,-7 1-2 15,-11 1 11-15,-1 1 6 16,2 10 4-16,-2 5 2 15,10 5 5-15,-1 6 9 16,7 3 1-16,1 1-6 16,-1 0-11-16,2 14-7 15,1 8 3-15,0 3-2 16,0 0-44-16,16-3-42 16,12-1-61-16,5-5-78 0,6-3-110 15</inkml:trace>
  <inkml:trace contextRef="#ctx0" brushRef="#br0" timeOffset="204383.77">5447 14771 588 0,'0'0'185'16,"0"0"-41"-16,0 0 28 16,0 0-40-16,0 0-50 15,0 0-8-15,-18-73-17 0,-4 71-13 16,-7 2-11-1,-2 0-3-15,-3 19-15 16,4 5-5-16,3 3-3 0,13 0-4 16,10-1-3-16,4 1-1 15,4-3 1-15,22-4 0 16,8-9-4-16,8-8 2 16,7-3-18-16,-4-7-26 15,1-15 9-15,-9-6 4 16,-1-5 6-16,-4-11 11 15,-9-7 2-15,-6-6 3 16,-5-4 5-16,-11-1-2 16,-1-2 3-16,-7 5 3 15,-11 10 2-15,0 17 5 16,6 17 17-16,3 11 24 0,6 4-12 16,0 14-31-16,-1 28 2 15,4 13-3-15,0 8-1 16,4 2-1-16,11-4-1 15,1-5-3-15,1-8-16 16,2-7-65-16,-1-8-64 16,5-11-79-16,5-5-101 15,6-9-139-15</inkml:trace>
  <inkml:trace contextRef="#ctx0" brushRef="#br0" timeOffset="204782.83">5933 14757 627 0,'0'0'200'15,"0"0"4"-15,0 0-14 0,0 0-59 16,-27-73-47 0,6 73-14-16,-4 0-28 0,-2 9-22 15,-1 16-14-15,7 4-4 16,3 2-1-16,9-2 1 16,9-3-3-16,0-5 1 15,9-3-4-15,16-7 1 16,10-10-7-16,5-1-5 15,8-9-10-15,0-16-7 16,-4-1 8-16,-8-10 9 16,0-3 4-16,-3-11 4 15,-8-6 2-15,-3-8 2 0,-10-6 1 16,-10-2-6 0,-2-6 8-16,-5-2 0 0,-14 10 1 15,-4 12 2-15,1 25 12 16,7 19 25-16,2 14-12 15,-1 23-11-15,-2 29-16 16,2 17 5-16,4 10-1 16,9-1-5-16,1 2-1 15,0-4 1-15,0-3-8 16,-2-3-46-16,-7-8-106 16,0-7-212-16</inkml:trace>
  <inkml:trace contextRef="#ctx0" brushRef="#br0" timeOffset="208981.67">7744 14787 831 0,'0'0'104'0,"0"0"-7"0,0 0 56 16,0 0-50-16,-82-68-56 16,40 68-11-16,-7 0-3 15,-5 13-7-15,5 6-4 16,7 4-4-16,15 0-2 15,8-1-6-15,16 0-10 16,3 0 1-16,11-5-2 16,20-6-4-16,15-6 2 0,14-5-1 15,4-10-13 1,-3-15-14-16,-6-7 7 0,-3-7 8 16,-10-10-8-16,-6-5 6 15,-5-10 1-15,-13-4 2 16,-6 0 10-16,-10 1 5 15,-2 13 2-15,-2 12 2 16,-10 17 8-16,2 15 18 16,5 7 20-16,1 3-16 15,-4 24-24-15,-1 18-10 16,-1 14 12-16,7 5 4 16,3-1-6-16,0-2-1 15,9-5-2-15,10-6-2 16,2-8-4-16,0-8-1 0,3-10-3 15,7-5 2-15,-1-6 1 16,3-9-2-16,0-1 2 16,-2 0 0-16,-1-12 0 15,0-7-1-15,-6-6-3 16,-5-5 4-16,-7-4-1 16,-9-1-2-16,-3 1 3 15,0 5 3-15,-11 4-3 16,-9 6 0-16,-2 9 1 15,-1 6 3-15,-4 4 7 16,0 5-10-16,6 19 2 16,3 9-2-16,8 4-1 15,10 2 1-15,0 1-1 16,19-6 0-16,14-2 1 16,6-8-3-16,10-7 1 0,0-7-9 15,2-8-4-15,-3-2-14 16,-5 0 14-16,-3-12 7 15,-3-5 7-15,-2-7 0 16,-2 0 0-16,-7-5 3 16,-5 0-1-16,-9 5 6 15,-4 0 2-15,-7 2 10 16,-1 5 1-16,0 5 2 16,0 3-6-16,-1 7-5 15,-5 2-4-15,-5 0-6 16,-5 10-2-16,2 11 1 15,0 4-3-15,6 2 2 0,5 0-2 16,3-3-1-16,0-2-7 16,3-5-24-16,11-3-18 15,2-4 4-15,2-5-8 16,-2-5 11-16,5 0 1 16,-3 0 22-16,0-17 13 15,1-2 8-15,-5-5 2 16,-5 0-1-16,-2 0 4 15,-4 4 16-15,-3 7 32 16,0 5 20-16,0 3 9 16,0 2-5-16,0 3-40 15,0 0-12-15,0 3-12 16,0 19-6-16,0 9 3 0,-7 9 5 16,5 4-9-16,-1 12-2 15,3 6-3-15,-1 4 0 16,1-4-1-16,-2-4 0 15,-1-7 1-15,-1-2-11 16,-4-9-11-16,-3-3-2 16,-2-9-5-16,-4-5-6 15,-6-8-1-15,-8-8-2 16,-8-4 34-16,-3-3-10 16,0 0 0-16,1-15 6 15,5-2 0-15,9-5 7 16,9-6-9-16,14-4-31 15,4-7-86-15,22-10-62 0,24-7-71 16,14-9-172-16</inkml:trace>
  <inkml:trace contextRef="#ctx0" brushRef="#br0" timeOffset="209415.06">8848 14609 892 0,'0'0'105'0,"0"0"34"16,0 0 16-16,0 0-52 16,21-76-40-16,-15 76-17 15,7 0-23-15,5 4-19 0,6 17 1 16,3 8-5 0,-4 7 1-16,0 3-1 0,-4 1 0 15,-1-1-5-15,-3-3-27 16,-5-4-9-16,-5-5-4 15,-2-5-11-15,-3-8-4 16,0-4-11-16,0-6 23 16,0-3 22-16,-11-1 26 15,-8 0 1-15,3-12 3 16,1-8-1-16,0-2 10 16,7-6 11-16,4-3 7 15,4-6 13-15,0-5-10 16,12-3-9-16,16 2-8 15,-1 1-10-15,0 11-3 0,-2 9-2 16,-4 10-2-16,-4 7-3 16,2 5-3-16,-4 0-49 15,4 11-50-15,0 9-34 16,-5 5-120-16,-3-1-288 16</inkml:trace>
  <inkml:trace contextRef="#ctx0" brushRef="#br0" timeOffset="209798.21">9270 14729 928 0,'0'0'129'0,"0"0"92"16,0 0-75-16,0 0-61 15,0 0-27-15,0 0-22 16,0-55-25-16,22 40-9 15,8 1-2-15,4-3-3 16,1 1 0-16,-2-1-19 16,-5-2-9-16,-7 1-13 15,-7 0-7-15,-8 3 29 16,-6 2 9-16,0 3 10 16,-6 5 3-16,-16 5 0 15,-8 0 1-15,-3 23-1 16,-5 8 4-16,7 7-4 0,3 5 2 15,6-1-1-15,9-3 4 16,8-2-2-16,5-7-3 16,3-3-2-16,21-7 2 15,9-4-11-15,10-7-41 16,2-8-121-16,6-1-91 16,-5-4-216-16</inkml:trace>
  <inkml:trace contextRef="#ctx0" brushRef="#br0" timeOffset="210298.89">9697 14713 806 0,'0'0'186'16,"0"0"-76"-16,0 0 38 16,0 0-81-16,0 0-38 0,0 0-11 15,26-2 12-15,4 2-9 16,3-4-15-16,4-8-4 15,-3-4 0-15,-2-5-2 16,-7-1-1-16,-7-2-3 16,-5-4-7-16,-10 3 4 15,-3 2-1-15,-3 4-3 16,-22 8 9-16,-6 7-2 16,-9 4 4-16,-1 5 0 15,1 20-1-15,4 5 1 16,5 7 2-16,4 0 14 15,6-2 6-15,9-4-1 0,12-3-5 16,0-4 3-16,17-2-3 16,14-5-9-16,12-6 0 15,5-8-3-15,10-3-3 16,0 0 0-16,-1-10-2 16,-5-1-3-16,-7-4-11 15,-8 2 8-15,-10 6 5 16,-12 5 2-16,-11 2 3 15,-4 0-1-15,0 0-2 16,0 0-23-16,0 0-38 16,-14 5-48-16,-8 5-1 15,-4 0-64-15,-1-4-122 16,2-3-343-16</inkml:trace>
  <inkml:trace contextRef="#ctx0" brushRef="#br0" timeOffset="211681.86">10779 14512 792 0,'0'0'110'16,"0"0"10"-16,0 0 50 15,0 0-51-15,0 0-59 16,0 0-40-16,-31-33-18 15,25 63-1-15,0 9 4 16,3 0-2-16,3-1 3 16,0-4-2-16,4-2 2 15,7-3-6-15,5-6 0 16,-4-6 1-16,0-9-1 0,3-5-1 16,2-3 1-16,2 0 1 15,3-14 2-15,2-10-2 16,-1-5-1-16,-4-5 1 15,-1-3 1-15,-5 2 1 16,-4-1 1-16,-3 6-1 16,0 4 11-16,-3 7 13 15,2 10 3-15,-5 4 3 16,0 5-15-16,1 0-18 16,5 7-2-16,6 16-5 15,1 7 7-15,4 4 2 16,-2-2-2-16,-2-1 0 0,4-4-3 15,0-5-4 1,-2-5-11-16,0-6 4 0,-3-6 2 16,0-5 2-16,0 0 10 15,5-8 0-15,-1-11 3 16,-1-4 0-16,0-3 2 16,-3 1-1-16,-1-3 3 15,0 4 1-15,0 5 4 16,0 2-1-16,-3 6-4 15,-2 8-2-15,-3 1-1 16,0 2-4-16,4 0-1 16,5 10-5-16,3 7 6 15,0 6-2-15,-1 2 1 16,-3 4 1-16,0-3 0 16,-2 1-1-16,3-4-4 0,-3-5-8 15,1-4-3-15,0-7 4 16,-2-3 2-16,4-4-1 15,1 0 9-15,2-3 2 16,5-12 2-16,-1-6-1 16,1-3 1-16,0-3 2 15,1 0-1-15,-3 3 3 16,-2 3 4-16,-3 7-2 16,-3 5-2-16,-3 7 0 15,1 2-6-15,2 0 0 16,5 15 0-16,0 8 0 15,-2 5-1-15,-5 1-2 0,-5 4 2 16,-3-2-11-16,0-3-16 16,0-4 1-16,0-7-19 15,-6-5-16-15,3-2-25 16,1-9-20-16,2-1-15 16,0-1-9-16,0-18-135 15,0-6-161-15</inkml:trace>
  <inkml:trace contextRef="#ctx0" brushRef="#br0" timeOffset="211854.31">11691 14232 717 0,'0'0'145'16,"0"0"-37"-16,0 0 22 15,0 0-43-15,0 0-86 16,0 0-1-16,-14 19-3 15,35 16-19-15,3 3-75 16,3-1-57-16,-2-5-140 16</inkml:trace>
  <inkml:trace contextRef="#ctx0" brushRef="#br0" timeOffset="212350.84">12065 14330 837 0,'0'0'138'0,"0"0"45"16,-27-78-10-16,20 67-71 15,2 8-41-15,5 3-14 16,-3 8-38-16,-1 23-9 16,-1 14 0-16,-1 13 4 15,5 1-3-15,1-3 0 16,0 0-1-16,0-8 0 15,1-9 0-15,10-6-1 16,4-11-4-16,4-7-9 16,6-10-25-16,4-5 2 15,-1-2 8-15,5-24-3 16,0-7 6-16,-5-6 16 16,3-6 3-16,-7-4 7 0,-4-4 1 15,-6-5 3-15,-3-3 0 16,-5 0 3-16,-3 1 13 15,0 10 3-15,-3 13 14 16,0 18 6-16,0 12 14 16,0 7-14-16,0 17-30 15,0 24-12-15,3 17 8 16,1 12 4-16,-1 2-5 16,-3-4-8-16,0-1 0 15,-1-6-1-15,-15-8-1 16,2 1-14-16,11-5-44 15,3 1-34-15,9-4-24 0,21-7-249 16</inkml:trace>
  <inkml:trace contextRef="#ctx0" brushRef="#br0" timeOffset="213214.31">13097 14184 750 0,'0'0'129'16,"0"0"11"-16,0 0 23 15,-12-74-29-15,11 73-48 16,-1 1-33-16,-2 8-37 15,-5 22-14-15,-3 15-1 16,1 9 4-16,0 2 1 16,5-1-5-16,1-4 3 15,4-5-2-15,1-7-2 16,0-6 2-16,0-9-2 16,7-7 1-16,6-8-2 0,1-3 1 15,10-6 0-15,7 0 0 16,6-7 6-16,2-10-6 15,1-2 0-15,-5-3 0 16,-4 0 1-16,-3 5 1 16,-4 2-2-16,-3 3-1 15,0 7 0-15,-2 5 1 16,1 0-4-16,1 6-10 16,-4 14-12-16,-6 5-2 15,-5 4-10-15,-6 3 0 16,-1-1-2-16,-20 0-16 15,-3-6 6-15,-8-2-6 0,-3-6 11 16,-6-6 17-16,-1-5 12 16,-2-4 10-16,5-2 6 15,5 0 3-15,7-15 4 16,11-3 7-16,8-2-1 16,8-3-5-16,12-4-8 15,25-1-10-15,21 1-29 16,14 6-62-16,11 3-106 15,-3 6-141-15</inkml:trace>
  <inkml:trace contextRef="#ctx0" brushRef="#br0" timeOffset="213580.94">13747 14557 89 0,'0'0'785'0,"0"0"-652"16,0 0 45-16,0 0-42 15,0 0-64-15,0 0-51 16,32-41-18-16,-4 25-1 16,2 1-1-16,-2-2-1 15,-3-3 0-15,-2 0-3 16,-5 0-11-16,-7 0-17 16,-11 3 3-16,0 4 11 15,-11 2 2-15,-16 9 9 16,-9 2 6-16,-4 0 0 0,-5 19 1 15,3 8 2-15,8 4 4 16,9 5 4-16,7-1 0 16,12-2 11-16,6-4-2 15,0-2 0-15,15-5 1 16,16-3-6-16,14-6 1 16,7-9-5-16,6-4-11 15,-2 0-2-15,-3-2-43 16,-2-11-89-16,-8-4-153 15,-1-7-299-15</inkml:trace>
  <inkml:trace contextRef="#ctx0" brushRef="#br0" timeOffset="214314">14787 14389 811 0,'0'0'173'16,"0"0"-84"-16,0 0 55 0,0 0-1 16,0 0-81-16,0 0-27 15,-24-20-20-15,53 20-15 16,15-3 0-16,16 1 0 15,4-4 0-15,-7-2 0 16,-12-2-10-16,-12-5-20 16,-13 3-15-16,-9-4-11 15,-11 2 15-15,0 1 15 16,-23 5 1-16,-15 4 16 16,-9 4 6-16,-5 0 3 15,2 17 2-15,3 9-2 16,11 3 3-16,9 5 2 0,11-1 1 15,12 0 2 1,4 0-2-16,14-6-1 0,19-1 1 16,12-5 1-16,9-4-7 15,4-1 0-15,2-5-6 16,-2-1-33-16,-4-3-63 16,-5-4-66-16,-5-3-96 15,-6 0-183-15</inkml:trace>
  <inkml:trace contextRef="#ctx0" brushRef="#br0" timeOffset="-214081.85">15396 14371 761 0,'0'0'174'16,"0"0"-52"-16,-52-84 59 16,40 63-49-16,4 7-44 0,3 5-21 15,2 7-10-15,3 2-15 16,0 0-23-16,0 0-14 15,0 21-5-15,0 9 0 16,8 11 4-16,7 0-2 16,1-1-1-16,1-2-1 15,2-1 0-15,0-3 0 16,1-6 0-16,-2-4-2 16,-1-7 0-16,-3-5-15 15,-5-7-2-15,-3-5-2 16,1 0 5-16,3-14 12 15,3-11 0-15,5-8-4 0,-6-2 7 16,3-3 1-16,-8-1 0 16,-1 3 1-16,-1 2 0 15,-1 6 0-15,-3 6 2 16,2 8-1-16,-1 7 3 16,-2 6-1-16,1 1-4 15,6 0 0-15,10 18-16 16,6 5 15-16,5 5 0 15,2-1-17-15,0-3-19 16,1-2-6-16,-1-10 2 16,-2-2 1-16,-1-9 5 15,-2-1 14-15,-2-4 12 16,-7-15 9-16,2-5 3 0,-6-2 0 16,-4-2 3-16,-4-1 2 15,-4 2 12-15,0 2 5 16,0 4-3-16,-13 5 2 15,-2 5 2-15,-5 8 1 16,-5 3-18-16,-3 10-5 16,1 16-3-16,3 6 2 15,6 5 0-15,9 0-3 16,7 0-1-16,2-1 0 16,12-3 1-16,15-6 0 15,11-3 0-15,3-6-1 16,4-10-2-16,1-7-5 0,-2-1-3 15,-4-7-5-15,-6-13 5 16,-5-7 10-16,-6-1 1 16,-3-3 2-16,-7 1 0 15,-1 3 1-15,-4 3 4 16,-2 1 5-16,0 3 4 16,-2 6 16-16,-2 6-5 15,2 1-7-15,-3 7-1 16,1 0-7-16,-2 0-7 15,1 0-5-15,5 11-3 16,5 8 0-16,2 9 3 16,-1 0 2-16,1 0-2 15,-3 0 0-15,0-3 0 16,0-3-7-16,-1-6-8 16,0-3-3-16,-1-4-6 0,1-2 3 15,-5-4 6-15,1-3 7 16,-1 0 6-16,5 0 1 15,5-6 1-15,4-7 1 16,4-4 1-16,2-4-1 16,1-3 0-16,2-3 1 15,0 0 0-15,-5 0 1 16,1 2 3-16,-4 5 13 16,-3 4-2-16,-1 4 4 15,-4 7-5-15,-2 5-6 16,1 0-9-16,2 0-1 15,3 17 0-15,-3 2-3 0,0 3 3 16,0 2-4-16,-2-3-9 16,3-2-18-16,-1-3-14 15,2-6-5-15,2 0-62 16,5-7-63-16,2-3-48 16,4 0-187-16</inkml:trace>
  <inkml:trace contextRef="#ctx0" brushRef="#br0" timeOffset="-213945">16968 14307 886 0,'0'0'190'0,"0"0"-47"16,0 0-27-16,0 0-77 0,0 0-39 16,0 0-19-16,-91-15-151 15,58 17-204-15</inkml:trace>
  <inkml:trace contextRef="#ctx0" brushRef="#br0" timeOffset="-212532.82">4480 16405 846 0,'0'0'191'0,"0"0"-145"0,0 0 76 16,0 0 31-16,0 0-56 15,0 0-34-15,-67-68-21 16,90 60-23-16,23-4-19 16,19-2 0-16,20 1 0 15,11-4 0-15,1-2-1 16,-5 2-6-16,-11 0-23 16,-14 1-56-16,-15 3-56 15,-19 7-76-15,-21 6-102 16,-12 0-277-16</inkml:trace>
  <inkml:trace contextRef="#ctx0" brushRef="#br0" timeOffset="-211998.8">4349 16452 722 0,'0'0'132'0,"0"0"-19"16,0 0 68-16,0 0-27 15,0 0-53-15,-21-75-28 16,21 70-14-16,0 2-22 16,9 0-19-16,18 3-12 15,7 0-6-15,11 0-1 16,3 6-1-16,-3 12 0 16,-4 4 0-16,-8 9-8 15,-5 5-4-15,-11 3-13 16,-14 4 6-16,-3 2 4 0,-12 3 13 15,-21-3 4-15,-7 3 5 16,-8-6-4-16,-4-3 3 16,4-1-3-16,2-6 1 15,4-3 2-15,15-8-4 16,8-5 1-16,10-3 1 16,9-6-2-16,0 1 0 15,9-1 4-15,21 0 4 16,19-4 11-16,17-3-1 15,17 0-11-15,20-3-3 16,10-13-4-16,5 3 0 16,0-6-4-16,-7 2 4 15,-12 3-2-15,-21 4 0 16,-23 5-4-16,-28 1-9 16,-18 3 2-16,-9 1 7 0,0 0 5 15,0 0-2-15,-6 0-15 16,-15 0-70-16,-3 6-92 15,-4 1-66-15,-1-3-247 16</inkml:trace>
  <inkml:trace contextRef="#ctx0" brushRef="#br0" timeOffset="-211221.57">4685 17331 865 0,'0'0'213'0,"0"0"-188"16,0 0 74-16,0 0 38 0,0 0-72 16,0 0-42-16,7-37-12 15,-1 51-4-15,5 11 2 16,-4 7 3-16,0 3 2 15,-4 2 2-15,-3 1-9 16,0-1-2-16,0-5-2 16,0-6-3-16,0-9-2 15,0-5-46-15,0-10-75 16,5-2-100-16,13-22-207 16</inkml:trace>
  <inkml:trace contextRef="#ctx0" brushRef="#br0" timeOffset="-210365.82">4576 15545 787 0,'0'0'94'16,"0"0"21"-16,0 0 18 15,-12-90-25-15,12 79-33 16,0 3-21-16,0 4-20 16,0 4-17-16,15 1-17 15,4 20 3-15,11 9-3 16,-3 8 2-16,-3 2-1 15,-8 5 1-15,-10-3 0 16,0-1 1-16,-3-2-2 16,-1-7-1-16,-1-6 1 15,2-6-2-15,-1-6 0 16,-1-7 0-16,2-4-4 16,0-3-4-16,-2 0 3 0,5 0 4 15,5-21 2-15,5-9 2 16,4-9 0-16,-1-4-2 15,-1-3 1-15,-3 2-1 16,6 6 1-16,-5 8-1 16,2 10 0-16,-3 8 0 15,1 6-1-15,2 6 1 16,3 0 0-16,3 16-2 16,1 11 0-16,-4 7 2 15,-1 7-1-15,-4 5 1 16,-4 0-2-16,1 0 2 15,-7-4-1-15,-3-4 0 0,-3-6-1 16,0-3-31-16,0-8-30 16,0-1-58-16,5-9-69 15,7-8-195-15</inkml:trace>
  <inkml:trace contextRef="#ctx0" brushRef="#br0" timeOffset="-209500.13">5633 16697 798 0,'0'0'101'0,"0"0"39"15,0 0 25-15,0 0-43 16,0 0-38-16,3-76-31 16,-24 70-11-16,-13 6-18 0,-12 0-11 15,-2 2-8-15,-1 13-3 16,13 2 8-16,11-3-3 15,13-1-7-15,9-2 2 16,3-1-4-16,3 0-3 16,22-1 2-16,17-9 0 15,7 0 2-15,11-6-1 16,-2-17-14-16,-3-8-23 16,-7-7-9-16,-11-10-11 15,-10-11-9-15,-9-4-15 16,-12-8 34-16,-6-6 36 15,-5 2 13-15,-17 7 6 0,0 12-6 16,5 20 25-16,4 17 37 16,5 13-9-16,8 6 3 15,0 9-42-15,0 27-13 16,8 15 3-16,1 11 10 16,6 4-5-16,-6 2-9 15,-2-1 3-15,2-4-3 16,-3-1 0-16,5-12-2 15,2-9-16-15,2-11-72 16,9-10-67-16,7-15-75 16,8-5-131-16</inkml:trace>
  <inkml:trace contextRef="#ctx0" brushRef="#br0" timeOffset="-209250.13">6273 16034 498 0,'0'0'435'16,"0"0"-323"-16,-103-42 19 16,82 42 28-16,-1 8-81 15,7 23-50-15,0 17-5 16,6 13-2-16,9 10-6 16,0 1-2-16,11 3 1 15,9 0-6-15,0-2-7 16,-1-9 0-16,-2-7-2 0,-4-14-7 15,1-9-65-15,0-14-39 16,5-8-73-16,1-7-73 16,1-5-257-16</inkml:trace>
  <inkml:trace contextRef="#ctx0" brushRef="#br0" timeOffset="-208783.59">6443 16310 932 0,'0'0'152'16,"0"0"-42"-16,-10-88 69 15,10 64-73-15,0 5-33 0,0 5-29 16,6 4-10 0,7 7-16-16,7 3-12 0,5 6-6 15,8 21 2-15,-3 11-1 16,-4 5 0-16,-2 8 0 15,-9 2-1-15,-6-2 0 16,-3-3 0-16,-6-5-4 16,0-8 3-16,0-8-19 15,0-10 8-15,0-7 6 16,0-4-12-16,0-6 5 16,0 0 13-16,0-4 3 15,0-20-1-15,8-13-2 0,4-14-3 16,2-7 3-1,0-6 0-15,4-3 1 0,-3 0-1 16,1 3 1-16,3 4-1 16,-2 5 0-16,4 11-1 15,-2 10 1-15,2 11-3 16,3 12-4-16,3 11-56 16,4 7-38-16,2 31-25 15,-2 16-28-15,-9 10-70 16,-11 4-179-16</inkml:trace>
  <inkml:trace contextRef="#ctx0" brushRef="#br0" timeOffset="-208515.3">7122 16603 948 0,'0'0'199'15,"0"0"-61"-15,0 0 42 16,0 0-76-16,0 0-56 16,0 0-23-16,-3-33-12 15,0 37-13-15,3 20 1 16,0 7-2-16,-3 5 2 16,-1 1-2-16,-4-1 4 15,3-3-4-15,-2-2 1 16,1-9-24-16,2-5-16 0,4-6-46 15,0-8-53-15,0-3-60 16,0-3-52-16,11-21-198 16</inkml:trace>
  <inkml:trace contextRef="#ctx0" brushRef="#br0" timeOffset="-208335.12">7131 16297 951 0,'0'0'143'0,"0"0"-51"16,0 0 57-16,0 0-83 15,0 0-52-15,0 0-14 16,-33-33-37-16,39 46-117 0,9 3 6 16,0-1-182-16</inkml:trace>
  <inkml:trace contextRef="#ctx0" brushRef="#br0" timeOffset="-207966.34">7325 15891 974 0,'0'0'113'15,"0"0"24"-15,0 0 5 0,0 0-66 16,0 0-39-16,109 0-4 16,-51 45 8-16,-2 14-24 15,-6 12-9-15,-9 8-2 16,-9-1-1-16,-16-1-5 16,-10 0 0-16,-6-2-1 15,-9-7 0-15,-13-7 0 16,-8-8-3-16,0-8-3 15,-4-5-20-15,0-6-12 16,-1-2-9-16,-1-4 3 16,-4 0 6-16,0-8-61 15,-5-2-41-15,5-5-13 16,10-8-119-16,15-5-49 0</inkml:trace>
  <inkml:trace contextRef="#ctx0" brushRef="#br0" timeOffset="-207681.68">8093 16382 997 0,'0'0'107'0,"0"0"-57"16,0 0 80-16,0 0-24 16,0 0-42-16,6-79-29 15,16 74-21-15,9 2-9 16,5 3-5-16,6 0-2 16,-1 0-8-16,-6 3-54 15,-2 9-56-15,-10 2-106 16,-13 3-145-16</inkml:trace>
  <inkml:trace contextRef="#ctx0" brushRef="#br0" timeOffset="-207494.68">8008 16656 773 0,'0'0'241'0,"0"0"-160"15,0 0 98-15,0 0-46 16,0 0-68-16,122-20-37 15,-61 7-18-15,-1-3-10 16,0-1-6-16,-7-3-42 16,1-2-95-16,-2-6-187 15,-4-5-483-15</inkml:trace>
  <inkml:trace contextRef="#ctx0" brushRef="#br0" timeOffset="-205933.86">9305 15827 788 0,'0'0'154'0,"0"0"-29"16,0 0 50-16,17-76-38 16,-14 66-54-16,-1 3-8 15,-1 4-29-15,1 3-16 16,1 0-16-16,10 1-11 16,9 22-2-16,11 12 5 15,3 12 0-15,-2 7-2 16,-4 9-1-16,1 5-2 15,-4-3-1-15,-5-2 0 16,-5-11 0-16,-1-13-2 16,-7-10 1-16,-3-13-11 15,-4-7-6-15,1-6 7 0,-2-3 4 16,8-10 7 0,8-19 3-16,5-19-3 0,9-15 2 15,2-10-2-15,-3-10 1 16,1-5-1-16,-4 3 0 15,-5 2 3-15,-8 10-3 16,1 9-3-16,-6 10 3 16,-2 11 0-16,-1 11 0 15,0 10 0-15,-3 15-2 16,0 4-11-16,11 3-40 16,6 20-71-16,10 17 14 15,5 13-13-15,-6 10-57 16,-5 3-136-16</inkml:trace>
  <inkml:trace contextRef="#ctx0" brushRef="#br0" timeOffset="-205356.67">10114 16165 732 0,'0'0'220'16,"0"0"-85"-16,0 0 51 15,0 0-36-15,0 0-70 16,0 0-44-16,0-28-27 16,0 45-6-16,0 8 3 15,0 7 0-15,-1 0-5 16,-7-1 1-16,2-2-2 15,-3 0 0-15,3-6-1 16,2-5-1-16,2-6-57 16,2-6-22-16,0-5-37 15,0-1-42-15,0-4-28 16,0-15-141-16</inkml:trace>
  <inkml:trace contextRef="#ctx0" brushRef="#br0" timeOffset="-205049.9">10096 15879 764 0,'0'0'164'0,"0"0"-11"15,0 0 25-15,0 0-66 16,0 0-61-16,0 0-29 16,-68-12-12-16,62 31 14 15,4 1-16-15,2-1-3 0,0 3-3 16,8-3 1-1,5-6-3-15,-4-3-4 0,-5-7-15 16,1-2-20-16,-5-1-1 16,0 0 23-16,0-12 13 15,0-10-31-15,0 1 12 16,-17-1 4-16,-6 5-20 16,-7 5-12-16,-3 6-36 15,-3 6-57-15,3 0-113 16,0 3-317-16</inkml:trace>
  <inkml:trace contextRef="#ctx0" brushRef="#br0" timeOffset="-204334.32">9012 15983 671 0,'0'0'195'0,"0"0"-82"16,0 0 74-16,0 0-35 15,0 0-67-15,0 0-26 16,-46-49-21-16,26 52-14 16,-1 14-13-16,2 4-4 15,10 4-4-15,6 2 0 16,3-1-1-16,0-1-2 16,9-2 0-16,12-6 0 0,1-4 0 15,6-8-2-15,1-5 1 16,-2 0-1-16,3-16-2 15,-2-12-17-15,-3-10-4 16,-1-10-2-16,-8-4-1 16,-4-5 6-16,-6-3 9 15,-6-2 7-15,0-4 5 16,0 6 0-16,-10 7 1 16,-2 14 2-16,0 12 0 15,6 15 7-15,3 6 2 0,0 6 9 16,-1 11-16-1,-1 25-4-15,1 13 0 0,2 12 0 16,2 4 0-16,0 0 0 16,0-1 0-16,0 1 0 15,5-1-5-15,3-3-53 16,0-7-76-16,3-9-59 16,-2-13-168-16</inkml:trace>
  <inkml:trace contextRef="#ctx0" brushRef="#br0" timeOffset="-203966.85">9322 15605 729 0,'0'0'111'0,"0"0"10"16,0 0 49-16,0 0-38 15,0 0-69-15,0 0-46 16,-66 45-7-16,41 12 30 16,8 8-13-16,4 6-5 15,9 6 6-15,4 10-11 16,0 2-2-16,12 0-7 0,12-8-3 15,7-11-5-15,10-12-3 16,7-11-8-16,9-14-60 16,3-12-80-16,2-12-90 15,-4-9-177-15</inkml:trace>
  <inkml:trace contextRef="#ctx0" brushRef="#br0" timeOffset="-203616.35">10399 15461 846 0,'0'0'83'0,"0"0"21"16,0 0 43-16,0 0-7 15,0 0-76-15,0 0-38 16,91 36 27-16,-52 20-7 16,-2 11-15-16,-6 3-16 15,-4 2-3-15,-8 3-1 16,-7 1-4-16,-7 3-3 16,-5-3-4-16,-3-1-2 15,-24-10-1-15,-7-9-8 16,-14-5-37-16,-4-8-26 15,-11-4-14-15,-10-5-19 0,-5-7-46 16,-5-8-52-16,3-5-99 16</inkml:trace>
  <inkml:trace contextRef="#ctx0" brushRef="#br0" timeOffset="-202934.58">8971 17133 1051 0,'0'0'111'16,"0"0"-65"-16,0 0 79 15,0 0-25-15,0 0-44 16,0 0-27-16,-14-8-8 15,30 1-17-15,21-3-2 16,13-4 2-16,3-4-4 16,-8-1-4-16,-12 1-23 15,-15-2-23-15,-10 0-7 16,-8 2 11-16,-3 4 15 16,-22 5 11-16,-9 7 18 0,-11 2 1 15,-3 11 1-15,-2 12 6 16,5 9 14-16,11 8 8 15,11 10-2-15,10 3-13 16,10-3-2-16,3-4 4 16,6-10-13-16,18-9 2 15,4-7-2-15,11-7-2 16,10-9-3-16,2-4-10 16,6-1-76-16,-2-16-52 15,-3-7-77-15,-7-8-152 16</inkml:trace>
  <inkml:trace contextRef="#ctx0" brushRef="#br0" timeOffset="-201950.64">9459 17039 863 0,'0'0'219'0,"0"0"-132"16,0 0 79-16,0 0-26 15,0 0-47-15,0 0-49 16,-13-72-2-16,13 72-19 15,0 0-12-15,0 0-10 16,0 10-1-16,9 14 0 0,9 9 0 16,-2 6 6-1,-1 3-4-15,0-1-2 0,-3-4 0 16,-2-8-3-16,-1-10 2 16,0-8-1-16,-6-5-3 15,0-6-9-15,-1 0 1 16,2 0 9-16,3-20 1 15,2-14-5-15,2-8-7 16,-2 0 6-16,-2 3 2 16,1 6 1-16,-1 7 6 15,1 2 0-15,5 3 0 16,-1 5 0-16,6 1 0 16,4 6 0-16,2 8-2 15,5 1 0-15,-1 0 3 16,5 12-1-16,-3 7 0 0,-2-2-1 15,-1-2-1-15,-3 0 2 16,-2-5-2-16,-4-3-5 16,0-5-7-16,-3-2 2 15,-2 0 7-15,1-7 5 16,-3-8 1-16,-3-2 2 16,-5 1 0-16,-3 2-1 15,0-2 3-15,0 4 0 16,-3 3 5-16,-10 2-4 15,-4 7 1-15,-2 0-3 16,-8 14-1-16,3 13 2 16,-3 2 3-16,8 7-1 15,7 0 1-15,6 0-6 0,6 1-2 16,0-6 0-16,18-6-2 16,4-4 2-16,3-9-1 15,4-9 1-15,0-3 1 16,3 0 0-16,-1-22-1 15,-1-3-2-15,-6-6-1 16,-5 0 3-16,-5 4 2 16,-2 3-2-16,-5 5 2 15,-1 2-1-15,-1 5 6 16,-1 5 0-16,-1 1 0 16,-2 6 5-16,4 0-12 15,7 0 0-15,9 3-4 16,4 11 3-16,2 5 1 15,-6 1-1-15,-6 2 1 0,-3-2-3 16,-6-1 1-16,3-5-1 16,-5-3-8-16,-1-7 3 15,-3-4-3-15,3 0 4 16,-1 0 5-16,4 0 2 16,5-19 0-16,0-2 1 15,7-7 2-15,-2 1-3 16,4 3-1-16,2-2 0 15,-2 9 1-15,-1 7 0 16,-1 7 0-16,-2 3 0 16,2 0 0-16,-3 10-2 15,1 12 0-15,-7 5 1 0,-4 2-31 16,-5 0-58-16,0 5-48 16,0-5-96-16,0 0-29 15</inkml:trace>
  <inkml:trace contextRef="#ctx0" brushRef="#br0" timeOffset="-201180.13">11510 15959 331 0,'0'0'532'16,"0"0"-397"-16,-22-84-5 15,13 70 31-15,3 6-45 16,4 8-29-16,2 0-43 15,0 0-28-15,0 24-13 16,0 13 0-16,11 15 13 16,2 5-4-16,-2 2-4 15,1-1-5-15,-1-4-2 0,-3-8-1 16,3-6 0-16,-4-7-2 16,0-7-33-16,-2-4-65 15,-4-10-46-15,-1-8-87 16,0-4-187-16</inkml:trace>
  <inkml:trace contextRef="#ctx0" brushRef="#br0" timeOffset="-200975.66">11273 16170 810 0,'0'0'207'0,"0"0"-108"16,0 0 42-16,0 0-48 0,0 0-43 15,106-12 4-15,-42 5-20 16,3 1-26-16,-1-2-8 16,1 0-1-16,1-5-42 15,6-1-87-15,3-6-154 16,-5-3-371-16</inkml:trace>
  <inkml:trace contextRef="#ctx0" brushRef="#br0" timeOffset="-200033.76">12921 16070 868 0,'0'0'162'16,"0"0"-72"-16,0 0 69 15,8-87-42-15,-10 73-58 16,-13 4-8-16,-6 6-10 16,-16 4-17-16,-12 6-10 0,-12 21-7 15,-4 8 2 1,10 3-2-16,15 2-1 0,15-5-3 15,13-4-3-15,12-4 0 16,0-6-1-16,28-6-1 16,17-8 0-16,11-7 1 15,12 0-4-15,-1-22-9 16,-5-11-7-16,-6-9-8 16,-10-11-15-16,-6-8 1 15,-9-6-1-15,-8-1 1 16,-11-2 22-16,-11 0 15 15,-1 2 5-15,-10 5 1 16,-11 13 2-16,2 16 14 16,7 14 23-16,5 12-1 15,4 7-4-15,3 2-20 16,0 30-14-16,0 17 0 16,11 15 3-16,7 5-3 0,-2 0-1 15,4-4 1-15,-4-3-2 16,-1-3-37-16,5-7-58 15,-4-6-116-15,2-12-116 16</inkml:trace>
  <inkml:trace contextRef="#ctx0" brushRef="#br0" timeOffset="-199701.76">13428 15625 800 0,'0'0'136'0,"0"0"-26"15,0 0 28-15,0 0 22 16,0 0-54-16,0 0-57 16,0 0-32-16,-92-20-10 15,83 69 14-15,0 9-6 16,9 7-3-16,0 2-4 15,6 0-2-15,9 0-5 16,3-2-1-16,1-10-2 0,2-10-6 16,4-11-69-1,7-15-47-15,5-10-75 16,3-9-93-16,1 0-278 0</inkml:trace>
  <inkml:trace contextRef="#ctx0" brushRef="#br0" timeOffset="-199268.49">13792 15738 147 0,'0'0'877'16,"0"0"-764"-16,-18-76 35 16,18 54-9-16,0 5-26 15,0 6-56-15,0 6-11 16,0 2-20-16,0 3-11 0,11 0-15 15,11 19 2-15,5 10-1 16,1 10-1-16,-8 5 0 16,-7 3 0-16,-5-2 0 15,-5-5 0-15,-3-6 0 16,3-7-2-16,-2-5-10 16,2-10-8-16,0-5 3 15,0-4 0-15,-2-3 5 16,8-3 9-16,8-19 1 15,7-11 2-15,3-7 1 16,-4-7-1-16,-2-7 3 16,-3-4-1-16,-2-3-1 15,0 6 0-15,-2 8-1 0,-2 10 0 16,-1 12 0-16,-1 8-1 16,-1 8 1-16,3 9-13 15,8 0-39-15,5 17-24 16,3 15-12-16,-1 11-47 15,-7 8-39-15,-7 2-88 16,-7 2-224-16</inkml:trace>
  <inkml:trace contextRef="#ctx0" brushRef="#br0" timeOffset="-199004.84">14298 16012 966 0,'0'0'122'16,"0"0"32"-16,0 0 11 16,0 0-56-16,0 0-57 15,0 0-26-15,-8-40-18 16,8 56-7-16,0 12 0 16,0 7 5-16,-3 6-6 15,-4-2 1-15,-3-2 0 16,-1-3-1-16,-1-6-6 15,3-8-39-15,3-4-39 16,2-8-34-16,4-6-70 16,0-2-59-16,0-7-126 15</inkml:trace>
  <inkml:trace contextRef="#ctx0" brushRef="#br0" timeOffset="-198788.31">14270 15761 961 0,'0'0'165'15,"0"0"-59"-15,0 0 48 16,0 0-34-16,0 0-76 16,0 0-22-16,-10-29-16 15,10 29-6-15,0 0-20 16,0 0-90-16,0 2-109 0,7 8-130 15,0 0-342-15</inkml:trace>
  <inkml:trace contextRef="#ctx0" brushRef="#br0" timeOffset="-198068.43">14613 15417 587 0,'0'0'146'15,"0"0"-18"-15,0 0 32 16,0 0-15-16,-3-77-11 0,3 69-39 16,0 6-9-1,0 2-30-15,11 15-38 0,11 23-9 16,13 20 24-16,4 12-9 16,1 6-8-16,-2 3-8 15,-8 0 0-15,-13 0-7 16,-14-2-1-16,-3 1 0 15,-22-4-1-15,-17-7-4 16,-11-6-20-16,-9-9-17 16,-6-9-9-16,-7-7 12 15,-7-9-102-15,-3-10-66 16,-3-7-58-16,6-10-207 16</inkml:trace>
  <inkml:trace contextRef="#ctx0" brushRef="#br0" timeOffset="-196768.99">12949 16958 941 0,'0'0'172'15,"0"0"-71"-15,0 0 52 16,0 0-47-16,0 0-74 15,0 0-9-15,-98 3 0 16,67 19-5-16,4 4-10 16,9 4 0-16,5-2-5 15,10-1-1-15,3-5-1 16,0-1 0-16,16-6-1 16,11-7 0-16,7-8-2 15,5 0 2-15,5-12 0 16,-2-13-10-16,0-11-9 0,0-6-12 15,-6-1-23-15,-8 2 3 16,-11-4-2-16,-10 6 21 16,-7 3 3-16,0 8 18 15,-15 9 11-15,-6 8 4 16,3 7 8-16,-6 4 5 16,2 2-7-16,1 18-9 15,0 4-1-15,8 6 0 16,4 1-2-16,9 0-1 15,0-1-26-15,22-4-121 16,13-7-111-16,11-5-286 0</inkml:trace>
  <inkml:trace contextRef="#ctx0" brushRef="#br0" timeOffset="-196268.32">13622 17033 803 0,'0'0'237'0,"0"0"-148"16,0 0 44-16,0 0-9 15,0 0-55-15,0 0-24 16,-9-9-11-16,-23 16-8 16,-13 7-12-16,-7 6-3 15,7 1 5-15,12-3 3 16,12 1-14-16,12-10-1 0,6 1-4 15,3-3-3-15,1-4-1 16,24-3 3-16,18 0 0 16,10-7-1-16,8-18-12 15,4-9-11-15,-6-7-4 16,-6-5-3-16,-4-7-5 16,-7-4 9-16,-8-7 8 15,-12 1 7-15,-10-3 4 16,-12 1 6-16,0 12 3 15,-7 12 2-15,-7 16 2 16,2 14 13-16,5 8 18 16,1 3-6-16,-2 22-25 0,-5 22-1 15,0 15 3-15,0 8 6 16,6 5-3-16,6-6-4 16,1-2-1-16,0-5-4 15,0-8-1-15,0-8 0 16,0-7-11-16,1-8-48 15,13-5-29-15,5-7-109 16,10-10-74-16,2-6-283 16</inkml:trace>
  <inkml:trace contextRef="#ctx0" brushRef="#br0" timeOffset="-195735.41">14219 17033 918 0,'0'0'146'15,"0"0"-23"-15,0 0 55 16,0 0-90-16,0 0-13 16,0 0-31-16,-1-75-11 15,-19 68-9-15,-10 7-9 16,-10 0-2-16,-8 10-3 15,-3 10 1-15,5 8-1 16,11 3-3-16,10 2-7 0,9-2 0 16,9-3 1-1,7-3-1-15,0-6 0 0,26-7-1 16,13-9-2-16,13-3-6 16,5-11-8-16,-1-15-2 15,-4-5-4-15,-5-10 12 16,0-5-4-16,-3-6 3 15,0-5-1-15,-5-9 0 16,-6-1 6-16,-8-6 5 16,-11 0-2-16,-9 3 3 15,-5 10 1-15,0 18 6 16,-3 18 4-16,-3 15 14 16,3 9-1-16,-7 29-17 15,2 24-4-15,-1 22 8 16,0 10 5-16,5-5-9 0,-2-7-3 15,1-8-3-15,1-10-2 16,-1-9 1-16,0-10-29 16,0-6-78-16,2-11-121 15,3-10-207-15</inkml:trace>
  <inkml:trace contextRef="#ctx0" brushRef="#br0" timeOffset="-194102.65">14908 16888 643 0,'0'0'124'0,"0"0"-74"15,0 0 50-15,0 0 5 16,0 0-42-16,0 0-11 16,-42-9-9-16,41 9-11 15,1 0-3-15,0 0 1 16,9-2-10-16,25-9-4 15,21-6 3-15,15-10-10 16,11-6-7-16,5-7-2 16,2-5-1-16,-4-3-26 15,-4-1-51-15,-9 4-4 0,-15 8 11 16,-16 9 11-16,-16 7-18 16,-13 6 20-16,-10 3 18 15,-1 4-6-15,0 0 6 16,-12 0 22-16,-10-1 16 15,-10-1 2-15,-8 1 0 16,-6-1 27-16,-6-2 43 16,-2 2-6-16,-2-2 26 15,3 0 13-15,6 1-19 16,12 5 5-16,16 1-4 16,11 2-8-16,8 3-21 15,0 0-37-15,32 3-12 16,23 10-5-16,21 4 2 0,14 1 4 15,6 1-8-15,-5 1 3 16,-10 2-3-16,-15 0-3 16,-20 1-7-16,-18-1-23 15,-17 3 3-15,-11 2 17 16,-9 4 13-16,-24 6 0 16,-15 2 4-16,-7 3-3 15,-2 0 6-15,-1 3 7 16,7-1-3-16,12-5-1 15,13-3-10-15,12-7 0 16,11-2 0-16,3-7-18 16,12-4-71-16,19-6-112 0,13-8-101 15,6-2-497-15</inkml:trace>
  <inkml:trace contextRef="#ctx0" brushRef="#br0" timeOffset="-168940.34">16537 16327 260 0,'0'0'399'0,"0"0"-293"0,12-77 13 15,-12 57 39-15,0 3-25 16,0 3-41-16,0 3 0 16,0 4-18-16,-5 1-22 15,-2 3-6-15,-3 3-17 16,-7 0-15-16,-11 13-10 16,-10 20-2-16,-8 13-2 15,1 9 0-15,5 1 3 16,16-2-3-16,14-3-1 15,10-3 1-15,4-6 0 16,25-8-6-16,8-6 5 0,8-9-8 16,8-9-5-1,5-10-39-15,0 0-34 0,-2-7-62 16,-5-16-44-16,-11-4-46 16,-6-3-65-16,-13 1-78 15</inkml:trace>
  <inkml:trace contextRef="#ctx0" brushRef="#br0" timeOffset="-167706.72">16777 16481 338 0,'0'0'215'15,"0"0"10"-15,0 0-44 16,0 0-26-16,0 0-4 16,0 0-66-16,-42-56-5 15,39 53-12-15,2 3-11 16,-1 0-23-16,2 0-9 16,-1 0-11-16,-2 0-10 15,-5 14 0-15,-2 11-4 0,1 5 2 16,4 4-2-16,5-5 0 15,0-4-2-15,6-4-1 16,14-4-1-16,6-5 1 16,12-9-2-16,4-3-2 15,7 0-19-15,-6-17-15 16,-7-3-23-16,-12-4-3 16,-14-2 17-16,-10-2 7 15,-2 2 10-15,-23 4 8 16,-6 6 19-16,-8 5 0 15,-3 5 6-15,4 3 8 16,5 1 22-16,10 2 1 16,13 0 3-16,6 0 10 15,4 0-19-15,0 0-13 0,2 0-4 16,23 0-5-16,16 0 13 16,13 0 10-16,10 0-17 15,0-3-8-15,-4-3-2 16,-8 3 0-16,-4-4-3 15,-11 4 2-15,-12 0-26 16,-7 2 0-16,-9 0 11 16,-7 1 17-16,-2 0 2 15,0 0 4-15,0 0 6 16,0 0 2-16,0 0 5 16,0-2 4-16,0 2 2 0,0 0-6 15,0 0-1-15,0 0-2 16,-5 0-9-16,-9 12-4 15,-3 7-2-15,-1 9 0 16,8 2-1-16,7-3-2 16,3 0 2-16,0-2-3 15,12-7-2-15,10-3 2 16,5-3-4-16,6-6-2 16,2-4-26-16,1-2-1 15,-3 0-3-15,-3-11 3 16,-5-6-7-16,-6-5 7 15,-6-3-4-15,-6-3 16 16,-1 1 16-16,-6 3 4 0,0 4 4 16,0 4 13-1,0 2 31-15,-3 4 21 0,-1 6-18 16,2 1-4-16,2 3 8 16,-1 0-16-16,1 0-17 15,-2 0-13-15,1 6-5 16,-1 15-3-16,2 8 3 15,0 4 0-15,0 0 0 16,5-3 0-16,11-3-1 16,4-4-3-16,6-6-14 15,4-4-13-15,5-9-10 16,1-4 0-16,-3 0 5 16,-3-6 3-16,-3-11 7 15,-4-10 18-15,-4 1 4 0,-6-2 4 16,-1 2 3-16,-6 2 2 15,0 2 34-15,-1 2 6 16,-1 3 0-16,2 1 3 16,-5 6-11-16,1 1-3 15,-1 4-14-15,-1 3-4 16,2 2-4-16,-1 0-5 16,3 0-7-16,2 12-4 15,1 12 4-15,3 7 0 16,-2 3 0-16,-2 2 0 15,-2 0 0-15,1-6 0 16,-2-8-7-16,0-4 3 16,0-10-6-16,-2-4 3 15,2-2-2-15,2-2 9 0,5-11 1 16,5-17 1-16,4-9-1 16,1-4-1-16,-1 0 1 15,2 9 0-15,-3 8 2 16,0 10 7-16,0 6 5 15,3 6-7-15,4 2-6 16,3 6 0-16,1 19-2 16,-4 4-1-16,-4 7-3 15,-6 1 4-15,-9-1-39 16,-6-3-61-16,0-3-125 16,0-11-239-16</inkml:trace>
  <inkml:trace contextRef="#ctx0" brushRef="#br0" timeOffset="-164456.89">18544 16155 634 0,'0'0'90'16,"0"-102"4"-16,0 61 30 16,0 10-1-16,-6 9-1 15,-1 12-31-15,4 3-12 16,2 7-17-16,-1 0-30 16,1 12-23-16,-2 23-8 15,-2 17 8-15,-3 16 8 16,0 7-9-16,0 2 0 15,1-1-7-15,1-5 4 0,1-7-5 16,0-9 0-16,3-9-8 16,2-9-13-16,0-13-59 15,0-9-31-15,0-8-52 16,0-7-53-16,0 0-66 16</inkml:trace>
  <inkml:trace contextRef="#ctx0" brushRef="#br0" timeOffset="-164040.89">18294 16453 511 0,'0'0'392'0,"0"0"-290"0,0 0 50 15,0 0-11-15,0 0-44 16,0 0-45-16,49-22-30 15,11 10-8-15,6-2-6 16,2 4-2-16,-6 2-6 16,-10 3 0-16,-11 3-8 15,-13 2-6-15,-11 0-38 16,-7 0 6-16,-4 0-4 16,-4 10 38-16,-2 2 1 15,0 5 11-15,-2 3 1 16,-9 3 4-16,1 1-5 15,1 2 3-15,2-1-1 16,1 0-1-16,5-3 1 0,1-3-2 16,0-2 1-16,3-3 2 15,11-3-3-15,6-2 0 16,2-4 0-16,8-5-5 16,1 0 0-16,2 0-28 15,0-14-59-15,-5-4-70 16,-2-8-33-16,-7-5-109 15</inkml:trace>
  <inkml:trace contextRef="#ctx0" brushRef="#br0" timeOffset="-163845.89">18823 16241 592 0,'0'0'141'16,"0"0"-11"-16,0 0-11 15,0 0-10-15,0 0-46 16,0 0-22-16,-4-40-30 16,5 40-11-16,11 5-21 15,6 16-61-15,0 8-81 16,-3 5-117-16,-3-2-380 16</inkml:trace>
  <inkml:trace contextRef="#ctx0" brushRef="#br0" timeOffset="-162774.45">19142 16405 883 0,'0'0'143'0,"0"0"22"15,0 0-1-15,0 0-46 16,0 0-47-16,0 0-21 15,0-61-11-15,0 61-10 16,0 0-14-16,0 0-14 16,0 6-1-16,0 17 0 15,0 6 3-15,5 2 0 0,-1 5-3 16,1-4 0 0,0-1 2-16,2-6-2 0,3-4-2 15,-2-8 0-15,1-3-1 16,1-4-13-16,-5-6 2 15,1 0-5-15,0-1 7 16,5-19 10-16,3-9-3 16,-2-4 4-16,3 0-3 15,-5 1 4-15,4 2-1 16,-2 5 0-16,-2 1 1 16,3 2 0-16,-3 5 1 15,-3 8-1-15,2 4 0 16,1 2-5-16,2 3-2 15,8 0-1-15,0 11-13 16,4 7 6-16,-1 4-10 0,-1 0 6 16,2 0-7-16,0-2-5 15,1-4 4-15,2-4 5 16,0-5-5-16,1-7 10 16,-1 0 13-16,-2-4 4 15,1-16 5-15,-5-5 3 16,0-3 14-16,-5-2 5 15,-6-1-9-15,-2 3 4 16,-7 3-3-16,-1 3 0 16,0 5-2-16,-1 8-9 15,-8 3-1-15,-6 6-6 16,0 0-1-16,-6 20-3 0,3 7 0 16,5 4-2-16,8 1 3 15,5 1-5-15,0-3 6 16,18-3-11-16,5-3-25 15,4-3 3-15,2-4-29 16,1-7-21-16,-3-7-11 16,-2-3 5-16,-5 0 19 15,-7-17 37-15,-4-5 34 16,-6-5 10-16,-3 0 18 16,0 3 49-16,-4 0 27 15,-10 2 8-15,-2 8-12 16,7 2-26-16,3 8-2 15,3 3-24-15,3 1-29 0,0 3-12 16,0 25-7-16,3 11 5 16,13 14 1-16,5 9-4 15,3 7 3-15,-2 5-1 16,-7 4-4-16,-7-5 0 16,-8-1 0-16,0-9 0 15,-5-3 0-15,-10-11 0 16,1-12-3-16,0-9 3 15,1-10-13-15,2-5-2 16,1-9 8-16,-4-2-7 16,1-2 6-16,-6-2 2 15,-4-15 2-15,2-6 1 0,2-5-3 16,4-9-2-16,8-7-12 16,7-3-20-16,0-2-16 15,19 3-21-15,6 6 0 16,5 7-22-16,1 7-53 15,2-1-190-15</inkml:trace>
  <inkml:trace contextRef="#ctx0" brushRef="#br0" timeOffset="-161805.85">20460 16402 453 0,'0'0'149'16,"0"0"-64"-16,0 0 57 15,0 0 16-15,86-82-29 16,-83 69-32-16,-3-1-12 15,0 1-14-15,-19 2-26 0,-8 3-9 16,-4 8-12-16,-1 0 5 16,4 8-5-16,8 9-6 15,9-3-11-15,6 2 1 16,5 0-5-16,0-2-2 16,19-2 2-16,10-5-3 15,11-7-2-15,9 0 2 16,6-15 0-16,2-15-20 15,-1-13-30-15,-9-14-1 16,-7-9-8-16,-10-6 13 16,-11-5 14-16,-12-3 19 15,-7 5 13-15,-13 11 0 0,-13 14 8 16,2 21 26 0,5 17 17-16,5 12 1 0,2 12-17 15,2 37-29-15,4 25 19 16,3 19 18-16,3 13-19 15,3 5-2-15,7 3-2 16,-1-3-6-16,-3-11-4 16,0-4-7-16,-1-16-2 15,2-14-1-15,2-18-2 16,-2-17-5-16,-1-16-26 16,0-11-23-16,1-4-25 15,1-24 27-15,0-21-1 16,-2-16-35-16,-5-13-5 15,-1-4 28-15,0-2 11 16,-6 10 30-16,-1 16 26 0,2 16 10 16,2 18 32-16,3 13 21 15,0 3-4-15,0 4-40 16,20 0-17-16,13 0-2 16,8 6 0-16,10 4-8 15,7-6-52-15,6-4-144 16,1 0-432-16</inkml:trace>
  <inkml:trace contextRef="#ctx0" brushRef="#br0" timeOffset="-160956.35">21699 16208 238 0,'0'0'102'16,"0"0"5"-16,0 0 32 0,0 0 0 15,0 0 9-15,0 0-20 16,58-72-13-16,-58 52-1 15,0 0-21-15,-13 2-24 16,-12 5-27-16,-10 4-4 16,-5 9-9-16,-4 0-6 15,2 6-4-15,6 13-6 16,9 2-7-16,12 5-5 16,6 1-1-16,9 3 0 15,0-2 0-15,18-1-2 16,10-7 1-16,3-4-6 15,5-6-12-15,0-5-28 16,-1-5-17-16,-3 0 5 0,-3-15-16 16,-4-7 11-16,-9-12 12 15,-5-4 26-15,-8-3 19 16,-3 2 7-16,0 5 4 16,0 6 8-16,-6 7 15 15,0 7 3-15,0 4 9 16,4 8-2-16,0 2-19 15,2 0-16-15,0 0-2 16,0 0-13-16,0 14-4 16,0 5-6-16,0-1-28 15,0 0-15-15,0 1-51 16,0-4-58-16,0-4-112 0</inkml:trace>
  <inkml:trace contextRef="#ctx0" brushRef="#br0" timeOffset="-160274.28">22299 16151 672 0,'0'0'183'0,"0"0"-64"15,0 0 25-15,-27-72-25 0,3 59-51 16,-9 6-24-16,-10 7-7 16,-5 0-8-16,-5 14-8 15,0 11-5-15,12 3 5 16,6 0-9-16,16 0 2 15,11-2-14-15,8-2 0 16,11-2 0-16,22-10-1 16,11-2-2-16,7-9-3 15,1-1-7-15,1-3-19 16,-8-17-9-16,-3-9-1 16,-7-12 14-16,-8-9 0 15,-5-9 7-15,-7-4-2 16,-7-4 6-16,-8-3 11 15,0-1 5-15,-17 5 1 16,-7 16 5-16,2 14 6 0,5 14 25 16,6 15 6-16,3 2-12 15,3 5 0-15,-1 15-25 16,-2 23-5-16,5 15 5 16,3 9-5-16,0 2 2 15,7-1-2-15,10-6 0 16,5 0 0-16,5-6-34 15,2-5-73-15,7-8-89 16,3-9-212-16</inkml:trace>
  <inkml:trace contextRef="#ctx0" brushRef="#br0" timeOffset="-159824.92">22740 16040 954 0,'0'0'128'15,"0"0"28"-15,0 0-28 16,0 0-48-16,-97-18-40 16,69 32-15-16,3 6-5 15,6 6-11-15,8 1-5 16,6 2-3-16,5-2 2 16,0-1-3-16,18-8 0 15,8-5-3-15,9-8-1 16,3-5-7-16,0 0-15 15,0-16-6-15,-3-10-6 0,-3-9 10 16,-3-11-6-16,-3-7 4 16,-1-8-1-16,-5-6 9 15,-11-8 3-15,-6-4 13 16,-3-7 6-16,-8 6 3 16,-16 10 11-16,-2 15 18 15,1 21 26-15,8 17-11 16,6 15-5-16,0 6-3 15,3 35-35-15,3 21 2 16,4 15 3-16,1 2-4 16,9 1-5-16,12-5 1 15,-2-7-1-15,-2-5-3 0,-4-7-6 16,-1-5-69 0,-3-8-102-16,-1-9-113 0,0-9-318 15</inkml:trace>
  <inkml:trace contextRef="#ctx0" brushRef="#br0" timeOffset="-157058.89">23765 15989 631 0,'0'0'206'16,"0"0"-111"-16,0 0 63 16,0 0-39-16,0 0-39 15,0 0-33-15,-46-51-6 16,9 47-16-16,-14 4-5 15,-12 0-6-15,-2 10-3 0,0 7 10 16,12 1-6-16,14 3-3 16,15-4-4-16,15 3-8 15,9-1 0-15,2 0-2 16,23-4 2-16,6-4-4 16,8-6 2-16,6-5-4 15,0 0-7-15,2-8-19 16,-3-15-6-16,-2-8-16 15,-4-8 9-15,-7-11-2 16,-2-8-4-16,-8-8 20 16,-5-9 24-16,-7-3 7 15,-9-2 0-15,0 8 6 16,0 14 24-16,-11 19 27 0,1 18 0 16,3 11 4-16,2 9-20 15,4 1-11-15,-1 25-23 16,2 17-1-16,0 13 24 15,0 5-12-15,0 4 2 16,6-3-18-16,7-2 9 16,1-6-11-16,5-3 1 15,-1-8-1-15,5-9 0 16,2-8-1-16,0-8 1 16,5-7-5-16,1-5 4 15,4-5-8-15,-1 0-17 16,-1-12-2-16,-2-11 8 15,-2-4-3-15,-9-8 14 0,-8-1 7 16,-5 2 2-16,-7 5 2 16,0 4-1-16,-10 9 10 15,-6 3 2-15,-5 3-2 16,0 8 12-16,-1 2-9 16,-1 0-5-16,0 19-7 15,2 1 5-15,4 9-4 16,9-2-2-16,8 1-1 15,0 0 3-15,16-1-3 16,14-4 0-16,10-6-1 16,12-5-2-16,6-6 2 15,2-5-1-15,-1-1-7 0,0 0-1 16,-7-14 1 0,-3-5 1-16,-8-7 8 0,-7 3-10 15,-12-1 10-15,-7 7 1 16,-11 3 6-16,-4-1-1 15,0 2 21-15,-3 0-4 16,-11 4-6-16,-1 1-4 16,-2 3-5-16,4 5-6 15,-3 0-2-15,0 2-1 16,2 16 0-16,0 2-3 16,10 5 1-16,4 0-1 15,0-2-2-15,4-1-4 16,13-2-9-16,7-6-5 15,2-1-14-15,3-6-1 0,-1-3-21 16,0-4 5-16,-2 0 9 16,-4-4 8-16,-4-11 23 15,-2-7 7-15,-5 0 8 16,-7 0 0-16,-2 4 3 16,-2 5 11-16,0 1 43 15,-2 5 1-15,-4 3 10 16,3 2-23-16,2 2 2 15,1 0-17-15,-2 0-14 16,2 15-14-16,0 11 11 16,0 12-4-16,2 7-1 15,13 6-6-15,3 8 1 16,-3 8-3-16,-1 2 0 0,-4-1 0 16,-4-4-1-16,-5-11-1 15,-1-5-11-15,0-11-14 16,-1-7-4-16,-12-7 10 15,0-7-13-15,-2-8 0 16,-4-3 9-16,-4-5 6 16,-5 0 14-16,-5-10-2 15,-5-10 1-15,2-4 0 16,3-7-25-16,11-5-19 16,14-5-10-16,8-14-61 15,21-9-85-15,22-7-136 16</inkml:trace>
  <inkml:trace contextRef="#ctx0" brushRef="#br0" timeOffset="-156591.08">25033 15732 1051 0,'0'0'99'15,"0"0"45"-15,0 0-11 16,0 0-43-16,0 0-46 16,0 0-30-16,24-37-14 15,17 37 0-15,3 0 0 16,-7 17-1-16,-7 3-4 16,-11 6-4-16,-7 6-9 0,-8 2-8 15,-4 3 1-15,0-2 9 16,-13 0-7-16,-3-4-10 15,-2-7-3-15,0-4 7 16,3-6 1-16,3-7 7 16,3-5 4-16,3-2 9 15,0 0 8-15,2 0 4 16,1-14 3-16,3-8 0 16,0-9 14-16,0-6 1 15,13-4-3-15,8-7-2 16,4-2-7-16,0 0-5 15,-3 7-1-15,-3 10-4 16,-7 13 2-16,-6 10-2 0,1 9-14 16,1 1-4-16,2 8-69 15,5 11 2-15,-1 4-101 16,-5-1-147-16</inkml:trace>
  <inkml:trace contextRef="#ctx0" brushRef="#br0" timeOffset="-154474.81">25495 15831 649 0,'0'0'226'0,"0"0"-123"16,0 0 31-16,0 0-11 15,0 0-53-15,0 0-25 16,2 0-16-16,13-1-15 16,9-6-8-16,4-3-4 15,0 2 0-15,-1-2-1 16,-5-1-1-16,-4-1-1 15,-4-2-19-15,-7-3-10 16,-4 1 7-16,-3-1 7 16,0 2 5-16,-4 2 9 15,-16 3 4-15,-5 6 1 0,-5 4-2 16,-4 0 3-16,0 17 0 16,1 12 7-16,4 5 4 15,10 2 0-15,7 1-9 16,9-4 3-16,3-2-5 15,5-3-3-15,17-6-1 16,8-5-3-16,7-8 0 16,6-2-47-16,7-7-44 15,0 0-85-15,-6 0-71 16,-4-4-209-16</inkml:trace>
  <inkml:trace contextRef="#ctx0" brushRef="#br0" timeOffset="-154108.45">25856 15884 667 0,'0'0'270'0,"0"0"-177"16,0 0 45-16,0 0 1 15,0 0-71-15,0 0-39 16,31-18-21-16,7 10-5 16,4 0-2-16,-4-2-2 15,-2-3 0-15,-8-3 1 16,-4-1-33-16,-10-4-10 15,-8-1-5-15,-6-4-4 16,-2 2-4-16,-20 3 18 16,-9 7 26-16,-5 7 12 15,-5 6 5-15,4 1 8 16,4 8 24-16,5 17-7 0,7 8 6 16,6 4 10-16,9 2-10 15,6 1-1-15,0-3-11 16,12-3-6-16,12-7-1 15,9-4-4-15,7-6-10 16,7-7-3-16,5-6-1 16,4-4-32-16,2 0-116 15,-1-14-121-15,-3-6-405 16</inkml:trace>
  <inkml:trace contextRef="#ctx0" brushRef="#br0" timeOffset="-152964.47">26670 15741 958 0,'0'0'144'0,"0"0"-62"16,0 0 69-16,0 0-50 15,-28-75-29-15,25 74-25 0,3 1-21 16,-4 0-20-1,-1 14-5-15,1 12-1 0,-1 10 0 16,4 0 0-16,1 0 0 16,0-4-1-16,3-3 1 15,7-7-2-15,5-4 1 16,0-7 1-16,1-3-2 16,0-7-9-16,0-1-4 15,2-1 10-15,-2-16 0 16,2-5 2-16,-6-3 3 15,-1-1 0-15,-4-4 2 16,-3 4 4-16,1 2-3 16,-4 2 5-16,2 5-1 15,-3 5 3-15,0 5-1 16,0 4-6-16,0 3-1 0,3 0-2 16,2 13-9-16,4 8 2 15,0 8 7-15,1 0 0 16,2 2 0-16,0-4-2 15,0-2-6-15,3-6-10 16,-3-7-4-16,0-3 1 16,0-6 0-16,1-3 0 15,2 0 17-15,1-7 4 16,1-10 1-16,1-4-1 16,-5-2 3-16,2-2 3 15,-2 2-3-15,1 1 10 16,-2 2 7-16,-2 4-3 0,0 4-4 15,-3 3 2 1,-3 6-9-16,-1 3-1 0,3 0-5 16,6 7-8-16,-2 12 8 15,4 5 0-15,-2 4 0 16,-5 0-3-16,-1 1 1 16,-1-5 0-16,-1-2-14 15,1-5 2-15,-1-4-2 16,1-5-2-16,1-5 11 15,1-3 1-15,5 0 1 16,5 0 4-16,5-8 2 16,3-11-1-16,5-2 3 15,-2-1-2-15,2-5 4 0,0 1-3 16,-3 4 3-16,-5 3 5 16,-2 7 0-16,-7 6 0 15,-1 6-3-15,-3 0-7 16,3 4 0-16,-3 14-1 15,-3 8 0-15,-5 2 1 16,-1 3-4-16,0-3-10 16,-4-2-11-16,-7-4-28 15,3-6-21-15,0-7-48 16,3-3-27-16,5-6-57 16,0 0-60-16</inkml:trace>
  <inkml:trace contextRef="#ctx0" brushRef="#br0" timeOffset="-152770.55">27485 15398 685 0,'0'0'131'0,"0"0"-19"16,0 0 51-16,0 0-73 15,0 0-73-15,0 0-17 16,-4-15-2-16,24 49-1 15,1 7-47-15,-6 2-59 16,0-2-59-16,-3-4-139 16</inkml:trace>
  <inkml:trace contextRef="#ctx0" brushRef="#br0" timeOffset="-152259.06">27746 15533 739 0,'0'0'188'0,"0"0"-40"16,0-86 34-16,0 66-48 15,0 8-58-15,0 5-4 16,0 6-35-16,0 1-21 16,0 17-16-16,0 22 3 0,3 14 0 15,0 10 1 1,-3 0 0-16,0-4-4 0,0-5 0 15,3-7 0 1,4-9-1-16,2-9-1 0,6-7-13 16,8-10-33-16,7-9-12 15,5-3 19-15,1-3-30 16,3-19 1-16,-6-7 9 16,-4-10 6-16,0-4 15 15,-8-8 28-15,-5-2 10 16,-8-6 2-16,-8-6 17 15,0-2 25-15,0 5 21 16,-2 12-2-16,-4 20 17 16,2 15 5-16,2 9-12 15,1 6-25-15,-3 15-34 0,0 24-11 16,1 19 5 0,2 9 2-16,1 4-5 0,0-3-3 15,0 0 0-15,-3-11 0 16,-3-5-3-16,1-9-10 15,1-10-61-15,2-5-86 16,2-9-105-16,0-9-455 16</inkml:trace>
  <inkml:trace contextRef="#ctx0" brushRef="#br0" timeOffset="-151359.04">28695 15255 838 0,'0'0'148'16,"-3"-90"-32"-16,-6 60 38 16,0 10-48-16,2 8-14 15,2 9-26-15,-3 4-35 16,-6 30-23-16,-6 20 0 16,-2 17 14-16,3 6-4 15,6 3-2-15,6-4-2 16,7-3-9-16,0-8 0 0,6-7-5 15,15-10 0 1,7-8 0-16,3-11-2 0,2-8 0 16,1-7-4-16,-1-10-13 15,0-1-6-15,-1-7 1 16,-6-16-1-16,-3-6 0 16,-11-3 7-16,-8-3 7 15,-4 3 5-15,-1 2 6 16,-17 2 2-16,-5 6 3 15,3 8 2-15,6 5 14 16,4 6 10-16,7 3-14 16,1 4-14-16,2 18 0 15,0 7-3-15,5 3 5 0,19 1-1 16,10-2-3 0,7-3 1-16,4-7-2 0,1-5 0 15,-4-10 0-15,-4-3-4 16,-5-3 3-16,-5-7-4 15,-7-16-5-15,-4-8-5 16,-8-7-5-16,-6-6 0 16,-3 0 2-16,0 3-3 15,-7 10 16-15,-5 12 4 16,5 9 1-16,1 10 4 16,0 5 3-16,-3 25-6 15,0 12-1-15,4 4 14 16,5 4-4-16,0-1-7 15,11-6 2-15,16-6-1 0,9-7-4 16,11-8-2-16,10-11-15 16,13-11-117-16,9 0-156 15,7-22-299-15</inkml:trace>
  <inkml:trace contextRef="#ctx0" brushRef="#br0" timeOffset="-150709.04">29969 15701 851 0,'0'0'204'16,"0"0"-141"-16,0 0 64 15,0 0-30-15,0 0-40 16,0 0-33-16,19-11-7 16,24 9-4-16,12-2 5 15,2-1-14-15,-3-4-1 16,-8-2-3-16,-8-2-2 15,-8-3-10-15,-11-2-32 16,-12-1 11-16,-7 0 4 16,-1-1 8-16,-26 5-10 15,-12 2 26-15,-15 6 1 0,-1 7 4 16,0 0 9 0,6 20 15-16,11 10-1 0,10 8 0 15,10 3 4-15,12-2-10 16,6-1-3-16,10-1-4 15,22-4-1-15,11-4-4 16,11-5 0-16,5-9-5 16,5-4-2-16,2-8 2 15,-2-3-45-15,-6 0-44 16,-4-10-78-16,-12-7-73 16,-14-8-191-16</inkml:trace>
  <inkml:trace contextRef="#ctx0" brushRef="#br0" timeOffset="-149909.02">30564 15659 662 0,'0'0'237'0,"0"0"-139"15,0 0 42-15,-2-89 1 16,2 69-48-16,0 4-26 16,0 4 2-16,0 5-19 15,0 3-9-15,2 2-11 16,-2 2 0-16,1 0-19 15,-1 0-8-15,2 6-3 16,2 12 0-16,2 2 0 16,-1 3 0-16,0-3 1 15,-3-3 0-15,-2-2-1 16,1-6 0-16,-1-6-1 0,0-1-1 16,0-2 0-16,0 0 2 15,2 0-3-15,-2 0 3 16,1 0 3-16,1 0-3 15,-1-2-3-15,1-4 3 16,-1 2-3-16,-1 2 3 16,0-1-4-16,0 1-3 15,0 2 2-15,0 0-8 16,0 0 4-16,0 0-4 16,0 0 0-16,0 0-1 15,0 0 2-15,0 0-9 16,0 0 1-16,0 0 8 0,0 0 6 15,0 0 4-15,0 0 2 16,0 0 0-16,0 0 4 16,0 0-3-16,0 0 0 15,0 0 0-15,0 0 6 16,0 0 3-16,2 0-1 16,-2 0-2-16,5 0-6 15,6 7 2-15,4 11 1 16,8 4 2-16,2 6-2 15,-2 1-3-15,-1-1 0 16,-1-1 1-16,-5-4-3 16,0-3 1-16,-7-4-2 15,-1-5-12-15,-4-6-3 0,-2-4-7 16,-1-1 3 0,1 0 16-16,2-8 5 0,2-12-1 15,3-10 0-15,1-7 1 16,0-5-1-16,-1-3 1 15,1-5-1-15,-1 3 2 16,0 2-1-16,4 6 3 16,-4 5 0-16,2 5 2 15,-3 9 5-15,-2 6-8 16,-1 7 0-16,1 7-2 16,3 0-11-16,6 18-38 15,3 11-11-15,-2 10-68 16,-1 4-38-16,-3-1-50 15,-4 0-128-15</inkml:trace>
  <inkml:trace contextRef="#ctx0" brushRef="#br0" timeOffset="-149143.3">31083 15715 877 0,'0'0'114'15,"0"0"27"-15,0 0 12 16,0 0-81-16,0 0-45 16,0 0-18-16,46-20-7 15,-10 20-1-15,-2 0-1 16,-1 0 0-16,-2-4 0 0,-1-4 0 16,-5-5-4-16,-7-1-2 15,-3-2 6-15,-7-1 0 16,-5 2 4-16,-3 1-1 15,0-1 5-15,-12 2-3 16,-11 1 2-16,-8 6 0 16,-3 3 2-16,-4 3 7 15,1 0-5-15,7 12-2 16,6 10-4-16,8 4-2 16,8 3-3-16,8 6 0 15,3-2 0-15,20 1-1 16,5-5-1-16,2-4-3 0,3-7-10 15,-2-6-10 1,-1-8-1-16,0-4 6 0,-4 0 8 16,-3-14 10-16,-1-8 2 15,-4 0 4-15,-6-3-1 16,-1 2 1-16,-4 0 10 16,1 2 3-16,-1 3 15 15,-1 2-2-15,0 4 4 16,1 4-9-16,-4 3-4 15,0 2-5-15,0 3-10 16,4 0-6-16,4 11-4 16,3 11 4-16,2 4 0 15,-4 5 0-15,-1 1-2 16,-3-1 0-16,-2-3-19 16,-3-5-5-16,0-6 3 0,0-6-4 15,1-7 7-15,-1-2 7 16,5-2 12-16,6-3 1 15,5-13 4-15,5-5-1 16,2-3 4-16,2-4 5 16,0 1 1-16,0 3 0 15,-2 4-6-15,-7 11 3 16,-4 4 1-16,0 5-6 16,0 0-4-16,1 15-2 15,-1 9-4-15,-3 2 4 16,-3 6-23-16,-7-2-30 15,-2-2-62-15,0-3-87 0,0-9-179 16</inkml:trace>
  <inkml:trace contextRef="#ctx0" brushRef="#br0" timeOffset="-145742.34">17151 14105 753 0,'0'0'121'0,"0"0"-53"15,-3-94 71-15,-1 75-6 16,-1 5-30-16,4 8-26 15,-2 5-26-15,3 1-14 0,-1 0-20 16,-4 16-11-16,-4 18-3 16,-5 12 12-16,-6 12 5 15,-1 0-9-15,4 0-5 16,3-7-3-16,6-6-1 16,5-10-2-16,3-13 0 15,0-8-2-15,0-9 0 16,14-5-1-16,8-2 2 15,8-18 1-15,2-10 1 16,1-6-1-16,-3 1 1 16,-2-2 0-16,-1 6-1 15,0 4 1-15,1 5-1 16,-2 6 0-16,-1 8 0 0,2 5-2 16,-2 3 2-16,2 1-2 15,-3 18 1-15,-3 12-1 16,-5 6 2-16,-5 1-1 15,-5 4-1-15,-6-1-11 16,0-3-4-16,-11-4 2 16,-5-4-1-16,-6-7-2 15,-4-3-1-15,1-8 4 16,-5-5 1-16,-3-3 1 16,-3-4 5-16,1 0 3 15,-1 0-2-15,6-11-1 16,6-6 1-16,8-5 0 0,10-5-7 15,6-5-28-15,7-2-17 16,29 4-14-16,12 2-11 16,10 7-26-16,3 7-13 15,-1 4-134-15</inkml:trace>
  <inkml:trace contextRef="#ctx0" brushRef="#br0" timeOffset="-145344.04">17748 14393 708 0,'0'0'185'0,"0"0"-100"16,0 0 80-16,0 0-47 16,0 0-87-16,0 0-21 15,79-66 5-15,-51 46-10 16,-1 0 1-16,-5-1-3 15,-6 0-1-15,-3 0-2 16,-7 2-2-16,-6 2-2 16,0 5-5-16,-15 2 7 15,-12 4 1-15,-12 6 0 16,-4 0 1-16,-5 10 2 16,3 12 3-16,7 5 6 15,8 5-4-15,11 1-2 16,9 1 1-16,10 0-4 15,0-2 0-15,23-3 0 0,14-6-2 16,11-9-1-16,9-7-6 16,7-7-25-16,3 0-63 15,0-7-56-15,-4-10-35 16,-8-5-75-16,-4-5-137 16</inkml:trace>
  <inkml:trace contextRef="#ctx0" brushRef="#br0" timeOffset="-144002.79">18697 14145 642 0,'0'0'241'16,"0"0"-80"-16,0 0-6 15,0 0-44-15,0 0-38 16,0 0-30-16,-88-33-6 0,67 47-17 15,0 7 1-15,1 7-5 16,8 1-1-16,4 3-7 16,6 1-5-16,2-3-2 15,2-4-2-15,15-6 1 16,7-4-2-16,6-10-1 16,3-2-13-16,0-4-18 15,-2 0 3-15,-3-14-7 16,-5-6 12-16,-8-3 10 15,-6-4 12-15,-5 0 4 16,-4 1 0-16,0 1 1 16,0 8 7-16,-4 1 6 15,-2 6 9-15,1 6 8 16,4 1-4-16,1 3-5 16,0 0-17-16,0 0-5 0,0 7-7 15,0 9 6-15,4 0 0 16,1 1 1-16,-1-3-7 15,-2-5-28-15,-2-1-21 16,0-2-41-16,0-3-58 16,-15 0-71-16,-5-3-181 15</inkml:trace>
  <inkml:trace contextRef="#ctx0" brushRef="#br0" timeOffset="-142060.75">18375 14150 421 0,'0'0'91'0,"0"0"-7"16,0 0 44-16,0 0-33 15,0 0-34-15,0 0 6 16,-36-43-9-16,28 39-3 0,0 1-16 16,0 1-2-16,-1 2 3 15,-5 0-6-15,-8 7-8 16,-5 17-8-16,-6 6 3 15,2 6 7-15,3 3 3 16,7-3-9-16,10-1-8 16,10-3-7-16,1-5-1 15,18-3-3-15,19-8-2 16,12-6-2-16,10-7-6 16,8-3-9-16,2 0-64 15,-3-3-51-15,-12-3-90 16,-20-4-234-16</inkml:trace>
  <inkml:trace contextRef="#ctx0" brushRef="#br0" timeOffset="-141293.58">18789 14212 568 0,'0'0'162'16,"0"0"-30"-16,0 0 21 0,0 0-40 16,0 0-45-16,0 0-18 15,-11-15-23-15,11 20-10 16,0 14-6-16,0 6 44 15,6 4-26-15,5-3-13 16,7 0-4-16,1-3-4 16,4-2-8-16,0-8 2 15,1-1-2-15,-1-8-14 16,1-3-53-16,-2-1-38 16,-1 0-41-16,-3-3-25 0,-2-9-64 15,-2-2-46 1</inkml:trace>
  <inkml:trace contextRef="#ctx0" brushRef="#br0" timeOffset="-140560.53">19113 14115 469 0,'0'0'163'15,"0"0"41"-15,0 0-15 16,-9-73-39-16,4 67-28 16,2 4-33-16,0 2-29 15,-3 0-18-15,-7 17-23 16,-1 8 3-16,1 4 6 15,7 3-8-15,6 2-6 16,0 0-4-16,2-3-3 16,14-4-2-16,2-4-3 15,6-7 0-15,0-4-2 16,-1-5 0-16,0-6 0 0,-4-1 0 16,-2 0 0-16,-4 0-2 15,0-11-5-15,-4-4-1 16,-1-6 5-16,-3 1-5 15,-2-3 5-15,-3 3 3 16,0 0 0-16,0 4 0 16,0 3 0-16,0 4 3 15,0 1 6-15,0 5 0 16,0 2 2-16,0 1-10 16,4 0-1-16,5 8-1 15,6 12 1-15,1 7 0 16,1 5 1-16,-1-1-1 15,3-1-1-15,1-4-3 0,2-5-7 16,2-4-5-16,1-7-3 16,-4-5-1-16,2-5-4 15,-3 0 15-15,-5-2 4 16,0-15 5-16,-4-5 0 16,-2-5 3-16,-1-5-1 15,-3-1 2-15,0 1 2 16,-2 3 1-16,3 5 1 15,4 7 0-15,2 3-3 16,3 6 0-16,4 4-4 16,3 4-1-16,4 0 0 15,-2 4-1-15,1 11-1 16,-2 4 2-16,-1 1 0 0,-4 1-7 16,-2 1-19-16,-2 3-1 15,0-1-27-15,-3-2 2 16,-2-1 46-16,-3-4-12 15,-6-2-49-15,-9-1 25 16,-14-2-3-16,-8-2 5 16,-3-3 33-16,4-4 6 15,8-3 2-15,7 0 0 16,7 0-1-16,8-4-3 16,0-12-64-16,23-3-87 15,6-5-3-15,4-2-81 16</inkml:trace>
  <inkml:trace contextRef="#ctx0" brushRef="#br0" timeOffset="-140140.72">20033 14216 494 0,'0'0'196'0,"0"0"-38"16,0 0 9-16,0 0-40 16,0 0 2-16,0 0-66 15,73 3-35-15,-47-13-15 16,0-4-10-16,0-4-2 15,-7 0 1-15,-4-1-2 16,-6-1 1-16,-6 3-1 16,-3-3 0-16,0 3-3 15,-14 1-5-15,-9 6 4 0,-7 4 2 16,-1 6 2 0,-2 2 1-16,3 18-1 0,2 8 1 15,2 6 3-15,8 5 4 16,3-1 11-16,9-1-1 15,6-6-5-15,0-4 4 16,9-4-6-16,18-6 1 16,6-6-1-16,7-7 1 15,4-4-3-15,0 0-9 16,3 0 0-16,2-8 0 16,-8-1-3-16,-6 2 2 15,-13 2-21-15,-13 2-6 0,-6 3-6 16,-3 0-4-1,0 0-7-15,0 0-56 0,-1 0-21 16,-11 3-80-16,-3 3-89 16</inkml:trace>
  <inkml:trace contextRef="#ctx0" brushRef="#br0" timeOffset="-139327.9">20916 13785 685 0,'0'0'93'16,"0"-91"-2"-16,0 68 44 15,0 10 7-15,0 8-19 16,0 5-51-16,0 0-45 16,0 15-20-16,6 14 3 15,9 17 15-15,-2 9-8 0,-3 5-2 16,-2 4-5-1,-5-2-3-15,-1-3-6 0,-1-1 3 16,1-5-4-16,-1-9-2 16,1-6 0-16,1-11-34 15,0-10-52-15,0-7-64 16,-2-9-58-16,2-1-130 16</inkml:trace>
  <inkml:trace contextRef="#ctx0" brushRef="#br0" timeOffset="-138577.89">20761 14137 733 0,'0'0'148'0,"0"0"-32"16,0 0 44-16,0 0-24 0,0 0-60 16,0 0-29-16,46-17-17 15,18 5 2-15,9-3-18 16,5 1-8-16,-2 1-5 15,-9 0 0-15,-12 5-1 16,-16 3-4-16,-16 4-4 16,-13 1-25-16,-8 0 1 15,-2 0 12-15,-6 7 6 16,-16 11 14-16,-6 5 2 16,-3 0-1-16,5 1 0 15,7 1-1-15,9-4 0 16,8-1-1-16,2-5 2 0,8-4-2 15,17-3 2-15,8-6-2 16,6-2 1-16,0 0-2 16,1-7-1-16,-5-10 2 15,-3 0-8-15,-5-1-2 16,-7-5-16-16,-9-1-6 16,-8-2 7-16,-3-2 3 15,-11-1 0-15,-17 0-4 16,-8 3 18-16,-2 5 9 15,2 8 0-15,6 5 6 16,9 6 17-16,9 2 2 16,6 0-7-16,6 10-15 15,0 7-1-15,14 3-2 16,13-1 0-16,8-3-2 16,7-6 1-16,4-4-5 0,2-6-5 15,-2 0-24-15,-1-1-1 16,-6-14-5-16,-6-11 18 15,-7-3 6-15,-6-5 17 16,-7-7 0-16,-5-4 1 16,-7-2 2-16,-1-2 9 15,0 4 11-15,-9 2 27 16,-4 7 8-16,0 10 5 16,3 9-2-16,4 9-8 15,5 8 2-15,-1 3-39 0,-1 28-14 16,3 18-1-16,0 14 11 15,0 5-7-15,0 2-2 16,8 0-3-16,2-8 3 16,2-11-6-16,-1-9 3 15,-2-8-43-15,1-7-57 16,1-8-100-16,2-9-101 16,2-10-272-16</inkml:trace>
  <inkml:trace contextRef="#ctx0" brushRef="#br0" timeOffset="-137394.83">21614 14034 820 0,'0'0'102'0,"0"0"38"0,0 0-9 16,0 0-57-16,0 0-31 15,129-22-10-15,-64 14-21 16,3-1-8-16,-6-2-4 15,-8 2-1-15,-8-4-17 16,-9 2-22-16,-9 3 6 16,-7 3 16-16,-10 0 7 15,-8 1 10-15,-3 0 1 16,0 0 6-16,0-1 4 16,0 3 0-16,0 2 2 15,0 0-3-15,0 0-2 16,0 0-4-16,0 0-3 0,0 0 1 15,0 0-2-15,0 0 1 16,0 0 0-16,0 0 1 16,0 0-1-16,0 0-3 15,0 0 3-15,0 0 0 16,0 0-1-16,0 0 1 16,0 0 2-16,0 0-1 15,0 0 0-15,0 0-1 16,0 0 0-16,0 0 0 15,0 0 1-15,0 0-1 16,0 0 0-16,0 0 1 16,0 0-1-16,0 0 0 0,0 0 0 15,0 0 1-15,0 0-1 16,0 0 0 0,0 0-2-16,0 0 1 0,0 0-4 15,0 0 1-15,0 0 4 16,0 0-6-16,0 0 5 15,0 0-3-15,0 0 3 16,0 0 1-16,0 0-4 16,0 0 3-16,0 0 0 15,0 0-2-15,0 0 1 16,0 0 1-16,0 0 0 16,0-2 1-16,0 2 3 15,0-1-1-15,0-1 2 16,-3 2 6-16,-14 0-1 0,-8 5-9 15,-7 15 5-15,-2 8 4 16,-1 5 9-16,3 0 2 16,13-2-4-16,7 0-9 15,12-6-3-15,0-6-2 16,16-2-2-16,13-6-2 16,6-7-1-16,3-4-1 15,-2 0-19-15,-2-6-2 16,-9-8 1-16,-2-5 9 15,-6 0 4-15,-5-2 1 16,-7-4 8-16,-5 0 2 16,0 2 0-16,0 0 3 15,-8 4 3-15,1 5 5 16,5 9 23-16,1 2 12 0,1 3-10 16,0 0-17-16,3 10-13 15,13 10-6-15,8 4 9 16,3 0-5-16,0-2-4 15,4-5 2-15,2-5-1 16,1-1-1-16,2-5-2 16,-1-6-11-16,-2 0-10 15,-5-6-12-15,-4-15-3 16,-5-6 12-16,-4-9 8 16,-3-10 7-16,-6-9 9 0,-5-9-2 15,-1-3 3 1,0-3-1-16,0 0 4 0,-14 2 6 15,-2 10 8-15,3 12 19 16,1 20 24-16,6 15-7 16,1 11-1-16,-1 17-32 15,-1 25-17-15,1 19 19 16,5 11 0-16,1 5-17 16,0 3 3-16,9-5-5 15,4-5-2-15,-4-14 0 16,-1-5-3-16,6-6-32 15,15-4-61-15,10-2 26 16,16-7-103-16,6-11-363 16</inkml:trace>
  <inkml:trace contextRef="#ctx0" brushRef="#br0" timeOffset="-135761.22">23150 13955 762 0,'0'0'138'16,"0"0"-31"-16,-27-75 53 15,19 61-22-15,2 4-53 16,3 8-28-16,3 2-16 15,-2 0-37-15,1 20-4 16,1 8-2-16,0 11 2 0,14-3-3 16,11-1 1-1,1-4-2-15,3-1-27 16,-5-7-10-16,-7-1-4 0,-3-3-3 16,-10-7-5-16,-4 1-5 15,0-4-4-15,-13 2 7 16,-16-5 8-16,-5-1-8 15,-4-3 25-15,5-2 15 16,9 0 15-16,10 0 2 16,11-13 12-16,3-7 18 15,17-8-8-15,21-5-11 16,12-6-6-16,8-2 7 16,5 2-5-16,-2 3-3 15,-4 6 6-15,-10 8 4 16,-13 6 3-16,-10 4 11 0,-12 5 7 15,-7 3 12 1,-4 1 9-16,-1 2 14 0,0 0-8 16,0-2-5-16,0 3-12 15,-7-1-18-15,-1 1-16 16,1 1 0-16,1 16-8 16,3 5-2-16,3 4 2 15,0 3-3-15,0-3 1 16,5 1-3-16,11-3 2 15,6-2-2-15,5-3-1 16,3-4-2-16,3-3 1 16,-1-7 1-16,0-3-15 15,-4-2-5-15,-3 0-7 16,-5-4 7-16,-4-12 0 0,-5-7 7 16,-5-6 7-16,-5-3 2 15,-1-2 5-15,0 0 0 16,0 2 0-16,-1 9 4 15,-4 8 9-15,2 6 8 16,0 8 10-16,2 1-12 16,-1 1-17-16,2 20-2 15,0 7 0-15,0 7 0 16,0 1 0-16,5 0-1 16,8-4 1-16,10-3 0 15,5-5-6-15,5-7-29 16,4-7-4-16,6-5-13 15,-2-5-19-15,-1 0-1 0,-2-2-3 16,-6-15 31-16,-7-3 28 16,-7-6 12-16,-3-6 4 15,-6 1 3-15,-7 2-1 16,-2 2 23-16,0 7 40 16,0 4 7-16,-7 4 7 15,0 3-11-15,0 3-14 16,2 4-6-16,4 2-16 15,-1 0-12-15,1 0-19 16,-4 17 0-16,2 6 2 16,0 4-2-16,3 2 0 15,0 0-1-15,0-1 1 16,0-2-1-16,3-5 1 0,5-3-3 16,-2-6 1-16,2-5 0 15,-3-5-1-15,-1-2 1 16,3 0-1-16,2-9 2 15,4-11 2-15,-1-6-1 16,0-5 0-16,-3 1-1 16,-2 1 0-16,2 2 4 15,-2 5-4-15,-1 3 3 16,1 5-3-16,-3 4 1 16,1 8-1-16,2 2 1 15,0 0-1-15,4 3-1 16,4 13-1-16,-2 8 1 0,-1 1-1 15,2 2 2-15,-4-1 0 16,2-4-1-16,-3-3-7 16,0-5-5-16,0-5-7 15,-3-4-6-15,1-5 3 16,1 0 13-16,3-3 10 16,5-17 0-16,0-4 0 15,2-4 0-15,0-3 1 16,-3-3 1-16,2 3 0 15,-3 4 3-15,-2 10 1 16,-5 9 1-16,-1 8 1 16,2 0-3-16,2 21-5 0,-1 10 2 15,-3 6 1-15,-3 1-2 16,-1 2-1-16,-2-3 0 16,4-1 0-16,2-2-6 15,8 2-33-15,17 3-51 16,21-2-61-16,17-4-28 15,17-10-499-15</inkml:trace>
  <inkml:trace contextRef="#ctx0" brushRef="#br0" timeOffset="-134062.18">25140 13894 818 0,'0'0'111'0,"0"0"24"16,0 0 16-16,-82-20-43 15,78 20-53-15,4 0-28 16,0 0-15-16,1 0-7 15,22 6 2-15,14-1 4 16,14-5-1-16,4 0-6 16,3-7-2-16,-7-12-4 15,-7-4-19-15,-8-8-10 16,-9-3-9-16,-8-7 10 16,-7-2 13-16,-4-6 13 0,-8-2 4 15,0 1 5-15,-5 4 17 16,-8 10 24-16,-2 14 20 15,4 12 4-15,5 8-6 16,-2 2-22-16,-4 12-21 16,-6 21-16-16,-2 16 12 15,1 15 0-15,10 3-5 16,4 5-4-16,5 3-3 16,0-4-2-16,0-8-2 15,14-9 0-15,1-12-1 16,-2-9 0-16,4-10-1 15,-2-9-2-15,2-9-1 0,3-5-2 16,4 0-7-16,3-12 2 16,-1-12-9-16,0-2 2 15,-5-6 4-15,-5-1 9 16,-7 0-1-16,-3 1 0 16,-4 9 6-16,-2 8 1 15,0 11-1-15,0 4 1 16,0 0-4-16,4 8-2 15,3 14 0-15,4 5 1 16,4 0 5-16,1 0-1 0,8-4 0 16,3-3 1-1,6-5-2-15,6-5 1 16,4-6-2-16,2-4-1 0,1 0 3 16,-4-10-2-16,-2-9 2 15,-7-4 0-15,-6-4 0 16,-8 0 0-16,-10 0 2 15,-7 2 1-15,-2 2 0 16,-7 6 0-16,-16 5 2 16,-7 7 4-16,-4 5-3 15,1 2-3-15,6 18 4 16,6 6-6-16,6 6-1 16,9 2 0-16,6 0 0 15,0-2-2-15,6-4 0 16,15-2 1-16,5-6-1 0,0-5-1 15,4-7-2-15,-3-2 0 16,0-6 0-16,-4 0-1 16,-2-3 1-16,-6-13 5 15,-2-1 0-15,-3-5 0 16,-6-3 1-16,1-3 1 16,-4-1-1-16,1-3-1 15,1 5 1-15,1 8 2 16,-3 8-3-16,1 8 10 15,1 3-7-15,4 0-3 16,4 13-1-16,5 12 1 16,-1 4 3-16,0 3-2 15,-1-2 0-15,-1-5-1 16,-1-3 1-16,3-5-1 0,-2-4 2 16,3-6-2-16,1-7 0 15,4 0-2-15,1-9 2 16,1-11 0-16,-1-4 3 15,-1-5-4-15,-3-4 1 16,-2-4-1-16,-2 1 1 16,-4 2 0-16,-1 7 2 15,-4 9 0-15,-2 8 1 16,-3 7 1-16,1 3 8 16,4 4-12-16,3 17-3 15,4 9 2-15,2-1 1 0,-2 2 0 16,0-4 0-1,-2-1-1-15,1-2-11 0,-2-6-11 16,-2-2-14-16,-3-4-21 16,-4-2 5-16,0 0 6 15,-1-1 1-15,-17-3 10 16,-6 1-3-16,-6-2-4 16,-2-1-13-16,-1 1-32 15,3 0-145-15,8-5-69 16</inkml:trace>
  <inkml:trace contextRef="#ctx0" brushRef="#br0" timeOffset="-133479.58">27294 13551 582 0,'0'0'271'0,"2"-121"-172"16,-7 80 38-16,-9 15 53 16,1 13-70-16,6 7-38 15,-1 6-13-15,-8 14-36 0,-1 25-22 16,-6 17 8-16,3 13-5 16,11 2-2-16,3 6-10 15,6-1 1-15,0-2-3 16,0-6 1-16,0-10-2 15,0-10-3-15,0-10-43 16,8-8-54-16,-1-9-108 16,5-11-96-16,-1-7-161 15</inkml:trace>
  <inkml:trace contextRef="#ctx0" brushRef="#br0" timeOffset="-133011.68">26990 13908 771 0,'0'0'204'16,"0"0"-109"-16,0 0 100 16,0 0-44-16,0 0-60 15,0 0-33-15,7-37-32 16,42 30-21-16,13-2-4 16,-3 3-1-16,1-1 0 15,-7 1-1-15,-4 0-8 16,-8 1-19-16,-14 5-24 15,-11 0-1-15,-10 0 9 16,-6 4 12-16,0 13 16 0,-12 3 16 16,-13 3 1-1,-3 4-1-15,4-2 1 0,9-2 2 16,7-5-3-16,8 0 1 16,0-4 1-16,25-5-1 15,14-2 0-15,11-7 1 16,5 0 0-16,0 0 1 15,-7-9-3-15,-8-3-1 16,-9-2 1-16,-8-1 3 16,-10-3-3-16,-8-1 1 15,-5-3 0-15,0-3-1 16,-12-2 2-16,-12 4 3 16,-7-1-4-16,-8 7 5 15,-7 12-3-15,-5 5 2 16,-1 0-2-16,6 20 0 0,8 1-3 15,13 4-7-15,11 0-106 16,14-4-180-16,17-4-305 16</inkml:trace>
  <inkml:trace contextRef="#ctx0" brushRef="#br0" timeOffset="-131694.47">28108 13462 827 0,'0'0'97'16,"10"-81"-16"-16,-7 55 66 16,-2 9-20-16,1 8-38 0,-2 8-20 15,0 1-33 1,0 0-26-16,0 18-9 0,0 16-1 16,0 11 7-16,-8 7 1 15,-1 2-6-15,0-2 2 16,-1 0-1-16,1-5-2 15,1-3-1-15,3-5 0 16,5-8-1-16,0-8 2 16,0-9-3-16,0-8 2 15,8-6-3-15,13 0 0 16,5-9 3-16,6-11 5 16,4-2-2-16,-5 0-2 15,-3 3 1-15,-2 2-1 16,-2 3 1-16,-2 4-2 15,0 3 0-15,-3 2-2 0,1 5 2 16,3 0-3-16,-1 10 2 16,4 13-1-16,-4 9-3 15,-8 5-7-15,-9 4-8 16,-5 0-3-16,0-3-11 16,-18-7 11-16,-7-3 3 15,-5-8 1-15,-6-6 4 16,-2-5 5-16,-4-6 1 15,-3-3 9-15,1 0 0 16,3-9-1-16,8-5 1 0,10-6 0 16,10 0 0-1,9-7 0-15,4 0-4 16,15-6-20-16,22 3-50 0,17 6-22 16,9 7-43-16,6 13-36 15,-4 4-103-15</inkml:trace>
  <inkml:trace contextRef="#ctx0" brushRef="#br0" timeOffset="-131328.56">28692 13951 746 0,'0'0'160'15,"0"0"-25"-15,0 0 18 16,0 0-82-16,43-73-39 0,-12 51-1 15,2 2-10-15,-2-4-12 16,-4-2-5-16,-6-1 0 16,-6 1-4-16,-7 2-1 15,-8 4-1-15,0 6-12 16,-27 2-1-16,-12 9 11 16,-13 3 4-16,-5 0 3 15,1 20 3-15,6 9 10 16,13 8 13-16,11 2-4 15,15 3-7-15,11-3-4 16,0 0-6-16,25-6-2 16,16-7-1-16,12-3-5 0,10-9-1 15,6-7-2 1,-1-6-17-16,-3-1-59 0,-3 0-70 16,-6-11-98-16,-7-7-251 15</inkml:trace>
  <inkml:trace contextRef="#ctx0" brushRef="#br0" timeOffset="-119514.61">29445 13869 496 0,'0'0'173'0,"0"0"-116"16,0 0 67-16,0 0 19 15,0 0-32-15,0 0-23 16,-8-5-8-16,7 5-25 15,1 0-18-15,0 0-7 16,0 0-9-16,0 0-9 0,6 0-2 16,22 0-5-1,13 0 2-15,6-5-7 0,-3-4-2 16,-5-4-7-16,-8-2-14 16,-7-4-29-16,-8 1-21 15,-10-3 26-15,-6-2 1 16,0 3 29-16,-14 0 8 15,-13 3-5-15,-4 6 13 16,-4 8 2-16,0 3 6 16,4 0 17-16,1 17 2 15,2 12-1-15,4 10 10 16,1 5-3-16,10 3-5 16,12-2-11-16,1-2-7 15,14-5-4-15,18-6-4 16,8-10-2-16,8-8 0 0,3-9-59 15,2-5-54-15,-4 0-62 16,-7-11-161-16</inkml:trace>
  <inkml:trace contextRef="#ctx0" brushRef="#br0" timeOffset="-118380.7">29848 13754 708 0,'0'0'218'16,"0"0"-131"-16,0 0 77 0,-24-86-12 15,24 76-50-15,0 5-32 16,0 5-18-16,0 0-21 16,4 0-15-16,10 5-10 15,6 16 5-15,2 11 3 16,-3 9-4-16,-1 5-5 15,-5 0-1-15,0-2-2 16,0-5-2-16,-3-6 1 16,3-6-1-16,-4-6 0 15,0-8-2-15,0-4 1 16,-3-9-10-16,5 0-1 16,2-9 9-16,2-15-1 15,0-13-1-15,-5-2 2 0,-2-6 0 16,-1 2 1-1,1 1 2-15,-2 3 0 0,1 8 0 16,2 6 0-16,1 8-1 16,0 5 0-16,-1 5-1 15,2 6-2-15,1 1 2 16,5 4-2-16,1 13 1 16,-1 7 0-16,0 2-11 15,-1 3-7-15,-1-5 1 16,-1-2 4-16,-1-5-7 15,3-5 2-15,1-7-5 16,2-5 5-16,5 0 12 16,1-5 4-16,0-16 3 15,-2-4 2-15,-2-2 1 0,-6-1 2 16,-2 5 1-16,-5 0 5 16,-5 7 15-16,-3 3-4 15,0 3 4-15,-2 3 0 16,-11 6-3-16,-8 1-17 15,-7 6 4-15,-5 18-6 16,-1 7-2-16,2 9 2 16,7 2 0-16,7 0 1 15,11-1-3-15,7-7 5 16,0-7-5-16,22-3-3 16,12-5 3-16,8-9-1 15,4-8-1-15,-2-2-2 16,-3 0-8-16,-3-10-4 0,-6-7 5 15,-3-7 6-15,-7 4 5 16,-7-2 1-16,-6 1 1 16,-3 3 0-16,-2 0 2 15,-2 2 15-15,-1 2-1 16,2 3-5-16,-1 3 0 16,-1 5 0-16,1 2-4 15,-2 1-3-15,3 0-4 16,3 3-4-16,3 17 0 15,-2 5 2-15,-1 2 0 16,-1 2 1-16,-2-3 0 16,2 1-2-16,-2-5 1 0,-1-3 0 15,1-7-2-15,-1-3 1 16,-1-3 1-16,2-6-1 16,6 0 1-16,7 0 0 15,4-9 1-15,4-9 0 16,0-4 0-16,1-6-1 15,2-2 2-15,1 2 0 16,0 3 0-16,-1 3 2 16,-4 8 2-16,-4 5 5 15,-1 6-7-15,-2 3-4 16,1 4 1-16,-2 18-1 16,-2 5-1-16,-1 4 0 15,-3 0 0-15,1 1-4 16,2 0-9-16,5-6-11 0,1 1 4 15,5-5-42-15,7-5-52 16,3-5-77-16,3-4-91 16,-2-6-563-16</inkml:trace>
  <inkml:trace contextRef="#ctx0" brushRef="#br0" timeOffset="-118037.36">31499 13950 495 0,'0'0'452'15,"0"0"-310"-15,0 0 58 0,0 0-56 16,0 0-38-16,0 0-45 16,0-45-17-16,0 45-17 15,-2 0-18-15,-3 0-9 16,2 11 3-16,-2 3-3 15,4 3 0-15,1-4-3 16,0-1 1-16,3-3-2 16,8-3 0-16,0-6-5 15,-4 0 1-15,-1 0-7 16,0 0-2-16,-6-10 6 16,0-7-6-16,-6-2-1 15,-12 4-26-15,-6 6-14 16,-5 6-41-16,-6 3-55 0,-1 5-82 15,2 12-201 1</inkml:trace>
  <inkml:trace contextRef="#ctx0" brushRef="#br1" timeOffset="-102950.85">26635 1509 499 0,'0'0'164'0,"0"0"-115"16,0 0 47-16,0 0 6 16,0 0-21-16,0 0-28 15,-27-20-18-15,27 20-14 16,0 0-3-16,0 0-4 16,0 0-8-16,0 0 0 15,0 0-6-15,9 0-1 16,15 0 1-16,8 0 1 15,4 0 1-15,2 0-2 0,2 0-2 16,2 0 1-16,1 0-3 16,2 0 2-16,-2-2-10 15,0 0 6-15,-1-2 1 16,0-1-4-16,-1-1 5 16,1 0 1-16,3 2 0 15,-2 2 2-15,-1 0 1 16,-3 1-1-16,-5 1 1 15,-1 0 0-15,0 0-3 16,1 0 2-16,2 0-1 16,4 0 2-16,2 0 0 15,3 0-3-15,1 0 3 16,0 0-8-16,-1 0-3 0,-2 0 1 16,-1 0-3-1,-5 0-5-15,-2 0 13 0,-4 0-2 16,-1-4-4-16,-2 4 6 15,-1-5-10-15,0 3 14 16,-1-1 0-16,3 0-4 16,0-1 3-16,4 1-8 15,3-2 10-15,0 0-2 16,0 3-2-16,-2-3 0 16,-1 0-7-16,-1 2 2 15,-6 2-10-15,-2-2 8 16,-6-1-3-16,-6 1 3 0,-3 0 11 15,0 2 2-15,-3-2-1 16,0 0 1-16,0 1 2 16,1-3-4-16,0 3 2 15,0-1 1-15,-1 0-2 16,0 2 1-16,-1-2 2 16,-3 0-2-16,-1 1 8 15,1 2 5-15,-2 0 12 16,0 0 22-16,0-2 1 15,0 2 5-15,-3-3-11 16,-12 2-28-16,-2-2-5 16,0 0-6-16,-1 3 5 15,6 0 10-15,3 0 2 16,2 0-1-16,5 0-13 16,1 0-5-16,-1 0-2 0,2 0-1 15,0 0-1-15,0 4-7 16,2 2 3-16,8 2 0 15,2-2 1-15,1-3-1 16,-2-3-6-16,-4 0-24 16,-1 0 24-16,-3 0 9 15,-3 0 2-15,0 0 14 16,0-7 5-16,0-3 14 16,-9 1 0-16,2 3-1 15,1-2-10-15,-1 5 2 0,1 2-4 16,-4 1-7-1,-2 0-5-15,-8 4-8 0,-3 15 0 16,0 4 1-16,6 4-1 16,5-1-2-16,9-2-6 15,3-3 3-15,0-5 0 16,10-2 0-16,9-8-3 16,6-1 1-16,2-5-2 15,1 0 1-15,-1-2-2 16,-8-9-5-16,-4-4 11 15,-7-2 4-15,-7-4 1 16,-1-1 5-16,-1 1-4 16,-15 5-2-16,-6 5-11 15,-5 6-2-15,-5 5-19 16,-7 0-50-16,-4 11-54 0,-1 7-104 16,0-2-289-16</inkml:trace>
  <inkml:trace contextRef="#ctx0" brushRef="#br1" timeOffset="-100316.89">26638 1523 714 0,'0'0'161'0,"0"0"-95"15,0 0 64-15,0 0-27 16,0 0-41-16,0 0-29 16,-29-31-19-16,29 31-10 15,-5 2-4-15,2 15-1 16,1 2 0-16,2 1 1 15,0-6-5-15,5-1 3 0,14-3-5 16,8-4 0-16,4-3 2 16,3-3 4-16,-4 0-11 15,-8-5-17-15,-9-5 17 16,-10-2 12-16,-3-2 2 16,-3-4 7-16,-16 2 3 15,-7 1-12-15,-3 7-1 16,-1 8 1-16,7 0 0 15,3 0 3-15,10 4-2 16,5 6-1-16,5 1-5 16,0 0-2-16,0 2 4 15,6-3 1-15,3 0 1 16,5-1 0-16,-5-4-3 0,0 0 4 16,-1-2-9-16,-3-3-36 15,-2 0-44-15,-3 0 4 16,0 0 22-16,0 0 28 15,0 0 23-15,0-5 12 16,0-2 0-16,0-1 4 16,0 1 24-16,0 0 0 15,0 2 9-15,0 0 11 16,0 2 2-16,0 1 4 16,0 1-6-16,0 1-8 15,0 0-3-15,0 0-17 16,-2 0-10-16,1 0-10 15,-2 12 0-15,-2 7 0 16,0 12 3-16,0 3 0 0,1 7 7 16,2 4-2-16,-1 6 3 15,0 7-5-15,0 4 1 16,-3 2-2-16,0 2 3 16,-1-1-3-16,1-4-1 15,1-5 4-15,4-6-3 16,1-6 1-16,0-1-6 15,0-4 2-15,0 0 2 16,0-5-1-16,0 2 2 16,3 0-5-16,-2-2 1 15,1-1-2-15,-2-1 2 0,0-3-1 16,0-5 1 0,0-2 0-16,-6 0-1 0,1-3 3 15,1 1-3-15,1-3 1 16,3-1 2-16,0-3-1 15,0-1-2-15,0 0 2 16,0-3-1-16,0-1-2 16,0 1 3-16,0-3-2 15,0 0 1-15,0-4-2 16,0-2-3-16,0 0-4 16,0 0-12-16,0 0-1 15,0-6 0-15,0-9-5 16,7-2 12-16,-2 0 9 15,-2 2 5-15,-2 4 0 0,-1 2 8 16,0 0 10-16,0 2 15 16,-4 3-8-16,-9 1 1 15,-1 1-4-15,-2 2-10 16,1 0 4-16,0 4-1 16,1 8-2-16,5 2-4 15,2 1-2-15,6 0-7 16,1 0 5-16,0-3-4 15,7 1-1-15,9-5 1 16,11-3 3-16,3-4-4 16,-2-1 2-16,-2 0-2 15,-8-10-7-15,-8 1-10 16,-6-2 4-16,-4 2 10 16,0-2-1-16,-10 2 4 15,-11 5 0-15,-7 4-1 0,-2 0 1 16,6 0 2-16,9 9-1 15,8 1 3-15,7 3-4 16,0-1-1-16,2 2 1 16,15-1-1-16,5-2 1 15,1-8 0-15,-1-2-2 16,-1-1-2-16,-7 0 0 16,-4 0-14-16,-4 0-5 15,-5-3 1-15,-1-2 9 16,0-5 6-16,0 2 1 0,-9 1-13 15,-1 3 6-15,3 1 11 16,2 1 1-16,2 2 0 16,2 0-2-16,1 0 3 15,0-1 0-15,0 1 0 16,0 0-6-16,0 0 6 16,0 0-2-16,0 0 2 15,0 0 0-15,0 0 1 16,9 0 3-16,8 0 2 15,9 0-4-15,10 0 1 16,7 0-2-16,9-2-1 16,8-1 0-16,4-2-8 15,5 4 5-15,1-5-2 16,4 1 0-16,10 0 1 16,4-4 4-16,4 2 0 0,-3-3-2 15,-5 0 1-15,-3 1-3 16,-5 1-7-16,-5-1 5 15,-5 1 0-15,-8 5 1 16,-7-2-3-16,-6 4 0 16,-2 0-13-16,3-1 11 15,2 2-17-15,1-2 14 16,0-1-17-16,-2 1-3 16,-1-2 27-16,-7-1-22 15,-2 2 17-15,-2-4 11 0,-7 3-16 16,-3-1 11-1,-4 1 5-15,-4-3 1 0,-3 4-1 16,-5-1 0-16,3-1 0 16,-3 3 1-16,-1-1-1 15,-1 0 2-15,-1 2-4 16,-3-1 2-16,0 1 0 16,-2-1 3-16,-1 2-3 15,0-1 1-15,0 1 2 16,0-2 2-16,0 0 7 15,0-1 16-15,0 0 11 16,-3 0-6-16,-7 0-17 16,-3 3 3-16,-4 0-1 15,-1 0 8-15,-1 0 9 16,2 2-6-16,1 8-13 0,5 2-1 16,4 1-6-16,4-2-4 15,3-3-1-15,0 1-3 16,4-4 1-16,13-2-1 15,4-3 1-15,1 0-1 16,-1 0-1-16,-3 0-3 16,-6-3-2-16,-4-6 5 15,-6-1 1-15,-2-1 3 16,0 0 3-16,-10 2 2 16,-8 1 6-16,-3 3-9 15,2 2 5-15,5 3 12 16,3 0-6-16,2 0-6 0,4 8-6 15,1 3-1-15,4 2-2 16,0-3-1-16,0 3-1 16,0-4 1-16,0-1-2 15,6-2 1-15,3-1-2 16,2-3-2-16,0-2-11 16,4 0 2-16,-5 0 0 15,-1 0 2-15,-3-2 6 16,-2-7 2-16,-2-2 3 15,-2-2 0-15,0-3 0 16,0 0 2-16,-10-2-2 16,-1 3-1-16,1 2-3 15,-2 5-9-15,0 1-4 16,-4 2-13-16,-1 4-62 16,-2-3-79-16,2-3-191 0</inkml:trace>
  <inkml:trace contextRef="#ctx0" brushRef="#br1" timeOffset="-99334.25">28543 1573 532 0,'0'0'114'0,"0"0"-61"0,0 0 83 16,0 0-7-16,0 0-29 15,0 0-28-15,-29-75-8 16,29 74-6-16,-1-1-15 15,1 2-12-15,-2 0-8 16,1 0-10-16,1 0-6 16,-2 14-7-16,1 14 1 15,1 16 0-15,-2 14 19 16,2 8-5-16,0 4 8 16,0 0 5-16,0-1-5 15,0-2-9-15,-1-2-1 16,-2 0-7-16,-3-5 2 0,-1-4 3 15,-1-5-6-15,0-5 1 16,2-6-3-16,0-4-2 16,-1-5 1-16,3-4-1 15,2-4-2-15,-1-3 2 16,2-3-1-16,-1 0 0 16,2-1 0-16,0 0 1 15,0-2-1-15,0-2 0 16,0 1 0-16,0-2 1 15,0-1 0-15,0 1-2 16,0-1 2-16,0-1-1 16,0-3 1-16,0 2-2 15,0-2 2-15,0 1-1 16,0-3 0-16,0 2-2 16,0 1-8-16,0-2-12 0,0 2-4 15,0-2-12-15,0-2 2 16,5 2 7-16,-1-2 9 15,1 0 7-15,-2-2 7 16,-3-1 4-16,2 2 2 16,-2-2 0-16,0 0 1 15,0 0-2-15,0 0 1 16,0 0 0-16,0 0 0 16,0 0 0-16,0 0 0 15,0 0 3-15,0 0 8 16,0 0 21-16,0 0 5 0,0 0 1 15,0 0-10-15,0 0-12 16,0 0-8-16,0 0-8 16,0-9-13-16,0-4-70 15,0-4-107-15,-7-2-239 16</inkml:trace>
  <inkml:trace contextRef="#ctx0" brushRef="#br1" timeOffset="-97565.45">28787 1419 539 0,'0'0'151'16,"0"0"-107"-16,0 0 34 16,0 0 13-16,0 0-27 15,0 0-26-15,-7-17-12 0,7 17-3 16,0-4 3-16,0 0-4 15,4-3-9-15,14-4-10 16,6-2-1-16,9-3-2 16,4 1 0-16,3-1 0 15,5 1 3-15,-3-1-3 16,2 0 0-16,0 2-1 16,-4 0 2-16,0 3-2 15,-4 0-3-15,-3 1 4 16,-2 0-1-16,-1 0 1 15,-2-2-3-15,2-1-4 16,0-3 5-16,0 2 1 16,-3-1 1-16,-3 1-1 15,0-1 1-15,-2 1-1 16,-1 0-2-16,-3 4-6 0,1 0-12 16,-5 3 14-16,-1 2 1 15,-4 0 4-15,0 2-2 16,1-2 1-16,-1 0 3 15,2 1 0-15,2-1-2 16,-2 0 2-16,2 0 0 16,-3 1 0-16,3 0 0 15,1-2 0-15,3 0 0 16,2 2 0-16,-1-1 0 16,-5 0 0-16,-4 2 0 15,0 0 1-15,-6 2 1 16,-1 0 1-16,2 0-1 0,-1-2-2 15,2-1 1 1,1 1-1-16,2 1 1 0,3-1-1 16,1 1 0-16,4-3-1 15,1 0 1-15,1 3-1 16,-2-2 1-16,-5 3 0 16,-4-1 0-16,-4 1 0 15,4-1 0-15,-2 2 1 16,2-1-1-16,2 1 0 15,-1-4 0-15,2 4 0 16,-1-3 0-16,0 0 0 16,3 2 0-16,-3-2 1 15,-3 1-1-15,-1 0 2 16,-3 0-2-16,0 2 3 16,-2 0-3-16,0 0 0 0,0 0 4 15,0 0-3-15,0 0 4 16,0 0-3-16,0 0 4 15,0 0-2-15,0 0 4 16,0 0 4-16,0 0 3 16,0 0-5-16,0 0 1 15,0 0 4-15,0-3 3 16,0-1 0-16,-4 1-10 16,-1-4 8-16,-1 3 7 15,-2 0-2-15,2 2 5 0,-2-1-8 16,2 3-7-1,0 0-5-15,0 0-3 0,1 0-3 16,-1 0-1-16,3 7-3 16,2 6 0-16,1-3-3 15,0 1-2-15,6 1-3 16,7-2 7-16,-1-3-4 16,1-3-16-16,-3-3 9 15,-4-1 3-15,-2 0 6 16,-2 0 7-16,0-4 15 15,-2-7-7-15,0 0 0 16,0-1 6-16,0 4 1 16,-8 0 14-16,-2 4-5 15,1 0-12-15,-1 4-8 16,0 0-4-16,-1 2-3 0,-1 10 0 16,5 4-1-1,4-2-2-15,3 0 0 0,0-2-5 16,9-3-4-16,10-2-19 15,5-4-15-15,-3-3 11 16,0 0-12-16,-3 0 21 16,-8-7 0-16,-2-5-7 15,-7-1 4-15,-1 0 18 16,0-1-3-16,-13 7 1 16,-13 1-14-16,-8 6-26 15,-12 0-116-15,-4 7-125 16</inkml:trace>
  <inkml:trace contextRef="#ctx0" brushRef="#br1" timeOffset="-96400.91">28620 1445 117 0,'0'0'471'0,"0"0"-353"0,0 0-7 16,0 0 18-16,0 0-21 15,0 0-27-15,12-19-2 16,-12 19-7-16,-4 0-45 16,-10 12-20-16,-1 1-1 15,2 3-5-15,4-3-1 16,6-1 0-16,3-2-6 15,0-1-1-15,15-2-1 16,10-2-4-16,6-5 4 16,2 0 0-16,-2-5-10 15,-5-11-3-15,-11-1 4 16,-9-6 9-16,-6-1 8 0,0 0 1 16,-17 1 3-16,-8 8 4 15,0 6-1-15,-1 5 5 16,7 2 14-16,3 2-1 15,8 0-11-15,2 0-11 16,4 5-3-16,2 7-2 16,0 2-1-16,0-1-2 15,0 1 1-15,10 1-2 16,5-3-2-16,4-3-12 16,5-6-29-16,2-3 5 15,-1 0-8-15,-3-7-16 16,-4-8-23-16,-9 1 26 0,-5 0 23 15,-4 4 20-15,0 4 17 16,-4-1 5-16,-10 5 12 16,-5 0-10-16,-3 2-2 15,-5 0 0-15,-1 0 0 16,2 4-2-16,0 0-1 16,6 2-9-16,5 1-13 15,4-4 12-15,5 1 13 16,5-2-1-16,-1-2 2 15,2 0 8-15,0 0 8 16,0 0 8-16,0 0 3 16,0 0 2-16,0 0-2 15,0 0-9-15,0 0 6 16,0 0-1-16,3 0-2 16,18 0-4-16,12 0-5 0,10-6-2 15,11-5 0-15,4 0-6 16,0-3-5-16,0 0-1 15,-7 1-2-15,-8 1-18 16,-10 4-6-16,-10 2 5 16,-11 3 18-16,-6 0 3 15,-3 3 1-15,-2 0 3 16,-1 0-3-16,0 0-1 16,0 0-1-16,0 0-18 15,0 0-41-15,0 0-41 16,-12 0 18-16,-7 3-24 15,-7 3-97-15</inkml:trace>
  <inkml:trace contextRef="#ctx0" brushRef="#br1" timeOffset="-96216.21">28747 1397 287 0,'0'0'436'0,"0"0"-341"16,0 0-15-16,0 0 23 16,0 0-58-16,0 0-40 0,7-8-5 15,22-3-16 1,12-6-56-16,6 0-90 0,-7-8-315 16</inkml:trace>
  <inkml:trace contextRef="#ctx0" brushRef="#br2" timeOffset="-85902.6">30968 1105 808 0,'0'0'122'0,"0"0"-32"16,0 0 62-16,0 0-15 16,0 0-67-16,0 0-29 15,-11-27-8-15,11 27-13 16,0 0-14-16,0 20-6 15,0 9 1-15,0 12 1 16,0 7 8-16,0 2-4 16,0-1-5-16,0 0 0 15,2-4-1-15,-1-3 0 16,2-8 0-16,0-7-27 16,0-8-40-16,0-10-22 15,1-6-30-15,1-3-18 16,3-3-18-16,1-17-17 15,1-15-119-15</inkml:trace>
  <inkml:trace contextRef="#ctx0" brushRef="#br2" timeOffset="-85560.64">31007 1052 603 0,'0'0'137'15,"0"0"-50"-15,0 0 57 16,-27-79-31-16,27 66-29 15,0 5-17-15,0-1-28 16,12 4-13-16,11 0-22 0,9 2-4 16,4 3-2-16,0 0 1 15,-1 1-3-15,0 11 1 16,-4 4-8-16,-4 3-25 16,-6-1-6-16,-8 1 4 15,-6 0-6-15,-7 1 11 16,0-1 4-16,-4-2 11 15,-18 0 7-15,-5-1 7 16,-3-5 1-16,-1-2 3 16,1-4 1-16,3-2 1 15,5-3 0-15,7 0 0 16,3 0 3-16,9 0-3 16,3 0-2-16,0-7-22 15,9 0-126-15,16-1-79 16,9 2-85-16</inkml:trace>
  <inkml:trace contextRef="#ctx0" brushRef="#br2" timeOffset="-84702.84">31330 1283 588 0,'0'0'218'16,"0"0"-130"-16,0 0 50 16,0 0-47-16,0 0-56 0,0 0-13 15,65-33-5-15,-43 23-7 16,0-1-5-16,-2-2-5 16,-3 2 2-16,-4-2-1 15,-5 5 0-15,-5-1 0 16,-3 4 2-16,0-2 3 15,0 1-2-15,-13 0 9 16,-7 3-5-16,-6-1-2 16,-6 4-3-16,-1 0 4 15,2 0-4-15,1 7 2 16,6 5-1-16,8 2 0 16,6 3-4-16,5-1-1 15,5 1-1-15,0 2-4 0,15-1-2 16,17-1 4-1,11-4-1-15,5-4-19 0,4-4-12 16,-2-3 8-16,-5-2-18 16,-7 0 7-16,-10-5 5 15,-7-6 17-15,-8-3 8 16,-6 1 9-16,-5-2 4 16,-2 1 9-16,0-1 32 15,0 1 32-15,0-1-3 16,0 3-13-16,0 1-7 15,0 3-9-15,0-1-20 16,3 3-1-16,0 2-6 0,0 1-3 16,-3 3-5-1,3 0-10-15,-1 0-1 0,2 14-6 16,3 6 7-16,-1 4 0 16,2 1 3-16,-2 3-3 15,0-3-2-15,-2-4-9 16,-1-4-16-16,-1-5-2 15,1-4-4-15,-2-7 8 16,1 0 6-16,-2-1 17 16,3 0 2-16,1-10 11 15,5-7 4-15,1-5-12 16,4-2 3-16,2 1 4 16,-2 1 7-16,0 5-6 15,0 4 7-15,-5 4-3 16,0 6 7-16,1 3-9 0,1 0-7 15,5 0-6-15,2 7 0 16,0 10 0-16,0 3-2 16,-2 0 0-16,-1 3-4 15,-3-3-36-15,-3-1-28 16,0-2-29-16,-4-2-52 16,-5-6-82-16,0-1-218 15</inkml:trace>
  <inkml:trace contextRef="#ctx0" brushRef="#br2" timeOffset="-82603.14">32233 1210 325 0,'0'0'120'0,"0"0"-30"15,0 0-3-15,0 0 8 16,0 0-12-16,0 0-22 16,0-8 5-16,0 7-8 0,0-1 1 15,0 0-5-15,0 1 10 16,0-1 0-16,-8-3-13 16,-5 1-32-16,-9 4-2 15,-7 0-16-15,-5 0 1 16,1 3 2-16,3 8-2 15,12 1-2-15,3 0 1 16,8 0-1-16,5-1-1 16,2 0-7-16,3 1 3 15,23-1-5-15,7-5 6 16,5-3-6-16,4-3-4 16,-2 0 1-16,-1-5-3 15,-6-10-10-15,-3-4-18 0,-8-10-3 16,-8-7 6-1,-4-8 14-15,-7-5 8 0,-3-4 1 16,0-5 18-16,-6-2 5 16,-7 2 5-16,4 8 22 15,1 8 21-15,1 15-1 16,4 10 22-16,1 12-7 16,2 4-6-16,-1 1-31 15,1 0-17-15,0 11-13 16,0 20-1-16,0 11 1 15,0 13 8-15,0 1 7 16,0 0-4-16,0-2-6 0,0-4-3 16,3-6 0-1,9-6-2-15,0-5-2 0,4-10 2 16,1-4-2-16,2-8-3 16,3-3-10-16,1-8-8 15,2 0-5-15,-1 0 2 16,0-17 1-16,-8-5 7 15,-3-2 7-15,-5-2 10 16,-3-3 1-16,-5 4 2 16,0 1 4-16,0 7 0 15,-11 3 16-15,-1 2 16 16,0 5-10-16,-3 4-18 16,3 3-2-16,-1 0-6 15,-2 8-2-15,4 8-2 16,5 4-1-16,5 0-1 0,1 3 0 15,1 1 0 1,21 0-1-16,6-2 0 0,5-3-8 16,4-6-2-16,0-4-11 15,-3-4 2-15,-2-5 7 16,-5 0 2-16,-9 0 4 16,-4-11 11-16,-4-5 1 15,-6-3 5-15,-4 0 2 16,0 0 5-16,0 2 23 15,0 0 7-15,0 3-11 16,-3 1-2-16,3 2 1 16,0 5-4-16,0 4-10 0,0 2-4 15,0 0-10 1,0 0-3-16,0 0-10 0,3 7-3 16,12 10 11-16,0 7-1 15,1 1 3-15,-2-1 0 16,-3 2-9-16,0-6-13 15,0-1-10-15,-3-6-9 16,-2-7 10-16,-3-1 0 16,-1-3 11-16,-1-2 13 15,1 0 7-15,-1-4 12 16,4-11 6-16,2-7-9 16,1-4-3-16,-1-1 0 15,-1 3 1-15,0 4-4 16,1 6 9-16,-2 6-1 15,-4 5-1-15,1 2-3 0,-1 1-7 16,4 0-3-16,3 4-5 16,6 12 2-16,3 3 4 15,-1-2 4-15,2-1-4 16,-2-6 0-16,2-5-2 16,0-3-6-16,-2-2-2 15,0 0 8-15,1-14 1 16,-1-8 1-16,0-6 0 15,-4-4 1-15,-4-4-1 16,-3-1 2-16,0-5 5 0,-2 0-2 16,-2 1 3-1,-1 6 14-15,0 10-1 0,0 10 10 16,0 11 10-16,0 4-7 16,0 6-32-16,-6 23 0 15,-6 14-5-15,3 11 5 16,0 1 1-16,3-2-1 15,5-3 0-15,-2-5-2 16,3-7-18-16,0-6-65 16,0-7-57-16,4-7-63 15,7-11-193-15</inkml:trace>
  <inkml:trace contextRef="#ctx0" brushRef="#br2" timeOffset="-82448.04">33244 1124 317 0,'0'0'685'16,"0"0"-575"-16,0 0 14 15,0 0-12-15,0 0-88 16,0 0-24-16,37-9-13 16,-1 6-74-16,0 0-146 15,-9-1-277-15</inkml:trace>
  <inkml:trace contextRef="#ctx0" brushRef="#br2" timeOffset="-81668.74">31363 1848 848 0,'0'0'272'0,"0"0"-232"16,0 0 33-1,18-82 79-15,-15 72-52 0,0 5-47 16,-2 5-18-16,1 0-14 16,0 0-18-16,2 9-3 15,6 19-2-15,2 12 2 16,6 7 2-16,-1 1 4 15,-3-3-6-15,-2-4 0 16,1-6-1-16,-2-7-2 16,-2-8-6-16,-1-8 0 15,-4-7-5-15,2-5 4 16,-3 0 4-16,3-10 6 16,5-16 1-16,0-10 0 15,0-9-1-15,-2-5 0 16,-2 0 0-16,1-1-1 0,-1 6 1 15,1 4 0-15,2 8 0 16,1 7 0-16,-4 3 2 16,5 6 0-16,-5 5-2 15,-1 6-1-15,4 6-5 16,1 0-14-16,7 13-64 16,6 12-33-16,-2 13-28 15,-2 3-79-15,-8 1-111 16</inkml:trace>
  <inkml:trace contextRef="#ctx0" brushRef="#br2" timeOffset="-81020.09">31876 1997 992 0,'0'0'54'16,"0"0"-1"-16,0 0 65 15,0 0-72-15,0 0-38 16,64-83-5-16,-37 70 4 16,-1-4-6-16,-6 4 0 15,-5 0 1-15,-5 0-1 16,-9 3 8-16,-1 1 2 16,0-1 16-16,-18 0 24 15,-14 1-12-15,-5 4-32 0,-4 5-4 16,0 0-3-1,8 0 5-15,7 17-4 0,5 1 5 16,10 7-5-16,5 0-1 16,6 3 1-16,0 0 2 15,17 0-3-15,13-2 1 16,7-4 1-16,8-5-2 16,-2-7-1-16,0-7-2 15,-9-3 2-15,-7 0-5 16,-7 0 1-16,-4-12 4 15,-4-1 0-15,-5-1 1 16,-1-2 5-16,-3 2-3 16,-1 0 7-16,1 0 13 15,0 2-2-15,3 2 0 0,1 2-8 16,2 1-10-16,5 3-2 16,2 4-3-16,6 0-2 15,4 0 1-15,-2 15 4 16,-2 0-1-16,-7 2-2 15,-6 1 0-15,-5-3-13 16,-2-1-5-16,-2 1-3 16,0-2 0-16,0 0 17 15,0-3 0-15,-2 1 1 16,1-5 5-16,1-1 1 16,0-1-3-16,0-3-2 15,6-1-3-15,12 0 6 16,6 0-2-16,6-5-21 0,1-7-45 15,3-5-88-15,-4-5-101 16,-6 2-241-16</inkml:trace>
  <inkml:trace contextRef="#ctx0" brushRef="#br2" timeOffset="-80684.44">32565 1669 567 0,'0'0'449'16,"0"0"-375"-16,-28-71 82 15,20 60 4-15,1 5-65 16,6 6-38-16,-1 0-34 15,2 5-19-15,-1 27-4 16,-2 12-1-16,0 13 1 16,3 4 1-16,-2-3 0 15,1-1-1-15,1-8 0 16,-3-8-7-16,1-6-59 16,2-9-44-16,0-7-55 15,0-8-43-15,0-7-125 0,5-4-126 16</inkml:trace>
  <inkml:trace contextRef="#ctx0" brushRef="#br2" timeOffset="-80370.38">32518 1984 347 0,'0'0'623'16,"0"0"-514"-16,0 0 48 15,0 0 19-15,0 0-73 16,0 0-53-16,-3-38-20 15,3 34-6-15,6 1-17 16,13 3-7-16,6 0-4 0,5 0 1 16,4 8 2-1,-2 11-4-15,-4 0-19 0,-6 2-15 16,-5-1-11-16,-4 0 9 16,-7-4-3-16,-1-2-1 15,-4-3 10-15,-1-2 18 16,0 1-3-16,0-5 17 15,-6 0-3-15,-5-2-3 16,1-1-7-16,6-2-32 16,1 0-55-16,3 0-88 15,0-5-177-15</inkml:trace>
  <inkml:trace contextRef="#ctx0" brushRef="#br2" timeOffset="-80160.58">32828 1780 997 0,'0'0'86'0,"0"0"48"16,0 0 22-16,0 0-88 16,0 0-49-16,0 0-19 15,-8-29-8-15,8 34-25 16,0 16-80-16,4 5-26 15,3 4-70-15,-3-2-120 16</inkml:trace>
  <inkml:trace contextRef="#ctx0" brushRef="#br2" timeOffset="-79886.88">33004 1917 931 0,'0'0'223'0,"0"0"-117"15,0 0 67-15,0 0-66 16,0 0-58-16,0 0-17 16,-58-50-12-16,38 72-18 15,-2 6-2-15,0 9 0 16,6 1 0-16,8-3-3 16,8 0 0-16,0-8-2 15,8-4-15-15,18-7-28 0,1-6-39 16,10-8-32-16,-1-2-52 15,3 0-88-15,-3-7-135 16</inkml:trace>
  <inkml:trace contextRef="#ctx0" brushRef="#br2" timeOffset="-79454.09">33108 2017 853 0,'0'0'119'15,"0"0"14"-15,0 0 25 16,0 0-72-16,0 0-59 15,0 0-13-15,-15 0-5 16,30 9 1-16,3-1 3 0,11-5 4 16,2-1-10-1,2-2-3-15,-2 0-4 0,-4 0 1 16,-6-5-1-16,-6-6 0 16,-2 0 1-16,-5-3 0 15,-5-1 6-15,-3-4 2 16,0 1 0-16,-8 0-2 15,-10 6 8-15,3 4 1 16,0 3-4-16,5 5-4 16,1 0-5-16,4 6-3 15,0 13-7-15,5 6 4 16,0-2 2-16,7 1-4 16,12-5 1-16,7-2 1 15,-3-5-13-15,0-1 5 16,-2-5-2-16,-2 2 0 0,-5-3 6 15,-4-1 3-15,-9 1-6 16,-1 0-6-16,-7-1-12 16,-21 6 12-16,-11-3 14 15,-10 1-2-15,-11-1-20 16,-10-4-51-16,-8-3-77 16,-5 0-83-16,-8-10-295 15</inkml:trace>
  <inkml:trace contextRef="#ctx0" brushRef="#br2" timeOffset="-77940.4">30414 890 487 0,'0'0'187'0,"0"0"-92"16,0 0 6-16,0 0 9 16,0 0-34-16,0 0-32 15,-20-23-6-15,20 21-1 16,0 0-10-16,0 2-7 15,0-3-4-15,0 3-4 16,0 0-5-16,0 0 3 0,0-2 3 16,0 0-3-1,0-1-5-15,0 1 3 0,4-4-8 16,12 0-4-16,4 0 2 16,-1-2 2-16,4 4 0 15,-4 0-3-15,-3 4 3 16,1 0 1-16,-4 0 0 15,2 0-2-15,-3 0-1 16,0 0 2-16,4 2-1 16,0 3-1-16,1 1 1 15,-3-1 2-15,1 3 1 16,-3-2-2-16,2 1-4 16,-2 0 4-16,2 2 0 15,-5-1 0-15,0-1 0 16,-1 3 0-16,-2 2-1 0,2 0 0 15,-2 1 1 1,0-2-1-16,1 0-1 0,-2-2 0 16,-2-2-2-16,0-1-7 15,0 0-11-15,0-4-14 16,-2 2-6-16,1-2-26 16,0-1-41-16,-2 1-20 15,0-2-118-15,-2 0-96 16</inkml:trace>
  <inkml:trace contextRef="#ctx0" brushRef="#br2" timeOffset="-77554.52">30482 958 645 0,'0'0'172'16,"0"0"-82"-16,0 0 35 16,0 0-42-16,0 0-51 15,0 0-19-15,13-3-3 0,0 3-6 16,7 0 0-16,1 3 7 15,6 8-3-15,-2-2 1 16,0 1-3-16,-1 0-4 16,-7 2-2-16,0-2 0 15,-3 0-1-15,1 2-3 16,-3-6-16-16,1 0-29 16,-1-4-33-16,0 1-23 15,0-3-8-15,-2 0-86 16,0 0-46-16</inkml:trace>
  <inkml:trace contextRef="#ctx0" brushRef="#br2" timeOffset="-77221.39">30819 822 607 0,'0'0'181'0,"0"0"-96"16,0 0 32-16,0 0-33 15,0 0-41-15,0 0-17 16,-2-12 3-16,2 12-1 16,0 0-8-16,0 0-6 15,0 4-4-15,0 10-4 16,0 9 12-16,3 1 1 0,-1 2-7 15,-2 1-6-15,0-3-1 16,0-3-5-16,0-1 0 16,-5-3-42-16,1-2-73 15,2-8-117-15,2-2-253 16</inkml:trace>
  <inkml:trace contextRef="#ctx0" brushRef="#br2" timeOffset="-46942.1">26351 1289 508 0,'0'0'308'0,"0"0"-258"0,0 0 41 16,0 0 48-16,0 0-38 15,0 0-35-15,-7-46 0 16,-8 38-6-16,-5 3-19 15,-8 1-14-15,-8 4-19 16,-7 0 2-16,-2 7-2 16,1 12-2-16,5 6-5 15,11 3-1-15,10 0 0 16,12 2-2-16,6 1-3 16,6-3 3-16,25-2-4 15,12-7-14-15,11-9-11 16,1-10-19-16,1 0-14 15,-10-9-21-15,-11-11-18 16,-12-7 0-16,-14 0 31 16,-9-3 62-16,0-1 10 0,-12 0 40 15,-9 3 10 1,3 4 32-16,8 7-1 0,4 7 13 16,6 6-16-16,0 3-28 15,0 1-16-15,0 0-21 16,3 0-12-16,13 8 0 15,6 12-1-15,1 5 5 16,-3 5-3-16,-3 2-1 16,-2 2-1-16,-6 1-1 15,-2-6-12-15,0 0-66 16,1-7-66-16,3-7-96 16,2-11-284-16</inkml:trace>
  <inkml:trace contextRef="#ctx0" brushRef="#br2" timeOffset="-45926.12">28298 880 883 0,'0'0'245'0,"0"0"-205"0,0 0 99 16,0 0-8-16,0 0-54 16,0 0-33-16,0-65-18 15,0 65-14-15,0 0-12 16,-5 9-1-16,-1 16-6 15,-3 9 7-15,-2 6 4 16,0-1-3-16,-1-3-1 16,6-4 0-16,2-6-1 15,4-6-1-15,0-6-2 16,0-3-6-16,3-7-2 16,4-2 1-16,7-2 6 0,2 0 5 15,8-2 1-15,4-7 1 16,4-3 0-16,-3-1 0 15,0 3-2-15,-4 1 3 16,-6 2-3-16,-2 4 0 16,-4 3 0-16,-2 0-1 15,-2 0-2-15,2 14-3 16,-3 6 5-16,-3 5-5 16,-5 5-8-16,0-1-6 15,-3 3 5-15,-18-3-5 16,-1-4-4-16,-3-4 4 15,-3-4 1-15,1-5 17 16,-3-6 0-16,2-5 2 0,1-1 3 16,2 0 0-1,5-2-2-15,6-13 7 0,3-2-4 16,6-5-3-16,5-4-1 16,0-1-29-16,8 0-40 15,17 4-62-15,8 8-79 16,2 5-138-16</inkml:trace>
  <inkml:trace contextRef="#ctx0" brushRef="#br2" timeOffset="-44992.28">26705 3255 660 0,'0'0'241'0,"0"0"-170"16,0 0 64-16,0 0 2 15,0 0-61-15,0 0-34 16,-54-36-7-16,23 36-21 16,-10 0-5-16,-5 3-2 15,0 13 1-15,3 4 2 16,9 2 1-16,8 5-9 0,10 1 2 16,7 4-4-16,7 0 2 15,2-1-1-15,12-5 1 16,16-1-1-16,11-8 0 15,12-5 0-15,9-9-1 16,4-3-19-16,0 0-28 16,-1-18-89-16,-8-4-157 15,-13-5-230-15</inkml:trace>
  <inkml:trace contextRef="#ctx0" brushRef="#br2" timeOffset="-44076.42">28391 3316 789 0,'0'0'216'0,"0"0"-116"15,0 0 62-15,0 0-48 16,0 0-43-16,0 0-16 15,-78-64-18-15,38 63-15 16,-10 1-3-16,-6 3-13 16,-1 15-1-16,6 6 0 15,14 1-5-15,10-1 0 16,12 1 0-16,11-6-3 0,4 0 2 16,0-2-1-1,21-5-5-15,15-4-7 0,13-8-1 16,9 0-5-16,0-14-19 15,-4-9-13-15,-11-8 2 16,-7-5-11-16,-12-6 8 16,-10-2 6-16,-11-1 27 15,-3-3 20-15,-3-1 8 16,-13 6 29-16,2 7 18 16,3 11 7-16,3 10-3 15,5 8 2-15,2 5-12 16,1 2-25-16,0 0-18 0,0 7-6 15,6 18-5 1,11 11 3-16,0 9 2 0,-1 5 2 16,-7 2-2-16,-4 2-2 15,-4-3 2-15,-1-4-1 16,0-5-41-16,0-11-87 16,0-7-116-16,0-14-183 15</inkml:trace>
  <inkml:trace contextRef="#ctx0" brushRef="#br2" timeOffset="-43025.06">29712 476 881 0,'0'0'206'15,"0"0"-181"-15,0 0 23 16,0 0 31-16,0 0-37 15,0 0-28-15,-16-3-10 16,17 17-2-16,15 0 7 16,4-3-5-16,8-1 5 15,4-8-2-15,5-2 0 16,0 0-7-16,0-5-7 16,-4-11-18-16,-6-6-25 0,-8 0 10 15,-11-6 27 1,-8-1 13-16,0-4 3 0,-18-1 6 15,-10 7 11-15,-8 4-4 16,-1 11-2-16,1 8 6 16,1 4 0-16,5 3 2 15,7 19-10-15,4 6-6 16,6 7-2-16,7 4 2 16,6 2 0-16,0-1-1 15,15-7-2-15,15-3-3 16,12-8 0-16,3-6-4 15,8-9-38-15,1-5-104 0,-9-2-244 16</inkml:trace>
  <inkml:trace contextRef="#ctx0" brushRef="#br2" timeOffset="-41759.57">29778 2878 771 0,'0'0'237'16,"0"0"-170"-16,0 0 87 16,0 0-32-16,0 0-54 15,-8-79-9-15,-10 71-19 16,-9 5-19-16,-8 3-13 16,-9 0-6-16,0 11 0 15,3 9 0-15,13 0-2 0,12 0-1 16,10 1-2-16,6-3-3 15,0 1 3-15,11-7 2 16,14-2-4-16,11-5-10 16,9-5 0-16,6-2-3 15,0-16-21-15,-3-9-2 16,-7-7-9-16,-4-7-9 16,-9-7 4-16,-11-7 11 15,-8-7 34-15,-9-5 10 16,0 0 6-16,-9 8 15 15,-6 15 23-15,4 16 38 16,5 16-17-16,2 7 1 0,3 5-18 16,1 0-32-16,0 0-16 15,0 27-9-15,0 13 2 16,1 16 7-16,7 5 0 16,-2 3 0-16,-1-3 0 15,0-7-2-15,0-7-47 16,-1-7-41-16,2-6-78 15,5-12-132-15,5-11-406 16</inkml:trace>
  <inkml:trace contextRef="#ctx0" brushRef="#br2" timeOffset="-41243.28">30298 2413 655 0,'0'0'278'16,"0"0"-160"-16,0 0 36 16,0 0 7-16,0 0-86 15,0 0-37-15,-19-11-33 16,-1 51-4-16,-10 19-1 16,-2 16 12-16,5 2-4 15,6-3-2-15,10-2-5 0,8-3 0 16,3-8-1-16,2-7 0 15,15-14-4-15,8-8-46 16,6-14-46-16,8-10-62 16,6-8-97-16,-2 0-176 15</inkml:trace>
  <inkml:trace contextRef="#ctx0" brushRef="#br2" timeOffset="-40560.06">30485 2762 493 0,'0'0'248'16,"0"0"-154"-16,0 0 17 16,0 0 11-16,0 0-54 0,0 0-39 15,14-24-14-15,0 16-15 16,4-1-2-16,-2-2-3 15,-1-2-1-15,-3 1-3 16,-6 0 9-16,0-1 2 16,-5-1 3-16,-1 5 8 15,0-1 33-15,-5 2 22 16,-9 3-18-16,-5 1-22 16,-5 4-13-16,-5 4-1 15,-4 19-9-15,-3 7 3 16,4 4 2-16,7 0 0 15,8-3-7-15,10-1 0 0,7-4-1 16,0-2-2-16,10-4-2 16,17-5-2-16,4-4-7 15,7-6-15-15,-1-5-9 16,0 0-25-16,-6-9-16 16,-6-10 0-16,-9-3 8 15,-7-2 28-15,-4-3 27 16,-5 3 13-16,0 4 0 15,0 8 22-15,0 7 34 16,0 3 4-16,0 2-20 16,0 0-39-16,0 17-1 15,10 10-4-15,2 6 4 16,1 1 0-16,-2-1-12 16,1-5-80-16,-1-5-78 15,-2-9-138-15</inkml:trace>
  <inkml:trace contextRef="#ctx0" brushRef="#br2" timeOffset="-40206.97">30794 2445 891 0,'0'0'187'15,"0"0"-122"-15,0 0 49 16,0 0-31-16,0 0-55 0,0 0-22 16,26 80 0-16,4-27 15 15,1 3-15-15,-2-1 2 16,-7-6-3-16,-4-1-2 16,-8-2-1-16,-2-3-1 15,-5-1-1-15,-3-4-2 16,0-5-5-16,0-3-24 15,-12-5-16-15,-9-4 2 16,-4-1-25-16,-5-8 12 16,-3 1 7-16,0-5-7 15,3-4-42-15,7-2 3 16,5-2 5-16,13 0-27 16,5-13-31-16,8-8-163 0</inkml:trace>
  <inkml:trace contextRef="#ctx0" brushRef="#br2" timeOffset="-39960.36">31293 2794 646 0,'0'0'420'0,"0"0"-293"16,0 0 18-16,0 0-22 15,0 0-44-15,0 0-37 0,-6-17-24 16,15 12-14-16,13-1-4 16,7-1-3-16,2 3-14 15,-7 4-52-15,-3 0-48 16,-10 0-97-16,-11 8-102 16,0 8-213-16</inkml:trace>
  <inkml:trace contextRef="#ctx0" brushRef="#br2" timeOffset="-39760.44">31174 2968 615 0,'0'0'233'15,"0"0"-108"-15,0 0 47 16,0 0-22-16,0 0-59 16,0 0-27-16,49 2-20 15,-1-9-19-15,7-5-18 0,-5 0-4 16,-5-2-3-16,-7 0-45 15,-5 0-57-15,-10 1-80 16,-5 3-83-16,-9 2-201 16</inkml:trace>
  <inkml:trace contextRef="#ctx0" brushRef="#br2" timeOffset="-39275.96">31560 2771 795 0,'0'0'201'0,"0"0"-74"15,0 0 53-15,0 0-58 16,0 0-52-16,0 0-23 16,18-70-21-16,-3 60-10 15,-2 4-7-15,2 1-8 16,-6 5 2-16,2 0-3 15,-1 0-6-15,0 4 1 16,3 14-16-16,-5 6-25 16,-5 2-13-16,-3 6 2 15,-1 2 8-15,-19 1 2 16,-3 0 12-16,-6-1-1 16,1-6 21-16,4-3 9 0,3-6 4 15,6-7-3 1,8-3 2-16,4-4 3 0,1-2 1 15,2-3 6-15,0 2 20 16,0-2 25-16,0 0-4 16,3 0 1-16,23 0-11 15,11 0 4-15,9 0 19 16,-2 0-51-16,-7-2-10 16,-9-4-2-16,-3 1-45 15,-4 2-38-15,-9 0 12 16,-9 3-71-16,-3 0-76 15,-13 0-106-15</inkml:trace>
  <inkml:trace contextRef="#ctx0" brushRef="#br2" timeOffset="-38394.82">30496 3889 820 0,'0'0'239'0,"0"0"-197"16,0 0 65-16,-92-46 3 16,41 41-47-16,-10 5-26 0,-3 0-4 15,1 5-7-15,8 15-1 16,11 0-9-16,16 0-9 15,12-3 2-15,10-3-8 16,6 0-1-16,0 1 0 16,27 0-4-16,13-6-1 15,15-7 0-15,8-2 1 16,1-5-21-16,-4-17-12 16,-11-6-7-16,-7-7-9 15,-8-8 8-15,-10-5 10 16,-7-6 0-16,-9-7 25 15,-5 3 10-15,-3 7 5 0,0 13 10 16,0 17 36-16,-1 10 6 16,-1 6 2-16,1 3-20 15,1 2-21-15,0 0-17 16,0 22-1-16,0 13-7 16,0 15 7-16,0 6 1 15,0 1 1-15,0-3-2 16,0-5-1-16,0-7-2 15,6-8-73-15,6-7-85 16,10-10-109-16,5-8-155 16</inkml:trace>
  <inkml:trace contextRef="#ctx0" brushRef="#br2" timeOffset="-38109.92">30829 3540 913 0,'0'0'194'0,"0"0"-148"16,0 0 83-16,0 0-6 15,0 0-58-15,0 0-46 16,-67 19-15-16,54 23 0 16,-2 9 7-16,7 7 0 15,7 3-3-15,1-4-5 16,0-3-3-16,9-8 0 15,7-10 0-15,3-7-22 16,6-8-62-16,4-10-55 0,3-6-59 16,3-5-92-1,-5-5-363-15</inkml:trace>
  <inkml:trace contextRef="#ctx0" brushRef="#br2" timeOffset="-37543.86">31078 3618 422 0,'0'0'616'0,"0"0"-522"15,0 0 31-15,0 0 21 16,0 0-63-16,0 0-40 16,-7-48-12-16,7 48-13 0,-3 0-17 15,2 3-1 1,-6 22-6-16,0 15 5 0,-5 6 1 15,-1 0 1-15,0-2-1 16,3-13 2-16,4-5-2 16,5-8-1-16,1-7-2 15,0-5-8-15,0-3 2 16,6-3 2-16,12 0 6 16,5-6 1-16,6-11 0 15,0-1 1-15,-4 1 0 16,-2 3 0-16,-3 1 0 15,-5 6-1-15,-1 1 1 0,-1 6-2 16,1 0-1-16,0 0 1 16,1 8-3-16,-2 7 2 15,-2 7-21-15,-3 0-15 16,-6 0 0-16,-2 1 12 16,0-3-12-16,-16-2 19 15,-8-2 10-15,-7-3 2 16,-5-4 1-16,-3-4 4 15,-3 1 0-15,3-4 2 16,7-2 0-16,6 0 1 16,13 0-1-16,5 0 0 15,8-10 0-15,0-6-53 16,14-6-102-16,20-5-79 0,11-7-153 16</inkml:trace>
  <inkml:trace contextRef="#ctx0" brushRef="#br2" timeOffset="-37226.94">31357 3513 978 0,'0'0'131'0,"0"0"2"15,0 0 23-15,0 0-54 16,0 0-60-16,0 0-22 15,30-15-10-15,-6 39-7 16,4 13 0-16,-1 9 1 0,-7 6 1 16,-6 7-2-16,-6-1 0 15,-7-5-3-15,-1-5 1 16,0-7-1-16,-10-7-3 16,-6-6-6-16,-5-3-6 15,-2-3-8-15,-7-2-9 16,-4-6 4-16,-3-3-4 15,1-5-7-15,3 0-33 16,6-4-21-16,8-1-40 16,12-1-50-16,7-1-62 15,0-15-197-15</inkml:trace>
  <inkml:trace contextRef="#ctx0" brushRef="#br2" timeOffset="-36984.57">31788 3767 945 0,'0'0'156'0,"0"0"-42"15,0 0 46-15,0 0-65 16,0 0-57-16,0 0-30 15,48-45-6-15,-20 43-2 0,2 2 0 16,-3 0-32-16,-3 0-46 16,-6 0-60-16,-12 10-72 15,-6 7-128-15,-15 3-271 16</inkml:trace>
  <inkml:trace contextRef="#ctx0" brushRef="#br2" timeOffset="-36776.93">31668 3987 597 0,'0'0'246'16,"0"0"-132"-16,0 0 46 15,0 0-23-15,0 0-72 16,0 0-27-16,64 2-15 16,-31-2-12-16,-2-1-8 15,3-6-3-15,-3-2-10 0,2-1-69 16,-2-2-74-16,-4 1-106 15,-12 0-206-15</inkml:trace>
  <inkml:trace contextRef="#ctx0" brushRef="#br2" timeOffset="-36143.27">32184 3717 552 0,'0'0'420'15,"0"0"-294"-15,0 0 38 16,0 0-13-16,0 0-63 15,0 0-45-15,-5-62-15 16,5 48-16-16,9 1-5 16,3 0-7-16,1 3-1 15,4 1-3-15,-2 5 4 16,-2 4-4-16,-2 0-9 16,-5 0-13-16,-2 0-17 0,-2 4-12 15,-2 14-13-15,0 3 11 16,0 7 10-16,-8 5 6 15,-6-2 1-15,0 1 15 16,2-8 6-16,0-5 18 16,3-4 0-16,4-5 1 15,1-5 1-15,2 0 0 16,2-4 19-16,0-1 12 16,0 1 14-16,0 2-20 15,6 3-4-15,12 1 4 16,3 1 2-16,2-1-15 15,-4 3-12-15,-4-1 0 16,-3 2-1-16,-5 2 0 16,-2-1-1-16,-4 2 1 0,-1 2-2 15,0 2 2-15,-9 1 2 16,-10 2 1-16,-6-4 1 16,-2-2-1-16,-2-1 0 15,5-6 1-15,-1-4 0 16,0 0 0-16,4-4-4 15,3 0-16-15,6-4-50 16,5-13-128-16,4-6-250 16</inkml:trace>
  <inkml:trace contextRef="#ctx0" brushRef="#br2" timeOffset="-35144.13">30736 4986 822 0,'0'0'278'0,"0"0"-184"16,0 0 56-16,0 0-46 15,-74-82-44-15,32 69-20 16,-10 6-23-16,-5 7-10 16,-2 0-4-16,1 15-1 15,11 8 0-15,14-3-2 16,14 2-2-16,13-3 2 15,6 1-5-15,8-3-1 16,21 0 1-16,12-5 4 16,11-10-11-16,6-2 2 15,0-1-12-15,-3-20-20 16,-5-8-5-16,-10-7-2 16,-10-9-16-16,-11-7 4 15,-10-6 24-15,-9-2 26 0,0-1 11 16,-12 5 7-16,-1 11 13 15,0 11 14-15,5 15 19 16,3 10-1-16,2 8-10 16,2 1-21-16,1 1-21 15,0 27-7-15,0 9 2 16,10 13 5-16,0 5 0 16,0 1 1-16,-1 0-1 15,-2-2-1-15,3-6-6 16,3-7-76-16,3-8-79 15,3-13-110-15,4-10-323 16</inkml:trace>
  <inkml:trace contextRef="#ctx0" brushRef="#br2" timeOffset="-34677.71">31122 4550 892 0,'0'0'101'0,"0"0"40"15,0 0 23-15,0 0-68 16,0 0-56-16,0 0-29 15,-42-5-11-15,25 47 0 0,-4 20 1 16,2 11 5-16,7 9-2 16,5-2 3-16,7 0-4 15,0-5-2-15,13-10 0 16,11-7-1-16,6-10 0 16,4-12-31-16,5-11-77 15,6-13-84-15,-1-12-145 16</inkml:trace>
  <inkml:trace contextRef="#ctx0" brushRef="#br2" timeOffset="-33627.89">31351 4945 339 0,'0'0'193'15,"0"0"-44"-15,0 0 25 0,0 0 12 16,0 0-34-16,0 0-45 15,0-6-27-15,0 3-22 16,0 1-5-16,-1 2-26 16,-2 0-16-16,-8 0-11 15,-5 13-1-15,-10 10-4 16,0 5 5-16,3-1 0 16,11-2-2-16,11 0-4 15,1-5-6-15,12 0-30 16,18-4 3-16,11-6-31 15,9-6-46-15,3-4-104 16,-8-2-219-16</inkml:trace>
  <inkml:trace contextRef="#ctx0" brushRef="#br2" timeOffset="-33245.58">31511 4642 891 0,'0'0'128'16,"0"0"-7"-16,0 0 36 16,0 0-65-16,0 0-52 0,0 0-28 15,-3-11-12-15,10 34-6 16,17 11 6-16,4 15 1 15,2 6 0-15,-4 6 1 16,-5-1-2-16,-2-3 2 16,-4-4-4-16,-5-6-1 15,-2-6-48-15,-4-3-9 16,-4-8-3-16,0-2-24 16,-1-8 25-16,-16-6 15 15,-7-5 3-15,-4-5-4 16,-6-4 4-16,-1 0-22 15,4 0 11-15,9-9-29 0,10-7-14 16,12-5-96-16</inkml:trace>
  <inkml:trace contextRef="#ctx0" brushRef="#br2" timeOffset="-33000.82">31964 4867 930 0,'0'0'145'0,"0"0"4"16,0 0-10-16,0 0-63 15,0 0-38-15,0 0-27 0,72-65-8 16,-47 55-3-16,1 3-3 15,-6 5-39-15,-5 2-46 16,-3 0-63-16,-9 4-72 16,-3 11-134-16,-1 4-210 15</inkml:trace>
  <inkml:trace contextRef="#ctx0" brushRef="#br2" timeOffset="-32811.23">31911 5071 212 0,'0'0'405'0,"0"0"-276"16,0 0 30-16,0 0 4 0,0 0-61 16,0 0-28-16,52 4 11 15,-15-4-37-15,5 0-42 16,-7-9-6-16,-5 1-1 16,-4 0-90-16,-8 1-97 15,-5 0-159-15</inkml:trace>
  <inkml:trace contextRef="#ctx0" brushRef="#br2" timeOffset="-31945.42">32501 4793 718 0,'0'0'188'0,"0"0"-84"16,0 0 77-16,0 0-42 15,0 0-58-15,0 0-17 16,2-68-34-16,5 56-11 15,1 2-15-15,2 3 3 16,-3 2-7-16,-1 5-6 0,1 0 5 16,-1 0-10-16,-1 0-40 15,1 11-18-15,0 9-15 16,-6 9 5-16,0 8 9 16,-3 2 41-16,-19 5 26 15,-5-1 3-15,0-3 2 16,5-5 0-16,4-4-2 15,7-9 2-15,8-4 2 16,3-3 1-16,0-3 20 16,2-1 8-16,18-5 8 15,12-1-1-15,14-5-9 16,11 0-13-16,4 0-18 16,0-2-53-16,-7-9-150 0,-14-1-267 15</inkml:trace>
  <inkml:trace contextRef="#ctx0" brushRef="#br2" timeOffset="-30977.09">30647 5934 733 0,'0'0'122'0,"0"0"-2"15,0 0 32-15,0 0-38 16,0 0-52-16,-83-17-22 16,27 17-14-16,-6 0-12 15,-2 8 10-15,7 8 5 16,13-1-5-16,15-1-7 15,12 0-10-15,11-3-3 16,6 1-4-16,0-2-1 16,3 1 1-16,21-1 2 15,14-6-1-15,11-4-1 16,6 0 2-16,5-16-2 16,-5-7-4-16,-3-7-23 0,-8-7-4 15,-5-7-8 1,-4-6-3-16,-10-6 2 0,-7-6 20 15,-6-2 10-15,-8-1 1 16,-4 4 9-16,0 9 4 16,0 9 3-16,-1 15 18 15,-6 9 11-15,2 13-2 16,2 3-2-16,2 3-15 16,1 0-17-16,0 20-3 15,-2 19-10-15,1 15 13 16,-1 7 1-16,1-1-1 15,1-3 0-15,0-5 0 16,0-4-1-16,0-6-8 0,9-8-87 16,9-6-102-16,1-11-174 15</inkml:trace>
  <inkml:trace contextRef="#ctx0" brushRef="#br2" timeOffset="-30495.01">31083 5707 681 0,'0'0'190'0,"0"0"-90"0,0 0 55 16,0 0-11-16,0 0-65 15,0 0-47-15,-32-11-22 16,7 44-7-16,-9 10 2 16,-2 10 8-16,6 6-2 15,8 4 0-15,10 1-5 16,5-5 2-16,7-6-8 15,0-11 0-15,17-11 0 16,13-10-17-16,10-11-64 16,10-8-66-16,2-2-108 15,-3-5-256-15</inkml:trace>
  <inkml:trace contextRef="#ctx0" brushRef="#br2" timeOffset="-29775.11">31453 6038 545 0,'0'0'325'0,"0"0"-228"16,0 0 43-16,0 0 14 16,-42-74-76-16,15 63-37 15,-4 4-4-15,-4 7 2 16,-2 0-18-16,3 5-7 16,3 14-8-16,8 3-3 15,8-2-2-15,8 1 0 0,5-4-1 16,2 0 0-16,3-5-1 15,19-2-8-15,10-6-20 16,5-4 8-16,7 0-4 16,-1-14-34-16,-6-6-9 15,-4-6-6-15,-6-7 5 16,-8-4-3-16,-7-2 23 16,-4-2 20-16,-7 0 18 15,-1 3 11-15,0 1 4 16,0 8 19-16,-3 10 28 0,0 9 18 15,1 8 7 1,1-1-3-16,1 3-42 0,0 3-24 16,0 22-7-16,0 9 0 15,0 6 3-15,0 7 7 16,0 0-8-16,0 4 1 16,0-1-2-16,0-8-1 15,0-6-1-15,0-6-42 16,0-8-94-16,0-8-71 15,3-5-167-15</inkml:trace>
  <inkml:trace contextRef="#ctx0" brushRef="#br2" timeOffset="-29096.49">31724 5771 625 0,'0'0'230'0,"0"0"-106"0,0 0 40 16,0 0-13-16,0 0-59 15,0 0-41-15,-7-16-17 16,7 16-18-16,0 7-13 16,9 16-3-16,13 14 1 15,2 8 2-15,-3 3 2 16,-5 1-2-16,-8 1-1 16,-7-4-1-16,-1-2-1 15,0-5 0-15,-10-4-3 16,-10-6-3-16,-3-4-31 15,-6-5-10-15,-1-3-28 16,-2-3-36-16,-4-2-43 0,0-5-48 16,3-2-98-16,9-5-153 15</inkml:trace>
  <inkml:trace contextRef="#ctx0" brushRef="#br2" timeOffset="-28830.19">32191 5806 711 0,'0'0'295'16,"0"0"-219"-16,0 0 30 0,0 0 32 15,0 0-63-15,0 0-50 16,9-7-17-16,16 7-5 16,6 0-3-16,2 0 0 15,-6 0 0-15,-4 0-30 16,-6 5-63-16,-9 7-53 16,-8 0-73-16,-1 5-110 15</inkml:trace>
  <inkml:trace contextRef="#ctx0" brushRef="#br2" timeOffset="-28628.4">32088 6082 599 0,'0'0'264'16,"0"0"-149"-16,0 0 35 16,0 0-14-16,0 0-67 15,0 0-42-15,39-7-18 16,-14 2-6-16,2-2-3 15,-2 1-1-15,4 2-63 16,0-3-58-16,1 0-74 16,-4-1-154-16</inkml:trace>
  <inkml:trace contextRef="#ctx0" brushRef="#br2" timeOffset="-28046.49">32601 5862 771 0,'0'0'168'15,"0"0"-80"-15,0 0 65 16,0 0-33-16,0 0-59 15,0 0-27-15,38-54-13 16,-28 54-5-16,-1-2-11 0,1 2-3 16,2 0-4-16,-3 0 2 15,3 10-3-15,0 4-2 16,-5 5-23-16,-4 3-16 16,-3 5-1-16,0 3-2 15,-13 1 1-15,-6 2 14 16,-4-1-4-16,1-3 12 15,1-5 13-15,0-2 11 16,3-5 0-16,5-2 0 16,4-5 1-16,6-3 3 15,1-4 11-15,2 0 11 16,0-3-3-16,0 0 5 16,17 0 10-16,10 0-4 0,5 0-10 15,4 0-18 1,0-5-5-16,-2-2 1 0,-4 2-2 15,-7-3 0-15,-6 6 1 16,-9-1-1-16,-3 0 2 16,-4 3 0-16,-1 0 0 15,0 0-4-15,0 0 1 16,0 0-38-16,-9 0-48 16,-9 0-52-16,0 0-149 15,-1 0-481-15</inkml:trace>
  <inkml:trace contextRef="#ctx0" brushRef="#br2" timeOffset="-24230.35">31308 6902 727 0,'0'0'257'0,"0"0"-174"0,0 0 31 16,0 0 25-16,0 0-41 15,0 0-42-15,-81-82-25 16,37 70-6-16,-17 7-13 16,-11 5-8-16,-2 0 3 15,3 19-4-15,15 4 1 16,14 0-3-16,15-2 1 15,16-1-2-15,11-2-6 16,2 0 2-16,25 1-1 16,12-5 1-16,10-6 2 15,6-5-8-15,2-3-1 16,-4-5-10-16,-9-9-5 16,-10-8-14-16,-10-4-1 0,-9-4-9 15,-9-6 33 1,-6-3 3-16,0-4 13 0,0-3 1 15,-8-3 2-15,1 5 6 16,4 4 1-16,1 12 4 16,2 10 15-16,0 10 1 15,0 4-6-15,0 3-8 16,0 1-12-16,0 0-3 16,0 20-3-16,5 11 3 15,4 10 1-15,-5 4 0 16,-2-3 0-16,-2 0-1 15,0-8-2-15,0-3 1 0,0-4-45 16,7-8-44-16,5-4-67 16,5-3-50-16,8-12-67 15,3 0-103-15</inkml:trace>
  <inkml:trace contextRef="#ctx0" brushRef="#br2" timeOffset="-23946.6">31467 6500 736 0,'0'0'154'0,"0"0"-29"0,0 0 11 16,0 0 3 0,0 0-42-16,0 0-47 0,0-46-23 15,-1 53-22-15,-3 27-3 16,-1 16-1-16,-1 14 8 15,-1 4 4-15,2 0-9 16,0-5-4-16,1-5 2 16,3-7-4-16,1-7 2 15,0-6-7-15,0-6-43 16,7-9-54-16,5-3-50 16,7-10-88-16,1-8-124 15</inkml:trace>
  <inkml:trace contextRef="#ctx0" brushRef="#br2" timeOffset="-23430.5">31687 6845 810 0,'0'0'110'0,"0"0"-18"15,0 0 28-15,0 0-32 16,0 0-47-16,0 0-21 15,30-10-1-15,-8 0-8 16,1-2-5-16,-4-1-2 16,-3-1-3-16,-4-1-1 15,-4 1-5-15,-5-1-7 16,-3 2 10-16,0 5 2 16,0 2 3-16,-8 2 0 15,-11 4-1-15,-9 0-2 16,-7 17-4-16,-1 9 3 15,3 6 1-15,8 2 0 16,8-5 3-16,7 0 0 16,10-5-3-16,0-4 0 0,5 0-2 15,16-4-2-15,7-4 3 16,9-7-17-16,8-5-25 16,4 0-67-16,0 0-63 15,0-16-49-15,-11-2-192 16</inkml:trace>
  <inkml:trace contextRef="#ctx0" brushRef="#br2" timeOffset="-23078.53">32052 6558 786 0,'0'0'163'0,"0"0"-34"0,0 0 24 16,0 0-44-16,0 0-58 16,0 0-39-16,-13-9-6 15,19 34-6-15,13 10 1 16,5 12 2-16,0 1 0 16,-6-3-2-16,-2 0-1 15,-2-3-1-15,-6-3 1 16,-3-5-2-16,-4-2-4 15,-1-6-30-15,0-1-10 16,-9-4-10-16,-10-3-4 0,-5-4 4 16,-5-6-3-16,-1-4-7 15,-5 0-33-15,3-4-66 16,8 0-45-16,12 0-95 16</inkml:trace>
  <inkml:trace contextRef="#ctx0" brushRef="#br2" timeOffset="-22832.3">32441 6825 833 0,'0'0'243'16,"0"0"-136"-16,0 0 20 15,0 0-24-15,0 0-36 16,0 0-42-16,13-28-19 16,10 21-6-16,7 0-5 15,0 1-31-15,-3 3-33 16,-6 0-57-16,-5 3-55 16,-8 0-75-16,-8 8-226 15</inkml:trace>
  <inkml:trace contextRef="#ctx0" brushRef="#br2" timeOffset="-22629.65">32356 7000 503 0,'0'0'214'0,"0"0"-85"16,0 0 32-16,0 0-21 16,0 0-57-16,0 0-41 15,38-5-21-15,-2-4-20 16,5 0-1-16,-2-1-59 15,-1 2-61-15,-3-2-69 16,-5 0-137-16</inkml:trace>
  <inkml:trace contextRef="#ctx0" brushRef="#br2" timeOffset="-22329.65">32907 6695 793 0,'0'0'191'0,"0"0"-22"16,0 0 31-16,0 0-73 16,0 0-48-16,0 0-32 15,0-13-14-15,0 13-14 16,0 2-14-16,0 22-3 15,-5 13 0-15,-1 8 6 16,-2 4-7-16,2-2 0 0,-2-4-2 16,2-2 0-16,1-7-7 15,-3-5-47-15,3-5-59 16,1-7-68-16,1-5-131 16,3-9-312-16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0T05:03:25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1037 4965 407 0,'0'0'506'16,"0"0"-460"-16,34-143 54 15,-34 90 34-15,0 3-13 16,0 6-54-16,0 15-23 16,-2 20 9-16,-2 3-2 0,1 4-21 15,-3 2-7-15,-9 8-12 16,-12 41-10-16,-12 30 0 15,-7 19-1-15,3 6 0 16,16-4 0-16,13-14-1 16,12-8-5-16,2-13-5 15,7-11-9-15,12-15 3 16,5-16-20-16,3-15 26 16,3-8 2-16,9-14-6 15,2-28 5-15,0-20-16 16,-2-12-13-16,-8-9-26 15,-10-5-3-15,-14 4 13 0,-7 6 25 16,-3 17 23 0,-19 15 7-16,-6 11 7 0,-2 13 5 15,4 10 15-15,3 5 5 16,6 7-9-16,8 0-1 16,6 0-6-16,3 17-13 15,0 23-3-15,0 12 3 16,0 13-3-16,16 2 1 15,4 8 0-15,4-3-2 16,-4 2 1-16,0-1-1 16,-5-1-20-16,0-11-69 15,-3-6-32-15,0-17-99 0,-8-16-127 16</inkml:trace>
  <inkml:trace contextRef="#ctx0" brushRef="#br0" timeOffset="547.09">1025 4453 617 0,'0'0'73'0,"0"0"8"0,-115-96 51 16,70 73 4-16,0 14-30 15,-1 9-36-15,-3 4-15 16,2 41 0-16,-8 21-18 16,-3 29-6-16,3 30-1 15,7 20-18-15,9 13 20 16,17 8-10-16,16-5-2 15,6-12-8-15,28-12-4 16,19-24 1-16,12-23-5 16,16-20-3-16,7-29-1 15,19-26-3-15,11-15 3 16,6-31-3-16,3-25-2 16,-5-15-2-16,-13-13-11 0,-13-12-1 15,-20-20 2-15,-15-11 5 16,-22-16 8-16,-22-5 4 15,-11-1 0-15,-41 6 1 16,-29 14 1-16,-27 25-2 16,-21 29 0-16,-19 26 4 15,-5 28-2-15,11 21 2 16,19 7-3-16,24 31 3 16,33 13-4-16,19 5-6 15,24 8-96-15,12 0-129 16,25-9-192-16</inkml:trace>
  <inkml:trace contextRef="#ctx0" brushRef="#br0" timeOffset="40931.05">2300 4980 852 0,'0'0'187'15,"0"0"-173"-15,0 0 72 16,0 0 52-16,0-96-69 16,0 94-40-16,0 2-8 15,0 0-9-15,0 0-5 16,0 4-7-16,-10 24-1 15,-4 15 1-15,-5 12 2 16,3-3-2-16,1-4 1 16,6-5-1-16,1-12 1 15,4-9-1-15,4-12-2 16,0-7-4-16,0-3 0 0,0-3-3 16,10-36 4-16,7-19-5 15,5-23-11-15,-1-8 16 16,-6 1-3-16,1 7 0 15,-4 15 8-15,-2 11 1 16,-2 10 2-16,1 9-1 16,1 9 3-16,-2 5 5 15,-1 10-4-15,2 5-2 16,0 3-2-16,5 4-2 16,4 0-6-16,1 11 0 15,3 15 4-15,-5 9 0 16,-1 13 0-16,-2 6 2 0,-5 10 0 15,-5 4 2-15,-4 0-2 16,0-5 1-16,0-6-1 16,0-8 0-16,-3-8 0 15,2-11-1-15,-4-7 0 16,-1-8 0-16,3-8-2 16,2-4-10-16,-4-3-25 15,-1 0-18-15,0-23-112 16,-1-12-122-16,-2-4-209 15</inkml:trace>
  <inkml:trace contextRef="#ctx0" brushRef="#br0" timeOffset="41150.06">2370 4906 673 0,'0'0'235'0,"0"0"-171"15,0 0 76-15,0 0-2 16,0 0-93-16,0 0-30 16,69-71-7-16,-36 56-4 15,3 5-4-15,4 2 0 16,-1 2-35-16,-2 4-90 16,-7 2-111-16,-11 0-354 15</inkml:trace>
  <inkml:trace contextRef="#ctx0" brushRef="#br0" timeOffset="42012.06">3303 4522 810 0,'0'0'69'0,"0"0"54"0,0 0 33 15,0 0-64-15,0 0-54 16,0 0-16-16,-105-59-13 16,71 88-6-16,-2 14 0 15,4 4-3-15,8 5 0 16,7 0-2-16,13-3 2 16,4-5 0-16,4-9-5 15,20-9-3-15,13-13 5 16,5-9 0-16,1-4-9 15,-2-18-21-15,-7-11-27 16,-7-2 12-16,-11-2 8 16,-8 6 9-16,-8 3 20 15,0 8 11-15,-6 4 9 0,-5 2 36 16,1 3 22 0,4 3-19-16,1 3 7 0,4 1-12 15,1 0-19-15,0 0-12 16,0 8-12-16,0 25 5 15,0 16-1-15,0 12 11 16,0 17-8-16,0 3 5 16,0 8-4-16,0 2 2 15,0 0-6-15,0-5-3 16,0-7 0-16,-3-10-1 16,-3-17-3-16,3-11 3 15,-3-11-5-15,0-11-13 0,-5-7-9 16,-5-7-8-1,-6-5-3-15,1 0 10 0,-3-7 5 16,6-21-8-16,5-10-13 16,8-12-18-16,5-5-62 15,12-6 25-15,18 1-62 16,4 0-13-16,6 4-152 16</inkml:trace>
  <inkml:trace contextRef="#ctx0" brushRef="#br0" timeOffset="43001.06">3555 4720 255 0,'0'0'638'0,"0"0"-572"0,0 0 100 16,0 0-23-16,0 0-73 15,0 0-35-15,0-67-12 16,4 67-11-16,1 0-5 15,5 0-7-15,5 0 0 16,5 0-5-16,2 18 1 16,0 5 2-16,-2 4-6 15,-4 2-2-15,-2 3-26 16,-7 4-28-16,-7-1-8 16,0 1-13-16,-21-4 16 15,-5-3-6-15,-3-12 25 16,4-4 43-16,5-8 7 0,11-5 1 15,6 0 11-15,3-15 6 16,0-14 3-16,23-7-6 16,14-12-13-16,19-1 6 15,0 2-7-15,0 7 1 16,-9 8-1-16,-11 4-1 16,-12 7 4-16,-7 5 9 15,-10 4 27-15,-5 5 48 16,-2 0 23-16,0-1-47 15,0 7-13-15,0-2-24 16,0 3-11-16,0 0-4 16,0 0-12-16,0 0 0 15,-2 19-11-15,-5 11 11 0,0 8 1 16,1 1 0 0,2-1 0-16,4-4-2 0,0-4 1 15,0-5-1-15,7-7-1 16,8-8 1-16,-3-7 1 15,1-3 0-15,-1 0 0 16,2-17-1-16,-1-14-7 16,-4-3-1-16,0-9-2 15,-3 0-1-15,-1 2 9 16,-3 6 3-16,0 7 0 16,0 7 2-16,-1 8 0 15,-1 6 5-15,0 7 2 0,3 0-9 16,6 0-5-1,2 20-12-15,5 15 14 0,2 3-5 16,4 6 4-16,0-4-1 16,5-9 3-16,6-5-16 15,3-12-8-15,7-13-6 16,0-1 0-16,-5-16-11 16,-5-14 13-16,-10-9 21 15,-5-6 9-15,-6-9 0 16,-6-11 3-16,-2-10 1 15,-4-3 2-15,0-1 4 16,-14 11 1-16,-3 13 24 16,4 18 18-16,5 12 12 15,2 14-10-15,5 7-17 16,1 4-13-16,-2 9-25 0,2 36 1 16,-2 27-1-16,0 24 4 15,-1 16 5-15,0 15 1 16,-3 12 1-16,-2 10-5 15,-3-1-4-15,-6-6-1 16,-7-16-2-16,-4-18-6 16,3-20-44-16,6-23-55 15,5-21-48-15,10-24-35 16,4-20-123-16</inkml:trace>
  <inkml:trace contextRef="#ctx0" brushRef="#br0" timeOffset="43729.73">4484 4739 993 0,'0'0'62'0,"0"0"20"16,0 0 94-16,0 0-78 15,-4-110-69-15,26 96-23 16,10 1-2-16,9 7-4 15,2 6 0-15,0 0-2 16,-2 0 2-16,-2 10-4 16,-3 12-4-16,-10 3-17 15,-12 6-7-15,-8 5-12 0,-6 5-12 16,-16 4-6 0,-17 6-7-16,-15-7 0 0,0-6-31 15,4-10 32-15,15-11 50 16,16-12 18-16,10-5 0 15,3-12 6-15,12-25-4 16,21-19 0-16,9-16 12 16,8-15-1-16,5-10 3 15,1-13 8-15,4-18-16 16,-4 3 7-16,-14 11 1 16,-17 27 39-16,-13 29-5 15,-8 25 60-15,-4 17-5 0,0 8-41 16,0 8-33-1,0 0-13-15,-5 21-18 0,-8 29 0 16,-1 21 0-16,5 18 14 16,4-2-6-16,5 3 4 15,0-10-3-15,2-5 5 16,10-10-9-16,2-8 0 16,-4-11-1-16,4-11-2 15,-6-15-1-15,-2-10-1 16,-4-8-2-16,2-2 2 15,3 0 0-15,2-23 6 16,6-19 4-16,3-12-6 16,4 0 0-16,-6 10-4 15,-5 12 5-15,-2 15-3 16,-3 13-1-16,2 4 2 0,12 0-2 16,1 8 3-16,5 15 0 15,-1 4 2-15,-4 5-6 16,3 1 0-16,-6-5-2 15,0-7 1-15,-6-3-3 16,4-14-35-16,2-4-63 16,-2-4-123-16,-6-26-289 15</inkml:trace>
  <inkml:trace contextRef="#ctx0" brushRef="#br0" timeOffset="44691.06">6213 4441 359 0,'0'0'152'0,"0"0"-54"16,38-105 76-16,-34 71-39 16,-2 5-23-16,-2 1-7 15,0 11-13-15,0 3-22 16,-5 5-16-16,-1 6-20 0,2 3-11 15,-10 0-14-15,-4 26-9 16,-7 20 1-16,-2 17-1 16,7 6 1-16,10-5-1 15,10-3-1-15,0-3 0 16,21-7-1-16,9-11-7 16,9-8 4-16,9-19-23 15,9-13-52-15,3 0-46 16,-1-23-57-16,-7-15-119 15,-10-4-305-15</inkml:trace>
  <inkml:trace contextRef="#ctx0" brushRef="#br0" timeOffset="45581.05">6627 4447 287 0,'0'0'523'0,"0"0"-411"16,0 0 53-16,0 0-24 0,0 0-48 15,0 0-39-15,-63-96-13 16,57 96-17-16,-3 0-4 15,-6 4-13-15,-11 25-7 16,3 9-3-16,-2 13 1 16,7-2-1-16,12 4 2 15,6-2-1-15,0-4-1 16,19-8-3-16,11-8-4 16,13-13 5-16,-1-12-9 15,4-6-18-15,-1-10-5 16,-2-18-7-16,-10 1 18 15,-11-4 19-15,-8 3 7 0,-8 0 2 16,-6 2 10-16,0-3 20 16,0 4 16-16,0 2-11 15,0 1-8-15,0 7-3 16,0 3-9-16,0 6-2 16,0 4-4-16,0 2-11 15,0 0 0-15,0 2-12 16,13 22-6-16,4 10 16 15,-1 8-2-15,4 3 3 16,-4 2 1-16,3-1-5 16,-4-6 2-16,-2-6-2 15,3-9-12-15,-6-11 5 16,-4-10 2-16,-2-4 3 0,2 0 7 16,-1-10 4-16,4-19 7 15,0-15-8-15,1-1 4 16,-1-4-2-16,-1 6 1 15,2 4 4-15,-2 8 0 16,-1 5 2-16,1 9 0 16,2 5-7-16,0 8-5 15,7 1 0-15,2 3-7 16,7 0 2-16,-1 21-5 16,-3 6 3-16,-2 8 6 15,-2 6-10-15,-4 1-11 16,-3-1-8-16,-2-3-7 0,2-6-12 15,2-9-23-15,5-12-20 16,6-11 9-16,4 0-9 16,8-30 14-16,0-13-21 15,-1-2 35-15,-3-8 30 16,-6-7 25-16,0-10 9 16,-4-10 6-16,-5-8 1 15,-2-16-2-15,-11 0 26 16,-4 4 40-16,-1 11 22 15,-20 19 38-15,1 27 5 16,1 15-24-16,7 17-39 16,3 9-30-16,3 2-18 15,-3 47-22-15,-8 26-3 0,7 32 1 16,0 10 10 0,7 2 5-16,3-7-14 0,0-9 0 15,6-12-2-15,1-1-6 16,7-8-2-16,5-6-70 15,5-14-11-15,4-19-244 16,-8-22-357-16</inkml:trace>
  <inkml:trace contextRef="#ctx0" brushRef="#br0" timeOffset="46376.05">7479 4545 721 0,'0'0'236'16,"0"0"-158"-16,0 0 70 0,0 0-39 16,0 0-79-16,0 0-23 15,109-24 25-15,-42 11-15 16,3-3-9-16,-6-1 0 16,-7-1-8-16,-12 1 2 15,-11 2 0-15,-10 2-2 16,-8 9 1-16,-12 0 0 15,-4 2 7-15,0 2 5 16,0 0 12-16,-19 0-15 16,-9 0-10-16,-8 20-5 15,6 13 4-15,3 2-2 16,4 3 3-16,6 1-3 16,11-1-2-16,6-3 5 0,0-8-5 15,1-2 0-15,15-11 1 16,6-4 1-16,6-10 1 15,2 0 1-15,1-8 1 16,1-16-6-16,-4-3 0 16,-1-10-4-16,-3 3-3 15,-5 1 5-15,-6 2 8 16,-6 4 3-16,-3 5 3 16,-1 0 1-16,0 5 10 15,-3 8 18-15,3 3-14 16,-1 6-2-16,-1 0-13 0,5 0-6 15,4 6-17-15,2 18 14 16,5 12-2-16,-5 7 1 16,1 6 2-16,-1 3-2 15,7 3 2-15,2-5 0 16,3-8-2-16,-2-10-7 16,0-11-11-16,-5-10 9 15,-3-11-14-15,-1 0 26 16,-2-11 1-16,2-22 6 15,-1-6 0-15,1-13 6 16,-2 0 6-16,2 4 1 16,-2 10 0-16,2 6-3 15,-5 15 6-15,0 7-10 0,3 4-3 16,2 6-9 0,7 0-1-16,4 6-2 0,2 17 1 15,-1 13-5-15,-6-1 2 16,2 8 0-16,-8 1-12 15,-2-5-15-15,-3-6-1 16,-3-4-21-16,-5-13 11 16,0-8-56-16,0-8 7 15,-4 0-58-15,-7-8-79 16,1-24-153-16</inkml:trace>
  <inkml:trace contextRef="#ctx0" brushRef="#br0" timeOffset="46564.21">8532 4179 581 0,'0'0'401'15,"0"0"-324"-15,0 0 118 16,0 0-102-16,0 0-74 16,0 0-19-16,-42-29-24 15,56 58 15-15,8 7-32 16,6 2-106-16,2-2-65 15,-5 0-352-15</inkml:trace>
  <inkml:trace contextRef="#ctx0" brushRef="#br0" timeOffset="47420.07">8735 4543 834 0,'0'0'180'16,"0"0"-111"-16,0 0 122 15,0 0-54-15,42-100-86 16,-35 91-15-16,-4 1-7 16,0 7-9-16,-3 1-9 15,0 0-9-15,5 0-2 16,1 24-16-16,7 16 12 0,-2 8 2 15,-3 11-1-15,-2 5-6 16,-4-4-8-16,1-6-15 16,0-14 3-16,0-10-1 15,0-13 8-15,1-8 5 16,1-6 16-16,-4-3 1 16,5-16 20-16,2-20-6 15,2-11-4-15,-1-7 13 16,3-6-12-16,0 2-3 15,-2 9 1-15,-1 14 1 16,-3 7 1-16,-3 15 2 16,2 9-3-16,1 4-7 15,6 0-3-15,7 12-11 0,9 21 9 16,-4 6-8 0,-4 9 4-16,-4 0 3 0,-4-3-1 15,3-8-7-15,-3-7-4 16,-3-9 2-16,4-11 4 15,-2-4-2-15,2-6 11 16,2 0 0-16,4-14 5 16,1-17-4-16,1-10 3 15,-2-6-3-15,-2-7 4 16,-1-4 1-16,-6-3-4 16,-2-2 0-16,-8 6-1 15,0 10-1-15,0 14 2 0,0 17 3 16,0 10 23-1,0 6-7-15,-2 0-17 0,-2 17-4 16,-4 21-16-16,2 10 16 16,4 9 0-16,2-6-1 15,0-2 1-15,8-4-2 16,9-5 1-16,2-9 0 16,1-2 0-16,2-10 0 15,2-2-1-15,-2-4 2 16,-2-4-1-16,-4 0-2 15,-4-2-4-15,-1 0-5 16,-5 2-4-16,-4-2 0 16,0 3 6-16,-2 2 1 15,0 2-10-15,-2 3 7 16,-17 1 5-16,-5 2-3 0,-13-5-29 16,-8-5-41-16,-4 0-81 15,2-6-103-15,-3-4-264 16</inkml:trace>
  <inkml:trace contextRef="#ctx0" brushRef="#br0" timeOffset="48566.05">10391 4389 977 0,'0'0'41'16,"0"0"32"-16,0 0 48 15,0 0-69-15,0 0-42 16,0 0-10-16,-91-8-1 16,70 27 1-16,2-4 0 15,6-5 0-15,2-6 0 16,8-3 0-16,3-1-2 0,0 0 2 16,0-12-2-16,0-14-17 15,3-3-15-15,12-3 31 16,1 3 2-16,2 1 1 15,-3 5 2-15,-5 7 3 16,-3 6 6-16,-3 4 9 16,-1 6-7-16,0 0-11 15,7 0-2-15,-1 24-2 16,-1 14 0-16,-2 12 2 16,-2 8 2-16,-4 6-1 15,0 5 0-15,-7 5 1 16,-7 1-2-16,-2-3 0 0,0-9 1 15,-1-8-1-15,0-14 0 16,-3-8-2-16,-1-11 1 16,2-6 0-16,-4-9 2 15,2-7-1-15,-3 0 1 16,3-13 0-16,2-18-1 16,2-7 6-16,3-3-2 15,8-2-3-15,6 2 4 16,0 5-4-16,10 5 2 15,10 7 1-15,8 9 2 16,3 1 4-16,2 14-3 16,3 0-5-16,-3 4-2 15,1 23 0-15,-4 8-1 0,0 7-5 16,-3 2 2 0,-1 1 3-16,-2-6-3 0,0-7-8 15,-1-3-25-15,0-9-41 16,4-6-20-16,0-8-55 15,3-6-146-15</inkml:trace>
  <inkml:trace contextRef="#ctx0" brushRef="#br0" timeOffset="49340.05">10826 4276 636 0,'0'0'200'16,"0"0"-89"-16,0 0 89 15,0 0-38-15,0 0-106 16,0 0-32-16,-23-52-9 16,23 52-11-16,0 29-4 15,0 14 0-15,-1 18 9 0,-1 4-1 16,-3 5-1 0,1 1-1-16,1 1 1 0,1-1-4 15,1-8-2-15,1-12-1 16,0-14-4-16,0-15-1 15,0-12-20-15,0-10-100 16,3 0-143-16,9-28-454 16</inkml:trace>
  <inkml:trace contextRef="#ctx0" brushRef="#br0" timeOffset="50629.04">11389 4747 500 0,'0'0'428'16,"0"0"-363"-16,0 0 38 15,0 0 66-15,0 0-88 16,0 0-58-16,4 0-15 0,23-2 1 16,10-14-5-16,10 2-3 15,-5-3 1-15,-8 1-2 16,-6-2-4-16,-4-5 1 15,-7-6-15-15,-3 1-16 16,-6 1 3-16,-8 4 16 16,0 4 8-16,-9 2 6 15,-15 4-7-15,-6 5 8 16,-4 6 5-16,3 2-5 16,-1 0 8-16,4 23-4 15,4 5-1-15,5 9-3 16,6 2 4-16,11 8-3 0,2 2 1 15,0-1-2-15,22 0 0 16,14-11-2-16,9-7 1 16,15-9-1-16,12-14-50 15,2-7-101-15,-5 0-59 16,-4-7-89-16</inkml:trace>
  <inkml:trace contextRef="#ctx0" brushRef="#br0" timeOffset="51573.28">12011 4698 642 0,'0'0'195'16,"0"0"-55"-16,0 0 32 16,0 0-61-16,-91-78-61 15,63 77 0-15,-5 1-24 0,-7 7-10 16,-3 20-7 0,6 10-8-16,9 2 2 0,15 3-3 15,11-7-2-15,2 2-1 16,15-10-2-16,28-9 5 15,16-15 4-15,11-3-4 16,2-12-1-16,-4-27-9 16,-5-11-25-16,-6-15 1 15,-4-11 3-15,-8-9 10 16,-8-6 13-16,-17-8 8 16,-7 4-1-16,-13 2 4 15,-2 15-1-15,-19 16 7 0,-5 18 13 16,4 18 8-1,5 14 15-15,8 8-12 0,0 4-21 16,-1 25-12-16,-4 21 5 16,-1 21-4-16,9 8 0 15,6 5-1-15,6 1 2 16,17 0-2-16,3-4 0 16,7-12-7-16,3-6 2 15,4-14 3-15,-2-11-23 16,2-10-6-16,-3-18 2 15,-2-6 15-15,-4 0 13 16,-6-20 1-16,-8-10 4 16,-1-2 3-16,-10-5-1 15,-3 8 14-15,-3-1 28 16,0 5-18-16,0 7-7 0,0 3 6 16,-7 5-11-16,-5 6-6 15,-4 4-12-15,-4 4-8 16,-1 25 3-16,4 10 0 15,4 10-3-15,7 5 5 16,6 1-2-16,0-3 3 16,6-7-31-16,11-11-27 15,7-9-15-15,-2-12-31 16,2-7 5-16,-2-6 30 16,0 0 44-16,-1-23 27 15,-7-12 6-15,-8 3 1 16,0-5 23-16,-6 4 32 0,0 7 20 15,0 3 26-15,0 9-14 16,0 3-26-16,0 8-16 16,-3 3-19-16,3 0-17 15,0 6-16-15,-3 29-4 16,3 20 2-16,0 16 1 16,0 11 2-16,0 11-1 15,0 2 0-15,0 2-2 16,0 0-3-16,0-6 4 15,0-10-1-15,0-11-2 16,0-16-3-16,0-14-18 16,0-13-22-16,-11-7-10 15,-11-14 5-15,-8-6 13 0,-3 0 6 16,1-12 31 0,2-17 2-16,6-8 2 0,7-9-2 15,11-14-3-15,6-13-49 16,11-7-90-16,25-2-35 15,11 2-72-15,3 11-138 16</inkml:trace>
  <inkml:trace contextRef="#ctx0" brushRef="#br0" timeOffset="52234.06">12894 4821 309 0,'0'0'666'0,"0"0"-589"0,0 0 61 16,0 0 12-16,0 0-101 16,0 0-43-16,42-71-2 15,-12 50 1-15,0-3 1 16,-2-1 1-16,-3 2-1 16,-6 0-5-16,-3 5 7 15,-9 4-6-15,-2 2 3 16,-5 1 4-16,0-1 7 15,0 5-8-15,-15 0-4 16,-6 7-4-16,-5 0-6 16,-4 0-1-16,-1 27 4 15,3 12 2-15,6 6-1 16,8 10 0-16,8 0-4 0,6 2 5 16,6-6-3-16,24-12 4 15,15-9-2-15,11-14 1 16,2-9 1-16,1-7-5 15,-11 0 0-15,-10-19 5 16,-8-15 2-16,0-11 1 16,-8-11 1-16,-4-7 0 15,-4 4-2-15,-8 11 0 16,-6 10 0-16,0 10 1 16,0 11 2-16,0 10 7 15,0 4 11-15,0 3-9 16,0 0-3-16,0 0-11 0,0 0-4 15,7 23-6 1,16 9 10-16,3 1 0 0,6 2-1 16,1 1 0-16,-2-1-2 15,0-2-1-15,-5-5-12 16,-7-4-6-16,-6-3 1 16,-8 1-2-16,-2-3 11 15,-3 1 4-15,0 1 2 16,-17 1 5-16,-8 1-4 15,-9-3-3-15,-6 1-12 16,-7-2-23-16,-3-4-34 16,-4-4-42-16,2-8-39 15,-5-3-270-15</inkml:trace>
  <inkml:trace contextRef="#ctx0" brushRef="#br0" timeOffset="54475.05">14686 4782 764 0,'0'0'138'0,"0"0"-79"15,-13-122 101-15,-1 91-25 16,0 8-70-16,0 7-25 15,2 6-9-15,-3 7-17 16,-1 3-4-16,-5 3-10 16,-4 29-1-16,1 9-1 15,3 8-2-15,6 0 1 16,9 5 0-16,6-6 2 16,0-5 0-16,15-6-8 15,9-9 7-15,7-12-1 0,8-8-3 16,-4-8-4-1,1 0-5-15,-3-15-1 0,-6-10 1 16,-8 1 3-16,-8-5 12 16,-7-2 2-16,-4-2-1 15,0-4 5-15,0 3 1 16,0 5 4-16,0 3 8 16,0 6 3-16,0 9 2 15,0 7-5-15,0 4-6 16,0 0-6-16,0 0-7 15,2 0-4-15,5 22-10 16,4 9 10-16,2 13 4 16,1-2 0-16,2 2 0 15,-4-3 1-15,4-3-1 16,-2-8-1-16,-1-5-1 0,-2-11 2 16,-5-4 0-16,0-8 0 15,-4-2 0-15,3 0 3 16,-2-18 14-16,6-9-13 15,1-9-3-15,-3 2 5 16,-3-1-4-16,2 0 2 16,1 4 2-16,0-2-4 15,-3 9 7-15,2 7-5 16,-3 9-4-16,0 1 2 16,0 7-2-16,7 0-7 15,1 14-4-15,8 10 9 16,0 6-3-16,1 3 1 15,-2 1-1-15,1 0 0 16,-4-3-3-16,3-7-11 0,-2-6-8 16,-2-6 2-16,-2-6 7 15,-1-6 5-15,0 0 4 16,-1-6 8-16,3-14 0 16,0-9 2-16,0 1-1 15,-2-3 1-15,1 1-2 16,0 3-1-16,0-3-5 15,-1 0-20-15,0 4-49 16,-2 7-4-16,1 3-58 16,-1 7-65-16,-1 6-66 15</inkml:trace>
  <inkml:trace contextRef="#ctx0" brushRef="#br0" timeOffset="55136.05">15516 4640 660 0,'0'0'168'16,"0"0"-7"-16,0 0-7 15,0 0-55-15,0 0-47 16,0 0-2-16,-94-89-22 15,65 89-10-15,-4 0-13 16,0 23 2-16,-2 5 1 16,5 15-8-16,9 2 3 15,10 4-2-15,11 0-2 16,0-3-1-16,23-6 1 0,17-9 1 16,11-14 1-16,6-8 0 15,3-9-1-15,-5-2-25 16,-6-26-23-16,-7-13 0 15,-6-17-4-15,-11-10 21 16,-7-13 10-16,-9-5 9 16,-9-6 12-16,-2-6 1 15,-22 10-1-15,-4 9 11 16,0 20 24-16,1 22 29 16,10 17-21-16,7 10 6 15,4 8-19-15,6 2-13 16,-7 12-15-16,5 33-2 0,-2 24 0 15,4 21 14-15,0 7-8 16,4 4 5-16,13 5-4 16,3 4-6-16,1-12-1 15,-1-7-10-15,-1-16-33 16,2-18-171-16,0-20-398 16</inkml:trace>
  <inkml:trace contextRef="#ctx0" brushRef="#br0" timeOffset="60492.04">16444 4435 851 0,'0'0'112'15,"0"0"-69"-15,0 0 66 16,0 0-32-16,0 0-35 15,0 0-21-15,-6-98-10 16,25 82 2-16,1 1-6 16,0 4-5-16,-5 4 5 15,-5 4 0-15,-1 3-7 16,-2 0 1-16,-1 0-1 0,4 4 0 16,-4 15-6-16,-1 6 5 15,-4 2-6-15,-1 8 6 16,0 3-5-16,-18 3-4 15,-1 0-9-15,-4 1-4 16,1-3-7-16,5-1 8 16,3-11 15-16,5-4-1 15,6-9 2-15,1-6 5 16,2-2-1-16,0-2 2 16,2-1 2-16,13-3 2 15,9 0 6-15,2 0-7 16,1 0 5-16,0 0-4 0,-7 0-2 15,-2 0 0-15,-8 0-2 16,4 5 0-16,-4 12 0 16,-4 3-2-16,1 5-2 15,-7 3 2-15,0 1-1 16,0 1 0-16,-9-2-3 16,-7-1 2-16,-5-4-6 15,-4-4-7-15,-4-5-20 16,-1-9 15-16,-4-5 2 15,0 0 0-15,2-5-9 16,7-20-2-16,10-12-12 16,10-1-59-16,5-6-94 0,14 2-1 15,16 9-195-15</inkml:trace>
  <inkml:trace contextRef="#ctx0" brushRef="#br0" timeOffset="61016.13">17094 4584 925 0,'0'0'148'0,"0"0"-55"0,0 0 43 16,0 0-64-16,5-103-38 16,-4 99-7-16,1 2-3 15,-1 1-9-15,-1 1-7 16,0 0-7-16,6 0-1 16,3 26-11-16,5 15 8 15,7 14 2-15,-2 2 2 16,-1 2-2-16,1-11 0 15,2-6-4-15,-5-9 4 16,1-11-5-16,-7-9-14 16,-2-7-6-16,-4-6 2 15,5 0 19-15,-2-25 5 16,4-14 1-16,1-9 2 0,-5-4 3 16,0 0-5-16,-5 0 4 15,3 8 1-15,0 2 3 16,0 6 0-16,3 5-2 15,1 6 3-15,1 3-7 16,6 9-3-16,-2 4 0 16,6 9-5-16,4 0-6 15,3 10-30-15,-1 20-44 16,-6 11-75-16,-6 0-86 16,-6 4-284-16</inkml:trace>
  <inkml:trace contextRef="#ctx0" brushRef="#br0" timeOffset="61931.04">17623 4820 729 0,'0'0'183'0,"0"0"-48"15,0 0 22-15,0 0-83 16,0 0-35-16,0 0-28 15,24-101-8-15,0 80-3 16,2-4 5-16,-3 2-5 16,-4-1 1-16,-6 3 1 15,-3 2-2-15,-6 3 4 0,-4-1-1 16,0 1 7 0,-2 0 2-16,-17 3 4 0,-6 1-10 15,-7 6-6-15,-2 6 1 16,1 0 1-16,2 15-2 15,2 14 0-15,8 4 0 16,5 12-7-16,10 0 4 16,6 4 2-16,0-2-7 15,22-4 7-15,7-5 1 16,6-11-1-16,4-6 0 16,0-8-1-16,-1-12 1 15,-4-1-3-15,1-5 0 16,-5-19 4-16,-4-4 0 15,-5-3 4-15,-7 2 2 0,-1-3 1 16,-1 5 1-16,1-3 19 16,-1 1-12-16,1 5 3 15,1 3-11-15,0 7-3 16,-2 2-4-16,-2 6-1 16,4 6 1-16,-2 0-4 15,-1 2-12-15,2 20-5 16,-2 11-6-16,-5 2-1 15,-2 5-11-15,-4-5-12 16,0 0-10-16,0-5 18 0,-7-2 13 16,-3-3 16-1,0-6 7-15,0-5 0 0,4-2 6 16,1-7 1-16,5-2 0 16,0-3-1-16,0 0 1 15,22 0 6-15,14-10-2 16,15-16-4-16,9-9-11 15,1-4-25-15,-4-12-70 16,-4-12-12-16,-5-15-56 16,-4-7 43-16,-4-5 39 15,0-4 84-15,-9 0 8 16,-16 4 76-16,-13 7 37 16,-2 11 80-16,-14 9-12 15,-10 12-21-15,-2 10-50 16,5 18-50-16,6 11-27 0,6 11-6 15,2 1-7-15,-3 19-16 16,-3 35-3-16,-5 25-1 16,3 19 13-16,6 5-3 15,7-1-4-15,2-2-6 16,0-3 0-16,0-6-1 16,2-6-4-16,3-13-3 15,3-11-70-15,8-15-136 16,4-17-28-16,6-10 9 15</inkml:trace>
  <inkml:trace contextRef="#ctx0" brushRef="#br0" timeOffset="62275.03">18542 4741 665 0,'0'0'273'0,"0"0"-138"16,0 0 52-16,-26-100-57 15,26 79-76-15,0 3-19 16,0-2-3-16,5 2-12 16,8-1-5-16,4 4-6 15,4 6-5-15,3 6-3 16,3 3-1-16,-1 0-4 16,-4 19-2-16,-2 18-1 15,-5 9-5-15,-1 9 2 0,-5 4-5 16,-2-3-6-1,-2-6-12-15,-5-6-9 0,0-9-9 16,0-7 2-16,0-8 11 16,-4-10 14-16,4-3-7 15,0-7 7-15,0 0-4 16,4-8-20-16,11-17-118 16,6-11-129-16,0-5-198 15</inkml:trace>
  <inkml:trace contextRef="#ctx0" brushRef="#br0" timeOffset="62463.87">18822 4350 595 0,'0'0'335'0,"0"0"-238"16,0 0 111-16,0 0-125 15,0 0-42-15,0 0-41 16,-39-61-7-16,43 78-29 15,13 13 8-15,3 4-103 16,2 4-46-16,0 3-134 16</inkml:trace>
  <inkml:trace contextRef="#ctx0" brushRef="#br0" timeOffset="62733.03">19077 4557 786 0,'0'0'193'16,"0"0"-25"-16,0 0 15 16,0 0-104-16,0 0-49 15,-27-94-14-15,20 94-6 16,-7 4-10-16,-8 31-7 16,-2 16 6-16,3 15 1 15,7 5 0-15,14-4 0 16,0-3-3-16,17-9 1 15,11-13-6-15,8-16-14 16,4-13-102-16,4-13-78 16,2 0-74-16,2-10-5 15,-5-16-29-15</inkml:trace>
  <inkml:trace contextRef="#ctx0" brushRef="#br0" timeOffset="63356.51">19340 4641 639 0,'0'0'203'0,"0"0"-66"15,0 0-4-15,0 0-58 16,0 0-52-16,0 0-14 16,-32-17-9-16,32 27-3 15,4 5 3-15,18-3 1 16,3-4 11-16,6-4-3 16,-1-4-7-16,0 0 0 15,0-6 1-15,-3-16-2 0,-2-4 0 16,-6-3 3-1,-8 2 0-15,-6 1 0 0,-5 7 2 16,0 3 6-16,-11 6-2 16,-14 8-6-16,-7 2-2 15,-7 2-1-15,-1 24 0 16,5 7-1-16,3 6 1 16,9 6-1-16,7 2 0 15,10 2-4-15,6-4 3 16,0-5-5-16,22-6 3 15,10-11 2-15,4-10 1 16,5-8 1-16,0-5-1 0,-1-3 0 16,0-24-2-1,3-9 2-15,-2-10 3 16,-3-13 0-16,-3-4 1 0,-10 4 1 16,-8 4 2-16,-10 17 12 15,-5 12 20-15,-2 14 7 16,0 8-3-16,0 1-16 15,1 3-10-15,-1-1-7 16,2 1-10-16,4 0 0 16,5 11-11-16,5 17 11 15,0 4 0-15,3 5 0 16,-5 4-4-16,-7 4-2 16,-2-4-3-16,-5-1-16 15,0-9 3-15,0-1 12 16,-11-3 10-16,-10-2-2 0,-8-3 1 15,-9-3 1-15,-5-1-28 16,-2-5-46-16,-1-3-54 16,3-8-114-16,5-2-117 15</inkml:trace>
  <inkml:trace contextRef="#ctx0" brushRef="#br0" timeOffset="71254.03">20599 4640 864 0,'0'0'141'0,"0"0"-95"16,0 0 114-16,-6-103-42 16,-12 85-62-16,-6 4-27 15,-9 7-20-15,-6 7 1 16,-3 0-10-16,1 10 1 0,5 17-1 15,8 2 0-15,11 1 0 16,9 4-4-16,8-2-1 16,1 0 4-16,29-5 1 15,17-17 2-15,13-10 1 16,10-4-3-16,5-32-27 16,-2-16-22-16,-2-11-24 15,-7-19-9-15,-10-12 11 16,-8-12 11-16,-10-2 40 15,-14 3 20-15,-12 16 4 16,-10 19 9-16,0 21 37 16,-3 19 57-16,-4 15-30 0,2 11-7 15,-1 4-42-15,-7 41-28 16,-11 26 5-16,-6 27 4 16,-2 19 4-16,0 5 0 15,-1 11 3-15,0 6-3 16,2-1-2-16,2-7-5 15,5-11-6-15,8-20 0 16,7-15-6-16,9-24 4 16,0-16-4-16,0-16 4 15,8-17-14-15,9-8-10 16,9-23-4-16,8-33 28 16,6-22-14-16,-4-18-16 15,-4-12 1-15,-8-6 11 0,-7 11 6 16,-5 18 8-1,-4 26 6-15,-3 28 5 0,-3 15 0 16,0 11 24-16,-1 5-22 16,8 0-7-16,13 3-17 15,13 11 6-15,9 3-86 16,7-6-171-16</inkml:trace>
  <inkml:trace contextRef="#ctx0" brushRef="#br0" timeOffset="74276.03">21831 4584 851 0,'0'0'74'0,"0"0"38"16,0 0 32-16,0 0-55 16,0 0-26-16,-69-98-42 15,32 93-10-15,-12 5-6 16,-3 0-1-16,-4 5-3 16,9 17 7-16,6 1-8 15,13 6 3-15,9 5-3 16,10 0-1-16,9 5-3 15,0-8 3-15,7 0-3 16,22-9 4-16,8-6 2 16,14-14 1-16,1-2-3 0,2-12-3 15,-2-29-35-15,-3-11-6 16,-1-16-7-16,-3-10 15 16,-6-10 12-16,-8-2 10 15,-9 1 14-15,-12 12 1 16,-5 15 3-16,-5 14 17 15,0 15 20-15,0 14 12 16,0 9 6-16,-2 10-23 16,2 0-20-16,-2 0-5 15,-2 19-11-15,-3 25-11 16,-3 19 11-16,1 11 10 16,1-2-9-16,1 1 1 15,7-2 5-15,0-8-5 0,4-3-1 16,16-7-1-1,5-4-1-15,6-10 1 0,4-9 1 16,1-17-1-16,2-13 0 16,-4 0-1-16,-1-17-1 15,-3-20-5-15,-6-8 1 16,-5-7-3-16,-6 0 4 16,-9 7 5-16,-4 5 3 15,0 7-2-15,-10 6 2 16,-7 9 2-16,2 6-1 15,0 6 0-15,-1 6-4 16,-1 0 1-16,-2 14-4 0,1 16 1 16,8 7-1-1,7 5 3-15,3 2-4 0,10 5 4 16,25-4-1-16,14-1 1 16,12-11 1-16,10-10-1 15,3-6 0-15,-10-12-4 16,-4-5-3-16,-10 0-2 15,-2-22 3-15,-11-9-2 16,-7 0 0-16,-10-3 8 16,-10 5 2-16,-9 1 10 15,-1 0 3-15,0 3 4 16,-1 4 3-16,-11 5-7 16,-1 4-7-16,0 5 0 15,0 7-7-15,0 0-2 16,-4 0 1-16,1 17-8 0,4 7 6 15,3 3-5-15,6 6 5 16,3 1-2-16,0-1-1 16,15 0 4-16,6-3-2 15,3-6-28-15,1-7-20 16,-1-9-1-16,-6-8-6 16,0 0 16-16,-5-22 11 15,-4-9 28-15,-4 1 3 16,-5 1 1-16,0 5 7 15,0 4 52-15,-5 3 4 16,-2 5 23-16,2 7-35 16,4 1-2-16,-1 4-15 0,2 0-15 15,-1 0-17-15,-5 27-3 16,-2 22 0-16,-1 18 6 16,0 10-2-16,1 11 0 15,1 0-4-15,-3 12 0 16,-3 4-1-16,5 4 1 15,-1-1-1-15,6-9 0 16,2-9-3-16,1-12 2 16,0-15 1-16,0-11-3 15,0-16 2-15,-3-11-21 16,0-11 4-16,-7-11-22 16,-4-2 24-16,-11-3 17 15,-5-23-6-15,-6-15 5 16,0-8 0-16,2-10-7 15,4-5-1-15,9 0 3 0,15 0 4 16,6 7 0-16,3 4-2 16,22 2 3-16,11 2-2 15,13-2-9-15,9 8-39 16,7-2-39-16,2 5-52 16,-4-1-122-16,-8 6-381 15</inkml:trace>
  <inkml:trace contextRef="#ctx0" brushRef="#br0" timeOffset="76834.03">22993 4519 663 0,'0'0'235'15,"0"0"-92"-15,0 0 24 16,0 0-52-16,0 0-44 16,0 0-44-16,18-97-1 15,-16 94-4-15,1 2-9 16,-2 1-4-16,7 0-9 15,2 1 0-15,5 17-4 16,0 12 0-16,0 7 1 0,-5 8-5 16,-1 6 3-1,-1 2 4-15,-1-4-6 0,-2-1 0 16,-4-10-18-16,0-8-4 16,1-8-13-16,-2-11 6 15,0-5-1-15,0-6 14 16,0 0 23-16,0-14 10 15,0-23-1-15,0-8-8 16,0-10 3-16,-2-2-3 16,2-3 4-16,0 5 1 15,0 7-1-15,0 9 11 16,10 7-4-16,2 7 0 16,-1 8-3-16,3 4-9 15,4 8-1-15,1 5-6 16,7 0-10-16,2 25-34 0,-1 7-51 15,0 7-55-15,-2-4-90 16,-5 1-359-16</inkml:trace>
  <inkml:trace contextRef="#ctx0" brushRef="#br0" timeOffset="77203.03">23383 4615 352 0,'0'0'537'16,"0"0"-433"-16,0 0 67 0,0 0-67 15,0 0-75-15,0 0-20 16,58-80-8-16,-28 64-1 16,0-1 6-16,-5-3-2 15,-6 1-4-15,-5-1 0 16,-5 2 2-16,-6-1 0 15,-3 2-2-15,0 4 5 16,-13 1-4-16,-15 8-1 16,-7 4 0-16,-5 7-2 15,5 21 0-15,2 7 2 16,11 2 0-16,6 4 0 16,8 4-2-16,8-2-3 15,0 1-1-15,24-8-1 0,12-6 6 16,13-7-47-1,3-11-73-15,4-12-61 0,-9 0-121 16</inkml:trace>
  <inkml:trace contextRef="#ctx0" brushRef="#br0" timeOffset="77568.03">23741 4580 569 0,'0'0'179'0,"0"0"-30"16,0 0-22-16,0 0-77 15,0 0-37-15,0 0-10 16,26-13 10-16,-3 13 28 0,7 0-9 16,-3 0 1-1,0 0-5-15,-2-14-8 0,-1-4-3 16,-6-5-7-16,-1-4-7 16,-7-3 0-16,-3 0 1 15,-7 1-4-15,0 3 1 16,-7-1-1-16,-11 9 1 15,-10 8 1-15,-6 10 1 16,-3 0-3-16,0 25 3 16,-2 12-2-16,9 5 3 15,10 6-2-15,11 4 1 16,9 4 0-16,0-2-3 16,17-1-1-16,11-7 1 15,8-13 0-15,4-6-1 16,8-13-9-16,8-10-86 0,1-4-57 15,1-4-148-15</inkml:trace>
  <inkml:trace contextRef="#ctx0" brushRef="#br0" timeOffset="78342.03">24600 4229 911 0,'0'0'182'0,"0"0"9"16,0 0-84-16,0 0-77 16,15-105-1-16,-15 97-11 15,0 4-2-15,0 4-4 16,0 0-12-16,-4 4-3 16,-22 31-15-16,-6 16 18 15,-7 12 6-15,3 0-6 0,9-7 0 16,8-5 0-1,7-4-3-15,7-8 2 0,5-11-1 16,0-10 0-16,0-8 2 16,6-10-3-16,13 0 3 15,4-20 1-15,5-7 0 16,-4 1 1-16,-2 1 1 16,-8 9-1-16,-2 4-1 15,0 4 0-15,1 8-2 16,5 0-2-16,4 4-3 15,0 16 2-15,0 3-2 16,-1 2-15-16,-3-3-9 0,3-2-27 16,-1-7 7-1,-5-6-13-15,0-7 11 0,-1 0 18 16,-4-10 15-16,2-17 15 16,-3-5 1-16,-4-1 4 15,-4 1-1-15,-1 1 7 16,0 3 4-16,0 1 16 15,0 6 25-15,0 4 11 16,0 4 9-16,-1 9-15 16,-1-2-10-16,2 6-15 15,-1 0-9-15,-1 0-4 16,-1 0-9-16,-6 9-8 16,-4 23 4-16,-4 21-3 15,-4 17 4-15,5 11-2 16,0 6-2-16,2-3-3 0,-2-5-1 15,7-9-3-15,4-6-32 16,5-8-148-16,0-12-198 16</inkml:trace>
  <inkml:trace contextRef="#ctx0" brushRef="#br0" timeOffset="85937.79">25931 4310 716 0,'0'0'240'16,"0"0"-192"-16,0 0 45 16,0 0 43-16,-3-98-54 15,-10 98-41-15,-10 0-25 16,-11 12-16-16,-8 19 0 15,2 6 0-15,4 5-2 16,9 0 0-16,5-3-1 16,11-1-1-16,8-6 3 15,3-5-5-15,6-4-1 16,15-7-11-16,10-10 1 16,4-6 0-16,1 0 0 15,0-8-2-15,-2-10-1 16,-4-5 3-16,-7 1 9 15,-2-1 8-15,-4-6 2 0,-2 1 4 16,-3 2 3-16,-1 1 3 16,-3 4 14-16,-2 8 1 15,-1 2 3-15,-2 6 1 16,-1 2-12-16,-2 3-4 16,0 0-15-16,0 0 0 15,2 20-14-15,0 11 14 16,5 5 0-16,-4 1-1 15,1 1 1-15,-4 0 0 16,6-3-1-16,0-5-1 16,4-7 2-16,6-7-1 15,-3-6 1-15,5-10-3 0,0 0 3 16,2-14 3-16,-1-14 0 16,-2-3 1-16,-2 0 2 15,-2-2-1-15,-3 3 2 16,0 3 11-16,-4 3 3 15,-2 6 2-15,2 5-8 16,-1 5-4-16,-2 4 1 16,-1 4-9-16,2 0-3 15,2 4-8-15,9 17-1 16,-2 5 7-16,4 5-3 16,-4-1 4-16,0 5-1 15,0-3-1-15,0-3 0 16,2-3-12-16,0-10-11 0,1-2 6 15,-4-9-4-15,6-5 13 16,-3 0 3-16,1-8 5 16,-2-10 3-16,-2-3 1 15,-2-3 1-15,0 1-2 16,0 1 0-16,2 0 1 16,-2 3-1-16,5 5-18 15,0 4-47-15,3 8-45 16,0 2-49-16,-2 0-69 15,-1 8-237-15</inkml:trace>
  <inkml:trace contextRef="#ctx0" brushRef="#br0" timeOffset="86426">26913 4406 518 0,'0'0'427'0,"0"0"-310"16,0 0 58-16,0 0-50 16,0 0-65-16,-38-100-29 15,20 96-6-15,-6 4-9 16,-8 0-16-16,-6 23 0 16,-2 7-1-16,6 4 1 15,7 3-1-15,9 1-3 0,12 0-4 16,6-5 5-1,2-1-2-15,29-10 4 0,14-9-13 16,10-13-18-16,5 0-22 16,-1-25-12-16,-3-15 5 15,-4-15 12-15,-6-9 12 16,-7-18 15-16,-6-9 16 16,-9-7 6-16,-10 1 2 15,-12 10 3-15,-2 10 24 16,-9 21 21-16,-12 16 1 15,0 16 22-15,9 11-13 16,2 13-28-16,2 0-10 16,-2 28-17-16,-5 22-1 15,0 23 3-15,9 13-3 0,1 10 1 16,5 6-2-16,0-1-3 16,0-6 0-16,8-9-5 15,2-11-6-15,4-14-109 16,-2-14-255-16</inkml:trace>
  <inkml:trace contextRef="#ctx0" brushRef="#br0" timeOffset="87866.02">27963 4429 678 0,'0'0'243'0,"0"0"-171"16,0-104 75-16,-9 75-15 16,-4 9-51-16,-2 5-42 15,-5 7-18-15,-5 8-10 0,-3 0-9 16,-5 23-4-16,1 13 2 16,7 5-2-16,10 2 0 15,6-2-1-15,9-1-1 16,0-2 2-16,17-4 2 15,8-9 3-15,3-9-3 16,5-10-1-16,-1-6-10 16,-4-7-17-16,0-25-6 15,-8-4 1-15,-4-8 8 16,-7 2 15-16,-4 2 9 16,-5 2 2-16,0 3 1 15,0 8 3-15,0 11 17 16,0 4 14-16,0 10 0 0,0 2-24 15,0 0-12-15,0 16-17 16,0 17 2-16,0 8 15 16,0 2 0-16,0-1-1 15,2-3 0-15,12-6 0 16,5-4 0-16,11-13-5 16,9-9-1-16,12-7-23 15,6-11 9-15,-1-20 4 16,-1-12-7-16,-10-15 4 15,0-16 12-15,-8-12 8 16,-6-10 5-16,-8-5-2 16,-11-3 2-16,-11 7 3 0,-1 13-2 15,0 20 31-15,-10 23 6 16,2 18 9-16,2 12-11 16,3 8-7-16,1 3-11 15,-9 18-23-15,-4 33 0 16,-10 25 0-16,-7 21 4 15,4 3 7-15,4 0-10 16,6-3 4-16,8-3-5 16,10-4 0-16,0-7-1 15,21-8-1-15,11-16-2 16,9-8 1-16,8-22-2 16,-1-17-35-16,2-12-28 15,0-24-9-15,-10-29 24 0,0-17 8 16,-3-17 11-1,-5-12 1-15,-5-12 22 0,-8-9 7 16,-10 0 4-16,-9 6 4 16,0 19 9-16,-4 25 27 15,-7 27 32-15,4 21 4 16,2 15-10-16,4 7-36 16,-1 6-25-16,1 35-5 15,-2 28-2-15,-2 18 2 16,2 13 1-16,-3 4 2 15,2 1-3-15,-1-1-1 16,-1-7 1-16,2-7-4 0,-1-6-1 16,-1-7-15-1,1-8-128-15,0-17-156 0</inkml:trace>
  <inkml:trace contextRef="#ctx0" brushRef="#br0" timeOffset="88847.97">29694 4318 886 0,'0'0'183'15,"0"0"-46"-15,0 0 29 16,-22-104-88-16,1 86-33 16,-3 10-21-16,-3 8-11 15,-8 0-9-15,1 18 0 16,3 17-4-16,7 8-1 16,10 4-3-16,10-2-1 15,4-3 4-15,4-9-3 0,19-7 3 16,5-8 1-1,8-11-4-15,3-7 2 0,-2-4-5 16,-3-24-17-16,-4-12-6 16,-9-6-3-16,-9-7-7 15,-9-2 12-15,-3 4 5 16,-3 8 7-16,-14 11 6 16,-2 11 5-16,3 8 5 15,-3 9 0-15,4 4 1 16,3 0-1-16,1 0-4 15,4 19-6-15,7 3 8 16,0-1-7-16,4 1-1 0,23-4-50 16,13-7-26-1,11-11 5-15,13 0-4 0,6-11-20 16,1-21-42-16,0-13 49 16,-7-16 44-16,-2-13 31 15,-10-2 23-15,-18 1 36 16,-16 10 42-16,-17 13 24 15,-1 8 16-15,-1 11 0 16,-11 7 23-16,1 9-29 16,5 8-52-16,3 6 9 15,-1 3-33-15,1 0-23 16,-7 22-9-16,-6 30-1 16,-4 25-3-16,-4 19 6 15,2 8 2-15,5 3-4 16,5 0-2-16,2-4-1 0,10-9-2 15,0-9-4-15,0-9-4 16,19-12-66-16,1-16-172 16,-1-18-178-16</inkml:trace>
  <inkml:trace contextRef="#ctx0" brushRef="#br0" timeOffset="89957.03">30015 4235 871 0,'0'0'88'16,"0"0"33"-16,0 0 9 0,0 0-95 15,0 0-35-15,141-53-3 16,-63 40 2-16,1-6-1 16,-2-3-28-16,-5-8-4 15,-6-4-21-15,1-11-15 16,-16-3 3-16,-14-3 9 15,-15 5 50-15,-14 6 8 16,-8 6 4-16,0 7 43 16,-2 7 36-16,-8 3 18 15,1 7-11-15,2 5-29 16,2 2-4-16,2 3-19 16,1 0-21-16,-4 0-8 15,-10 29-9-15,-5 24-3 0,-9 21 3 16,-4 12 8-1,4 1-3-15,5 1 6 0,6-5-10 16,9-10-1-16,8-9 2 16,2-15-4-16,0-10 0 15,10-15-2-15,2-9 1 16,2-8-14-16,0-7-26 16,3-3 25-16,-1-26 18 15,5-10 2-15,-3-9 1 16,-6 0-1-16,-2 10 0 15,-3 9 6-15,0 9 1 16,-3 9 20-16,-1 6-5 0,0 5-13 16,7 0-11-1,4 14-7-15,7 16-1 0,7 9 6 16,2 2 1-16,0 1 0 16,1-6 1-16,0-8-4 15,-1-4-1-15,-1-15-8 16,2-2-3-16,-1-7 6 15,0 0 9-15,-2-15 1 16,-2-14 3-16,-4-4 9 16,-6-3-11-16,-4 0 13 15,-6 2 8-15,-4 2-5 16,-2 5-5-16,0 5 4 16,-4 3-6-16,-10 8-1 15,0 6-9-15,-1 3-6 16,-2 2 0-16,-1 8-6 0,3 20 8 15,1 5 0-15,10 6 1 16,4 5 1-16,1-4 2 16,22-2-2-16,6-7-2 15,6-6 4-15,-2-7-2 16,4-10 2-16,0-8-3 16,-1 0 3-16,-1-8 0 15,-4-11 3-15,-4-7 0 16,-1 1-1-16,-6 1 2 15,0 0 1-15,3 3 3 16,-3 2 1-16,0 3-8 16,-1 4-1-16,-6 8 0 0,3 0-3 15,-4 4-4-15,0 4-8 16,0 19-22-16,-4 5 6 16,-3 4 3-16,-3 2 1 15,-2-2 5-15,0-2-2 16,0-6 3-16,-5-1 11 15,1-8 5-15,-1-1 5 16,4-7 1-16,1-1-1 16,0-5 14-16,0-1 23 15,0 0 30-15,0 0-8 16,22 0-22-16,17 0-17 16,13 0-14-16,14-4-6 15,-4-3-22-15,-2 0-82 0,-14 3-37 16,-16 2-37-1,-18-4-51-15,-12 5 15 0,-12-2 52 16,-21 3-31-16</inkml:trace>
  <inkml:trace contextRef="#ctx0" brushRef="#br0" timeOffset="91517.01">2394 6525 920 0,'0'0'203'0,"0"0"-136"0,2-103 85 15,4 76-34-15,-3 2-41 16,-2 8-45-16,2 9 1 16,-3 4-11-16,0 4-8 15,2 0-14-15,4 22-4 16,3 19-6-16,4 18 8 15,2 8 2-15,-5 3 0 16,1-3-1-16,-1-9-1 16,-1-9-2-16,0-11-10 15,0-15-6-15,-3-11-1 16,-3-9-7-16,0-3 7 16,3-26 17-16,4-21 1 15,-1-10-9-15,-1-6 8 0,-1 6 4 16,-5-5 0-1,2 0 2-15,3-2 1 0,3 3-2 16,0 9-1-16,4 8-1 16,7 14-2-16,-1 11-17 15,7 12-61-15,0 7-57 16,3 6-48-16,-2 20-31 16,-7 12-266-16</inkml:trace>
  <inkml:trace contextRef="#ctx0" brushRef="#br0" timeOffset="92194.02">2911 6616 865 0,'0'0'144'0,"0"0"-99"16,0 0 129-16,25-130-108 15,3 91-49-15,-1-2-9 16,3 2-6-16,-8 4 6 16,-8 8-8-16,-6 5 2 15,-8 4-1-15,0 4 6 16,-5 6 8-16,-18 5 4 16,-12 3-15-16,-10 13 1 15,-6 25-5-15,3 8 0 16,9 13 0-16,9 0-1 0,10-2-2 15,9-2 0 1,11-10 2-16,0-4 0 0,8-4-5 16,20-12 5-16,9-6 1 15,8-10 0-15,4-9 1 16,-1 0 0-16,-5-12 1 16,-7-14 0-16,-6-4-2 15,-8-1 1-15,-5-1 2 16,-6 0 0-16,-4 5 8 15,-1-1 20-15,-2-2 5 16,5-2-3-16,-1 1-8 16,5 1-13-16,4 5-10 0,2 5 0 15,6 8-2-15,2 8-3 16,1 4 0-16,1 9-2 16,-4 17-5-16,-7 10-12 15,-5 5-7-15,-10 2-4 16,-3 5 9-16,0-2-11 15,-19 2 1-15,-1-7-6 16,-5-4 15-16,6-6 19 16,4-4 4-16,3-10 2 15,9-9 1-15,3-5-1 16,0-3-1-16,3 0 1 16,24-12 1-16,13-15 3 15,8-7-4-15,7-5 0 0,0-7-23 16,2-9-104-1,1-12-88-15,-4-10-180 0</inkml:trace>
  <inkml:trace contextRef="#ctx0" brushRef="#br0" timeOffset="92439.01">3895 5889 657 0,'0'0'178'0,"0"0"-30"16,-82-77 43-16,63 63-47 15,5 5-53-15,8 5-33 16,-1 4-4-16,2 0-31 0,-4 34-20 16,-1 21 1-1,-2 20-4-15,6 10 1 0,6 9-1 16,0 6 0-16,0-3-3 16,9-7-1-16,4-15-5 15,-4-18-35-15,2-15-82 16,2-16-77-16,4-13-50 15,2-10-242-15</inkml:trace>
  <inkml:trace contextRef="#ctx0" brushRef="#br0" timeOffset="92769.01">3816 6477 1008 0,'0'0'122'0,"0"0"-6"0,0 0 73 15,0 0-88-15,-46-114-61 16,46 91-26-16,18-2-8 16,7 6-3-16,11 7-2 15,3 5-1-15,5 7-1 16,-11 0 1-16,0 28-3 16,-4 4-4-16,-10 8-7 15,-1 2-6-15,-9-1 0 16,1 3-9-16,-6-7 7 15,-4-3-6-15,0-4 2 16,0-5 19-16,0-2 4 16,0-6 0-16,-3-3-2 0,-1-6 1 15,4-4-27-15,0-4-35 16,0 0-63-16,7-7-34 16,7-19-168-16</inkml:trace>
  <inkml:trace contextRef="#ctx0" brushRef="#br0" timeOffset="92982.01">4216 6095 872 0,'0'0'69'0,"0"0"90"15,0 0-15-15,0 0-68 16,0 0-48-1,0 0-20-15,-33-54-8 0,48 63-26 16,9 21-30-16,3 8-91 16,-2 5-97-16,5-4-249 15</inkml:trace>
  <inkml:trace contextRef="#ctx0" brushRef="#br0" timeOffset="93244.02">4531 6169 906 0,'0'0'120'16,"0"0"67"-16,0 0-5 15,0 0-82-15,0 0-56 0,0 0-20 16,-88-57-10-16,61 96-5 16,3 18-8-16,0 15 1 15,15 5-2-15,5-4 0 16,4-7-1-16,10-13-1 15,13-16 1-15,9-11-6 16,5-18-29-16,5-8-53 16,4 0-38-16,-2-20-80 15,-1-9-48-15,0-4-143 16</inkml:trace>
  <inkml:trace contextRef="#ctx0" brushRef="#br0" timeOffset="93888.02">4783 6331 806 0,'0'0'116'16,"0"0"36"-16,0 0 27 0,0 0-96 16,0 0-60-16,0 0-15 15,-9-6 0-15,21 10 9 16,12-1 6-16,3-3-4 16,5 0-7-16,1 0-7 15,-3-14-5-15,0-8 0 16,-8-4 4-16,-4-1-4 15,-2-2 2-15,-12 1 2 16,-4 5-3-16,0 3 1 16,-4 5 1-16,-19 5-2 0,-8 10-1 15,-10 0-1-15,-2 25 1 16,4 9-1-16,3 14 2 16,10 3-1-16,10 4 0 15,12-2-3-15,4-7 1 16,6-6 0-16,19-8 1 15,9-12-1-15,9-14-8 16,10-6-17-16,5 0 12 16,-4-13 13-16,-4-16 2 15,-7-10 1-15,-12-9 0 16,-4-10 0-16,-7 1 0 16,-12 4 0-16,-8 12 5 15,0 12-6-15,0 11 19 0,-4 9 19 16,2 3 8-1,2 6-5-15,0 0-16 0,0 0-13 16,0 0-1-16,0 0-11 16,0 19 0-16,19 10 3 15,0 5-3-15,7 3 0 16,-7 4 2-16,-2-1-2 16,-1-5-2-16,-3 1 2 15,-2-9-2-15,-3-3-6 16,-7-4-6-16,-1-5 3 15,-1-1 3-15,-20-5-6 16,-9-2-1-16,-7 0-10 0,-4-4 0 16,-3-3 2-1,0 0-11-15,1 0-45 0,1-20-91 16,5-6-82-16,5-6-604 16</inkml:trace>
  <inkml:trace contextRef="#ctx0" brushRef="#br0" timeOffset="96617.01">6069 6251 820 0,'0'0'109'15,"0"0"9"-15,0 0 41 0,-19-112-45 16,5 98-59-16,-10 9-26 16,-9 5-22-16,-10 9-3 15,-3 25-3-15,7 3-1 16,12-1 0-16,12-3 0 15,8-10-5-15,7 0-2 16,0-7 5-16,20-7-3 16,23-9 5-16,18-12 3 15,16-36-2-15,-2-16-1 16,-1-12-22-16,-8-7-13 16,-11-11-7-16,-9-6 1 15,-12 0 16-15,-11 11 20 0,-16 17 5 16,-7 20 6-16,0 24 1 15,-13 12 17-15,0 12 24 16,5 4-16-16,-7 37-27 16,-10 30 0-16,-6 31-5 15,-2 20 9-15,3 1 0 16,12 7 1-16,5 3-1 16,1 0 1-16,2-10 5 15,6-14-12-15,4-16-1 16,0-15-2-16,0-15-4 15,8-18-2-15,0-15 2 16,8-17-7-16,-4-9-30 16,4-7-27-16,1-35-16 0,2-21 22 15,-3-11-58-15,-8-7 40 16,-8 1 35-16,0 5 17 16,0 13 28-16,-5 18 0 15,2 20 30-15,-1 13 45 16,4 10-2-16,0 1-45 15,0 0-28-15,7 8-10 16,13 11 9-16,6 0 1 16,4-8 0-16,4-6-38 15,3-5-71-15,-6 0-149 16</inkml:trace>
  <inkml:trace contextRef="#ctx0" brushRef="#br0" timeOffset="98051.02">7328 6228 780 0,'0'0'240'0,"0"0"-163"16,0 0 89-16,-20-104-34 16,1 82-83-16,-11 4-21 15,-11 7-7-15,-10 5-14 16,-12 6 2-16,-5 4-3 15,4 20 6-15,4 6-4 16,12 1-2-16,17-1-4 16,12 3-1-16,14 1-1 15,5 2-1-15,19-3-3 16,23-10 0-16,19-11 4 16,11-12 0-16,10-10-1 15,0-27-1-15,-9-16-24 16,-5-13-18-16,-11-10 6 0,-14-14-4 15,-11-9 11-15,-13-5 21 16,-15-3 9-16,-4 17 2 16,0 18 5-16,-4 21 2 15,-11 23 10-15,4 11 1 16,3 11 1-16,2 6-3 16,1 0-12-16,-6 29-3 15,-3 25 0-15,2 14 5 16,3 15-1-16,9 2 12 15,0 0-7-15,5-3-9 16,16-4 12-16,4-7-10 16,9-10-2-16,-1-6 0 0,2-13-2 15,-3-12 0-15,-1-15-1 16,-5-12-1-16,-1-3-5 16,-1-16-4-16,0-25 9 15,-3-11-1-15,-2-9 0 16,-8 6 3-16,-7 7-2 15,-4 4 2-15,0 10 1 16,-6 5-1-16,-6 3 1 16,-2 10 6-16,0 6 0 15,-2 7-3-15,-1 3-4 16,-2 10-2-16,2 21-5 16,1 8 6-16,10 7-1 15,6-1 1-15,3 2-3 0,22 0 4 16,7-4-1-16,8-9-1 15,2-8 0-15,1-8-6 16,2-17-14-16,-1-1 4 16,1-9 12-16,2-24 6 15,-10-6 1-15,-3-4 0 16,-11 0 1-16,-2 7 2 16,-10 3 1-16,-6 8 12 15,-5-1 11-15,0 6 2 16,0 5-1-16,-6 1-14 15,-8 6-6-15,1 6-9 16,-2 2 0-16,-1 3-4 0,-4 22 0 16,7 6-5-1,2 6 8-15,7 3-5 16,4 1 2-16,0-1-5 0,12-4-3 16,4-7-20-16,5-4-19 15,1-11-4-15,-1-11-7 16,0-3-10-16,-3-4 30 15,-1-24 24-15,-3-6 14 16,-8 0 3-16,-4 1 1 16,-2 5 8-16,0 10 34 15,0 6 23-15,0 3 13 16,0 7-9-16,-2 1-8 16,2 1-24-16,-2 0-19 15,-3 5-16-15,-2 24 3 0,-1 19-3 16,-1 18 5-16,-1 12 0 15,2 9 0-15,5 15-4 16,3 9-1-16,8 4 0 16,16 5 11-16,-2-8-9 15,-3-10-4-15,-8-10 0 16,-2-17 0-16,-9-14-4 16,0-16 0-16,0-16-11 15,-11-13-13-15,-14-12 15 16,-6-4-10-16,-8-4 10 15,-6-28 12-15,5-4-9 16,5-16-3-16,7-10 1 16,10-8 3-16,11-9-4 0,7 0 8 15,1 6-2-15,19 5-3 16,8 13 7-16,5 12 2 16,7 6-2-16,5 3-54 15,4 5-41-15,-3 7-75 16,-5 3-122-16</inkml:trace>
  <inkml:trace contextRef="#ctx0" brushRef="#br0" timeOffset="101365">8414 6012 618 0,'0'0'170'0,"0"0"-51"15,0 0 30-15,0 0 3 16,0 0-70-16,-13-104-22 15,13 91-7-15,0 2-21 16,0 6-6-16,0 1-13 16,0 3-5-16,9 1-8 15,5 0-6-15,8 16-1 16,7 16 3-16,0 6-6 16,-4 7 4-16,-6 3 2 0,-7 4 1 15,-6-1-5-15,-3-2-11 16,-3-7-6-16,0-6-3 15,0-13 5-15,-3-7-4 16,-1-10 4-16,2-6 13 16,-2 0 10-16,-5-10 5 15,0-20-5-15,0-15-5 16,3-8 4-16,5-2 2 16,1 0 0-16,0 10-1 15,2 6 6-15,11 3-3 16,2 7 2-16,-2 6-5 15,5 4 0-15,1 7 0 16,2 6-7-16,7 6-24 0,-1 0-93 16,2 12-36-1,-4 9-105-15,-6-3-351 0</inkml:trace>
  <inkml:trace contextRef="#ctx0" brushRef="#br0" timeOffset="101726.03">8875 6106 817 0,'0'0'112'16,"0"0"-16"-16,0 0 69 15,0 0-99-15,3-94-57 0,15 72-7 16,6-1-2-16,-5 1-2 15,-2 1 1-15,-7 5-9 16,-4 4-3-16,-6 5 7 16,0 2 2-16,-7 5 2 15,-22 0-16-15,-5 5 15 16,-8 22-1-16,2 10 3 16,6 4 2-16,8 2-1 15,10 0 0-15,7 1-1 16,7-3 1-16,2-4-7 15,14-4 2-15,19-11 2 16,14-10-38-16,9-12-74 16,2 0-104-16,0-18-256 0</inkml:trace>
  <inkml:trace contextRef="#ctx0" brushRef="#br0" timeOffset="102095.01">9126 6090 772 0,'0'0'106'16,"0"0"-1"-16,0 0 23 15,0 0-71-15,0 0-38 16,0 0 6-16,101-25 1 16,-59 9-19-16,-5-4 0 0,-4 3-4 15,-10-3-2 1,-6-1-1-16,-11 3 1 0,-6-1-2 15,0 0 1-15,-13 5-10 16,-14 9 3-16,-10 5 6 16,-2 0 1-16,2 16-1 15,0 16 2-15,11 0-2 16,4 8 1-16,12 4 0 16,3-3 6-16,7 1-5 15,0-5-1-15,7-3 0 16,13-5 0-16,13-11 1 15,7-9-1-15,13-9-7 16,6 0-85-16,-1-3-132 0,-4-19-237 16</inkml:trace>
  <inkml:trace contextRef="#ctx0" brushRef="#br0" timeOffset="102857.84">10236 5970 750 0,'0'0'177'0,"0"0"-94"16,0 0 75-16,0 0-65 15,0 0-84-15,-104-36-1 16,72 32-8-16,2 4 5 15,5-4-3-15,8 2-2 16,6-3 0-16,6-6 6 16,2-2-2-16,0-12-3 0,3-6-1 15,0 0-1-15,3-1 1 16,9 3 2-16,5 4 1 16,-4 3-3-16,0 10 12 15,-5 4 13-15,-4 4-5 16,-2 4-11-16,1 0-9 15,4 8-8-15,0 16 8 16,-2 12 0-16,-3 10 2 16,-2 8-3-16,0 2 4 15,-13 4-3-15,-4 2 0 16,-7 6 0-16,1-2-1 16,-5-3 2-16,-5-6 0 0,6-11 0 15,-1-13-1-15,3-12 1 16,2-11-1-16,5-10 1 15,-1 0 3-15,3-1 0 16,1-21-2-16,1-7 5 16,4-9 2-16,5-7-5 15,5 0-3-15,0 2 1 16,6 8 4-16,10 9 2 16,4 14 14-16,4 11 2 15,3 1-10-15,7 12-11 16,2 24 4-16,-3 11-7 15,5 8-3-15,-2 1 1 16,2-4-4-16,-1-4-14 0,-4-9-67 16,-2-13-109-1,-10-10-153-15</inkml:trace>
  <inkml:trace contextRef="#ctx0" brushRef="#br0" timeOffset="106654">10822 6180 901 0,'0'0'140'0,"0"0"-28"16,0 0 51-16,0 0-80 16,0 0-40-16,0 0-20 0,0 0-13 15,-34-40 2-15,30 40-10 16,-2 0-2-16,1 0-4 15,0 11-4-15,0 5 8 16,5 0-3-16,0-4-2 16,0 1 4-16,4-3-6 15,11-6 5-15,5-4-12 16,-1 0-20-16,2-10-17 16,-1-14-16-16,-8-1-6 15,-6 2 26-15,-4 7 7 16,-2 7 22-16,0-1 16 15,-6 6-7-15,-6 2 9 16,-1 2 0-16,2 0-2 0,-1 7 3 16,0 9-2-1,5 1 0-15,2-3 0 0,4 2-5 16,1-2-16-16,0-7-99 16,9-5-127-16,11-2-262 15</inkml:trace>
  <inkml:trace contextRef="#ctx0" brushRef="#br0" timeOffset="107237.7">11520 5953 1051 0,'0'0'95'16,"0"0"3"-16,0 0 72 16,0 0-99-16,0 0-37 15,0 0-24-15,-20-41 1 16,18 41-11-16,-4 19-8 15,-3 23 3-15,-4 10 5 16,-1 12 5-16,-2 0-3 16,5 1-2-16,2-6 0 0,3-5-3 15,3-15 1-15,3-10 1 16,0-12-8-16,0-7-9 16,0-6-19-16,0-4-2 15,0-4 29-15,0-23 6 16,8-15-2-16,0-15-9 15,-2-4 11-15,-2-5 3 16,-4-5-1-16,0 8 2 16,0 3 8-16,3 3-7 15,4 2 2-15,-3 3 11 16,9 4-3-16,3 0 3 16,2 5-8-16,3 4-4 0,0 10 3 15,-3 6-5-15,2 7 0 16,4 6-1-16,-4 8-6 15,8 2-5-15,-1 0-25 16,1 13-37-16,0 9-33 16,-4 8-19-16,-5-1-79 15,-8 1-147-15</inkml:trace>
  <inkml:trace contextRef="#ctx0" brushRef="#br0" timeOffset="107507.82">11507 6169 910 0,'0'0'106'0,"0"0"45"15,0 0-2-15,0 0-91 16,0 0-40-16,0 0-4 15,89-94-7-15,-56 82-5 16,4 2-2-16,0 3-1 16,0 2-7-16,-1-1-52 15,-5 5-46-15,-1 1-63 16,-11 0-93-16,-8 3-281 16</inkml:trace>
  <inkml:trace contextRef="#ctx0" brushRef="#br0" timeOffset="107808">11928 6192 930 0,'0'0'136'0,"0"0"52"15,0 0-40-15,0 0-77 16,0 0-37-16,0 0-21 15,-3-27-13-15,-2 48-7 16,1 12 3-16,-1 11 4 16,-1-1 1-16,2-2-1 0,4-7-3 15,0-7 2-15,0-6-3 16,7-11-2-16,4-4-24 16,5-6-28-16,4 0-13 15,5-15-30-15,1-16-42 16,1-13-49-16,-1-11-94 15</inkml:trace>
  <inkml:trace contextRef="#ctx0" brushRef="#br0" timeOffset="107980">11999 5863 669 0,'0'0'195'0,"0"0"-57"16,0 0-1-16,0 0-65 0,0 0-45 15,0 0-27-15,-7-28-3 16,29 34-60-16,5 16-41 16,-3 5-92-16,-6 2-247 15</inkml:trace>
  <inkml:trace contextRef="#ctx0" brushRef="#br0" timeOffset="108489">12210 6205 973 0,'0'0'125'16,"0"0"37"-16,0 0-7 0,13-111-79 15,-7 94-33-15,-3 9-8 16,-1 4-18-16,-1 4-2 15,-1 0-7-15,0 0-8 16,0 0 0-16,0 21-8 16,0 18-2-16,5 13 9 15,-1 6 1-15,-1-5 0 16,1-5 0-16,1-8-2 16,3-10 2-16,-4-10-3 15,3-8-9-15,-4-9 5 0,-1-3 2 16,1 0 5-16,6 0 7 15,4-19 1-15,4-14-7 16,5-9 1-16,-4 3-1 16,2 0 3-16,-2 2-3 15,-1 7-1-15,-4 5 2 16,-1 9-1-16,-1 5 3 16,1 8-5-16,-2 3 1 15,2 0-3-15,5 26-2 16,-4 6-1-16,3 7-4 15,-7 1-16-15,3-2-40 16,-1 0-25-16,-1-6-31 16,8-2-54-16,10-11-56 0,5-5-80 15,3-10-192-15</inkml:trace>
  <inkml:trace contextRef="#ctx0" brushRef="#br0" timeOffset="108903">12887 6222 729 0,'0'0'219'0,"0"0"-17"16,0 0-34-16,0 0-78 16,-18-107-27-16,-1 100-19 15,-8 7-28-15,-3 0-15 16,0 26-1-16,1 10-2 16,10 8-2-16,9 1-4 0,10 1 4 15,0-7 0-15,15-6-2 16,13-8 3-16,10-15-42 15,-1-7-8-15,3-3-23 16,-6-20 14-16,-2-18 17 16,-6-17 25-16,1-16 15 15,-4-10 4-15,-4-8 2 16,-5-5 0-16,-11-6 6 16,-3 7 0-16,-5 9 7 15,-13 22 27-15,-3 18 19 16,2 17 0-16,8 14-9 15,2 13-11-15,2 2-26 16,-3 41-9-16,2 23-4 0,2 20 0 16,6 7-1-1,0 3 0-15,8-2-2 0,2-2-3 16,-1-6-11-16,-6-11-87 16,-3-16-133-16,0-19-278 15</inkml:trace>
  <inkml:trace contextRef="#ctx0" brushRef="#br0" timeOffset="109719.02">13775 5728 597 0,'0'0'264'15,"-12"-106"-145"-15,3 76 19 16,3 11 47-16,3 9-97 16,1 8-38-16,1 2-38 15,-2 9-12-15,-3 36-7 0,-2 24 7 16,-2 20 1-16,2 1 3 16,6 4 4-16,0-1-5 15,2-3-3-15,0-5-1 16,0-14-3-16,2-12-2 15,4-15-21-15,1-17-79 16,2-14-91-16,-3-13-50 16,-5 0-197-16</inkml:trace>
  <inkml:trace contextRef="#ctx0" brushRef="#br0" timeOffset="110476.99">13609 6061 737 0,'0'0'145'16,"0"0"-19"-16,0 0 49 16,0 0-54-16,0 0-70 15,0 0-31-15,106-65 2 16,-51 53-8-16,6 1-8 16,2-1-5-16,-3 4 2 15,-5 1-4-15,-12 6 1 16,-8 1-9-16,-15 0-18 15,-6 0-15-15,-8 0 13 16,-6 15-1-16,0 5 20 16,-2 8 6-16,-16 5 4 0,-2 2 2 15,0 1 5-15,2-4-6 16,5-2 0-16,4-5-1 16,7-6 0-16,2-6 0 15,0-5 2-15,9-4 0 16,12-4 6-16,7 0-2 15,4-18-1-15,3-7-2 16,-5-5-3-16,-3-3 3 16,-4-3-6-16,-6-2-2 15,-9 0-8-15,-5 3-12 16,-3 2-3-16,-3 6-4 16,-15 5 14-16,-4 12 6 0,1 7 6 15,-3 3 6-15,2 0 0 16,4 9 0-16,3 9-1 15,7-5 1-15,7 1-4 16,1-2-2-16,0 0-2 16,25-5 5-16,18-7-46 15,13 0-51-15,11-4-24 16,1-15-39-16,-6-10 33 16,-10-9-1-16,-8-8 49 15,-8-13 56-15,-7-7 26 16,-10-2 30-16,-7 5 16 15,-8 9 83-15,-4 14 18 16,0 11-6-16,0 11 9 0,0 12-12 16,-2 4-42-1,0 2-19-15,0 0-29 0,-1 0-27 16,-4 28-16-16,0 17-5 16,-2 17 7-16,1 14 1 15,1 4 4-15,5 2-4 16,-1 2-8-16,3-7-1 15,0-5 0-15,0-5-4 16,0-2-20-16,0-7-136 16,0-17-110-16,3-17-253 15</inkml:trace>
  <inkml:trace contextRef="#ctx0" brushRef="#br0" timeOffset="111189.33">14531 6057 749 0,'0'0'212'16,"0"0"-104"-16,0 0 66 15,0 0-45-15,0 0-91 16,0 0-25-16,86-38-1 16,-21 24-5-16,5-1-4 15,-3 1-3-15,-9 1 0 16,-8 3 0-16,-18 2-4 15,-11 2-3-15,-12 4-4 16,-8 2 0-16,-1 0 8 16,0 0-1-16,-8 2-10 0,-19 16 14 15,-3 5 3-15,-2 5-3 16,9-1 0-16,8-2 0 16,9-5-2-16,6-1 2 15,0-2-10-15,0-5 9 16,15-1 1-16,4-10 3 15,7-1 2-15,0 0-5 16,0-11 1-16,-2-10-2 16,-1-4 1-16,-2-8-8 15,-5-1-3-15,-5 2-4 16,-5 8 13-16,-3 9 2 16,-3 9 0-16,0 6 3 0,0 0-3 15,2 0 0 1,4 14-14-16,4 9 10 0,2 7 3 15,5 3 0-15,0-5 0 16,3-5 1-16,1-5-1 16,2-10 0-16,4-8-5 15,2 0 2-15,-1-17 0 16,2-15 2-16,-6-6 2 16,-1-11 0-16,-3-9 2 15,1-13 0-15,-1-13 0 16,-4-7-2-16,-6-8 2 15,-7 1-1-15,-3 13 2 16,-1 19 1-16,-11 24 29 0,1 26-2 16,-1 16-2-1,-5 19-9-15,-9 41-19 0,-4 20-1 16,2 19 1-16,16 1 0 16,9 0 1-16,3-9-4 15,1-9-3-15,13-8-7 16,2-15-86-16,-2-13-196 15,6-14-530-15</inkml:trace>
  <inkml:trace contextRef="#ctx0" brushRef="#br0" timeOffset="112479.5">15896 5957 809 0,'0'0'162'16,"0"0"-72"-16,0 0 92 15,0 0-61-15,0 0-59 16,23-102-10-16,-22 100-17 16,-1 0-7-16,0 2-16 15,0 0-12-15,0 0-2 16,0 24-12-16,0 9 11 15,2 9 3-15,-2 0 0 16,0-3 0-16,0 1-3 0,0-5 3 16,3-4-1-1,1-7 0-15,-4-12 0 0,3-9-2 16,0-3 3-16,4 0 0 16,7-19 0-16,6-18 0 15,6-8-9-15,-3 1 3 16,-5 5 6-16,-5 0 0 15,-2 5 1-15,-3-1 1 16,1 8 0-16,0 4 1 16,-2 8 0-16,0 4 5 15,-3 11-8-15,5 0-4 16,6 0 2-16,5 18-2 16,2 11-5-16,-3 5 6 15,-2-1-1-15,-1 2-1 0,1-2-4 16,-3-3 8-16,4-7 0 15,-1-9-5-15,0-10-17 16,-2-4 0-16,3 0 14 16,-1-16 9-16,1-13-1 15,-3-8 2-15,-5-1 3 16,-2 1-3-16,-7 0 3 16,-1 4 1-16,0 7 9 15,0 7 11-15,0 9 4 16,0 7 0-16,0 3-11 15,0 0-10-15,-1 0-7 16,-1 3-1-16,-1 22-14 16,-2 10 12-16,2 9 2 0,1-3 2 15,2 2-2-15,0-8 0 16,4 2-1-16,11-5 1 16,6-5-4-16,4-7 4 15,-1-9 2-15,3-9-2 16,-3-2-8-16,-1-7-3 15,-1-23-4-15,-3-7-2 16,-1-8 1-16,-8-6 3 16,-2 2 0-16,-8-2 3 15,0 9 2-15,-2 6 8 16,-11 10 0-16,-2 6-1 16,-1 11 0-16,1 3 1 0,-2 6 0 15,-1 0-3-15,1 8-4 16,-1 15 5-16,5 5 1 15,0 3-5-15,7 8 2 16,6-1-6-16,0 1-69 16,2 0-110-16,20-10-150 15</inkml:trace>
  <inkml:trace contextRef="#ctx0" brushRef="#br0" timeOffset="112690">16854 5967 1087 0,'0'0'145'16,"0"0"-1"-16,0 0-51 16,0 0-62-16,0 0-29 15,0 0-2-15,-15-59-39 16,15 59-124-16,0 14-106 15,8 5-88-15</inkml:trace>
  <inkml:trace contextRef="#ctx0" brushRef="#br0" timeOffset="113374">17327 5960 873 0,'0'0'147'16,"0"0"31"-16,0 0-32 16,0 0-82-16,0 0-47 15,0 0-13-15,-86-19-4 16,62 19-2-16,10 3 1 15,4-1-4-15,10 5-2 16,0-7-8-16,14 0-16 16,24 0-5-16,15-19-7 0,11-17-29 15,-2-9-3-15,-3-10 13 16,-4-9 7-16,-6-7 10 16,-6-7 42-16,-13-2 3 15,-11 4 3-15,-13 11 8 16,-6 16 40-16,0 17 42 15,-9 13-2-15,0 12 16 16,-9 7-50-16,-9 32-30 16,-8 28-24-16,-5 28 14 15,2 15 3-15,8 16 4 16,9 7 5-16,8 4-14 16,4 4 2-16,4-10-14 15,4-9-3-15,-3-19 2 16,4-25-5-16,0-18 0 0,0-22 0 15,0-14 0-15,8-12-19 16,7-5-11-16,3-16 13 16,9-27-5-16,3-15-24 15,1-13 5-15,-5-17-23 16,-7-6-4-16,-6 4 27 16,-7 14 16-16,-2 24 25 15,-4 23 3-15,3 16 36 16,-3 12 46-16,0 1-35 15,0 0-44-15,0 5-2 16,7 13-1-16,1 5 0 0,3-1-1 16,5-5 0-1,3-7-69-15,3-7-161 0,1-3-322 16</inkml:trace>
  <inkml:trace contextRef="#ctx0" brushRef="#br0" timeOffset="114168">18295 5967 741 0,'0'0'150'16,"0"0"-44"-16,0 0 45 15,44-118 4-15,-33 94-49 16,-5 7-33-16,-1 4-41 16,-3 8 2-16,1 4-13 0,-3 1-10 15,4 0-11-15,7 11 0 16,10 26-5-16,11 12 5 15,1 6 0-15,-1 0 0 16,-3 0-3-16,-5-1 0 16,-2-6 0-16,-3-6-4 15,-5-9-9-15,-2-14-15 16,-6-9-1-16,-3-8 3 16,0-2 11-16,5-15 18 15,2-23 7-15,2-17-7 16,3-5 0-16,0 0 0 15,-3 0 0-15,4 4 1 16,-2 2 3-16,0 5-4 0,-2 4-1 16,3 8 1-1,-3 5 1-15,2 8-1 0,-1 9-4 16,2 7-18-16,5 8-101 16,1 2-46-16,1 26-2 15,-2 13-75-15,-7 0-256 16</inkml:trace>
  <inkml:trace contextRef="#ctx0" brushRef="#br0" timeOffset="114804.99">18976 6086 883 0,'0'0'152'16,"0"0"-10"-16,0 0-6 15,28-100-62-15,-7 74-49 16,0 1-10-16,3-2-6 16,-4 3-1-16,-7 3-4 15,-2 5 0-15,-8 4 8 16,-1 3 5-16,-2 1 3 16,0-2-4-16,-13 6-16 15,-16 4-2-15,-8 0 0 16,-4 18 1-16,2 13-2 15,8 2-1-15,7 3 2 16,11 3 2-16,7-2-4 16,6 6 3-16,2-4-4 0,22 1 5 15,10-4 1-15,7-9-1 16,1-10 0-16,2-12-1 16,-4-5 1-16,-3-6 0 15,-1-23 0-15,-5-7 0 16,-2-3 0-16,-7 1 2 15,-6 3 1-15,2 5 0 16,-8 1-2-16,4 5 4 16,0 4 2-16,-1 1-3 15,0 5-2-15,4 5-2 16,2 3-3-16,-1 6-3 16,1 0-10-16,-5 12-10 0,-4 13-10 15,-4 2 8-15,-6 8-3 16,0-3-1-16,0 3 7 15,-6-1 2-15,-4-4 10 16,0-2 5-16,6-10 5 16,2-4 1-16,0-8 2 15,2-4 1-15,0-2 0 16,0 0 3-16,12 0 9 16,14-18 6-16,4-4-13 15,9-5-6-15,0 0-57 16,0-5-146-16,-3 4-315 15</inkml:trace>
  <inkml:trace contextRef="#ctx0" brushRef="#br0" timeOffset="115473.48">19986 5453 710 0,'0'0'119'15,"1"-141"-21"-15,-1 82 68 16,-6 24-17-16,-4 12-61 16,4 12-13-16,3 11-24 15,-3 21-50-15,-5 35 2 16,-4 28-3-16,3 18 5 16,5 8-1-16,3 0 3 0,2-3-7 15,-2-4 0-15,-1-9 0 16,-1-8-2-16,1-9-1 15,2-15-4-15,3-13-62 16,0-17-90-16,0-17-94 16,13-15-151-16</inkml:trace>
  <inkml:trace contextRef="#ctx0" brushRef="#br0" timeOffset="115824.99">19944 5998 638 0,'0'0'386'16,"0"0"-314"-16,0 0 103 15,0 0-16-15,0 0-81 0,-24-100-50 16,24 91 3-16,0 3-12 16,13 0-7-16,13 0-12 15,7 6-4-15,3 0 2 16,6 3-5-16,-6 18 0 15,-3 3-16-15,-7 10-14 16,-8 2-11-16,-5 4 11 16,-6 2-3-16,-7-1 3 15,0-2 8-15,0-2 6 16,0-7 5-16,0-5 12 0,-4-9 6 16,4-5-5-1,0-1 4-15,0-5-10 0,0-5-57 16,10 0-16-16,10 0-47 15,5-11-115-15,-1-16-162 16</inkml:trace>
  <inkml:trace contextRef="#ctx0" brushRef="#br0" timeOffset="116028">20420 5663 869 0,'0'0'138'16,"0"0"-2"-16,0 0-16 16,0 0-15-16,0 0-75 0,0 0-21 15,-42-87-9-15,42 87-15 16,0 24-104-16,3 12-2 16,11 8-63-16,0-2-178 15</inkml:trace>
  <inkml:trace contextRef="#ctx0" brushRef="#br0" timeOffset="116288.99">20710 5844 928 0,'0'0'173'15,"0"0"-7"1,0 0 13-16,0 0-99 0,0 0-39 15,0 0-24-15,-63-40-17 16,31 83 0-16,-2 14-4 16,9 6 2-16,14 5-2 15,10 3-1-15,1-3 3 16,12-7-6-16,22-16-38 16,9-17-65-16,9-14-98 15,4-14-107-15,0 0-262 16</inkml:trace>
  <inkml:trace contextRef="#ctx0" brushRef="#br0" timeOffset="116950.01">20960 5973 843 0,'0'0'82'0,"0"0"18"15,0 0-10-15,0 0-70 16,0 0-5-16,0 0 1 15,-7 42 7-15,20-32 3 16,8-1-3-16,4-8 1 16,4-1-4-16,0 0-11 15,0-15-1-15,-1-7-1 16,-4-6 1-16,-3-5-5 16,-5 4 8-16,-6-4-1 15,-8 5 0-15,-2 3-5 0,0 7 10 16,-12 3 2-16,-12 9-5 15,-5 6-10-15,-7 2-1 16,0 25-1-16,1 8 1 16,10 4-1-16,3 5 0 15,11 2 0-15,7 3-3 16,4 2 1-16,3-5-2 16,15-7 4-16,10-10-2 15,2-14 1-15,5-10-12 16,0-5 2-16,1-4 3 15,-2-25 7-15,2-11 1 16,0-8 0-16,-5-4 3 16,-2 1 1-16,-7 9-2 0,-6 10-1 15,-5 9 0 1,-2 9 2-16,-3 6 10 0,1 4 2 16,5 4-12-16,1 0-3 15,4 0-1-15,-1 14-6 16,-1 7 7-16,-3 5-6 15,-2 3 1-15,1 8 4 16,-3 1-8-16,0 3 1 16,-3 2-26-16,-5-2-17 15,0-2 38-15,0-6 11 16,-11-11-64-16,-13-2 52 16,-3-10-15-16,-2-3 16 0,-1-7-11 15,2 0 1-15,4 0 11 16,5-7-20-16,11-13-66 15,8-5-108-15,0-8-304 16</inkml:trace>
  <inkml:trace contextRef="#ctx0" brushRef="#br0" timeOffset="117123.77">21715 6043 891 0,'0'0'325'0,"0"0"-234"16,0 0 58-16,0 0-66 0,0 0-74 16,0 0-9-1,4-6-52-15,-8-2-164 0,-20 1-353 16</inkml:trace>
  <inkml:trace contextRef="#ctx0" brushRef="#br0" timeOffset="118825.99">1378 8202 719 0,'0'0'197'15,"0"0"-139"-15,0 0 113 16,0 0 10-16,0 0-82 15,17-101-36-15,-37 99-25 16,-7 2-23-16,-13 13-13 0,-3 26 3 16,4 16-5-1,9 10-4-15,17 4 1 0,10-3 0 16,3-9 1-16,13-5-5 16,14-11 3-16,1-7-3 15,1-6-12-15,1-5 4 16,-5-7-7-16,-1 0-3 15,-8-5-19-15,-2-1-11 16,-8-2-14-16,-5 6-11 16,-1 5-18-16,-3 3 27 15,-22 5 4-15,-8-1-60 16,-3-4 64-16,-4-3 11 16,2-4-2-16,0-4 7 15,5-8 47-15,3-3 5 0,1 0 5 16,12-15-5-16,11-9-5 15,6-2-23-15,13-6-132 16</inkml:trace>
  <inkml:trace contextRef="#ctx0" brushRef="#br0" timeOffset="119484.99">1685 8481 1065 0,'0'0'103'0,"0"0"27"16,0 0-4-16,0 0-52 0,0 0-38 15,-91 27-28-15,69 9-3 16,0 3 3-16,10 0-5 16,6-5-1-16,4-6-2 15,2-6 0-15,0-6-5 16,15-6 4-16,6-3-3 15,6-7 2-15,6 0-25 16,-3-24-13-16,0-11-5 16,-2-1-13-16,-15-10-19 15,-11 1 15-15,-2 0 0 16,-15-3 30-16,-17 10 18 16,0 3 14-16,2 9 0 0,6 10 14 15,9 6 16-15,6 7 25 16,6 0-5-16,3 3-25 15,0 0-25-15,14 0-6 16,21 0 6-16,13-7 0 16,9-4 0-16,4-7-44 15,3-5 2-15,-7-3-26 16,-4-6 10-16,-12-3 3 16,-7 0 3-16,-15-5 33 15,-8 5 17-15,-8 0 2 16,-3 4 3-16,0 5 24 15,-11 5 39-15,-2 5 8 16,4 4-1-16,0 8-1 0,5 0-10 16,4 4-2-1,-5 0-30-15,1 27-19 0,-1 22-7 16,-1 18 15-16,0 16 9 16,2 5-5-16,1 8-5 15,-3-2-7-15,3-1-10 16,3-8 1-16,0-2-2 15,0-11 0-15,10-7-1 16,4-12-13-16,2-16-101 16,2-15 17-16,0-12-192 15,-3-10-275-15</inkml:trace>
  <inkml:trace contextRef="#ctx0" brushRef="#br0" timeOffset="119898">2485 8173 897 0,'0'0'190'0,"0"0"-86"16,0 0 68-16,0 0-83 16,0 0-62-16,-95-41-3 0,77 41-16 15,8 6-6-15,3 6-2 16,5 3 4-16,2 0-6 16,0 0 2-16,0-2-6 15,13-5-8-15,6-6-20 16,1-2-8-16,-1 0-11 15,-7-8 7-15,1-11 8 16,-8 1 12-16,-5 5 8 16,0 0-1-16,-21 10-19 15,-6 3 1-15,-7 0 2 16,4 23-22-16,5 6-50 16,8 7-53-16,10 1-119 0</inkml:trace>
  <inkml:trace contextRef="#ctx0" brushRef="#br0" timeOffset="120250">2478 8701 1002 0,'0'0'133'16,"0"0"-46"-16,0 0 73 15,0 0-77-15,-93 74-59 16,84-47-18-16,2 3 2 0,4-1 0 16,3-3-2-1,0-4-5-15,10-9 1 0,10-9-2 16,9-4 1-16,2 0-1 16,-2-8-1-16,-5-11-17 15,-9 0-2-15,-12-4-5 16,-3-2 8-16,0 3-3 15,-21 2 6-15,-7 5 2 16,-1 7 2-16,0 8-5 16,9 0-3-16,8 0-24 15,9 2-64-15,3 6-111 16,0-5-183-16</inkml:trace>
  <inkml:trace contextRef="#ctx0" brushRef="#br0" timeOffset="124479.48">3689 8325 1040 0,'0'0'96'16,"0"0"-62"-16,0 0 78 15,0 0-24-15,0 0-72 16,0 0-16-16,0 0-1 16,-22 122 1-16,14-57 4 15,-6 2 1-15,0-5-5 16,-1-9 0-16,5-8 1 15,4-9-1-15,1-13 0 16,2-9-2-16,3-6 0 16,0-6-2-16,0-2 4 0,0 0 3 15,0-12 5-15,0-21 0 16,0-16-8-16,0-12 0 16,0-8 2-16,0-7 1 15,0 1-2-15,0 8 1 16,0 5 1-16,0 13-2 15,0 9 3-15,0 11 0 16,3 12 0-16,0 3 0 16,0 6 0-16,2 2-4 15,5 1 0-15,8 1-3 16,6 0-1-16,5 4-1 16,1 0 1-16,-2 0-2 15,1 0 3-15,-2 0-6 0,-3 0-4 16,0 0-25-16,-5 0-11 15,-7 0-7-15,-1 0-21 16,-4 0-27-16,-3 0-20 16,-4 0-95-16,0 12-82 15</inkml:trace>
  <inkml:trace contextRef="#ctx0" brushRef="#br0" timeOffset="124743.99">3606 8604 727 0,'0'0'221'0,"0"0"-125"16,0 0 76-16,0 0-35 16,0 0-86-16,0 0-37 15,-6 0-7-15,21 0-7 16,16-14 6-16,10-1-6 15,-3 0-1-15,-2 2-7 16,-6 5-11-16,-8 4-61 16,-4 4-39-16,-7 0-30 15,-11 10-67-15,0 12-101 16</inkml:trace>
  <inkml:trace contextRef="#ctx0" brushRef="#br0" timeOffset="124959.99">3529 8925 624 0,'0'0'233'15,"0"0"-121"-15,0 0 63 16,0 0-45-16,0 0-65 16,0 0-30-16,36-19-12 15,-6 8-18-15,3 0-2 16,2 0-3-16,-1-1-7 15,-4 2-34-15,-1 1-75 16,-8-1-93-16,-10 0-187 0</inkml:trace>
  <inkml:trace contextRef="#ctx0" brushRef="#br0" timeOffset="125327.99">3347 8122 810 0,'0'0'110'15,"0"0"20"-15,0 0 27 0,0 0-9 16,0 0-97-16,0 0-34 15,-41-61-13-15,41 89-4 16,0 22-1-16,7 23 1 16,1 15 9-16,-4 8-3 15,-4 7 1-15,0-2 6 16,0 0-7-16,-12-4-5 16,-4-5 0-16,6-12-2 15,-4-10-1-15,5-11-4 16,9-17-25-16,0-10-80 15,3-12-88-15,18-20-57 16,8 0-184-16</inkml:trace>
  <inkml:trace contextRef="#ctx0" brushRef="#br0" timeOffset="125687.99">4127 7900 625 0,'0'0'225'0,"0"0"-132"16,0 0 66-1,0 0-15-15,0 0-74 0,0 0-52 16,-10 8-14-16,3 54-4 15,-6 22 19-15,3 13 6 16,-4 12-5-16,4 1-6 16,-7 5 6-16,5-4-4 15,-2-8-11-15,1-11-3 16,4-10-2-16,3-10-1 16,-1-15 1-16,2-14-3 15,2-11-2-15,2-16-31 16,1-10-92-16,0-6-104 15,0-5-184-15</inkml:trace>
  <inkml:trace contextRef="#ctx0" brushRef="#br0" timeOffset="126700">4374 8508 962 0,'0'0'132'16,"0"0"-48"-16,0 0 74 15,0 0-65-15,0 0-59 16,0 0-20-16,12-22-7 16,22 13-7-16,11-5 0 0,0 6-1 15,-2 2-3-15,-4 2-21 16,-9 4-40-16,-8 0-77 15,-14 4-95-15,-8 14-93 16</inkml:trace>
  <inkml:trace contextRef="#ctx0" brushRef="#br0" timeOffset="126896.92">4363 8760 638 0,'0'0'213'0,"0"0"-135"15,0 0 63-15,0 0-6 16,0 0-77-16,0 0-27 0,38-11-18 16,-8-3-5-1,4 3-6-15,5 2-2 0,4-4-8 16,4 4-77-16,3-7-121 16,-5-1-235-16</inkml:trace>
  <inkml:trace contextRef="#ctx0" brushRef="#br0" timeOffset="127555.99">5203 8318 834 0,'0'0'135'0,"0"0"-52"16,0 0 57-16,0 0-65 16,0 0-56-16,-100-18-14 15,72 18-4-15,-1 5 2 16,5 0-3-16,10-4 0 16,4 2 0-16,8-3 0 15,2 0-1-15,0 0 1 16,0-15-2-16,0-7-16 15,6 6 15-15,10-3 3 16,-2 2-2-16,0 6 4 0,-2 2 2 16,-1 4-2-16,0 5 0 15,-2 0 3-15,1 6-4 16,-1 17 2-16,-3 8-2 16,0 8 0-16,-3 7 0 15,-3 8 6-15,0 3-5 16,0 5-1-16,-12-1-1 15,-4-2 0-15,-4-4 0 16,-4-9-1-16,-1-5 0 16,0-9 1-16,2-9 0 15,4-8 3-15,1-5-2 16,3-7 0-16,3-3-1 16,-1 0 3-16,2-6 5 0,-2-19-4 15,5-5 3-15,2-7-6 16,6-3 2-16,0 2-1 15,0 8 3-15,8 11 5 16,8 3 10-16,2 9 0 16,9 7-12-16,3 0-5 15,4 0-3-15,6 17-1 16,-4 4-4-16,0 5 4 16,3 0-7-16,-3-3-7 15,4-5-53-15,-3-7-69 16,-4-5-69-16,2-6-166 15</inkml:trace>
  <inkml:trace contextRef="#ctx0" brushRef="#br0" timeOffset="127825.01">5508 8173 745 0,'0'0'228'15,"0"0"-101"-15,0 0 70 16,0 0-49-16,0 0-89 16,0 0-35-16,-30-34-14 15,30 72-9-15,0 17 5 16,0 15-2-16,0 5 3 16,0-1-3-16,0-3 1 15,0-3-5-15,0-9-2 0,0-10-4 16,0-8-27-16,-3-13-129 15,3-12-171-15,0-16-512 16</inkml:trace>
  <inkml:trace contextRef="#ctx0" brushRef="#br0" timeOffset="138301.97">2924 10434 771 0,'0'0'178'0,"0"0"-143"15,0 0 27-15,0 0 84 16,0 0-69-16,0 0-47 16,0 0-15-16,-9 0 0 15,9 0-6-15,0 0-8 16,0 0 4-16,6 0-5 15,13 0 5-15,5-8 1 0,9-10-2 16,3-6 0-16,3-11-3 16,-7-2-1-16,-8-5-22 15,-7 0-8-15,-10 5 6 16,-7 7-3-16,0 8 18 16,0 8 9-16,-16 9 2 15,-8 5-2-15,-9 8-3 16,-9 25 3-16,-1 16 1 15,6 10 1-15,1 4-1 16,12-1 3-16,9-2-1 16,8-10 0-16,7-6 0 15,0-11-3-15,1-6 0 16,14-5-2-16,7-7 0 16,8-8 2-16,8-7 0 15,11 0-6-15,3-13-90 0,0-16-93 16,-1 0-142-16</inkml:trace>
  <inkml:trace contextRef="#ctx0" brushRef="#br0" timeOffset="138870.97">3407 10270 798 0,'0'0'199'0,"0"0"-110"16,0 0 78-16,0 0-27 15,0 0-64-15,0 0-29 16,-7-66-8-16,7 65-12 16,0 1-10-16,0 0-8 15,0 0-9-15,4 17-3 16,8 18 3-16,3 9 0 16,0 2 0-16,-3 2 0 0,3-5 0 15,-6-2-2-15,0-12 1 16,2-7 0-16,-3-8 1 15,-3-4-1-15,-2-6-9 16,-3-4 3-16,3 0-3 16,1-11 10-16,5-23 0 15,-1-10-1-15,5-5 1 16,-4 1 1-16,-1-1-1 16,0 5-2-16,-3-1 2 15,5 7 0-15,-1-1 1 16,3 5-1-16,3 6 0 15,0 2-1-15,2 12-1 0,-7 6-28 16,6 8-43-16,-2 0-17 16,0 19-11-16,-4 12-37 15,-3 9-18-15,-7-2-110 16</inkml:trace>
  <inkml:trace contextRef="#ctx0" brushRef="#br0" timeOffset="139937.97">3807 10415 597 0,'0'0'296'0,"0"0"-235"16,0 0 84-16,0 0-8 16,0 0-87-16,0 0-26 15,0-24-13-15,4 18 2 16,15-6-8-16,9-4-1 15,5-5 2-15,1-3-6 16,-9-1 3-16,-4-2-3 16,-6-1 0-16,-6 0-2 15,-6 1-7-15,-3 5 6 16,0 6 3-16,0 5 2 16,-6 3-1-16,-13 8 0 0,-7 0 5 15,-5 8-5-15,-3 25 1 16,0 9 4-16,2 6-4 15,10 5 7-15,5 0-4 16,7-2-2-16,8-8-2 16,2-4 2-16,2-9-6 15,20-8 1-15,11-9 2 16,11-12-2-16,2-1 1 16,7-11-37-16,-2-18-26 15,-6-6-30-15,-9-5 0 16,-4-1-2-16,-8 2 18 15,-7 10 34-15,-7 1 44 0,-9 8 29 16,-1 2 71-16,0 6 10 16,0 2 1-16,0 1-35 15,0 2-28-15,0 1 46 16,0 2-49-16,0 4-4 16,0 0-7-16,0 0-16 15,0 0-12-15,0 0-3 16,0 18-2-16,0 12-1 15,0 8 0-15,0 3 1 16,2 1-1-16,-2-1 1 16,3-5-1-16,0-7 0 15,0-10-2-15,-3-6 0 16,3-8-10-16,0-5-4 16,2 0 7-16,5-10 7 15,1-23 2-15,3-13 0 0,6-6 0 16,-4 3 1-16,2 8-2 15,0 7 3-15,-6 9 1 16,1 7 11-16,-1 8-1 16,3 7-5-16,0 3-7 15,11 0-1-15,-2 7-1 16,2 13-1-16,-2 7 2 16,-4-1-2-16,0 0-11 15,-6-2-26-15,-4-2-39 16,-1-3-54-16,-6-6-110 15,0-6-261-15</inkml:trace>
  <inkml:trace contextRef="#ctx0" brushRef="#br0" timeOffset="141715.97">5108 10173 882 0,'0'0'101'16,"0"0"-31"-16,0 0 105 15,0 0-71-15,0 0-54 16,0 0-18-16,-51-72-7 15,20 77-17-15,-6 28-7 16,-7 9 3-16,0 5-3 0,8 2 2 16,8-8-3-16,18-5 0 15,7-10 0-15,3-6-2 16,5-5-1-16,25-10 3 16,12-5 1-16,13-9-1 15,7-29 7-15,1-10-7 16,-1-14-2-16,-8-11-10 15,-8-15-16-15,-5-8-2 16,-14-5 7-16,-9 0 19 16,-13 11 2-16,-5 16 4 15,0 21-1-15,-10 20 15 16,0 11 11-16,-2 14 8 16,6 8 1-16,-3 2-24 0,-4 41-4 15,-1 23-8-15,-3 17 4 16,10 9-1-16,4 2 6 15,3-4-6-15,0-7 4 16,4-12-4-16,13-10-3 16,3-13-3-16,-1-12 1 15,8-11 2-15,1-11-1 16,6-11 1-16,2-3-3 16,2-7-6-16,-1-22-5 15,-4-10-5-15,-3-11 0 16,-11-3 3-16,-5 2 1 15,-6 5 7-15,-6 6 8 0,-2 10 0 16,0 7 2-16,-10 10 3 16,-2 4 14-16,8 5-1 15,-6 4-6-15,0 0-6 16,1 19-6-16,1 15-2 16,2 7 2-16,2 3 0 15,4-2-1-15,4-2-2 16,17-4-2-16,11-8 4 15,9-9-3-15,7-8 3 16,3-11-8-16,1 0-11 16,-6-1-3-16,-2-21 7 15,-6-6 7-15,-8-3 6 16,-10-3 2-16,-4 0 2 16,-9 8 0-16,-7 2 3 15,0 7 19-15,0 1 10 0,-9 4-8 16,-5 7-10-16,0 5-7 15,-2 0-4-15,4 1-4 16,-3 21 0-16,6 3-1 16,1 3-1-16,5 3 0 15,3 2-1-15,0-5 2 16,3-1-3-16,11-5 0 16,6-2-19-16,1-8-22 15,2-9-8-15,-1-3-9 16,-1 0 6-16,-4-3 11 15,-1-19 27-15,-2-1 15 16,-4 1 3-16,-3-1 2 0,-4 4 8 16,0 6 50-16,-3 2 6 15,0 6 5-15,0 1-9 16,0 2-10-16,0 2-16 16,0 0-9-16,0 0-22 15,2 28 1-15,1 7-6 16,0 18 8-16,0 12-5 15,-3 7 4-15,0 10-4 16,4 5-2-16,-1 3 0 16,5 3 0-16,-5-9-1 15,-3-10 0-15,0-7-1 16,-6-18-1-16,-17-10-14 16,-8-6 5-16,-5-13-21 0,-7-5-4 15,0-5 14-15,1-10 4 16,2 0-21-16,7-26-11 15,13-19-11-15,16-21-60 16,4-26-100-16,36-16-206 16</inkml:trace>
  <inkml:trace contextRef="#ctx0" brushRef="#br0" timeOffset="142127.97">6291 9965 975 0,'0'0'132'0,"0"0"-70"16,0 0 122-16,0 0-72 15,0 0-81-15,0 0-31 16,5-24-8-16,14 56 4 16,6 10 4-16,-1 0 0 15,0 3 0-15,-3-2-2 16,-2-4-8-16,-5-5-20 15,-8-6 4-15,1-8-5 16,-7-2-14-16,0-9 2 16,0-6 8-16,-10-3 13 15,-4 0 10-15,-2 0 3 16,1-16 6-16,-2-10 3 16,4-10 6-16,0-9 1 15,7-4 8-15,4-6 5 0,2 4 13 16,0 8-14-16,4 7 1 15,10 12-3-15,-2 8-15 16,4 4-2-16,4 10-1 16,7 2-18-16,5 0-64 15,2 16-65-15,-4 8-111 16,-4-1-199-16</inkml:trace>
  <inkml:trace contextRef="#ctx0" brushRef="#br0" timeOffset="142480.97">6598 10187 901 0,'0'0'88'0,"0"0"59"16,0 0-8-16,0 0-80 15,0 0-40-15,0 0-2 16,81-106-3-16,-54 80-5 15,-3-1-3-15,-2-4-1 16,-4 4-3-16,-9-1-1 16,0 8 0-16,-9 6-1 15,0 2 5-15,-9 9 2 16,-15 3-3-16,-8 6-4 16,5 21 0-16,-2 14-5 0,8 8 5 15,4 2-1-15,6-2 0 16,6-4 0-16,5-3-2 15,0-10 2-15,11-6-2 16,16-10-7-16,7-12-76 16,15-4-91-16,5-1-134 15</inkml:trace>
  <inkml:trace contextRef="#ctx0" brushRef="#br0" timeOffset="142869.97">7086 10099 747 0,'0'0'180'16,"0"0"-144"-16,0 0 101 15,0 0-39-15,0 0-80 16,0 0-12-16,37 0 6 16,-5 0-3-16,1-18-6 15,2-3-2-15,-6-4-1 16,-5-5 0-16,-5-2-17 15,-8-2 0-15,-11 3-7 16,0 2 1-16,-5 10 6 16,-18 8 14-16,-7 10 1 15,-6 1 2-15,0 13 2 16,3 22 5-16,5 8-3 16,6 5 8-16,8 3 16 15,5-2 5-15,9-8-5 0,0 2-6 16,9-10-5-1,16-5-11-15,11-14 1 0,12-12 0 16,4-2-1-16,6-9-2 16,-9-16-4-16,-7-2-62 15,-9-3-113-15,-9 1-171 16</inkml:trace>
  <inkml:trace contextRef="#ctx0" brushRef="#br0" timeOffset="146191.97">7826 9738 821 0,'0'0'189'15,"0"0"-116"-15,0 0 83 16,0 0-15-16,0-97-62 16,0 84-33-16,3 3-13 15,-1 8-6-15,2-2-13 16,-2 4-7-16,1 0-7 15,7 0 0-15,3 28-5 16,4 13 2-16,5 16 2 0,-2 7 0 16,-2 4-2-16,-2-3 2 15,-1-4 0-15,0-12-16 16,0-7-14-16,-2-14-15 16,-2-8-4-16,-2-10 14 15,-5-9-7-15,2-1 20 16,-2-8 16-16,7-29 7 15,-2-10 2-15,3-7-2 16,-5-4 2-16,-4 3-1 16,0 0 3-16,-1 3 3 15,1 4 7-15,3 1-7 16,0 7-1-16,7 7-3 16,-1 8-3-16,0 3-2 0,3 11-28 15,1 8-39 1,5 3-78-16,3 15-38 0,-2 19-52 15,-4 6-93-15</inkml:trace>
  <inkml:trace contextRef="#ctx0" brushRef="#br0" timeOffset="146850.96">8384 9953 897 0,'0'0'95'16,"0"0"17"0,0 0 13-16,20-97-81 0,3 71-32 15,2-2-5-15,-2 6-2 16,-2 1 1-16,-9 7 1 16,-3 7 11-16,-6 1 10 15,-3 6 3-15,0-4 1 16,0 4-11-16,-9 0-8 15,-15 0-11-15,-11 23-1 16,-6 10-1-16,4 5 0 16,4 0 0-16,11 2-2 15,5-1-1-15,7-7 0 16,7 1 2-16,3-9-4 16,3-2 3-16,22-3-3 15,14-9 0-15,13-10 2 0,6 0 3 16,5-19 0-16,-6-13 0 15,-5-2-1-15,-10-3 1 16,-13 6 0-16,-8 5 1 16,-10 7 3-16,-5 3 0 15,-3 2 25-15,1 4-4 16,-4 3-12-16,2 3-3 16,-2 4-5-16,4 0-4 15,-1 0-1-15,5 0-9 16,7 19-8-16,4 5 0 15,-2 4-2-15,-1 5-1 16,-7-2 8-16,-3 0-11 0,-2-3 1 16,-4-2 0-16,0-3-1 15,0-3 16-15,0-8-1 16,0-5 6-16,0-3 2 16,0-4 0-16,0 0-1 15,0 0 1-15,0 0 0 16,12 0 1-16,7-17-3 15,6-5-3-15,7-5-44 16,2-1-58-16,-3 0-32 16,-3 1-54-16,-4 2-147 15</inkml:trace>
  <inkml:trace contextRef="#ctx0" brushRef="#br0" timeOffset="147136.96">9311 9245 942 0,'0'0'119'16,"0"0"-6"-16,0 0 64 16,0 0-77-16,0 0-52 15,0 0-31-15,-51-37-17 16,41 83 0-16,1 22 0 15,0 15 0-15,6 2 0 0,-3-2-2 16,6 1 0-16,0-9-2 16,-3-5-2-16,-2-11-51 15,1-8-63-15,1-12-85 16,3-13-86-16,0-13-303 16</inkml:trace>
  <inkml:trace contextRef="#ctx0" brushRef="#br0" timeOffset="147450.96">9275 9855 802 0,'0'0'217'16,"0"0"-127"-16,0 0 78 16,0 0-36-16,0 0-67 15,33-110-36-15,-17 97-13 0,-1-1-4 16,2 11-9-16,4 3-3 15,-4 0 0-15,1 11 0 16,-1 12-6-16,-4 8 6 16,-4 4-12-16,2 3-1 15,-2-1-6-15,-7-2-9 16,0-4-2-16,-2-4 0 16,0-6-11-16,0-3 4 15,0-5 5-15,0-3-32 16,0-5-20-16,0-2-16 15,0-3-29-15,0 0-70 16,4-12-111-16</inkml:trace>
  <inkml:trace contextRef="#ctx0" brushRef="#br0" timeOffset="147669.74">9742 9540 742 0,'0'0'159'0,"0"0"-122"16,0 0 114-16,0 0-38 15,0 0-64-15,0 0-32 16,-52-75-11-16,52 75-6 16,0 0-7-16,0 19-35 0,0 7-63 15,0 6-54-15,0-1-149 16</inkml:trace>
  <inkml:trace contextRef="#ctx0" brushRef="#br0" timeOffset="147932.97">10009 9693 103 0,'0'0'979'16,"0"0"-913"-16,0 0 96 15,0 0-18-15,0 0-86 0,-85-67-38 16,54 77-11-16,-1 27-4 16,1 12-3-16,4 10-1 15,9 2-1-15,8-2-1 16,10-6-1-16,0-6-1 16,27-10-15-16,9-14-63 15,13-9-51-15,4-12-101 16,-2-2-123-16,-6-6-145 15</inkml:trace>
  <inkml:trace contextRef="#ctx0" brushRef="#br0" timeOffset="148621.97">10142 9867 655 0,'0'0'273'16,"0"0"-164"-16,0 0 70 15,0 0-51-15,0 0-62 0,0 0-47 16,-18-18-10-16,18 28-8 15,0 10 2-15,12 2-1 16,6-1 1-16,4-2-2 16,7-4 1-16,-1-6 1 15,2-4-2-15,-8-5 1 16,0 0-1-16,-5-3 0 16,-2-15 3-16,-3-9-1 15,-3-5 2-15,-2-9-2 16,-4 2-3-16,-3-1 7 15,0 6-5-15,0 9-1 16,0 7 7-16,-2 2 12 0,-2 9 10 16,0 3-17-16,2 4-4 15,-1 0-6-15,-3 1-3 16,-3 26 0-16,-1 11-2 16,2 7 1-16,3 0-1 15,5-6-2-15,0-1 3 16,4-9-1-16,12-6-13 15,2-7-26-15,6-10-8 16,1-6 8-16,4 0 16 16,-3-9 7-16,0-16 13 15,1-5 5-15,0-9 0 16,-5-6 0-16,0-3 1 16,-6 3 1-16,-6 6 11 0,-1 9 2 15,-4 11 15-15,-4 7 15 16,0 5-7-16,-1 4-3 15,2 3-12-15,2 0-16 16,6 0-4-16,0 13-1 16,12 11-1-16,-6 6-1 15,-1 3-1-15,-3 2 1 16,-3-2 0-16,1 2-1 16,-2-4-1-16,3 0-4 15,-5-6-2-15,-1-3-11 16,-3-3-11-16,-2-5 14 15,-2 2 9-15,-20-3-13 0,-11-5 17 16,-3-2-26-16,-2-1-11 16,2-2-32-16,2-3-80 15,1 0-89-15,4 0-176 16</inkml:trace>
  <inkml:trace contextRef="#ctx0" brushRef="#br0" timeOffset="149396.81">11161 9718 908 0,'0'0'109'15,"0"0"24"-15,0 0 42 16,0 0-66-16,0 0-50 15,0 0-28-15,18-27-10 0,11 13-18 16,9-2-1-16,2 4-2 16,-1 4-2-16,-9 6-28 15,-12 2-62-15,-4 0-51 16,-14 16-90-16,-4 14-65 16,-29 3-218-16</inkml:trace>
  <inkml:trace contextRef="#ctx0" brushRef="#br0" timeOffset="149588.96">11108 10006 646 0,'0'0'171'0,"0"0"-67"16,0 0 69-16,0 0-30 16,0 0-68-16,0 0-24 15,71-22-23-15,-38 9-18 0,1-1-7 16,2 5-3-16,-3-1-5 15,-5 2-71-15,2 0-72 16,-8-3-75-16,-6 1-183 16</inkml:trace>
  <inkml:trace contextRef="#ctx0" brushRef="#br0" timeOffset="150421.47">11771 9645 321 0,'0'0'246'0,"0"0"-175"0,0 0 77 15,0 0-50-15,0 0-35 16,0 0 3-16,-46-23-9 15,43 17 5-15,-3-1-17 16,3-3 4-16,0-2-4 16,2-9-3-16,1-3-1 15,0-4-11-15,1 1-20 16,12 3 6-16,1 3-7 16,2 3-3-16,1 6-2 15,0 2-1-15,-1 9-3 16,6 1 1-16,-3 0-3 15,-2 0 1-15,-1 8-4 0,-5 7-1 16,-3 6-8-16,-3 3-8 16,1 4 5-16,-6 1 2 15,0 5 1-15,-6-3 6 16,-9 4 2-16,-4-2-2 16,2-1 8-16,1-5-3 15,3-7 2-15,5-3 1 16,-2-9 0-16,10 0 0 15,0-6 1-15,0-2 0 16,0 0 1-16,0 0 4 16,4 0 8-16,21 0-2 15,7 0 13-15,2 0-12 16,6 0-9-16,-6 0-4 0,-8 0 3 16,-6 4-4-1,-3 9 1-15,-6 5-7 0,-4 2 7 16,-4 3 0-16,-3 3-3 15,0 2-3-15,-4 2-2 16,-13-1 3-16,-7-3 0 16,-3-6-2-16,-2-2 5 15,-2-5 2-15,-3-5-1 16,1-7 0-16,3-1-4 16,4 0-10-16,2-9-70 15,6-16-69-15,2-11-115 16,10-6-460-16</inkml:trace>
  <inkml:trace contextRef="#ctx0" brushRef="#br0" timeOffset="151569.97">12530 10101 985 0,'0'0'170'0,"0"0"-148"16,0 0 73-16,0 0 14 15,0 0-76-15,0 0-28 16,0 0-5-16,3 8-7 16,-9 29 1-16,-14 14 2 15,-4 1-30-15,0-2-34 16,-2-4-22-16,4-6-44 15,3-9-41-15,7-11-139 0</inkml:trace>
  <inkml:trace contextRef="#ctx0" brushRef="#br0" timeOffset="152995.97">13184 9728 702 0,'0'0'179'15,"0"0"-83"-15,0 0 70 16,0 0-31-16,0 0-59 16,0 0-35-16,-47-22-11 15,19 22-9-15,-13 0-6 16,-3 9-9-16,-7 20 1 16,5 4-1-16,6 5 4 15,9 0-2-15,13-4-3 16,10 1-5-16,8-8-1 15,0-3 0-15,9-4-4 16,18-12 1-16,12-8 3 0,14-4-3 16,10-33-21-16,6-18-12 15,-3-15-5-15,-5-14-5 16,-8-12 7-16,-10-11 13 16,-8-9 10-16,-10 6 16 15,-10 14 1-15,-10 23 3 16,-5 24 11-16,0 18 23 15,-6 13 12-15,-3 11-3 16,4 4-23-16,-1 3-10 16,-4 21-9-16,-6 25-3 15,0 21 2-15,3 10 8 16,6 6-2-16,5 0 0 16,2-5-4-16,0-5 5 0,10-6-8 15,12-8 0 1,6-10-2-16,6-10 0 0,5-14-7 15,4-11 6-15,2-14-4 16,0 0-7-16,-2-18-7 16,-6-20 3-16,-5-10 3 15,-7-4 10-15,-7 0 1 16,-9 7 0-16,-8 10 2 16,-1 1 3-16,-1 7 4 15,-17 5 7-15,-2 8 2 16,-2 5-6-16,-2 9-7 15,1 0 1-15,0 10-2 0,2 17-1 16,6 6 0-16,6 5-1 16,9 2 0-16,0-2 0 15,29 1-2-15,14-5 1 16,10-7-2-16,9-7 2 16,3-10-3-16,-3-9 0 15,-4-1-21-15,-6-8 6 16,-7-19 2-16,-8-6 14 15,-9 1 3-15,-10 5 1 16,-6 0-1-16,-7 2 15 16,-5 3 20-16,0-1-4 15,0 4-4-15,-12 4-11 16,0 7 1-16,-2 2-14 16,1 6 1-16,-5 0-4 15,3 17-1-15,-3 7 1 0,6 4-1 16,8 3 0-16,4 1-1 15,0-1 1-15,1 0-1 16,16-2-8-16,5-4-30 16,2-9-5-16,-2-6-8 15,-2-10-20-15,1 0-1 16,-4-7 21-16,-3-19 21 16,0-8 25-16,-4-1 7 15,-3 4 1-15,-5 4 5 16,-2 9 37-16,0 5 33 15,0 4 4-15,0 8-10 16,0 1-6-16,0 0-23 0,0 0-16 16,0 0-19-16,0 13-3 15,0 15 0-15,0 13 12 16,0 7-2-16,0 8-3 16,0 10-2-16,0 3-4 15,0 9-1-15,0 1-2 16,4-1-1-16,13 0 1 15,0-8-1-15,0-6 0 16,-8-11-1-16,-5-6-8 16,-4-10-27-16,0-9 2 15,0-7-3-15,-16-10-34 16,-8-6 53-16,-4-5-16 0,-3 0 21 16,-1-8 11-16,-1-15 2 15,-1-10 1-15,7-7-1 16,5-9 0-16,14-3 0 15,8-2-11-15,0 2-39 16,23 4-1-16,9 5-17 16,6 2-16-16,2 2-30 15,5-3-50-15,0-3-170 16</inkml:trace>
  <inkml:trace contextRef="#ctx0" brushRef="#br0" timeOffset="153639.96">14636 9454 1043 0,'0'0'86'15,"0"0"75"-15,0 0 0 16,0 0-88-16,0 0-38 15,0 0-18-15,0 0-12 16,4-36-5-16,20 24-3 16,6 3-16-16,0 6-37 15,-5 3-44-15,-6 0-41 16,-7 0-62-16,-9 21-85 16,-3 2-160-16</inkml:trace>
  <inkml:trace contextRef="#ctx0" brushRef="#br0" timeOffset="153849.97">14567 9718 617 0,'0'0'221'15,"0"0"-84"-15,0 0 71 16,0 0-50-16,0 0-79 16,0 0-24-16,21-14-31 15,8-1-18-15,6 3-3 16,4 1-3-16,1 2-1 15,2 1-11-15,0 0-57 0,0 3-34 16,-1-3-78-16,-4-2-72 16,-5 1-206-16</inkml:trace>
  <inkml:trace contextRef="#ctx0" brushRef="#br0" timeOffset="154397.97">15185 9165 846 0,'0'0'61'16,"0"0"52"-16,0 0 100 16,0 0-85-16,0 0-57 15,0 0-20-15,-13-66-27 0,8 66-13 16,-7 23-9-16,-5 20-2 15,-2 18 3-15,0 3-2 16,7 2 0-16,6-4-1 16,6-7 0-16,0-6-1 15,7-8 1-15,12-8-1 16,4-7-2-16,5-8-9 16,2-9-29-16,-2-7 1 15,-1-2-6-15,-2 0 0 16,-2-15 13-16,-8-5 11 15,1-5 4-15,-4-3 14 16,-3-3 4-16,-3-1 1 0,-1 3 1 16,-3 4 5-16,-2 4 15 15,0 8 22-15,0 3 8 16,0 5 2-16,0 2-1 16,0 3-12-16,0-1-4 15,0 1-9-15,0 0-12 16,0 0-2-16,0 4-3 15,0 24-2-15,0 14-5 16,0 16 13-16,0 10-4 16,0 6-12-16,0 7 0 15,0-4-1-15,-3-9-1 16,-10-12-27-16,0-8-71 0,-4-13-148 16,5-2-271-16</inkml:trace>
  <inkml:trace contextRef="#ctx0" brushRef="#br0" timeOffset="155919.57">3504 12097 138 0,'0'0'868'0,"0"0"-765"16,0 0 42-16,0 0 32 15,0 0-80-15,0 0-61 16,-46-45 4-16,23 45-20 16,-5 6-13-16,-4 19-4 15,4 8 0-15,0 6-1 16,12 1-1-16,10-3-1 15,3-5 0-15,3-9-1 16,0-4-4-16,6-3 3 0,7-3-1 16,11-8-2-16,3-5-11 15,9-4-7-15,7-28-1 16,-4-13-8-16,0-10-7 16,-5-1 5-16,-10-5 2 15,-8 2 16-15,-11-2 8 16,-5 6 4-16,-5 10 4 15,-13 14 7-15,-4 6 6 16,-1 8 4-16,-3 6-6 16,6 8-4-16,4 3-3 15,1 0-4-15,6 9-1 16,1 17-3-16,1 8 0 0,7 4-23 16,0 3-65-16,12 1-67 15,21-7-64 1,9-10-155-16</inkml:trace>
  <inkml:trace contextRef="#ctx0" brushRef="#br0" timeOffset="156390.97">4073 11956 931 0,'0'0'198'0,"0"0"-106"15,0 0 70-15,0 0-54 0,0 0-74 16,0 0-21-16,-103-44-9 16,73 74-3-16,-6 11-1 15,8 2 0-15,2 2 1 16,9-7 0-16,6-5-1 16,11-11-3-16,0-6-1 15,0-6-6-15,11-6-11 16,12-4-11-16,12-4 1 15,6-28 8-15,4-12 10 16,-2-11-3-16,-6-7-21 16,-3-15 8-16,-4-9-5 15,-4-4 10-15,-9-10 6 16,-10 0 11-16,-7-2 7 16,0 8 4-16,-4 13-4 15,-13 25 6-15,4 24 18 0,3 17 20 16,4 11 6-16,2 4-22 15,1 27-28-15,-1 34 4 16,-3 25-7-16,7 15 3 16,0 3 0-16,0-3-3 15,0-1 1-15,7-8-6 16,6-5-67-16,4-13-98 16,7-18-135-16</inkml:trace>
  <inkml:trace contextRef="#ctx0" brushRef="#br0" timeOffset="156857.96">4618 11911 479 0,'0'0'682'0,"0"0"-616"15,0 0 50-15,-95-47 4 16,61 47-78-16,2 6-34 15,2 21-5-15,2 8-1 16,6 6-1-16,11-4-1 16,8 2-2-16,3-8-1 15,0-5 0-15,17-7-6 16,10-9-21-16,6-10-10 16,7 0 2-16,-3-15-13 0,2-18 23 15,0-12 15-15,-6-17 8 16,-3-14-1-16,-2-17 3 15,-6-14 1-15,-10-10 2 16,-9-5 1-16,-3-1-1 16,-4 9 8-16,-16 20 11 15,1 24 20-15,1 32 9 16,6 23-3-16,4 15-10 16,-2 27-31-16,0 39-4 15,0 33-1-15,3 17 0 16,7 1-4-16,0-2-1 15,17-8 1-15,0-10-14 0,0-7-39 16,-4-9-46-16,-10-10-42 16,-3-10-69-16,0-16-145 15</inkml:trace>
  <inkml:trace contextRef="#ctx0" brushRef="#br0" timeOffset="159976.94">5496 12046 715 0,'0'0'186'0,"0"0"-92"15,0 0 31-15,0 0 27 16,0 0-51-16,0 0-52 15,0 0-15-15,-18-32-6 16,-9 32-13-16,-10 0-15 16,-17 14-4-16,-7 17 4 15,4 9 1-15,12 3-1 16,11-8-1-16,14 0-2 0,10-9 2 16,9-5-2-16,1-7-6 15,1-6-1-15,22-8 2 16,15 0-5-16,11-29 9 15,7-17-10-15,7-15-11 16,-3-13-9-16,-1-10 9 16,-4-10-21-16,-5-9 20 15,-12-2-11-15,-14 3 16 16,-9 10 19-16,-12 23 2 16,-3 18 10-16,0 22 12 15,-6 15 16-15,-4 8 11 16,2 6-32-16,-1 0-15 15,-7 39 0-15,-4 25-2 0,-10 26 0 16,1 5 1-16,5-5 1 16,10-7-1-16,9-10 0 15,5-9-2-15,0-9 0 16,10-10-2-16,11-11-2 16,6-8 4-16,7-9-7 15,3-9-37-15,-1-8-12 16,0 0-17-16,0-8-14 15,-4-10 28-15,-4-5-21 16,-6 3-26-16,-10 4-57 16,-10 2 9-16,-2 5-142 15</inkml:trace>
  <inkml:trace contextRef="#ctx0" brushRef="#br0" timeOffset="161071.96">5860 11964 703 0,'0'0'197'15,"0"0"-135"-15,0 0 32 16,0 0 31-16,0 0-59 16,0 0-35-16,0 0-20 15,9-6-4-15,15-10-5 16,13-6-2-16,6-8 0 16,-4 0-2-16,-4 0-9 0,-8-3-5 15,-7 3-7-15,-8 3-1 16,-7 5-1-16,-5 7 19 15,0 5 6-15,-7 6 9 16,-16 4-2-16,-3 0-3 16,-12 20-4-16,-3 13 3 15,1 8-3-15,4 1 1 16,9-2 4-16,11-1-3 16,10-9 1-16,6-4-6 15,0-3 1-15,21-5-3 16,20-7-6-16,16-9 4 15,12-2 7-15,10-2 0 0,-9-20-3 16,-10-3-22-16,-11-5-6 16,-9-1 12-16,-8 2 2 15,-10 3 17-15,-15 9 0 16,-5 4 3-16,-2 1 30 16,0 2 32-16,-3 6-8 15,-7 0-27-15,0 2-8 16,2 2-18-16,-8 0-2 15,6 7-2-15,-3 15 0 16,4 4-7-16,1 2 3 16,4-1-3-16,4 1 5 15,0-4 0-15,0-6-5 0,0-5-22 16,0-3-41 0,12-3 15-16,1-7-33 15,2 0 44-15,0 0 9 0,4-7 29 16,-2-13 6-16,-2-5 2 15,-3 2 1-15,-8 4 4 16,1 3 26-16,-5 8 24 16,0 4 17-16,0 4 7 15,0 0-18-15,0 0-25 16,0 0-17-16,0 0-16 16,0 19-5-16,0 17 2 15,0 13-4-15,1 10 4 16,1 12 0-16,-1 3 0 15,1 4-2-15,-2-4-2 16,0-5 2-16,-2-7 0 0,-10-9-1 16,-1-7-5-16,4-11-7 15,0-9-16-15,-3-4 24 16,-3-10-36-16,-9-1 20 16,-7-2-9-16,-1-6-4 15,-5-3-10-15,6 0-6 16,6-6-29-16,3-22 0 15,18-12-122-15,4-18-83 16</inkml:trace>
  <inkml:trace contextRef="#ctx0" brushRef="#br0" timeOffset="161500">6696 11673 964 0,'0'0'157'16,"0"0"-89"-16,0 0 95 15,0 0-82-15,0 0-53 16,0 0-27-16,19-47-1 16,-7 66-14-16,10 11 11 15,-1 9 2-15,-3 2-20 16,-5-2-9-16,-4 1-4 15,-4-1-10-15,-5-3-1 0,0-3-10 16,0-8 11-16,0-5-13 16,-1-10-40-16,-3-3-3 15,1-7 45-15,0 0 44 16,2 0 11-16,-4-21 13 16,1-10 29-16,0-10 14 15,2-11-13-15,2-4-6 16,0-3-14-16,0 4 8 15,7 11-2-15,5 11-22 16,-1 8-5-16,5 8-2 16,1 8-1-16,8 7-59 15,3 2-89-15,2 2-110 16,-6 18-258-16</inkml:trace>
  <inkml:trace contextRef="#ctx0" brushRef="#br0" timeOffset="161882.96">7000 11781 946 0,'0'0'148'0,"0"0"-2"16,0 0-4-16,0 0-89 15,0 0-46-15,0 0-7 16,66-63-3-16,-32 42-2 15,1-1-13-15,-3 1-16 16,-7-5-6-16,-5 2 1 0,-7 1-2 16,-4 3 15-16,-3 1 9 15,-6 5 15-15,0 2 2 16,0 5 3-16,-3 2 14 16,-6 4 2-16,-7 1-14 15,-8 3-5-15,-6 23-1 16,-1 11 0-16,1 4 1 15,7 7-3-15,8-2 2 16,5 4 0-16,7-7-7 16,3-4 3-16,9-5-3 15,15-10-1-15,13-13-143 16,8-11-148-16,0 0-183 0</inkml:trace>
  <inkml:trace contextRef="#ctx0" brushRef="#br0" timeOffset="162257.96">7450 11726 700 0,'0'0'231'16,"0"0"-158"-16,0 0 59 16,0 0-43-16,0 0-59 15,0 0-13-15,13-1-16 16,13-13 9-16,1-2-9 15,4-4-1-15,-5-4-5 0,-6-2-18 16,-6-4 1-16,-6-1-7 16,-5-5 4-16,-3 7-7 15,-2 6 5-15,-15 11 21 16,-9 9 6-16,-9 3 3 16,-3 20-3-16,-1 20-2 15,9 9 2-15,5 3 3 16,7 6 1-16,3-6 4 15,15-3 4-15,0-8-3 16,0-7 0-16,19-7-9 16,5-10-5-16,6-12 3 15,10-5 0-15,3-1-35 0,2-22-98 16,-4-9-165 0</inkml:trace>
  <inkml:trace contextRef="#ctx0" brushRef="#br0" timeOffset="163861.93">8553 11649 967 0,'0'0'219'0,"0"0"-130"16,0 0 55-16,0 0-47 16,0 0-61-16,0-95-22 15,0 92-8-15,1 3-6 0,1 0-1 16,4 0-6 0,1 18-6-16,4 9 0 0,-1 12 2 15,-1 3-8-15,-9 9 9 16,0 1-3-16,0-4-20 15,-15-5-11-15,0-5-22 16,-1-9-26-16,4-9-32 16,6-13-60-16,6-7-89 15,0-9-108-15</inkml:trace>
  <inkml:trace contextRef="#ctx0" brushRef="#br0" timeOffset="164101.96">8824 11424 653 0,'0'0'318'0,"0"0"-251"16,0 0 37-16,0 0-6 15,0 0-78-15,0 0-18 16,0 52-2-16,3-12 0 16,1 3 6-16,0 7-6 15,-1 0 0-15,-2 0 2 16,-1-4 1-16,0-4-2 15,0-5-1-15,-10-6-43 16,-8-3-42-16,-3-9-46 16,-1-6-97-16,8-12-156 15</inkml:trace>
  <inkml:trace contextRef="#ctx0" brushRef="#br0" timeOffset="164477.96">9833 11521 1128 0,'0'0'208'16,"0"0"-148"-16,0 0 71 16,0 0-48-16,0 0-51 15,0 0-21-15,9-17-11 16,15 10-1-16,17 0-8 15,4 4-20-15,5-1-28 16,-10 4-46-16,-7 0-45 16,-16 8-68-16,-17 11-119 15</inkml:trace>
  <inkml:trace contextRef="#ctx0" brushRef="#br0" timeOffset="164679.96">9784 11864 499 0,'0'0'698'16,"0"0"-634"-16,0 0 64 15,0 0 1-15,0 0-97 16,79-48-30-16,-27 35-2 16,0-1-3-16,-7 2-45 15,-6 5-46-15,-8 0-47 16,-11 2-129-16,-11-2-219 15</inkml:trace>
  <inkml:trace contextRef="#ctx0" brushRef="#br0" timeOffset="165580.1">10976 11483 874 0,'0'0'271'15,"0"0"-212"-15,0 0 90 0,9-100 2 16,-7 84-89-16,0 6-34 16,2 5 0-16,-3 3-7 15,0 2-14-15,-1 0-7 16,5 0 0-16,6 25-7 15,1 16 1-15,8 14 6 16,-1 6 0-16,-1-3 0 16,-4-4 2-16,-1-7-2 15,-1-6 0-15,-1-9-1 16,-1-11-7-16,-4-9-6 16,-2-5-2-16,-2-7 2 15,-2 0 8-15,2 0 6 16,-2-14 4-16,1-16-1 15,2-16-2-15,4-10-1 16,2-7 0-16,2-4 0 0,3 0 0 16,-1 2 2-16,4 5-2 15,-2 7 0-15,0 12 0 16,-3 11-1-16,-3 8 1 16,0 9-2-16,-5 9-11 15,1 4-40-15,4 0-37 16,3 4-42-16,3 19-34 15,4 12-41-15,-2 7-59 16,-4 1-128-16</inkml:trace>
  <inkml:trace contextRef="#ctx0" brushRef="#br0" timeOffset="165887.94">11451 11695 831 0,'0'0'221'0,"0"0"-144"15,0 0 105-15,0 0-63 16,0 0-47-16,0 0-36 15,-7-67-24-15,18 53-5 0,9-1-7 16,3-1-2-16,5 2 0 16,2-1-35-16,0 3-32 15,0-2-24-15,0 6-76 16,-2-2-58-16,-4 3-146 16</inkml:trace>
  <inkml:trace contextRef="#ctx0" brushRef="#br0" timeOffset="166450.4">11827 11446 942 0,'0'0'144'0,"0"0"-40"0,0 0 95 15,-2-96-84-15,4 76-75 16,8 0-17-16,1 6-2 16,-2 1-8-16,-1 7-4 15,-3 2-8-15,-4 2-1 16,-1 1-3-16,0 1 1 16,0 0-3-16,0 0-9 15,0 17-24-15,0 12 15 16,0 7 6-16,-3 5-15 15,-12-2 5-15,0 0 4 16,0-4 10-16,-1 1-1 0,6-12 8 16,6 0 4-16,1-10 1 15,3-6 1-15,0-4 0 16,0-4 1-16,0 0 2 16,9 0 4-16,9 0 15 15,3 0 4-15,8 0-11 16,-2 0 0-16,-3-4-10 15,-4 4-3-15,-6 0-2 16,-2 0-2-16,2 4-3 16,-8 12-1-16,-2 3-16 15,0 3 1-15,-4 2 4 16,0 4 5-16,-10-5-9 0,-8-4-8 16,-8 1 5-16,-11-4-7 15,0-4 0-15,-7-5-27 16,-3-7-27-16,3 0-45 15,0 0-87-15,5-18-177 16</inkml:trace>
  <inkml:trace contextRef="#ctx0" brushRef="#br0" timeOffset="167514.93">10667 11238 789 0,'0'0'146'0,"0"0"-73"16,0 0 92-16,0 0-52 15,0 0-78-15,0 0-23 16,-20 45-10-16,10 26-1 15,0 20 14-15,4 3-4 16,3 3 11-16,3-1-11 16,5-3-11-16,22-7 0 15,14-10-1-15,14-9-6 0,25-18-73 16,14-20-116-16,13-19-185 16</inkml:trace>
  <inkml:trace contextRef="#ctx0" brushRef="#br0" timeOffset="167874.95">12505 10873 1029 0,'0'0'154'15,"0"0"-98"-15,0 0 76 16,0 0-66-16,0 0-45 16,0 0-2-16,85 159 16 15,-61-75-5-15,-4 8-15 16,-7 0-12-16,-7-5-2 15,-6-3-1-15,0-7 0 16,-26-7 0-16,-13-11-13 16,-16-4-38-16,-12-12-32 15,-13-8-58-15,-10-13-95 16,-3-12-224-16</inkml:trace>
  <inkml:trace contextRef="#ctx0" brushRef="#br0" timeOffset="168803.95">6188 8857 376 0,'0'0'787'16,"0"0"-740"-16,0 0-13 15,0 0 99-15,0 0-75 16,0 0-46-16,2-52-12 16,4 75 0-16,3 10 0 15,-5 8 0-15,-4 6-16 16,0 0-9-16,-15 1-11 16,-7-8-23-16,4-8-9 15,-6-3-41-15,2-11-36 16,2-8-51-16,2-10-154 15</inkml:trace>
  <inkml:trace contextRef="#ctx0" brushRef="#br0" timeOffset="169201.11">6716 7984 985 0,'0'0'96'0,"0"0"-68"16,0 0 78-16,0 0 65 15,0 0-77-15,0 0-47 0,0-91-26 16,3 91-16-16,-3 23 1 16,0 28-4-16,0 14 3 15,0 21-2-15,-15 4 5 16,-4 4 3-16,1 0 0 15,3-11-1-15,6-13-1 16,2-18-2-16,7-12-5 16,0-14 0-16,0-7-1 15,7-6 1-15,9-7-2 16,8-6 2-16,8 0 0 16,11-7 0-16,6-16-2 15,-1 1-1-15,-2-3-36 16,-9 2-46-16,-7 1-67 15,-4-1-80-15,-13 1-61 16,-4 0-343-16</inkml:trace>
  <inkml:trace contextRef="#ctx0" brushRef="#br0" timeOffset="169810.52">7016 8477 809 0,'0'0'151'15,"0"0"-69"-15,0 0 98 16,0 0-51-16,0 0-84 16,0 0-35-16,49-41-4 15,-10 20-2-15,0-4-2 16,-2 2-1-16,-3-3 0 0,-11-1-1 16,-5-2 1-16,-9 5-1 15,-8 3-5-15,-1 9 3 16,0 6 2-16,-20 6 0 15,-9 0 0-15,-7 10 0 16,-4 23 0-16,4 7 1 16,2 4-1-16,8 1 2 15,7 1-2-15,4-5 4 16,8 0-3-16,7-10 0 16,0-5-2-16,24-9-1 15,16-12 0-15,14-5 0 16,10-8-55-16,9-24-51 15,-6-4-37-15,2-12 23 16,-7-11 20-16,-2-10 41 16,-8-9-6-16,-13-2-59 0,-8-5 111 15,-14 5 15-15,-8 4 14 16,-9 10 37-16,0 17 87 16,-3 13 3-16,-12 7-13 15,0 13-25-15,2 2-20 16,2 8 3-16,5 6-22 15,3 0-15-15,-2 10-22 16,-2 23-19-16,0 19 4 16,1 13 6-16,1 11-3 15,-1 3 0-15,6 4-2 0,0-3-13 16,0-5 1 0,0-3-1-16,0-15 0 0,0-10-33 15,0-14-94-15,0-14-105 16,0-12-84-16,14-4-463 15</inkml:trace>
  <inkml:trace contextRef="#ctx0" brushRef="#br0" timeOffset="170011.74">7670 8287 1021 0,'0'0'86'15,"0"0"17"-15,0 0 48 16,0 0-86-16,0 0-51 0,53-97-14 16,-8 80 0-16,7 7-17 15,-2-2-66-15,-6 7-48 16,-5 3-84-16,-7 2-102 16</inkml:trace>
  <inkml:trace contextRef="#ctx0" brushRef="#br0" timeOffset="170513.95">8435 7804 1120 0,'0'0'62'15,"0"0"67"-15,3-111 42 16,0 92-92-16,-3 8-33 16,5 5-16-16,-4 6-9 15,4 0-14-15,6 20-7 16,4 25 1-16,6 16-1 16,0 15 0-16,-3 3 0 15,-2-5 1-15,-1-3-3 16,-1-10 2-16,2-9-2 15,-1-12-6-15,0-11-18 16,0-11-9-16,-3-14 1 16,0-4-2-16,4-7 21 0,1-24 15 15,-1-12 0-15,0-9 1 16,-2-12 0-16,-1-6 2 16,-2-6-1-16,2-5 2 15,-5 4 0-15,1 7 1 16,4 13 5-16,-5 8-2 15,3 13-2-15,0 9-3 16,-2 12-3-16,6 5-1 16,1 10-2-16,5 0-34 15,4 21-43-15,-1 13-55 0,1 11-50 16,-3 4-86-16,-5 2-236 16</inkml:trace>
  <inkml:trace contextRef="#ctx0" brushRef="#br0" timeOffset="170739.74">9160 7898 1068 0,'0'0'119'0,"0"0"-2"15,0 0 58-15,7-117-102 16,10 99-52-16,5 10-17 15,4 4-3-15,0 4-1 16,-1 0-18-16,-6 19-61 0,-3 10-50 16,-10 6-50-16,-6 2-59 15,-13 2-141-15</inkml:trace>
  <inkml:trace contextRef="#ctx0" brushRef="#br0" timeOffset="170927.95">9077 8261 809 0,'0'0'239'0,"0"0"-106"16,0 0 85-16,0 0-82 15,0 0-88-15,113-26-26 16,-68 13-10-16,0-1-11 0,-7 1-1 16,-4 2-21-16,-6 0-74 15,-9-1-98-15,-10-2-147 16,-9-4-525-16</inkml:trace>
  <inkml:trace contextRef="#ctx0" brushRef="#br0" timeOffset="171871.52">9117 7783 653 0,'0'0'136'16,"0"0"-72"-16,0 0 86 16,0 0 8-16,0 0-63 15,0 0-46-15,-8-28-10 16,8 28-19-16,0 0-11 15,14 0-8-15,17-4 0 0,15 0-1 16,8-2-1-16,7 1-33 16,1-2-41-16,-1-4-50 15,-6 3-67-15,-9-2-148 16</inkml:trace>
  <inkml:trace contextRef="#ctx0" brushRef="#br0" timeOffset="172307.11">10340 7418 949 0,'0'0'106'15,"0"0"-40"-15,0 0 88 16,0 0-19-16,0 0-73 15,0 0-28-15,-37-86-17 16,34 86-14-16,0 35-3 0,-3 20 0 16,0 19 1-16,1 14 0 15,2 5 0-15,3 7 0 16,0 0-2-16,0-10-2 16,0-8-3-16,0-15-6 15,0-13-72-15,0-8-65 16,0-16-113-16,3-16-168 15</inkml:trace>
  <inkml:trace contextRef="#ctx0" brushRef="#br0" timeOffset="172891.95">10046 7990 781 0,'0'0'129'0,"0"0"-25"16,0 0 65-16,0 0-80 16,0 0-63-16,121-86-15 15,-61 68-5-15,9-1-4 16,-1-3-2-16,0 2-17 16,-8-1-57-16,-9 6-37 15,-6 6-31-15,-14 0 5 16,-7 5-49-16,-10 0 77 15,-8 4 56-15,-6 0 53 0,0 0 66 16,0 0 35-16,-8 0-25 16,-4 8-2-16,-8 11-18 15,-2 3 7-15,1 1 10 16,2 2-16-16,8-2-8 16,0-1-18-16,6 1-8 15,4-2-9-15,1 0-9 16,0-2 3-16,9-6-3 15,13-3 0-15,8-7 4 16,3-3-5-16,3 0 1 16,-4-14-5-16,-3-12-35 15,-7-2-10-15,-5-7-1 0,-6-3 1 16,-7-2 14 0,-4-4 11-16,0 5-11 0,-17 4 25 15,-4 12 3-15,-2 10 3 16,1 7 1-16,4 6 2 15,4 0 3-15,2 3-5 16,11 14-1-16,1 4-1 16,1 2 0-16,25-5-1 15,7 0 1-15,9-9-26 16,8-7-72-16,-1-2-108 16,-2-4-41-16</inkml:trace>
  <inkml:trace contextRef="#ctx0" brushRef="#br0" timeOffset="173109.95">11127 7474 299 0,'0'0'190'0,"16"-107"-83"0,-16 69 98 16,0 11-42-16,0 14-15 15,-5 3-20-15,2 8-31 16,-7 2-43-16,-2 23-35 16,-4 23-12-16,-1 20 15 15,4 9-5-15,3 12-9 16,6 6-4-16,1-4-4 15,0-1 0-15,-1-8-3 16,1-14-42-16,3-7-58 16,0-14-47-16,13-14-149 15,11-10-224-15</inkml:trace>
  <inkml:trace contextRef="#ctx0" brushRef="#br0" timeOffset="173851.95">11080 7967 868 0,'0'0'138'15,"0"0"-42"-15,0 0 89 16,0 0-78-16,0 0-77 16,81-41-23-16,-17 31-3 15,1-1-4-15,-3 0 3 16,-11-2-3-16,-10-1-1 15,-14 3-13-15,-9 4 4 0,-10 3 9 16,-8 4 1-16,0-1 5 16,-3 1 8-16,-16 0-9 15,-5 0-4-15,-1 11 0 16,2 11-1-16,4 5 1 16,5 3-1-16,5-3 0 15,3 2 1-15,4-3 0 16,2-3-1-16,2-5-4 15,14 0 2-15,6-7 3 16,5-6-1-16,0-5-6 16,1 0-6-16,-5 0-7 15,-1-14 9-15,-2-3 8 0,-6-8 3 16,-3-2 1 0,-2-8 0-16,-1-3 3 0,-4 1 0 15,1-2 3-15,0 6 3 16,-3 11-2-16,2 11-2 15,-1 11 0-15,4 0-6 16,3 22 0-16,9 16-2 16,-5 5 3-16,2 0-2 15,3-5 0-15,1-9 0 16,5-7-22-16,3-15-17 16,6-7 11-16,4 0 12 15,2-25-3-15,-2-14 4 16,-3-14 10-16,-5-10 6 15,-6-15 0-15,-3-12 1 16,-6-5 0-16,-1-6 3 0,-11-6 3 16,-3-2 4-16,0 4 10 15,-13 19 7-15,-4 24 23 16,0 31 4-16,-4 31-1 16,-8 11-19-16,-5 50-33 15,-2 32-1-15,7 22 3 16,15 8-2-16,14 5-2 15,3-6-1-15,16-7-5 16,0-15-4-16,-4-21-80 16,6-23-117-16,-1-21-177 15</inkml:trace>
  <inkml:trace contextRef="#ctx0" brushRef="#br0" timeOffset="175247.22">12645 7663 1010 0,'0'0'73'16,"0"0"-3"-16,0 0 100 16,0 0-62-16,-7-96-31 15,7 92-41-15,0 4-21 16,-2 0-8-16,1 0-7 15,-2 23-2-15,-2 16 2 16,-1 13 1-16,0 5-1 16,-1 2 1-16,4-5-1 15,3-3-1-15,0-8-5 16,0-11-10-16,3-7-7 0,9-13-2 16,-2-7 1-16,1-5-1 15,6-13 19-15,0-22 6 16,0-10 2-16,0-10-2 15,-6-1 3-15,-3 4-2 16,6 1 1-16,-8 10 2 16,0 5-2-16,0 7 8 15,0 13 6-15,-2 4-6 16,-2 8 0-16,-1 4-7 16,1 0-3-16,9 13-5 15,2 14 5-15,2 13 0 16,1 6 2-16,-1 3-2 15,0-1-2-15,-1-7 2 0,2-8-24 16,-3-14 0 0,-3-5-6-16,4-10-6 0,-4-4 15 15,4-6 15-15,-2-21 6 16,3-10 0-16,-2-8 5 16,-4-3-3-16,-4 1 5 15,-4 4 3-15,-1 7 10 16,0 8 4-16,0 8 6 15,0 10 2-15,0 7 1 16,0 3-5-16,0 0-17 16,0 0-8-16,-1 23-3 15,-5 14 0-15,0 14 0 0,1 6 0 16,5 2 0 0,0-5 0-16,0-6-1 0,14-9 1 15,8-14-1-15,5-9 0 16,1-8-2-16,2-8-3 15,-2 0-9-15,0-17 1 16,-3-15 12-16,0-9 2 16,-6-8-6-16,-4-6 5 15,-8-4-2-15,-3 8 2 16,-4 6-4-16,0 9 3 16,-17 10 0-16,-7 9 2 15,-5 9 0-15,1 8 0 16,-4 0 0-16,4 9-1 15,4 16-1-15,0 5 0 16,10 3-4-16,6 5 3 0,5 3-24 16,3 4-57-16,3-1-66 15,16-5-120-15,9-8-268 16</inkml:trace>
  <inkml:trace contextRef="#ctx0" brushRef="#br0" timeOffset="175479.95">13464 7893 888 0,'0'0'143'16,"0"0"-24"-16,0 0 65 15,0 0-65-15,0 0-70 16,0 0-32-16,-3-82-10 15,3 82-7-15,0 0-21 16,0 0-77-16,0 7-94 16,0 9-112-16,-3 3-295 15</inkml:trace>
  <inkml:trace contextRef="#ctx0" brushRef="#br0" timeOffset="176177.7">14025 7804 872 0,'0'0'169'16,"0"0"-91"-16,-16-96 80 15,-6 73-53-15,-11 12-57 16,-9 7-37-16,-6 4-5 16,2 1-1-16,4 21-3 15,14 3-1-15,14 8-1 0,14-3-5 16,0-5-8 0,29-9-24-16,18-12-17 0,10-4-7 15,6-4-17-15,0-28 8 16,-7-11 9-16,-8-11 13 15,-8-8 27-15,-5-6 21 16,-6-5 3-16,-6-2 12 16,-9 3 34-16,-7 8 4 15,-7 16 39-15,0 22 9 16,0 13-15-16,0 13-16 16,-14 9-33-16,-7 43-29 15,-9 23-3-15,-4 25 13 16,9 16-5-16,7 11-3 15,7 8-1-15,6-6-5 16,5-14-4-16,0-18-1 0,0-19 1 16,0-18-3-16,5-17-12 15,1-22-33-15,2-13-10 16,4-8 4-16,6-10 16 16,3-27 8-16,0-13-9 15,2-14 4-15,-3-7-19 16,-4-4-5-16,-6-5 14 15,-8 4 26-15,-2 12 13 16,0 23 6-16,-6 19 20 16,1 18 55-16,3 4-31 15,0 17-38-15,2 14-2 16,0 7 10-16,0-6-7 0,13-5-3 16,12-5 1-16,9-8-5 15,4-14-61-15,-2 0-131 16,-3-12-329-16</inkml:trace>
  <inkml:trace contextRef="#ctx0" brushRef="#br0" timeOffset="176979.94">14879 7536 951 0,'0'0'135'0,"0"0"-43"15,0 0 76-15,16-97-33 16,-14 89-71-16,-1 5-29 0,2 0-14 16,-3 3-10-16,8 6-11 15,3 26-3-15,3 15 3 16,3 13 1-16,-1 5 0 16,-3 2 0-16,0-2 0 15,1-2-2-15,1-12-2 16,-2-14-4-16,1-14-9 15,-4-10-13-15,1-13 3 16,2-4 8-16,2-34 18 16,1-19 2-16,-1-18 0 15,-4-6-2-15,-5-3 2 16,-2 12 3-16,-2 6-4 0,-2 11 1 16,0 8-2-16,3 11 4 15,1 12-3-15,-2 10-1 16,2 11 0-16,1 3-5 15,8 0-64-15,4 26-46 16,8 11 13-16,-1 8-63 16,-2 3-74-16,-7-6-149 15</inkml:trace>
  <inkml:trace contextRef="#ctx0" brushRef="#br0" timeOffset="177826.94">15390 7736 726 0,'0'0'236'15,"0"0"-158"-15,0 0 71 16,-1-96-9-16,16 71-97 16,6 1-28-16,1-2-6 15,2 1-1-15,-3 1 0 16,-1 4-8-16,-12 8 5 15,-2-1-1-15,-6 3 6 16,0 4 19-16,0 1-1 16,-13 5-19-16,-16 0-9 15,-5 11-3-15,-8 22 3 0,8 4-2 16,4 5-1 0,9-1 3-16,9 2-1 0,11-1 0 15,1-1 0-15,11-4 2 16,14-3-1-16,9-6 0 15,5-11-2-15,1-10 2 16,-1-7 2-16,3 0-1 16,-2-18-1-16,-6-15 1 15,-4-2 1-15,-6-2-1 16,-9-1 1-16,0 3 0 16,-6 7-1-16,0 3 1 15,-2 2 6-15,1 2 4 16,1 5-4-16,3 1-7 15,1 1 2-15,2 7-6 16,3 5 1-16,-1 2-5 0,2 0-20 16,-1 23-6-16,-8 5 1 15,-1 7-9-15,-9 7 2 16,0 1-1-16,0 2-10 16,-9-3 2-16,-1-1 14 15,-5-7 10-15,2-8 2 16,4-8 12-16,5-6 7 15,4-9 2-15,0-3-2 16,7 0-6-16,21-4 3 16,12-21 5-16,13-13-14 15,4-7-36-15,3-7-21 16,-2-11-3-16,-9-3-10 0,-4-6 17 16,-5-10 44-16,-6-8 24 15,-7-6 0-15,-12 0 15 16,-9 3 33-16,-6 17 21 15,0 13 19-15,-15 21 23 16,-1 14 15-16,-1 14-25 16,3 8-25-16,0 6-17 15,-4 27-42-15,0 25-16 16,-1 24 7-16,7 12-1 16,5 8-1-16,7 4-4 15,0-2-2-15,0-6 0 16,8-4-7-16,-2-7-33 15,1-8-112-15,-3-18-83 0,1-16-144 16</inkml:trace>
  <inkml:trace contextRef="#ctx0" brushRef="#br0" timeOffset="178133.59">16321 7629 865 0,'0'0'128'15,"0"0"45"-15,0 0 25 16,0 0-111-16,29-107-23 16,-22 91-32-16,2 5-17 15,0 3-5-15,2 7-9 0,1 1-1 16,5 5-2 0,6 20-1-16,-1 6-10 0,-1 8-14 15,-3 3-12-15,-3 0-6 16,-5-1-10-16,-4-2-6 15,-6-6 0-15,0-5-6 16,0-5 13-16,0-6 24 16,-6-7-11-16,-1-4 5 15,4-6-31-15,3 0-28 16,0-11-148-16,0-13-199 16</inkml:trace>
  <inkml:trace contextRef="#ctx0" brushRef="#br0" timeOffset="178343.94">16685 7201 659 0,'0'0'93'16,"0"0"6"-16,0 0 47 15,0 0-71-15,0 0-31 16,0 0-29-16,-31-45-15 15,31 68-11-15,1 10-11 16,10 6-75-16,-2-1-83 16,2-3-202-16</inkml:trace>
  <inkml:trace contextRef="#ctx0" brushRef="#br0" timeOffset="178973.09">17002 7577 765 0,'0'0'137'15,"0"0"43"-15,0 0-6 16,0 0-67-16,0 0-55 16,0 0-2-16,-51-72-35 15,21 83-9-15,-4 20 1 16,7 11-6-16,1 8-1 16,13 0 3-16,7 2-3 15,6-3 2-15,2-5-2 16,22-8-2-16,14-10-1 15,8-12-9-15,3-8-63 16,-1-6-52-16,-8 0-66 0,-3-20-58 16,-4-9-204-16</inkml:trace>
  <inkml:trace contextRef="#ctx0" brushRef="#br0" timeOffset="179632.94">17211 7629 508 0,'0'0'265'0,"0"0"-179"16,0 0 42-16,0 0-40 16,0 0-67-16,0 0-4 15,12 6 19-15,11-1-3 16,4-4-8-16,5-1-12 0,-3 0-4 16,-1-13-9-16,-4-9 6 15,-2-1-5-15,-5-6 2 16,-5-3 0-16,-4 4-1 15,-5 1 4-15,-3 6-1 16,0 3 9-16,-9 6 5 16,-11 8-1-16,-7 4-7 15,-8 0-6-15,-4 13 1 16,3 16 5-16,3 7 3 16,5 9-6-16,8 6-1 15,6 3-3-15,10 0-1 16,4-1-3-16,1-6-1 15,18-9 1-15,8-11-7 0,3-12-24 16,1-12 1-16,5-3 8 16,-1-3 11-16,-1-26 10 15,1-10 1-15,0-8 1 16,-2-10 0-16,-3-4 4 16,-4 4 4-16,-7 8 2 15,-6 10 9-15,-7 14 17 16,-3 11-1-16,-3 7 2 15,1 4-2-15,-1 3-20 16,3 0-16-16,4 4-10 16,-3 16 6-16,6 5 3 15,-4 4 1-15,1 3 0 0,-2 2-13 16,-3 0-14-16,2 2-10 16,0-3-22-16,-1-2-11 15,0-5 5-15,-1-6-17 16,-2-2-1-16,0-5 42 15,-6-7-4-15,-11-2 26 16,-4-4 8-16,-2 0 4 16,-4 0-8-16,2-4-4 15,0-10-15-15,3-3-30 16,6-1-63-16,10-1-179 16</inkml:trace>
  <inkml:trace contextRef="#ctx0" brushRef="#br0" timeOffset="179881.94">17912 7569 721 0,'0'0'537'0,"0"0"-446"16,0 0 31-16,0 0-47 16,0 0-62-16,0 0-13 15,0-9-38-15,0 9-114 16,-9 0-174-16,-6 0-549 0</inkml:trace>
  <inkml:trace contextRef="#ctx0" brushRef="#br0" timeOffset="183468.31">13522 11703 1154 0,'0'0'43'0,"0"0"-30"16,0 0-3-16,0 0 88 16,0 0-53-16,0 0-44 15,-26-18-1-15,26 55 0 16,-6 7-1-16,-2 1-19 15,-7 0-43-15,-1-1-22 0,-1-9-43 16,-2-6-57-16,6-14-148 16</inkml:trace>
  <inkml:trace contextRef="#ctx0" brushRef="#br0" timeOffset="184762.95">13904 11425 1073 0,'0'0'84'16,"0"0"-71"-16,0 0 87 15,0 0-7-15,0 0-66 16,-104 25-24-16,67 12 1 15,2 4 2-15,4 0-2 16,9-6-1-16,7-7-2 16,8-11 0-16,6-3-1 15,1-11-2-15,0 0 0 16,0-3 2-16,8 0-2 16,20-25 2-16,12-16-2 15,8-18 2-15,4-16-26 16,0-11-15-16,-4-10-15 15,-2-8 7-15,-10 2 15 0,-7 10 18 16,-15 15 16-16,-5 19 6 16,-9 20 36-16,0 13 0 15,0 11 4-15,-4 4 14 16,-1 4-28-16,3 6-17 16,-4 0-7-16,-6 33-7 15,-8 19-1-15,-4 20 0 16,0 7 1-16,4 9 3 15,5-6-1-15,12 0 1 16,3-5-4-16,3-10 0 16,22-11 0-16,10-14-7 15,8-13 2-15,5-14 5 0,5-15-1 16,-2 0-1 0,2-26-7-16,0-16-4 0,-7-10 2 15,-7-7-3-15,-9 0 3 16,-13 7 4-16,-8 11 7 15,-9 7 0-15,0 9 7 16,-2 6 11-16,-12 7 1 16,1 2-4-16,-5 6-3 15,1 4-8-15,-2 0-1 16,-5 15-3-16,2 12 0 16,-1 10-3-16,4 4 1 15,5 0 2-15,7 2-2 16,7-2 0-16,0-3 0 15,20-2-1-15,15-13-2 16,13-6 5-16,13-11 0 0,5-6-5 16,-5-6-11-16,-1-21-9 15,-8-11 10-15,-7-6 0 16,-8-1 6-16,-12 1 9 16,-14 11 1-16,-6 8-1 15,-5 1 20-15,-5 11 14 16,-12 3-7-16,-6 9-14 15,-1 1-7-15,-3 0-5 16,9 22 1-16,0 5-2 16,9 7 0-16,4-1-3 15,5 1 3-15,0-3-2 16,3-2 0-16,14-4 1 0,7-6 0 16,4-6-2-16,4-10-16 15,-4-3-10-15,0 0 8 16,-3-10-2-16,-3-18 4 15,-6 2 12-15,-6 0 4 16,-5 6 3-16,-4 5 3 16,-1 8 16-16,0 1 22 15,0 6 1-15,0 0-17 16,0 0-6-16,0 0-2 16,0 3-12-16,0 26-4 15,3 12 1-15,0 11 10 16,3 7-6-16,0 6-1 15,2 8-2-15,-1-1-3 0,-2 6 1 16,-3-1-2 0,0-1 2-16,-2-5-2 0,0-8-7 15,0-6-26-15,-10-9 6 16,-8-4-2-16,-3-11-16 16,-3-3-1-16,-4-15 7 15,-2-8-6-15,0-6 24 16,-5-1 22-16,0-4 1 15,5-22-1-15,2-9 1 16,7-12 2-16,7-12-3 16,11-9-1-16,3-9-5 15,21-1-46-15,18 1-45 0,7 7 1 16,11 7-29-16,-3 5-189 16</inkml:trace>
  <inkml:trace contextRef="#ctx0" brushRef="#br0" timeOffset="185012.16">15292 11261 1140 0,'0'0'54'15,"0"0"62"-15,0 0 22 0,0 0-103 16,0 0-32-16,0 0-3 16,62-72-21-16,-31 68-48 15,-3 4-48-15,-1 0-68 16,-9 0-95-16,-15 11-367 16</inkml:trace>
  <inkml:trace contextRef="#ctx0" brushRef="#br0" timeOffset="185198.96">15261 11599 730 0,'0'0'231'16,"0"0"-127"-16,0 0 85 0,0 0-50 16,0 0-101-1,0 0-32-15,46-57-4 0,-12 39-2 16,5-5-37-16,1-1-60 15,2 2-86-15,-3-1-139 16</inkml:trace>
  <inkml:trace contextRef="#ctx0" brushRef="#br0" timeOffset="189001.93">16077 11173 821 0,'0'0'195'15,"0"0"-120"-15,0 0 69 16,0 0-16-16,0 0-71 16,0 0-28-16,0 0-15 15,4-10-3-15,-4 10-10 16,-4 0-1-16,-15 10-1 15,-7 6 1-15,-3 0 0 0,0-2 2 16,1-3-2-16,8-6 0 16,6-2 0-16,3-3 0 15,6 0-2-15,1-10-10 16,2-21-15-16,2-6-25 16,0-9 6-16,0-1 24 15,2 6 10-15,8 6 8 16,0 9 4-16,-2 5 2 15,-2 9 2-15,-3 2 9 16,-1 8 3-16,-1 2-3 16,2 0-6-16,-1 0-7 15,3 0-3-15,1 15-5 0,2 13 8 16,-1 12 0 0,-1 2 1-16,-6 10 3 0,0 10-1 15,-4 1 0-15,-13 8 0 16,-6-7 0-16,-1-1 0 15,-2-7-3-15,1-8 1 16,4-11 0-16,0-7-1 16,5-11 0-16,2-7 0 15,2-6 0-15,1-2 2 16,0-4-1-16,-4 0 0 16,0-18 3-16,-1-6-3 15,1-2 1-15,9-2 2 16,4 4-3-16,2 2 4 15,0 5 7-15,0 2 6 0,8 3 2 16,8 5-8-16,-1 7-9 16,6 0-1-1,1 0-2-15,1 11 0 0,4 10-3 16,1 2 2-16,2 4 0 16,-3 3-1-16,3 2 1 15,-1 1 1-15,0-4-3 16,-4-3 3-16,-5-1 0 15,-1-6-19-15,-3-2-18 16,-1-7-5-16,0-4-8 16,-1-6-34-16,-2 0-7 15,2 0 16-15,-2-10 12 16,-2-3 33-16,-3 2 20 0,-5 3 10 16,-2-2 8-16,0 3 61 15,0-1 30-15,0 0 0 16,0 1-10-16,-4 2-15 15,2 2-13-15,-1-1-9 16,1 1-24-16,2 3-16 16,0 0-10-16,0 0-2 15,0 0-32-15,-3-2-115 16,-2-3-181-16</inkml:trace>
  <inkml:trace contextRef="#ctx0" brushRef="#br0" timeOffset="196134.92">854 14250 1038 0,'0'0'192'0,"0"0"-167"0,0 0 35 16,0 0 71-16,0 0-62 15,0 0-42-15,0 0-21 16,0 0 0-16,-14-63-5 16,11 67-1-16,-3 29-3 15,-5 16 3-15,-7 18 1 16,-4 8 2-16,-5-4-2 15,3-5 0-15,3-11-1 16,-1-14 1-16,10-9-2 16,6-12-2-16,1-11-7 15,5-8 0-15,0-1-5 16,0 0 7-16,0-35-2 0,8-24-13 16,16-21-35-16,3-20 41 15,4-4 16-15,-4 1-1 16,1 2 2-16,-2 9 1 15,-4 14 2-15,-7 10 6 16,3 12 6-16,-6 15-2 16,-3 10 4-16,1 14-6 15,-5 10-9-15,-1 5-1 16,-1 2-1-16,5 6-11 16,8 32 6-16,2 16 4 15,-2 17 1-15,-4 7 4 16,-6 7-4-16,-6-3 2 0,0-2 0 15,0 0-2-15,0-10 0 16,-3-6-8-16,-7-15-17 16,2-8-10-16,1-13-48 15,-1-9-19-15,1-11-61 16,1-8-20-16,0 0-96 16</inkml:trace>
  <inkml:trace contextRef="#ctx0" brushRef="#br0" timeOffset="198340.92">845 14329 737 0,'0'0'166'16,"0"0"-129"-16,0 0 114 15,0 0-12-15,0 0-89 16,0 0-33-16,87-49-2 15,-36 23-5-15,3-3-9 16,-5 1 1-16,0 4-2 16,-7 1-16-16,-10 8-24 15,-12 4-7-15,-10 7-1 16,-8 3 28-16,-2 1 19 16,0 0 1-16,0 0-1 15,-9 5 1-15,-6 16 0 0,-6 3 2 16,2 4-1-1,7 0 0-15,1 1-2 0,7-3 0 16,4-2 1-16,0-2-3 16,0-4 2-16,12-3 0 15,1 0 1-15,2-4-5 16,4 1 1-16,-4-2 3 16,0 2 1-16,-4-1 0 15,-5 3-2-15,1 1-34 16,-7 1-3-16,0 2-14 15,0 5 22-15,-13 3 13 16,-5-4 4-16,-1 0 5 16,-4-4 4-16,4-3 1 15,1-4 3-15,6-3 1 16,3-4 0-16,6-4 1 0,3 0 3 16,0-13 4-16,3-23-8 15,25-15 0-15,11-10-3 16,10-13-4-16,2 3-35 15,1 9 1-15,-7 13 25 16,-8 17 15-16,-14 14 2 16,-10 4 2-16,-7 8 15 15,-3 3 13-15,-3 3 18 16,0 0 4-16,0 0-17 16,0 0-24-16,0 0-4 15,0 3-5-15,0 17-3 16,0 4 1-16,0 6-1 0,0 2 7 15,0 2-4-15,0 0-3 16,0-2 1-16,0-2 0 16,3-2-1-16,0-3 0 15,-3-3-2-15,0 1-11 16,2-2-12-16,-1-2-30 16,-1-6-9-16,0 1-8 15,0-1-59-15,0-1 46 16,-1-2 35-16,-16 3-21 15,-2-4 60-15,-1 0 11 16,-3-2 1-16,2-2 1 16,3-4 4-16,4-1 27 15,7 0 9-15,5-1 6 0,2-24-33 16,12-13-15 0,24-7-22-16,6-1 8 0,7 1 10 15,-4 3 4-15,-5 4 0 16,-4 4 5-16,-6 8 18 15,-11 4 29-15,-2 4 50 16,-6 5 0-16,-7 3-1 16,3 2 5-16,-7 1-18 15,0 6-1-15,0 1-13 16,0 0-22-16,0 0-24 16,0 0-19-16,0 8-9 15,0 18 0-15,0 9 0 0,-7 9 0 16,5-3 0-1,2-1 1-15,0-8-1 0,0-6 0 16,1-9 0-16,10-5 0 16,5-6-2-16,7-6-28 15,2 0 8-15,2-18 3 16,3-9 4-16,-6-12 1 16,0-5 6-16,-2-1-1 15,-4 2 6-15,-6 8 2 16,-2 11 2-16,-7 3 1 15,0 13 22-15,-3 2 10 16,0 4 2-16,0 2-23 16,0 0 4-16,0 0-7 15,0 0-10-15,0 12-3 16,0 15 2-16,0 11 0 0,0-2 1 16,0-2 0-16,0-3-14 15,5-7-18-15,5-10-9 16,5-4 6-16,10-8 7 15,7-2 1-15,3 0 24 16,-2-8 3-16,-6-12 1 16,-9-1 2-16,-4-4 2 15,-4 2-1-15,-4 0 30 16,1 0 11-16,0 2-7 16,-5 2-2-16,0 4-6 15,2 4 2-15,-2 4-6 16,2 1-14-16,-1 4-3 0,-1 2-8 15,2 0-2-15,5 0 0 16,2 18-1-16,-1 5 2 16,0 5 0-16,-2 1-3 15,-2-1 2-15,0-4-17 16,-1-3-6-16,2-6-2 16,-3-5 7-16,2-4 8 15,2-6 11-15,-1 0 0 16,5-4 2-16,0-19 1 15,3-9-1-15,0-2 0 16,0 0-1-16,0 2 9 16,-2 4 7-16,-2 5 3 15,-4 4 3-15,0 3-7 0,-2 6-5 16,-4 4 0-16,0 6-11 16,-1 0 3-16,0 0-3 15,7 13-7-15,-4 11 5 16,3 7 2-16,-3 3 2 15,-1-2-2-15,1-2-8 16,2-4-13-16,3-4-13 16,-1-8 24-16,1-6-4 15,-1-7 6-15,-4-1-6 16,3 0 14-16,2-6-3 16,-1-15 3-16,5-4-1 15,-3-4 2-15,3 0-1 16,-3 0 1-16,1 4 2 15,-1 5 9-15,0 2-11 0,-3 3 6 16,-1 3-2-16,-1 5-3 16,2 3 6-16,-3 2-7 15,1 2-2-15,0 0 0 16,6 2 1-16,4 17 0 16,-1 2 0-16,-4 3-3 15,4 1-3-15,4 1-14 16,-1-2 4-16,6-3 15 15,-5-5-6-15,5-9-2 16,-1-5-35-16,0-2 33 16,1 0 11-16,-5-17 0 15,2-6 1-15,-5-3 1 16,-1-3 4-16,-4-5 7 0,-6-1 2 16,0-3-4-16,-3 0 7 15,0 4-12-15,0 8 0 16,0 10 4-16,0 6 4 15,-6 10 14-15,-3 3-6 16,-7 30-22-16,-4 9 1 16,2 6 3-16,6 0 8 15,7-2-7-15,5-2-4 16,0-7 0-16,6-6-1 16,10-9 1-16,6-8-2 15,2-10-1-15,9-4-40 16,3 0-13-16,1-3-18 0,2-12-1 15,-12 0-25-15,-14 3-51 16,-13 8-44-16,0 4-108 16</inkml:trace>
  <inkml:trace contextRef="#ctx0" brushRef="#br0" timeOffset="199293.73">3695 13719 992 0,'0'0'60'16,"0"0"52"-16,0 0 65 16,5-99-78-16,-5 99-59 15,-13 2-37-15,-15 45 0 16,-6 19-5-16,1 15 2 0,7 7-4 16,15-9 3-16,11-4-8 15,0-13 1-15,11-7-13 16,8-10-10-16,6-4 3 15,-4-5 3-15,-4-3-5 16,-4-1-18-16,-9 1-45 16,-4-4-5-16,-4 2-7 15,-23-1 4-15,-9-4-51 16,-4-3 23-16,0-9 67 16,10-6 62-16,16-8 2 15,8 0 43-15,6-10 81 16,14-25-40-16,22-17-73 0,17-16-13 15,7-2 3-15,3 8 2 16,-8 10 11-16,-13 14 41 16,-14 14-1-16,-9 8 0 15,-9 9-6-15,-6 4 2 16,-4 0 14-16,0 3-14 16,0 0-30-16,3 0-10 15,0 16-7-15,0 13-4 16,4 5 5-16,4 3 3 15,-4 7-2-15,2-1 7 16,-2 3-9-16,-3-4 0 16,0-4-2-16,-2-3 0 15,-2-11-2-15,0-6-1 0,0-8 0 16,0-6-21 0,0-4-39-16,0 0-43 0,0-17-41 15,0-17-160-15,0-11-261 16</inkml:trace>
  <inkml:trace contextRef="#ctx0" brushRef="#br0" timeOffset="199473.93">4015 13920 727 0,'0'0'108'15,"0"0"-41"-15,0 0 56 0,0 0-60 16,0 0-48-1,0 0-15-15,-17-17-7 0,17 34-37 16,9 15-40-16,9-1-40 16,-2 6-151-16</inkml:trace>
  <inkml:trace contextRef="#ctx0" brushRef="#br0" timeOffset="200448.95">4272 14142 982 0,'0'0'63'0,"0"0"57"16,0 0 40-16,-14-100-78 0,11 88-28 16,0 6-10-16,3 4-12 15,-2 2-14-15,2 0-9 16,0 0-9-16,0 12-5 15,0 19 3-15,0 9 1 16,0 5 1-16,0 0 2 16,5-5-1-16,6-5-1 15,-1-6 0-15,6-11-1 16,-6-6 0-16,2-11-5 16,-1-1-8-16,2 0 13 15,2-23 0-15,3-11-3 16,1-4 5-16,0 0-2 0,-1-1 1 15,-5 5 0-15,1 1 0 16,-3 6 6-16,-3 5 1 16,2 6 2-16,-4 6-3 15,-2 4-6-15,-1 6 1 16,0 0-1-16,5 0-4 16,2 21 0-16,7 9 3 15,0 2 0-15,0 6-1 16,1 0-7-16,-3-4-16 15,3-7-20-15,-5-3-12 16,-1-9-1-16,0-8 11 16,-3-6 12-16,0-1 22 15,-2 0 13-15,1-12 3 0,5-11 1 16,1-6 11 0,-1-1 9-16,-1 1-3 0,3 0 4 15,0 3-13-15,-3 1-10 16,2 3 3-16,-1 4-3 15,-4 3 0-15,1 3 0 16,-2 9-1-16,-4 3-1 16,5 0 0-16,-2 0-7 15,3 12 6-15,0 8 1 16,4 8-2-16,-1-1-4 16,0 2-29-16,-4-3-12 15,5-3-32-15,-3-7-23 0,2-6-12 16,-2-6 41-1,2-4 36-15,-3 0 17 0,4-16 11 16,-4-6 9-16,4-8 3 16,-6-4 24-16,0-2 29 15,-2 1 10-15,5 2 18 16,-8 4 7-16,3 3 16 16,-2 7-24-16,0 0-26 15,-1 8 4-15,-3 5-6 16,0 3-22-16,0 3-11 15,0 0-10-15,0 23-12 16,1 19 0-16,-1 17-1 16,0 11 2-16,0 5 4 15,-3 4-5-15,-6 6 1 16,3-3-1-16,3 0-1 0,3-7 0 16,0-16-6-16,0-15-25 15,0-19-26-15,0-14-71 16,0-5-35-16,0-6 16 15,0 0-31-15,0-14-156 16</inkml:trace>
  <inkml:trace contextRef="#ctx0" brushRef="#br0" timeOffset="201206.87">5272 13820 258 0,'0'0'724'16,"0"0"-699"-16,0 0 111 16,-22-98 27-16,22 87-96 15,0 6-41-15,7 5-20 16,11 0 3-16,3 8-9 16,7 16 0-16,-4 8-2 15,-4 8 2-15,-4 5-2 16,-8 5-12-16,-4 1-15 15,-4-2 3-15,-6 0-1 16,-16-4-4-16,-8-2-2 16,-6-4 7-16,8-6-23 15,8-11 5-15,5-6 19 0,12-9 4 16,3-7-7-16,0 0 24 16,7-29 4-16,19-16 3 15,7-15-2-15,3-15 1 16,5-17 1-16,1-14-1 15,-1-11-2-15,-1 0 0 16,-9 13 2-16,-4 18 0 16,-12 22 6-16,-7 20 70 15,-8 21 11-15,0 13 19 16,0 10-40-16,0 0-42 16,0 6-22-16,-8 39-4 15,-4 22 0-15,-1 19 4 0,2 13-2 16,2 2 15-1,9 1-1-15,0-5-6 0,0-12-4 16,17-18-6-16,-1-12 2 16,2-17-2-16,0-12-2 15,0-12-5-15,4-13-29 16,2-1-1-16,0-15 12 16,0-22 10-16,3-11 3 15,-1-12 1-15,-2-11-4 16,-10-8 8-16,-1 3-4 15,-8 18 11-15,-5 17 5 16,0 23 12-16,-2 15 12 16,-14 3-2-16,2 36-25 15,-6 19-1-15,4 10 11 16,2 0 1-16,11-4 2 0,3-8-6 16,0-9-5-16,1-13-2 15,15-6-1-15,3-11-2 16,2-9 0-16,7-5-75 15,3 0-80-15,8-5-121 16,1-13-69-16</inkml:trace>
  <inkml:trace contextRef="#ctx0" brushRef="#br0" timeOffset="202128.92">6397 13710 762 0,'0'0'131'0,"0"0"-81"16,0 0 71-16,0 0-39 15,0 0-62-15,0 0-15 16,-102 25-5-16,73 27 2 16,8 3 0-16,3 3-2 15,9-13 0-15,6-9 0 16,3-10-1-16,0-7-1 15,3-9 0-15,11-4 0 16,5-6-1-16,9-4-5 16,2-20-37-16,4-9 33 15,-8-10 2-15,-4-6 0 16,-7 0 2-16,-6 6 8 0,-4 13 1 16,-5 15 4-16,0 8 30 15,0 7 38-15,0 0-33 16,0 0-30-16,0 30-10 15,-2 17 1-15,-7 14 6 16,3 11 16-16,3-1-10 16,3 8 0-16,0 6-4 15,0 2-1-15,0 5-4 16,0-6-1-16,0-5-3 16,0-10 1-16,-2-9 0 15,-14-11 0-15,-2-12-1 16,-3-11-32-16,-3-8-22 0,-2-7 9 15,-1-8 6-15,-4-5 6 16,-4 0 5-16,-1 0-1 16,2-15-14-16,9-12-3 15,11-14-42-15,14-18-149 16,5-15-117-16</inkml:trace>
  <inkml:trace contextRef="#ctx0" brushRef="#br0" timeOffset="203050.92">6670 13875 771 0,'0'0'168'16,"0"0"-120"-16,0 0 94 16,0 0 7-16,39-105-96 15,-27 90-30-15,-3 4-6 16,0 5-12-16,-5 6-1 15,-2 0-4-15,2 0-5 16,2 17-7-16,6 18-26 16,-3 7 2-16,0 6 1 15,-2-2-13-15,-5-1 7 16,-2-2-18-16,0-5 1 16,0-7-17-16,0-13 24 15,-6-6 25-15,5-6 19 0,1-6 7 16,0 0 5-1,0-10 17-15,3-19 31 0,13-9-9 16,8-7-33-16,4-7 10 16,-1 4-10-16,-4 7-11 15,-1 11 17-15,-10 11 25 16,-5 9 3-16,-3 0-15 16,-2 6-3-16,-2 2 9 15,0 2-8-15,0 0-18 16,0 0-6-16,0 0-4 15,0 0-2-15,0 8-14 16,0 10-14-16,3 9 16 16,6 5 9-16,-3-5 4 15,3 0-6-15,-2-9-9 16,-1-4-4-16,2-5 0 0,-1-5 0 16,1-4-7-16,3 0 3 15,0 0 19-15,4-19-4 16,-3-8 9-16,1-6 0 15,-1-7 2-15,-4 1 1 16,1 3 1-16,-3 10 14 16,-2 11-7-16,-2 6 5 15,-1 9-3-15,0 0-13 16,8 11-11-16,2 19-4 16,4 12 12-16,6 0 3 15,0 1-11-15,0-12 4 16,3-9-24-16,5-12-4 0,-2-10 14 15,3 0-1-15,3-23 11 16,-2-17 10-16,-1-9 1 16,-2-10 1-16,-2-7 5 15,-7-5 22-15,-1-4 7 16,0-7 11-16,-8-4-9 16,-4 7 13-16,-4 13 28 15,-2 19 7-15,0 21-3 16,0 12-2-16,0 11-28 15,0 3-30-15,-3 15-22 16,-9 46-6-16,-6 31 5 16,-3 26 1-16,-1 20 0 15,1-3 0-15,1 0-1 0,-1-9-1 16,-1-15-2 0,-2-18-13-16,5-13-59 0,-2-15-64 15,10-17-79-15,9-17-151 16,2-21 54-16</inkml:trace>
  <inkml:trace contextRef="#ctx0" brushRef="#br0" timeOffset="203823.92">7607 13725 850 0,'0'0'113'16,"0"0"-87"-1,0 0 123-15,0 0-37 0,0-100-81 16,0 93-13-16,8 5-5 16,2 2-13-16,5 0-3 15,4 16-20-15,0 17-5 16,-2 8-14-16,-5 5-2 16,-11 9 19-16,-1 2 4 15,-2-5-10-15,-19-4 3 16,-3-11-10-16,1-7-13 15,5-9-11-15,5-9 14 16,10-11 32-16,3-1-2 16,0-5 5-16,3-27 12 15,18-15 1-15,6-19 6 16,13-20 8-16,5-18-11 0,7-14-3 16,2-6-3-16,-3 2 1 15,-5 3 4-15,-15 19 6 16,-7 23 42-16,-17 30 74 15,-5 24 2-15,-2 15 22 16,0 8-67-16,0 0-69 16,-9 41-12-16,-15 24-11 15,0 19 11-15,-1 8 5 16,10-1-4-16,5-2 6 16,7-8-6-16,3-5 1 15,0-9-2-15,0-11 0 16,0-14-2-16,5-9 1 0,1-15-7 15,-3-6-1-15,2-10-29 16,-2-2-1-16,3 0 13 16,7-22 20-16,5-21 5 15,6-9 0-15,6-5 2 16,-6 13 2-16,-8 13-3 16,-5 17 1-16,-4 10-1 15,1 4-2-15,3 5-4 16,6 24 2-16,1 12-9 15,5 6 9-15,2 0-27 16,-3-10-1-16,2-6 5 16,-5-15-19-16,-4-8 12 15,0-6 15-15,-2-2 2 0,-1-6 17 16,0-16 0-16,-1-2-1 16,-4-7 1-16,-1 1-8 15,-2 4-18-15,-2 7-11 16,-2 7-34-16,0 12-28 15,0 0-89-15,-6 7-170 16</inkml:trace>
  <inkml:trace contextRef="#ctx0" brushRef="#br0" timeOffset="204025.92">8623 13738 1042 0,'0'0'203'16,"0"0"-127"-16,0 0 48 15,0 0-89-15,0 0-35 16,0 0 0-16,-14-80-74 16,14 71-164-16,0 0-275 15</inkml:trace>
  <inkml:trace contextRef="#ctx0" brushRef="#br0" timeOffset="211203.92">9663 13436 519 0,'0'0'496'16,"0"0"-429"-16,0 0 23 0,0 0 27 15,0 0-55-15,0 0-31 16,0 0-10-16,-48-30-9 16,48 30-4-16,5-1-8 15,23-3 6-15,23 0-2 16,17-3 9-16,14-4-7 16,8-1-6-16,-4-1-4 15,-2 4 3-15,-8 0-60 16,-14 8-83-16,-15 1-18 15,-20 0-19-15,-18 0-51 16,-9 7-34-16</inkml:trace>
  <inkml:trace contextRef="#ctx0" brushRef="#br0" timeOffset="211780.91">9603 13554 78 0,'0'0'853'0,"0"0"-713"16,0 0 29-16,0 0-31 16,0 0-81-16,0 0-23 15,-21-34-14-15,21 32-13 0,0 2-1 16,0 0-6-16,0 0-5 15,18 2-3-15,14 22-1 16,8 5 9-16,7 1 0 16,-5-3-1-16,-4 4-1 15,-8-3 0-15,-8 4-26 16,-10-1-5-16,-4 4 10 16,-8 4 2-16,-8 2 6 15,-19 5 10-15,-7 1 4 16,-7 0 1-16,2-4 0 15,2-6 3-15,9-2-2 16,7-11 1-16,10-5-2 16,7-8 0-16,3-2-1 15,1-3 1-15,0-2-1 16,1 0 1-16,25-4 3 0,20 0 21 16,21 0 18-16,22-16-26 15,16-9-7-15,10-4-5 16,2 3-4-16,-7 6-1 15,-9 6-4-15,-10 5-8 16,-18 7-10-16,-17 2-10 16,-24 0 6-16,-18 0-18 15,-14 0 14-15,0 0 18 16,0 3-8-16,-3 5-19 16,-13 3-40-16,-5-4-128 15,-5-3-198-15</inkml:trace>
  <inkml:trace contextRef="#ctx0" brushRef="#br0" timeOffset="-214730.82">10046 14690 673 0,'0'0'285'16,"0"0"-201"-16,0 0 41 15,0 0 19-15,0 0-57 16,0 0-44-16,0-22-14 0,0 22-11 16,0 0-15-16,0 0-3 15,0 19-8-15,2 16 7 16,1 11 1-16,-3 5 2 15,0 3-2-15,0-1 2 16,-9-3-2-16,-3-9 0 16,-1-6 0-16,2-12-6 15,7-5-29-15,0-11-73 16,4-7-63-16,0-7-71 16,0-24-383-16</inkml:trace>
  <inkml:trace contextRef="#ctx0" brushRef="#br0" timeOffset="-213776.82">9608 12534 879 0,'0'0'122'16,"0"0"-12"-16,0 0 67 15,0 0-48-15,0 0-50 16,0 0-32-16,0 0-16 0,0 0-17 16,0 0-4-16,0 0-10 15,1 15-2-15,2 19 1 16,0 13 1-16,-3 10 1 15,0 2 2-15,0 4 0 16,0-5-5-16,0-9 2 16,-4-7 0-16,2-11 0 15,1-10-5-15,-1-9 5 16,2-6-8-16,0-6-4 16,0 0 8-16,0-6-1 15,0-25-4-15,12-16-11 16,6-16-4-16,6-5 14 0,-3-3 9 15,0 9-1-15,-1 12 2 16,-3 11 0-16,-6 15 1 16,0 6 1-16,0 7-1 15,2 7 3-15,1 4-4 16,8 4-5-16,5 22 1 16,3 10 2-16,-1 6 2 15,-3 3-1-15,-8 0-1 16,-5 2-5-16,-4-5-38 15,-7-2-22-15,-2-2-41 16,0-9-58-16,-11-2-39 16,-2-9-251-16</inkml:trace>
  <inkml:trace contextRef="#ctx0" brushRef="#br0" timeOffset="-212900.82">11182 13742 594 0,'0'0'330'15,"0"0"-216"-15,0 0 43 16,0 0 0-16,0 0-79 16,0 0-38-16,-21-76-11 15,-2 76-12-15,-17 0-14 16,-11 21 2-16,-7 14-5 0,5 9 2 15,12 4-1-15,12-6-1 16,11-1 0-16,10-9-1 16,8-12-6-16,0-4 1 15,0-4-5-15,22-8-1 16,8-4 8-16,17-7-5 16,8-36-23-16,6-17 3 15,-3-14-9-15,-4-9-8 16,-9-5-22-16,-11-2 17 15,-12 0 34-15,-11 2 16 16,-10 11 1-16,-1 15 8 16,0 23 27-16,-1 15 25 15,-2 13 0-15,-1 6-23 0,3 5-20 16,1 0-17-16,-1 24-5 16,1 28-4-16,-2 22 9 15,2 5 0-15,-3 2 0 16,0-3 1-16,0-2-2 15,3 0-3-15,0-7-50 16,3-11-76-16,15-16-128 16,11-22-195-16</inkml:trace>
  <inkml:trace contextRef="#ctx0" brushRef="#br0" timeOffset="-212644.82">11689 13030 931 0,'0'0'99'16,"0"0"-23"-16,0 0 39 15,0 0-42-15,0 0-62 16,0 0-9-16,-75 147 10 16,66-63 3-16,3 7 4 15,3 2-5-15,-1 4 0 16,4-1-5-16,0 2-8 15,0-8 0-15,0-13-1 16,4-20-3-16,8-17-77 0,8-21-163 16,8-16-189-1</inkml:trace>
  <inkml:trace contextRef="#ctx0" brushRef="#br0" timeOffset="-212181.83">11999 13342 1032 0,'0'0'79'16,"0"0"3"-16,3-114 89 16,3 86-70-16,-2 8-55 15,1 9-9-15,-2 8-10 16,-1 3-16-16,3 0-11 0,6 23-5 15,4 18 5-15,5 19-4 16,-1 8 4-16,-7 2 0 16,-5-3 0-16,-5-3 3 15,2-7-6-15,-4-8-9 16,0-11-19-16,0-12-33 16,0-13 5-16,0-7 6 15,3-6 29-15,1-10 24 16,5-24 2-16,4-18-2 15,6-13 0-15,5-8 0 16,2-5 0-16,3 2 0 16,-5 3 3-16,4 11 9 15,-4 4 1-15,0 11-7 0,-2 8-5 16,-4 10 0-16,-2 9-1 16,-2 9-2-16,-2 9-24 15,1 2-41-15,1 13-103 16,4 26-18-16,-8 12-52 15,-8 10-182-15</inkml:trace>
  <inkml:trace contextRef="#ctx0" brushRef="#br0" timeOffset="-211864.82">12524 13766 945 0,'0'0'203'0,"0"0"-155"16,0 0 98-16,0 0-12 16,0 0-89-16,0 0-37 15,-4-56-8-15,1 78 0 16,-3 17-3-16,-2 9 2 15,-5 4 2-15,3-1 0 16,-1-4 0-16,2-9-1 16,2-9-14-16,4-7-64 15,3-9-43-15,0-10-69 16,1-3-47-16,17-10-132 0</inkml:trace>
  <inkml:trace contextRef="#ctx0" brushRef="#br0" timeOffset="-211542.19">12539 13459 881 0,'0'0'101'16,"0"0"-14"-16,0 0 89 16,0 0-103-16,0 0-47 15,0 0-15-15,-43-23-10 16,43 23-1-16,0 9 1 0,0 4-1 15,7-2 1-15,1-1 0 16,1-6-2-16,1 0-11 16,-4-4-24-16,0 0-14 15,-5 0 11-15,-1 0 17 16,0-8-8-16,0 0 0 16,0 4 26-16,-8 2 3 15,-3 2-2-15,0 0 2 16,2 0-7-16,-1 11 2 15,6 8-56-15,4 2-114 16,0-1-140-16</inkml:trace>
  <inkml:trace contextRef="#ctx0" brushRef="#br0" timeOffset="-211151.82">12751 12928 1038 0,'0'0'109'16,"0"0"19"-16,0 0 43 15,0 0-67-15,0 0-62 16,0 0-15-16,-9-38-7 15,24 73-10-15,9 21 11 0,3 21 6 16,-2 14-2-16,-7 12-1 16,0 9-6-16,-6 3-3 15,-3 1-10-15,-5-1-4 16,-4-9 0-16,0-9-1 16,-1-13-5-16,-18-16-24 15,-11-8-22-15,-9-8-17 16,-12-5-26-16,-2-13-14 15,-3-11-27-15,-1-5-25 16,-1-10-1-16,1-5-23 16,0-3-107-16</inkml:trace>
  <inkml:trace contextRef="#ctx0" brushRef="#br0" timeOffset="-210506.82">13528 13442 989 0,'0'0'94'16,"0"0"5"-16,0 0 51 15,0 0-61-15,0 0-48 0,0 0-30 16,0 0-11-1,93-66-1-15,-27 66-9 0,4 0-2 16,-6 14-60-16,-8-1-56 16,-14 4-78-16,-18-1-63 15,-21 2-251-15</inkml:trace>
  <inkml:trace contextRef="#ctx0" brushRef="#br0" timeOffset="-210320.85">13593 13800 575 0,'0'0'210'16,"0"0"-149"-16,0 0 87 15,0 0-4-15,0 0-66 16,0 0-43-16,107-45-17 0,-59 32-10 16,6 0-8-16,8 2-2 15,4-1-60-15,4-3-117 16,0-3-166-16</inkml:trace>
  <inkml:trace contextRef="#ctx0" brushRef="#br0" timeOffset="-209623.11">14773 13271 952 0,'0'0'151'0,"0"0"-83"16,0 0 93-16,0 0-84 16,0 0-54-16,0 0-13 15,-57-51-10-15,21 51 6 16,-4 6-6-16,4 10 0 15,3 2-1-15,8-4 2 16,10-5-2-16,6-5 0 16,3-1 0-16,6-3-3 0,0 0-11 15,0-13-7-15,2-12 7 16,11-7-3-16,6 1 18 16,-2 1-5-16,1 1 5 15,-2 3 1-15,-3 7 0 16,-6 5 4-16,0 8 0 15,-5 6-1-15,-1 0-4 16,2 2-8-16,-1 28-5 16,-1 15 9-16,-1 19 4 15,0 9 0-15,-1 9 4 16,-14 6-4-16,-2 5 0 16,-2-5 1-16,-5 0 1 15,-6-9-2-15,2-14 2 0,-2-14-4 16,0-12 1-1,0-17-4-15,3-13-3 0,7-6-4 16,6-3 4-16,2-7 7 16,3-23-2-16,5-16 2 15,4-15-6-15,0-6 4 16,4 2 2-16,14 7 1 16,3 16 7-16,5 12-2 15,0 15-5-15,1 9 5 16,4 6-5-16,1 6-3 15,2 20 2-15,3 11-4 16,-1 8 4-16,3 3-2 16,0 1-23-16,1-5-88 15,-1-12-48-15,-2-9-137 0,-4-11-270 16</inkml:trace>
  <inkml:trace contextRef="#ctx0" brushRef="#br0" timeOffset="-209293.82">15195 12914 971 0,'0'0'87'0,"0"0"10"0,0 0 78 15,0 0-82-15,0 0-64 16,0 0-29-16,-12 41-5 16,12 32 5-16,0 19 4 15,0 10 7-15,0 10-3 16,0 6 1-16,-7 4-4 16,0-1-3-16,-1-12-1 15,2-16-1-15,1-25-3 16,4-19-24-16,1-13-94 15,0-17-89-15,3-14-85 16,10-5-294-16</inkml:trace>
  <inkml:trace contextRef="#ctx0" brushRef="#br0" timeOffset="-208520.95">15467 13234 737 0,'0'0'195'0,"0"0"-96"16,0 0 92-16,0 0-39 0,0 0-82 16,0 0-36-16,1-28-18 15,-1 47-15-15,0 20 1 16,0 17-1-16,0 7 1 15,0 6 0-15,-6-1 0 16,-2-1 0-16,4-6-2 16,-2-9 0-16,3-12 0 15,0-14 0-15,3-11-1 16,0-7-6-16,0-8-18 16,0 0 14-16,0-19 6 15,10-19-10-15,6-13-15 16,2-8-1-16,-2-4 8 0,-2-3 7 15,-4-1 10-15,0 5 6 16,-7 8 2-16,2 11-2 16,-3 10 8-16,-2 6 8 15,2 7-4-15,-1 2 7 16,0 5-9-16,3 2-3 16,2 2-3-16,0 1-4 15,4 2 0-15,5 3-9 16,6 0-23-16,8 3-4 15,2 0-21-15,0 0-40 16,-1 9-21-16,-7 2-40 16,-6 2-76-16,-8-2-137 0</inkml:trace>
  <inkml:trace contextRef="#ctx0" brushRef="#br0" timeOffset="-208280.82">15468 13458 581 0,'0'0'222'16,"0"0"-99"-16,0 0 72 15,0 0-46-15,0 0-67 16,0 0-29-16,16-4-14 16,12-5-34-16,2-1-3 15,8 3-2-15,-4 5-1 0,-1 2-1 16,-5 0-51-1,-6 0-36-15,-12 2-51 0,-3 16-66 16,-7 1-105-16,-10 6-131 16</inkml:trace>
  <inkml:trace contextRef="#ctx0" brushRef="#br0" timeOffset="-208071.84">15444 13789 687 0,'0'0'252'0,"0"0"-144"16,0 0 88-16,0 0-68 0,0 0-76 16,0 0-34-1,54-30-10-15,-17 20-5 0,2 1 0 16,4 1-3-16,2-3 0 16,-3 0-49-16,-2-2-61 15,-4-3-69-15,-3 0-73 16,-8-3-268-16</inkml:trace>
  <inkml:trace contextRef="#ctx0" brushRef="#br0" timeOffset="-207163.33">16047 12805 734 0,'0'0'118'16,"0"0"36"-16,0 0 5 15,0 0-37-15,0 0-62 16,0 0-46-16,0-22-14 15,0 60-7-15,0 21 7 16,0 20 4-16,0 11 12 16,0 10 8-16,-3 6 16 15,-4-1-1-15,-5 2-9 16,-2-4-10-16,-2 0-9 16,1-10-6-16,-2-13-5 15,5-13 2-15,3-15-2 16,4-13 0-16,5-13-47 0,0-11-53 15,0-10-54-15,3-5-75 16,10 0-158-16</inkml:trace>
  <inkml:trace contextRef="#ctx0" brushRef="#br0" timeOffset="-206998.82">16077 13885 894 0,'0'0'202'16,"0"0"-150"-16,0 0 72 16,0 0-73-16,0 0-48 15,0 0-3-15,-8-69-115 0,20 56-206 16</inkml:trace>
  <inkml:trace contextRef="#ctx0" brushRef="#br0" timeOffset="-197503.84">9615 16038 949 0,'0'0'165'16,"0"0"-54"-16,0 0 16 16,0 0-54-16,0 0-31 15,0 0-13-15,0 0-9 16,-25-67-10-16,22 67-10 16,3 0-1-16,0 10-8 15,0 18 7-15,0 13 0 0,0 9 0 16,0-2 2-1,7-5 0-15,7-5 0 0,5-5-2 16,1-8-10-16,3-9-19 16,1-5-19-16,1-9-17 15,-2-2-3-15,-1 0 12 16,-1-21 5-16,-4-5 14 16,-1-4 0-16,-5-4 23 15,-4 1 15-15,0-1 1 16,-2 3 8-16,0-1 5 15,-1 2 22-15,2 1-5 16,2 4 9-16,-4 5 3 0,0 8 2 16,-2 5-6-1,1 1 0-15,-3 6-10 0,0 0-6 16,0 0-12-16,0 22-10 16,0 17 0-16,0 16 2 15,0 12 1-15,-5 3 5 16,-1 0-8-16,-4-3 1 15,4-3-1-15,2-9-2 16,-1-10 1-16,4-13-29 16,1-9-57-16,0-12-63 15,8-11-39-15,18 0-146 16</inkml:trace>
  <inkml:trace contextRef="#ctx0" brushRef="#br0" timeOffset="-197188.88">10365 16035 1026 0,'0'0'183'0,"0"0"-114"16,0 0 84-16,0 0-63 15,0 0-55-15,0 0-23 16,-5-35-12-16,-6 61 0 16,-8 17 0-16,-7 16 0 0,-8 3 0 15,-5 2 0-15,2-2-2 16,1-4 2-16,2-8-7 16,4-10-40-16,6-8-26 15,5-13-39-15,6-10-44 16,5-9-51-16,5 0-130 15</inkml:trace>
  <inkml:trace contextRef="#ctx0" brushRef="#br0" timeOffset="-196948.23">10064 16132 806 0,'0'0'160'0,"0"0"-59"0,0 0 54 16,0 0-68-1,0 0-43-15,0 0-16 0,18-1-5 16,2 10-8-16,9 13 6 16,4 7-8-16,0 4-3 15,0 2-10-15,-2 1 2 16,-7 1-1-16,1-3-1 16,-10-4-42-16,-3-5-54 15,-4-6-61-15,-4-7-39 16,-2-8-158-16</inkml:trace>
  <inkml:trace contextRef="#ctx0" brushRef="#br0" timeOffset="-196139.84">10647 16068 527 0,'0'0'294'15,"0"0"-205"-15,0 0 53 16,0 0-4-16,0 0-54 16,0 0 2-16,-14-44-23 15,14 23-20-15,0-1-20 16,11 5-14-16,0-2 1 15,4 3-1-15,-4 0-8 16,3 0 4-16,0 4-5 16,-4 1 2-16,1 3-4 0,0 2 2 15,-1 6-6-15,-1 0-4 16,1 0-35-16,-2 9-2 16,-4 15 13-16,-4 6 6 15,0 6 10-15,0 2 12 16,-14 3-10-16,-5 4 8 15,0-4 0-15,-2-3 2 16,1-5 2-16,8-7-4 16,-2-3 7-16,11-12-3 15,-2-4 1-15,5 0 1 16,0-7-1-16,0 0 1 16,8 0 2-16,14 0 2 15,9-1 23-15,7-15-11 0,-1-1-9 16,1 2 1-1,-5 2-6-15,-6 5 2 0,-6 2-2 16,-3 6 1-16,-4 0-3 16,-4 0 2-16,-3 14-7 15,-2 8 6-15,-5 4-12 16,0 4 3-16,-3-1 1 16,-15 1-4-16,-2-2-3 15,-3-4-7-15,-1-1 3 16,-1-4 10-16,-4-5 4 15,-2-7 6-15,-2-4 0 16,-1-3-2-16,4 0 1 0,-1-3-64 16,4-18-155-1,6-10-257-15</inkml:trace>
  <inkml:trace contextRef="#ctx0" brushRef="#br0" timeOffset="-195419.84">11686 15941 768 0,'0'0'128'0,"0"0"-12"0,0 0 64 16,0 0-57-1,0 0-48-15,0 0-36 0,-3-70-19 16,3 70-17-16,0 19-3 16,0 15-2-16,0 17 2 15,0 10 2-15,0 6 2 16,0-1 0-16,0 1-3 16,0 0 1-16,-3-4-2 15,-6-5-1-15,3-8-5 16,1-13-49-16,1-10-42 15,1-10-60-15,2-12-62 16,-2-5-98-16</inkml:trace>
  <inkml:trace contextRef="#ctx0" brushRef="#br0" timeOffset="-195191.81">11464 16207 772 0,'0'0'128'0,"0"0"-21"16,0 0 3-16,0 0-17 15,0 0-36-15,0 0-34 16,22 0-14-16,20 0-2 16,18-2-6-16,14-13-2 15,7-4-6-15,13-6-85 16,-3-1-91-16,-7-4-196 0</inkml:trace>
  <inkml:trace contextRef="#ctx0" brushRef="#br0" timeOffset="-194465.83">12477 16014 483 0,'0'0'455'15,"0"0"-321"-15,0-107 58 0,0 71-58 16,0 6-58-16,0 8-24 16,0 6-13-16,0 10-13 15,0 2-6-15,0 4-15 16,0 0-5-16,4 22 0 16,9 22-8-16,6 16 8 15,1 11 0-15,-6 1 0 16,2-2 0-16,-7-3 0 15,3-12 0-15,-3-9 0 16,2-10-4-16,-1-10-10 0,-3-13-12 16,-1-9-4-1,-1-4-9-15,1 0 9 0,7-23 26 16,2-17 4-16,3-17 0 16,0-7 1-16,0-2 1 15,-6-3-2-15,6 2 3 16,-5 6-1-16,2-2 3 15,-1 9-1-15,2 5-2 16,-3 8 0-16,-1 9-2 16,0 9 0-16,-1 11-1 15,-3 6-7-15,5 6-31 16,-4 0-58-16,2 27-37 16,1 13-16-16,-8 7-60 15,0 4-67-15</inkml:trace>
  <inkml:trace contextRef="#ctx0" brushRef="#br0" timeOffset="-194194.93">12945 16207 736 0,'0'0'289'0,"0"0"-193"16,0 0 82-16,0 0-58 16,0 0-60-16,0 0-36 0,2-45-7 15,17 28-14-15,2-4-3 16,6 0-3-16,4 1-32 16,-1-3-36-16,7-2-55 15,-4 4-84-15,0 4-91 16,-6-1-319-16</inkml:trace>
  <inkml:trace contextRef="#ctx0" brushRef="#br0" timeOffset="-193663.81">13317 15948 984 0,'0'0'158'0,"0"0"35"0,0 0-41 16,22-102-79-16,-14 80-33 16,3-1-7-16,-3 6-12 15,1-1-7-15,3 4-9 16,-5 3-3-16,-1 6-1 16,-1 1-2-16,-4 4-4 15,3 0 2-15,1 8-14 16,-1 17-5-16,-2 7 11 15,-2 12-5-15,0 5 12 16,-8 3 0-16,-11 3-5 0,0-7 2 16,1-6 4-1,2-1-3-15,2-11 4 0,4-7 0 16,5-7 2-16,5-6-1 16,0-7-4-16,0 0 4 15,5-3 0-15,13 0 1 16,7 0 0-16,5-6 1 15,4-8-1-15,-4 5 0 16,-2 0 4-16,-7 5-5 16,-4 2 1-16,-7 2-2 15,-3 0 0-15,-2 0-5 16,-5 16-10-16,0 6-9 16,-2 1-4-16,-23 3 17 15,-6 3 0-15,-12 0-5 16,-5-3-15-16,-6-1-30 0,-3-6-32 15,-4-8-57-15,2-7-34 16,5-4-141-16</inkml:trace>
  <inkml:trace contextRef="#ctx0" brushRef="#br0" timeOffset="-193272.84">12240 15338 704 0,'0'0'166'0,"0"0"-67"15,0 0 36-15,0 0 4 16,0 0-65-16,0 0-47 16,-22 0-18-16,22 52-7 15,-1 20 23-15,-1 21 18 16,-1 10-4-16,-2 5-10 16,-3 11-8-16,-1-1-7 15,6 2-5-15,3-3-6 0,0-5-3 16,20-5-2-1,17-10-2-15,13-14 0 0,13-13-50 16,18-17-66-16,10-22-112 16,4-21-188-16</inkml:trace>
  <inkml:trace contextRef="#ctx0" brushRef="#br0" timeOffset="-192829.98">13828 15340 990 0,'0'0'126'0,"0"0"-53"16,0 0 84-16,0 0-59 16,0 0-61-16,0 0-37 15,-13 14 6-15,32 52-6 16,5 21 5-16,1 9-1 16,4 8-2-16,-6-1-2 15,-3-6-2-15,-5-3 2 16,-9-9-4-16,-6-9 2 0,0-8-6 15,-10-11-30 1,-14-9 4-16,-6-14 1 0,-5-12 8 16,-6-10 4-16,1-5 11 15,-2-7 8-15,0 0-11 16,3 0-20-16,6-10-38 16,7-6-5-16,8-6-4 15,12-10-57-15,6-13-191 16</inkml:trace>
  <inkml:trace contextRef="#ctx0" brushRef="#br0" timeOffset="-191953.84">14406 15765 850 0,'0'0'116'0,"0"0"-54"15,0 0 74-15,0 0-55 0,-87-44-53 16,60 42-14-1,-1 2-3-15,4 0-8 0,5 0 3 16,4 0-2-16,7 0-3 16,1 0 2-16,5 0 0 15,2 0 2-15,0-6 7 16,0-14 0-16,0-4-3 16,0-3-7-16,5 5-4 15,5 1 0-15,5 2 2 16,-3 1 3-16,0 6 4 15,-2 2-4-15,-5 6 8 16,-2 4 0-16,0 0-4 16,-3 0-7-16,2 6-3 15,0 26 3-15,2 18-1 0,-4 11 2 16,0 12-1-16,0 1 0 16,-6 1 0-16,-5-1 0 15,-4-7 0-15,0-5 0 16,-4-7 0-16,-2-10 0 15,0-11-2-15,-3-9 2 16,-1-10 0-16,7-6 0 16,2-6 0-16,5-3-5 15,6 0 5-15,4-11 0 16,1-15-1-16,0-5-5 16,3-2-13-16,12 0 11 15,3 11 7-15,-3 6 1 16,4 6 14-16,-3 5-2 0,0 5 3 15,-1 0-10-15,2 0-4 16,0 14 1-16,4 5-2 16,-2 7 0-16,1-1-1 15,2 2 0-15,-4-3-31 16,-2-3-14-16,-1-2-20 16,-1-4-22-16,-1-4 25 15,-4-5 20-15,-2-2 28 16,1-4 15-16,-2 0 3 15,0 0 50-15,-5 0 43 16,-1 0 23-16,3 0-16 16,-3 0-16-16,0 0-26 0,0-4-32 15,0-2 6 1,0-1-21-16,0-1-14 0,0-3-1 16,0-4-11-16,0 0-50 15,0-4-113-15,0 0-242 16</inkml:trace>
  <inkml:trace contextRef="#ctx0" brushRef="#br0" timeOffset="-181138.85">14916 15703 396 0,'0'0'874'0,"0"0"-765"16,0 0-34-16,0 0 27 16,0 0-48-16,0 0-25 15,0 0-9-15,-12 0-13 16,12 0-2-16,16 0-5 15,22-3-5-15,19 0-14 16,16 1-24-16,-5 2-59 0,-10 0-102 16,-20 4-67-1,-23 10-122-15</inkml:trace>
  <inkml:trace contextRef="#ctx0" brushRef="#br0" timeOffset="-180950.04">14927 15930 445 0,'0'0'315'16,"0"0"-250"-16,0 0 28 16,0 0 59-16,0 0-49 15,0 0-54-15,4 0-23 16,26-1-10-16,10-9-16 16,14-2 0-16,7-5-18 15,6-2-90-15,-3 0-100 0,-6-9-196 16</inkml:trace>
  <inkml:trace contextRef="#ctx0" brushRef="#br0" timeOffset="-180290.84">15834 15505 972 0,'0'0'165'16,"0"0"-70"-16,0 0 46 16,0 0-68-16,0 0-42 0,0 0-25 15,-75-36-5-15,50 35 4 16,-2 1-5-16,8 0 0 16,5-3-1-16,5-1 1 15,2-2 2-15,1-9-1 16,-2-9-2-16,3-6-22 15,3 2 10-15,2 4 7 16,0 4-1-16,0 13 6 16,0 0 1-16,1 0-1 15,4 7 0-15,4 0-6 16,4 0 1-16,-1 4 1 16,6 15-2-16,-3 5 3 15,-5 7 0-15,-3 8 1 0,-4 6 2 16,-3 7 0-1,0 3 1-15,-16 4 0 0,-8 4-1 16,-11-2 1-16,-3-3 0 16,-3-1 1-16,0-10-1 15,4-12 0-15,3-3-4 16,5-16 4-16,6-6 0 16,6-7 0-16,6-3 4 15,1 0-4-15,4-12 3 16,1-17 0-16,5-10-2 15,0-9 0-15,7-1-1 16,12 7 3-16,0 6 9 0,2 14-3 16,0 10 9-1,-1 8-2-15,2 4-11 0,2 4-5 16,5 20-1-16,0 9 1 16,2 7 0-16,-1 1-3 15,2 0 3-15,-2-4-32 16,0-5-33-16,2-9-43 15,4-8-66-15,-2-12-26 16,-1-3-132-16</inkml:trace>
  <inkml:trace contextRef="#ctx0" brushRef="#br0" timeOffset="-164112.86">16423 15587 844 0,'0'0'127'0,"0"0"-89"15,0 0 87-15,0 0-16 16,0 0-63-16,0 0-28 16,0-16-8-16,-8 22-7 15,-11 24-3-15,-7 15 1 16,-9 13 1-16,1 3-2 15,-5 2 0-15,1-4 0 16,4-11-2-16,1-6-34 16,5-11-25-16,4-10-33 15,5-10-3-15,4-11-27 16,4 0-69-16,4-15-80 16</inkml:trace>
  <inkml:trace contextRef="#ctx0" brushRef="#br0" timeOffset="-163889.87">16071 15626 524 0,'0'0'237'0,"0"0"-144"15,0 0 17-15,0 0 5 16,0 0-42-16,0 0-30 16,6-6-22-16,7 11-4 15,7 16 8-15,6 8-5 16,4 10-5-16,3-1-11 15,-2 1-2-15,1-4-2 16,-2-1 0-16,-4-5-49 0,0-9-108 16,-7-6-89-1,-2-11-239-15</inkml:trace>
  <inkml:trace contextRef="#ctx0" brushRef="#br0" timeOffset="-161706.86">16877 15648 364 0,'0'0'377'0,"0"0"-257"16,0 0 36-16,0 0 7 15,0 0-68-15,0 0-32 16,5 0-15-16,-5 0-16 0,0 0-1 16,0 0-14-1,0 0-10-15,0 0 0 0,-7 0-5 16,-8 0 0-16,-6 0-2 15,-3 0 2-15,-1 0-2 16,3 0 0-16,8 0-3 16,5 0 0-16,4 0 2 15,4-6-9-15,-3-7 5 16,4-3-15-16,0-7-13 16,0-2 9-16,8 2 2 15,8 2 11-15,3 3 9 16,-1 5 2-16,-1 3 1 15,-4 5-1-15,0 1 0 16,-1 4 0-16,1 0-1 16,0 0 0-16,0 0-3 0,0 16-6 15,-4 10 3-15,0 6-2 16,-6 10 2-16,-3 11-2 16,0 6 5-16,-18 4 4 15,-11-1 1-15,-1-5 2 16,-3-6-3-16,3-12 1 15,5-5-3-15,2-11 1 16,8-9 1-16,3-6 2 16,3-6-1-16,1-2 4 15,2 0 1-15,-1-12-4 16,-1-14 4-16,2-5-5 16,3-7 1-16,3 0-2 0,0 6 1 15,0 3 1-15,13 13 0 16,-2 5-2-16,5 6 5 15,3 5-1-15,2 0-4 16,2 12-1-16,2 14-2 16,-1-1 0-16,1 5 3 15,-1-3-4-15,0-1 1 16,0-3 3-16,-2-6-50 16,2-6-65-16,0-6-51 15,3-5-37-15,1 0-139 16</inkml:trace>
  <inkml:trace contextRef="#ctx0" brushRef="#br0" timeOffset="-161450.86">17211 15393 798 0,'0'0'139'15,"0"0"20"-15,0 0 33 16,0 0-80-16,0 0-50 15,0 0-34-15,-15-37-17 16,15 50-11-16,0 23-8 16,0 18 7-16,8 12 1 15,-3 8 0-15,-1 1 0 16,-4-1-1-16,0-5 1 0,0-11-4 16,-6-9-13-1,0-9-119-15,6-18-155 0,0-11-452 16</inkml:trace>
  <inkml:trace contextRef="#ctx0" brushRef="#br0" timeOffset="-159950.86">17836 15626 800 0,'0'0'166'15,"0"0"-77"-15,0 0 38 16,0 0-22-16,0 0-48 16,0 0-28-16,7 0-22 15,29 0-4-15,12-1-3 16,10-7-1-16,3 5-20 16,-7 2-51-16,-9 1-53 15,-16 0-44-15,-18 1-58 0,-11 15-150 16</inkml:trace>
  <inkml:trace contextRef="#ctx0" brushRef="#br0" timeOffset="-159762.86">17806 15903 394 0,'0'0'192'0,"0"0"-134"16,0 0 69-16,0 0 2 15,0 0-33-15,0 0-33 16,37-3-1-16,2-11-30 15,4-1-20-15,9 0-9 16,2-1-3-16,5 0-7 16,-1-1-76-16,-4 1-74 0,-13-4-148 15</inkml:trace>
  <inkml:trace contextRef="#ctx0" brushRef="#br0" timeOffset="-159343.86">18204 15177 314 0,'0'0'632'0,"0"0"-499"16,0 0 35-16,0 0-23 0,0 0-59 15,0 0-47-15,-58-58-17 16,58 58-5-16,0 0-17 15,0 0 0-15,6 26-10 16,20 15 4-16,15 14 6 16,5 8 0-16,7-3 1 15,-1-8-2-15,-3-3-2 16,-4-7 2-16,-7 1 1 16,-11-2-11-16,-12 0-6 15,-11 2-3-15,-4 8 13 16,-16 7 7-16,-21 3 0 15,-8 1 4-15,-7 2-4 16,1-4 0-16,-2-4 3 16,4-5-3-16,8-8 0 15,9-8-3-15,12-7-12 0,10-7-69 16,8-9-30-16,2-5-78 16,12-7-72-16,13-3-315 15</inkml:trace>
  <inkml:trace contextRef="#ctx0" brushRef="#br0" timeOffset="-156351.86">19181 15352 912 0,'0'0'150'15,"0"0"-93"-15,0 0 80 16,0-97-52-16,2 87-47 16,-1 3-10-16,1 5-5 15,1 2-6-15,5 0-17 16,5 16-2-16,5 22 2 16,8 12 3-16,0 14-1 0,2 3 5 15,-6 4-3-15,-2 3-1 16,-2-3-2-16,-1-6-1 15,-4-10 0-15,0-10 0 16,2-12 0-16,-6-11-1 16,-1-10-2-16,-1-5 3 15,-1-7 0-15,3-3-1 16,6-31 1-16,6-19 0 16,1-15 0-16,0-5 0 15,-3-1-2-15,0 1 2 16,-2 5 0-16,-1 1 1 15,-4 6 0-15,1 2-1 16,-3 14 1-16,0 10-2 0,1 15-4 16,-5 8-25-1,0 12-33-15,4 0-43 0,8 23-67 16,3 18 20-16,1 7-78 16,-3 4-92-16</inkml:trace>
  <inkml:trace contextRef="#ctx0" brushRef="#br0" timeOffset="-155960.87">20135 15545 856 0,'0'0'176'0,"0"0"-19"16,0 0-7-16,0 0-82 15,0 0-35-15,0 0-2 0,1-66-13 16,16 45-5 0,10-6-6-16,13 1-7 0,7 0-1 15,9 5-4-15,0 3-2 16,-8 13-63-16,-8 5-52 16,-8 0-49-16,-17 13-57 15,-14 14-162-15</inkml:trace>
  <inkml:trace contextRef="#ctx0" brushRef="#br0" timeOffset="-155682.83">20165 15911 715 0,'0'0'197'15,"0"0"-84"-15,0 0 58 16,0 0-42-16,0 0-58 0,0 0-38 15,38-2-18-15,6-6-3 16,9-3-7-16,4-2-3 16,-3-2-2-16,-5-1-1 15,-7 2-8-15,-11 2-43 16,-9 6-8-16,-13 2 3 16,-7 4 11-16,-2 0 16 15,0 0-7-15,0 0-28 16,-17 1-32-16,-5 7-127 15,0-1-222-15</inkml:trace>
  <inkml:trace contextRef="#ctx0" brushRef="#br0" timeOffset="-143250.89">21127 15130 1176 0,'0'0'86'16,"0"0"-42"-16,0 0 69 16,0 0-20-16,0 0-49 15,0 0-34-15,0 0-4 16,0-26-5-16,0 80 1 15,0 10 2-15,0 4-4 16,8-4 4-16,2-8-4 16,0-7-2-16,2-11 1 0,2-11 0 15,1-11-1-15,1-6-15 16,0-10-23-16,8 0 13 16,2-15-1-16,0-19 10 15,0-12-2-15,-4-4 4 16,-1-3 4-16,-4-2 10 15,-3 10 1-15,-1 8 1 16,-3 7 8-16,-3 7 9 16,-1 7 15-16,-3 11 6 15,-3 2-9-15,0 3-2 16,0 0-15-16,2 14-4 16,-1 27-5-16,-1 21-2 0,0 13 7 15,0 9-1-15,0-1-4 16,-3-4-6-16,-3-3 2 15,2-9 1-15,2-11-5 16,2-12-45-16,0-17-26 16,0-11-64-16,12-16-57 15,14-2-66-15,7-32-249 16</inkml:trace>
  <inkml:trace contextRef="#ctx0" brushRef="#br0" timeOffset="-142800.89">21730 15279 1001 0,'0'0'176'0,"0"0"-80"16,-8-127 55-16,8 89-48 15,0 4-55-15,6 6-16 16,6 8-12-16,0 5 0 15,1 8-12-15,1 4-7 16,-3 3-2-16,3 0-2 16,1 22-2-16,0 14 4 15,-7 10-8-15,-5 13-1 16,-3 7-3-16,0 3-6 0,-20 5 5 16,-5-3-2-1,-5-2 1-15,-4-7 4 0,4-5-5 16,4-6 7-16,6-10 8 15,5-9 1-15,7-13 0 16,2-7 0-16,6-5-1 16,0-4 0-16,0 1 2 15,0-4 5-15,17 0 5 16,14 0-2-16,9-6-1 16,9-8-7-16,5-3 0 15,2-5-2-15,0 4-44 16,-4 1-65-16,-5-3-99 15,-7 1-64-15,-7 0-179 16</inkml:trace>
  <inkml:trace contextRef="#ctx0" brushRef="#br0" timeOffset="-142491.4">22243 15400 1041 0,'0'0'194'0,"0"0"-72"16,0 0 46-16,0 0-93 16,0 0-48-16,0 0-8 0,-15-20-13 15,20 20-6-15,27 0-5 16,17-1 0-16,7-3 4 15,-1-2-35-15,-8 1-16 16,-14-3-53-16,-8 4-58 16,-9-3-22-16,-7 4-10 15,-8 1-29-15,-1 0 46 16,0 2-263-16</inkml:trace>
  <inkml:trace contextRef="#ctx0" brushRef="#br0" timeOffset="-142089.34">22771 14938 351 0,'0'0'809'15,"0"0"-707"-15,0 0 57 16,0 0-11-16,0 0-87 0,0 0-32 16,-21-83-8-1,21 83-11-15,0 18-9 0,0 25-1 16,0 18 1-16,2 17 3 15,-1 7-4-15,-1 4 1 16,0-5-2-16,0-10 1 16,0-9-3-16,-6-14 1 15,2-12-29-15,1-10-21 16,3-10-50-16,0-9-57 16,10-10-82-16,11 0-36 15,6-10-257-15</inkml:trace>
  <inkml:trace contextRef="#ctx0" brushRef="#br0" timeOffset="-141587.89">23098 15014 954 0,'0'0'159'16,"0"0"-63"-16,0 0 101 15,16-115-82-15,-5 92-63 16,-1 5-17-16,7 2-10 16,1 6-8-16,2 7-9 15,2 3-7-15,-3 0-1 16,0 6-6-16,-4 17 6 16,-4 4-2-16,-4 8-4 0,-6 4-12 15,-1 9-11-15,-1 6-1 16,-17 4 9-16,-5 4-19 15,-9-1 16-15,-1 2 6 16,-1-4 5-16,5-7 9 16,4-3 1-16,6-7 3 15,6-9-1-15,6-2 3 16,3-9 5-16,4-1 12 16,0-5 12-16,13-6 11 15,13-6-4-15,12-4-25 16,10 0 2-16,10-19-13 15,0-7 0-15,-2-2-2 16,-6 3-3-16,-12 3-2 0,-6 5-9 16,-11 5-2-1,-7 4-3-15,-8 5 0 0,-3 0-12 16,-3 2-6-16,0 1-37 16,-14 0-82-16,-5 0-89 15,2 0-235-15</inkml:trace>
  <inkml:trace contextRef="#ctx0" brushRef="#br0" timeOffset="-138527.56">21379 16179 929 0,'0'0'220'16,"0"0"-176"-16,0 0 66 16,0 0-22-16,0 0-18 15,0 0-40-15,0 0-15 16,88-55-12-16,15 51 3 15,39-2 0-15,28 2 0 16,28-5-3-16,26-6-3 16,12-6-3-16,2-9 1 15,-9-2-22-15,-22-2-47 0,-30 3-3 16,-33 6 19-16,-41 5 37 16,-39 8-5-16,-31 5 0 15,-23 2 17-15,-8 5 5 16,-2-1-3-16,-2 1-1 15,-18 0-14-15,-12 9-23 16,-5 14-37-16,-5 6-95 16,0-2-117-16</inkml:trace>
  <inkml:trace contextRef="#ctx0" brushRef="#br0" timeOffset="-138016.87">22583 16481 1008 0,'0'0'106'16,"0"0"-7"-16,0 0 48 15,20-104-70-15,-1 75-33 16,2 6-19-16,3 1 0 16,4 10-9-16,-4 5-13 0,-2 4 0 15,-1 3-3-15,-1 0-3 16,-2 18 2-16,-4 6-20 16,-3 5-23-16,-5 4-4 15,-6 3-4-15,0 2 22 16,-9 0 11-16,-12 3 11 15,-6 0 8-15,-4 0-2 16,0-1 2-16,3-7 0 16,5 0 2-16,9-9-2 15,7-6 1-15,4-7 6 16,3-7 6-16,0-1 4 16,0 1 10-16,24-4-8 0,22 0-1 15,18 0-1-15,11-19-12 16,8-10-4-16,-5-4-1 15,-5 2-32-15,-8 5-42 16,-14 3-62-16,-18 7-90 16,-20 6-73-16,-13 2-107 15</inkml:trace>
  <inkml:trace contextRef="#ctx0" brushRef="#br0" timeOffset="-136771.89">24352 15499 851 0,'0'0'116'15,"0"0"-59"-15,0 0 89 0,0 0-6 16,0 0-68-16,0 0-31 16,0-54-11-16,0 54-12 15,0 0-10-15,0 23-7 16,0 19-1-16,0 17 16 16,0 10-2-16,0 8-6 15,-4 5-7-15,-9-2-1 16,0-5-1-16,-3-4-1 15,6-11-39-15,-1-12-40 16,3-8-46-16,2-14-38 16,-1-13-48-16,1-13-82 0</inkml:trace>
  <inkml:trace contextRef="#ctx0" brushRef="#br0" timeOffset="-136545.92">24108 15915 312 0,'0'0'561'16,"0"0"-459"-16,0 0 5 15,0 0 10-15,0 0-37 16,0 0-43-16,0-15-18 16,30 8-5-16,15 0-11 0,20-4-3 15,16-2 1-15,8-1-1 16,6-4-50-16,-1 2-81 15,-5-5-89-15,-19 2-122 16</inkml:trace>
  <inkml:trace contextRef="#ctx0" brushRef="#br0" timeOffset="-135923.89">24960 15550 969 0,'0'0'73'16,"0"0"12"-16,0 0 93 15,-3-108-76-15,3 89-44 16,10 1-22-16,2 3-19 15,4 4-1-15,1 6-16 16,2 2 0-16,2 3-2 16,-1 0-1-16,0 9-1 15,-6 11-11-15,-1 3-27 16,-4 2 8-16,-6 3-14 0,-3 6 9 16,0 1 9-1,-12 1 5-15,-9 7 0 0,-5-5 14 16,0-3 3-16,8-3 8 15,4-9 2-15,6-7 0 16,5-5-2-16,3-5 0 16,0 0 1-16,1-4 3 15,19-2 5-15,7 4 5 16,10-4-1-16,3 0-8 16,1 0-2-16,-5 0-3 15,-1 0 0-15,-8 0 0 16,-3 3-3-16,-8 4 3 15,-6 6-3-15,-4 5-1 16,-6 4-13-16,0 7 3 16,0 5 9-16,-19 2 1 0,-6 2-5 15,-3-5 9-15,-4-1-4 16,2-7 3-16,2-5 0 16,-1-4-3-16,3-10 2 15,5-6-9-15,4 0-20 16,7-5-28-16,7-22-45 15,3-16-99-15,13-11-209 16</inkml:trace>
  <inkml:trace contextRef="#ctx0" brushRef="#br0" timeOffset="-135338.89">26049 15513 664 0,'0'0'265'0,"0"0"-125"15,0 0 48-15,0 0-51 0,0 0-47 16,0 0-30-16,-24 0-28 15,24-6-10-15,15 0-11 16,14-2-11-16,15 0 0 16,8 2-2-16,-2 2-1 15,-6 4-2-15,-7 0-36 16,-7 0-48-16,-10 0-68 16,-8 12-59-16,-12 8-24 15,0 2-77-15</inkml:trace>
  <inkml:trace contextRef="#ctx0" brushRef="#br0" timeOffset="-135060.89">26019 15881 555 0,'0'0'274'16,"0"0"-126"-16,0 0 17 15,0 0-7-15,0 0-61 16,0 0-46-16,14-2-2 15,20-6-15-15,9-1-16 16,7-1-12-16,4-1-4 16,-3 4-1-16,-3-1-2 15,-8 6-6-15,-9 2-25 16,-9 0-34-16,-8 0-11 16,-8 0-7-16,-3 0-3 0,-3 0 8 15,0 0-6-15,-4 6-28 16,-14 5-23-16,-3 0-133 15</inkml:trace>
  <inkml:trace contextRef="#ctx0" brushRef="#br0" timeOffset="-129639.9">26893 15065 939 0,'0'0'187'15,"0"0"-92"-15,0 0 33 16,0 0-1-16,0 0-54 16,0 0-32-16,0 0-20 15,-19-65-13-15,19 65-2 16,0 22-6-16,0 26 1 16,0 16 1-16,0 15 1 15,0 5 0-15,0-7-3 16,-2-5-1-16,-8-4 0 15,3-8 0-15,-1-5-27 16,3-9-48-16,5-7-65 0,0-13-68 16,0-14-89-1,19-12-171-15</inkml:trace>
  <inkml:trace contextRef="#ctx0" brushRef="#br0" timeOffset="-129061.4">27259 15275 1085 0,'0'0'165'0,"0"0"-65"0,0 0 40 16,0 0-59-16,0 0-49 15,0 0-21-15,-8-39-7 16,8 48-3-16,0 23-1 16,0 14-4-16,9 2 3 15,5 4 1-15,-2-10 0 16,-2-2 0-16,1-5-1 16,-2-6-9-16,-3-5-13 15,-2-7-16-15,-2-6-6 16,-2-6 2-16,0-2 12 15,-8-3 4-15,-17 0 2 16,-7-3 6-16,-4-10 6 16,4-9 9-16,3 2 4 0,8-5 1 15,7-1 1-15,9-4 13 16,5-5 20-16,15 3-14 16,16-7-18-16,15 1-2 15,14 1-1-15,3 2 0 16,6-1-1-16,-5-1 1 15,-12 4 0-15,-13-3 0 16,-11 1 2-16,-18 3-1 16,-10-1 8-16,0 4 2 15,-18 0-4-15,-13 7 0 16,-12 6 0-16,-9 12-3 16,-5 4-4-16,-4 14-1 0,4 20 1 15,11 11-4-15,13 7-54 16,18 9-101-16,15-2-181 15</inkml:trace>
  <inkml:trace contextRef="#ctx0" brushRef="#br0" timeOffset="-80252.93">1424 4834 664 0,'0'0'295'15,"0"0"-274"-15,0 0 26 16,0 0 98-16,0 0-34 15,0 0-65-15,0 0-22 16,0-12 5-16,0 12-8 16,0 0-2-16,0 0-2 15,0 0 2-15,0 0-3 16,0 0-5-16,0 13-1 0,6 19 1 16,-1 19 1-16,1 12 12 15,-3 7-10-15,-2 5-2 16,1-1-4-16,-2-4-7 15,0-6-1-15,0-9 0 16,3-15-4-16,1-12-12 16,-2-12-56-16,2-13-103 15,-2-3-104-15,-2-23-218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20T05:09:19.7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962 1053 1137 0,'0'0'178'0,"0"0"-160"15,0 0 87-15,0 0-2 0,0 0-41 16,0 0-32-16,0 0-16 15,-61-13-8-15,35 78-2 16,-9 22-2-16,-3 9 1 16,7-2-3-16,10-10 0 15,9-10-1-15,6-12-1 16,6-23 1-16,0-6-6 16,8-15-11-16,11-14 10 15,9-4-8-15,8-16 2 16,10-28 2-16,-1-22 12 15,-3-16-5-15,-6-18 1 16,-11-9-7-16,-14-2-6 16,-11 2-2-16,-4 19-2 15,-22 20 13-15,-7 25 8 16,-3 28 2-16,0 17 13 0,-1 16-3 16,7 36-9-16,9 19-1 15,11 12 0-15,10 5-2 16,1-2 0-16,26-4 0 15,9-9 0-15,6-8-2 16,2-13 2-16,-5-7-4 16,-7-7-10-16,-9-7-44 15,-8 0-105-15,-13-5-65 16,-2-6-82-16,0-8-348 16</inkml:trace>
  <inkml:trace contextRef="#ctx0" brushRef="#br0" timeOffset="495">1320 1108 957 0,'0'0'93'0,"0"0"8"16,-40-102 96-16,31 76-95 16,9 3-32-16,0 3-38 15,0 7-7-15,0 0-9 0,0 8-7 16,0 5-9 0,9 0-2-16,10 4-3 0,-3 19 4 15,1 8 1-15,1 11 0 16,-9 5-2-16,-6 8-6 15,-3 3-8-15,0 3-5 16,-18 2-5-16,-9-3 4 16,-4-2 10-16,8-9-4 15,-1-10 14-15,9-6-2 16,4-15 3-16,7-6 1 16,2-6 0-16,2-5 0 15,0-1 1-15,0 0 5 0,13 0 3 16,12 0 8-16,7-13-4 15,8-5-3-15,2-2-10 16,2 1 0-16,-6 7-3 16,-1 4-39-16,-10 1-59 15,-3 4-84-15,-9 3-68 16,-2 0-117-16</inkml:trace>
  <inkml:trace contextRef="#ctx0" brushRef="#br0" timeOffset="892.93">1938 902 308 0,'0'0'808'16,"0"0"-732"-16,-99-59 94 15,68 59-25-15,1 0-85 16,3 16-34-16,6 13-18 16,3 7-4-16,8 0-3 15,7 3 2-15,3-5-3 16,3-1-2-16,16-11 0 16,5-6 1-16,1-11-8 15,1-5-14-15,2 0-8 16,-4-23-12-16,-10-7 6 0,-5 3-5 15,-9-2 14-15,0 9-1 16,-2 6 17-16,-16 8 0 16,-7 6-5-16,4 0 0 15,-3 21 10-15,9 12-26 16,6 3-33-16,9 2-43 16,0 1-94-16,9-2-165 15</inkml:trace>
  <inkml:trace contextRef="#ctx0" brushRef="#br0" timeOffset="1237">1936 1414 830 0,'0'0'293'0,"0"0"-196"15,0 0 69-15,-95 33-49 16,75-15-64-16,2 5-32 15,2 3-8-15,8 1-5 16,6 2-4-16,2-4-1 16,0-6-6-16,19-6 3 15,9-7-4-15,4-6 2 16,-1 0-9-16,-1-6 0 16,-8-11-5-16,-8-1 8 15,-7-5-2-15,-7-5 8 0,0 1 1 16,-16 1 1-16,-8 8 1 15,-4 9 1-15,-2 9-2 16,3 0-1-16,9 3 0 16,8 13-34-16,10 3-90 15,1-6-189-15,24-7-557 16</inkml:trace>
  <inkml:trace contextRef="#ctx0" brushRef="#br0" timeOffset="10372.99">2887 1271 1138 0,'0'0'74'0,"0"0"-40"15,0 0 88-15,0 0-25 0,0 0-66 16,0 0-31-16,0 0-3 16,-15 38 3-16,-2 17 3 15,-7 1 4-15,-1-4-4 16,4-5-1-16,0-11 2 15,8-11-4-15,7-10 0 16,1-8 0-16,5-7-1 16,0 0-2-16,0 0 1 15,2-36 1-15,11-20 0 16,7-21-24-16,0-11 23 16,-3-7 1-16,5 2 0 15,-1 12 1-15,2 5 3 0,-1 16 0 16,-1 15 15-1,-2 13-10-15,-4 16 6 0,0 8-9 16,-4 8-5-16,12 0 0 16,0 22-2-16,7 19 2 15,-8 12 1-15,-4 13 0 16,-12 8-1-16,-6 6 4 16,0 5-2-16,-7-4 3 15,-13-4-5-15,7-13 2 16,1-10-3-16,1-10 2 15,4-13-1-15,4-11 0 16,3-11-9-16,-3-8-24 16,3-1-8-16,0 0-6 15,0-4-14-15,0-23-101 16,-2-11-142-16,-4-10-172 0</inkml:trace>
  <inkml:trace contextRef="#ctx0" brushRef="#br0" timeOffset="10626.99">2812 1398 839 0,'0'0'148'16,"0"0"-5"-16,0 0 26 16,0 0-67-16,0 0-50 15,0 0-24-15,61-65 4 16,-23 53-22-16,2 3 2 0,3 5-12 15,6-2-3-15,-4 6 1 16,-1 0-31-16,-6 0-61 16,-5 0-48-16,-11 0-61 15,-7 7 2-15,-7-1-33 16,-6-2 39-16,-2-2-111 16</inkml:trace>
  <inkml:trace contextRef="#ctx0" brushRef="#br0" timeOffset="11106.75">3968 1127 1076 0,'0'0'87'16,"0"0"61"-16,0 0-28 16,0 0-35-16,0 0-56 15,0 0-16-15,-76-58-13 16,56 88 0-16,-2 8 1 16,9 4-2-16,9 2 0 15,4-3-6-15,5-3 5 0,15-5-3 16,10-4-7-16,1-7-5 15,-1-3-6-15,-3-6-12 16,-7 0-9-16,-6-1-25 16,-6-1-5-16,-4 4 21 15,-4 4-7-15,-2 3 15 16,-20 1 25-16,-5-1 4 16,-6 2 2-16,-1-8 5 15,6-1 0-15,4-7 9 16,14-7 2-16,1-1 5 15,9 0-5-15,0-13 11 16,11-14-13-16,25-12-45 16,19-6-56-16,14-3-32 15,4 0-93-15,-3 9-244 16</inkml:trace>
  <inkml:trace contextRef="#ctx0" brushRef="#br0" timeOffset="11331.99">4317 1256 566 0,'0'0'231'0,"0"0"12"16,0 0-62-16,0 0-54 15,0 0-25-15,0 0-25 16,0 0-38-16,0-33-16 16,0 45-16-16,0 19-5 15,0 5 10-15,-1 7-9 16,-3 2-1-16,4 0-2 16,-4-1 1-16,1-5-1 15,0-4 0-15,-1-8-6 16,1-5-30-16,3-10-39 0,0-7-45 15,0-5-60-15,0 0-28 16,11-27-50-16,5-12-249 16</inkml:trace>
  <inkml:trace contextRef="#ctx0" brushRef="#br0" timeOffset="11504.99">4316 1015 449 0,'0'0'452'15,"0"0"-350"-15,0 0 50 16,0 0-2-16,0 0-97 16,0 0-53-16,-34-27-7 15,56 54-16-15,3 8-48 0,-2 7-81 16,-4 1-111-16,0 1-211 16</inkml:trace>
  <inkml:trace contextRef="#ctx0" brushRef="#br0" timeOffset="12450.99">4583 1409 982 0,'0'0'119'16,"0"0"31"-16,-5-104 16 15,5 75-71-15,0 9-46 0,0 5-21 16,0 7-2-16,0 6-3 15,0 2-10-15,0 0-13 16,0 12-2-16,0 16-1 16,0 10 3-16,0 3 1 15,0-3-1-15,10-1 0 16,0-6-1-16,4-8 1 16,-1-10-10-16,-4-6 0 15,1-4-2-15,-2-3 3 16,2 0 8-16,4-18 0 15,2-10 1-15,-2-8 4 16,-3-4-3-16,-2 1 3 16,-2 3-2-16,-2 3 5 15,1 10 3-15,0 5-5 16,-1 10 4-16,-1 8-5 0,0 0-4 16,6 1-4-16,3 22-4 15,8 9 7-15,-1 5-1 16,-6 4-2-16,2 1 1 15,-2-4-14-15,-1-9-12 16,-1-7-18-16,0-4-6 16,-2-10 17-16,1-4 11 15,-2-4 14-15,1 0 11 16,1-13 3-16,-2-8 7 16,1-6 12-16,2-5-1 15,-1 1 0-15,0-3 1 16,-1 1-5-16,4 5 1 0,-2 1-9 15,-2 8-1-15,1 1 0 16,-2 9-5-16,-3 7-1 16,0 2-2-16,3 0-1 15,0 17-1-15,0 12 2 16,0 3-3-16,0 3-1 16,-1 3-22-16,-1-5-15 15,3-6-11-15,5-6-6 16,4-7-17-16,3-8 15 15,1-6 11-15,1 0 39 16,-3 0-1-16,-6-19 11 16,1-5 2-16,-5-7 1 15,-2-6 27-15,-6-1 20 0,0 3 15 16,1 3 6-16,-4 2-1 16,0 4 6-16,0 8-26 15,0 6-2-15,0 8-10 16,0 4-11-16,0 0-10 15,0 12-11-15,0 32-1 16,0 22-1-16,0 21 1 16,0 16-3-16,0 17 0 15,3 11-2-15,9 7 2 16,-7-4-2-16,-5-14 0 16,0-16-7-16,-1-19-18 15,-7-21-14-15,-3-21-12 0,4-23-44 16,3-14-20-16,-2-6-23 15,2-18-24-15,4-30-52 16,0-22-113-16</inkml:trace>
  <inkml:trace contextRef="#ctx0" brushRef="#br0" timeOffset="12965.98">5426 1254 894 0,'0'0'131'15,"0"0"-58"-15,0 0 100 16,-11-97-34-16,38 89-79 16,9 2-39-16,9 6-2 15,5 0-2-15,-2 0-7 16,-6 13-4-16,-3 9-4 0,-7 4-2 16,-8 3-1-16,-7 4 0 15,-7 3-1-15,-10 3-28 16,0 0-2-16,-21 2-5 15,-14 2 5-15,-14-8-5 16,-4-3-19-16,3-4 6 16,11-8 0-16,14-11 21 15,12-2 8-15,12-7 7 16,1-10 14-16,16-25 0 16,18-16 1-16,14-15-1 15,2-10 13-15,5-11-11 16,-3-15 4-16,-8-11-4 0,0-15 1 15,-1-7 3-15,-11 19 0 16,-15 26 36-16,-12 31 55 16,-5 37-16-16,0 13-13 15,-6 9-8-15,-7 15-35 16,-1 42-22-16,-2 28 11 16,1 22 13-16,10 5-7 15,5 2-7-15,0-1-3 16,9-12-9-16,8-9-1 15,6-15 0-15,-3-13-5 16,-2-11-41-16,1-14-89 16,-1-10-134-16,5-14-175 15</inkml:trace>
  <inkml:trace contextRef="#ctx0" brushRef="#br0" timeOffset="13372.99">6155 1347 780 0,'0'0'199'0,"0"0"-44"16,0 0 37-16,0 0-84 16,0 0-69-16,0 0-32 15,57-48 5-15,-32 39-7 16,-2-6-4-16,2-3 1 16,-6 1-2-16,-4-6-3 15,-11 0-13-15,-4 4-19 0,0 4 4 16,-4 8-2-1,-19 5 11-15,-7 2 21 0,-3 0 1 16,-2 20 3-16,4 13-2 16,5 4 6-16,6 4 16 15,5 1 10-15,8-5-11 16,7-3 4-16,0-4-8 16,12-2-2-16,22-7-3 15,9-7-10-15,9-7 1 16,4-7-4-16,0 0-2 15,1-3-26-15,-8-7-38 16,-13 2 15-16,-8 4-29 16,-19 4 29-16,-6 0 1 15,-3 2-32-15,-4 18 7 16,-11 3-112-16,-2 2-313 0</inkml:trace>
  <inkml:trace contextRef="#ctx0" brushRef="#br0" timeOffset="14400.99">7138 1254 646 0,'0'0'167'16,"0"0"-44"-16,19-124 58 15,-19 90-45-15,-5 4-41 16,-13 11-43-16,-7 8 0 16,-10 11-16-16,-6 4-9 15,-7 30-14-15,1 7-5 16,9 10-3-16,8 0 1 15,21 0-5-15,9-4-1 16,3-5 0-16,28-7-4 16,16-11 3-16,8-13-6 15,3-11-8-15,2 0-20 16,-8-22-12-16,-10-14 6 0,-14-8 5 16,-10-2 12-16,-18-2 20 15,0 5 4-15,-26 6 0 16,-11 7 13-16,0 8 18 15,7 5 28-15,12 13 21 16,8 4-21-16,6 0-19 16,4 14-30-16,0 27-9 15,0 24 15-15,16 12-4 16,7 9-4-16,2 9 3 16,-3 6-9-16,-6 6 0 15,-7 1-2-15,-9-6 0 16,0-13 0-16,-9-15-7 0,-12-15-12 15,-4-12-14-15,1-11-1 16,-4-17-7-16,1-5-9 16,-7-12 0-16,1-2 9 15,3-8-8-15,6-22-3 16,11-13-22-16,13-18-34 16,8-19-63-16,37-24-91 15,15-14-42-15</inkml:trace>
  <inkml:trace contextRef="#ctx0" brushRef="#br0" timeOffset="15284.71">7436 1157 722 0,'0'0'129'0,"0"0"67"16,0 0-38-16,4-114-47 16,9 97-46-16,1 6-13 15,5 4-13-15,3 7-20 16,2 0-7-16,2 3-11 15,-2 19 2-15,-2 9-5 16,-1 5 2-16,-6 4-4 16,-5 2 1-16,-8 3-26 15,-2-2-5-15,0-4-10 16,-2-5-3-16,-10-8-2 16,-5-7-6-16,-3-9 25 15,4-9 17-15,2-1 13 0,5 0 0 16,2-20 6-16,7-12 7 15,0-13 18-15,21 0-3 16,10 2-6-16,12-1 0 16,2 7-13-16,-3 8 6 15,-4 4 5-15,-8 6-12 16,-9 6 8-16,-7 3-3 16,-5 6-3-16,-8 4 2 15,-1 0-3-15,0 0-3 16,0 14-6-16,-4 17 0 15,-5 6 5-15,1 2-5 16,5-1-1-16,3-4 1 16,0-4 0-16,0-6-2 15,11-9 2-15,5-8 0 16,1-7 2-16,2 0-1 0,0-3 1 16,-2-21-1-16,1-6-1 15,-8-10 2-15,0-1-2 16,-6 2 0-16,-3 2 3 15,-1 9 0-15,0 9-1 16,0 8 2-16,0 7-4 16,3 4 0-16,10 0-1 15,7 17-6-15,7 12 5 16,2 1 1-16,3 1-6 16,1-1-15-16,-2-7-30 15,2-4-8-15,-6-10-2 16,3-9 13-16,1 0 24 0,-3-14 22 15,-3-15 0-15,-2-9 2 16,-2-7 2-16,-5-7 4 16,-5-10 13-16,-8-6 15 15,-3-7 17-15,0 4 7 16,-3 9 15-16,-5 14-13 16,1 23 12-16,2 15-11 15,1 10-19-15,2 10-25 16,-4 43-14-16,-3 29 1 15,-4 27 11-15,3 14-4 16,1 6-6-16,7 7 2 16,2 2-4-16,0-2-2 15,0-7 0-15,0-8-2 0,-6-14-18 16,3-23-38 0,3-21-75-16,0-28-25 0,0-23-85 15,13-12-64-15,10-12-225 16</inkml:trace>
  <inkml:trace contextRef="#ctx0" brushRef="#br0" timeOffset="15965.98">8586 1131 840 0,'0'0'162'15,"0"0"-84"-15,0 0 127 0,-45-101-64 16,45 86-68-16,15 6-38 15,18 5-29-15,11 4 0 16,6 0-6-16,0 13 0 16,-6 12-1-16,-7 5-2 15,-9 2-4-15,-8 1-29 16,-13 6-12-16,-7 1-7 16,-7 2-16-16,-30 1 6 15,-11-3 5-15,-7-7 9 16,-5-6 4-16,12-12 10 15,9-5-6-15,20-10 39 16,17 0 4-16,2-15 4 16,24-25 7-16,21-10-3 15,10-15 17-15,5-4-8 16,-3-11 18-16,1-10 3 0,-4-6 3 16,-8 2 9-16,-14 12-14 15,-12 19 11-15,-15 24 8 16,-5 18 17-16,0 16 7 15,0 5-31-15,0 9-38 16,-5 31-6-16,-1 16-4 16,-3 16 6-16,9 5 4 15,0 1 3-15,0 0-12 16,3-7 7-16,9-4-7 16,-2-13 0-16,-1-11-2 15,2-11 2-15,-2-12-1 16,-2-11 0-16,-1-5-12 0,2-4 7 15,4 0 2-15,3-23 3 16,4-15 2-16,3-6-1 16,-1-2 0-16,3 2-1 15,-3 9 3-15,-3 12-3 16,4 15 0-16,1 8 1 16,5 2-1-16,6 24 0 15,-2 3 3-15,3 3-3 16,-5-5-2-16,-9-3 1 15,-3-8-7-15,-1-9-36 16,-7-7-42-16,6 0-37 16,-4-12-72-16,-3-17-173 15</inkml:trace>
  <inkml:trace contextRef="#ctx0" brushRef="#br0" timeOffset="18725.98">10349 669 794 0,'0'0'69'16,"0"0"50"-16,0 0 30 15,-14-109-37-15,-2 92-30 16,-3 5-30-16,-4 11-11 15,-11 1-10-15,-7 26-18 16,-3 26-4-16,1 15 1 16,4 11-2-16,14 4 0 15,14-2-1-15,11-3-1 16,2-5-5-16,28-11 0 16,7-11-1-16,3-14 0 15,8-14-2-15,3-12 0 0,-3-10-15 16,-3 0-23-1,-7-17-4-15,-9-11-28 0,-16-6 4 16,-13 0 3-16,0 0 9 16,-18 7 24-16,-14 8 19 15,-5 6 13-15,-3 9 0 16,3 1 3-16,11 2 35 16,13 1 1-16,7 0 11 15,6 0-6-15,0 0-29 16,21 0-8-16,16 0 15 15,8 0 6-15,-5 0-12 16,-7 0-4-16,-9 1-4 0,-4 9-7 16,-10 5 0-1,-4 6-1-15,-6 7 0 16,0 9 0-16,0 10 5 0,-2 8-3 16,-6 1-2-16,0 6-1 15,2-3-3-15,3-7 4 16,3-3 2-16,0-7-2 15,0-10-3-15,0-9-3 16,0-8-22-16,0-8-35 16,0 0-69-16,0-7-24 15,3 0-141-15</inkml:trace>
  <inkml:trace contextRef="#ctx0" brushRef="#br0" timeOffset="20555.99">11179 933 851 0,'0'0'98'0,"0"0"13"0,0 0 42 16,-90-23-64-16,87 23-69 15,3 21-14-15,1 3-2 16,28-1 2-16,16-5 2 15,12-8-7-15,10-8 1 16,1-2-2-16,-4-8-6 16,-13-18-18-16,-6-11-26 15,-10-8 6-15,-15-14 10 16,-8-9 11-16,-12-9 23 16,0-6 3-16,-12 2 1 15,-10 8 18-15,-2 14 49 16,3 22 8-16,6 19-17 0,9 10 8 15,3 8-6-15,0 11-42 16,-3 34-19-16,2 23 8 16,-1 16 11-16,2 10-5 15,-2 5-1-15,3 1-7 16,-3-3 0-16,-2-5-5 16,7-9-1-16,0-10-2 15,0-13-2-15,0-15 1 16,0-10 0-16,12-17-3 15,-5-10-4-15,2-6-10 16,4-2 0-16,6-18 11 16,3-15 1-16,2-14 5 15,-6-6-1-15,-1-4 3 0,-7 4-3 16,0 8 1-16,-3 16 0 16,-2 13 0-16,-3 8 1 15,3 8-1-15,3 0 0 16,7 12-9-16,7 18 9 15,2 7 0-15,1 0 4 16,1-2-8-16,2-2 5 16,3-7-3-16,8-6-9 15,3-8-21-15,0-7 9 16,0-5 0-16,-1 0 9 16,-8-12 9-16,-5-13 3 15,-5-5 2-15,-6-7 3 0,-9-2-3 16,-6 2 8-16,-2 3 0 15,0 5 11-15,-4 10 12 16,-9 5-11-16,-3 9 7 16,-2 5-10-16,-6 0-11 15,-6 13-2-15,0 16-2 16,4 8-2-16,2 3 1 16,15 0 0-16,4-2-1 15,5-3 0-15,6 0-4 16,18-11 4-16,10-2-3 15,2-13-9-15,2-5-4 16,-4-4-13-16,-4 0 9 16,-3-19 9-16,-5-11 1 15,-10-3 7-15,0-4 6 16,-8 3-3-16,-4-1 5 0,0 7-2 16,0 5 7-16,0 7 12 15,0 6-4-15,0 7-3 16,0 3-7-16,0 0-8 15,0 13-4-15,12 16 3 16,3 7 1-16,-3 3 0 16,0-1-1-16,0-5 0 15,0-6 1-15,4-7-12 16,2-7 2-16,5-6-10 16,2-7 2-16,5 0 11 15,1-14-7-15,-1-12 13 16,-2-11 1-16,-4-2 0 0,-6-8 1 15,-2-6 2-15,-8 5 1 16,-6 0 7-16,-2 14 4 16,0 9 8-16,0 13-4 15,-1 7 3-15,-2 5 3 16,3 0-25-16,0 17 0 16,0 15-2-16,0 7 1 15,9 0 0-15,12-5 0 16,1 0-3-16,3-5-5 15,-1-5-21-15,-4-4-5 16,-4-3-1-16,-5-2 2 16,0-2 4-16,-7 1 3 15,-4-1 1-15,0-1-6 0,-4 2 16 16,-20-1 12-16,-6-1 2 16,-3-6-4-16,-1 1 2 15,0-6-34-15,7-1-58 16,3 0-67-16,12-5-125 15,9-17-384-15</inkml:trace>
  <inkml:trace contextRef="#ctx0" brushRef="#br0" timeOffset="23405.98">13728 847 808 0,'0'0'94'0,"0"0"-33"15,0 0 37-15,0 0 23 16,-94-86-59-16,63 79-36 16,0 6-12-16,4-2-7 15,3 0 2-15,6-1-4 16,9 4 3-16,3-8-2 16,6-3-2-16,0-11 7 15,6-11-11-15,15-3-1 16,12 1 1-16,1 5-3 15,-1 5 3-15,-3 6 0 16,-8 10 0-16,-6 8 0 0,-2 1 0 16,-5 3 1-1,-4 27-1-15,-4 13 0 0,-1 14 5 16,-1 7 1-16,-13 5-5 16,-4 1 4-16,2-3-2 15,-4-3-2-15,-2-8 0 16,-3-5 0-16,-1-6-1 15,-5-7 1-15,-4-7 2 16,3-9-3-16,0-11 0 16,2-6 1-16,5-5 1 15,0 0 0-15,2-25 0 16,4-10-2-16,6-5 0 16,7-1 1-16,6-2-1 15,1 8 0-15,24 6 7 16,7 7 1-16,7 7 4 0,3 10 1 15,4 5-8-15,-2 7 4 16,0 21-9-16,-4 12 1 16,-7 7-2-16,-5 4 0 15,-4-3-1-15,-6 1-17 16,-3-6-28-16,-2-7-17 16,2-8-48-16,-1-8-20 15,5-11-72-15,1-9-140 16</inkml:trace>
  <inkml:trace contextRef="#ctx0" brushRef="#br0" timeOffset="24014.98">14198 754 831 0,'0'0'126'16,"0"0"-13"-16,0 0 77 15,0 0-61-15,0 0-56 16,0 0-15-16,-18-78-17 16,14 78-25-16,-3 19-10 15,-7 23-2-15,-8 13-3 16,-7 6 5-16,-5-3-3 16,0 0-2-16,2-10-1 15,7-9 0-15,7-9 0 0,8-11 0 16,7-9-4-16,3-8 1 15,0-2-13-15,0 0 5 16,0 0 6-16,9-8-6 16,10-9 11-16,3 3 0 15,1 5 0-15,1 4-1 16,1 5 1-16,3 0 0 16,4 10-2-16,-1 8-3 15,2 1 5-15,-6 0-26 16,1-2-15-16,-7-1 0 15,-2-9-7-15,-8 1 0 16,-1-8-6-16,-5 0 9 0,-4 0 42 16,-1-18 1-1,0-11 4-15,0 0 1 0,0 1-1 16,0-3 5-16,0 7 20 16,0 4 15-16,0 2 18 15,0 9-8-15,0 6 6 16,0 3-8-16,0 0-27 15,0 5-14-15,2 23 0 16,1 17 11-16,-2 7-5 16,-1 6-6-16,0 4-8 15,0-2 0-15,-7-4-1 16,2-3-37-16,2-10-87 16,3-9-157-16,0-15-466 15</inkml:trace>
  <inkml:trace contextRef="#ctx0" brushRef="#br0" timeOffset="26047.99">15008 1151 938 0,'0'0'126'16,"0"0"-53"-16,0 0 76 15,0 0-32-15,0 0-68 16,0 0-37-16,2-20-11 15,30 20 1-15,12-4 0 16,10 0-2-16,-3-5-2 16,-4-6 2-16,-6-5-4 15,-9-6-12-15,-8-2-10 16,-9-5 5-16,-11 0 10 16,-4 3 4-16,-4 3 2 15,-19 3 5-15,-16 9 0 0,-6 11 0 16,-7 4 4-16,-1 2-2 15,6 25 10-15,8 12 3 16,6 6-2-16,12 8 3 16,8-2-7-16,13 0-1 15,0 1-2-15,21-7-6 16,15-3 0-16,11-10 0 16,10-10-7-16,7-7-31 15,0-11-62-15,-4-4-78 16,-4 0-41-16,-5-19-126 15</inkml:trace>
  <inkml:trace contextRef="#ctx0" brushRef="#br0" timeOffset="26983.97">15604 1121 567 0,'0'0'234'0,"0"0"-128"16,0 0 81-16,0 0-44 15,-97-91-47-15,72 87-35 16,-5 4-21-16,-3 0-3 15,-1 27-14-15,3 5-7 16,8 4-1-16,6 0-8 16,10 3-2-16,7-4-5 15,7-3 2-15,20-10 0 16,17-9-1-16,11-13 0 16,12 0-1-16,1-12-6 15,-2-20-22-15,-6-11-11 16,-9-15-4-16,-5-16 8 0,-12-13-3 15,-12-10 18-15,-14-6 19 16,-8 10 1-16,-8 17 1 16,-14 16 6-16,-2 20 15 15,8 19 28-15,6 11-2 16,3 10-12-16,4 0-16 16,2 17-20-16,-2 27 0 15,0 18 11-15,3 9-8 16,0 8 6-16,0 3-5 15,7-2-3-15,10-7-1 16,2-9 0-16,8-11 0 16,6-13-2-16,8-11-14 0,4-10-6 15,4-13-7-15,1-6-2 16,-4 0 6-16,-7-25 2 16,-8-5 16-16,-8-5 7 15,-13-1 0-15,-5 1 3 16,-5 0 5-16,-2 6 13 15,-13 6 15-15,-3 7-8 16,0 6-5-16,-1 6-1 16,0 4-14-16,-3 7-4 15,3 19-3-15,6 8 0 16,4 3-2-16,9 2 0 16,0-1 1-16,14-3-1 15,9-5-3-15,7-5-5 0,0-6-17 16,5-9-7-16,-6-2-7 15,-5-8-4-15,-6 0 6 16,-6-11 26-16,-5-10 10 16,-7-2 2-16,0 1 4 15,0 5 11-15,-13 1 32 16,4 8 3-16,3 2-3 16,0 4 8-16,6 2-29 15,0 4-15-15,0 26-11 16,5 17 5-16,8 7 0 15,3 8-5-15,1 6 1 16,-4-1-1-16,-6 5 0 0,-5 1-1 16,-2 1 1-1,0-3-1-15,-6-12-13 0,-12-10-8 16,-1-12-2-16,-5-11-12 16,-5-8 3-16,-4-9 13 15,-2-9 0-15,-1 0 3 16,-1 0 11-16,11-23 4 15,8-7 1-15,13-11-7 16,5-18-38-16,19-14-33 16,24-9-61-16,17-4-33 15,3 9-100-15,-1 11-163 16</inkml:trace>
  <inkml:trace contextRef="#ctx0" brushRef="#br0" timeOffset="27622.88">16506 1164 755 0,'0'0'136'15,"0"0"28"-15,0 0 3 16,0 0-84-16,0 0-54 16,0 0-13-16,66-59-4 15,-33 50-6-15,-2-2-1 16,-5-2-4-16,-3 0 4 15,-8-3-5-15,-5 3 1 16,-8 0 1-16,-2 0 6 16,-4 1-1-16,-22 8 2 0,-14 4-8 15,-6 4 0-15,-6 23 7 16,2 7-4-16,6 8 2 16,11 0 3-16,18 3-5 15,11 0-1-15,4-4 0 16,25-7-2-16,21-3-1 15,7-11 1-15,3-9-1 16,-2-11 0-16,-2 0-2 16,-9-17-3-16,-2-14-6 15,-6-9 9-15,-5-6 0 16,-9-4 4-16,-8 5 1 16,-10 6-1-16,-3 7 0 15,0 8 15-15,-3 5 10 0,-4 6 6 16,7 7 19-16,0 3-32 15,0 3-5-15,0 0-15 16,7 0-5-16,16 16 4 16,7 9 1-16,1 5-4 15,-6 2-3-15,-1 3-25 16,-6 3-19-16,-7-2 0 16,-4-2-7-16,-5-7-14 15,-2 3-19-15,0-8 13 16,-2-3 15-16,-15-5-1 15,-4-2 26-15,-3-5 4 16,-3-4 20-16,0-3 9 0,1 0 1 16,1 0 2-1,6 0-2-15,8 0-10 0,11-7-57 16,0 2-224-16</inkml:trace>
  <inkml:trace contextRef="#ctx0" brushRef="#br0" timeOffset="27898.98">17415 1416 1020 0,'0'0'106'0,"0"0"78"0,0 0-58 15,0 0-56-15,0 0-44 16,0 0-8-16,88 27-4 16,-73 22-9-16,-12 6-5 15,-3 6 0-15,-12 0-1 16,-24-5-33-16,-11-6-55 16,-9-10-79-16,-3-12-136 15,0-11-398-15</inkml:trace>
  <inkml:trace contextRef="#ctx0" brushRef="#br0" timeOffset="30561.97">17933 1099 767 0,'0'0'150'0,"0"0"-53"16,7-119 61-1,-7 89-30-15,0 9-50 0,0 7-26 16,-9 5 2-16,-4 9-17 16,-6 0-19-16,-7 21-9 15,-7 16-8-15,1 10 1 16,5 5-2-16,5 0 3 15,11-3-5-15,9-5 2 16,2-5-1-16,12-7 0 16,16-9-3-16,5-6-2 15,4-16-7-15,2-1-9 16,-1 0 8-16,-4-18-3 16,-1-5 3-16,-9-6 5 15,-10-2 9-15,-5-6 1 16,-5 2 4-16,-4-1-5 0,0 6 4 15,0 2 12-15,0 8 3 16,0 8 6-16,0 6 3 16,0 6-15-16,0 0-9 15,0 0-4-15,4 22-2 16,2 13 2-16,3 4 0 16,-1 6 2-16,-2 1 0 15,4-3-2-15,0-6 0 16,4-4-2-16,6-9 1 15,-4-9-4-15,1-8-2 16,0-7-1-16,-4 0 1 16,-1-4 7-16,0-18 7 0,0-4-6 15,0-7 2-15,-3 0 5 16,-2-1-1-16,0 0 9 16,1 4-8-16,0 4 5 15,-1 6 1-15,1 3-11 16,-4 11 7-16,-1 4-6 15,1 2-4-15,1 0 0 16,3 21-2-16,4 9 0 16,5 2 2-16,0 5 0 15,-4-1 0-15,-1 0 0 16,1-7-4-16,1-3-8 16,2-6-9-16,-2-8 6 15,1-9 2-15,-3-3-5 0,4 0 13 16,2-11 4-16,4-10 1 15,-4-5 0-15,-4 0 2 16,3-1-2-16,3-4 0 16,4-1-1-16,0 4 1 15,-2 4-1-15,-4 8 1 16,-3 6-2-16,-6 6-5 16,-1 4-17-16,2 0-25 15,0 8-16-15,2 14-10 16,1 5-31-16,6 2-33 15,3-1-72-15,8-7-82 16</inkml:trace>
  <inkml:trace contextRef="#ctx0" brushRef="#br0" timeOffset="30983">19080 1178 621 0,'0'0'233'0,"0"0"-30"15,0 0-57-15,-34-102-45 16,10 81-37-16,-8 3-10 15,-6 10-11-15,-2 8 0 16,1 0-8-16,1 4-17 16,4 23-4-16,11 5-8 15,10 6-5-15,13 2 0 16,0-2 0-16,33-5-2 16,17-4-1-16,10-9-4 15,8-11-24-15,-4-9-34 16,-5 0-14-16,-9-14-4 0,-7-26 5 15,-5-13 42-15,-3-18 21 16,-5-13 13-16,-11-12 1 16,-11-8 2-16,-8-2 2 15,-17 8 25-15,-14 18 33 16,-4 19 14-16,7 22-6 16,9 16 10-16,10 16-16 15,4 7-26-15,4 30-27 16,1 31-7-16,0 27 4 15,7 18 1-15,13 7-3 16,1 3-3-16,2-3-5 16,-3-14 2-16,-2-15-49 0,-2-15-143 15,0-24-224-15</inkml:trace>
  <inkml:trace contextRef="#ctx0" brushRef="#br0" timeOffset="34612.97">20287 1076 798 0,'0'0'93'0,"0"0"-24"15,0 0 61-15,-45-102-14 16,19 88-23-16,-9 11-54 0,-7 3-22 16,-9 7 0-1,-5 25-4-15,2 5 7 0,8 6-5 16,13-4-12-16,13 2 5 16,16-3-6-16,4-2-2 15,7-9 1-15,22-8 1 16,14-9-2-16,14-10 1 15,10 0 0-15,0-23-2 16,1-16 1-16,-3-10-11 16,-8-17-3-16,-7-17-5 15,-7-14-4-15,-9-15 2 16,-9-3 3-16,-10 5 15 16,-12 16 1-16,-3 22 2 15,0 24 4-15,-9 21 9 16,-3 13 19-16,1 14 9 0,-2 10-23 15,-2 35-8-15,-2 23 5 16,7 12 11-16,3 4 2 16,7 3-11-16,0-3-5 15,4-3-6-15,9-6-6 16,7-12 2-16,2-14-2 16,7-12 0-16,4-11 0 15,8-12 2-15,-1-13-4 16,8-1 0-16,-1-8-17 15,-6-21-3-15,-6-9-4 16,-10-7 13-16,-10 0 8 16,-11 0 4-16,-4 6 1 0,0 3 1 15,-13 7 1-15,-5 8 5 16,2 7-3-16,-5 14 2 16,-1 0 2-16,-1 17-7 15,-2 14 3-15,4 9 0 16,10 4-2-16,7-2-2 15,4 2 0-15,13-4 0 16,20-5 1-16,12-9-1 16,7-7 0-16,7-9-3 15,0-10 2-15,2 0 1 16,-3-5-1-16,-4-19-1 16,-7-6-2-16,-12-4 2 15,-11-2 2-15,-8 3-2 0,-13 2 4 16,-3 1 2-16,0 5 3 15,-1 9 1-15,-8 3 15 16,0 7-10-16,-4 6-3 16,-2 0-9-16,-6 8 1 15,1 19-2-15,1 8 0 16,7 2 0-16,8 3-2 16,4-3-1-16,3 0 3 15,22-6-1-15,8-5-6 16,7-5-1-16,1-9-23 15,-1-6-4-15,-8-6-3 16,-3 0-2-16,-7-23 11 0,-11-7 17 16,-4-5 9-1,-7 2 3-15,0 4 4 0,-18 0 0 16,-1 8 24-16,0 4 13 16,6 7 13-16,6 3 6 15,5 7-26-15,0 0-17 16,2 20-12-16,0 19 2 15,0 9 7-15,5 7-10 16,6 9 3-16,-1 5-4 16,-3 5 0-16,-3 3-2 15,-4 2-1-15,0-1 0 16,0 6-2-16,0-7-2 16,-10-11-4-16,0-11-20 15,-2-16-17-15,-4-13-16 16,-5-11 1-16,-3-9-2 0,-6-6 13 15,-5 0-8-15,-1-23 19 16,4-12-8-16,6-13 0 16,15-16-12-16,11-13-71 15,18-11-87-15,24-8-69 16</inkml:trace>
  <inkml:trace contextRef="#ctx0" brushRef="#br0" timeOffset="35016.97">21534 919 642 0,'0'0'182'0,"0"0"-24"15,0 0 20-15,0 0-44 16,0 0-58-16,0 0-33 16,68-72-21-16,-46 75-6 15,0 22-6-15,-1 8-8 16,-3 9-2-16,-3 4-1 15,-6 8 1-15,-3-2 0 16,-5-1-9-16,-1-2-6 16,0-8-22-16,0-9-3 15,0-9 1-15,0-12-19 16,-6-8 8-16,0-3 28 16,-3 0 22-16,1-17 1 15,0-12 0-15,5-10 1 0,3-6 8 16,0-6 1-1,0-4 6-15,17-4 1 0,2 5-6 16,3 6 1-16,-1 13-6 16,-5 11-4-16,0 11-3 15,1 13 0-15,2 0-6 16,3 4-31-16,5 18-61 16,1 8-79-16,0 0-133 15</inkml:trace>
  <inkml:trace contextRef="#ctx0" brushRef="#br0" timeOffset="35378.18">22043 1105 704 0,'0'0'204'15,"0"0"-28"-15,0 0-29 16,0 0-65-16,0 0-37 15,18-99-30-15,10 79-8 16,2 3-7-16,0-2 0 16,-5 2 0-16,-2-2 1 15,-10 1-1-15,-7 2 0 16,-6 1 1-16,0 4 2 16,-15 4-3-16,-19 7 0 15,-8 0-2-15,-9 19 5 16,2 17-2-16,7 5 2 0,10 8-1 15,15 0-4-15,11 5 2 16,6-8-1-16,16-2-2 16,22-10-2-16,7-12-16 15,4-10-87-15,0-12-78 16,3 0-103-16,4-12-265 16</inkml:trace>
  <inkml:trace contextRef="#ctx0" brushRef="#br0" timeOffset="35796.5">22452 1063 396 0,'0'0'429'0,"0"0"-272"15,0 0-4-15,0 0-43 16,0 0-72-16,0 0-22 16,24-10 17-16,13 10-23 15,2-6-6-15,1-11-4 16,-7-2-2-16,-4-4-6 15,-9-2-10-15,-4-5-4 16,-11 5 13-16,-5-1 7 16,-6 7 1-16,-24 6-1 15,-6 6 2-15,-7 7 0 16,-2 7 1-16,2 21 1 16,6 8 6-16,6 9 1 15,7-2 7-15,12 2 4 0,12 0-6 16,0-7-2-16,20-2-5 15,16-6-2-15,5-7-5 16,8-7-2-16,0-8 2 16,-1-8-39-16,1 0-59 15,-6-3-27-15,-4-14-18 16,-4-1 17-16,-12 7-6 16,-11 3 59-16,-12 4 64 15,-1 4-9-15,-20 0 8 16,-7 0-10-16,1 10-184 15</inkml:trace>
  <inkml:trace contextRef="#ctx0" brushRef="#br0" timeOffset="38397.98">23446 1127 758 0,'0'0'79'0,"0"0"-26"16,0 0 48-16,-22-110 11 15,-1 92-44-15,-10 4-30 0,-7 10-6 16,-10 4-9-16,-6 4 7 15,4 19-11-15,8 2-6 16,13 2-9-16,10 1-3 16,14 1-1-16,7-3 0 15,9-3-8-15,29-7 7 16,16-6 2-16,20-10-4 16,3-10 3-16,5-21-6 15,-5-16-11-15,-3-16-16 16,-10-15-2-16,-6-15 9 15,-13-11 7-15,-11 2 19 16,-13 6-1-16,-18 16 3 0,-3 22 5 16,-3 20 27-1,-10 15 15-15,5 13 11 0,2 10-14 16,-3 19-23-16,-4 33-16 16,-1 22 21-16,-2 18 10 15,4 10-13-15,1 2-8 16,2 5 3-16,0-5-16 15,1-8-1-15,2-9-1 16,1-14-2-16,5-17 0 16,0-12 0-16,0-17-5 15,0-14-9-15,7-10-27 16,-4-3-12-16,4-2 17 16,4-28-24-16,2-15 26 15,-2-13-30-15,-11-6 32 16,0 2 25-16,-4 5-5 0,-10 12 12 15,4 15 0-15,5 11 4 16,5 12 30-16,0 4-1 16,0 3-22-16,22 0-9 15,11 0-2-15,5 3-2 16,5 8 1-16,-3-3-40 16,-2-3-36-16,-5-5-119 15,-8 0-127-15</inkml:trace>
  <inkml:trace contextRef="#ctx0" brushRef="#br0" timeOffset="39262.97">24290 1015 1019 0,'0'0'118'16,"0"0"-7"-16,0 0 30 16,0 0-57-16,0 0-73 15,0 0-6-15,109-82-5 0,-48 68 0 16,0 0-2-16,-7-6-5 15,-8-4-9-15,-9-4-7 16,-8-3-1-16,-11 4 10 16,-11-1 6-16,-7 5 8 15,0 4 4-15,-22 4-3 16,-17 7 1-16,-6 8 2 16,-8 0-2-16,-3 23 2 15,5 9-1-15,8 7-1 16,11 4-2-16,13 4 1 15,16-2-1-15,3 1 0 16,33-4 2-16,25-5-1 0,17-7-1 16,10-10 0-1,0-7-1-15,-3-13-1 0,-6 0-1 16,-6-25 0-16,-6-9-7 16,-11-4 6-16,-13 0 0 15,-12 3 4-15,-14-2 3 16,-7 4 0-16,-4 1 9 15,-3 4 11-15,0 5 3 16,-6 4 4-16,-5 5-3 16,-2 6-6-16,-3 8-5 15,-3 0-11-15,-5 18-2 16,2 13-3-16,1 6 0 16,7 3-2-16,8 1 2 15,6-2-1-15,0-2 1 16,9-5-9-16,12-9 8 0,3-1-12 15,0-13-14-15,2-4 8 16,-5-5 3-16,0-5 11 16,-1-18 4-16,-4-7 2 15,-1-1 2-15,-2-2 2 16,-2 1-2-16,-2 5 4 16,-3 8 10-16,3 4-2 15,-5 8 4-15,0 3-16 16,3 4 1-16,5 0-4 15,1 20-2-15,5 9 1 16,-4 6 0-16,-4 2 0 16,0 3-2-16,-4-3-45 0,-2-4-1 15,4-5-55-15,8-7-67 16,5-9-23-16,5-4-86 16,6-8-63-16</inkml:trace>
  <inkml:trace contextRef="#ctx0" brushRef="#br0" timeOffset="39853.98">25695 825 589 0,'0'0'216'0,"0"0"-40"15,14-116-22-15,-14 89-20 16,-17 13-34-16,-12 9-43 16,-5 5-22-16,-7 15-28 15,-2 24-7-15,6 13 1 0,11 4-1 16,9 1 0-16,11-2-2 15,6-7-5-15,9-4-19 16,21-14-40-16,8-11-44 16,12-16-18-16,1-3-28 15,3-11 9-15,-2-23 6 16,-5-14 94-16,-2-13 47 16,-3-10 2-16,-2-16 14 15,-7-7 37-15,-13-6 14 16,-15 3 6-16,-5 11 1 15,-4 15 52-15,-9 19 29 16,1 20-23-16,6 14-20 0,2 13-24 16,4 5-43-1,-2 23-32-15,2 32-10 0,0 17 6 16,0 11 0-16,0 7-5 16,0 0-4-16,0-1-1 15,0-6 1-15,0-13-2 16,-2-14 1-16,1-12-15 15,1-17-18-15,0-9-13 16,0-11 10-16,0-7 12 16,3 0 25-16,18-26 2 15,7-15 2-15,5-11-3 16,0 0 5-16,-3 7-1 16,-5 6 11-16,-4 13 7 15,-3 10 3-15,0 9-14 16,1 7-8-16,2 3-4 0,6 20 0 15,-3 4-1-15,0 2-5 16,-2 2-30-16,-3-4-48 16,-1-2-87-16,0-8-63 15,-4-8-182-15</inkml:trace>
  <inkml:trace contextRef="#ctx0" brushRef="#br0" timeOffset="41998.51">27038 720 793 0,'0'0'122'16,"0"0"-20"-16,0 0 29 16,27-96 10-16,-26 92-31 15,1 4-52-15,-1 0-43 16,7 7-13-16,7 31 2 16,3 14-3-16,3 9 4 15,-2 4-4-15,0-6 2 16,-5-7-3-16,-2-6 0 15,-2-10-1-15,0-6 1 16,0-11-4-16,0-8 1 0,-1-7-17 16,3-4 5-1,6-4 8-15,2-26 7 0,5-12 0 16,-3-13 0-16,-2-6 1 16,-3-4-1-16,-7 4 2 15,4 4 1-15,-4 4-3 16,0 12 1-16,3 8 1 15,-1 10-1-15,1 11-1 16,1 3 0-16,5 9-9 16,6 0-1-16,2 22-45 15,-1 17-40-15,-2 9-65 16,-10-2-62-16,-3-1-156 16</inkml:trace>
  <inkml:trace contextRef="#ctx0" brushRef="#br0" timeOffset="42831.96">27603 955 797 0,'0'0'109'16,"0"0"-13"-16,0 0 25 15,59-99-51-15,-26 74-34 16,-1 3-17-16,-1-1-7 15,-3 1-5-15,-8 5 6 16,-6 3-9-16,-7 2 12 16,-4 7 11-16,-3 0 9 0,0 3-3 15,-7 2-12-15,-16 0-12 16,-12 3-9-16,-4 20 3 16,0 6-3-16,8 5 1 15,5 1-1-15,10 4 0 16,10 0 0-16,6 0 0 15,9-5 0-15,24-3-1 16,9-3-1-16,10-7 2 16,3-6-2-16,-3-12 2 15,-1-3-1-15,-6 0 2 16,-7-10 0-16,-9-9-1 16,-8-5 1-16,-7 1 3 15,-6-2-2-15,-1-1 7 0,-1 4-2 16,-1-1 7-16,1 5 0 15,0 4-9-15,3 2-3 16,4 5-2-16,2 5-6 16,4 2 5-16,3 0-4 15,-3 12-4-15,0 7-6 16,-8 8-15-16,-5 5-1 16,-6-1-4-16,0 2-10 15,-17 3 5-15,-8-4 17 16,-5-2 5-16,3-4 6 15,9-5 4-15,6-6 4 16,12-4-11-16,0-1-11 16,23-10 9-16,21 0 1 15,15-12-15-15,9-17-12 0,-5-8 2 16,-3-13 8-16,-4-8 17 16,-7-15 6-16,0-6 10 15,-8-15 2-15,-8-9-1 16,-9 6 6-16,-15 8 2 15,-9 14 58-15,-3 19 44 16,-14 17-9-16,2 14 11 16,4 15-32-16,6 10-19 15,-1 4-27-15,-2 36-32 16,0 19 4-16,-3 13 9 16,5 11-6-16,2 8-4 15,4-1-4-15,0 0-1 16,0-7-1-16,0-7-4 0,0-13-1 15,1-10-64-15,8-9-66 16,6-11-105-16,-1-12-177 16</inkml:trace>
  <inkml:trace contextRef="#ctx0" brushRef="#br0" timeOffset="43186.97">28645 980 717 0,'0'0'180'0,"0"0"-51"16,0 0 38-16,0 0-64 0,0 0-88 15,0 0-13-15,124-65 1 16,-80 52-2-16,-6-7 1 16,-4-1 0-16,-8-3-2 15,-5-1 2-15,-10 3 1 16,-8-2 2-16,-3 8 3 15,-7 1 3-15,-22 10-4 16,-11 5-4-16,-6 5-1 16,-3 25 2-16,4 11-3 15,10 7 4-15,12 4-3 16,13 1-2-16,10-1-1 16,8-4 0-16,31-5-2 15,18-8-3-15,11-9-58 0,8-10-77 16,2-13-68-16,4-3-104 15,-6-2-9-15</inkml:trace>
  <inkml:trace contextRef="#ctx0" brushRef="#br0" timeOffset="43407.96">29474 876 515 0,'0'0'230'0,"0"0"-11"16,0 0-47-16,-19-104-33 15,9 97-56-15,1 6-19 16,-2 1-16-16,-2 1-27 15,-4 26-14-15,-6 14-5 16,-5 10 6-16,0 5-7 0,-3 4 2 16,0 0-5-1,1-5 2-15,3-7-2 0,5-9-11 16,5-10-38-16,5-6-43 16,8-9-45-16,2-11-53 15,2-3-117-15,0-7-27 16</inkml:trace>
  <inkml:trace contextRef="#ctx0" brushRef="#br0" timeOffset="43605.35">29208 870 682 0,'0'0'175'16,"0"0"36"-16,0 0-28 16,0 0-93-16,0 0-54 15,0 0-16-15,19 10 5 16,1 29 17-16,5 6-21 0,5 6-16 15,3 3-3-15,-1-8-2 16,-1-5-2-16,-7-5-61 16,0-8-86-16,-5-7-107 15,-1-6-193-15</inkml:trace>
  <inkml:trace contextRef="#ctx0" brushRef="#br0" timeOffset="46244.64">30037 817 845 0,'0'0'158'0,"0"0"-107"15,0 0 80-15,0 0 13 16,0 0-70-16,0 0-52 0,0-53-14 15,0 53-8-15,0 12-1 16,0 14-1-16,0 12 2 16,0 4 0-16,-6 0 2 15,0-3-2-15,0-3 0 16,2-9-6-16,4-2-17 16,0-4-37-16,12-7-26 15,11-5-8-15,7-8 5 16,3-1-3-16,0-4 25 15,-3-22 7-15,-8-4 60 16,-8-6 6-16,-1 0 10 16,-9 1 50-16,-1 2 28 0,-3 7-16 15,0 3-21-15,0 9 16 16,0 6-25-16,0 7-12 16,0 1-18-16,0 0-15 15,0 0-3-15,0 11-10 16,0 15 3-16,9 5 3 15,6 4 4-15,8 1-1 16,2-7 2-16,0 0-2 16,-1-7 0-16,-6-1-16 15,0-4-15-15,-5 1 0 16,-1-6-12-16,-5 2 7 16,-2-2-9-16,-5 0 2 15,0 2 2-15,0-2 22 0,-5-1 8 16,-9-1 6-1,-4-1 5-15,-7-3-3 0,-2-6 1 16,-5 0 3-16,0 0-8 16,0-2-44-16,2-13-16 15,4-5-51-15,6-9-53 16,4-2-229-16</inkml:trace>
  <inkml:trace contextRef="#ctx0" brushRef="#br0" timeOffset="46463.96">30081 500 940 0,'0'0'104'15,"0"0"-23"-15,0 0 40 16,0 0-61-16,0 0-46 15,0 0-14-15,0 0-27 16,8-44-111-16,8 74-44 16,-1 4-112-16</inkml:trace>
  <inkml:trace contextRef="#ctx0" brushRef="#br0" timeOffset="47153.96">31315 625 381 0,'0'0'665'0,"0"0"-563"16,0 0 52-16,0 0-34 16,0 0-38-16,0 0-47 0,-7-69-19 15,-3 69-15-15,-9 22-1 16,-13 23-11-16,-10 12 2 16,-2 6 9-16,10-4 1 15,8-4 1-15,8-7-2 16,9-6 0-16,6-11-2 15,3-7 2-15,0-5-7 16,6-4 1-16,10-1-1 16,-2-5 5-16,6 1-3 15,3-3-11-15,5-2 1 16,5 0-3-16,4 1-10 16,1 2-9-16,-6 0-5 15,-4-1 4-15,-2-3 11 0,-6 0-18 16,-3-4 12-16,0 0 19 15,0 0 8-15,-7-9 6 16,5-6 1-16,-6-5 3 16,-3 1 3-16,-2-1-2 15,0 4 24-15,-2-4 23 16,-2 4 2-16,0 4 6 16,0 0-14-16,0 5 5 15,0 1-2-15,0 5-19 16,0 1 4-16,0 0-13 15,0 0-7-15,0 0-2 16,0 0-11-16,0 0-1 0,-7 28-1 16,-6 19-4-1,-7 13 5-15,3 12 0 0,1 2 0 16,2 0-4-16,1-3-65 16,4-4-124-16,0-11-125 15,3-14-735-15</inkml:trace>
  <inkml:trace contextRef="#ctx0" brushRef="#br0" timeOffset="50526.96">31944 1200 1030 0,'0'0'168'16,"0"0"-109"-16,0 0 45 0,0 0-20 15,0 0-59 1,0 0-25-16,0 0-8 0,-5-12-61 16,5 12-122-16,0 4-152 15,0 2-334-15</inkml:trace>
  <inkml:trace contextRef="#ctx0" brushRef="#br0" timeOffset="52147.95">2828 2430 1008 0,'0'0'106'15,"0"0"-31"-15,0 0 101 16,0 0-51-16,0 0-74 0,0 0-37 16,0 0-13-1,-34-4 0-15,29 63-1 0,-2 13 5 16,0 2-5-16,-2 3 2 16,5-5 0-16,0-5-2 15,1-8 0-15,3-10-1 16,0-12 0-16,0-8-4 15,0-14-35-15,0-10 14 16,0-5-14-16,0 0 29 16,9-23 10-16,-1-19 1 15,5-16-2-15,-2-10 0 16,-1-12 2-16,-4-4 1 0,-3-6 0 16,2 3-1-1,0 4 3-15,1 12 0 16,2 8-3-16,1 12 5 0,4 12 5 15,1 6 2-15,2 7-6 16,-1 10-6-16,9 9 0 16,1 7-11-16,1 0 7 15,6 1-19-15,-5 18-40 16,1 7-25-16,-8 10-40 16,2 3-36-16,-11 1-83 15,-7 0-185-15</inkml:trace>
  <inkml:trace contextRef="#ctx0" brushRef="#br0" timeOffset="52554.97">2789 2751 906 0,'0'0'154'15,"0"0"-15"-15,0 0 16 16,0 0-78-16,0 0-33 15,0 0-25-15,105-91-1 16,-59 78-9-16,1 1-7 16,3 4-1-16,-5 5-1 15,-9 3-4-15,-5 0-12 16,-14 0-28-16,-1 7 4 16,-9 11 9-16,-4 4-15 15,-3 5 39-15,0 2 4 0,-3 5 3 16,-10 7 1-1,2-3 3-15,1 2-2 0,0-5-2 16,5-3 1-16,1-10-2 16,4-6 2-16,0-3-2 15,0-1 1-15,0-3 0 16,13-1 2-16,4-5 4 16,7-3-6-16,1 0-1 15,6-3 1-15,-4-14-53 16,0-8-85-16,-6-9-65 15,-2-5-129-15</inkml:trace>
  <inkml:trace contextRef="#ctx0" brushRef="#br0" timeOffset="52749.56">3215 2521 865 0,'0'0'124'0,"0"0"45"15,0 0-11-15,0 0-77 16,0 0-47-16,0 0-25 16,-26-72-9-16,26 72-20 15,15 6-120-15,11 20-28 16,-1 5-63-16,-1 6-215 0</inkml:trace>
  <inkml:trace contextRef="#ctx0" brushRef="#br0" timeOffset="53206.13">3427 2835 894 0,'0'0'176'0,"0"0"-37"15,-6-96 58-15,6 69-95 16,0 9-33-16,0 4-24 15,0 9-13-15,0 3-2 16,0 2-21-16,0 0-8 16,0 9-2-16,0 21-6 0,0 15 7 15,3 6 0-15,3-2 2 16,4 0-4-16,-1-8 2 16,0-7-2-16,5-9-6 15,-6-7-8-15,-2-12 3 16,-4-2 3-16,6-4-2 15,-2 0 12-15,4-10 0 16,10-22 2-16,-3-7-2 16,2 0 2-16,-5 1-2 15,2 5 1-15,-5 6 2 16,-4 6-3-16,2 10 0 16,-3 3-1-16,3 8 0 0,4 0-6 15,5 0-13-15,6 19-32 16,0 6-53-16,0 6-12 15,-2 0-36-15,4-4-61 16,-1-9-71-16,1-8-144 16</inkml:trace>
  <inkml:trace contextRef="#ctx0" brushRef="#br0" timeOffset="53604.97">3983 2853 422 0,'0'0'215'15,"0"0"2"-15,0 0-13 16,6-110-40-16,-9 92-45 15,-7 5-30-15,-7 6-26 16,-7 7-22-16,-1 0-19 0,-3 16-9 16,2 17-6-1,7 4-6-15,4 6 3 0,12-3-4 16,3-4-1-16,0-5-1 16,25-9-2-16,10-11-1 15,5-11-16-15,3 0-24 16,-4-15-3-16,-3-19 7 15,-6-9 16-15,-6-14 9 16,2-7 8-16,-14-11 8 16,-4-9 0-16,-5-3 1 15,-3-5 1-15,0 9 4 16,-9 15 7-16,-5 25 32 0,0 23 5 16,8 13 11-1,4 7-13-15,-6 38-41 0,1 28-5 16,0 23 0-16,7 6 1 15,0 0-3-15,0-5-5 16,10-5 1-16,-4-10-51 16,-4-12-117-16,4-14-133 15,14-16-482-15</inkml:trace>
  <inkml:trace contextRef="#ctx0" brushRef="#br0" timeOffset="55464.96">4837 2357 814 0,'0'0'75'0,"0"0"13"16,0 0 56-16,0 0 13 15,0 0-85-15,0 0-60 16,0 0-8-16,-40 84 6 16,26 1 10-16,5 4-16 0,1-6 0 15,1-1-3-15,-2-11 2 16,3-10-3-16,3-10-4 15,3-12-24-15,0-11-59 16,0-8-72-16,0-19-80 16,0-1-194-16</inkml:trace>
  <inkml:trace contextRef="#ctx0" brushRef="#br0" timeOffset="56190.96">4632 2715 754 0,'0'0'117'16,"0"0"6"-16,0 0 29 0,0 0-69 16,0 0-57-1,0 0-21-15,104-51-1 0,-30 24-2 16,0-5-2-16,0-3-2 16,-12-4-7-16,-7-2-30 15,-16 0 0-15,-10 3 10 16,-19 8 17-16,-7 8 12 15,-3 6 6-15,-3 6 15 16,-14 7 25-16,-5 3 7 16,1 7-14-16,-3 28 0 15,-1 14-5-15,1 11 8 16,8 9-6-16,4 3-14 0,4 0-4 16,6-2-6-1,2-5-8-15,0-6 0 0,10-10-2 16,6-6-1-16,-2-11-1 15,8-10-2-15,-4-9 1 16,7-13-2-16,2 0-8 16,0-13-7-16,-5-19-8 15,-2-13 6-15,-4-2 10 16,-10 0-4-16,0 5 9 16,-6 15 5-16,0 12 1 15,0 6 8-15,0 9 8 16,0 0-4-16,5 14-13 15,8 16 1-15,5 7 2 16,7 3-2-16,2-2 0 16,3-6-1-16,-1-5 0 15,1-9 1-15,2-6-1 0,-1-12 2 16,-1 0-2-16,-2-8 0 16,-4-18 0-16,-4-7-1 15,-4-8-2-15,-8-8 3 16,-8-7 0-16,0-2 1 15,-8 9-1-15,-11 8 0 16,-1 19 4-16,1 13 0 16,1 9 14-16,0 14-3 15,3 26-9-15,3 17-1 16,6 4 4-16,6 2-3 16,6-6 1-16,21-6-4 0,13-10-3 15,14-11 0-15,10-13-3 16,7-14-28-16,0-3-102 15,-6-13-139-15,-12-15-361 16</inkml:trace>
  <inkml:trace contextRef="#ctx0" brushRef="#br0" timeOffset="58673.95">6395 2682 459 0,'0'0'440'16,"0"0"-355"-16,0 0 68 16,0 0 6-16,0 0-86 0,0 0-35 15,0 0-15-15,18-67-13 16,5 61-4-16,-4 6 3 16,0 0-5-16,-5 7-3 15,-2 20 5-15,-4 6-2 16,-1 11 2-16,-7 3-3 15,0 4-2-15,0 0 4 16,0-6-5-16,0-6 0 16,-7-4 0-16,7-11 0 15,0-7 1-15,0-10-1 16,0-3-5-16,0-4 5 16,0-10 3-16,11-24 3 0,6-12-4 15,1-8 0-15,-5 1-2 16,-1 5 2-16,-6 4 0 15,3 9 2-15,-3 9 5 16,-3 7 8-16,1 12 0 16,-2 7-10-16,2 0-7 15,7 9-5-15,5 16 4 16,4 11 1-16,-1 0 0 16,2 3 1-16,-2-1-1 15,-1-1 1-15,0-9 0 16,0-5-1-16,1-11-3 15,-5-6-1-15,-2-6 2 16,6 0 1-16,1-13-2 0,0-15 6 16,-2-10-3-1,-1-5 0-15,-1 0-1 0,-7-2 1 16,-6 7 4-16,0 4-2 16,-2 6 7-16,0 9-2 15,0 10 11-15,0 6 0 16,0 3-4-16,0 0-10 15,0 7-4-15,0 21-2 16,0 10 2-16,4 2 0 16,2 2 0-16,5-1 0 15,-2-6 0-15,7-8 0 16,-1-5 0-16,5-8-2 0,-2-6 0 16,2-8 0-1,3 0 2-15,1-18 0 0,5-9-1 16,3-11 0-16,-5-5 1 15,-1-6-2-15,-9-2 2 16,-2 0 2-16,-6 8-2 16,-5 6 0-16,-2 14 1 15,-2 7 0-15,0 7 8 16,0 8-1-16,0 1 1 16,0 7-9-16,0 25-3 15,-6 13 0-15,2 8 5 16,4 0-2-16,0-4 0 15,13-5-5-15,8-6 0 16,9-6-22-16,5-9-23 16,6-11-32-16,3-6-28 0,0-6-35 15,-4 0-13-15,-6-23 5 16,-3-9-6-16,-8-5 48 16,-7-3 80-16,-8 5 31 15,-8 2 26-15,0 7 103 16,0 4 16-16,0 3 1 15,-6 4-16-15,1 7-23 16,0 4-22-16,0 1-13 16,2 3-22-16,0 0-21 15,-2 0-12-15,-2 17-14 16,-1 10 0-16,0 6 3 16,3 3-6-16,4 0 0 15,1 0 4-15,0-1-4 16,0-3 0-16,7-9-4 0,4-5 2 15,0-4-5-15,0-8-3 16,-1-6 1-16,1 0 3 16,2-20 6-16,-2-8 1 15,2-3-1-15,-7-3 4 16,-4-1-2-16,0 2 2 16,2 4 5-16,-1 0-6 15,1 7 11-15,-1 8-4 16,0 6-2-16,-3 7-1 15,3 1-7-15,7 0-2 16,4 11-4-16,1 13 4 0,0 5 1 16,-3 4 1-1,-1 1-11-15,-3-1-11 0,-2-2-10 16,0-3-2-16,2-11 1 16,-1-3 1-16,-4-10 1 15,0 0 18-15,1-4 1 16,1 0 12-16,1 0 0 15,3-17 5-15,4-11 2 16,1-2 0-16,-1-1 9 16,2-2-3-16,0-4 0 15,0 3-2-15,0 5-2 16,-5 3 0-16,2 4 4 16,-5 3-2-16,-2 4-1 15,-2 6-2-15,0 6 4 0,-3 0-1 16,0 3-8-16,4 0-3 15,0 10-3-15,3 16-4 16,-1 8 7-16,4 3 0 16,-1 1-10-16,2-4-24 15,5-4-22-15,2-5-6 16,4-10-47-16,1-10-8 16,5-5-6-16,-1-2 26 15,-2-20 32-15,-1-14 36 16,-1-6 29-16,-1-7 5 15,-1-12 31-15,-6-4 12 16,-2-3 13-16,-7-1 11 16,-6 3 13-16,0 10 9 0,0 9 0 15,-3 8-6-15,-1 10-13 16,-1 13-5-16,1 5-9 16,4 10-25-16,-3 1-13 15,3 0-8-15,-2 16-15 16,-1 25 0-16,-1 17 0 15,-2 11 3-15,-2 3-6 16,1 0 3-16,1-5 0 16,0-7-2-16,-1-7-14 15,7-10-9-15,0-9-2 16,0-11-7-16,0-9 26 16,0-7-3-16,13-7 5 0,6-7 5 15,5-21 2-15,2-6 2 16,4-4 4-16,-2 1 0 15,2 2 6-15,-2 0 2 16,-3 6-4-16,-2 4-7 16,-7 8 0-16,0 8-3 15,-2 8-1-15,1 1-5 16,-2 2 3-16,-1 23-6 16,-4 5-35-16,-4 7-17 15,-4 2-30-15,0-1-22 16,0-3-3-16,-1-5 23 15,-8-6 5-15,-5-6 32 16,-2-11 36-16,-10-4 19 0,-3-3 0 16,-7 0 4-1,1-3 6-15,4-8 12 0,6-1 31 16,7-3-20-16,7-3-22 16,9-1-4-16,2-9-7 15,4-1-25-15,23-3-51 16,9-1-64-16,6 6-245 15</inkml:trace>
  <inkml:trace contextRef="#ctx0" brushRef="#br0" timeOffset="59355.94">8765 2691 686 0,'0'0'203'0,"0"0"-82"15,0 0 19-15,0 0-58 16,0 0-46-16,85-75-6 16,-58 51 5-16,-2-4-13 15,-1-5-5-15,-2 2-2 16,-5 0-5-16,-4-1-2 16,-7 6 1-16,-6 1 6 15,0 9 6-15,0 6 0 16,-13 10-4-16,-10 0-17 15,-5 21-1-15,-5 16 0 16,3 8-1-16,6 4 1 16,8 3 0-16,7-1-5 0,9-3-7 15,0-13-12-15,6-6-13 16,16-9-9-16,10-13 22 16,5-7 20-16,6 0 5 15,-1-11 0-15,-2-14 4 16,-1-8 3-16,0-3 12 15,-6-1 9-15,-5 4-8 16,-5 7-3-16,-6 7-4 16,-6 6-10-16,-1 4-2 15,-5 9-1-15,-1 0-2 16,-1 7-10-16,-1 19-18 16,-2 8-13-16,0 6-7 0,0 4-15 15,-12-5 12-15,-9 0 22 16,0-4 8-16,0-1 8 15,9-4-2-15,9-4 17 16,3-4 1-16,0-8 0 16,3-10 35-16,11-4 18 15,5 0 28-15,6-10 6 16,7-10-36-16,7-6-8 16,1-3-10-16,5 3-16 15,-1 1-3-15,-5 5-13 16,-6 7 0-16,-5 3-2 15,-13 7-5-15,-6 3-24 16,-8 0-21-16,-1 0-22 16,-3 10-25-16,-17 7 16 15,-7 6-90-15,2-3-184 0</inkml:trace>
  <inkml:trace contextRef="#ctx0" brushRef="#br0" timeOffset="61499.94">10042 2716 796 0,'0'0'128'16,"0"0"-62"-16,0 0 89 0,0-108-37 16,-15 90-37-16,-6 13-39 15,-7 5-19-15,-9 0-10 16,-1 17 4-16,1 7-2 15,14 4-4-15,10-2-9 16,13-1-2-16,0-5 0 16,23-4-2-16,17-14 2 15,19-2 0-15,12-18 3 16,1-19-3-16,-4-14-7 16,-7-10-6-16,-12-11-3 15,-9-13-3-15,-10-13 9 16,-8-2 7-16,-14 10 3 15,-5 16 2-15,-3 25 1 16,-3 17 15-16,-5 22 9 16,-2 10 13-16,-4 19-9 0,-6 46-26 15,-5 32 10 1,-5 25 10-16,9 11-13 0,6-1 1 16,6-3-5-16,5-12 0 15,0-12-6-15,3-12-2 16,1-16 0-16,0-14 0 15,0-17-3-15,6-18-10 16,1-12-17-16,1-16-17 16,4 0 7-16,4-37 1 15,4-16 28-15,-1-15-55 16,-6-2 10-16,-10-1 3 16,-3 5 6-16,0 9 11 0,-12 14 29 15,-1 20 7-15,3 12 6 16,9 7 31-16,1 4 1 15,0 0-35-15,23 7-1 16,4 8-2-16,11-7 3 16,3-2-3-16,-2-6-2 15,7 0-1-15,-3 0-75 16,0-16-97-16,-4 0-168 16</inkml:trace>
  <inkml:trace contextRef="#ctx0" brushRef="#br0" timeOffset="62003.96">11089 2495 1029 0,'0'0'135'16,"-4"-104"4"-16,4 68 9 16,0 10-37-16,0 11-50 15,0 11-29-15,0 4-7 16,2 0-16-16,9 17-7 0,4 20-2 16,9 17 0-1,-5 3 4-15,1 5-4 0,-5-1 0 16,-2-8 0-16,-1-2-1 15,0-12-11-15,-4-10-8 16,0-9-11-16,0-14 5 16,-5 0 3-16,4-6 4 15,2-7 16-15,5-21 2 16,5-18 2-16,2-8 0 16,-3-4 0-16,2-6-1 15,-4 0 5-15,2 4-3 16,2 2 3-16,-2 6-1 15,-2 11-1-15,0 7 3 16,-5 13-4-16,-3 12-2 16,3 9 0-16,3 0-11 0,3 27-22 15,1 12-64-15,-2 13-47 16,-6 0-79-16,-4-2-151 16</inkml:trace>
  <inkml:trace contextRef="#ctx0" brushRef="#br0" timeOffset="62639.96">11608 2705 872 0,'0'0'138'0,"0"0"-19"0,0 0 31 15,20-120-69-15,-1 92-43 16,8-3-24-16,0 0-2 15,0 2-7-15,-5 3-3 16,-2 1 2-16,-7 8-3 16,-7 1 5-16,-5 4 14 15,-1 2 11-15,0 4 3 16,-13 3-18-16,-11 3-10 16,-7 4-5-16,-5 23-1 15,2 10 0-15,4 7 0 16,12 1 0-16,10 0-1 15,8-2-1-15,0-2 2 16,15-3 0-16,14-5-5 0,5-12 4 16,5-7-2-1,5-6-5-15,-4-8 4 0,3 0-1 16,-2-16 5-16,-3-14 2 16,-5-2 1-16,-5-1-5 15,-6 1 4-15,-8 0 0 16,-3 3 15-16,0 1-6 15,-2 1 2-15,3 5-3 16,-2 3-10-16,1 5 1 16,4 10-1-16,-1 4-7 15,0 0-5-15,0 14-25 16,-8 13-13-16,1 8 1 0,-7 5-14 16,0-1-8-1,-3 0-4-15,-9-1 16 0,0-5 28 16,-2-4 17-16,3-6 14 15,3-8 4-15,4-7-2 16,1-5 22-16,3-3 15 16,0 0 2-16,21 0 22 15,10-11-22-15,7-11-32 16,12-6-9-16,2-5-78 16,1 0-90-16,-1-4-192 15</inkml:trace>
  <inkml:trace contextRef="#ctx0" brushRef="#br0" timeOffset="63269.94">12596 1833 745 0,'0'0'55'16,"-8"-119"61"-16,-7 83 72 16,5 15-15-16,4 14-76 15,2 7-29-15,-6 42-47 16,8 29-17-16,0 17 36 15,2 15-17-15,2 12-9 16,11 4-3-16,0 1-10 16,-5-9 2-16,-5-9-3 15,-3-15-1-15,0-15-8 16,0-11-51-16,0-18-54 0,-1-13-54 16,1-15-90-1,0-10-145-15</inkml:trace>
  <inkml:trace contextRef="#ctx0" brushRef="#br0" timeOffset="63646.95">12490 2582 301 0,'0'0'556'0,"0"0"-396"15,0 0 60-15,0 0-65 16,0 0-58-16,0 0-40 15,23-100-23-15,11 84-12 16,7 3-12-16,3 7-3 16,-1 0-5-16,-3 6 0 0,-1 0-4 15,-3 0-1-15,-3 2-15 16,-6 12-24-16,-8 3-31 16,-7-1 5-16,-7 6 10 15,-5 6 16-15,0-2 24 16,-11 4 13-16,-4-2 5 15,0-1-2-15,6 1 2 16,5-5 0-16,4-1 0 16,0-5-1-16,1-4 1 15,13-3-8-15,5-9-7 16,5-1-28-16,6 0-53 16,-2-15-50-16,1-11-28 0,-1-10-106 15</inkml:trace>
  <inkml:trace contextRef="#ctx0" brushRef="#br0" timeOffset="63841.21">13024 2105 644 0,'0'0'230'16,"0"0"-90"-16,0 0 39 15,0 0-35-15,0 0-80 16,0 0-43-16,-53-86-11 15,53 86-10-15,0 11-24 16,11 19-70-16,7 12-35 0,6 7-81 16,1 2-124-1</inkml:trace>
  <inkml:trace contextRef="#ctx0" brushRef="#br0" timeOffset="64088.62">13337 2318 842 0,'0'0'165'16,"0"0"8"-16,0 0 15 15,0 0-82-15,0 0-40 16,0 0-28-16,-93-61-27 0,64 106-7 16,4 13-1-1,11 7-2-15,10-4 2 0,4-2-6 16,7-8 2-16,23-13-6 15,8-9-35-15,8-16-61 16,3-10-58-16,0-3-98 16,1-10-141-16</inkml:trace>
  <inkml:trace contextRef="#ctx0" brushRef="#br0" timeOffset="64763.94">13606 2392 843 0,'0'0'143'0,"0"0"-20"16,0 0-12-16,0 0-66 0,0 0-17 15,0 0 1-15,24 20-7 16,6-13-9-16,4-7-10 16,2 0 0-16,0-1-2 15,-3-17-1-15,-7-2 2 16,-2-1-1-16,-9-2 0 15,-6 2 2-15,-7 2 2 16,-2 3 5-16,0 0 6 16,-20 9 3-16,-10 7-17 15,-6 0 6-15,-1 6 0 16,0 16 0-16,4 8 6 16,8 9 0-16,7 2-3 0,9 4-6 15,9 0-4-15,0-4-2 16,16-1 1-16,13-8-10 15,3-8-35-15,4-9-16 16,4-9-20-16,1-6 16 16,-1 0 25-16,-2-19 39 15,0-11 1-15,-4-7 0 16,-4-9 2-16,-7 1 3 16,-7 2 10-16,-7 2 23 15,-6 10 6-15,-3 10 21 16,0 6-9-16,0 10 4 15,0 3-12-15,0 0-12 16,2 2-16-16,6 0-17 16,4 2-3-16,8 15 0 15,-2 8 0-15,1 3-2 0,-7 2-3 16,-1 3-21-16,-7 1-29 16,-4-1-3-16,0-4-21 15,0 1-17-15,0 1 2 16,0-5 26-16,0-1 54 15,0-7-49-15,-11-6-6 16,-9-5-19-16,-9-5 8 16,-2-2 39-16,1 0 26 15,-1 0 0-15,4 0 15 16,5-9 0-16,7-5-3 0,7-4-137 16,6-5-329-1</inkml:trace>
  <inkml:trace contextRef="#ctx0" brushRef="#br0" timeOffset="65274.83">14525 2069 14 0,'0'0'1000'16,"0"0"-892"-16,0-102 58 16,6 80-37-16,2 8-34 15,-3 7-53-15,-3 6-22 16,2 1-15-16,4 0-5 15,1 18-4-15,4 16-1 16,-4 10-2-16,-7 6-27 16,-2 5-11-16,0 1 1 15,-6-1-9-15,-5-2 14 16,1-7 7-16,-3-2 1 16,1-10 11-16,0-3 14 0,-3-5 3 15,3-9 3-15,3 1 4 16,0-7-4-16,4-2 7 15,1 2 8-15,1-1-1 16,1 2 5-16,1 2-7 16,1 3-5-16,0 3-3 15,0-2-1-15,0 1-3 16,6 0-1-16,0 2-20 16,6-1-90-16,-3-1-137 15,1-4-254-15</inkml:trace>
  <inkml:trace contextRef="#ctx0" brushRef="#br0" timeOffset="65528.96">14523 3121 958 0,'0'0'146'0,"0"0"-43"15,0 0 50-15,0 0-84 16,0 0-45-16,0 0-19 16,0 0-4-16,-1-13 1 15,1 23-2-15,0-3-2 16,0-2-6-16,0-1-31 0,0-4-38 16,0 0-32-1,0 0-36-15,-6-16-235 0</inkml:trace>
  <inkml:trace contextRef="#ctx0" brushRef="#br0" timeOffset="66990.87">907 4412 1166 0,'0'0'109'0,"0"0"-71"16,0 0 96-16,0 0-37 16,0 0-69-16,-81-32-20 15,62 81-5-15,1 14-3 16,6 9-1-16,12-2 0 15,3-2-15-15,27-6-17 0,13-8-5 16,3-11-8-16,-1-12-2 16,-9-5 10-16,-11-11 3 15,-6-4-22-15,-10-2-15 16,-5 1 30-16,-4 4-10 16,-9 5 23-16,-21 3 11 15,-6 4-5-15,-3-3 3 16,-1-4 3-16,0 1-6 15,5-8 16-15,4-4 7 16,7-5 0-16,6-3 2 16,5 0-2-16,7-14-2 15,6-16-67-15,13-11-193 16,26-8-150-16</inkml:trace>
  <inkml:trace contextRef="#ctx0" brushRef="#br0" timeOffset="67598.92">1400 4724 270 0,'0'0'755'16,"0"0"-648"-16,0 0 62 15,0 0-34-15,-101-16-56 16,62 28-31-16,5 15-26 16,4 8-7-16,9 4-8 15,9 1-5-15,8 0-2 16,4-6 0-16,3-6-2 0,15-6 0 15,12-11-4 1,1-11 0-16,5 0-16 0,-1-22-7 16,-3-17-10-16,-4-12-19 15,-5-11 0-15,-10-3-9 16,-10-2 16-16,-3 1 21 16,-11 6 23-16,-14 8 7 15,-3 7 5-15,-2 8 22 16,8 7-2-16,4 7 20 15,12 9 1-15,6 1-18 16,0 3-14-16,15 1-12 16,22-3-2-16,12 3-6 15,10 1-5-15,-3-3-24 16,1 0-21-16,-7-2 5 0,-9-3-17 16,-10-2 15-16,-12-7 25 15,-11-3 16-15,-8-2 12 16,0 1 7-16,-3 2 9 15,-10 6 25-15,2 5 24 16,1 6 4-16,4 8 3 16,6 2-21-16,0 0-10 15,0 5-23-15,-3 31-14 16,3 18 4-16,0 21 26 16,0 8-14-16,0 11-2 15,0 3-9-15,0 0-1 16,0 3-8-16,0-6-1 15,0-7 1-15,0-14-10 0,0-18-37 16,7-16-30-16,2-13-68 16,-1-12-74-16,5-14-135 15</inkml:trace>
  <inkml:trace contextRef="#ctx0" brushRef="#br0" timeOffset="68400.92">1955 4412 935 0,'0'0'102'0,"0"0"-37"16,0 0 69-16,0 0-73 16,0 0-51-16,0 0-10 15,-32 43 2-15,32-25-2 16,15-6-8-16,2-5-5 16,3-7-13-16,1 0-10 15,-6-2 5-15,-6-15 3 16,-3-9 8-16,-6-2 9 15,0 1-7-15,0 5 18 0,-6 3 0 16,-3 5 1-16,3 8 2 16,0 3 7-16,0 3 7 15,-6 0-16-15,0 19 1 16,0 14-4-16,0 5-1 16,9 3-77-16,3 0-124 15,0-1-190-15</inkml:trace>
  <inkml:trace contextRef="#ctx0" brushRef="#br0" timeOffset="68700.92">2087 4919 971 0,'0'0'173'0,"0"0"-75"16,0 0 63-16,0 0-72 15,0 0-69-15,0 0-17 16,-18 21-1-16,18-8 1 16,0-1-2-16,3-3-1 15,9-2 2-15,-6-3-5 16,-3-4 3-16,-3 0-13 16,0 0 6-16,0 0 3 15,0-20-16-15,-16-4-18 16,-1 5-8-16,-4 9-11 15,2 6-22-15,4 4-35 16,2 0-54-16,-1 10-137 0</inkml:trace>
  <inkml:trace contextRef="#ctx0" brushRef="#br0" timeOffset="77918.92">3018 4341 994 0,'0'0'133'0,"0"0"-43"16,0 0 37-16,0 0-7 15,0 0-41-15,0 0-68 16,0 0-6-16,-71 71 0 15,48 25 4-15,2 4-5 16,12 4-3-16,9-6 0 16,0-10-1-16,3-19-1 15,15-14 1-15,3-17 3 16,4-12-3-16,5-14 0 0,4-12-7 16,4 0-16-16,2-15-51 15,-1-13-69-15,-5-8-96 16,-7-2-178-16</inkml:trace>
  <inkml:trace contextRef="#ctx0" brushRef="#br0" timeOffset="78494.92">3179 4921 784 0,'0'0'187'0,"0"0"-56"16,0 0 53-16,0 0-67 0,0 0-66 15,0 0-26-15,31-35-17 16,7 12-6-16,2-4-1 16,2-3-2-16,-2-3 0 15,-10-3-1-15,-3 1-14 16,-11 0-15-16,-10 9 22 16,-6 1 9-16,0 9 0 15,-14 5 3-15,-11 2-1 16,-4 9-1-16,-2 0 4 15,-2 22-1-15,-1 16 3 16,3 11-1-16,7 7-1 16,8 1 1-16,11 2-4 15,5-8-2-15,18-10 0 0,21-9-4 16,22-17 4-16,14-15 0 16,11 0-3-16,2-23-12 15,-7-14-17-15,-15-12 0 16,-4-17 4-16,-14-12-6 15,-7-8 18-15,-15-4 14 16,-14-2 2-16,-12 5 5 16,0 9 4-16,-12 14 31 15,-12 20 20-15,2 18-11 16,5 13 11-16,7 10-5 16,4 3-23-16,3 24-18 15,3 27-11-15,0 18 10 16,0 9-3-16,0 10-9 0,0 5 4 15,0 4-5 1,0-1-1-16,0-9 1 0,-3-13-7 16,0-14-26-16,-2-13-42 15,5-16-73-15,0-9-96 16,0-20-172-16</inkml:trace>
  <inkml:trace contextRef="#ctx0" brushRef="#br0" timeOffset="78690.97">3770 4720 906 0,'0'0'196'0,"0"0"-104"16,0 0 55-16,0 0-47 15,0 0-62-15,0 0-38 16,116-38 0-16,-62 23-26 15,-5-6-121-15,-5-3-210 16</inkml:trace>
  <inkml:trace contextRef="#ctx0" brushRef="#br0" timeOffset="81036.92">4824 4406 925 0,'0'0'160'0,"0"0"-31"15,5-111 24-15,-1 92-47 16,-4 10-38-16,2 7-32 16,0 2-20-16,7 5-12 15,5 31 1-15,3 15-2 16,3 13 3-16,0 5-5 15,-5 4 2-15,1-1-2 16,-4-1 1-16,-1-1-2 16,2-11 0-16,-2-14-2 0,-2-10 1 15,1-11-15 1,-4-13-5-16,0-6 2 0,-4-5-5 16,6-14 18-16,-2-22 6 15,3-22-1-15,2-9 0 16,2-1 0-16,-2-4 1 15,-2 3 2-15,1 6-2 16,2 4 4-16,-3 6 2 16,1 7-4-16,-2 8 1 15,1 10-3-15,-2 11 0 16,6 9-1-16,0 8-15 16,6 0-64-16,3 26-31 15,-2 14-55-15,0 8-72 16,-6 1-159-16</inkml:trace>
  <inkml:trace contextRef="#ctx0" brushRef="#br0" timeOffset="81695.92">5348 4816 932 0,'0'0'80'16,"0"0"57"-16,18-126-24 16,0 86-59-16,6 2-34 15,-4 5-10-15,3 3 0 0,-5 6-3 16,-9 4-2-16,-3 7 11 16,-6 3 16-16,0 5 7 15,-3 2-3-15,-19 3-16 16,-10 0-11-16,-7 16-6 15,-1 15 2-15,9 5 2 16,4 7-2-16,9 3-1 16,12 6-3-16,6-3 1 15,3-2 0-15,24-7-1 16,12-11 1-16,8-8-2 16,6-13-3-16,2-8 3 15,0 0 0-15,-6-19-4 16,-6-11-3-16,-8-3-3 0,-7-1 10 15,-13 3 0 1,-4 2 0-16,-8 3 1 0,-3 3 8 16,1 5 2-16,-1 4 5 15,2 7-10-15,0 1 0 16,-1 6-6-16,5 0-2 16,5 0-4-16,3 18-8 15,4 9-1-15,-5 4-21 16,-4 6-7-16,-6 2 2 15,-3-3-2-15,-3 0 13 16,-15-3 8-16,-2-4 9 16,1-2 4-16,2-7 6 15,6-5 3-15,5-4 0 16,6-4-1-16,0-6-6 0,17-1 4 16,17 0 0-16,14-22 2 15,7-10-46-15,-1-11-56 16,4-6-23-16,-3-14 0 15,-3-9-63-15,-2-7 21 16,-3-3-24-16</inkml:trace>
  <inkml:trace contextRef="#ctx0" brushRef="#br0" timeOffset="81883.92">6284 4131 443 0,'0'0'199'16,"0"0"-7"-16,0 0-5 15,0 0-43-15,-69-102-27 16,57 102-37-16,0 6-30 15,0 28-24-15,-1 17-1 0,1 15-3 16,3 7-12-16,6 8-3 16,2 4-7-16,1-2 0 15,0-1-2-15,0-5-34 16,0-13-73-16,4-11-104 16,0-19-137-16</inkml:trace>
  <inkml:trace contextRef="#ctx0" brushRef="#br0" timeOffset="82183.92">6200 4628 942 0,'0'0'151'16,"0"0"17"-16,0 0-23 15,0-98-49-15,10 80-47 16,1 4-21-16,5 2-13 15,2 8-9-15,5 4-5 16,2 0-1-16,-2 22-3 16,0 11 2-16,-8 9-11 15,-2 5-15-15,-3 2-13 16,-3-3-16-16,-6-2-6 16,-1-4-20-16,0-9-20 15,0-6 21-15,-1-6 10 0,-6-10-39 16,-1-3 13-1,2-6-80-15,2 0-38 0</inkml:trace>
  <inkml:trace contextRef="#ctx0" brushRef="#br0" timeOffset="82387.84">6466 4325 738 0,'0'0'112'0,"0"0"11"16,0 0-12-16,0 0-62 15,0 0-49-15,0 0-7 16,-18-3-35-16,21 36-28 0,9-2-85 16,-1 2-123-16</inkml:trace>
  <inkml:trace contextRef="#ctx0" brushRef="#br0" timeOffset="82627.92">6703 4460 835 0,'0'0'174'16,"0"0"9"-16,0 0-20 15,0 0-62-15,0 0-42 16,0 0-34-16,-70-26-14 15,42 65-3-15,3 10-6 0,6 11-2 16,7 8 0-16,12-3 0 16,0-7-5-16,5-13-45 15,14-12-37-15,8-15-72 16,3-11-112-16,1-7-124 16</inkml:trace>
  <inkml:trace contextRef="#ctx0" brushRef="#br0" timeOffset="83285.92">6850 4643 802 0,'0'0'129'0,"0"0"52"16,0 0-10-16,0 0-100 16,0 0-58-16,0 0-2 15,-29 24 2-15,47-5-4 16,4 1-6-16,2-2-3 15,3-7-1-15,1-5 1 16,-4-6 0-16,4 0-6 16,-4-12-3-16,0-15 8 15,-4-8 0-15,-4-10 2 16,0 0 3-16,-8 3-3 16,-1 3 3-16,-7 10 11 15,0 5 12-15,-10 10 4 0,-4 7 2 16,-4 7-13-16,-4 4-7 15,-3 25-5 1,-1 8-7-16,6 11 4 0,6 4-4 16,8 9-1-16,6-6 0 15,0-2-3-15,1-12-5 16,16-12-33-16,5-10-14 16,5-12 8-16,3-7-16 15,4 0 35-15,-4-23 21 16,0-16 7-16,1-9 2 15,-1-5 4-15,-3-6 17 16,0 4 6-16,-9 10-6 16,-5 12 6-16,-4 10 12 15,-6 11-6-15,0 4-9 16,-1 8-16-16,4 0-8 0,2 0-2 16,0 16-4-16,2 7 1 15,-5 7-5-15,-1 6-38 16,-2 2-15-16,-2 1-37 15,0-5-47-15,0-3-10 16,0 2 40-16,0-5 51 16,6-1 64-16,-5-5 12 15,-1-4-12-15,-34-8-60 16,-6-1 3-16,4-1-33 16,8-4 64-16,10 0 24 15,6-4-9-15,12 0-74 16,0-9-231-16</inkml:trace>
  <inkml:trace contextRef="#ctx0" brushRef="#br0" timeOffset="83520.92">7795 4464 975 0,'0'0'213'15,"0"0"-94"-15,0 0 27 16,0 0-49-16,0 0-70 16,0 0-26-16,82-62-1 15,-54 62-1-15,-5 0-28 0,-4 2-58 16,-8 13-48-16,-11 3-70 16,0 5-64-16,-17 6-136 15</inkml:trace>
  <inkml:trace contextRef="#ctx0" brushRef="#br0" timeOffset="83693.92">7722 4831 833 0,'0'0'181'16,"0"0"33"-16,0 0 0 16,0 0-100-16,109-9-86 15,-62 3-15-15,-6-2-12 0,-7 2-1 16,-2-6-6-16,-7 2-77 15,-6 1-110 1,-8-1-198-16</inkml:trace>
  <inkml:trace contextRef="#ctx0" brushRef="#br0" timeOffset="84517.93">7755 4467 697 0,'0'0'113'0,"0"0"25"16,0 0 10-16,0 0-28 15,0 0-27-15,0 0-43 16,-33-22-5-16,33 20 0 16,28 0-14-16,14-5-5 15,12-1-1-15,4 0-11 16,-4-2-13-16,-5-2 1 15,-1 1-3-15,-7 2 1 0,-8 3-35 16,-12 3-29-16,-12 0-9 16,-6 3-4-16,-3 0-6 15,0 0 6-15,-6 10 11 16,-12 8 24-16,0 2-67 16,3-2-83-16,6-5-120 15</inkml:trace>
  <inkml:trace contextRef="#ctx0" brushRef="#br0" timeOffset="101083.92">8629 4425 978 0,'0'0'145'16,"0"0"-56"-16,0 0 35 15,0-119-18-15,13 92-35 16,2 1-44-16,0 8-4 16,0 4-8-16,-1 7 1 0,-4 5-9 15,5 2-3-15,0 0-4 16,0 17-1-16,3 13 1 16,-5 13 1-16,-3 5-1 15,-6 6 0-15,-4 1-1 16,0-2-8-16,0-1-8 15,-7-8-5-15,-3-6-8 16,3-5 2-16,4-14 5 16,0-5 2-16,1-10 16 15,2-4 3-15,0 0 2 16,0-14 9-16,0-21 14 16,0-16-15-16,6-1 6 15,11 0 2-15,2 0 4 0,1 4-3 16,2 9 0-16,-1 0 5 15,1 7-11-15,-3 10 8 16,-2 5-6-16,3 7-8 16,-1 8-4-16,3 2-1 15,3 10-1-15,-1 20 0 16,-3 12-1-16,-3 5 2 16,-3 6-1-16,-3-4-2 15,-9 3-7-15,0-4-7 16,-3-1-10-16,0-5-13 15,0-8-23-15,0-8-14 16,0-11-46-16,0-14-94 0,16-1-164 16</inkml:trace>
  <inkml:trace contextRef="#ctx0" brushRef="#br0" timeOffset="103934.92">5026 6128 839 0,'0'0'174'16,"0"0"-61"-16,0 0 71 15,0 0-39-15,0 0-63 16,0 0-51-16,0 0-8 15,0-20-8-15,0 43-9 16,-4 26-4-16,-4 21 4 16,-5 12 2-16,0-2-3 15,-4 3-5-15,6-8 0 16,2-6-2-16,3-6 1 16,2-12 0-16,3-13-23 15,1-13-28-15,0-10-67 0,0-11-22 16,0-4-49-16,11-7-71 15,6-27-346-15</inkml:trace>
  <inkml:trace contextRef="#ctx0" brushRef="#br0" timeOffset="104465.9">5261 6363 926 0,'0'0'121'16,"0"0"0"-16,0 0 53 16,0 0-78-16,0 0-49 15,0 0-32-15,0 4-5 16,-4 37-5-16,-3 10 5 15,-4 5 3-15,1 0-9 16,-3-1 0-16,0-4-4 16,4-10 3-16,1-8-4 15,3-10 1-15,4-11-1 16,1-8 0-16,0-4-5 16,0 0 3-16,0-10 2 15,0-25 0-15,10-18-9 16,3-11-3-16,0-11 3 0,0-2 3 15,-5-9 0-15,-2 8 6 16,1 10-2-16,0 19 6 16,-1 21-2-16,-3 8 3 15,-2 12 8-15,1 3 1 16,1 2 0-16,0 0-9 16,3-1-4-16,9-2-9 15,9 3 3-15,7 0 2 16,2 3-6-16,-3 0-26 15,-5 0-26-15,-2 13-40 16,-7 6-42-16,-4 6-45 16,-12 1-104-16,0 4-373 0</inkml:trace>
  <inkml:trace contextRef="#ctx0" brushRef="#br0" timeOffset="104676.9">5224 6575 337 0,'0'0'552'0,"0"0"-446"16,0 0-1-16,0 0 20 15,0 0-58-15,106-67-41 16,-68 54-7-16,6-3-13 16,-6 7-6-16,-4 2 0 15,-3 4-39-15,-10 3-84 0,-13 0-44 16,-8 17-99-16,-18 8-163 15</inkml:trace>
  <inkml:trace contextRef="#ctx0" brushRef="#br0" timeOffset="104873.24">5207 6814 286 0,'0'0'477'15,"0"0"-383"-15,0 0 44 16,0 0 24-16,0 0-69 15,0 0-43-15,89-37-11 16,-53 23-21-16,3 1-12 0,5-2-6 16,1 0 0-1,4 0-66-15,2-4-87 0,-5 0-98 16,-9-3-246-16</inkml:trace>
  <inkml:trace contextRef="#ctx0" brushRef="#br0" timeOffset="105178.77">5827 6001 825 0,'0'0'161'15,"0"0"-13"-15,0 0 30 16,0 0-76-16,0 0-47 0,0 0-43 15,0 0 0-15,-1 30-6 16,-1 33 32-16,-2 16-15 16,-2 5-9-16,-2 6-5 15,-4-1-6-15,3-9-1 16,-1-4-3-16,1-12 1 16,7-8-3-16,2-15-32 15,0-10-60-15,0-15-27 16,18-11-85-16,2-5-79 15,11-15-286-15</inkml:trace>
  <inkml:trace contextRef="#ctx0" brushRef="#br0" timeOffset="105442.9">6297 6176 792 0,'0'0'331'16,"0"0"-238"-16,0 0 64 15,0 0-44-15,0 0-64 16,0 0-40-16,95-64-5 16,-51 64-1-16,0 0-3 15,-5 0-3-15,-6 6-21 0,-9 10-59 16,-9 3-35-16,-12 8-93 15,-3 5-45-15,-15 6-213 16</inkml:trace>
  <inkml:trace contextRef="#ctx0" brushRef="#br0" timeOffset="105628.9">6283 6594 762 0,'0'0'230'0,"0"0"-104"15,0 0 54-15,0 0-81 16,0 0-75-16,108-41-10 0,-62 29-5 16,2 5-8-1,-5-1-2-15,-5 4-23 0,-6-2-76 16,-5 5-88-16,-7-6-134 16</inkml:trace>
  <inkml:trace contextRef="#ctx0" brushRef="#br0" timeOffset="107541.9">7231 6160 833 0,'0'0'100'15,"0"0"-29"-15,0 0 51 16,0 0-41-16,0 0-44 0,0 0-21 16,-85-62-15-16,61 62 2 15,6 0-3-15,3 1 1 16,6 2 0-16,5 0-1 16,4-3 1-16,0 0-1 15,0 0 0-15,0-19-2 16,16-10-3-16,5 0 0 15,1 2 5-15,-2 2 1 16,-1 6 1-16,-8 6 14 16,-1 3 7-16,-4 6 12 15,-4 0-15-15,1 4-11 16,-2 0-9-16,2 24 0 16,-3 18 4-16,0 11 5 15,0 8-6-15,-10 9 3 16,-8 4-2-16,0-2 0 0,-3-5-4 15,-1-9 0-15,1-9 2 16,1-7-2-16,1-13-1 16,1-7 1-16,2-7-1 15,-1-11-6-15,2 0-6 16,0-4 6-16,-4-6 5 16,5-20 1-16,1-9-2 15,4-6 1-15,9-3 4 16,0 6-2-16,0 11 6 15,6 6 3-15,6 10 4 16,3 5-3-16,6 6-9 16,3 0 1-16,6 23-2 0,2 9 0 15,-4 7-1-15,7 0-1 16,-2 2 1-16,-2-5-16 16,-3-2-41-16,0-7-46 15,0-6-30-15,2-9-62 16,-2-10-111-16</inkml:trace>
  <inkml:trace contextRef="#ctx0" brushRef="#br0" timeOffset="108156.9">7646 5980 906 0,'0'0'133'0,"0"0"-16"0,0 0 60 16,0 0-54-16,0 0-45 16,0 0-46-16,-28-65-17 15,20 72-12-15,-5 24 1 16,-8 17-1-16,-6 12 1 16,1 7-1-16,5 0-3 15,8-5 1-15,7-7-1 16,3-16-5-16,3-10 2 15,0-13-7-15,0-4-19 16,6-8-2-16,3-4-8 0,9 0 10 16,3-6 18-16,3-8 1 15,0 2 8-15,-2-1 1 16,-1 9 1-16,-2-4 0 16,-2 4 0-16,-4 3 1 15,2 1-2-15,-3 0-1 16,4-3 2-16,2 3 0 15,2-3-1-15,-2 0 1 16,-2-2 0-16,-5 1-4 16,-3 0 1-16,-3-6 3 15,-2-2 1-15,-3-5 4 16,0-3 0-16,0-2 9 16,0 0 19-16,0 2 0 15,-6 5 8-15,4 5-9 16,0 4 3-16,1 5 2 0,1 1-14 15,0 0-6-15,-2 0-10 16,-6 19-6-16,2 32 0 16,-3 14 0-16,0 13 5 15,3 3-5-15,2-4 1 16,1-1-4-16,1-4 0 16,2-9-22-16,0-6-55 15,0-12-94-15,5-18-189 16</inkml:trace>
  <inkml:trace contextRef="#ctx0" brushRef="#br0" timeOffset="111044.9">8352 6950 877 0,'0'0'171'0,"0"0"-75"16,0 0 107-16,0 0-72 15,0 0-71-15,0 0-32 16,0 0-17-16,1-14-7 16,-1 37-4-16,0 9 1 15,-12 13 0-15,1 3-1 16,-5-6-22-16,0-1-22 0,4-4-22 16,-2-11-17-16,4-7-30 15,7-12-66 1,3-7-72-16,8-9-132 0</inkml:trace>
  <inkml:trace contextRef="#ctx0" brushRef="#br0" timeOffset="111576.9">9081 6344 1090 0,'0'0'87'0,"0"0"61"15,0 0-6-15,0 0-65 0,0 0-44 16,-106-94-15-16,63 107-11 16,-14 26 0-16,-7 16-6 15,0 4 5-15,12 1-2 16,13-5-3-16,16 0-1 15,16-6 0-15,7-1 0 16,11-11 0-16,24-11-9 16,18-17 8-16,12-9-2 15,8-21-6-15,-4-29-17 16,-2-19-18-16,-12-18-8 16,-13-19 13-16,-12-14 3 0,-11-8 25 15,-13-7 7 1,-6 1 8-16,-4 12-3 0,-13 19 1 15,1 31 34-15,4 33 10 16,5 21-7-16,4 14 11 16,3 4-37-16,0 10-13 15,0 31-3-15,15 28 3 16,4 27 3-16,5 8-2 16,-3 5 1-16,-2 10-1 15,-1 0-1-15,-6-4-2 16,6-10-7-16,-5-17-83 15,5-18-35-15,3-17-106 16,0-23-110-16,4-25-391 0</inkml:trace>
  <inkml:trace contextRef="#ctx0" brushRef="#br0" timeOffset="111905.9">9668 5896 960 0,'0'0'107'16,"0"0"54"-16,-29-100 14 15,23 87-61-15,5 7-58 16,-1 6-28-16,-3 2-14 0,-5 38-14 15,-4 18 2-15,0 22 0 16,5 12 2-16,7 6-2 16,2 5-2-16,6-3-1 15,21-12 1-15,8-14-2 16,11-16-6-16,6-13-37 16,8-16-69-16,1-17-50 15,-3-12-84-15,-10-3-214 16</inkml:trace>
  <inkml:trace contextRef="#ctx0" brushRef="#br0" timeOffset="112557.9">9976 6057 802 0,'0'0'203'0,"0"0"-30"15,0 0 11-15,8-104-62 16,-5 88-41-16,-2 7-30 16,1 7-8-16,-1 0-19 15,-1 2-8-15,4 0-13 16,4 2-3-16,9 29-1 15,5 10 0-15,6 18 1 16,-3 8 0-16,-2-1 1 0,-5-1-1 16,-2-8 0-16,-1-14-7 15,-3-9-10-15,-3-13-13 16,-3-9 0-16,-1-9 5 16,-2-3-1-16,3 0 22 15,5-33 3-15,3-12 2 16,6-18 0-16,-7-5 1 15,1-4-2-15,0 3 3 16,-1 6-2-16,-3 8 1 16,3-2 4-16,2 6 2 15,-2 0 0-15,5 10-6 16,-3 6-1-16,2 13-1 16,-4 10-2-16,2 9 1 15,1 3-12-15,4 19-56 0,3 24-28 16,-3 18-50-16,-4 6-56 15,-8 4-157-15</inkml:trace>
  <inkml:trace contextRef="#ctx0" brushRef="#br0" timeOffset="112829.54">10663 6434 950 0,'0'0'143'16,"0"0"45"-16,0 0-3 16,0 0-85-16,0 0-59 0,0 0-31 15,-16-53-9-15,16 82-1 16,0 12-1-16,0 8 1 16,0 4 0-16,0-2-1 15,0-6-1-15,0-5-29 16,0-13-37-16,0-9-35 15,0-9-42-15,0-9-54 16,2 0-32-16,12-35-75 16</inkml:trace>
  <inkml:trace contextRef="#ctx0" brushRef="#br0" timeOffset="113008.9">10657 5992 861 0,'0'0'114'0,"0"0"61"16,0 0-24-16,0 0-83 16,0 0-61-16,0 0-7 15,0 0-17-15,-20-12-83 16,33 30-9-16,3-4-96 16,-3-4-143-16</inkml:trace>
  <inkml:trace contextRef="#ctx0" brushRef="#br0" timeOffset="113390.52">10848 5570 941 0,'0'0'147'15,"0"0"5"-15,0 0 7 16,0 0-45-16,0 0-60 16,0 0-37-16,32 4-3 15,11 53 20-15,7 14-11 16,-4 13-5-16,-3 7-12 16,-7 8 3-16,-7 11-8 15,-8 0 0-15,-11 0-2 16,-7-4-1-16,-3-13 0 0,0-9-20 15,-9-6-23-15,-3-11-10 16,-4-14-20-16,-4-6 19 16,-7-18-110-16,-13-8 34 15,-6-13 43-15,-2-8-50 16,3 0 28-16,9-12-17 16,8-21 28-16,15-12-125 15</inkml:trace>
  <inkml:trace contextRef="#ctx0" brushRef="#br0" timeOffset="113684.9">11481 6124 1009 0,'0'0'92'0,"0"0"41"15,0 0 37-15,0 0-57 16,44-112-72-16,-20 98-31 16,1 2-10-16,9 5 0 0,-4 4-6 15,-3 3-45-15,-6 0-59 16,-6 16-72-16,-12 12-62 15,-3 9-123-15</inkml:trace>
  <inkml:trace contextRef="#ctx0" brushRef="#br0" timeOffset="113871.9">11447 6512 493 0,'0'0'358'0,"0"0"-171"16,0 0 31-16,0 0-28 15,0 0-109-15,91-39-40 16,-47 21-14-16,-4 2-21 0,4 3-5 16,-3 2-1-1,-5 2-45-15,4 5-92 0,-10 1-164 16,-9 0-264-16</inkml:trace>
  <inkml:trace contextRef="#ctx0" brushRef="#br0" timeOffset="116834.9">12260 5812 684 0,'0'0'261'16,"0"0"-159"-16,0 0 79 16,0 0-35-16,0 0-56 15,0 0-45-15,0 0-25 16,2-87-13-16,-19 121-7 16,-10 15 2-16,-4 10 2 15,1 4-2-15,2-1-1 16,3-4-1-16,1-3 0 15,6-7 3-15,2-5-3 16,5-8-5-16,5-11 5 16,0-12-4-16,5-6-24 0,1-5 2 15,0-1 14-15,0 0 12 16,0-4 1-16,1-16 0 16,12-5 0-16,1 2-2 15,1 5 3-15,0 4-1 16,4 5 1-16,5 4-2 15,10 5 0-15,5 0-3 16,5 5 2-16,2 18 1 16,-4-1-6-16,-2 3-3 15,-3-1-32-15,-4-5-10 16,-6-8 2-16,-9-4-8 16,-5-4 3-16,-5-3 27 15,-5-3 18-15,0-20 9 0,0-14 5 16,-3 0 4-16,0-5 7 15,0 4 23-15,0 0 15 16,0 10 3-16,-3 8 9 16,3 10 12-16,-1 6-14 15,1 1-24-15,0 3-15 16,0 0-15-16,0 16-4 16,-2 27-4-16,2 23 10 15,-2 13 5-15,-4 5-9 16,3 1-5-16,-6-3-3 15,1-8-2-15,2-3-19 16,1-6-74-16,5-11-165 0,0-18-360 16</inkml:trace>
  <inkml:trace contextRef="#ctx0" brushRef="#br0" timeOffset="126404.92">4699 9014 519 0,'0'0'362'0,"0"0"-284"15,0 0 20-15,0-105 13 16,15 73-21-16,3 2-23 16,-3 5-21-16,0 5 0 15,-3 4-6-15,-3 5-13 16,1 3-5-16,-2 2-15 0,2 5-7 16,6 1 2-1,-2 0-2-15,11 20 2 0,0 10-2 16,-1 11-1-16,-2 7 1 15,-6 2-1-15,-5 3 1 16,-7 0-1-16,-4-2-13 16,0-2-2-16,0-5-7 15,-2-8 2-15,-2-8 4 16,0-8-4-16,2-10 4 16,0-7 8-16,2-3 9 15,-3 0 7-15,0-26 4 16,-1-16-4-16,1-9 1 15,3-11-3-15,0-2-3 16,13 0 5-16,4 2-4 16,2 7 11-16,3 5-2 0,-3 7 3 15,0 8 5-15,0 9-14 16,-6 9 5-16,1 11-1 16,4 3-9-16,4 3-2 15,2 12-1-15,6 24 1 16,-3 12-1-16,-5 8 2 15,-4 4 0-15,-6 3 0 16,-4-6-3-16,-5-2 1 16,-3-6-7-16,0-4-12 15,0-7 3-15,0-9-9 16,0-11-17-16,0-7-28 16,0-11-63-16,0 0-5 0,5-29-70 15,9-19-376-15</inkml:trace>
  <inkml:trace contextRef="#ctx0" brushRef="#br0" timeOffset="127378.89">4189 8654 813 0,'0'0'83'15,"0"0"27"-15,0 0 24 16,0 0-19-16,0 0-34 16,0 0-42-16,0-53-20 15,0 68-18-15,-3 25 4 16,-5 13-1-16,-2 7 5 15,-2 3-2-15,0 0 0 16,3-3-5-16,0-5-2 16,3-8 3-16,3-8-3 0,-1-9 0 15,1-11-2-15,3-8 1 16,0-7-6-16,0-4-14 16,0 0 16-16,0 0 5 15,0-4 3-15,0-11-3 16,0 0 2-16,0 1-2 15,4 2 0-15,5 2 1 16,5 4-2-16,11-1-4 16,5 0 5-16,9 7 0 15,6 0-3-15,1 0 2 16,0 0-6-16,-1-3-16 16,-4-1-30-16,-6-2-8 0,-14-3 1 15,-2-7 17-15,-11-2 21 16,-8-5 19-16,0-3 3 15,-2-4 1-15,-13 1 6 16,-1 3 11-16,1 3 18 16,3 5 15-16,2 3 13 15,8 7 3-15,0 2-24 16,2 2-3-16,0 4-8 16,0 0-25-16,0 0-1 15,0 18-5-15,0 18 1 16,0 14 7-16,0 13 4 15,-6 13-4-15,0 9 1 16,-4 7-9-16,3 0-1 0,0-1 0 16,7-16-5-16,0-11-39 15,0-16-73-15,10-12-73 16,10-17-120-16,-1-16-349 16</inkml:trace>
  <inkml:trace contextRef="#ctx0" brushRef="#br0" timeOffset="127935.16">5915 8847 997 0,'0'0'142'0,"0"0"-42"16,0 0 53-16,0 0-43 15,0 0-53-15,0 0-40 16,-4-52-8-16,42 44-9 16,12 4-4-16,8-4 3 0,-7 4-28 15,-4 2-53-15,-12 2-38 16,-13 0-96-16,-13 0-27 15,-9 4-116-15</inkml:trace>
  <inkml:trace contextRef="#ctx0" brushRef="#br0" timeOffset="128144.89">5913 9106 586 0,'0'0'254'16,"0"0"-107"-16,0 0 58 15,0 0-28-15,0 0-81 16,0 0-46-16,70-33-25 0,-23 23-17 16,4-2-8-16,-2 2-1 15,-5 1-4-15,0 2-62 16,-8 0-59-16,-6-1-94 16,-8 0-114-16,-9-3-369 15</inkml:trace>
  <inkml:trace contextRef="#ctx0" brushRef="#br0" timeOffset="128946.89">6979 8694 850 0,'0'0'108'15,"0"0"-32"-15,0 0 67 16,0 0-28-16,-94-38-69 16,64 32-31-16,0 3-7 15,11 0 7-15,7-3 1 16,3 0-3-16,3-2 15 15,3-7 1-15,0-1-5 16,3-4-10-16,0-2-12 16,0 3 10-16,0-1-9 15,3 4 5-15,3 5-3 16,0 5-3-16,1 4 0 16,4 2-2-16,-2 0-5 0,9 6 4 15,-1 19 1-15,-3 12-4 16,-2 8 3-16,-3 9-1 15,-9 3 1-15,0 3 1 16,0 4-3-16,-15-2 3 16,-5-4 0-16,-9-4-4 15,2-9 2-15,-3-5-11 16,0-12-1-16,9-8-2 16,5-8 3-16,8-8 11 15,2-4 0-15,2 0 2 16,4-18 0-16,0-16-1 15,0-8 1-15,0-7-1 16,12-5 3-16,10 5 0 0,-5 8 6 16,6 12-1-16,0 13 0 15,1 16-3-15,1 0-2 16,8 13-2-16,0 19-3 16,1 6 0-16,-1 3 2 15,-2 2-5-15,1-8-13 16,-4 2-80-16,-1-8-44 15,-3-7-40-15,3-13-81 16,-2-8-150-16</inkml:trace>
  <inkml:trace contextRef="#ctx0" brushRef="#br0" timeOffset="129396.89">7319 8515 856 0,'0'0'169'16,"0"0"-45"-16,0 0 64 16,0 0-51-16,0 0-64 15,0 0-35-15,-43-86-23 16,43 98-15-16,9 24 0 16,12 17 0-16,1 3 2 15,5 3-2-15,-5-6 0 16,2-6-2-16,-6-9-3 15,-1-11-13-15,-4-9-34 16,-3-8-23-16,-6-9 3 16,3-1 10-16,3-4 31 0,-1-25 31 15,4-8 1-15,-2-8 1 16,-2-6 5-16,-3 0 4 16,3 4 11-16,-3 10 20 15,-2 11 0-15,1 14 6 16,-4 6 7-16,-1 6-23 15,2 0-17-15,5 14-15 16,1 23 0-16,-1 12 4 16,-2 10-4-16,-5 4 1 15,0 1-1-15,0-2-3 16,-5-5-16-16,-2-11-69 16,2-4-37-16,5-11-96 0,0-9-224 15</inkml:trace>
  <inkml:trace contextRef="#ctx0" brushRef="#br0" timeOffset="129688.89">8192 8622 956 0,'0'0'160'16,"0"0"-36"-16,0 0 68 15,0 0-73-15,0 0-75 16,0 0-26-16,-58-43-14 0,34 73 2 16,-4 15-6-16,-6 7 2 15,6 9-3-15,1 0 1 16,1-5-3-16,2-4 3 16,0-5-5-16,3-8-6 15,6-7-35-15,4-9-42 16,2-11-35-16,7-11-54 15,2-1-54-15,0-4-88 16</inkml:trace>
  <inkml:trace contextRef="#ctx0" brushRef="#br0" timeOffset="129906.77">7905 8673 486 0,'0'0'386'0,"0"0"-239"0,0 0 51 16,0 0-38-16,0 0-77 15,0 0-46-15,3-20-22 16,14 47-8-16,11 11 13 16,-1 7-11-16,4 8-6 15,-2 0-1-15,-4 0-2 16,-1-6-3-16,-5-2-73 16,1-8-28-16,-3-4-92 15,0-13-96-15,1-9-259 16</inkml:trace>
  <inkml:trace contextRef="#ctx0" brushRef="#br0" timeOffset="130429.88">8371 8596 839 0,'0'0'138'15,"0"0"11"-15,0 0 25 16,34-123-72-16,-12 95-53 16,3 5-4-16,-2 3-17 15,3 5-7-15,-3 8-7 16,1 7-14-16,-3 0 1 16,0 7-1-16,-9 20-5 0,-5 8 3 15,-6 10-28-15,-1 5-25 16,0 2 3-16,-8 1-24 15,-8-3-5-15,-4-3-9 16,-3-3 16-16,-2-9 39 16,-1-3 23-16,0-6 12 15,1-7 2-15,4 1 4 16,6-3 10-16,5-7 10 16,5 0 11-16,5-6-7 15,0-4 15-15,0 0 31 16,21 0 0-16,15-8-15 15,12-11-21-15,4-1-13 16,-3-1-10-16,0-1 1 0,-8 9-14 16,-7-1-2-1,-7 6-2-15,-11 2 3 0,-4 2-3 16,-7 1 1-16,-5 3-1 16,0 0-12-16,0 0-22 15,0 0-48-15,-5 7-61 16,-7 8-22-16,-1 1-115 15,1-6-470-15</inkml:trace>
  <inkml:trace contextRef="#ctx0" brushRef="#br0" timeOffset="131540.87">9212 8541 388 0,'0'0'597'15,"0"0"-501"-15,0 0 31 16,0 0 24-16,0 0-109 16,0 0-21-16,57-33-12 0,-3 19-4 15,7 6 0-15,3 5-5 16,-3 1-3-16,-10 2 0 16,-11 0-38-16,-12 0-95 15,-17 12-69-15,-11 3-57 16,-6 6-126-16</inkml:trace>
  <inkml:trace contextRef="#ctx0" brushRef="#br0" timeOffset="131728.87">9117 8861 436 0,'0'0'109'16,"0"0"-3"-16,0 0 45 0,0 0-31 15,0 0-7-15,0 0-18 16,103-11-40-16,-42-10-30 15,6-2-16-15,3 1-9 16,-1-5-3-16,4-5-68 16,-8 0-93-16,-2-8-111 15,-12-4-244-15</inkml:trace>
  <inkml:trace contextRef="#ctx0" brushRef="#br0" timeOffset="132079.84">9517 8247 816 0,'0'0'138'0,"0"0"17"0,-82-39 36 15,71 39-98-15,8 0-75 16,2 0-9-16,-1 0-9 16,2 0 3-16,0 14-3 15,17 15 0-15,19 15 8 16,7 5 1-16,3 3 12 15,5-1-5-15,-4-2-4 16,-3 0 0-16,-1 2-9 16,-16 0-2-16,-6 1 3 15,-14 0-1-15,-7 3-3 16,-4 0 0-16,-22 2-1 0,-12-2 1 16,0 4 0-1,-5-2 0-15,3-5 0 0,4 0-9 16,6-13-9-16,11-6-24 15,7-8-54-15,6-10-70 16,6-11-72-16,0-4-168 16</inkml:trace>
  <inkml:trace contextRef="#ctx0" brushRef="#br0" timeOffset="133415.93">10802 8577 775 0,'0'0'189'0,"0"0"-105"16,0 0 49-16,0 0-18 16,0 0-20-16,10-104-47 0,10 85-16 15,-1-1-9-15,1 8-6 16,-1 1-12-16,-2 8 5 16,2 3-8-16,0 0-1 15,0 14 0-15,0 15-1 16,-5 5 1-16,0 6-1 15,-2 2 4-15,-5 0-4 16,-4-1 0-16,0-5-1 16,-3-7 1-16,0-5-4 15,0-9-3-15,0-6 1 16,0-3-13-16,0-6 7 16,0 0 10-16,0 0 2 0,0-4 5 15,0-16-1-15,0-13 1 16,-3-8-2-16,3-6-2 15,0 0 2-15,0 0 0 16,10 2 12-16,4 4 2 16,8 3-13-16,-1 3 10 15,3 8-4-15,1 8-10 16,-1 5 5-16,-3 13-5 16,3 1 0-16,0 5 0 15,0 25 0-15,2 9 0 16,-5 7-1-16,0 7 0 15,-9 5 1-15,1 1 0 16,-7-3-1-16,-2-3 1 0,-4-7-3 16,0-6 2-16,0-6-8 15,0-9-13-15,0-9-10 16,0-3-20-16,0-9-15 16,0-1-12-16,4-3-41 15,23-6-28-15,8-24-62 16,13-12-175-16</inkml:trace>
  <inkml:trace contextRef="#ctx0" brushRef="#br0" timeOffset="133679.29">11754 8459 1019 0,'0'0'111'0,"0"0"62"16,0 0-50-16,13-98-57 15,7 84-38-15,3 3-18 16,15 4-3-16,9 3-7 16,6 4-2-16,-2 0-4 15,-8 4-25-15,-6 12-69 16,-13 6-48-16,-16 5-84 15,-8 4-104-15</inkml:trace>
  <inkml:trace contextRef="#ctx0" brushRef="#br0" timeOffset="133875.87">11722 8738 467 0,'0'0'290'0,"0"0"-174"15,0 0 37-15,0 0 11 16,0 0-61-16,0 0-28 15,81 4-5-15,-19-14-36 16,4-4-23-16,-1-3-11 16,-6-1-2-16,-1-4-16 15,-4 2-68-15,-6 1-108 16,-10 2-100-16,-16 5-238 16</inkml:trace>
  <inkml:trace contextRef="#ctx0" brushRef="#br0" timeOffset="135268.87">12480 8186 228 0,'0'0'397'0,"0"0"-278"16,0 0 15-16,0 0 28 15,0 0-30-15,0 0-24 16,-3-68-44-16,3 68-18 16,-2 0-15-16,2 0-2 15,0 20-9-15,0 15-7 16,0 21 31-16,0 6-18 15,0 6-12-15,4-2-1 16,-3-1-10-16,2-4 0 16,0-8-3-16,1-8-2 0,2-10 2 15,2-7-23-15,-2-8-60 16,1-10-36-16,3-6-68 16,2-4-56-16,6-4-146 15</inkml:trace>
  <inkml:trace contextRef="#ctx0" brushRef="#br0" timeOffset="135755.87">12778 8384 827 0,'0'0'127'16,"0"0"21"-16,0 0 29 0,-15-114-82 15,15 83-34-15,9-2-22 16,9 4-16-16,4 6-10 16,4 7-6-16,-1 2-5 15,-1 12-2-15,1 2-1 16,-4 0-4-16,-2 19 2 16,-8 5-8-16,1 10-22 15,-9 6 4-15,-3 5 0 16,0 3-1-16,0 4 14 15,-15-2 4-15,-5 1 6 16,1-4 4-16,-2-6 2 0,4-4 0 16,5-6 0-16,4-6 1 15,2-11-1-15,6-1 1 16,0-10 9-16,0-1 11 16,23-2 9-16,14 0 10 15,14-4-8-15,12-15-19 16,1-3-8-16,1 1-5 15,-9 1 0-15,-15 6-2 16,-11 3-5-16,-17 7-13 16,-7 4-7-16,-6 0 5 15,0 0-8-15,0 0-35 16,-4 0-65-16,-18 4-70 0,2 10-163 16</inkml:trace>
  <inkml:trace contextRef="#ctx0" brushRef="#br0" timeOffset="168246.47">886 11200 117 0,'0'0'954'16,"0"0"-868"-16,0 0 22 15,0 0 17-15,-47-96-46 16,39 92-36-16,3 4-15 15,-4 0-17-15,-4 14 0 16,-8 26-11-16,-5 15 1 16,1 11 0-16,3 1 1 15,7-6-2-15,10-13 0 16,5-8-6-16,0-13 5 16,0-9-7-16,11-10-6 15,6-8 2-15,12-2-2 16,4-37 10-16,10-19 2 0,3-17-16 15,-14-12-8-15,-10-6 2 16,-13-1 0-16,-9 8 10 16,-3 11 9-16,-19 13 5 15,1 24 9-15,0 15 5 16,4 15 30-16,6 8-23 16,3 16-21-16,2 33-4 15,3 24-3-15,3 13 7 16,3 2 0-16,15 0 0 15,6-5 0-15,6-5-5 16,-5-1 3-16,2-15 1 16,-9-7-28-16,0-10-56 15,-6-10-57-15,1-13-80 0,-5-14-117 16,-7-8-209-16</inkml:trace>
  <inkml:trace contextRef="#ctx0" brushRef="#br0" timeOffset="168870.86">1201 11045 740 0,'0'0'220'0,"0"0"-140"16,-8-103 70-16,8 67-11 16,0 3-67-16,0 8-37 15,0 2 2-15,8 8-15 16,1 4-9-16,-1 2-6 16,0 2-6-16,-2 7-2 15,-3 0 1-15,3 0-8 16,3 12 2-16,-3 11-25 15,-2 1-1-15,1 4 7 16,-1 5-7-16,-4 0 7 16,0 4 11-16,0-4-1 0,0 1 14 15,0-4-5 1,0-4 6-16,0-6 0 0,0-2 3 16,2-7-3-16,4-2 0 15,3-4 2-15,4-5 0 16,2 0-1-16,0 0 6 15,4 0 4-15,-2 0-5 16,2 0-1-16,-5 0-2 16,-1 0-2-16,0 0-2 15,-4 7 0-15,2 10-2 16,-1 4 2-16,-4 3-8 16,-4 5-2-16,-2 1-6 15,0 5-34-15,0-5 11 16,-6-2 15-16,-9-3-8 0,-6-6 19 15,3-7 3-15,-6-3-8 16,3-8 7-16,-1-1 5 16,2-1-4-16,4-25-54 15,10-17-56-15,6-7-132 16,6-9-184-16</inkml:trace>
  <inkml:trace contextRef="#ctx0" brushRef="#br0" timeOffset="169252.86">1772 10842 946 0,'0'0'98'16,"0"0"44"-16,0 0 25 15,-99-55-91-15,82 55-43 16,6 0-13-16,2 10-14 15,5 13-1-15,4-1-5 16,0 1 0-16,0 3-1 16,13-7 1-16,5-3-2 15,1-3-1-15,-2-10-17 16,4-3-18-16,-9 0 0 16,4-2-2-16,-8-16 14 15,-5 5 3-15,-3-2 6 0,0 4 13 16,0 8 4-16,-14 3 0 15,-1 0 0-15,-3 1-1 16,-4 22-1-16,5 8-2 16,7 3-1-16,1 6-43 15,9 2-57-15,0 3-64 16,18-3-77-16,9-3-156 16</inkml:trace>
  <inkml:trace contextRef="#ctx0" brushRef="#br0" timeOffset="169583.83">1900 11403 659 0,'0'0'350'15,"0"0"-227"1,0 0 61-16,0 0-68 0,-89 0-52 16,72 0-29-16,4 0-12 15,5 9-8-15,3 1-12 16,3 0-2-16,2 3-1 15,0-3 0-15,0 2 0 16,0-3-4-16,11 2-1 16,2-7 0-16,5-1-12 15,-2-3-4-15,-7 0-1 16,-1-4 5-16,-4-15 6 16,-4-2 0-16,0 3 7 15,0 2-2-15,-10 6 0 16,1 7 6-16,-2 3-6 0,5 0-11 15,2 0-48-15,2 0-97 16,2 6-110-16,0-5-325 16</inkml:trace>
  <inkml:trace contextRef="#ctx0" brushRef="#br0" timeOffset="173165.86">2564 10851 806 0,'0'0'104'0,"0"0"10"15,0 0 64-15,0 0-63 16,-4-101-52-16,-8 93-26 15,-9 8-4-15,-6 0-27 16,-7 15 2-16,-6 23-8 16,4 9-1-16,9 5 1 15,9-6 0-15,12-3-2 0,6-1 2 16,9-3-5-16,15-6 0 16,6 0 3-16,-2-4-6 15,2-5 8-15,-8-2-9 16,-2 3-19-16,-7 0-10 15,-7 1-32-15,-6 1 27 16,0 0-28-16,-3 2 5 16,-16 1 23-16,-5-2 10 15,-4-5-17-15,1-4 28 16,3-7 12-16,4-5 10 16,4-3 2-16,4-4-1 15,3 0 5-15,6 0-3 0,3-11-3 16,0-11-3-16,21-8-74 15,16-1-4-15,16-6-96 16,5 5 96-16,-3 4 28 16,-10 3-13-16,-9 6 66 15,-14 5 40-15,-7 4 73 16,-11 4 73-16,-2 3-19 16,-2-1-23-16,0 4-23 15,0 0-20-15,0 0-42 16,0 0-18-16,0 0-21 15,0 13-13-15,1 11-1 16,2 7-1-16,0 6 8 0,-1 0-4 16,-2 2-4-16,0 0-3 15,0-5-2 1,0-4-1-16,0-5 1 0,0-7-29 16,0-10-51-16,0-7-54 15,0-1-31-15,10-7-45 16,-1-27-120-16</inkml:trace>
  <inkml:trace contextRef="#ctx0" brushRef="#br0" timeOffset="173354.86">2772 10989 871 0,'0'0'109'16,"0"0"-23"-16,0 0 52 0,0 0-73 15,0 0-63-15,0 0-2 16,18-35-35-16,-2 61-49 16,4 8-35-16,-1 6-86 15,-1 0-142-15</inkml:trace>
  <inkml:trace contextRef="#ctx0" brushRef="#br0" timeOffset="174292.84">2981 11226 993 0,'0'0'118'0,"0"0"23"16,0 0 22-16,0 0-93 16,0 0-19-16,0 0-21 15,-2-72-12-15,0 72-4 16,-1 0-11-16,3 12-3 15,-4 19-1-15,4 10 1 16,0 2 1-16,0-2-1 16,0-6 2-16,0-5-2 15,0-7 0-15,3-5-4 16,4-10-2-16,0-2-8 16,6-6 2-16,-4 0 10 15,4-10 1-15,2-10 1 16,0-9 1-16,0-2 1 0,-6 1 2 15,0 1 4-15,-3 0 3 16,1 7 2-16,-2 0-3 16,1 10 1-16,-3 4-5 15,3 4-5-15,4 4-2 16,4 0-1-16,2 1-1 16,-2 21 1-16,6 1-3 15,-6 2 5-15,-1 4-15 16,-2-3-2-16,-2-3-3 15,-2-4-9-15,0-7-3 16,-2-1 5-16,1-4-4 0,0-5 20 16,0-2 4-16,1 0 5 15,3 0 2-15,-2-9 2 16,4-11-1-16,-1 1 2 16,-1-7-1-16,3 0-1 15,1 0 3-15,-2 1 0 16,-2 0 4-16,-2 5 6 15,-2 3 0-15,4 1-6 16,-4 8 0-16,-3 3 0 16,0 2-7-16,3 3-1 15,2 0-1-15,2 12-5 16,2 10 2-16,3 4-6 16,-5 2-15-16,1-3 0 15,2-2-13-15,1-6-39 16,2-9 1-16,-1-5 11 0,0-3 27 15,0 0 21-15,-2-15 17 16,-2-12 0-16,-4-4 5 16,-1-2 18-16,-2 1 14 15,-2 0 17-15,-2 6 9 16,0 1 14-16,0 4-26 16,0 7 14-16,0 4-7 15,0 6-20-15,0 4-7 16,0 0-13-16,0 0-9 15,0 22-9-15,0 19 0 16,0 11 0-16,0 14 0 16,0 5 0-16,-16 12 0 0,5 10 0 15,11-5-2-15,0-5-11 16,3-13 7-16,5-18-24 16,-5-7-33-16,-2-14-109 15,2-8-7-15,0-13-25 16,3-10-264-16</inkml:trace>
  <inkml:trace contextRef="#ctx0" brushRef="#br0" timeOffset="174824.87">3731 11018 865 0,'0'0'119'0,"0"0"-95"15,0 0 130-15,9-109-43 16,15 90-83-16,7 6-18 16,5 9-3-16,1 4 0 15,1 0-4-15,-3 10-2 16,-6 13-1-16,-7 6 0 16,-7 5-4-16,-7 6-5 15,-5 0-19-15,-3 5-9 16,-5 1-11-16,-16-3 6 15,-6-4 6-15,2-5-4 16,-3-7 6-16,15-10 5 0,2-8 10 16,5-9 19-16,6 0 0 15,0-22 10 1,6-23 7-16,18-14-4 0,10-16-9 16,3-18-1-16,2-16-2 15,-2-14-1-15,-5-8-12 16,0 9 5-16,-8 14 7 15,-9 30 8-15,-10 25 78 16,-5 25 14-16,0 14-1 16,0 14-34-16,-14 0-33 15,-5 38-15-15,-2 20 7 16,-3 23 10-16,5 13-14 16,8 16 1-16,9 2-7 15,2 3-9-15,0-7-5 16,13-16 0-16,4-13-1 0,-1-15-55 15,10-13-84-15,3-19-124 16,2-14-196-16</inkml:trace>
  <inkml:trace contextRef="#ctx0" brushRef="#br0" timeOffset="175236.84">4443 11067 771 0,'0'0'148'15,"0"0"-9"-15,0 0 48 16,0 0-97-16,0 0-58 16,0 0-13-16,47-45-19 0,-14 27 5 15,0-3-5-15,-1-7-1 16,-8-2-3-16,-2-1-17 16,-6-4-4-16,-5 4 3 15,-11 0-1-15,0 9 14 16,-17 6 0-16,-13 12 0 15,-6 4 9-15,-1 10 3 16,3 26-2-16,0 5 7 16,8 11 1-16,6-6 15 15,6-1 5-15,12-8-2 16,2 0-11-16,9-7-1 16,17-4-7-16,8-7-1 15,11-8-4-15,4-7-5 0,2-4 2 16,-2 0-10-16,-6 0-22 15,-13-9-30-15,-8 3 10 16,-14 2 11-16,-8 4-14 16,0 0-3-16,-11 0-57 15,-8 6-176-15,1 9-337 16</inkml:trace>
  <inkml:trace contextRef="#ctx0" brushRef="#br0" timeOffset="176273.84">5481 10790 738 0,'0'0'91'0,"0"0"-18"15,3-107 100-15,-3 80-55 16,0 6-43-16,-9 8-24 16,-9 9-12-16,-7 4-15 15,-3 12-15-15,-1 25-5 0,-5 14-4 16,14 4 0-16,6-4 1 15,6-2-1-15,8-8 0 16,0-6-4-16,21-7 3 16,4-10-3-16,5-10 1 15,7-8-8-15,1 0-27 16,-7-23 3-16,-3-9 6 16,-11-7 15-16,-5 0 10 15,-11 7 4-15,-1 3 3 16,0 7 13-16,-9 6 24 15,-2 4 12-15,3 5-2 16,3 5-3-16,2 2-9 0,2 0-14 16,1 15-13-16,0 23-7 15,0 13-3-15,0 13 7 16,4 5-5-16,7 7-2 16,-2 3 0-16,-5 4-1 15,-1-3 0-15,-3-5 0 16,0-10-8-16,-7-11-21 15,-6-11-15-15,-4-12 4 16,-4-4 10-16,-3-8-11 16,-1-6-67-16,-3-6 106 15,2-7-55-15,2 0-5 16,4-14 25-16,3-16-35 16,14-17-72-16,3-14-112 15,28-21 8-15</inkml:trace>
  <inkml:trace contextRef="#ctx0" brushRef="#br0" timeOffset="177185.86">5822 10752 943 0,'0'0'54'0,"0"0"103"15,0 0 8-15,0 0-105 16,0 0-40-16,0 0-12 15,51-88-7-15,-21 88-1 16,3 3 1-16,-2 17-1 16,-4 2 0-16,-6 4-9 0,-6 6-6 15,-6-2-33-15,-3 1-1 16,-6 2-6-16,0-3-6 16,-15 0 27-16,-6-3-3 15,-5-5 8-15,10-7 12 16,2-4 10-16,6-4 7 15,8-7 2-15,0 0 0 16,0-8 50-16,24-22 27 16,13-13-68-16,17-6-2 15,4-3 1-15,-8 8 4 16,-3 6 10-16,-14 5 14 16,-11 10 16-16,-7 10-8 15,-9 0-14-15,-2 8 24 0,-4 1-2 16,0-2-11-16,0 6-18 15,0 0-12-15,-8 0-7 16,0 3-6-16,-1 17-3 16,-1 11 3-16,7 5-1 15,3-3-2-15,0 3 1 16,0-9-4-16,2-1 4 16,5-10-3-16,6-5-11 15,-3-2 3-15,-3-9 2 16,3 0 1-16,-1 0 8 15,3-17-1-15,1-10 3 16,-2-7 0-16,-5-3-3 16,1 0 3-16,-1 5 1 0,-1 9-1 15,-1 11 1 1,0 6-1-16,5 6 0 0,5 0-1 16,7 8-12-16,0 19 8 15,6 5 1-15,-4 3-12 16,1-5-27-16,-8-6 4 15,7-6-12-15,-2-11 1 16,2-7 16-16,2 0 22 16,0-25 2-16,3-13 6 15,-1-13 3-15,0-6 2 16,0-9 2-16,-4-5 1 16,-4-4 2-16,-4-7 12 15,-6 1 2-15,-8 7 4 16,-1 17 23-16,0 20 4 0,-6 15 6 15,-4 14-14-15,4 8-20 16,-6 13-9-16,-6 33-13 16,-3 29-1-16,-3 21 7 15,0 13-5-15,3 14 4 16,5 0-6-16,4 5-3 16,10-7 3-16,2-12-1 15,0-12-22-15,0-11-56 16,0-18-22-16,0-14-147 15,6-21 15-15,2-15-415 16</inkml:trace>
  <inkml:trace contextRef="#ctx0" brushRef="#br0" timeOffset="177921.84">6934 10701 201 0,'0'0'841'16,"0"0"-794"-16,0 0 119 16,0 0-22-16,0 0-93 15,0 0-32-15,30-81-17 16,0 81-1-16,5 0-2 16,-1 2 0-16,-5 18-4 15,-2 8-16-15,-6 3-22 0,-8 10-17 16,-8-2-16-16,-5 5-38 15,-12 0 34-15,-21-4 2 16,-13-3 10-16,-5-6 17 16,-4-11 11-16,6-6 24 15,17-7 16-15,10-7 4 16,12 0 24-16,10-7 28 16,0-23 50-16,28-15-47 15,15-18-47-15,13-13-6 16,9-12 1-16,2-12-5 15,0-3 3-15,-4 3 3 16,-11 12-1-16,-16 18 18 0,-15 21 28 16,-14 21 45-16,-5 11-9 15,-2 8-12 1,0 5-32-16,0 4-31 0,0 5-9 16,-2 29-3-16,-8 14-1 15,1 11 18-15,6 3-5 16,3 4-5-16,0 2 0 15,0 0-6-15,3-3-3 16,6-10 0-16,3-10 0 16,-3-15 0-16,0-12-4 15,-2-7 2-15,1-9-2 16,1-2-2-16,2 0 6 16,3-20 2-16,7-15-2 15,-1-8 3-15,6-2 0 16,-7 8-2-16,-5 13 0 0,-2 12 0 15,-3 12-1-15,3 0 0 16,4 24-6-16,1 7 4 16,-1 5 2-16,1-1-3 15,-4-6-1-15,-1-7-48 16,1-11-10-16,2-10 11 16,0-1 14-16,2-1-7 15,3-24-30-15,1-5-41 16,-4-3-47-16,-6 4-185 15</inkml:trace>
  <inkml:trace contextRef="#ctx0" brushRef="#br0" timeOffset="180757.84">8347 10601 741 0,'0'0'172'16,"0"0"-80"-16,0 0 93 16,18-102-27-16,-18 90-79 15,0 6-35-15,0 2-10 16,0 4-8-16,0 0-21 0,0 4-5 15,0 23-1-15,-2 13 1 16,-3 6 2-16,5-1-2 16,0-1 3-16,5-5-3 15,16-7-4-15,6-11 2 16,6-13-1-16,3-8 2 16,6 0-2-16,-5-29-25 15,-7-9-4-15,-5-5 4 16,-10 2 3-16,-9 3 19 15,-6 5 6-15,0 7 5 16,-2 3 3-16,-8 7 3 16,3 5 10-16,5 7 0 0,0 3-13 15,2 1 2-15,-2 0-10 16,2 1-3-16,0 22-4 16,0 8 6-16,2 7 1 15,12 4 0-15,2-5-4 16,4 1 4-16,5-10-5 15,-1-4 1-15,6-12-9 16,-2-11-16-16,-3-1 16 16,-5-1-3-16,-3-25 3 15,-4-6 13-15,-7-7 1 16,-3 4 4-16,-3 3 2 16,0 3 4-16,0 6 10 15,0 3 3-15,0 8-8 0,0 6 3 16,0 2-8-16,0 4-7 15,0 0-4-15,0 0-10 16,9 8 3-16,6 14 5 16,2 7 1-16,4 3 0 15,-4 7 1-15,-1-4-1 16,-2 1 1-16,2-5-22 16,-8-9-2-16,5-8-1 15,-3-9 0-15,-3-3 15 16,3-2 4-16,-4-6 6 15,6-20 4-15,-2-10 1 16,1-7 10-16,1-1 2 0,-2-1-4 16,3 6 4-1,-2 10 2-15,1 6 0 0,-2 7-1 16,-4 11-6-16,2 5-4 16,2 0-8-16,3 4-1 15,1 18 1-15,1 9 0 16,-5 8 0-16,-2 2-3 15,-2 5 1-15,-6-1-2 16,0-4-13-16,0-2-30 16,0-11-14-16,-3-11-13 15,0-9-43-15,-2-8-20 16,2-5-24-16,2-30-78 16,1-13-207-16</inkml:trace>
  <inkml:trace contextRef="#ctx0" brushRef="#br0" timeOffset="180930.84">9212 10109 732 0,'0'0'122'0,"0"0"-3"15,0 0 21-15,0 0-51 16,0 0-48-16,0 0-41 16,-28-45-9-16,44 68 0 15,11 11-38-15,6 5-48 16,3-2-53-16,7-8-58 15,-3-1-139-15</inkml:trace>
  <inkml:trace contextRef="#ctx0" brushRef="#br0" timeOffset="181168.74">9581 10053 837 0,'0'0'167'16,"0"0"-31"-16,0 0 47 15,0 0-73-15,0 0-50 16,0 0-30-16,-47-69-30 16,47 111 0-16,0 19-2 15,0 17 4-15,0 6-2 16,0 2 0-16,0-5-2 16,0-4 1-16,0-10-30 15,5-9-63-15,3-9-56 0,7-11-69 16,2-17-138-16</inkml:trace>
  <inkml:trace contextRef="#ctx0" brushRef="#br0" timeOffset="181707.84">9385 10400 282 0,'0'0'621'15,"0"0"-530"-15,0 0 96 16,0 0-45-16,0 0-88 15,0 0-47-15,111-82-7 16,-17 60-1-16,6-4 0 0,-11-4-1 16,-8-4-15-16,-14-1-35 15,-18 2 7-15,-19 0 14 16,-15 5 31-16,-15 0 2 16,0 3 14-16,-9 1 9 15,-10 3 10-15,-1 2 11 16,4 10 4-16,4 3-3 15,6 6-10-15,0 0-11 16,-1 15-17-16,1 22-9 16,-3 16 6-16,5 15-1 15,1 5 0-15,-1 5-5 16,4-3 2-16,0-5-2 16,0-4-2-16,0-8-1 15,9-9-2-15,-1-12-7 16,2-11-29-16,-2-15-19 0,3-11 16 15,0 0 21-15,5-13 23 16,2-25 3-16,3-7-2 16,-1-5 5-16,-4-2 1 15,5 5-3-15,-5 15 12 16,-5 11-2-16,4 15 2 16,-2 6-5-16,3 0-11 15,5 23 0-15,4 7 0 16,-1 2-2-16,-3 6 1 15,-1-6-12-15,-8 1-47 16,4-7-66-16,-1-10-84 16,2-9-182-16</inkml:trace>
  <inkml:trace contextRef="#ctx0" brushRef="#br0" timeOffset="184183.84">10967 10273 783 0,'0'0'144'0,"0"0"-105"15,0 0 106-15,0 0-47 16,0 0-43-16,0 0-26 15,-71-48-4-15,64 37-3 16,0-4-7-16,4-4-2 16,3-7-1-16,0-3-7 15,0-1-5-15,6 4-1 16,9 7-1-16,-3 7 1 16,-1 2 1-16,0 8 0 15,-3 2 0-15,3 0-1 16,0 6-1-16,1 15 2 0,1 5 0 15,-5 1 2-15,-2 6-2 16,-3 1 1-16,-3 2-1 16,0 1 2-16,0 1-2 15,-9-4-1-15,-8-1 1 16,0-4 3-16,-4-9-3 16,4-5 1-16,4-5 2 15,2-5-3-15,6-1 1 16,1-4 0-16,2 0 3 15,2 0-2-15,0-2 6 16,0-8-4-16,0-1 0 16,2 0 10-16,8 0-8 0,7 6 6 15,0-2-10-15,5 7 1 16,3 0-3-16,-1 0-1 16,-1 8-1-16,-4 10-3 15,-6 1 2-15,-5 8 2 16,1 1-10-16,-7 3-9 15,-2-4-17-15,0 2-3 16,0-3-2-16,-11-6-15 16,0-2 23-16,-5-4 14 15,-4-7-2-15,-6-6 12 16,0-1 8-16,0 0 1 16,3-1-1-16,3-14 2 15,8-4-4-15,4-9-30 0,8-4-71 16,14-7-32-1,26 3-122-15,15 1-6 0</inkml:trace>
  <inkml:trace contextRef="#ctx0" brushRef="#br0" timeOffset="184612.87">11426 10181 889 0,'0'0'140'0,"0"0"44"15,0 0-34-15,0 0-79 16,0 0-33-16,0 0-20 0,-53-30-12 16,49 59-5-16,-1 5 2 15,5 1-3-15,0 0-3 16,1-1 2-16,13-7 1 16,2-2 0-16,2-4 0 15,-2-6-4-15,2-3 2 16,-1-2 1-16,2-2-7 15,-4-2-11-15,1 1-10 16,-2-1 3-16,0 2-9 16,-4-4-26-16,-1 6 7 15,-5 2-29-15,-1-1-3 16,-3 4 15-16,0-2 1 16,-13 1 15-16,-5-5 26 15,-6-4 17-15,-6-2 9 16,-2-3 6-16,0 0 6 0,-3 0 12 15,8-10 23-15,1-5-18 16,7-3 2-16,5-5-4 16,9-6-24-16,5-9-24 15,5-7-83-15,25-1-155 16</inkml:trace>
  <inkml:trace contextRef="#ctx0" brushRef="#br0" timeOffset="184836.84">11524 10191 975 0,'0'0'171'16,"0"0"25"-16,0 0-58 16,0 0-84-16,0 0-26 15,0 0-16-15,64-67-11 16,-16 58-1-16,6 0-4 15,-1 2-23-15,-3 3-66 16,-11 2-79-16,-9-4-111 16,-15-1-171-16</inkml:trace>
  <inkml:trace contextRef="#ctx0" brushRef="#br0" timeOffset="187304.87">12335 10394 487 0,'0'0'563'0,"0"0"-504"16,0 0 72-16,0 0 15 15,0 0-76-15,0 0-38 16,-46-82-13-16,46 80-11 15,3 1-8-15,19-4-7 16,14 1 7-16,9-3 0 16,1-5 4-16,-6 0-4 15,-8-8-6-15,-9 3-19 16,-5-9-21-16,-9 4 18 16,-7 3 13-16,-2 0 5 15,-6 5 10-15,-18 7 0 0,-12 6-1 16,-4 1 1-16,-2 1 2 15,5 22 1-15,7 6 6 16,5 6-7-16,5 2 3 16,9 7 3-16,7-1-5 15,4 1 0-15,11-6-3 16,23-1-4-16,12-9 1 16,12-7-7-16,12-10-54 15,3-10-66-15,4-1-40 16,-8-4-11-16,-5-18-72 15,-14-9-94-15</inkml:trace>
  <inkml:trace contextRef="#ctx0" brushRef="#br0" timeOffset="188196.24">12913 10312 448 0,'0'0'333'0,"0"0"-220"16,0 0 79-16,-101-46-35 16,73 45-59-16,1 1-28 15,2 0-18-15,1 5-27 16,0 14-12-16,2 6-4 15,5 1 4-15,6 0-12 16,7 2 1-16,4-4-2 16,2-1-3-16,22-4 1 15,12-12 1-15,10-7-1 16,4 0 1-16,7-18-16 16,-5-17-7-16,-4-13-15 15,-2-18 13-15,-5-12-2 16,-5-12-9-16,-6-10 19 0,-10-2 16 15,-14 7 2-15,-6 15 3 16,-2 21 7-16,-15 24 28 16,2 15-5-16,3 14 7 15,2 6-10-15,-4 9-19 16,5 28-9-16,-4 22 0 16,1 12 3-16,7 8-4 15,1 1 3-15,4-1-1 16,0-7-3-16,19-3 0 15,5-13-1-15,10-7 1 16,2-12-1-16,7-12-18 16,1-11-30-16,-2-8 9 0,-5-6-1 15,-2-10 7-15,-8-16 23 16,-6-6 11-16,-9-7 4 16,-10 4 2-16,-2 3 11 15,-3 6 7-15,-15 3 4 16,-1 8 19-16,-1 8-26 15,2 7 0-15,2 0-9 16,-1 9-11-16,4 19-1 16,3 3 0-16,7 5-2 15,3 1 0-15,0-1-6 16,16-6 5-16,8-6-4 16,1-6-34-16,5-6-8 15,0-11 1-15,0-1-18 0,-5 0 8 16,-4-21 16-16,-5-8 29 15,-5-9 13-15,-7 1 0 16,-4 3 7-16,0 9 15 16,-14 5 22-16,4 7 24 15,0 5-9-15,3 6 0 16,2 2-8-16,3 0-25 16,-2 10-21-16,4 23-4 15,0 14 4-15,0 10 1 16,0 6-6-16,2 5 0 15,2 5 0-15,-2 5-2 16,-2-4 1-16,0-12-1 0,0-7 1 16,-6-10-16-16,-2-18-17 15,-1-5-9-15,-1-7 1 16,-8-2 8-16,-11-10 8 16,-4-3-33-16,-5 0 58 15,4-3-5-15,4-19-12 16,10-10-1-16,16-7-51 15,4-20-127-15,31-5-89 16,18-11-50-16</inkml:trace>
  <inkml:trace contextRef="#ctx0" brushRef="#br0" timeOffset="188856.79">13690 10220 958 0,'0'0'113'0,"0"0"53"16,0 0-23-16,0 0-82 15,0 0-28-15,0 0-25 16,0 0-6-16,91-92-2 16,-51 82 0-16,-3-2 0 15,-10 1-3-15,-8 3 1 16,-7 2-3-16,-6 2 4 15,-4 2 1-15,-2-2 4 16,0 0 0-16,-15 2-4 16,-12 2 1-16,-6 0-1 0,-1 0 1 15,2 16-1-15,4 9 0 16,6 1-1-16,6 3 1 16,10 1 0-16,6 0-3 15,0-2-3-15,22 0 3 16,14-2 2-16,10-11-4 15,7-5 3-15,3-6-7 16,-4-4-4-16,-7-7-5 16,-4-19 8-16,-6-8 6 15,-10-5 4-15,-10 4 3 16,-9 4-1-16,-4 3 9 16,-2 5 4-16,0 4 12 15,0 6 7-15,0 7-8 0,0 2-1 16,0 4-7-16,0 0-15 15,0 0-3-15,0 4-8 16,14 18 0-16,8 6 8 16,1 2 0-16,-3 3-9 15,-4-1-25-15,-3 0-15 16,-2-3-4-16,-7 3-25 16,-4-5-33-16,0 0 28 15,-1-5 10-15,-16-3 12 16,-5-5 27-16,-8-4 20 15,-2-6 14-15,-1 0 1 16,3-4 0-16,3 0-2 0,3 0 1 16,8-2-8-16,7-14-95 15,9-3-233-15</inkml:trace>
  <inkml:trace contextRef="#ctx0" brushRef="#br0" timeOffset="193596.84">14785 10506 1026 0,'0'0'166'0,"0"0"-115"15,0 0 84-15,0 0-47 16,0 0-47-16,0 0-27 16,0 0-14-16,0-84 0 15,0 107-12-15,-2 13 4 16,-7 13-6-16,-4 2-26 0,-5-2-5 15,-4-2-26-15,-1-12-23 16,2-5-40-16,3-17-38 16,8-13-74-16,4 0-158 15</inkml:trace>
  <inkml:trace contextRef="#ctx0" brushRef="#br0" timeOffset="194637.83">15261 9722 630 0,'0'0'103'15,"-6"-106"-17"-15,-8 67 62 0,1 17-29 16,2 11-29-16,0 11-2 16,0 17-48-16,-1 40-32 15,-1 31 15-15,2 16 8 16,2 8 3-16,5-6-15 15,4 1 2-15,0-6-8 16,-6-5-8-16,-5-12-3 16,-2-6-2-16,-5-8 0 15,0-12-4-15,2-13-38 16,4-15-58-16,2-15-66 16,2-12-43-16,3-3-85 15</inkml:trace>
  <inkml:trace contextRef="#ctx0" brushRef="#br0" timeOffset="195988.84">14928 10225 656 0,'0'0'104'16,"0"0"-5"-16,0 0 51 16,39-104-53-16,-5 82-25 15,8 2-28-15,7 1-4 16,5 0-12-16,-1 4-14 15,0 1-6-15,-7 2-7 16,-7-1-1-16,-5 5-1 0,-10 0 1 16,-11 4 0-16,-8 2 0 15,-3 2 1-15,-2 0 6 16,0 0 0-16,-3 5-5 16,-18 18 4-16,-5 10-5 15,-4 5 3-15,2 0 2 16,4 2-2-16,9-5 1 15,9-2-4-15,6-4 4 16,0-7-2-16,7-6-2 16,19-6 4-16,6-10 2 15,4 0-6-15,3-10 1 16,0-18-2-16,-3-7 0 16,-5-8-3-16,-10-8-18 15,-10-2 6-15,-11 2 6 16,0 6-7-16,-18 9 14 0,-12 12-1 15,-3 7 3-15,-3 10 1 16,4 7 6-16,6 0 6 16,7 0-3-16,10 14-10 15,6 3 4-15,3 3-4 16,0-1 0-16,12-1-3 16,16 0 3-16,8-6 0 15,12-5 0-15,8-3-4 16,2-4-1-16,-2 0-16 15,-7 0-15-15,-6 0-20 16,-11-4 9-16,-13-3 16 16,-8-2 17-16,-6 0 14 0,-5-1 3 15,0-2 25-15,0 1 17 16,-4 2 15-16,-5 2-6 16,3 1-5-16,1 2 0 15,2 2-3-15,3 2-7 16,-1 0-11-16,1 0-14 15,0 8-10-15,0 15-2 16,0 10 7-16,0 3 0 16,0-1-8-16,9-1 6 15,5-4-6-15,0-5-1 16,1-6 0-16,3-7 0 16,-1-2-1-16,-3-7 1 15,1-3-13-15,-4 0 7 0,2-21 5 16,-3-11 1-1,1-7 0-15,-2 1 1 0,-3 0-1 16,-2 5 2-16,-3 5-2 16,1 11 6-16,0 3 1 15,-1 6 3-15,0 7 0 16,-1 1-10-16,5 0 1 16,3 10-1-16,3 16-2 15,3 10 2-15,0 2 0 16,-3-2 0-16,0 2-1 15,1-8 3-15,1-5-2 16,2-8 0-16,-1-7 1 0,2-6-5 16,4-4 6-16,0 0-2 15,4-18 2-15,-1-11-1 16,-1-9 2-16,1-8 0 16,-4-8-1-16,-1 4 5 15,-2 5-3-15,-5 7 12 16,-1 10 4-16,-1 7-8 15,-2 8 3-15,-1 8-10 16,2 1-4-16,1 4-2 16,2 0-1-16,3 12-3 15,1 12 5-15,-4 4-8 16,-4 2-4-16,0 2-10 16,-2 1-8-16,-5 2 10 15,0-3-17-15,0 3-5 16,0-5 8-16,0-2-3 0,-3-5 22 15,-1-4 14-15,-1-9 1 16,4-3 0-16,-1-7 2 16,1 0 3-16,1 0 29 15,0 0 8-15,0 0 0 16,20 0-13-16,14-4-20 16,7-5-3-16,0-2-4 15,0-1-2-15,-5 2 0 16,-6-3-6-16,-8 4-6 15,-10 3-1-15,-3 2-3 16,-9 4 4-16,0 0-5 16,0 0-24-16,0 0-32 0,-15 0-102 15,-7 9-145-15,6-3-538 16</inkml:trace>
  <inkml:trace contextRef="#ctx0" brushRef="#br0" timeOffset="197877.83">17055 9873 1029 0,'0'0'108'16,"0"0"-61"-16,-1-106 97 15,-1 84-12-15,2 5-57 16,0 11-41-16,0 2-1 16,0 4-11-16,0 0-17 15,2 0-2-15,11 14-3 16,8 17 1-16,1 5-2 16,0 6 1-16,-1 0 0 15,-2 0 0-15,-4-7-4 0,2-1 1 16,-1-6-6-16,-2-8-9 15,-1-5 11-15,0-7-7 16,-6-8-1-16,-1 0 4 16,0-4 5-16,3-18 6 15,1-11 2-15,0-8-2 16,0-2 4-16,0-9-2 16,1-3 0-16,1-1 4 15,3-3-6-15,0 4 6 16,4 5 0-16,0 9-5 15,-1 9 1-15,3 10-2 16,-4 12-1-16,4 10 1 0,2 0-24 16,0 16-51-16,-2 22-27 15,-1 11-43-15,-7 7-39 16,-2 3-63-16,-8-7-136 16</inkml:trace>
  <inkml:trace contextRef="#ctx0" brushRef="#br0" timeOffset="198711.83">17623 9939 789 0,'0'0'157'16,"0"0"-49"-16,0 0 70 15,0 0-76-15,4-105-57 16,14 83-28-16,4 4-7 0,2 1-9 15,0-3 3-15,-3 3-4 16,-9 3 2-16,-2 6-1 16,-9-2 3-16,-1 4 3 15,0-2 12-15,-13 7 2 16,-15 1-11-16,-6 0-3 16,-5 9-6-16,3 17 4 15,6 6-1-15,8 4-3 16,10 2-1-16,5-1 0 15,7 1 0-15,4-5-1 16,20 2 1-16,10-7-1 16,11-7 1-16,1-6 0 0,2-10 1 15,-5-5-1-15,-1 0 0 16,-8-14 0-16,-3-12 2 16,-7-3-2-16,-8 1 4 15,-5 1-3-15,-4 1 8 16,-1 3 12-16,-4 1 9 15,0 3-12-15,4 3-12 16,2 8-2-16,0 0-4 16,2 4-2-16,4 4 0 15,-1 0-6-15,-1 0-5 16,1 15-17-16,-2 9-12 16,-5 2 6-16,0 6-6 15,-6-3-15-15,0 2 16 0,0-5 2 16,-7 0 17-16,-4-5 22 15,2-5-1-15,3-4 1 16,6-5 0-16,0-4-7 16,3-3-4-16,23 0 4 15,14-3 5-15,8-19 2 16,4-12-32-16,0-6 1 16,-7-9 5-16,-3-11 1 15,-4-11 9-15,-8-12 5 16,-3-9 7-16,-9-9 3 15,-9-7 1-15,-9 4 2 16,0 11 11-16,-21 15 57 0,-3 25 21 16,0 20-5-16,9 15-13 15,4 14-4-15,2 4-32 16,5 37-18-16,-2 30-15 16,-2 22 3-16,5 15-1 15,3-1-5-15,0 3-1 16,0-8 0-16,11-6-1 15,-5-12-13-15,-4-10-76 16,0-18-66-16,3-14-111 16,3-15-207-16</inkml:trace>
  <inkml:trace contextRef="#ctx0" brushRef="#br0" timeOffset="199017.84">18458 9787 307 0,'0'0'688'16,"0"0"-588"-16,0 0 100 16,0 0-57-16,0 0-61 15,-10-107-36-15,11 94-20 16,11 7-9-16,11 0-11 16,7 6-6-16,4 0 0 15,1 12-5-15,-2 15 2 16,-4 5-8-16,-5 2-10 15,-5 2-22-15,-6-2-14 16,-1-4-3-16,-5 0 0 16,-4-5 8-16,-1-5-13 0,-2-2-18 15,0-7 12-15,0-5-31 16,0-6-2-16,0 0-13 16,0 0-35-16,0-14-108 15</inkml:trace>
  <inkml:trace contextRef="#ctx0" brushRef="#br0" timeOffset="199223.12">18873 9349 838 0,'0'0'109'15,"0"0"-11"-15,0 0 68 0,0 0-67 16,0 0-58-16,0 0-38 15,-33-52-3-15,33 73-29 16,8 10-29-16,2 4-86 16,6 1-72-16,-4-1-163 15</inkml:trace>
  <inkml:trace contextRef="#ctx0" brushRef="#br0" timeOffset="199746.83">19135 9673 716 0,'0'0'138'16,"0"0"50"-16,0 0-16 15,0 0-59-15,0 0-47 16,0 0-13-16,-45-41-22 16,11 45-23-16,-6 23 5 15,6 10-9-15,9 7-2 16,10 2-2-16,15 5 0 15,0-5 0-15,22 1 0 16,13-10-7-16,9-7 6 16,6-11-23-16,-1-11-48 0,-2-8-53 15,-4 0-57-15,0-12-94 16,-6-11-179-16</inkml:trace>
  <inkml:trace contextRef="#ctx0" brushRef="#br0" timeOffset="200346.72">19352 9879 646 0,'0'0'189'16,"0"0"-57"-16,0 0 47 15,0 0-59-15,0 0-66 16,0 0-17-16,-12-6-13 16,29 3-8-16,11-3-8 15,4-3-4-15,5-5-3 0,-4-5-1 16,-5-3 0-16,-3-5 0 15,-5-2-3-15,-6 0-4 16,-8 3 1-16,-6 2 5 16,0 0 1-16,-26 5 2 15,-9 7 0-15,-11 8 3 16,1 4-1-16,2 4 10 16,5 22-7-16,11 8 1 15,9 7-4-15,7 7-4 16,11 3 0-16,0-1-2 15,17-1 2-15,13-9-1 16,6-9-11-16,7-10-15 0,3-10-23 16,-6-7-15-16,1-4 40 15,-7-6 16-15,-1-20 9 16,-5-9 2-16,-2-10 1 16,-4-6 8-16,-4-2 9 15,-7 8 7-15,-7 8 8 16,-2 10 15-16,-2 9-2 15,0 10 7-15,0 4-7 16,0 4-28-16,0 0-11 16,8 0-9-16,4 10-7 15,8 15 7-15,3 5-3 16,-1 4 3-16,-3 2-24 16,-4 0-16-16,-6-4-15 15,-6-3-12-15,-3-10-8 16,0-1-13-16,-12-3 3 0,-9-6 31 15,-6-3-20-15,-7-6-4 16,-3 0 4-16,1 0-55 16,4 0-1-16,3-6-98 15</inkml:trace>
  <inkml:trace contextRef="#ctx0" brushRef="#br0" timeOffset="203565.83">20648 9825 644 0,'0'0'176'0,"0"0"-106"15,0 0 97-15,0 0-8 16,0 0-42-16,0 0-40 15,0 0-28-15,-21-81-16 16,-26 81-13-16,-8 1-5 16,-3 27 4-16,2 9-13 0,11 4 7 15,13 4-12-15,12-2 0 16,13 1-1-16,7-3-2 16,14-8-2-16,25-9 0 15,15-12-1-15,10-12-6 16,9-13-19-16,3-26-12 15,-7-15 3-15,-8-18-7 16,-13-17 11-16,-11-15 6 16,-10-14 9-16,-14-9 20 15,-8-5 2-15,-5 9-1 16,0 17 11-16,-12 35 26 16,0 31 22-16,5 20-4 15,2 19-5-15,2 2-23 16,0 43-24-16,0 33-4 0,0 28 16 15,-3 16-6 1,3 10 1-16,-3 1 7 0,0-5-14 16,2-10 1-16,-3-14-5 15,5-13 1-15,2-17-2 16,0-14 1-16,6-19-4 16,9-12-8-16,2-16-21 15,3-12-14-15,4 0 8 16,0-24-5-16,-3-16-24 15,-8-12 39-15,-12-9-22 16,-1-2 9-16,-6 0 15 16,-11 9 24-16,3 15 3 0,5 16 30 15,6 13 26-15,3 10-3 16,0 0-30-16,6 13-23 16,21 14 1-16,9 5-1 15,7-3 0-15,0-6-2 16,-4-5-30-16,0-10-86 15,-3-8-104-15,-6 0-189 16</inkml:trace>
  <inkml:trace contextRef="#ctx0" brushRef="#br0" timeOffset="205176.83">21839 9793 88 0,'0'0'777'15,"0"0"-676"-15,0 0 55 16,0 0 10-16,-23-108-83 16,-6 94-43-16,-12 13-10 15,-10 1-4-15,-4 14-8 16,-2 16 3-16,8 7 0 15,12 2-3-15,10 1-11 16,14 0-2-16,9-2-4 16,4-7 2-16,13-3-5 0,21-8 4 15,15-11-2-15,11-9 0 16,5-3 0-16,4-34-4 16,1-15-21-16,2-22-13 15,-7-12 9-15,-12-17-3 16,-12-10 9-16,-13-3 21 15,-18 4 1-15,-10 17 1 16,0 24 4-16,-10 27 9 16,-4 21 10-16,5 13 15 15,3 10-16-15,1 9-2 16,-2 37-18-16,0 27 8 16,2 15 11-16,4 6-9 15,1 0 2-15,0-5-3 0,1-3-11 16,11-8 2-16,3-12 0 15,9-11-2-15,1-13 0 16,5-11-4-16,3-17 3 16,6-11-1-16,1-3-16 15,3-20 2-15,-2-20-5 16,-6-13-9-16,-6-5 14 16,-14-5 7-16,-12 7 7 15,-3 8 0-15,-5 7 4 16,-14 11-1-16,-7 9 7 15,4 10 7-15,1 10-1 16,2 1 3-16,4 4-8 0,3 27-8 16,5 8 2-16,7 6 1 15,0 7-4-15,20-2 2 16,20-5-2-16,11-4 0 16,12-9 0-16,5-12-1 15,0-6 1-15,-7-11-1 16,-6-3-2-16,-9-8-4 15,-8-21 5-15,-7-8 2 16,-10-3 0-16,-14 1 5 16,-7 0-3-16,0 7 11 15,-20 1 2-15,-6 7-3 16,-1 9-2-16,3 7 3 16,7 8-5-16,3 0-4 15,5 12-4-15,3 15 0 16,3 9-2-16,3 9 1 0,0 0 1 15,19-1-4-15,5-2 4 16,5-8-2-16,1-3-19 16,-2-10 2-16,-3-7-19 15,-5-10-7-15,-5-4 12 16,-4 0 16-16,-1-22 17 16,-6-9-1-16,-2-6 4 15,-2 4 2-15,0 4 2 16,-5 7 19-16,-5 6 22 15,3 8-6-15,2 2-5 16,4 6-4-16,1 0-16 16,0 0 0-16,0 7-13 0,0 26 0 15,0 15 1-15,0 12 4 16,0 14-3-16,5 6 0 16,1 7-4-16,-5 3-2 15,-1 0 0-15,0-10 1 16,0-3-2-16,-9-11-7 15,-4-11-20-15,-3-13-12 16,-2-11 0-16,0-11 9 16,-7-14 2-16,-5-6 3 15,-7 0 16-15,-1-26 6 16,1-12 3-16,6-7 0 16,10-7-2-16,13-13-25 15,8-4-39-15,29-3-61 0,21 1-38 16,11 12-56-16,2 14-198 15</inkml:trace>
  <inkml:trace contextRef="#ctx0" brushRef="#br0" timeOffset="210147.83">23590 9387 903 0,'0'0'148'0,"0"0"-61"16,0-103 93-16,0 86-59 0,0 7-61 16,0 7-19-16,0 3-25 15,-7 0-8-15,-10 30-7 16,-2 12 0-16,0 9 0 16,6 0 0-16,6-6-1 15,7 2 0-15,0-6-2 16,3-6 2-16,14-5 0 15,3-5 0-15,3-6-1 16,-2-5 1-16,3-2 0 16,-5-2 0-16,-3-1-3 15,-4 1-2-15,-1-1-12 16,-4 2-15-16,-1 1 2 0,-1 1 0 16,-5 2-6-1,0-1-3-15,0 2 16 16,-3 1 0-16,-10-4 7 0,-4 1 6 15,-2-6-14-15,-6-2 10 16,-1-2 6-16,-4-2 1 16,-3-2-7-16,3 0-5 15,-1 0 7-15,3 0-19 16,8-12-11-16,4-6-20 16,10-6-64-16,4-8-61 15,2-6-96-15</inkml:trace>
  <inkml:trace contextRef="#ctx0" brushRef="#br0" timeOffset="210464.83">23662 9432 712 0,'0'0'361'15,"0"0"-227"-15,0 0 46 16,1-100-73-16,14 78-63 16,9 6-18-16,11 1-15 15,9 1-4-15,11 6-6 16,3 4-1-16,-4 4-2 16,-11 0 0-16,-10 0-21 15,-12 0-23-15,-12 0-28 16,-6 0-14-16,-3 0 5 15,0 3 10-15,0 6 6 0,-13 5-11 16,-9 4-50-16,-2 1-69 16,10 4-175-16</inkml:trace>
  <inkml:trace contextRef="#ctx0" brushRef="#br0" timeOffset="210937.11">24109 10128 1075 0,'0'0'204'16,"0"0"-112"-16,0 0 41 16,0 0-44-16,0 0-59 15,0 0-12-15,0 0-13 16,0 20-5-16,0 5 0 16,0 8 3-16,-7 3-2 15,-8-1-1-15,-3-2-28 16,-7-7-38-16,-4-5-75 15,-1-12-70-15,5-8-159 16</inkml:trace>
  <inkml:trace contextRef="#ctx0" brushRef="#br0" timeOffset="-213031.98">24952 9379 727 0,'0'0'138'0,"0"0"-31"16,0 0 44-16,0 0-21 15,0 0-48-15,0 0-23 16,0 0-19-16,15-86-15 16,-31 89-11-16,-9 25-13 15,-5 8 3-15,4 5-4 16,9 0 1-16,6-6-1 15,8-2-6-15,3-4 6 16,0-8-1-16,0-4-5 16,6-4 6-16,3-1 0 0,0 0-2 15,7 0 2-15,-2 3-2 16,3 5 1-16,4-1-5 16,-5 3-20-16,6 2-17 15,-6-1-7-15,0-1-8 16,-2 1-13-16,-4-1 12 15,-4 1 17-15,-3-2 16 16,-1 0-1-16,-2-2-6 16,0-3 17-16,-2-2 3 15,-11-5 8-15,-2 0 5 16,-4-4 0-16,-4-5 1 16,-4 0 4-16,-3 0-4 0,-5 0 3 15,-2-14-3-15,2-3 2 16,8-1-3-16,9-5 0 15,9-5-6-15,9-3-71 16,0-4-110-16,16 2-23 16,12 1-89-16</inkml:trace>
  <inkml:trace contextRef="#ctx0" brushRef="#br0" timeOffset="-212307.05">25004 9265 577 0,'0'0'131'16,"0"0"-17"-16,0 0 48 16,0 0-31-16,0-98-15 15,0 98-40-15,-6 0-35 16,-10 35-20-16,-8 20-6 15,-7 20 26-15,0 13-3 16,7 4-18-16,6 6 1 16,9 3-10-16,7 0-5 15,2-5 1-15,0-11-6 16,0-13-1-16,0-9-3 16,2-7 0-16,-1-8-11 0,-1-10-45 15,0-5-16-15,0-11-31 16,0-8-37-16,0-9-26 15,-1-5-125-15,-5 0 15 16</inkml:trace>
  <inkml:trace contextRef="#ctx0" brushRef="#br0" timeOffset="-211539.91">24836 10028 769 0,'0'0'127'0,"0"0"29"16,0 0-10-16,0 0-57 15,68-106-30-15,-38 84-33 16,7 1-6-16,7 2-14 16,5 4-6-16,-1 0-2 15,0 7-1-15,-5-3-32 16,-4 8-30-16,-11-1-42 15,-11 4 3-15,-7 0 1 16,-8 0 37-16,-2 0 65 16,0 0 1-16,0 0 16 15,0 0 27-15,0 0 11 16,0 0-8-16,0 0-19 0,0 0 6 16,0 0 0-1,0 0 1-15,0 0 1 0,0 0 0 16,0 0-13-16,0 0 0 15,0 0-4-15,0 0-7 16,0 0 2-16,0 0-4 16,0 0-1-16,0 0-2 15,0 0-5-15,0 0 2 16,0 0-3-16,0 0 2 16,0 0-4-16,0 0 3 15,0 0-2-15,0 0 1 16,0 0-2-16,0 0 2 15,0 0-2-15,0 0 1 16,0 0 0-16,0 0 1 16,0 0 1-16,0 0-1 0,0 0-2 15,0 0 1-15,0-2-2 16,0-6-6-16,0 1 1 16,0-3 6-16,0 3 2 15,0 0 1-15,0 1-1 16,0 0 5-16,0 3 10 15,-2 0 8-15,2 3 4 16,0 0 1-16,0 0-7 16,0 0-9-16,0 0-12 15,0 22 0-15,0 13 3 16,0 5 1-16,0 5-1 16,0 2-3-16,0-2 1 15,0-4-3-15,0-4 0 0,2-7-5 16,3-7-47-16,0-5-35 15,1-11-55-15,2-7-27 16,3 0-107-16,0-10-168 16</inkml:trace>
  <inkml:trace contextRef="#ctx0" brushRef="#br0" timeOffset="-211322.36">25270 9477 391 0,'0'0'559'16,"0"0"-482"-16,0 0 59 0,0 0-1 15,0 0-81-15,0 0-39 16,-13-83-15-16,23 83-5 16,10 8-13-16,3 18-44 15,1 6-52-15,0 5-50 16,-1 1-71-16,-4 0-179 15</inkml:trace>
  <inkml:trace contextRef="#ctx0" brushRef="#br0" timeOffset="-210865.86">25567 9711 913 0,'0'0'199'15,"0"0"-59"-15,0 0 31 16,-9-112-65-16,9 100-50 16,0 2-19-16,0 6-7 15,0 4-11-15,0 0-10 16,0 0-7-16,4 22-2 16,6 15 1-16,1 15-1 15,0 5 1-15,0 4 0 16,-3-3-1-16,-3-7 0 15,0-8-2-15,-1-10-5 16,2-8-23-16,-2-9 3 16,2-6-3-16,-5-10-3 0,5 0 6 15,5-10 23-15,11-21 4 16,-1-13 0-16,2-9 1 16,-4-6-1-16,-5 3 2 15,0-1-1-15,-2 6 4 16,2 6-1-16,-2 4 1 15,-2 10-1-15,3 6-3 16,0 8-2-16,1 8 1 16,-2 9-7-16,6 0-40 15,0 9-64-15,8 23-34 16,-1 9-25-16,0 3-92 16,-4-2-153-16</inkml:trace>
  <inkml:trace contextRef="#ctx0" brushRef="#br0" timeOffset="-210490.91">26037 9834 687 0,'0'0'288'16,"0"0"-161"-16,0 0 40 16,32-98-78-16,-6 68-52 15,4-3-21-15,1 1-7 16,-2 0-2-16,-4 3-4 15,-7 6-2-15,-8 5-1 16,-8 4 2-16,-2 5-2 0,0-1 1 16,-22 4-1-16,-12 6-3 15,-12 0 3-15,-1 20 0 16,0 14-2-16,9 8 3 16,8 7-1-16,10 0 1 15,9-3 2-15,9-2 1 16,2-6 4-16,12-1-4 15,21-9 5-15,12-6-2 16,13-9 0-16,6-13-3 16,-1 0-4-16,-7 0-5 15,-8-13-42-15,-8-6-53 16,-8-4-85-16,-12 4-83 0,-11-1-184 16</inkml:trace>
  <inkml:trace contextRef="#ctx0" brushRef="#br0" timeOffset="-209208.66">26956 9532 793 0,'0'0'159'16,"0"0"-28"-16,0 0 50 16,-7-100-53-16,2 74-40 0,2 7-25 15,3 2-22-15,0 1-7 16,0 7-6-16,0 3-17 16,0 5 0-16,9 1-10 15,6 0-1-15,6 25-1 16,4 14-1-16,4 13 2 15,-4 0-3-15,-5 3-2 16,-3-4 4-16,-6-6-15 16,-1-6-12-16,-7-9-3 15,3-11-6-15,-3-7-7 16,1-10 7-16,-3-2 19 16,0 0 18-16,4-23 4 0,2-17 3 15,0-12-4-15,2-9 12 16,-2-2 0-16,1-2 2 15,1 0 2-15,-1 1 3 16,5 3-7-16,0 8-8 16,4 11-1-16,-1 10-5 15,5 9-1-15,1 12-1 16,1 9-8-16,5 2-33 16,2 20-43-16,-2 23-54 15,-1 17-67-15,-7 2-54 16,-10 1-186-16</inkml:trace>
  <inkml:trace contextRef="#ctx0" brushRef="#br0" timeOffset="-208381.91">27505 9524 898 0,'0'0'152'0,"0"0"-75"15,0 0 70-15,36-100-96 16,-18 77-36-16,-2 5-2 16,2 0-6-16,-4 2-2 15,-3-1 0-15,-3 7 0 16,-5 0 15-16,-3 4 12 0,0 1 6 16,0 1-4-1,-9 4-15-15,-16 0-5 0,-10 4-14 16,-5 21 3-16,0 9-3 15,7 3 0-15,9 1-3 16,13-4 3-16,10-1-5 16,1 0 2-16,13-5-4 15,18-1 4-15,7-7-2 16,4-5 3-16,3-8 0 16,-2-7-2-16,-3 0 2 15,-3-7 0-15,-7-8 2 16,-6 0 0-16,-5 0 1 15,-5-2 4-15,-1 0-2 16,-1-1 10-16,2 0 3 16,-2-1 0-16,3 1-10 0,-2 2-6 15,4 5 3-15,-4 4-3 16,2 0 0-16,0 7-1 16,-2 0-5-16,2 3-8 15,-6 13-17-15,-1 6-21 16,-4 4 4-16,-4 1-10 15,0 4-19-15,-3-1-2 16,-13-1 36-16,-1-4 21 16,1-1 13-16,2-5 9 15,4-9 0-15,5-2 0 16,5-4-2-16,0-4 0 16,18 0-10-16,17 0 12 0,11-17 0 15,8-13-7-15,0-7-37 16,2-8 0-16,-1-10 3 15,-3-16 11-15,-4-9-1 16,-3-14 31-16,-9-6 5 16,-10 3 11-16,-9 4 24 15,-10 15 38-15,-7 15 18 16,-3 15 55-16,-16 17-48 16,0 13-36-16,2 10-16 15,1 8-8-15,1 24-31 16,-4 33-11-16,-1 21-1 15,5 21 1-15,5 6-1 16,2 2-1-16,1-3-1 0,1-17-36 16,-3-16-50-16,-1-9-103 15,7-7-74-15,3-10-190 16</inkml:trace>
  <inkml:trace contextRef="#ctx0" brushRef="#br0" timeOffset="-208076.92">28430 9584 975 0,'0'0'161'0,"0"0"-10"16,0 0 24-16,0 0-85 0,0 0-52 16,0 0-13-1,-18-94-3-15,24 91-22 0,11 3 0 16,8 0-4-16,6 7-6 15,5 17 4-15,0 6-3 16,-6 5-13-16,-5-2-9 16,-7 0-14-16,-8-1-12 15,-5-5 2-15,-5-3-25 16,0-5 14-16,-9-4-4 16,-6-4-18-16,-3-4-4 15,0-6-26-15,8-1-25 16,5 0-58-16,5-18-235 15</inkml:trace>
  <inkml:trace contextRef="#ctx0" brushRef="#br0" timeOffset="-207887.52">28717 9148 917 0,'0'0'74'0,"0"0"44"15,0 0 14-15,0 0-92 16,0 0-40-16,0 0-3 16,-11-22-86-16,24 63-45 15,5 14-27-15,5-2-160 16</inkml:trace>
  <inkml:trace contextRef="#ctx0" brushRef="#br0" timeOffset="-207626.75">29009 9461 950 0,'0'0'257'15,"0"0"-139"-15,0 0 30 16,0 0-73-16,0 0-38 16,0 0-18-16,-49-84-12 15,34 86-7-15,-3 24 1 16,1 14-1-16,1 5 0 15,10 4-7-15,3-1 3 16,3 1-10-16,9-5-38 0,13-10-35 16,10-8-30-16,4-9-47 15,3-11-36-15,0-6-71 16,-1 0-49-16</inkml:trace>
  <inkml:trace contextRef="#ctx0" brushRef="#br0" timeOffset="-206538.13">29227 9546 502 0,'0'0'270'0,"0"0"-139"16,0 0 44-16,0 0-51 15,0 0-56-15,0 0-13 16,0-46-11-16,0 45-17 0,0-1-12 16,0 2-3-1,0 0-5-15,0 0-3 0,0 0-4 16,0 0-4-16,0 0 0 15,0 0-1-15,3 0 0 16,-2 0-8-16,2 0-1 16,-3 2 5-16,0-2 6 15,2 0 3-15,-2 0 2 16,0 0-1-16,0 0 2 16,1 0-1-16,-1 0 5 15,0 0 0-15,3 0-5 16,-3 0 2-16,0-2-3 15,0-1-1-15,0 0 0 16,3-1 0-16,-3 1-1 16,0 2 1-16,0-2 0 0,0 0 1 15,0 3-1-15,0-4 2 16,0 2-2-16,0-2 2 16,0 2 0-16,0-2 0 15,0 0-1-15,0 2 3 16,0-2-3-16,0 3-1 15,0-3 0-15,0 3-1 16,0 1 1-16,0 0 2 16,0 0-2-16,0 0-5 15,0 0 3-15,0 0-2 16,-3 0-3-16,3 5 7 16,-3 5-6-16,3 1 5 0,0-2-1 15,0 1-8-15,3-3 9 16,11-2-10-16,2-3 0 15,5-2-6-15,1 0 5 16,-2-5 6-16,-2-11 3 16,-3-6 3-16,-5-1 4 15,-1-5 0-15,-6 5-1 16,0 1 4-16,-3 6-2 16,0 2 18-16,-11 5-5 15,-2 3-13-15,-6 6-2 16,-4 0 0-16,0 12-3 15,-2 19 6-15,2 5-5 16,3 4 3-16,4 5-2 0,6-1 0 16,5 1 1-16,5 0-3 15,0-8-1-15,16-5-4 16,8-8-48-16,5-9-14 16,6-7 10-16,0-8-20 15,2 0 33-15,0-16 6 16,-4-13 25-16,1-6 13 15,-5-5 0-15,-7-4 5 16,-7 6 12-16,-5 1 13 16,-5 7 23-16,-4 6 21 15,-1 3-2-15,0 7-6 16,0 7-21-16,0 5-1 0,0 2-10 16,0 0-18-1,-1 0-3-15,-2 0-13 0,1 8 0 16,2 15-1-16,0 10-1 15,0 3 2-15,0-1 0 16,11-2-4-16,1-3-54 16,-3-3-30-16,0-8-43 15,-5-1-4-15,-1-6 4 16,-3-2 14-16,0-4 38 16,0 0 26-16,-12-3 43 15,-7 0 10-15,0-3 8 16,-4 0 30-16,-1 0-7 15,-1 0-17-15,0 0-14 16,1-14-2-16,4-4-85 16,7-4-238-16</inkml:trace>
  <inkml:trace contextRef="#ctx0" brushRef="#br0" timeOffset="-204902.93">30105 9341 829 0,'0'0'214'0,"0"0"-170"16,0 0 108-16,0 0-12 16,0 0-58-16,0 0-39 15,0-93-6-15,0 93-14 16,0 0-13-16,0 0-10 16,0 9 0-16,0 21 0 0,-4 7-1 15,3 6 2-15,1-4-1 16,0 0 0-16,0-7-3 15,8-7 2-15,4-5-5 16,1-10 0-16,0-3-20 16,-1-7-7-16,2 0 7 15,-1 0 2-15,0-11 11 16,-5-7 12-16,0-2 2 16,0-5 2-16,-2-1-2 15,-2-1 7-15,-1 5 3 16,0 3 7-16,0 4 1 15,-1 5-6-15,1 5-8 16,-3 3-3-16,0 2-1 0,0 0-1 16,3 0-9-16,3 14 1 15,5 13 3-15,5 8 3 16,1 0 0-16,2-2-3 16,0-4-15-16,1-2-13 15,-1-11 0-15,-4-5-9 16,0-7 4-16,-2-4 17 15,-1-1 12-15,-2-20 9 16,0-7 4-16,0-2 1 16,-4-3 3-16,-3 1 8 15,0 3 15-15,1 0-4 16,-1 6 1-16,1 1-4 16,1 5-6-16,0 6-7 15,-3 4-1-15,2 7-1 0,-3-3-6 16,1 3-3-16,2 0-5 15,1 3-1-15,2 19-1 16,2 7 2-16,5 0 5 16,0 1-2-16,-1 1-8 15,-1-5-13-15,-1-7-11 16,-3-2-6-16,0-10 7 16,-2-5 0-16,-1-2 20 15,5 0 11-15,2-12 2 16,5-15 7-16,2-8-5 15,2 0 10-15,-6 2 1 16,3 8 9-16,-8 3 10 16,2 8-4-16,-6 5 4 0,-2 6-9 15,0 3-16-15,0 0-7 16,2 16-2-16,4 10-3 16,0 11 5-16,0 5 0 15,-3-1-5-15,-6 0 5 16,-1-3-33-16,0-6-21 15,0-5-34-15,0-7-17 16,-5-6-13-16,-6-14-52 16,1 0-55-16,1-14-70 15</inkml:trace>
  <inkml:trace contextRef="#ctx0" brushRef="#br0" timeOffset="-204721.92">30810 8902 845 0,'0'0'81'16,"0"0"-24"-16,0 0 44 15,0 0-65-15,0 0-36 16,0 0-69-16,7 8-63 16,14 24 32-16,9 3-120 15,0-1-121-15</inkml:trace>
  <inkml:trace contextRef="#ctx0" brushRef="#br0" timeOffset="-204452.93">31127 8932 135 0,'0'0'866'0,"0"0"-746"15,0 0 47-15,0 0 0 16,0 0-81-16,0 0-51 15,-30-71-22-15,30 75-13 16,-3 36-4-16,2 24-1 16,-3 21 5-16,2 10 1 15,1 4-1-15,1-6 0 16,-3-10-2-16,3-16-36 0,0-10-42 16,0-12-45-1,0-13-63-15,0-16-51 0,11-12-98 16,2-4-122-16</inkml:trace>
  <inkml:trace contextRef="#ctx0" brushRef="#br0" timeOffset="-203920.91">31033 9238 791 0,'0'0'109'16,"0"0"28"-16,0 0 0 15,0 0-66-15,0 0-44 16,0 0-22-16,42-34-5 15,6 29 0-15,6-8-3 16,-1 0-1-16,-5-5-20 16,-10-3-9-16,-9-3-4 0,-9-2 5 15,-9-1 14-15,-7 2 12 16,-4-2 6-16,0 5 13 16,0 4 30-16,0 2 31 15,-4 7-12-15,1 5 10 16,2 0-12-16,1 4-23 15,-2 0-16-15,-2 0-14 16,1 22-7-16,-3 23-4 16,-1 19 4-16,1 11 2 15,1 3-1-15,1-4-2 16,4-11 1-16,0-11-1 16,0-12-1-16,0-12-10 0,0-6-38 15,7-11 6-15,-3-8 2 16,2-3 25-16,5 0 17 15,4-22 8-15,6-14-4 16,0-6 1-16,2-6 1 16,-3 7-2-16,-3 11 0 15,-6 10 0-15,-3 10 6 16,-2 7 5-16,0 3-13 16,3 3-2-16,1 24-7 15,1 6 5-15,-1 8 0 16,-3 4-3-16,1-1-30 15,-2-3-61-15,0 0-91 16,9-8-86-16,10 1-301 0</inkml:trace>
  <inkml:trace contextRef="#ctx0" brushRef="#br0" timeOffset="-202682.75">32139 9432 932 0,'0'0'184'0,"0"0"-120"15,0 0 119-15,-51-112-87 16,31 92-60-16,-3 7-21 0,-14 10-9 16,-4 3-3-1,-6 10-2-15,3 14-2 0,13 8 1 16,7 1-3-16,12-1-3 15,6-5 3-15,6 2-8 16,0-6-24-16,20-7-1 16,10-8-3-16,16-8 12 15,5 0 7-15,3-23-17 16,-4-17 14-16,-6-16 8 16,-3-13 3-16,-8-16 8 15,-5-7 4-15,-9-1 0 16,-11 16 8-16,-8 12 7 15,0 24 32-15,0 15 11 16,-4 10-2-16,0 13-23 16,-1 3-17-16,-6 9-16 0,-5 33 0 15,-2 14-4-15,1 15 4 16,10 4 0-16,7 5-5 16,0 3 4-16,7-11-7 15,16-9-2-15,5-11-20 16,6-14-27-16,-2-7-17 15,0-13 8-15,0-15-11 16,-2-3 30-16,-8-5 33 16,1-24 14-16,-3-8 1 15,-6-7 5-15,-2-3 12 16,-8 2 3-16,-4 7 23 16,0 9 25-16,0 6-13 0,-9 7-21 15,1 8-12-15,1 3-19 16,1 5-4-16,-3 0-1 15,2 5-7-15,0 21 2 16,2 4-2-16,5 10 0 16,0 1 2-16,6-2-6 15,19-1-10-15,4-6-16 16,3-5-24-16,0-7 11 16,-3-8-11-16,-4-11 1 15,-3-1 38-15,-3-10 23 16,-4-17 8-16,-3-4 26 15,-3 1 31-15,-7 1 0 16,-2 3 1-16,0 8-6 0,0 3-11 16,-5 7-29-16,-2 2-10 15,-1 5-10-15,-3 1-4 16,1 0 2-16,1 7-5 16,2 12 0-16,0 2-4 15,7 3-11-15,0 5-11 16,0 1-16-16,20-2-27 15,1-4-5-15,-2-5-28 16,3-9-17-16,-3-6-35 16,-4-4 55-16,1-4 48 15,-5-19 58-15,-2-9 63 16,-3-1 21-16,-5-2 63 0,-1 3-2 16,0 8 15-1,0 1-51-15,-7 5 3 0,-1 8-17 16,2 0-33-16,2 9-14 15,2 1-19-15,-2 0-15 16,3 0-13-16,-5 22-1 16,-2 22 0-16,-1 13 5 15,-1 12 2-15,-1 10 3 16,2 3-2-16,-5 4-3 16,0 2-3-16,-2-7-1 15,-3-1-2-15,0-2 0 16,7-5-10-16,0-10-4 15,4-8-18-15,0-14-26 16,-1-8-4-16,2-11 9 16,-3-13-13-16,-4-9 15 0,-5 0 15 15,-3-9 15-15,-1-20 22 16,7-8 0-16,6-7 6 16,10-5 0-16,3-6 9 15,20 2-15-15,8 6-5 16,4 9-17-16,1 14-18 15,4 7-88-15,-4 8-193 16</inkml:trace>
  <inkml:trace contextRef="#ctx0" brushRef="#br0" timeOffset="-194507.98">33094 9090 478 0,'0'0'390'16,"0"0"-300"-16,0 0-10 16,0 0 56-16,0 0-33 15,0 0-43-15,0 0-14 16,4-84-9-16,-4 84-3 16,0 0 0-16,0 0-19 15,0 0-3-15,0 0 1 16,-1 16-12-16,-16 17 0 15,-5 18 6-15,-4 6-3 16,-2 2 5-16,4 2-8 0,3-6-1 16,2-6 0-16,8-8 1 15,1-6-1-15,6-8 1 16,4-11-1-16,0-4-1 16,0-8-12-16,0-2-5 15,0-2 7-15,0 0 1 16,0 0 8-16,0 0 1 15,0 0-1-15,6 0-1 16,3 0-1-16,7 2 0 16,1 7 2-16,10 0-2 15,-2 1-4-15,3 1-12 16,2 1-6-16,1-2 11 0,-4-2-15 16,-3-7-9-1,-4-1 10-15,-6 0 6 0,-2-9 23 16,-3-13-1-16,0-5 3 15,-4-5 1-15,-1-1 2 16,-4 5 2-16,0 3 22 16,0 6-4-16,0 2 23 15,0 8-12-15,-3 1 1 16,0 4 2-16,1 4-9 16,-1 0-14-16,0 0-5 15,3 0-6-15,-2 10-3 16,-6 22-2-16,-4 13 2 15,-4 15-1-15,-1 7-1 16,0 1 2-16,0 5-4 16,-1-1 0-16,3 3-8 0,2-1-81 15,7-9-226-15,6-14-354 16</inkml:trace>
  <inkml:trace contextRef="#ctx0" brushRef="#br0" timeOffset="-186821.93">2641 12485 588 0,'0'0'247'16,"0"-114"-180"-16,-1 64 38 16,-5 16 56-16,-4 16-45 15,1 13-37-15,4 5-28 16,2 0-17-16,3 6-10 15,-2 42-24-15,-6 25 0 16,-2 23 11-16,2 14-8 16,-1-1 5-16,3-1-8 0,-1-1 1 15,-2-9-1 1,-3-13 1-16,0-9-1 0,1-18-5 16,-2-15-41-16,1-15-62 15,6-13-83-15,-4-11-38 16,2-4-125-16,2-19-84 15</inkml:trace>
  <inkml:trace contextRef="#ctx0" brushRef="#br0" timeOffset="-185485.93">2362 12936 343 0,'0'0'443'0,"0"0"-333"16,0 0-1-16,0 0-14 15,0 0-31-15,0 0-43 0,92-126-14 16,-40 92 8-16,8 3-13 16,4-1-1-16,-3 2 0 15,-4 3-1-15,-15 6-2 16,-13 8 1-16,-18 7 1 16,-11 6 0-16,0 0 5 15,0 0 11-15,0 0 8 16,-2 0 0-16,-6 0-9 15,-6 15-3-15,-7 12-9 16,-2 6 3-16,0 4 2 16,5 2-7-16,9-7 5 15,3-3-5-15,6-2-1 16,0-8 1-16,6-3 1 16,9-7-2-16,4-9 2 15,10 0-1-15,2-8 3 0,5-19 1 16,-3-12-5-16,-5-5-1 15,-6-2-15-15,-11-2 6 16,-4 10-3-16,-7 8 2 16,-3 12 11-16,-19 11 0 15,-5 0 1-15,-3 7-2 16,0 0 1-16,2 0 0 16,6 10 0-16,7-3 1 15,11 0-2-15,4-4 0 16,0-1-4-16,0 2 4 0,2 1-10 15,19-5 9 1,14 0 2-16,12 0 2 0,7-3 2 16,2-8-2-16,-6 0-2 15,-1 1-6-15,-7-1 2 16,-9 3 4-16,-8-2-3 16,-11 8 4-16,-9 2-1 15,-5 0 5-15,0 0 11 16,0 0 9-16,0 0-2 15,0 0 12-15,0 0 8 16,0 0-15-16,-1 0-10 16,-1 2-15-16,0 16-1 0,-3 12-2 15,-1-1 0 1,3 10 0-16,3-6 1 0,0-5-1 16,0-2 0-16,9-10-4 15,2-2 4-15,2-9-1 16,0-3-3-16,4-2 3 15,-1-4 1-15,-1-18-2 16,2-11 2-16,-4-8 0 16,-3 0 0-16,-3 0 1 15,-5 7 1-15,-2 5 0 16,0 11 2-16,0 8-1 16,0 2 4-16,0 7-1 15,0 1 0-15,0 0-6 16,0 0-8-16,0 15 6 15,0 10-3-15,6 6 3 0,0 1-1 16,0 2 6-16,6-3-3 16,-4-8 0-16,5-2 0 15,-2-7-2-15,2-7 4 16,0-7-2-16,4 0 0 16,2-2 6-16,2-24-1 15,3-8-2-15,0-8 1 16,0-6-2-16,4 4 4 15,-7 8-3-15,-3 10 8 16,-8 9-4-16,0 4 2 16,-2 7-9-16,1 3 0 15,3 3-2-15,-1 0-4 0,-1 5-2 16,0 12 4-16,2 6-5 16,-4 5 2-16,2 3-4 15,-4 0-9-15,-6 1-1 16,0 0-5-16,0 1 3 15,0 2 8-15,-5-3 5 16,-6-5 10-16,5-3-2 16,-2-8 2-16,6-2 0 15,2-7 1-15,0-4 1 16,0-3-2-16,0 0 6 16,10 0 7-16,20-13 12 15,13-6-14-15,12-7-2 16,-4-2-8-16,-8 7 0 0,-10 5-1 15,-5 3-2 1,-10 8-1-16,-12 2-1 0,-6 3-15 16,0 0-1-16,0 0-6 15,0 0-34-15,0 9-70 16,0 9-28-16,-14-4-51 16,0-2-264-16</inkml:trace>
  <inkml:trace contextRef="#ctx0" brushRef="#br0" timeOffset="-184517.94">4360 12406 907 0,'0'0'200'0,"0"0"-107"0,11-96 55 15,-2 76-40 1,-3 6-50-16,0 7-28 0,-3 4-13 16,1 3-8-16,1 0-9 15,2 10-3-15,5 23-5 16,8 6 7-16,4 7 2 16,-1 2-1-16,-9-5 1 15,2-2 0-15,-5-3-1 16,2-11 0-16,-4-9 0 15,0-7 0-15,-3-9 0 16,-3-2 0-16,1 0 0 16,2-13 6-16,2-25 1 15,1-17-5-15,5-6 0 16,-4-7-2-16,2 6 0 0,-2 3 1 16,-4 5 1-16,2 13-2 15,3 6 0-15,0 11 0 16,-2 9-4-16,4 5 3 15,1 10-14-15,5 0-31 16,5 0-22-16,3 19-73 16,0 17-96-16,-5 9-44 15,-7 8-28-15</inkml:trace>
  <inkml:trace contextRef="#ctx0" brushRef="#br0" timeOffset="-183715.93">4901 12535 874 0,'0'0'152'0,"0"0"-63"16,1-103 57-16,14 62-66 16,5 1-55-16,2 3-12 15,3 4 1-15,-7 4-8 16,-2 13 5-16,-12 4 2 15,0 4 8-15,-4 6-3 16,0 2 0-16,0 0-3 16,-4 0-8-16,-10 6-5 15,-16 29-4-15,-4 13 1 0,-3 7 1 16,10-2-1 0,14-9-2-16,12-5-1 0,1-5 2 15,11-7-6-15,16-5 7 16,7-8-4-16,10-8-4 15,2-6-3-15,4 0 3 16,-5-18 4-16,-5-9 3 16,-4-5 4-16,-8-3 2 15,-8 2 0-15,-6 6 0 16,-10 6 5-16,-4 4 13 16,0 4 0-16,1 0-6 15,0 4-14-15,1 8-1 16,0 1-1-16,-2 0-6 0,4 0-10 15,5 8-15 1,3 13-2-16,2 3 13 0,2 4-15 16,-7 3-17-16,-3-4 2 15,-6 2 13-15,0-3 15 16,0-4 5-16,0-4 17 16,-3-2-4-16,1-8 1 15,2-3 1-15,0-5-7 16,9 0-17-16,18-3-1 15,9-23 18-15,7-8-6 16,1-13 5-16,-1-12 7 16,-8-11 2-16,-5-8 2 0,-6-9 1 15,-6-3 2 1,-8-2 2-16,-5 2 22 0,-5 16 5 16,0 16 19-16,-10 19 38 15,-4 26-23-15,-1 4-25 16,7 9-1-16,4 0-30 15,-2 32-11-15,-8 23-1 16,0 17 0-16,-1 14 1 16,4 7 0-16,7 1 3 15,3 2-5-15,1-8 2 16,0-11 0-16,0-11-24 16,0-18-111-16,5-9-48 15,13-16-80-15,2-11-200 16</inkml:trace>
  <inkml:trace contextRef="#ctx0" brushRef="#br0" timeOffset="-183424.94">5658 12426 639 0,'0'0'314'16,"0"0"-211"-16,0 0 78 15,-13-110-50-15,13 85-65 16,0 7-30-16,3 4-17 15,9 5-5-15,5 7-14 16,5 2-3-16,7 0-1 16,1 22-3-16,0 7 7 15,-3 4-3-15,-9 1 0 0,0 4 2 16,-6 0-3-16,-2 0-1 16,-4-7-23-16,-3-4-47 15,-3-4-27-15,0-3 3 16,0-7-18-16,0-6-47 15,0-7-2-15,0 0-21 16,3-4-15-16</inkml:trace>
  <inkml:trace contextRef="#ctx0" brushRef="#br0" timeOffset="-183213.94">5969 11980 563 0,'0'0'170'0,"0"0"-63"0,0 0 56 16,0 0-51-16,0 0-44 15,0 0-44-15,-24-48-22 16,24 48-2-16,0 0-31 16,0 10-92-16,8 18-29 15,9 2-85-15,0 2-224 16</inkml:trace>
  <inkml:trace contextRef="#ctx0" brushRef="#br0" timeOffset="-182884.93">6210 12200 919 0,'0'0'156'16,"0"0"-27"-16,0 0 42 15,0 0-79-15,0 0-50 16,0 0-17-16,-52-84-14 16,32 100-8-16,-10 28-3 15,0 16 0-15,9 7 0 16,6-5-3-16,15-8 1 15,3-6-1-15,21-5-11 0,9-15-20 16,10-10-46-16,3-10-67 16,5-8-2-16,-4-4-46 15,-6-22-70-15,-7-11-131 16</inkml:trace>
  <inkml:trace contextRef="#ctx0" brushRef="#br0" timeOffset="-182207.94">6398 12309 610 0,'0'0'236'0,"0"0"-164"16,0 0 79-16,0 0-27 16,0 0-74-16,0 0-30 15,22 0-8-15,3 0-6 16,4 0 5-16,-3-9-9 15,-1-1 3-15,-5-7-1 16,-1-1 0-16,-3-5 4 16,-2-5-8-16,-5 4 7 15,-5 5-3-15,-4 3 10 16,0 3 15-16,-9 1 3 16,-6 1-14-16,-7 7-2 15,-5 4-12-15,-1 0 8 16,2 23-2-16,1 10-7 0,4 9 1 15,7 5-3 1,7 3-1-16,7-2 0 0,2-5-5 16,20-8 3-16,7-6-11 15,3-10-32-15,7-8-5 16,3-11-21-16,-8 0 22 16,-7 0 9-16,-1-22 40 15,-3-9 0-15,-2-14 13 16,-4-6 11-16,-5-5 24 15,-4 2-1-15,-2 8 0 16,-2 11 3-16,-4 10-3 16,0 11 0-16,1 5-13 0,3 6-15 15,-2 3-4 1,-1 0-8-16,4 0-7 0,8 3-3 16,14 19-4-16,5 5 7 15,-4 3-2-15,0 4 1 16,-14-2 0-16,-1-1-4 15,-6-4-7-15,-1-6-17 16,-6-4-6-16,0 0 2 16,0-5 4-16,-10 2 3 15,-10-2-9-15,-3-2-8 16,-7-2-8-16,-4 0-19 16,-5-1-3-16,-3 1-18 15,-5-2-69-15,6-2-105 16,5-3-226-16</inkml:trace>
  <inkml:trace contextRef="#ctx0" brushRef="#br0" timeOffset="-180882.7">7391 12128 764 0,'0'0'240'16,"0"0"-144"-16,0 0 76 0,0 0-41 16,4-106-56-16,-5 98-34 15,-1 6-6-15,1 2-12 16,-1 0-16-16,1 0 2 15,1 0-9-15,0 8-6 16,0 14 2-16,0 7 1 16,0 1 3-16,0-3-2 15,9-4 7-15,4-5-10 16,2-7 5-16,3-8 0 16,0-3 0-16,4 0 0 15,2-18 0-15,3-9 0 16,-6-1-3-16,-3 5 3 15,-14 1 1-15,-4 3 1 0,0 3 4 16,0 0-6-16,0 2 5 16,0 1-5-16,0 9 2 15,0 1-1-15,0 3-1 16,0 0-4-16,0 0-1 16,0 3-10-16,2 18-1 15,5 5 14-15,6 3-2 16,3 6 4-16,0-1 0 15,3-8-1-15,-1-3-2 16,-1-5-12-16,-1-9-9 16,-3-3 9-16,-4-6-5 15,0 0 12-15,-1-10 8 0,-1-13 8 16,4-3 2-16,-2-3-8 16,-1-3 7-16,1 1-5 15,-1 4-3-15,5 5 10 16,-4 9-9-16,-1 3 3 15,-1 6-5-15,-5 4-7 16,2 0 0-16,7 4-4 16,2 14-6-16,2 3 14 15,0 2 1-15,0 3 2 16,-5-2 0-16,1 1-13 16,-1-3-16-16,1-4-8 15,-1-5 0-15,1-3 6 16,-4-10 9-16,5 0 22 0,1 0 0 15,4-16 7 1,1-13 7-16,2-7-4 0,2 0 0 16,0-2 7-16,3 3-4 15,-1 8-8-15,-6 9 8 16,-8 11 0-16,-7 4 1 16,-3 3-14-16,4 3-4 15,3 17 0-15,5 8 3 16,-3 5 1-16,1 6-2 15,-7 2 0-15,-3 1-25 16,0-3-32-16,0-6-43 16,0-9-30-16,-7-4-56 0,1-15-4 15,-3-5-22 1,7-8-85-16</inkml:trace>
  <inkml:trace contextRef="#ctx0" brushRef="#br0" timeOffset="-180701.94">8171 11595 650 0,'0'0'159'15,"0"0"-44"-15,0 0 23 16,0 0-65-16,0 0-63 16,0 0-10-16,-23-2-13 15,23 35-1-15,17 10-95 16,10-6-80-16,7-3-115 15</inkml:trace>
  <inkml:trace contextRef="#ctx0" brushRef="#br0" timeOffset="-180437.94">8468 11561 798 0,'0'0'198'0,"0"0"-75"15,0 0 53-15,0 0-59 16,0 0-49-16,0 0-51 16,-27-78-17-16,27 119-8 15,14 18 4-15,6 19 4 0,1 5 0 16,-1-2 2 0,-7-9-2-16,-1-5 0 0,-1-11-41 15,-3-9-69-15,-2-8-49 16,3-13-44-16,-1-12-59 15,1-12-22-15</inkml:trace>
  <inkml:trace contextRef="#ctx0" brushRef="#br0" timeOffset="-179913.94">8480 11909 228 0,'0'0'279'0,"0"0"-150"15,0 0 29-15,0 0-39 16,0 0-4-16,0 0-42 0,-34-71-19 15,57 59-29 1,12-3-21-16,11-6-4 0,-1-2-1 16,-2-4-1-16,2-4 4 15,-8-7-4-15,-3-1 1 16,-8-2 1-16,-7-2 0 16,-7 4 5-16,-7 5 14 15,-5 5 28-15,0 11 7 16,-2 6 9-16,-4 8-18 15,3 4-5-15,3 0-20 16,-6 13-12-16,-9 29-3 16,-4 11-4-16,1 14 9 0,3 0-8 15,5-3 1 1,5-2-2-16,5-6-1 0,0-9 0 16,6-11-1-16,9-7 0 15,1-12-1-15,-1-5 1 16,0-6-21-16,-2-6 6 15,6 0 7-15,3-6 9 16,5-17 0-16,0-5 0 16,1-1 2-16,0-1 1 15,-7 11 2-15,-8 9-7 16,-9 10 2-16,0 0-7 16,11 26 3-16,0 3-3 15,3 3 7-15,1-3 0 16,-7-4-5-16,-2-4 4 15,-2-11-63-15,1-4-45 0,0-6 0 16,1 0-57-16,5-12-133 16</inkml:trace>
  <inkml:trace contextRef="#ctx0" brushRef="#br0" timeOffset="-178053.94">9917 11897 699 0,'0'0'166'15,"0"0"-80"-15,0 0 57 16,-30-97-41-16,3 77-51 16,-15 7-7-16,-6 12-14 15,-7 1 0-15,4 9 0 16,5 16-14-16,12 3-2 15,12 0-1-15,11-1-12 16,7-3 0-16,4-3-1 16,13-4 3-16,14-6-6 15,16-9 3-15,12-2 0 0,10-13 0 16,6-23-7-16,-5-14-8 16,-1-15-8-16,-5-14-10 15,-4-10-2-15,-9-9 0 16,-10-2 19-16,-16 8 11 15,-14 16 5-15,-7 19 3 16,-4 21 3-16,-11 23 19 16,-1 8 16-16,7 5-19 15,1 6-6-15,-2 32-5 16,-8 21-3-16,-4 15 13 16,6 10 2-16,2 0-10 15,11-8 7-15,3 2-14 16,0-8 3-16,6-8-7 0,15-8 1 15,3-11-3 1,5-9 0-16,4-11 0 0,0-9-1 16,6-13-3-16,1-1-9 15,0-14-5-15,-1-17-11 16,-3-14 9-16,-9-4-10 16,-5-2-4-16,-11 7 17 15,-11 9 15-15,0 6 2 16,-9 13 4-16,-11 0 6 15,4 11 11-15,-5 5-5 16,-3 0-9-16,-1 5 2 16,4 20-8-16,2 4 6 0,6 4-7 15,10 3 5 1,3-1-7-16,0-1 4 0,22-3 0 16,12-3-2-16,9-9-1 15,12-8 1-15,6-7 0 16,0-4-14-16,-2-1-1 15,-7-23 2-15,-9-4 4 16,-13-7 9-16,-10 4 0 16,-11 0 5-16,-9 2 4 15,0 4 3-15,-17 2 17 16,-13 7-6-16,-5 10-14 16,-5 6 7-16,2 0-7 15,7 20-2-15,8 8-5 16,10 5-1-16,7 4-2 15,6 1-3-15,1 2 4 0,23-4 0 16,12-4-7-16,9-6-19 16,2-7-19-16,1-10-35 15,-3-7 11-15,-6-2-21 16,-8-2 15-16,-9-20 33 16,-8-9 29-16,-6-4 13 15,-6-1 10-15,-2 2 10 16,0 6 36-16,-18 7-2 15,-1 6 30-15,-2 8-5 16,3 5-8-16,8 2-7 16,4 0-22-16,4 0-23 15,-1 22-4-15,3 14-8 0,0 13-6 16,3 11 8-16,14 6-8 16,2 9-1-16,-2 7 2 15,-2 7 0-15,-1 2-2 16,-2-6 0-16,-9-15 0 15,-3-7-1-15,0-12-5 16,-1-12-21-16,-11-7-25 16,-2-9-18-16,-6-11 20 15,-6-5 14-15,-5-7 27 16,-3 0 6-16,-4-23 3 16,6-10 0-16,6-8 4 15,12-14-2-15,11-6-4 16,3-6-37-16,26-5-76 0,11 10-43 15,10 14-22 1,-1 10-143-16</inkml:trace>
  <inkml:trace contextRef="#ctx0" brushRef="#br0" timeOffset="-175285.94">11364 11632 709 0,'0'0'77'16,"0"0"36"-16,0 0 49 15,0 0-38-15,0 0-51 16,-55-100 4-16,53 72-20 16,2 0-11-16,0 2 2 15,0 0-25-15,8 5-1 16,3 5-4-16,2 0-12 15,1 5-1-15,3 5-5 16,6 6-1-16,3 0-1 16,4 0-5-16,-2 11 5 0,-1 11 2 15,-7 6-9 1,-7-1 8-16,-8 6-21 0,-5 4-4 16,0 2 5-16,-11 1-11 15,-10 1 11-15,-8-3 3 16,-2-4 2-16,1-3 9 15,3-8 1-15,5-6 6 16,8-3 2-16,3-9 0 16,8-2-1-16,3-3 1 15,0 0 0-15,0 0 7 16,0 0 7-16,20 0 1 16,6 0 4-16,10 0-7 15,0 0-8-15,-5 0-2 16,-5 0-2-16,-7 0-2 15,-8 7 0-15,-3 8-3 0,1 4 2 16,-9 7-1-16,0 0-1 16,0 4 3-16,0-1-6 15,-11-1-14-15,-3-4-12 16,-6-5 3-16,4-3-6 16,-2-6-1-16,0-4 21 15,0-6 8-15,-3 0 1 16,3 0 6-16,-4-17-7 15,4-6-12-15,5-6-56 16,10 0-76-16,3 3-122 16,14 3-266-16</inkml:trace>
  <inkml:trace contextRef="#ctx0" brushRef="#br0" timeOffset="-174791.36">11838 12146 872 0,'0'0'253'0,"0"0"-130"0,0 0 39 15,0 0-67 1,0 0-61-16,0 0-17 0,2-27-9 16,3 43-8-16,7 14 3 15,-1 5-1-15,-1 7 0 16,-10-3-4-16,0 1-3 15,-25-3-27-15,-9-8-82 16,-15-5-107-16,1-9-132 16</inkml:trace>
  <inkml:trace contextRef="#ctx0" brushRef="#br0" timeOffset="-169345.95">12662 11622 786 0,'0'0'122'0,"17"-128"-45"16,-12 62 38-16,3-5-1 16,-6 14-42-16,-2 14-18 15,0 18 3-15,0 15-17 16,0 10-4-16,0 10-23 15,-5 41-12-15,-9 36-1 0,3 24 9 16,3 18-2-16,6 5 5 16,2-7-9-16,0-1-3 15,0-13 0-15,0-13-1 16,-13-13-26-16,-2-18-110 16,-4-20-89-16,-1-16-107 15,4-18-312-15</inkml:trace>
  <inkml:trace contextRef="#ctx0" brushRef="#br0" timeOffset="-168964.94">12536 11980 811 0,'0'0'121'15,"0"0"-2"-15,0 0 46 16,13-95-68-16,13 74-46 15,4 2-24-15,1 4-14 16,5 5-3-16,4 1-9 16,2 5-1-16,-3 4 0 15,-9 0-1-15,-2 0-3 16,-10 3-8-16,-8 12-18 16,-6 2 0-16,-4 11-1 15,0-1 29-15,0 10 1 16,-9-1 1-16,-5-5 1 0,-1 3 0 15,5-5-1 1,1-6 0-16,6-1 1 0,3-6-2 16,0-5 1-16,12-5 0 15,10-6 4-15,8 0-4 16,7-17-3-16,2-11-23 16,4-11-53-16,-4-5-68 15,-3-6-49-15,-5-11-94 16</inkml:trace>
  <inkml:trace contextRef="#ctx0" brushRef="#br0" timeOffset="-168761.94">12951 11593 617 0,'0'0'129'0,"0"0"-13"15,0 0 56-15,0 0-33 16,0 0-67-16,0 0-35 15,-18-72-21-15,18 72-16 16,0 0-7-16,0 7-26 16,14 13-77-16,5 9-45 15,-1 3-96-15,-5-5-214 16</inkml:trace>
  <inkml:trace contextRef="#ctx0" brushRef="#br0" timeOffset="-168243.93">13178 11842 1017 0,'0'0'85'15,"0"0"103"-15,0 0-46 16,-3-116-69-16,6 99-33 15,4 5-21-15,-2 6-7 16,1 6-7-16,3 0-5 16,0 0-2-16,5 23-2 15,2 8 4-15,-5 11-4 0,-3 3 6 16,-5 0-2-16,-3-3 0 16,0-3 1-16,0-7-3 15,0-6 2-15,0-7-4 16,-2-8 3-16,1-7-7 15,-2-2 6-15,3-2 2 16,0 0 0-16,0-16 4 16,0-14-4-16,13-6 1 15,1-8-4-15,5 1 3 16,-1 5 0-16,-1 8 0 16,-1 5 0-16,-4 8 0 15,1 7 0-15,1 5 0 16,3 5 0-16,2 0-6 0,4 9 4 15,0 14 1 1,-4 6-4-16,2 1 5 0,-3 0-3 16,-5-2-3-16,-4-3-34 15,-2-5-78-15,-5-1-44 16,0-7-77-16,-1-2-192 16</inkml:trace>
  <inkml:trace contextRef="#ctx0" brushRef="#br0" timeOffset="-167312.95">13955 11949 884 0,'0'0'156'16,"0"0"-70"-16,0-98 79 15,0 69-76-15,-4 4-33 16,-12 8-19-16,-9 1-9 16,-15 15-8-16,-18 1-13 15,-9 20 4-15,1 16-3 16,8 4-2-16,21-6 0 0,13-1-5 15,18-5-1 1,6-3 0-16,11-4-8 0,27-9 7 16,12-5 1-16,21-7-3 15,-1-7-7-15,0-22-29 16,-12-16-21-16,-10-12 14 16,-12-13-18-16,-6-9 13 15,-20-4 20-15,-10 3 16 16,0 6 12-16,-19 14 3 15,-4 15 4-15,-2 19 34 16,7 16 19-16,9 10-6 16,8 0-13-16,1 29-28 0,0 20-4 15,8 22 16 1,9 3-5-16,7 4-5 0,1-1-11 16,-1-9 2-16,-5-3-3 15,-2-4-2-15,-4-12-32 16,-4-8-138-16,-1-8-178 15,5-12-436-15</inkml:trace>
  <inkml:trace contextRef="#ctx0" brushRef="#br0" timeOffset="-166698.06">14691 11365 263 0,'0'0'600'0,"-9"-108"-479"0,-11 81 34 15,3 13-6 1,6 14-63-16,5 9-36 0,-8 43-37 16,-2 25 1-16,-5 18 7 15,5 6-17-15,6-3 2 16,9-1-5-16,1-6 0 16,0-11-2-16,0-9-2 15,0-16-59-15,5-14-90 16,4-15-101-16,1-19-201 15</inkml:trace>
  <inkml:trace contextRef="#ctx0" brushRef="#br0" timeOffset="-165964.25">14429 11797 656 0,'0'0'132'16,"0"0"-51"-16,0 0 71 15,0 0-47-15,0 0-83 16,105-91-2-16,-44 55-1 16,6-6-3-16,2-6-16 15,-1-4 5-15,-8-3-5 16,-4 1 2-16,-16 6-1 16,-18 9 0-16,-14 11 8 15,-8 7 5-15,0 9 25 16,-11 2 20-16,1 6-14 15,1 4-10-15,-2 0-6 0,-2 14-13 16,-6 25 1-16,-5 11 3 16,3 12-6-16,3 3 8 15,7 2-10-15,8-3-6 16,3-5 1-16,0-1-6 16,14-12 0-16,7-8-1 15,2-9-1-15,0-13 0 16,-2-9-4-16,1-7-17 15,-5 0-1-15,0-16 0 16,-2-14 7-16,0-12 10 16,-4 1-2-16,-7 2 8 15,-4 9 0-15,0 15 3 0,0 8 3 16,0 7 12-16,0 0-2 16,0 0-16-16,2 7-7 15,17 18 7-15,10 6-1 16,5 4 1-16,5-3 0 15,-5-6 0-15,3-5 0 16,0-7 0-16,-5-7 4 16,-2-7-4-16,-6 0 2 15,-3-7 0-15,-6-16 3 16,-1-9-3-16,-4-7 3 16,-2-12-5-16,-5-2-2 15,-1 2 2-15,-2 9 0 16,0 19 0-16,-8 13 4 0,-4 10-3 15,3 0 6 1,-3 18-5-16,-4 22 4 0,2 10-3 16,1 7 2-16,13-4-4 15,0-4 0-15,13-8 0 16,17-8 3-16,12-13-4 16,15-10-15-16,12-10-69 15,11-6-186-15,-8-25-270 16</inkml:trace>
  <inkml:trace contextRef="#ctx0" brushRef="#br0" timeOffset="-163548.95">16159 11591 784 0,'0'0'173'16,"0"0"-64"-16,24-120 84 15,-13 84-74-15,-1 4-34 16,-1 9-25-16,0 10-30 0,-5 7-9 15,-1 5-2 1,-2 1-13-16,1 0-6 0,4 23-7 16,8 19 7-16,-4 9 0 15,3 8 1-15,-3-3-2 16,-3-5 3-16,0-10-2 16,3-6 0-16,-1-11-2 15,2-8 1-15,0-11-11 16,2-5-5-16,0-4 10 15,5-27-1-15,1-14 3 16,1-6 4-16,-2-5-4 16,-6 1 5-16,-2 7 0 0,-6 3 1 15,-2 10 0 1,-1 3-1-16,3 7 0 0,-1 8 0 16,4 7-2-16,-5 5 1 15,2 5-28-15,1 0-54 16,6 5-65-16,5 21-22 15,3 10-57-15,-3 2-78 16,-5 2-244-16</inkml:trace>
  <inkml:trace contextRef="#ctx0" brushRef="#br0" timeOffset="-162715.95">16652 11561 1007 0,'0'0'68'0,"0"0"78"15,0 0-24-15,2-103-86 16,13 77-25-16,8 6-9 16,5 1-2-16,-5-1 2 15,-3 4-1-15,-10 8-1 16,-6 4 2-16,-4 1 3 15,0 3 5-15,0 0-6 16,-17 0 4-16,-11 0-8 16,-12 28 0-16,2 7-1 15,0 10-1-15,7-1 2 0,11-2-1 16,5-1 2-16,12-4-2 16,3-3-2-16,4-9 2 15,23-2-1-15,13-9 0 16,7-9 2-16,8-5 4 15,3 0-3-15,-2-20 1 16,-5-9 2-16,-6-5-4 16,-9 1-1-16,-12 3-1 15,-12 5 2-15,-12 5 4 16,0 2-2-16,0 3 5 16,0 4-3-16,0 6-2 15,0 1-2-15,0 4-2 16,4 0-4-16,6 2-3 0,6 15-2 15,10 8 7 1,1-4-2-16,-3 4-22 0,-6 1-20 16,-9-3-2-16,-7 2 7 15,-2-1-4-15,-3 0 11 16,-16 3 18-16,-1-5 4 16,4-5-6-16,8-6-8 15,8-5-6-15,0-6 11 16,14 0-8-16,20-2 3 15,12-24 25-15,8-8-6 16,2-12-24-16,-1-9-9 16,-8-12-39-16,1-11-16 0,-7-13 9 15,-8-11 27 1,-8 0 10-16,-14 6 51 0,-11 18 37 16,0 21 68-16,-12 16 63 15,-7 20-25-15,-1 12-15 16,7 9-32-16,7 0-30 15,1 20-35-15,-1 27-14 16,-4 14 20-16,-1 16-7 16,3 5-10-16,7 4-6 15,1 0-13-15,0-3 1 16,0-6-2-16,7-11-5 16,3-9-53-16,4-12-104 15,5-13-152-15,3-16-357 16</inkml:trace>
  <inkml:trace contextRef="#ctx0" brushRef="#br0" timeOffset="-162424.96">17535 11497 980 0,'0'0'119'0,"0"0"72"16,0 0-77-16,-2-107-49 15,16 88-44-15,2 4-8 16,4 8-13-16,4 7 1 16,3 0-2-16,4 5-7 15,4 21 5-15,-3 9-5 0,-10 4 4 16,-4 6-4-16,-4-2-22 16,-5 2-10-16,-6-6-15 15,-3-2-20-15,0-5-10 16,0-9-31-16,0-6-26 15,0-7-11-15,0-10-61 16,-2 0-169-16</inkml:trace>
  <inkml:trace contextRef="#ctx0" brushRef="#br0" timeOffset="-162206.03">17870 11142 848 0,'0'0'63'16,"0"0"93"-16,0 0-21 15,0 0-73-15,0 0-30 16,0 0-27-16,-17-48-5 16,17 54-19-16,0 20-56 15,3 11-34-15,11 4-79 16,5 0-134-16</inkml:trace>
  <inkml:trace contextRef="#ctx0" brushRef="#br0" timeOffset="-161965.95">18139 11410 890 0,'0'0'147'16,"0"0"7"-16,0 0 14 15,0 0-86-15,-92-78-33 16,76 78-36-16,0 24-6 16,-3 19-7-16,6 9-5 15,10 12 5-15,3-6-3 16,20 1 3-16,21-10-3 16,9-8-43-16,7-8-98 0,2-17-82 15,-5-10-155 1</inkml:trace>
  <inkml:trace contextRef="#ctx0" brushRef="#br0" timeOffset="-161344.91">18408 11459 916 0,'0'0'124'15,"0"0"34"-15,0 0-12 16,0 0-100-16,0 0-33 15,0 0-13-15,59-17 0 16,-22 17-1-16,-1 0 1 16,-4 0-4-16,-4 0 0 15,-8-3-24-15,-5-16 17 0,0-4 9 16,-2-1 2-16,-9-1 2 16,-4 1 2-16,0 4-1 15,-22-1 3-15,-7 11-4 16,-4 7 2-16,-2 3 5 15,2 0-6-15,3 17 6 16,5 12-2-16,5 5-6 16,7 3 5-16,7 1-5 15,6 2 1-15,1-1-2 16,25-1-3-16,10-10 2 16,4-3-2-16,7-11-27 15,-2-11-19-15,-3-3-8 0,-7-2 28 16,-8-25 28-16,-3-8 1 15,-1-10 4 1,-1-4 8-16,-6 0 0 0,-8 8 23 16,-8 5 14-16,0 8-8 15,0 7 3-15,0 6-5 16,0 6-8-16,6 5-13 16,6 4-14-16,7 0-4 15,7 4-10-15,6 16 9 16,-5 6 1-16,-5 5-10 15,-7 1 3-15,-5 0-19 16,-5 0-7-16,-3-5-22 16,-2-1-13-16,0-1 14 0,-10-3-25 15,-9-2-22 1,-7-3 21-16,-9-5-16 0,-6-2 8 16,-4 2-33-16,-1-5-3 15,2 1-36-15</inkml:trace>
  <inkml:trace contextRef="#ctx0" brushRef="#br0" timeOffset="-159971.95">19554 11348 831 0,'0'0'187'0,"0"0"-108"16,3-113 82-16,-3 86-58 15,0 6-35-15,0 11-18 16,-1 6-14-16,-1 4-5 15,1 0-25-15,-4 16 2 16,-3 17-8-16,-3 10 0 16,2 11 5-16,3-2-4 0,6-8 0 15,0-5 0 1,12-6 0-16,12-11-1 0,4-10 0 16,7-9-2-16,0-3 1 15,-1-9 0-15,1-19-8 16,-7-5 4-16,-4-2-7 15,-10-1 12-15,-11 3 3 16,-3-2-2-16,0 1 2 16,-1 4-1-16,-5 5-1 15,1 8 4-15,2 8-4 16,3 5 3-16,0 4-3 16,0 0-1-16,0 0-2 15,0 12-7-15,0 14 3 16,0 4 5-16,4 3 0 0,11 2 1 15,5-3 0-15,3-6 0 16,1-7-2-16,1-8 2 16,-5-9-2-16,-1-2-5 15,-2 0-9-15,-1-17 10 16,-4-9 5-16,0-3 1 16,-4-2 2-16,-2-5 0 15,0 4 0-15,1 1 4 16,2 4-4-16,-2 1 8 15,3 7 1-15,1 1-8 16,-5 10-2-16,2 5-1 16,-1 3 1-16,4 0-1 15,-3 11-10-15,6 13 8 0,-4 3-1 16,1 7-1-16,-3 0 3 16,0 0 2-16,-2 2-1 15,0-6 0-15,2-6-13 16,2-7-9-16,-2-8 0 15,0-3-10-15,-1-6 15 16,3 0 14-16,5-11 3 16,3-13 6-16,1-10-5 15,4 2 7-15,-4-1 8 16,-1 4 1-16,0-1 5 16,-2 11-6-16,-2 3-5 15,-2 2-1-15,-1 10-9 16,-2 4 3-16,-2 0-4 0,0 5-5 15,2 20 4 1,0 5-3-16,-2 7 4 0,-6 3-1 16,-1-2-3-16,0-2-1 15,0-7-32-15,0-4-33 16,-4-7-32-16,-2-11-26 16,-1-7-69-16,1 0 12 15,3-21-115-15</inkml:trace>
  <inkml:trace contextRef="#ctx0" brushRef="#br0" timeOffset="-159797.96">20373 10696 877 0,'0'0'70'16,"0"0"52"-16,0 0-17 15,0 0-71-15,0 0-34 16,0 0-6-16,-26 73 3 15,44-22-50-15,7-2-107 16,6-6-126-16</inkml:trace>
  <inkml:trace contextRef="#ctx0" brushRef="#br0" timeOffset="-159536.95">20635 10818 219 0,'0'0'764'16,"0"0"-667"-16,-24-113 81 0,24 98-30 15,0 15-68-15,0 0-49 16,0 13-31-16,0 30-1 16,0 23 1-16,2 21 1 15,7 7 1-15,-1 0-2 16,-3-4 1-16,1-10-1 15,-4-7-56-15,0-10-62 16,1-14-61-16,3-14-120 16,-2-13-168-16</inkml:trace>
  <inkml:trace contextRef="#ctx0" brushRef="#br0" timeOffset="-158982.58">20593 11234 627 0,'0'0'169'16,"0"0"-67"-16,0 0 79 16,0 0-77-16,0 0-53 15,0 0-24-15,64-86-21 16,-8 58-1-16,9-2-5 16,-3-3 0-16,-7-6-1 15,-10-2 1-15,-12 3 1 16,-14-1-1-16,-8 3 9 0,-11 0 3 15,0 3 15 1,0 3 19-16,0 7 10 0,-11 9-7 16,1 10-16-16,4 4-7 15,-4 4-11-15,-5 35-7 16,-2 15-7-16,0 12 6 16,5 4-1-16,7-1-3 15,5-1-3-15,0-6 2 16,0-9-2-16,0-13 0 15,0-12-3-15,8-9 2 16,-1-7-7-16,-1-11-10 16,5-1 6-16,-1 0-1 0,11-22 11 15,-1-10 0 1,6-11 4-16,-5-2-1 0,-2 4 3 16,-1 5 1-16,0 12 2 15,-7 12 8-15,-7 7 5 16,6 5-14-16,5 10-2 15,8 18-4-15,3 5 1 16,-3 2-1-16,-5-1 0 16,-3-7-3-16,0-1 1 15,-5-11-5-15,2-2-53 16,-1-6-89-16,-2-7-62 16,1 0-118-16,-3-2-252 0</inkml:trace>
  <inkml:trace contextRef="#ctx0" brushRef="#br0" timeOffset="-157301.96">21944 11305 666 0,'0'0'165'0,"0"0"-4"16,0 0 10-16,3-96-51 0,-14 68-44 15,-18 1-31 1,-13 5-16-16,-14 10-9 0,-14 12 2 16,-4 6 7-16,7 23-7 15,13 3-4-15,18 0-7 16,16 1-5-16,14 2-4 15,6 0-1-15,13-1 0 16,26-7-1-16,15-5 3 16,9-15-3-16,7-7 0 15,6-6-6-15,-6-29-1 16,0-16-19-16,-7-18 1 16,-11-16-12-16,-9-14 0 15,-13-3 26-15,-15 4 8 16,-15 12 3-16,-2 23 1 15,-24 18 0-15,3 20 14 0,2 12 20 16,8 13-19-16,7 10 1 16,-5 32-11-16,-2 21 3 15,4 11 5-15,5 6-10 16,4-3 6-16,4-1-7 16,17-3-1-16,3-3-1 15,4-9-1-15,2-10 0 16,3-13 0-16,3-13-2 15,1-10 2-15,-3-12-9 16,-2-3-17-16,0-18 3 16,-2-18-2-16,-4-10 2 15,-7-9 14-15,-7 2-6 0,-12 2 15 16,0 7-1-16,-16 11 3 16,-14 8-1-16,-3 7 1 15,2 10 2-15,5 8 5 16,2 0-4-16,8 20 4 15,5 13-4-15,6 5-4 16,5 7 3-16,5 2-4 16,25-1 0-16,14-4 0 15,14-7-3-15,9-5 3 16,0-12-4-16,-3-11-21 16,-7-7 7-16,-8 0-7 15,-9-25 13-15,-5-8 5 0,-8-3 7 16,-10 2 3-16,-13 3 5 15,-4 0 12-15,-5 3 13 16,-17-1-4-16,-5 9-17 16,-2 7 0-16,1 11-11 15,4 2 8-15,8 4-9 16,3 22-2-16,4 7 0 16,9 6-3-16,0 4 4 15,7 2 0-15,17-1-6 16,6-6-12-16,1-2-16 15,0-13-45-15,-2-7 7 16,-6-12-11-16,-1-4 16 16,-8-4 31-16,-3-25 37 0,1-7 8 15,-5-3 3 1,-5 4 21-16,-2 2 41 0,0 7 19 16,-10 3-12-16,-4 8-14 15,6 8-3-15,6 5-14 16,-2 2-23-16,3 0-16 15,0 9 2-15,1 21-9 16,0 15 1-16,0 16 1 16,8 4-2-16,0 11 2 15,-1 1-5-15,-4 1 2 16,-3 0-3-16,-6-9 1 16,-8-6-2-16,-6-4-1 15,5-5-13-15,2-8-12 16,4-7-20-16,4-8 23 15,4-11-22-15,-4-14 12 0,-7-6-14 16,-5-6 23-16,-5-17 9 16,-3-11 17-16,8-3 0 15,1-8 2-15,9-6-2 16,7 3 0-16,0-4 0 16,12 9-1-16,13 3 0 15,8 7-3-15,1 7 2 16,2 3-4-16,2 5-37 15,-4 0-72-15,1 2-56 16,-2 0-119-16</inkml:trace>
  <inkml:trace contextRef="#ctx0" brushRef="#br0" timeOffset="-157091.87">23101 11328 803 0,'0'0'186'15,"0"0"-136"-15,0 0 78 16,0 0-49-16,0 0-66 16,0 0-13-16,-6-32-61 15,4 32-152-15,-6 4-209 16</inkml:trace>
  <inkml:trace contextRef="#ctx0" brushRef="#br0" timeOffset="-156079.96">23706 11067 777 0,'0'0'120'0,"0"0"-35"15,0 0 72-15,0 0-61 16,0 0-62-16,0 0-17 16,-104-87-8-16,70 87-2 15,-2 0 0-15,2 0-6 0,3 9 4 16,10-2-4-16,8 0 1 16,7-6 0-16,6-1-2 15,0 0 1-15,0-1-1 16,9-25-2-16,15-5 1 15,5-1-2-15,0-1-1 16,1 7 4-16,-7 6 2 16,-5 3 0-16,-6 8 15 15,-5 3 2-15,-3 4 3 16,-1 2-14-16,3 5-7 16,4 21 0-16,-1 12 1 15,1 12 0-15,-8 7 1 16,-2 11-1-16,0 7-1 15,-20 2 1-15,-7-1-1 0,-2-7 2 16,-7-5-2-16,3-9-1 16,3-12 3-16,6-8-2 15,4-10-1-15,4-13 0 16,9-8 2-16,-2-4-2 16,5 0 0-16,-2-19 7 15,-4-14-3-15,6-8-3 16,2-10 2-16,2 2-3 15,0 4 2-15,8 7 0 16,8 15 3-16,-2 9 12 16,8 12 5-16,4 2-18 0,9 18 4 15,7 15-5 1,4 11-1-16,5 1-4 0,-5 1 2 16,-1-2-3-16,-3-7-36 15,-7-5-111-15,-2-15-151 16,-8-11-337-16</inkml:trace>
  <inkml:trace contextRef="#ctx0" brushRef="#br0" timeOffset="-153693.96">24180 10896 742 0,'0'0'108'16,"0"0"8"-16,0 0 49 16,6-116-52-16,9 78-46 15,2 1-16-15,1 9-10 0,-4 5-4 16,-3 8-13-16,-4 8-6 15,-3 1-4-15,-2 6-10 16,-1 0-4-16,1 0-4 16,1 4-1-16,-2 20 3 15,1 9 0-15,-2 2 0 16,0 4 2-16,0 4-3 16,-15 4 1-16,-5 2-4 15,-1 5 5-15,-5-2-1 16,0 5-3-16,-4-5 5 15,0-3 0-15,4-4 0 16,3-6 1-16,8-6-1 16,4-4 2-16,4-3-4 0,4-1 5 15,3-3-5 1,0-2 2-16,0-3 0 0,12-2 3 16,3-5-3-16,4-1 1 15,0-4-1-15,0 0 0 16,-4-2 0-16,-3 5 1 15,-8-2-1-15,-2 7-1 16,-2 2-2-16,0 1 2 16,0 1 1-16,0 0-2 15,0-3-1-15,0 0 2 16,-3-8-8-16,0 0-3 16,3-5-7-16,0-1-12 0,0 0-16 15,0 0-19 1,0-5-23-16,0-17-96 0,0-3-137 15</inkml:trace>
  <inkml:trace contextRef="#ctx0" brushRef="#br0" timeOffset="-153145.96">24263 11710 925 0,'0'0'116'0,"0"0"74"0,0 0-43 16,0 0-66-16,-80-33-37 15,54 33-11-15,8 0-15 16,5 16-13-16,6 1-2 16,5 1-3-16,2 2-1 15,0-4 0-15,16 0 1 16,2-7 0-16,0-5-1 16,-4-4-8-16,-3 0-12 15,-6 0 0-15,-5-13 4 16,0-4-5-16,-5 3-8 15,-14 5 4-15,-3 7-4 16,-4 2-9-16,6 0-22 16,-1 11-50-16,11 6-83 0,10-2-205 15</inkml:trace>
  <inkml:trace contextRef="#ctx0" brushRef="#br1" timeOffset="-124563.99">9443 15077 460 0,'0'0'252'16,"0"0"-216"-16,0 0-36 16,0 0 10-16,0 0 36 15,0 0-31-15,0 0-15 16,0 0-13-16,0 0-150 15,0-19-187-15</inkml:trace>
  <inkml:trace contextRef="#ctx0" brushRef="#br1" timeOffset="-123529.99">877 14203 852 0,'0'0'138'0,"0"0"-91"15,0 0 97-15,0 0-16 16,0 0-57-16,0 0-12 15,24-71-11-15,-24 71-16 16,0 0-7-16,0 0-11 16,0 0-11-16,0 0-3 15,-8 4-7-15,-2 28-4 16,-4 7-1-16,-2 18 10 16,6-4 1-16,10-4 1 0,0-8-15 15,7-10-12 1,14-5 7-16,4-7-2 0,-1-5 0 15,0-1 5-15,-12-7-21 16,-3 0 5-16,-3 1-3 16,-6-2 0-16,0 3-9 15,0 5 10-15,-3 3 19 16,-12 3 7-16,-7 6-1 16,-8 2 2-16,0-4 0 15,0-1-52-15,-1-2 60 16,4-8 0-16,-2-3 3 15,7-2-3-15,4-7 0 16,5 0-9-16,13-3-67 16,0-22-122-16,28-7-86 0</inkml:trace>
  <inkml:trace contextRef="#ctx0" brushRef="#br1" timeOffset="-122905.96">1246 14429 833 0,'0'0'222'0,"0"0"-114"16,0 0 41-16,0 0-56 15,-96-8-51-15,78 16-17 16,3 8-13-16,3 3-9 16,2 7-3-16,7 0-2 15,3 0-1-15,0 0 1 0,0-5-2 16,13-5 1-16,4-5 0 15,2-7-2-15,5-4-12 16,-2 0-28-16,0-16 7 16,-5-19 1-16,-4-4 5 15,-11-6-1-15,-2-2-2 16,-2 6 11-16,-11 5 0 16,0 11 24-16,1 10 1 15,4 7 13-15,2 2 0 16,2 3-10-16,4 2 3 15,0-2-5-15,0 3-2 16,0-1-3-16,0-3-2 16,10-8-11-16,21-3 2 0,8-9 2 15,6-3-4 1,3-3-18-16,-8-3-7 0,-3-7-14 16,-8-3-1-16,-7-2 10 15,-9 5 19-15,-8 9 10 16,-5 6 17-16,0 10 28 15,0 4 70-15,0 4 0 16,-5 0-2-16,1 6-17 16,3 1-11-16,1 0-26 15,-2 0-19-15,0 1-19 16,0 35-4-16,-3 21-12 16,2 20 12-16,-6 18 0 0,5 2 1 15,1-1-1 1,-3-4 0-16,4-13 0 0,-1-13-3 15,-1-16 2-15,4-16-24 16,0-10-108-16,0-8-48 16,0-12-98-16</inkml:trace>
  <inkml:trace contextRef="#ctx0" brushRef="#br1" timeOffset="-122457.99">1790 14152 966 0,'0'0'169'16,"0"0"-20"-16,0 0-28 16,0 0-56-16,0 0-38 15,-82-39-15-15,76 39-3 16,3 0-6-16,3 0-3 16,0 0-3-16,0 3-1 15,0 9 0-15,0-2 3 0,8 2-1 16,2-4-5-16,2-8-35 15,1 0-10-15,-4 0 11 16,2 0 9-16,-5-3 4 16,-4-2 10-16,-2 0 13 15,0 2 4-15,-2 3-10 16,-9 0 3-16,-1 0-4 16,2 13-16-16,1 8-43 15,6 6-42-15,3-1-72 16,4 0-173-16</inkml:trace>
  <inkml:trace contextRef="#ctx0" brushRef="#br1" timeOffset="-122121">1839 14510 643 0,'0'0'405'16,"0"0"-317"-16,0 0 53 15,0 0-36-15,0 0-71 16,0 0-31-16,-45 38 2 16,41-22-4-16,4-1-1 15,0-1 0-15,0-2 1 16,4-1-1-16,10-5 0 16,-1 1-2-16,-1-7 2 0,-4 0-12 15,1 0-2 1,-5-10 6-16,-4-9 2 0,0 0 5 15,0 3 0-15,-6 3 0 16,-3 7-2-16,-6 5-3 16,2 1-9-16,-4 0-6 15,1 0-22-15,3 7-68 16,5 1-96-16,8-3-159 16</inkml:trace>
  <inkml:trace contextRef="#ctx0" brushRef="#br1" timeOffset="-118647.99">2927 14000 987 0,'0'0'150'0,"0"0"-121"16,0 0 46-16,0 0-16 15,0 0-38-15,0 0-19 16,0-13-2-16,0 27-10 15,0 20-4-15,0 14 14 16,0 11 1-16,0 0 5 16,0-1-5-16,0-4 4 15,0-12-3-15,0-8-1 16,0-12 0-16,0-11-1 16,0-4 0-16,0-6 0 15,0-1 6-15,0 0 0 0,0-9 12 16,0-23-18-16,0-13-8 15,0-8-9-15,0-2 17 16,-6 4 0-16,4 8 1 16,1 6 0-16,0 8 2 15,-1 5 1-15,2 3-4 16,0 4 1-16,0 3 1 16,0 0-2-16,0 5-2 15,6-3-3-15,9 3-2 16,3 2 0-16,5 0-5 15,2 7-16-15,-2-4-29 16,1 4-28-16,-3 0-10 0,-6 0-37 16,-2 8-48-16,-11 11-77 15</inkml:trace>
  <inkml:trace contextRef="#ctx0" brushRef="#br1" timeOffset="-118413.99">2924 14344 629 0,'0'0'268'0,"0"0"-172"16,0 0 38-16,0 0-24 16,0 0-67-16,0 0-32 0,87-80-6 15,-55 62-5 1,1 7-5-16,-3 1-11 0,-11 9-59 15,-4 1-36-15,-13 5-43 16,-2 21-65-16,-10 10-42 16</inkml:trace>
  <inkml:trace contextRef="#ctx0" brushRef="#br1" timeOffset="-118220.41">2863 14605 407 0,'0'0'154'0,"0"0"-52"15,0 0 82-15,0 0-23 16,0 0-46-16,0 0-22 16,1 2-35-16,14-9-33 0,9-3-17 15,6 1-5-15,7-3-3 16,3 2-4-16,-2-3-43 16,-4 3-75-16,-6-2-99 15,-13 1-132-15</inkml:trace>
  <inkml:trace contextRef="#ctx0" brushRef="#br1" timeOffset="-117902.99">2782 14114 38 0,'0'0'790'16,"0"0"-689"-16,0 0 48 16,0 0-6-16,0 0-89 15,0 0-27-15,3-31-15 16,-3 31-12-16,0 14-13 16,0 25 3-16,-4 28 10 15,-2 21 0-15,-5 6 3 16,-2-2 1-16,4-9-4 15,3-9-1-15,6-15-4 16,0-10-22-16,12-11-120 0,19-19-58 16,5-17-106-16</inkml:trace>
  <inkml:trace contextRef="#ctx0" brushRef="#br1" timeOffset="-117589.99">3400 13845 926 0,'0'0'141'0,"0"0"-3"16,0 0-47-16,0 0-52 0,0 0-23 15,0 0-6 1,-8 15-10-16,8 34-2 0,0 23 2 15,0 21 11-15,-1 4 0 16,-10 1 11-16,-2-1-5 16,1-8-13-16,1-12-3 15,3-9 0-15,6-16-2 16,2-14-2-16,0-12-12 16,0-14-72-16,16-12-108 15,7 0-50-15,4-31-133 16</inkml:trace>
  <inkml:trace contextRef="#ctx0" brushRef="#br1" timeOffset="-117289.99">3808 14110 921 0,'0'0'173'16,"0"0"-80"-16,0 0 55 16,0 0-80-16,0 0-39 15,0 0-16-15,-16-20-13 0,28 17-5 16,14-1-11-16,12 1-10 15,0 3-66-15,-6 0-80 16,-11 0-56-16,-15 11-147 16</inkml:trace>
  <inkml:trace contextRef="#ctx0" brushRef="#br1" timeOffset="-117089">3681 14461 710 0,'0'0'210'16,"0"0"-68"-16,0 0 36 0,0 0-62 16,0 0-76-16,0 0-34 15,66-50-6-15,-22 32-2 16,2 2-8-16,-1 4-42 16,2-1-53-16,-6 5-74 15,-7-6-103-15,-7 1-229 16</inkml:trace>
  <inkml:trace contextRef="#ctx0" brushRef="#br1" timeOffset="-116284.97">4234 14054 672 0,'0'0'202'16,"0"0"-73"-16,0 0 52 0,0 0-25 15,0 0-79-15,0 0-31 16,-22-23-14-16,22 22-11 16,0-3-8-16,0 2-1 15,0-2-5-15,0-2-7 16,4 2 0-16,8-2 0 15,9 2 0-15,2 1-6 16,0 3 1-16,-1 0-12 16,-4 3-10-16,-3 11-12 15,-5 6 6-15,-4 4 18 16,-4 3-1-16,-2 4 10 16,0 2 3-16,-13-6 3 15,0 0 2-15,3-5-1 0,3-1 0 16,1-6-1-16,1-3 1 15,2-4 3-15,3-2 0 16,0 0-1-16,0-6 0 16,0 0 0-16,6 0-3 15,6 0 6-15,3 0 0 16,1 0-5-16,1 0 1 16,4 0-2-16,-3 0-1 15,3 0 1-15,-4 4-3 16,0 9 1-16,-1 2-6 15,-2 0 0-15,-1 4-10 16,-6 2 5-16,-2 2-2 0,-5 0-3 16,0 3 3-16,0-4-2 15,-5-3 11-15,-9-1-3 16,-2 0 6-16,-4-5 0 16,-4-3 3-16,0-2 4 15,2-6-2-15,1 0 1 16,3-2-1-16,0 0 1 15,6 0-3-15,2-18-19 16,7-12-85-16,3-11-126 16,27-10-111-16</inkml:trace>
  <inkml:trace contextRef="#ctx0" brushRef="#br1" timeOffset="-115863.99">4729 14122 969 0,'0'0'124'16,"0"0"83"-16,0 0-53 15,0 0-80-15,0 0-43 16,0 0-13-16,0-35-9 16,0 35-9-16,0 10-9 15,0 13-1-15,0 12 1 16,7 7 9-16,7-1-1 15,1-3 0-15,0-7-1 16,2-2-1-16,-1-7-42 16,0-6-12-16,-4-3 10 0,4-3-5 15,-6 0 15-15,0-3-1 16,-3 0-1-16,-1-2-4 16,-5-1-7-16,-1 1 0 15,0 0 8-15,0 0 5 16,-11 2 19-16,-9 2 18 15,-7-2 6-15,-5 0-4 16,-3-1 0-16,4-4 4 16,1 0 0-16,5-2 1 15,6 0-6-15,6-15-1 16,7-17-31-16,6-11-133 16,0-12-209-16</inkml:trace>
  <inkml:trace contextRef="#ctx0" brushRef="#br1" timeOffset="-115771">4729 14122 270 0</inkml:trace>
  <inkml:trace contextRef="#ctx0" brushRef="#br1" timeOffset="-115653.99">4729 14122 270 0,'15'20'630'0,"-15"-20"-487"0,0 0 47 0,0-6-36 0,6-5-86 15,12-4-36-15,4-2-11 16,7-2-13-16,5-1-8 15,0 1-1-15,-3 6-30 16,-5 1-64-16,-8 6-81 16,-2 2-96-16,0 1-170 15</inkml:trace>
  <inkml:trace contextRef="#ctx0" brushRef="#br1" timeOffset="-114611.99">5211 14738 795 0,'0'0'162'0,"0"0"-118"15,0 0 92 1,0 0-18-16,0 0-66 0,0 0-36 15,0-14-16-15,0 14-9 16,0 8-7-16,-6 22 10 16,-6 13 6-16,-10 6 0 15,-6 1-11-15,-1-2-77 16,4-10-71-16,5-11-114 16,9-14-230-16</inkml:trace>
  <inkml:trace contextRef="#ctx0" brushRef="#br1" timeOffset="-101060.02">1624 16232 594 0,'0'0'85'15,"0"0"-41"-15,0 0 54 16,0 0-46-16,0 0-33 16,0 0-17-16,0 0 3 15,0-2-5-15,0 2 0 16,0 0 0-16,0 0 1 15,0 0 0-15,0 0 3 16,0 0-1-16,0 0 2 16,0 0 0-16,0 0-1 15,0 0-4-15,0 0 2 16,0 0-2-16,0 0 0 16,0 0 0-16,0 0 1 15,0 0-1-15,0 0 0 0,0 0 2 16,0 0-1-16,0 0 2 15,0 0 1-15,0 0-2 16,0 0-1-16,0 0 2 16,0 0-3-16,0 0-1 15,0 0 1-15,0 0 1 16,0 0 1-16,0 0-2 16,0 0 0-16,0 0 0 15,0 0-2-15,0 0 1 16,0 0 0-16,0 0 0 15,0 0-4-15,0 0 1 16,0 0 3-16,0 0 0 0,0 0 0 16,0 0 1-16,0 0 0 15,0 0 1-15,0 0 0 16,0 0 0-16,0 0-1 16,0 0 0-16,0 0 0 15,0 0-1-15,0 0-7 16,0 0-19-16,0 0 4 15,0 0 9-15,0 0 12 16,0 0 2-16,0 0 2 16,0 0 7-16,0 0 22 15,0-1 18-15,0 0 7 16,0-3-2-16,0-3 7 16,0 3-23-16,0-2 17 0,0 6 2 15,0-2-6 1,0 2-5-16,0 0-17 0,0 0-7 15,0 0-5-15,0 0-3 16,0 0-8-16,0 0-6 16,0 16-4-16,0 17 4 15,0 12 0-15,0 4 2 16,0-1 1-16,-1 1-3 16,-6-7-1-16,2-5-2 15,-1-9-36-15,6-11-51 16,-3-5-51-16,3-12-47 15,0 0-85-15,0-25-187 16</inkml:trace>
  <inkml:trace contextRef="#ctx0" brushRef="#br1" timeOffset="-100692">1590 16023 419 0,'0'0'461'16,"0"0"-366"-16,0 0 59 15,0 0-11-15,0 0-62 16,0 0-45-16,-7-63-17 16,16 55-11-16,4 4-3 15,12 4-5-15,1 0-1 16,8 0 1-16,0 17 0 16,-1 8-3-16,-3 8 3 15,-2 2 0-15,-8 8-7 0,-1 2-16 16,-9 4-2-16,-5 4-5 15,-5-1 7-15,-4 0-13 16,-16-1-9-16,-10-2 6 16,-4-11 12-16,-5-5 7 15,-4-11 14-15,9-5 5 16,-2-8 2-16,6-5 0 16,8-4-1-16,2 0 0 15,10-20-5-15,10-12-87 16,0-6-87-16,22-3-55 15,14 0 1-15</inkml:trace>
  <inkml:trace contextRef="#ctx0" brushRef="#br1" timeOffset="-99801.02">1696 16400 741 0,'0'0'70'0,"0"0"-1"16,-87 36 63-16,71-24-50 15,4-1-60-15,6-2-17 16,5-2-1-16,1 2-4 16,0-4-10-16,13-1 4 15,11-4-3-15,10 0 9 0,6-9-4 16,-1-19 4-16,-6-4-22 15,-11 1-27-15,-14 0-16 16,-8 4 5-16,-6 8 26 16,-21 6 32-16,-12 13 2 15,-7 0 2-15,-3 14 7 16,7 11 23-16,9-2 18 16,15-1-26-16,8-6-15 15,7 0-8-15,3-3-1 16,6-5-11-16,18-8 1 15,13 0-4-15,11-21 11 16,2-13-12-16,-5-3-14 0,-7 2-35 16,-16-2-6-16,-12 3 25 15,-10 5-8-15,-15 0 49 16,-19 7 1-16,-4 12 3 16,-4 6 19-16,1 4 0 15,2 10-1-15,4 17 11 16,-1 12-8-16,8 5-21 15,4 4-1-15,12-8-89 16,9-5-394-16</inkml:trace>
  <inkml:trace contextRef="#ctx0" brushRef="#br1" timeOffset="-98854.02">6283 14276 956 0,'0'0'37'16,"0"0"53"-16,0 0 20 15,0 0-34-15,0 0-56 16,0 0-12-16,-40-48-8 15,36 72-4-15,-3 14-5 16,-1 10 4-16,-4 9 5 0,2-4 3 16,0-4-1-16,3-8-1 15,1-10 3-15,1-11-3 16,5-12-2-16,0-5 1 16,0-3 0-16,0 0 0 15,0-19-2-15,14-28-2 16,1-17 2-16,0-19-9 15,-1-4 10-15,-4 4 2 16,-1 8-1-16,-1 16 2 16,-1 11-1-16,0 13 4 15,1 10 1-15,-5 11 0 16,0 8 0-16,0 3-3 16,0 3-3-16,1 0-4 0,5 17 1 15,4 18-2 1,1 13 1-16,-1 13 1 0,-2 13-7 15,2 9 10-15,-7 5 3 16,0-2-3-16,-5-6 1 16,-1-11-1-16,0-10 0 15,0-21-3-15,0-14-58 16,2-10-47-16,0-14-51 16,5 0-53-16,-1-24-116 15</inkml:trace>
  <inkml:trace contextRef="#ctx0" brushRef="#br1" timeOffset="-98374.02">6254 14507 632 0,'0'0'118'16,"0"0"-73"-16,0 0 73 16,0 0-7-16,0 0-35 15,0 0-15-15,9 6-5 16,21-12-8-16,10-12-16 15,3-7-12-15,5-7-12 16,-2 3-7-16,-8 3-2 16,-8 8-2-16,-10 11-9 15,-16 3-15-15,-4 4 3 16,0 0 5-16,0 0 9 16,0 10-11-16,-2 6 8 15,-6 10 10-15,1 0 3 0,4 0-1 16,3-1-2-16,0-5-3 15,3-1-1-15,13-1-1 16,5-6-4-16,4-2-1 16,4-2 6-16,-2-4-6 15,-1-1 1-15,-9 1-17 16,-4 2-14-16,-9-2-4 16,0 2-2-16,-4 6 19 15,0 1 25-15,0 5 5 16,-14 0 4-16,-6 1-1 15,-3 0 0-15,-1-2-2 16,-4 0 4-16,-2-5-4 0,0-2 0 16,2-2 0-16,6-4-1 15,5-4 0-15,7 0-72 16,10-6-236-16</inkml:trace>
  <inkml:trace contextRef="#ctx0" brushRef="#br1" timeOffset="-97722.02">7278 14522 664 0,'0'0'131'15,"0"0"-16"-15,0 0 73 16,0-100-52-16,0 95-39 16,0 3-39-16,0 2-28 0,0 0-13 15,0 0-17-15,0 7-1 16,0 29-8-16,4 17 5 15,5 19 4-15,-5 13 0 16,-1 1 3-16,-3-2 5 16,0-6-8-16,0-13 0 15,0-10 0-15,0-14-2 16,0-11-73-16,0-18-55 16,6-12-59-16,3-4-94 15,0-36-64-15</inkml:trace>
  <inkml:trace contextRef="#ctx0" brushRef="#br1" timeOffset="-97400.55">7331 14358 700 0,'0'0'111'0,"0"0"-31"16,0 0 61-16,0 0-64 15,16-112-39-15,1 96-20 16,7 3-12-16,4 6-4 15,5 3-2-15,1 4-4 16,-4 0 0-16,-3 10 3 16,-5 6-5-16,-4 10-5 15,-3 1-42-15,-6 7 13 16,-3 6 25-16,-6-2 2 16,0 7 2-16,-12-4 8 15,-10-4-4-15,-5-5 5 0,-1-5-14 16,0-9 9-16,5-8 5 15,9-4-10-15,2-6-8 16,5 0-13-16,6-8-11 16,1-18-108-16,10-7-90 15</inkml:trace>
  <inkml:trace contextRef="#ctx0" brushRef="#br1" timeOffset="-96695.02">7734 14414 748 0,'0'0'115'0,"0"0"37"15,0 0-19-15,0 0-59 16,0 0-37-16,0 0-23 16,22-21-12-16,6-2 7 15,4-2-6-15,-2-3-3 16,-2 6 5-16,-10 1-5 15,-5 6 3-15,-8 8-1 16,-5 1 4-16,0 4 6 16,0 0 13-16,-12 2-25 15,-8 0-2-15,-5 13 2 16,-6 13-4-16,1 9 3 16,6 1-5-16,8-3 4 0,4-1 2 15,10-5-6-15,2-5 0 16,2-2-3-16,17-2 7 15,8-6-2-15,6-8 1 16,4-4 3-16,2 0 1 16,3-23-1-16,-8-3 5 15,-4-1-2-15,-2-2 3 16,-10 7-3-16,-4 0-1 16,1 3-1-16,-6 5 5 15,2-2-2-15,1 4-4 16,3 2-5-16,3 3 1 15,3 7-4-15,3 0-4 16,-2 0-13-16,1 17-10 0,-4 8-17 16,-2 5 10-16,-6 2 8 15,-6 0 9-15,-5 0 5 16,0-4 4-16,-9-2 14 16,-4-3 2-16,-2-2 1 15,4-6 2-15,5-6-1 16,2-3 1-16,2-5 7 15,2-1 13-15,0 0 17 16,0 0 3-16,6 0 3 16,18-11-26-16,15-12-2 15,8-4-14-15,0-2-4 16,2 4-1-16,-10 8-5 16,-9 3-13-16,-11 8-40 0,-13 6-4 15,-6 0-36 1,0 14-47-16,-7 11-35 0,-13 1-300 15</inkml:trace>
  <inkml:trace contextRef="#ctx0" brushRef="#br1" timeOffset="-95107">9200 14248 773 0,'0'0'170'16,"0"0"-66"-16,0 0 51 15,0 0-73-15,0 0-40 16,-110-77-12-16,73 77-5 15,-6 0-15-15,-1 12-6 16,4 12 3-16,7 11 0 0,8-1-7 16,4 4 0-16,12-4 1 15,6-1-1-15,3-7 0 16,7-4-8-16,25-13 8 16,14-9-4-16,9 0-1 15,8-35 5-15,6-16-9 16,-9-18-31-16,-4-11 0 15,-10-10-1-15,-9-9-3 16,-17-6 22-16,-14 3 21 16,-6 14 1-16,-10 21 14 15,-13 22 20-15,2 25 16 16,7 7-6-16,3 12-15 0,5 1-14 16,0 1-12-16,1 38-3 15,1 18-2 1,2 21 2-16,2 10 3 0,0 1 7 15,11-9-6-15,10-6 5 16,5-11-6-16,4-6-1 16,7-12-2-16,1-12-3 15,-1-10 0-15,-2-10 0 16,-7-13-11-16,3 0-20 16,-10-22 15-16,1-15 6 15,-5-11 4-15,-7-6-2 16,-4 3 5-16,-6 6 5 15,0 9 1-15,-10 13 15 16,-5 5 14-16,2 8-3 16,-2 9-4-16,5 1-13 0,-3 0-9 15,0 11-2-15,2 15 1 16,4 5 0-16,7 7-2 16,0-2 2-16,14 0-7 15,13-1 2-15,14-3 5 16,11-10-3-16,6-9 2 15,2-11-8-15,0-2-16 16,-8 0-5-16,-5-22 11 16,-10-5 8-16,-8-1 10 15,-12 4 2-15,-9 4 3 16,-8 5 10-16,0 0 56 16,0 1-16-16,-11 4-27 15,-2 0-9-15,2 5-3 0,3 3-9 16,2 2-5-16,0 0-1 15,-1 6-5-15,0 15-3 16,2 8 2-16,5 2 5 16,0 0-4-16,6 0-20 15,15 0-25-15,7-8-11 16,2-8-10-16,6-8-44 16,-3-7 23-16,-3 0 10 15,-4-15 21-15,-8-17 35 16,-3-1 19-16,-9 1 8 15,-6 3 19-15,0 7 75 16,-7 7 37-16,-7 3-14 0,1 4-4 16,3 3-43-1,4 4-19-15,5 1-9 0,0 0-12 16,1 0-16-16,0 0-14 16,0 20 0-16,0 13 0 15,0 15 0-15,0 8 0 16,6 12 4-16,2 5-4 15,0 2-2-15,1-3 1 16,0-6-6-16,-1-8 5 16,-4-6-2-16,1-7 4 15,-4-10-42-15,2-8 2 16,-3-10 9-16,0-12-27 0,0-2 28 16,-18-3 21-16,-9 0 8 15,-5-7 1 1,-1-15 0-16,3-8 3 0,3-7 4 15,8 5 1-15,8-4 0 16,8 6 7-16,3-1-4 16,11 3-11-16,16 1-7 15,4-1 3-15,10 1-28 16,1 0-23-16,2 1-72 16,-1-1-61-16,-6 1-165 15</inkml:trace>
  <inkml:trace contextRef="#ctx0" brushRef="#br1" timeOffset="-94880.02">10466 14199 957 0,'0'0'174'0,"0"0"-92"15,0 0 70-15,0 0-70 16,0 0-60-16,0 0-20 16,-15-41-2-16,15 41-25 15,0 0-60-15,0-3-123 16,0 3-197-16</inkml:trace>
  <inkml:trace contextRef="#ctx0" brushRef="#br1" timeOffset="-94024.02">10895 13820 977 0,'0'0'141'16,"0"0"-22"-16,0 0 20 0,-60-95-75 16,51 95-44-16,-5 0-13 15,2 11-7-15,-2 27-12 16,6 17-1-16,4 9 5 16,4 4 3-16,17-3-3 15,14-8 6-15,6-8-2 16,0-5-10-16,-2-7-30 15,-5-8-7-15,-8-3-3 16,-8-9-38-16,-4-2 5 16,-6 1 15-16,-4-3 6 15,-14 2 22-15,-10-1 17 16,-3-2 22-16,3-1 5 16,3-3 0-16,5-2 1 0,10-4 2 15,4-2 3-15,2 0 13 16,0-4 41-16,5-27-7 15,25-14-36-15,14-13-17 16,11-6-2-16,-1 5-18 16,0 10-8-16,-12 14 24 15,-15 13 2-15,-7 6 4 16,-12 6 11-16,-6 3 45 16,-2 0 43-16,0 3 7 15,0-1-16-15,0 1-26 16,0 2-20-16,0 2-11 15,0-1-12-15,0 1-13 16,0 0-7-16,-3 5-3 16,-2 21-4-16,-1 7 1 0,6 9 1 15,0 2-2-15,0-3-5 16,14-5 5-16,6-7-30 16,1-5-17-16,0-10 0 15,3-8-9-15,-2-6 16 16,-5 0 3-16,3-16 12 15,-7-13 19-15,-2-7 10 16,-5-3 0-16,-2-2 2 16,-1 3 5-16,-2 8 17 15,-1 7 8-15,0 8 17 16,0 5-2-16,0 6-10 16,0 4-28-16,0 0-9 0,0 0 0 15,0 16-14-15,-1 11 6 16,-2 11-4-16,3-2-30 15,0 0-26-15,6-2-22 16,11-10-58-16,7-7-42 16,0-9-66-16,5-8-63 15</inkml:trace>
  <inkml:trace contextRef="#ctx0" brushRef="#br1" timeOffset="-93410.01">11605 14142 293 0,'0'0'238'15,"0"0"-36"-15,0 0 28 16,0 0-68-16,27-106-49 15,-25 92-30-15,-2-1-21 16,0 5-8-16,0 0-9 0,0 6-18 16,0 4-9-16,0 0-14 15,0 0-4-15,0 3 0 16,0 21-10-16,0 8 8 16,0 9 1-16,0 4-8 15,0-4-21-15,0-4-10 16,0-7-9-16,0-11 5 15,0-5 11-15,0-9 1 16,1-5 18-16,4-4 14 16,4-24 19-16,4-17-4 15,1-2 9-15,-1 2 14 16,-1 1-3-16,-2 7 4 16,1-1-9-16,-4 4-3 0,1 7-9 15,-4 5 4-15,1 8-3 16,-1 6-9-16,-1 4-4 15,1 4-6-15,4 0-1 16,0 20-2-16,6 12 3 16,-4 4-3-16,-4 4-1 15,4-3-13-15,-6 0-16 16,-1-6-11-16,3-5 14 16,2-3 0-16,0-6 23 15,1-10-31-15,1-7 25 16,0 0 7-16,5-7 6 15,0-20 8-15,10-9-1 16,-3-8 18-16,2-5 4 16,0 3-2-16,-4 2 7 0,-3 11-5 15,-4 10-1-15,-6 9-6 16,0 9-2-16,-1 5-14 16,1 0-6-16,0 20-3 15,-1 12 0-15,3 7 1 16,-6 5-4-16,-2 0-17 15,1-4-32-15,-2 0-27 16,0-8-74-16,0-7-164 16,0-9-545-16</inkml:trace>
  <inkml:trace contextRef="#ctx0" brushRef="#br1" timeOffset="-92647.02">12734 13542 806 0,'0'0'101'0,"0"0"59"0,0 0 9 15,-33-104-85-15,30 101-41 16,1 3-27-16,-2 11-16 16,0 36-6-16,-3 27 6 15,7 21 0-15,0 9 7 16,0-1-6-16,0-8 2 15,0-13-2-15,0-12-1 16,0-13-4-16,0-14-12 16,9-15-96-16,2-18-133 15,0-10-127-15</inkml:trace>
  <inkml:trace contextRef="#ctx0" brushRef="#br1" timeOffset="-91581.01">12529 13883 651 0,'0'0'142'0,"0"0"-83"16,0 0 108-16,0 0-66 15,0 0-75-15,0 0-15 16,112-79-10-16,-38 42-1 16,1-5 0-16,-1-3 0 15,-5-5 0-15,-14-3-12 16,-7 1-23-16,-13 3 2 15,-18 4 19-15,-14 5 14 16,-3 10 4-16,-10 7 14 0,-7 7 23 16,1 4 3-16,2 9-1 15,3 1 8-15,2 2-18 16,-3 4-15-16,1 25-8 16,-2 16 0-16,4 14 4 15,3 9 3-15,3 9 0 16,1 5 1-16,2 1-7 15,0-3 1-15,5-12-2 16,10-13-8-16,4-17 5 16,1-9-7-16,-3-13-3 15,-2-5 2-15,-4-11-2 16,4 0 1-16,-2-15 1 0,4-19-3 16,-2-8-3-1,-3-5 3-15,-2 2-1 0,-4 8 5 16,0 11 2-16,-2 8-2 15,0 10 3-15,-3 5 3 16,3 3-6-16,4 6-2 16,6 21-7-16,5 12 9 15,3 8 0-15,-2 2 2 16,-1-5-1-16,-1 1-1 16,-2-8 0-16,-1-12 0 15,0-4-1-15,-3-10 0 16,-2-7-2-16,-1-4 2 15,0 0 2-15,3-9 0 16,3-20 3-16,0-8-1 16,4-10-3-16,-2-4 1 0,-4 2 2 15,2 2 0-15,-3 6 0 16,-1 5-3-16,-1 8 3 16,-4 8 3-16,0 3 3 15,-3 5-1-15,2 3-4 16,-4 9-4-16,2-2 0 15,-3 2-1-15,1 0-2 16,2 0-2-16,2 0 0 16,-1 2 0-16,1 5 5 15,-1-1-10-15,-2-1 2 16,-2-5 1-16,0 0 6 16,0 0 1-16,0 0 3 0,0 0 3 15,0 0 6-15,0 0-9 16,0-1 4-16,0-9-2 15,0 1-4-15,0 3 1 16,-3-2-2-16,0 1 3 16,-2 2-3-16,2-3 1 15,0 5 0-15,0-3 0 16,0 2 1-16,-1 2 4 16,-1-2-5-16,-1 0 4 15,-1 2-4-15,-1 2-1 16,-8 0 0-16,-7 0-3 15,3 23 2-15,-7 9 1 16,5 6-1-16,5 7 1 0,4 3-1 16,8 1 0-16,5-1-4 15,11-3 1-15,27-5 3 16,13-13-7-16,15-8-2 16,7-11 4-16,-1-8-77 15,-5 0-78-15,-9-23-59 16,-13-5-242-16</inkml:trace>
  <inkml:trace contextRef="#ctx0" brushRef="#br1" timeOffset="-90485.88">13943 13729 884 0,'0'0'150'0,"0"0"38"16,0 0-50-16,0 0-77 0,0 0-20 15,0 0-20-15,0 0-16 16,-33-14-5-16,20 57-1 15,-1 6 1-15,4 6 0 16,5-4 0-16,5-3-1 16,0-5-2-16,12-12-3 15,10-6-1-15,4-10-2 16,6-10-31-16,-1-5 0 16,-1 0-3-16,-2-19 25 15,-7-11 1-15,-2-8 7 16,-5-6 3-16,-7-8 5 15,-7-3-4-15,0-2 0 16,0 8 5-16,-10 10 1 0,-5 16 2 16,3 8 7-16,1 5-2 15,2 5 1-15,7 3-1 16,0 2-7-16,2 0-1 16,0 0-6-16,16 0 4 15,8 7 3-15,8 2 2 16,-1-6 5-16,-3-2-3 15,-4 2 1-15,-3 1-5 16,-6 1 1-16,-2 2-2 16,-2 9 0-16,-5 6-2 15,-1 7 2-15,-3 6-2 16,-2 2 0-16,0 5-13 0,0-1-26 16,0-6-25-16,0 1-5 15,0-9-5-15,0-6 7 16,0-7 14-16,0-5 38 15,0-8 18-15,0-1 0 16,0 0 16-16,-7-4 18 16,1-14-7-16,-3-5 23 15,1-3-2-15,4-3 6 16,4-2-11-16,0-7 8 16,4-1-21-16,13-6 7 15,4 1-18-15,4-1-7 16,2 6-3-16,-3 4 1 15,-3 12-5-15,-3 9 0 16,-3 2-2-16,-1 8-3 16,2 4-7-16,1 0-12 0,0 6-34 15,2 15-18-15,-5 1-18 16,-3 4-20-16,-6 2-35 16,-2-4-147-16</inkml:trace>
  <inkml:trace contextRef="#ctx0" brushRef="#br1" timeOffset="-89706.97">14588 13859 948 0,'0'0'73'15,"0"0"111"-15,0 0-51 16,0 0-63-16,0 0-36 16,33-107-30-16,2 90-4 15,6-4-4-15,-1 0 2 16,-4 2-7-16,-10 0-14 15,-9 2 7-15,-8 1 1 16,-6 4 9-16,-3-1 4 0,0-1 0 16,-9 1 0-16,-13 8 0 15,-7 5 0-15,-2 0 1 16,-5 11 1-16,5 17 0 16,3 8-1-16,1 4 1 15,10 5-1-15,0 1 1 16,10 2-1-16,7-5-2 15,0-1 0-15,9-8-5 16,16-8 1-16,12-9-11 16,6-11-37-16,2-6-26 15,1 0 3-15,-6-10 21 16,-6-15 22-16,-5-5 14 0,-5-2 21 16,-8 2 1-16,-7 0 3 15,-3 6 6-15,-2-1 16 16,-1 5 13-16,-1 1-5 15,2 3 5-15,-1 5 6 16,2-1-20-16,-2 2-1 16,1 4-5-16,-2-4-8 15,-2 10 13-15,0 0-12 16,0 0-12-16,0 10-3 16,0 10-5-16,0 13 6 15,0-2-6-15,0 4-27 16,0-3-7-16,0-4-20 15,0-5-7-15,0-8 1 0,0-8 8 16,4-5 31 0,2-2-23-16,4 0 13 0,1-13 39 15,-5-6 4-15,0 2-1 16,-3-1 1-16,-3 6 3 16,0 3-7-16,0 0-14 15,0 9-56-15,0 0-111 16,0 0-123-16</inkml:trace>
  <inkml:trace contextRef="#ctx0" brushRef="#br1" timeOffset="-89008.02">15028 13797 161 0,'0'0'186'16,"0"0"-98"-16,0 0 33 0,0 0-14 15,0 0 16-15,0 0-37 16,3-65 21-16,-3 58-19 16,0 0-6-16,0-4 4 15,0 4-24-15,-2 4-11 16,1 3-19-16,-1 0-16 16,1 0-11-16,-4 7-5 15,-3 18-4-15,0 8 3 16,-3 8 0-16,2-2 1 15,5 0-2-15,-2-5 2 16,3-7-1-16,3-5-1 0,0-7-2 16,0-8-6-16,0-3-25 15,0-4 6-15,5 0 6 16,6 0 23-16,3-19 7 16,4-10-2-16,-2-6 0 15,2-6 2-15,-1-3-1 16,-3 3 11-16,-1 8 2 15,-3 4 2-15,-4 7 2 16,-3 6-4-16,1 8 3 16,-2 4-10-16,-2 4-12 15,3 0 0-15,3 1-10 16,3 18-9-16,3 7 0 0,-3 7-19 16,-1 0 5-16,-2 0-4 15,-1-2-11-15,0-7-14 16,-4-8-12-16,2-4 9 15,-1-9 10-15,-1-3 14 16,2 0 35-16,2 0 6 16,1-7 11-16,4-11 23 15,4-12-9-15,0-5 20 16,4-8 0-16,0 1-12 16,1 4 6-16,-2 3 6 15,1 11 1-15,-5 12-12 16,0 9-8-16,1 3-18 15,-1 1-8-15,2 25-3 16,0 11 0-16,-3 7-13 16,-1 1-28-16,-1-1-43 0,-4-8-6 15,-1-5-73-15,1-11-148 16</inkml:trace>
  <inkml:trace contextRef="#ctx0" brushRef="#br1" timeOffset="-86818.39">16286 13304 947 0,'0'0'105'15,"0"0"-36"-15,0 0-17 0,0 0-21 16,0 0-11-16,0 0-9 16,-15-19 2-16,34 19-5 15,26 0 8-15,28-2 4 16,19-4-11-16,10-4 1 16,4-1-9-16,-6 0-1 15,-13 4-15-15,-14 3-109 16,-25 4-98-16,-29 0-63 15,-19 0-158-15</inkml:trace>
  <inkml:trace contextRef="#ctx0" brushRef="#br1" timeOffset="-86352.02">16214 13471 670 0,'0'0'152'16,"0"0"-18"-16,0 0 26 15,0 0-65-15,0 0-63 16,0 0-9-16,-3-52-1 16,16 43-7-16,4 4-2 15,4 3-12-15,7 2 1 16,-2 0-2-16,0 3-1 16,-5 17 0-16,-3 8-1 0,-3 8-3 15,-6 4 2-15,-6 10-1 16,-3 6 0-16,-5 5 1 15,-21 8 2-15,-11-5 1 16,-4-3-1-16,-2-3 2 16,4-10 3-16,7-9-2 15,13-10-2-15,8-9-2 16,10-6 2-16,1-3 0 16,1-1 6-16,32-5 4 15,20-1 22-15,21-4-5 16,18 0-6-16,6-16-15 15,2-6-1-15,0 5-5 16,-2-3 0-16,-11 4-2 0,-14 6-17 16,-24 4-41-16,-20 4 6 15,-18 2-48-15,-11 0 6 16,0 0 10-16,-7 10 15 16,-16 10-29-16,-11 5-143 15</inkml:trace>
  <inkml:trace contextRef="#ctx0" brushRef="#br1" timeOffset="-85813.03">16632 14622 960 0,'0'0'151'15,"0"0"-54"-15,0 0 47 16,0 0-56-16,0 0-45 15,0 0-20-15,-26-43-10 16,26 43-8-16,0 0-4 16,0 21-1-16,0 14-5 15,0 13 5-15,0 4 5 16,0 4-4-16,0-1-1 16,0-1 0-16,-1-6-1 0,1-11 0 15,0-8-21-15,0-14-55 16,0-8-83-16,0-7-107 15,8-4-155-15</inkml:trace>
  <inkml:trace contextRef="#ctx0" brushRef="#br1" timeOffset="-84942.01">16506 12432 857 0,'0'0'112'16,"0"0"-59"-16,0 0 67 16,0 0-80-16,0 0-30 0,0 0-6 15,0 0-4-15,1 31-5 16,7 13 5-16,1 16 4 16,-3 11 20-16,-6 4 0 15,0-1-4-15,0-10-10 16,0-6-6-16,-1-9 5 15,-6-12-2-15,5-11-1 16,-1-11-5-16,1-6-1 16,2-6 0-16,0-3 6 15,0 0 0-15,0 0 2 16,0-18 21-16,9-21-12 16,5-14-9-16,2-9-8 0,2-1-1 15,-2 8 0-15,-2 7 1 16,1 18-3-16,-4 10 3 15,-4 8-3-15,3 6 2 16,0 6-5-16,4 0 0 16,2 10 2-16,4 17 1 15,1 7 0-15,-1 7-2 16,-3 4 0-16,-1 4-3 16,-4 0 4-16,-1-6-3 15,-5-6-20-15,0-4-76 16,1-11-52-16,2-10-149 15,5-12-380-15</inkml:trace>
  <inkml:trace contextRef="#ctx0" brushRef="#br1" timeOffset="-83831.99">17712 13636 778 0,'0'0'141'0,"0"0"-31"16,0 0 32-16,0 0-61 0,0 0-52 16,-91-62-9-16,57 62-8 15,-6 0-9-15,-5 23-3 16,3 6 0-16,4 6 2 16,10 1-2-16,12-1 0 15,14-1-1-15,2-3-4 16,12-8-2-16,18-5 5 15,8-11-1-15,8-7 0 16,6-5 2-16,1-28-1 16,0-12-5-16,-4-11-43 15,-7-6-27-15,-5-6 3 16,-13-5 15-16,-8-6 53 0,-8-3 6 16,-8 0 0-16,0 11 11 15,-8 16 24-15,-5 18 12 16,2 14-5-16,3 11-20 15,4 9-7-15,1 3-12 16,2 0-3-16,-1 34-7 16,-6 25-4-16,0 21 11 15,-3 8 5-15,-2-2-3 16,5-9 2-16,3-6-4 16,5-9-3-16,0-8-31 15,12-13-114-15,19-20-118 16,8-21-166-16</inkml:trace>
  <inkml:trace contextRef="#ctx0" brushRef="#br1" timeOffset="-83592.01">18073 12961 785 0,'0'0'90'0,"0"0"-26"16,0 0 35-16,-90 52-44 15,78 2-35-15,2 19-10 16,6 9 19-16,4 5 9 16,0 4-9-16,14-1-1 15,6 0-11-15,6-1-13 16,3-6-4-16,4-9-2 16,3-15-53-16,3-22-99 0,5-17-105 15,0-20-306-15</inkml:trace>
  <inkml:trace contextRef="#ctx0" brushRef="#br1" timeOffset="-83137.03">18440 13293 339 0,'0'0'645'0,"0"0"-576"16,0-118 67-16,0 92-10 15,0 7-68-15,1 8-26 16,2 3-3-16,-1 4-4 0,0 4-12 16,-1 0-9-16,4 8-4 15,5 29-12-15,2 15 7 16,3 15 5-16,0 10 1 16,-5-1 1-16,6 1 3 15,-4-5-3-15,8-9 0 16,-1-10-2-16,2-13-2 15,0-17 2-15,-6-11-14 16,1-12-17-16,-2-2 22 16,4-34 9-16,-3-15 4 15,2-11-3-15,-4-9 0 16,1-6 3-16,-5 2-2 0,5 4 3 16,1 8-3-16,0 11-1 15,2 8 1-15,1 10-2 16,1 11-1-16,0 3-1 15,3 12-6-15,7 8-12 16,4 0-46-16,3 25-23 16,-4 15-46-16,-7 10-62 15,-6 9-41-15,-12 2-279 16</inkml:trace>
  <inkml:trace contextRef="#ctx0" brushRef="#br1" timeOffset="-82858.02">19123 13673 582 0,'0'0'480'16,"0"0"-402"-16,0 0 95 15,0 0-74-15,0 0-59 16,0 0-33-16,-9-48-7 15,8 82-15-15,-3 13 15 16,1 11 3-16,-4 0-2 16,1 0 0-16,2-12-1 15,2-4-8-15,2-13-38 16,0-7-56-16,0-13-58 16,2-9-52-16,10 0-102 0</inkml:trace>
  <inkml:trace contextRef="#ctx0" brushRef="#br1" timeOffset="-82669.84">19103 13297 830 0,'0'0'134'0,"0"0"-53"15,0 0 54-15,0 0-75 16,0 0-56-16,0 0-4 15,-30-45-50-15,30 48-132 16,16 9-116-16,2 0-235 0</inkml:trace>
  <inkml:trace contextRef="#ctx0" brushRef="#br1" timeOffset="-82326.29">19226 12836 943 0,'0'0'100'0,"0"0"47"0,0 0-3 16,0 0-104-16,0 0-29 15,0 0-6-15,28 37 0 16,13 36-4-16,14 17 22 15,5 10 6-15,-1 2-19 16,-5 2-5-16,-12 3 14 16,-9 2-19-16,-15-5 4 15,-16-2-3-15,-2-10-1 16,-26-10 0-16,-16-10-17 16,-13-8-16-16,-12-13-20 15,-6-7-51-15,-2-12-80 16,5-13-110-16,5-14-159 15</inkml:trace>
  <inkml:trace contextRef="#ctx0" brushRef="#br1" timeOffset="-81702.02">20028 13356 712 0,'0'0'360'0,"0"0"-293"16,0 0 48-16,0 0-11 15,0 0-61-15,0 0-24 16,52-49-9-16,-5 39-10 0,9 3-7 16,2 7 3-16,-6 0-75 15,-11 0-94-15,-16 17-58 16,-19 6-178-16</inkml:trace>
  <inkml:trace contextRef="#ctx0" brushRef="#br1" timeOffset="-81516.24">19973 13721 787 0,'0'0'211'15,"0"0"-94"-15,0 0 66 16,0 0-89-16,0 0-70 15,0 0-24-15,124-108-1 16,-61 86-3-16,10 4-14 16,-1-1-85-16,2-3-68 0,-2 3-59 15,-9-7-271-15</inkml:trace>
  <inkml:trace contextRef="#ctx0" brushRef="#br1" timeOffset="-80878.02">20936 13197 929 0,'0'0'93'15,"0"0"8"-15,0 0 22 16,0 0-82-16,-88-86-24 15,64 78-10-15,-2 2-5 16,3 2-1-16,5 0-1 16,6 2-1-16,5 2-1 15,5 0 2-15,2-2-4 16,0 0 4-16,0-4-2 16,0-4 0-16,2 1-9 15,11-1 0-15,0 0 11 16,-2 7 1-16,-1-2 0 15,-1 5 1-15,2 0-1 16,2 0 1-16,-1 8-2 0,4 13-2 16,0 7 2-16,-2 7 2 15,-3 7-1-15,-7 9-1 16,-4 3 2-16,0 5 0 16,-6 0 0-16,-13 0-1 15,-8-2 0-15,-5-1 2 16,0-2-3-16,0-8 1 15,6-10 0-15,5-12-1 16,7-8 0-16,5-11 0 16,5-5 4-16,2 0 2 15,1-25 9-15,1-16-3 16,0-12-9-16,1-3 1 16,16-5 0-16,2 12-1 15,2 10-3-15,-2 13 9 0,-2 15-4 16,1 7-4-16,0 4-1 15,10 8-5-15,0 25-7 16,10 5 7-16,5 7 5 16,5 0-25-16,2 1-50 15,6-10-92-15,-7-4-73 16,-4-20-233-16</inkml:trace>
  <inkml:trace contextRef="#ctx0" brushRef="#br1" timeOffset="-80593.01">21362 12813 971 0,'0'0'125'0,"0"0"-16"16,0 0 38-16,0 0-96 15,0 0-33-15,0 0-3 16,-39-67-15-16,39 108 0 15,5 23-1-15,9 21 1 16,3 14 7-16,-3 6 8 16,-2 0 5-16,-2 0-11 15,-4-3-9-15,-4-6 1 16,-2-9-1-16,0-18-6 16,0-14-41-16,4-21-76 0,6-17-141 15,3-16-130-15</inkml:trace>
  <inkml:trace contextRef="#ctx0" brushRef="#br1" timeOffset="-80112.02">21736 13075 949 0,'0'0'148'0,"0"0"2"16,0 0-20-16,0 0-73 0,0 0-43 16,0 0-14-16,-17 40-7 15,10 12 7-15,-1 11 1 16,0-2-1-16,2-2 0 16,-2-8-1-16,6-6 1 15,1-10-2-15,-2-6-1 16,3-11-9-16,0-10-38 15,0-6-13-15,0-2 26 16,0-10 28-16,4-21 2 16,5-12-17-16,-2-8 22 15,-1-10 2-15,-5-4 0 16,0-3 8-16,-1 7 3 0,0 4 10 16,0 11 12-16,0 11 1 15,0 8 1-15,6 6-8 16,3 5-4-16,8 0-6 15,7 4-17-15,10 3-10 16,8 9 5-16,4 0-10 16,0 0-32-16,-10 12-21 15,-6 11-13-15,-8 2-39 16,-11 1-19-16,-11 4-36 16,0-3-62-16</inkml:trace>
  <inkml:trace contextRef="#ctx0" brushRef="#br1" timeOffset="-79887.27">21712 13409 607 0,'0'0'211'0,"0"0"-96"16,0 0 54-16,0 0-95 15,0 0-44-15,0 0-9 16,107-34-10-16,-74 26-9 15,-3-1-2-15,-5 3 0 16,-4 2-28-16,-9-2-49 16,-5 6-29-16,-7 0-37 15,0 0-71-15,-16 12 17 16</inkml:trace>
  <inkml:trace contextRef="#ctx0" brushRef="#br1" timeOffset="-79716.02">21733 13532 486 0,'0'0'136'0,"0"0"59"16,0 0 19-16,0 0-50 16,0 0-56-16,0 0-43 15,46-7-46-15,-3-2-19 16,7-3 0-16,3 1-7 16,1-2-62-16,-5-2-89 15,-5-1-70-15,-10-5-146 16</inkml:trace>
  <inkml:trace contextRef="#ctx0" brushRef="#br1" timeOffset="-79273.03">22171 12749 747 0,'0'0'133'15,"0"0"67"-15,0 0-7 16,0 0-92-16,0 0-53 16,0 0-17-16,-6-39-14 15,6 42-6-15,0 38-11 16,0 30 2-16,2 26 4 16,8 23 19-16,3 2 4 15,-2 1-9-15,-2-5-10 16,-1-2-6-16,-3-7-4 15,-3-13 0-15,-2-18-5 16,0-18-44-16,0-20-66 16,0-15-86-16,0-12-60 0,0-13-186 15</inkml:trace>
  <inkml:trace contextRef="#ctx0" brushRef="#br1" timeOffset="-74886.03">4570 15942 582 0,'0'0'486'15,"0"0"-423"-15,0 0 71 16,0 0-4-16,0 0-67 16,0 0-35-16,0 0-8 0,-2-90-13 15,-1 90-7-15,3 0-1 16,-9 25-8-16,-2 18 3 15,-8 14 6-15,-5 4 0 16,-2 1 3-16,3-10-3 16,1-3 0-16,2-8 0 15,8-7-1-15,6-11 0 16,5-5-25-16,1-9-27 16,0 0-2-16,7-5 0 15,7-3-8-15,8-1 19 16,2 0 44-16,1 0 1 15,-2 0 0-15,-1-5-1 16,0-1-1-16,2 2 0 0,2 0 1 16,4 3-15-16,0 1-23 15,-2-3-7-15,3 2-3 16,-4-1 1-16,-5 1-12 16,-8-5 3-16,-4 2 17 15,-6 0 29-15,-4-5 10 16,0-5 5-16,0-3 5 15,0 0 26-15,-4 0 19 16,-3-1 13-16,4 1 9 16,-3-1-3-16,3 4 22 15,2 2-36-15,-3 4 1 16,1 2-11-16,2 5-8 0,-1 1-16 16,1 0-14-16,-1 0-12 15,-2 11 0-15,-2 26-11 16,-3 13 8-16,1 14 3 15,-3-1 2-15,3 2-2 16,0-5-4-16,4-9-24 16,1-5-58-16,3-11-51 15,3-10-57-15,17-11-228 16</inkml:trace>
  <inkml:trace contextRef="#ctx0" brushRef="#br1" timeOffset="-74592.4">5197 16142 1055 0,'0'0'148'15,"0"0"-54"-15,0 0 41 16,0 0-71-16,0 0-48 15,0 0-15-15,-11-18-1 16,-1 48-10-16,-9 15 9 16,-6 10 1-16,-6 1 0 15,-2-1-2-15,3-9-14 16,2-5-38-16,5-12-43 16,12-10-22-16,3-9-51 0,10-10-66 15,0 0-152-15</inkml:trace>
  <inkml:trace contextRef="#ctx0" brushRef="#br1" timeOffset="-74376.14">4989 16158 651 0,'0'0'231'0,"0"0"-107"16,0 0 12-16,0 0-23 15,0 0-66-15,0 0-28 16,13-3-17-16,7 23 1 15,10 6 0-15,0 3-1 16,-1 3 0-16,3 2-2 0,-6 2-4 16,2-2-12-16,-4-4-76 15,-2-3-84-15,2-10-135 16,-3-9-331-16</inkml:trace>
  <inkml:trace contextRef="#ctx0" brushRef="#br1" timeOffset="-73962.03">5515 16087 946 0,'0'0'174'0,"0"0"-55"16,0 0 37-16,0 0-84 15,0 0-50-15,0 0-15 16,-13-18-7-16,13 28-7 15,0 12-4-15,11 6 11 16,2-2 0-16,5 0-1 16,-5-2 0-16,3-4 0 15,-2-3-4-15,-1-3-13 16,-4 0-15-16,-1-4 4 16,-1 0-17-16,-4 0-9 15,3 0 4-15,-6 1-13 16,0 3 16-16,0-3 24 15,0 2 10-15,-12 2 14 16,-9-2 1-16,-4 0 0 16,-1-3 3-16,0-3-1 0,3-1 0 15,1-5 3-15,3-1 0 16,2 0 4-16,2-1-10 16,6-15 0-16,6-14-5 15,3-5-137-15,0-11-206 16</inkml:trace>
  <inkml:trace contextRef="#ctx0" brushRef="#br1" timeOffset="-73866.03">5515 16087 706 0</inkml:trace>
  <inkml:trace contextRef="#ctx0" brushRef="#br1" timeOffset="-73739.04">5515 16087 706 0,'18'-19'273'0,"-18"19"-134"0,0 0 55 16,0 0-69-16,0-6-74 0,10-8-31 15,14-4-14-15,8-1-6 16,2-1-1-16,-1 4-4 16,-3 5-7-16,-8-1-37 15,-2 6-36-15,-6 2-40 16,-8 3-65-16,-6 1-89 16,0 0-321-16</inkml:trace>
  <inkml:trace contextRef="#ctx0" brushRef="#br1" timeOffset="-73177.02">6149 16105 495 0,'0'0'485'0,"0"0"-371"16,0 0 59-16,0 0-24 15,0 0-74-15,0 0-37 0,0-43-17 16,0 43-7 0,0 0-13-16,0 0-1 0,0 21-5 15,0 16 0-15,0 18 3 16,0 0 2-16,0 6 1 16,0-4-1-16,3-5-7 15,-3-4-20-15,0-11-56 16,0-7-16-16,2-5-46 15,2-13-40-15,-1-8-112 16,0-4-135-16</inkml:trace>
  <inkml:trace contextRef="#ctx0" brushRef="#br1" timeOffset="-72928.03">6007 16325 492 0,'0'0'379'16,"0"0"-303"-16,0 0 35 16,0 0 44-16,0 0-69 15,0 0-47-15,32-25-22 16,10 16-6-16,15-1-7 16,8 1-3-16,-2-1-1 15,4 7-13-15,-12 0-60 16,-6 3-61-16,-14 0-31 15,-16 3-1-15,-12 10-87 16,-7 0-123-16</inkml:trace>
  <inkml:trace contextRef="#ctx0" brushRef="#br1" timeOffset="-71917.04">6730 16009 808 0,'0'0'107'0,"0"0"57"15,0 0-10-15,0 0-66 16,0 0-50-16,0 0-26 15,-7-28-12-15,5 37 0 16,-3 17-7-16,4 10 3 0,1 5 0 16,0-2 3-16,4 1 1 15,16-5-2-15,-1-7 2 16,5-7-11-16,3 0 11 16,0-5-31-16,-2-6-2 15,-1 1-17-15,-3-5 2 16,-2 0-18-16,-4 0-13 15,-3 1-13-15,-6 0 19 16,-6 2-17-16,0 2-12 16,0-2 54-16,-8 5 35 15,-11-3 13-15,-5-1 0 16,-5-3 4-16,-3-1 12 0,-2 0 2 16,-2-5 6-16,6 1 13 15,3-2 5-15,5 0-16 16,4 0-12-16,5-9-10 15,6-7-4-15,5-12-6 16,2-5-137-16,0-10-36 16</inkml:trace>
  <inkml:trace contextRef="#ctx0" brushRef="#br1" timeOffset="-71711.66">6864 16076 781 0,'0'0'126'0,"0"0"21"16,0 0 19-16,0 0-88 0,0 0-61 15,0 0-13-15,97-41-4 16,-55 30-4-16,10 1-5 16,6 3-50-16,2 5-83 15,1 2-75-15,-6 0-152 16</inkml:trace>
  <inkml:trace contextRef="#ctx0" brushRef="#br1" timeOffset="-71420.03">7786 16100 1008 0,'0'0'175'16,"0"0"-27"-16,0 0-32 16,0 0-63-16,0 0-34 15,0 0-10-15,-51-25-9 16,28 59-7-16,-7 11 3 16,-2 8 3-16,-2 2-4 15,0-1 1-15,-1-8-8 16,1-1-37-16,6-14-15 15,2-7-26-15,7-7-65 16,4-9-51-16,12-8-140 0</inkml:trace>
  <inkml:trace contextRef="#ctx0" brushRef="#br1" timeOffset="-71171.03">7459 16076 834 0,'0'0'174'16,"0"0"-60"-16,0 0 75 16,0 0-86-16,0 0-45 15,0 0-29-15,-6-20-14 16,14 20-10-16,20 23-5 0,5 7 3 16,7 3-2-16,-1 5-1 15,6 3-1-15,-4 3-6 16,-2-2-48-16,-6-1-47 15,-6-5-94-15,-10-9-75 16,-4-8-342-16</inkml:trace>
  <inkml:trace contextRef="#ctx0" brushRef="#br1" timeOffset="-70633.04">8001 15983 1033 0,'0'0'114'16,"0"0"89"-16,0 0-61 15,0 0-80-15,0 0-29 16,0 0-12-16,0-31-16 15,0 31-5-15,4 25-6 16,7 11 2-16,7 9 4 16,0-2 0-16,1-4-20 15,0-4-21-15,1-9-27 16,1-7-13-16,-2-9-17 16,-4-5-3-16,0-5 41 0,0 0 51 15,-2-21 9-15,2-9 6 16,-3-8 26-16,-2-7 16 15,-2-4 2-15,-2-2 2 16,-2 2 5-16,1 8-13 16,1 11-16-16,-5 11 24 15,1 12-2-15,-2 7-14 16,0 0-14-16,0 0-20 16,0 19-2-16,3 16-6 15,1 16 6-15,1 6 0 16,-2 5-2-16,-2 1 2 15,-1 0 0-15,0-6 0 16,0-6-7-16,0-12-31 0,0-10-40 16,0-10-25-16,0-9-78 15,2-10-86-15,10 0-155 16</inkml:trace>
  <inkml:trace contextRef="#ctx0" brushRef="#br1" timeOffset="-69072.36">9114 15859 924 0,'0'0'171'15,"0"0"-103"-15,0 0 46 16,0 0-11-16,0 0-57 15,0 0-31-15,-6-14-15 16,1 46-4-16,-2 17-2 0,-2 12 6 16,3 10 2-16,-2-1-2 15,-2-3 0-15,-2-3-2 16,3-3 0-16,-3-9-1 16,5-10-14-16,2-11-70 15,5-12-54-15,0-12-43 16,0-7-124-16,0 0-96 15</inkml:trace>
  <inkml:trace contextRef="#ctx0" brushRef="#br1" timeOffset="-68862.03">8868 16184 738 0,'0'0'153'16,"0"0"-85"-16,0 0 29 15,0 0 28-15,0 0-78 16,0 0-27-16,80-15 4 16,-27 8-7-16,6-5-14 15,4-2-3-15,8 1-28 16,1-5-83-16,-2 3-105 16,-13 1-192-16</inkml:trace>
  <inkml:trace contextRef="#ctx0" brushRef="#br1" timeOffset="-67296.04">9676 15779 805 0,'0'0'158'0,"0"0"-81"15,0 0 72-15,0 0-35 16,0 0-55-16,0 0-28 16,-7-60-18-16,6 60-7 15,-1 11-6-15,0 21-8 16,2 7 7-16,0 12 0 15,8-2 1-15,14-4-5 16,6-6 3-16,2-10-1 16,3-7-3-16,3-10-13 15,0-10-39-15,4-2 3 16,0-5 0-16,-4-16 2 0,-6-6 1 16,-6 1 4-1,-11-4 15-15,-5 2 23 0,-5 4 10 16,-3 4 4-16,0 3 16 15,0 10 35-15,0 0 14 16,0 3 5-16,0 4-16 16,0 0-12-16,0 0-12 15,0 0-18-15,-3 0-9 16,3 7-7-16,-3 23-3 16,-3 14 3-16,-1 9 1 15,-5 3-1-15,-2-1 0 16,5-2-1-16,-1-4-1 15,4-5-47-15,6-7-77 16,6-15-73-16,25-13-158 16</inkml:trace>
  <inkml:trace contextRef="#ctx0" brushRef="#br1" timeOffset="-67018.03">10576 15836 925 0,'0'0'137'16,"0"0"-33"-16,0 0 46 15,0 0-74-15,0 0-47 16,0 0-16-16,-56-22-11 16,40 53 1-16,-3 10-3 0,-7 11 0 15,1-3-1-15,-1 2-2 16,-3-3 1-16,5-5 1 15,-1-4-4-15,2-10-32 16,1-9-58-16,4-7-54 16,8-11-22-16,6-2-51 15,4-4-75-15</inkml:trace>
  <inkml:trace contextRef="#ctx0" brushRef="#br1" timeOffset="-66799.03">10300 15913 184 0,'0'0'448'0,"0"0"-255"16,0 0-39-16,0 0-14 0,0 0-46 16,0 0-36-16,0-24-30 15,0 25-11-15,7 18-6 16,1 10 1-16,4 4 4 16,7 7-7-16,3 3-8 15,3 0-1-15,0-4 0 16,8 0-7-16,1-9-72 15,3-10-94-15,-1-6-77 16,-1-13-261-16</inkml:trace>
  <inkml:trace contextRef="#ctx0" brushRef="#br1" timeOffset="-66230.19">10845 15842 952 0,'0'0'179'15,"0"0"-56"-15,0 0 15 16,-5-104-61-16,13 81-40 16,6 5-14-16,0-2-8 15,0 8-8-15,0 2-6 16,2 7-1-16,-2 3-2 0,-2 0-4 15,1 10 0 1,-3 15-16-16,-6 5-14 16,-4 11-2-16,0-2 14 0,-6 4 3 15,-9-2-10-15,-3-3 3 16,6-2 4-16,0-5 13 16,6-8 5-16,3-2 4 15,2-9 2-15,1-4 0 16,0-2 0-16,0-2 2 15,7-4 3-15,9 0 13 16,7 0 9-16,7 0-8 16,1 0-9-16,2 0-7 15,-8-2-2-15,-4 0-1 16,-3 2-1-16,-6 0-1 16,0 0-3-16,-3 6-3 0,-6 8-15 15,-3 3 8-15,0 3-6 16,-10-1 11-16,-10 1 6 15,-3-4 0-15,-5-4 1 16,-1-5-1-16,-4-3 4 16,1-2 5-16,-2-2-5 15,3 0 1-15,-3 0 0 16,2-3-1-16,0-15-18 16,3-4-133-16,7-5-211 15</inkml:trace>
  <inkml:trace contextRef="#ctx0" brushRef="#br1" timeOffset="-64790.08">11826 15684 460 0,'0'0'494'16,"0"0"-408"-16,0 0 30 15,0 0-32-15,0 0-44 16,0 0-26-16,-1-22-2 16,-1 22-12-16,-1 25-5 15,0 20-4-15,0 14 9 16,-4 6 6-16,3 2 7 16,-2-5-12-16,2-5-1 0,-2-2-1 15,2-12 0-15,0-7-4 16,4-11-1-16,-2-6-49 15,2-10-87-15,0-9-33 16,0 0-85-16,0-8-55 16</inkml:trace>
  <inkml:trace contextRef="#ctx0" brushRef="#br1" timeOffset="-64566.04">11612 15977 771 0,'0'0'127'16,"0"0"15"-16,0 0 8 16,0 0-73-16,0 0-40 15,0 0-19-15,10-6-17 16,23 6 3-16,17 4-1 16,12 2-3-16,15-6-2 15,1 0-12-15,2 0-69 16,-7-6-52-16,-11-7-75 15,-22-3-110-15</inkml:trace>
  <inkml:trace contextRef="#ctx0" brushRef="#br1" timeOffset="-63770.07">12387 15715 622 0,'0'0'186'0,"0"0"-69"15,0 0 51-15,0 0-42 16,0 0-61-16,0 0-20 15,10-71-20-15,-10 67-8 16,2 2-2-16,-1 2-4 16,4 0 0-16,6 0-11 15,12 0 1-15,13 10 1 16,5 14-2-16,2 11 0 16,-9 2-2-16,-6 3-6 0,-11 0 7 15,-2 4-6-15,-12-3-21 16,-3 2 0-16,-5 2-7 15,-19-6 4-15,-7-1-6 16,-2-11-8-16,0-4 20 16,2-7 10-16,9-8 8 15,7-4 5-15,6-4 2 16,6 0 5-16,3-4 4 16,0-20 1-16,13-10-10 15,14-14-1-15,10-8 1 16,1-7 0-16,2-8 1 15,-1-10-1-15,-8 5 3 16,-8 10-1-16,-9 17 4 0,-8 23 21 16,-6 17 19-16,0 9 9 15,0 0-26-15,-4 13-29 16,-16 26-6-16,-8 16 6 16,3 10 5-16,4 5-4 15,8-5 0-15,10-2-1 16,3-7-2-16,3-7 1 15,17-7-1-15,9-14-1 16,7-9-5-16,10-12-15 16,4-7-76-16,3 0-95 15,-4-25-179-15</inkml:trace>
  <inkml:trace contextRef="#ctx0" brushRef="#br1" timeOffset="-63005.79">13202 15740 351 0,'0'0'495'15,"0"0"-372"-15,0 0 35 16,0 0-32-16,0 0-69 16,0 0-31-16,-46-51-15 15,30 69-11-15,-6 16-4 16,-5 14 4-16,0 3 0 15,1-2-4-15,2-3 1 16,3-4 3-16,1-5-10 16,5-6-34-16,5-8-85 15,4-11-41-15,6-9-88 16,0-3-163-16</inkml:trace>
  <inkml:trace contextRef="#ctx0" brushRef="#br1" timeOffset="-62788.04">13014 15729 777 0,'0'0'107'15,"0"0"5"-15,0 0 7 16,0 0-65-16,0 0-38 16,0 0-8-16,27 46 20 15,-4-11-8-15,3-3-7 16,6 1-10-16,2 1-3 15,-3-5-2-15,1-3-39 16,-4-5-73-16,-2-5-64 16,1-6-167-16</inkml:trace>
  <inkml:trace contextRef="#ctx0" brushRef="#br1" timeOffset="-61934.2">13645 15679 776 0,'0'0'110'16,"0"0"-9"-16,0 0 64 0,0 0-66 15,0 0-62-15,0 0-20 16,-61-69-12-16,34 66-4 15,-2 3-1-15,1 0 0 16,7 0-2-16,6 0 0 16,2 0-2-16,10 0 0 15,3 0 2-15,0 0-7 16,0-4-1-16,0-2 0 16,0-1-7-16,10-3 17 15,0-1 0-15,7 0 1 16,-2-1 3-16,0 6 2 15,-2 1 11-15,-2 1 6 0,-2 4-2 16,-2 0-4-16,-2 0-6 16,5 0-9-16,-4 19-2 15,0 11-2-15,-4 7 2 16,-2 8 1-16,0 7-1 16,-8 0 1-16,-8 1-1 15,-5-3 0-15,-5-6 0 16,1-5 0-16,1-6-1 15,2-11-5-15,4-5-12 16,9-7 9-16,-1-8 7 16,5-2 2-16,-1 0 1 15,3 0 3-15,-1-20 8 16,4-5-9-16,0-4 0 0,0 2-1 16,1 3 0-16,11 6 9 15,3 6 0-15,0 6 1 16,3 6 0-16,-2 0-5 15,5 2-5-15,-2 14 0 16,4 4-2-16,1 2 0 16,0 5-1-16,-1-2 0 15,-1 1-3-15,-3-3-36 16,-5 1-35-16,6-8-31 16,-8-1-6-16,-2-6 2 15,-5-4 59-15,0-5 40 16,-4 0 11-16,-1 0 57 15,0 0 70-15,0 0 28 16,0 0-11-16,0 0-51 16,0 0-15-16,0 0-18 0,0 0-32 15,0 0 8-15,0 0-22 16,0 0 2-16,0 0-8 16,0 0-8-16,0 0 0 15,0 0-1-15,0-5-12 16,0-9-42-16,0-1-101 15,0-2-189-15,0-2-346 16</inkml:trace>
  <inkml:trace contextRef="#ctx0" brushRef="#br1" timeOffset="-57703.79">14275 15738 775 0,'0'0'153'0,"0"0"-110"15,0 0 66-15,0 0 14 16,0 0-35-16,0 0-40 16,0 0-23-16,-8 7-11 15,30-7-11-15,14-9-3 16,12-1-2-16,4 5-6 0,3 1-23 16,-4 4-52-16,-11 0-46 15,-7 0-43-15,-17 12-12 16,-13 7-107-16</inkml:trace>
  <inkml:trace contextRef="#ctx0" brushRef="#br1" timeOffset="-57486.03">14268 16040 513 0,'0'0'174'15,"0"0"-45"-15,0 0 16 16,0 0-6-16,0 0-34 0,0 0-26 15,-7 0-20 1,7 0-28-16,18 0-18 0,10 0-9 16,8 0-4-16,7 0-1 15,7 0-6-15,-1 0-69 16,5-4-63-16,-2-1-90 16,-3-6-109-16</inkml:trace>
  <inkml:trace contextRef="#ctx0" brushRef="#br1" timeOffset="-56728.04">15334 15697 723 0,'0'0'193'0,"0"0"-107"15,0 0 41-15,0 0-42 0,0 0-43 16,0 0-20-16,-85 0-7 16,55 0-6-16,0-2-4 15,2-4 1-15,5-2-4 16,5-3-1-16,10 0 4 16,-1-4-1-16,7-4-3 15,2-3-1-15,0-4-6 16,0 4-5-16,12 2 4 15,1 5 2-15,1 5 1 16,1 3 4-16,-3 5 0 16,-1 2-2-16,2 0 1 15,-2 0 0-15,1 18 0 16,-3 5 1-16,-2 9 3 0,-3 10-2 16,-4 11 1-16,0 1 4 15,-9 7-6-15,-10-4 4 16,-4-1-3-16,-4-5-1 15,0-8 1-15,-1-8 0 16,4-9-1-16,2-10 3 16,4-5-3-16,7-7 1 15,2-4 1-15,4 0-1 16,-1 0 1-16,1-21-2 16,2-7-1-16,0-6-3 15,3-2-6-15,0 2 1 16,3 5-1-16,7 11 6 15,5 6 3-15,0 10-1 16,5 2 0-16,4 6-2 0,1 19 4 16,-1 7 2-16,1 5-2 15,2 3-3-15,-4-3 2 16,3 0-52-16,4-10-64 16,5-8-60-16,2-10-108 15</inkml:trace>
  <inkml:trace contextRef="#ctx0" brushRef="#br1" timeOffset="-56449.01">15859 15691 845 0,'0'0'134'16,"0"0"-18"-16,0 0 31 0,0 0-80 15,0 0-41-15,0 0-17 16,-74 22-6-16,52 24 0 16,-4 9 1-16,-4 5-1 15,0-4 0-15,0-3-1 16,-1-8-3-16,1-5 1 16,3-8-6-16,6-8-40 15,3-12-68-15,8-6-28 16,3-6-73-16,2-2-98 15</inkml:trace>
  <inkml:trace contextRef="#ctx0" brushRef="#br1" timeOffset="-56225.04">15483 15793 505 0,'0'0'281'0,"0"0"-151"15,0 0 2-15,0 0-28 16,0 0-47-16,0 0-23 15,-3 22 1-15,18 8 24 16,6 0-24-16,7 6-11 16,6-2-15-16,4 0-5 15,1-2-4-15,-1-8-1 16,-4-1-10-16,-2-7-77 0,-4-7-79 16,-7-6-107-16,-5-3-403 15</inkml:trace>
  <inkml:trace contextRef="#ctx0" brushRef="#br1" timeOffset="-54967.05">16032 15689 755 0,'0'0'186'0,"0"0"-98"15,0 0 56-15,0 0-12 16,0 0-66-16,0 0-32 16,-10-76-3-16,20 63-18 15,2 0-7-15,2 2-2 16,-1 4-4-16,2 0 0 0,-4 4-1 15,-1 3-9 1,-3 0 1-16,2 3-8 0,-3 15-16 16,-4 5-15-16,0 4 3 15,-2 5 13-15,0 1 2 16,-4-2 5-16,-5 1 18 16,-1-11 1-16,1-3 6 15,5-8-2-15,4 0 4 16,0-4-3-16,0 0 2 15,0-3 2-15,2 1 11 16,13 0 11-16,4 1-10 16,3 2-7-16,1-3-7 15,1 2-1-15,-3 1 0 16,-3 3-4-16,-3 1 4 16,-3 0-6-16,-1 3-9 0,-4 0-8 15,-1-5 4-15,-3 5 2 16,-2 2 3-16,-1 1 2 15,0-1 5-15,-10 3 4 16,-8-4 3-16,-3-2 0 16,-3-1 0-16,-1-3 0 15,5-3 0-15,7-1-7 16,5-2-16-16,8-3-25 16,0 0-63-16,11-8-28 15,20-17-115-15,8-8-54 16</inkml:trace>
  <inkml:trace contextRef="#ctx0" brushRef="#br1" timeOffset="-54658.04">16520 15759 546 0,'0'0'301'0,"0"0"-136"16,0 0-23-16,0 0-40 16,0 0-54-16,0 0-25 15,0 11-12-15,-3 10 0 16,1 3 2-16,2 2-7 15,0 2-1-15,0 0-4 16,2-2-1-16,5-1-1 16,0-2-2-16,0-1-11 15,-1-2-15-15,-2-2-2 16,-2-3-1-16,-2-3-17 0,0-1 8 16,-2-1 18-16,-11-5 0 15,-7-2-4-15,0 0-10 16,-1-3 5-16,3 0-18 15,3 0-29-15,6-4-11 16,5-13-52-16,4-6-42 16,0-6-140-16</inkml:trace>
  <inkml:trace contextRef="#ctx0" brushRef="#br1" timeOffset="-54344.67">16623 15781 816 0,'0'0'174'0,"0"0"-19"15,0 0 30-15,0 0-100 16,0 0-31-16,0 0-17 16,0-51-9-16,22 31-18 15,8-5-7-15,3-1-3 16,5 2 0-16,3-1 0 15,-1 6-2-15,0 2-5 16,-10 5-23-16,-12 4-2 16,-6 0 13-16,-8 7 17 15,-4 1 2-15,0 0 1 16,0 0-1-16,0 0-17 16,-7 0-21-16,-14 5-44 0,-6 10-107 15,5 1-146-15</inkml:trace>
  <inkml:trace contextRef="#ctx0" brushRef="#br1" timeOffset="-53030.05">17456 15771 847 0,'0'0'101'15,"0"0"2"-15,0 0 36 16,0 0-28-16,0 0-42 16,0 0-37-16,-8 0-15 15,30-6-15-15,21-1-2 16,13-3-4-16,12 3 4 0,-7 7-48 15,-7 0-47 1,-8 0-62-16,-12 0-49 0,-16 17-81 16,-18 4-174-16</inkml:trace>
  <inkml:trace contextRef="#ctx0" brushRef="#br1" timeOffset="-52844.05">17456 16056 572 0,'0'0'146'15,"0"0"-16"-15,0 0 17 16,0 0-23-16,0 0-26 16,0 0-36-16,-2 2-34 15,30-8-21-15,13-4-7 16,9 4-2-16,10-2-3 16,5 0-57-16,3-3-74 0,-3-1-76 15,-3-4-160-15</inkml:trace>
  <inkml:trace contextRef="#ctx0" brushRef="#br1" timeOffset="-52447.04">17752 15435 888 0,'0'0'120'15,"0"0"-41"-15,0 0 73 16,0 0-35-16,0 0-66 0,0 0-17 16,-55-89-11-16,53 89-9 15,2 0-5-15,0 0-7 16,0 18-2-16,13 19-6 16,15 21 6-16,12 12 7 15,6 4 2-15,-1 2-3 16,-4 3-6-16,-6-5 1 15,-7-3-2-15,-10-5 0 16,-7-4 0-16,-11-2-1 16,-3-3 0-16,-23 0 1 15,-9-6 0-15,-2 0-1 16,-6-6 2-16,2-6 0 0,4-9-5 16,5-6-6-1,7-7-27-15,10-9-31 0,6-4-91 16,7-4-81-16,2 0-235 15</inkml:trace>
  <inkml:trace contextRef="#ctx0" brushRef="#br1" timeOffset="-32031.07">18428 15701 828 0,'0'0'162'15,"0"0"-62"-15,0 0 39 16,0 0-46-16,0 0-41 16,0 0-14-16,0 0 0 15,0 0-10-15,-12-1-7 16,12 0-4-16,0-3-8 15,1-2 0-15,19-6-5 0,8 0-4 16,9-1 0-16,3 1-1 16,1 8 1-16,-4 4-1 15,-5 0-3-15,-11 0 3 16,0 16 0-16,-9 13-2 16,-5 5-4-16,-6 13 4 15,-1 6 2-15,-7 6-1 16,-14-1 0-16,-6-4-1 15,-1-5-2-15,1-8-3 16,5-10-2-16,8-10 0 16,5-9 1-16,6-6 1 15,3-6 1-15,0 0 3 16,0 0 0-16,8-29-8 0,15-12 0 16,10-19-1-16,3-10 0 15,-1-7 10-15,-3-1 2 16,-8 8 0-16,-9 19 2 15,-5 19 0-15,-5 23 3 16,-5 6 6-16,0 3 16 16,0 9-22-16,-5 28-4 15,-10 17 0-15,2 13-1 16,2 6 1-16,11-9 0 16,0-11-1-16,0-8-2 15,17-11 3-15,3-9-6 16,4-9 3-16,4-10 0 0,4-6 0 15,2-2 2 1,6-25-41-16,-3-7-130 0,-4-5-70 16,-5 1-165-16</inkml:trace>
  <inkml:trace contextRef="#ctx0" brushRef="#br1" timeOffset="-31700.06">19342 15715 835 0,'0'0'291'0,"0"0"-180"15,0 0 53-15,0 0-65 16,0 0-46-16,0 0-28 16,0 0-10-16,0-36-10 15,32 27-4-15,10-2-1 16,7 4-3-16,-3 1-3 16,-6 4-20-16,-7 2-55 15,-9 0-66-15,-12 0-66 16,-12 15-57-16,0 5-164 15</inkml:trace>
  <inkml:trace contextRef="#ctx0" brushRef="#br1" timeOffset="-31475.06">19291 16003 806 0,'0'0'185'15,"0"0"-40"-15,0 0 29 16,0 0-52-16,0 0-45 15,0 0-35-15,19-2-21 16,17-9-16-16,13-2-2 16,2 4-3-16,-2-3-2 15,-6 8-11-15,-6-3-29 16,-7 3-50-16,-7 4-34 0,-7 0-67 16,-9 0-33-16,-4 0-115 15</inkml:trace>
  <inkml:trace contextRef="#ctx0" brushRef="#br1" timeOffset="-30336.07">20048 15311 986 0,'0'0'110'0,"0"0"0"15,0 0 30-15,0 0-55 16,0 0-33-16,0 0-17 16,-59-43-12-16,59 40-7 15,0 3-7-15,26-1-7 16,17-2-2-16,17 1 5 0,7-5-3 15,-9-3-3 1,-10 6 1-16,-13 2-1 0,-16 2-17 16,-10 0 7-16,-7 0 7 15,-2 0 0-15,0 0 0 16,0 0 3-16,0 2 0 16,0 15 1-16,0 9 0 15,-6 4 0-15,-1 1 0 16,0 6 4-16,1 0-4 15,-1 6-2-15,-1 3 2 16,-2 3 4-16,-1 7-4 16,2 0 0-16,-5 3-2 15,3-5 0-15,-1-9 0 16,5-5-5-16,2-11-64 0,4-9-48 16,1-7-46-16,0-10-50 15,6-3-94-15,13-3-113 16</inkml:trace>
  <inkml:trace contextRef="#ctx0" brushRef="#br1" timeOffset="-29885.66">20528 15513 824 0,'0'0'231'16,"0"0"-124"-16,0 0 57 15,0 0-66-15,0 0-48 0,0 0-24 16,-35-22-15-16,26 34-6 16,-3 17-5-16,-3 11 1 15,3 2 0-15,6-4 0 16,0 5-1-16,6-8 0 16,0 0-1-16,9-9-1 15,7-7-6-15,10-10 6 16,5-9-17-16,7 0-6 15,3-28 3-15,0-15 9 16,-4-8-1-16,-9-8 8 16,-10-7 4-16,-10-1 2 15,-8-2 3-15,0 7 0 0,-18 11 4 16,-5 15 6-16,-2 14 3 16,-2 13-1-16,-3 9-9 15,2 0-6-15,3 18 0 16,3 13-4-16,6 2 0 15,6 8 1-15,5-1-5 16,5-1-8-16,0 2-41 16,14-5-69-16,20-6-45 15,15-8-64-15,9-6-231 16</inkml:trace>
  <inkml:trace contextRef="#ctx0" brushRef="#br1" timeOffset="-29542.34">21041 15620 998 0,'0'0'236'0,"0"0"-119"16,0 0 19-16,0 0-67 15,0 0-39-15,0 0-15 16,37-65-8-16,2 50-6 16,8 3-1-16,2-2 0 15,-2 5-1-15,-5 1-9 16,-11 2-12-16,-9 5-14 0,-8-2-1 16,-7 3-4-16,-2 0 11 15,-4 0-6-15,2 0-26 16,0 0-5-16,4 0-30 15,-1 8 2-15,0 4-33 16,0 1-32-16,1-4-91 16</inkml:trace>
  <inkml:trace contextRef="#ctx0" brushRef="#br1" timeOffset="-29032.07">21660 15348 954 0,'0'0'219'15,"0"0"-72"-15,0 0 18 16,0 0-96-16,0 0-38 16,0 0-12-16,-2-34-11 15,1 34-8-15,-2 16 0 16,1 10-5-16,2 8 5 15,0 0 0-15,0 0-1 16,0-7 0-16,8-2-1 16,5-4 1-16,3-6 1 15,-1-2-3-15,2-3 0 0,-2-3-1 16,0-2-1-16,-1-1 4 16,0 1 0-16,-5-2-3 15,3-1 4-15,-2 3-5 16,2 2-1-16,0 2-12 15,-1 4-13-15,-1 4-17 16,0-1 6-16,-3 3 2 16,-3-1-19-16,-4-3 17 15,0 0 7-15,-4-3 9 16,-11-1 16-16,-5-4 10 16,-4-4 0-16,-4-3 0 15,-2 0 2-15,-3 0-2 16,4 0 0-16,3-10-1 0,1-2 1 15,5-7-7 1,7-2-51-16,6-7-80 0,7-6-124 16,0-4-222-16</inkml:trace>
  <inkml:trace contextRef="#ctx0" brushRef="#br1" timeOffset="-28798.07">21710 15468 862 0,'0'0'212'0,"0"0"-67"0,0 0-4 15,0 0-86 1,0 0-34-16,0 0-13 0,73-97-4 16,-46 84-4-16,3 0-3 15,-3 2-8-15,3 3-32 16,-2 5-42-16,0 0-32 15,-1 3-71-15,-4 0-88 16,-4 0-194-16</inkml:trace>
  <inkml:trace contextRef="#ctx0" brushRef="#br1" timeOffset="-28214.07">22197 15393 239 0,'0'0'779'16,"0"0"-670"-16,0 0 74 15,3-102-45-15,4 72-88 16,7-1-22-16,0 2-5 15,4 2-9-15,3 5-9 16,2 2-3-16,-1 5-2 16,-4 5 0-16,0 3 0 15,-6 4 0-15,1-1-4 0,-4 4-1 16,0 0-11-16,1 14-18 16,-4 15-2-16,-2 9 2 15,-4 8 3-15,0 3 1 16,-8 2-2-16,-13 0 11 15,-1-3-2-15,0-5 8 16,2 0 0-16,5-8 8 16,2-4 3-16,5-7 4 15,3-6 0-15,4-10 4 16,1-3 16-16,0-2 14 16,0-3 16-16,5 0 5 15,19 0 8-15,14 0-22 16,10-16-23-16,4-6-11 0,0 3-1 15,-4 2-6-15,-3 2 0 16,-9 6-9-16,-6 2-13 16,-8 2-3-16,-7 2 0 15,-6 1 2-15,-2 2 1 16,-6 0-16-16,-1 0-18 16,0 0-33-16,0 6-54 15,-11 3-36-15,-13 0-133 16</inkml:trace>
  <inkml:trace contextRef="#ctx0" brushRef="#br1" timeOffset="-27395.82">20324 16280 500 0,'0'0'491'0,"0"0"-435"16,0 0 17-16,0 0 48 15,0 0-33-15,0 0-44 16,60-99-11-16,-11 80-15 0,27-3-1 15,33 5-5 1,37-1-3-16,36 3-9 0,30 0 1 16,18-6 0-16,18-3-2 15,3-6-10-15,-6-6-26 16,-12 1-32-16,-22 3-47 16,-31 3-85-16,-39 7 34 15,-40 6 167-15,-40 5 6 16,-36 6-2-16,-19 2 1 15,-6 3 35-15,0 0-15 16,0 0-17-16,-16 3-8 16,-8 13-43-16,2 6-37 15,-2-3-207-15</inkml:trace>
  <inkml:trace contextRef="#ctx0" brushRef="#br1" timeOffset="-26878.31">21446 16477 817 0,'0'0'213'16,"0"0"-136"-16,0 0 44 0,-3-102 13 15,11 79-63-15,5 0-36 16,8 7-22-16,5 2-5 16,3 8-8-16,-1 6-1 15,1 0-1-15,-2 6-3 16,-3 15-2-16,-7 3-20 15,-2 6-5-15,-5 3-11 16,-9 1 8-16,-1 4 13 16,0-2 10-16,-17 4 9 15,-2-2 3-15,-3-2 0 0,2-5 0 16,4-5 0-16,7-7 1 16,2-4-1-16,6-5 2 15,1-6 5-15,0-2 13 16,5-2 1-16,25 0 10 15,20 0 1-15,19-6-15 16,13-15-12-16,12-7-5 16,6-1-9-16,-1 1-60 15,-11 1-91-15,-21 4-107 16,-24 4-178-16</inkml:trace>
  <inkml:trace contextRef="#ctx0" brushRef="#br1" timeOffset="-26129.08">23325 15781 203 0,'0'0'706'0,"0"0"-583"16,0 0 3-16,0 0 27 16,0 0-58-16,0 0-37 15,-30-7-21-15,30 4-9 16,9 2-22-16,19-3-4 15,15 0-2-15,12 1 0 16,2 3-3-16,-6 0-39 16,-6 0-38-16,-12 0-38 15,-9 0-58-15,-13 15-54 16,-11 2-111-16</inkml:trace>
  <inkml:trace contextRef="#ctx0" brushRef="#br1" timeOffset="-25896.07">23239 16154 777 0,'0'0'136'0,"0"0"-10"16,0 0 45-16,0 0-47 16,0 0-47-16,0 0-10 15,26 1-27-15,14-10-26 16,10-5-10-16,2 2-4 15,1-1 0-15,-6 3-7 16,-6 3-55-16,-6 3-42 16,-13 2-85-16,-11 2-94 0,-11 0-238 15</inkml:trace>
  <inkml:trace contextRef="#ctx0" brushRef="#br1" timeOffset="-12495.09">24266 15479 552 0,'0'0'239'15,"0"0"-147"-15,0 0 16 16,0 0 8-16,0 0-33 16,0-102-22-16,0 90 2 15,0 3-6-15,0 1-6 16,-6-2-4-16,-7 7-13 15,-5 2-12-15,-10 1-9 16,-4 6-11-16,-10 29-2 16,-2 10-1-16,-3 14 1 15,6 0-2-15,8-2 0 16,13-4-3-16,10-2 4 0,10-9-4 16,0-4 4-16,21-10-5 15,11-6-4-15,9-15-9 16,6-7 1-16,1 0-5 15,0-29-13-15,-6-4-8 16,-8-5-19-16,-8-1 3 16,-10 0 2-16,-10-2 26 15,-6 8 29-15,0 7 3 16,-3 6 6-16,-6 10 46 16,5 6 21-16,1 1 4 15,1 3-37-15,2 0-16 16,0 3-14-16,0 27-9 0,5 15 12 15,6 18 9 1,-1 11-9-16,-3 10 3 0,-4 7-7 16,-3-1-7-16,0 0-2 15,-9-2-2-15,-9-11-59 16,0-7-341-16,3-17-381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8FE9C-47E1-80DA-106F-83D236CD7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BB4AB-8CE4-D533-D15C-527CEC342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0E96F-5550-FBC8-A4FA-114BB53B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72C2-9A47-478F-8119-90BCB6D9162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53BC1-3417-A215-30A0-D764E0DA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90CA-3070-41F4-4754-DCC267BB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4D90-437C-421F-94B4-448450F89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81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DC4D-2F23-6F33-845D-CAD49256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F8574-7FEC-CD18-A99D-2A82CAA0C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D5332-B2A4-F658-10B4-919CEDA9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72C2-9A47-478F-8119-90BCB6D9162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21F54-CE7E-F309-7B16-0DF3CB3D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D64C1-51F3-41F8-01B1-282E00F9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4D90-437C-421F-94B4-448450F89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65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B035D-CA09-C60A-904F-9F0FC3484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7F51A-55C6-6C11-C82A-3D880A987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44F9F-A16D-0895-EA23-8EF68EDF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72C2-9A47-478F-8119-90BCB6D9162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42F5-D4BD-66A4-2D35-8405B18D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F17B1-51D4-8DA8-4196-84C1AC29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4D90-437C-421F-94B4-448450F89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58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7426-9361-59F6-A98A-905AE298C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2CE0B-0D04-021F-234E-084081F23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1A2A3-30F9-7920-EDDE-0F23BEEE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72C2-9A47-478F-8119-90BCB6D9162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4E5BA-5DC9-A4CD-9D07-4DD2F0B0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09049-164E-AB35-AA15-D1E3C4A6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4D90-437C-421F-94B4-448450F89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68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F0A0-4A76-5733-2CB6-EA008249D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0802F-FDE7-D2D5-137C-FB28308E4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A2618-613A-A6C7-DCBB-81C448EE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72C2-9A47-478F-8119-90BCB6D9162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46B29-90FB-565A-AC75-7A5DE34C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0CC56-0997-5521-55B5-EEAEA02B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4D90-437C-421F-94B4-448450F89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04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5D50-BF90-7BA1-610A-046F19A2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89DE7-A0AD-9CAA-7AF0-D0D4DF0A2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E0EC4-8589-256A-9FCE-5D7CC9AEE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D059D-9990-92CE-4A1D-43B78C96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72C2-9A47-478F-8119-90BCB6D9162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B9AB-175B-E936-EA0C-55316F95C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812AB-3610-9C5B-2A50-737AE8B0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4D90-437C-421F-94B4-448450F89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42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B9B6C-1DF5-D8FA-0DBA-C2E3EDDE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3CBFA-AED2-5A4B-D9B6-57EC5F684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1E9BD-0851-FF4D-4726-718F0DEC6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2363D-87AA-61A9-14BF-75D1FA95F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4ACA8-EBC3-98FF-6E84-D2B859627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3A62B-BC14-7E87-21F7-37844C61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72C2-9A47-478F-8119-90BCB6D9162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163EC-FC3B-A30C-62BF-BBC470B1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1C46A-9FEF-58CB-A744-4561EE55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4D90-437C-421F-94B4-448450F89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44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047C-6710-4497-D0CF-F850FBF7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BAB10-21FA-3443-D7BE-6B3AC0A5E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72C2-9A47-478F-8119-90BCB6D9162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D46FC-2CAA-CC12-B025-86543856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48923-1BEA-52AC-17A4-CC5375BD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4D90-437C-421F-94B4-448450F89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8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045557-64C2-E386-EB7E-57668E28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72C2-9A47-478F-8119-90BCB6D9162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7BAAD-1248-B5C1-4D8B-05E870172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C098E-2008-54F1-C006-52C348FD3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4D90-437C-421F-94B4-448450F89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76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D299-D5FC-8632-AE00-1EBA5D9C3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71F09-79FD-19EF-61DC-E0F6C83E8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9C2A8-6033-0ECB-5910-EB7FCC3E1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E12BC-F74D-0721-02BC-88AE8A96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72C2-9A47-478F-8119-90BCB6D9162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2BE35-6BC0-EF71-F683-9AEC78AFD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9F308-61A1-2D89-3E65-6046CFE9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4D90-437C-421F-94B4-448450F89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5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6BAE-5E55-CE16-A151-E14185DDC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7E81C5-F47D-11B0-3B30-F0A354337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D4B56-30EB-5259-51DA-10D08BACC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7524C-BCFB-3234-0949-20C7C0D67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72C2-9A47-478F-8119-90BCB6D9162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36DAD-649E-18EB-02C8-D543FA4C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E45DC-2B7E-1CDD-4C1E-E49A6B5F5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4D90-437C-421F-94B4-448450F89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66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0457D9-203B-C7BE-E0C4-C659B1480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BE21C-724C-4099-CD08-6D0073B7D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55DBD-A5DF-85FE-85A4-A6840A28F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72C2-9A47-478F-8119-90BCB6D9162D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424AE-C0DA-7F78-BEF4-7839E3F7F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227C2-F3A7-CE75-283A-6621026C0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34D90-437C-421F-94B4-448450F89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04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customXml" Target="../ink/ink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customXml" Target="../ink/ink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ustomXml" Target="../ink/ink3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customXml" Target="../ink/ink3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customXml" Target="../ink/ink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customXml" Target="../ink/ink4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customXml" Target="../ink/ink4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.xml"/><Relationship Id="rId3" Type="http://schemas.openxmlformats.org/officeDocument/2006/relationships/image" Target="../media/image68.png"/><Relationship Id="rId7" Type="http://schemas.openxmlformats.org/officeDocument/2006/relationships/image" Target="../media/image700.png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.xml"/><Relationship Id="rId11" Type="http://schemas.openxmlformats.org/officeDocument/2006/relationships/image" Target="../media/image72.png"/><Relationship Id="rId5" Type="http://schemas.openxmlformats.org/officeDocument/2006/relationships/image" Target="../media/image69.png"/><Relationship Id="rId10" Type="http://schemas.openxmlformats.org/officeDocument/2006/relationships/customXml" Target="../ink/ink51.xml"/><Relationship Id="rId4" Type="http://schemas.openxmlformats.org/officeDocument/2006/relationships/customXml" Target="../ink/ink48.xml"/><Relationship Id="rId9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.xml"/><Relationship Id="rId3" Type="http://schemas.openxmlformats.org/officeDocument/2006/relationships/image" Target="../media/image75.png"/><Relationship Id="rId7" Type="http://schemas.openxmlformats.org/officeDocument/2006/relationships/image" Target="../media/image77.png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4.xml"/><Relationship Id="rId11" Type="http://schemas.openxmlformats.org/officeDocument/2006/relationships/image" Target="../media/image79.png"/><Relationship Id="rId5" Type="http://schemas.openxmlformats.org/officeDocument/2006/relationships/image" Target="../media/image76.png"/><Relationship Id="rId10" Type="http://schemas.openxmlformats.org/officeDocument/2006/relationships/customXml" Target="../ink/ink56.xml"/><Relationship Id="rId4" Type="http://schemas.openxmlformats.org/officeDocument/2006/relationships/customXml" Target="../ink/ink53.xml"/><Relationship Id="rId9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customXml" Target="../ink/ink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customXml" Target="../ink/ink5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ustomXml" Target="../ink/ink5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ustomXml" Target="../ink/ink6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customXml" Target="../ink/ink6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customXml" Target="../ink/ink6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6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customXml" Target="../ink/ink6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ustomXml" Target="../ink/ink6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customXml" Target="../ink/ink6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customXml" Target="../ink/ink6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D96E-187C-13AC-8775-FAC24A3768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</a:t>
            </a:r>
            <a:r>
              <a:rPr lang="en-US" dirty="0" err="1"/>
              <a:t>Refreshresh</a:t>
            </a:r>
            <a:r>
              <a:rPr lang="en-US" dirty="0"/>
              <a:t> on</a:t>
            </a:r>
            <a:br>
              <a:rPr lang="en-US" dirty="0"/>
            </a:br>
            <a:r>
              <a:rPr lang="en-US" dirty="0"/>
              <a:t> Graph Theory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5BDBA-A29F-4A47-A443-066052E56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bipin </a:t>
            </a:r>
            <a:r>
              <a:rPr lang="en-US" dirty="0" err="1"/>
              <a:t>sinha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4821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C1F3-26E6-17E1-5835-DFEB44D7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DF83-0370-A74A-2EA3-AD7C9E7B6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D5D2F4-C992-0851-3763-CE7F6D7BB380}"/>
                  </a:ext>
                </a:extLst>
              </p14:cNvPr>
              <p14:cNvContentPartPr/>
              <p14:nvPr/>
            </p14:nvContentPartPr>
            <p14:xfrm>
              <a:off x="248400" y="77040"/>
              <a:ext cx="11714040" cy="5948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D5D2F4-C992-0851-3763-CE7F6D7BB3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040" y="67680"/>
                <a:ext cx="11732760" cy="596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17842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56299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05988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23485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77137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94286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91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C1F3-26E6-17E1-5835-DFEB44D7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Degree Inequality relation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DF83-0370-A74A-2EA3-AD7C9E7B6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E891E7-87C9-57C4-B4A6-A9F8A36DE955}"/>
                  </a:ext>
                </a:extLst>
              </p14:cNvPr>
              <p14:cNvContentPartPr/>
              <p14:nvPr/>
            </p14:nvContentPartPr>
            <p14:xfrm>
              <a:off x="142200" y="1218600"/>
              <a:ext cx="12040920" cy="5050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E891E7-87C9-57C4-B4A6-A9F8A36DE9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840" y="1209240"/>
                <a:ext cx="12059640" cy="50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254F22E-C7F6-0BD4-77B3-70BE642347CE}"/>
                  </a:ext>
                </a:extLst>
              </p14:cNvPr>
              <p14:cNvContentPartPr/>
              <p14:nvPr/>
            </p14:nvContentPartPr>
            <p14:xfrm>
              <a:off x="1122480" y="5891760"/>
              <a:ext cx="10930680" cy="792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254F22E-C7F6-0BD4-77B3-70BE642347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120" y="5882400"/>
                <a:ext cx="10949400" cy="81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3190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C1F3-26E6-17E1-5835-DFEB44D7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Degree Inequality relation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DF83-0370-A74A-2EA3-AD7C9E7B6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018DE0-B1D2-10FB-F39C-8401C471096F}"/>
                  </a:ext>
                </a:extLst>
              </p14:cNvPr>
              <p14:cNvContentPartPr/>
              <p14:nvPr/>
            </p14:nvContentPartPr>
            <p14:xfrm>
              <a:off x="468720" y="1187280"/>
              <a:ext cx="11575440" cy="4737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018DE0-B1D2-10FB-F39C-8401C47109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9360" y="1177920"/>
                <a:ext cx="11594160" cy="475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5418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C1F3-26E6-17E1-5835-DFEB44D7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Sequence and Havel Hakimi Theorem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DF83-0370-A74A-2EA3-AD7C9E7B6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4DE921-2F05-A0BF-4BA7-BEACFCBF9604}"/>
                  </a:ext>
                </a:extLst>
              </p14:cNvPr>
              <p14:cNvContentPartPr/>
              <p14:nvPr/>
            </p14:nvContentPartPr>
            <p14:xfrm>
              <a:off x="370080" y="1278000"/>
              <a:ext cx="11718360" cy="4844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4DE921-2F05-A0BF-4BA7-BEACFCBF96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720" y="1268640"/>
                <a:ext cx="11737080" cy="486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9666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C1F3-26E6-17E1-5835-DFEB44D7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DF83-0370-A74A-2EA3-AD7C9E7B6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71E494-0B14-AD62-13AC-E2225FA2E634}"/>
                  </a:ext>
                </a:extLst>
              </p14:cNvPr>
              <p14:cNvContentPartPr/>
              <p14:nvPr/>
            </p14:nvContentPartPr>
            <p14:xfrm>
              <a:off x="309240" y="75960"/>
              <a:ext cx="11367360" cy="6425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71E494-0B14-AD62-13AC-E2225FA2E6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880" y="66600"/>
                <a:ext cx="11386080" cy="64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3547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Havel Hakimi </a:t>
            </a:r>
            <a:r>
              <a:rPr lang="en-US" dirty="0" err="1"/>
              <a:t>Thorem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A72EECC-9CF5-B44A-75E2-6B0A27C53078}"/>
                  </a:ext>
                </a:extLst>
              </p14:cNvPr>
              <p14:cNvContentPartPr/>
              <p14:nvPr/>
            </p14:nvContentPartPr>
            <p14:xfrm>
              <a:off x="838200" y="1300762"/>
              <a:ext cx="11770560" cy="2400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A72EECC-9CF5-B44A-75E2-6B0A27C530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8840" y="1291402"/>
                <a:ext cx="11789280" cy="24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4AB0A5-9636-ECBB-2A75-A6E0DB56C5AB}"/>
                  </a:ext>
                </a:extLst>
              </p14:cNvPr>
              <p14:cNvContentPartPr/>
              <p14:nvPr/>
            </p14:nvContentPartPr>
            <p14:xfrm>
              <a:off x="536400" y="3555000"/>
              <a:ext cx="11359440" cy="2462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4AB0A5-9636-ECBB-2A75-A6E0DB56C5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7040" y="3545640"/>
                <a:ext cx="11378160" cy="248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9617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1E56B1-AFA6-30DD-394E-F3141D4F72EE}"/>
                  </a:ext>
                </a:extLst>
              </p14:cNvPr>
              <p14:cNvContentPartPr/>
              <p14:nvPr/>
            </p14:nvContentPartPr>
            <p14:xfrm>
              <a:off x="133560" y="77400"/>
              <a:ext cx="11917080" cy="6417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1E56B1-AFA6-30DD-394E-F3141D4F72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200" y="68040"/>
                <a:ext cx="11935800" cy="643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7044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15F128-A22A-F119-331A-56662E02AE2C}"/>
                  </a:ext>
                </a:extLst>
              </p14:cNvPr>
              <p14:cNvContentPartPr/>
              <p14:nvPr/>
            </p14:nvContentPartPr>
            <p14:xfrm>
              <a:off x="470520" y="39600"/>
              <a:ext cx="11089080" cy="5708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15F128-A22A-F119-331A-56662E02AE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160" y="30240"/>
                <a:ext cx="11107800" cy="572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1729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EEF9F0-6E10-81A1-1C72-52D2F2C8C898}"/>
                  </a:ext>
                </a:extLst>
              </p14:cNvPr>
              <p14:cNvContentPartPr/>
              <p14:nvPr/>
            </p14:nvContentPartPr>
            <p14:xfrm>
              <a:off x="267840" y="126000"/>
              <a:ext cx="3598200" cy="5982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EEF9F0-6E10-81A1-1C72-52D2F2C8C8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480" y="116640"/>
                <a:ext cx="3616920" cy="60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D3310E4-5471-716A-2BB1-D36693C48F51}"/>
                  </a:ext>
                </a:extLst>
              </p14:cNvPr>
              <p14:cNvContentPartPr/>
              <p14:nvPr/>
            </p14:nvContentPartPr>
            <p14:xfrm>
              <a:off x="3465720" y="551880"/>
              <a:ext cx="206280" cy="41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D3310E4-5471-716A-2BB1-D36693C48F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56360" y="542520"/>
                <a:ext cx="225000" cy="6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5231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206466-5E90-15F5-8C20-1C5E00F2472C}"/>
                  </a:ext>
                </a:extLst>
              </p14:cNvPr>
              <p14:cNvContentPartPr/>
              <p14:nvPr/>
            </p14:nvContentPartPr>
            <p14:xfrm>
              <a:off x="451080" y="86760"/>
              <a:ext cx="11619720" cy="6366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206466-5E90-15F5-8C20-1C5E00F247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720" y="77400"/>
                <a:ext cx="11638440" cy="638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733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D723-F876-733F-3264-D4F7E8A8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57C47-7442-BBF2-F70C-9EBB9D17C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HandShaking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Theorem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Havel Hakimi Theorem For Degree Sequence of a Graph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Complement of a Graph in Graph Theory Discrete Mathematics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Euler Graph/Hamiltonian Graphs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Isomorphism in Graph Theory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Planer / Non-Planer Graph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Edge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CutSet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/Vertex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CutSet</a:t>
            </a:r>
            <a:endParaRPr lang="en-I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11F6B9-0057-FD74-E131-1161AC6EC6CB}"/>
                  </a:ext>
                </a:extLst>
              </p14:cNvPr>
              <p14:cNvContentPartPr/>
              <p14:nvPr/>
            </p14:nvContentPartPr>
            <p14:xfrm>
              <a:off x="363960" y="1802880"/>
              <a:ext cx="9045720" cy="3672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11F6B9-0057-FD74-E131-1161AC6EC6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600" y="1793520"/>
                <a:ext cx="9064440" cy="369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1262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4E33AB-6DC6-CCC4-BFD1-9CC3D1FD277A}"/>
                  </a:ext>
                </a:extLst>
              </p14:cNvPr>
              <p14:cNvContentPartPr/>
              <p14:nvPr/>
            </p14:nvContentPartPr>
            <p14:xfrm>
              <a:off x="404280" y="186120"/>
              <a:ext cx="11207160" cy="3823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4E33AB-6DC6-CCC4-BFD1-9CC3D1FD27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920" y="176760"/>
                <a:ext cx="11225880" cy="38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889F880-F336-2365-FED0-2F6F01DD8138}"/>
                  </a:ext>
                </a:extLst>
              </p14:cNvPr>
              <p14:cNvContentPartPr/>
              <p14:nvPr/>
            </p14:nvContentPartPr>
            <p14:xfrm>
              <a:off x="279720" y="1353240"/>
              <a:ext cx="11707560" cy="5166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889F880-F336-2365-FED0-2F6F01DD81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0360" y="1343880"/>
                <a:ext cx="11726280" cy="518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6036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ECDE63-45CB-C953-06A3-54D670E87820}"/>
                  </a:ext>
                </a:extLst>
              </p14:cNvPr>
              <p14:cNvContentPartPr/>
              <p14:nvPr/>
            </p14:nvContentPartPr>
            <p14:xfrm>
              <a:off x="363960" y="433440"/>
              <a:ext cx="11483640" cy="5840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ECDE63-45CB-C953-06A3-54D670E878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600" y="424080"/>
                <a:ext cx="11502360" cy="585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169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9085A3-929D-D86B-149D-CBB6EF9964AF}"/>
                  </a:ext>
                </a:extLst>
              </p14:cNvPr>
              <p14:cNvContentPartPr/>
              <p14:nvPr/>
            </p14:nvContentPartPr>
            <p14:xfrm>
              <a:off x="447120" y="138600"/>
              <a:ext cx="10778040" cy="3404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9085A3-929D-D86B-149D-CBB6EF9964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760" y="129240"/>
                <a:ext cx="10796760" cy="34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D219081-3EA2-F6EF-48F3-4C186291B794}"/>
                  </a:ext>
                </a:extLst>
              </p14:cNvPr>
              <p14:cNvContentPartPr/>
              <p14:nvPr/>
            </p14:nvContentPartPr>
            <p14:xfrm>
              <a:off x="351720" y="1673280"/>
              <a:ext cx="9640440" cy="4631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D219081-3EA2-F6EF-48F3-4C186291B7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2360" y="1663920"/>
                <a:ext cx="9659160" cy="465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8896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DC7514-67CC-5494-B401-600DAD9E362C}"/>
                  </a:ext>
                </a:extLst>
              </p14:cNvPr>
              <p14:cNvContentPartPr/>
              <p14:nvPr/>
            </p14:nvContentPartPr>
            <p14:xfrm>
              <a:off x="187920" y="50760"/>
              <a:ext cx="10536840" cy="4951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DC7514-67CC-5494-B401-600DAD9E36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560" y="41400"/>
                <a:ext cx="10555560" cy="49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3EA9004-B872-3914-5882-4A032F41C1DB}"/>
                  </a:ext>
                </a:extLst>
              </p14:cNvPr>
              <p14:cNvContentPartPr/>
              <p14:nvPr/>
            </p14:nvContentPartPr>
            <p14:xfrm>
              <a:off x="616320" y="1870200"/>
              <a:ext cx="923400" cy="963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3EA9004-B872-3914-5882-4A032F41C1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960" y="1860840"/>
                <a:ext cx="942120" cy="98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2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5AE76B-0E02-8F8A-CC1A-B22520C68DC5}"/>
                  </a:ext>
                </a:extLst>
              </p14:cNvPr>
              <p14:cNvContentPartPr/>
              <p14:nvPr/>
            </p14:nvContentPartPr>
            <p14:xfrm>
              <a:off x="400320" y="132840"/>
              <a:ext cx="2406600" cy="420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5AE76B-0E02-8F8A-CC1A-B22520C68D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960" y="123480"/>
                <a:ext cx="242532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E1B04F-99EA-1C32-352F-443F7BC15D3B}"/>
                  </a:ext>
                </a:extLst>
              </p14:cNvPr>
              <p14:cNvContentPartPr/>
              <p14:nvPr/>
            </p14:nvContentPartPr>
            <p14:xfrm>
              <a:off x="270360" y="148320"/>
              <a:ext cx="11568600" cy="6170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E1B04F-99EA-1C32-352F-443F7BC15D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000" y="138960"/>
                <a:ext cx="11587320" cy="618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7390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21C7AF-AF2C-9E49-8E8C-F34376FB0D0A}"/>
                  </a:ext>
                </a:extLst>
              </p14:cNvPr>
              <p14:cNvContentPartPr/>
              <p14:nvPr/>
            </p14:nvContentPartPr>
            <p14:xfrm>
              <a:off x="547560" y="141120"/>
              <a:ext cx="9136440" cy="5759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21C7AF-AF2C-9E49-8E8C-F34376FB0D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200" y="131760"/>
                <a:ext cx="9155160" cy="577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8793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21C7AF-AF2C-9E49-8E8C-F34376FB0D0A}"/>
                  </a:ext>
                </a:extLst>
              </p14:cNvPr>
              <p14:cNvContentPartPr/>
              <p14:nvPr/>
            </p14:nvContentPartPr>
            <p14:xfrm>
              <a:off x="547560" y="141120"/>
              <a:ext cx="9136440" cy="5759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21C7AF-AF2C-9E49-8E8C-F34376FB0D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200" y="131760"/>
                <a:ext cx="9155160" cy="57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6D6977C-3670-3BED-C120-397AE2CF732F}"/>
                  </a:ext>
                </a:extLst>
              </p14:cNvPr>
              <p14:cNvContentPartPr/>
              <p14:nvPr/>
            </p14:nvContentPartPr>
            <p14:xfrm>
              <a:off x="1107720" y="587520"/>
              <a:ext cx="8335800" cy="4608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6D6977C-3670-3BED-C120-397AE2CF73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8360" y="578160"/>
                <a:ext cx="8354520" cy="46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0376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30D551-F9B7-1BD4-97E8-71281DEB4C00}"/>
                  </a:ext>
                </a:extLst>
              </p14:cNvPr>
              <p14:cNvContentPartPr/>
              <p14:nvPr/>
            </p14:nvContentPartPr>
            <p14:xfrm>
              <a:off x="289800" y="327600"/>
              <a:ext cx="11493360" cy="4651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30D551-F9B7-1BD4-97E8-71281DEB4C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440" y="318240"/>
                <a:ext cx="11512080" cy="467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3973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Bridges of Konigsberg Problem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06E862-AE86-DDCE-F9F3-8D159CAA3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160" y="2399852"/>
            <a:ext cx="6810375" cy="299085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11A64C0-EF61-40B7-CD56-8F8DF2A77B88}"/>
                  </a:ext>
                </a:extLst>
              </p14:cNvPr>
              <p14:cNvContentPartPr/>
              <p14:nvPr/>
            </p14:nvContentPartPr>
            <p14:xfrm>
              <a:off x="535680" y="1327680"/>
              <a:ext cx="11489040" cy="4770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11A64C0-EF61-40B7-CD56-8F8DF2A77B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6320" y="1318320"/>
                <a:ext cx="11507760" cy="478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2551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DFB0B1-6BFF-1953-9EFF-85C55E849C48}"/>
                  </a:ext>
                </a:extLst>
              </p14:cNvPr>
              <p14:cNvContentPartPr/>
              <p14:nvPr/>
            </p14:nvContentPartPr>
            <p14:xfrm>
              <a:off x="1135440" y="305640"/>
              <a:ext cx="10296360" cy="5226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DFB0B1-6BFF-1953-9EFF-85C55E849C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080" y="296280"/>
                <a:ext cx="10315080" cy="524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25D8824-AA66-AAC8-4C91-90C315DDB024}"/>
                  </a:ext>
                </a:extLst>
              </p14:cNvPr>
              <p14:cNvContentPartPr/>
              <p14:nvPr/>
            </p14:nvContentPartPr>
            <p14:xfrm>
              <a:off x="205920" y="5584320"/>
              <a:ext cx="11708640" cy="989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25D8824-AA66-AAC8-4C91-90C315DDB0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560" y="5574960"/>
                <a:ext cx="11727360" cy="10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225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B4E3-F52E-6112-415E-C4D3E275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Graph Theory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1D71-B875-0EC9-14E8-9B8FB7052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Graph theory is a theoretical tool in the branch of discrete mathematics which deals with graph data structure  and solves various problem related to graphs. Its interdisciplinary topic ranging from Network , biology, chemistry, finance , electrical engineering, mechanical engineering, physics, medical sciences, transportation, databases, electronic circuit etc. </a:t>
            </a:r>
          </a:p>
          <a:p>
            <a:pPr marL="0" indent="0">
              <a:buNone/>
            </a:pPr>
            <a:r>
              <a:rPr lang="en-US" dirty="0"/>
              <a:t>	We can convert the given problem in graph structure then by using graph theory as tool we can solve many problem by applying graph theory theorems and properties.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C5F67C-B100-B313-0EA1-86E03051421D}"/>
                  </a:ext>
                </a:extLst>
              </p14:cNvPr>
              <p14:cNvContentPartPr/>
              <p14:nvPr/>
            </p14:nvContentPartPr>
            <p14:xfrm>
              <a:off x="4496400" y="2145960"/>
              <a:ext cx="966600" cy="82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C5F67C-B100-B313-0EA1-86E0305142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7040" y="2136600"/>
                <a:ext cx="985320" cy="10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7655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44A1CC-25BF-4FC7-5C4D-FA648B805708}"/>
                  </a:ext>
                </a:extLst>
              </p14:cNvPr>
              <p14:cNvContentPartPr/>
              <p14:nvPr/>
            </p14:nvContentPartPr>
            <p14:xfrm>
              <a:off x="540720" y="163080"/>
              <a:ext cx="11079000" cy="5515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44A1CC-25BF-4FC7-5C4D-FA648B8057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360" y="153720"/>
                <a:ext cx="11097720" cy="553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6619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FF7F0B-F931-669B-05C1-B93BF037122C}"/>
                  </a:ext>
                </a:extLst>
              </p14:cNvPr>
              <p14:cNvContentPartPr/>
              <p14:nvPr/>
            </p14:nvContentPartPr>
            <p14:xfrm>
              <a:off x="1028160" y="477720"/>
              <a:ext cx="10315440" cy="5199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FF7F0B-F931-669B-05C1-B93BF03712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8800" y="468360"/>
                <a:ext cx="10334160" cy="521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72760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FF7F0B-F931-669B-05C1-B93BF037122C}"/>
                  </a:ext>
                </a:extLst>
              </p14:cNvPr>
              <p14:cNvContentPartPr/>
              <p14:nvPr/>
            </p14:nvContentPartPr>
            <p14:xfrm>
              <a:off x="1028160" y="477720"/>
              <a:ext cx="10315440" cy="5199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FF7F0B-F931-669B-05C1-B93BF03712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8800" y="468360"/>
                <a:ext cx="10334160" cy="521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FB8095B-00E2-AF2E-75CB-201BA7C11050}"/>
                  </a:ext>
                </a:extLst>
              </p14:cNvPr>
              <p14:cNvContentPartPr/>
              <p14:nvPr/>
            </p14:nvContentPartPr>
            <p14:xfrm>
              <a:off x="556200" y="251640"/>
              <a:ext cx="10942200" cy="6049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FB8095B-00E2-AF2E-75CB-201BA7C110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840" y="242280"/>
                <a:ext cx="10960920" cy="606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0096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FFDD47-83DC-257B-CE5A-1E41954D5037}"/>
                  </a:ext>
                </a:extLst>
              </p14:cNvPr>
              <p14:cNvContentPartPr/>
              <p14:nvPr/>
            </p14:nvContentPartPr>
            <p14:xfrm>
              <a:off x="356400" y="252720"/>
              <a:ext cx="11044440" cy="1989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FFDD47-83DC-257B-CE5A-1E41954D50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040" y="243360"/>
                <a:ext cx="11063160" cy="20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7A71171-0A9F-37FB-F995-22EB058EB4C6}"/>
                  </a:ext>
                </a:extLst>
              </p14:cNvPr>
              <p14:cNvContentPartPr/>
              <p14:nvPr/>
            </p14:nvContentPartPr>
            <p14:xfrm>
              <a:off x="571320" y="1652400"/>
              <a:ext cx="10967400" cy="4918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7A71171-0A9F-37FB-F995-22EB058EB4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1960" y="1643040"/>
                <a:ext cx="10986120" cy="493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3676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8CFFA1-6A64-6E03-7701-F3C9FE2AC278}"/>
                  </a:ext>
                </a:extLst>
              </p14:cNvPr>
              <p14:cNvContentPartPr/>
              <p14:nvPr/>
            </p14:nvContentPartPr>
            <p14:xfrm>
              <a:off x="916560" y="353160"/>
              <a:ext cx="10681200" cy="6199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8CFFA1-6A64-6E03-7701-F3C9FE2AC2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7200" y="343800"/>
                <a:ext cx="10699920" cy="621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9192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8305F9-EE1B-2C54-B2DE-8BDD3A1928C9}"/>
                  </a:ext>
                </a:extLst>
              </p14:cNvPr>
              <p14:cNvContentPartPr/>
              <p14:nvPr/>
            </p14:nvContentPartPr>
            <p14:xfrm>
              <a:off x="615960" y="213120"/>
              <a:ext cx="11390400" cy="4742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8305F9-EE1B-2C54-B2DE-8BDD3A192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600" y="203760"/>
                <a:ext cx="11409120" cy="476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578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D50A87-BE06-A6D9-7267-653F95FDA046}"/>
                  </a:ext>
                </a:extLst>
              </p14:cNvPr>
              <p14:cNvContentPartPr/>
              <p14:nvPr/>
            </p14:nvContentPartPr>
            <p14:xfrm>
              <a:off x="201960" y="121320"/>
              <a:ext cx="11870640" cy="5619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D50A87-BE06-A6D9-7267-653F95FDA0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600" y="111960"/>
                <a:ext cx="11889360" cy="563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6380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>
            <a:extLst>
              <a:ext uri="{FF2B5EF4-FFF2-40B4-BE49-F238E27FC236}">
                <a16:creationId xmlns:a16="http://schemas.microsoft.com/office/drawing/2014/main" id="{DEB9CDA9-1F3E-4128-842A-A8E01857F9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One-to-one functions</a:t>
            </a:r>
          </a:p>
        </p:txBody>
      </p:sp>
      <p:grpSp>
        <p:nvGrpSpPr>
          <p:cNvPr id="12338" name="Group 50">
            <a:extLst>
              <a:ext uri="{FF2B5EF4-FFF2-40B4-BE49-F238E27FC236}">
                <a16:creationId xmlns:a16="http://schemas.microsoft.com/office/drawing/2014/main" id="{1B53224C-AE2F-4DC2-BD25-7AE2A8480135}"/>
              </a:ext>
            </a:extLst>
          </p:cNvPr>
          <p:cNvGrpSpPr>
            <a:grpSpLocks/>
          </p:cNvGrpSpPr>
          <p:nvPr/>
        </p:nvGrpSpPr>
        <p:grpSpPr bwMode="auto">
          <a:xfrm>
            <a:off x="2320925" y="3276601"/>
            <a:ext cx="3113088" cy="2671763"/>
            <a:chOff x="502" y="2064"/>
            <a:chExt cx="1961" cy="1683"/>
          </a:xfrm>
        </p:grpSpPr>
        <p:sp>
          <p:nvSpPr>
            <p:cNvPr id="114713" name="Oval 6">
              <a:extLst>
                <a:ext uri="{FF2B5EF4-FFF2-40B4-BE49-F238E27FC236}">
                  <a16:creationId xmlns:a16="http://schemas.microsoft.com/office/drawing/2014/main" id="{F385BCB2-7D4D-498F-967C-94F2D245A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" y="220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714" name="Oval 7">
              <a:extLst>
                <a:ext uri="{FF2B5EF4-FFF2-40B4-BE49-F238E27FC236}">
                  <a16:creationId xmlns:a16="http://schemas.microsoft.com/office/drawing/2014/main" id="{635C05E7-8E99-4E7C-8928-03B649CAA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" y="244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715" name="Oval 8">
              <a:extLst>
                <a:ext uri="{FF2B5EF4-FFF2-40B4-BE49-F238E27FC236}">
                  <a16:creationId xmlns:a16="http://schemas.microsoft.com/office/drawing/2014/main" id="{DD0B3749-5628-4D85-A6FA-2D4479FBE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" y="268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716" name="Oval 9">
              <a:extLst>
                <a:ext uri="{FF2B5EF4-FFF2-40B4-BE49-F238E27FC236}">
                  <a16:creationId xmlns:a16="http://schemas.microsoft.com/office/drawing/2014/main" id="{1DAA6354-7A64-4C50-A03E-C146D3806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" y="292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4717" name="Group 11">
              <a:extLst>
                <a:ext uri="{FF2B5EF4-FFF2-40B4-BE49-F238E27FC236}">
                  <a16:creationId xmlns:a16="http://schemas.microsoft.com/office/drawing/2014/main" id="{A6FE03B9-202C-4BF9-B60A-DEC0105833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4" y="2208"/>
              <a:ext cx="96" cy="1056"/>
              <a:chOff x="1344" y="1728"/>
              <a:chExt cx="96" cy="1056"/>
            </a:xfrm>
          </p:grpSpPr>
          <p:sp>
            <p:nvSpPr>
              <p:cNvPr id="114725" name="Oval 12">
                <a:extLst>
                  <a:ext uri="{FF2B5EF4-FFF2-40B4-BE49-F238E27FC236}">
                    <a16:creationId xmlns:a16="http://schemas.microsoft.com/office/drawing/2014/main" id="{2CA96C99-958E-46F3-A662-58C3A2436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726" name="Oval 13">
                <a:extLst>
                  <a:ext uri="{FF2B5EF4-FFF2-40B4-BE49-F238E27FC236}">
                    <a16:creationId xmlns:a16="http://schemas.microsoft.com/office/drawing/2014/main" id="{D04325BE-6FA5-44DB-A2B5-3A735DF1C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727" name="Oval 14">
                <a:extLst>
                  <a:ext uri="{FF2B5EF4-FFF2-40B4-BE49-F238E27FC236}">
                    <a16:creationId xmlns:a16="http://schemas.microsoft.com/office/drawing/2014/main" id="{241DA458-1EC3-4D72-9ABB-403E2AC86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728" name="Oval 15">
                <a:extLst>
                  <a:ext uri="{FF2B5EF4-FFF2-40B4-BE49-F238E27FC236}">
                    <a16:creationId xmlns:a16="http://schemas.microsoft.com/office/drawing/2014/main" id="{52F831D1-8EC9-4D6F-B67E-3D1C4A278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729" name="Oval 16">
                <a:extLst>
                  <a:ext uri="{FF2B5EF4-FFF2-40B4-BE49-F238E27FC236}">
                    <a16:creationId xmlns:a16="http://schemas.microsoft.com/office/drawing/2014/main" id="{3E894C84-B4B9-4165-A36F-CEF0A68A5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4718" name="Line 17">
              <a:extLst>
                <a:ext uri="{FF2B5EF4-FFF2-40B4-BE49-F238E27FC236}">
                  <a16:creationId xmlns:a16="http://schemas.microsoft.com/office/drawing/2014/main" id="{4B619E42-1131-4617-9369-EB023C58A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4" y="2256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719" name="Line 18">
              <a:extLst>
                <a:ext uri="{FF2B5EF4-FFF2-40B4-BE49-F238E27FC236}">
                  <a16:creationId xmlns:a16="http://schemas.microsoft.com/office/drawing/2014/main" id="{60BF2804-7863-42DE-AC4A-CA7A6077C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49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720" name="Text Box 19">
              <a:extLst>
                <a:ext uri="{FF2B5EF4-FFF2-40B4-BE49-F238E27FC236}">
                  <a16:creationId xmlns:a16="http://schemas.microsoft.com/office/drawing/2014/main" id="{DE47846F-08F0-4F1F-80A1-B9E20238D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2064"/>
              <a:ext cx="224" cy="1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14721" name="Text Box 20">
              <a:extLst>
                <a:ext uri="{FF2B5EF4-FFF2-40B4-BE49-F238E27FC236}">
                  <a16:creationId xmlns:a16="http://schemas.microsoft.com/office/drawing/2014/main" id="{80B7953F-537B-47A0-976C-1D68C2037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" y="2064"/>
              <a:ext cx="224" cy="1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722" name="Line 21">
              <a:extLst>
                <a:ext uri="{FF2B5EF4-FFF2-40B4-BE49-F238E27FC236}">
                  <a16:creationId xmlns:a16="http://schemas.microsoft.com/office/drawing/2014/main" id="{AC63D69A-8106-40F0-8E46-5395C8C50C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2" y="249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723" name="Line 22">
              <a:extLst>
                <a:ext uri="{FF2B5EF4-FFF2-40B4-BE49-F238E27FC236}">
                  <a16:creationId xmlns:a16="http://schemas.microsoft.com/office/drawing/2014/main" id="{09AAE590-E783-44BE-8270-DACC033E78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73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724" name="Text Box 24">
              <a:extLst>
                <a:ext uri="{FF2B5EF4-FFF2-40B4-BE49-F238E27FC236}">
                  <a16:creationId xmlns:a16="http://schemas.microsoft.com/office/drawing/2014/main" id="{0B5F6D3F-ABA0-4733-AC6C-659097AA4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" y="3456"/>
              <a:ext cx="196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one-to-one function</a:t>
              </a:r>
            </a:p>
          </p:txBody>
        </p:sp>
      </p:grpSp>
      <p:grpSp>
        <p:nvGrpSpPr>
          <p:cNvPr id="12339" name="Group 51">
            <a:extLst>
              <a:ext uri="{FF2B5EF4-FFF2-40B4-BE49-F238E27FC236}">
                <a16:creationId xmlns:a16="http://schemas.microsoft.com/office/drawing/2014/main" id="{C0E15185-F920-4711-9383-1E047DBCDD6D}"/>
              </a:ext>
            </a:extLst>
          </p:cNvPr>
          <p:cNvGrpSpPr>
            <a:grpSpLocks/>
          </p:cNvGrpSpPr>
          <p:nvPr/>
        </p:nvGrpSpPr>
        <p:grpSpPr bwMode="auto">
          <a:xfrm>
            <a:off x="6848475" y="3276602"/>
            <a:ext cx="2533650" cy="3040063"/>
            <a:chOff x="3354" y="2064"/>
            <a:chExt cx="1596" cy="1915"/>
          </a:xfrm>
        </p:grpSpPr>
        <p:sp>
          <p:nvSpPr>
            <p:cNvPr id="114696" name="Oval 27">
              <a:extLst>
                <a:ext uri="{FF2B5EF4-FFF2-40B4-BE49-F238E27FC236}">
                  <a16:creationId xmlns:a16="http://schemas.microsoft.com/office/drawing/2014/main" id="{3F922F06-C5AD-4D5E-82F6-819C32106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220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697" name="Oval 28">
              <a:extLst>
                <a:ext uri="{FF2B5EF4-FFF2-40B4-BE49-F238E27FC236}">
                  <a16:creationId xmlns:a16="http://schemas.microsoft.com/office/drawing/2014/main" id="{21973144-3715-4FBD-84FA-E3BE53AD8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244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698" name="Oval 29">
              <a:extLst>
                <a:ext uri="{FF2B5EF4-FFF2-40B4-BE49-F238E27FC236}">
                  <a16:creationId xmlns:a16="http://schemas.microsoft.com/office/drawing/2014/main" id="{144EB855-358B-48AF-875E-A9FBD19BA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268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699" name="Oval 30">
              <a:extLst>
                <a:ext uri="{FF2B5EF4-FFF2-40B4-BE49-F238E27FC236}">
                  <a16:creationId xmlns:a16="http://schemas.microsoft.com/office/drawing/2014/main" id="{21027492-33BC-404F-B0CC-57AB9F410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292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4700" name="Group 31">
              <a:extLst>
                <a:ext uri="{FF2B5EF4-FFF2-40B4-BE49-F238E27FC236}">
                  <a16:creationId xmlns:a16="http://schemas.microsoft.com/office/drawing/2014/main" id="{AA965B8A-4C96-409E-9667-6C422BA2E2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32" y="2208"/>
              <a:ext cx="96" cy="1056"/>
              <a:chOff x="1344" y="1728"/>
              <a:chExt cx="96" cy="1056"/>
            </a:xfrm>
          </p:grpSpPr>
          <p:sp>
            <p:nvSpPr>
              <p:cNvPr id="114708" name="Oval 32">
                <a:extLst>
                  <a:ext uri="{FF2B5EF4-FFF2-40B4-BE49-F238E27FC236}">
                    <a16:creationId xmlns:a16="http://schemas.microsoft.com/office/drawing/2014/main" id="{28114440-14BB-4E8F-9A25-C4DD0354ED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709" name="Oval 33">
                <a:extLst>
                  <a:ext uri="{FF2B5EF4-FFF2-40B4-BE49-F238E27FC236}">
                    <a16:creationId xmlns:a16="http://schemas.microsoft.com/office/drawing/2014/main" id="{DAF424E0-BED7-4764-BA09-A448ADB7D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710" name="Oval 34">
                <a:extLst>
                  <a:ext uri="{FF2B5EF4-FFF2-40B4-BE49-F238E27FC236}">
                    <a16:creationId xmlns:a16="http://schemas.microsoft.com/office/drawing/2014/main" id="{ED549862-E338-436C-B39A-8D9DA3184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711" name="Oval 35">
                <a:extLst>
                  <a:ext uri="{FF2B5EF4-FFF2-40B4-BE49-F238E27FC236}">
                    <a16:creationId xmlns:a16="http://schemas.microsoft.com/office/drawing/2014/main" id="{43EC7725-BE20-4745-9FBD-11D36C802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712" name="Oval 36">
                <a:extLst>
                  <a:ext uri="{FF2B5EF4-FFF2-40B4-BE49-F238E27FC236}">
                    <a16:creationId xmlns:a16="http://schemas.microsoft.com/office/drawing/2014/main" id="{E755924F-B938-4E7F-91F1-828F27FDC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4701" name="Line 37">
              <a:extLst>
                <a:ext uri="{FF2B5EF4-FFF2-40B4-BE49-F238E27FC236}">
                  <a16:creationId xmlns:a16="http://schemas.microsoft.com/office/drawing/2014/main" id="{04E12D14-4BDF-40C9-ABBD-304869898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2" y="2256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702" name="Line 38">
              <a:extLst>
                <a:ext uri="{FF2B5EF4-FFF2-40B4-BE49-F238E27FC236}">
                  <a16:creationId xmlns:a16="http://schemas.microsoft.com/office/drawing/2014/main" id="{80BA5749-8198-48F5-AB3F-23DF8A1253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496"/>
              <a:ext cx="69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703" name="Text Box 39">
              <a:extLst>
                <a:ext uri="{FF2B5EF4-FFF2-40B4-BE49-F238E27FC236}">
                  <a16:creationId xmlns:a16="http://schemas.microsoft.com/office/drawing/2014/main" id="{DB62D8BD-1899-4BCE-B63E-CC133468D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6" y="2064"/>
              <a:ext cx="224" cy="1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14704" name="Text Box 40">
              <a:extLst>
                <a:ext uri="{FF2B5EF4-FFF2-40B4-BE49-F238E27FC236}">
                  <a16:creationId xmlns:a16="http://schemas.microsoft.com/office/drawing/2014/main" id="{4E7095F5-F36C-4C13-AD82-1C0E00948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4" y="2064"/>
              <a:ext cx="224" cy="1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705" name="Line 41">
              <a:extLst>
                <a:ext uri="{FF2B5EF4-FFF2-40B4-BE49-F238E27FC236}">
                  <a16:creationId xmlns:a16="http://schemas.microsoft.com/office/drawing/2014/main" id="{88B78952-4444-4F85-9014-6514A6FC07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0" y="249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706" name="Line 42">
              <a:extLst>
                <a:ext uri="{FF2B5EF4-FFF2-40B4-BE49-F238E27FC236}">
                  <a16:creationId xmlns:a16="http://schemas.microsoft.com/office/drawing/2014/main" id="{E2F79F73-C91A-4E25-A40A-C9D4B92CF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73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707" name="Text Box 43">
              <a:extLst>
                <a:ext uri="{FF2B5EF4-FFF2-40B4-BE49-F238E27FC236}">
                  <a16:creationId xmlns:a16="http://schemas.microsoft.com/office/drawing/2014/main" id="{8328F0BC-258D-4B23-83DE-92C4D9F61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4" y="3456"/>
              <a:ext cx="159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function that is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one-to-one</a:t>
              </a:r>
            </a:p>
          </p:txBody>
        </p:sp>
      </p:grpSp>
      <p:sp>
        <p:nvSpPr>
          <p:cNvPr id="114694" name="Rectangle 46">
            <a:extLst>
              <a:ext uri="{FF2B5EF4-FFF2-40B4-BE49-F238E27FC236}">
                <a16:creationId xmlns:a16="http://schemas.microsoft.com/office/drawing/2014/main" id="{B32F0771-1FAD-4F21-AE86-E75D096794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A function is one-to-one if each element in the co-domain has a unique pre-image</a:t>
            </a:r>
          </a:p>
          <a:p>
            <a:pPr lvl="1" eaLnBrk="1" hangingPunct="1"/>
            <a:r>
              <a:rPr lang="en-US" altLang="en-US" dirty="0"/>
              <a:t>Meaning no 2 values map to the same result</a:t>
            </a:r>
          </a:p>
        </p:txBody>
      </p:sp>
      <p:sp>
        <p:nvSpPr>
          <p:cNvPr id="12337" name="Oval 49">
            <a:extLst>
              <a:ext uri="{FF2B5EF4-FFF2-40B4-BE49-F238E27FC236}">
                <a16:creationId xmlns:a16="http://schemas.microsoft.com/office/drawing/2014/main" id="{4CC4DB5A-519B-4383-9635-D315B2ED6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733800"/>
            <a:ext cx="457200" cy="4572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25414-87C7-4165-B255-1A7666222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21-Feb-21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769F4-D144-478D-9D68-522F8CFF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session-12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8420B0-D034-455A-BDB6-5CB273C52A5F}"/>
                  </a:ext>
                </a:extLst>
              </p14:cNvPr>
              <p14:cNvContentPartPr/>
              <p14:nvPr/>
            </p14:nvContentPartPr>
            <p14:xfrm>
              <a:off x="-4028194" y="1152926"/>
              <a:ext cx="1146960" cy="2161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8420B0-D034-455A-BDB6-5CB273C52A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036834" y="1143926"/>
                <a:ext cx="1164600" cy="21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2DAD040-1515-4C4A-8DC6-132FBCC96F89}"/>
                  </a:ext>
                </a:extLst>
              </p14:cNvPr>
              <p14:cNvContentPartPr/>
              <p14:nvPr/>
            </p14:nvContentPartPr>
            <p14:xfrm>
              <a:off x="-2282914" y="886166"/>
              <a:ext cx="1307160" cy="2054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2DAD040-1515-4C4A-8DC6-132FBCC96F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291914" y="877166"/>
                <a:ext cx="1324800" cy="20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EF49BC2-993A-460A-BDEA-4D183F5E37F8}"/>
                  </a:ext>
                </a:extLst>
              </p14:cNvPr>
              <p14:cNvContentPartPr/>
              <p14:nvPr/>
            </p14:nvContentPartPr>
            <p14:xfrm>
              <a:off x="-3541474" y="1443086"/>
              <a:ext cx="1694520" cy="393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EF49BC2-993A-460A-BDEA-4D183F5E37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3550474" y="1434446"/>
                <a:ext cx="171216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F7F28CB-1F2F-40CE-BC45-C2B0D5BCA7F8}"/>
                  </a:ext>
                </a:extLst>
              </p14:cNvPr>
              <p14:cNvContentPartPr/>
              <p14:nvPr/>
            </p14:nvContentPartPr>
            <p14:xfrm>
              <a:off x="-3523114" y="1756286"/>
              <a:ext cx="2046600" cy="493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F7F28CB-1F2F-40CE-BC45-C2B0D5BCA7F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3532114" y="1747286"/>
                <a:ext cx="206424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D8087DE-60A4-4F35-8204-0D0D34BDFAEB}"/>
                  </a:ext>
                </a:extLst>
              </p14:cNvPr>
              <p14:cNvContentPartPr/>
              <p14:nvPr/>
            </p14:nvContentPartPr>
            <p14:xfrm>
              <a:off x="-3502234" y="2133206"/>
              <a:ext cx="1904760" cy="249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D8087DE-60A4-4F35-8204-0D0D34BDFAE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3510874" y="2124566"/>
                <a:ext cx="1922400" cy="267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3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>
            <a:extLst>
              <a:ext uri="{FF2B5EF4-FFF2-40B4-BE49-F238E27FC236}">
                <a16:creationId xmlns:a16="http://schemas.microsoft.com/office/drawing/2014/main" id="{192366F7-3B9E-45B3-B767-F4016B735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Onto functions</a:t>
            </a:r>
          </a:p>
        </p:txBody>
      </p:sp>
      <p:grpSp>
        <p:nvGrpSpPr>
          <p:cNvPr id="15410" name="Group 50">
            <a:extLst>
              <a:ext uri="{FF2B5EF4-FFF2-40B4-BE49-F238E27FC236}">
                <a16:creationId xmlns:a16="http://schemas.microsoft.com/office/drawing/2014/main" id="{B5878A8D-A50D-4120-8F71-6D54C2284E03}"/>
              </a:ext>
            </a:extLst>
          </p:cNvPr>
          <p:cNvGrpSpPr>
            <a:grpSpLocks/>
          </p:cNvGrpSpPr>
          <p:nvPr/>
        </p:nvGrpSpPr>
        <p:grpSpPr bwMode="auto">
          <a:xfrm>
            <a:off x="7292975" y="3276600"/>
            <a:ext cx="2089150" cy="3409950"/>
            <a:chOff x="3634" y="2064"/>
            <a:chExt cx="1316" cy="2148"/>
          </a:xfrm>
        </p:grpSpPr>
        <p:sp>
          <p:nvSpPr>
            <p:cNvPr id="116762" name="Oval 22">
              <a:extLst>
                <a:ext uri="{FF2B5EF4-FFF2-40B4-BE49-F238E27FC236}">
                  <a16:creationId xmlns:a16="http://schemas.microsoft.com/office/drawing/2014/main" id="{AC39D465-9BBC-40ED-A093-3BEB98542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220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763" name="Oval 23">
              <a:extLst>
                <a:ext uri="{FF2B5EF4-FFF2-40B4-BE49-F238E27FC236}">
                  <a16:creationId xmlns:a16="http://schemas.microsoft.com/office/drawing/2014/main" id="{1C77BA0E-96AD-4853-AEE3-3219768B1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244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764" name="Oval 24">
              <a:extLst>
                <a:ext uri="{FF2B5EF4-FFF2-40B4-BE49-F238E27FC236}">
                  <a16:creationId xmlns:a16="http://schemas.microsoft.com/office/drawing/2014/main" id="{C0E7C8BC-88FC-4780-8F4A-63B826BDE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268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765" name="Oval 25">
              <a:extLst>
                <a:ext uri="{FF2B5EF4-FFF2-40B4-BE49-F238E27FC236}">
                  <a16:creationId xmlns:a16="http://schemas.microsoft.com/office/drawing/2014/main" id="{A5DB90D0-3890-4524-9287-268DD59EE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292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6766" name="Group 26">
              <a:extLst>
                <a:ext uri="{FF2B5EF4-FFF2-40B4-BE49-F238E27FC236}">
                  <a16:creationId xmlns:a16="http://schemas.microsoft.com/office/drawing/2014/main" id="{04122F6C-2327-496A-A15C-797D6D5334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32" y="2208"/>
              <a:ext cx="96" cy="1056"/>
              <a:chOff x="1344" y="1728"/>
              <a:chExt cx="96" cy="1056"/>
            </a:xfrm>
          </p:grpSpPr>
          <p:sp>
            <p:nvSpPr>
              <p:cNvPr id="116774" name="Oval 27">
                <a:extLst>
                  <a:ext uri="{FF2B5EF4-FFF2-40B4-BE49-F238E27FC236}">
                    <a16:creationId xmlns:a16="http://schemas.microsoft.com/office/drawing/2014/main" id="{66461A05-2E97-4E2D-BAE4-0CA674E54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775" name="Oval 28">
                <a:extLst>
                  <a:ext uri="{FF2B5EF4-FFF2-40B4-BE49-F238E27FC236}">
                    <a16:creationId xmlns:a16="http://schemas.microsoft.com/office/drawing/2014/main" id="{7825B981-B10A-438D-831E-BD5762948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776" name="Oval 29">
                <a:extLst>
                  <a:ext uri="{FF2B5EF4-FFF2-40B4-BE49-F238E27FC236}">
                    <a16:creationId xmlns:a16="http://schemas.microsoft.com/office/drawing/2014/main" id="{6735E8E6-68B9-4070-8927-89A129923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777" name="Oval 30">
                <a:extLst>
                  <a:ext uri="{FF2B5EF4-FFF2-40B4-BE49-F238E27FC236}">
                    <a16:creationId xmlns:a16="http://schemas.microsoft.com/office/drawing/2014/main" id="{DD443970-ECA9-49A1-ACD5-6B15D9436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778" name="Oval 31">
                <a:extLst>
                  <a:ext uri="{FF2B5EF4-FFF2-40B4-BE49-F238E27FC236}">
                    <a16:creationId xmlns:a16="http://schemas.microsoft.com/office/drawing/2014/main" id="{6711BE98-217E-49D5-9C02-A771AB3B3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6767" name="Line 32">
              <a:extLst>
                <a:ext uri="{FF2B5EF4-FFF2-40B4-BE49-F238E27FC236}">
                  <a16:creationId xmlns:a16="http://schemas.microsoft.com/office/drawing/2014/main" id="{A73896C9-EA66-41B0-BEB5-4EADAC3C5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2" y="2256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68" name="Line 33">
              <a:extLst>
                <a:ext uri="{FF2B5EF4-FFF2-40B4-BE49-F238E27FC236}">
                  <a16:creationId xmlns:a16="http://schemas.microsoft.com/office/drawing/2014/main" id="{9E7D795A-C1BE-4A9F-B31F-B77A2EFAC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496"/>
              <a:ext cx="69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69" name="Text Box 34">
              <a:extLst>
                <a:ext uri="{FF2B5EF4-FFF2-40B4-BE49-F238E27FC236}">
                  <a16:creationId xmlns:a16="http://schemas.microsoft.com/office/drawing/2014/main" id="{8D0E839A-FC70-4E4E-80A7-7ED096D41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6" y="2064"/>
              <a:ext cx="224" cy="1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16770" name="Text Box 35">
              <a:extLst>
                <a:ext uri="{FF2B5EF4-FFF2-40B4-BE49-F238E27FC236}">
                  <a16:creationId xmlns:a16="http://schemas.microsoft.com/office/drawing/2014/main" id="{6FEABC77-51A2-4FA1-AC28-310138F97B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4" y="2064"/>
              <a:ext cx="224" cy="1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771" name="Line 36">
              <a:extLst>
                <a:ext uri="{FF2B5EF4-FFF2-40B4-BE49-F238E27FC236}">
                  <a16:creationId xmlns:a16="http://schemas.microsoft.com/office/drawing/2014/main" id="{3BDA6542-D257-475A-8184-EE8A8C55E2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0" y="249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72" name="Line 37">
              <a:extLst>
                <a:ext uri="{FF2B5EF4-FFF2-40B4-BE49-F238E27FC236}">
                  <a16:creationId xmlns:a16="http://schemas.microsoft.com/office/drawing/2014/main" id="{22374815-0A26-4468-B7D7-FD45D9808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73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73" name="Text Box 38">
              <a:extLst>
                <a:ext uri="{FF2B5EF4-FFF2-40B4-BE49-F238E27FC236}">
                  <a16:creationId xmlns:a16="http://schemas.microsoft.com/office/drawing/2014/main" id="{DAAA5CA2-4697-4243-8F25-78014920F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456"/>
              <a:ext cx="1104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function that is not onto</a:t>
              </a:r>
            </a:p>
          </p:txBody>
        </p:sp>
      </p:grpSp>
      <p:sp>
        <p:nvSpPr>
          <p:cNvPr id="116741" name="Rectangle 39">
            <a:extLst>
              <a:ext uri="{FF2B5EF4-FFF2-40B4-BE49-F238E27FC236}">
                <a16:creationId xmlns:a16="http://schemas.microsoft.com/office/drawing/2014/main" id="{AC85A5F9-D231-4054-8FF8-2F823BF8B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A function is onto if each element in the co-domain is an image of some pre-image</a:t>
            </a:r>
          </a:p>
          <a:p>
            <a:pPr lvl="1" eaLnBrk="1" hangingPunct="1"/>
            <a:r>
              <a:rPr lang="en-US" altLang="en-US"/>
              <a:t>Meaning all elements in the right are mapped to</a:t>
            </a:r>
          </a:p>
        </p:txBody>
      </p:sp>
      <p:grpSp>
        <p:nvGrpSpPr>
          <p:cNvPr id="15411" name="Group 51">
            <a:extLst>
              <a:ext uri="{FF2B5EF4-FFF2-40B4-BE49-F238E27FC236}">
                <a16:creationId xmlns:a16="http://schemas.microsoft.com/office/drawing/2014/main" id="{5E1D6583-48EF-447F-99D5-C09F9FBFE142}"/>
              </a:ext>
            </a:extLst>
          </p:cNvPr>
          <p:cNvGrpSpPr>
            <a:grpSpLocks/>
          </p:cNvGrpSpPr>
          <p:nvPr/>
        </p:nvGrpSpPr>
        <p:grpSpPr bwMode="auto">
          <a:xfrm>
            <a:off x="2903539" y="3276600"/>
            <a:ext cx="2409825" cy="3143250"/>
            <a:chOff x="869" y="2064"/>
            <a:chExt cx="1518" cy="1980"/>
          </a:xfrm>
        </p:grpSpPr>
        <p:sp>
          <p:nvSpPr>
            <p:cNvPr id="116744" name="Oval 9">
              <a:extLst>
                <a:ext uri="{FF2B5EF4-FFF2-40B4-BE49-F238E27FC236}">
                  <a16:creationId xmlns:a16="http://schemas.microsoft.com/office/drawing/2014/main" id="{0CE84DA7-6A4A-480D-ADA2-6BD7F025D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" y="220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745" name="Oval 10">
              <a:extLst>
                <a:ext uri="{FF2B5EF4-FFF2-40B4-BE49-F238E27FC236}">
                  <a16:creationId xmlns:a16="http://schemas.microsoft.com/office/drawing/2014/main" id="{09D385A8-0B29-422C-BCC8-7D52EA34C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" y="244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746" name="Oval 11">
              <a:extLst>
                <a:ext uri="{FF2B5EF4-FFF2-40B4-BE49-F238E27FC236}">
                  <a16:creationId xmlns:a16="http://schemas.microsoft.com/office/drawing/2014/main" id="{4252C42D-2BD6-4C41-B2CD-84B42B13A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" y="268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747" name="Oval 12">
              <a:extLst>
                <a:ext uri="{FF2B5EF4-FFF2-40B4-BE49-F238E27FC236}">
                  <a16:creationId xmlns:a16="http://schemas.microsoft.com/office/drawing/2014/main" id="{7ABA30C8-B5E7-4BC4-9EF2-7F33D75DB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" y="2928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748" name="Line 14">
              <a:extLst>
                <a:ext uri="{FF2B5EF4-FFF2-40B4-BE49-F238E27FC236}">
                  <a16:creationId xmlns:a16="http://schemas.microsoft.com/office/drawing/2014/main" id="{60B79C54-CD1D-4ED7-B150-03F5232D6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4" y="2256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49" name="Line 15">
              <a:extLst>
                <a:ext uri="{FF2B5EF4-FFF2-40B4-BE49-F238E27FC236}">
                  <a16:creationId xmlns:a16="http://schemas.microsoft.com/office/drawing/2014/main" id="{E95D5D98-71D8-43AD-98AA-BBE80F2095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49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50" name="Text Box 16">
              <a:extLst>
                <a:ext uri="{FF2B5EF4-FFF2-40B4-BE49-F238E27FC236}">
                  <a16:creationId xmlns:a16="http://schemas.microsoft.com/office/drawing/2014/main" id="{68684F3F-1FDB-48E4-AE58-D01C1304B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2064"/>
              <a:ext cx="224" cy="1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751" name="Text Box 17">
              <a:extLst>
                <a:ext uri="{FF2B5EF4-FFF2-40B4-BE49-F238E27FC236}">
                  <a16:creationId xmlns:a16="http://schemas.microsoft.com/office/drawing/2014/main" id="{20688036-EDE1-4255-8DB6-5F730FC5F5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" y="2064"/>
              <a:ext cx="224" cy="1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</a:t>
              </a:r>
            </a:p>
          </p:txBody>
        </p:sp>
        <p:sp>
          <p:nvSpPr>
            <p:cNvPr id="116752" name="Line 18">
              <a:extLst>
                <a:ext uri="{FF2B5EF4-FFF2-40B4-BE49-F238E27FC236}">
                  <a16:creationId xmlns:a16="http://schemas.microsoft.com/office/drawing/2014/main" id="{F64328E4-20F2-4D1A-BE20-26C8685D0A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2" y="249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53" name="Line 19">
              <a:extLst>
                <a:ext uri="{FF2B5EF4-FFF2-40B4-BE49-F238E27FC236}">
                  <a16:creationId xmlns:a16="http://schemas.microsoft.com/office/drawing/2014/main" id="{17D02A2A-AA13-4A4E-A5A7-A0B7F0C6B9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2" y="2496"/>
              <a:ext cx="676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54" name="Text Box 20">
              <a:extLst>
                <a:ext uri="{FF2B5EF4-FFF2-40B4-BE49-F238E27FC236}">
                  <a16:creationId xmlns:a16="http://schemas.microsoft.com/office/drawing/2014/main" id="{A3FE826C-DAD4-4E2C-B3E2-E28D5B25E9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9" y="3753"/>
              <a:ext cx="15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 onto function</a:t>
              </a:r>
            </a:p>
          </p:txBody>
        </p:sp>
        <p:grpSp>
          <p:nvGrpSpPr>
            <p:cNvPr id="116755" name="Group 40">
              <a:extLst>
                <a:ext uri="{FF2B5EF4-FFF2-40B4-BE49-F238E27FC236}">
                  <a16:creationId xmlns:a16="http://schemas.microsoft.com/office/drawing/2014/main" id="{5182250B-A2B0-4010-AC71-93366BE066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208"/>
              <a:ext cx="96" cy="1056"/>
              <a:chOff x="1344" y="1728"/>
              <a:chExt cx="96" cy="1056"/>
            </a:xfrm>
          </p:grpSpPr>
          <p:sp>
            <p:nvSpPr>
              <p:cNvPr id="116757" name="Oval 41">
                <a:extLst>
                  <a:ext uri="{FF2B5EF4-FFF2-40B4-BE49-F238E27FC236}">
                    <a16:creationId xmlns:a16="http://schemas.microsoft.com/office/drawing/2014/main" id="{B76A8EFD-D9C7-4DE0-A77E-95B42FAE8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758" name="Oval 42">
                <a:extLst>
                  <a:ext uri="{FF2B5EF4-FFF2-40B4-BE49-F238E27FC236}">
                    <a16:creationId xmlns:a16="http://schemas.microsoft.com/office/drawing/2014/main" id="{FED63A6C-C785-4B17-9AC0-AB43B5296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759" name="Oval 43">
                <a:extLst>
                  <a:ext uri="{FF2B5EF4-FFF2-40B4-BE49-F238E27FC236}">
                    <a16:creationId xmlns:a16="http://schemas.microsoft.com/office/drawing/2014/main" id="{550FCD60-B00A-4CD0-BA6C-B206083D7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760" name="Oval 44">
                <a:extLst>
                  <a:ext uri="{FF2B5EF4-FFF2-40B4-BE49-F238E27FC236}">
                    <a16:creationId xmlns:a16="http://schemas.microsoft.com/office/drawing/2014/main" id="{316C3426-8D45-4B02-AC1F-611D56CDC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761" name="Oval 45">
                <a:extLst>
                  <a:ext uri="{FF2B5EF4-FFF2-40B4-BE49-F238E27FC236}">
                    <a16:creationId xmlns:a16="http://schemas.microsoft.com/office/drawing/2014/main" id="{384CE6A0-7132-4EE1-A6EE-7C1B599D7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6756" name="Line 46">
              <a:extLst>
                <a:ext uri="{FF2B5EF4-FFF2-40B4-BE49-F238E27FC236}">
                  <a16:creationId xmlns:a16="http://schemas.microsoft.com/office/drawing/2014/main" id="{DF72811F-A602-40A3-B6B1-CE2D0E2474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273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5407" name="Oval 47">
            <a:extLst>
              <a:ext uri="{FF2B5EF4-FFF2-40B4-BE49-F238E27FC236}">
                <a16:creationId xmlns:a16="http://schemas.microsoft.com/office/drawing/2014/main" id="{2813E4FE-7DE4-4866-98DD-8B75672D6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4114800"/>
            <a:ext cx="457200" cy="8382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7EAFD-158C-449E-BF09-69B1F62EE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21-Feb-21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B844D-94AE-4464-96C1-E2971070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session-12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9EB679-EC83-430D-ACE0-BAFD3EE8AB0F}"/>
                  </a:ext>
                </a:extLst>
              </p14:cNvPr>
              <p14:cNvContentPartPr/>
              <p14:nvPr/>
            </p14:nvContentPartPr>
            <p14:xfrm>
              <a:off x="-3499714" y="201620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9EB679-EC83-430D-ACE0-BAFD3EE8AB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508714" y="200756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FF77BD9-56B1-4219-8832-D182A0E9435C}"/>
                  </a:ext>
                </a:extLst>
              </p14:cNvPr>
              <p14:cNvContentPartPr/>
              <p14:nvPr/>
            </p14:nvContentPartPr>
            <p14:xfrm>
              <a:off x="-3595834" y="1601126"/>
              <a:ext cx="857880" cy="2062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FF77BD9-56B1-4219-8832-D182A0E943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604474" y="1592126"/>
                <a:ext cx="875520" cy="20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DABB73F-B3EA-4F9C-9AC3-2686EB4A8B5F}"/>
                  </a:ext>
                </a:extLst>
              </p14:cNvPr>
              <p14:cNvContentPartPr/>
              <p14:nvPr/>
            </p14:nvContentPartPr>
            <p14:xfrm>
              <a:off x="-2110114" y="1419686"/>
              <a:ext cx="1026000" cy="1759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DABB73F-B3EA-4F9C-9AC3-2686EB4A8B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118754" y="1410686"/>
                <a:ext cx="1043640" cy="17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1A8E947-D25A-446D-BC5D-E84EECF9B801}"/>
                  </a:ext>
                </a:extLst>
              </p14:cNvPr>
              <p14:cNvContentPartPr/>
              <p14:nvPr/>
            </p14:nvContentPartPr>
            <p14:xfrm>
              <a:off x="-3174634" y="3339206"/>
              <a:ext cx="1237320" cy="597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1A8E947-D25A-446D-BC5D-E84EECF9B8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3183634" y="3330566"/>
                <a:ext cx="125496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D7DC862-41EE-40D0-A1AC-46DCBEBEC883}"/>
                  </a:ext>
                </a:extLst>
              </p14:cNvPr>
              <p14:cNvContentPartPr/>
              <p14:nvPr/>
            </p14:nvContentPartPr>
            <p14:xfrm>
              <a:off x="-2295514" y="3217166"/>
              <a:ext cx="464400" cy="338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D7DC862-41EE-40D0-A1AC-46DCBEBEC88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2304154" y="3208526"/>
                <a:ext cx="482040" cy="356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0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2">
            <a:extLst>
              <a:ext uri="{FF2B5EF4-FFF2-40B4-BE49-F238E27FC236}">
                <a16:creationId xmlns:a16="http://schemas.microsoft.com/office/drawing/2014/main" id="{56B6DF92-BDF9-4846-99D5-F5668342F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2994" y="24606"/>
            <a:ext cx="7275288" cy="11430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Onto vs. one-to-one</a:t>
            </a:r>
          </a:p>
        </p:txBody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F6472135-EC56-4A7E-BDBB-FA2B470414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1"/>
            <a:ext cx="11137900" cy="5109865"/>
          </a:xfrm>
        </p:spPr>
        <p:txBody>
          <a:bodyPr/>
          <a:lstStyle/>
          <a:p>
            <a:pPr eaLnBrk="1" hangingPunct="1"/>
            <a:r>
              <a:rPr lang="en-US" altLang="en-US"/>
              <a:t>Are the following functions onto, one-to-one, both, or neither?</a:t>
            </a:r>
          </a:p>
        </p:txBody>
      </p:sp>
      <p:grpSp>
        <p:nvGrpSpPr>
          <p:cNvPr id="13350" name="Group 38">
            <a:extLst>
              <a:ext uri="{FF2B5EF4-FFF2-40B4-BE49-F238E27FC236}">
                <a16:creationId xmlns:a16="http://schemas.microsoft.com/office/drawing/2014/main" id="{E06DA744-B02F-445F-A3ED-C6B67EF11CEC}"/>
              </a:ext>
            </a:extLst>
          </p:cNvPr>
          <p:cNvGrpSpPr>
            <a:grpSpLocks/>
          </p:cNvGrpSpPr>
          <p:nvPr/>
        </p:nvGrpSpPr>
        <p:grpSpPr bwMode="auto">
          <a:xfrm>
            <a:off x="1741488" y="2165350"/>
            <a:ext cx="2089150" cy="2101850"/>
            <a:chOff x="850" y="1776"/>
            <a:chExt cx="1316" cy="1324"/>
          </a:xfrm>
        </p:grpSpPr>
        <p:grpSp>
          <p:nvGrpSpPr>
            <p:cNvPr id="118860" name="Group 24">
              <a:extLst>
                <a:ext uri="{FF2B5EF4-FFF2-40B4-BE49-F238E27FC236}">
                  <a16:creationId xmlns:a16="http://schemas.microsoft.com/office/drawing/2014/main" id="{BAFA81CD-2ABA-4D29-954A-DC552D0AFE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1920"/>
              <a:ext cx="96" cy="816"/>
              <a:chOff x="1848" y="1920"/>
              <a:chExt cx="96" cy="816"/>
            </a:xfrm>
          </p:grpSpPr>
          <p:sp>
            <p:nvSpPr>
              <p:cNvPr id="118870" name="Oval 5">
                <a:extLst>
                  <a:ext uri="{FF2B5EF4-FFF2-40B4-BE49-F238E27FC236}">
                    <a16:creationId xmlns:a16="http://schemas.microsoft.com/office/drawing/2014/main" id="{9B6987BB-88CA-4F3A-95FD-90007C11B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871" name="Oval 6">
                <a:extLst>
                  <a:ext uri="{FF2B5EF4-FFF2-40B4-BE49-F238E27FC236}">
                    <a16:creationId xmlns:a16="http://schemas.microsoft.com/office/drawing/2014/main" id="{A0A5CE64-2F6A-497C-B987-9EF0E5044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872" name="Oval 7">
                <a:extLst>
                  <a:ext uri="{FF2B5EF4-FFF2-40B4-BE49-F238E27FC236}">
                    <a16:creationId xmlns:a16="http://schemas.microsoft.com/office/drawing/2014/main" id="{45BA96E6-4183-4172-944A-3D5AFB8D0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873" name="Oval 8">
                <a:extLst>
                  <a:ext uri="{FF2B5EF4-FFF2-40B4-BE49-F238E27FC236}">
                    <a16:creationId xmlns:a16="http://schemas.microsoft.com/office/drawing/2014/main" id="{945CAB1A-E9C3-42C1-9666-69E05548D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8861" name="Text Box 11">
              <a:extLst>
                <a:ext uri="{FF2B5EF4-FFF2-40B4-BE49-F238E27FC236}">
                  <a16:creationId xmlns:a16="http://schemas.microsoft.com/office/drawing/2014/main" id="{FC9890C0-DC33-4E93-BA5B-CCF316C41C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2" y="1776"/>
              <a:ext cx="224" cy="1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8862" name="Text Box 12">
              <a:extLst>
                <a:ext uri="{FF2B5EF4-FFF2-40B4-BE49-F238E27FC236}">
                  <a16:creationId xmlns:a16="http://schemas.microsoft.com/office/drawing/2014/main" id="{36DCD1A5-18A4-429C-A9C1-91A841292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" y="1776"/>
              <a:ext cx="224" cy="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18863" name="Line 34">
              <a:extLst>
                <a:ext uri="{FF2B5EF4-FFF2-40B4-BE49-F238E27FC236}">
                  <a16:creationId xmlns:a16="http://schemas.microsoft.com/office/drawing/2014/main" id="{C24CE7CD-230E-4747-B699-31EE54C876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208"/>
              <a:ext cx="696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864" name="Line 35">
              <a:extLst>
                <a:ext uri="{FF2B5EF4-FFF2-40B4-BE49-F238E27FC236}">
                  <a16:creationId xmlns:a16="http://schemas.microsoft.com/office/drawing/2014/main" id="{BCBDB3DB-E90D-4B97-B820-0028C4B027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968"/>
              <a:ext cx="696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865" name="Line 36">
              <a:extLst>
                <a:ext uri="{FF2B5EF4-FFF2-40B4-BE49-F238E27FC236}">
                  <a16:creationId xmlns:a16="http://schemas.microsoft.com/office/drawing/2014/main" id="{DC01EF50-F084-4AA3-8A4D-97D8FCE7E7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1968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18866" name="Group 23">
              <a:extLst>
                <a:ext uri="{FF2B5EF4-FFF2-40B4-BE49-F238E27FC236}">
                  <a16:creationId xmlns:a16="http://schemas.microsoft.com/office/drawing/2014/main" id="{88FAAC37-D1BE-4809-AA15-8917BF26D7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4" y="1920"/>
              <a:ext cx="96" cy="576"/>
              <a:chOff x="1084" y="1920"/>
              <a:chExt cx="96" cy="576"/>
            </a:xfrm>
          </p:grpSpPr>
          <p:sp>
            <p:nvSpPr>
              <p:cNvPr id="118867" name="Oval 17">
                <a:extLst>
                  <a:ext uri="{FF2B5EF4-FFF2-40B4-BE49-F238E27FC236}">
                    <a16:creationId xmlns:a16="http://schemas.microsoft.com/office/drawing/2014/main" id="{66318B7E-2458-4135-AB9C-2CAA31197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4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868" name="Oval 18">
                <a:extLst>
                  <a:ext uri="{FF2B5EF4-FFF2-40B4-BE49-F238E27FC236}">
                    <a16:creationId xmlns:a16="http://schemas.microsoft.com/office/drawing/2014/main" id="{51B5CC04-4F3F-4E69-B47A-F2B8B5C67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4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869" name="Oval 19">
                <a:extLst>
                  <a:ext uri="{FF2B5EF4-FFF2-40B4-BE49-F238E27FC236}">
                    <a16:creationId xmlns:a16="http://schemas.microsoft.com/office/drawing/2014/main" id="{28DF1B98-4630-4319-BCFA-73E310F86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4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373" name="Group 61">
            <a:extLst>
              <a:ext uri="{FF2B5EF4-FFF2-40B4-BE49-F238E27FC236}">
                <a16:creationId xmlns:a16="http://schemas.microsoft.com/office/drawing/2014/main" id="{160749AA-4C0E-4728-A309-8B940AA80CAF}"/>
              </a:ext>
            </a:extLst>
          </p:cNvPr>
          <p:cNvGrpSpPr>
            <a:grpSpLocks/>
          </p:cNvGrpSpPr>
          <p:nvPr/>
        </p:nvGrpSpPr>
        <p:grpSpPr bwMode="auto">
          <a:xfrm>
            <a:off x="1749425" y="4381500"/>
            <a:ext cx="2089150" cy="2101850"/>
            <a:chOff x="1666" y="1872"/>
            <a:chExt cx="1316" cy="1324"/>
          </a:xfrm>
        </p:grpSpPr>
        <p:sp>
          <p:nvSpPr>
            <p:cNvPr id="118846" name="Oval 41">
              <a:extLst>
                <a:ext uri="{FF2B5EF4-FFF2-40B4-BE49-F238E27FC236}">
                  <a16:creationId xmlns:a16="http://schemas.microsoft.com/office/drawing/2014/main" id="{5090A774-93F9-47D7-82BC-1EC53F519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4" y="2016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847" name="Oval 42">
              <a:extLst>
                <a:ext uri="{FF2B5EF4-FFF2-40B4-BE49-F238E27FC236}">
                  <a16:creationId xmlns:a16="http://schemas.microsoft.com/office/drawing/2014/main" id="{AFA855B9-FACA-4383-BF08-7E8D007A8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4" y="2256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848" name="Oval 43">
              <a:extLst>
                <a:ext uri="{FF2B5EF4-FFF2-40B4-BE49-F238E27FC236}">
                  <a16:creationId xmlns:a16="http://schemas.microsoft.com/office/drawing/2014/main" id="{C296D519-7BAF-4181-894C-852322708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4" y="2496"/>
              <a:ext cx="96" cy="96"/>
            </a:xfrm>
            <a:prstGeom prst="ellipse">
              <a:avLst/>
            </a:prstGeom>
            <a:solidFill>
              <a:schemeClr val="tx1"/>
            </a:solidFill>
            <a:ln w="254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849" name="Text Box 45">
              <a:extLst>
                <a:ext uri="{FF2B5EF4-FFF2-40B4-BE49-F238E27FC236}">
                  <a16:creationId xmlns:a16="http://schemas.microsoft.com/office/drawing/2014/main" id="{89D55DBD-3C61-448B-9160-D709417F0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8" y="1872"/>
              <a:ext cx="224" cy="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18850" name="Text Box 46">
              <a:extLst>
                <a:ext uri="{FF2B5EF4-FFF2-40B4-BE49-F238E27FC236}">
                  <a16:creationId xmlns:a16="http://schemas.microsoft.com/office/drawing/2014/main" id="{6B90693A-9121-4FC4-BCF2-C7497FEBEF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6" y="1872"/>
              <a:ext cx="224" cy="1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18851" name="Line 47">
              <a:extLst>
                <a:ext uri="{FF2B5EF4-FFF2-40B4-BE49-F238E27FC236}">
                  <a16:creationId xmlns:a16="http://schemas.microsoft.com/office/drawing/2014/main" id="{6451EBAA-84F7-4D15-BED0-5B8A8AD6BF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2064"/>
              <a:ext cx="672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852" name="Line 48">
              <a:extLst>
                <a:ext uri="{FF2B5EF4-FFF2-40B4-BE49-F238E27FC236}">
                  <a16:creationId xmlns:a16="http://schemas.microsoft.com/office/drawing/2014/main" id="{B06955AB-92BB-4448-A4E6-E007DAF13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064"/>
              <a:ext cx="720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853" name="Line 49">
              <a:extLst>
                <a:ext uri="{FF2B5EF4-FFF2-40B4-BE49-F238E27FC236}">
                  <a16:creationId xmlns:a16="http://schemas.microsoft.com/office/drawing/2014/main" id="{C579D661-3E35-44E1-9C09-F27D0A79C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2544"/>
              <a:ext cx="67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854" name="Line 59">
              <a:extLst>
                <a:ext uri="{FF2B5EF4-FFF2-40B4-BE49-F238E27FC236}">
                  <a16:creationId xmlns:a16="http://schemas.microsoft.com/office/drawing/2014/main" id="{64070E1E-1019-42D8-97CA-10C2572412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2304"/>
              <a:ext cx="72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18855" name="Group 54">
              <a:extLst>
                <a:ext uri="{FF2B5EF4-FFF2-40B4-BE49-F238E27FC236}">
                  <a16:creationId xmlns:a16="http://schemas.microsoft.com/office/drawing/2014/main" id="{49454A32-5482-41B3-809A-0BE40BA765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016"/>
              <a:ext cx="96" cy="816"/>
              <a:chOff x="1848" y="1920"/>
              <a:chExt cx="96" cy="816"/>
            </a:xfrm>
          </p:grpSpPr>
          <p:sp>
            <p:nvSpPr>
              <p:cNvPr id="118856" name="Oval 55">
                <a:extLst>
                  <a:ext uri="{FF2B5EF4-FFF2-40B4-BE49-F238E27FC236}">
                    <a16:creationId xmlns:a16="http://schemas.microsoft.com/office/drawing/2014/main" id="{C3487F0A-151A-470F-B2EF-BDD7E6625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857" name="Oval 56">
                <a:extLst>
                  <a:ext uri="{FF2B5EF4-FFF2-40B4-BE49-F238E27FC236}">
                    <a16:creationId xmlns:a16="http://schemas.microsoft.com/office/drawing/2014/main" id="{15B5E4C3-7BB0-41B4-96CC-653249398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858" name="Oval 57">
                <a:extLst>
                  <a:ext uri="{FF2B5EF4-FFF2-40B4-BE49-F238E27FC236}">
                    <a16:creationId xmlns:a16="http://schemas.microsoft.com/office/drawing/2014/main" id="{D5723C6A-0334-4125-A7B2-C3A31A61F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859" name="Oval 58">
                <a:extLst>
                  <a:ext uri="{FF2B5EF4-FFF2-40B4-BE49-F238E27FC236}">
                    <a16:creationId xmlns:a16="http://schemas.microsoft.com/office/drawing/2014/main" id="{3A7AA196-C3A8-4EA4-B749-40CC5868D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395" name="Group 83">
            <a:extLst>
              <a:ext uri="{FF2B5EF4-FFF2-40B4-BE49-F238E27FC236}">
                <a16:creationId xmlns:a16="http://schemas.microsoft.com/office/drawing/2014/main" id="{10F685B0-6C62-4CD7-A2AA-5DBFFF0B4F7F}"/>
              </a:ext>
            </a:extLst>
          </p:cNvPr>
          <p:cNvGrpSpPr>
            <a:grpSpLocks/>
          </p:cNvGrpSpPr>
          <p:nvPr/>
        </p:nvGrpSpPr>
        <p:grpSpPr bwMode="auto">
          <a:xfrm>
            <a:off x="5095875" y="2090738"/>
            <a:ext cx="2032000" cy="2101850"/>
            <a:chOff x="3202" y="1920"/>
            <a:chExt cx="1280" cy="1324"/>
          </a:xfrm>
        </p:grpSpPr>
        <p:sp>
          <p:nvSpPr>
            <p:cNvPr id="118830" name="Text Box 66">
              <a:extLst>
                <a:ext uri="{FF2B5EF4-FFF2-40B4-BE49-F238E27FC236}">
                  <a16:creationId xmlns:a16="http://schemas.microsoft.com/office/drawing/2014/main" id="{2D4700D0-5DCF-43F0-968A-BB4EFDEAD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8" y="1920"/>
              <a:ext cx="224" cy="1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8831" name="Text Box 67">
              <a:extLst>
                <a:ext uri="{FF2B5EF4-FFF2-40B4-BE49-F238E27FC236}">
                  <a16:creationId xmlns:a16="http://schemas.microsoft.com/office/drawing/2014/main" id="{41AADD3F-7BDB-4F53-A44F-8175C82D1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2" y="1920"/>
              <a:ext cx="224" cy="1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18832" name="Line 68">
              <a:extLst>
                <a:ext uri="{FF2B5EF4-FFF2-40B4-BE49-F238E27FC236}">
                  <a16:creationId xmlns:a16="http://schemas.microsoft.com/office/drawing/2014/main" id="{EFB906B7-1C2F-499A-8A87-7257B74409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2592"/>
              <a:ext cx="62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833" name="Line 69">
              <a:extLst>
                <a:ext uri="{FF2B5EF4-FFF2-40B4-BE49-F238E27FC236}">
                  <a16:creationId xmlns:a16="http://schemas.microsoft.com/office/drawing/2014/main" id="{81BBF4C4-4C37-41EB-A07F-E3D51EC3D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112"/>
              <a:ext cx="672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834" name="Line 70">
              <a:extLst>
                <a:ext uri="{FF2B5EF4-FFF2-40B4-BE49-F238E27FC236}">
                  <a16:creationId xmlns:a16="http://schemas.microsoft.com/office/drawing/2014/main" id="{63996CFB-250D-4A50-86A7-88E3BDBF10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2352"/>
              <a:ext cx="624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835" name="Line 71">
              <a:extLst>
                <a:ext uri="{FF2B5EF4-FFF2-40B4-BE49-F238E27FC236}">
                  <a16:creationId xmlns:a16="http://schemas.microsoft.com/office/drawing/2014/main" id="{BDD2CA52-4F2A-48B8-9D93-3D8A7A3170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2112"/>
              <a:ext cx="624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18836" name="Group 72">
              <a:extLst>
                <a:ext uri="{FF2B5EF4-FFF2-40B4-BE49-F238E27FC236}">
                  <a16:creationId xmlns:a16="http://schemas.microsoft.com/office/drawing/2014/main" id="{116BD59C-1D07-41EA-A950-FEC341F1BA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2064"/>
              <a:ext cx="96" cy="816"/>
              <a:chOff x="1848" y="1920"/>
              <a:chExt cx="96" cy="816"/>
            </a:xfrm>
          </p:grpSpPr>
          <p:sp>
            <p:nvSpPr>
              <p:cNvPr id="118842" name="Oval 73">
                <a:extLst>
                  <a:ext uri="{FF2B5EF4-FFF2-40B4-BE49-F238E27FC236}">
                    <a16:creationId xmlns:a16="http://schemas.microsoft.com/office/drawing/2014/main" id="{1D57785E-317B-4F7A-B59A-3352AAAB2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843" name="Oval 74">
                <a:extLst>
                  <a:ext uri="{FF2B5EF4-FFF2-40B4-BE49-F238E27FC236}">
                    <a16:creationId xmlns:a16="http://schemas.microsoft.com/office/drawing/2014/main" id="{43067760-847E-45FC-B084-D7570A6D7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844" name="Oval 75">
                <a:extLst>
                  <a:ext uri="{FF2B5EF4-FFF2-40B4-BE49-F238E27FC236}">
                    <a16:creationId xmlns:a16="http://schemas.microsoft.com/office/drawing/2014/main" id="{00E010FE-F331-40BD-9A68-0F10764EE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845" name="Oval 76">
                <a:extLst>
                  <a:ext uri="{FF2B5EF4-FFF2-40B4-BE49-F238E27FC236}">
                    <a16:creationId xmlns:a16="http://schemas.microsoft.com/office/drawing/2014/main" id="{1888F7E4-5D20-47C1-B216-897D09342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8837" name="Group 78">
              <a:extLst>
                <a:ext uri="{FF2B5EF4-FFF2-40B4-BE49-F238E27FC236}">
                  <a16:creationId xmlns:a16="http://schemas.microsoft.com/office/drawing/2014/main" id="{3C7BA84A-5E11-4ACE-A83A-72DC878A0C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2064"/>
              <a:ext cx="96" cy="816"/>
              <a:chOff x="1848" y="1920"/>
              <a:chExt cx="96" cy="816"/>
            </a:xfrm>
          </p:grpSpPr>
          <p:sp>
            <p:nvSpPr>
              <p:cNvPr id="118838" name="Oval 79">
                <a:extLst>
                  <a:ext uri="{FF2B5EF4-FFF2-40B4-BE49-F238E27FC236}">
                    <a16:creationId xmlns:a16="http://schemas.microsoft.com/office/drawing/2014/main" id="{D82C76C7-0A7F-45E1-9524-A5C6FDD3C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839" name="Oval 80">
                <a:extLst>
                  <a:ext uri="{FF2B5EF4-FFF2-40B4-BE49-F238E27FC236}">
                    <a16:creationId xmlns:a16="http://schemas.microsoft.com/office/drawing/2014/main" id="{1B27E161-8E6A-47CC-A5C3-15F36B938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840" name="Oval 81">
                <a:extLst>
                  <a:ext uri="{FF2B5EF4-FFF2-40B4-BE49-F238E27FC236}">
                    <a16:creationId xmlns:a16="http://schemas.microsoft.com/office/drawing/2014/main" id="{B1DCCE57-3677-47DA-87A7-BA898FA716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841" name="Oval 82">
                <a:extLst>
                  <a:ext uri="{FF2B5EF4-FFF2-40B4-BE49-F238E27FC236}">
                    <a16:creationId xmlns:a16="http://schemas.microsoft.com/office/drawing/2014/main" id="{FB8958B4-29EF-4709-B1C0-2D42AADA3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413" name="Group 101">
            <a:extLst>
              <a:ext uri="{FF2B5EF4-FFF2-40B4-BE49-F238E27FC236}">
                <a16:creationId xmlns:a16="http://schemas.microsoft.com/office/drawing/2014/main" id="{F5C0E71F-A3F1-4428-A91B-5FEF81AFBC26}"/>
              </a:ext>
            </a:extLst>
          </p:cNvPr>
          <p:cNvGrpSpPr>
            <a:grpSpLocks/>
          </p:cNvGrpSpPr>
          <p:nvPr/>
        </p:nvGrpSpPr>
        <p:grpSpPr bwMode="auto">
          <a:xfrm>
            <a:off x="5130800" y="4405313"/>
            <a:ext cx="2032000" cy="2101850"/>
            <a:chOff x="3826" y="1920"/>
            <a:chExt cx="1280" cy="1324"/>
          </a:xfrm>
        </p:grpSpPr>
        <p:sp>
          <p:nvSpPr>
            <p:cNvPr id="118814" name="Text Box 85">
              <a:extLst>
                <a:ext uri="{FF2B5EF4-FFF2-40B4-BE49-F238E27FC236}">
                  <a16:creationId xmlns:a16="http://schemas.microsoft.com/office/drawing/2014/main" id="{0BF4AC83-4C60-4132-9681-700CADB76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1920"/>
              <a:ext cx="224" cy="1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8815" name="Text Box 86">
              <a:extLst>
                <a:ext uri="{FF2B5EF4-FFF2-40B4-BE49-F238E27FC236}">
                  <a16:creationId xmlns:a16="http://schemas.microsoft.com/office/drawing/2014/main" id="{A2E4D272-F44F-49B6-812C-9C9D71A808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6" y="1920"/>
              <a:ext cx="224" cy="1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18816" name="Line 87">
              <a:extLst>
                <a:ext uri="{FF2B5EF4-FFF2-40B4-BE49-F238E27FC236}">
                  <a16:creationId xmlns:a16="http://schemas.microsoft.com/office/drawing/2014/main" id="{3EBBF525-6EAA-4BC3-87CC-F1D674855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2352"/>
              <a:ext cx="624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817" name="Line 88">
              <a:extLst>
                <a:ext uri="{FF2B5EF4-FFF2-40B4-BE49-F238E27FC236}">
                  <a16:creationId xmlns:a16="http://schemas.microsoft.com/office/drawing/2014/main" id="{EB05BDA2-DBC3-40C2-B44A-75F9D934C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112"/>
              <a:ext cx="672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818" name="Line 89">
              <a:extLst>
                <a:ext uri="{FF2B5EF4-FFF2-40B4-BE49-F238E27FC236}">
                  <a16:creationId xmlns:a16="http://schemas.microsoft.com/office/drawing/2014/main" id="{05B17B7D-A057-4564-824B-495238134D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2592"/>
              <a:ext cx="624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819" name="Line 90">
              <a:extLst>
                <a:ext uri="{FF2B5EF4-FFF2-40B4-BE49-F238E27FC236}">
                  <a16:creationId xmlns:a16="http://schemas.microsoft.com/office/drawing/2014/main" id="{AD0B5068-3262-4E31-AB59-76F4FC7436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2112"/>
              <a:ext cx="624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18820" name="Group 91">
              <a:extLst>
                <a:ext uri="{FF2B5EF4-FFF2-40B4-BE49-F238E27FC236}">
                  <a16:creationId xmlns:a16="http://schemas.microsoft.com/office/drawing/2014/main" id="{8E76073C-D869-4D12-A1B0-E379F287CC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2064"/>
              <a:ext cx="96" cy="816"/>
              <a:chOff x="1848" y="1920"/>
              <a:chExt cx="96" cy="816"/>
            </a:xfrm>
          </p:grpSpPr>
          <p:sp>
            <p:nvSpPr>
              <p:cNvPr id="118826" name="Oval 92">
                <a:extLst>
                  <a:ext uri="{FF2B5EF4-FFF2-40B4-BE49-F238E27FC236}">
                    <a16:creationId xmlns:a16="http://schemas.microsoft.com/office/drawing/2014/main" id="{9B8E5919-1447-43FC-B096-3FC0378319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827" name="Oval 93">
                <a:extLst>
                  <a:ext uri="{FF2B5EF4-FFF2-40B4-BE49-F238E27FC236}">
                    <a16:creationId xmlns:a16="http://schemas.microsoft.com/office/drawing/2014/main" id="{C44F4C78-EA6A-4A6B-8F2F-BDCF1F1D4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828" name="Oval 94">
                <a:extLst>
                  <a:ext uri="{FF2B5EF4-FFF2-40B4-BE49-F238E27FC236}">
                    <a16:creationId xmlns:a16="http://schemas.microsoft.com/office/drawing/2014/main" id="{23279699-5405-4288-A3BB-5D5C0A6EF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829" name="Oval 95">
                <a:extLst>
                  <a:ext uri="{FF2B5EF4-FFF2-40B4-BE49-F238E27FC236}">
                    <a16:creationId xmlns:a16="http://schemas.microsoft.com/office/drawing/2014/main" id="{960D7D09-E0EF-47DD-9DB3-86663AF74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8821" name="Group 96">
              <a:extLst>
                <a:ext uri="{FF2B5EF4-FFF2-40B4-BE49-F238E27FC236}">
                  <a16:creationId xmlns:a16="http://schemas.microsoft.com/office/drawing/2014/main" id="{51E1379F-825C-484D-A778-A961CD97D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" y="2064"/>
              <a:ext cx="96" cy="816"/>
              <a:chOff x="1848" y="1920"/>
              <a:chExt cx="96" cy="816"/>
            </a:xfrm>
          </p:grpSpPr>
          <p:sp>
            <p:nvSpPr>
              <p:cNvPr id="118822" name="Oval 97">
                <a:extLst>
                  <a:ext uri="{FF2B5EF4-FFF2-40B4-BE49-F238E27FC236}">
                    <a16:creationId xmlns:a16="http://schemas.microsoft.com/office/drawing/2014/main" id="{53349E3B-954B-4EB0-99C0-A0C5FD335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823" name="Oval 98">
                <a:extLst>
                  <a:ext uri="{FF2B5EF4-FFF2-40B4-BE49-F238E27FC236}">
                    <a16:creationId xmlns:a16="http://schemas.microsoft.com/office/drawing/2014/main" id="{B72F4C6F-3863-43D9-9B11-BD5F48D1A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824" name="Oval 99">
                <a:extLst>
                  <a:ext uri="{FF2B5EF4-FFF2-40B4-BE49-F238E27FC236}">
                    <a16:creationId xmlns:a16="http://schemas.microsoft.com/office/drawing/2014/main" id="{68E6F99F-4FE5-414A-821A-39FC9E51A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825" name="Oval 100">
                <a:extLst>
                  <a:ext uri="{FF2B5EF4-FFF2-40B4-BE49-F238E27FC236}">
                    <a16:creationId xmlns:a16="http://schemas.microsoft.com/office/drawing/2014/main" id="{4FC3B519-4FCB-42B6-AE72-E82E4AABB9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447" name="Group 135">
            <a:extLst>
              <a:ext uri="{FF2B5EF4-FFF2-40B4-BE49-F238E27FC236}">
                <a16:creationId xmlns:a16="http://schemas.microsoft.com/office/drawing/2014/main" id="{C4E6E12E-D54E-4CCE-BA52-EA1E2CE9E0CB}"/>
              </a:ext>
            </a:extLst>
          </p:cNvPr>
          <p:cNvGrpSpPr>
            <a:grpSpLocks/>
          </p:cNvGrpSpPr>
          <p:nvPr/>
        </p:nvGrpSpPr>
        <p:grpSpPr bwMode="auto">
          <a:xfrm>
            <a:off x="8101013" y="2100263"/>
            <a:ext cx="2089150" cy="2101850"/>
            <a:chOff x="2242" y="3024"/>
            <a:chExt cx="1316" cy="1324"/>
          </a:xfrm>
        </p:grpSpPr>
        <p:grpSp>
          <p:nvGrpSpPr>
            <p:cNvPr id="118799" name="Group 120">
              <a:extLst>
                <a:ext uri="{FF2B5EF4-FFF2-40B4-BE49-F238E27FC236}">
                  <a16:creationId xmlns:a16="http://schemas.microsoft.com/office/drawing/2014/main" id="{6BC134DF-BE1F-4ED4-8029-ECDC8E395E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0" y="3168"/>
              <a:ext cx="96" cy="816"/>
              <a:chOff x="1848" y="1920"/>
              <a:chExt cx="96" cy="816"/>
            </a:xfrm>
          </p:grpSpPr>
          <p:sp>
            <p:nvSpPr>
              <p:cNvPr id="118810" name="Oval 121">
                <a:extLst>
                  <a:ext uri="{FF2B5EF4-FFF2-40B4-BE49-F238E27FC236}">
                    <a16:creationId xmlns:a16="http://schemas.microsoft.com/office/drawing/2014/main" id="{2B002C17-9FDA-4332-929E-245FA0E7CA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811" name="Oval 122">
                <a:extLst>
                  <a:ext uri="{FF2B5EF4-FFF2-40B4-BE49-F238E27FC236}">
                    <a16:creationId xmlns:a16="http://schemas.microsoft.com/office/drawing/2014/main" id="{A1B3E7D9-7182-4779-A90F-035AEF2B6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812" name="Oval 123">
                <a:extLst>
                  <a:ext uri="{FF2B5EF4-FFF2-40B4-BE49-F238E27FC236}">
                    <a16:creationId xmlns:a16="http://schemas.microsoft.com/office/drawing/2014/main" id="{CEDE11E1-81B3-48F2-ADDE-84BF514A6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813" name="Oval 124">
                <a:extLst>
                  <a:ext uri="{FF2B5EF4-FFF2-40B4-BE49-F238E27FC236}">
                    <a16:creationId xmlns:a16="http://schemas.microsoft.com/office/drawing/2014/main" id="{A25B215B-566E-4BE2-8C82-245E19ED6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8800" name="Text Box 125">
              <a:extLst>
                <a:ext uri="{FF2B5EF4-FFF2-40B4-BE49-F238E27FC236}">
                  <a16:creationId xmlns:a16="http://schemas.microsoft.com/office/drawing/2014/main" id="{C9DD19D7-AE7C-4B9D-9833-9DB88C74B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3024"/>
              <a:ext cx="224" cy="1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8801" name="Text Box 126">
              <a:extLst>
                <a:ext uri="{FF2B5EF4-FFF2-40B4-BE49-F238E27FC236}">
                  <a16:creationId xmlns:a16="http://schemas.microsoft.com/office/drawing/2014/main" id="{3D5E4E7A-46B2-466B-8106-0E381C141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2" y="3024"/>
              <a:ext cx="224" cy="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18802" name="Line 127">
              <a:extLst>
                <a:ext uri="{FF2B5EF4-FFF2-40B4-BE49-F238E27FC236}">
                  <a16:creationId xmlns:a16="http://schemas.microsoft.com/office/drawing/2014/main" id="{D6E83098-3979-4172-B150-F9948AB6B9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3216"/>
              <a:ext cx="720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803" name="Line 128">
              <a:extLst>
                <a:ext uri="{FF2B5EF4-FFF2-40B4-BE49-F238E27FC236}">
                  <a16:creationId xmlns:a16="http://schemas.microsoft.com/office/drawing/2014/main" id="{15606F52-5048-42DD-86E7-5D4E3878C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216"/>
              <a:ext cx="720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804" name="Line 129">
              <a:extLst>
                <a:ext uri="{FF2B5EF4-FFF2-40B4-BE49-F238E27FC236}">
                  <a16:creationId xmlns:a16="http://schemas.microsoft.com/office/drawing/2014/main" id="{1CE07759-2C99-4F01-9B46-626269B883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3696"/>
              <a:ext cx="67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18805" name="Group 130">
              <a:extLst>
                <a:ext uri="{FF2B5EF4-FFF2-40B4-BE49-F238E27FC236}">
                  <a16:creationId xmlns:a16="http://schemas.microsoft.com/office/drawing/2014/main" id="{07FFE2EB-4C2D-4DA0-A464-D5418743A7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6" y="3168"/>
              <a:ext cx="96" cy="576"/>
              <a:chOff x="1084" y="1920"/>
              <a:chExt cx="96" cy="576"/>
            </a:xfrm>
          </p:grpSpPr>
          <p:sp>
            <p:nvSpPr>
              <p:cNvPr id="118807" name="Oval 131">
                <a:extLst>
                  <a:ext uri="{FF2B5EF4-FFF2-40B4-BE49-F238E27FC236}">
                    <a16:creationId xmlns:a16="http://schemas.microsoft.com/office/drawing/2014/main" id="{04007A62-9691-426C-9EEF-ADF6EB0A2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4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808" name="Oval 132">
                <a:extLst>
                  <a:ext uri="{FF2B5EF4-FFF2-40B4-BE49-F238E27FC236}">
                    <a16:creationId xmlns:a16="http://schemas.microsoft.com/office/drawing/2014/main" id="{41B51B96-4241-48FA-A69B-7B66C8CC3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4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809" name="Oval 133">
                <a:extLst>
                  <a:ext uri="{FF2B5EF4-FFF2-40B4-BE49-F238E27FC236}">
                    <a16:creationId xmlns:a16="http://schemas.microsoft.com/office/drawing/2014/main" id="{BE289701-37C2-460F-B43A-8C9274ECE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4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8806" name="Line 134">
              <a:extLst>
                <a:ext uri="{FF2B5EF4-FFF2-40B4-BE49-F238E27FC236}">
                  <a16:creationId xmlns:a16="http://schemas.microsoft.com/office/drawing/2014/main" id="{E48A6EBD-294A-4716-9B43-5D522C04B7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216"/>
              <a:ext cx="672" cy="72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3448" name="Text Box 136">
            <a:extLst>
              <a:ext uri="{FF2B5EF4-FFF2-40B4-BE49-F238E27FC236}">
                <a16:creationId xmlns:a16="http://schemas.microsoft.com/office/drawing/2014/main" id="{BE8C19C5-9A0F-4389-9BDD-498764760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888" y="4038601"/>
            <a:ext cx="22717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1-to-1, not onto</a:t>
            </a:r>
          </a:p>
        </p:txBody>
      </p:sp>
      <p:sp>
        <p:nvSpPr>
          <p:cNvPr id="13449" name="Text Box 137">
            <a:extLst>
              <a:ext uri="{FF2B5EF4-FFF2-40B4-BE49-F238E27FC236}">
                <a16:creationId xmlns:a16="http://schemas.microsoft.com/office/drawing/2014/main" id="{28CD947F-23E3-4FC2-8EEA-D57B34E2C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624" y="6248401"/>
            <a:ext cx="23391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Onto, not 1-to-1</a:t>
            </a:r>
          </a:p>
        </p:txBody>
      </p:sp>
      <p:sp>
        <p:nvSpPr>
          <p:cNvPr id="13450" name="Text Box 138">
            <a:extLst>
              <a:ext uri="{FF2B5EF4-FFF2-40B4-BE49-F238E27FC236}">
                <a16:creationId xmlns:a16="http://schemas.microsoft.com/office/drawing/2014/main" id="{0679E312-E035-458B-8F0B-6DA795DBB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0714" y="4114801"/>
            <a:ext cx="2991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1-to-1 and onto</a:t>
            </a:r>
          </a:p>
        </p:txBody>
      </p:sp>
      <p:sp>
        <p:nvSpPr>
          <p:cNvPr id="13451" name="Text Box 139">
            <a:extLst>
              <a:ext uri="{FF2B5EF4-FFF2-40B4-BE49-F238E27FC236}">
                <a16:creationId xmlns:a16="http://schemas.microsoft.com/office/drawing/2014/main" id="{464ED1AA-EFB0-41FC-85D3-793942853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4888" y="4114801"/>
            <a:ext cx="28039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 valid function</a:t>
            </a:r>
          </a:p>
        </p:txBody>
      </p:sp>
      <p:sp>
        <p:nvSpPr>
          <p:cNvPr id="13452" name="Text Box 140">
            <a:extLst>
              <a:ext uri="{FF2B5EF4-FFF2-40B4-BE49-F238E27FC236}">
                <a16:creationId xmlns:a16="http://schemas.microsoft.com/office/drawing/2014/main" id="{E6FF862A-FCC9-4B1C-AEFF-C69A3E195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8191" y="6248401"/>
            <a:ext cx="32832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Neither 1-to-1 nor onto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5C784F-836F-4AAF-9A67-1FF5C3DC7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21-Feb-21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A4330-6E56-4F00-A6D4-26C5F595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session-12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48" grpId="0"/>
      <p:bldP spid="13449" grpId="0"/>
      <p:bldP spid="13450" grpId="0"/>
      <p:bldP spid="13451" grpId="0"/>
      <p:bldP spid="134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D1D2-64FC-D0BF-472F-D60966D7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Graph Data Structure Terminologies</a:t>
            </a:r>
            <a:endParaRPr lang="en-IN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95ED33A-35C5-DB2B-F5DB-7F57CDA589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graph data structure following topics covered: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D766D-3964-5789-32BB-DAA8D49BC5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Graph data structure, Directed graph, undirected graph</a:t>
            </a:r>
          </a:p>
          <a:p>
            <a:pPr marL="514350" indent="-514350">
              <a:buAutoNum type="arabicPeriod"/>
            </a:pPr>
            <a:r>
              <a:rPr lang="en-US" dirty="0"/>
              <a:t>Nodes/Vertices/Endpoints,</a:t>
            </a:r>
            <a:r>
              <a:rPr lang="en-IN" dirty="0"/>
              <a:t> Adjacent vertices, Pendent vertices, isolated vertices</a:t>
            </a: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Edges, Adjacent edges,</a:t>
            </a:r>
            <a:r>
              <a:rPr lang="en-IN" dirty="0"/>
              <a:t> Self-loop, Parallel edges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Directed graph, undirected graph</a:t>
            </a:r>
          </a:p>
          <a:p>
            <a:pPr marL="514350" indent="-514350">
              <a:buAutoNum type="arabicPeriod"/>
            </a:pPr>
            <a:r>
              <a:rPr lang="en-IN" dirty="0"/>
              <a:t>Degree of a vertex</a:t>
            </a:r>
          </a:p>
          <a:p>
            <a:pPr marL="514350" indent="-514350">
              <a:buAutoNum type="arabicPeriod"/>
            </a:pPr>
            <a:r>
              <a:rPr lang="en-IN" dirty="0"/>
              <a:t>Path, Simple path ,Cycle, simple cycle</a:t>
            </a:r>
          </a:p>
          <a:p>
            <a:pPr marL="514350" indent="-514350">
              <a:buAutoNum type="arabicPeriod"/>
            </a:pPr>
            <a:r>
              <a:rPr lang="en-IN" dirty="0"/>
              <a:t>Subgraph , Spanning Subgraph</a:t>
            </a:r>
          </a:p>
          <a:p>
            <a:pPr marL="514350" indent="-514350">
              <a:buAutoNum type="arabicPeriod"/>
            </a:pPr>
            <a:r>
              <a:rPr lang="en-IN" dirty="0"/>
              <a:t>Connected and Non Connected Graph</a:t>
            </a:r>
          </a:p>
          <a:p>
            <a:pPr marL="514350" indent="-514350">
              <a:buAutoNum type="arabicPeriod"/>
            </a:pPr>
            <a:r>
              <a:rPr lang="en-IN" dirty="0"/>
              <a:t>Adjacency Matrix, Adjacency List, Edge List</a:t>
            </a:r>
          </a:p>
          <a:p>
            <a:pPr marL="514350" indent="-514350">
              <a:buAutoNum type="arabicPeriod"/>
            </a:pPr>
            <a:r>
              <a:rPr lang="en-IN" dirty="0"/>
              <a:t>Breadth First Search (BFS), Depth First Search (DFS)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EDA6176-2F6B-1B28-F3E3-F3E684F02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859495"/>
              </p:ext>
            </p:extLst>
          </p:nvPr>
        </p:nvGraphicFramePr>
        <p:xfrm>
          <a:off x="6728793" y="2429935"/>
          <a:ext cx="48237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930">
                  <a:extLst>
                    <a:ext uri="{9D8B030D-6E8A-4147-A177-3AD203B41FA5}">
                      <a16:colId xmlns:a16="http://schemas.microsoft.com/office/drawing/2014/main" val="1643896060"/>
                    </a:ext>
                  </a:extLst>
                </a:gridCol>
                <a:gridCol w="1607930">
                  <a:extLst>
                    <a:ext uri="{9D8B030D-6E8A-4147-A177-3AD203B41FA5}">
                      <a16:colId xmlns:a16="http://schemas.microsoft.com/office/drawing/2014/main" val="2983155072"/>
                    </a:ext>
                  </a:extLst>
                </a:gridCol>
                <a:gridCol w="1607930">
                  <a:extLst>
                    <a:ext uri="{9D8B030D-6E8A-4147-A177-3AD203B41FA5}">
                      <a16:colId xmlns:a16="http://schemas.microsoft.com/office/drawing/2014/main" val="3703739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Graph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 Loop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Parallel Edges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21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Graph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02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Multi-Graph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63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Pseudo-Graph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Simple-Graph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59838"/>
                  </a:ext>
                </a:extLst>
              </a:tr>
            </a:tbl>
          </a:graphicData>
        </a:graphic>
      </p:graphicFrame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C07487CA-923C-9907-C40A-938761FF6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2088" y="2779643"/>
            <a:ext cx="374374" cy="374374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2D99DBC9-CCD7-34BF-9B54-86A08ABBA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9462" y="2779643"/>
            <a:ext cx="374374" cy="374374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38BC4473-CA55-1955-5C3F-FE27BBC85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70675" y="3154017"/>
            <a:ext cx="457200" cy="457200"/>
          </a:xfrm>
          <a:prstGeom prst="rect">
            <a:avLst/>
          </a:prstGeom>
        </p:spPr>
      </p:pic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AC5617C5-C8C8-6F1E-315E-09B6E5BB96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88049" y="3458817"/>
            <a:ext cx="457200" cy="457200"/>
          </a:xfrm>
          <a:prstGeom prst="rect">
            <a:avLst/>
          </a:prstGeom>
        </p:spPr>
      </p:pic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04D7CF08-A333-124B-CC81-FB23732E35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5261" y="3871476"/>
            <a:ext cx="457200" cy="457200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20D72D08-CE5A-31A6-FB7E-273F87050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73989" y="3916017"/>
            <a:ext cx="457200" cy="457200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CBC8C6B2-5F4C-05BF-EE41-B500CB294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4433" y="3169848"/>
            <a:ext cx="374374" cy="374374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63C7FC97-EE22-32C6-8621-4411D8FB8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3501" y="3576430"/>
            <a:ext cx="374374" cy="3743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855AD7-E8D3-DE31-2D8B-107C77CE8412}"/>
                  </a:ext>
                </a:extLst>
              </p14:cNvPr>
              <p14:cNvContentPartPr/>
              <p14:nvPr/>
            </p14:nvContentPartPr>
            <p14:xfrm>
              <a:off x="606600" y="1280520"/>
              <a:ext cx="9926280" cy="4432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855AD7-E8D3-DE31-2D8B-107C77CE84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7240" y="1271160"/>
                <a:ext cx="9945000" cy="445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2288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>
            <a:extLst>
              <a:ext uri="{FF2B5EF4-FFF2-40B4-BE49-F238E27FC236}">
                <a16:creationId xmlns:a16="http://schemas.microsoft.com/office/drawing/2014/main" id="{B0750E22-1A9E-4B37-B56E-59C93FB356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6670089" cy="11430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Bijections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FE1242B-9BA9-4D30-91EC-7E04274EB8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Consider a function that is</a:t>
            </a:r>
            <a:br>
              <a:rPr lang="en-US" altLang="en-US" dirty="0"/>
            </a:br>
            <a:r>
              <a:rPr lang="en-US" altLang="en-US" dirty="0"/>
              <a:t>both one-to-one and onto: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Such a function is a one-to-one correspondence, or a bijection</a:t>
            </a:r>
          </a:p>
        </p:txBody>
      </p:sp>
      <p:grpSp>
        <p:nvGrpSpPr>
          <p:cNvPr id="17412" name="Group 4">
            <a:extLst>
              <a:ext uri="{FF2B5EF4-FFF2-40B4-BE49-F238E27FC236}">
                <a16:creationId xmlns:a16="http://schemas.microsoft.com/office/drawing/2014/main" id="{B21D6631-278F-488C-AC12-D294B805A00A}"/>
              </a:ext>
            </a:extLst>
          </p:cNvPr>
          <p:cNvGrpSpPr>
            <a:grpSpLocks/>
          </p:cNvGrpSpPr>
          <p:nvPr/>
        </p:nvGrpSpPr>
        <p:grpSpPr bwMode="auto">
          <a:xfrm>
            <a:off x="8131175" y="1524000"/>
            <a:ext cx="2032000" cy="2101850"/>
            <a:chOff x="3202" y="1920"/>
            <a:chExt cx="1280" cy="1324"/>
          </a:xfrm>
        </p:grpSpPr>
        <p:sp>
          <p:nvSpPr>
            <p:cNvPr id="119814" name="Text Box 5">
              <a:extLst>
                <a:ext uri="{FF2B5EF4-FFF2-40B4-BE49-F238E27FC236}">
                  <a16:creationId xmlns:a16="http://schemas.microsoft.com/office/drawing/2014/main" id="{516B395D-D67F-48AC-BF6C-B77B7CFA1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8" y="1920"/>
              <a:ext cx="224" cy="1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19815" name="Text Box 6">
              <a:extLst>
                <a:ext uri="{FF2B5EF4-FFF2-40B4-BE49-F238E27FC236}">
                  <a16:creationId xmlns:a16="http://schemas.microsoft.com/office/drawing/2014/main" id="{BE617B96-DAB8-416D-BA6F-AD217616F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2" y="1920"/>
              <a:ext cx="224" cy="1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  <a:p>
              <a:pPr algn="ctr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19816" name="Line 7">
              <a:extLst>
                <a:ext uri="{FF2B5EF4-FFF2-40B4-BE49-F238E27FC236}">
                  <a16:creationId xmlns:a16="http://schemas.microsoft.com/office/drawing/2014/main" id="{19E57073-2EB4-4C23-A2A4-6302D2B30E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2592"/>
              <a:ext cx="62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9817" name="Line 8">
              <a:extLst>
                <a:ext uri="{FF2B5EF4-FFF2-40B4-BE49-F238E27FC236}">
                  <a16:creationId xmlns:a16="http://schemas.microsoft.com/office/drawing/2014/main" id="{CB21DCC5-E007-4B44-BADF-C297F500F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112"/>
              <a:ext cx="672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9818" name="Line 9">
              <a:extLst>
                <a:ext uri="{FF2B5EF4-FFF2-40B4-BE49-F238E27FC236}">
                  <a16:creationId xmlns:a16="http://schemas.microsoft.com/office/drawing/2014/main" id="{E1AF578E-D83F-44AB-916B-2EB4BCE9A0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2352"/>
              <a:ext cx="624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9819" name="Line 10">
              <a:extLst>
                <a:ext uri="{FF2B5EF4-FFF2-40B4-BE49-F238E27FC236}">
                  <a16:creationId xmlns:a16="http://schemas.microsoft.com/office/drawing/2014/main" id="{45D6A6C8-0CB2-48E8-A686-69BB3B536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2112"/>
              <a:ext cx="624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19820" name="Group 11">
              <a:extLst>
                <a:ext uri="{FF2B5EF4-FFF2-40B4-BE49-F238E27FC236}">
                  <a16:creationId xmlns:a16="http://schemas.microsoft.com/office/drawing/2014/main" id="{22DC30B7-353C-4562-8D44-A570E13C67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2064"/>
              <a:ext cx="96" cy="816"/>
              <a:chOff x="1848" y="1920"/>
              <a:chExt cx="96" cy="816"/>
            </a:xfrm>
          </p:grpSpPr>
          <p:sp>
            <p:nvSpPr>
              <p:cNvPr id="119826" name="Oval 12">
                <a:extLst>
                  <a:ext uri="{FF2B5EF4-FFF2-40B4-BE49-F238E27FC236}">
                    <a16:creationId xmlns:a16="http://schemas.microsoft.com/office/drawing/2014/main" id="{AE7A4FB3-EDF8-4A06-AD2B-1D70AF967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827" name="Oval 13">
                <a:extLst>
                  <a:ext uri="{FF2B5EF4-FFF2-40B4-BE49-F238E27FC236}">
                    <a16:creationId xmlns:a16="http://schemas.microsoft.com/office/drawing/2014/main" id="{1DCCB3C0-C5F8-4174-BE05-D8DFD8F41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828" name="Oval 14">
                <a:extLst>
                  <a:ext uri="{FF2B5EF4-FFF2-40B4-BE49-F238E27FC236}">
                    <a16:creationId xmlns:a16="http://schemas.microsoft.com/office/drawing/2014/main" id="{48B891FC-4634-4CC0-9C6D-D6132C795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829" name="Oval 15">
                <a:extLst>
                  <a:ext uri="{FF2B5EF4-FFF2-40B4-BE49-F238E27FC236}">
                    <a16:creationId xmlns:a16="http://schemas.microsoft.com/office/drawing/2014/main" id="{9C2302DE-D27B-4ED2-9540-3F5999BE00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9821" name="Group 16">
              <a:extLst>
                <a:ext uri="{FF2B5EF4-FFF2-40B4-BE49-F238E27FC236}">
                  <a16:creationId xmlns:a16="http://schemas.microsoft.com/office/drawing/2014/main" id="{DA32EA9B-9CFD-49F2-8566-F11AAF6F8A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2064"/>
              <a:ext cx="96" cy="816"/>
              <a:chOff x="1848" y="1920"/>
              <a:chExt cx="96" cy="816"/>
            </a:xfrm>
          </p:grpSpPr>
          <p:sp>
            <p:nvSpPr>
              <p:cNvPr id="119822" name="Oval 17">
                <a:extLst>
                  <a:ext uri="{FF2B5EF4-FFF2-40B4-BE49-F238E27FC236}">
                    <a16:creationId xmlns:a16="http://schemas.microsoft.com/office/drawing/2014/main" id="{4658A36D-8E79-497B-995A-22B3126A4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823" name="Oval 18">
                <a:extLst>
                  <a:ext uri="{FF2B5EF4-FFF2-40B4-BE49-F238E27FC236}">
                    <a16:creationId xmlns:a16="http://schemas.microsoft.com/office/drawing/2014/main" id="{61FE14C6-55CB-4504-A6DB-5DC21D69B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824" name="Oval 19">
                <a:extLst>
                  <a:ext uri="{FF2B5EF4-FFF2-40B4-BE49-F238E27FC236}">
                    <a16:creationId xmlns:a16="http://schemas.microsoft.com/office/drawing/2014/main" id="{AE8C9174-F3FB-4D02-BFA0-2E6585EF1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825" name="Oval 20">
                <a:extLst>
                  <a:ext uri="{FF2B5EF4-FFF2-40B4-BE49-F238E27FC236}">
                    <a16:creationId xmlns:a16="http://schemas.microsoft.com/office/drawing/2014/main" id="{2469A9B2-AD4A-4716-BF28-4DF78B30D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24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B2446-AFE7-4EDC-A951-F34CEA11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21-Feb-21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3F6EAE-85E8-4541-86BF-FA84E6A9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session-12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84D219-2454-8A56-8F39-A4A1989336B2}"/>
                  </a:ext>
                </a:extLst>
              </p14:cNvPr>
              <p14:cNvContentPartPr/>
              <p14:nvPr/>
            </p14:nvContentPartPr>
            <p14:xfrm>
              <a:off x="220680" y="46800"/>
              <a:ext cx="11176920" cy="3823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84D219-2454-8A56-8F39-A4A1989336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320" y="37440"/>
                <a:ext cx="11195640" cy="38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CA61BFF-8E55-2189-B0FA-C63F624A859C}"/>
                  </a:ext>
                </a:extLst>
              </p14:cNvPr>
              <p14:cNvContentPartPr/>
              <p14:nvPr/>
            </p14:nvContentPartPr>
            <p14:xfrm>
              <a:off x="374040" y="3431520"/>
              <a:ext cx="11788200" cy="2941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CA61BFF-8E55-2189-B0FA-C63F624A85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4680" y="3422160"/>
                <a:ext cx="11806920" cy="296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10272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295512-3963-FAD6-F8D4-881746572EA4}"/>
                  </a:ext>
                </a:extLst>
              </p14:cNvPr>
              <p14:cNvContentPartPr/>
              <p14:nvPr/>
            </p14:nvContentPartPr>
            <p14:xfrm>
              <a:off x="69480" y="63360"/>
              <a:ext cx="11996280" cy="6559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295512-3963-FAD6-F8D4-881746572E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20" y="54000"/>
                <a:ext cx="12015000" cy="657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17862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D3F6D8-021A-DA92-A95E-431DBD4C5364}"/>
                  </a:ext>
                </a:extLst>
              </p14:cNvPr>
              <p14:cNvContentPartPr/>
              <p14:nvPr/>
            </p14:nvContentPartPr>
            <p14:xfrm>
              <a:off x="109440" y="101160"/>
              <a:ext cx="12044880" cy="4280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D3F6D8-021A-DA92-A95E-431DBD4C53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080" y="91800"/>
                <a:ext cx="12063600" cy="429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81371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6421F6-1336-32F0-1C71-2B1B9BEAC9AC}"/>
                  </a:ext>
                </a:extLst>
              </p14:cNvPr>
              <p14:cNvContentPartPr/>
              <p14:nvPr/>
            </p14:nvContentPartPr>
            <p14:xfrm>
              <a:off x="148680" y="60840"/>
              <a:ext cx="11901960" cy="2919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6421F6-1336-32F0-1C71-2B1B9BEAC9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320" y="51480"/>
                <a:ext cx="11920680" cy="293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65903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1D073D-5ECC-A031-1201-594C771B9148}"/>
                  </a:ext>
                </a:extLst>
              </p14:cNvPr>
              <p14:cNvContentPartPr/>
              <p14:nvPr/>
            </p14:nvContentPartPr>
            <p14:xfrm>
              <a:off x="185040" y="57960"/>
              <a:ext cx="11361240" cy="4557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1D073D-5ECC-A031-1201-594C771B91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680" y="48600"/>
                <a:ext cx="11379960" cy="457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69859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9789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7B3192-57A5-F7C1-87D8-1E834FD31A28}"/>
                  </a:ext>
                </a:extLst>
              </p14:cNvPr>
              <p14:cNvContentPartPr/>
              <p14:nvPr/>
            </p14:nvContentPartPr>
            <p14:xfrm>
              <a:off x="566280" y="257400"/>
              <a:ext cx="11565000" cy="314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7B3192-57A5-F7C1-87D8-1E834FD31A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920" y="248040"/>
                <a:ext cx="11583720" cy="316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69989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506BE8-89DB-05BE-2DFA-6843D2128AE1}"/>
                  </a:ext>
                </a:extLst>
              </p14:cNvPr>
              <p14:cNvContentPartPr/>
              <p14:nvPr/>
            </p14:nvContentPartPr>
            <p14:xfrm>
              <a:off x="163080" y="62640"/>
              <a:ext cx="9781200" cy="669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506BE8-89DB-05BE-2DFA-6843D2128A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720" y="53280"/>
                <a:ext cx="9799920" cy="671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59458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B8EB91-E54A-1886-0D35-2F6BC5A525D5}"/>
                  </a:ext>
                </a:extLst>
              </p14:cNvPr>
              <p14:cNvContentPartPr/>
              <p14:nvPr/>
            </p14:nvContentPartPr>
            <p14:xfrm>
              <a:off x="277560" y="27360"/>
              <a:ext cx="11260080" cy="629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B8EB91-E54A-1886-0D35-2F6BC5A525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200" y="18000"/>
                <a:ext cx="11278800" cy="631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920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3DF7B8-D903-485E-3C02-802F80EF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Definition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1795BF-B783-7A1D-7793-A961D2A22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2710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Note: Edge  depends upon vertex but vertex do not depend on edges.</a:t>
            </a:r>
          </a:p>
          <a:p>
            <a:r>
              <a:rPr lang="en-US" dirty="0"/>
              <a:t>Graph is modelled as G(V,E) where V is set of vertices and Edge is set of edges</a:t>
            </a:r>
          </a:p>
          <a:p>
            <a:r>
              <a:rPr lang="en-US" dirty="0"/>
              <a:t>Infinite Graph are those graph where V and E set is infinite.</a:t>
            </a:r>
          </a:p>
          <a:p>
            <a:r>
              <a:rPr lang="en-US" dirty="0"/>
              <a:t>Finite Graph are those graph which has finite set of vertices and edges.</a:t>
            </a:r>
          </a:p>
          <a:p>
            <a:r>
              <a:rPr lang="en-US" dirty="0"/>
              <a:t>Null Graph are those graphs where edge set is empty</a:t>
            </a:r>
          </a:p>
          <a:p>
            <a:r>
              <a:rPr lang="en-US" dirty="0"/>
              <a:t>Trivial Graph are those graph where edge set is empty and vertices set has only one value.</a:t>
            </a:r>
          </a:p>
          <a:p>
            <a:r>
              <a:rPr lang="en-US" dirty="0"/>
              <a:t>Complete Graph are those simple graph where all vertices and connected with all other vertices.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129E21-6446-2E62-3A42-38DD2E87597B}"/>
              </a:ext>
            </a:extLst>
          </p:cNvPr>
          <p:cNvSpPr txBox="1"/>
          <p:nvPr/>
        </p:nvSpPr>
        <p:spPr>
          <a:xfrm>
            <a:off x="1126434" y="6308209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Note: Edge  depends upon vertex but vertex do not depend on edges.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131144C-4E8C-BCE0-5D9D-37310E3EDB83}"/>
                  </a:ext>
                </a:extLst>
              </p14:cNvPr>
              <p14:cNvContentPartPr/>
              <p14:nvPr/>
            </p14:nvContentPartPr>
            <p14:xfrm>
              <a:off x="738000" y="3268800"/>
              <a:ext cx="438480" cy="267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131144C-4E8C-BCE0-5D9D-37310E3EDB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640" y="3259440"/>
                <a:ext cx="457200" cy="28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19428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C16E93-443A-037B-9611-DD0320688D02}"/>
                  </a:ext>
                </a:extLst>
              </p14:cNvPr>
              <p14:cNvContentPartPr/>
              <p14:nvPr/>
            </p14:nvContentPartPr>
            <p14:xfrm>
              <a:off x="228600" y="117720"/>
              <a:ext cx="11531160" cy="630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C16E93-443A-037B-9611-DD0320688D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108360"/>
                <a:ext cx="11549880" cy="632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18298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54CF6C-6E34-B516-42CD-9052A00145A8}"/>
                  </a:ext>
                </a:extLst>
              </p14:cNvPr>
              <p14:cNvContentPartPr/>
              <p14:nvPr/>
            </p14:nvContentPartPr>
            <p14:xfrm>
              <a:off x="283320" y="125640"/>
              <a:ext cx="11731680" cy="663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54CF6C-6E34-B516-42CD-9052A00145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960" y="116280"/>
                <a:ext cx="11750400" cy="664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36643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3382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263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5830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1722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754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6610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540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66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7A709-3458-7FF0-C211-5BAA4008E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number of edges in complete graph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E8EB0-972D-B025-D7F1-FB264C5E1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FA0545-E809-181C-C105-2B3C60451DAA}"/>
                  </a:ext>
                </a:extLst>
              </p14:cNvPr>
              <p14:cNvContentPartPr/>
              <p14:nvPr/>
            </p14:nvContentPartPr>
            <p14:xfrm>
              <a:off x="726480" y="1674360"/>
              <a:ext cx="10374480" cy="3314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FA0545-E809-181C-C105-2B3C60451D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120" y="1665000"/>
                <a:ext cx="10393200" cy="333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93903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4453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0955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9875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1615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4226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3608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645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9359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6974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02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8B37-F23D-6AE3-9E88-5C5A40AA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number of simple graph based given vertices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18B65-1EC6-FFA6-8960-40CFEBDD8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6F4568-8457-6553-4872-DE613B5774A5}"/>
                  </a:ext>
                </a:extLst>
              </p14:cNvPr>
              <p14:cNvContentPartPr/>
              <p14:nvPr/>
            </p14:nvContentPartPr>
            <p14:xfrm>
              <a:off x="636840" y="1423800"/>
              <a:ext cx="11508120" cy="5253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6F4568-8457-6553-4872-DE613B5774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7480" y="1414440"/>
                <a:ext cx="11526840" cy="527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9064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7798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3738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426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2648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1928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1185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2407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220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46679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504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C1F3-26E6-17E1-5835-DFEB44D7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Handshaking/ Degree sum theorem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DF83-0370-A74A-2EA3-AD7C9E7B6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6B89F4-E145-424D-DEE6-D0A006A601B5}"/>
                  </a:ext>
                </a:extLst>
              </p14:cNvPr>
              <p14:cNvContentPartPr/>
              <p14:nvPr/>
            </p14:nvContentPartPr>
            <p14:xfrm>
              <a:off x="413280" y="96840"/>
              <a:ext cx="11616480" cy="6239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6B89F4-E145-424D-DEE6-D0A006A601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920" y="87480"/>
                <a:ext cx="11635200" cy="625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62205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4051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7638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9973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5052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80038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7746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90058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83316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53768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76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C1F3-26E6-17E1-5835-DFEB44D7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Question(Handshaking </a:t>
            </a:r>
            <a:r>
              <a:rPr lang="en-US" dirty="0" err="1"/>
              <a:t>lema</a:t>
            </a:r>
            <a:r>
              <a:rPr lang="en-US" dirty="0"/>
              <a:t>)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DF83-0370-A74A-2EA3-AD7C9E7B6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EDB820-BA4F-1CDF-B23A-DCB89B32DD98}"/>
                  </a:ext>
                </a:extLst>
              </p14:cNvPr>
              <p14:cNvContentPartPr/>
              <p14:nvPr/>
            </p14:nvContentPartPr>
            <p14:xfrm>
              <a:off x="142200" y="1296720"/>
              <a:ext cx="11348640" cy="4752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EDB820-BA4F-1CDF-B23A-DCB89B32DD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840" y="1287360"/>
                <a:ext cx="11367360" cy="477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044555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51730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7655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44495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32268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001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65401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99998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8927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4260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8160-802E-AF02-2DCE-02479D1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8503-A59D-72E0-EE55-54510714F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065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4089</TotalTime>
  <Words>638</Words>
  <Application>Microsoft Office PowerPoint</Application>
  <PresentationFormat>Widescreen</PresentationFormat>
  <Paragraphs>162</Paragraphs>
  <Slides>105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0" baseType="lpstr">
      <vt:lpstr>Arial</vt:lpstr>
      <vt:lpstr>Calibri</vt:lpstr>
      <vt:lpstr>Calibri Light</vt:lpstr>
      <vt:lpstr>Times New Roman</vt:lpstr>
      <vt:lpstr>Office Theme</vt:lpstr>
      <vt:lpstr>Quick Refreshresh on  Graph Theory</vt:lpstr>
      <vt:lpstr>Agenda</vt:lpstr>
      <vt:lpstr>What is Graph Theory</vt:lpstr>
      <vt:lpstr>Recap Graph Data Structure Terminologies</vt:lpstr>
      <vt:lpstr>Important Definition</vt:lpstr>
      <vt:lpstr>How to find number of edges in complete graph</vt:lpstr>
      <vt:lpstr>How to find number of simple graph based given vertices</vt:lpstr>
      <vt:lpstr>Handshaking/ Degree sum theorem</vt:lpstr>
      <vt:lpstr>Practice Question(Handshaking lema) </vt:lpstr>
      <vt:lpstr>PowerPoint Presentation</vt:lpstr>
      <vt:lpstr>Minimum Degree Inequality relation</vt:lpstr>
      <vt:lpstr>Max Degree Inequality relation </vt:lpstr>
      <vt:lpstr>Degree Sequence and Havel Hakimi Theorem</vt:lpstr>
      <vt:lpstr>PowerPoint Presentation</vt:lpstr>
      <vt:lpstr>Havel Hakimi Thorem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Seven Bridges of Konigsberg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One-to-one functions</vt:lpstr>
      <vt:lpstr>Onto functions</vt:lpstr>
      <vt:lpstr>Onto vs. one-to-one</vt:lpstr>
      <vt:lpstr>Bijections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Bipin Sinha</dc:creator>
  <cp:lastModifiedBy>Bipin Sinha</cp:lastModifiedBy>
  <cp:revision>32</cp:revision>
  <dcterms:created xsi:type="dcterms:W3CDTF">2024-05-17T13:18:10Z</dcterms:created>
  <dcterms:modified xsi:type="dcterms:W3CDTF">2024-05-23T15:38:29Z</dcterms:modified>
</cp:coreProperties>
</file>