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handoutMasterIdLst>
    <p:handoutMasterId r:id="rId10"/>
  </p:handoutMasterIdLst>
  <p:sldIdLst>
    <p:sldId id="256" r:id="rId2"/>
    <p:sldId id="388" r:id="rId3"/>
    <p:sldId id="382" r:id="rId4"/>
    <p:sldId id="387" r:id="rId5"/>
    <p:sldId id="389" r:id="rId6"/>
    <p:sldId id="376" r:id="rId7"/>
    <p:sldId id="354" r:id="rId8"/>
  </p:sldIdLst>
  <p:sldSz cx="12192000" cy="6858000"/>
  <p:notesSz cx="6797675" cy="9926638"/>
  <p:embeddedFontLst>
    <p:embeddedFont>
      <p:font typeface="ShellBold" panose="00000800000000000000" pitchFamily="50" charset="0"/>
      <p:regular r:id="rId11"/>
      <p:bold r:id="rId12"/>
    </p:embeddedFont>
    <p:embeddedFont>
      <p:font typeface="ShellMedium" panose="00000600000000000000" pitchFamily="50" charset="0"/>
      <p:regular r:id="rId13"/>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5448" autoAdjust="0"/>
  </p:normalViewPr>
  <p:slideViewPr>
    <p:cSldViewPr snapToGrid="0" snapToObjects="1" showGuides="1">
      <p:cViewPr varScale="1">
        <p:scale>
          <a:sx n="61" d="100"/>
          <a:sy n="61" d="100"/>
        </p:scale>
        <p:origin x="104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ha, Bipin K SBOBNG-PTIV/IPT" userId="7fbfafda-e874-46ed-86b5-08a580e9601c" providerId="ADAL" clId="{AEF060F4-9748-4148-A411-F8AE9E03E35A}"/>
    <pc:docChg chg="modSld">
      <pc:chgData name="Sinha, Bipin K SBOBNG-PTIV/IPT" userId="7fbfafda-e874-46ed-86b5-08a580e9601c" providerId="ADAL" clId="{AEF060F4-9748-4148-A411-F8AE9E03E35A}" dt="2023-04-14T11:53:26.356" v="5" actId="20577"/>
      <pc:docMkLst>
        <pc:docMk/>
      </pc:docMkLst>
      <pc:sldChg chg="modSp mod">
        <pc:chgData name="Sinha, Bipin K SBOBNG-PTIV/IPT" userId="7fbfafda-e874-46ed-86b5-08a580e9601c" providerId="ADAL" clId="{AEF060F4-9748-4148-A411-F8AE9E03E35A}" dt="2023-04-14T11:53:26.356" v="5" actId="20577"/>
        <pc:sldMkLst>
          <pc:docMk/>
          <pc:sldMk cId="3311419544" sldId="388"/>
        </pc:sldMkLst>
        <pc:spChg chg="mod">
          <ac:chgData name="Sinha, Bipin K SBOBNG-PTIV/IPT" userId="7fbfafda-e874-46ed-86b5-08a580e9601c" providerId="ADAL" clId="{AEF060F4-9748-4148-A411-F8AE9E03E35A}" dt="2023-04-14T11:53:26.356" v="5" actId="20577"/>
          <ac:spMkLst>
            <pc:docMk/>
            <pc:sldMk cId="3311419544" sldId="388"/>
            <ac:spMk id="3" creationId="{C693A1D3-7F4F-3B6F-9DDB-5C963C455A75}"/>
          </ac:spMkLst>
        </pc:spChg>
      </pc:sldChg>
    </pc:docChg>
  </pc:docChgLst>
  <pc:docChgLst>
    <pc:chgData name="Sinha, Bipin K SBOBNG-PTIV/IPT" userId="7fbfafda-e874-46ed-86b5-08a580e9601c" providerId="ADAL" clId="{CAB8BF2D-EA1E-4B04-9B78-BE1546ED3ECF}"/>
    <pc:docChg chg="custSel addSld delSld modSld sldOrd">
      <pc:chgData name="Sinha, Bipin K SBOBNG-PTIV/IPT" userId="7fbfafda-e874-46ed-86b5-08a580e9601c" providerId="ADAL" clId="{CAB8BF2D-EA1E-4B04-9B78-BE1546ED3ECF}" dt="2023-03-29T12:25:34.942" v="948" actId="313"/>
      <pc:docMkLst>
        <pc:docMk/>
      </pc:docMkLst>
      <pc:sldChg chg="modSp mod">
        <pc:chgData name="Sinha, Bipin K SBOBNG-PTIV/IPT" userId="7fbfafda-e874-46ed-86b5-08a580e9601c" providerId="ADAL" clId="{CAB8BF2D-EA1E-4B04-9B78-BE1546ED3ECF}" dt="2023-03-29T12:23:42.580" v="926" actId="6549"/>
        <pc:sldMkLst>
          <pc:docMk/>
          <pc:sldMk cId="0" sldId="256"/>
        </pc:sldMkLst>
        <pc:spChg chg="mod">
          <ac:chgData name="Sinha, Bipin K SBOBNG-PTIV/IPT" userId="7fbfafda-e874-46ed-86b5-08a580e9601c" providerId="ADAL" clId="{CAB8BF2D-EA1E-4B04-9B78-BE1546ED3ECF}" dt="2023-03-29T12:23:42.580" v="926" actId="6549"/>
          <ac:spMkLst>
            <pc:docMk/>
            <pc:sldMk cId="0" sldId="256"/>
            <ac:spMk id="22" creationId="{00000000-0000-0000-0000-000000000000}"/>
          </ac:spMkLst>
        </pc:spChg>
      </pc:sldChg>
      <pc:sldChg chg="modSp del mod">
        <pc:chgData name="Sinha, Bipin K SBOBNG-PTIV/IPT" userId="7fbfafda-e874-46ed-86b5-08a580e9601c" providerId="ADAL" clId="{CAB8BF2D-EA1E-4B04-9B78-BE1546ED3ECF}" dt="2023-03-29T12:23:05.466" v="885" actId="2696"/>
        <pc:sldMkLst>
          <pc:docMk/>
          <pc:sldMk cId="0" sldId="345"/>
        </pc:sldMkLst>
        <pc:spChg chg="mod">
          <ac:chgData name="Sinha, Bipin K SBOBNG-PTIV/IPT" userId="7fbfafda-e874-46ed-86b5-08a580e9601c" providerId="ADAL" clId="{CAB8BF2D-EA1E-4B04-9B78-BE1546ED3ECF}" dt="2023-03-29T06:32:17.956" v="39" actId="20577"/>
          <ac:spMkLst>
            <pc:docMk/>
            <pc:sldMk cId="0" sldId="345"/>
            <ac:spMk id="3" creationId="{00000000-0000-0000-0000-000000000000}"/>
          </ac:spMkLst>
        </pc:spChg>
      </pc:sldChg>
      <pc:sldChg chg="del">
        <pc:chgData name="Sinha, Bipin K SBOBNG-PTIV/IPT" userId="7fbfafda-e874-46ed-86b5-08a580e9601c" providerId="ADAL" clId="{CAB8BF2D-EA1E-4B04-9B78-BE1546ED3ECF}" dt="2023-03-29T06:31:59.734" v="21" actId="47"/>
        <pc:sldMkLst>
          <pc:docMk/>
          <pc:sldMk cId="637129882" sldId="381"/>
        </pc:sldMkLst>
      </pc:sldChg>
      <pc:sldChg chg="modSp mod">
        <pc:chgData name="Sinha, Bipin K SBOBNG-PTIV/IPT" userId="7fbfafda-e874-46ed-86b5-08a580e9601c" providerId="ADAL" clId="{CAB8BF2D-EA1E-4B04-9B78-BE1546ED3ECF}" dt="2023-03-29T12:20:05.159" v="821" actId="20577"/>
        <pc:sldMkLst>
          <pc:docMk/>
          <pc:sldMk cId="36559151" sldId="382"/>
        </pc:sldMkLst>
        <pc:spChg chg="mod">
          <ac:chgData name="Sinha, Bipin K SBOBNG-PTIV/IPT" userId="7fbfafda-e874-46ed-86b5-08a580e9601c" providerId="ADAL" clId="{CAB8BF2D-EA1E-4B04-9B78-BE1546ED3ECF}" dt="2023-03-29T12:20:05.159" v="821" actId="20577"/>
          <ac:spMkLst>
            <pc:docMk/>
            <pc:sldMk cId="36559151" sldId="382"/>
            <ac:spMk id="3" creationId="{4963BBBB-855B-41AA-926A-DDDC4AE7F6F4}"/>
          </ac:spMkLst>
        </pc:spChg>
      </pc:sldChg>
      <pc:sldChg chg="del">
        <pc:chgData name="Sinha, Bipin K SBOBNG-PTIV/IPT" userId="7fbfafda-e874-46ed-86b5-08a580e9601c" providerId="ADAL" clId="{CAB8BF2D-EA1E-4B04-9B78-BE1546ED3ECF}" dt="2023-03-29T06:31:39.701" v="19" actId="47"/>
        <pc:sldMkLst>
          <pc:docMk/>
          <pc:sldMk cId="95762206" sldId="383"/>
        </pc:sldMkLst>
      </pc:sldChg>
      <pc:sldChg chg="del">
        <pc:chgData name="Sinha, Bipin K SBOBNG-PTIV/IPT" userId="7fbfafda-e874-46ed-86b5-08a580e9601c" providerId="ADAL" clId="{CAB8BF2D-EA1E-4B04-9B78-BE1546ED3ECF}" dt="2023-03-29T06:30:16.498" v="0" actId="47"/>
        <pc:sldMkLst>
          <pc:docMk/>
          <pc:sldMk cId="3678630229" sldId="385"/>
        </pc:sldMkLst>
      </pc:sldChg>
      <pc:sldChg chg="del">
        <pc:chgData name="Sinha, Bipin K SBOBNG-PTIV/IPT" userId="7fbfafda-e874-46ed-86b5-08a580e9601c" providerId="ADAL" clId="{CAB8BF2D-EA1E-4B04-9B78-BE1546ED3ECF}" dt="2023-03-29T06:31:56.917" v="20" actId="47"/>
        <pc:sldMkLst>
          <pc:docMk/>
          <pc:sldMk cId="2233839795" sldId="386"/>
        </pc:sldMkLst>
      </pc:sldChg>
      <pc:sldChg chg="modSp mod">
        <pc:chgData name="Sinha, Bipin K SBOBNG-PTIV/IPT" userId="7fbfafda-e874-46ed-86b5-08a580e9601c" providerId="ADAL" clId="{CAB8BF2D-EA1E-4B04-9B78-BE1546ED3ECF}" dt="2023-03-29T12:25:34.942" v="948" actId="313"/>
        <pc:sldMkLst>
          <pc:docMk/>
          <pc:sldMk cId="3537482346" sldId="387"/>
        </pc:sldMkLst>
        <pc:spChg chg="mod">
          <ac:chgData name="Sinha, Bipin K SBOBNG-PTIV/IPT" userId="7fbfafda-e874-46ed-86b5-08a580e9601c" providerId="ADAL" clId="{CAB8BF2D-EA1E-4B04-9B78-BE1546ED3ECF}" dt="2023-03-29T12:25:34.942" v="948" actId="313"/>
          <ac:spMkLst>
            <pc:docMk/>
            <pc:sldMk cId="3537482346" sldId="387"/>
            <ac:spMk id="36" creationId="{286BB307-9C15-4FCD-BE45-99C90CC952F1}"/>
          </ac:spMkLst>
        </pc:spChg>
      </pc:sldChg>
      <pc:sldChg chg="modSp mod ord">
        <pc:chgData name="Sinha, Bipin K SBOBNG-PTIV/IPT" userId="7fbfafda-e874-46ed-86b5-08a580e9601c" providerId="ADAL" clId="{CAB8BF2D-EA1E-4B04-9B78-BE1546ED3ECF}" dt="2023-03-29T12:25:11.787" v="947" actId="313"/>
        <pc:sldMkLst>
          <pc:docMk/>
          <pc:sldMk cId="3311419544" sldId="388"/>
        </pc:sldMkLst>
        <pc:spChg chg="mod">
          <ac:chgData name="Sinha, Bipin K SBOBNG-PTIV/IPT" userId="7fbfafda-e874-46ed-86b5-08a580e9601c" providerId="ADAL" clId="{CAB8BF2D-EA1E-4B04-9B78-BE1546ED3ECF}" dt="2023-03-29T06:30:34.889" v="18" actId="20577"/>
          <ac:spMkLst>
            <pc:docMk/>
            <pc:sldMk cId="3311419544" sldId="388"/>
            <ac:spMk id="2" creationId="{98D906EB-8A00-CAA4-EAD0-7AA2C4BAA485}"/>
          </ac:spMkLst>
        </pc:spChg>
        <pc:spChg chg="mod">
          <ac:chgData name="Sinha, Bipin K SBOBNG-PTIV/IPT" userId="7fbfafda-e874-46ed-86b5-08a580e9601c" providerId="ADAL" clId="{CAB8BF2D-EA1E-4B04-9B78-BE1546ED3ECF}" dt="2023-03-29T12:25:11.787" v="947" actId="313"/>
          <ac:spMkLst>
            <pc:docMk/>
            <pc:sldMk cId="3311419544" sldId="388"/>
            <ac:spMk id="3" creationId="{C693A1D3-7F4F-3B6F-9DDB-5C963C455A75}"/>
          </ac:spMkLst>
        </pc:spChg>
      </pc:sldChg>
      <pc:sldChg chg="addSp delSp modSp new mod">
        <pc:chgData name="Sinha, Bipin K SBOBNG-PTIV/IPT" userId="7fbfafda-e874-46ed-86b5-08a580e9601c" providerId="ADAL" clId="{CAB8BF2D-EA1E-4B04-9B78-BE1546ED3ECF}" dt="2023-03-29T12:17:04.358" v="638" actId="1440"/>
        <pc:sldMkLst>
          <pc:docMk/>
          <pc:sldMk cId="731345089" sldId="389"/>
        </pc:sldMkLst>
        <pc:spChg chg="mod">
          <ac:chgData name="Sinha, Bipin K SBOBNG-PTIV/IPT" userId="7fbfafda-e874-46ed-86b5-08a580e9601c" providerId="ADAL" clId="{CAB8BF2D-EA1E-4B04-9B78-BE1546ED3ECF}" dt="2023-03-29T12:01:56.940" v="533" actId="20577"/>
          <ac:spMkLst>
            <pc:docMk/>
            <pc:sldMk cId="731345089" sldId="389"/>
            <ac:spMk id="2" creationId="{3EA18C29-1171-F3C6-C6AF-62063834EC0A}"/>
          </ac:spMkLst>
        </pc:spChg>
        <pc:spChg chg="del">
          <ac:chgData name="Sinha, Bipin K SBOBNG-PTIV/IPT" userId="7fbfafda-e874-46ed-86b5-08a580e9601c" providerId="ADAL" clId="{CAB8BF2D-EA1E-4B04-9B78-BE1546ED3ECF}" dt="2023-03-29T12:02:59.651" v="534" actId="478"/>
          <ac:spMkLst>
            <pc:docMk/>
            <pc:sldMk cId="731345089" sldId="389"/>
            <ac:spMk id="3" creationId="{B741E621-9057-7275-FDAC-2803B50E3CD8}"/>
          </ac:spMkLst>
        </pc:spChg>
        <pc:spChg chg="add">
          <ac:chgData name="Sinha, Bipin K SBOBNG-PTIV/IPT" userId="7fbfafda-e874-46ed-86b5-08a580e9601c" providerId="ADAL" clId="{CAB8BF2D-EA1E-4B04-9B78-BE1546ED3ECF}" dt="2023-03-29T12:10:10.624" v="577" actId="11529"/>
          <ac:spMkLst>
            <pc:docMk/>
            <pc:sldMk cId="731345089" sldId="389"/>
            <ac:spMk id="21" creationId="{D417C9A6-AC43-ECBA-7C00-C008EB7C15E3}"/>
          </ac:spMkLst>
        </pc:spChg>
        <pc:spChg chg="add mod">
          <ac:chgData name="Sinha, Bipin K SBOBNG-PTIV/IPT" userId="7fbfafda-e874-46ed-86b5-08a580e9601c" providerId="ADAL" clId="{CAB8BF2D-EA1E-4B04-9B78-BE1546ED3ECF}" dt="2023-03-29T12:13:38.242" v="596" actId="108"/>
          <ac:spMkLst>
            <pc:docMk/>
            <pc:sldMk cId="731345089" sldId="389"/>
            <ac:spMk id="33" creationId="{9123C9F3-4578-5C0C-5700-6751BB732F11}"/>
          </ac:spMkLst>
        </pc:spChg>
        <pc:spChg chg="add mod">
          <ac:chgData name="Sinha, Bipin K SBOBNG-PTIV/IPT" userId="7fbfafda-e874-46ed-86b5-08a580e9601c" providerId="ADAL" clId="{CAB8BF2D-EA1E-4B04-9B78-BE1546ED3ECF}" dt="2023-03-29T12:15:44.094" v="633" actId="1076"/>
          <ac:spMkLst>
            <pc:docMk/>
            <pc:sldMk cId="731345089" sldId="389"/>
            <ac:spMk id="34" creationId="{31B3850F-5761-EF78-8799-3272C666D206}"/>
          </ac:spMkLst>
        </pc:spChg>
        <pc:picChg chg="add mod">
          <ac:chgData name="Sinha, Bipin K SBOBNG-PTIV/IPT" userId="7fbfafda-e874-46ed-86b5-08a580e9601c" providerId="ADAL" clId="{CAB8BF2D-EA1E-4B04-9B78-BE1546ED3ECF}" dt="2023-03-29T12:17:04.358" v="638" actId="1440"/>
          <ac:picMkLst>
            <pc:docMk/>
            <pc:sldMk cId="731345089" sldId="389"/>
            <ac:picMk id="8" creationId="{8AE47A68-8C44-989E-B02A-269EB7359682}"/>
          </ac:picMkLst>
        </pc:picChg>
        <pc:picChg chg="add mod">
          <ac:chgData name="Sinha, Bipin K SBOBNG-PTIV/IPT" userId="7fbfafda-e874-46ed-86b5-08a580e9601c" providerId="ADAL" clId="{CAB8BF2D-EA1E-4B04-9B78-BE1546ED3ECF}" dt="2023-03-29T12:11:32.595" v="582" actId="1076"/>
          <ac:picMkLst>
            <pc:docMk/>
            <pc:sldMk cId="731345089" sldId="389"/>
            <ac:picMk id="10" creationId="{3B21F8F6-DF4C-ABD1-0B46-7B0A5D7DE2A8}"/>
          </ac:picMkLst>
        </pc:picChg>
        <pc:picChg chg="add mod">
          <ac:chgData name="Sinha, Bipin K SBOBNG-PTIV/IPT" userId="7fbfafda-e874-46ed-86b5-08a580e9601c" providerId="ADAL" clId="{CAB8BF2D-EA1E-4B04-9B78-BE1546ED3ECF}" dt="2023-03-29T12:08:42.899" v="570" actId="1440"/>
          <ac:picMkLst>
            <pc:docMk/>
            <pc:sldMk cId="731345089" sldId="389"/>
            <ac:picMk id="12" creationId="{7045999C-A55F-1185-C8A3-105CC05E2A13}"/>
          </ac:picMkLst>
        </pc:picChg>
        <pc:picChg chg="add mod">
          <ac:chgData name="Sinha, Bipin K SBOBNG-PTIV/IPT" userId="7fbfafda-e874-46ed-86b5-08a580e9601c" providerId="ADAL" clId="{CAB8BF2D-EA1E-4B04-9B78-BE1546ED3ECF}" dt="2023-03-29T12:09:28.121" v="573" actId="108"/>
          <ac:picMkLst>
            <pc:docMk/>
            <pc:sldMk cId="731345089" sldId="389"/>
            <ac:picMk id="14" creationId="{7C4A5154-B8AD-7C72-1D26-DAAF6230ED84}"/>
          </ac:picMkLst>
        </pc:picChg>
        <pc:picChg chg="add mod">
          <ac:chgData name="Sinha, Bipin K SBOBNG-PTIV/IPT" userId="7fbfafda-e874-46ed-86b5-08a580e9601c" providerId="ADAL" clId="{CAB8BF2D-EA1E-4B04-9B78-BE1546ED3ECF}" dt="2023-03-29T12:08:53.439" v="571" actId="108"/>
          <ac:picMkLst>
            <pc:docMk/>
            <pc:sldMk cId="731345089" sldId="389"/>
            <ac:picMk id="16" creationId="{DBA4948A-9007-EDF1-85D0-18531D878C0D}"/>
          </ac:picMkLst>
        </pc:picChg>
        <pc:picChg chg="add mod">
          <ac:chgData name="Sinha, Bipin K SBOBNG-PTIV/IPT" userId="7fbfafda-e874-46ed-86b5-08a580e9601c" providerId="ADAL" clId="{CAB8BF2D-EA1E-4B04-9B78-BE1546ED3ECF}" dt="2023-03-29T12:09:34.681" v="574" actId="108"/>
          <ac:picMkLst>
            <pc:docMk/>
            <pc:sldMk cId="731345089" sldId="389"/>
            <ac:picMk id="18" creationId="{7A0FAB81-479C-285E-987A-805C01BDFAA1}"/>
          </ac:picMkLst>
        </pc:picChg>
        <pc:picChg chg="add mod">
          <ac:chgData name="Sinha, Bipin K SBOBNG-PTIV/IPT" userId="7fbfafda-e874-46ed-86b5-08a580e9601c" providerId="ADAL" clId="{CAB8BF2D-EA1E-4B04-9B78-BE1546ED3ECF}" dt="2023-03-29T12:09:35.587" v="575" actId="108"/>
          <ac:picMkLst>
            <pc:docMk/>
            <pc:sldMk cId="731345089" sldId="389"/>
            <ac:picMk id="20" creationId="{5D82C2B2-8E03-6785-EC94-D39E7A800083}"/>
          </ac:picMkLst>
        </pc:picChg>
        <pc:cxnChg chg="add mod">
          <ac:chgData name="Sinha, Bipin K SBOBNG-PTIV/IPT" userId="7fbfafda-e874-46ed-86b5-08a580e9601c" providerId="ADAL" clId="{CAB8BF2D-EA1E-4B04-9B78-BE1546ED3ECF}" dt="2023-03-29T12:11:32.595" v="582" actId="1076"/>
          <ac:cxnSpMkLst>
            <pc:docMk/>
            <pc:sldMk cId="731345089" sldId="389"/>
            <ac:cxnSpMk id="23" creationId="{C79DBF2D-3AAF-46B2-0C01-223BD93C09A1}"/>
          </ac:cxnSpMkLst>
        </pc:cxnChg>
        <pc:cxnChg chg="add del">
          <ac:chgData name="Sinha, Bipin K SBOBNG-PTIV/IPT" userId="7fbfafda-e874-46ed-86b5-08a580e9601c" providerId="ADAL" clId="{CAB8BF2D-EA1E-4B04-9B78-BE1546ED3ECF}" dt="2023-03-29T12:14:05.629" v="597" actId="478"/>
          <ac:cxnSpMkLst>
            <pc:docMk/>
            <pc:sldMk cId="731345089" sldId="389"/>
            <ac:cxnSpMk id="25" creationId="{ECD6F44B-D2E2-E687-33C9-FDC07251D1CE}"/>
          </ac:cxnSpMkLst>
        </pc:cxnChg>
        <pc:cxnChg chg="add mod">
          <ac:chgData name="Sinha, Bipin K SBOBNG-PTIV/IPT" userId="7fbfafda-e874-46ed-86b5-08a580e9601c" providerId="ADAL" clId="{CAB8BF2D-EA1E-4B04-9B78-BE1546ED3ECF}" dt="2023-03-29T12:13:22.910" v="592" actId="108"/>
          <ac:cxnSpMkLst>
            <pc:docMk/>
            <pc:sldMk cId="731345089" sldId="389"/>
            <ac:cxnSpMk id="28" creationId="{D27827C2-56C0-927D-ED2E-13A5E58E3E56}"/>
          </ac:cxnSpMkLst>
        </pc:cxnChg>
        <pc:cxnChg chg="add mod">
          <ac:chgData name="Sinha, Bipin K SBOBNG-PTIV/IPT" userId="7fbfafda-e874-46ed-86b5-08a580e9601c" providerId="ADAL" clId="{CAB8BF2D-EA1E-4B04-9B78-BE1546ED3ECF}" dt="2023-03-29T12:13:30.207" v="593" actId="108"/>
          <ac:cxnSpMkLst>
            <pc:docMk/>
            <pc:sldMk cId="731345089" sldId="389"/>
            <ac:cxnSpMk id="30" creationId="{C2B2DF2B-14CD-8AF1-8EA4-C0CADBFFAC88}"/>
          </ac:cxnSpMkLst>
        </pc:cxnChg>
        <pc:cxnChg chg="add mod">
          <ac:chgData name="Sinha, Bipin K SBOBNG-PTIV/IPT" userId="7fbfafda-e874-46ed-86b5-08a580e9601c" providerId="ADAL" clId="{CAB8BF2D-EA1E-4B04-9B78-BE1546ED3ECF}" dt="2023-03-29T12:13:34.847" v="595" actId="108"/>
          <ac:cxnSpMkLst>
            <pc:docMk/>
            <pc:sldMk cId="731345089" sldId="389"/>
            <ac:cxnSpMk id="32" creationId="{F0BA8599-EBCA-D380-A2A2-BC7DEC8FA93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14/04/2023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14/04/2023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6</a:t>
            </a:fld>
            <a:endParaRPr lang="en-GB" dirty="0">
              <a:latin typeface="ShellMedium" panose="00000600000000000000" pitchFamily="50" charset="0"/>
            </a:endParaRPr>
          </a:p>
        </p:txBody>
      </p:sp>
    </p:spTree>
    <p:extLst>
      <p:ext uri="{BB962C8B-B14F-4D97-AF65-F5344CB8AC3E}">
        <p14:creationId xmlns:p14="http://schemas.microsoft.com/office/powerpoint/2010/main" val="51329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7</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 Box 11" descr="DRAFT_TAG_0xFFE3">
            <a:extLst>
              <a:ext uri="{FF2B5EF4-FFF2-40B4-BE49-F238E27FC236}">
                <a16:creationId xmlns:a16="http://schemas.microsoft.com/office/drawing/2014/main" id="{B3D9AC72-43F8-4A21-B898-47671E1C1F3A}"/>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4" name="TextBox 13" descr="CONFIDENTIAL_TAG_0xFFEE">
            <a:extLst>
              <a:ext uri="{FF2B5EF4-FFF2-40B4-BE49-F238E27FC236}">
                <a16:creationId xmlns:a16="http://schemas.microsoft.com/office/drawing/2014/main" id="{89F553C5-36B4-47A9-B1FF-9C35BF5D425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 Box 11" descr="DRAFT_TAG_0xFFE3">
            <a:extLst>
              <a:ext uri="{FF2B5EF4-FFF2-40B4-BE49-F238E27FC236}">
                <a16:creationId xmlns:a16="http://schemas.microsoft.com/office/drawing/2014/main" id="{8E8EC177-8134-4F24-AE58-D11DA5E352FB}"/>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28" name="TextBox 27" descr="CONFIDENTIAL_TAG_0xFFEE">
            <a:extLst>
              <a:ext uri="{FF2B5EF4-FFF2-40B4-BE49-F238E27FC236}">
                <a16:creationId xmlns:a16="http://schemas.microsoft.com/office/drawing/2014/main" id="{60D9AD31-3115-4D9D-9281-AB2350D336A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 Box 11" descr="DRAFT_TAG_0xFFE3">
            <a:extLst>
              <a:ext uri="{FF2B5EF4-FFF2-40B4-BE49-F238E27FC236}">
                <a16:creationId xmlns:a16="http://schemas.microsoft.com/office/drawing/2014/main" id="{D916CDE1-2ADE-455C-9B00-F33D14C408E2}"/>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2" name="TextBox 11" descr="CONFIDENTIAL_TAG_0xFFEE">
            <a:extLst>
              <a:ext uri="{FF2B5EF4-FFF2-40B4-BE49-F238E27FC236}">
                <a16:creationId xmlns:a16="http://schemas.microsoft.com/office/drawing/2014/main" id="{04E5E909-C371-4DD3-99D9-78EF21C518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2" name="Text Box 11" descr="DRAFT_TAG_0xFFE3">
            <a:extLst>
              <a:ext uri="{FF2B5EF4-FFF2-40B4-BE49-F238E27FC236}">
                <a16:creationId xmlns:a16="http://schemas.microsoft.com/office/drawing/2014/main" id="{92D65B28-1F68-45BD-9AF0-D6C93814D89E}"/>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4" name="TextBox 13" descr="CONFIDENTIAL_TAG_0xFFEE">
            <a:extLst>
              <a:ext uri="{FF2B5EF4-FFF2-40B4-BE49-F238E27FC236}">
                <a16:creationId xmlns:a16="http://schemas.microsoft.com/office/drawing/2014/main" id="{7C803F40-E98C-4081-8764-03DB4FE1DF4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6" name="Text Box 11" descr="DRAFT_TAG_0xFFE3">
            <a:extLst>
              <a:ext uri="{FF2B5EF4-FFF2-40B4-BE49-F238E27FC236}">
                <a16:creationId xmlns:a16="http://schemas.microsoft.com/office/drawing/2014/main" id="{93AEF068-ED99-4B35-85B8-51E0F9210EFB}"/>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8" name="TextBox 7" descr="CONFIDENTIAL_TAG_0xFFEE">
            <a:extLst>
              <a:ext uri="{FF2B5EF4-FFF2-40B4-BE49-F238E27FC236}">
                <a16:creationId xmlns:a16="http://schemas.microsoft.com/office/drawing/2014/main" id="{E17A8C10-6A32-4CD0-9AF6-0CA1B58D375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7" name="Text Box 11" descr="DRAFT_TAG_0xFFE3">
            <a:extLst>
              <a:ext uri="{FF2B5EF4-FFF2-40B4-BE49-F238E27FC236}">
                <a16:creationId xmlns:a16="http://schemas.microsoft.com/office/drawing/2014/main" id="{8FEECDEA-D1E4-4446-94D9-4A993FBBD1C8}"/>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B6BE97A0-B898-4472-B625-757401AC39A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 Box 11" descr="DRAFT_TAG_0xFFE3">
            <a:extLst>
              <a:ext uri="{FF2B5EF4-FFF2-40B4-BE49-F238E27FC236}">
                <a16:creationId xmlns:a16="http://schemas.microsoft.com/office/drawing/2014/main" id="{D58FDBD8-12BE-4A30-8E9A-276E1FD25B15}"/>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7" name="TextBox 6" descr="CONFIDENTIAL_TAG_0xFFEE">
            <a:extLst>
              <a:ext uri="{FF2B5EF4-FFF2-40B4-BE49-F238E27FC236}">
                <a16:creationId xmlns:a16="http://schemas.microsoft.com/office/drawing/2014/main" id="{97BED184-0D75-4C82-88CA-5696DE50423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 Box 11" descr="DRAFT_TAG_0xFFE3">
            <a:extLst>
              <a:ext uri="{FF2B5EF4-FFF2-40B4-BE49-F238E27FC236}">
                <a16:creationId xmlns:a16="http://schemas.microsoft.com/office/drawing/2014/main" id="{451C45E1-D1D3-481A-BDAA-B84477BCEEEA}"/>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5" name="TextBox 14" descr="CONFIDENTIAL_TAG_0xFFEE">
            <a:extLst>
              <a:ext uri="{FF2B5EF4-FFF2-40B4-BE49-F238E27FC236}">
                <a16:creationId xmlns:a16="http://schemas.microsoft.com/office/drawing/2014/main" id="{C372146E-D877-42E9-96EA-178B4A6673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 Box 11" descr="DRAFT_TAG_0xFFE3">
            <a:extLst>
              <a:ext uri="{FF2B5EF4-FFF2-40B4-BE49-F238E27FC236}">
                <a16:creationId xmlns:a16="http://schemas.microsoft.com/office/drawing/2014/main" id="{715B30DE-99DF-4485-8BE4-489769082EC5}"/>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6" name="TextBox 15" descr="CONFIDENTIAL_TAG_0xFFEE">
            <a:extLst>
              <a:ext uri="{FF2B5EF4-FFF2-40B4-BE49-F238E27FC236}">
                <a16:creationId xmlns:a16="http://schemas.microsoft.com/office/drawing/2014/main" id="{CC261901-BA07-4454-8B7C-2B2A4F2E87B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 Box 11" descr="DRAFT_TAG_0xFFE3">
            <a:extLst>
              <a:ext uri="{FF2B5EF4-FFF2-40B4-BE49-F238E27FC236}">
                <a16:creationId xmlns:a16="http://schemas.microsoft.com/office/drawing/2014/main" id="{63EEB079-E4B2-49CB-8DD6-86E27DF26DD6}"/>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6" name="TextBox 15" descr="CONFIDENTIAL_TAG_0xFFEE">
            <a:extLst>
              <a:ext uri="{FF2B5EF4-FFF2-40B4-BE49-F238E27FC236}">
                <a16:creationId xmlns:a16="http://schemas.microsoft.com/office/drawing/2014/main" id="{D25C8FF4-7A40-4FA6-9D15-751BFA807EB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 Box 11" descr="DRAFT_TAG_0xFFE3">
            <a:extLst>
              <a:ext uri="{FF2B5EF4-FFF2-40B4-BE49-F238E27FC236}">
                <a16:creationId xmlns:a16="http://schemas.microsoft.com/office/drawing/2014/main" id="{F178A073-B5EB-48D8-8CEA-F3B131DE7AE3}"/>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F68FBAB0-029C-4C70-89AD-9B6CB6D914A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 Box 11" descr="DRAFT_TAG_0xFFE3">
            <a:extLst>
              <a:ext uri="{FF2B5EF4-FFF2-40B4-BE49-F238E27FC236}">
                <a16:creationId xmlns:a16="http://schemas.microsoft.com/office/drawing/2014/main" id="{CD869155-90C1-405C-8F64-681B3F9A85B7}"/>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12" name="TextBox 11" descr="CONFIDENTIAL_TAG_0xFFEE">
            <a:extLst>
              <a:ext uri="{FF2B5EF4-FFF2-40B4-BE49-F238E27FC236}">
                <a16:creationId xmlns:a16="http://schemas.microsoft.com/office/drawing/2014/main" id="{8A752B7E-1C3D-43D5-8684-810294FCE3B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 Box 11" descr="DRAFT_TAG_0xFFE3">
            <a:extLst>
              <a:ext uri="{FF2B5EF4-FFF2-40B4-BE49-F238E27FC236}">
                <a16:creationId xmlns:a16="http://schemas.microsoft.com/office/drawing/2014/main" id="{7231B274-7945-4D0A-9C14-328676CF23DA}"/>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8" name="TextBox 7" descr="CONFIDENTIAL_TAG_0xFFEE">
            <a:extLst>
              <a:ext uri="{FF2B5EF4-FFF2-40B4-BE49-F238E27FC236}">
                <a16:creationId xmlns:a16="http://schemas.microsoft.com/office/drawing/2014/main" id="{8B84BCD0-C443-40A0-967C-DA86264CAD7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 Box 11" descr="DRAFT_TAG_0xFFE3">
            <a:extLst>
              <a:ext uri="{FF2B5EF4-FFF2-40B4-BE49-F238E27FC236}">
                <a16:creationId xmlns:a16="http://schemas.microsoft.com/office/drawing/2014/main" id="{0186BE50-F2DF-4976-B26A-37D1ED61120D}"/>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9A798128-4335-4041-B61D-26C4A320448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 Box 11" descr="DRAFT_TAG_0xFFE3">
            <a:extLst>
              <a:ext uri="{FF2B5EF4-FFF2-40B4-BE49-F238E27FC236}">
                <a16:creationId xmlns:a16="http://schemas.microsoft.com/office/drawing/2014/main" id="{D4D7AD6C-3833-4364-AFE1-EFEBDF5EB855}"/>
              </a:ext>
            </a:extLst>
          </p:cNvPr>
          <p:cNvSpPr txBox="1">
            <a:spLocks noChangeArrowheads="1"/>
          </p:cNvSpPr>
          <p:nvPr userDrawn="1"/>
        </p:nvSpPr>
        <p:spPr bwMode="auto">
          <a:xfrm>
            <a:off x="10545400" y="49895"/>
            <a:ext cx="1123950" cy="168275"/>
          </a:xfrm>
          <a:prstGeom prst="rect">
            <a:avLst/>
          </a:prstGeom>
          <a:noFill/>
          <a:ln w="9525" algn="ctr">
            <a:noFill/>
            <a:miter lim="800000"/>
            <a:headEnd/>
            <a:tailEnd/>
          </a:ln>
          <a:effectLst/>
        </p:spPr>
        <p:txBody>
          <a:bodyPr lIns="0" tIns="0" rIns="0" anchor="b">
            <a:spAutoFit/>
          </a:bodyPr>
          <a:lstStyle/>
          <a:p>
            <a:pPr algn="r" fontAlgn="auto">
              <a:spcBef>
                <a:spcPts val="0"/>
              </a:spcBef>
              <a:spcAft>
                <a:spcPts val="0"/>
              </a:spcAft>
              <a:defRPr/>
            </a:pPr>
            <a:r>
              <a:rPr lang="en-GB" sz="800" dirty="0">
                <a:solidFill>
                  <a:schemeClr val="accent2"/>
                </a:solidFill>
                <a:latin typeface="+mn-lt"/>
              </a:rPr>
              <a:t>DRAFT DOCUMENT</a:t>
            </a:r>
          </a:p>
        </p:txBody>
      </p:sp>
      <p:sp>
        <p:nvSpPr>
          <p:cNvPr id="9" name="TextBox 8" descr="CONFIDENTIAL_TAG_0xFFEE">
            <a:extLst>
              <a:ext uri="{FF2B5EF4-FFF2-40B4-BE49-F238E27FC236}">
                <a16:creationId xmlns:a16="http://schemas.microsoft.com/office/drawing/2014/main" id="{E2320148-36A6-493A-BAE8-254F0F3C46B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2022</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AI based proactive system administration</a:t>
            </a:r>
          </a:p>
        </p:txBody>
      </p:sp>
      <p:sp>
        <p:nvSpPr>
          <p:cNvPr id="23" name="Subtitle 22"/>
          <p:cNvSpPr>
            <a:spLocks noGrp="1"/>
          </p:cNvSpPr>
          <p:nvPr>
            <p:ph type="subTitle" idx="1"/>
          </p:nvPr>
        </p:nvSpPr>
        <p:spPr/>
        <p:txBody>
          <a:bodyPr/>
          <a:lstStyle/>
          <a:p>
            <a:r>
              <a:rPr lang="en-GB" dirty="0"/>
              <a:t>  </a:t>
            </a:r>
          </a:p>
        </p:txBody>
      </p:sp>
      <p:sp>
        <p:nvSpPr>
          <p:cNvPr id="24" name="Text Placeholder 23"/>
          <p:cNvSpPr>
            <a:spLocks noGrp="1"/>
          </p:cNvSpPr>
          <p:nvPr>
            <p:ph type="body" sz="quarter" idx="10"/>
          </p:nvPr>
        </p:nvSpPr>
        <p:spPr/>
        <p:txBody>
          <a:bodyPr/>
          <a:lstStyle/>
          <a:p>
            <a:r>
              <a:rPr lang="en-GB" dirty="0"/>
              <a:t>Bipin Sinha</a:t>
            </a:r>
          </a:p>
        </p:txBody>
      </p:sp>
      <p:sp>
        <p:nvSpPr>
          <p:cNvPr id="25" name="Text Placeholder 24"/>
          <p:cNvSpPr>
            <a:spLocks noGrp="1"/>
          </p:cNvSpPr>
          <p:nvPr>
            <p:ph type="body" sz="quarter" idx="11"/>
          </p:nvPr>
        </p:nvSpPr>
        <p:spPr/>
        <p:txBody>
          <a:bodyPr/>
          <a:lstStyle/>
          <a:p>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August 2022</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06EB-8A00-CAA4-EAD0-7AA2C4BAA485}"/>
              </a:ext>
            </a:extLst>
          </p:cNvPr>
          <p:cNvSpPr>
            <a:spLocks noGrp="1"/>
          </p:cNvSpPr>
          <p:nvPr>
            <p:ph type="title"/>
          </p:nvPr>
        </p:nvSpPr>
        <p:spPr/>
        <p:txBody>
          <a:bodyPr/>
          <a:lstStyle/>
          <a:p>
            <a:r>
              <a:rPr lang="en-GB" dirty="0"/>
              <a:t>Use Case: Proactive System Administration </a:t>
            </a:r>
          </a:p>
        </p:txBody>
      </p:sp>
      <p:sp>
        <p:nvSpPr>
          <p:cNvPr id="3" name="Content Placeholder 2">
            <a:extLst>
              <a:ext uri="{FF2B5EF4-FFF2-40B4-BE49-F238E27FC236}">
                <a16:creationId xmlns:a16="http://schemas.microsoft.com/office/drawing/2014/main" id="{C693A1D3-7F4F-3B6F-9DDB-5C963C455A75}"/>
              </a:ext>
            </a:extLst>
          </p:cNvPr>
          <p:cNvSpPr>
            <a:spLocks noGrp="1"/>
          </p:cNvSpPr>
          <p:nvPr>
            <p:ph sz="quarter" idx="11"/>
          </p:nvPr>
        </p:nvSpPr>
        <p:spPr>
          <a:xfrm>
            <a:off x="508000" y="1528763"/>
            <a:ext cx="11171238" cy="4940437"/>
          </a:xfrm>
        </p:spPr>
        <p:txBody>
          <a:bodyPr/>
          <a:lstStyle/>
          <a:p>
            <a:r>
              <a:rPr lang="en-GB" dirty="0"/>
              <a:t>Business Case: With the help of various trace files, how can we take deep dive into system and enable system administrator for proactive system administration to reduce unplanned outages</a:t>
            </a:r>
          </a:p>
          <a:p>
            <a:endParaRPr lang="en-GB" dirty="0"/>
          </a:p>
          <a:p>
            <a:r>
              <a:rPr lang="en-GB" dirty="0"/>
              <a:t>Solution: We can use AI to understand various traces of system and develop chatbot which will provide deeper insight of system. This will enable system admin to focused on business critical issues more and make system stable proactively even before landing into unplanned outages.</a:t>
            </a:r>
          </a:p>
          <a:p>
            <a:endParaRPr lang="en-GB" dirty="0"/>
          </a:p>
          <a:p>
            <a:r>
              <a:rPr lang="en-GB" dirty="0"/>
              <a:t>Business Benefit:</a:t>
            </a:r>
          </a:p>
          <a:p>
            <a:pPr marL="342900" indent="-342900">
              <a:buAutoNum type="arabicPeriod"/>
            </a:pPr>
            <a:r>
              <a:rPr lang="en-GB" dirty="0"/>
              <a:t>System Admin will have deeper insight about error which could lead to system outage even before it is raised by user.</a:t>
            </a:r>
          </a:p>
          <a:p>
            <a:pPr marL="342900" indent="-342900">
              <a:buAutoNum type="arabicPeriod"/>
            </a:pPr>
            <a:r>
              <a:rPr lang="en-GB" dirty="0"/>
              <a:t>System admin will be able to focus more on business critical rather on technically visible issues.</a:t>
            </a:r>
          </a:p>
          <a:p>
            <a:pPr marL="342900" indent="-342900">
              <a:buAutoNum type="arabicPeriod"/>
            </a:pPr>
            <a:r>
              <a:rPr lang="en-GB" dirty="0"/>
              <a:t>Focused approach while solving system error which will potentially reduce the overall unplanned outages of system.</a:t>
            </a:r>
          </a:p>
          <a:p>
            <a:endParaRPr lang="en-GB" dirty="0"/>
          </a:p>
          <a:p>
            <a:endParaRPr lang="en-GB" dirty="0"/>
          </a:p>
        </p:txBody>
      </p:sp>
      <p:sp>
        <p:nvSpPr>
          <p:cNvPr id="4" name="Date Placeholder 3">
            <a:extLst>
              <a:ext uri="{FF2B5EF4-FFF2-40B4-BE49-F238E27FC236}">
                <a16:creationId xmlns:a16="http://schemas.microsoft.com/office/drawing/2014/main" id="{2705A594-DCCD-51CA-83DF-F986A18B8EE7}"/>
              </a:ext>
            </a:extLst>
          </p:cNvPr>
          <p:cNvSpPr>
            <a:spLocks noGrp="1"/>
          </p:cNvSpPr>
          <p:nvPr>
            <p:ph type="dt" sz="half" idx="2"/>
          </p:nvPr>
        </p:nvSpPr>
        <p:spPr/>
        <p:txBody>
          <a:bodyPr/>
          <a:lstStyle/>
          <a:p>
            <a:pPr>
              <a:defRPr/>
            </a:pPr>
            <a:r>
              <a:rPr lang="en-GB" noProof="1"/>
              <a:t>August 2022</a:t>
            </a:r>
          </a:p>
        </p:txBody>
      </p:sp>
      <p:sp>
        <p:nvSpPr>
          <p:cNvPr id="5" name="Slide Number Placeholder 4">
            <a:extLst>
              <a:ext uri="{FF2B5EF4-FFF2-40B4-BE49-F238E27FC236}">
                <a16:creationId xmlns:a16="http://schemas.microsoft.com/office/drawing/2014/main" id="{D22A7B38-E7A1-0E55-C6F4-14FBBE304F6B}"/>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6" name="Footer Placeholder 5">
            <a:extLst>
              <a:ext uri="{FF2B5EF4-FFF2-40B4-BE49-F238E27FC236}">
                <a16:creationId xmlns:a16="http://schemas.microsoft.com/office/drawing/2014/main" id="{E1098982-1C9B-C311-C410-3650FFDE6A90}"/>
              </a:ext>
            </a:extLst>
          </p:cNvPr>
          <p:cNvSpPr>
            <a:spLocks noGrp="1"/>
          </p:cNvSpPr>
          <p:nvPr>
            <p:ph type="ftr" sz="quarter" idx="3"/>
          </p:nvPr>
        </p:nvSpPr>
        <p:spPr/>
        <p:txBody>
          <a:bodyPr/>
          <a:lstStyle/>
          <a:p>
            <a:pPr>
              <a:defRPr/>
            </a:pPr>
            <a:r>
              <a:rPr lang="en-GB" noProof="1"/>
              <a:t> </a:t>
            </a:r>
          </a:p>
        </p:txBody>
      </p:sp>
    </p:spTree>
    <p:extLst>
      <p:ext uri="{BB962C8B-B14F-4D97-AF65-F5344CB8AC3E}">
        <p14:creationId xmlns:p14="http://schemas.microsoft.com/office/powerpoint/2010/main" val="33114195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2A77-1740-40A5-B445-D8096B1DEF5E}"/>
              </a:ext>
            </a:extLst>
          </p:cNvPr>
          <p:cNvSpPr>
            <a:spLocks noGrp="1"/>
          </p:cNvSpPr>
          <p:nvPr>
            <p:ph type="title"/>
          </p:nvPr>
        </p:nvSpPr>
        <p:spPr/>
        <p:txBody>
          <a:bodyPr/>
          <a:lstStyle/>
          <a:p>
            <a:r>
              <a:rPr lang="en-GB" sz="3600" dirty="0"/>
              <a:t>AI Solution High-level View</a:t>
            </a:r>
          </a:p>
        </p:txBody>
      </p:sp>
      <p:sp>
        <p:nvSpPr>
          <p:cNvPr id="3" name="Content Placeholder 2">
            <a:extLst>
              <a:ext uri="{FF2B5EF4-FFF2-40B4-BE49-F238E27FC236}">
                <a16:creationId xmlns:a16="http://schemas.microsoft.com/office/drawing/2014/main" id="{4963BBBB-855B-41AA-926A-DDDC4AE7F6F4}"/>
              </a:ext>
            </a:extLst>
          </p:cNvPr>
          <p:cNvSpPr>
            <a:spLocks noGrp="1"/>
          </p:cNvSpPr>
          <p:nvPr>
            <p:ph sz="quarter" idx="11"/>
          </p:nvPr>
        </p:nvSpPr>
        <p:spPr/>
        <p:txBody>
          <a:bodyPr/>
          <a:lstStyle/>
          <a:p>
            <a:pPr marL="285750" lvl="1" indent="-285750">
              <a:buFont typeface="Wingdings" panose="05000000000000000000" pitchFamily="2" charset="2"/>
              <a:buChar char="q"/>
            </a:pPr>
            <a:r>
              <a:rPr lang="en-GB" sz="2400" dirty="0"/>
              <a:t>We can use AI as our helper to solve this complex issue.</a:t>
            </a:r>
          </a:p>
          <a:p>
            <a:pPr marL="285750" indent="-285750">
              <a:buFont typeface="Wingdings" panose="05000000000000000000" pitchFamily="2" charset="2"/>
              <a:buChar char="q"/>
            </a:pPr>
            <a:r>
              <a:rPr lang="en-GB" sz="2400" dirty="0"/>
              <a:t>Since all input data is in the form of text, so we can use Text mining and Graph mining algorithms to solve these problems.</a:t>
            </a:r>
          </a:p>
          <a:p>
            <a:pPr marL="285750" indent="-285750">
              <a:buFont typeface="Wingdings" panose="05000000000000000000" pitchFamily="2" charset="2"/>
              <a:buChar char="q"/>
            </a:pPr>
            <a:r>
              <a:rPr lang="en-GB" sz="2400" dirty="0"/>
              <a:t>We can develop chat bot which can answer queries related to given content. Based on capacity of platform, AI can scan large numbers of document at a time and answer our queries quickly.</a:t>
            </a:r>
          </a:p>
          <a:p>
            <a:pPr marL="285750" indent="-285750">
              <a:buFont typeface="Wingdings" panose="05000000000000000000" pitchFamily="2" charset="2"/>
              <a:buChar char="q"/>
            </a:pPr>
            <a:r>
              <a:rPr lang="en-GB" sz="2400" dirty="0"/>
              <a:t>Stream analytics can be used to query on dynamically generated massages.</a:t>
            </a:r>
          </a:p>
        </p:txBody>
      </p:sp>
      <p:sp>
        <p:nvSpPr>
          <p:cNvPr id="4" name="Date Placeholder 3">
            <a:extLst>
              <a:ext uri="{FF2B5EF4-FFF2-40B4-BE49-F238E27FC236}">
                <a16:creationId xmlns:a16="http://schemas.microsoft.com/office/drawing/2014/main" id="{7ACF3928-1E40-4A61-A4C4-7534C12ECBCE}"/>
              </a:ext>
            </a:extLst>
          </p:cNvPr>
          <p:cNvSpPr>
            <a:spLocks noGrp="1"/>
          </p:cNvSpPr>
          <p:nvPr>
            <p:ph type="dt" sz="half" idx="2"/>
          </p:nvPr>
        </p:nvSpPr>
        <p:spPr/>
        <p:txBody>
          <a:bodyPr/>
          <a:lstStyle/>
          <a:p>
            <a:pPr>
              <a:defRPr/>
            </a:pPr>
            <a:r>
              <a:rPr lang="en-GB" noProof="1"/>
              <a:t>August 2022</a:t>
            </a:r>
          </a:p>
        </p:txBody>
      </p:sp>
      <p:sp>
        <p:nvSpPr>
          <p:cNvPr id="5" name="Slide Number Placeholder 4">
            <a:extLst>
              <a:ext uri="{FF2B5EF4-FFF2-40B4-BE49-F238E27FC236}">
                <a16:creationId xmlns:a16="http://schemas.microsoft.com/office/drawing/2014/main" id="{88480BCE-02A0-4696-956D-FC7504363380}"/>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6" name="Footer Placeholder 5">
            <a:extLst>
              <a:ext uri="{FF2B5EF4-FFF2-40B4-BE49-F238E27FC236}">
                <a16:creationId xmlns:a16="http://schemas.microsoft.com/office/drawing/2014/main" id="{7EBC4831-DADE-4D0A-A7C7-24DE1F0353EB}"/>
              </a:ext>
            </a:extLst>
          </p:cNvPr>
          <p:cNvSpPr>
            <a:spLocks noGrp="1"/>
          </p:cNvSpPr>
          <p:nvPr>
            <p:ph type="ftr" sz="quarter" idx="3"/>
          </p:nvPr>
        </p:nvSpPr>
        <p:spPr/>
        <p:txBody>
          <a:bodyPr/>
          <a:lstStyle/>
          <a:p>
            <a:pPr>
              <a:defRPr/>
            </a:pPr>
            <a:r>
              <a:rPr lang="en-GB" noProof="1"/>
              <a:t> </a:t>
            </a:r>
          </a:p>
        </p:txBody>
      </p:sp>
    </p:spTree>
    <p:extLst>
      <p:ext uri="{BB962C8B-B14F-4D97-AF65-F5344CB8AC3E}">
        <p14:creationId xmlns:p14="http://schemas.microsoft.com/office/powerpoint/2010/main" val="365591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1920-27F2-4E46-A4B5-FE9B979E1854}"/>
              </a:ext>
            </a:extLst>
          </p:cNvPr>
          <p:cNvSpPr>
            <a:spLocks noGrp="1"/>
          </p:cNvSpPr>
          <p:nvPr>
            <p:ph type="title"/>
          </p:nvPr>
        </p:nvSpPr>
        <p:spPr/>
        <p:txBody>
          <a:bodyPr/>
          <a:lstStyle/>
          <a:p>
            <a:r>
              <a:rPr lang="en-GB" dirty="0"/>
              <a:t>High Level Architecture of NLP QA system (CDQA)</a:t>
            </a:r>
          </a:p>
        </p:txBody>
      </p:sp>
      <p:sp>
        <p:nvSpPr>
          <p:cNvPr id="4" name="Date Placeholder 3">
            <a:extLst>
              <a:ext uri="{FF2B5EF4-FFF2-40B4-BE49-F238E27FC236}">
                <a16:creationId xmlns:a16="http://schemas.microsoft.com/office/drawing/2014/main" id="{EFEAB504-0FE5-4F57-99BC-57AABAB9B29C}"/>
              </a:ext>
            </a:extLst>
          </p:cNvPr>
          <p:cNvSpPr>
            <a:spLocks noGrp="1"/>
          </p:cNvSpPr>
          <p:nvPr>
            <p:ph type="dt" sz="half" idx="2"/>
          </p:nvPr>
        </p:nvSpPr>
        <p:spPr/>
        <p:txBody>
          <a:bodyPr/>
          <a:lstStyle/>
          <a:p>
            <a:pPr>
              <a:defRPr/>
            </a:pPr>
            <a:r>
              <a:rPr lang="en-GB" noProof="1"/>
              <a:t>August 2022</a:t>
            </a:r>
          </a:p>
        </p:txBody>
      </p:sp>
      <p:sp>
        <p:nvSpPr>
          <p:cNvPr id="5" name="Slide Number Placeholder 4">
            <a:extLst>
              <a:ext uri="{FF2B5EF4-FFF2-40B4-BE49-F238E27FC236}">
                <a16:creationId xmlns:a16="http://schemas.microsoft.com/office/drawing/2014/main" id="{45AE380D-5A91-4DE7-84CC-BACE21A0F8FE}"/>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6" name="Footer Placeholder 5">
            <a:extLst>
              <a:ext uri="{FF2B5EF4-FFF2-40B4-BE49-F238E27FC236}">
                <a16:creationId xmlns:a16="http://schemas.microsoft.com/office/drawing/2014/main" id="{91E36E5B-CEE3-4175-81F9-B18625C364D8}"/>
              </a:ext>
            </a:extLst>
          </p:cNvPr>
          <p:cNvSpPr>
            <a:spLocks noGrp="1"/>
          </p:cNvSpPr>
          <p:nvPr>
            <p:ph type="ftr" sz="quarter" idx="3"/>
          </p:nvPr>
        </p:nvSpPr>
        <p:spPr/>
        <p:txBody>
          <a:bodyPr/>
          <a:lstStyle/>
          <a:p>
            <a:pPr>
              <a:defRPr/>
            </a:pPr>
            <a:r>
              <a:rPr lang="en-GB" noProof="1"/>
              <a:t> </a:t>
            </a:r>
          </a:p>
        </p:txBody>
      </p:sp>
      <p:grpSp>
        <p:nvGrpSpPr>
          <p:cNvPr id="35" name="Group 34">
            <a:extLst>
              <a:ext uri="{FF2B5EF4-FFF2-40B4-BE49-F238E27FC236}">
                <a16:creationId xmlns:a16="http://schemas.microsoft.com/office/drawing/2014/main" id="{30B10DEC-A4B3-4A56-99E5-5EFDE74790D7}"/>
              </a:ext>
            </a:extLst>
          </p:cNvPr>
          <p:cNvGrpSpPr/>
          <p:nvPr/>
        </p:nvGrpSpPr>
        <p:grpSpPr>
          <a:xfrm>
            <a:off x="746233" y="3263117"/>
            <a:ext cx="10746715" cy="2690410"/>
            <a:chOff x="199696" y="1560446"/>
            <a:chExt cx="10746715" cy="2690410"/>
          </a:xfrm>
        </p:grpSpPr>
        <p:pic>
          <p:nvPicPr>
            <p:cNvPr id="8" name="Graphic 7" descr="User with solid fill">
              <a:extLst>
                <a:ext uri="{FF2B5EF4-FFF2-40B4-BE49-F238E27FC236}">
                  <a16:creationId xmlns:a16="http://schemas.microsoft.com/office/drawing/2014/main" id="{B72AF604-6286-4F02-B92F-F826E358D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137" y="3544008"/>
              <a:ext cx="706848" cy="706848"/>
            </a:xfrm>
            <a:prstGeom prst="rect">
              <a:avLst/>
            </a:prstGeom>
          </p:spPr>
        </p:pic>
        <p:sp>
          <p:nvSpPr>
            <p:cNvPr id="9" name="Rectangle 8">
              <a:extLst>
                <a:ext uri="{FF2B5EF4-FFF2-40B4-BE49-F238E27FC236}">
                  <a16:creationId xmlns:a16="http://schemas.microsoft.com/office/drawing/2014/main" id="{27FB0C7B-BB3B-4C63-BC22-5BA6C236E78C}"/>
                </a:ext>
              </a:extLst>
            </p:cNvPr>
            <p:cNvSpPr/>
            <p:nvPr/>
          </p:nvSpPr>
          <p:spPr>
            <a:xfrm>
              <a:off x="199696" y="1560448"/>
              <a:ext cx="1870841" cy="1046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Question Processing</a:t>
              </a:r>
            </a:p>
          </p:txBody>
        </p:sp>
        <p:sp>
          <p:nvSpPr>
            <p:cNvPr id="10" name="Rectangle 9">
              <a:extLst>
                <a:ext uri="{FF2B5EF4-FFF2-40B4-BE49-F238E27FC236}">
                  <a16:creationId xmlns:a16="http://schemas.microsoft.com/office/drawing/2014/main" id="{2D534634-19E7-45ED-B435-78FC98EF794C}"/>
                </a:ext>
              </a:extLst>
            </p:cNvPr>
            <p:cNvSpPr/>
            <p:nvPr/>
          </p:nvSpPr>
          <p:spPr>
            <a:xfrm>
              <a:off x="8987606" y="1560448"/>
              <a:ext cx="1870841" cy="1046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Answer Processing</a:t>
              </a:r>
            </a:p>
          </p:txBody>
        </p:sp>
        <p:sp>
          <p:nvSpPr>
            <p:cNvPr id="11" name="Rectangle 10">
              <a:extLst>
                <a:ext uri="{FF2B5EF4-FFF2-40B4-BE49-F238E27FC236}">
                  <a16:creationId xmlns:a16="http://schemas.microsoft.com/office/drawing/2014/main" id="{80B5D364-108C-4BE2-94BE-F051ACF7562D}"/>
                </a:ext>
              </a:extLst>
            </p:cNvPr>
            <p:cNvSpPr/>
            <p:nvPr/>
          </p:nvSpPr>
          <p:spPr>
            <a:xfrm>
              <a:off x="6093619" y="1560446"/>
              <a:ext cx="1870841" cy="1046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Knowledge Graph Queries</a:t>
              </a:r>
            </a:p>
          </p:txBody>
        </p:sp>
        <p:sp>
          <p:nvSpPr>
            <p:cNvPr id="12" name="Rectangle 11">
              <a:extLst>
                <a:ext uri="{FF2B5EF4-FFF2-40B4-BE49-F238E27FC236}">
                  <a16:creationId xmlns:a16="http://schemas.microsoft.com/office/drawing/2014/main" id="{EF2A9BF8-50B0-4B1F-9C63-F8D7BD95BE81}"/>
                </a:ext>
              </a:extLst>
            </p:cNvPr>
            <p:cNvSpPr/>
            <p:nvPr/>
          </p:nvSpPr>
          <p:spPr>
            <a:xfrm>
              <a:off x="3090041" y="1560447"/>
              <a:ext cx="1870841" cy="1046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Keyword Extraction</a:t>
              </a:r>
            </a:p>
          </p:txBody>
        </p:sp>
        <p:sp>
          <p:nvSpPr>
            <p:cNvPr id="13" name="Rectangle 12">
              <a:extLst>
                <a:ext uri="{FF2B5EF4-FFF2-40B4-BE49-F238E27FC236}">
                  <a16:creationId xmlns:a16="http://schemas.microsoft.com/office/drawing/2014/main" id="{1DA1EF64-610C-44B9-9616-7C68EDD7E5E8}"/>
                </a:ext>
              </a:extLst>
            </p:cNvPr>
            <p:cNvSpPr/>
            <p:nvPr/>
          </p:nvSpPr>
          <p:spPr>
            <a:xfrm>
              <a:off x="3090041" y="2678677"/>
              <a:ext cx="1870841" cy="1046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Question Type Detection</a:t>
              </a:r>
            </a:p>
          </p:txBody>
        </p:sp>
        <p:sp>
          <p:nvSpPr>
            <p:cNvPr id="14" name="Oval 13">
              <a:extLst>
                <a:ext uri="{FF2B5EF4-FFF2-40B4-BE49-F238E27FC236}">
                  <a16:creationId xmlns:a16="http://schemas.microsoft.com/office/drawing/2014/main" id="{6CD5446F-D29E-4F78-A152-9B2E06EBEBE1}"/>
                </a:ext>
              </a:extLst>
            </p:cNvPr>
            <p:cNvSpPr/>
            <p:nvPr/>
          </p:nvSpPr>
          <p:spPr>
            <a:xfrm>
              <a:off x="8892358" y="2994867"/>
              <a:ext cx="2054053" cy="752475"/>
            </a:xfrm>
            <a:prstGeom prst="ellipse">
              <a:avLst/>
            </a:prstGeom>
            <a:ln>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r>
                <a:rPr lang="en-GB" sz="1600" dirty="0"/>
                <a:t>Answer</a:t>
              </a:r>
            </a:p>
          </p:txBody>
        </p:sp>
        <p:cxnSp>
          <p:nvCxnSpPr>
            <p:cNvPr id="16" name="Straight Arrow Connector 15">
              <a:extLst>
                <a:ext uri="{FF2B5EF4-FFF2-40B4-BE49-F238E27FC236}">
                  <a16:creationId xmlns:a16="http://schemas.microsoft.com/office/drawing/2014/main" id="{6D64235B-AC81-46C5-B27E-57FCDB2E001F}"/>
                </a:ext>
              </a:extLst>
            </p:cNvPr>
            <p:cNvCxnSpPr>
              <a:cxnSpLocks/>
            </p:cNvCxnSpPr>
            <p:nvPr/>
          </p:nvCxnSpPr>
          <p:spPr>
            <a:xfrm flipH="1" flipV="1">
              <a:off x="1128984" y="2666310"/>
              <a:ext cx="6132" cy="9514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F50C8F82-7E2C-4FCF-B2BD-AF42A587A8B2}"/>
                </a:ext>
              </a:extLst>
            </p:cNvPr>
            <p:cNvCxnSpPr>
              <a:stCxn id="9" idx="3"/>
              <a:endCxn id="12" idx="1"/>
            </p:cNvCxnSpPr>
            <p:nvPr/>
          </p:nvCxnSpPr>
          <p:spPr>
            <a:xfrm flipV="1">
              <a:off x="2070537" y="2083796"/>
              <a:ext cx="101950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50E4B018-FE1A-4593-BEB6-537AD3F91A94}"/>
                </a:ext>
              </a:extLst>
            </p:cNvPr>
            <p:cNvCxnSpPr/>
            <p:nvPr/>
          </p:nvCxnSpPr>
          <p:spPr>
            <a:xfrm flipV="1">
              <a:off x="4960882" y="2091796"/>
              <a:ext cx="101950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12623582-7D29-473C-B439-BD8EBD240209}"/>
                </a:ext>
              </a:extLst>
            </p:cNvPr>
            <p:cNvCxnSpPr/>
            <p:nvPr/>
          </p:nvCxnSpPr>
          <p:spPr>
            <a:xfrm flipV="1">
              <a:off x="7964460" y="2081287"/>
              <a:ext cx="101950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58167A85-5FEE-4D4A-B8A7-1330A9201B97}"/>
                </a:ext>
              </a:extLst>
            </p:cNvPr>
            <p:cNvCxnSpPr>
              <a:cxnSpLocks/>
            </p:cNvCxnSpPr>
            <p:nvPr/>
          </p:nvCxnSpPr>
          <p:spPr>
            <a:xfrm flipV="1">
              <a:off x="1142561" y="3225665"/>
              <a:ext cx="1957743"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17C06E63-899E-4ABE-B5E9-0BCE5FE39BBA}"/>
                </a:ext>
              </a:extLst>
            </p:cNvPr>
            <p:cNvCxnSpPr>
              <a:stCxn id="13" idx="3"/>
              <a:endCxn id="11" idx="2"/>
            </p:cNvCxnSpPr>
            <p:nvPr/>
          </p:nvCxnSpPr>
          <p:spPr>
            <a:xfrm flipV="1">
              <a:off x="4960882" y="2607143"/>
              <a:ext cx="2068158" cy="594883"/>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C015D051-7E68-44C5-B738-201F702E98DE}"/>
                </a:ext>
              </a:extLst>
            </p:cNvPr>
            <p:cNvSpPr txBox="1"/>
            <p:nvPr/>
          </p:nvSpPr>
          <p:spPr bwMode="auto">
            <a:xfrm>
              <a:off x="886762" y="2751044"/>
              <a:ext cx="306879" cy="996298"/>
            </a:xfrm>
            <a:prstGeom prst="rect">
              <a:avLst/>
            </a:prstGeom>
            <a:noFill/>
            <a:ln w="9525" algn="ctr">
              <a:noFill/>
              <a:miter lim="800000"/>
              <a:headEnd/>
              <a:tailEnd/>
            </a:ln>
          </p:spPr>
          <p:txBody>
            <a:bodyPr vert="vert"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Question</a:t>
              </a:r>
            </a:p>
          </p:txBody>
        </p:sp>
        <p:cxnSp>
          <p:nvCxnSpPr>
            <p:cNvPr id="34" name="Straight Arrow Connector 33">
              <a:extLst>
                <a:ext uri="{FF2B5EF4-FFF2-40B4-BE49-F238E27FC236}">
                  <a16:creationId xmlns:a16="http://schemas.microsoft.com/office/drawing/2014/main" id="{703FE4A4-8267-43BC-B618-2777BD29CA83}"/>
                </a:ext>
              </a:extLst>
            </p:cNvPr>
            <p:cNvCxnSpPr>
              <a:stCxn id="10" idx="2"/>
              <a:endCxn id="14" idx="0"/>
            </p:cNvCxnSpPr>
            <p:nvPr/>
          </p:nvCxnSpPr>
          <p:spPr>
            <a:xfrm flipH="1">
              <a:off x="9919385" y="2607145"/>
              <a:ext cx="3642" cy="38772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36" name="Flowchart: Multidocument 35">
            <a:extLst>
              <a:ext uri="{FF2B5EF4-FFF2-40B4-BE49-F238E27FC236}">
                <a16:creationId xmlns:a16="http://schemas.microsoft.com/office/drawing/2014/main" id="{286BB307-9C15-4FCD-BE45-99C90CC952F1}"/>
              </a:ext>
            </a:extLst>
          </p:cNvPr>
          <p:cNvSpPr/>
          <p:nvPr/>
        </p:nvSpPr>
        <p:spPr>
          <a:xfrm>
            <a:off x="641131" y="1334814"/>
            <a:ext cx="2448910" cy="1502971"/>
          </a:xfrm>
          <a:prstGeom prst="flowChartMulti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Trace Files</a:t>
            </a:r>
          </a:p>
          <a:p>
            <a:pPr algn="ctr"/>
            <a:r>
              <a:rPr lang="en-GB" sz="1600" dirty="0"/>
              <a:t>Object Dependency </a:t>
            </a:r>
          </a:p>
          <a:p>
            <a:pPr algn="ctr"/>
            <a:r>
              <a:rPr lang="en-GB" sz="1600" dirty="0"/>
              <a:t>Object Severity</a:t>
            </a:r>
          </a:p>
        </p:txBody>
      </p:sp>
      <p:pic>
        <p:nvPicPr>
          <p:cNvPr id="38" name="Graphic 37" descr="Network with solid fill">
            <a:extLst>
              <a:ext uri="{FF2B5EF4-FFF2-40B4-BE49-F238E27FC236}">
                <a16:creationId xmlns:a16="http://schemas.microsoft.com/office/drawing/2014/main" id="{F05A7FA2-C773-4DF2-AA47-340DC121F6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7773" y="1125818"/>
            <a:ext cx="1870841" cy="1870841"/>
          </a:xfrm>
          <a:prstGeom prst="rect">
            <a:avLst/>
          </a:prstGeom>
        </p:spPr>
      </p:pic>
      <p:cxnSp>
        <p:nvCxnSpPr>
          <p:cNvPr id="42" name="Straight Arrow Connector 41">
            <a:extLst>
              <a:ext uri="{FF2B5EF4-FFF2-40B4-BE49-F238E27FC236}">
                <a16:creationId xmlns:a16="http://schemas.microsoft.com/office/drawing/2014/main" id="{9D0209ED-8939-4660-BA84-079D5DD0A94C}"/>
              </a:ext>
            </a:extLst>
          </p:cNvPr>
          <p:cNvCxnSpPr>
            <a:stCxn id="36" idx="3"/>
            <a:endCxn id="38" idx="1"/>
          </p:cNvCxnSpPr>
          <p:nvPr/>
        </p:nvCxnSpPr>
        <p:spPr>
          <a:xfrm flipV="1">
            <a:off x="3090041" y="2061239"/>
            <a:ext cx="3557732" cy="2506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4" name="TextBox 43">
            <a:extLst>
              <a:ext uri="{FF2B5EF4-FFF2-40B4-BE49-F238E27FC236}">
                <a16:creationId xmlns:a16="http://schemas.microsoft.com/office/drawing/2014/main" id="{820D7F91-5E58-42DA-8655-36384667AEE2}"/>
              </a:ext>
            </a:extLst>
          </p:cNvPr>
          <p:cNvSpPr txBox="1"/>
          <p:nvPr/>
        </p:nvSpPr>
        <p:spPr bwMode="auto">
          <a:xfrm>
            <a:off x="3394841" y="1698615"/>
            <a:ext cx="2123090"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t>Knowledge Graph Creation</a:t>
            </a:r>
          </a:p>
        </p:txBody>
      </p:sp>
      <p:cxnSp>
        <p:nvCxnSpPr>
          <p:cNvPr id="46" name="Straight Arrow Connector 45">
            <a:extLst>
              <a:ext uri="{FF2B5EF4-FFF2-40B4-BE49-F238E27FC236}">
                <a16:creationId xmlns:a16="http://schemas.microsoft.com/office/drawing/2014/main" id="{A4E6323D-81E8-441E-8792-F179875FFF5D}"/>
              </a:ext>
            </a:extLst>
          </p:cNvPr>
          <p:cNvCxnSpPr>
            <a:endCxn id="11" idx="0"/>
          </p:cNvCxnSpPr>
          <p:nvPr/>
        </p:nvCxnSpPr>
        <p:spPr>
          <a:xfrm>
            <a:off x="7575577" y="2722179"/>
            <a:ext cx="0" cy="54093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74823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C29-1171-F3C6-C6AF-62063834EC0A}"/>
              </a:ext>
            </a:extLst>
          </p:cNvPr>
          <p:cNvSpPr>
            <a:spLocks noGrp="1"/>
          </p:cNvSpPr>
          <p:nvPr>
            <p:ph type="title"/>
          </p:nvPr>
        </p:nvSpPr>
        <p:spPr/>
        <p:txBody>
          <a:bodyPr/>
          <a:lstStyle/>
          <a:p>
            <a:r>
              <a:rPr lang="en-GB" dirty="0"/>
              <a:t>Demo</a:t>
            </a:r>
          </a:p>
        </p:txBody>
      </p:sp>
      <p:sp>
        <p:nvSpPr>
          <p:cNvPr id="4" name="Date Placeholder 3">
            <a:extLst>
              <a:ext uri="{FF2B5EF4-FFF2-40B4-BE49-F238E27FC236}">
                <a16:creationId xmlns:a16="http://schemas.microsoft.com/office/drawing/2014/main" id="{418C6628-BCD2-529E-E8ED-07DFBA945F49}"/>
              </a:ext>
            </a:extLst>
          </p:cNvPr>
          <p:cNvSpPr>
            <a:spLocks noGrp="1"/>
          </p:cNvSpPr>
          <p:nvPr>
            <p:ph type="dt" sz="half" idx="2"/>
          </p:nvPr>
        </p:nvSpPr>
        <p:spPr/>
        <p:txBody>
          <a:bodyPr/>
          <a:lstStyle/>
          <a:p>
            <a:pPr>
              <a:defRPr/>
            </a:pPr>
            <a:r>
              <a:rPr lang="en-GB" noProof="1"/>
              <a:t>August 2022</a:t>
            </a:r>
          </a:p>
        </p:txBody>
      </p:sp>
      <p:sp>
        <p:nvSpPr>
          <p:cNvPr id="5" name="Slide Number Placeholder 4">
            <a:extLst>
              <a:ext uri="{FF2B5EF4-FFF2-40B4-BE49-F238E27FC236}">
                <a16:creationId xmlns:a16="http://schemas.microsoft.com/office/drawing/2014/main" id="{F626FB7C-307B-F5D4-6A31-F6154E1D496A}"/>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6" name="Footer Placeholder 5">
            <a:extLst>
              <a:ext uri="{FF2B5EF4-FFF2-40B4-BE49-F238E27FC236}">
                <a16:creationId xmlns:a16="http://schemas.microsoft.com/office/drawing/2014/main" id="{EC113761-6AC8-F764-CE4C-68A92B55ED22}"/>
              </a:ext>
            </a:extLst>
          </p:cNvPr>
          <p:cNvSpPr>
            <a:spLocks noGrp="1"/>
          </p:cNvSpPr>
          <p:nvPr>
            <p:ph type="ftr" sz="quarter" idx="3"/>
          </p:nvPr>
        </p:nvSpPr>
        <p:spPr/>
        <p:txBody>
          <a:bodyPr/>
          <a:lstStyle/>
          <a:p>
            <a:pPr>
              <a:defRPr/>
            </a:pPr>
            <a:r>
              <a:rPr lang="en-GB" noProof="1"/>
              <a:t> </a:t>
            </a:r>
          </a:p>
        </p:txBody>
      </p:sp>
      <p:pic>
        <p:nvPicPr>
          <p:cNvPr id="8" name="Picture 7">
            <a:extLst>
              <a:ext uri="{FF2B5EF4-FFF2-40B4-BE49-F238E27FC236}">
                <a16:creationId xmlns:a16="http://schemas.microsoft.com/office/drawing/2014/main" id="{8AE47A68-8C44-989E-B02A-269EB7359682}"/>
              </a:ext>
            </a:extLst>
          </p:cNvPr>
          <p:cNvPicPr>
            <a:picLocks noChangeAspect="1"/>
          </p:cNvPicPr>
          <p:nvPr/>
        </p:nvPicPr>
        <p:blipFill>
          <a:blip r:embed="rId2"/>
          <a:stretch>
            <a:fillRect/>
          </a:stretch>
        </p:blipFill>
        <p:spPr>
          <a:xfrm>
            <a:off x="508000" y="1189002"/>
            <a:ext cx="3959280" cy="17662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3B21F8F6-DF4C-ABD1-0B46-7B0A5D7DE2A8}"/>
              </a:ext>
            </a:extLst>
          </p:cNvPr>
          <p:cNvPicPr>
            <a:picLocks noChangeAspect="1"/>
          </p:cNvPicPr>
          <p:nvPr/>
        </p:nvPicPr>
        <p:blipFill>
          <a:blip r:embed="rId3"/>
          <a:stretch>
            <a:fillRect/>
          </a:stretch>
        </p:blipFill>
        <p:spPr>
          <a:xfrm>
            <a:off x="4854436" y="1092131"/>
            <a:ext cx="2167108" cy="18186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7045999C-A55F-1185-C8A3-105CC05E2A13}"/>
              </a:ext>
            </a:extLst>
          </p:cNvPr>
          <p:cNvPicPr>
            <a:picLocks noChangeAspect="1"/>
          </p:cNvPicPr>
          <p:nvPr/>
        </p:nvPicPr>
        <p:blipFill>
          <a:blip r:embed="rId4"/>
          <a:stretch>
            <a:fillRect/>
          </a:stretch>
        </p:blipFill>
        <p:spPr>
          <a:xfrm>
            <a:off x="8522770" y="981055"/>
            <a:ext cx="3308409" cy="52481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a:extLst>
              <a:ext uri="{FF2B5EF4-FFF2-40B4-BE49-F238E27FC236}">
                <a16:creationId xmlns:a16="http://schemas.microsoft.com/office/drawing/2014/main" id="{7C4A5154-B8AD-7C72-1D26-DAAF6230ED84}"/>
              </a:ext>
            </a:extLst>
          </p:cNvPr>
          <p:cNvPicPr>
            <a:picLocks noChangeAspect="1"/>
          </p:cNvPicPr>
          <p:nvPr/>
        </p:nvPicPr>
        <p:blipFill>
          <a:blip r:embed="rId5"/>
          <a:stretch>
            <a:fillRect/>
          </a:stretch>
        </p:blipFill>
        <p:spPr>
          <a:xfrm>
            <a:off x="6848046" y="3386144"/>
            <a:ext cx="4483330" cy="6350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DBA4948A-9007-EDF1-85D0-18531D878C0D}"/>
              </a:ext>
            </a:extLst>
          </p:cNvPr>
          <p:cNvPicPr>
            <a:picLocks noChangeAspect="1"/>
          </p:cNvPicPr>
          <p:nvPr/>
        </p:nvPicPr>
        <p:blipFill>
          <a:blip r:embed="rId6"/>
          <a:stretch>
            <a:fillRect/>
          </a:stretch>
        </p:blipFill>
        <p:spPr>
          <a:xfrm>
            <a:off x="9089711" y="2160301"/>
            <a:ext cx="1739989" cy="2667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Picture 17">
            <a:extLst>
              <a:ext uri="{FF2B5EF4-FFF2-40B4-BE49-F238E27FC236}">
                <a16:creationId xmlns:a16="http://schemas.microsoft.com/office/drawing/2014/main" id="{7A0FAB81-479C-285E-987A-805C01BDFAA1}"/>
              </a:ext>
            </a:extLst>
          </p:cNvPr>
          <p:cNvPicPr>
            <a:picLocks noChangeAspect="1"/>
          </p:cNvPicPr>
          <p:nvPr/>
        </p:nvPicPr>
        <p:blipFill>
          <a:blip r:embed="rId7"/>
          <a:stretch>
            <a:fillRect/>
          </a:stretch>
        </p:blipFill>
        <p:spPr>
          <a:xfrm>
            <a:off x="760898" y="4525626"/>
            <a:ext cx="10992415" cy="3873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 name="Picture 19">
            <a:extLst>
              <a:ext uri="{FF2B5EF4-FFF2-40B4-BE49-F238E27FC236}">
                <a16:creationId xmlns:a16="http://schemas.microsoft.com/office/drawing/2014/main" id="{5D82C2B2-8E03-6785-EC94-D39E7A800083}"/>
              </a:ext>
            </a:extLst>
          </p:cNvPr>
          <p:cNvPicPr>
            <a:picLocks noChangeAspect="1"/>
          </p:cNvPicPr>
          <p:nvPr/>
        </p:nvPicPr>
        <p:blipFill>
          <a:blip r:embed="rId8"/>
          <a:stretch>
            <a:fillRect/>
          </a:stretch>
        </p:blipFill>
        <p:spPr>
          <a:xfrm>
            <a:off x="686823" y="5388350"/>
            <a:ext cx="10992415" cy="8763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1" name="Arrow: Curved Down 20">
            <a:extLst>
              <a:ext uri="{FF2B5EF4-FFF2-40B4-BE49-F238E27FC236}">
                <a16:creationId xmlns:a16="http://schemas.microsoft.com/office/drawing/2014/main" id="{D417C9A6-AC43-ECBA-7C00-C008EB7C15E3}"/>
              </a:ext>
            </a:extLst>
          </p:cNvPr>
          <p:cNvSpPr/>
          <p:nvPr/>
        </p:nvSpPr>
        <p:spPr>
          <a:xfrm>
            <a:off x="2487640" y="336562"/>
            <a:ext cx="3608360" cy="752475"/>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solidFill>
                <a:schemeClr val="tx1"/>
              </a:solidFill>
            </a:endParaRPr>
          </a:p>
        </p:txBody>
      </p:sp>
      <p:cxnSp>
        <p:nvCxnSpPr>
          <p:cNvPr id="23" name="Straight Arrow Connector 22">
            <a:extLst>
              <a:ext uri="{FF2B5EF4-FFF2-40B4-BE49-F238E27FC236}">
                <a16:creationId xmlns:a16="http://schemas.microsoft.com/office/drawing/2014/main" id="{C79DBF2D-3AAF-46B2-0C01-223BD93C09A1}"/>
              </a:ext>
            </a:extLst>
          </p:cNvPr>
          <p:cNvCxnSpPr>
            <a:stCxn id="10" idx="7"/>
            <a:endCxn id="12" idx="1"/>
          </p:cNvCxnSpPr>
          <p:nvPr/>
        </p:nvCxnSpPr>
        <p:spPr>
          <a:xfrm flipV="1">
            <a:off x="6704178" y="1243464"/>
            <a:ext cx="1818592" cy="115003"/>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D27827C2-56C0-927D-ED2E-13A5E58E3E56}"/>
              </a:ext>
            </a:extLst>
          </p:cNvPr>
          <p:cNvCxnSpPr>
            <a:stCxn id="10" idx="6"/>
            <a:endCxn id="16" idx="1"/>
          </p:cNvCxnSpPr>
          <p:nvPr/>
        </p:nvCxnSpPr>
        <p:spPr>
          <a:xfrm>
            <a:off x="7021544" y="2001461"/>
            <a:ext cx="2068167" cy="292197"/>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C2B2DF2B-14CD-8AF1-8EA4-C0CADBFFAC88}"/>
              </a:ext>
            </a:extLst>
          </p:cNvPr>
          <p:cNvCxnSpPr>
            <a:stCxn id="10" idx="5"/>
            <a:endCxn id="14" idx="0"/>
          </p:cNvCxnSpPr>
          <p:nvPr/>
        </p:nvCxnSpPr>
        <p:spPr>
          <a:xfrm>
            <a:off x="6704178" y="2644454"/>
            <a:ext cx="2385533" cy="741690"/>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F0BA8599-EBCA-D380-A2A2-BC7DEC8FA93B}"/>
              </a:ext>
            </a:extLst>
          </p:cNvPr>
          <p:cNvCxnSpPr>
            <a:stCxn id="10" idx="4"/>
            <a:endCxn id="18" idx="0"/>
          </p:cNvCxnSpPr>
          <p:nvPr/>
        </p:nvCxnSpPr>
        <p:spPr>
          <a:xfrm>
            <a:off x="5937990" y="2910790"/>
            <a:ext cx="319116" cy="1614836"/>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33" name="Arrow: Curved Down 32">
            <a:extLst>
              <a:ext uri="{FF2B5EF4-FFF2-40B4-BE49-F238E27FC236}">
                <a16:creationId xmlns:a16="http://schemas.microsoft.com/office/drawing/2014/main" id="{9123C9F3-4578-5C0C-5700-6751BB732F11}"/>
              </a:ext>
            </a:extLst>
          </p:cNvPr>
          <p:cNvSpPr/>
          <p:nvPr/>
        </p:nvSpPr>
        <p:spPr>
          <a:xfrm rot="5116000">
            <a:off x="11307756" y="5005454"/>
            <a:ext cx="849802" cy="356780"/>
          </a:xfrm>
          <a:prstGeom prst="curvedDownArrow">
            <a:avLst>
              <a:gd name="adj1" fmla="val 25000"/>
              <a:gd name="adj2" fmla="val 50000"/>
              <a:gd name="adj3" fmla="val 19128"/>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sz="1600" dirty="0" err="1">
              <a:solidFill>
                <a:schemeClr val="tx1"/>
              </a:solidFill>
            </a:endParaRPr>
          </a:p>
        </p:txBody>
      </p:sp>
      <p:sp>
        <p:nvSpPr>
          <p:cNvPr id="34" name="TextBox 33">
            <a:extLst>
              <a:ext uri="{FF2B5EF4-FFF2-40B4-BE49-F238E27FC236}">
                <a16:creationId xmlns:a16="http://schemas.microsoft.com/office/drawing/2014/main" id="{31B3850F-5761-EF78-8799-3272C666D206}"/>
              </a:ext>
            </a:extLst>
          </p:cNvPr>
          <p:cNvSpPr txBox="1"/>
          <p:nvPr/>
        </p:nvSpPr>
        <p:spPr bwMode="auto">
          <a:xfrm>
            <a:off x="686823" y="5183844"/>
            <a:ext cx="2939246" cy="30687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dirty="0"/>
              <a:t>Spread of error within system</a:t>
            </a:r>
          </a:p>
        </p:txBody>
      </p:sp>
    </p:spTree>
    <p:extLst>
      <p:ext uri="{BB962C8B-B14F-4D97-AF65-F5344CB8AC3E}">
        <p14:creationId xmlns:p14="http://schemas.microsoft.com/office/powerpoint/2010/main" val="7313450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GB" dirty="0"/>
          </a:p>
        </p:txBody>
      </p:sp>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August 2022</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6</a:t>
            </a:fld>
            <a:endParaRPr lang="en-GB" noProof="1"/>
          </a:p>
        </p:txBody>
      </p:sp>
      <p:sp>
        <p:nvSpPr>
          <p:cNvPr id="6" name="Footer Placeholder 5"/>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42232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625</TotalTime>
  <Words>311</Words>
  <Application>Microsoft Office PowerPoint</Application>
  <PresentationFormat>Widescreen</PresentationFormat>
  <Paragraphs>53</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ShellMedium</vt:lpstr>
      <vt:lpstr>Wingdings</vt:lpstr>
      <vt:lpstr>ShellBold</vt:lpstr>
      <vt:lpstr>Arial</vt:lpstr>
      <vt:lpstr>Shell layouts with footer</vt:lpstr>
      <vt:lpstr>AI based proactive system administration</vt:lpstr>
      <vt:lpstr>Use Case: Proactive System Administration </vt:lpstr>
      <vt:lpstr>AI Solution High-level View</vt:lpstr>
      <vt:lpstr>High Level Architecture of NLP QA system (CDQA)</vt:lpstr>
      <vt:lpstr>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Capability Deck</dc:title>
  <dc:creator>Sinha, Bipin K SBOBNG-PTIV/IPT</dc:creator>
  <cp:lastModifiedBy>Sinha, Bipin K SBOBNG-PTIV/IPT</cp:lastModifiedBy>
  <cp:revision>2</cp:revision>
  <dcterms:created xsi:type="dcterms:W3CDTF">2022-08-02T09:30:45Z</dcterms:created>
  <dcterms:modified xsi:type="dcterms:W3CDTF">2023-04-14T11:53:34Z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