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300" r:id="rId2"/>
    <p:sldId id="301" r:id="rId3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18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19</cp:revision>
  <dcterms:created xsi:type="dcterms:W3CDTF">2025-09-06T08:41:28Z</dcterms:created>
  <dcterms:modified xsi:type="dcterms:W3CDTF">2025-10-19T10:44:34Z</dcterms:modified>
</cp:coreProperties>
</file>