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877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48" y="3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28CA38-3ECF-470A-870B-B1DCF738CCF1}" type="datetimeFigureOut">
              <a:rPr lang="zh-CN" altLang="en-US" smtClean="0"/>
              <a:t>2025/10/19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4D11F6-001F-4399-B938-E3524C5890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12852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4D11F6-001F-4399-B938-E3524C58907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84598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A67E18-76A2-B11E-6389-1F980B7829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26D7D42-4120-AFFB-B0C4-04FA6B4070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7200CF-A5CB-9887-AB0C-F50470AC3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B41C1-BAA6-4120-BEAB-789D04ED3CE7}" type="datetimeFigureOut">
              <a:rPr lang="zh-CN" altLang="en-US" smtClean="0"/>
              <a:t>2025/10/19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E0F7E5-BAA1-35CA-7EFA-260FF0185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45619A-C520-9DFA-41CD-4D2717D92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A40A8-DCCB-44CF-8BF5-E0298EDCF6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3073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1F08D1-A94C-2C8C-79AF-97465760D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848D10F-2828-46A7-7643-2DBE90ECD1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33F20E-F9F7-D5ED-DE42-10299B943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B41C1-BAA6-4120-BEAB-789D04ED3CE7}" type="datetimeFigureOut">
              <a:rPr lang="zh-CN" altLang="en-US" smtClean="0"/>
              <a:t>2025/10/19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32B03F-3AE8-8BB1-2F09-F5D16810D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22139B-A579-2523-0EB3-779F79A23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A40A8-DCCB-44CF-8BF5-E0298EDCF6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7540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5B704E7-A9E1-D0F9-08BA-4417AA9656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3E80333-4CAB-16AA-332E-56970EA1A1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299DA6-1B05-795C-50D9-3B1B48BEF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B41C1-BAA6-4120-BEAB-789D04ED3CE7}" type="datetimeFigureOut">
              <a:rPr lang="zh-CN" altLang="en-US" smtClean="0"/>
              <a:t>2025/10/19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B43394-D1A8-EB7D-432B-8F4E3BB2A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19D538-ED98-9FA8-7C44-841121A1C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A40A8-DCCB-44CF-8BF5-E0298EDCF6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4339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9926C5-596C-4DEE-5B49-9D82EB9E2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3D6712-8F33-CF3D-1793-34DCED74AA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8336D6-1AB3-3D67-43A5-353ABD979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B41C1-BAA6-4120-BEAB-789D04ED3CE7}" type="datetimeFigureOut">
              <a:rPr lang="zh-CN" altLang="en-US" smtClean="0"/>
              <a:t>2025/10/19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02166F-DC8F-4BBA-2FDE-59A5AED44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05FF07-D593-268B-CECB-3217AEF72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A40A8-DCCB-44CF-8BF5-E0298EDCF6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2900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2E298F-E551-A94D-90CD-9A08B834F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7317F08-3C49-E4D2-DE75-FCBE60C07A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72A32A-A74F-4E75-8C9B-33162566C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B41C1-BAA6-4120-BEAB-789D04ED3CE7}" type="datetimeFigureOut">
              <a:rPr lang="zh-CN" altLang="en-US" smtClean="0"/>
              <a:t>2025/10/19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FFFC2D-2246-9646-F7D0-350EB3ACA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071180-15DA-DDAE-0C4F-52E158F94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A40A8-DCCB-44CF-8BF5-E0298EDCF6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0897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D65711-37FB-B399-BE6A-110916912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F988DD-7A2E-C7E3-4B27-9FE6FFBA58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C3C63FB-08C1-033C-E63E-2322D89569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0DC2A32-435A-18E1-3C55-E82FD1CBA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B41C1-BAA6-4120-BEAB-789D04ED3CE7}" type="datetimeFigureOut">
              <a:rPr lang="zh-CN" altLang="en-US" smtClean="0"/>
              <a:t>2025/10/19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D3E0882-6EF2-B672-3EFA-061CD8179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8DB2F76-CD37-EEA2-F862-CAB8D1B1B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A40A8-DCCB-44CF-8BF5-E0298EDCF6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1518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763B51-0A5F-5F00-7148-D588071D0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A3BF97B-D5D2-D316-8CB0-FB963C449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72C8558-DC8E-AF49-D82D-427860E17B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A739DE9-9444-DB2D-6F64-D6175327C3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AA72E5D-4948-6C9C-F31E-528D78B9E1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D3BDCC1-EBE0-15DD-1860-B6E6C63B2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B41C1-BAA6-4120-BEAB-789D04ED3CE7}" type="datetimeFigureOut">
              <a:rPr lang="zh-CN" altLang="en-US" smtClean="0"/>
              <a:t>2025/10/19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95959E8-5579-0270-B8F8-F701F00FE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1A9053C-924D-4D8F-6AFC-F5BC0F11B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A40A8-DCCB-44CF-8BF5-E0298EDCF6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3541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ABE776-379A-19CF-80D1-61E63824D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B0AC344-7ABB-92AF-1DAC-94BFE0CB6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B41C1-BAA6-4120-BEAB-789D04ED3CE7}" type="datetimeFigureOut">
              <a:rPr lang="zh-CN" altLang="en-US" smtClean="0"/>
              <a:t>2025/10/19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001D423-589B-DD8F-C9CF-05E7A3683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894DE38-9039-BBCD-35B4-BEFAFE8C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A40A8-DCCB-44CF-8BF5-E0298EDCF6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8523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BFEA477-5317-E7E2-3270-94E72B651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B41C1-BAA6-4120-BEAB-789D04ED3CE7}" type="datetimeFigureOut">
              <a:rPr lang="zh-CN" altLang="en-US" smtClean="0"/>
              <a:t>2025/10/19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1EBC0A6-1667-2A11-9EFC-5C0D58419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A9DD9F9-DE2E-57AE-43D9-F64A51D9C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A40A8-DCCB-44CF-8BF5-E0298EDCF6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0813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3B970B-FC23-C313-11B2-36D4250A7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17A4F9-56C8-CA52-2DDF-B9D6C53BFA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14B2517-F232-13B8-7ABB-5AB9628B36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D90D700-3AF5-3555-871D-6135121AC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B41C1-BAA6-4120-BEAB-789D04ED3CE7}" type="datetimeFigureOut">
              <a:rPr lang="zh-CN" altLang="en-US" smtClean="0"/>
              <a:t>2025/10/19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C97CCA6-1AB4-C595-C304-3BACFD5A1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91B2492-C5F2-1418-88AA-A054B6C8E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A40A8-DCCB-44CF-8BF5-E0298EDCF6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0467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6FEEFA-17EB-63BD-B907-0643F34AE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D9216D0-9598-A1A0-AC8B-AEF8A55E73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E60B5F8-EFD9-1AEA-E4F9-4B16937B0D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11A59A0-C7C7-C80A-4CF9-C1D5318F9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B41C1-BAA6-4120-BEAB-789D04ED3CE7}" type="datetimeFigureOut">
              <a:rPr lang="zh-CN" altLang="en-US" smtClean="0"/>
              <a:t>2025/10/19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1472C58-14C2-BCCD-E668-056BFD960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78E8ED7-D2FA-0621-CE81-C8A0D2209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A40A8-DCCB-44CF-8BF5-E0298EDCF6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7021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CB10CF1-10F7-C5C8-5AAD-95A5D3F20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3BDC859-C3B0-ACDE-9E77-B2EDCD78B5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1FE7F1-6F89-8EB3-5EB3-B28F7B1ED7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62B41C1-BAA6-4120-BEAB-789D04ED3CE7}" type="datetimeFigureOut">
              <a:rPr lang="zh-CN" altLang="en-US" smtClean="0"/>
              <a:t>2025/10/19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645B7E-1151-4027-945E-4B9D784DDC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345BFE-71B1-9733-EB88-A29ECA1D0E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56A40A8-DCCB-44CF-8BF5-E0298EDCF6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6530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C05D203B-8FA0-6C45-7833-A12A1663F7A8}"/>
              </a:ext>
            </a:extLst>
          </p:cNvPr>
          <p:cNvSpPr/>
          <p:nvPr/>
        </p:nvSpPr>
        <p:spPr>
          <a:xfrm>
            <a:off x="1728953" y="2345557"/>
            <a:ext cx="982717" cy="525517"/>
          </a:xfrm>
          <a:prstGeom prst="roundRect">
            <a:avLst>
              <a:gd name="adj" fmla="val 5263"/>
            </a:avLst>
          </a:prstGeom>
          <a:solidFill>
            <a:srgbClr val="00B0F0">
              <a:alpha val="44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4992942-37B2-CC88-7797-25B4BFD9E934}"/>
              </a:ext>
            </a:extLst>
          </p:cNvPr>
          <p:cNvSpPr txBox="1"/>
          <p:nvPr/>
        </p:nvSpPr>
        <p:spPr>
          <a:xfrm>
            <a:off x="1829819" y="2423649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block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8C742106-FFB1-D74A-2838-520CC9764433}"/>
              </a:ext>
            </a:extLst>
          </p:cNvPr>
          <p:cNvSpPr/>
          <p:nvPr/>
        </p:nvSpPr>
        <p:spPr>
          <a:xfrm>
            <a:off x="4834103" y="2339207"/>
            <a:ext cx="1350798" cy="525517"/>
          </a:xfrm>
          <a:prstGeom prst="roundRect">
            <a:avLst>
              <a:gd name="adj" fmla="val 5263"/>
            </a:avLst>
          </a:prstGeom>
          <a:solidFill>
            <a:schemeClr val="accent3">
              <a:lumMod val="20000"/>
              <a:lumOff val="80000"/>
              <a:alpha val="44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813FD6A-177C-C634-4850-6723F50D54C5}"/>
              </a:ext>
            </a:extLst>
          </p:cNvPr>
          <p:cNvSpPr txBox="1"/>
          <p:nvPr/>
        </p:nvSpPr>
        <p:spPr>
          <a:xfrm>
            <a:off x="5143647" y="2417299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block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 descr="图标&#10;&#10;AI 生成的内容可能不正确。">
            <a:extLst>
              <a:ext uri="{FF2B5EF4-FFF2-40B4-BE49-F238E27FC236}">
                <a16:creationId xmlns:a16="http://schemas.microsoft.com/office/drawing/2014/main" id="{D0ED61A5-931F-B4ED-D970-BF721769BC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4289" y="2692428"/>
            <a:ext cx="279199" cy="27919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00D559A6-E1E0-A31F-6356-C796EAC828E2}"/>
                  </a:ext>
                </a:extLst>
              </p:cNvPr>
              <p:cNvSpPr txBox="1"/>
              <p:nvPr/>
            </p:nvSpPr>
            <p:spPr>
              <a:xfrm>
                <a:off x="2038497" y="609600"/>
                <a:ext cx="36362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00D559A6-E1E0-A31F-6356-C796EAC828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8497" y="609600"/>
                <a:ext cx="363626" cy="369332"/>
              </a:xfrm>
              <a:prstGeom prst="rect">
                <a:avLst/>
              </a:prstGeom>
              <a:blipFill>
                <a:blip r:embed="rId4"/>
                <a:stretch>
                  <a:fillRect l="-8333" r="-3333"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CB95DD63-1B47-CCF2-0F45-2AA3D268CFF1}"/>
              </a:ext>
            </a:extLst>
          </p:cNvPr>
          <p:cNvCxnSpPr>
            <a:cxnSpLocks/>
            <a:stCxn id="8" idx="2"/>
            <a:endCxn id="2" idx="0"/>
          </p:cNvCxnSpPr>
          <p:nvPr/>
        </p:nvCxnSpPr>
        <p:spPr>
          <a:xfrm>
            <a:off x="2220310" y="978932"/>
            <a:ext cx="2" cy="13666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64C044F7-5A43-C300-E03B-CA0BC2E717F9}"/>
                  </a:ext>
                </a:extLst>
              </p:cNvPr>
              <p:cNvSpPr txBox="1"/>
              <p:nvPr/>
            </p:nvSpPr>
            <p:spPr>
              <a:xfrm>
                <a:off x="5385771" y="240268"/>
                <a:ext cx="26173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64C044F7-5A43-C300-E03B-CA0BC2E717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5771" y="240268"/>
                <a:ext cx="261738" cy="369332"/>
              </a:xfrm>
              <a:prstGeom prst="rect">
                <a:avLst/>
              </a:prstGeom>
              <a:blipFill>
                <a:blip r:embed="rId5"/>
                <a:stretch>
                  <a:fillRect l="-25581" r="-23256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CCCBA709-45DD-1E88-7B01-D10A9AD97625}"/>
              </a:ext>
            </a:extLst>
          </p:cNvPr>
          <p:cNvSpPr/>
          <p:nvPr/>
        </p:nvSpPr>
        <p:spPr>
          <a:xfrm>
            <a:off x="4834102" y="978932"/>
            <a:ext cx="1350798" cy="525517"/>
          </a:xfrm>
          <a:prstGeom prst="roundRect">
            <a:avLst>
              <a:gd name="adj" fmla="val 5263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8AA1C8B4-759D-0BB5-DBB0-B06CC55463AA}"/>
              </a:ext>
            </a:extLst>
          </p:cNvPr>
          <p:cNvSpPr txBox="1"/>
          <p:nvPr/>
        </p:nvSpPr>
        <p:spPr>
          <a:xfrm>
            <a:off x="4934969" y="1072413"/>
            <a:ext cx="11964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Zero Conv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F9F905A7-95BB-22E2-DF38-281125D33703}"/>
              </a:ext>
            </a:extLst>
          </p:cNvPr>
          <p:cNvCxnSpPr>
            <a:cxnSpLocks/>
            <a:stCxn id="15" idx="2"/>
            <a:endCxn id="16" idx="0"/>
          </p:cNvCxnSpPr>
          <p:nvPr/>
        </p:nvCxnSpPr>
        <p:spPr>
          <a:xfrm flipH="1">
            <a:off x="5509501" y="609600"/>
            <a:ext cx="7139" cy="3693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04170ABD-9AC6-3C8E-6579-458CD17EB4E4}"/>
              </a:ext>
            </a:extLst>
          </p:cNvPr>
          <p:cNvCxnSpPr>
            <a:cxnSpLocks/>
            <a:stCxn id="16" idx="2"/>
            <a:endCxn id="4" idx="0"/>
          </p:cNvCxnSpPr>
          <p:nvPr/>
        </p:nvCxnSpPr>
        <p:spPr>
          <a:xfrm>
            <a:off x="5509501" y="1504449"/>
            <a:ext cx="1" cy="8347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D72C9434-865A-534D-BD79-9CB622C20C06}"/>
              </a:ext>
            </a:extLst>
          </p:cNvPr>
          <p:cNvSpPr/>
          <p:nvPr/>
        </p:nvSpPr>
        <p:spPr>
          <a:xfrm>
            <a:off x="4834102" y="3659926"/>
            <a:ext cx="1350798" cy="525517"/>
          </a:xfrm>
          <a:prstGeom prst="roundRect">
            <a:avLst>
              <a:gd name="adj" fmla="val 5263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0CDEF4D8-DEB2-F329-83CD-C0BEB343EF21}"/>
              </a:ext>
            </a:extLst>
          </p:cNvPr>
          <p:cNvSpPr txBox="1"/>
          <p:nvPr/>
        </p:nvSpPr>
        <p:spPr>
          <a:xfrm>
            <a:off x="4934969" y="3753407"/>
            <a:ext cx="11964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Zero Conv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713A6A55-2737-BD32-20D0-C5EA485CC7A0}"/>
              </a:ext>
            </a:extLst>
          </p:cNvPr>
          <p:cNvCxnSpPr>
            <a:cxnSpLocks/>
            <a:stCxn id="4" idx="2"/>
            <a:endCxn id="26" idx="0"/>
          </p:cNvCxnSpPr>
          <p:nvPr/>
        </p:nvCxnSpPr>
        <p:spPr>
          <a:xfrm flipH="1">
            <a:off x="5509501" y="2864724"/>
            <a:ext cx="1" cy="7952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95E26FB7-6C3F-1C9B-926D-B7400392F2DA}"/>
              </a:ext>
            </a:extLst>
          </p:cNvPr>
          <p:cNvGrpSpPr/>
          <p:nvPr/>
        </p:nvGrpSpPr>
        <p:grpSpPr>
          <a:xfrm>
            <a:off x="5401544" y="1775988"/>
            <a:ext cx="230191" cy="256775"/>
            <a:chOff x="5281075" y="4315800"/>
            <a:chExt cx="360000" cy="363969"/>
          </a:xfrm>
        </p:grpSpPr>
        <p:sp>
          <p:nvSpPr>
            <p:cNvPr id="32" name="加号 31">
              <a:extLst>
                <a:ext uri="{FF2B5EF4-FFF2-40B4-BE49-F238E27FC236}">
                  <a16:creationId xmlns:a16="http://schemas.microsoft.com/office/drawing/2014/main" id="{17E2C394-89C9-702C-6789-6FAEBBE2C599}"/>
                </a:ext>
              </a:extLst>
            </p:cNvPr>
            <p:cNvSpPr/>
            <p:nvPr/>
          </p:nvSpPr>
          <p:spPr>
            <a:xfrm>
              <a:off x="5281075" y="4319769"/>
              <a:ext cx="360000" cy="360000"/>
            </a:xfrm>
            <a:prstGeom prst="mathPlus">
              <a:avLst>
                <a:gd name="adj1" fmla="val 12933"/>
              </a:avLst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FAF56952-3B22-6F37-AC60-760D1944D6F2}"/>
                </a:ext>
              </a:extLst>
            </p:cNvPr>
            <p:cNvSpPr/>
            <p:nvPr/>
          </p:nvSpPr>
          <p:spPr>
            <a:xfrm>
              <a:off x="5281075" y="4315800"/>
              <a:ext cx="360000" cy="36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C56D55FF-6953-7686-EBC5-8E6974013215}"/>
              </a:ext>
            </a:extLst>
          </p:cNvPr>
          <p:cNvGrpSpPr/>
          <p:nvPr/>
        </p:nvGrpSpPr>
        <p:grpSpPr>
          <a:xfrm>
            <a:off x="2959851" y="3593073"/>
            <a:ext cx="230191" cy="256775"/>
            <a:chOff x="5281075" y="4315800"/>
            <a:chExt cx="360000" cy="363969"/>
          </a:xfrm>
        </p:grpSpPr>
        <p:sp>
          <p:nvSpPr>
            <p:cNvPr id="35" name="加号 34">
              <a:extLst>
                <a:ext uri="{FF2B5EF4-FFF2-40B4-BE49-F238E27FC236}">
                  <a16:creationId xmlns:a16="http://schemas.microsoft.com/office/drawing/2014/main" id="{C95066F8-98D5-DA91-2942-4C6FF3AB453F}"/>
                </a:ext>
              </a:extLst>
            </p:cNvPr>
            <p:cNvSpPr/>
            <p:nvPr/>
          </p:nvSpPr>
          <p:spPr>
            <a:xfrm>
              <a:off x="5281075" y="4319769"/>
              <a:ext cx="360000" cy="360000"/>
            </a:xfrm>
            <a:prstGeom prst="mathPlus">
              <a:avLst>
                <a:gd name="adj1" fmla="val 12933"/>
              </a:avLst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0D6C564A-9733-6945-B133-60AAA9A89764}"/>
                </a:ext>
              </a:extLst>
            </p:cNvPr>
            <p:cNvSpPr/>
            <p:nvPr/>
          </p:nvSpPr>
          <p:spPr>
            <a:xfrm>
              <a:off x="5281075" y="4315800"/>
              <a:ext cx="360000" cy="36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C097A2BE-2C1D-753E-4284-FC85FE1118CD}"/>
              </a:ext>
            </a:extLst>
          </p:cNvPr>
          <p:cNvCxnSpPr>
            <a:cxnSpLocks/>
          </p:cNvCxnSpPr>
          <p:nvPr/>
        </p:nvCxnSpPr>
        <p:spPr>
          <a:xfrm>
            <a:off x="2220308" y="4898800"/>
            <a:ext cx="2" cy="13666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99868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1444</TotalTime>
  <Words>9</Words>
  <Application>Microsoft Office PowerPoint</Application>
  <PresentationFormat>宽屏</PresentationFormat>
  <Paragraphs>7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微软雅黑</vt:lpstr>
      <vt:lpstr>Arial</vt:lpstr>
      <vt:lpstr>Cambria Math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安埠 黄</dc:creator>
  <cp:lastModifiedBy>安埠 黄</cp:lastModifiedBy>
  <cp:revision>6</cp:revision>
  <dcterms:created xsi:type="dcterms:W3CDTF">2025-08-29T09:57:54Z</dcterms:created>
  <dcterms:modified xsi:type="dcterms:W3CDTF">2025-10-19T10:44:41Z</dcterms:modified>
</cp:coreProperties>
</file>