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3" Type="http://schemas.openxmlformats.org/officeDocument/2006/relationships/image" Target="../media/image122.png"/><Relationship Id="rId21" Type="http://schemas.openxmlformats.org/officeDocument/2006/relationships/image" Target="../media/image140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18" Type="http://schemas.openxmlformats.org/officeDocument/2006/relationships/image" Target="../media/image158.png"/><Relationship Id="rId3" Type="http://schemas.openxmlformats.org/officeDocument/2006/relationships/image" Target="../media/image143.png"/><Relationship Id="rId21" Type="http://schemas.openxmlformats.org/officeDocument/2006/relationships/image" Target="../media/image161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19" Type="http://schemas.openxmlformats.org/officeDocument/2006/relationships/image" Target="../media/image159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153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12" Type="http://schemas.openxmlformats.org/officeDocument/2006/relationships/image" Target="../media/image152.png"/><Relationship Id="rId17" Type="http://schemas.openxmlformats.org/officeDocument/2006/relationships/image" Target="../media/image157.png"/><Relationship Id="rId2" Type="http://schemas.openxmlformats.org/officeDocument/2006/relationships/image" Target="../media/image142.png"/><Relationship Id="rId16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11" Type="http://schemas.openxmlformats.org/officeDocument/2006/relationships/image" Target="../media/image151.png"/><Relationship Id="rId5" Type="http://schemas.openxmlformats.org/officeDocument/2006/relationships/image" Target="../media/image145.png"/><Relationship Id="rId15" Type="http://schemas.openxmlformats.org/officeDocument/2006/relationships/image" Target="../media/image155.png"/><Relationship Id="rId10" Type="http://schemas.openxmlformats.org/officeDocument/2006/relationships/image" Target="../media/image150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Relationship Id="rId14" Type="http://schemas.openxmlformats.org/officeDocument/2006/relationships/image" Target="../media/image15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48F5A-7A0C-FE07-FD2A-352E567B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/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FA6162C-2EB0-3141-9886-CB9B3C822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46" y="2603820"/>
                <a:ext cx="438197" cy="369332"/>
              </a:xfrm>
              <a:prstGeom prst="rect">
                <a:avLst/>
              </a:prstGeom>
              <a:blipFill>
                <a:blip r:embed="rId2"/>
                <a:stretch>
                  <a:fillRect l="-15278" r="-2778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/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8DC4B9-9A1A-BEEF-AE8A-043EFC46A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30" y="1102487"/>
                <a:ext cx="411587" cy="369332"/>
              </a:xfrm>
              <a:prstGeom prst="rect">
                <a:avLst/>
              </a:prstGeom>
              <a:blipFill>
                <a:blip r:embed="rId3"/>
                <a:stretch>
                  <a:fillRect l="-16176" r="-58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9459A09-4A7C-B3E3-9199-5F2B26DF13F3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849408" y="1305120"/>
            <a:ext cx="1016672" cy="1483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CE0D37B-5A8B-0199-E276-4E4252F73CC7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2355270" y="1305119"/>
            <a:ext cx="144376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/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FC0F71A-E2AF-9783-CFE0-527A5FE1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851" y="3989781"/>
                <a:ext cx="428322" cy="369332"/>
              </a:xfrm>
              <a:prstGeom prst="rect">
                <a:avLst/>
              </a:prstGeom>
              <a:blipFill>
                <a:blip r:embed="rId4"/>
                <a:stretch>
                  <a:fillRect l="-15714" r="-2857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/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7EDFB72D-7D2A-6858-4B9D-FBF4D53C3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680" y="3989781"/>
                <a:ext cx="1391599" cy="403124"/>
              </a:xfrm>
              <a:prstGeom prst="rect">
                <a:avLst/>
              </a:prstGeom>
              <a:blipFill>
                <a:blip r:embed="rId5"/>
                <a:stretch>
                  <a:fillRect l="-4386" b="-13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/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88294F2-9B2F-8312-6245-DEF7FB61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78" y="1102486"/>
                <a:ext cx="394659" cy="369332"/>
              </a:xfrm>
              <a:prstGeom prst="rect">
                <a:avLst/>
              </a:prstGeom>
              <a:blipFill>
                <a:blip r:embed="rId6"/>
                <a:stretch>
                  <a:fillRect l="-16923" r="-4615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/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4EFBC8C-6B52-2B52-9B14-740C1139D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261659"/>
                <a:ext cx="438773" cy="395429"/>
              </a:xfrm>
              <a:prstGeom prst="rect">
                <a:avLst/>
              </a:prstGeom>
              <a:blipFill>
                <a:blip r:embed="rId7"/>
                <a:stretch>
                  <a:fillRect l="-15278" r="-8333" b="-2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/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13C01D0-6461-E717-9E17-EB39C511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682" y="1973167"/>
                <a:ext cx="444352" cy="369332"/>
              </a:xfrm>
              <a:prstGeom prst="rect">
                <a:avLst/>
              </a:prstGeom>
              <a:blipFill>
                <a:blip r:embed="rId8"/>
                <a:stretch>
                  <a:fillRect l="-15068" r="-2740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/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76ABB66-8C3B-A194-551D-463233521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5" y="198535"/>
                <a:ext cx="1542282" cy="435889"/>
              </a:xfrm>
              <a:prstGeom prst="rect">
                <a:avLst/>
              </a:prstGeom>
              <a:blipFill>
                <a:blip r:embed="rId9"/>
                <a:stretch>
                  <a:fillRect l="-3953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/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03DFD78-7FE5-B01D-64F8-E3875B20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3472" y="1987844"/>
                <a:ext cx="1551900" cy="401072"/>
              </a:xfrm>
              <a:prstGeom prst="rect">
                <a:avLst/>
              </a:prstGeom>
              <a:blipFill>
                <a:blip r:embed="rId10"/>
                <a:stretch>
                  <a:fillRect l="-3922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/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879ADDD-114C-4E59-A7EE-6C2D258C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813" y="2390547"/>
                <a:ext cx="429028" cy="369332"/>
              </a:xfrm>
              <a:prstGeom prst="rect">
                <a:avLst/>
              </a:prstGeom>
              <a:blipFill>
                <a:blip r:embed="rId11"/>
                <a:stretch>
                  <a:fillRect l="-15493" r="-1408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3FA6308-97D7-504E-14B5-F71A5395CB65}"/>
              </a:ext>
            </a:extLst>
          </p:cNvPr>
          <p:cNvSpPr/>
          <p:nvPr/>
        </p:nvSpPr>
        <p:spPr>
          <a:xfrm>
            <a:off x="411211" y="2555384"/>
            <a:ext cx="438197" cy="466203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3FF2B1C9-ED97-1CD2-F18D-537AC898DBBE}"/>
              </a:ext>
            </a:extLst>
          </p:cNvPr>
          <p:cNvSpPr/>
          <p:nvPr/>
        </p:nvSpPr>
        <p:spPr>
          <a:xfrm>
            <a:off x="3400681" y="3984593"/>
            <a:ext cx="668756" cy="500690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BAFDF578-28F4-10EB-B36D-DF0861FF422B}"/>
              </a:ext>
            </a:extLst>
          </p:cNvPr>
          <p:cNvSpPr/>
          <p:nvPr/>
        </p:nvSpPr>
        <p:spPr>
          <a:xfrm>
            <a:off x="7111809" y="179569"/>
            <a:ext cx="753201" cy="52731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0522361-8748-6895-A7EB-7C932D714A69}"/>
              </a:ext>
            </a:extLst>
          </p:cNvPr>
          <p:cNvSpPr/>
          <p:nvPr/>
        </p:nvSpPr>
        <p:spPr>
          <a:xfrm>
            <a:off x="7157041" y="1956702"/>
            <a:ext cx="756789" cy="523749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8A5B4DC-8F9A-CBD1-60D6-970F182F53AB}"/>
              </a:ext>
            </a:extLst>
          </p:cNvPr>
          <p:cNvSpPr/>
          <p:nvPr/>
        </p:nvSpPr>
        <p:spPr>
          <a:xfrm>
            <a:off x="11090483" y="2339048"/>
            <a:ext cx="629803" cy="55655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0A42EEAA-7F74-2F88-B3B7-9938B5D44862}"/>
              </a:ext>
            </a:extLst>
          </p:cNvPr>
          <p:cNvSpPr/>
          <p:nvPr/>
        </p:nvSpPr>
        <p:spPr>
          <a:xfrm>
            <a:off x="1866081" y="3965051"/>
            <a:ext cx="493676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E7916779-9468-EEB3-BC1F-754DF6F08D4D}"/>
              </a:ext>
            </a:extLst>
          </p:cNvPr>
          <p:cNvSpPr/>
          <p:nvPr/>
        </p:nvSpPr>
        <p:spPr>
          <a:xfrm>
            <a:off x="1866080" y="1064025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62B3F09A-0EBA-0530-827C-48F667D30148}"/>
              </a:ext>
            </a:extLst>
          </p:cNvPr>
          <p:cNvSpPr/>
          <p:nvPr/>
        </p:nvSpPr>
        <p:spPr>
          <a:xfrm>
            <a:off x="3799032" y="1064024"/>
            <a:ext cx="489190" cy="48218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561E1CD-C833-DF3E-1A91-543D5CC476A0}"/>
              </a:ext>
            </a:extLst>
          </p:cNvPr>
          <p:cNvSpPr/>
          <p:nvPr/>
        </p:nvSpPr>
        <p:spPr>
          <a:xfrm>
            <a:off x="5511533" y="1934930"/>
            <a:ext cx="650391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5F074020-3FF8-0743-2FB7-BE9E806A7C97}"/>
              </a:ext>
            </a:extLst>
          </p:cNvPr>
          <p:cNvSpPr/>
          <p:nvPr/>
        </p:nvSpPr>
        <p:spPr>
          <a:xfrm>
            <a:off x="5511533" y="179569"/>
            <a:ext cx="65039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9471702-F10D-0724-370B-6271A3C538C0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849408" y="2788486"/>
            <a:ext cx="1016673" cy="1426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A55FA5B5-D85D-3A37-68B6-7D7F6CE1B2A1}"/>
              </a:ext>
            </a:extLst>
          </p:cNvPr>
          <p:cNvCxnSpPr>
            <a:cxnSpLocks/>
            <a:stCxn id="50" idx="3"/>
            <a:endCxn id="82" idx="1"/>
          </p:cNvCxnSpPr>
          <p:nvPr/>
        </p:nvCxnSpPr>
        <p:spPr>
          <a:xfrm>
            <a:off x="2359757" y="4215396"/>
            <a:ext cx="952933" cy="1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AB05111-959F-270F-19D6-0C9E68C267A5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288222" y="443229"/>
            <a:ext cx="1223311" cy="861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FF64793-EEE2-920E-D5D9-8E3444185FB9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4288222" y="1305119"/>
            <a:ext cx="1223311" cy="89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54F744DF-98EB-C4D5-39D4-8F1ED0A2D671}"/>
              </a:ext>
            </a:extLst>
          </p:cNvPr>
          <p:cNvCxnSpPr>
            <a:cxnSpLocks/>
            <a:stCxn id="53" idx="3"/>
            <a:endCxn id="87" idx="1"/>
          </p:cNvCxnSpPr>
          <p:nvPr/>
        </p:nvCxnSpPr>
        <p:spPr>
          <a:xfrm>
            <a:off x="6161924" y="2196805"/>
            <a:ext cx="924552" cy="15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C51E39A-ACF0-F60C-5CEC-6A97D990F79F}"/>
              </a:ext>
            </a:extLst>
          </p:cNvPr>
          <p:cNvCxnSpPr>
            <a:cxnSpLocks/>
            <a:stCxn id="54" idx="3"/>
            <a:endCxn id="85" idx="1"/>
          </p:cNvCxnSpPr>
          <p:nvPr/>
        </p:nvCxnSpPr>
        <p:spPr>
          <a:xfrm flipV="1">
            <a:off x="6161923" y="433868"/>
            <a:ext cx="832626" cy="9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ED90157F-5979-13DD-135B-5E3452228181}"/>
              </a:ext>
            </a:extLst>
          </p:cNvPr>
          <p:cNvSpPr/>
          <p:nvPr/>
        </p:nvSpPr>
        <p:spPr>
          <a:xfrm>
            <a:off x="8039179" y="179569"/>
            <a:ext cx="727950" cy="52731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73C22D5A-0603-BA3E-25C0-9A35F61BAC42}"/>
              </a:ext>
            </a:extLst>
          </p:cNvPr>
          <p:cNvSpPr/>
          <p:nvPr/>
        </p:nvSpPr>
        <p:spPr>
          <a:xfrm>
            <a:off x="8073195" y="1956700"/>
            <a:ext cx="653489" cy="523749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14A213C0-9A7F-E51D-A872-C4BEAA9C8DA7}"/>
              </a:ext>
            </a:extLst>
          </p:cNvPr>
          <p:cNvSpPr/>
          <p:nvPr/>
        </p:nvSpPr>
        <p:spPr>
          <a:xfrm>
            <a:off x="4173767" y="3984591"/>
            <a:ext cx="595429" cy="500690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1E353397-A6D7-9DB3-394C-6D0DBFC69B93}"/>
              </a:ext>
            </a:extLst>
          </p:cNvPr>
          <p:cNvSpPr/>
          <p:nvPr/>
        </p:nvSpPr>
        <p:spPr>
          <a:xfrm>
            <a:off x="3312690" y="3940551"/>
            <a:ext cx="1566865" cy="589466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C944D82-765C-03A9-6126-4BDC69E1E532}"/>
              </a:ext>
            </a:extLst>
          </p:cNvPr>
          <p:cNvSpPr/>
          <p:nvPr/>
        </p:nvSpPr>
        <p:spPr>
          <a:xfrm>
            <a:off x="6994549" y="116111"/>
            <a:ext cx="1822890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FAE458E1-FC2F-3562-AD79-71CEEC7DB152}"/>
              </a:ext>
            </a:extLst>
          </p:cNvPr>
          <p:cNvSpPr/>
          <p:nvPr/>
        </p:nvSpPr>
        <p:spPr>
          <a:xfrm>
            <a:off x="7086476" y="1894049"/>
            <a:ext cx="1730963" cy="635514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2BA1879-BAC2-CD17-7EFE-F55E035B6DBD}"/>
              </a:ext>
            </a:extLst>
          </p:cNvPr>
          <p:cNvCxnSpPr>
            <a:cxnSpLocks/>
            <a:stCxn id="85" idx="3"/>
            <a:endCxn id="48" idx="1"/>
          </p:cNvCxnSpPr>
          <p:nvPr/>
        </p:nvCxnSpPr>
        <p:spPr>
          <a:xfrm>
            <a:off x="8817439" y="433868"/>
            <a:ext cx="2273044" cy="2183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BD7F3D5-CEE6-79A6-C019-8D948C13D361}"/>
              </a:ext>
            </a:extLst>
          </p:cNvPr>
          <p:cNvCxnSpPr>
            <a:cxnSpLocks/>
            <a:stCxn id="82" idx="3"/>
            <a:endCxn id="48" idx="1"/>
          </p:cNvCxnSpPr>
          <p:nvPr/>
        </p:nvCxnSpPr>
        <p:spPr>
          <a:xfrm flipV="1">
            <a:off x="4879555" y="2617325"/>
            <a:ext cx="6210928" cy="1617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A506FE9F-E81D-C7D5-1A8A-7886ECAA1644}"/>
              </a:ext>
            </a:extLst>
          </p:cNvPr>
          <p:cNvCxnSpPr>
            <a:cxnSpLocks/>
            <a:stCxn id="87" idx="3"/>
            <a:endCxn id="48" idx="1"/>
          </p:cNvCxnSpPr>
          <p:nvPr/>
        </p:nvCxnSpPr>
        <p:spPr>
          <a:xfrm>
            <a:off x="8817439" y="2211806"/>
            <a:ext cx="2273044" cy="405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78DF7DA6-9DA3-C6CD-885B-8EDF68D66ABD}"/>
              </a:ext>
            </a:extLst>
          </p:cNvPr>
          <p:cNvSpPr/>
          <p:nvPr/>
        </p:nvSpPr>
        <p:spPr>
          <a:xfrm>
            <a:off x="1692775" y="5084440"/>
            <a:ext cx="433568" cy="459414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245F2E1-57B0-0287-04AC-D824DAE02BBD}"/>
              </a:ext>
            </a:extLst>
          </p:cNvPr>
          <p:cNvSpPr txBox="1"/>
          <p:nvPr/>
        </p:nvSpPr>
        <p:spPr>
          <a:xfrm>
            <a:off x="2308695" y="5084440"/>
            <a:ext cx="2462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Intermediate node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50C78714-5ADC-CC51-109D-B6D96724CA12}"/>
              </a:ext>
            </a:extLst>
          </p:cNvPr>
          <p:cNvSpPr/>
          <p:nvPr/>
        </p:nvSpPr>
        <p:spPr>
          <a:xfrm>
            <a:off x="7721499" y="5084439"/>
            <a:ext cx="433568" cy="459414"/>
          </a:xfrm>
          <a:prstGeom prst="roundRect">
            <a:avLst>
              <a:gd name="adj" fmla="val 0"/>
            </a:avLst>
          </a:prstGeom>
          <a:solidFill>
            <a:srgbClr val="FFC000">
              <a:alpha val="1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1A26E26-A51E-5B3A-9947-C4EA93870C97}"/>
              </a:ext>
            </a:extLst>
          </p:cNvPr>
          <p:cNvSpPr txBox="1"/>
          <p:nvPr/>
        </p:nvSpPr>
        <p:spPr>
          <a:xfrm>
            <a:off x="8362597" y="5084440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leaf node</a:t>
            </a:r>
          </a:p>
        </p:txBody>
      </p:sp>
    </p:spTree>
    <p:extLst>
      <p:ext uri="{BB962C8B-B14F-4D97-AF65-F5344CB8AC3E}">
        <p14:creationId xmlns:p14="http://schemas.microsoft.com/office/powerpoint/2010/main" val="1838379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18AF14F-991C-F999-AC36-4864AE2FB35A}"/>
              </a:ext>
            </a:extLst>
          </p:cNvPr>
          <p:cNvSpPr/>
          <p:nvPr/>
        </p:nvSpPr>
        <p:spPr>
          <a:xfrm>
            <a:off x="1914488" y="4215124"/>
            <a:ext cx="2317824" cy="400111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76A10AF-2E30-A145-9C6A-41A4ED84E6F5}"/>
              </a:ext>
            </a:extLst>
          </p:cNvPr>
          <p:cNvSpPr/>
          <p:nvPr/>
        </p:nvSpPr>
        <p:spPr>
          <a:xfrm>
            <a:off x="1914487" y="5335546"/>
            <a:ext cx="2317825" cy="44235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/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16E941E-25AB-D82C-793A-FE67B183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01" y="5335549"/>
                <a:ext cx="1000595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B6C1C84-D7F4-9CF4-D74D-30BC7152CA02}"/>
              </a:ext>
            </a:extLst>
          </p:cNvPr>
          <p:cNvCxnSpPr>
            <a:cxnSpLocks/>
            <a:stCxn id="42" idx="0"/>
            <a:endCxn id="39" idx="2"/>
          </p:cNvCxnSpPr>
          <p:nvPr/>
        </p:nvCxnSpPr>
        <p:spPr>
          <a:xfrm flipH="1" flipV="1">
            <a:off x="3073400" y="5777901"/>
            <a:ext cx="2231" cy="70614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/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1F52FFC-7C20-52AC-3E5C-DFB5B1F19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421" y="6484050"/>
                <a:ext cx="224420" cy="276999"/>
              </a:xfrm>
              <a:prstGeom prst="rect">
                <a:avLst/>
              </a:prstGeom>
              <a:blipFill>
                <a:blip r:embed="rId3"/>
                <a:stretch>
                  <a:fillRect l="-21622" r="-21622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C41F4E0F-ED02-7458-4D31-B1C6838B45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3218" y="3680488"/>
            <a:ext cx="933" cy="1836086"/>
          </a:xfrm>
          <a:prstGeom prst="curvedConnector3">
            <a:avLst>
              <a:gd name="adj1" fmla="val -35913719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38D2F63F-0D93-4BA1-3E5C-FD1D4E46387D}"/>
              </a:ext>
            </a:extLst>
          </p:cNvPr>
          <p:cNvGrpSpPr/>
          <p:nvPr/>
        </p:nvGrpSpPr>
        <p:grpSpPr>
          <a:xfrm>
            <a:off x="2959851" y="3593073"/>
            <a:ext cx="230191" cy="256775"/>
            <a:chOff x="5281075" y="4315800"/>
            <a:chExt cx="360000" cy="363969"/>
          </a:xfrm>
        </p:grpSpPr>
        <p:sp>
          <p:nvSpPr>
            <p:cNvPr id="45" name="加号 44">
              <a:extLst>
                <a:ext uri="{FF2B5EF4-FFF2-40B4-BE49-F238E27FC236}">
                  <a16:creationId xmlns:a16="http://schemas.microsoft.com/office/drawing/2014/main" id="{D7C4B634-EBF7-711A-D0C5-C6AC2C8CFC23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FBBBF5E7-7074-2901-7A42-B4815459B5F7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00157A2-E70F-854B-63ED-3CFC1C5FC770}"/>
              </a:ext>
            </a:extLst>
          </p:cNvPr>
          <p:cNvCxnSpPr>
            <a:cxnSpLocks/>
            <a:stCxn id="38" idx="0"/>
            <a:endCxn id="46" idx="4"/>
          </p:cNvCxnSpPr>
          <p:nvPr/>
        </p:nvCxnSpPr>
        <p:spPr>
          <a:xfrm flipV="1">
            <a:off x="3073400" y="3847048"/>
            <a:ext cx="1547" cy="36807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577A427-D026-B0FE-56FE-5C935BC9DDA9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3073400" y="4615235"/>
            <a:ext cx="0" cy="72031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C389E1E3-CD9A-AF41-01E7-560BAC7CDF91}"/>
              </a:ext>
            </a:extLst>
          </p:cNvPr>
          <p:cNvSpPr/>
          <p:nvPr/>
        </p:nvSpPr>
        <p:spPr>
          <a:xfrm>
            <a:off x="3009577" y="6042406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5488B9C8-A68D-1A28-0FA2-D07A8955D08A}"/>
              </a:ext>
            </a:extLst>
          </p:cNvPr>
          <p:cNvCxnSpPr>
            <a:cxnSpLocks/>
            <a:stCxn id="49" idx="6"/>
            <a:endCxn id="46" idx="6"/>
          </p:cNvCxnSpPr>
          <p:nvPr/>
        </p:nvCxnSpPr>
        <p:spPr>
          <a:xfrm flipV="1">
            <a:off x="3169022" y="3720061"/>
            <a:ext cx="21020" cy="2402068"/>
          </a:xfrm>
          <a:prstGeom prst="bentConnector3">
            <a:avLst>
              <a:gd name="adj1" fmla="val 831277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9715FA5-5941-79FA-2320-82C6750CB997}"/>
              </a:ext>
            </a:extLst>
          </p:cNvPr>
          <p:cNvCxnSpPr>
            <a:cxnSpLocks/>
          </p:cNvCxnSpPr>
          <p:nvPr/>
        </p:nvCxnSpPr>
        <p:spPr>
          <a:xfrm flipV="1">
            <a:off x="3052486" y="371395"/>
            <a:ext cx="0" cy="369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/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MHA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328DE5B-1D6D-27DF-91A9-D4AD89BB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88" y="4199235"/>
                <a:ext cx="80021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9F34C4A-C54E-557A-5379-0278E6C592D8}"/>
              </a:ext>
            </a:extLst>
          </p:cNvPr>
          <p:cNvSpPr/>
          <p:nvPr/>
        </p:nvSpPr>
        <p:spPr>
          <a:xfrm>
            <a:off x="1904963" y="1380899"/>
            <a:ext cx="2317824" cy="442354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0F488E6F-E993-A2C4-91C2-0FEEFA02A38F}"/>
              </a:ext>
            </a:extLst>
          </p:cNvPr>
          <p:cNvSpPr/>
          <p:nvPr/>
        </p:nvSpPr>
        <p:spPr>
          <a:xfrm>
            <a:off x="1904962" y="2513089"/>
            <a:ext cx="2317825" cy="44235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/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B029A801-E03A-7934-4D91-90EE5B1D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76" y="2513090"/>
                <a:ext cx="100059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5F3DAD7-A3FE-2650-4687-3FC0A6D022B8}"/>
              </a:ext>
            </a:extLst>
          </p:cNvPr>
          <p:cNvCxnSpPr>
            <a:cxnSpLocks/>
            <a:stCxn id="46" idx="0"/>
            <a:endCxn id="95" idx="2"/>
          </p:cNvCxnSpPr>
          <p:nvPr/>
        </p:nvCxnSpPr>
        <p:spPr>
          <a:xfrm flipH="1" flipV="1">
            <a:off x="3063875" y="2955442"/>
            <a:ext cx="11072" cy="6376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06B896C2-0F80-69F5-80C5-5E25612A7BDF}"/>
              </a:ext>
            </a:extLst>
          </p:cNvPr>
          <p:cNvGrpSpPr/>
          <p:nvPr/>
        </p:nvGrpSpPr>
        <p:grpSpPr>
          <a:xfrm>
            <a:off x="2950349" y="740468"/>
            <a:ext cx="212834" cy="268820"/>
            <a:chOff x="5281075" y="4315800"/>
            <a:chExt cx="360000" cy="363969"/>
          </a:xfrm>
        </p:grpSpPr>
        <p:sp>
          <p:nvSpPr>
            <p:cNvPr id="101" name="加号 100">
              <a:extLst>
                <a:ext uri="{FF2B5EF4-FFF2-40B4-BE49-F238E27FC236}">
                  <a16:creationId xmlns:a16="http://schemas.microsoft.com/office/drawing/2014/main" id="{78BDE8FD-4313-7B2F-CCDB-774FEF018299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25135EDF-2C1F-2804-63F7-63E7FF798E8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8B4D0887-BC26-C840-0F06-F2C1417319DD}"/>
              </a:ext>
            </a:extLst>
          </p:cNvPr>
          <p:cNvCxnSpPr>
            <a:cxnSpLocks/>
            <a:stCxn id="94" idx="0"/>
            <a:endCxn id="102" idx="4"/>
          </p:cNvCxnSpPr>
          <p:nvPr/>
        </p:nvCxnSpPr>
        <p:spPr>
          <a:xfrm flipH="1" flipV="1">
            <a:off x="3056766" y="1006357"/>
            <a:ext cx="7109" cy="3745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3D451F0D-81A2-174A-DB8C-FC71FBD78247}"/>
              </a:ext>
            </a:extLst>
          </p:cNvPr>
          <p:cNvCxnSpPr>
            <a:cxnSpLocks/>
            <a:stCxn id="95" idx="0"/>
            <a:endCxn id="94" idx="2"/>
          </p:cNvCxnSpPr>
          <p:nvPr/>
        </p:nvCxnSpPr>
        <p:spPr>
          <a:xfrm flipV="1">
            <a:off x="3063875" y="1823253"/>
            <a:ext cx="0" cy="6898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椭圆 104">
            <a:extLst>
              <a:ext uri="{FF2B5EF4-FFF2-40B4-BE49-F238E27FC236}">
                <a16:creationId xmlns:a16="http://schemas.microsoft.com/office/drawing/2014/main" id="{45583C89-D0C2-F46B-88A9-FEBF4F9ACAD1}"/>
              </a:ext>
            </a:extLst>
          </p:cNvPr>
          <p:cNvSpPr/>
          <p:nvPr/>
        </p:nvSpPr>
        <p:spPr>
          <a:xfrm>
            <a:off x="2994411" y="3262980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2EE5A9F2-C333-D6EE-1A09-E9364889863F}"/>
              </a:ext>
            </a:extLst>
          </p:cNvPr>
          <p:cNvCxnSpPr>
            <a:cxnSpLocks/>
            <a:stCxn id="105" idx="6"/>
            <a:endCxn id="102" idx="6"/>
          </p:cNvCxnSpPr>
          <p:nvPr/>
        </p:nvCxnSpPr>
        <p:spPr>
          <a:xfrm flipV="1">
            <a:off x="3153856" y="873413"/>
            <a:ext cx="9327" cy="2469290"/>
          </a:xfrm>
          <a:prstGeom prst="bentConnector3">
            <a:avLst>
              <a:gd name="adj1" fmla="val 188342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/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FFN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18639DE0-2063-87BA-A77B-C3862CAD6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63" y="1407252"/>
                <a:ext cx="70564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/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2AA6386B-3E1F-36F7-FB75-107FDF983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092" y="56365"/>
                <a:ext cx="209994" cy="276999"/>
              </a:xfrm>
              <a:prstGeom prst="rect">
                <a:avLst/>
              </a:prstGeom>
              <a:blipFill>
                <a:blip r:embed="rId7"/>
                <a:stretch>
                  <a:fillRect l="-26471" r="-235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/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1" dirty="0"/>
                  <a:t>I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𝐧𝐩𝐮𝐭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𝐭𝐞𝐧𝐬𝐨𝐫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512∗512∗128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7279F899-9B53-6D5D-8883-EB73A23D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0" y="6503941"/>
                <a:ext cx="3148298" cy="276999"/>
              </a:xfrm>
              <a:prstGeom prst="rect">
                <a:avLst/>
              </a:prstGeom>
              <a:blipFill>
                <a:blip r:embed="rId8"/>
                <a:stretch>
                  <a:fillRect l="-4651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/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22BF56-44E1-D6BD-B961-043F7C45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894" y="3811487"/>
                <a:ext cx="769441" cy="276999"/>
              </a:xfrm>
              <a:prstGeom prst="rect">
                <a:avLst/>
              </a:prstGeom>
              <a:blipFill>
                <a:blip r:embed="rId9"/>
                <a:stretch>
                  <a:fillRect l="-6349" r="-714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/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head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6109505D-82DA-9E69-E034-2C747772B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9665" y="4398075"/>
                <a:ext cx="1333698" cy="276999"/>
              </a:xfrm>
              <a:prstGeom prst="rect">
                <a:avLst/>
              </a:prstGeom>
              <a:blipFill>
                <a:blip r:embed="rId10"/>
                <a:stretch>
                  <a:fillRect l="-3670" r="-367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/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DD72F48D-F9E9-F6A9-FF48-8EAB8E821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130" y="4912924"/>
                <a:ext cx="2397964" cy="310598"/>
              </a:xfrm>
              <a:prstGeom prst="rect">
                <a:avLst/>
              </a:prstGeom>
              <a:blipFill>
                <a:blip r:embed="rId11"/>
                <a:stretch>
                  <a:fillRect l="-508" b="-21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/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hidden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dim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:512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D2051A0C-F469-1165-CEC7-1DD525665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11" y="911706"/>
                <a:ext cx="1721561" cy="276999"/>
              </a:xfrm>
              <a:prstGeom prst="rect">
                <a:avLst/>
              </a:prstGeom>
              <a:blipFill>
                <a:blip r:embed="rId12"/>
                <a:stretch>
                  <a:fillRect l="-1064" r="-14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/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128∗512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CFA5DD1A-4DB2-7E86-9F93-4E996E7B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854" y="1521364"/>
                <a:ext cx="1525867" cy="280077"/>
              </a:xfrm>
              <a:prstGeom prst="rect">
                <a:avLst/>
              </a:prstGeom>
              <a:blipFill>
                <a:blip r:embed="rId13"/>
                <a:stretch>
                  <a:fillRect l="-3200" t="-2174" r="-80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/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512∗128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DFD2CE48-60D0-4316-4BB5-42E16AD2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3711" y="2073621"/>
                <a:ext cx="1536126" cy="280077"/>
              </a:xfrm>
              <a:prstGeom prst="rect">
                <a:avLst/>
              </a:prstGeom>
              <a:blipFill>
                <a:blip r:embed="rId14"/>
                <a:stretch>
                  <a:fillRect l="-3175" t="-2174" r="-79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/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A2DF72AA-A7B3-DF3B-498A-BA3C107A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910" y="4308152"/>
                <a:ext cx="1175955" cy="369332"/>
              </a:xfrm>
              <a:prstGeom prst="rect">
                <a:avLst/>
              </a:prstGeom>
              <a:blipFill>
                <a:blip r:embed="rId15"/>
                <a:stretch>
                  <a:fillRect r="-3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左大括号 135">
            <a:extLst>
              <a:ext uri="{FF2B5EF4-FFF2-40B4-BE49-F238E27FC236}">
                <a16:creationId xmlns:a16="http://schemas.microsoft.com/office/drawing/2014/main" id="{0519572C-46F2-2439-21BD-EEE4EB64438F}"/>
              </a:ext>
            </a:extLst>
          </p:cNvPr>
          <p:cNvSpPr/>
          <p:nvPr/>
        </p:nvSpPr>
        <p:spPr>
          <a:xfrm>
            <a:off x="7292780" y="3917412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/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0" smtClean="0">
                          <a:latin typeface="Cambria Math" panose="02040503050406030204" pitchFamily="18" charset="0"/>
                        </a:rPr>
                        <m:t>𝐅𝐅𝐍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9648E9DE-EE6B-42D7-C71E-0A201BCD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08" y="1453921"/>
                <a:ext cx="117595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左大括号 137">
            <a:extLst>
              <a:ext uri="{FF2B5EF4-FFF2-40B4-BE49-F238E27FC236}">
                <a16:creationId xmlns:a16="http://schemas.microsoft.com/office/drawing/2014/main" id="{89F1E8ED-2040-12EC-1982-D93AA54BC034}"/>
              </a:ext>
            </a:extLst>
          </p:cNvPr>
          <p:cNvSpPr/>
          <p:nvPr/>
        </p:nvSpPr>
        <p:spPr>
          <a:xfrm>
            <a:off x="6632626" y="1063181"/>
            <a:ext cx="267435" cy="1150811"/>
          </a:xfrm>
          <a:prstGeom prst="leftBrace">
            <a:avLst>
              <a:gd name="adj1" fmla="val 4600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/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BEE8112-28BC-27AC-46A1-0C3112A31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962" y="4631124"/>
                <a:ext cx="232436" cy="276999"/>
              </a:xfrm>
              <a:prstGeom prst="rect">
                <a:avLst/>
              </a:prstGeom>
              <a:blipFill>
                <a:blip r:embed="rId17"/>
                <a:stretch>
                  <a:fillRect l="-30769" r="-2820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/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FA60061-B0AC-0AC1-32B9-65CE49487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0" y="4635925"/>
                <a:ext cx="240450" cy="276999"/>
              </a:xfrm>
              <a:prstGeom prst="rect">
                <a:avLst/>
              </a:prstGeom>
              <a:blipFill>
                <a:blip r:embed="rId18"/>
                <a:stretch>
                  <a:fillRect l="-20000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/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2E00A71-70CC-44D5-516E-DD450737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88" y="4638616"/>
                <a:ext cx="213199" cy="276999"/>
              </a:xfrm>
              <a:prstGeom prst="rect">
                <a:avLst/>
              </a:prstGeom>
              <a:blipFill>
                <a:blip r:embed="rId19"/>
                <a:stretch>
                  <a:fillRect l="-22857" r="-2571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/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B09DFC-1DBF-D70E-9530-501C5B5D4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64" y="3858403"/>
                <a:ext cx="232436" cy="276999"/>
              </a:xfrm>
              <a:prstGeom prst="rect">
                <a:avLst/>
              </a:prstGeom>
              <a:blipFill>
                <a:blip r:embed="rId20"/>
                <a:stretch>
                  <a:fillRect l="-23684" r="-2105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/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B72D4A7-D267-139F-BC5B-2E84BC28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963" y="3375373"/>
                <a:ext cx="209993" cy="276999"/>
              </a:xfrm>
              <a:prstGeom prst="rect">
                <a:avLst/>
              </a:prstGeom>
              <a:blipFill>
                <a:blip r:embed="rId21"/>
                <a:stretch>
                  <a:fillRect l="-26471" r="-2352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/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521D3AC-BD6D-92AD-9B50-7D8913345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76" y="1100689"/>
                <a:ext cx="245260" cy="276999"/>
              </a:xfrm>
              <a:prstGeom prst="rect">
                <a:avLst/>
              </a:prstGeom>
              <a:blipFill>
                <a:blip r:embed="rId22"/>
                <a:stretch>
                  <a:fillRect l="-22500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9430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E4E9C8EC-1FD3-C73C-833C-8ADF769FB375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9498FCE-A3A1-B7CA-95DA-FA6A00A1EE16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4C7ADC-CEF1-040F-5131-B284F1CDF5E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56618B-5808-7771-53C1-DDEA4DDAD514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EB0E7-D50F-5ADA-15D8-CAD73E5E9941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21B6DD4-9A0A-B772-21A4-D0E1026138F0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F2727909-92A4-E990-AA42-6200676496EB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863196-6007-08D5-E5B8-BC3B7F2A90F8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6BE4FB8-FE08-A6F0-7E37-B07CEFB9AFFD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1D1F6FC-0793-BC1F-79DB-240C0D86FC71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E70D476-EE1D-4C31-1945-112934A7C0B0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8DAE69F-9A41-35E1-8FD8-DB228DE0FB5A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D0ED4B5B-61D2-7D6D-B08B-3F5FE6EABC5C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3C5419F-912C-2B70-230A-B9C9B5401842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ABF9D0-042E-148F-6F62-647ABAE2B241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1586C82-F8EE-0A8F-43E3-00BAC3FC60D5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9B388-A242-CD1F-6CFC-2E191850B0C5}"/>
              </a:ext>
            </a:extLst>
          </p:cNvPr>
          <p:cNvCxnSpPr>
            <a:cxnSpLocks/>
          </p:cNvCxnSpPr>
          <p:nvPr/>
        </p:nvCxnSpPr>
        <p:spPr>
          <a:xfrm>
            <a:off x="525516" y="1455683"/>
            <a:ext cx="1019503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4504FB2-1E97-A2E4-914C-6B382C93D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4C70D0F-ECBF-EE10-905D-96CAE086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395D92EC-D078-DFC2-5713-62355E8CC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8E0277D-0A3C-7BC9-5409-387DC2A1A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47791D3-ED04-9B7F-8F22-9DEEBFDF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667D6F4-C106-EE7D-8FAF-5386F9743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AE1465-0883-7D15-5E36-55D6BF658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B3656A7-08B8-1E9E-D2A2-13B15789F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BFC895B-A80F-3C40-7758-14DEA588D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C7CCE97-B802-641C-6E0B-C497F4A3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7C4CE2C-B462-CB97-DF20-26EDCC444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865E825D-D438-CE2B-78E5-E6BAEC2F1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9D0B2E8-FC24-2419-622C-3541B6712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0FF9AF1-3080-E547-C262-20BC79E43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7CB8CE-E2BF-7BB1-BA41-C8D5C58D0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F0C419-8561-539B-88F8-370664A07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B43301B-0D93-91F6-E7CA-728235284C1E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08C24989-FD59-C959-C163-B14F8B49AC52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B4AB087B-A890-36BD-EDBA-D6712A0B3C0B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0F4DF157-BBF4-698F-0F0F-46C25EDB1815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2F4B2FB1-19A9-38B3-D29E-0EAA8DC85A96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889F296F-4676-A15C-494D-C97A643C8959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6297E27-514A-AEA0-144E-7094BCDCACDA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9D58DC0-F961-FE40-39B2-20C26A4C4608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B0652F94-223F-BF11-5A08-664E27556147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DB17B91-F98C-482E-24F5-393514EF48DF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A29892E6-9E68-F61A-BCE5-A1BC7A619A20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EDEFAB58-09C0-ACA2-C7D3-8A9FBA0E955B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0B61F39-8199-DC9D-22FE-5DFB222E2F8C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49577B0-A936-CD0C-E67E-276EF21E0F7B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23408C-3181-9D9F-0348-7132056128B1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847229A-EC0A-BEFC-10AC-B2BC05066C06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99027D15-90C1-4628-3BC3-B725E49F8A9F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5806D5C-548E-DC2B-469E-8A6C1723954D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D11066D-55E9-A1A9-7D03-A458D9D398E2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D46DBD4-6EB7-1546-3140-6912116FDA1D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0B153076-A6AD-0BD0-FF93-01BDD0E76B7E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A39ADAF-51CF-EC7F-6285-B11755BA5A49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77BFBF82-8AEB-646F-3CB9-5B33AE9FA5E9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B4E9781-4A2B-EB58-A729-A03B766ACCA4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E71BFC79-6314-C194-F24C-40F5F4ED2355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BF17A32-1179-193D-B58D-F5831AB12DDE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DE39B065-2295-8C79-0E14-AC247133564A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010114B2-224F-ED05-127D-836F1AACD3E0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6B98801B-ECF6-BBA3-6A11-BD1800D436F4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A7796C66-0468-3CF0-39F8-0053995F4A3D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0ADFF75E-7410-8013-2FBD-C9E0E5D133CF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25FF56EA-517E-4463-DA0B-F442B3F0C764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55EE1BD0-E01F-A670-7892-EAB7763E3C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00C3DC59-02EE-AC3A-1426-AA24B32CAD50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EB3720C-668F-C224-8222-B7EBEB23645D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C59ECF12-BE95-E74B-D9BF-D9CFB5725B1F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AB5EDB99-F22C-C0FA-F392-B22CA86ACF4C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71B1C74-1F3A-FEE6-EADB-E25215C46F5A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CE81AE0B-823B-AEBC-E6A7-F90A2D9ACD01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58CE5D86-B0B6-4BB9-8F2B-1BDA596C0B29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59C4A17-998D-A5A8-B27C-31C2A950BD97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0A1F5091-C2B7-165C-722F-C2DAD09C47DF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AE68FA33-FACF-624A-1792-7223ABE39108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75D98627-6FE2-4669-1600-E2C625A6612D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7EA6983F-4515-BD37-E3B7-EA0D3ECD4B15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B559958D-02BD-D0F2-FB49-05AB1786D12C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BD9EFDA1-DB23-CB15-2A51-B18FD72B61B4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113E6B3D-FB1D-F0D6-2565-DA7979A9131A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79CBBCE7-B871-1B58-BC43-6AD322809605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7DA9C36-6D70-F614-3876-041FB6545B50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10C84F4F-9A14-88A3-3019-E9B4B73CAB1A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A4814ABA-AC0E-9389-2354-D485F2C9479C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CFE4D7CF-F70D-F60B-4017-A030BECCE3BB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F20E805D-2BD9-7887-67EB-08748C097FF7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4211B9F-B785-F5C5-5AD3-6046ABCDFE60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D1164D74-9541-31AB-98EB-A66294E71C38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15FDB312-14FF-AFE5-73AA-0DF9156C8BFC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D6DB75E-8ECD-39A8-AFBE-6814B4E6D67A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6B07521-E478-32A1-EFC8-389791C334CC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66ABA27E-0FFB-28AB-6283-8D153DED490D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F08B658-B1CB-CAE4-58A8-059B51E69C7D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8539EDD5-4A6E-5A8B-824A-14D70827930A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7DA53048-B361-5E67-AE60-480A737E6397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38DD8262-2D3E-F76C-ECE8-351DD8A528E1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DA4EC85E-8859-5BA3-6D1A-32C6361673A7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58C2FA1A-310E-166C-5346-E0A1BC9813CE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DAE9A0F6-FEB7-0497-CE5F-8C753933103A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DA4F1BF-479E-672A-890D-C14F8BED95A4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9177B5C0-E350-758E-2575-AD773FD3C01B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03A20FFC-404C-1632-7E48-8F1CE5630FCB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50384B71-7B6B-A1F1-1C73-7B762BCA168D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78B211D-660F-095D-076A-97D3133DC441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6A63DBC3-CCBA-D81C-1EF7-8522E55C92B5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1DC0DC8-85C1-B483-20FD-3FCED22BBFDA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87A12FDD-967A-2B00-A46D-62F98CA94B0E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2DA34ED9-1C03-D056-1884-7E7D7B703835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854AD5D-AB0F-9717-209F-B508E45B2DC2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103087A-C206-9737-9AC4-530F73DD58BE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06B0AD6C-1968-BF32-540B-48EDD317B6EC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1684CC59-CE58-23D6-13B8-AFDEDE2FB1B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C06930D5-72F9-38FE-5CBF-2C0A08FDEE50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D76A5B6-1C88-B785-92FF-BF8D25B5D801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96E4C8D9-6AC6-458F-D24A-285DDE2680A6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DBB9A1E-0D84-BC35-D97E-EF2F63ACDE2D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856840C0-1C4E-CC18-0FC1-0DEAFB5B3BF5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7E955B09-427C-C6A5-BC21-35C7A38B3FBB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A7FEA863-14C2-38EE-2121-AE62D65CDFC5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FFBA155E-7143-B501-EFA1-1B61479FB1EB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8E38FE46-3ABE-BE6D-23AC-892438EB3A4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72BC586C-A223-A681-4F71-3A6875BC8B19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E8E536-973E-FF88-1F98-5AB64817F3A9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483192B1-D628-8A49-6A62-85EB0C7EAEE8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784FCAA7-151E-E2E1-9DFC-AFEEB10D09FD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3FC114A9-DA76-C4C6-9DCD-FA1D44998484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B80E66A8-533E-7D62-3EA0-EF90F44A53B1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A90D662-C4AA-0B31-BD6E-2E0EB25C342A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/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𝐏𝐚𝐫𝐚𝐦𝐞𝐭𝐞𝐫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8" name="文本框 137">
                <a:extLst>
                  <a:ext uri="{FF2B5EF4-FFF2-40B4-BE49-F238E27FC236}">
                    <a16:creationId xmlns:a16="http://schemas.microsoft.com/office/drawing/2014/main" id="{8AC9C6A8-86DB-112B-6849-31C85969F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165" y="2733075"/>
                <a:ext cx="1093248" cy="246221"/>
              </a:xfrm>
              <a:prstGeom prst="rect">
                <a:avLst/>
              </a:prstGeom>
              <a:blipFill>
                <a:blip r:embed="rId18"/>
                <a:stretch>
                  <a:fillRect l="-3911" r="-279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/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𝐆𝐫𝐚𝐝𝐢𝐞𝐧𝐭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9FD22D80-846B-8F50-8487-FF0677B5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013" y="3340046"/>
                <a:ext cx="912109" cy="246221"/>
              </a:xfrm>
              <a:prstGeom prst="rect">
                <a:avLst/>
              </a:prstGeom>
              <a:blipFill>
                <a:blip r:embed="rId19"/>
                <a:stretch>
                  <a:fillRect l="-5333" r="-40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/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𝐎𝐩𝐭𝐢𝐦𝐢𝐳𝐞𝐫</m:t>
                      </m:r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1600" b="1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𝐬𝐭𝐚𝐭𝐞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0C205DBF-24F0-62F8-0532-BA6E3D03E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7545" y="4680115"/>
                <a:ext cx="1070806" cy="492443"/>
              </a:xfrm>
              <a:prstGeom prst="rect">
                <a:avLst/>
              </a:prstGeom>
              <a:blipFill>
                <a:blip r:embed="rId20"/>
                <a:stretch>
                  <a:fillRect l="-6250" r="-1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右大括号 140">
            <a:extLst>
              <a:ext uri="{FF2B5EF4-FFF2-40B4-BE49-F238E27FC236}">
                <a16:creationId xmlns:a16="http://schemas.microsoft.com/office/drawing/2014/main" id="{BF7ACB62-5C89-8924-220E-41D47E6A276F}"/>
              </a:ext>
            </a:extLst>
          </p:cNvPr>
          <p:cNvSpPr/>
          <p:nvPr/>
        </p:nvSpPr>
        <p:spPr>
          <a:xfrm>
            <a:off x="10602309" y="3904590"/>
            <a:ext cx="373117" cy="2165135"/>
          </a:xfrm>
          <a:prstGeom prst="rightBrace">
            <a:avLst>
              <a:gd name="adj1" fmla="val 89719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: 圆角 141">
            <a:extLst>
              <a:ext uri="{FF2B5EF4-FFF2-40B4-BE49-F238E27FC236}">
                <a16:creationId xmlns:a16="http://schemas.microsoft.com/office/drawing/2014/main" id="{9860290D-1992-506F-4095-0D0125E11E1D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/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3CFFAC3-7B31-AD5A-112F-6D61E815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08" y="4246176"/>
                <a:ext cx="519373" cy="246221"/>
              </a:xfrm>
              <a:prstGeom prst="rect">
                <a:avLst/>
              </a:prstGeom>
              <a:blipFill>
                <a:blip r:embed="rId21"/>
                <a:stretch>
                  <a:fillRect l="-7059" r="-7059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2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CC492-5C24-41B4-966D-D4CFB366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347F264-AAC4-1F8C-6291-1AF959D77B90}"/>
              </a:ext>
            </a:extLst>
          </p:cNvPr>
          <p:cNvSpPr/>
          <p:nvPr/>
        </p:nvSpPr>
        <p:spPr>
          <a:xfrm>
            <a:off x="108256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1A30EA9-5833-FAB9-A2DA-6BD4BD20CD12}"/>
              </a:ext>
            </a:extLst>
          </p:cNvPr>
          <p:cNvSpPr/>
          <p:nvPr/>
        </p:nvSpPr>
        <p:spPr>
          <a:xfrm>
            <a:off x="166589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73782FD-6721-0348-077E-949E31405293}"/>
              </a:ext>
            </a:extLst>
          </p:cNvPr>
          <p:cNvSpPr/>
          <p:nvPr/>
        </p:nvSpPr>
        <p:spPr>
          <a:xfrm>
            <a:off x="224921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8C6947E-D751-A787-7F7A-CCFDE8603141}"/>
              </a:ext>
            </a:extLst>
          </p:cNvPr>
          <p:cNvSpPr/>
          <p:nvPr/>
        </p:nvSpPr>
        <p:spPr>
          <a:xfrm>
            <a:off x="283253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917E702-DA1D-AA9E-2F21-1A7877899BFA}"/>
              </a:ext>
            </a:extLst>
          </p:cNvPr>
          <p:cNvSpPr/>
          <p:nvPr/>
        </p:nvSpPr>
        <p:spPr>
          <a:xfrm>
            <a:off x="341586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9D156D-AEE7-1529-F688-1F58F2478D21}"/>
              </a:ext>
            </a:extLst>
          </p:cNvPr>
          <p:cNvSpPr/>
          <p:nvPr/>
        </p:nvSpPr>
        <p:spPr>
          <a:xfrm>
            <a:off x="399918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B6AF1DB-CAD9-5438-B130-9374D6284CA8}"/>
              </a:ext>
            </a:extLst>
          </p:cNvPr>
          <p:cNvSpPr/>
          <p:nvPr/>
        </p:nvSpPr>
        <p:spPr>
          <a:xfrm>
            <a:off x="458251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6CD04B8-4465-6429-7B0F-A13794D76A7B}"/>
              </a:ext>
            </a:extLst>
          </p:cNvPr>
          <p:cNvSpPr/>
          <p:nvPr/>
        </p:nvSpPr>
        <p:spPr>
          <a:xfrm>
            <a:off x="516583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07EFF2-1C21-52A5-D86F-7B4074531A30}"/>
              </a:ext>
            </a:extLst>
          </p:cNvPr>
          <p:cNvSpPr/>
          <p:nvPr/>
        </p:nvSpPr>
        <p:spPr>
          <a:xfrm>
            <a:off x="574915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F8E39AD-E112-748E-4825-05825AA9A9FD}"/>
              </a:ext>
            </a:extLst>
          </p:cNvPr>
          <p:cNvSpPr/>
          <p:nvPr/>
        </p:nvSpPr>
        <p:spPr>
          <a:xfrm>
            <a:off x="633248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23F9293-0570-3E50-B33D-F1C2BFB57924}"/>
              </a:ext>
            </a:extLst>
          </p:cNvPr>
          <p:cNvSpPr/>
          <p:nvPr/>
        </p:nvSpPr>
        <p:spPr>
          <a:xfrm>
            <a:off x="691580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834A9D-FA0A-8130-236F-8EBA12892ADB}"/>
              </a:ext>
            </a:extLst>
          </p:cNvPr>
          <p:cNvSpPr/>
          <p:nvPr/>
        </p:nvSpPr>
        <p:spPr>
          <a:xfrm>
            <a:off x="7499130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09BA57-E1A7-64B3-44B6-BD82E5ECD65B}"/>
              </a:ext>
            </a:extLst>
          </p:cNvPr>
          <p:cNvSpPr/>
          <p:nvPr/>
        </p:nvSpPr>
        <p:spPr>
          <a:xfrm>
            <a:off x="8082454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9D85E88-E347-76E0-3325-6FA627A721AD}"/>
              </a:ext>
            </a:extLst>
          </p:cNvPr>
          <p:cNvSpPr/>
          <p:nvPr/>
        </p:nvSpPr>
        <p:spPr>
          <a:xfrm>
            <a:off x="8665778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E1E3496-3FC1-EB4E-1C85-CCFA797F1E1D}"/>
              </a:ext>
            </a:extLst>
          </p:cNvPr>
          <p:cNvSpPr/>
          <p:nvPr/>
        </p:nvSpPr>
        <p:spPr>
          <a:xfrm>
            <a:off x="9249102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B43B85C-E541-9ECE-65E1-6918F9AC2B69}"/>
              </a:ext>
            </a:extLst>
          </p:cNvPr>
          <p:cNvSpPr/>
          <p:nvPr/>
        </p:nvSpPr>
        <p:spPr>
          <a:xfrm>
            <a:off x="9832426" y="1140372"/>
            <a:ext cx="373117" cy="65164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EDF51F1-6728-C2A3-65F2-3DD8056E1AD0}"/>
              </a:ext>
            </a:extLst>
          </p:cNvPr>
          <p:cNvCxnSpPr>
            <a:cxnSpLocks/>
          </p:cNvCxnSpPr>
          <p:nvPr/>
        </p:nvCxnSpPr>
        <p:spPr>
          <a:xfrm>
            <a:off x="846083" y="1455683"/>
            <a:ext cx="963798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/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46D3A34-698A-9B54-106A-1B9F785E6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870" y="2107325"/>
                <a:ext cx="304507" cy="276999"/>
              </a:xfrm>
              <a:prstGeom prst="rect">
                <a:avLst/>
              </a:prstGeom>
              <a:blipFill>
                <a:blip r:embed="rId2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/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614EC7A-642B-19E7-A9AF-2B2CC75A7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94" y="2107325"/>
                <a:ext cx="304507" cy="276999"/>
              </a:xfrm>
              <a:prstGeom prst="rect">
                <a:avLst/>
              </a:prstGeom>
              <a:blipFill>
                <a:blip r:embed="rId3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/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5B3BADF-8F60-B5CE-665B-EF1A31AC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48" y="2107325"/>
                <a:ext cx="304507" cy="276999"/>
              </a:xfrm>
              <a:prstGeom prst="rect">
                <a:avLst/>
              </a:prstGeom>
              <a:blipFill>
                <a:blip r:embed="rId4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/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902C402-8912-DC16-08AA-D5FD1170D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72" y="2107325"/>
                <a:ext cx="304507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/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CE70C3D-1479-B8A4-4959-3C131F1DC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504" y="2107325"/>
                <a:ext cx="304507" cy="276999"/>
              </a:xfrm>
              <a:prstGeom prst="rect">
                <a:avLst/>
              </a:prstGeom>
              <a:blipFill>
                <a:blip r:embed="rId6"/>
                <a:stretch>
                  <a:fillRect l="-18000" r="-600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/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ACFA5F0-9407-E60B-9742-A0FAE142A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28" y="2107325"/>
                <a:ext cx="304507" cy="276999"/>
              </a:xfrm>
              <a:prstGeom prst="rect">
                <a:avLst/>
              </a:prstGeom>
              <a:blipFill>
                <a:blip r:embed="rId7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/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924D9EE-7A1E-B887-CEFC-094836BA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2107325"/>
                <a:ext cx="304507" cy="276999"/>
              </a:xfrm>
              <a:prstGeom prst="rect">
                <a:avLst/>
              </a:prstGeom>
              <a:blipFill>
                <a:blip r:embed="rId8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/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B7B9239-E42D-4813-BC2B-4E384102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506" y="2107325"/>
                <a:ext cx="304507" cy="276999"/>
              </a:xfrm>
              <a:prstGeom prst="rect">
                <a:avLst/>
              </a:prstGeom>
              <a:blipFill>
                <a:blip r:embed="rId9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/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B8C519BB-4B7B-9BB7-63BE-21C88CDFF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03" y="2107325"/>
                <a:ext cx="304507" cy="276999"/>
              </a:xfrm>
              <a:prstGeom prst="rect">
                <a:avLst/>
              </a:prstGeom>
              <a:blipFill>
                <a:blip r:embed="rId10"/>
                <a:stretch>
                  <a:fillRect l="-16000" r="-600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/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2F29A3A-FC34-36FA-E611-E25CEBB70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7" y="2107325"/>
                <a:ext cx="405496" cy="276999"/>
              </a:xfrm>
              <a:prstGeom prst="rect">
                <a:avLst/>
              </a:prstGeom>
              <a:blipFill>
                <a:blip r:embed="rId11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/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9F7AE027-8E8F-DE37-6A88-3B8BB331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781" y="2107325"/>
                <a:ext cx="405496" cy="276999"/>
              </a:xfrm>
              <a:prstGeom prst="rect">
                <a:avLst/>
              </a:prstGeom>
              <a:blipFill>
                <a:blip r:embed="rId12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/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35E4D664-7FFF-5D72-4D9D-3FC2A510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5" y="2107325"/>
                <a:ext cx="405496" cy="276999"/>
              </a:xfrm>
              <a:prstGeom prst="rect">
                <a:avLst/>
              </a:prstGeom>
              <a:blipFill>
                <a:blip r:embed="rId13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/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71C2DCA5-8B51-C166-263D-A74FFC3EF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5737" y="2107325"/>
                <a:ext cx="405496" cy="276999"/>
              </a:xfrm>
              <a:prstGeom prst="rect">
                <a:avLst/>
              </a:prstGeom>
              <a:blipFill>
                <a:blip r:embed="rId14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/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𝟏𝟒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23C32BA-5C22-B768-AD9F-E26709C7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061" y="2107325"/>
                <a:ext cx="405496" cy="276999"/>
              </a:xfrm>
              <a:prstGeom prst="rect">
                <a:avLst/>
              </a:prstGeom>
              <a:blipFill>
                <a:blip r:embed="rId15"/>
                <a:stretch>
                  <a:fillRect l="-11940" r="-298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/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C282349-DB89-BF8F-991D-33B8E89F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15" y="2107325"/>
                <a:ext cx="405496" cy="276999"/>
              </a:xfrm>
              <a:prstGeom prst="rect">
                <a:avLst/>
              </a:prstGeom>
              <a:blipFill>
                <a:blip r:embed="rId16"/>
                <a:stretch>
                  <a:fillRect l="-11940" r="-29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/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0994F3A-2A22-2778-C2A8-D38FC39B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739" y="2107325"/>
                <a:ext cx="405496" cy="276999"/>
              </a:xfrm>
              <a:prstGeom prst="rect">
                <a:avLst/>
              </a:prstGeom>
              <a:blipFill>
                <a:blip r:embed="rId17"/>
                <a:stretch>
                  <a:fillRect l="-13636" r="-3030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F7DF674-002F-3179-C2A2-254E64563A43}"/>
              </a:ext>
            </a:extLst>
          </p:cNvPr>
          <p:cNvSpPr/>
          <p:nvPr/>
        </p:nvSpPr>
        <p:spPr>
          <a:xfrm>
            <a:off x="108256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BDF7521-896D-9AA6-4249-D04A39325D1C}"/>
              </a:ext>
            </a:extLst>
          </p:cNvPr>
          <p:cNvSpPr/>
          <p:nvPr/>
        </p:nvSpPr>
        <p:spPr>
          <a:xfrm>
            <a:off x="166589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92A17604-66ED-A0DA-5EC2-05896C60197A}"/>
              </a:ext>
            </a:extLst>
          </p:cNvPr>
          <p:cNvSpPr/>
          <p:nvPr/>
        </p:nvSpPr>
        <p:spPr>
          <a:xfrm>
            <a:off x="224921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1C9A8B40-8E9B-EB09-283E-37A420FE21B7}"/>
              </a:ext>
            </a:extLst>
          </p:cNvPr>
          <p:cNvSpPr/>
          <p:nvPr/>
        </p:nvSpPr>
        <p:spPr>
          <a:xfrm>
            <a:off x="283253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0BF44A06-8F6E-78BF-52BB-EC4350B239AD}"/>
              </a:ext>
            </a:extLst>
          </p:cNvPr>
          <p:cNvSpPr/>
          <p:nvPr/>
        </p:nvSpPr>
        <p:spPr>
          <a:xfrm>
            <a:off x="341586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290F8970-F920-6CD3-128A-F8BF140424FE}"/>
              </a:ext>
            </a:extLst>
          </p:cNvPr>
          <p:cNvSpPr/>
          <p:nvPr/>
        </p:nvSpPr>
        <p:spPr>
          <a:xfrm>
            <a:off x="399918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FADE1BA-8E87-2A20-863B-65DCD3F88154}"/>
              </a:ext>
            </a:extLst>
          </p:cNvPr>
          <p:cNvSpPr/>
          <p:nvPr/>
        </p:nvSpPr>
        <p:spPr>
          <a:xfrm>
            <a:off x="458251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453DB4BA-7B25-788E-1377-04FDE59648A1}"/>
              </a:ext>
            </a:extLst>
          </p:cNvPr>
          <p:cNvSpPr/>
          <p:nvPr/>
        </p:nvSpPr>
        <p:spPr>
          <a:xfrm>
            <a:off x="516583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78AC4C70-F164-C324-D992-CE17AB7E8FE4}"/>
              </a:ext>
            </a:extLst>
          </p:cNvPr>
          <p:cNvSpPr/>
          <p:nvPr/>
        </p:nvSpPr>
        <p:spPr>
          <a:xfrm>
            <a:off x="574915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237E84D-0BCB-31B6-E6F4-7EA92538C1F6}"/>
              </a:ext>
            </a:extLst>
          </p:cNvPr>
          <p:cNvSpPr/>
          <p:nvPr/>
        </p:nvSpPr>
        <p:spPr>
          <a:xfrm>
            <a:off x="633248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EF88AFA-DF68-1354-5C9D-B2CC07DC9678}"/>
              </a:ext>
            </a:extLst>
          </p:cNvPr>
          <p:cNvSpPr/>
          <p:nvPr/>
        </p:nvSpPr>
        <p:spPr>
          <a:xfrm>
            <a:off x="691580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810268B-FFE5-A8F8-EC05-CB462B5716C5}"/>
              </a:ext>
            </a:extLst>
          </p:cNvPr>
          <p:cNvSpPr/>
          <p:nvPr/>
        </p:nvSpPr>
        <p:spPr>
          <a:xfrm>
            <a:off x="7499130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D763157-D7B9-B0A1-391E-F3E1D5CBA442}"/>
              </a:ext>
            </a:extLst>
          </p:cNvPr>
          <p:cNvSpPr/>
          <p:nvPr/>
        </p:nvSpPr>
        <p:spPr>
          <a:xfrm>
            <a:off x="8082454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AB32D28-1A2E-C823-3610-1F19F637FAE0}"/>
              </a:ext>
            </a:extLst>
          </p:cNvPr>
          <p:cNvSpPr/>
          <p:nvPr/>
        </p:nvSpPr>
        <p:spPr>
          <a:xfrm>
            <a:off x="8665778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C401B616-F8FA-0EE6-56B9-7BCA972CCC43}"/>
              </a:ext>
            </a:extLst>
          </p:cNvPr>
          <p:cNvSpPr/>
          <p:nvPr/>
        </p:nvSpPr>
        <p:spPr>
          <a:xfrm>
            <a:off x="9249102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E5DE6DA0-AC0B-1C71-4458-0AE6A2E48293}"/>
              </a:ext>
            </a:extLst>
          </p:cNvPr>
          <p:cNvSpPr/>
          <p:nvPr/>
        </p:nvSpPr>
        <p:spPr>
          <a:xfrm>
            <a:off x="9832426" y="2690648"/>
            <a:ext cx="373117" cy="341586"/>
          </a:xfrm>
          <a:prstGeom prst="roundRect">
            <a:avLst>
              <a:gd name="adj" fmla="val 3387"/>
            </a:avLst>
          </a:prstGeom>
          <a:solidFill>
            <a:schemeClr val="tx2">
              <a:lumMod val="25000"/>
              <a:lumOff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46AA07D-B0CB-6C98-17DC-85FB747A8F1D}"/>
              </a:ext>
            </a:extLst>
          </p:cNvPr>
          <p:cNvSpPr/>
          <p:nvPr/>
        </p:nvSpPr>
        <p:spPr>
          <a:xfrm>
            <a:off x="108256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E0EBA62F-DD9B-3E04-6D2C-733949556C99}"/>
              </a:ext>
            </a:extLst>
          </p:cNvPr>
          <p:cNvSpPr/>
          <p:nvPr/>
        </p:nvSpPr>
        <p:spPr>
          <a:xfrm>
            <a:off x="166589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A542E121-4969-7A69-D589-7CD15D322FDD}"/>
              </a:ext>
            </a:extLst>
          </p:cNvPr>
          <p:cNvSpPr/>
          <p:nvPr/>
        </p:nvSpPr>
        <p:spPr>
          <a:xfrm>
            <a:off x="224921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0013E80-0381-4943-DB65-E0E963CF46C5}"/>
              </a:ext>
            </a:extLst>
          </p:cNvPr>
          <p:cNvSpPr/>
          <p:nvPr/>
        </p:nvSpPr>
        <p:spPr>
          <a:xfrm>
            <a:off x="283253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3C4D1D0-66F5-B062-A021-4FAF41DA713F}"/>
              </a:ext>
            </a:extLst>
          </p:cNvPr>
          <p:cNvSpPr/>
          <p:nvPr/>
        </p:nvSpPr>
        <p:spPr>
          <a:xfrm>
            <a:off x="341586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3779E84-3936-D11C-6469-5766443B7B6B}"/>
              </a:ext>
            </a:extLst>
          </p:cNvPr>
          <p:cNvSpPr/>
          <p:nvPr/>
        </p:nvSpPr>
        <p:spPr>
          <a:xfrm>
            <a:off x="399918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B4DC5E65-BDF3-EBDC-DD93-D9F5C2BA32C8}"/>
              </a:ext>
            </a:extLst>
          </p:cNvPr>
          <p:cNvSpPr/>
          <p:nvPr/>
        </p:nvSpPr>
        <p:spPr>
          <a:xfrm>
            <a:off x="458251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EEB527EA-4802-F7C5-FF61-F58D6B4225C2}"/>
              </a:ext>
            </a:extLst>
          </p:cNvPr>
          <p:cNvSpPr/>
          <p:nvPr/>
        </p:nvSpPr>
        <p:spPr>
          <a:xfrm>
            <a:off x="516583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BB55B17-A767-A1CB-698D-4B4ABE21DD57}"/>
              </a:ext>
            </a:extLst>
          </p:cNvPr>
          <p:cNvSpPr/>
          <p:nvPr/>
        </p:nvSpPr>
        <p:spPr>
          <a:xfrm>
            <a:off x="574915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92FF000-5D22-1740-8C99-0691BB818F77}"/>
              </a:ext>
            </a:extLst>
          </p:cNvPr>
          <p:cNvSpPr/>
          <p:nvPr/>
        </p:nvSpPr>
        <p:spPr>
          <a:xfrm>
            <a:off x="633248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857DE64-77A5-C020-72B9-1A66BEA07D7D}"/>
              </a:ext>
            </a:extLst>
          </p:cNvPr>
          <p:cNvSpPr/>
          <p:nvPr/>
        </p:nvSpPr>
        <p:spPr>
          <a:xfrm>
            <a:off x="691580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0B0A9D2-4AF4-C006-33F0-873136502E03}"/>
              </a:ext>
            </a:extLst>
          </p:cNvPr>
          <p:cNvSpPr/>
          <p:nvPr/>
        </p:nvSpPr>
        <p:spPr>
          <a:xfrm>
            <a:off x="7499130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49EC008D-B0F3-B300-9D7E-2DCF55DBFD40}"/>
              </a:ext>
            </a:extLst>
          </p:cNvPr>
          <p:cNvSpPr/>
          <p:nvPr/>
        </p:nvSpPr>
        <p:spPr>
          <a:xfrm>
            <a:off x="8082454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EE3275EB-E570-F30C-BF3F-E3E70F717404}"/>
              </a:ext>
            </a:extLst>
          </p:cNvPr>
          <p:cNvSpPr/>
          <p:nvPr/>
        </p:nvSpPr>
        <p:spPr>
          <a:xfrm>
            <a:off x="8665778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C5E9DF86-8976-BE2B-97BB-6FA3EF7B47E6}"/>
              </a:ext>
            </a:extLst>
          </p:cNvPr>
          <p:cNvSpPr/>
          <p:nvPr/>
        </p:nvSpPr>
        <p:spPr>
          <a:xfrm>
            <a:off x="9249102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075FF95-AC4A-59AD-1261-3DF629EDB12B}"/>
              </a:ext>
            </a:extLst>
          </p:cNvPr>
          <p:cNvSpPr/>
          <p:nvPr/>
        </p:nvSpPr>
        <p:spPr>
          <a:xfrm>
            <a:off x="9832426" y="329761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156C029E-578A-F880-5BB5-B18D3330D4B0}"/>
              </a:ext>
            </a:extLst>
          </p:cNvPr>
          <p:cNvSpPr/>
          <p:nvPr/>
        </p:nvSpPr>
        <p:spPr>
          <a:xfrm>
            <a:off x="108256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D556882B-0295-029D-59A8-7D7E2D92790F}"/>
              </a:ext>
            </a:extLst>
          </p:cNvPr>
          <p:cNvSpPr/>
          <p:nvPr/>
        </p:nvSpPr>
        <p:spPr>
          <a:xfrm>
            <a:off x="166589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9C816D3-BC59-C1F4-B132-CCABD30788A8}"/>
              </a:ext>
            </a:extLst>
          </p:cNvPr>
          <p:cNvSpPr/>
          <p:nvPr/>
        </p:nvSpPr>
        <p:spPr>
          <a:xfrm>
            <a:off x="224921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673899E-FEA1-A7E1-9D0F-C576B3939343}"/>
              </a:ext>
            </a:extLst>
          </p:cNvPr>
          <p:cNvSpPr/>
          <p:nvPr/>
        </p:nvSpPr>
        <p:spPr>
          <a:xfrm>
            <a:off x="283253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52E840FF-81DD-4EB1-3497-772540028CC6}"/>
              </a:ext>
            </a:extLst>
          </p:cNvPr>
          <p:cNvSpPr/>
          <p:nvPr/>
        </p:nvSpPr>
        <p:spPr>
          <a:xfrm>
            <a:off x="341586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AD5F3868-CD18-BA58-7B7A-73600A2F92B1}"/>
              </a:ext>
            </a:extLst>
          </p:cNvPr>
          <p:cNvSpPr/>
          <p:nvPr/>
        </p:nvSpPr>
        <p:spPr>
          <a:xfrm>
            <a:off x="399918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98B08982-5247-32CB-5584-441BEA36F3EF}"/>
              </a:ext>
            </a:extLst>
          </p:cNvPr>
          <p:cNvSpPr/>
          <p:nvPr/>
        </p:nvSpPr>
        <p:spPr>
          <a:xfrm>
            <a:off x="458251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2441BDB-465D-DE99-8ABF-B9A56BAE054A}"/>
              </a:ext>
            </a:extLst>
          </p:cNvPr>
          <p:cNvSpPr/>
          <p:nvPr/>
        </p:nvSpPr>
        <p:spPr>
          <a:xfrm>
            <a:off x="516583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95534DD-2F4E-FBE7-AB85-EB3D2493FBF4}"/>
              </a:ext>
            </a:extLst>
          </p:cNvPr>
          <p:cNvSpPr/>
          <p:nvPr/>
        </p:nvSpPr>
        <p:spPr>
          <a:xfrm>
            <a:off x="574915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3A65CC1-3906-1E7B-7DDC-2C2198034A1A}"/>
              </a:ext>
            </a:extLst>
          </p:cNvPr>
          <p:cNvSpPr/>
          <p:nvPr/>
        </p:nvSpPr>
        <p:spPr>
          <a:xfrm>
            <a:off x="633248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699FAEFC-075A-0E46-9D6D-08D5E1A361CB}"/>
              </a:ext>
            </a:extLst>
          </p:cNvPr>
          <p:cNvSpPr/>
          <p:nvPr/>
        </p:nvSpPr>
        <p:spPr>
          <a:xfrm>
            <a:off x="691580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626AC458-CD5A-15DF-5D07-1A89F2DC0BC8}"/>
              </a:ext>
            </a:extLst>
          </p:cNvPr>
          <p:cNvSpPr/>
          <p:nvPr/>
        </p:nvSpPr>
        <p:spPr>
          <a:xfrm>
            <a:off x="7499130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5355C9-E94B-D417-4362-7D95D8673278}"/>
              </a:ext>
            </a:extLst>
          </p:cNvPr>
          <p:cNvSpPr/>
          <p:nvPr/>
        </p:nvSpPr>
        <p:spPr>
          <a:xfrm>
            <a:off x="8082454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92E3BCE9-809A-816B-2325-6E3A960596E3}"/>
              </a:ext>
            </a:extLst>
          </p:cNvPr>
          <p:cNvSpPr/>
          <p:nvPr/>
        </p:nvSpPr>
        <p:spPr>
          <a:xfrm>
            <a:off x="8665778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2FA32F9C-25DB-7A83-9821-681F88ECC2E8}"/>
              </a:ext>
            </a:extLst>
          </p:cNvPr>
          <p:cNvSpPr/>
          <p:nvPr/>
        </p:nvSpPr>
        <p:spPr>
          <a:xfrm>
            <a:off x="9249102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2694E99-E298-9452-45F3-6EDE874C1ADD}"/>
              </a:ext>
            </a:extLst>
          </p:cNvPr>
          <p:cNvSpPr/>
          <p:nvPr/>
        </p:nvSpPr>
        <p:spPr>
          <a:xfrm>
            <a:off x="9832426" y="3904590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251D535C-9855-F66B-664B-613293085AA0}"/>
              </a:ext>
            </a:extLst>
          </p:cNvPr>
          <p:cNvSpPr/>
          <p:nvPr/>
        </p:nvSpPr>
        <p:spPr>
          <a:xfrm>
            <a:off x="108256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B1FBEE0-EF47-4706-BCBA-FC97BE48B218}"/>
              </a:ext>
            </a:extLst>
          </p:cNvPr>
          <p:cNvSpPr/>
          <p:nvPr/>
        </p:nvSpPr>
        <p:spPr>
          <a:xfrm>
            <a:off x="166589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257F96CB-8E80-1B62-9A23-6025B8F593D6}"/>
              </a:ext>
            </a:extLst>
          </p:cNvPr>
          <p:cNvSpPr/>
          <p:nvPr/>
        </p:nvSpPr>
        <p:spPr>
          <a:xfrm>
            <a:off x="224921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33FDF84-0E6B-7ECA-B3F7-26DB825F8472}"/>
              </a:ext>
            </a:extLst>
          </p:cNvPr>
          <p:cNvSpPr/>
          <p:nvPr/>
        </p:nvSpPr>
        <p:spPr>
          <a:xfrm>
            <a:off x="283253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3BA3C53C-DB5D-EED2-ABB5-B5B9560C9C87}"/>
              </a:ext>
            </a:extLst>
          </p:cNvPr>
          <p:cNvSpPr/>
          <p:nvPr/>
        </p:nvSpPr>
        <p:spPr>
          <a:xfrm>
            <a:off x="341586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74EBFC29-6C4C-5C17-11B6-FDEE4325D544}"/>
              </a:ext>
            </a:extLst>
          </p:cNvPr>
          <p:cNvSpPr/>
          <p:nvPr/>
        </p:nvSpPr>
        <p:spPr>
          <a:xfrm>
            <a:off x="399918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4720A40F-630A-0965-4A4F-8972506B3F41}"/>
              </a:ext>
            </a:extLst>
          </p:cNvPr>
          <p:cNvSpPr/>
          <p:nvPr/>
        </p:nvSpPr>
        <p:spPr>
          <a:xfrm>
            <a:off x="458251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: 圆角 96">
            <a:extLst>
              <a:ext uri="{FF2B5EF4-FFF2-40B4-BE49-F238E27FC236}">
                <a16:creationId xmlns:a16="http://schemas.microsoft.com/office/drawing/2014/main" id="{C105660B-7DCA-0740-08B0-454DF7B96356}"/>
              </a:ext>
            </a:extLst>
          </p:cNvPr>
          <p:cNvSpPr/>
          <p:nvPr/>
        </p:nvSpPr>
        <p:spPr>
          <a:xfrm>
            <a:off x="516583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D65B83ED-8BDF-AF04-F3B7-CF5BCEC566C0}"/>
              </a:ext>
            </a:extLst>
          </p:cNvPr>
          <p:cNvSpPr/>
          <p:nvPr/>
        </p:nvSpPr>
        <p:spPr>
          <a:xfrm>
            <a:off x="574915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432D8535-90E3-51B9-B493-E0711ECCC8AC}"/>
              </a:ext>
            </a:extLst>
          </p:cNvPr>
          <p:cNvSpPr/>
          <p:nvPr/>
        </p:nvSpPr>
        <p:spPr>
          <a:xfrm>
            <a:off x="633248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6DA26359-AC90-138F-707D-C3679D2B5149}"/>
              </a:ext>
            </a:extLst>
          </p:cNvPr>
          <p:cNvSpPr/>
          <p:nvPr/>
        </p:nvSpPr>
        <p:spPr>
          <a:xfrm>
            <a:off x="691580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98D90C1F-2B9E-F39A-9207-8F7786EE8815}"/>
              </a:ext>
            </a:extLst>
          </p:cNvPr>
          <p:cNvSpPr/>
          <p:nvPr/>
        </p:nvSpPr>
        <p:spPr>
          <a:xfrm>
            <a:off x="7499130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9BFE9517-3BD9-9684-E903-93E8E31ADB62}"/>
              </a:ext>
            </a:extLst>
          </p:cNvPr>
          <p:cNvSpPr/>
          <p:nvPr/>
        </p:nvSpPr>
        <p:spPr>
          <a:xfrm>
            <a:off x="8082454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33D81DFC-DC28-D638-0AFD-AE132415D143}"/>
              </a:ext>
            </a:extLst>
          </p:cNvPr>
          <p:cNvSpPr/>
          <p:nvPr/>
        </p:nvSpPr>
        <p:spPr>
          <a:xfrm>
            <a:off x="8665778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3D3AB00-BC19-B9FF-34B0-FC109D8168FC}"/>
              </a:ext>
            </a:extLst>
          </p:cNvPr>
          <p:cNvSpPr/>
          <p:nvPr/>
        </p:nvSpPr>
        <p:spPr>
          <a:xfrm>
            <a:off x="9249102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BE06FE4D-DE14-71A1-CD73-507D8092272C}"/>
              </a:ext>
            </a:extLst>
          </p:cNvPr>
          <p:cNvSpPr/>
          <p:nvPr/>
        </p:nvSpPr>
        <p:spPr>
          <a:xfrm>
            <a:off x="9832426" y="4511561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C982CB2-905A-39F1-8310-A3570D6AD108}"/>
              </a:ext>
            </a:extLst>
          </p:cNvPr>
          <p:cNvSpPr/>
          <p:nvPr/>
        </p:nvSpPr>
        <p:spPr>
          <a:xfrm>
            <a:off x="108256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D604093A-732A-26D9-7BB3-02A0E346BC03}"/>
              </a:ext>
            </a:extLst>
          </p:cNvPr>
          <p:cNvSpPr/>
          <p:nvPr/>
        </p:nvSpPr>
        <p:spPr>
          <a:xfrm>
            <a:off x="166589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4EDB632-892A-F2A0-F351-C06F439D6681}"/>
              </a:ext>
            </a:extLst>
          </p:cNvPr>
          <p:cNvSpPr/>
          <p:nvPr/>
        </p:nvSpPr>
        <p:spPr>
          <a:xfrm>
            <a:off x="224921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7391CA91-2F06-DD2D-2A2D-C2F0322B1CC2}"/>
              </a:ext>
            </a:extLst>
          </p:cNvPr>
          <p:cNvSpPr/>
          <p:nvPr/>
        </p:nvSpPr>
        <p:spPr>
          <a:xfrm>
            <a:off x="283253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FFB3D918-906B-311B-A715-648D85618CC4}"/>
              </a:ext>
            </a:extLst>
          </p:cNvPr>
          <p:cNvSpPr/>
          <p:nvPr/>
        </p:nvSpPr>
        <p:spPr>
          <a:xfrm>
            <a:off x="341586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: 圆角 110">
            <a:extLst>
              <a:ext uri="{FF2B5EF4-FFF2-40B4-BE49-F238E27FC236}">
                <a16:creationId xmlns:a16="http://schemas.microsoft.com/office/drawing/2014/main" id="{CA7A37EB-2F76-47A7-73F8-E48837378CA7}"/>
              </a:ext>
            </a:extLst>
          </p:cNvPr>
          <p:cNvSpPr/>
          <p:nvPr/>
        </p:nvSpPr>
        <p:spPr>
          <a:xfrm>
            <a:off x="399918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: 圆角 111">
            <a:extLst>
              <a:ext uri="{FF2B5EF4-FFF2-40B4-BE49-F238E27FC236}">
                <a16:creationId xmlns:a16="http://schemas.microsoft.com/office/drawing/2014/main" id="{818526D3-456E-BBFA-2C40-29053DE5D40F}"/>
              </a:ext>
            </a:extLst>
          </p:cNvPr>
          <p:cNvSpPr/>
          <p:nvPr/>
        </p:nvSpPr>
        <p:spPr>
          <a:xfrm>
            <a:off x="458251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3E58DD47-C591-4336-8572-C37FEF964D0E}"/>
              </a:ext>
            </a:extLst>
          </p:cNvPr>
          <p:cNvSpPr/>
          <p:nvPr/>
        </p:nvSpPr>
        <p:spPr>
          <a:xfrm>
            <a:off x="516583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E8D816F9-A06E-8511-1E96-99F4B6A7EC21}"/>
              </a:ext>
            </a:extLst>
          </p:cNvPr>
          <p:cNvSpPr/>
          <p:nvPr/>
        </p:nvSpPr>
        <p:spPr>
          <a:xfrm>
            <a:off x="574915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E97BAE9D-8298-D650-D423-8F51F16106D4}"/>
              </a:ext>
            </a:extLst>
          </p:cNvPr>
          <p:cNvSpPr/>
          <p:nvPr/>
        </p:nvSpPr>
        <p:spPr>
          <a:xfrm>
            <a:off x="633248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961C0B6C-7C0A-F9E6-F3CA-0C6EC332E0B7}"/>
              </a:ext>
            </a:extLst>
          </p:cNvPr>
          <p:cNvSpPr/>
          <p:nvPr/>
        </p:nvSpPr>
        <p:spPr>
          <a:xfrm>
            <a:off x="691580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C5482BF-AF19-CEAE-E46D-D120AE5FBE26}"/>
              </a:ext>
            </a:extLst>
          </p:cNvPr>
          <p:cNvSpPr/>
          <p:nvPr/>
        </p:nvSpPr>
        <p:spPr>
          <a:xfrm>
            <a:off x="7499130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AF1DA992-C3C5-1D84-99F7-80C8215DB403}"/>
              </a:ext>
            </a:extLst>
          </p:cNvPr>
          <p:cNvSpPr/>
          <p:nvPr/>
        </p:nvSpPr>
        <p:spPr>
          <a:xfrm>
            <a:off x="8082454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DED763BC-08AA-9C2C-4462-6E509E8262F1}"/>
              </a:ext>
            </a:extLst>
          </p:cNvPr>
          <p:cNvSpPr/>
          <p:nvPr/>
        </p:nvSpPr>
        <p:spPr>
          <a:xfrm>
            <a:off x="8665778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A2A148EE-D592-8D4B-ED7C-739043A7CDE5}"/>
              </a:ext>
            </a:extLst>
          </p:cNvPr>
          <p:cNvSpPr/>
          <p:nvPr/>
        </p:nvSpPr>
        <p:spPr>
          <a:xfrm>
            <a:off x="9249102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498A4072-289B-5D6A-C10F-6B4B20722F7B}"/>
              </a:ext>
            </a:extLst>
          </p:cNvPr>
          <p:cNvSpPr/>
          <p:nvPr/>
        </p:nvSpPr>
        <p:spPr>
          <a:xfrm>
            <a:off x="9832426" y="5108028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901E103D-A826-3000-782E-A7B7B3C2587A}"/>
              </a:ext>
            </a:extLst>
          </p:cNvPr>
          <p:cNvSpPr/>
          <p:nvPr/>
        </p:nvSpPr>
        <p:spPr>
          <a:xfrm>
            <a:off x="108256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B2D4D1F-A1FD-DA33-CBC6-27A7D29ACDC9}"/>
              </a:ext>
            </a:extLst>
          </p:cNvPr>
          <p:cNvSpPr/>
          <p:nvPr/>
        </p:nvSpPr>
        <p:spPr>
          <a:xfrm>
            <a:off x="166589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F4417444-0B20-9954-0144-FB043526F63F}"/>
              </a:ext>
            </a:extLst>
          </p:cNvPr>
          <p:cNvSpPr/>
          <p:nvPr/>
        </p:nvSpPr>
        <p:spPr>
          <a:xfrm>
            <a:off x="224921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DF3166F4-87F6-3ACA-2A60-38F443AF1D4F}"/>
              </a:ext>
            </a:extLst>
          </p:cNvPr>
          <p:cNvSpPr/>
          <p:nvPr/>
        </p:nvSpPr>
        <p:spPr>
          <a:xfrm>
            <a:off x="283253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00A3B11B-9AD1-0B98-F231-D312E2985CA1}"/>
              </a:ext>
            </a:extLst>
          </p:cNvPr>
          <p:cNvSpPr/>
          <p:nvPr/>
        </p:nvSpPr>
        <p:spPr>
          <a:xfrm>
            <a:off x="341586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: 圆角 126">
            <a:extLst>
              <a:ext uri="{FF2B5EF4-FFF2-40B4-BE49-F238E27FC236}">
                <a16:creationId xmlns:a16="http://schemas.microsoft.com/office/drawing/2014/main" id="{B0ACB422-8C3B-EF64-EA44-21AE7BF02AF3}"/>
              </a:ext>
            </a:extLst>
          </p:cNvPr>
          <p:cNvSpPr/>
          <p:nvPr/>
        </p:nvSpPr>
        <p:spPr>
          <a:xfrm>
            <a:off x="399918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F4CA7B81-52AE-BD28-E4D9-FE742F8DB1C4}"/>
              </a:ext>
            </a:extLst>
          </p:cNvPr>
          <p:cNvSpPr/>
          <p:nvPr/>
        </p:nvSpPr>
        <p:spPr>
          <a:xfrm>
            <a:off x="458251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3D7028D3-322F-866D-7F9F-A2604DCC5347}"/>
              </a:ext>
            </a:extLst>
          </p:cNvPr>
          <p:cNvSpPr/>
          <p:nvPr/>
        </p:nvSpPr>
        <p:spPr>
          <a:xfrm>
            <a:off x="516583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BADF44C0-5A69-B156-C9BC-B1ABC832FF81}"/>
              </a:ext>
            </a:extLst>
          </p:cNvPr>
          <p:cNvSpPr/>
          <p:nvPr/>
        </p:nvSpPr>
        <p:spPr>
          <a:xfrm>
            <a:off x="574915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: 圆角 130">
            <a:extLst>
              <a:ext uri="{FF2B5EF4-FFF2-40B4-BE49-F238E27FC236}">
                <a16:creationId xmlns:a16="http://schemas.microsoft.com/office/drawing/2014/main" id="{385B4CCC-E7C5-E52F-77F6-B20593B75675}"/>
              </a:ext>
            </a:extLst>
          </p:cNvPr>
          <p:cNvSpPr/>
          <p:nvPr/>
        </p:nvSpPr>
        <p:spPr>
          <a:xfrm>
            <a:off x="633248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: 圆角 131">
            <a:extLst>
              <a:ext uri="{FF2B5EF4-FFF2-40B4-BE49-F238E27FC236}">
                <a16:creationId xmlns:a16="http://schemas.microsoft.com/office/drawing/2014/main" id="{7EAA642A-2BAE-BDC6-7868-ECFF5041DC70}"/>
              </a:ext>
            </a:extLst>
          </p:cNvPr>
          <p:cNvSpPr/>
          <p:nvPr/>
        </p:nvSpPr>
        <p:spPr>
          <a:xfrm>
            <a:off x="691580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F395BAC9-757C-27BC-FFEB-DB4998BF4A2F}"/>
              </a:ext>
            </a:extLst>
          </p:cNvPr>
          <p:cNvSpPr/>
          <p:nvPr/>
        </p:nvSpPr>
        <p:spPr>
          <a:xfrm>
            <a:off x="7499130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: 圆角 133">
            <a:extLst>
              <a:ext uri="{FF2B5EF4-FFF2-40B4-BE49-F238E27FC236}">
                <a16:creationId xmlns:a16="http://schemas.microsoft.com/office/drawing/2014/main" id="{505584A6-A35F-055B-4D82-5BFE60ACAF2B}"/>
              </a:ext>
            </a:extLst>
          </p:cNvPr>
          <p:cNvSpPr/>
          <p:nvPr/>
        </p:nvSpPr>
        <p:spPr>
          <a:xfrm>
            <a:off x="8082454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: 圆角 134">
            <a:extLst>
              <a:ext uri="{FF2B5EF4-FFF2-40B4-BE49-F238E27FC236}">
                <a16:creationId xmlns:a16="http://schemas.microsoft.com/office/drawing/2014/main" id="{B587B27C-F54D-41C1-00CB-B28E84718DBC}"/>
              </a:ext>
            </a:extLst>
          </p:cNvPr>
          <p:cNvSpPr/>
          <p:nvPr/>
        </p:nvSpPr>
        <p:spPr>
          <a:xfrm>
            <a:off x="8665778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3127FEDC-EE16-309E-DEFF-86DAB6369EC7}"/>
              </a:ext>
            </a:extLst>
          </p:cNvPr>
          <p:cNvSpPr/>
          <p:nvPr/>
        </p:nvSpPr>
        <p:spPr>
          <a:xfrm>
            <a:off x="9249102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AA61D0D1-29B7-A995-CC1F-FCB6233FE863}"/>
              </a:ext>
            </a:extLst>
          </p:cNvPr>
          <p:cNvSpPr/>
          <p:nvPr/>
        </p:nvSpPr>
        <p:spPr>
          <a:xfrm>
            <a:off x="9832426" y="5714999"/>
            <a:ext cx="373117" cy="341586"/>
          </a:xfrm>
          <a:prstGeom prst="roundRect">
            <a:avLst>
              <a:gd name="adj" fmla="val 3387"/>
            </a:avLst>
          </a:prstGeom>
          <a:solidFill>
            <a:srgbClr val="92D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F640787-848A-4E86-DA81-7665735F9BD5}"/>
              </a:ext>
            </a:extLst>
          </p:cNvPr>
          <p:cNvSpPr/>
          <p:nvPr/>
        </p:nvSpPr>
        <p:spPr>
          <a:xfrm>
            <a:off x="993228" y="2580290"/>
            <a:ext cx="9317420" cy="366808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  <a:alpha val="18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543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208DCB8-CF1F-B8A3-DE27-DD9308924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141890"/>
            <a:ext cx="4669676" cy="25592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DB6707F-9E31-D881-FC2E-6B14650B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8" y="141889"/>
            <a:ext cx="4669678" cy="25592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BE646F-8D9D-C17A-4262-B9F27B2D8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4" y="4156840"/>
            <a:ext cx="4669678" cy="25592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C01D8C4-8506-D3D0-17AA-37DE951B8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706" y="4156838"/>
            <a:ext cx="4669679" cy="25592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/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4648B68-055F-19D9-BF7F-BFAF29EF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1" y="1316420"/>
                <a:ext cx="13716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/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51AF32-A635-6BCF-7850-5DBDB6139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1316420"/>
                <a:ext cx="13716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/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5706FE4-38A6-51F8-0EA6-C366F8F85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50" y="5352393"/>
                <a:ext cx="1371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/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𝐆𝐏𝐔</m:t>
                          </m:r>
                        </m:e>
                        <m:sub>
                          <m:r>
                            <a:rPr lang="en-US" altLang="zh-CN" sz="2800" b="1" i="0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sz="2800" b="1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A01D25-DFEB-CCEA-635A-C37AEFD25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890" y="5352393"/>
                <a:ext cx="13716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E4EC0-4B00-03CC-2D1F-582CD7C06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2884"/>
              </p:ext>
            </p:extLst>
          </p:nvPr>
        </p:nvGraphicFramePr>
        <p:xfrm>
          <a:off x="5394641" y="2693798"/>
          <a:ext cx="14552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817">
                  <a:extLst>
                    <a:ext uri="{9D8B030D-6E8A-4147-A177-3AD203B41FA5}">
                      <a16:colId xmlns:a16="http://schemas.microsoft.com/office/drawing/2014/main" val="154522050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4218831762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439417259"/>
                    </a:ext>
                  </a:extLst>
                </a:gridCol>
                <a:gridCol w="363817">
                  <a:extLst>
                    <a:ext uri="{9D8B030D-6E8A-4147-A177-3AD203B41FA5}">
                      <a16:colId xmlns:a16="http://schemas.microsoft.com/office/drawing/2014/main" val="1027766515"/>
                    </a:ext>
                  </a:extLst>
                </a:gridCol>
              </a:tblGrid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504078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66595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8051"/>
                  </a:ext>
                </a:extLst>
              </a:tr>
              <a:tr h="27991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6705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/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822B2E-E9CB-4336-600B-ACCC8F7F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02" y="2869514"/>
                <a:ext cx="683173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/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3CEFCC-48D7-A31C-CB20-E4A4A2F1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686" y="2869514"/>
                <a:ext cx="683173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/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9F07D7B-F6B8-A084-6F8A-FA672B62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789" y="3588377"/>
                <a:ext cx="683173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/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a:rPr lang="en-US" altLang="zh-CN" sz="2000" b="1" i="0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sz="2400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9E5A0F1-9C66-55F5-3482-F89423879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373" y="3588377"/>
                <a:ext cx="683173" cy="400110"/>
              </a:xfrm>
              <a:prstGeom prst="rect">
                <a:avLst/>
              </a:prstGeom>
              <a:blipFill>
                <a:blip r:embed="rId10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205D3D1-C5E4-1A2D-75A4-AA1923AC68CE}"/>
              </a:ext>
            </a:extLst>
          </p:cNvPr>
          <p:cNvCxnSpPr>
            <a:cxnSpLocks/>
            <a:stCxn id="16" idx="2"/>
            <a:endCxn id="10" idx="1"/>
          </p:cNvCxnSpPr>
          <p:nvPr/>
        </p:nvCxnSpPr>
        <p:spPr>
          <a:xfrm>
            <a:off x="6478960" y="3988487"/>
            <a:ext cx="927746" cy="1447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B756420-D7B5-7565-2BFA-2F5F6D6F59E6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flipH="1" flipV="1">
            <a:off x="4785290" y="1421525"/>
            <a:ext cx="995399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65FC4-938A-903C-51FD-2E00D3F491CD}"/>
              </a:ext>
            </a:extLst>
          </p:cNvPr>
          <p:cNvCxnSpPr>
            <a:cxnSpLocks/>
            <a:stCxn id="12" idx="0"/>
            <a:endCxn id="8" idx="1"/>
          </p:cNvCxnSpPr>
          <p:nvPr/>
        </p:nvCxnSpPr>
        <p:spPr>
          <a:xfrm flipV="1">
            <a:off x="6458273" y="1421525"/>
            <a:ext cx="948435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3B572A9-D782-C748-6D7A-207753DC1DA9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785292" y="3988487"/>
            <a:ext cx="1016084" cy="1447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/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𝐃𝐚𝐭𝐚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33D935C-31A8-68C5-707C-171A400C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58" y="2070211"/>
                <a:ext cx="763029" cy="369332"/>
              </a:xfrm>
              <a:prstGeom prst="rect">
                <a:avLst/>
              </a:prstGeom>
              <a:blipFill>
                <a:blip r:embed="rId11"/>
                <a:stretch>
                  <a:fillRect l="-8000" r="-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5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365</Words>
  <Application>Microsoft Office PowerPoint</Application>
  <PresentationFormat>宽屏</PresentationFormat>
  <Paragraphs>268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23</cp:revision>
  <dcterms:created xsi:type="dcterms:W3CDTF">2025-09-18T09:23:20Z</dcterms:created>
  <dcterms:modified xsi:type="dcterms:W3CDTF">2025-09-27T03:57:38Z</dcterms:modified>
</cp:coreProperties>
</file>