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6933"/>
            <a:ext cx="914400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68784"/>
            <a:ext cx="914400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77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5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29978"/>
            <a:ext cx="2628900" cy="36606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9978"/>
            <a:ext cx="7734300" cy="36606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84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6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76898"/>
            <a:ext cx="10515600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90725"/>
            <a:ext cx="10515600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0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890"/>
            <a:ext cx="5181600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890"/>
            <a:ext cx="5181600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30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9978"/>
            <a:ext cx="10515600" cy="834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58899"/>
            <a:ext cx="515778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77849"/>
            <a:ext cx="5157787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58899"/>
            <a:ext cx="518318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77849"/>
            <a:ext cx="5183188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15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72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16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21941"/>
            <a:ext cx="617220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43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21941"/>
            <a:ext cx="617220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14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9978"/>
            <a:ext cx="1051560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9890"/>
            <a:ext cx="1051560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4D3601-F789-4B8E-A4DB-4BAF495A9286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03618"/>
            <a:ext cx="41148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41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背景图案&#10;&#10;AI 生成的内容可能不正确。">
            <a:extLst>
              <a:ext uri="{FF2B5EF4-FFF2-40B4-BE49-F238E27FC236}">
                <a16:creationId xmlns:a16="http://schemas.microsoft.com/office/drawing/2014/main" id="{A5E96F35-1355-DDD4-1229-C95AC2D7F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934" y="101601"/>
            <a:ext cx="8425342" cy="39207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1FFDF1-DBEC-BB68-5151-B3A4EE7A3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948968" y="1261839"/>
            <a:ext cx="3917697" cy="15972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5E9EA5E-C99C-277D-CF44-605D24B56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834421" y="1331959"/>
            <a:ext cx="3920768" cy="1460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EF379B1-EDF2-770C-426C-80668A442413}"/>
                  </a:ext>
                </a:extLst>
              </p:cNvPr>
              <p:cNvSpPr txBox="1"/>
              <p:nvPr/>
            </p:nvSpPr>
            <p:spPr>
              <a:xfrm>
                <a:off x="10784457" y="4006198"/>
                <a:ext cx="573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EF379B1-EDF2-770C-426C-80668A442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4457" y="4006198"/>
                <a:ext cx="573811" cy="276999"/>
              </a:xfrm>
              <a:prstGeom prst="rect">
                <a:avLst/>
              </a:prstGeom>
              <a:blipFill>
                <a:blip r:embed="rId5"/>
                <a:stretch>
                  <a:fillRect l="-10638" r="-319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46A3D52-3344-59E0-4F75-E942B2F6A592}"/>
                  </a:ext>
                </a:extLst>
              </p:cNvPr>
              <p:cNvSpPr txBox="1"/>
              <p:nvPr/>
            </p:nvSpPr>
            <p:spPr>
              <a:xfrm>
                <a:off x="779405" y="4006198"/>
                <a:ext cx="482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46A3D52-3344-59E0-4F75-E942B2F6A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5" y="4006198"/>
                <a:ext cx="482824" cy="276999"/>
              </a:xfrm>
              <a:prstGeom prst="rect">
                <a:avLst/>
              </a:prstGeom>
              <a:blipFill>
                <a:blip r:embed="rId6"/>
                <a:stretch>
                  <a:fillRect l="-12658" r="-2532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98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桌子, 空气, 站, 大&#10;&#10;AI 生成的内容可能不正确。">
            <a:extLst>
              <a:ext uri="{FF2B5EF4-FFF2-40B4-BE49-F238E27FC236}">
                <a16:creationId xmlns:a16="http://schemas.microsoft.com/office/drawing/2014/main" id="{D62743EB-9EA3-6065-B2A5-0D9F3A972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40275"/>
            <a:ext cx="5768287" cy="3484833"/>
          </a:xfrm>
          <a:prstGeom prst="rect">
            <a:avLst/>
          </a:prstGeom>
        </p:spPr>
      </p:pic>
      <p:pic>
        <p:nvPicPr>
          <p:cNvPr id="7" name="图片 6" descr="图片包含 图表&#10;&#10;AI 生成的内容可能不正确。">
            <a:extLst>
              <a:ext uri="{FF2B5EF4-FFF2-40B4-BE49-F238E27FC236}">
                <a16:creationId xmlns:a16="http://schemas.microsoft.com/office/drawing/2014/main" id="{BABF494C-6EE1-5C01-9E27-34EA6E06A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78" y="240275"/>
            <a:ext cx="5808056" cy="34848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A5F8D16-5F3D-AAB7-E531-8FC77DBE08B4}"/>
              </a:ext>
            </a:extLst>
          </p:cNvPr>
          <p:cNvSpPr txBox="1"/>
          <p:nvPr/>
        </p:nvSpPr>
        <p:spPr>
          <a:xfrm>
            <a:off x="1602179" y="3813272"/>
            <a:ext cx="26909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robability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ath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7C48B0-BE86-7BB4-1E89-891104D23871}"/>
              </a:ext>
            </a:extLst>
          </p:cNvPr>
          <p:cNvSpPr txBox="1"/>
          <p:nvPr/>
        </p:nvSpPr>
        <p:spPr>
          <a:xfrm>
            <a:off x="7879424" y="3813272"/>
            <a:ext cx="26909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Marginal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robability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ath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AF60A91-168F-B7B8-1627-C6BE6FF3B4FD}"/>
              </a:ext>
            </a:extLst>
          </p:cNvPr>
          <p:cNvCxnSpPr>
            <a:cxnSpLocks/>
          </p:cNvCxnSpPr>
          <p:nvPr/>
        </p:nvCxnSpPr>
        <p:spPr>
          <a:xfrm rot="2700000">
            <a:off x="4276949" y="515960"/>
            <a:ext cx="3600000" cy="3600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33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09EC012-B81E-B827-852A-4A7B66CE4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458" y="0"/>
            <a:ext cx="9325084" cy="43195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DCCC1C-57B3-394A-74B7-67388C4BF5DE}"/>
                  </a:ext>
                </a:extLst>
              </p:cNvPr>
              <p:cNvSpPr txBox="1"/>
              <p:nvPr/>
            </p:nvSpPr>
            <p:spPr>
              <a:xfrm>
                <a:off x="10723012" y="651231"/>
                <a:ext cx="4771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𝐅𝐌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DCCC1C-57B3-394A-74B7-67388C4B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3012" y="651231"/>
                <a:ext cx="477117" cy="307777"/>
              </a:xfrm>
              <a:prstGeom prst="rect">
                <a:avLst/>
              </a:prstGeom>
              <a:blipFill>
                <a:blip r:embed="rId3"/>
                <a:stretch>
                  <a:fillRect l="-11538" r="-6410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CA3D435-E43F-B519-0DF1-685850588677}"/>
                  </a:ext>
                </a:extLst>
              </p:cNvPr>
              <p:cNvSpPr txBox="1"/>
              <p:nvPr/>
            </p:nvSpPr>
            <p:spPr>
              <a:xfrm>
                <a:off x="10723011" y="1762636"/>
                <a:ext cx="5941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𝐅𝐌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CA3D435-E43F-B519-0DF1-685850588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3011" y="1762636"/>
                <a:ext cx="594137" cy="307777"/>
              </a:xfrm>
              <a:prstGeom prst="rect">
                <a:avLst/>
              </a:prstGeom>
              <a:blipFill>
                <a:blip r:embed="rId4"/>
                <a:stretch>
                  <a:fillRect l="-9278" r="-5155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64EC9F1-1B81-FDFA-6CB6-BB081D691926}"/>
              </a:ext>
            </a:extLst>
          </p:cNvPr>
          <p:cNvCxnSpPr>
            <a:cxnSpLocks/>
          </p:cNvCxnSpPr>
          <p:nvPr/>
        </p:nvCxnSpPr>
        <p:spPr>
          <a:xfrm>
            <a:off x="4463461" y="191801"/>
            <a:ext cx="0" cy="94116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9052481-AA2E-AABA-CCEB-8B1A18677388}"/>
                  </a:ext>
                </a:extLst>
              </p:cNvPr>
              <p:cNvSpPr txBox="1"/>
              <p:nvPr/>
            </p:nvSpPr>
            <p:spPr>
              <a:xfrm>
                <a:off x="4183937" y="562021"/>
                <a:ext cx="194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9052481-AA2E-AABA-CCEB-8B1A18677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937" y="562021"/>
                <a:ext cx="194477" cy="276999"/>
              </a:xfrm>
              <a:prstGeom prst="rect">
                <a:avLst/>
              </a:prstGeom>
              <a:blipFill>
                <a:blip r:embed="rId5"/>
                <a:stretch>
                  <a:fillRect l="-28125" r="-3125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05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15</Words>
  <Application>Microsoft Office PowerPoint</Application>
  <PresentationFormat>自定义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4</cp:revision>
  <dcterms:created xsi:type="dcterms:W3CDTF">2025-07-04T08:34:43Z</dcterms:created>
  <dcterms:modified xsi:type="dcterms:W3CDTF">2025-07-07T02:20:39Z</dcterms:modified>
</cp:coreProperties>
</file>