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90A16-0992-CF69-4A33-5E7EF0A78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492E1B-3F1D-D52F-08D3-20BE43899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3F699-E87D-0097-FF01-6EFA9D1C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66F50-83B3-9574-17D4-39DDD413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C32FB-5F4E-31C8-3FC4-E20153AB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50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D883F4-CD6F-4CB0-48B5-471F416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A6A8D-C5D9-5263-A162-03C5C4868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F8652-96CD-10B3-20BD-0EB63CB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9F35D-52AD-7932-1BFC-2253BE5B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E625A-F774-85AC-3935-C04D219C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43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0FEF6-368C-8860-2535-41EF4A924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FCFF4-C69B-A9E4-6CF3-973511825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D8436-1590-357C-3AB7-2F0CB78F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B301E-64CF-FB16-7EFE-5A119B7B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B404E-09CD-1E29-9074-41BD01CC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2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AC31-9FA9-F800-E7E3-0AE79419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16E6C0-F37A-9527-AA95-B9AADA06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3083D5-F91D-BBA0-A4C3-8EAD4A50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9AB62-BB3A-611F-6B6D-86D141E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13F0B1-179A-F447-8A64-386B90F9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3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1515-52E0-7D54-5064-3C1EE03D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CC2C6-3F04-0054-D7FC-225276FA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C756C-0C47-0D71-E359-A67EE553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077C6-3431-AEC3-3C7F-2FA94E1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3716E-7B20-891F-3F07-46F13420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04FE8-9F06-E20D-6B9E-C0ADEEC2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62B54-E583-18DD-1B01-5F47AAECC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ACFF1-A2F3-E614-4FBC-B49C3A742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58833-1EC1-8EA8-3E9C-21A484C0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4D6CA4-4E3C-60E0-EAE6-409D7F6C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A10CA9-CCED-CC8C-8E06-EC593D46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2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AAC74-56E6-88EC-DA37-4F846F2F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CF250-77D5-3F7A-B771-F2875EEF1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003ADA-DB17-6DBE-6815-9D35C7ECC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4F39C-3328-E637-2F6B-237BA72A0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B3DC3-9D81-AEC5-D907-CCF50696E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288C92-EBA8-642E-E245-5E635EA9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91146E-5381-6CF1-80D5-3452488E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FA4A43-99B8-EE41-2E2C-5479E9E6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0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BC4F8-4275-254C-B3D1-210095C5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488F6E-421A-A26D-6D11-4B607582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75AF6B-EF24-C4BF-1732-9306B7DD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FC3FD3-62BC-8340-43CB-5BE5125E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6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74E7BA-3775-CEB8-90E9-DE507846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7FC3A7-1388-F6C0-F836-BF77742B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06608-A9A0-633B-4358-E045C3E1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0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94B96-ADB4-19FC-FC65-7A30061A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95CDB-62FA-F09B-514A-7106DE32D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4E8BB-D78C-DC3E-57DE-14363C350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25B5A-082B-2151-CF6A-DA3A321F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1C514D-CDF1-73FF-4EE2-FA8A609E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6988B-157B-75CD-4C37-288B712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8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BDB07-1EF6-3066-AF5A-B44FF7B1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FCBFB4-180E-A4D2-A9A4-C0683F84B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42F054-0488-C25B-D8B0-64F0D94DA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09C11-A7E0-D357-ABF9-CC1766C0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A063D-5BDC-85C3-0F6B-F8C5CC9C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53DC3E-95EA-72D0-6464-9ED23EE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1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0B552E-A15B-52F0-5A1E-C66850A9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E40D7-0D69-523D-5939-59FC4C7C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EF227-B3DE-C321-AEA7-ACB725D99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7DEC7-006B-40F0-91CB-FFB307F5627D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D85A1-ABF8-DF71-85CB-99947DEBE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7A12A-FB77-03CF-ECAC-FD4009F6E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3E468-3B2D-45E6-9676-80ED66570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2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小狗&#10;&#10;AI 生成的内容可能不正确。">
            <a:extLst>
              <a:ext uri="{FF2B5EF4-FFF2-40B4-BE49-F238E27FC236}">
                <a16:creationId xmlns:a16="http://schemas.microsoft.com/office/drawing/2014/main" id="{6F9B0A0F-0758-5B1C-F479-DC7795D0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26" y="2176829"/>
            <a:ext cx="1080000" cy="1080000"/>
          </a:xfrm>
          <a:prstGeom prst="rect">
            <a:avLst/>
          </a:prstGeom>
        </p:spPr>
      </p:pic>
      <p:pic>
        <p:nvPicPr>
          <p:cNvPr id="10" name="图片 9" descr="棕色的小动物&#10;&#10;AI 生成的内容可能不正确。">
            <a:extLst>
              <a:ext uri="{FF2B5EF4-FFF2-40B4-BE49-F238E27FC236}">
                <a16:creationId xmlns:a16="http://schemas.microsoft.com/office/drawing/2014/main" id="{B3704F73-F9FE-4ADC-9CC0-9E76916E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45" y="2176829"/>
            <a:ext cx="1080000" cy="1080000"/>
          </a:xfrm>
          <a:prstGeom prst="rect">
            <a:avLst/>
          </a:prstGeom>
        </p:spPr>
      </p:pic>
      <p:pic>
        <p:nvPicPr>
          <p:cNvPr id="12" name="图片 11" descr="狗张着嘴的动物&#10;&#10;AI 生成的内容可能不正确。">
            <a:extLst>
              <a:ext uri="{FF2B5EF4-FFF2-40B4-BE49-F238E27FC236}">
                <a16:creationId xmlns:a16="http://schemas.microsoft.com/office/drawing/2014/main" id="{0073DB9B-4862-68E7-1A88-6ABED1763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064" y="2176829"/>
            <a:ext cx="1080000" cy="1080000"/>
          </a:xfrm>
          <a:prstGeom prst="rect">
            <a:avLst/>
          </a:prstGeom>
        </p:spPr>
      </p:pic>
      <p:pic>
        <p:nvPicPr>
          <p:cNvPr id="14" name="图片 13" descr="棕色的动物&#10;&#10;AI 生成的内容可能不正确。">
            <a:extLst>
              <a:ext uri="{FF2B5EF4-FFF2-40B4-BE49-F238E27FC236}">
                <a16:creationId xmlns:a16="http://schemas.microsoft.com/office/drawing/2014/main" id="{0FEBAE0B-385F-13D2-9374-BF5B561C85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83" y="2176829"/>
            <a:ext cx="1080000" cy="1080000"/>
          </a:xfrm>
          <a:prstGeom prst="rect">
            <a:avLst/>
          </a:prstGeom>
        </p:spPr>
      </p:pic>
      <p:pic>
        <p:nvPicPr>
          <p:cNvPr id="16" name="图片 15" descr="图片包含 草, 前, 站, 花&#10;&#10;AI 生成的内容可能不正确。">
            <a:extLst>
              <a:ext uri="{FF2B5EF4-FFF2-40B4-BE49-F238E27FC236}">
                <a16:creationId xmlns:a16="http://schemas.microsoft.com/office/drawing/2014/main" id="{D2D90CCA-BF16-B90B-941A-4A13FF63E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302" y="2176829"/>
            <a:ext cx="1080000" cy="1080000"/>
          </a:xfrm>
          <a:prstGeom prst="rect">
            <a:avLst/>
          </a:prstGeom>
        </p:spPr>
      </p:pic>
      <p:pic>
        <p:nvPicPr>
          <p:cNvPr id="18" name="图片 17" descr="绿色的叶子&#10;&#10;AI 生成的内容可能不正确。">
            <a:extLst>
              <a:ext uri="{FF2B5EF4-FFF2-40B4-BE49-F238E27FC236}">
                <a16:creationId xmlns:a16="http://schemas.microsoft.com/office/drawing/2014/main" id="{878EFAC4-1106-B47B-0DDC-4EFBCED755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421" y="2176829"/>
            <a:ext cx="1080000" cy="1080000"/>
          </a:xfrm>
          <a:prstGeom prst="rect">
            <a:avLst/>
          </a:prstGeom>
        </p:spPr>
      </p:pic>
      <p:pic>
        <p:nvPicPr>
          <p:cNvPr id="20" name="图片 19" descr="背景图案&#10;&#10;AI 生成的内容可能不正确。">
            <a:extLst>
              <a:ext uri="{FF2B5EF4-FFF2-40B4-BE49-F238E27FC236}">
                <a16:creationId xmlns:a16="http://schemas.microsoft.com/office/drawing/2014/main" id="{6A2912B6-4173-B55B-CB55-F59195A1A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40" y="2176829"/>
            <a:ext cx="1080000" cy="1080000"/>
          </a:xfrm>
          <a:prstGeom prst="rect">
            <a:avLst/>
          </a:prstGeom>
        </p:spPr>
      </p:pic>
      <p:pic>
        <p:nvPicPr>
          <p:cNvPr id="22" name="图片 21" descr="图片包含 人们, 绿色, 大象, 淋浴&#10;&#10;AI 生成的内容可能不正确。">
            <a:extLst>
              <a:ext uri="{FF2B5EF4-FFF2-40B4-BE49-F238E27FC236}">
                <a16:creationId xmlns:a16="http://schemas.microsoft.com/office/drawing/2014/main" id="{376D245C-79BD-E44A-257B-5CB4014449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59" y="2186744"/>
            <a:ext cx="1080000" cy="10800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6E8EB0-9AC7-6F24-32E8-C03E0D200307}"/>
              </a:ext>
            </a:extLst>
          </p:cNvPr>
          <p:cNvCxnSpPr>
            <a:cxnSpLocks/>
          </p:cNvCxnSpPr>
          <p:nvPr/>
        </p:nvCxnSpPr>
        <p:spPr>
          <a:xfrm rot="18900000">
            <a:off x="2723183" y="-1302341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25EB46C-BA0C-3664-529D-BC38A1E556E6}"/>
              </a:ext>
            </a:extLst>
          </p:cNvPr>
          <p:cNvCxnSpPr>
            <a:cxnSpLocks/>
          </p:cNvCxnSpPr>
          <p:nvPr/>
        </p:nvCxnSpPr>
        <p:spPr>
          <a:xfrm rot="8100000">
            <a:off x="2723183" y="261570"/>
            <a:ext cx="6480000" cy="64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FCDCE28-4B5F-727F-6C12-D6390EE4C307}"/>
              </a:ext>
            </a:extLst>
          </p:cNvPr>
          <p:cNvSpPr txBox="1"/>
          <p:nvPr/>
        </p:nvSpPr>
        <p:spPr>
          <a:xfrm>
            <a:off x="4863946" y="1502228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861D850-F372-9E7C-09D9-15A7F537DDA1}"/>
              </a:ext>
            </a:extLst>
          </p:cNvPr>
          <p:cNvSpPr txBox="1"/>
          <p:nvPr/>
        </p:nvSpPr>
        <p:spPr>
          <a:xfrm>
            <a:off x="4863946" y="355612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1B33012-966C-4AA5-B60D-976B961A8C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0366024" y="2261217"/>
            <a:ext cx="1669367" cy="81134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EC55D5B-8CFB-CFBD-6539-B30AA3B9B8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-153485" y="2238136"/>
            <a:ext cx="1669365" cy="8575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0233C4-F19A-3DF0-B175-A24D93ED064C}"/>
                  </a:ext>
                </a:extLst>
              </p:cNvPr>
              <p:cNvSpPr txBox="1"/>
              <p:nvPr/>
            </p:nvSpPr>
            <p:spPr>
              <a:xfrm>
                <a:off x="252446" y="3621621"/>
                <a:ext cx="589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00233C4-F19A-3DF0-B175-A24D93ED0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46" y="3621621"/>
                <a:ext cx="589841" cy="276999"/>
              </a:xfrm>
              <a:prstGeom prst="rect">
                <a:avLst/>
              </a:prstGeom>
              <a:blipFill>
                <a:blip r:embed="rId12"/>
                <a:stretch>
                  <a:fillRect l="-9278" r="-103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0CD498-6059-D816-EA4F-A7BE21F7E0D2}"/>
                  </a:ext>
                </a:extLst>
              </p:cNvPr>
              <p:cNvSpPr txBox="1"/>
              <p:nvPr/>
            </p:nvSpPr>
            <p:spPr>
              <a:xfrm>
                <a:off x="10984231" y="3621620"/>
                <a:ext cx="498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70CD498-6059-D816-EA4F-A7BE21F7E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231" y="3621620"/>
                <a:ext cx="498855" cy="276999"/>
              </a:xfrm>
              <a:prstGeom prst="rect">
                <a:avLst/>
              </a:prstGeom>
              <a:blipFill>
                <a:blip r:embed="rId13"/>
                <a:stretch>
                  <a:fillRect l="-10976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2AAEC6-66DA-C9B6-4414-595A79B6414F}"/>
                  </a:ext>
                </a:extLst>
              </p:cNvPr>
              <p:cNvSpPr txBox="1"/>
              <p:nvPr/>
            </p:nvSpPr>
            <p:spPr>
              <a:xfrm>
                <a:off x="1830218" y="1656116"/>
                <a:ext cx="4583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E2AAEC6-66DA-C9B6-4414-595A79B64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18" y="1656116"/>
                <a:ext cx="458395" cy="215444"/>
              </a:xfrm>
              <a:prstGeom prst="rect">
                <a:avLst/>
              </a:prstGeom>
              <a:blipFill>
                <a:blip r:embed="rId14"/>
                <a:stretch>
                  <a:fillRect l="-6667" r="-800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BCA4952-90A0-FF5F-CCE2-CAF174552068}"/>
                  </a:ext>
                </a:extLst>
              </p:cNvPr>
              <p:cNvSpPr txBox="1"/>
              <p:nvPr/>
            </p:nvSpPr>
            <p:spPr>
              <a:xfrm>
                <a:off x="9754941" y="1656116"/>
                <a:ext cx="4703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BCA4952-90A0-FF5F-CCE2-CAF174552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4941" y="1656116"/>
                <a:ext cx="470385" cy="215444"/>
              </a:xfrm>
              <a:prstGeom prst="rect">
                <a:avLst/>
              </a:prstGeom>
              <a:blipFill>
                <a:blip r:embed="rId15"/>
                <a:stretch>
                  <a:fillRect l="-6494" r="-6494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93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</cp:revision>
  <dcterms:created xsi:type="dcterms:W3CDTF">2025-07-03T01:52:19Z</dcterms:created>
  <dcterms:modified xsi:type="dcterms:W3CDTF">2025-07-03T02:18:06Z</dcterms:modified>
</cp:coreProperties>
</file>