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300" r:id="rId2"/>
    <p:sldId id="301" r:id="rId3"/>
    <p:sldId id="302" r:id="rId4"/>
    <p:sldId id="303" r:id="rId5"/>
    <p:sldId id="304" r:id="rId6"/>
    <p:sldId id="305" r:id="rId7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8" autoAdjust="0"/>
    <p:restoredTop sz="94660"/>
  </p:normalViewPr>
  <p:slideViewPr>
    <p:cSldViewPr snapToGrid="0">
      <p:cViewPr>
        <p:scale>
          <a:sx n="50" d="100"/>
          <a:sy n="50" d="100"/>
        </p:scale>
        <p:origin x="66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jpg"/><Relationship Id="rId21" Type="http://schemas.openxmlformats.org/officeDocument/2006/relationships/image" Target="../media/image27.png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12.jp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9.jp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7B7B-8AE9-C2CF-3054-828101F8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8223EF8-FB95-E7AA-74AE-30F354811339}"/>
              </a:ext>
            </a:extLst>
          </p:cNvPr>
          <p:cNvSpPr/>
          <p:nvPr/>
        </p:nvSpPr>
        <p:spPr>
          <a:xfrm>
            <a:off x="4025257" y="20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B7DF2C-CA46-AFA4-C3DD-C4B34789F87F}"/>
              </a:ext>
            </a:extLst>
          </p:cNvPr>
          <p:cNvSpPr/>
          <p:nvPr/>
        </p:nvSpPr>
        <p:spPr>
          <a:xfrm>
            <a:off x="4025257" y="312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5BC008-BC2C-2010-6062-7D1AD74CF290}"/>
              </a:ext>
            </a:extLst>
          </p:cNvPr>
          <p:cNvSpPr/>
          <p:nvPr/>
        </p:nvSpPr>
        <p:spPr>
          <a:xfrm>
            <a:off x="4025257" y="420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1491311-55B0-A1C4-DF1F-4813538633B8}"/>
              </a:ext>
            </a:extLst>
          </p:cNvPr>
          <p:cNvSpPr/>
          <p:nvPr/>
        </p:nvSpPr>
        <p:spPr>
          <a:xfrm>
            <a:off x="4025257" y="52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B83AA2-F204-C603-2E6A-CCB789E17173}"/>
              </a:ext>
            </a:extLst>
          </p:cNvPr>
          <p:cNvSpPr/>
          <p:nvPr/>
        </p:nvSpPr>
        <p:spPr>
          <a:xfrm>
            <a:off x="6281736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FA6ECD-A097-89C6-DE76-5A3B5D6E4017}"/>
              </a:ext>
            </a:extLst>
          </p:cNvPr>
          <p:cNvSpPr/>
          <p:nvPr/>
        </p:nvSpPr>
        <p:spPr>
          <a:xfrm>
            <a:off x="6281736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30DE56-2B1B-AD2B-38B3-852FF5EBE4AD}"/>
              </a:ext>
            </a:extLst>
          </p:cNvPr>
          <p:cNvSpPr/>
          <p:nvPr/>
        </p:nvSpPr>
        <p:spPr>
          <a:xfrm>
            <a:off x="6281736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922D4A-F3BE-43D3-3195-39FC3ECBFCC8}"/>
              </a:ext>
            </a:extLst>
          </p:cNvPr>
          <p:cNvSpPr/>
          <p:nvPr/>
        </p:nvSpPr>
        <p:spPr>
          <a:xfrm>
            <a:off x="8538215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CF6ADF-83ED-3D81-2DD6-0B648FE41A7B}"/>
              </a:ext>
            </a:extLst>
          </p:cNvPr>
          <p:cNvSpPr/>
          <p:nvPr/>
        </p:nvSpPr>
        <p:spPr>
          <a:xfrm>
            <a:off x="8538215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B84539-27D3-82CF-9382-6CEFDD3B4DC2}"/>
              </a:ext>
            </a:extLst>
          </p:cNvPr>
          <p:cNvSpPr/>
          <p:nvPr/>
        </p:nvSpPr>
        <p:spPr>
          <a:xfrm>
            <a:off x="8538215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48B002-BF4E-FAA9-31DE-8DCEC86B13C0}"/>
              </a:ext>
            </a:extLst>
          </p:cNvPr>
          <p:cNvSpPr/>
          <p:nvPr/>
        </p:nvSpPr>
        <p:spPr>
          <a:xfrm>
            <a:off x="10889938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EBCC59-9307-EE0F-AFAA-BE6190350AA5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565257" y="231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19A2A5-F508-E46A-84D7-346514210EC0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565257" y="231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8F3023-B705-F8A3-18EE-602B77CF4BA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565257" y="2315135"/>
            <a:ext cx="1716479" cy="27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0A966-5944-CE0B-9015-F0CF696C685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565257" y="285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EB3498C-4A35-0110-43FC-99B086E7C3A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65257" y="339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603BF2D-6526-2971-C426-A42489D3F184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565257" y="339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2B7A57E-7EC9-7810-00D9-76875733902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565257" y="285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54495D-EFBD-60B0-50FB-5E9FF41E0B8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565257" y="393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F467E6-4787-3582-65AB-421407E2D4C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565257" y="447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496AA45-5886-4C9B-8637-7C917EFC4F56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486176" y="2855135"/>
            <a:ext cx="1795560" cy="250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227D3-0BB4-1BBA-0A11-AF61EF8188E1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4486176" y="3935135"/>
            <a:ext cx="1795560" cy="142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2AA98ED-F5D9-6F5A-2851-DA50AF2F1D6F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4486176" y="5015135"/>
            <a:ext cx="1795560" cy="34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AF516BB-3148-A62B-3DD6-8C3332B24E7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B4FD21D-F0DD-3986-7136-75CFC5DB755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996127C-4FD5-208A-7565-B42CF387059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E9CC59-6692-46D2-D956-303334675CC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821736" y="3665135"/>
            <a:ext cx="287452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C041671-200F-3DE2-BD34-E18692DF16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850BE53-6613-81A0-E633-390A9AB14C9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2A28B1-8855-6DAF-0074-857EC3C9832A}"/>
              </a:ext>
            </a:extLst>
          </p:cNvPr>
          <p:cNvCxnSpPr>
            <a:cxnSpLocks/>
          </p:cNvCxnSpPr>
          <p:nvPr/>
        </p:nvCxnSpPr>
        <p:spPr>
          <a:xfrm flipV="1">
            <a:off x="6816122" y="4649675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2F713F1-4209-B6FD-8503-1125EA78789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821736" y="48213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A39B3F2-C6B5-F795-A166-1904EF41C3C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21736" y="501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2338A77-E810-79A5-1D5C-5B59FD7E13CB}"/>
              </a:ext>
            </a:extLst>
          </p:cNvPr>
          <p:cNvCxnSpPr>
            <a:cxnSpLocks/>
          </p:cNvCxnSpPr>
          <p:nvPr/>
        </p:nvCxnSpPr>
        <p:spPr>
          <a:xfrm>
            <a:off x="8203138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E3C7985-8B8D-5B1C-F3BB-4192952FFC14}"/>
              </a:ext>
            </a:extLst>
          </p:cNvPr>
          <p:cNvCxnSpPr>
            <a:cxnSpLocks/>
          </p:cNvCxnSpPr>
          <p:nvPr/>
        </p:nvCxnSpPr>
        <p:spPr>
          <a:xfrm flipV="1">
            <a:off x="8214618" y="2855136"/>
            <a:ext cx="323597" cy="1762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BE57FFF-0B40-7AAE-BEB1-0A2D50B6602D}"/>
              </a:ext>
            </a:extLst>
          </p:cNvPr>
          <p:cNvCxnSpPr>
            <a:cxnSpLocks/>
          </p:cNvCxnSpPr>
          <p:nvPr/>
        </p:nvCxnSpPr>
        <p:spPr>
          <a:xfrm flipV="1">
            <a:off x="8250763" y="2867166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703414-8966-54CA-F6B8-22D9C99A27CD}"/>
              </a:ext>
            </a:extLst>
          </p:cNvPr>
          <p:cNvCxnSpPr>
            <a:cxnSpLocks/>
          </p:cNvCxnSpPr>
          <p:nvPr/>
        </p:nvCxnSpPr>
        <p:spPr>
          <a:xfrm>
            <a:off x="8203137" y="3759677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89A2AF2-D7AF-B5A8-DD97-EF7D0B09CCEF}"/>
              </a:ext>
            </a:extLst>
          </p:cNvPr>
          <p:cNvCxnSpPr>
            <a:cxnSpLocks/>
          </p:cNvCxnSpPr>
          <p:nvPr/>
        </p:nvCxnSpPr>
        <p:spPr>
          <a:xfrm>
            <a:off x="8214618" y="3964176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3CF39B8-FB9F-4840-806C-6C1DCA390ED5}"/>
              </a:ext>
            </a:extLst>
          </p:cNvPr>
          <p:cNvCxnSpPr>
            <a:cxnSpLocks/>
          </p:cNvCxnSpPr>
          <p:nvPr/>
        </p:nvCxnSpPr>
        <p:spPr>
          <a:xfrm flipV="1">
            <a:off x="8238430" y="39732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3000594-169D-4645-9419-DDDC0B5F380C}"/>
              </a:ext>
            </a:extLst>
          </p:cNvPr>
          <p:cNvCxnSpPr>
            <a:cxnSpLocks/>
          </p:cNvCxnSpPr>
          <p:nvPr/>
        </p:nvCxnSpPr>
        <p:spPr>
          <a:xfrm>
            <a:off x="8250762" y="4629962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2666A55-53A3-6858-FA84-B0EC1717F9CF}"/>
              </a:ext>
            </a:extLst>
          </p:cNvPr>
          <p:cNvCxnSpPr>
            <a:cxnSpLocks/>
          </p:cNvCxnSpPr>
          <p:nvPr/>
        </p:nvCxnSpPr>
        <p:spPr>
          <a:xfrm>
            <a:off x="8203137" y="4806971"/>
            <a:ext cx="347408" cy="1952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F491DC0-94D7-6C45-A8DD-6C1514803957}"/>
              </a:ext>
            </a:extLst>
          </p:cNvPr>
          <p:cNvCxnSpPr>
            <a:cxnSpLocks/>
          </p:cNvCxnSpPr>
          <p:nvPr/>
        </p:nvCxnSpPr>
        <p:spPr>
          <a:xfrm>
            <a:off x="8226949" y="5029508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1A86BD2-D7F3-0F4A-071B-A34A11D8C4CB}"/>
              </a:ext>
            </a:extLst>
          </p:cNvPr>
          <p:cNvSpPr txBox="1"/>
          <p:nvPr/>
        </p:nvSpPr>
        <p:spPr>
          <a:xfrm>
            <a:off x="7418520" y="318191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585DA59-614A-BD62-B9D8-3BC201E7A297}"/>
              </a:ext>
            </a:extLst>
          </p:cNvPr>
          <p:cNvSpPr txBox="1"/>
          <p:nvPr/>
        </p:nvSpPr>
        <p:spPr>
          <a:xfrm>
            <a:off x="7418520" y="4070134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67EED7B-9CF1-A92E-B69E-E56B317C585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9078215" y="285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AF9D49B-553A-FD4F-3824-9A0FE20DDDA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078215" y="3935135"/>
            <a:ext cx="181172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DD5E8B4-3F67-11AE-DF1D-5906295EE47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078215" y="393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76863993-DBEF-6B8D-DDF7-B1F3ABFB3D53}"/>
              </a:ext>
            </a:extLst>
          </p:cNvPr>
          <p:cNvSpPr/>
          <p:nvPr/>
        </p:nvSpPr>
        <p:spPr>
          <a:xfrm>
            <a:off x="14628820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/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/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5978623-2982-761C-B4D1-F277910E0BB0}"/>
              </a:ext>
            </a:extLst>
          </p:cNvPr>
          <p:cNvCxnSpPr>
            <a:cxnSpLocks/>
            <a:stCxn id="162" idx="3"/>
            <a:endCxn id="143" idx="2"/>
          </p:cNvCxnSpPr>
          <p:nvPr/>
        </p:nvCxnSpPr>
        <p:spPr>
          <a:xfrm flipV="1">
            <a:off x="11771086" y="3935135"/>
            <a:ext cx="2857734" cy="68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4A47A6A-B42F-D9F7-0B4A-0EC1753FA6C0}"/>
              </a:ext>
            </a:extLst>
          </p:cNvPr>
          <p:cNvSpPr txBox="1"/>
          <p:nvPr/>
        </p:nvSpPr>
        <p:spPr>
          <a:xfrm>
            <a:off x="12425727" y="4038104"/>
            <a:ext cx="133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4B9AAF6-1B46-8D5B-5EF4-80A4A0D9ADEE}"/>
              </a:ext>
            </a:extLst>
          </p:cNvPr>
          <p:cNvCxnSpPr>
            <a:cxnSpLocks/>
            <a:stCxn id="143" idx="6"/>
            <a:endCxn id="151" idx="2"/>
          </p:cNvCxnSpPr>
          <p:nvPr/>
        </p:nvCxnSpPr>
        <p:spPr>
          <a:xfrm flipV="1">
            <a:off x="15168820" y="3928552"/>
            <a:ext cx="2642981" cy="65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DC7415D5-B806-3E8F-6145-5586B784BFB6}"/>
              </a:ext>
            </a:extLst>
          </p:cNvPr>
          <p:cNvSpPr/>
          <p:nvPr/>
        </p:nvSpPr>
        <p:spPr>
          <a:xfrm>
            <a:off x="17811801" y="3658552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/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本框 154">
            <a:extLst>
              <a:ext uri="{FF2B5EF4-FFF2-40B4-BE49-F238E27FC236}">
                <a16:creationId xmlns:a16="http://schemas.microsoft.com/office/drawing/2014/main" id="{FC36E54E-5F8E-715F-E98A-6019452BA440}"/>
              </a:ext>
            </a:extLst>
          </p:cNvPr>
          <p:cNvSpPr txBox="1"/>
          <p:nvPr/>
        </p:nvSpPr>
        <p:spPr>
          <a:xfrm>
            <a:off x="15590978" y="4043815"/>
            <a:ext cx="16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7" name="图片 156">
            <a:extLst>
              <a:ext uri="{FF2B5EF4-FFF2-40B4-BE49-F238E27FC236}">
                <a16:creationId xmlns:a16="http://schemas.microsoft.com/office/drawing/2014/main" id="{33C7CB86-79DF-B4CF-72FE-B038A39BC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1" y="3158547"/>
            <a:ext cx="1996939" cy="1553175"/>
          </a:xfrm>
          <a:prstGeom prst="rect">
            <a:avLst/>
          </a:prstGeom>
        </p:spPr>
      </p:pic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7BFB80C-3773-C066-B5E3-8D706BEE41FD}"/>
              </a:ext>
            </a:extLst>
          </p:cNvPr>
          <p:cNvCxnSpPr>
            <a:cxnSpLocks/>
          </p:cNvCxnSpPr>
          <p:nvPr/>
        </p:nvCxnSpPr>
        <p:spPr>
          <a:xfrm flipV="1">
            <a:off x="2625330" y="3928552"/>
            <a:ext cx="1162899" cy="6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/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3176284-0D68-0EEF-A62E-E0B627C14518}"/>
              </a:ext>
            </a:extLst>
          </p:cNvPr>
          <p:cNvSpPr/>
          <p:nvPr/>
        </p:nvSpPr>
        <p:spPr>
          <a:xfrm>
            <a:off x="3841409" y="1814286"/>
            <a:ext cx="7929677" cy="4255386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F3A18BF-7970-95D4-8247-769870FF5566}"/>
              </a:ext>
            </a:extLst>
          </p:cNvPr>
          <p:cNvSpPr txBox="1"/>
          <p:nvPr/>
        </p:nvSpPr>
        <p:spPr>
          <a:xfrm>
            <a:off x="8696538" y="5478604"/>
            <a:ext cx="294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Generative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表面图&#10;&#10;AI 生成的内容可能不正确。">
            <a:extLst>
              <a:ext uri="{FF2B5EF4-FFF2-40B4-BE49-F238E27FC236}">
                <a16:creationId xmlns:a16="http://schemas.microsoft.com/office/drawing/2014/main" id="{6C4F3183-491B-BF96-2B4B-484517DF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021" y="290091"/>
            <a:ext cx="6921405" cy="7109886"/>
          </a:xfrm>
          <a:prstGeom prst="rect">
            <a:avLst/>
          </a:prstGeo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E8445CF9-957A-F7A8-DAC1-EAA769627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1" y="290091"/>
            <a:ext cx="8461054" cy="7109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88B4DC-2F93-7B2D-A98F-7CFD82AC88E2}"/>
              </a:ext>
            </a:extLst>
          </p:cNvPr>
          <p:cNvSpPr txBox="1"/>
          <p:nvPr/>
        </p:nvSpPr>
        <p:spPr>
          <a:xfrm>
            <a:off x="3594226" y="7704499"/>
            <a:ext cx="304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Probability Density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47DF9-DE03-9B75-13B3-B394E6FC6E2E}"/>
              </a:ext>
            </a:extLst>
          </p:cNvPr>
          <p:cNvSpPr txBox="1"/>
          <p:nvPr/>
        </p:nvSpPr>
        <p:spPr>
          <a:xfrm>
            <a:off x="16041232" y="7704499"/>
            <a:ext cx="236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Function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小狗&#10;&#10;AI 生成的内容可能不正确。">
            <a:extLst>
              <a:ext uri="{FF2B5EF4-FFF2-40B4-BE49-F238E27FC236}">
                <a16:creationId xmlns:a16="http://schemas.microsoft.com/office/drawing/2014/main" id="{505029D7-C739-9170-8D4B-770B7EDC1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85" y="2511807"/>
            <a:ext cx="1080000" cy="1080000"/>
          </a:xfrm>
          <a:prstGeom prst="rect">
            <a:avLst/>
          </a:prstGeom>
        </p:spPr>
      </p:pic>
      <p:pic>
        <p:nvPicPr>
          <p:cNvPr id="5" name="图片 4" descr="棕色的小动物&#10;&#10;AI 生成的内容可能不正确。">
            <a:extLst>
              <a:ext uri="{FF2B5EF4-FFF2-40B4-BE49-F238E27FC236}">
                <a16:creationId xmlns:a16="http://schemas.microsoft.com/office/drawing/2014/main" id="{8F5D37BE-A46F-57C0-3A7C-D681256E3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04" y="2511807"/>
            <a:ext cx="1080000" cy="1080000"/>
          </a:xfrm>
          <a:prstGeom prst="rect">
            <a:avLst/>
          </a:prstGeom>
        </p:spPr>
      </p:pic>
      <p:pic>
        <p:nvPicPr>
          <p:cNvPr id="6" name="图片 5" descr="狗张着嘴的动物&#10;&#10;AI 生成的内容可能不正确。">
            <a:extLst>
              <a:ext uri="{FF2B5EF4-FFF2-40B4-BE49-F238E27FC236}">
                <a16:creationId xmlns:a16="http://schemas.microsoft.com/office/drawing/2014/main" id="{5A7400D5-93A5-99CB-6E4A-B14A9516E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23" y="2511807"/>
            <a:ext cx="1080000" cy="1080000"/>
          </a:xfrm>
          <a:prstGeom prst="rect">
            <a:avLst/>
          </a:prstGeom>
        </p:spPr>
      </p:pic>
      <p:pic>
        <p:nvPicPr>
          <p:cNvPr id="7" name="图片 6" descr="棕色的动物&#10;&#10;AI 生成的内容可能不正确。">
            <a:extLst>
              <a:ext uri="{FF2B5EF4-FFF2-40B4-BE49-F238E27FC236}">
                <a16:creationId xmlns:a16="http://schemas.microsoft.com/office/drawing/2014/main" id="{019D214B-DE01-89B4-D364-26ACF8464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42" y="2511807"/>
            <a:ext cx="1080000" cy="1080000"/>
          </a:xfrm>
          <a:prstGeom prst="rect">
            <a:avLst/>
          </a:prstGeom>
        </p:spPr>
      </p:pic>
      <p:pic>
        <p:nvPicPr>
          <p:cNvPr id="8" name="图片 7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B985E133-EEC7-B381-33F4-28304F404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61" y="2511807"/>
            <a:ext cx="1080000" cy="1080000"/>
          </a:xfrm>
          <a:prstGeom prst="rect">
            <a:avLst/>
          </a:prstGeom>
        </p:spPr>
      </p:pic>
      <p:pic>
        <p:nvPicPr>
          <p:cNvPr id="9" name="图片 8" descr="绿色的叶子&#10;&#10;AI 生成的内容可能不正确。">
            <a:extLst>
              <a:ext uri="{FF2B5EF4-FFF2-40B4-BE49-F238E27FC236}">
                <a16:creationId xmlns:a16="http://schemas.microsoft.com/office/drawing/2014/main" id="{23DCCEEC-E23E-CCEF-86FD-959242DEA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380" y="2511807"/>
            <a:ext cx="1080000" cy="1080000"/>
          </a:xfrm>
          <a:prstGeom prst="rect">
            <a:avLst/>
          </a:prstGeom>
        </p:spPr>
      </p:pic>
      <p:pic>
        <p:nvPicPr>
          <p:cNvPr id="10" name="图片 9" descr="背景图案&#10;&#10;AI 生成的内容可能不正确。">
            <a:extLst>
              <a:ext uri="{FF2B5EF4-FFF2-40B4-BE49-F238E27FC236}">
                <a16:creationId xmlns:a16="http://schemas.microsoft.com/office/drawing/2014/main" id="{3EF00C45-4DC8-BAD0-79DB-834F04331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499" y="2511807"/>
            <a:ext cx="1080000" cy="1080000"/>
          </a:xfrm>
          <a:prstGeom prst="rect">
            <a:avLst/>
          </a:prstGeom>
        </p:spPr>
      </p:pic>
      <p:pic>
        <p:nvPicPr>
          <p:cNvPr id="11" name="图片 10" descr="图片包含 人们, 绿色, 大象, 淋浴&#10;&#10;AI 生成的内容可能不正确。">
            <a:extLst>
              <a:ext uri="{FF2B5EF4-FFF2-40B4-BE49-F238E27FC236}">
                <a16:creationId xmlns:a16="http://schemas.microsoft.com/office/drawing/2014/main" id="{BC8D1ABE-E4A7-15F8-7606-3943CB65A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618" y="2521722"/>
            <a:ext cx="1080000" cy="10800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D692B8-3E35-EE2E-B989-64D83309F1E0}"/>
              </a:ext>
            </a:extLst>
          </p:cNvPr>
          <p:cNvCxnSpPr>
            <a:cxnSpLocks/>
          </p:cNvCxnSpPr>
          <p:nvPr/>
        </p:nvCxnSpPr>
        <p:spPr>
          <a:xfrm rot="8100000">
            <a:off x="6288336" y="1197684"/>
            <a:ext cx="6480000" cy="64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20D074-24FE-C3CD-A58B-3D6BC440C57C}"/>
              </a:ext>
            </a:extLst>
          </p:cNvPr>
          <p:cNvSpPr txBox="1"/>
          <p:nvPr/>
        </p:nvSpPr>
        <p:spPr>
          <a:xfrm>
            <a:off x="8850359" y="189716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PF-ODE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7CE9E2-65B9-D205-7CED-820430A7F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3914983" y="2596195"/>
            <a:ext cx="1669367" cy="8113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7ADCF8-B482-1433-8766-382B86A19B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395474" y="2573114"/>
            <a:ext cx="1669365" cy="85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6194AE-2F70-701A-4351-4524266AF035}"/>
                  </a:ext>
                </a:extLst>
              </p:cNvPr>
              <p:cNvSpPr txBox="1"/>
              <p:nvPr/>
            </p:nvSpPr>
            <p:spPr>
              <a:xfrm>
                <a:off x="3729215" y="1536789"/>
                <a:ext cx="597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6194AE-2F70-701A-4351-4524266A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15" y="1536789"/>
                <a:ext cx="597215" cy="307777"/>
              </a:xfrm>
              <a:prstGeom prst="rect">
                <a:avLst/>
              </a:prstGeom>
              <a:blipFill>
                <a:blip r:embed="rId12"/>
                <a:stretch>
                  <a:fillRect l="-10204" r="-5102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F0975B-15F7-34DB-8B19-4509ED708C70}"/>
                  </a:ext>
                </a:extLst>
              </p:cNvPr>
              <p:cNvSpPr txBox="1"/>
              <p:nvPr/>
            </p:nvSpPr>
            <p:spPr>
              <a:xfrm>
                <a:off x="14494339" y="1536789"/>
                <a:ext cx="5106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F0975B-15F7-34DB-8B19-4509ED708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339" y="1536789"/>
                <a:ext cx="510653" cy="307777"/>
              </a:xfrm>
              <a:prstGeom prst="rect">
                <a:avLst/>
              </a:prstGeom>
              <a:blipFill>
                <a:blip r:embed="rId13"/>
                <a:stretch>
                  <a:fillRect l="-12048" r="-7229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AFD649-48F7-06B9-75D1-4BEBD0F9BA0E}"/>
                  </a:ext>
                </a:extLst>
              </p:cNvPr>
              <p:cNvSpPr txBox="1"/>
              <p:nvPr/>
            </p:nvSpPr>
            <p:spPr>
              <a:xfrm>
                <a:off x="4116879" y="4299184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AFD649-48F7-06B9-75D1-4BEBD0F9B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79" y="4299184"/>
                <a:ext cx="573106" cy="276999"/>
              </a:xfrm>
              <a:prstGeom prst="rect">
                <a:avLst/>
              </a:prstGeom>
              <a:blipFill>
                <a:blip r:embed="rId14"/>
                <a:stretch>
                  <a:fillRect l="-8511" r="-1063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EC29E5D-E09B-9636-190B-2AE14DC5B63D}"/>
                  </a:ext>
                </a:extLst>
              </p:cNvPr>
              <p:cNvSpPr txBox="1"/>
              <p:nvPr/>
            </p:nvSpPr>
            <p:spPr>
              <a:xfrm>
                <a:off x="14313773" y="4299184"/>
                <a:ext cx="587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EC29E5D-E09B-9636-190B-2AE14DC5B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773" y="4299184"/>
                <a:ext cx="587790" cy="276999"/>
              </a:xfrm>
              <a:prstGeom prst="rect">
                <a:avLst/>
              </a:prstGeom>
              <a:blipFill>
                <a:blip r:embed="rId15"/>
                <a:stretch>
                  <a:fillRect l="-8333" r="-1041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A549907E-5CBC-303B-640D-643D8CB4BCF3}"/>
              </a:ext>
            </a:extLst>
          </p:cNvPr>
          <p:cNvSpPr/>
          <p:nvPr/>
        </p:nvSpPr>
        <p:spPr>
          <a:xfrm>
            <a:off x="13361987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78EFCC7-BC70-ECB3-928B-4890EB55AE5B}"/>
              </a:ext>
            </a:extLst>
          </p:cNvPr>
          <p:cNvSpPr/>
          <p:nvPr/>
        </p:nvSpPr>
        <p:spPr>
          <a:xfrm>
            <a:off x="12380499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56919B4-6C72-BA19-B2C8-2DDDA4F90620}"/>
              </a:ext>
            </a:extLst>
          </p:cNvPr>
          <p:cNvSpPr/>
          <p:nvPr/>
        </p:nvSpPr>
        <p:spPr>
          <a:xfrm>
            <a:off x="10085934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0C8D91A-ECD1-24BD-57AC-8B87B1F8C96C}"/>
              </a:ext>
            </a:extLst>
          </p:cNvPr>
          <p:cNvSpPr/>
          <p:nvPr/>
        </p:nvSpPr>
        <p:spPr>
          <a:xfrm>
            <a:off x="7803877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F2B85B1-146B-70F0-A6E6-F8E0A2B9DE33}"/>
              </a:ext>
            </a:extLst>
          </p:cNvPr>
          <p:cNvSpPr/>
          <p:nvPr/>
        </p:nvSpPr>
        <p:spPr>
          <a:xfrm>
            <a:off x="4945436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1ADFF85-7CB6-3601-9A8D-E30F1022C166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16200000" flipV="1">
            <a:off x="6417857" y="2965263"/>
            <a:ext cx="12700" cy="2858441"/>
          </a:xfrm>
          <a:prstGeom prst="curvedConnector3">
            <a:avLst>
              <a:gd name="adj1" fmla="val 4462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8D6B214-48E0-4B92-F084-F5C6D3C1E5D9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rot="5400000">
            <a:off x="7537286" y="1919582"/>
            <a:ext cx="12653" cy="5109951"/>
          </a:xfrm>
          <a:prstGeom prst="curvedConnector3">
            <a:avLst>
              <a:gd name="adj1" fmla="val 42403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12AA4892-4378-E108-F237-6817A728C41C}"/>
              </a:ext>
            </a:extLst>
          </p:cNvPr>
          <p:cNvCxnSpPr>
            <a:cxnSpLocks/>
            <a:stCxn id="24" idx="3"/>
            <a:endCxn id="27" idx="5"/>
          </p:cNvCxnSpPr>
          <p:nvPr/>
        </p:nvCxnSpPr>
        <p:spPr>
          <a:xfrm rot="5400000">
            <a:off x="8706168" y="781247"/>
            <a:ext cx="12700" cy="7373969"/>
          </a:xfrm>
          <a:prstGeom prst="curvedConnector3">
            <a:avLst>
              <a:gd name="adj1" fmla="val 921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BE21CD5-A95C-6FCC-B6B8-B2C4C9DBFCCB}"/>
              </a:ext>
            </a:extLst>
          </p:cNvPr>
          <p:cNvCxnSpPr>
            <a:cxnSpLocks/>
            <a:stCxn id="23" idx="3"/>
            <a:endCxn id="27" idx="5"/>
          </p:cNvCxnSpPr>
          <p:nvPr/>
        </p:nvCxnSpPr>
        <p:spPr>
          <a:xfrm rot="5400000">
            <a:off x="9196912" y="290503"/>
            <a:ext cx="12700" cy="8355457"/>
          </a:xfrm>
          <a:prstGeom prst="curvedConnector3">
            <a:avLst>
              <a:gd name="adj1" fmla="val 1313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BAC4B9-44E2-5C1A-D60C-4C58074BADBB}"/>
                  </a:ext>
                </a:extLst>
              </p:cNvPr>
              <p:cNvSpPr txBox="1"/>
              <p:nvPr/>
            </p:nvSpPr>
            <p:spPr>
              <a:xfrm>
                <a:off x="12380499" y="5435873"/>
                <a:ext cx="1036116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BAC4B9-44E2-5C1A-D60C-4C58074B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499" y="5435873"/>
                <a:ext cx="1036116" cy="320537"/>
              </a:xfrm>
              <a:prstGeom prst="rect">
                <a:avLst/>
              </a:prstGeom>
              <a:blipFill>
                <a:blip r:embed="rId16"/>
                <a:stretch>
                  <a:fillRect l="-764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DB9AD60-3E6C-1732-6AAA-2AD1481F89C7}"/>
                  </a:ext>
                </a:extLst>
              </p:cNvPr>
              <p:cNvSpPr txBox="1"/>
              <p:nvPr/>
            </p:nvSpPr>
            <p:spPr>
              <a:xfrm>
                <a:off x="10019949" y="4963024"/>
                <a:ext cx="104143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DB9AD60-3E6C-1732-6AAA-2AD1481F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949" y="4963024"/>
                <a:ext cx="1041439" cy="320537"/>
              </a:xfrm>
              <a:prstGeom prst="rect">
                <a:avLst/>
              </a:prstGeom>
              <a:blipFill>
                <a:blip r:embed="rId17"/>
                <a:stretch>
                  <a:fillRect l="-7602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42C468-DEB2-95C8-FE17-BC629A6B78F6}"/>
                  </a:ext>
                </a:extLst>
              </p:cNvPr>
              <p:cNvSpPr txBox="1"/>
              <p:nvPr/>
            </p:nvSpPr>
            <p:spPr>
              <a:xfrm>
                <a:off x="6939867" y="4611652"/>
                <a:ext cx="1041439" cy="321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42C468-DEB2-95C8-FE17-BC629A6B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67" y="4611652"/>
                <a:ext cx="1041439" cy="321819"/>
              </a:xfrm>
              <a:prstGeom prst="rect">
                <a:avLst/>
              </a:prstGeom>
              <a:blipFill>
                <a:blip r:embed="rId18"/>
                <a:stretch>
                  <a:fillRect l="-76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75E2FCA-2365-3283-53BA-AE2D24A52B62}"/>
                  </a:ext>
                </a:extLst>
              </p:cNvPr>
              <p:cNvSpPr txBox="1"/>
              <p:nvPr/>
            </p:nvSpPr>
            <p:spPr>
              <a:xfrm>
                <a:off x="5948286" y="3941461"/>
                <a:ext cx="104143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75E2FCA-2365-3283-53BA-AE2D24A5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86" y="3941461"/>
                <a:ext cx="1041439" cy="320537"/>
              </a:xfrm>
              <a:prstGeom prst="rect">
                <a:avLst/>
              </a:prstGeom>
              <a:blipFill>
                <a:blip r:embed="rId19"/>
                <a:stretch>
                  <a:fillRect l="-76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625077-76B8-8262-9282-5DCC3FE65BBD}"/>
                  </a:ext>
                </a:extLst>
              </p:cNvPr>
              <p:cNvSpPr txBox="1"/>
              <p:nvPr/>
            </p:nvSpPr>
            <p:spPr>
              <a:xfrm>
                <a:off x="7754891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625077-76B8-8262-9282-5DCC3FE65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91" y="4047006"/>
                <a:ext cx="58102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F64133F-FD8B-2342-07EE-75F13AE37DAA}"/>
                  </a:ext>
                </a:extLst>
              </p:cNvPr>
              <p:cNvSpPr txBox="1"/>
              <p:nvPr/>
            </p:nvSpPr>
            <p:spPr>
              <a:xfrm>
                <a:off x="10044443" y="4095724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F64133F-FD8B-2342-07EE-75F13AE3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43" y="4095724"/>
                <a:ext cx="58102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7362A9A-1C29-51D0-C132-3EFFA842DC01}"/>
                  </a:ext>
                </a:extLst>
              </p:cNvPr>
              <p:cNvSpPr txBox="1"/>
              <p:nvPr/>
            </p:nvSpPr>
            <p:spPr>
              <a:xfrm>
                <a:off x="12118960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7362A9A-1C29-51D0-C132-3EFFA842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960" y="4047006"/>
                <a:ext cx="5810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1CD15B-C88F-3A2A-2201-0E81097AF22D}"/>
                  </a:ext>
                </a:extLst>
              </p:cNvPr>
              <p:cNvSpPr txBox="1"/>
              <p:nvPr/>
            </p:nvSpPr>
            <p:spPr>
              <a:xfrm>
                <a:off x="13157874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1CD15B-C88F-3A2A-2201-0E81097AF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874" y="4047006"/>
                <a:ext cx="58102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小狗&#10;&#10;AI 生成的内容可能不正确。">
            <a:extLst>
              <a:ext uri="{FF2B5EF4-FFF2-40B4-BE49-F238E27FC236}">
                <a16:creationId xmlns:a16="http://schemas.microsoft.com/office/drawing/2014/main" id="{E05E9ABB-291B-7231-1EAC-1FB1BEEC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4" y="198868"/>
            <a:ext cx="1625138" cy="1625138"/>
          </a:xfrm>
          <a:prstGeom prst="rect">
            <a:avLst/>
          </a:prstGeom>
        </p:spPr>
      </p:pic>
      <p:pic>
        <p:nvPicPr>
          <p:cNvPr id="5" name="图片 4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CFB5D995-9381-0A26-FDB1-77542A1A5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18" y="3292749"/>
            <a:ext cx="1625137" cy="1625137"/>
          </a:xfrm>
          <a:prstGeom prst="rect">
            <a:avLst/>
          </a:prstGeom>
        </p:spPr>
      </p:pic>
      <p:sp>
        <p:nvSpPr>
          <p:cNvPr id="6" name="梯形 5">
            <a:extLst>
              <a:ext uri="{FF2B5EF4-FFF2-40B4-BE49-F238E27FC236}">
                <a16:creationId xmlns:a16="http://schemas.microsoft.com/office/drawing/2014/main" id="{9F7FCBC6-EEB7-A932-A505-9C33911CBCBE}"/>
              </a:ext>
            </a:extLst>
          </p:cNvPr>
          <p:cNvSpPr/>
          <p:nvPr/>
        </p:nvSpPr>
        <p:spPr>
          <a:xfrm rot="5400000">
            <a:off x="7539424" y="3683055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BAEC7C7A-C498-65F9-BEC8-B78439200DBA}"/>
              </a:ext>
            </a:extLst>
          </p:cNvPr>
          <p:cNvSpPr/>
          <p:nvPr/>
        </p:nvSpPr>
        <p:spPr>
          <a:xfrm rot="5400000" flipV="1">
            <a:off x="8378899" y="3683054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棕色的小动物&#10;&#10;AI 生成的内容可能不正确。">
            <a:extLst>
              <a:ext uri="{FF2B5EF4-FFF2-40B4-BE49-F238E27FC236}">
                <a16:creationId xmlns:a16="http://schemas.microsoft.com/office/drawing/2014/main" id="{4C592AA0-4DC6-B186-A0AA-E168354FA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5" y="3292749"/>
            <a:ext cx="1625138" cy="1625138"/>
          </a:xfrm>
          <a:prstGeom prst="rect">
            <a:avLst/>
          </a:prstGeom>
        </p:spPr>
      </p:pic>
      <p:sp>
        <p:nvSpPr>
          <p:cNvPr id="9" name="梯形 8">
            <a:extLst>
              <a:ext uri="{FF2B5EF4-FFF2-40B4-BE49-F238E27FC236}">
                <a16:creationId xmlns:a16="http://schemas.microsoft.com/office/drawing/2014/main" id="{D72620D4-8040-AFDD-6C43-C807AEEDE759}"/>
              </a:ext>
            </a:extLst>
          </p:cNvPr>
          <p:cNvSpPr/>
          <p:nvPr/>
        </p:nvSpPr>
        <p:spPr>
          <a:xfrm rot="5400000">
            <a:off x="15044265" y="2070450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09F41E0-29D3-A62D-14F8-410A628D9B0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334192" y="1011437"/>
            <a:ext cx="2100376" cy="8926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18A5BEAF-3332-6B16-E001-9FBEB8A98279}"/>
              </a:ext>
            </a:extLst>
          </p:cNvPr>
          <p:cNvCxnSpPr>
            <a:cxnSpLocks/>
          </p:cNvCxnSpPr>
          <p:nvPr/>
        </p:nvCxnSpPr>
        <p:spPr>
          <a:xfrm flipV="1">
            <a:off x="13361099" y="3104411"/>
            <a:ext cx="2073469" cy="68140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144AB58-C2FA-EEC9-7BCB-964CF9400AFB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717655" y="4102793"/>
            <a:ext cx="2212073" cy="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2B18E08-3792-DAB5-4D15-F860E3104E4E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9608678" y="4102792"/>
            <a:ext cx="2100377" cy="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1553ED62-8D0C-7F03-FB27-47D014F13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18" y="6799585"/>
            <a:ext cx="1625137" cy="1625137"/>
          </a:xfrm>
          <a:prstGeom prst="rect">
            <a:avLst/>
          </a:prstGeom>
        </p:spPr>
      </p:pic>
      <p:sp>
        <p:nvSpPr>
          <p:cNvPr id="27" name="梯形 26">
            <a:extLst>
              <a:ext uri="{FF2B5EF4-FFF2-40B4-BE49-F238E27FC236}">
                <a16:creationId xmlns:a16="http://schemas.microsoft.com/office/drawing/2014/main" id="{F0A0D76D-D7F2-0048-F258-DA6DB8A50EDE}"/>
              </a:ext>
            </a:extLst>
          </p:cNvPr>
          <p:cNvSpPr/>
          <p:nvPr/>
        </p:nvSpPr>
        <p:spPr>
          <a:xfrm rot="5400000">
            <a:off x="7539424" y="7189891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梯形 27">
            <a:extLst>
              <a:ext uri="{FF2B5EF4-FFF2-40B4-BE49-F238E27FC236}">
                <a16:creationId xmlns:a16="http://schemas.microsoft.com/office/drawing/2014/main" id="{7D91D023-3C13-2B52-E17F-D8330E71798D}"/>
              </a:ext>
            </a:extLst>
          </p:cNvPr>
          <p:cNvSpPr/>
          <p:nvPr/>
        </p:nvSpPr>
        <p:spPr>
          <a:xfrm rot="5400000" flipV="1">
            <a:off x="8378899" y="7189890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 descr="棕色的小动物&#10;&#10;AI 生成的内容可能不正确。">
            <a:extLst>
              <a:ext uri="{FF2B5EF4-FFF2-40B4-BE49-F238E27FC236}">
                <a16:creationId xmlns:a16="http://schemas.microsoft.com/office/drawing/2014/main" id="{F13F6DAB-0D14-2837-DFAE-30F085F82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5" y="6799585"/>
            <a:ext cx="1625138" cy="1625138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597269-0288-EB32-32DE-8BE83EF2935A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5717655" y="7609629"/>
            <a:ext cx="2212073" cy="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988049D-CD8A-DE97-73EE-4CB387822E38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>
            <a:off x="9608678" y="7609628"/>
            <a:ext cx="2100377" cy="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9D51EC8-CF91-B3B5-1746-E209E45020C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7978984" y="-1249891"/>
            <a:ext cx="1468743" cy="76165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662B9469-F216-66FA-E899-B3341A8BCD4B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7772507" y="2050468"/>
            <a:ext cx="1881698" cy="7616537"/>
          </a:xfrm>
          <a:prstGeom prst="bentConnector3">
            <a:avLst>
              <a:gd name="adj1" fmla="val 579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9F9B025-D110-3959-B323-CE98735E74D9}"/>
                  </a:ext>
                </a:extLst>
              </p:cNvPr>
              <p:cNvSpPr txBox="1"/>
              <p:nvPr/>
            </p:nvSpPr>
            <p:spPr>
              <a:xfrm>
                <a:off x="9702653" y="790940"/>
                <a:ext cx="16626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9F9B025-D110-3959-B323-CE98735E7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653" y="790940"/>
                <a:ext cx="166269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1D24C4-110B-F971-7199-052069C8E0B5}"/>
                  </a:ext>
                </a:extLst>
              </p:cNvPr>
              <p:cNvSpPr txBox="1"/>
              <p:nvPr/>
            </p:nvSpPr>
            <p:spPr>
              <a:xfrm>
                <a:off x="3705892" y="4989782"/>
                <a:ext cx="32204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1D24C4-110B-F971-7199-052069C8E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892" y="4989782"/>
                <a:ext cx="32204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100682D0-4448-494A-6DDB-8B2C04999DF1}"/>
              </a:ext>
            </a:extLst>
          </p:cNvPr>
          <p:cNvSpPr txBox="1"/>
          <p:nvPr/>
        </p:nvSpPr>
        <p:spPr>
          <a:xfrm>
            <a:off x="7795660" y="4926574"/>
            <a:ext cx="254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4A7FA04-003D-6DA4-9011-ABDECBB3F2C0}"/>
                  </a:ext>
                </a:extLst>
              </p:cNvPr>
              <p:cNvSpPr txBox="1"/>
              <p:nvPr/>
            </p:nvSpPr>
            <p:spPr>
              <a:xfrm>
                <a:off x="12756847" y="4989782"/>
                <a:ext cx="4393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4A7FA04-003D-6DA4-9011-ABDECBB3F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6847" y="4989782"/>
                <a:ext cx="43935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8E8B94D-C7CE-F778-30CA-7D7809E3DBF5}"/>
                  </a:ext>
                </a:extLst>
              </p:cNvPr>
              <p:cNvSpPr txBox="1"/>
              <p:nvPr/>
            </p:nvSpPr>
            <p:spPr>
              <a:xfrm>
                <a:off x="8541040" y="3015438"/>
                <a:ext cx="510140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8E8B94D-C7CE-F778-30CA-7D7809E3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40" y="3015438"/>
                <a:ext cx="510140" cy="4692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339F7B3F-F756-A65D-9672-860C18152FCC}"/>
              </a:ext>
            </a:extLst>
          </p:cNvPr>
          <p:cNvSpPr txBox="1"/>
          <p:nvPr/>
        </p:nvSpPr>
        <p:spPr>
          <a:xfrm>
            <a:off x="6561227" y="1924688"/>
            <a:ext cx="441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Diffusion Process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F169FA-0C2E-159A-FFE6-DBE143C39154}"/>
              </a:ext>
            </a:extLst>
          </p:cNvPr>
          <p:cNvSpPr txBox="1"/>
          <p:nvPr/>
        </p:nvSpPr>
        <p:spPr>
          <a:xfrm>
            <a:off x="7723033" y="8476318"/>
            <a:ext cx="268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DB2D80F-3252-4C59-FB1B-000C77DA0584}"/>
                  </a:ext>
                </a:extLst>
              </p:cNvPr>
              <p:cNvSpPr txBox="1"/>
              <p:nvPr/>
            </p:nvSpPr>
            <p:spPr>
              <a:xfrm>
                <a:off x="8568651" y="6484938"/>
                <a:ext cx="582980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DB2D80F-3252-4C59-FB1B-000C77DA0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651" y="6484938"/>
                <a:ext cx="582980" cy="4692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CEC09A7-B7B4-D4F4-4C56-FF2F9EF6BD94}"/>
                  </a:ext>
                </a:extLst>
              </p:cNvPr>
              <p:cNvSpPr txBox="1"/>
              <p:nvPr/>
            </p:nvSpPr>
            <p:spPr>
              <a:xfrm>
                <a:off x="8288416" y="7348017"/>
                <a:ext cx="44113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CEC09A7-B7B4-D4F4-4C56-FF2F9EF6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416" y="7348017"/>
                <a:ext cx="4411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8867ADB-57BC-2481-3FA6-333DADB35962}"/>
                  </a:ext>
                </a:extLst>
              </p:cNvPr>
              <p:cNvSpPr txBox="1"/>
              <p:nvPr/>
            </p:nvSpPr>
            <p:spPr>
              <a:xfrm>
                <a:off x="8081734" y="3841180"/>
                <a:ext cx="7143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8867ADB-57BC-2481-3FA6-333DADB35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734" y="3841180"/>
                <a:ext cx="71437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>
            <a:extLst>
              <a:ext uri="{FF2B5EF4-FFF2-40B4-BE49-F238E27FC236}">
                <a16:creationId xmlns:a16="http://schemas.microsoft.com/office/drawing/2014/main" id="{08CCC5EE-DC0C-9264-5DAE-519578EC29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454" y="7609627"/>
            <a:ext cx="523220" cy="523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1B9D08-0BA5-CD88-2402-6E907B74F065}"/>
                  </a:ext>
                </a:extLst>
              </p:cNvPr>
              <p:cNvSpPr txBox="1"/>
              <p:nvPr/>
            </p:nvSpPr>
            <p:spPr>
              <a:xfrm>
                <a:off x="3590982" y="8450447"/>
                <a:ext cx="31656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1B9D08-0BA5-CD88-2402-6E907B74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82" y="8450447"/>
                <a:ext cx="316567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AF5E8E3-8262-8C13-B424-91CC32FE233E}"/>
                  </a:ext>
                </a:extLst>
              </p:cNvPr>
              <p:cNvSpPr txBox="1"/>
              <p:nvPr/>
            </p:nvSpPr>
            <p:spPr>
              <a:xfrm>
                <a:off x="12468358" y="8450447"/>
                <a:ext cx="998522" cy="53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AF5E8E3-8262-8C13-B424-91CC32FE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358" y="8450447"/>
                <a:ext cx="998522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782C0160-582E-0139-F38F-78C5BEF36764}"/>
              </a:ext>
            </a:extLst>
          </p:cNvPr>
          <p:cNvSpPr txBox="1"/>
          <p:nvPr/>
        </p:nvSpPr>
        <p:spPr>
          <a:xfrm>
            <a:off x="16247136" y="1300785"/>
            <a:ext cx="31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Loss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25F2AC-2E67-3F07-6254-45871DD4B25D}"/>
              </a:ext>
            </a:extLst>
          </p:cNvPr>
          <p:cNvSpPr txBox="1"/>
          <p:nvPr/>
        </p:nvSpPr>
        <p:spPr>
          <a:xfrm>
            <a:off x="17198389" y="2228577"/>
            <a:ext cx="254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/ Fake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63FB69-BE46-D8AF-AE61-4A1392624C3B}"/>
              </a:ext>
            </a:extLst>
          </p:cNvPr>
          <p:cNvCxnSpPr>
            <a:cxnSpLocks/>
            <a:stCxn id="9" idx="0"/>
            <a:endCxn id="59" idx="1"/>
          </p:cNvCxnSpPr>
          <p:nvPr/>
        </p:nvCxnSpPr>
        <p:spPr>
          <a:xfrm flipV="1">
            <a:off x="16274044" y="2490187"/>
            <a:ext cx="9243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366D4CCC-C7B1-79F9-776B-B0D4B934EAFC}"/>
              </a:ext>
            </a:extLst>
          </p:cNvPr>
          <p:cNvCxnSpPr>
            <a:cxnSpLocks/>
          </p:cNvCxnSpPr>
          <p:nvPr/>
        </p:nvCxnSpPr>
        <p:spPr>
          <a:xfrm>
            <a:off x="13361099" y="4357410"/>
            <a:ext cx="2493207" cy="1217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1754E523-2498-B169-A9CF-0541E2D8231D}"/>
              </a:ext>
            </a:extLst>
          </p:cNvPr>
          <p:cNvCxnSpPr>
            <a:cxnSpLocks/>
          </p:cNvCxnSpPr>
          <p:nvPr/>
        </p:nvCxnSpPr>
        <p:spPr>
          <a:xfrm flipV="1">
            <a:off x="13361099" y="6270613"/>
            <a:ext cx="2493207" cy="1100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B189CC8-0DD1-A741-7231-E89C8A2074F5}"/>
              </a:ext>
            </a:extLst>
          </p:cNvPr>
          <p:cNvSpPr txBox="1"/>
          <p:nvPr/>
        </p:nvSpPr>
        <p:spPr>
          <a:xfrm>
            <a:off x="16304359" y="5313229"/>
            <a:ext cx="31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Loss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BA0DE4A-8611-853B-8131-0EE88C3DF6C0}"/>
                  </a:ext>
                </a:extLst>
              </p:cNvPr>
              <p:cNvSpPr txBox="1"/>
              <p:nvPr/>
            </p:nvSpPr>
            <p:spPr>
              <a:xfrm>
                <a:off x="16693780" y="5998586"/>
                <a:ext cx="1582677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BA0DE4A-8611-853B-8131-0EE88C3D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780" y="5998586"/>
                <a:ext cx="1582677" cy="4863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7DD46EF5-9447-AE4A-E713-D93C2FCDAD6D}"/>
              </a:ext>
            </a:extLst>
          </p:cNvPr>
          <p:cNvSpPr txBox="1"/>
          <p:nvPr/>
        </p:nvSpPr>
        <p:spPr>
          <a:xfrm>
            <a:off x="7494677" y="5620774"/>
            <a:ext cx="441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Diffusion Process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CF74D06-55D1-01DD-AD6C-11F49890D963}"/>
              </a:ext>
            </a:extLst>
          </p:cNvPr>
          <p:cNvCxnSpPr>
            <a:cxnSpLocks/>
          </p:cNvCxnSpPr>
          <p:nvPr/>
        </p:nvCxnSpPr>
        <p:spPr>
          <a:xfrm flipV="1">
            <a:off x="3548063" y="2179178"/>
            <a:ext cx="1280311" cy="59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7CF087F-C6DB-AAF6-9E41-18B7C59275BF}"/>
              </a:ext>
            </a:extLst>
          </p:cNvPr>
          <p:cNvCxnSpPr>
            <a:cxnSpLocks/>
          </p:cNvCxnSpPr>
          <p:nvPr/>
        </p:nvCxnSpPr>
        <p:spPr>
          <a:xfrm>
            <a:off x="4828374" y="2177575"/>
            <a:ext cx="863125" cy="463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DE4497B-FA62-6313-1E45-E6E0B4B23F51}"/>
              </a:ext>
            </a:extLst>
          </p:cNvPr>
          <p:cNvCxnSpPr>
            <a:cxnSpLocks/>
          </p:cNvCxnSpPr>
          <p:nvPr/>
        </p:nvCxnSpPr>
        <p:spPr>
          <a:xfrm flipV="1">
            <a:off x="5691499" y="2042445"/>
            <a:ext cx="717847" cy="59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C57D9F-8983-2D57-AFE7-C9EF51B9135B}"/>
              </a:ext>
            </a:extLst>
          </p:cNvPr>
          <p:cNvCxnSpPr>
            <a:cxnSpLocks/>
          </p:cNvCxnSpPr>
          <p:nvPr/>
        </p:nvCxnSpPr>
        <p:spPr>
          <a:xfrm flipV="1">
            <a:off x="6409346" y="1119499"/>
            <a:ext cx="324740" cy="92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85DCA9-9183-E2E0-89F6-936D307C8AD6}"/>
              </a:ext>
            </a:extLst>
          </p:cNvPr>
          <p:cNvCxnSpPr>
            <a:cxnSpLocks/>
          </p:cNvCxnSpPr>
          <p:nvPr/>
        </p:nvCxnSpPr>
        <p:spPr>
          <a:xfrm>
            <a:off x="6734086" y="1220624"/>
            <a:ext cx="1232019" cy="360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0DDBA49-8453-97CD-91BF-9E1357AB71DB}"/>
              </a:ext>
            </a:extLst>
          </p:cNvPr>
          <p:cNvCxnSpPr>
            <a:cxnSpLocks/>
          </p:cNvCxnSpPr>
          <p:nvPr/>
        </p:nvCxnSpPr>
        <p:spPr>
          <a:xfrm flipV="1">
            <a:off x="7966105" y="1170062"/>
            <a:ext cx="717847" cy="46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8FB76E-1F3A-9267-0FA5-EED2134C7B2A}"/>
              </a:ext>
            </a:extLst>
          </p:cNvPr>
          <p:cNvCxnSpPr>
            <a:cxnSpLocks/>
          </p:cNvCxnSpPr>
          <p:nvPr/>
        </p:nvCxnSpPr>
        <p:spPr>
          <a:xfrm>
            <a:off x="8683952" y="1220624"/>
            <a:ext cx="1365902" cy="599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6057F9-9AA6-1341-AADA-C44228ED680E}"/>
              </a:ext>
            </a:extLst>
          </p:cNvPr>
          <p:cNvCxnSpPr>
            <a:cxnSpLocks/>
          </p:cNvCxnSpPr>
          <p:nvPr/>
        </p:nvCxnSpPr>
        <p:spPr>
          <a:xfrm>
            <a:off x="10081915" y="1811708"/>
            <a:ext cx="1019072" cy="11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6EF7E71-3ED8-3184-245B-489E762A7A3B}"/>
              </a:ext>
            </a:extLst>
          </p:cNvPr>
          <p:cNvCxnSpPr>
            <a:cxnSpLocks/>
          </p:cNvCxnSpPr>
          <p:nvPr/>
        </p:nvCxnSpPr>
        <p:spPr>
          <a:xfrm>
            <a:off x="11100987" y="1945237"/>
            <a:ext cx="752030" cy="464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D993575-FCDA-4CBD-7E07-F148613F38CF}"/>
              </a:ext>
            </a:extLst>
          </p:cNvPr>
          <p:cNvCxnSpPr>
            <a:cxnSpLocks/>
          </p:cNvCxnSpPr>
          <p:nvPr/>
        </p:nvCxnSpPr>
        <p:spPr>
          <a:xfrm flipV="1">
            <a:off x="11853017" y="1901439"/>
            <a:ext cx="717847" cy="46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0B3303-C631-BCC9-9101-C10F2F15F368}"/>
              </a:ext>
            </a:extLst>
          </p:cNvPr>
          <p:cNvCxnSpPr>
            <a:cxnSpLocks/>
          </p:cNvCxnSpPr>
          <p:nvPr/>
        </p:nvCxnSpPr>
        <p:spPr>
          <a:xfrm>
            <a:off x="12605047" y="1901439"/>
            <a:ext cx="1197836" cy="50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937D8B2-A4FD-63F1-3873-F9AF71FEB4F5}"/>
              </a:ext>
            </a:extLst>
          </p:cNvPr>
          <p:cNvCxnSpPr>
            <a:cxnSpLocks/>
          </p:cNvCxnSpPr>
          <p:nvPr/>
        </p:nvCxnSpPr>
        <p:spPr>
          <a:xfrm flipV="1">
            <a:off x="13837066" y="1922804"/>
            <a:ext cx="1690642" cy="485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5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EFAACC-078A-EF86-C904-FD05D5AD8123}"/>
              </a:ext>
            </a:extLst>
          </p:cNvPr>
          <p:cNvSpPr/>
          <p:nvPr/>
        </p:nvSpPr>
        <p:spPr>
          <a:xfrm>
            <a:off x="445061" y="2190666"/>
            <a:ext cx="20731795" cy="234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8F5028-64D0-CDDC-DC4E-232220F22303}"/>
              </a:ext>
            </a:extLst>
          </p:cNvPr>
          <p:cNvSpPr txBox="1"/>
          <p:nvPr/>
        </p:nvSpPr>
        <p:spPr>
          <a:xfrm>
            <a:off x="2064023" y="1443323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Solver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BA5DF9-3DCE-3B80-89E5-B40256BF6495}"/>
              </a:ext>
            </a:extLst>
          </p:cNvPr>
          <p:cNvSpPr txBox="1"/>
          <p:nvPr/>
        </p:nvSpPr>
        <p:spPr>
          <a:xfrm>
            <a:off x="9119311" y="1437693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Distillation-Based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EAFBC1-AF79-F362-B87C-EC90CA033C80}"/>
              </a:ext>
            </a:extLst>
          </p:cNvPr>
          <p:cNvSpPr txBox="1"/>
          <p:nvPr/>
        </p:nvSpPr>
        <p:spPr>
          <a:xfrm>
            <a:off x="17233860" y="143769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Flow-Based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F9DB6-FAE1-EF82-9964-3238D309455D}"/>
              </a:ext>
            </a:extLst>
          </p:cNvPr>
          <p:cNvSpPr txBox="1"/>
          <p:nvPr/>
        </p:nvSpPr>
        <p:spPr>
          <a:xfrm>
            <a:off x="978905" y="2798005"/>
            <a:ext cx="4794902" cy="4180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Pseudo-Numerical Methods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PLMS,  PRK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ODE Solver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DPM-Solver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DPM-Solver++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8D54E5-D757-AD2A-9943-93B9B50B022D}"/>
              </a:ext>
            </a:extLst>
          </p:cNvPr>
          <p:cNvSpPr/>
          <p:nvPr/>
        </p:nvSpPr>
        <p:spPr>
          <a:xfrm>
            <a:off x="445061" y="1295401"/>
            <a:ext cx="6460564" cy="7019924"/>
          </a:xfrm>
          <a:prstGeom prst="rect">
            <a:avLst/>
          </a:prstGeom>
          <a:solidFill>
            <a:schemeClr val="tx2">
              <a:lumMod val="10000"/>
              <a:lumOff val="90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B382D47-69A1-2B4B-4E3D-64335235BC5B}"/>
              </a:ext>
            </a:extLst>
          </p:cNvPr>
          <p:cNvSpPr/>
          <p:nvPr/>
        </p:nvSpPr>
        <p:spPr>
          <a:xfrm>
            <a:off x="2872409" y="2128000"/>
            <a:ext cx="360000" cy="36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5B4972-027D-72CE-7313-6C9AF3280591}"/>
              </a:ext>
            </a:extLst>
          </p:cNvPr>
          <p:cNvSpPr/>
          <p:nvPr/>
        </p:nvSpPr>
        <p:spPr>
          <a:xfrm>
            <a:off x="10502845" y="2128000"/>
            <a:ext cx="360000" cy="36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474EF1-510E-CA68-AD93-522F774FA228}"/>
              </a:ext>
            </a:extLst>
          </p:cNvPr>
          <p:cNvSpPr/>
          <p:nvPr/>
        </p:nvSpPr>
        <p:spPr>
          <a:xfrm>
            <a:off x="18162105" y="2128000"/>
            <a:ext cx="360000" cy="36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D24A0D-46E2-157B-3527-C223BFFE5539}"/>
              </a:ext>
            </a:extLst>
          </p:cNvPr>
          <p:cNvSpPr/>
          <p:nvPr/>
        </p:nvSpPr>
        <p:spPr>
          <a:xfrm>
            <a:off x="7191375" y="1295400"/>
            <a:ext cx="13985481" cy="7019924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42EE8E-C5A8-6BEA-41A6-3AAC1E81F00C}"/>
              </a:ext>
            </a:extLst>
          </p:cNvPr>
          <p:cNvSpPr txBox="1"/>
          <p:nvPr/>
        </p:nvSpPr>
        <p:spPr>
          <a:xfrm>
            <a:off x="8152434" y="2798005"/>
            <a:ext cx="5294655" cy="5288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Distillation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Distillation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Trajectory Distillation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Distillation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Distillation Sampling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Distillation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Distillation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Matching Distillation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Distillation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AAFDC3-BAB4-2555-6892-2F007427520A}"/>
              </a:ext>
            </a:extLst>
          </p:cNvPr>
          <p:cNvSpPr txBox="1"/>
          <p:nvPr/>
        </p:nvSpPr>
        <p:spPr>
          <a:xfrm>
            <a:off x="15021644" y="2798005"/>
            <a:ext cx="5775812" cy="32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 more optimal trajectory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Matching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Rectified Flow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InstraFlow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MeanFlow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A8C10B-BD5F-E34E-93D7-ABCBD6DB9C3F}"/>
              </a:ext>
            </a:extLst>
          </p:cNvPr>
          <p:cNvSpPr txBox="1"/>
          <p:nvPr/>
        </p:nvSpPr>
        <p:spPr>
          <a:xfrm>
            <a:off x="2214563" y="8379504"/>
            <a:ext cx="2323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Training-Free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41A4E2-A663-8A7A-96E2-1D5DF51531F8}"/>
              </a:ext>
            </a:extLst>
          </p:cNvPr>
          <p:cNvSpPr txBox="1"/>
          <p:nvPr/>
        </p:nvSpPr>
        <p:spPr>
          <a:xfrm>
            <a:off x="12983257" y="8379504"/>
            <a:ext cx="255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Training-Based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2DF95B-AB23-9986-B33B-6F409F563E91}"/>
              </a:ext>
            </a:extLst>
          </p:cNvPr>
          <p:cNvSpPr txBox="1"/>
          <p:nvPr/>
        </p:nvSpPr>
        <p:spPr>
          <a:xfrm>
            <a:off x="7186464" y="327810"/>
            <a:ext cx="6260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Sampling for Diffusion Model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5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</TotalTime>
  <Words>148</Words>
  <Application>Microsoft Office PowerPoint</Application>
  <PresentationFormat>自定义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微软雅黑</vt:lpstr>
      <vt:lpstr>Aptos</vt:lpstr>
      <vt:lpstr>Aptos Display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22</cp:revision>
  <dcterms:created xsi:type="dcterms:W3CDTF">2025-09-06T08:41:28Z</dcterms:created>
  <dcterms:modified xsi:type="dcterms:W3CDTF">2025-10-24T00:42:44Z</dcterms:modified>
</cp:coreProperties>
</file>