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2" y="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04709-69C8-10B7-469B-A4CDE29E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DE477C-0EC2-A552-4FC8-38AA8F0B0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E729E-02C9-CDDA-0677-EFE39ACA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603AE-0CAB-D8BB-A5DB-1ACC653B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37674-AAE9-96A6-0D16-B34854BC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CEE49-E8A4-14F2-00EB-8E8219F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0774B5-C36A-35E0-BBAA-BDF6A5267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7083A-E2C0-DEE1-6C9A-68DA7E95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AF004-47FE-2EF1-3BB1-619E58AE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247B9-26AE-0D12-BC3E-225B9B0D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7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14ABE6-C679-4340-4E69-594FE2CD1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A6F288-D51B-AC66-06B1-9F450A28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A2A98-0304-3734-14E6-08EA8E78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00B58-2471-4DD7-820A-F67EC34D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C0D36-7D6F-F06D-CC3C-F4BD0E93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3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7E226-7D0C-CA85-F92F-A4D65FA3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FE5A5-DEAD-C2C6-23CC-613614DF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A1370-3DF6-6656-E02B-C1739F4C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E619E-173B-3290-F023-25C8B191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BBE25-FC4D-E4DD-64FB-BE6CF01A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0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31B2F-39C8-AF2E-5099-BE1BEB10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4C2C5-BF4B-C1C1-E7A8-F209317A5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12379-8A8F-D884-8CB7-45426F20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A8E20-954B-144D-A623-FADF4EAD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777DC-4AE4-998B-E32C-9B34604B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66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51850-E5CC-F068-4150-6620D3A6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F1959-9FD4-E6A9-6010-0D554C627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3BC9CF-50F1-CA9D-3869-6DB28172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AC9C0-D83B-3028-30F9-E636020D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705BC5-E0E1-6AAA-E8E6-CD7E7B64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0A2BC-D066-37FC-F12B-DF342B23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3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F932F-116E-D0B2-616E-72821E2A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62200-51C2-955E-59B8-6983302A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1B02D6-153C-26B0-9EBF-2CEEC262F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D656A3-867B-0B5F-811C-47A5D60EE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F98176-1952-9905-1AB3-93ADE28BD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BD1653-C510-6AD1-4B4D-11361F1F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3A5CF9-7BE9-B840-3184-2A9A87D5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379C26-701C-32EC-860C-5E3DB06F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0F920-2D63-8071-8FA1-DB749479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36A354-DD14-94A4-4D36-A2423584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B596FB-3F8B-F709-CA28-1B2CECD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D503A8-602B-A253-0C29-15867170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C49347-AA75-099D-2A6B-46DA7DD9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3AA8D1-28C1-75E9-28EA-56741AAB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A3489-353C-5C3E-F0A9-C59C4896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9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B9282-3346-F382-A39F-4CF93C7D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7F96F-8BAD-51C3-1059-9D3FC44BB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66382-B272-3B15-D3EF-73DFEA99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23FFF8-5044-7A98-A1DE-77C1ABE4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7E118-5767-799C-6283-8D7FEFDA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6AA33-D871-4067-13FB-E34085C5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0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43D73-E4D4-A7B7-A041-361CE72A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62F2BF-DFEA-7CD7-DB81-EEEFBF2D3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03A363-C80F-F41C-230A-C5FB6511F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E79F5-A8AF-CA21-D5D3-B6310822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D775A-61C0-80F7-C8E9-55BB9923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6997C-AA10-0938-5A10-5F683433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C00EE7-F6B0-6F0C-6077-B3324D2B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FE110-0F97-271D-8BD7-EE66750A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B7F47-B49F-C137-3C30-63634ACAA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6BC83-4393-4DB0-BB63-7D0921B05D3E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22913-4A3A-43C6-3396-A0974DD39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ADF1E-9DC3-D04D-1692-F91D49D0A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F920D38-2273-26A3-7CF9-A10BCD6A34DA}"/>
              </a:ext>
            </a:extLst>
          </p:cNvPr>
          <p:cNvSpPr/>
          <p:nvPr/>
        </p:nvSpPr>
        <p:spPr>
          <a:xfrm>
            <a:off x="396047" y="2556826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D3640B6-F875-2085-C41C-A3DEDB951906}"/>
              </a:ext>
            </a:extLst>
          </p:cNvPr>
          <p:cNvSpPr/>
          <p:nvPr/>
        </p:nvSpPr>
        <p:spPr>
          <a:xfrm>
            <a:off x="4724401" y="2556826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D4D711E-0F17-B1E5-94AF-32B32678B0EB}"/>
              </a:ext>
            </a:extLst>
          </p:cNvPr>
          <p:cNvSpPr/>
          <p:nvPr/>
        </p:nvSpPr>
        <p:spPr>
          <a:xfrm>
            <a:off x="6797429" y="2556826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118F32E-BC49-4832-6B89-B81D2EF69E39}"/>
              </a:ext>
            </a:extLst>
          </p:cNvPr>
          <p:cNvSpPr/>
          <p:nvPr/>
        </p:nvSpPr>
        <p:spPr>
          <a:xfrm>
            <a:off x="11125783" y="2556826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4F9BE67B-AD0C-2DB4-BB49-2ACB1227D305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2657424" y="392649"/>
            <a:ext cx="12700" cy="4328354"/>
          </a:xfrm>
          <a:prstGeom prst="curvedConnector3">
            <a:avLst>
              <a:gd name="adj1" fmla="val 70738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6A8C8D-8CB8-3ACF-B295-51C78CE51DB5}"/>
                  </a:ext>
                </a:extLst>
              </p:cNvPr>
              <p:cNvSpPr txBox="1"/>
              <p:nvPr/>
            </p:nvSpPr>
            <p:spPr>
              <a:xfrm>
                <a:off x="331279" y="2757576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6A8C8D-8CB8-3ACF-B295-51C78CE51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79" y="2757576"/>
                <a:ext cx="323935" cy="307777"/>
              </a:xfrm>
              <a:prstGeom prst="rect">
                <a:avLst/>
              </a:prstGeom>
              <a:blipFill>
                <a:blip r:embed="rId2"/>
                <a:stretch>
                  <a:fillRect l="-7547" r="-3774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7157862-1E7F-B3FD-159E-624E63EB74FF}"/>
                  </a:ext>
                </a:extLst>
              </p:cNvPr>
              <p:cNvSpPr txBox="1"/>
              <p:nvPr/>
            </p:nvSpPr>
            <p:spPr>
              <a:xfrm>
                <a:off x="4665983" y="2757576"/>
                <a:ext cx="3179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7157862-1E7F-B3FD-159E-624E63EB7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983" y="2757576"/>
                <a:ext cx="317971" cy="307777"/>
              </a:xfrm>
              <a:prstGeom prst="rect">
                <a:avLst/>
              </a:prstGeom>
              <a:blipFill>
                <a:blip r:embed="rId3"/>
                <a:stretch>
                  <a:fillRect l="-7547" r="-1887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38BD69E-F7F7-BFD9-E09F-067AAAE1493A}"/>
              </a:ext>
            </a:extLst>
          </p:cNvPr>
          <p:cNvCxnSpPr>
            <a:cxnSpLocks/>
          </p:cNvCxnSpPr>
          <p:nvPr/>
        </p:nvCxnSpPr>
        <p:spPr>
          <a:xfrm flipV="1">
            <a:off x="1652252" y="1550759"/>
            <a:ext cx="1193961" cy="22798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4664CF7A-3F38-647F-5905-CBC0CCBE0FA8}"/>
              </a:ext>
            </a:extLst>
          </p:cNvPr>
          <p:cNvSpPr/>
          <p:nvPr/>
        </p:nvSpPr>
        <p:spPr>
          <a:xfrm>
            <a:off x="1738516" y="1703317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B9A069E-A029-3E35-CC59-201364B3C1F4}"/>
                  </a:ext>
                </a:extLst>
              </p:cNvPr>
              <p:cNvSpPr txBox="1"/>
              <p:nvPr/>
            </p:nvSpPr>
            <p:spPr>
              <a:xfrm>
                <a:off x="1673748" y="1951232"/>
                <a:ext cx="3016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B9A069E-A029-3E35-CC59-201364B3C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748" y="1951232"/>
                <a:ext cx="301686" cy="307777"/>
              </a:xfrm>
              <a:prstGeom prst="rect">
                <a:avLst/>
              </a:prstGeom>
              <a:blipFill>
                <a:blip r:embed="rId4"/>
                <a:stretch>
                  <a:fillRect l="-10204" r="-4082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1DAEE6A-418A-3051-80BB-B441B7B4B982}"/>
                  </a:ext>
                </a:extLst>
              </p:cNvPr>
              <p:cNvSpPr txBox="1"/>
              <p:nvPr/>
            </p:nvSpPr>
            <p:spPr>
              <a:xfrm>
                <a:off x="2663774" y="1124006"/>
                <a:ext cx="30489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1DAEE6A-418A-3051-80BB-B441B7B4B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74" y="1124006"/>
                <a:ext cx="304891" cy="307777"/>
              </a:xfrm>
              <a:prstGeom prst="rect">
                <a:avLst/>
              </a:prstGeom>
              <a:blipFill>
                <a:blip r:embed="rId5"/>
                <a:stretch>
                  <a:fillRect l="-10000" r="-4000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C32760D-B5A5-70C9-E71F-9E3B6BD02225}"/>
                  </a:ext>
                </a:extLst>
              </p:cNvPr>
              <p:cNvSpPr txBox="1"/>
              <p:nvPr/>
            </p:nvSpPr>
            <p:spPr>
              <a:xfrm>
                <a:off x="1869935" y="3274158"/>
                <a:ext cx="1587679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C32760D-B5A5-70C9-E71F-9E3B6BD02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35" y="3274158"/>
                <a:ext cx="1587679" cy="5843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B527D6F4-6607-3D7E-F421-DD8AEF1E58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46405" y="405350"/>
            <a:ext cx="12700" cy="4328354"/>
          </a:xfrm>
          <a:prstGeom prst="curvedConnector3">
            <a:avLst>
              <a:gd name="adj1" fmla="val 70738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61BEF629-255E-34D4-F523-29F1E7C3285A}"/>
              </a:ext>
            </a:extLst>
          </p:cNvPr>
          <p:cNvSpPr/>
          <p:nvPr/>
        </p:nvSpPr>
        <p:spPr>
          <a:xfrm>
            <a:off x="7720944" y="1756832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30CA01D-A6DD-BC3D-D326-4D9198E9D4A2}"/>
              </a:ext>
            </a:extLst>
          </p:cNvPr>
          <p:cNvSpPr/>
          <p:nvPr/>
        </p:nvSpPr>
        <p:spPr>
          <a:xfrm>
            <a:off x="10518252" y="1897717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94B618F-6489-75F6-2CF5-A8A46DDD621D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7915344" y="1854032"/>
            <a:ext cx="2602908" cy="14088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B10C27-EB4F-9D12-D0F0-52FB6D80ED3F}"/>
                  </a:ext>
                </a:extLst>
              </p:cNvPr>
              <p:cNvSpPr txBox="1"/>
              <p:nvPr/>
            </p:nvSpPr>
            <p:spPr>
              <a:xfrm>
                <a:off x="7720944" y="2019870"/>
                <a:ext cx="3016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2B10C27-EB4F-9D12-D0F0-52FB6D80E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944" y="2019870"/>
                <a:ext cx="301685" cy="307777"/>
              </a:xfrm>
              <a:prstGeom prst="rect">
                <a:avLst/>
              </a:prstGeom>
              <a:blipFill>
                <a:blip r:embed="rId7"/>
                <a:stretch>
                  <a:fillRect l="-10204" r="-4082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C2A8AC3-B43E-7EE5-89CD-3732BBE1F3A2}"/>
                  </a:ext>
                </a:extLst>
              </p:cNvPr>
              <p:cNvSpPr txBox="1"/>
              <p:nvPr/>
            </p:nvSpPr>
            <p:spPr>
              <a:xfrm>
                <a:off x="10615452" y="1561919"/>
                <a:ext cx="605807" cy="336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C2A8AC3-B43E-7EE5-89CD-3732BBE1F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452" y="1561919"/>
                <a:ext cx="605807" cy="336374"/>
              </a:xfrm>
              <a:prstGeom prst="rect">
                <a:avLst/>
              </a:prstGeom>
              <a:blipFill>
                <a:blip r:embed="rId8"/>
                <a:stretch>
                  <a:fillRect l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FD691B-49AE-A686-2CEE-7E99DD013594}"/>
                  </a:ext>
                </a:extLst>
              </p:cNvPr>
              <p:cNvSpPr txBox="1"/>
              <p:nvPr/>
            </p:nvSpPr>
            <p:spPr>
              <a:xfrm>
                <a:off x="9326161" y="1971269"/>
                <a:ext cx="3154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9FD691B-49AE-A686-2CEE-7E99DD013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161" y="1971269"/>
                <a:ext cx="315406" cy="307777"/>
              </a:xfrm>
              <a:prstGeom prst="rect">
                <a:avLst/>
              </a:prstGeom>
              <a:blipFill>
                <a:blip r:embed="rId9"/>
                <a:stretch>
                  <a:fillRect l="-9615" r="-1923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902F49-E8CF-543D-26ED-BA156B9721C5}"/>
                  </a:ext>
                </a:extLst>
              </p:cNvPr>
              <p:cNvSpPr txBox="1"/>
              <p:nvPr/>
            </p:nvSpPr>
            <p:spPr>
              <a:xfrm>
                <a:off x="7033649" y="3222286"/>
                <a:ext cx="4342406" cy="688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end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0902F49-E8CF-543D-26ED-BA156B972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649" y="3222286"/>
                <a:ext cx="4342406" cy="6880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D47C450-76BA-008A-4E12-AA974BE44644}"/>
                  </a:ext>
                </a:extLst>
              </p:cNvPr>
              <p:cNvSpPr txBox="1"/>
              <p:nvPr/>
            </p:nvSpPr>
            <p:spPr>
              <a:xfrm>
                <a:off x="6791079" y="2757576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FD47C450-76BA-008A-4E12-AA974BE44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079" y="2757576"/>
                <a:ext cx="323935" cy="307777"/>
              </a:xfrm>
              <a:prstGeom prst="rect">
                <a:avLst/>
              </a:prstGeom>
              <a:blipFill>
                <a:blip r:embed="rId11"/>
                <a:stretch>
                  <a:fillRect l="-7547" r="-3774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03111A4-A9D7-D2C4-26A9-2A111E3406F3}"/>
                  </a:ext>
                </a:extLst>
              </p:cNvPr>
              <p:cNvSpPr txBox="1"/>
              <p:nvPr/>
            </p:nvSpPr>
            <p:spPr>
              <a:xfrm>
                <a:off x="11125783" y="2757576"/>
                <a:ext cx="3179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03111A4-A9D7-D2C4-26A9-2A111E34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783" y="2757576"/>
                <a:ext cx="317971" cy="307777"/>
              </a:xfrm>
              <a:prstGeom prst="rect">
                <a:avLst/>
              </a:prstGeom>
              <a:blipFill>
                <a:blip r:embed="rId12"/>
                <a:stretch>
                  <a:fillRect l="-7692" r="-3846" b="-13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75AF33A6-E425-2052-D99B-B448FF125ACF}"/>
              </a:ext>
            </a:extLst>
          </p:cNvPr>
          <p:cNvCxnSpPr>
            <a:cxnSpLocks/>
          </p:cNvCxnSpPr>
          <p:nvPr/>
        </p:nvCxnSpPr>
        <p:spPr>
          <a:xfrm>
            <a:off x="5841677" y="276427"/>
            <a:ext cx="0" cy="46100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999D7B4-5F72-07A3-F18F-2208CFC2D9A8}"/>
              </a:ext>
            </a:extLst>
          </p:cNvPr>
          <p:cNvSpPr txBox="1"/>
          <p:nvPr/>
        </p:nvSpPr>
        <p:spPr>
          <a:xfrm>
            <a:off x="1468727" y="4208771"/>
            <a:ext cx="29998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Velocity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BA19DA-476E-A8C4-F8E9-BCFB558A9DF1}"/>
              </a:ext>
            </a:extLst>
          </p:cNvPr>
          <p:cNvSpPr txBox="1"/>
          <p:nvPr/>
        </p:nvSpPr>
        <p:spPr>
          <a:xfrm>
            <a:off x="8250501" y="4208771"/>
            <a:ext cx="29998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Velocity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68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3</cp:revision>
  <dcterms:created xsi:type="dcterms:W3CDTF">2025-10-28T05:36:18Z</dcterms:created>
  <dcterms:modified xsi:type="dcterms:W3CDTF">2025-10-28T08:00:47Z</dcterms:modified>
</cp:coreProperties>
</file>