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8CA38-3ECF-470A-870B-B1DCF738CCF1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D11F6-001F-4399-B938-E3524C58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8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D11F6-001F-4399-B938-E3524C5890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5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67E18-76A2-B11E-6389-1F980B78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6D7D42-4120-AFFB-B0C4-04FA6B40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200CF-A5CB-9887-AB0C-F50470AC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0F7E5-BAA1-35CA-7EFA-260FF018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5619A-C520-9DFA-41CD-4D2717D9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7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F08D1-A94C-2C8C-79AF-97465760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8D10F-2828-46A7-7643-2DBE90EC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3F20E-F9F7-D5ED-DE42-10299B94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2B03F-3AE8-8BB1-2F09-F5D16810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2139B-A579-2523-0EB3-779F79A2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B704E7-A9E1-D0F9-08BA-4417AA965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80333-4CAB-16AA-332E-56970EA1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99DA6-1B05-795C-50D9-3B1B48BE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43394-D1A8-EB7D-432B-8F4E3BB2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9D538-ED98-9FA8-7C44-841121A1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3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26C5-596C-4DEE-5B49-9D82EB9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D6712-8F33-CF3D-1793-34DCED74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336D6-1AB3-3D67-43A5-353ABD97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2166F-DC8F-4BBA-2FDE-59A5AED4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5FF07-D593-268B-CECB-3217AEF7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0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E298F-E551-A94D-90CD-9A08B834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7F08-3C49-E4D2-DE75-FCBE60C0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2A32A-A74F-4E75-8C9B-3316256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FFC2D-2246-9646-F7D0-350EB3AC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71180-15DA-DDAE-0C4F-52E158F9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65711-37FB-B399-BE6A-11091691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988DD-7A2E-C7E3-4B27-9FE6FFBA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3C63FB-08C1-033C-E63E-2322D8956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C2A32-435A-18E1-3C55-E82FD1C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E0882-6EF2-B672-3EFA-061CD817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B2F76-CD37-EEA2-F862-CAB8D1B1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1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63B51-0A5F-5F00-7148-D588071D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BF97B-D5D2-D316-8CB0-FB963C44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C8558-DC8E-AF49-D82D-427860E17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739DE9-9444-DB2D-6F64-D6175327C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A72E5D-4948-6C9C-F31E-528D78B9E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3BDCC1-EBE0-15DD-1860-B6E6C63B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5959E8-5579-0270-B8F8-F701F00F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A9053C-924D-4D8F-6AFC-F5BC0F11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4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E776-379A-19CF-80D1-61E63824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0AC344-7ABB-92AF-1DAC-94BFE0CB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01D423-589B-DD8F-C9CF-05E7A368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94DE38-9039-BBCD-35B4-BEFAFE8C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2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EA477-5317-E7E2-3270-94E72B65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EBC0A6-1667-2A11-9EFC-5C0D5841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DD9F9-DE2E-57AE-43D9-F64A51D9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B970B-FC23-C313-11B2-36D4250A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7A4F9-56C8-CA52-2DDF-B9D6C53B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4B2517-F232-13B8-7ABB-5AB9628B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0D700-3AF5-3555-871D-6135121A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7CCA6-1AB4-C595-C304-3BACFD5A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B2492-C5F2-1418-88AA-A054B6C8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FEEFA-17EB-63BD-B907-0643F34A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9216D0-9598-A1A0-AC8B-AEF8A55E7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0B5F8-EFD9-1AEA-E4F9-4B16937B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A59A0-C7C7-C80A-4CF9-C1D5318F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72C58-14C2-BCCD-E668-056BFD96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E8ED7-D2FA-0621-CE81-C8A0D220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2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B10CF1-10F7-C5C8-5AAD-95A5D3F2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DC859-C3B0-ACDE-9E77-B2EDCD78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FE7F1-6F89-8EB3-5EB3-B28F7B1ED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B41C1-BAA6-4120-BEAB-789D04ED3CE7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45B7E-1151-4027-945E-4B9D784D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45BFE-71B1-9733-EB88-A29ECA1D0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98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5</cp:revision>
  <dcterms:created xsi:type="dcterms:W3CDTF">2025-08-29T09:57:54Z</dcterms:created>
  <dcterms:modified xsi:type="dcterms:W3CDTF">2025-10-14T06:59:51Z</dcterms:modified>
</cp:coreProperties>
</file>