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"/>
  </p:notesMasterIdLst>
  <p:sldIdLst>
    <p:sldId id="256" r:id="rId2"/>
    <p:sldId id="294" r:id="rId3"/>
  </p:sldIdLst>
  <p:sldSz cx="21599525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93" y="8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7EE91-92E7-4CCB-9ABC-2651A01142F8}" type="datetimeFigureOut">
              <a:rPr lang="zh-CN" altLang="en-US" smtClean="0"/>
              <a:t>2025/9/6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273050" y="1143000"/>
            <a:ext cx="7404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29FE3-617F-4EDA-A17D-28D8CECB0D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214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1pPr>
    <a:lvl2pPr marL="734355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2pPr>
    <a:lvl3pPr marL="1468709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3pPr>
    <a:lvl4pPr marL="2203064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4pPr>
    <a:lvl5pPr marL="2937419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5pPr>
    <a:lvl6pPr marL="3671773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6pPr>
    <a:lvl7pPr marL="4406128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7pPr>
    <a:lvl8pPr marL="5140482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8pPr>
    <a:lvl9pPr marL="5874837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273050" y="1143000"/>
            <a:ext cx="74041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DCFDF-FEAD-49EF-94EC-FB09F0AB773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658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41" y="1472842"/>
            <a:ext cx="16199644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4726842"/>
            <a:ext cx="16199644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6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120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0" y="479142"/>
            <a:ext cx="4657398" cy="762669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7" y="479142"/>
            <a:ext cx="13702199" cy="762669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686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769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8" y="2243636"/>
            <a:ext cx="18629590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8" y="6022609"/>
            <a:ext cx="18629590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82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428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2395710"/>
            <a:ext cx="9179798" cy="571012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2395710"/>
            <a:ext cx="9179798" cy="571012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2025/9/6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28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479143"/>
            <a:ext cx="18629590" cy="173949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1" y="2206137"/>
            <a:ext cx="9137611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1" y="3287331"/>
            <a:ext cx="9137611" cy="483516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0" y="2206137"/>
            <a:ext cx="9182611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0" y="3287331"/>
            <a:ext cx="9182611" cy="483516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2025/9/6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262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2025/9/6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84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2025/9/6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964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599969"/>
            <a:ext cx="6966408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1295767"/>
            <a:ext cx="10934760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2699862"/>
            <a:ext cx="6966408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2025/9/6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992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599969"/>
            <a:ext cx="6966408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1295767"/>
            <a:ext cx="10934760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2699862"/>
            <a:ext cx="6966408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2025/9/6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092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479143"/>
            <a:ext cx="18629590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2395710"/>
            <a:ext cx="18629590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8341239"/>
            <a:ext cx="4859893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A39752-AE50-4AEA-9C8D-075E0077A86E}" type="datetimeFigureOut">
              <a:rPr lang="zh-CN" altLang="en-US" smtClean="0"/>
              <a:t>2025/9/6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8341239"/>
            <a:ext cx="728984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8341239"/>
            <a:ext cx="4859893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672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63118089-B18E-EA0F-1A0B-9ACAEF0C9C14}"/>
              </a:ext>
            </a:extLst>
          </p:cNvPr>
          <p:cNvSpPr/>
          <p:nvPr/>
        </p:nvSpPr>
        <p:spPr>
          <a:xfrm>
            <a:off x="2798820" y="2272022"/>
            <a:ext cx="1045108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5090101-0E14-802B-CFED-DDBF1EABB73D}"/>
              </a:ext>
            </a:extLst>
          </p:cNvPr>
          <p:cNvSpPr txBox="1"/>
          <p:nvPr/>
        </p:nvSpPr>
        <p:spPr>
          <a:xfrm>
            <a:off x="2874232" y="2404700"/>
            <a:ext cx="894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Norm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FBD7B3D4-73F6-AC6B-4283-35A7A553A250}"/>
              </a:ext>
            </a:extLst>
          </p:cNvPr>
          <p:cNvSpPr/>
          <p:nvPr/>
        </p:nvSpPr>
        <p:spPr>
          <a:xfrm>
            <a:off x="4473711" y="2272022"/>
            <a:ext cx="1045108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1026B18-2EE0-A2DE-7413-1F435EC7B538}"/>
              </a:ext>
            </a:extLst>
          </p:cNvPr>
          <p:cNvSpPr txBox="1"/>
          <p:nvPr/>
        </p:nvSpPr>
        <p:spPr>
          <a:xfrm>
            <a:off x="4684925" y="2404700"/>
            <a:ext cx="590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6DB331A-40AC-DA20-F34A-66ACF80A27A9}"/>
              </a:ext>
            </a:extLst>
          </p:cNvPr>
          <p:cNvSpPr/>
          <p:nvPr/>
        </p:nvSpPr>
        <p:spPr>
          <a:xfrm>
            <a:off x="6148602" y="2272022"/>
            <a:ext cx="1226177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87BC665-F605-FB5A-7F75-147EE81B5536}"/>
              </a:ext>
            </a:extLst>
          </p:cNvPr>
          <p:cNvSpPr txBox="1"/>
          <p:nvPr/>
        </p:nvSpPr>
        <p:spPr>
          <a:xfrm>
            <a:off x="6184815" y="2404700"/>
            <a:ext cx="1127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Conv2d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30B1D44-EC49-054D-732A-43DD9596B83F}"/>
              </a:ext>
            </a:extLst>
          </p:cNvPr>
          <p:cNvSpPr/>
          <p:nvPr/>
        </p:nvSpPr>
        <p:spPr>
          <a:xfrm>
            <a:off x="12828547" y="2272022"/>
            <a:ext cx="1045108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D8FF3FB-8CE9-304D-AE69-5BD30E1C6924}"/>
              </a:ext>
            </a:extLst>
          </p:cNvPr>
          <p:cNvSpPr txBox="1"/>
          <p:nvPr/>
        </p:nvSpPr>
        <p:spPr>
          <a:xfrm>
            <a:off x="12903959" y="2404700"/>
            <a:ext cx="894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Norm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FD76C9C-0A51-A3A8-4287-3DE381156048}"/>
              </a:ext>
            </a:extLst>
          </p:cNvPr>
          <p:cNvSpPr/>
          <p:nvPr/>
        </p:nvSpPr>
        <p:spPr>
          <a:xfrm>
            <a:off x="14503438" y="2272022"/>
            <a:ext cx="1045108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1FA785B-D0E5-8DA4-DB4D-067D14EF682C}"/>
              </a:ext>
            </a:extLst>
          </p:cNvPr>
          <p:cNvSpPr txBox="1"/>
          <p:nvPr/>
        </p:nvSpPr>
        <p:spPr>
          <a:xfrm>
            <a:off x="14714652" y="2404700"/>
            <a:ext cx="590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68ADCF2-F8A4-5D73-794A-FC2153FBD685}"/>
              </a:ext>
            </a:extLst>
          </p:cNvPr>
          <p:cNvSpPr/>
          <p:nvPr/>
        </p:nvSpPr>
        <p:spPr>
          <a:xfrm>
            <a:off x="16178329" y="2272022"/>
            <a:ext cx="1226177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4A92F0B-5E9E-4E50-C177-37414935CFE9}"/>
              </a:ext>
            </a:extLst>
          </p:cNvPr>
          <p:cNvSpPr txBox="1"/>
          <p:nvPr/>
        </p:nvSpPr>
        <p:spPr>
          <a:xfrm>
            <a:off x="16214542" y="2404700"/>
            <a:ext cx="1127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Conv2d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200949A-316D-647F-292F-135AA8B7DADF}"/>
              </a:ext>
            </a:extLst>
          </p:cNvPr>
          <p:cNvSpPr txBox="1"/>
          <p:nvPr/>
        </p:nvSpPr>
        <p:spPr>
          <a:xfrm>
            <a:off x="9788235" y="6703222"/>
            <a:ext cx="736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time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07E17C0-C374-1933-6377-7A27B2A6A09B}"/>
              </a:ext>
            </a:extLst>
          </p:cNvPr>
          <p:cNvSpPr txBox="1"/>
          <p:nvPr/>
        </p:nvSpPr>
        <p:spPr>
          <a:xfrm>
            <a:off x="8660669" y="5587115"/>
            <a:ext cx="29737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sinusoidal_embedding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A6404551-C9D3-9796-4D6F-9251932BEEB7}"/>
              </a:ext>
            </a:extLst>
          </p:cNvPr>
          <p:cNvSpPr/>
          <p:nvPr/>
        </p:nvSpPr>
        <p:spPr>
          <a:xfrm>
            <a:off x="8660667" y="5501416"/>
            <a:ext cx="2973777" cy="57150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A5E0B0C-E1CB-673C-4BCB-651ED54E16BE}"/>
              </a:ext>
            </a:extLst>
          </p:cNvPr>
          <p:cNvSpPr txBox="1"/>
          <p:nvPr/>
        </p:nvSpPr>
        <p:spPr>
          <a:xfrm>
            <a:off x="9723966" y="4270953"/>
            <a:ext cx="8471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MLP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0473613D-1F44-4E3A-6356-3A875ECAF4F3}"/>
              </a:ext>
            </a:extLst>
          </p:cNvPr>
          <p:cNvSpPr/>
          <p:nvPr/>
        </p:nvSpPr>
        <p:spPr>
          <a:xfrm>
            <a:off x="8660665" y="4185254"/>
            <a:ext cx="2973777" cy="57150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04E8D71-E0E5-217D-C42E-E19AEA733DA6}"/>
              </a:ext>
            </a:extLst>
          </p:cNvPr>
          <p:cNvSpPr/>
          <p:nvPr/>
        </p:nvSpPr>
        <p:spPr>
          <a:xfrm>
            <a:off x="2529878" y="2033748"/>
            <a:ext cx="5078994" cy="1095469"/>
          </a:xfrm>
          <a:prstGeom prst="roundRect">
            <a:avLst>
              <a:gd name="adj" fmla="val 0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871B586-23BA-9101-9F87-7E95C58AEA35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3843928" y="2604756"/>
            <a:ext cx="629783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787D2FB-9759-E168-DE05-1E52A2AB90EF}"/>
              </a:ext>
            </a:extLst>
          </p:cNvPr>
          <p:cNvCxnSpPr>
            <a:cxnSpLocks/>
          </p:cNvCxnSpPr>
          <p:nvPr/>
        </p:nvCxnSpPr>
        <p:spPr>
          <a:xfrm>
            <a:off x="5518819" y="2604755"/>
            <a:ext cx="629783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E00ECDF-AA15-C4A5-77BF-CBDE65740F0B}"/>
              </a:ext>
            </a:extLst>
          </p:cNvPr>
          <p:cNvCxnSpPr>
            <a:cxnSpLocks/>
          </p:cNvCxnSpPr>
          <p:nvPr/>
        </p:nvCxnSpPr>
        <p:spPr>
          <a:xfrm>
            <a:off x="1599172" y="2598672"/>
            <a:ext cx="1199648" cy="608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A2DE805D-B4D1-5BFB-4642-067A1ED005DA}"/>
              </a:ext>
            </a:extLst>
          </p:cNvPr>
          <p:cNvCxnSpPr>
            <a:cxnSpLocks/>
            <a:stCxn id="20" idx="3"/>
            <a:endCxn id="29" idx="2"/>
          </p:cNvCxnSpPr>
          <p:nvPr/>
        </p:nvCxnSpPr>
        <p:spPr>
          <a:xfrm>
            <a:off x="7608872" y="2581483"/>
            <a:ext cx="2190397" cy="1718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加号 27">
            <a:extLst>
              <a:ext uri="{FF2B5EF4-FFF2-40B4-BE49-F238E27FC236}">
                <a16:creationId xmlns:a16="http://schemas.microsoft.com/office/drawing/2014/main" id="{43783350-BEFB-ADC1-5D43-F425A2895FDC}"/>
              </a:ext>
            </a:extLst>
          </p:cNvPr>
          <p:cNvSpPr/>
          <p:nvPr/>
        </p:nvSpPr>
        <p:spPr>
          <a:xfrm>
            <a:off x="9825428" y="2254035"/>
            <a:ext cx="629783" cy="665465"/>
          </a:xfrm>
          <a:prstGeom prst="mathPlus">
            <a:avLst>
              <a:gd name="adj1" fmla="val 12933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FE8DFB30-F2D7-D580-2712-1F85B315840A}"/>
              </a:ext>
            </a:extLst>
          </p:cNvPr>
          <p:cNvSpPr/>
          <p:nvPr/>
        </p:nvSpPr>
        <p:spPr>
          <a:xfrm>
            <a:off x="9799269" y="2265672"/>
            <a:ext cx="666000" cy="6660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E60B00C7-FD02-BF06-8378-9BA29C28ECE1}"/>
              </a:ext>
            </a:extLst>
          </p:cNvPr>
          <p:cNvCxnSpPr>
            <a:cxnSpLocks/>
            <a:stCxn id="29" idx="6"/>
            <a:endCxn id="32" idx="1"/>
          </p:cNvCxnSpPr>
          <p:nvPr/>
        </p:nvCxnSpPr>
        <p:spPr>
          <a:xfrm flipV="1">
            <a:off x="10465269" y="2581482"/>
            <a:ext cx="2154420" cy="1719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F4659222-53E8-574F-3E51-2240517F2D75}"/>
              </a:ext>
            </a:extLst>
          </p:cNvPr>
          <p:cNvSpPr/>
          <p:nvPr/>
        </p:nvSpPr>
        <p:spPr>
          <a:xfrm>
            <a:off x="12619689" y="2033747"/>
            <a:ext cx="5078994" cy="1095469"/>
          </a:xfrm>
          <a:prstGeom prst="roundRect">
            <a:avLst>
              <a:gd name="adj" fmla="val 0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FC29F0A-7722-9A17-A931-FE80090FCE92}"/>
              </a:ext>
            </a:extLst>
          </p:cNvPr>
          <p:cNvCxnSpPr>
            <a:cxnSpLocks/>
            <a:stCxn id="17" idx="0"/>
            <a:endCxn id="19" idx="2"/>
          </p:cNvCxnSpPr>
          <p:nvPr/>
        </p:nvCxnSpPr>
        <p:spPr>
          <a:xfrm flipH="1" flipV="1">
            <a:off x="10147554" y="4756762"/>
            <a:ext cx="2" cy="74465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A108CAF5-EFE1-553E-9937-65FE8CE41D33}"/>
              </a:ext>
            </a:extLst>
          </p:cNvPr>
          <p:cNvCxnSpPr>
            <a:cxnSpLocks/>
            <a:stCxn id="19" idx="0"/>
            <a:endCxn id="29" idx="4"/>
          </p:cNvCxnSpPr>
          <p:nvPr/>
        </p:nvCxnSpPr>
        <p:spPr>
          <a:xfrm flipH="1" flipV="1">
            <a:off x="10132269" y="2931672"/>
            <a:ext cx="15285" cy="125358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93A14BA2-382E-77F7-EDE7-C630ACF6FD6C}"/>
              </a:ext>
            </a:extLst>
          </p:cNvPr>
          <p:cNvCxnSpPr>
            <a:cxnSpLocks/>
            <a:stCxn id="14" idx="0"/>
            <a:endCxn id="17" idx="2"/>
          </p:cNvCxnSpPr>
          <p:nvPr/>
        </p:nvCxnSpPr>
        <p:spPr>
          <a:xfrm flipH="1" flipV="1">
            <a:off x="10147556" y="6072924"/>
            <a:ext cx="8729" cy="630298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8F31927C-563E-6A34-4091-E3170C773B52}"/>
                  </a:ext>
                </a:extLst>
              </p:cNvPr>
              <p:cNvSpPr txBox="1"/>
              <p:nvPr/>
            </p:nvSpPr>
            <p:spPr>
              <a:xfrm>
                <a:off x="1114918" y="2366037"/>
                <a:ext cx="27539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8F31927C-563E-6A34-4091-E3170C773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918" y="2366037"/>
                <a:ext cx="275396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C182D558-CE62-3908-7194-682051D49FED}"/>
              </a:ext>
            </a:extLst>
          </p:cNvPr>
          <p:cNvCxnSpPr>
            <a:cxnSpLocks/>
          </p:cNvCxnSpPr>
          <p:nvPr/>
        </p:nvCxnSpPr>
        <p:spPr>
          <a:xfrm>
            <a:off x="13873655" y="2604754"/>
            <a:ext cx="629783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6FBBCCD9-6CF5-8D8F-F9DB-CD032A703707}"/>
              </a:ext>
            </a:extLst>
          </p:cNvPr>
          <p:cNvCxnSpPr>
            <a:cxnSpLocks/>
          </p:cNvCxnSpPr>
          <p:nvPr/>
        </p:nvCxnSpPr>
        <p:spPr>
          <a:xfrm>
            <a:off x="15548546" y="2604754"/>
            <a:ext cx="629783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246377A4-2FB6-4D51-7B10-155E032531F8}"/>
              </a:ext>
            </a:extLst>
          </p:cNvPr>
          <p:cNvCxnSpPr>
            <a:cxnSpLocks/>
            <a:endCxn id="64" idx="2"/>
          </p:cNvCxnSpPr>
          <p:nvPr/>
        </p:nvCxnSpPr>
        <p:spPr>
          <a:xfrm flipV="1">
            <a:off x="17404506" y="2604264"/>
            <a:ext cx="1122384" cy="17727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3D1248B7-07AF-693D-A2E8-CC9AD158974D}"/>
                  </a:ext>
                </a:extLst>
              </p:cNvPr>
              <p:cNvSpPr txBox="1"/>
              <p:nvPr/>
            </p:nvSpPr>
            <p:spPr>
              <a:xfrm>
                <a:off x="20209211" y="2398627"/>
                <a:ext cx="39203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3D1248B7-07AF-693D-A2E8-CC9AD1589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09211" y="2398627"/>
                <a:ext cx="392030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DB83E616-6906-C7A1-D706-6015B57FCE32}"/>
              </a:ext>
            </a:extLst>
          </p:cNvPr>
          <p:cNvCxnSpPr>
            <a:cxnSpLocks/>
            <a:endCxn id="64" idx="0"/>
          </p:cNvCxnSpPr>
          <p:nvPr/>
        </p:nvCxnSpPr>
        <p:spPr>
          <a:xfrm rot="5400000" flipH="1" flipV="1">
            <a:off x="10294285" y="-5966018"/>
            <a:ext cx="328323" cy="16802888"/>
          </a:xfrm>
          <a:prstGeom prst="bentConnector3">
            <a:avLst>
              <a:gd name="adj1" fmla="val 371544"/>
            </a:avLst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AD65D14D-FC77-1232-E4A1-3414FA79BA96}"/>
              </a:ext>
            </a:extLst>
          </p:cNvPr>
          <p:cNvSpPr txBox="1"/>
          <p:nvPr/>
        </p:nvSpPr>
        <p:spPr>
          <a:xfrm>
            <a:off x="9834162" y="872674"/>
            <a:ext cx="12069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shortcut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加号 62">
            <a:extLst>
              <a:ext uri="{FF2B5EF4-FFF2-40B4-BE49-F238E27FC236}">
                <a16:creationId xmlns:a16="http://schemas.microsoft.com/office/drawing/2014/main" id="{BD3F5AFC-B9A5-4E9B-383C-FECB51E02B9C}"/>
              </a:ext>
            </a:extLst>
          </p:cNvPr>
          <p:cNvSpPr/>
          <p:nvPr/>
        </p:nvSpPr>
        <p:spPr>
          <a:xfrm>
            <a:off x="18553049" y="2259627"/>
            <a:ext cx="629783" cy="665465"/>
          </a:xfrm>
          <a:prstGeom prst="mathPlus">
            <a:avLst>
              <a:gd name="adj1" fmla="val 12933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0DAD7750-6F96-3392-D89F-3DD3E510F064}"/>
              </a:ext>
            </a:extLst>
          </p:cNvPr>
          <p:cNvSpPr/>
          <p:nvPr/>
        </p:nvSpPr>
        <p:spPr>
          <a:xfrm>
            <a:off x="18526890" y="2271264"/>
            <a:ext cx="666000" cy="6660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9DF94D11-1B3E-FD2A-25FB-FF5AD502970F}"/>
              </a:ext>
            </a:extLst>
          </p:cNvPr>
          <p:cNvCxnSpPr>
            <a:cxnSpLocks/>
          </p:cNvCxnSpPr>
          <p:nvPr/>
        </p:nvCxnSpPr>
        <p:spPr>
          <a:xfrm>
            <a:off x="19153625" y="2610354"/>
            <a:ext cx="966059" cy="2327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332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E179D2-4CD5-9A82-6878-AB8AB4AA0F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0E09451-D5E3-6A7D-9036-521817621584}"/>
              </a:ext>
            </a:extLst>
          </p:cNvPr>
          <p:cNvSpPr txBox="1"/>
          <p:nvPr/>
        </p:nvSpPr>
        <p:spPr>
          <a:xfrm>
            <a:off x="10366310" y="6768321"/>
            <a:ext cx="1449436" cy="392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949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Bottleneck</a:t>
            </a:r>
            <a:endParaRPr lang="zh-CN" altLang="en-US" sz="1949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A940242-3D5D-5732-BBBF-E83CDD530E8B}"/>
              </a:ext>
            </a:extLst>
          </p:cNvPr>
          <p:cNvSpPr/>
          <p:nvPr/>
        </p:nvSpPr>
        <p:spPr>
          <a:xfrm>
            <a:off x="10356649" y="6604861"/>
            <a:ext cx="1449436" cy="687855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cxnSp>
        <p:nvCxnSpPr>
          <p:cNvPr id="9" name="连接符: 曲线 8">
            <a:extLst>
              <a:ext uri="{FF2B5EF4-FFF2-40B4-BE49-F238E27FC236}">
                <a16:creationId xmlns:a16="http://schemas.microsoft.com/office/drawing/2014/main" id="{5FD017C7-AFC7-8830-D2BE-D5689CBBA379}"/>
              </a:ext>
            </a:extLst>
          </p:cNvPr>
          <p:cNvCxnSpPr>
            <a:cxnSpLocks/>
            <a:stCxn id="77" idx="2"/>
            <a:endCxn id="7" idx="1"/>
          </p:cNvCxnSpPr>
          <p:nvPr/>
        </p:nvCxnSpPr>
        <p:spPr>
          <a:xfrm rot="16200000" flipH="1">
            <a:off x="8327336" y="4919476"/>
            <a:ext cx="890912" cy="3167713"/>
          </a:xfrm>
          <a:prstGeom prst="curvedConnector2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D529ABB0-ECE6-7402-BD16-08A2EB15A065}"/>
              </a:ext>
            </a:extLst>
          </p:cNvPr>
          <p:cNvCxnSpPr>
            <a:cxnSpLocks/>
            <a:stCxn id="94" idx="2"/>
            <a:endCxn id="7" idx="3"/>
          </p:cNvCxnSpPr>
          <p:nvPr/>
        </p:nvCxnSpPr>
        <p:spPr>
          <a:xfrm rot="5400000">
            <a:off x="12804666" y="5057981"/>
            <a:ext cx="892227" cy="2889388"/>
          </a:xfrm>
          <a:prstGeom prst="curvedConnector2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6D414B7-0FF9-98AC-1A1D-9593037DE866}"/>
              </a:ext>
            </a:extLst>
          </p:cNvPr>
          <p:cNvCxnSpPr>
            <a:cxnSpLocks/>
            <a:stCxn id="52" idx="3"/>
            <a:endCxn id="108" idx="1"/>
          </p:cNvCxnSpPr>
          <p:nvPr/>
        </p:nvCxnSpPr>
        <p:spPr>
          <a:xfrm flipV="1">
            <a:off x="6509846" y="4002114"/>
            <a:ext cx="8831596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30F15BD-4CCA-3F87-3F6A-FD8DA8369ADE}"/>
              </a:ext>
            </a:extLst>
          </p:cNvPr>
          <p:cNvCxnSpPr>
            <a:cxnSpLocks/>
            <a:stCxn id="77" idx="3"/>
            <a:endCxn id="94" idx="1"/>
          </p:cNvCxnSpPr>
          <p:nvPr/>
        </p:nvCxnSpPr>
        <p:spPr>
          <a:xfrm flipV="1">
            <a:off x="8948575" y="5571340"/>
            <a:ext cx="3987258" cy="13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968AE22-5C99-0AB7-884D-A1A8A1545878}"/>
              </a:ext>
            </a:extLst>
          </p:cNvPr>
          <p:cNvCxnSpPr>
            <a:cxnSpLocks/>
            <a:stCxn id="67" idx="3"/>
            <a:endCxn id="120" idx="1"/>
          </p:cNvCxnSpPr>
          <p:nvPr/>
        </p:nvCxnSpPr>
        <p:spPr>
          <a:xfrm>
            <a:off x="3938038" y="2443151"/>
            <a:ext cx="1377911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6B5016DA-60E9-EC48-15BF-874CCF9E5458}"/>
              </a:ext>
            </a:extLst>
          </p:cNvPr>
          <p:cNvGrpSpPr/>
          <p:nvPr/>
        </p:nvGrpSpPr>
        <p:grpSpPr>
          <a:xfrm>
            <a:off x="15859177" y="4339071"/>
            <a:ext cx="577402" cy="888826"/>
            <a:chOff x="15925852" y="4339071"/>
            <a:chExt cx="577402" cy="888826"/>
          </a:xfrm>
        </p:grpSpPr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3AC6F602-28B8-312C-CEDF-F2F58869B75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938814" y="4339071"/>
              <a:ext cx="1" cy="8888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D47F0AEA-EAB0-DF16-E310-DCDF26FFADA7}"/>
                </a:ext>
              </a:extLst>
            </p:cNvPr>
            <p:cNvSpPr txBox="1"/>
            <p:nvPr/>
          </p:nvSpPr>
          <p:spPr>
            <a:xfrm>
              <a:off x="15925852" y="4530250"/>
              <a:ext cx="577402" cy="4194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126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Up</a:t>
              </a:r>
              <a:endParaRPr lang="zh-CN" altLang="en-US" sz="2126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7D12C9B6-3AE4-B18F-B11C-ADC15079C4C0}"/>
              </a:ext>
            </a:extLst>
          </p:cNvPr>
          <p:cNvCxnSpPr>
            <a:cxnSpLocks/>
          </p:cNvCxnSpPr>
          <p:nvPr/>
        </p:nvCxnSpPr>
        <p:spPr>
          <a:xfrm flipH="1">
            <a:off x="8305329" y="7292716"/>
            <a:ext cx="2060981" cy="622576"/>
          </a:xfrm>
          <a:prstGeom prst="line">
            <a:avLst/>
          </a:prstGeom>
          <a:ln w="9525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B1314DD-F475-ED71-D7F9-F444BE7D1758}"/>
              </a:ext>
            </a:extLst>
          </p:cNvPr>
          <p:cNvCxnSpPr>
            <a:cxnSpLocks/>
          </p:cNvCxnSpPr>
          <p:nvPr/>
        </p:nvCxnSpPr>
        <p:spPr>
          <a:xfrm>
            <a:off x="11806085" y="7292716"/>
            <a:ext cx="2197243" cy="622576"/>
          </a:xfrm>
          <a:prstGeom prst="line">
            <a:avLst/>
          </a:prstGeom>
          <a:ln w="9525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038F2802-0123-2D53-8DFA-C0314E3C7BDE}"/>
              </a:ext>
            </a:extLst>
          </p:cNvPr>
          <p:cNvGrpSpPr/>
          <p:nvPr/>
        </p:nvGrpSpPr>
        <p:grpSpPr>
          <a:xfrm>
            <a:off x="8305329" y="7919234"/>
            <a:ext cx="5697999" cy="895578"/>
            <a:chOff x="8181974" y="8023394"/>
            <a:chExt cx="5697999" cy="895578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43D087EA-75F0-3086-9BE1-1DBE548F61A7}"/>
                </a:ext>
              </a:extLst>
            </p:cNvPr>
            <p:cNvSpPr txBox="1"/>
            <p:nvPr/>
          </p:nvSpPr>
          <p:spPr>
            <a:xfrm>
              <a:off x="8310567" y="8335302"/>
              <a:ext cx="755784" cy="3924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95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ResB</a:t>
              </a:r>
              <a:endParaRPr lang="zh-CN" altLang="en-US" sz="19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6017C9C1-8EDF-DE5C-E26B-A9B804793553}"/>
                </a:ext>
              </a:extLst>
            </p:cNvPr>
            <p:cNvSpPr/>
            <p:nvPr/>
          </p:nvSpPr>
          <p:spPr>
            <a:xfrm>
              <a:off x="8350222" y="8198955"/>
              <a:ext cx="755784" cy="59752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4AF1BBFE-D0BB-9835-A7BC-2C9C581861F6}"/>
                </a:ext>
              </a:extLst>
            </p:cNvPr>
            <p:cNvSpPr txBox="1"/>
            <p:nvPr/>
          </p:nvSpPr>
          <p:spPr>
            <a:xfrm>
              <a:off x="12863457" y="8295840"/>
              <a:ext cx="755784" cy="3924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95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ResB</a:t>
              </a:r>
              <a:endParaRPr lang="zh-CN" altLang="en-US" sz="19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303F4496-C292-FAF0-D9C0-96F833C48639}"/>
                </a:ext>
              </a:extLst>
            </p:cNvPr>
            <p:cNvSpPr/>
            <p:nvPr/>
          </p:nvSpPr>
          <p:spPr>
            <a:xfrm>
              <a:off x="12774536" y="8198717"/>
              <a:ext cx="929294" cy="59752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881CF5C0-F381-C453-5C44-759BC519BF52}"/>
                </a:ext>
              </a:extLst>
            </p:cNvPr>
            <p:cNvSpPr txBox="1"/>
            <p:nvPr/>
          </p:nvSpPr>
          <p:spPr>
            <a:xfrm>
              <a:off x="10577065" y="8198955"/>
              <a:ext cx="929293" cy="4893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949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Attent</a:t>
              </a:r>
              <a:endParaRPr lang="zh-CN" altLang="en-US" sz="1949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2FBE8E19-E37C-C300-CBB2-67578BE1AE8D}"/>
                </a:ext>
              </a:extLst>
            </p:cNvPr>
            <p:cNvSpPr/>
            <p:nvPr/>
          </p:nvSpPr>
          <p:spPr>
            <a:xfrm>
              <a:off x="10498081" y="8198955"/>
              <a:ext cx="1057052" cy="59752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A1033800-2FBC-DE3D-2F46-45B2865F0C0A}"/>
                </a:ext>
              </a:extLst>
            </p:cNvPr>
            <p:cNvSpPr/>
            <p:nvPr/>
          </p:nvSpPr>
          <p:spPr>
            <a:xfrm>
              <a:off x="8181974" y="8023394"/>
              <a:ext cx="5697999" cy="895578"/>
            </a:xfrm>
            <a:prstGeom prst="roundRect">
              <a:avLst>
                <a:gd name="adj" fmla="val 0"/>
              </a:avLst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DD7F4CBC-8AF3-44BF-D067-CD7D53EDA399}"/>
                </a:ext>
              </a:extLst>
            </p:cNvPr>
            <p:cNvCxnSpPr>
              <a:cxnSpLocks/>
              <a:stCxn id="24" idx="3"/>
              <a:endCxn id="33" idx="1"/>
            </p:cNvCxnSpPr>
            <p:nvPr/>
          </p:nvCxnSpPr>
          <p:spPr>
            <a:xfrm>
              <a:off x="9106007" y="8497716"/>
              <a:ext cx="13920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CD006AAB-ADD6-98AF-8057-4301D6D1021D}"/>
                </a:ext>
              </a:extLst>
            </p:cNvPr>
            <p:cNvCxnSpPr>
              <a:cxnSpLocks/>
              <a:stCxn id="33" idx="3"/>
              <a:endCxn id="31" idx="1"/>
            </p:cNvCxnSpPr>
            <p:nvPr/>
          </p:nvCxnSpPr>
          <p:spPr>
            <a:xfrm flipV="1">
              <a:off x="11555134" y="8497478"/>
              <a:ext cx="1219403" cy="2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B058BFBC-E254-AAA7-B714-B3B50FF9A747}"/>
              </a:ext>
            </a:extLst>
          </p:cNvPr>
          <p:cNvGrpSpPr/>
          <p:nvPr/>
        </p:nvGrpSpPr>
        <p:grpSpPr>
          <a:xfrm>
            <a:off x="567937" y="323849"/>
            <a:ext cx="2146688" cy="1020007"/>
            <a:chOff x="634612" y="400049"/>
            <a:chExt cx="2146688" cy="1020007"/>
          </a:xfrm>
        </p:grpSpPr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D663B65A-11C8-E137-D751-968B81682FDD}"/>
                </a:ext>
              </a:extLst>
            </p:cNvPr>
            <p:cNvGrpSpPr/>
            <p:nvPr/>
          </p:nvGrpSpPr>
          <p:grpSpPr>
            <a:xfrm>
              <a:off x="748171" y="588835"/>
              <a:ext cx="754182" cy="665467"/>
              <a:chOff x="603264" y="921132"/>
              <a:chExt cx="446553" cy="420414"/>
            </a:xfrm>
          </p:grpSpPr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8B4ACE2C-25C0-6C9C-E0C7-A4B54F78B976}"/>
                  </a:ext>
                </a:extLst>
              </p:cNvPr>
              <p:cNvSpPr txBox="1"/>
              <p:nvPr/>
            </p:nvSpPr>
            <p:spPr>
              <a:xfrm>
                <a:off x="603264" y="998094"/>
                <a:ext cx="446553" cy="247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矩形: 圆角 48">
                <a:extLst>
                  <a:ext uri="{FF2B5EF4-FFF2-40B4-BE49-F238E27FC236}">
                    <a16:creationId xmlns:a16="http://schemas.microsoft.com/office/drawing/2014/main" id="{CCA845F0-09E8-8C0E-CACD-A895856CF087}"/>
                  </a:ext>
                </a:extLst>
              </p:cNvPr>
              <p:cNvSpPr/>
              <p:nvPr/>
            </p:nvSpPr>
            <p:spPr>
              <a:xfrm>
                <a:off x="630618" y="921132"/>
                <a:ext cx="419198" cy="420414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60B56EEC-7914-5E93-A49F-800C479EA9D9}"/>
                </a:ext>
              </a:extLst>
            </p:cNvPr>
            <p:cNvSpPr/>
            <p:nvPr/>
          </p:nvSpPr>
          <p:spPr>
            <a:xfrm>
              <a:off x="634612" y="400049"/>
              <a:ext cx="2146688" cy="1020007"/>
            </a:xfrm>
            <a:prstGeom prst="roundRect">
              <a:avLst>
                <a:gd name="adj" fmla="val 0"/>
              </a:avLst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1AFA4787-F3C7-A002-99C1-192325BCF75D}"/>
                </a:ext>
              </a:extLst>
            </p:cNvPr>
            <p:cNvCxnSpPr>
              <a:cxnSpLocks/>
              <a:stCxn id="49" idx="3"/>
              <a:endCxn id="47" idx="1"/>
            </p:cNvCxnSpPr>
            <p:nvPr/>
          </p:nvCxnSpPr>
          <p:spPr>
            <a:xfrm flipV="1">
              <a:off x="1502351" y="913531"/>
              <a:ext cx="452539" cy="80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282ABDE5-6638-2105-E8BF-A8A62F757400}"/>
                </a:ext>
              </a:extLst>
            </p:cNvPr>
            <p:cNvGrpSpPr/>
            <p:nvPr/>
          </p:nvGrpSpPr>
          <p:grpSpPr>
            <a:xfrm>
              <a:off x="1904852" y="580797"/>
              <a:ext cx="754181" cy="665467"/>
              <a:chOff x="971547" y="448130"/>
              <a:chExt cx="536721" cy="375627"/>
            </a:xfrm>
          </p:grpSpPr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36F005F8-C3F4-CB22-33D1-6364C7F93550}"/>
                  </a:ext>
                </a:extLst>
              </p:cNvPr>
              <p:cNvSpPr txBox="1"/>
              <p:nvPr/>
            </p:nvSpPr>
            <p:spPr>
              <a:xfrm>
                <a:off x="971547" y="516893"/>
                <a:ext cx="536721" cy="22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矩形: 圆角 46">
                <a:extLst>
                  <a:ext uri="{FF2B5EF4-FFF2-40B4-BE49-F238E27FC236}">
                    <a16:creationId xmlns:a16="http://schemas.microsoft.com/office/drawing/2014/main" id="{9E9EC059-2418-C305-BE00-2093F0DC61E6}"/>
                  </a:ext>
                </a:extLst>
              </p:cNvPr>
              <p:cNvSpPr/>
              <p:nvPr/>
            </p:nvSpPr>
            <p:spPr>
              <a:xfrm>
                <a:off x="1007157" y="448130"/>
                <a:ext cx="468234" cy="375627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7BC1A041-A360-B4B5-0FAA-BBA5202B7F14}"/>
              </a:ext>
            </a:extLst>
          </p:cNvPr>
          <p:cNvGrpSpPr/>
          <p:nvPr/>
        </p:nvGrpSpPr>
        <p:grpSpPr>
          <a:xfrm>
            <a:off x="2990567" y="3516892"/>
            <a:ext cx="3519279" cy="970445"/>
            <a:chOff x="2843424" y="4152437"/>
            <a:chExt cx="3519279" cy="970445"/>
          </a:xfrm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35D1A7B8-3CD3-226A-38B7-6DE4A1FBD36A}"/>
                </a:ext>
              </a:extLst>
            </p:cNvPr>
            <p:cNvGrpSpPr/>
            <p:nvPr/>
          </p:nvGrpSpPr>
          <p:grpSpPr>
            <a:xfrm>
              <a:off x="2972602" y="4284844"/>
              <a:ext cx="754182" cy="665467"/>
              <a:chOff x="614544" y="921132"/>
              <a:chExt cx="458423" cy="420414"/>
            </a:xfrm>
          </p:grpSpPr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BDA223E2-773E-BA75-32AE-8EE52C503B5A}"/>
                  </a:ext>
                </a:extLst>
              </p:cNvPr>
              <p:cNvSpPr txBox="1"/>
              <p:nvPr/>
            </p:nvSpPr>
            <p:spPr>
              <a:xfrm>
                <a:off x="614544" y="998094"/>
                <a:ext cx="458423" cy="247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4" name="矩形: 圆角 63">
                <a:extLst>
                  <a:ext uri="{FF2B5EF4-FFF2-40B4-BE49-F238E27FC236}">
                    <a16:creationId xmlns:a16="http://schemas.microsoft.com/office/drawing/2014/main" id="{FFE0633D-AF8D-DCCD-EEB4-DD13E659F059}"/>
                  </a:ext>
                </a:extLst>
              </p:cNvPr>
              <p:cNvSpPr/>
              <p:nvPr/>
            </p:nvSpPr>
            <p:spPr>
              <a:xfrm>
                <a:off x="630618" y="921132"/>
                <a:ext cx="404404" cy="420414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AFB59D9C-6616-21C7-6AD3-B03B97E9D90F}"/>
                </a:ext>
              </a:extLst>
            </p:cNvPr>
            <p:cNvSpPr/>
            <p:nvPr/>
          </p:nvSpPr>
          <p:spPr>
            <a:xfrm>
              <a:off x="2843424" y="4152437"/>
              <a:ext cx="3519279" cy="970445"/>
            </a:xfrm>
            <a:prstGeom prst="roundRect">
              <a:avLst>
                <a:gd name="adj" fmla="val 0"/>
              </a:avLst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DBE30117-58AA-2F90-4CCE-C92E6F521A67}"/>
                </a:ext>
              </a:extLst>
            </p:cNvPr>
            <p:cNvCxnSpPr>
              <a:cxnSpLocks/>
              <a:stCxn id="64" idx="3"/>
              <a:endCxn id="62" idx="1"/>
            </p:cNvCxnSpPr>
            <p:nvPr/>
          </p:nvCxnSpPr>
          <p:spPr>
            <a:xfrm flipV="1">
              <a:off x="3664358" y="4609541"/>
              <a:ext cx="477874" cy="80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C5C357DA-E669-6EC9-9676-DCB3EE76DBDC}"/>
                </a:ext>
              </a:extLst>
            </p:cNvPr>
            <p:cNvGrpSpPr/>
            <p:nvPr/>
          </p:nvGrpSpPr>
          <p:grpSpPr>
            <a:xfrm>
              <a:off x="4142229" y="4276806"/>
              <a:ext cx="757671" cy="665467"/>
              <a:chOff x="905006" y="448130"/>
              <a:chExt cx="439041" cy="375627"/>
            </a:xfrm>
          </p:grpSpPr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76BDABDF-F6F7-E570-7853-9AD6B93E0959}"/>
                  </a:ext>
                </a:extLst>
              </p:cNvPr>
              <p:cNvSpPr txBox="1"/>
              <p:nvPr/>
            </p:nvSpPr>
            <p:spPr>
              <a:xfrm>
                <a:off x="907028" y="516893"/>
                <a:ext cx="437019" cy="22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2" name="矩形: 圆角 61">
                <a:extLst>
                  <a:ext uri="{FF2B5EF4-FFF2-40B4-BE49-F238E27FC236}">
                    <a16:creationId xmlns:a16="http://schemas.microsoft.com/office/drawing/2014/main" id="{AF912758-F4D4-43FD-DAA9-DE022A24C837}"/>
                  </a:ext>
                </a:extLst>
              </p:cNvPr>
              <p:cNvSpPr/>
              <p:nvPr/>
            </p:nvSpPr>
            <p:spPr>
              <a:xfrm>
                <a:off x="905006" y="448130"/>
                <a:ext cx="411174" cy="375627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17D01CE8-0A80-3CBF-289C-1D5401E53C6D}"/>
                </a:ext>
              </a:extLst>
            </p:cNvPr>
            <p:cNvSpPr txBox="1"/>
            <p:nvPr/>
          </p:nvSpPr>
          <p:spPr>
            <a:xfrm>
              <a:off x="5337901" y="4398628"/>
              <a:ext cx="929293" cy="3922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949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Attent</a:t>
              </a:r>
              <a:endParaRPr lang="zh-CN" altLang="en-US" sz="1949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矩形: 圆角 58">
              <a:extLst>
                <a:ext uri="{FF2B5EF4-FFF2-40B4-BE49-F238E27FC236}">
                  <a16:creationId xmlns:a16="http://schemas.microsoft.com/office/drawing/2014/main" id="{E9F66279-E3D2-6A83-994E-2FBB60D491C6}"/>
                </a:ext>
              </a:extLst>
            </p:cNvPr>
            <p:cNvSpPr/>
            <p:nvPr/>
          </p:nvSpPr>
          <p:spPr>
            <a:xfrm>
              <a:off x="5364332" y="4276806"/>
              <a:ext cx="830799" cy="665467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28A52B2A-17B5-CA83-0E52-9661A50252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4846" y="4617327"/>
              <a:ext cx="511419" cy="80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D5F174B3-79B6-467B-E10F-569F0FDA3031}"/>
              </a:ext>
            </a:extLst>
          </p:cNvPr>
          <p:cNvGrpSpPr/>
          <p:nvPr/>
        </p:nvGrpSpPr>
        <p:grpSpPr>
          <a:xfrm>
            <a:off x="1791350" y="1944603"/>
            <a:ext cx="2146688" cy="997096"/>
            <a:chOff x="1787878" y="2175363"/>
            <a:chExt cx="2146688" cy="997096"/>
          </a:xfrm>
        </p:grpSpPr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10329122-D60A-CCD3-23FB-D8102031640A}"/>
                </a:ext>
              </a:extLst>
            </p:cNvPr>
            <p:cNvGrpSpPr/>
            <p:nvPr/>
          </p:nvGrpSpPr>
          <p:grpSpPr>
            <a:xfrm>
              <a:off x="1901437" y="2356339"/>
              <a:ext cx="754182" cy="665467"/>
              <a:chOff x="603264" y="921132"/>
              <a:chExt cx="446553" cy="420414"/>
            </a:xfrm>
          </p:grpSpPr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842DD0AC-1583-4486-5822-04D3F6362DF5}"/>
                  </a:ext>
                </a:extLst>
              </p:cNvPr>
              <p:cNvSpPr txBox="1"/>
              <p:nvPr/>
            </p:nvSpPr>
            <p:spPr>
              <a:xfrm>
                <a:off x="603264" y="998094"/>
                <a:ext cx="446553" cy="247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3" name="矩形: 圆角 72">
                <a:extLst>
                  <a:ext uri="{FF2B5EF4-FFF2-40B4-BE49-F238E27FC236}">
                    <a16:creationId xmlns:a16="http://schemas.microsoft.com/office/drawing/2014/main" id="{FD0899CF-7BBE-1FC5-6587-C4C4C541FAC9}"/>
                  </a:ext>
                </a:extLst>
              </p:cNvPr>
              <p:cNvSpPr/>
              <p:nvPr/>
            </p:nvSpPr>
            <p:spPr>
              <a:xfrm>
                <a:off x="630618" y="921132"/>
                <a:ext cx="419198" cy="420414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  <p:sp>
          <p:nvSpPr>
            <p:cNvPr id="67" name="矩形: 圆角 66">
              <a:extLst>
                <a:ext uri="{FF2B5EF4-FFF2-40B4-BE49-F238E27FC236}">
                  <a16:creationId xmlns:a16="http://schemas.microsoft.com/office/drawing/2014/main" id="{66CA0569-6B39-F80C-6D1D-AF03856143EE}"/>
                </a:ext>
              </a:extLst>
            </p:cNvPr>
            <p:cNvSpPr/>
            <p:nvPr/>
          </p:nvSpPr>
          <p:spPr>
            <a:xfrm>
              <a:off x="1787878" y="2175363"/>
              <a:ext cx="2146688" cy="997096"/>
            </a:xfrm>
            <a:prstGeom prst="roundRect">
              <a:avLst>
                <a:gd name="adj" fmla="val 0"/>
              </a:avLst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C6DE158C-5276-019D-3B30-6620127CF892}"/>
                </a:ext>
              </a:extLst>
            </p:cNvPr>
            <p:cNvCxnSpPr>
              <a:cxnSpLocks/>
              <a:stCxn id="73" idx="3"/>
              <a:endCxn id="71" idx="1"/>
            </p:cNvCxnSpPr>
            <p:nvPr/>
          </p:nvCxnSpPr>
          <p:spPr>
            <a:xfrm flipV="1">
              <a:off x="2655617" y="2681035"/>
              <a:ext cx="452539" cy="80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45A38651-9EF5-A62E-F46E-E5993F8EC6A3}"/>
                </a:ext>
              </a:extLst>
            </p:cNvPr>
            <p:cNvGrpSpPr/>
            <p:nvPr/>
          </p:nvGrpSpPr>
          <p:grpSpPr>
            <a:xfrm>
              <a:off x="3058118" y="2348301"/>
              <a:ext cx="754181" cy="665467"/>
              <a:chOff x="971547" y="448130"/>
              <a:chExt cx="536721" cy="375627"/>
            </a:xfrm>
          </p:grpSpPr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57EA0453-9F27-4456-DD73-C2F3CB8E407B}"/>
                  </a:ext>
                </a:extLst>
              </p:cNvPr>
              <p:cNvSpPr txBox="1"/>
              <p:nvPr/>
            </p:nvSpPr>
            <p:spPr>
              <a:xfrm>
                <a:off x="971547" y="516893"/>
                <a:ext cx="536721" cy="22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1" name="矩形: 圆角 70">
                <a:extLst>
                  <a:ext uri="{FF2B5EF4-FFF2-40B4-BE49-F238E27FC236}">
                    <a16:creationId xmlns:a16="http://schemas.microsoft.com/office/drawing/2014/main" id="{AF46DB05-331B-FE42-230F-60E985B3F7DB}"/>
                  </a:ext>
                </a:extLst>
              </p:cNvPr>
              <p:cNvSpPr/>
              <p:nvPr/>
            </p:nvSpPr>
            <p:spPr>
              <a:xfrm>
                <a:off x="1007157" y="448130"/>
                <a:ext cx="468234" cy="375627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4BCA45E1-C3D8-99A3-07EA-86802C2EC72E}"/>
              </a:ext>
            </a:extLst>
          </p:cNvPr>
          <p:cNvGrpSpPr/>
          <p:nvPr/>
        </p:nvGrpSpPr>
        <p:grpSpPr>
          <a:xfrm>
            <a:off x="5429296" y="5087432"/>
            <a:ext cx="3519279" cy="970445"/>
            <a:chOff x="5300627" y="5983178"/>
            <a:chExt cx="3519279" cy="970445"/>
          </a:xfrm>
        </p:grpSpPr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6B628A54-F6F2-FED5-AD3F-335AFD292774}"/>
                </a:ext>
              </a:extLst>
            </p:cNvPr>
            <p:cNvGrpSpPr/>
            <p:nvPr/>
          </p:nvGrpSpPr>
          <p:grpSpPr>
            <a:xfrm>
              <a:off x="5429805" y="6157159"/>
              <a:ext cx="754182" cy="665467"/>
              <a:chOff x="614544" y="921132"/>
              <a:chExt cx="458423" cy="420414"/>
            </a:xfrm>
          </p:grpSpPr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D62C792A-7B25-438F-5ECF-EF95DA399631}"/>
                  </a:ext>
                </a:extLst>
              </p:cNvPr>
              <p:cNvSpPr txBox="1"/>
              <p:nvPr/>
            </p:nvSpPr>
            <p:spPr>
              <a:xfrm>
                <a:off x="614544" y="998094"/>
                <a:ext cx="458423" cy="247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0" name="矩形: 圆角 89">
                <a:extLst>
                  <a:ext uri="{FF2B5EF4-FFF2-40B4-BE49-F238E27FC236}">
                    <a16:creationId xmlns:a16="http://schemas.microsoft.com/office/drawing/2014/main" id="{FAC7E7B3-7C39-C480-A880-B1A5510D6476}"/>
                  </a:ext>
                </a:extLst>
              </p:cNvPr>
              <p:cNvSpPr/>
              <p:nvPr/>
            </p:nvSpPr>
            <p:spPr>
              <a:xfrm>
                <a:off x="630618" y="921132"/>
                <a:ext cx="404404" cy="420414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13BC39A6-5DF8-DA8A-8B7B-2F5CAA910528}"/>
                </a:ext>
              </a:extLst>
            </p:cNvPr>
            <p:cNvSpPr/>
            <p:nvPr/>
          </p:nvSpPr>
          <p:spPr>
            <a:xfrm>
              <a:off x="5300627" y="5983178"/>
              <a:ext cx="3519279" cy="970445"/>
            </a:xfrm>
            <a:prstGeom prst="roundRect">
              <a:avLst>
                <a:gd name="adj" fmla="val 0"/>
              </a:avLst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EEA72C65-AA15-403A-3B13-C8B1816B1665}"/>
                </a:ext>
              </a:extLst>
            </p:cNvPr>
            <p:cNvCxnSpPr>
              <a:cxnSpLocks/>
              <a:stCxn id="90" idx="3"/>
              <a:endCxn id="87" idx="1"/>
            </p:cNvCxnSpPr>
            <p:nvPr/>
          </p:nvCxnSpPr>
          <p:spPr>
            <a:xfrm flipV="1">
              <a:off x="6121561" y="6481856"/>
              <a:ext cx="477874" cy="80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C84E2A76-C965-0B7E-DAA3-C91BBCA57C35}"/>
                </a:ext>
              </a:extLst>
            </p:cNvPr>
            <p:cNvGrpSpPr/>
            <p:nvPr/>
          </p:nvGrpSpPr>
          <p:grpSpPr>
            <a:xfrm>
              <a:off x="6599432" y="6149121"/>
              <a:ext cx="757671" cy="665467"/>
              <a:chOff x="905006" y="448130"/>
              <a:chExt cx="439041" cy="375627"/>
            </a:xfrm>
          </p:grpSpPr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37040CDC-9336-5D1D-1323-6C466DDF5E9D}"/>
                  </a:ext>
                </a:extLst>
              </p:cNvPr>
              <p:cNvSpPr txBox="1"/>
              <p:nvPr/>
            </p:nvSpPr>
            <p:spPr>
              <a:xfrm>
                <a:off x="907028" y="516893"/>
                <a:ext cx="437019" cy="22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7" name="矩形: 圆角 86">
                <a:extLst>
                  <a:ext uri="{FF2B5EF4-FFF2-40B4-BE49-F238E27FC236}">
                    <a16:creationId xmlns:a16="http://schemas.microsoft.com/office/drawing/2014/main" id="{17F7AE07-70E8-8D27-C7E9-59E41B0C9A4D}"/>
                  </a:ext>
                </a:extLst>
              </p:cNvPr>
              <p:cNvSpPr/>
              <p:nvPr/>
            </p:nvSpPr>
            <p:spPr>
              <a:xfrm>
                <a:off x="905006" y="448130"/>
                <a:ext cx="411174" cy="375627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2D816D3C-E9DA-34B9-24B9-1E1B8B2B10C2}"/>
                </a:ext>
              </a:extLst>
            </p:cNvPr>
            <p:cNvSpPr txBox="1"/>
            <p:nvPr/>
          </p:nvSpPr>
          <p:spPr>
            <a:xfrm>
              <a:off x="7795104" y="6270943"/>
              <a:ext cx="929293" cy="3922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949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Attent</a:t>
              </a:r>
              <a:endParaRPr lang="zh-CN" altLang="en-US" sz="1949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矩形: 圆角 81">
              <a:extLst>
                <a:ext uri="{FF2B5EF4-FFF2-40B4-BE49-F238E27FC236}">
                  <a16:creationId xmlns:a16="http://schemas.microsoft.com/office/drawing/2014/main" id="{0E9DE58B-BCEF-BA44-699B-6755557D88D0}"/>
                </a:ext>
              </a:extLst>
            </p:cNvPr>
            <p:cNvSpPr/>
            <p:nvPr/>
          </p:nvSpPr>
          <p:spPr>
            <a:xfrm>
              <a:off x="7821535" y="6149121"/>
              <a:ext cx="830799" cy="665467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41ADEBD2-C276-BDB8-2F80-245FF1D3BB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2049" y="6489642"/>
              <a:ext cx="511419" cy="80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E3146143-7D28-6B61-E2EC-11ABC74DCF29}"/>
              </a:ext>
            </a:extLst>
          </p:cNvPr>
          <p:cNvGrpSpPr/>
          <p:nvPr/>
        </p:nvGrpSpPr>
        <p:grpSpPr>
          <a:xfrm>
            <a:off x="12935833" y="5086117"/>
            <a:ext cx="3519279" cy="970445"/>
            <a:chOff x="5300627" y="5983178"/>
            <a:chExt cx="3519279" cy="970445"/>
          </a:xfrm>
        </p:grpSpPr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0459DAAD-971F-D122-86E3-A1E8E3370E7C}"/>
                </a:ext>
              </a:extLst>
            </p:cNvPr>
            <p:cNvGrpSpPr/>
            <p:nvPr/>
          </p:nvGrpSpPr>
          <p:grpSpPr>
            <a:xfrm>
              <a:off x="5429805" y="6157159"/>
              <a:ext cx="754182" cy="665467"/>
              <a:chOff x="614544" y="921132"/>
              <a:chExt cx="458423" cy="420414"/>
            </a:xfrm>
          </p:grpSpPr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3C22AA6A-2771-20D4-6ED6-4AD6C213A41C}"/>
                  </a:ext>
                </a:extLst>
              </p:cNvPr>
              <p:cNvSpPr txBox="1"/>
              <p:nvPr/>
            </p:nvSpPr>
            <p:spPr>
              <a:xfrm>
                <a:off x="614544" y="998094"/>
                <a:ext cx="458423" cy="247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3" name="矩形: 圆角 102">
                <a:extLst>
                  <a:ext uri="{FF2B5EF4-FFF2-40B4-BE49-F238E27FC236}">
                    <a16:creationId xmlns:a16="http://schemas.microsoft.com/office/drawing/2014/main" id="{1C583C9C-DED0-CE42-E388-65E9E1E654BC}"/>
                  </a:ext>
                </a:extLst>
              </p:cNvPr>
              <p:cNvSpPr/>
              <p:nvPr/>
            </p:nvSpPr>
            <p:spPr>
              <a:xfrm>
                <a:off x="630618" y="921132"/>
                <a:ext cx="404404" cy="420414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  <p:sp>
          <p:nvSpPr>
            <p:cNvPr id="94" name="矩形: 圆角 93">
              <a:extLst>
                <a:ext uri="{FF2B5EF4-FFF2-40B4-BE49-F238E27FC236}">
                  <a16:creationId xmlns:a16="http://schemas.microsoft.com/office/drawing/2014/main" id="{076C86C3-26EF-CB13-039A-585F315AC3A6}"/>
                </a:ext>
              </a:extLst>
            </p:cNvPr>
            <p:cNvSpPr/>
            <p:nvPr/>
          </p:nvSpPr>
          <p:spPr>
            <a:xfrm>
              <a:off x="5300627" y="5983178"/>
              <a:ext cx="3519279" cy="970445"/>
            </a:xfrm>
            <a:prstGeom prst="roundRect">
              <a:avLst>
                <a:gd name="adj" fmla="val 0"/>
              </a:avLst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24930C6E-477F-0585-7140-BBA514DFE100}"/>
                </a:ext>
              </a:extLst>
            </p:cNvPr>
            <p:cNvCxnSpPr>
              <a:cxnSpLocks/>
              <a:stCxn id="103" idx="3"/>
              <a:endCxn id="101" idx="1"/>
            </p:cNvCxnSpPr>
            <p:nvPr/>
          </p:nvCxnSpPr>
          <p:spPr>
            <a:xfrm flipV="1">
              <a:off x="6121561" y="6481856"/>
              <a:ext cx="477874" cy="80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D4E2303C-60A2-FC04-79D2-08ED3D72E921}"/>
                </a:ext>
              </a:extLst>
            </p:cNvPr>
            <p:cNvGrpSpPr/>
            <p:nvPr/>
          </p:nvGrpSpPr>
          <p:grpSpPr>
            <a:xfrm>
              <a:off x="6599432" y="6149121"/>
              <a:ext cx="757671" cy="665467"/>
              <a:chOff x="905006" y="448130"/>
              <a:chExt cx="439041" cy="375627"/>
            </a:xfrm>
          </p:grpSpPr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9DBEE650-F0A0-2BD7-F530-A61C556069A0}"/>
                  </a:ext>
                </a:extLst>
              </p:cNvPr>
              <p:cNvSpPr txBox="1"/>
              <p:nvPr/>
            </p:nvSpPr>
            <p:spPr>
              <a:xfrm>
                <a:off x="907028" y="516893"/>
                <a:ext cx="437019" cy="22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1" name="矩形: 圆角 100">
                <a:extLst>
                  <a:ext uri="{FF2B5EF4-FFF2-40B4-BE49-F238E27FC236}">
                    <a16:creationId xmlns:a16="http://schemas.microsoft.com/office/drawing/2014/main" id="{A66222B6-12BB-5D1C-9267-6EFDB3BE5550}"/>
                  </a:ext>
                </a:extLst>
              </p:cNvPr>
              <p:cNvSpPr/>
              <p:nvPr/>
            </p:nvSpPr>
            <p:spPr>
              <a:xfrm>
                <a:off x="905006" y="448130"/>
                <a:ext cx="411174" cy="375627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D724FB75-6EF0-A41E-CF5B-F57A59AECA94}"/>
                </a:ext>
              </a:extLst>
            </p:cNvPr>
            <p:cNvSpPr txBox="1"/>
            <p:nvPr/>
          </p:nvSpPr>
          <p:spPr>
            <a:xfrm>
              <a:off x="7795104" y="6270943"/>
              <a:ext cx="929293" cy="3922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949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Attent</a:t>
              </a:r>
              <a:endParaRPr lang="zh-CN" altLang="en-US" sz="1949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矩形: 圆角 97">
              <a:extLst>
                <a:ext uri="{FF2B5EF4-FFF2-40B4-BE49-F238E27FC236}">
                  <a16:creationId xmlns:a16="http://schemas.microsoft.com/office/drawing/2014/main" id="{EB8F9EE0-ADEB-1F77-C97E-756F0171AE1F}"/>
                </a:ext>
              </a:extLst>
            </p:cNvPr>
            <p:cNvSpPr/>
            <p:nvPr/>
          </p:nvSpPr>
          <p:spPr>
            <a:xfrm>
              <a:off x="7821535" y="6149121"/>
              <a:ext cx="830799" cy="665467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0995D052-BCDE-3F7C-0399-F7E50AAF96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2049" y="6489642"/>
              <a:ext cx="511419" cy="80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663F02D8-47A2-9CEA-1D9A-8B2DB980C02D}"/>
              </a:ext>
            </a:extLst>
          </p:cNvPr>
          <p:cNvGrpSpPr/>
          <p:nvPr/>
        </p:nvGrpSpPr>
        <p:grpSpPr>
          <a:xfrm>
            <a:off x="15341442" y="3516891"/>
            <a:ext cx="3519279" cy="970445"/>
            <a:chOff x="2843424" y="4152437"/>
            <a:chExt cx="3519279" cy="970445"/>
          </a:xfrm>
        </p:grpSpPr>
        <p:grpSp>
          <p:nvGrpSpPr>
            <p:cNvPr id="107" name="组合 106">
              <a:extLst>
                <a:ext uri="{FF2B5EF4-FFF2-40B4-BE49-F238E27FC236}">
                  <a16:creationId xmlns:a16="http://schemas.microsoft.com/office/drawing/2014/main" id="{BE1A04DA-3F2F-0B55-EEB4-2EFD2CC4CB68}"/>
                </a:ext>
              </a:extLst>
            </p:cNvPr>
            <p:cNvGrpSpPr/>
            <p:nvPr/>
          </p:nvGrpSpPr>
          <p:grpSpPr>
            <a:xfrm>
              <a:off x="2972602" y="4284844"/>
              <a:ext cx="754182" cy="665467"/>
              <a:chOff x="614544" y="921132"/>
              <a:chExt cx="458423" cy="420414"/>
            </a:xfrm>
          </p:grpSpPr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0E88633D-E65E-B355-29B1-19158299629E}"/>
                  </a:ext>
                </a:extLst>
              </p:cNvPr>
              <p:cNvSpPr txBox="1"/>
              <p:nvPr/>
            </p:nvSpPr>
            <p:spPr>
              <a:xfrm>
                <a:off x="614544" y="998094"/>
                <a:ext cx="458423" cy="247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7" name="矩形: 圆角 116">
                <a:extLst>
                  <a:ext uri="{FF2B5EF4-FFF2-40B4-BE49-F238E27FC236}">
                    <a16:creationId xmlns:a16="http://schemas.microsoft.com/office/drawing/2014/main" id="{476ADD6F-EA0A-D73B-40D7-11F25C5903D7}"/>
                  </a:ext>
                </a:extLst>
              </p:cNvPr>
              <p:cNvSpPr/>
              <p:nvPr/>
            </p:nvSpPr>
            <p:spPr>
              <a:xfrm>
                <a:off x="630618" y="921132"/>
                <a:ext cx="404404" cy="420414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  <p:sp>
          <p:nvSpPr>
            <p:cNvPr id="108" name="矩形: 圆角 107">
              <a:extLst>
                <a:ext uri="{FF2B5EF4-FFF2-40B4-BE49-F238E27FC236}">
                  <a16:creationId xmlns:a16="http://schemas.microsoft.com/office/drawing/2014/main" id="{710CD622-BF49-37B5-4BCE-8757D906D866}"/>
                </a:ext>
              </a:extLst>
            </p:cNvPr>
            <p:cNvSpPr/>
            <p:nvPr/>
          </p:nvSpPr>
          <p:spPr>
            <a:xfrm>
              <a:off x="2843424" y="4152437"/>
              <a:ext cx="3519279" cy="970445"/>
            </a:xfrm>
            <a:prstGeom prst="roundRect">
              <a:avLst>
                <a:gd name="adj" fmla="val 0"/>
              </a:avLst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cxnSp>
          <p:nvCxnSpPr>
            <p:cNvPr id="109" name="直接箭头连接符 108">
              <a:extLst>
                <a:ext uri="{FF2B5EF4-FFF2-40B4-BE49-F238E27FC236}">
                  <a16:creationId xmlns:a16="http://schemas.microsoft.com/office/drawing/2014/main" id="{7ADDBC06-4513-67F7-2ADA-62925D1C1114}"/>
                </a:ext>
              </a:extLst>
            </p:cNvPr>
            <p:cNvCxnSpPr>
              <a:cxnSpLocks/>
              <a:stCxn id="117" idx="3"/>
              <a:endCxn id="115" idx="1"/>
            </p:cNvCxnSpPr>
            <p:nvPr/>
          </p:nvCxnSpPr>
          <p:spPr>
            <a:xfrm flipV="1">
              <a:off x="3664358" y="4609541"/>
              <a:ext cx="477874" cy="80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0" name="组合 109">
              <a:extLst>
                <a:ext uri="{FF2B5EF4-FFF2-40B4-BE49-F238E27FC236}">
                  <a16:creationId xmlns:a16="http://schemas.microsoft.com/office/drawing/2014/main" id="{1A71A9AE-05AA-E9CC-81EC-01349A3A933F}"/>
                </a:ext>
              </a:extLst>
            </p:cNvPr>
            <p:cNvGrpSpPr/>
            <p:nvPr/>
          </p:nvGrpSpPr>
          <p:grpSpPr>
            <a:xfrm>
              <a:off x="4142229" y="4276806"/>
              <a:ext cx="757671" cy="665467"/>
              <a:chOff x="905006" y="448130"/>
              <a:chExt cx="439041" cy="375627"/>
            </a:xfrm>
          </p:grpSpPr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8DBF80E6-4BBD-B0D5-EDA0-61E9C6DCB792}"/>
                  </a:ext>
                </a:extLst>
              </p:cNvPr>
              <p:cNvSpPr txBox="1"/>
              <p:nvPr/>
            </p:nvSpPr>
            <p:spPr>
              <a:xfrm>
                <a:off x="907028" y="516893"/>
                <a:ext cx="437019" cy="22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5" name="矩形: 圆角 114">
                <a:extLst>
                  <a:ext uri="{FF2B5EF4-FFF2-40B4-BE49-F238E27FC236}">
                    <a16:creationId xmlns:a16="http://schemas.microsoft.com/office/drawing/2014/main" id="{CC4BE8FD-6BC6-6CB3-0F63-96AEBAEA8B27}"/>
                  </a:ext>
                </a:extLst>
              </p:cNvPr>
              <p:cNvSpPr/>
              <p:nvPr/>
            </p:nvSpPr>
            <p:spPr>
              <a:xfrm>
                <a:off x="905006" y="448130"/>
                <a:ext cx="411174" cy="375627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A156EB37-69F8-8099-7095-71304E8C4F4A}"/>
                </a:ext>
              </a:extLst>
            </p:cNvPr>
            <p:cNvSpPr txBox="1"/>
            <p:nvPr/>
          </p:nvSpPr>
          <p:spPr>
            <a:xfrm>
              <a:off x="5337901" y="4398628"/>
              <a:ext cx="929293" cy="3922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949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Attent</a:t>
              </a:r>
              <a:endParaRPr lang="zh-CN" altLang="en-US" sz="1949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" name="矩形: 圆角 111">
              <a:extLst>
                <a:ext uri="{FF2B5EF4-FFF2-40B4-BE49-F238E27FC236}">
                  <a16:creationId xmlns:a16="http://schemas.microsoft.com/office/drawing/2014/main" id="{AB60B228-BA9C-9544-B4C8-8CFEB007069B}"/>
                </a:ext>
              </a:extLst>
            </p:cNvPr>
            <p:cNvSpPr/>
            <p:nvPr/>
          </p:nvSpPr>
          <p:spPr>
            <a:xfrm>
              <a:off x="5364332" y="4276806"/>
              <a:ext cx="830799" cy="665467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cxnSp>
          <p:nvCxnSpPr>
            <p:cNvPr id="113" name="直接箭头连接符 112">
              <a:extLst>
                <a:ext uri="{FF2B5EF4-FFF2-40B4-BE49-F238E27FC236}">
                  <a16:creationId xmlns:a16="http://schemas.microsoft.com/office/drawing/2014/main" id="{37B46039-3C87-32CF-F6E2-65240F9E76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4846" y="4617327"/>
              <a:ext cx="511419" cy="80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69D9365F-DEFD-E9B5-1FC3-F24AB732DD8F}"/>
              </a:ext>
            </a:extLst>
          </p:cNvPr>
          <p:cNvGrpSpPr/>
          <p:nvPr/>
        </p:nvGrpSpPr>
        <p:grpSpPr>
          <a:xfrm>
            <a:off x="17717150" y="1944603"/>
            <a:ext cx="2146688" cy="997096"/>
            <a:chOff x="1787878" y="2175363"/>
            <a:chExt cx="2146688" cy="997096"/>
          </a:xfrm>
        </p:grpSpPr>
        <p:grpSp>
          <p:nvGrpSpPr>
            <p:cNvPr id="119" name="组合 118">
              <a:extLst>
                <a:ext uri="{FF2B5EF4-FFF2-40B4-BE49-F238E27FC236}">
                  <a16:creationId xmlns:a16="http://schemas.microsoft.com/office/drawing/2014/main" id="{9F76DE8D-4DA5-79B1-AE95-89D526B38A01}"/>
                </a:ext>
              </a:extLst>
            </p:cNvPr>
            <p:cNvGrpSpPr/>
            <p:nvPr/>
          </p:nvGrpSpPr>
          <p:grpSpPr>
            <a:xfrm>
              <a:off x="1901437" y="2356339"/>
              <a:ext cx="754182" cy="665467"/>
              <a:chOff x="603264" y="921132"/>
              <a:chExt cx="446553" cy="420414"/>
            </a:xfrm>
          </p:grpSpPr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43750D5C-64BD-B2EF-587E-BAF258CD9577}"/>
                  </a:ext>
                </a:extLst>
              </p:cNvPr>
              <p:cNvSpPr txBox="1"/>
              <p:nvPr/>
            </p:nvSpPr>
            <p:spPr>
              <a:xfrm>
                <a:off x="603264" y="998094"/>
                <a:ext cx="446553" cy="247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6" name="矩形: 圆角 125">
                <a:extLst>
                  <a:ext uri="{FF2B5EF4-FFF2-40B4-BE49-F238E27FC236}">
                    <a16:creationId xmlns:a16="http://schemas.microsoft.com/office/drawing/2014/main" id="{31BF550C-1ABE-826B-7DE2-085F133C0B4B}"/>
                  </a:ext>
                </a:extLst>
              </p:cNvPr>
              <p:cNvSpPr/>
              <p:nvPr/>
            </p:nvSpPr>
            <p:spPr>
              <a:xfrm>
                <a:off x="630618" y="921132"/>
                <a:ext cx="419198" cy="420414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  <p:sp>
          <p:nvSpPr>
            <p:cNvPr id="120" name="矩形: 圆角 119">
              <a:extLst>
                <a:ext uri="{FF2B5EF4-FFF2-40B4-BE49-F238E27FC236}">
                  <a16:creationId xmlns:a16="http://schemas.microsoft.com/office/drawing/2014/main" id="{18D4201F-083A-5F6D-5698-421CF38F7ABF}"/>
                </a:ext>
              </a:extLst>
            </p:cNvPr>
            <p:cNvSpPr/>
            <p:nvPr/>
          </p:nvSpPr>
          <p:spPr>
            <a:xfrm>
              <a:off x="1787878" y="2175363"/>
              <a:ext cx="2146688" cy="997096"/>
            </a:xfrm>
            <a:prstGeom prst="roundRect">
              <a:avLst>
                <a:gd name="adj" fmla="val 0"/>
              </a:avLst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FB7820CF-CC65-4495-BF7E-F2BA7385A124}"/>
                </a:ext>
              </a:extLst>
            </p:cNvPr>
            <p:cNvCxnSpPr>
              <a:cxnSpLocks/>
              <a:stCxn id="126" idx="3"/>
              <a:endCxn id="124" idx="1"/>
            </p:cNvCxnSpPr>
            <p:nvPr/>
          </p:nvCxnSpPr>
          <p:spPr>
            <a:xfrm flipV="1">
              <a:off x="2655617" y="2681035"/>
              <a:ext cx="452539" cy="80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2" name="组合 121">
              <a:extLst>
                <a:ext uri="{FF2B5EF4-FFF2-40B4-BE49-F238E27FC236}">
                  <a16:creationId xmlns:a16="http://schemas.microsoft.com/office/drawing/2014/main" id="{04AB9E56-B6F4-29B1-461E-54FF52AD71DA}"/>
                </a:ext>
              </a:extLst>
            </p:cNvPr>
            <p:cNvGrpSpPr/>
            <p:nvPr/>
          </p:nvGrpSpPr>
          <p:grpSpPr>
            <a:xfrm>
              <a:off x="3058118" y="2348301"/>
              <a:ext cx="754181" cy="665467"/>
              <a:chOff x="971547" y="448130"/>
              <a:chExt cx="536721" cy="375627"/>
            </a:xfrm>
          </p:grpSpPr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C14C77D5-8592-EE35-360B-2837487FAA1B}"/>
                  </a:ext>
                </a:extLst>
              </p:cNvPr>
              <p:cNvSpPr txBox="1"/>
              <p:nvPr/>
            </p:nvSpPr>
            <p:spPr>
              <a:xfrm>
                <a:off x="971547" y="516893"/>
                <a:ext cx="536721" cy="22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4" name="矩形: 圆角 123">
                <a:extLst>
                  <a:ext uri="{FF2B5EF4-FFF2-40B4-BE49-F238E27FC236}">
                    <a16:creationId xmlns:a16="http://schemas.microsoft.com/office/drawing/2014/main" id="{8DC59D6E-F688-1247-03C4-13771C015E5F}"/>
                  </a:ext>
                </a:extLst>
              </p:cNvPr>
              <p:cNvSpPr/>
              <p:nvPr/>
            </p:nvSpPr>
            <p:spPr>
              <a:xfrm>
                <a:off x="1007157" y="448130"/>
                <a:ext cx="468234" cy="375627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</p:grp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DB7C72D6-9F42-845B-5F6F-80EBC7B774A6}"/>
              </a:ext>
            </a:extLst>
          </p:cNvPr>
          <p:cNvGrpSpPr/>
          <p:nvPr/>
        </p:nvGrpSpPr>
        <p:grpSpPr>
          <a:xfrm>
            <a:off x="18852380" y="323848"/>
            <a:ext cx="2146688" cy="1020007"/>
            <a:chOff x="634612" y="400049"/>
            <a:chExt cx="2146688" cy="1020007"/>
          </a:xfrm>
        </p:grpSpPr>
        <p:grpSp>
          <p:nvGrpSpPr>
            <p:cNvPr id="128" name="组合 127">
              <a:extLst>
                <a:ext uri="{FF2B5EF4-FFF2-40B4-BE49-F238E27FC236}">
                  <a16:creationId xmlns:a16="http://schemas.microsoft.com/office/drawing/2014/main" id="{5140DD54-567F-F0EE-1293-00D9F258D344}"/>
                </a:ext>
              </a:extLst>
            </p:cNvPr>
            <p:cNvGrpSpPr/>
            <p:nvPr/>
          </p:nvGrpSpPr>
          <p:grpSpPr>
            <a:xfrm>
              <a:off x="748171" y="588835"/>
              <a:ext cx="754182" cy="665467"/>
              <a:chOff x="603264" y="921132"/>
              <a:chExt cx="446553" cy="420414"/>
            </a:xfrm>
          </p:grpSpPr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4B257392-136A-9C8A-5997-DB8BFFE517A9}"/>
                  </a:ext>
                </a:extLst>
              </p:cNvPr>
              <p:cNvSpPr txBox="1"/>
              <p:nvPr/>
            </p:nvSpPr>
            <p:spPr>
              <a:xfrm>
                <a:off x="603264" y="998094"/>
                <a:ext cx="446553" cy="247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5" name="矩形: 圆角 134">
                <a:extLst>
                  <a:ext uri="{FF2B5EF4-FFF2-40B4-BE49-F238E27FC236}">
                    <a16:creationId xmlns:a16="http://schemas.microsoft.com/office/drawing/2014/main" id="{18B2E305-5621-64B4-AEE0-E1D737E5A859}"/>
                  </a:ext>
                </a:extLst>
              </p:cNvPr>
              <p:cNvSpPr/>
              <p:nvPr/>
            </p:nvSpPr>
            <p:spPr>
              <a:xfrm>
                <a:off x="630618" y="921132"/>
                <a:ext cx="419198" cy="420414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  <p:sp>
          <p:nvSpPr>
            <p:cNvPr id="129" name="矩形: 圆角 128">
              <a:extLst>
                <a:ext uri="{FF2B5EF4-FFF2-40B4-BE49-F238E27FC236}">
                  <a16:creationId xmlns:a16="http://schemas.microsoft.com/office/drawing/2014/main" id="{CDACFD01-4857-FB63-79B8-13C4306CEBC4}"/>
                </a:ext>
              </a:extLst>
            </p:cNvPr>
            <p:cNvSpPr/>
            <p:nvPr/>
          </p:nvSpPr>
          <p:spPr>
            <a:xfrm>
              <a:off x="634612" y="400049"/>
              <a:ext cx="2146688" cy="1020007"/>
            </a:xfrm>
            <a:prstGeom prst="roundRect">
              <a:avLst>
                <a:gd name="adj" fmla="val 0"/>
              </a:avLst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cxnSp>
          <p:nvCxnSpPr>
            <p:cNvPr id="130" name="直接箭头连接符 129">
              <a:extLst>
                <a:ext uri="{FF2B5EF4-FFF2-40B4-BE49-F238E27FC236}">
                  <a16:creationId xmlns:a16="http://schemas.microsoft.com/office/drawing/2014/main" id="{93C53FBA-CF72-B6BC-E3A0-2FC61F9270A4}"/>
                </a:ext>
              </a:extLst>
            </p:cNvPr>
            <p:cNvCxnSpPr>
              <a:cxnSpLocks/>
              <a:stCxn id="135" idx="3"/>
              <a:endCxn id="133" idx="1"/>
            </p:cNvCxnSpPr>
            <p:nvPr/>
          </p:nvCxnSpPr>
          <p:spPr>
            <a:xfrm flipV="1">
              <a:off x="1502351" y="913531"/>
              <a:ext cx="452539" cy="80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组合 130">
              <a:extLst>
                <a:ext uri="{FF2B5EF4-FFF2-40B4-BE49-F238E27FC236}">
                  <a16:creationId xmlns:a16="http://schemas.microsoft.com/office/drawing/2014/main" id="{AFA09650-FBDB-55CC-3067-030C85AA60FA}"/>
                </a:ext>
              </a:extLst>
            </p:cNvPr>
            <p:cNvGrpSpPr/>
            <p:nvPr/>
          </p:nvGrpSpPr>
          <p:grpSpPr>
            <a:xfrm>
              <a:off x="1904852" y="580797"/>
              <a:ext cx="754181" cy="665467"/>
              <a:chOff x="971547" y="448130"/>
              <a:chExt cx="536721" cy="375627"/>
            </a:xfrm>
          </p:grpSpPr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EB949372-90AC-F96A-EF3F-15342DB534AA}"/>
                  </a:ext>
                </a:extLst>
              </p:cNvPr>
              <p:cNvSpPr txBox="1"/>
              <p:nvPr/>
            </p:nvSpPr>
            <p:spPr>
              <a:xfrm>
                <a:off x="971547" y="516893"/>
                <a:ext cx="536721" cy="22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3" name="矩形: 圆角 132">
                <a:extLst>
                  <a:ext uri="{FF2B5EF4-FFF2-40B4-BE49-F238E27FC236}">
                    <a16:creationId xmlns:a16="http://schemas.microsoft.com/office/drawing/2014/main" id="{F7413B61-EA36-00D6-86A5-C19BB91252EF}"/>
                  </a:ext>
                </a:extLst>
              </p:cNvPr>
              <p:cNvSpPr/>
              <p:nvPr/>
            </p:nvSpPr>
            <p:spPr>
              <a:xfrm>
                <a:off x="1007157" y="448130"/>
                <a:ext cx="468234" cy="375627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</p:grp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6766A37C-AA47-0666-1F4C-7B6F8D82CA08}"/>
              </a:ext>
            </a:extLst>
          </p:cNvPr>
          <p:cNvCxnSpPr>
            <a:cxnSpLocks/>
            <a:stCxn id="43" idx="3"/>
            <a:endCxn id="129" idx="1"/>
          </p:cNvCxnSpPr>
          <p:nvPr/>
        </p:nvCxnSpPr>
        <p:spPr>
          <a:xfrm flipV="1">
            <a:off x="2714625" y="833852"/>
            <a:ext cx="16137755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C578451C-3C62-7D61-10E8-C05C5F62E69E}"/>
              </a:ext>
            </a:extLst>
          </p:cNvPr>
          <p:cNvGrpSpPr/>
          <p:nvPr/>
        </p:nvGrpSpPr>
        <p:grpSpPr>
          <a:xfrm>
            <a:off x="18234799" y="2773972"/>
            <a:ext cx="577402" cy="888826"/>
            <a:chOff x="15925852" y="4339071"/>
            <a:chExt cx="577402" cy="888826"/>
          </a:xfrm>
        </p:grpSpPr>
        <p:cxnSp>
          <p:nvCxnSpPr>
            <p:cNvPr id="138" name="直接箭头连接符 137">
              <a:extLst>
                <a:ext uri="{FF2B5EF4-FFF2-40B4-BE49-F238E27FC236}">
                  <a16:creationId xmlns:a16="http://schemas.microsoft.com/office/drawing/2014/main" id="{198B1972-996F-21C6-D322-44C9BEE975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938814" y="4339071"/>
              <a:ext cx="1" cy="8888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09AF480C-FD5E-21E4-2146-8E7D942612BB}"/>
                </a:ext>
              </a:extLst>
            </p:cNvPr>
            <p:cNvSpPr txBox="1"/>
            <p:nvPr/>
          </p:nvSpPr>
          <p:spPr>
            <a:xfrm>
              <a:off x="15925852" y="4530250"/>
              <a:ext cx="577402" cy="4194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126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Up</a:t>
              </a:r>
              <a:endParaRPr lang="zh-CN" altLang="en-US" sz="2126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B1EAD8EE-D9B2-882E-DDE2-9B73259D9507}"/>
              </a:ext>
            </a:extLst>
          </p:cNvPr>
          <p:cNvGrpSpPr/>
          <p:nvPr/>
        </p:nvGrpSpPr>
        <p:grpSpPr>
          <a:xfrm>
            <a:off x="19321702" y="1220800"/>
            <a:ext cx="577402" cy="888826"/>
            <a:chOff x="15925852" y="4339071"/>
            <a:chExt cx="577402" cy="888826"/>
          </a:xfrm>
        </p:grpSpPr>
        <p:cxnSp>
          <p:nvCxnSpPr>
            <p:cNvPr id="141" name="直接箭头连接符 140">
              <a:extLst>
                <a:ext uri="{FF2B5EF4-FFF2-40B4-BE49-F238E27FC236}">
                  <a16:creationId xmlns:a16="http://schemas.microsoft.com/office/drawing/2014/main" id="{63398E04-9951-3340-044A-7D0DAA82F6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938814" y="4339071"/>
              <a:ext cx="1" cy="8888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文本框 141">
              <a:extLst>
                <a:ext uri="{FF2B5EF4-FFF2-40B4-BE49-F238E27FC236}">
                  <a16:creationId xmlns:a16="http://schemas.microsoft.com/office/drawing/2014/main" id="{6C340BD7-3AF1-B0F7-FA41-C4ED45849925}"/>
                </a:ext>
              </a:extLst>
            </p:cNvPr>
            <p:cNvSpPr txBox="1"/>
            <p:nvPr/>
          </p:nvSpPr>
          <p:spPr>
            <a:xfrm>
              <a:off x="15925852" y="4530250"/>
              <a:ext cx="577402" cy="4194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126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Up</a:t>
              </a:r>
              <a:endParaRPr lang="zh-CN" altLang="en-US" sz="2126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3" name="组合 142">
            <a:extLst>
              <a:ext uri="{FF2B5EF4-FFF2-40B4-BE49-F238E27FC236}">
                <a16:creationId xmlns:a16="http://schemas.microsoft.com/office/drawing/2014/main" id="{EAB495ED-D749-43C4-5487-6F7962E7EB27}"/>
              </a:ext>
            </a:extLst>
          </p:cNvPr>
          <p:cNvGrpSpPr/>
          <p:nvPr/>
        </p:nvGrpSpPr>
        <p:grpSpPr>
          <a:xfrm>
            <a:off x="5170448" y="4339071"/>
            <a:ext cx="758770" cy="888826"/>
            <a:chOff x="5237123" y="4339071"/>
            <a:chExt cx="758770" cy="888826"/>
          </a:xfrm>
        </p:grpSpPr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CBE48979-AF86-FE72-0C87-3B6878E91F60}"/>
                </a:ext>
              </a:extLst>
            </p:cNvPr>
            <p:cNvSpPr txBox="1"/>
            <p:nvPr/>
          </p:nvSpPr>
          <p:spPr>
            <a:xfrm>
              <a:off x="5237123" y="4587329"/>
              <a:ext cx="7564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Pool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45" name="直接箭头连接符 144">
              <a:extLst>
                <a:ext uri="{FF2B5EF4-FFF2-40B4-BE49-F238E27FC236}">
                  <a16:creationId xmlns:a16="http://schemas.microsoft.com/office/drawing/2014/main" id="{1D12A2CC-833B-2BD6-ED56-D083B8B19201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995892" y="4339071"/>
              <a:ext cx="1" cy="8888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0414707D-F4CF-226A-90CE-DC649B7FB8A1}"/>
              </a:ext>
            </a:extLst>
          </p:cNvPr>
          <p:cNvGrpSpPr/>
          <p:nvPr/>
        </p:nvGrpSpPr>
        <p:grpSpPr>
          <a:xfrm>
            <a:off x="2714625" y="2773972"/>
            <a:ext cx="758770" cy="888826"/>
            <a:chOff x="5237123" y="4339071"/>
            <a:chExt cx="758770" cy="888826"/>
          </a:xfrm>
        </p:grpSpPr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1BC5134C-7577-A378-ABB9-A5B1219E74C3}"/>
                </a:ext>
              </a:extLst>
            </p:cNvPr>
            <p:cNvSpPr txBox="1"/>
            <p:nvPr/>
          </p:nvSpPr>
          <p:spPr>
            <a:xfrm>
              <a:off x="5237123" y="4587329"/>
              <a:ext cx="7564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Pool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49" name="直接箭头连接符 148">
              <a:extLst>
                <a:ext uri="{FF2B5EF4-FFF2-40B4-BE49-F238E27FC236}">
                  <a16:creationId xmlns:a16="http://schemas.microsoft.com/office/drawing/2014/main" id="{F7F94863-3D84-C65D-1992-FC9B81F58894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995892" y="4339071"/>
              <a:ext cx="1" cy="8888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组合 149">
            <a:extLst>
              <a:ext uri="{FF2B5EF4-FFF2-40B4-BE49-F238E27FC236}">
                <a16:creationId xmlns:a16="http://schemas.microsoft.com/office/drawing/2014/main" id="{76BDC796-3FCF-E285-2A0F-9BAD61F0D84B}"/>
              </a:ext>
            </a:extLst>
          </p:cNvPr>
          <p:cNvGrpSpPr/>
          <p:nvPr/>
        </p:nvGrpSpPr>
        <p:grpSpPr>
          <a:xfrm>
            <a:off x="1435676" y="1199817"/>
            <a:ext cx="758770" cy="888826"/>
            <a:chOff x="5237123" y="4339071"/>
            <a:chExt cx="758770" cy="888826"/>
          </a:xfrm>
        </p:grpSpPr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A6638EDF-D9F9-49DD-460E-F27D92F5A41E}"/>
                </a:ext>
              </a:extLst>
            </p:cNvPr>
            <p:cNvSpPr txBox="1"/>
            <p:nvPr/>
          </p:nvSpPr>
          <p:spPr>
            <a:xfrm>
              <a:off x="5237123" y="4587329"/>
              <a:ext cx="7564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Pool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2" name="直接箭头连接符 151">
              <a:extLst>
                <a:ext uri="{FF2B5EF4-FFF2-40B4-BE49-F238E27FC236}">
                  <a16:creationId xmlns:a16="http://schemas.microsoft.com/office/drawing/2014/main" id="{4BE75AED-228D-E8BE-0A45-0883EAF7AE2F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995892" y="4339071"/>
              <a:ext cx="1" cy="8888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文本框 152">
            <a:extLst>
              <a:ext uri="{FF2B5EF4-FFF2-40B4-BE49-F238E27FC236}">
                <a16:creationId xmlns:a16="http://schemas.microsoft.com/office/drawing/2014/main" id="{B037A520-CA57-DEA2-784D-7F149E015464}"/>
              </a:ext>
            </a:extLst>
          </p:cNvPr>
          <p:cNvSpPr txBox="1"/>
          <p:nvPr/>
        </p:nvSpPr>
        <p:spPr>
          <a:xfrm>
            <a:off x="9838368" y="5063405"/>
            <a:ext cx="2185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skip-connection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22DBB826-5211-8E1F-2B4F-9D0F3E9DBF56}"/>
              </a:ext>
            </a:extLst>
          </p:cNvPr>
          <p:cNvSpPr txBox="1"/>
          <p:nvPr/>
        </p:nvSpPr>
        <p:spPr>
          <a:xfrm>
            <a:off x="9838368" y="3476514"/>
            <a:ext cx="2185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skip-connection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CA9AB677-C44E-B6FD-296C-DECF923FE169}"/>
              </a:ext>
            </a:extLst>
          </p:cNvPr>
          <p:cNvSpPr txBox="1"/>
          <p:nvPr/>
        </p:nvSpPr>
        <p:spPr>
          <a:xfrm>
            <a:off x="9838368" y="1904234"/>
            <a:ext cx="2185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skip-connection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B45752AD-CD1C-1931-7C78-A98EF4718BEE}"/>
              </a:ext>
            </a:extLst>
          </p:cNvPr>
          <p:cNvSpPr txBox="1"/>
          <p:nvPr/>
        </p:nvSpPr>
        <p:spPr>
          <a:xfrm>
            <a:off x="9838368" y="359647"/>
            <a:ext cx="2185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skip-connection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0381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</TotalTime>
  <Words>49</Words>
  <Application>Microsoft Office PowerPoint</Application>
  <PresentationFormat>自定义</PresentationFormat>
  <Paragraphs>47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等线</vt:lpstr>
      <vt:lpstr>微软雅黑</vt:lpstr>
      <vt:lpstr>Aptos</vt:lpstr>
      <vt:lpstr>Aptos Display</vt:lpstr>
      <vt:lpstr>Arial</vt:lpstr>
      <vt:lpstr>Cambria Math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安埠 黄</dc:creator>
  <cp:lastModifiedBy>安埠 黄</cp:lastModifiedBy>
  <cp:revision>3</cp:revision>
  <dcterms:created xsi:type="dcterms:W3CDTF">2025-09-06T08:41:28Z</dcterms:created>
  <dcterms:modified xsi:type="dcterms:W3CDTF">2025-09-06T10:20:01Z</dcterms:modified>
</cp:coreProperties>
</file>