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308-A3AB-4BF9-13D3-C70DA182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588AC-854D-C4C1-4E3A-5F8EC427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AF88-CBE3-0FDA-C79A-40D2ABD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7C885-49D8-6934-DB18-A08D440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67F-0FD8-E7B5-864C-6F6AAF2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A8CB-D3AE-E3F2-4EEC-E9E98D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0034E-A55B-4F55-F1A5-FAD9B122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207B-9F99-5C12-7147-2AB32B19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2F45-AF6E-13A3-E95D-F2B932C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A4F37-4489-7531-F72C-340351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75A3E-AE7C-FD22-F409-3EC11B46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8148-F1D6-E8CE-D358-D578675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2B77-E67B-F8FF-73DC-B27A626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52B8-7C75-A60A-948E-1AE2C263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43A1-4F6E-6FE2-587B-6956028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9B8-16F1-3B52-0279-E0EE12A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A8525-14F9-3341-0C9A-43BDB8E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E656-F4EE-9BB9-8BE8-8378BE2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A964-2183-5AEC-1D66-72C914D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E00F1-818F-D1FD-2A37-1118538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DC22-6B7E-932F-6042-579A34E8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D3D8-7003-3E33-4DF8-DEDEA77B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874-6BBD-BC33-3A77-84AF4FD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26A55-0FFE-B19A-4E5B-0D4EF45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202E-7706-9EA5-A670-815BAD16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6F36-38CE-0BB3-9692-A8E0BF6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28B61-87B7-7AE4-09FB-E0697714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F113-FCAF-8169-351E-4C25EB69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3BA5-18D4-85D4-060F-0AE5402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1B88-1786-8857-89BE-6745ED9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8F003-E7F6-DE73-7001-6834728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A5E-78A0-1E46-92B0-428B8CF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AEF4B-79F6-EAE2-E785-FA7C3668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E0BB5-77CD-F5CD-91BB-34E0E79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A05CF-307A-FC8B-9E2A-D26A868C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695E4-FED8-7880-F58A-48B444A2C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C4F7E-76B2-35A3-4F71-21457E9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CD02D-D808-4834-D31E-B7A977F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A347-9DCA-B66B-B11C-8342295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E8F9-ADEC-AF7C-3662-19D8624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62895-AA4F-2F66-6403-E46B3F7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AC423-DEFE-651D-CC9E-5803022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6C2CA-2F2C-C596-0536-DD033C5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65C0-912B-D65F-DA03-21235CC1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D9672-A159-E265-185F-6CAA564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2FDA-003F-A6C1-6EF1-591FF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CC9E-132D-72ED-00D5-6206EEA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7A54-614A-0CE2-9743-31DD0988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B215-524B-B16F-30DF-41D6F07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6BFA-EB7C-8784-2AFD-25897D8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3FEC-7BED-DAA2-3053-2B1671C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61A4B-2A94-8F55-B47B-D1C7004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274-45A0-3F20-4042-6803350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1D5C2-00E5-9DA2-A006-60CFDA79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8F4C5-E126-E818-A97D-FD39B33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1FA9A-785A-7722-6D32-5D15AEA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1E26C-C81D-0545-8405-B9712D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2486D-AA50-10DC-DA83-CF8F0DD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CB169-ED38-CD04-BD03-3F45223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C635D-77BA-08F6-D8EA-B6025E4F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174A-A57B-AF0E-EE2C-75100F3D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40E9-CB74-CD06-1F63-EDC56581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90BE-05E8-6E25-6C1B-E6C53452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643EB3E-57B8-36D4-EEAD-1A838F66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142995"/>
            <a:ext cx="5707390" cy="4076707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7FA8040E-3E68-D225-BD91-0BFF507D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0" y="1142994"/>
            <a:ext cx="5707390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1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2025-08-09T00:48:14Z</dcterms:created>
  <dcterms:modified xsi:type="dcterms:W3CDTF">2025-08-09T00:58:21Z</dcterms:modified>
</cp:coreProperties>
</file>