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9A5EF-29E9-F5E9-C05F-3407A06D6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FB025F-8633-E8B7-CC41-27578C889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5DC29-2C45-0099-DBF0-EF8FDFBA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946D-9CE4-48A7-AF53-001F148621BB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B0742-8B47-EA62-0FE7-3ED5B3BE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029AD-A6AE-96A8-6D18-FB5CFEE3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BE91-5527-4350-AABE-7E0B40E8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3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33FFA-62AF-03FC-F108-AFF9B6B8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4F12A0-0DDC-1F19-D45D-BD975929B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0200B-55C9-BA5E-9D78-6C864A5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946D-9CE4-48A7-AF53-001F148621BB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A4C14-A993-1847-8DC1-3FE0D63D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19FA2-03E5-E5DC-3B76-8158C1A1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BE91-5527-4350-AABE-7E0B40E8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30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3533CA-9F05-D583-8978-CB1C901A8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0CC1F-7135-77DD-722D-9D4FADB62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1F979-CD87-1CC6-5EBD-DFC2B236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946D-9CE4-48A7-AF53-001F148621BB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C96C7-A810-9711-311E-BEB82AC9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ACED0-404D-D4CE-19B2-412D7A87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BE91-5527-4350-AABE-7E0B40E8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9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4B238-C46E-8428-E4ED-F55D2CF1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32D1E-DC14-B78E-1136-83DDA81A9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30563-FD9A-AF31-6FB4-FADEAF2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946D-9CE4-48A7-AF53-001F148621BB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E8554-079D-CACF-836F-62353246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F4AE38-2DDD-C669-C00B-91971C53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BE91-5527-4350-AABE-7E0B40E8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99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B164D-3F09-08F2-6B6C-F87E39EB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94D81F-DACE-D7C3-92D4-81591C73F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1A194-1FEA-388D-7848-DFDDD741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946D-9CE4-48A7-AF53-001F148621BB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99448-5867-C54A-FF15-70A2DA32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7FCEF-5F03-1E98-BC6D-14EF3FAD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BE91-5527-4350-AABE-7E0B40E8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8EF7C-FCDC-4299-BD4A-477A4D96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E8D35-31D3-D46E-7C12-E4A653CF3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F8CFB2-4576-DFAF-3A7F-671258A3E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58E1A-4970-DCD3-76E4-7323CD60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946D-9CE4-48A7-AF53-001F148621BB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EF85EF-255E-5D26-AB98-831330BB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5BF67-15BD-BB0F-2443-F4656EFF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BE91-5527-4350-AABE-7E0B40E8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7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7138A-8570-449B-BFA7-4D3F02B3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4B503B-ED0D-8C5A-F110-86B823EF5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CD2118-CAF1-D453-6E12-24CCCC1CD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1FCDCB-F942-C333-A42B-FA790C6CE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73C294-C5D3-7D95-530D-67C8D2798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F620EF-5DF2-8B5F-D13B-F5E4DFB0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946D-9CE4-48A7-AF53-001F148621BB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546D06-C229-0780-CB6A-731FF28D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648D19-A9B8-F69A-0184-58303994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BE91-5527-4350-AABE-7E0B40E8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50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E63B3-4D94-C15B-C8F0-44A6DA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7B9C04-017D-FF86-16B0-4A7CB0FC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946D-9CE4-48A7-AF53-001F148621BB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6CB8F2-4FD2-4FC1-2FD9-F2F2899E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03A5EB-8236-9348-88EF-4A19326D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BE91-5527-4350-AABE-7E0B40E8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4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4F327A-1EDC-4B72-2ECC-6678F0BC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946D-9CE4-48A7-AF53-001F148621BB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DAD7B0-DD3F-C579-DAF9-108E08BA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5CB5F6-E9A4-4403-1CE8-6CC27F73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BE91-5527-4350-AABE-7E0B40E8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74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E0A29-0EE1-3627-6B40-9FAF60B0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4C7EF-A538-3165-373D-41CC4C124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5DDDD-81F0-86A7-2893-2D36BFA8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8AD85-E433-4928-B093-B97DE1BE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946D-9CE4-48A7-AF53-001F148621BB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5FBE1A-1012-CE89-52F1-C61FD51B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2466C1-4781-8707-5A13-E87A3DF0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BE91-5527-4350-AABE-7E0B40E8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86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8FB93-A163-A4C6-D2FF-D33046E3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9B9D9F-06F8-B943-38D6-6190EC729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29A1A2-189D-ACAA-5D51-0A73944CA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71DE7E-F106-30D5-666D-D7F77ADA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946D-9CE4-48A7-AF53-001F148621BB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A69D8C-B26A-BD83-BD7A-216CD5C8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91B3F8-21B9-864D-A286-EC498448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BE91-5527-4350-AABE-7E0B40E8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15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02B49F-D26C-A6C4-CE10-FD1A1E8C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164F1F-AFDD-EB8C-EA13-6C886E9D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7C31A-9CDC-92E7-5EE3-60CF84839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07946D-9CE4-48A7-AF53-001F148621BB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35532-F1E6-2463-AAAC-9DC10D971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98B9A-5D95-2916-B6D0-BD71518F3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E2BE91-5527-4350-AABE-7E0B40E87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8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90DBBA-E41D-DC9E-267C-4F7288A60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627"/>
            <a:ext cx="12192000" cy="599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6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1</cp:revision>
  <dcterms:created xsi:type="dcterms:W3CDTF">2025-07-09T14:13:10Z</dcterms:created>
  <dcterms:modified xsi:type="dcterms:W3CDTF">2025-07-09T14:23:51Z</dcterms:modified>
</cp:coreProperties>
</file>