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5" r:id="rId7"/>
    <p:sldId id="264" r:id="rId8"/>
    <p:sldId id="261" r:id="rId9"/>
    <p:sldId id="260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50" d="100"/>
          <a:sy n="150" d="100"/>
        </p:scale>
        <p:origin x="-3795" y="-5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B37A4E-62AF-7068-8666-4F630447A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A6B2A1C-91C2-5FE3-A43A-23EA98BFD9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5FBB0A-3B58-2118-9515-D3F462C6C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049F7E-FFB6-F515-1BE1-890A1DE05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442771-484E-FF16-B88B-F1128A29E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7375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49EB34-C6FE-D149-E610-CED2E6BCF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FBE42E-A155-A457-0EF9-45EEC7D98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AE3AA-1C1C-9814-AED7-C568C2761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CB2EB8-F47E-AFAC-A517-921642986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64CA2-07B4-5A3A-A56A-C635D29EB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32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A370C7-3249-DD80-0879-BD4147615B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B2479C-1EDF-1A30-2082-14F2519D0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1B349E-6261-CC74-3D65-027B213EF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94E1475-CE72-C8A8-865F-106E1DECE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44EA8A-D2CA-083E-9ADB-9B56FBE7F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0678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C97862-5D36-7933-5303-168CD6EE4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EDB94B-8954-370E-B24F-572661AF8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B881A2D-2A17-E36B-BDB3-843864012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F7FD4C-DDD8-4D1F-BEC4-2CC1DC05A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3B01BD-C7EE-3416-380B-800FDE8E8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6024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828858-0785-CA99-43BA-334D7D207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EAABE0-1295-A529-3585-0297A919D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196507-6759-3A96-EE0A-E5370FE07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21F951-0A4F-4A9B-4B10-06B9FC9F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4954F1-6EA4-A4DA-5777-21A4C6C11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125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1BD4A8-4E98-5B93-2634-60D2C0D97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51F6-A512-7C00-0EB9-E2723C24DB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AC4639F-8EBB-2873-791B-5EE2AB2F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FB9C3A6-F774-451E-562A-878AE8F7F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3327219-4A75-2B81-11A3-76D98E9A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E00B3B2-4ECC-A8A0-AFBD-7A3577B33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1363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59CD71-66F9-3C56-7D6F-B8E290139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CCE768A-8F8F-C4EA-9244-E3F5DA301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FFC86C-71E5-53E2-DB79-32967C674F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E410AF-8496-644B-EA67-A34B6E6B83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A3BABD7-0C0E-3DC7-CA44-D0C45524B1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DBB6752-7E89-0062-BD70-C50021203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1F5923-1793-3297-EE76-EAD12AF0A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D2281D1-1E8B-E24C-245C-D87478B95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271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50CFA-F3F0-0817-42F3-2735D6A81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9270582-E391-383B-E73E-2C2C28243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7D496D-93D6-0D19-1CF0-E7EFB3008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166C6-CE5C-D301-AF16-7B81A3FA2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990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B858E09-1420-3EF7-8923-A166D9F5A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067E450-BFE2-F3AB-1A12-98E9921FB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E157DE-B1CF-F384-4DD4-27D7D67A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4044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06B386-85BD-D4D8-47D1-73F58D11EE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E452F8-2361-E4AA-E4D7-2C76EAAE1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9073EF-18B5-CF54-D30E-5B8511E2D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38FD2B-857A-AD23-E956-24F84A05F6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C332DE-1BB8-AEC8-9A33-6D19E109C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233CC40-6868-1323-B189-C4A98223C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585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7FD744-DEA3-9F7B-7ED7-92EAB9450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8637B9-163F-D8AB-B7E6-1EA1F4D504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77BF26A-123D-3595-C280-FB4706F0D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A23AD6-995B-93B9-DEE4-075ED1C6E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7036C15-7CD6-5267-E22E-E86AD6102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2B97861-65D6-4DA7-EF3D-37ABAC5E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8859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EF414D8-7340-FA14-AAFB-BCA108B7F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255244-EE8B-9B54-C8AF-5A752D0332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9A4532-A278-D5F6-93EB-032E212A38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0CE54-3337-4FC0-9FD6-16A19B958699}" type="datetimeFigureOut">
              <a:rPr lang="zh-CN" altLang="en-US" smtClean="0"/>
              <a:t>2025/9/21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2ADE80-7DFD-4813-AB79-9A09628843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34FA1D-7043-99E2-FC55-5AFEA4BA4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7F23B1-7D41-464C-889D-0773AA6A58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302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41.png"/><Relationship Id="rId3" Type="http://schemas.openxmlformats.org/officeDocument/2006/relationships/image" Target="../media/image26.png"/><Relationship Id="rId21" Type="http://schemas.openxmlformats.org/officeDocument/2006/relationships/image" Target="../media/image44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17" Type="http://schemas.openxmlformats.org/officeDocument/2006/relationships/image" Target="../media/image40.png"/><Relationship Id="rId2" Type="http://schemas.openxmlformats.org/officeDocument/2006/relationships/image" Target="../media/image25.png"/><Relationship Id="rId16" Type="http://schemas.openxmlformats.org/officeDocument/2006/relationships/image" Target="../media/image39.png"/><Relationship Id="rId20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23" Type="http://schemas.openxmlformats.org/officeDocument/2006/relationships/image" Target="../media/image46.png"/><Relationship Id="rId10" Type="http://schemas.openxmlformats.org/officeDocument/2006/relationships/image" Target="../media/image33.png"/><Relationship Id="rId19" Type="http://schemas.openxmlformats.org/officeDocument/2006/relationships/image" Target="../media/image42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Relationship Id="rId22" Type="http://schemas.openxmlformats.org/officeDocument/2006/relationships/image" Target="../media/image4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image" Target="../media/image52.png"/><Relationship Id="rId3" Type="http://schemas.openxmlformats.org/officeDocument/2006/relationships/image" Target="../media/image28.png"/><Relationship Id="rId7" Type="http://schemas.openxmlformats.org/officeDocument/2006/relationships/image" Target="../media/image42.png"/><Relationship Id="rId12" Type="http://schemas.openxmlformats.org/officeDocument/2006/relationships/image" Target="../media/image5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50.png"/><Relationship Id="rId5" Type="http://schemas.openxmlformats.org/officeDocument/2006/relationships/image" Target="../media/image48.png"/><Relationship Id="rId15" Type="http://schemas.openxmlformats.org/officeDocument/2006/relationships/image" Target="../media/image54.png"/><Relationship Id="rId10" Type="http://schemas.openxmlformats.org/officeDocument/2006/relationships/image" Target="../media/image49.png"/><Relationship Id="rId4" Type="http://schemas.openxmlformats.org/officeDocument/2006/relationships/image" Target="../media/image47.png"/><Relationship Id="rId9" Type="http://schemas.openxmlformats.org/officeDocument/2006/relationships/image" Target="../media/image44.png"/><Relationship Id="rId14" Type="http://schemas.openxmlformats.org/officeDocument/2006/relationships/image" Target="../media/image5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18" Type="http://schemas.openxmlformats.org/officeDocument/2006/relationships/image" Target="../media/image66.png"/><Relationship Id="rId3" Type="http://schemas.openxmlformats.org/officeDocument/2006/relationships/image" Target="../media/image56.png"/><Relationship Id="rId7" Type="http://schemas.openxmlformats.org/officeDocument/2006/relationships/image" Target="../media/image59.png"/><Relationship Id="rId12" Type="http://schemas.openxmlformats.org/officeDocument/2006/relationships/image" Target="../media/image35.png"/><Relationship Id="rId17" Type="http://schemas.openxmlformats.org/officeDocument/2006/relationships/image" Target="../media/image65.png"/><Relationship Id="rId2" Type="http://schemas.openxmlformats.org/officeDocument/2006/relationships/image" Target="../media/image55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10" Type="http://schemas.openxmlformats.org/officeDocument/2006/relationships/image" Target="../media/image61.png"/><Relationship Id="rId19" Type="http://schemas.openxmlformats.org/officeDocument/2006/relationships/image" Target="../media/image67.png"/><Relationship Id="rId4" Type="http://schemas.openxmlformats.org/officeDocument/2006/relationships/image" Target="../media/image57.png"/><Relationship Id="rId9" Type="http://schemas.openxmlformats.org/officeDocument/2006/relationships/image" Target="../media/image60.png"/><Relationship Id="rId14" Type="http://schemas.openxmlformats.org/officeDocument/2006/relationships/image" Target="../media/image6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png"/><Relationship Id="rId13" Type="http://schemas.openxmlformats.org/officeDocument/2006/relationships/image" Target="../media/image86.png"/><Relationship Id="rId18" Type="http://schemas.openxmlformats.org/officeDocument/2006/relationships/image" Target="../media/image91.png"/><Relationship Id="rId3" Type="http://schemas.openxmlformats.org/officeDocument/2006/relationships/image" Target="../media/image76.png"/><Relationship Id="rId7" Type="http://schemas.openxmlformats.org/officeDocument/2006/relationships/image" Target="../media/image80.png"/><Relationship Id="rId12" Type="http://schemas.openxmlformats.org/officeDocument/2006/relationships/image" Target="../media/image85.png"/><Relationship Id="rId17" Type="http://schemas.openxmlformats.org/officeDocument/2006/relationships/image" Target="../media/image90.png"/><Relationship Id="rId2" Type="http://schemas.openxmlformats.org/officeDocument/2006/relationships/image" Target="../media/image75.png"/><Relationship Id="rId16" Type="http://schemas.openxmlformats.org/officeDocument/2006/relationships/image" Target="../media/image89.png"/><Relationship Id="rId20" Type="http://schemas.openxmlformats.org/officeDocument/2006/relationships/image" Target="../media/image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11" Type="http://schemas.openxmlformats.org/officeDocument/2006/relationships/image" Target="../media/image84.png"/><Relationship Id="rId5" Type="http://schemas.openxmlformats.org/officeDocument/2006/relationships/image" Target="../media/image78.png"/><Relationship Id="rId15" Type="http://schemas.openxmlformats.org/officeDocument/2006/relationships/image" Target="../media/image88.png"/><Relationship Id="rId10" Type="http://schemas.openxmlformats.org/officeDocument/2006/relationships/image" Target="../media/image83.png"/><Relationship Id="rId19" Type="http://schemas.openxmlformats.org/officeDocument/2006/relationships/image" Target="../media/image92.png"/><Relationship Id="rId4" Type="http://schemas.openxmlformats.org/officeDocument/2006/relationships/image" Target="../media/image77.png"/><Relationship Id="rId9" Type="http://schemas.openxmlformats.org/officeDocument/2006/relationships/image" Target="../media/image82.png"/><Relationship Id="rId14" Type="http://schemas.openxmlformats.org/officeDocument/2006/relationships/image" Target="../media/image8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/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26437B52-8A16-E827-F461-B085F2C5D0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3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/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D9DB722F-221A-CD59-B6E5-0CB1069B86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43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/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5975B4E-FD9B-3134-AB4E-CE2556BA10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/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23FCA873-1B13-9EB5-F3A1-AEB2CA536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11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/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E6813679-D674-81CC-5C20-27766EFF2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76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/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9EDE51E0-4CB9-25BA-3099-57EC53535C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3562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/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3D417EA-7999-0BA5-06F2-7841DF308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664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/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0C71116-9CF5-5C53-E911-086BA214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7987" y="2370442"/>
                <a:ext cx="348429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/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2E381105-806F-EACB-C1E2-3F87EFBCC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47810" y="2370442"/>
                <a:ext cx="855812" cy="4924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F2BA472F-60B0-CDFB-BA9B-A1F70BE8407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290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/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F20273C8-BF63-A4E9-BD4A-9B4CE5CC3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494348"/>
                <a:ext cx="816569" cy="277897"/>
              </a:xfrm>
              <a:prstGeom prst="rect">
                <a:avLst/>
              </a:prstGeom>
              <a:blipFill>
                <a:blip r:embed="rId11"/>
                <a:stretch>
                  <a:fillRect l="-5224" t="-2174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/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809E27C-F83F-7DB8-93CD-FC38F47784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7756" y="3494348"/>
                <a:ext cx="1134926" cy="295594"/>
              </a:xfrm>
              <a:prstGeom prst="rect">
                <a:avLst/>
              </a:prstGeom>
              <a:blipFill>
                <a:blip r:embed="rId12"/>
                <a:stretch>
                  <a:fillRect l="-4301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/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218F6314-1094-395A-A911-F6E13EF8F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821" y="3494348"/>
                <a:ext cx="1134926" cy="295594"/>
              </a:xfrm>
              <a:prstGeom prst="rect">
                <a:avLst/>
              </a:prstGeom>
              <a:blipFill>
                <a:blip r:embed="rId13"/>
                <a:stretch>
                  <a:fillRect l="-3743" t="-4082" b="-61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/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B9212214-96BA-1CD2-57E5-29D0F4D0B9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545" y="3492892"/>
                <a:ext cx="1134926" cy="295594"/>
              </a:xfrm>
              <a:prstGeom prst="rect">
                <a:avLst/>
              </a:prstGeom>
              <a:blipFill>
                <a:blip r:embed="rId14"/>
                <a:stretch>
                  <a:fillRect l="-4301" t="-4167" b="-62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90272956-1AAA-D01B-E1EE-43B27A63945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260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49216004-2085-EBF4-C16E-877DD20EEE4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706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7370DCC6-7938-E594-A6DA-4DD8E0D8E2BC}"/>
              </a:ext>
            </a:extLst>
          </p:cNvPr>
          <p:cNvSpPr txBox="1"/>
          <p:nvPr/>
        </p:nvSpPr>
        <p:spPr>
          <a:xfrm>
            <a:off x="5925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DAE73F8A-5E19-D99F-A517-EFE717FFE148}"/>
              </a:ext>
            </a:extLst>
          </p:cNvPr>
          <p:cNvSpPr txBox="1"/>
          <p:nvPr/>
        </p:nvSpPr>
        <p:spPr>
          <a:xfrm>
            <a:off x="2025870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FD785362-F6EF-3631-6CD3-C543541D597F}"/>
              </a:ext>
            </a:extLst>
          </p:cNvPr>
          <p:cNvSpPr txBox="1"/>
          <p:nvPr/>
        </p:nvSpPr>
        <p:spPr>
          <a:xfrm>
            <a:off x="348230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3*3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16406ACD-CB2D-CFB2-0B23-14B6C3304AA1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723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012812AD-A8EE-76D5-AAB1-2444F13F873C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6378843" y="2619582"/>
            <a:ext cx="1032821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A28A229-2C26-77DB-6E29-E3D3E361D2F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7902824" y="2616667"/>
            <a:ext cx="770738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34ECE9AA-A791-2D2B-9404-3ED5C188D325}"/>
              </a:ext>
            </a:extLst>
          </p:cNvPr>
          <p:cNvCxnSpPr>
            <a:cxnSpLocks/>
            <a:stCxn id="9" idx="3"/>
            <a:endCxn id="11" idx="1"/>
          </p:cNvCxnSpPr>
          <p:nvPr/>
        </p:nvCxnSpPr>
        <p:spPr>
          <a:xfrm flipV="1">
            <a:off x="9164722" y="2616664"/>
            <a:ext cx="753265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929BD1D5-16C4-A5D7-33F5-47DBDEE6E0A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10266416" y="2616664"/>
            <a:ext cx="88139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F7A42CF-2D24-4F02-C369-BB097A645425}"/>
              </a:ext>
            </a:extLst>
          </p:cNvPr>
          <p:cNvSpPr txBox="1"/>
          <p:nvPr/>
        </p:nvSpPr>
        <p:spPr>
          <a:xfrm>
            <a:off x="4910212" y="2281030"/>
            <a:ext cx="9749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BN+ReLU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A8F9485-6C3B-C591-0F1E-9B58ADEB583A}"/>
              </a:ext>
            </a:extLst>
          </p:cNvPr>
          <p:cNvSpPr txBox="1"/>
          <p:nvPr/>
        </p:nvSpPr>
        <p:spPr>
          <a:xfrm>
            <a:off x="6447563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42281EE-D36E-16DB-7644-DAD13A4DB865}"/>
              </a:ext>
            </a:extLst>
          </p:cNvPr>
          <p:cNvSpPr txBox="1"/>
          <p:nvPr/>
        </p:nvSpPr>
        <p:spPr>
          <a:xfrm>
            <a:off x="8041706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13132640-0AD5-F462-0376-740AB389D7F1}"/>
              </a:ext>
            </a:extLst>
          </p:cNvPr>
          <p:cNvSpPr txBox="1"/>
          <p:nvPr/>
        </p:nvSpPr>
        <p:spPr>
          <a:xfrm>
            <a:off x="10335671" y="2278110"/>
            <a:ext cx="6238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/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endParaRPr lang="zh-CN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9F40518E-E792-4096-2A9B-0B0285664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9545" y="2278109"/>
                <a:ext cx="432170" cy="307777"/>
              </a:xfrm>
              <a:prstGeom prst="rect">
                <a:avLst/>
              </a:prstGeom>
              <a:blipFill>
                <a:blip r:embed="rId15"/>
                <a:stretch>
                  <a:fillRect l="-4225" t="-4000" b="-2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文本框 49">
            <a:extLst>
              <a:ext uri="{FF2B5EF4-FFF2-40B4-BE49-F238E27FC236}">
                <a16:creationId xmlns:a16="http://schemas.microsoft.com/office/drawing/2014/main" id="{0096965B-BA9E-8BDF-9372-B01DD0299254}"/>
              </a:ext>
            </a:extLst>
          </p:cNvPr>
          <p:cNvSpPr txBox="1"/>
          <p:nvPr/>
        </p:nvSpPr>
        <p:spPr>
          <a:xfrm>
            <a:off x="587551" y="2646197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97FFB914-AFD9-B7C7-E39D-9BCE7F3E4C34}"/>
              </a:ext>
            </a:extLst>
          </p:cNvPr>
          <p:cNvSpPr txBox="1"/>
          <p:nvPr/>
        </p:nvSpPr>
        <p:spPr>
          <a:xfrm>
            <a:off x="6543234" y="2646196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9121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4D1C5E-F642-BA16-BD10-DF3FBDAD4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/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5E904086-A27E-FC71-5D04-05BA15003A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976" y="2373363"/>
                <a:ext cx="342658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/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47AF92B6-56AC-19F3-47E0-BD5DBDD96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84" y="2373363"/>
                <a:ext cx="481670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/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DC7E895-A386-325A-EE4D-45EB11702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586" y="2373362"/>
                <a:ext cx="48167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/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4AA93CFC-917F-36A5-6572-ED580C5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5771" y="2373361"/>
                <a:ext cx="49116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/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30AF856B-6BAB-934D-565E-F0FFCDCD30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83" y="2373361"/>
                <a:ext cx="491160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/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25BF529A-F4A5-24D0-8CBC-E750513C2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389" y="2370445"/>
                <a:ext cx="49116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/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7B956515-6FBD-8645-2263-E13143AF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263" y="2373360"/>
                <a:ext cx="491160" cy="49244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/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EC0832D6-EA36-F426-9F15-6B00BB462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06091" y="2370442"/>
                <a:ext cx="855812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91FB4CC-FDCE-EC24-EF45-80A52CCDE784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03634" y="2619585"/>
            <a:ext cx="101535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4802106D-150D-D965-67FA-4C5B72D16E5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000654" y="2619584"/>
            <a:ext cx="962932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3F4A8516-DD39-8D19-F2CC-DB42709E96AC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3445256" y="2619583"/>
            <a:ext cx="91051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2E33854A-E7E7-5E25-5689-D75368FB06C4}"/>
              </a:ext>
            </a:extLst>
          </p:cNvPr>
          <p:cNvSpPr txBox="1"/>
          <p:nvPr/>
        </p:nvSpPr>
        <p:spPr>
          <a:xfrm>
            <a:off x="567116" y="2281031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74D9E516-7A09-AE66-14C0-6301D5324E03}"/>
              </a:ext>
            </a:extLst>
          </p:cNvPr>
          <p:cNvSpPr txBox="1"/>
          <p:nvPr/>
        </p:nvSpPr>
        <p:spPr>
          <a:xfrm>
            <a:off x="2000470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E391E834-AC3A-53D8-1E10-C606EF640691}"/>
              </a:ext>
            </a:extLst>
          </p:cNvPr>
          <p:cNvSpPr txBox="1"/>
          <p:nvPr/>
        </p:nvSpPr>
        <p:spPr>
          <a:xfrm>
            <a:off x="3456903" y="2281030"/>
            <a:ext cx="1058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Depth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698640E9-1850-7692-EA5E-2BD7DB5172E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4846931" y="2619583"/>
            <a:ext cx="10153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5FFBA14-E66D-6CEA-940A-EF783B775756}"/>
              </a:ext>
            </a:extLst>
          </p:cNvPr>
          <p:cNvCxnSpPr>
            <a:cxnSpLocks/>
            <a:stCxn id="13" idx="3"/>
            <a:endCxn id="10" idx="1"/>
          </p:cNvCxnSpPr>
          <p:nvPr/>
        </p:nvCxnSpPr>
        <p:spPr>
          <a:xfrm>
            <a:off x="7606604" y="2616663"/>
            <a:ext cx="1270659" cy="29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8439AAD8-4CD6-A728-C043-B21157EF4137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 flipV="1">
            <a:off x="9368423" y="2616667"/>
            <a:ext cx="729966" cy="29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E039876D-853A-224C-E5EA-BBB501444978}"/>
              </a:ext>
            </a:extLst>
          </p:cNvPr>
          <p:cNvCxnSpPr>
            <a:cxnSpLocks/>
            <a:stCxn id="9" idx="3"/>
            <a:endCxn id="12" idx="1"/>
          </p:cNvCxnSpPr>
          <p:nvPr/>
        </p:nvCxnSpPr>
        <p:spPr>
          <a:xfrm flipV="1">
            <a:off x="10589549" y="2616664"/>
            <a:ext cx="616542" cy="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33CEC8D3-4A7B-87A4-0881-5D0501A84CE3}"/>
              </a:ext>
            </a:extLst>
          </p:cNvPr>
          <p:cNvSpPr txBox="1"/>
          <p:nvPr/>
        </p:nvSpPr>
        <p:spPr>
          <a:xfrm>
            <a:off x="4884812" y="2281030"/>
            <a:ext cx="92365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BN+SiLU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83311776-AE61-6D85-7070-46FE30F5B3C1}"/>
              </a:ext>
            </a:extLst>
          </p:cNvPr>
          <p:cNvSpPr txBox="1"/>
          <p:nvPr/>
        </p:nvSpPr>
        <p:spPr>
          <a:xfrm>
            <a:off x="7767560" y="2281030"/>
            <a:ext cx="8883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1*1 Conv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10FFBBAB-DD4E-DAFD-594F-C267A1663BD2}"/>
              </a:ext>
            </a:extLst>
          </p:cNvPr>
          <p:cNvSpPr txBox="1"/>
          <p:nvPr/>
        </p:nvSpPr>
        <p:spPr>
          <a:xfrm>
            <a:off x="9484007" y="2279570"/>
            <a:ext cx="4347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BN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/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+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𝒙</m:t>
                    </m:r>
                  </m:oMath>
                </a14:m>
                <a:endParaRPr lang="zh-CN" alt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FD8BC044-055F-9141-FA03-BEA006298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23931" y="2216553"/>
                <a:ext cx="502638" cy="369332"/>
              </a:xfrm>
              <a:prstGeom prst="rect">
                <a:avLst/>
              </a:prstGeom>
              <a:blipFill>
                <a:blip r:embed="rId10"/>
                <a:stretch>
                  <a:fillRect l="-10976" t="-10000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文本框 1">
            <a:extLst>
              <a:ext uri="{FF2B5EF4-FFF2-40B4-BE49-F238E27FC236}">
                <a16:creationId xmlns:a16="http://schemas.microsoft.com/office/drawing/2014/main" id="{40162241-8C9D-29B9-65FC-99D5B516B745}"/>
              </a:ext>
            </a:extLst>
          </p:cNvPr>
          <p:cNvSpPr txBox="1"/>
          <p:nvPr/>
        </p:nvSpPr>
        <p:spPr>
          <a:xfrm>
            <a:off x="621650" y="2650363"/>
            <a:ext cx="7425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FF602C1-D462-DE21-3157-DB580BA4A8CA}"/>
              </a:ext>
            </a:extLst>
          </p:cNvPr>
          <p:cNvSpPr txBox="1"/>
          <p:nvPr/>
        </p:nvSpPr>
        <p:spPr>
          <a:xfrm>
            <a:off x="7763354" y="2650363"/>
            <a:ext cx="9508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Compress</a:t>
            </a:r>
            <a:endParaRPr lang="zh-CN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/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CN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B637C0F5-2025-23A7-6916-580BE79F37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5444" y="2370441"/>
                <a:ext cx="491160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429E51C-7514-7A8E-3725-84CBD336C239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6353443" y="2616663"/>
            <a:ext cx="762001" cy="29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AF025FBE-CFA5-3ABB-4F6D-3ED25BE0CB65}"/>
              </a:ext>
            </a:extLst>
          </p:cNvPr>
          <p:cNvSpPr txBox="1"/>
          <p:nvPr/>
        </p:nvSpPr>
        <p:spPr>
          <a:xfrm>
            <a:off x="6456419" y="2278108"/>
            <a:ext cx="3930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5292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9819346-BEE2-8251-A406-29924E74C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67451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75527326-7FF0-5B69-AF4C-942584680F6D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D86449E-0611-6C01-8888-2F052D0AB091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B7167AE-BE1B-220E-DF00-0A0FB00FA5B1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E9EABCC-14BE-7D3D-DDE6-A5C1EF397DC3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35E18F7-CD0A-351E-2B3F-E562E3BC9BF1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DD44AC9-F9AA-7F75-B1EC-104F4F2FD3C6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3A6635E-1CCF-1C59-C047-413DA8838A1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99746F6B-EF17-9DE2-FFCB-851F9989612A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A375340F-895C-EE7E-2E56-C24B9C9160F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7928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0310-5D12-19D7-AEEA-C6D447CB0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2BC7C66-54FC-7260-3602-8A3B846754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209686"/>
              </p:ext>
            </p:extLst>
          </p:nvPr>
        </p:nvGraphicFramePr>
        <p:xfrm>
          <a:off x="376238" y="897463"/>
          <a:ext cx="4267200" cy="42820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5273874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50016528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267750499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20699995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815613397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399421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717705308"/>
                    </a:ext>
                  </a:extLst>
                </a:gridCol>
              </a:tblGrid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82089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2465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96590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8723882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6258964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9203978"/>
                  </a:ext>
                </a:extLst>
              </a:tr>
              <a:tr h="611717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6771733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6F302B1C-B462-2EFB-F73B-D03E8A4657A1}"/>
              </a:ext>
            </a:extLst>
          </p:cNvPr>
          <p:cNvSpPr/>
          <p:nvPr/>
        </p:nvSpPr>
        <p:spPr>
          <a:xfrm>
            <a:off x="87947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C066652-1BDE-888E-D756-007FFD908D0A}"/>
              </a:ext>
            </a:extLst>
          </p:cNvPr>
          <p:cNvSpPr/>
          <p:nvPr/>
        </p:nvSpPr>
        <p:spPr>
          <a:xfrm>
            <a:off x="79819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D7184D3-58CB-AC3B-0763-62D405A2A10A}"/>
              </a:ext>
            </a:extLst>
          </p:cNvPr>
          <p:cNvSpPr/>
          <p:nvPr/>
        </p:nvSpPr>
        <p:spPr>
          <a:xfrm>
            <a:off x="96075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920671-C28E-620B-17FE-FA214FC2B430}"/>
              </a:ext>
            </a:extLst>
          </p:cNvPr>
          <p:cNvSpPr/>
          <p:nvPr/>
        </p:nvSpPr>
        <p:spPr>
          <a:xfrm>
            <a:off x="104203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38A936D-C85B-A0D0-0B08-DAF9060479A2}"/>
              </a:ext>
            </a:extLst>
          </p:cNvPr>
          <p:cNvSpPr/>
          <p:nvPr/>
        </p:nvSpPr>
        <p:spPr>
          <a:xfrm>
            <a:off x="7169150" y="2851147"/>
            <a:ext cx="590550" cy="3746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D4D400F-A14D-69A0-25C7-55CC2BCA4D35}"/>
              </a:ext>
            </a:extLst>
          </p:cNvPr>
          <p:cNvSpPr txBox="1"/>
          <p:nvPr/>
        </p:nvSpPr>
        <p:spPr>
          <a:xfrm>
            <a:off x="11118850" y="2746084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3EAB85-1D86-623E-DC5A-D7279B12E3CA}"/>
              </a:ext>
            </a:extLst>
          </p:cNvPr>
          <p:cNvSpPr txBox="1"/>
          <p:nvPr/>
        </p:nvSpPr>
        <p:spPr>
          <a:xfrm>
            <a:off x="6539934" y="2746083"/>
            <a:ext cx="51809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…</a:t>
            </a:r>
            <a:endParaRPr lang="zh-CN" altLang="en-US" b="1" dirty="0"/>
          </a:p>
        </p:txBody>
      </p: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BE8B2EC3-97FB-4432-B673-67A6ADA9EC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8541771" y="243839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BD8C96D-10BA-DA7E-2E32-6D1292D66762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604375" y="2444747"/>
            <a:ext cx="12700" cy="812800"/>
          </a:xfrm>
          <a:prstGeom prst="bentConnector3">
            <a:avLst>
              <a:gd name="adj1" fmla="val 41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5780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C0E1EA-A59B-31DE-4EF1-F806F09A5F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375217A5-18BB-001C-2610-E5723D7049AF}"/>
              </a:ext>
            </a:extLst>
          </p:cNvPr>
          <p:cNvSpPr/>
          <p:nvPr/>
        </p:nvSpPr>
        <p:spPr>
          <a:xfrm>
            <a:off x="439157" y="26157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09617DF-AC0A-C33D-6CAA-899A04BA852F}"/>
              </a:ext>
            </a:extLst>
          </p:cNvPr>
          <p:cNvSpPr/>
          <p:nvPr/>
        </p:nvSpPr>
        <p:spPr>
          <a:xfrm>
            <a:off x="439156" y="31703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/>
              <p:nvPr/>
            </p:nvSpPr>
            <p:spPr>
              <a:xfrm>
                <a:off x="1088475" y="32402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E7EDE7D-11F5-6780-1DDB-9F07170BE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475" y="32402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4390" r="-4878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AA803886-0176-0ABE-6078-E9A3063D2BF4}"/>
              </a:ext>
            </a:extLst>
          </p:cNvPr>
          <p:cNvSpPr/>
          <p:nvPr/>
        </p:nvSpPr>
        <p:spPr>
          <a:xfrm>
            <a:off x="2314684" y="26157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9B149C3-2C65-B673-B471-496A01D4BEE3}"/>
              </a:ext>
            </a:extLst>
          </p:cNvPr>
          <p:cNvSpPr/>
          <p:nvPr/>
        </p:nvSpPr>
        <p:spPr>
          <a:xfrm>
            <a:off x="2838379" y="26157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/>
              <p:nvPr/>
            </p:nvSpPr>
            <p:spPr>
              <a:xfrm>
                <a:off x="2926863" y="32793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65E50C55-B424-C59A-9B91-D07D694E01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863" y="32793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DA4A57B8-DFDD-6057-7EB0-7A6C30389957}"/>
              </a:ext>
            </a:extLst>
          </p:cNvPr>
          <p:cNvSpPr txBox="1"/>
          <p:nvPr/>
        </p:nvSpPr>
        <p:spPr>
          <a:xfrm>
            <a:off x="1028269" y="27038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764B6F3-87CD-2E92-F8DB-BB8C8CA298FF}"/>
              </a:ext>
            </a:extLst>
          </p:cNvPr>
          <p:cNvSpPr txBox="1"/>
          <p:nvPr/>
        </p:nvSpPr>
        <p:spPr>
          <a:xfrm>
            <a:off x="1002875" y="36667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6B3E686-4729-1556-4D1A-BF983A94213C}"/>
              </a:ext>
            </a:extLst>
          </p:cNvPr>
          <p:cNvSpPr txBox="1"/>
          <p:nvPr/>
        </p:nvSpPr>
        <p:spPr>
          <a:xfrm>
            <a:off x="3271706" y="32366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E12E1CF0-0E48-604E-4F8E-A6725C1E315B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96A812F-6417-6495-3DAF-8631AF35288F}"/>
              </a:ext>
            </a:extLst>
          </p:cNvPr>
          <p:cNvSpPr/>
          <p:nvPr/>
        </p:nvSpPr>
        <p:spPr>
          <a:xfrm>
            <a:off x="5372708" y="25912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37BEEFF-8625-22B8-69AC-535051099EB9}"/>
              </a:ext>
            </a:extLst>
          </p:cNvPr>
          <p:cNvSpPr/>
          <p:nvPr/>
        </p:nvSpPr>
        <p:spPr>
          <a:xfrm>
            <a:off x="6530975" y="24015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94C7991A-F756-0EE4-6989-B263AB8596EF}"/>
              </a:ext>
            </a:extLst>
          </p:cNvPr>
          <p:cNvSpPr/>
          <p:nvPr/>
        </p:nvSpPr>
        <p:spPr>
          <a:xfrm>
            <a:off x="7355511" y="25604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CE47834-2958-103C-111F-B1E917D64D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5180934-5ABF-843C-93B6-3F60410AE8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1AB5122-D481-BCC9-489C-3063EF6BE0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/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2B6C836-855C-EBAC-8C06-ED6582374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26089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/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219921E-DF6B-3E95-CBFC-C9EA7897E2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26089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12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/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24E1401-109F-B0E4-07C7-A71EDB740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25309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/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D6378D45-D92C-1FBB-6ADB-1AA717A9C9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947" y="25825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35248977-6680-37DC-D01C-1A280B418B72}"/>
              </a:ext>
            </a:extLst>
          </p:cNvPr>
          <p:cNvSpPr/>
          <p:nvPr/>
        </p:nvSpPr>
        <p:spPr>
          <a:xfrm>
            <a:off x="5234867" y="34619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A05D02C8-91A4-3037-FDFB-827C99F6E70B}"/>
              </a:ext>
            </a:extLst>
          </p:cNvPr>
          <p:cNvSpPr/>
          <p:nvPr/>
        </p:nvSpPr>
        <p:spPr>
          <a:xfrm>
            <a:off x="5372708" y="37356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40A8CD9-B833-1A92-2A16-73E2A0B3C8E3}"/>
              </a:ext>
            </a:extLst>
          </p:cNvPr>
          <p:cNvSpPr/>
          <p:nvPr/>
        </p:nvSpPr>
        <p:spPr>
          <a:xfrm>
            <a:off x="6530975" y="35459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7CDB44AD-A166-CF9F-C7AC-81B26DABBA07}"/>
              </a:ext>
            </a:extLst>
          </p:cNvPr>
          <p:cNvSpPr/>
          <p:nvPr/>
        </p:nvSpPr>
        <p:spPr>
          <a:xfrm>
            <a:off x="7355511" y="37048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/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F15174FF-46E5-E1F4-A3F3-C5F0271062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7571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/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2FEFA5A4-E7FF-A39B-07AF-A240F2A36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37533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/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33DAC0FB-7738-AC4F-08FD-99867EE42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91" y="37533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/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890B2F83-6699-D2F9-0AE5-EA956EE275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8470" y="36754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/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DFD546ED-5356-EDA7-F39B-F51DBD2B6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6012" y="36703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58522F03-45C9-F719-C26D-72735B48533A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7A5B484-9FB6-0D6F-86C7-795FB0760C99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/>
              <p:nvPr/>
            </p:nvSpPr>
            <p:spPr>
              <a:xfrm>
                <a:off x="2067709" y="3201195"/>
                <a:ext cx="19396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8606EB29-863C-A104-46E5-44C94CE93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7709" y="3201195"/>
                <a:ext cx="193963" cy="307777"/>
              </a:xfrm>
              <a:prstGeom prst="rect">
                <a:avLst/>
              </a:prstGeom>
              <a:blipFill>
                <a:blip r:embed="rId16"/>
                <a:stretch>
                  <a:fillRect l="-12500" r="-156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B4D98B58-264B-32C6-AC68-F02553C77F0A}"/>
              </a:ext>
            </a:extLst>
          </p:cNvPr>
          <p:cNvSpPr txBox="1"/>
          <p:nvPr/>
        </p:nvSpPr>
        <p:spPr>
          <a:xfrm>
            <a:off x="2316949" y="32418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E2E0ECAE-A12C-624D-4DBC-B3D41E43AAB8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/>
              <p:nvPr/>
            </p:nvSpPr>
            <p:spPr>
              <a:xfrm>
                <a:off x="10534852" y="3161218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372D1B3-7429-083C-2432-AC07B6F48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852" y="3161218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4624" t="-200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/>
              <p:nvPr/>
            </p:nvSpPr>
            <p:spPr>
              <a:xfrm>
                <a:off x="1705327" y="17833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9260C36F-7F65-8BB5-B7DA-6F3454B05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327" y="17833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BBACBED6-BADD-DA22-16BA-D7FCE3FA2D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3286BD0E-0100-502D-3109-F9B89A97A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7E72985-62E7-6134-0994-3AC82FD3A982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F81FA3FE-0677-0598-926F-C5E66F00F98C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0" name="左大括号 109">
            <a:extLst>
              <a:ext uri="{FF2B5EF4-FFF2-40B4-BE49-F238E27FC236}">
                <a16:creationId xmlns:a16="http://schemas.microsoft.com/office/drawing/2014/main" id="{1F85E10F-DEA1-3335-3129-72D0C71E3EBF}"/>
              </a:ext>
            </a:extLst>
          </p:cNvPr>
          <p:cNvSpPr/>
          <p:nvPr/>
        </p:nvSpPr>
        <p:spPr>
          <a:xfrm rot="5400000" flipH="1">
            <a:off x="299021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/>
              <p:nvPr/>
            </p:nvSpPr>
            <p:spPr>
              <a:xfrm>
                <a:off x="3002000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1" name="文本框 110">
                <a:extLst>
                  <a:ext uri="{FF2B5EF4-FFF2-40B4-BE49-F238E27FC236}">
                    <a16:creationId xmlns:a16="http://schemas.microsoft.com/office/drawing/2014/main" id="{4E507752-6FCD-E98A-21E0-2BCEE062D7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000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19355" r="-12903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" name="左大括号 111">
            <a:extLst>
              <a:ext uri="{FF2B5EF4-FFF2-40B4-BE49-F238E27FC236}">
                <a16:creationId xmlns:a16="http://schemas.microsoft.com/office/drawing/2014/main" id="{E809A715-876E-3968-3C46-5DF1C4B169E8}"/>
              </a:ext>
            </a:extLst>
          </p:cNvPr>
          <p:cNvSpPr/>
          <p:nvPr/>
        </p:nvSpPr>
        <p:spPr>
          <a:xfrm flipH="1">
            <a:off x="3952370" y="2605361"/>
            <a:ext cx="147164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/>
              <p:nvPr/>
            </p:nvSpPr>
            <p:spPr>
              <a:xfrm>
                <a:off x="4141411" y="324856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3" name="文本框 112">
                <a:extLst>
                  <a:ext uri="{FF2B5EF4-FFF2-40B4-BE49-F238E27FC236}">
                    <a16:creationId xmlns:a16="http://schemas.microsoft.com/office/drawing/2014/main" id="{879BAFE9-819E-8081-319E-5FA85E233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411" y="3248561"/>
                <a:ext cx="159595" cy="215444"/>
              </a:xfrm>
              <a:prstGeom prst="rect">
                <a:avLst/>
              </a:prstGeom>
              <a:blipFill>
                <a:blip r:embed="rId22"/>
                <a:stretch>
                  <a:fillRect l="-22222" r="-18519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4" name="左大括号 113">
            <a:extLst>
              <a:ext uri="{FF2B5EF4-FFF2-40B4-BE49-F238E27FC236}">
                <a16:creationId xmlns:a16="http://schemas.microsoft.com/office/drawing/2014/main" id="{C22AC382-F5E6-5D25-3E62-801DFCAF195C}"/>
              </a:ext>
            </a:extLst>
          </p:cNvPr>
          <p:cNvSpPr/>
          <p:nvPr/>
        </p:nvSpPr>
        <p:spPr>
          <a:xfrm rot="5400000" flipH="1">
            <a:off x="1120384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/>
              <p:nvPr/>
            </p:nvSpPr>
            <p:spPr>
              <a:xfrm>
                <a:off x="1132172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5" name="文本框 114">
                <a:extLst>
                  <a:ext uri="{FF2B5EF4-FFF2-40B4-BE49-F238E27FC236}">
                    <a16:creationId xmlns:a16="http://schemas.microsoft.com/office/drawing/2014/main" id="{4B7A6D16-F129-55BA-19BC-40D7749C6F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72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66E103F0-F97B-0463-2617-FE49EFD450C0}"/>
              </a:ext>
            </a:extLst>
          </p:cNvPr>
          <p:cNvSpPr/>
          <p:nvPr/>
        </p:nvSpPr>
        <p:spPr>
          <a:xfrm>
            <a:off x="191319" y="2615761"/>
            <a:ext cx="202215" cy="1481045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/>
              <p:nvPr/>
            </p:nvSpPr>
            <p:spPr>
              <a:xfrm>
                <a:off x="46071" y="3253551"/>
                <a:ext cx="15959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CF5AC35E-F3C7-6BE4-19AC-4BF3DA5B1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" y="3253551"/>
                <a:ext cx="159595" cy="215444"/>
              </a:xfrm>
              <a:prstGeom prst="rect">
                <a:avLst/>
              </a:prstGeom>
              <a:blipFill>
                <a:blip r:embed="rId23"/>
                <a:stretch>
                  <a:fillRect l="-26923" r="-19231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76AE12D2-F7F9-5669-5DE5-E87FFAB9D68C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F9739D67-4590-3768-ADF1-179CEE7A7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85499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98C474D0-77AB-51FF-17FB-30249B74BD89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641EC711-FD87-06E5-C949-48DE3E8683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21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633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5205C-B9D2-54E0-B67A-1B20312F1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2">
            <a:extLst>
              <a:ext uri="{FF2B5EF4-FFF2-40B4-BE49-F238E27FC236}">
                <a16:creationId xmlns:a16="http://schemas.microsoft.com/office/drawing/2014/main" id="{A5D6429A-9899-18DB-B479-52639AA4FDD3}"/>
              </a:ext>
            </a:extLst>
          </p:cNvPr>
          <p:cNvSpPr/>
          <p:nvPr/>
        </p:nvSpPr>
        <p:spPr>
          <a:xfrm>
            <a:off x="5234867" y="23175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4AB9C959-0DC1-7C50-67D2-F8A8A28E860C}"/>
              </a:ext>
            </a:extLst>
          </p:cNvPr>
          <p:cNvSpPr/>
          <p:nvPr/>
        </p:nvSpPr>
        <p:spPr>
          <a:xfrm>
            <a:off x="5336381" y="2591257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AEE4F61D-F576-5131-8023-9A9FD41DE564}"/>
              </a:ext>
            </a:extLst>
          </p:cNvPr>
          <p:cNvSpPr/>
          <p:nvPr/>
        </p:nvSpPr>
        <p:spPr>
          <a:xfrm>
            <a:off x="7197529" y="2560417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/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ADBC372A-1622-92D1-0F9D-6B9E0530F9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2641935"/>
                <a:ext cx="420500" cy="246221"/>
              </a:xfrm>
              <a:prstGeom prst="rect">
                <a:avLst/>
              </a:prstGeom>
              <a:blipFill>
                <a:blip r:embed="rId2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/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8CC84ADE-9DA1-1EF1-5869-4C4D19413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83" y="3692577"/>
                <a:ext cx="422103" cy="246221"/>
              </a:xfrm>
              <a:prstGeom prst="rect">
                <a:avLst/>
              </a:prstGeom>
              <a:blipFill>
                <a:blip r:embed="rId3"/>
                <a:stretch>
                  <a:fillRect l="-10145" r="-2899" b="-1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/>
              <p:nvPr/>
            </p:nvSpPr>
            <p:spPr>
              <a:xfrm>
                <a:off x="5642788" y="2612745"/>
                <a:ext cx="1888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8271D36C-19A3-F015-0D37-22037F48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2612745"/>
                <a:ext cx="188834" cy="184666"/>
              </a:xfrm>
              <a:prstGeom prst="rect">
                <a:avLst/>
              </a:prstGeom>
              <a:blipFill>
                <a:blip r:embed="rId4"/>
                <a:stretch>
                  <a:fillRect l="-19355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/>
              <p:nvPr/>
            </p:nvSpPr>
            <p:spPr>
              <a:xfrm>
                <a:off x="7288082" y="2613259"/>
                <a:ext cx="124367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8298CD20-5F23-5F87-64FD-A87885BCC4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82" y="2613259"/>
                <a:ext cx="1243674" cy="184666"/>
              </a:xfrm>
              <a:prstGeom prst="rect">
                <a:avLst/>
              </a:prstGeom>
              <a:blipFill>
                <a:blip r:embed="rId5"/>
                <a:stretch>
                  <a:fillRect l="-245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60F1777D-7899-0BB0-279F-9330717AD561}"/>
              </a:ext>
            </a:extLst>
          </p:cNvPr>
          <p:cNvSpPr txBox="1"/>
          <p:nvPr/>
        </p:nvSpPr>
        <p:spPr>
          <a:xfrm>
            <a:off x="6597447" y="30592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BBAD44A-99F0-B3E1-BA64-1691DB571A70}"/>
              </a:ext>
            </a:extLst>
          </p:cNvPr>
          <p:cNvSpPr txBox="1"/>
          <p:nvPr/>
        </p:nvSpPr>
        <p:spPr>
          <a:xfrm>
            <a:off x="6597447" y="42441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D0D196F5-9E92-E68C-7B3A-2CE5A3013EB5}"/>
              </a:ext>
            </a:extLst>
          </p:cNvPr>
          <p:cNvSpPr/>
          <p:nvPr/>
        </p:nvSpPr>
        <p:spPr>
          <a:xfrm>
            <a:off x="10156087" y="2508430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/>
              <p:nvPr/>
            </p:nvSpPr>
            <p:spPr>
              <a:xfrm>
                <a:off x="10534852" y="3161218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16D92EAC-EF8E-266F-67F2-242EDDF3C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34852" y="3161218"/>
                <a:ext cx="1051890" cy="307777"/>
              </a:xfrm>
              <a:prstGeom prst="rect">
                <a:avLst/>
              </a:prstGeom>
              <a:blipFill>
                <a:blip r:embed="rId6"/>
                <a:stretch>
                  <a:fillRect l="-4624" t="-200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/>
              <p:nvPr/>
            </p:nvSpPr>
            <p:spPr>
              <a:xfrm>
                <a:off x="6571218" y="17833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356F6B7-F8A9-93A6-0DB4-4C952D7D5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1218" y="1783347"/>
                <a:ext cx="724557" cy="307777"/>
              </a:xfrm>
              <a:prstGeom prst="rect">
                <a:avLst/>
              </a:prstGeom>
              <a:blipFill>
                <a:blip r:embed="rId7"/>
                <a:stretch>
                  <a:fillRect l="-7563" r="-6723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/>
              <p:nvPr/>
            </p:nvSpPr>
            <p:spPr>
              <a:xfrm>
                <a:off x="10595918" y="17833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057CD1D-1CBD-C112-F34C-FBE98ECDF0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5918" y="1783347"/>
                <a:ext cx="612347" cy="307777"/>
              </a:xfrm>
              <a:prstGeom prst="rect">
                <a:avLst/>
              </a:prstGeom>
              <a:blipFill>
                <a:blip r:embed="rId8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EDBB352C-BA54-96B0-CB96-3D880579CC21}"/>
              </a:ext>
            </a:extLst>
          </p:cNvPr>
          <p:cNvCxnSpPr>
            <a:cxnSpLocks/>
          </p:cNvCxnSpPr>
          <p:nvPr/>
        </p:nvCxnSpPr>
        <p:spPr>
          <a:xfrm>
            <a:off x="4401761" y="3345883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1BB086C4-8DBD-50E0-24C5-9385C7031DD7}"/>
              </a:ext>
            </a:extLst>
          </p:cNvPr>
          <p:cNvCxnSpPr>
            <a:cxnSpLocks/>
          </p:cNvCxnSpPr>
          <p:nvPr/>
        </p:nvCxnSpPr>
        <p:spPr>
          <a:xfrm>
            <a:off x="9272211" y="32900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" name="左大括号 115">
            <a:extLst>
              <a:ext uri="{FF2B5EF4-FFF2-40B4-BE49-F238E27FC236}">
                <a16:creationId xmlns:a16="http://schemas.microsoft.com/office/drawing/2014/main" id="{A939151D-05DF-A442-F5AE-C3A060FF8699}"/>
              </a:ext>
            </a:extLst>
          </p:cNvPr>
          <p:cNvSpPr/>
          <p:nvPr/>
        </p:nvSpPr>
        <p:spPr>
          <a:xfrm>
            <a:off x="1170151" y="2505999"/>
            <a:ext cx="202215" cy="161169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/>
              <p:nvPr/>
            </p:nvSpPr>
            <p:spPr>
              <a:xfrm>
                <a:off x="888019" y="3253551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7" name="文本框 116">
                <a:extLst>
                  <a:ext uri="{FF2B5EF4-FFF2-40B4-BE49-F238E27FC236}">
                    <a16:creationId xmlns:a16="http://schemas.microsoft.com/office/drawing/2014/main" id="{E9B9F0BB-5A77-BE14-5409-0D6B430570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19" y="3253551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8" name="左大括号 117">
            <a:extLst>
              <a:ext uri="{FF2B5EF4-FFF2-40B4-BE49-F238E27FC236}">
                <a16:creationId xmlns:a16="http://schemas.microsoft.com/office/drawing/2014/main" id="{0451CC80-2768-B294-9D8A-C40F0B19C161}"/>
              </a:ext>
            </a:extLst>
          </p:cNvPr>
          <p:cNvSpPr/>
          <p:nvPr/>
        </p:nvSpPr>
        <p:spPr>
          <a:xfrm rot="5400000" flipH="1">
            <a:off x="10856172" y="3528592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/>
              <p:nvPr/>
            </p:nvSpPr>
            <p:spPr>
              <a:xfrm>
                <a:off x="10867960" y="4474936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9" name="文本框 118">
                <a:extLst>
                  <a:ext uri="{FF2B5EF4-FFF2-40B4-BE49-F238E27FC236}">
                    <a16:creationId xmlns:a16="http://schemas.microsoft.com/office/drawing/2014/main" id="{145F9EC3-D28C-CFD2-D378-D49BD6CF42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67960" y="4474936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0" name="左大括号 119">
            <a:extLst>
              <a:ext uri="{FF2B5EF4-FFF2-40B4-BE49-F238E27FC236}">
                <a16:creationId xmlns:a16="http://schemas.microsoft.com/office/drawing/2014/main" id="{B3C86D3C-9F41-B8BF-BF23-785A863F2599}"/>
              </a:ext>
            </a:extLst>
          </p:cNvPr>
          <p:cNvSpPr/>
          <p:nvPr/>
        </p:nvSpPr>
        <p:spPr>
          <a:xfrm flipH="1">
            <a:off x="11813034" y="2501869"/>
            <a:ext cx="147164" cy="1615824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/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21" name="文本框 120">
                <a:extLst>
                  <a:ext uri="{FF2B5EF4-FFF2-40B4-BE49-F238E27FC236}">
                    <a16:creationId xmlns:a16="http://schemas.microsoft.com/office/drawing/2014/main" id="{84CC47D8-3287-8150-4DB4-B1F818C32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0198" y="3211367"/>
                <a:ext cx="185500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: 圆角 1">
            <a:extLst>
              <a:ext uri="{FF2B5EF4-FFF2-40B4-BE49-F238E27FC236}">
                <a16:creationId xmlns:a16="http://schemas.microsoft.com/office/drawing/2014/main" id="{F1D94859-0F3B-5F19-F4D4-F382EC6845AC}"/>
              </a:ext>
            </a:extLst>
          </p:cNvPr>
          <p:cNvSpPr/>
          <p:nvPr/>
        </p:nvSpPr>
        <p:spPr>
          <a:xfrm>
            <a:off x="1475403" y="2508765"/>
            <a:ext cx="1596756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/>
              <p:nvPr/>
            </p:nvSpPr>
            <p:spPr>
              <a:xfrm>
                <a:off x="1757265" y="3119034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6B117B13-8131-4FCC-4F26-5EBEE517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265" y="3119034"/>
                <a:ext cx="1051890" cy="307777"/>
              </a:xfrm>
              <a:prstGeom prst="rect">
                <a:avLst/>
              </a:prstGeom>
              <a:blipFill>
                <a:blip r:embed="rId10"/>
                <a:stretch>
                  <a:fillRect l="-4624" t="-2000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/>
              <p:nvPr/>
            </p:nvSpPr>
            <p:spPr>
              <a:xfrm>
                <a:off x="1915234" y="1783682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5" name="文本框 14">
                <a:extLst>
                  <a:ext uri="{FF2B5EF4-FFF2-40B4-BE49-F238E27FC236}">
                    <a16:creationId xmlns:a16="http://schemas.microsoft.com/office/drawing/2014/main" id="{9788FF5B-AC5E-5B41-8071-9ECCBEA8A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234" y="1783682"/>
                <a:ext cx="612347" cy="307777"/>
              </a:xfrm>
              <a:prstGeom prst="rect">
                <a:avLst/>
              </a:prstGeom>
              <a:blipFill>
                <a:blip r:embed="rId11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左大括号 15">
            <a:extLst>
              <a:ext uri="{FF2B5EF4-FFF2-40B4-BE49-F238E27FC236}">
                <a16:creationId xmlns:a16="http://schemas.microsoft.com/office/drawing/2014/main" id="{BE5FD165-849C-37B9-E04F-B6E6BA3DA501}"/>
              </a:ext>
            </a:extLst>
          </p:cNvPr>
          <p:cNvSpPr/>
          <p:nvPr/>
        </p:nvSpPr>
        <p:spPr>
          <a:xfrm rot="5400000" flipH="1">
            <a:off x="2175488" y="3528927"/>
            <a:ext cx="215444" cy="1560132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/>
              <p:nvPr/>
            </p:nvSpPr>
            <p:spPr>
              <a:xfrm>
                <a:off x="2187276" y="4475271"/>
                <a:ext cx="185499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7" name="文本框 16">
                <a:extLst>
                  <a:ext uri="{FF2B5EF4-FFF2-40B4-BE49-F238E27FC236}">
                    <a16:creationId xmlns:a16="http://schemas.microsoft.com/office/drawing/2014/main" id="{758769E5-579A-8DC1-E195-22179E666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276" y="4475271"/>
                <a:ext cx="185499" cy="215444"/>
              </a:xfrm>
              <a:prstGeom prst="rect">
                <a:avLst/>
              </a:prstGeom>
              <a:blipFill>
                <a:blip r:embed="rId9"/>
                <a:stretch>
                  <a:fillRect l="-20000" r="-16667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箭头: 右 19">
            <a:extLst>
              <a:ext uri="{FF2B5EF4-FFF2-40B4-BE49-F238E27FC236}">
                <a16:creationId xmlns:a16="http://schemas.microsoft.com/office/drawing/2014/main" id="{7DB40380-2FA1-C827-A8F7-E6D54043BD58}"/>
              </a:ext>
            </a:extLst>
          </p:cNvPr>
          <p:cNvSpPr/>
          <p:nvPr/>
        </p:nvSpPr>
        <p:spPr>
          <a:xfrm>
            <a:off x="6295670" y="2641935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/>
              <p:nvPr/>
            </p:nvSpPr>
            <p:spPr>
              <a:xfrm>
                <a:off x="6345837" y="2390087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3DAB796E-74E3-72FC-5F8F-DCAC94D97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37" y="2390087"/>
                <a:ext cx="660437" cy="215444"/>
              </a:xfrm>
              <a:prstGeom prst="rect">
                <a:avLst/>
              </a:prstGeom>
              <a:blipFill>
                <a:blip r:embed="rId12"/>
                <a:stretch>
                  <a:fillRect l="-5556" r="-4630" b="-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F63D2119-8B4D-271D-1F49-69F09E2FCA31}"/>
              </a:ext>
            </a:extLst>
          </p:cNvPr>
          <p:cNvSpPr/>
          <p:nvPr/>
        </p:nvSpPr>
        <p:spPr>
          <a:xfrm>
            <a:off x="5234867" y="3510726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23D6AF41-13E6-94B5-E39C-0D9F00F0AF37}"/>
              </a:ext>
            </a:extLst>
          </p:cNvPr>
          <p:cNvSpPr/>
          <p:nvPr/>
        </p:nvSpPr>
        <p:spPr>
          <a:xfrm>
            <a:off x="5336381" y="3784454"/>
            <a:ext cx="873761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B6E3B912-095F-71DB-A33B-11DCC8D8E290}"/>
              </a:ext>
            </a:extLst>
          </p:cNvPr>
          <p:cNvSpPr/>
          <p:nvPr/>
        </p:nvSpPr>
        <p:spPr>
          <a:xfrm>
            <a:off x="7197529" y="3753614"/>
            <a:ext cx="1361054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/>
              <p:nvPr/>
            </p:nvSpPr>
            <p:spPr>
              <a:xfrm>
                <a:off x="5642788" y="3805942"/>
                <a:ext cx="1937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19879765-E46C-B842-73B7-9E808BBDE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788" y="3805942"/>
                <a:ext cx="193706" cy="184666"/>
              </a:xfrm>
              <a:prstGeom prst="rect">
                <a:avLst/>
              </a:prstGeom>
              <a:blipFill>
                <a:blip r:embed="rId13"/>
                <a:stretch>
                  <a:fillRect l="-16129" r="-64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/>
              <p:nvPr/>
            </p:nvSpPr>
            <p:spPr>
              <a:xfrm>
                <a:off x="7288082" y="3806456"/>
                <a:ext cx="128054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softmax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967FE786-9840-53FD-59F6-FD8CD15B0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082" y="3806456"/>
                <a:ext cx="1280542" cy="184666"/>
              </a:xfrm>
              <a:prstGeom prst="rect">
                <a:avLst/>
              </a:prstGeom>
              <a:blipFill>
                <a:blip r:embed="rId14"/>
                <a:stretch>
                  <a:fillRect l="-952" b="-1290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箭头: 右 29">
            <a:extLst>
              <a:ext uri="{FF2B5EF4-FFF2-40B4-BE49-F238E27FC236}">
                <a16:creationId xmlns:a16="http://schemas.microsoft.com/office/drawing/2014/main" id="{B0F7F865-2DD8-409F-3EA0-77E8BED0BF33}"/>
              </a:ext>
            </a:extLst>
          </p:cNvPr>
          <p:cNvSpPr/>
          <p:nvPr/>
        </p:nvSpPr>
        <p:spPr>
          <a:xfrm>
            <a:off x="6295670" y="3835132"/>
            <a:ext cx="806805" cy="145611"/>
          </a:xfrm>
          <a:prstGeom prst="rightArrow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/>
              <p:nvPr/>
            </p:nvSpPr>
            <p:spPr>
              <a:xfrm>
                <a:off x="6345837" y="3583284"/>
                <a:ext cx="660437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87601C21-F317-9386-10B6-B7AE56BCB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5837" y="3583284"/>
                <a:ext cx="660437" cy="215444"/>
              </a:xfrm>
              <a:prstGeom prst="rect">
                <a:avLst/>
              </a:prstGeom>
              <a:blipFill>
                <a:blip r:embed="rId15"/>
                <a:stretch>
                  <a:fillRect l="-5556" r="-4630" b="-571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68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A975E-3DF0-74CA-9708-C9092BC46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F78E410D-A160-6D06-F824-603150D222E4}"/>
              </a:ext>
            </a:extLst>
          </p:cNvPr>
          <p:cNvSpPr/>
          <p:nvPr/>
        </p:nvSpPr>
        <p:spPr>
          <a:xfrm>
            <a:off x="290567" y="1206062"/>
            <a:ext cx="1576636" cy="1481044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D765AF9D-7DB9-E882-6AF3-21F9576884F5}"/>
              </a:ext>
            </a:extLst>
          </p:cNvPr>
          <p:cNvSpPr/>
          <p:nvPr/>
        </p:nvSpPr>
        <p:spPr>
          <a:xfrm>
            <a:off x="290566" y="1760649"/>
            <a:ext cx="1576636" cy="37846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/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06AE5D2-4D2D-F220-EAC9-6989C4C8B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885" y="1830552"/>
                <a:ext cx="255583" cy="246221"/>
              </a:xfrm>
              <a:prstGeom prst="rect">
                <a:avLst/>
              </a:prstGeom>
              <a:blipFill>
                <a:blip r:embed="rId2"/>
                <a:stretch>
                  <a:fillRect l="-21429" r="-2381" b="-268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E01B8ED-9A7E-732D-7800-603CC3011B56}"/>
              </a:ext>
            </a:extLst>
          </p:cNvPr>
          <p:cNvSpPr/>
          <p:nvPr/>
        </p:nvSpPr>
        <p:spPr>
          <a:xfrm>
            <a:off x="2467084" y="1206061"/>
            <a:ext cx="1560133" cy="1481045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70D63DCD-9A28-6488-30BB-0042BB080256}"/>
              </a:ext>
            </a:extLst>
          </p:cNvPr>
          <p:cNvSpPr/>
          <p:nvPr/>
        </p:nvSpPr>
        <p:spPr>
          <a:xfrm>
            <a:off x="2990779" y="1206062"/>
            <a:ext cx="448414" cy="1481044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/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D2DF5F4-6A8E-0CF9-3470-A3070DB749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263" y="1869642"/>
                <a:ext cx="313932" cy="287579"/>
              </a:xfrm>
              <a:prstGeom prst="rect">
                <a:avLst/>
              </a:prstGeom>
              <a:blipFill>
                <a:blip r:embed="rId3"/>
                <a:stretch>
                  <a:fillRect l="-11538" r="-1923" b="-255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09F7E989-5A2B-028A-7DD5-F511294EACFA}"/>
              </a:ext>
            </a:extLst>
          </p:cNvPr>
          <p:cNvSpPr txBox="1"/>
          <p:nvPr/>
        </p:nvSpPr>
        <p:spPr>
          <a:xfrm>
            <a:off x="879679" y="1294123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3E2AA960-0C7C-303F-FF7E-34D275EFD321}"/>
              </a:ext>
            </a:extLst>
          </p:cNvPr>
          <p:cNvSpPr txBox="1"/>
          <p:nvPr/>
        </p:nvSpPr>
        <p:spPr>
          <a:xfrm>
            <a:off x="854285" y="2257052"/>
            <a:ext cx="393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14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7520BE0-51CF-1390-C1D6-18BB2BEACD55}"/>
              </a:ext>
            </a:extLst>
          </p:cNvPr>
          <p:cNvSpPr txBox="1"/>
          <p:nvPr/>
        </p:nvSpPr>
        <p:spPr>
          <a:xfrm>
            <a:off x="3424106" y="1826933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5A4DFE92-C924-FC5B-6A61-81AC903EC741}"/>
              </a:ext>
            </a:extLst>
          </p:cNvPr>
          <p:cNvSpPr/>
          <p:nvPr/>
        </p:nvSpPr>
        <p:spPr>
          <a:xfrm>
            <a:off x="5387267" y="907829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2D99CF63-86BB-A388-0001-E341BF247E57}"/>
              </a:ext>
            </a:extLst>
          </p:cNvPr>
          <p:cNvSpPr/>
          <p:nvPr/>
        </p:nvSpPr>
        <p:spPr>
          <a:xfrm>
            <a:off x="5525108" y="1181557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1A710B6C-2F74-45E1-E237-DD5F0EA6CCD8}"/>
              </a:ext>
            </a:extLst>
          </p:cNvPr>
          <p:cNvSpPr/>
          <p:nvPr/>
        </p:nvSpPr>
        <p:spPr>
          <a:xfrm>
            <a:off x="6683375" y="991860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5ECC1EC-5EF0-E466-86A6-56DBFC860E10}"/>
              </a:ext>
            </a:extLst>
          </p:cNvPr>
          <p:cNvSpPr/>
          <p:nvPr/>
        </p:nvSpPr>
        <p:spPr>
          <a:xfrm>
            <a:off x="7507911" y="1150717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/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76C10012-3E05-26FA-B10A-0D1D39660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1232235"/>
                <a:ext cx="420500" cy="246221"/>
              </a:xfrm>
              <a:prstGeom prst="rect">
                <a:avLst/>
              </a:prstGeom>
              <a:blipFill>
                <a:blip r:embed="rId4"/>
                <a:stretch>
                  <a:fillRect l="-10145" r="-1449" b="-121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/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b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SM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600" b="0" i="0" smtClean="0">
                              <a:latin typeface="Cambria Math" panose="02040503050406030204" pitchFamily="18" charset="0"/>
                            </a:rPr>
                            <m:t>k</m:t>
                          </m:r>
                        </m:sub>
                      </m:sSub>
                    </m:oMath>
                  </m:oMathPara>
                </a14:m>
                <a:endParaRPr lang="zh-CN" altLang="en-US" sz="16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DE8293E5-C0A6-44D5-F6F0-93C9F93F10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583" y="2282877"/>
                <a:ext cx="422103" cy="246221"/>
              </a:xfrm>
              <a:prstGeom prst="rect">
                <a:avLst/>
              </a:prstGeom>
              <a:blipFill>
                <a:blip r:embed="rId5"/>
                <a:stretch>
                  <a:fillRect l="-10145" r="-2899" b="-146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/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27E79A1B-65CF-C0C1-42DB-7952D8F23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1203045"/>
                <a:ext cx="213135" cy="184666"/>
              </a:xfrm>
              <a:prstGeom prst="rect">
                <a:avLst/>
              </a:prstGeom>
              <a:blipFill>
                <a:blip r:embed="rId6"/>
                <a:stretch>
                  <a:fillRect l="-20000" r="-2857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/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0E427D18-C8EF-B252-331C-46BBCD46DE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1199235"/>
                <a:ext cx="235898" cy="188513"/>
              </a:xfrm>
              <a:prstGeom prst="rect">
                <a:avLst/>
              </a:prstGeom>
              <a:blipFill>
                <a:blip r:embed="rId7"/>
                <a:stretch>
                  <a:fillRect l="-15385" t="-3226" b="-161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/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299AEA9D-9644-C481-9EE3-FA85442104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1199235"/>
                <a:ext cx="985719" cy="199606"/>
              </a:xfrm>
              <a:prstGeom prst="rect">
                <a:avLst/>
              </a:prstGeom>
              <a:blipFill>
                <a:blip r:embed="rId8"/>
                <a:stretch>
                  <a:fillRect l="-3106" r="-621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/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ECA15FF3-9B6C-B8CD-D330-5CF15E6F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1121286"/>
                <a:ext cx="174728" cy="276999"/>
              </a:xfrm>
              <a:prstGeom prst="rect">
                <a:avLst/>
              </a:prstGeom>
              <a:blipFill>
                <a:blip r:embed="rId9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/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49" name="文本框 48">
                <a:extLst>
                  <a:ext uri="{FF2B5EF4-FFF2-40B4-BE49-F238E27FC236}">
                    <a16:creationId xmlns:a16="http://schemas.microsoft.com/office/drawing/2014/main" id="{4956D1DA-14B0-0197-9FB4-374DB91E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0347" y="1172837"/>
                <a:ext cx="235642" cy="276999"/>
              </a:xfrm>
              <a:prstGeom prst="rect">
                <a:avLst/>
              </a:prstGeom>
              <a:blipFill>
                <a:blip r:embed="rId10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矩形: 圆角 49">
            <a:extLst>
              <a:ext uri="{FF2B5EF4-FFF2-40B4-BE49-F238E27FC236}">
                <a16:creationId xmlns:a16="http://schemas.microsoft.com/office/drawing/2014/main" id="{5FBC627E-132D-CE59-A455-E27C162C6D1C}"/>
              </a:ext>
            </a:extLst>
          </p:cNvPr>
          <p:cNvSpPr/>
          <p:nvPr/>
        </p:nvSpPr>
        <p:spPr>
          <a:xfrm>
            <a:off x="5387267" y="2052264"/>
            <a:ext cx="3405704" cy="757069"/>
          </a:xfrm>
          <a:prstGeom prst="roundRect">
            <a:avLst>
              <a:gd name="adj" fmla="val 0"/>
            </a:avLst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矩形: 圆角 50">
            <a:extLst>
              <a:ext uri="{FF2B5EF4-FFF2-40B4-BE49-F238E27FC236}">
                <a16:creationId xmlns:a16="http://schemas.microsoft.com/office/drawing/2014/main" id="{53EC614A-29FD-789B-B4F9-0491CC92FF15}"/>
              </a:ext>
            </a:extLst>
          </p:cNvPr>
          <p:cNvSpPr/>
          <p:nvPr/>
        </p:nvSpPr>
        <p:spPr>
          <a:xfrm>
            <a:off x="5525108" y="2325992"/>
            <a:ext cx="728138" cy="23859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矩形: 圆角 51">
            <a:extLst>
              <a:ext uri="{FF2B5EF4-FFF2-40B4-BE49-F238E27FC236}">
                <a16:creationId xmlns:a16="http://schemas.microsoft.com/office/drawing/2014/main" id="{C828F6C7-039F-E36A-ADB0-ABA80D7F9F52}"/>
              </a:ext>
            </a:extLst>
          </p:cNvPr>
          <p:cNvSpPr/>
          <p:nvPr/>
        </p:nvSpPr>
        <p:spPr>
          <a:xfrm>
            <a:off x="6683375" y="2136295"/>
            <a:ext cx="283839" cy="588911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矩形: 圆角 52">
            <a:extLst>
              <a:ext uri="{FF2B5EF4-FFF2-40B4-BE49-F238E27FC236}">
                <a16:creationId xmlns:a16="http://schemas.microsoft.com/office/drawing/2014/main" id="{5E7BB045-9234-00E2-E076-BE87AA181540}"/>
              </a:ext>
            </a:extLst>
          </p:cNvPr>
          <p:cNvSpPr/>
          <p:nvPr/>
        </p:nvSpPr>
        <p:spPr>
          <a:xfrm>
            <a:off x="7507911" y="2295152"/>
            <a:ext cx="1084433" cy="295275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/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8A2D79C3-3A9E-5961-1EFC-494D890396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5188" y="2347480"/>
                <a:ext cx="191334" cy="184666"/>
              </a:xfrm>
              <a:prstGeom prst="rect">
                <a:avLst/>
              </a:prstGeom>
              <a:blipFill>
                <a:blip r:embed="rId11"/>
                <a:stretch>
                  <a:fillRect l="-25806" r="-3226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/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16D490FD-ABE1-8044-EE13-28EAC541E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2343670"/>
                <a:ext cx="235898" cy="215765"/>
              </a:xfrm>
              <a:prstGeom prst="rect">
                <a:avLst/>
              </a:prstGeom>
              <a:blipFill>
                <a:blip r:embed="rId12"/>
                <a:stretch>
                  <a:fillRect l="-15385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/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Sup>
                        <m:sSubSupPr>
                          <m:ctrlPr>
                            <a:rPr lang="en-US" altLang="zh-CN" sz="1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sz="1200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sz="1200" i="1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E19BEC9D-807E-B6CD-7EC9-801FDCA7F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591" y="2343670"/>
                <a:ext cx="943014" cy="214482"/>
              </a:xfrm>
              <a:prstGeom prst="rect">
                <a:avLst/>
              </a:prstGeom>
              <a:blipFill>
                <a:blip r:embed="rId13"/>
                <a:stretch>
                  <a:fillRect l="-2597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/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475C9634-FF3C-7ED7-AE1E-257073547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0870" y="2265721"/>
                <a:ext cx="174728" cy="276999"/>
              </a:xfrm>
              <a:prstGeom prst="rect">
                <a:avLst/>
              </a:prstGeom>
              <a:blipFill>
                <a:blip r:embed="rId14"/>
                <a:stretch>
                  <a:fillRect l="-14286" r="-142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/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755FAF5E-52EB-5133-48BC-5E02CE1DAA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8412" y="2260621"/>
                <a:ext cx="235642" cy="276999"/>
              </a:xfrm>
              <a:prstGeom prst="rect">
                <a:avLst/>
              </a:prstGeom>
              <a:blipFill>
                <a:blip r:embed="rId15"/>
                <a:stretch>
                  <a:fillRect l="-10526" r="-78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文本框 58">
            <a:extLst>
              <a:ext uri="{FF2B5EF4-FFF2-40B4-BE49-F238E27FC236}">
                <a16:creationId xmlns:a16="http://schemas.microsoft.com/office/drawing/2014/main" id="{CF5B810C-B06B-5FB0-A5E7-C346574AD1AD}"/>
              </a:ext>
            </a:extLst>
          </p:cNvPr>
          <p:cNvSpPr txBox="1"/>
          <p:nvPr/>
        </p:nvSpPr>
        <p:spPr>
          <a:xfrm>
            <a:off x="6749847" y="1649559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AAA515C3-217E-730D-A073-38435B84B4AD}"/>
              </a:ext>
            </a:extLst>
          </p:cNvPr>
          <p:cNvSpPr txBox="1"/>
          <p:nvPr/>
        </p:nvSpPr>
        <p:spPr>
          <a:xfrm>
            <a:off x="6749847" y="2834404"/>
            <a:ext cx="4347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…</a:t>
            </a:r>
            <a:endParaRPr lang="zh-CN" altLang="en-US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/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1" name="文本框 60">
                <a:extLst>
                  <a:ext uri="{FF2B5EF4-FFF2-40B4-BE49-F238E27FC236}">
                    <a16:creationId xmlns:a16="http://schemas.microsoft.com/office/drawing/2014/main" id="{C6ABA6A5-BC20-2071-F725-FDA289F8F2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1910" y="1751518"/>
                <a:ext cx="234038" cy="369332"/>
              </a:xfrm>
              <a:prstGeom prst="rect">
                <a:avLst/>
              </a:prstGeom>
              <a:blipFill>
                <a:blip r:embed="rId16"/>
                <a:stretch>
                  <a:fillRect l="-13158" r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文本框 61">
            <a:extLst>
              <a:ext uri="{FF2B5EF4-FFF2-40B4-BE49-F238E27FC236}">
                <a16:creationId xmlns:a16="http://schemas.microsoft.com/office/drawing/2014/main" id="{808488DD-55F8-54BA-2F1D-1B3E6B123E84}"/>
              </a:ext>
            </a:extLst>
          </p:cNvPr>
          <p:cNvSpPr txBox="1"/>
          <p:nvPr/>
        </p:nvSpPr>
        <p:spPr>
          <a:xfrm>
            <a:off x="2469349" y="1832120"/>
            <a:ext cx="492443" cy="30072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000" b="1" dirty="0"/>
              <a:t>…</a:t>
            </a:r>
            <a:endParaRPr lang="zh-CN" altLang="en-US" sz="2000" b="1" dirty="0"/>
          </a:p>
        </p:txBody>
      </p:sp>
      <p:sp>
        <p:nvSpPr>
          <p:cNvPr id="63" name="矩形: 圆角 62">
            <a:extLst>
              <a:ext uri="{FF2B5EF4-FFF2-40B4-BE49-F238E27FC236}">
                <a16:creationId xmlns:a16="http://schemas.microsoft.com/office/drawing/2014/main" id="{41C5DFC2-34BA-8C1B-FD9E-F3FD54FA3631}"/>
              </a:ext>
            </a:extLst>
          </p:cNvPr>
          <p:cNvSpPr/>
          <p:nvPr/>
        </p:nvSpPr>
        <p:spPr>
          <a:xfrm>
            <a:off x="1247341" y="3844063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/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𝑄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ACE02188-2BCE-7698-F083-5AA6DF1A7C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4988" y="4492541"/>
                <a:ext cx="1051890" cy="307777"/>
              </a:xfrm>
              <a:prstGeom prst="rect">
                <a:avLst/>
              </a:prstGeom>
              <a:blipFill>
                <a:blip r:embed="rId17"/>
                <a:stretch>
                  <a:fillRect l="-5233" b="-28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/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FC13D9D5-E299-79B9-778D-98ED6C2BEA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727" y="373647"/>
                <a:ext cx="612347" cy="307777"/>
              </a:xfrm>
              <a:prstGeom prst="rect">
                <a:avLst/>
              </a:prstGeom>
              <a:blipFill>
                <a:blip r:embed="rId18"/>
                <a:stretch>
                  <a:fillRect l="-9000" r="-9000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/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SRAM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C072EB01-23F2-6277-BF29-88AF635E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618" y="373647"/>
                <a:ext cx="724557" cy="307777"/>
              </a:xfrm>
              <a:prstGeom prst="rect">
                <a:avLst/>
              </a:prstGeom>
              <a:blipFill>
                <a:blip r:embed="rId19"/>
                <a:stretch>
                  <a:fillRect l="-7563" r="-672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/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HBM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02" name="文本框 101">
                <a:extLst>
                  <a:ext uri="{FF2B5EF4-FFF2-40B4-BE49-F238E27FC236}">
                    <a16:creationId xmlns:a16="http://schemas.microsoft.com/office/drawing/2014/main" id="{D56B4903-0166-9BB8-2EF5-F8E7C844C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507" y="3296069"/>
                <a:ext cx="612347" cy="307777"/>
              </a:xfrm>
              <a:prstGeom prst="rect">
                <a:avLst/>
              </a:prstGeom>
              <a:blipFill>
                <a:blip r:embed="rId20"/>
                <a:stretch>
                  <a:fillRect l="-7921" r="-8911" b="-6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026B6A41-8529-78E9-F125-27416B5B2ED5}"/>
              </a:ext>
            </a:extLst>
          </p:cNvPr>
          <p:cNvCxnSpPr>
            <a:cxnSpLocks/>
          </p:cNvCxnSpPr>
          <p:nvPr/>
        </p:nvCxnSpPr>
        <p:spPr>
          <a:xfrm>
            <a:off x="4363661" y="1899922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>
            <a:extLst>
              <a:ext uri="{FF2B5EF4-FFF2-40B4-BE49-F238E27FC236}">
                <a16:creationId xmlns:a16="http://schemas.microsoft.com/office/drawing/2014/main" id="{517392CE-5B9D-8CA4-E4B2-D4D1FAE0C04B}"/>
              </a:ext>
            </a:extLst>
          </p:cNvPr>
          <p:cNvCxnSpPr>
            <a:cxnSpLocks/>
          </p:cNvCxnSpPr>
          <p:nvPr/>
        </p:nvCxnSpPr>
        <p:spPr>
          <a:xfrm>
            <a:off x="9602411" y="1880391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667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15307-8504-F25C-399A-DD5BB3B76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78B45F3-4029-A71A-6B7F-65F138197644}"/>
              </a:ext>
            </a:extLst>
          </p:cNvPr>
          <p:cNvSpPr/>
          <p:nvPr/>
        </p:nvSpPr>
        <p:spPr>
          <a:xfrm>
            <a:off x="1702868" y="2557957"/>
            <a:ext cx="162384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/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</a:rPr>
                        <m:t>softmax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91FCFD5-FBBD-A5E0-08A9-44D09CC49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8054" y="3140362"/>
                <a:ext cx="1134926" cy="369332"/>
              </a:xfrm>
              <a:prstGeom prst="rect">
                <a:avLst/>
              </a:prstGeom>
              <a:blipFill>
                <a:blip r:embed="rId2"/>
                <a:stretch>
                  <a:fillRect l="-5348" r="-4813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双大括号 41">
            <a:extLst>
              <a:ext uri="{FF2B5EF4-FFF2-40B4-BE49-F238E27FC236}">
                <a16:creationId xmlns:a16="http://schemas.microsoft.com/office/drawing/2014/main" id="{C1CAE2A8-9106-8C35-2F2E-63C4DD614268}"/>
              </a:ext>
            </a:extLst>
          </p:cNvPr>
          <p:cNvSpPr/>
          <p:nvPr/>
        </p:nvSpPr>
        <p:spPr>
          <a:xfrm>
            <a:off x="5391808" y="2427890"/>
            <a:ext cx="2722178" cy="1876096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3" name="矩形: 圆角 42">
            <a:extLst>
              <a:ext uri="{FF2B5EF4-FFF2-40B4-BE49-F238E27FC236}">
                <a16:creationId xmlns:a16="http://schemas.microsoft.com/office/drawing/2014/main" id="{E3EE0B49-3446-B1F9-AE9B-B768381A9B27}"/>
              </a:ext>
            </a:extLst>
          </p:cNvPr>
          <p:cNvSpPr/>
          <p:nvPr/>
        </p:nvSpPr>
        <p:spPr>
          <a:xfrm>
            <a:off x="5754414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矩形: 圆角 47">
            <a:extLst>
              <a:ext uri="{FF2B5EF4-FFF2-40B4-BE49-F238E27FC236}">
                <a16:creationId xmlns:a16="http://schemas.microsoft.com/office/drawing/2014/main" id="{B9330A89-69CE-A01C-DD90-05054AFAFCC4}"/>
              </a:ext>
            </a:extLst>
          </p:cNvPr>
          <p:cNvSpPr/>
          <p:nvPr/>
        </p:nvSpPr>
        <p:spPr>
          <a:xfrm>
            <a:off x="8755117" y="25579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/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D0DBE34F-F895-285E-00AA-F7C4FF103B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950" y="3196403"/>
                <a:ext cx="1127808" cy="313291"/>
              </a:xfrm>
              <a:prstGeom prst="rect">
                <a:avLst/>
              </a:prstGeom>
              <a:blipFill>
                <a:blip r:embed="rId3"/>
                <a:stretch>
                  <a:fillRect l="-3784" r="-541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/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rad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1" name="文本框 50">
                <a:extLst>
                  <a:ext uri="{FF2B5EF4-FFF2-40B4-BE49-F238E27FC236}">
                    <a16:creationId xmlns:a16="http://schemas.microsoft.com/office/drawing/2014/main" id="{1F094E6B-B658-86D6-6549-6A4DBC5D41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1324" y="3062040"/>
                <a:ext cx="1724318" cy="60779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/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BA7FC68A-6B70-9232-84BC-2365FD89C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2323" y="3196403"/>
                <a:ext cx="1116844" cy="313291"/>
              </a:xfrm>
              <a:prstGeom prst="rect">
                <a:avLst/>
              </a:prstGeom>
              <a:blipFill>
                <a:blip r:embed="rId5"/>
                <a:stretch>
                  <a:fillRect l="-4372" b="-5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/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06B6849B-1EBE-B7E0-9A26-0096221EF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7798" y="3092810"/>
                <a:ext cx="41838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/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3200" b="0" i="1" smtClean="0">
                          <a:latin typeface="Cambria Math" panose="02040503050406030204" pitchFamily="18" charset="0"/>
                        </a:rPr>
                        <m:t>∗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49CDFB28-910A-70B2-926C-C08E71932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9060" y="3092809"/>
                <a:ext cx="31098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8500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C34ED96C-8E73-B51E-D87E-2662D0DD9E61}"/>
              </a:ext>
            </a:extLst>
          </p:cNvPr>
          <p:cNvSpPr/>
          <p:nvPr/>
        </p:nvSpPr>
        <p:spPr>
          <a:xfrm>
            <a:off x="830317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456F832F-390C-5593-3885-CE8E5F48CB8F}"/>
              </a:ext>
            </a:extLst>
          </p:cNvPr>
          <p:cNvSpPr/>
          <p:nvPr/>
        </p:nvSpPr>
        <p:spPr>
          <a:xfrm>
            <a:off x="830317" y="1119351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/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5516922F-A09A-A1F6-E5D7-2B7D6DF04C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1262002"/>
                <a:ext cx="285335" cy="276999"/>
              </a:xfrm>
              <a:prstGeom prst="rect">
                <a:avLst/>
              </a:prstGeom>
              <a:blipFill>
                <a:blip r:embed="rId2"/>
                <a:stretch>
                  <a:fillRect l="-25532" r="-4255" b="-3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: 圆角 8">
            <a:extLst>
              <a:ext uri="{FF2B5EF4-FFF2-40B4-BE49-F238E27FC236}">
                <a16:creationId xmlns:a16="http://schemas.microsoft.com/office/drawing/2014/main" id="{9B4593B5-E6BA-B9D4-A2C2-8D974B993AD5}"/>
              </a:ext>
            </a:extLst>
          </p:cNvPr>
          <p:cNvSpPr/>
          <p:nvPr/>
        </p:nvSpPr>
        <p:spPr>
          <a:xfrm>
            <a:off x="3489434" y="641131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6CDA01E4-7387-6C1A-E04A-7E64F621E334}"/>
              </a:ext>
            </a:extLst>
          </p:cNvPr>
          <p:cNvSpPr/>
          <p:nvPr/>
        </p:nvSpPr>
        <p:spPr>
          <a:xfrm>
            <a:off x="3822629" y="641131"/>
            <a:ext cx="590550" cy="1626476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/>
              <p:nvPr/>
            </p:nvSpPr>
            <p:spPr>
              <a:xfrm>
                <a:off x="3980963" y="1304711"/>
                <a:ext cx="355290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701DD937-D8C7-98B2-40E5-7F55332C65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0963" y="1304711"/>
                <a:ext cx="355290" cy="323422"/>
              </a:xfrm>
              <a:prstGeom prst="rect">
                <a:avLst/>
              </a:prstGeom>
              <a:blipFill>
                <a:blip r:embed="rId3"/>
                <a:stretch>
                  <a:fillRect l="-13793" r="-3448" b="-22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左大括号 14">
            <a:extLst>
              <a:ext uri="{FF2B5EF4-FFF2-40B4-BE49-F238E27FC236}">
                <a16:creationId xmlns:a16="http://schemas.microsoft.com/office/drawing/2014/main" id="{5E51A579-0978-E48D-FC13-929FD9F9EB77}"/>
              </a:ext>
            </a:extLst>
          </p:cNvPr>
          <p:cNvSpPr/>
          <p:nvPr/>
        </p:nvSpPr>
        <p:spPr>
          <a:xfrm>
            <a:off x="505321" y="641131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/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49AF5DE2-0010-97D6-0411-503558C8B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1315869"/>
                <a:ext cx="236475" cy="276999"/>
              </a:xfrm>
              <a:prstGeom prst="rect">
                <a:avLst/>
              </a:prstGeom>
              <a:blipFill>
                <a:blip r:embed="rId4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860A6130-475F-2B17-B727-0973804AE0B8}"/>
              </a:ext>
            </a:extLst>
          </p:cNvPr>
          <p:cNvSpPr/>
          <p:nvPr/>
        </p:nvSpPr>
        <p:spPr>
          <a:xfrm rot="5400000">
            <a:off x="1671144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/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4A99AF92-0277-365B-7B45-AB823A5A7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20660"/>
                <a:ext cx="202876" cy="276999"/>
              </a:xfrm>
              <a:prstGeom prst="rect">
                <a:avLst/>
              </a:prstGeom>
              <a:blipFill>
                <a:blip r:embed="rId5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左大括号 18">
            <a:extLst>
              <a:ext uri="{FF2B5EF4-FFF2-40B4-BE49-F238E27FC236}">
                <a16:creationId xmlns:a16="http://schemas.microsoft.com/office/drawing/2014/main" id="{AE733931-588C-F6D5-95DA-03D5A041D606}"/>
              </a:ext>
            </a:extLst>
          </p:cNvPr>
          <p:cNvSpPr/>
          <p:nvPr/>
        </p:nvSpPr>
        <p:spPr>
          <a:xfrm flipH="1">
            <a:off x="5491157" y="641130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左大括号 19">
            <a:extLst>
              <a:ext uri="{FF2B5EF4-FFF2-40B4-BE49-F238E27FC236}">
                <a16:creationId xmlns:a16="http://schemas.microsoft.com/office/drawing/2014/main" id="{736B9F32-D16C-902F-2AB6-593FAEF7B3FA}"/>
              </a:ext>
            </a:extLst>
          </p:cNvPr>
          <p:cNvSpPr/>
          <p:nvPr/>
        </p:nvSpPr>
        <p:spPr>
          <a:xfrm rot="5400000">
            <a:off x="4330261" y="-507505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/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E94A1173-C745-2332-723D-7636DC4F0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26136"/>
                <a:ext cx="236475" cy="276999"/>
              </a:xfrm>
              <a:prstGeom prst="rect">
                <a:avLst/>
              </a:prstGeom>
              <a:blipFill>
                <a:blip r:embed="rId6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/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2" name="文本框 21">
                <a:extLst>
                  <a:ext uri="{FF2B5EF4-FFF2-40B4-BE49-F238E27FC236}">
                    <a16:creationId xmlns:a16="http://schemas.microsoft.com/office/drawing/2014/main" id="{B19C500B-4141-B82C-78E0-8BF8AC9C18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1297182"/>
                <a:ext cx="202876" cy="276999"/>
              </a:xfrm>
              <a:prstGeom prst="rect">
                <a:avLst/>
              </a:prstGeom>
              <a:blipFill>
                <a:blip r:embed="rId7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文本框 22">
            <a:extLst>
              <a:ext uri="{FF2B5EF4-FFF2-40B4-BE49-F238E27FC236}">
                <a16:creationId xmlns:a16="http://schemas.microsoft.com/office/drawing/2014/main" id="{99884429-A740-4E8B-51BC-F71ACAF665E6}"/>
              </a:ext>
            </a:extLst>
          </p:cNvPr>
          <p:cNvSpPr txBox="1"/>
          <p:nvPr/>
        </p:nvSpPr>
        <p:spPr>
          <a:xfrm>
            <a:off x="1551179" y="64113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1FE6D694-F96C-E771-FC9A-E1E24B3D0307}"/>
              </a:ext>
            </a:extLst>
          </p:cNvPr>
          <p:cNvSpPr txBox="1"/>
          <p:nvPr/>
        </p:nvSpPr>
        <p:spPr>
          <a:xfrm>
            <a:off x="1551179" y="1713020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D3D38294-17D7-A61C-521C-2B499ACC28D9}"/>
              </a:ext>
            </a:extLst>
          </p:cNvPr>
          <p:cNvSpPr txBox="1"/>
          <p:nvPr/>
        </p:nvSpPr>
        <p:spPr>
          <a:xfrm>
            <a:off x="2970944" y="252284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AB7AE2CA-F91D-CCB8-75CA-BAD4EE08E9A1}"/>
              </a:ext>
            </a:extLst>
          </p:cNvPr>
          <p:cNvSpPr txBox="1"/>
          <p:nvPr/>
        </p:nvSpPr>
        <p:spPr>
          <a:xfrm>
            <a:off x="4625290" y="1262002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0818822E-5266-E49C-C024-E8B8236AFEC9}"/>
              </a:ext>
            </a:extLst>
          </p:cNvPr>
          <p:cNvSpPr/>
          <p:nvPr/>
        </p:nvSpPr>
        <p:spPr>
          <a:xfrm flipH="1">
            <a:off x="885586" y="1174596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/>
              <p:nvPr/>
            </p:nvSpPr>
            <p:spPr>
              <a:xfrm>
                <a:off x="1066334" y="1297182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8" name="文本框 27">
                <a:extLst>
                  <a:ext uri="{FF2B5EF4-FFF2-40B4-BE49-F238E27FC236}">
                    <a16:creationId xmlns:a16="http://schemas.microsoft.com/office/drawing/2014/main" id="{4C059A0F-2BFB-32E6-5F66-E7D4D429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1297182"/>
                <a:ext cx="158377" cy="246221"/>
              </a:xfrm>
              <a:prstGeom prst="rect">
                <a:avLst/>
              </a:prstGeom>
              <a:blipFill>
                <a:blip r:embed="rId8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365D5F-E24D-1B45-F6FE-5B5F0E1FF5EC}"/>
                  </a:ext>
                </a:extLst>
              </p:cNvPr>
              <p:cNvSpPr txBox="1"/>
              <p:nvPr/>
            </p:nvSpPr>
            <p:spPr>
              <a:xfrm>
                <a:off x="4045020" y="782823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38365D5F-E24D-1B45-F6FE-5B5F0E1FF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5020" y="782823"/>
                <a:ext cx="172418" cy="246221"/>
              </a:xfrm>
              <a:prstGeom prst="rect">
                <a:avLst/>
              </a:prstGeom>
              <a:blipFill>
                <a:blip r:embed="rId9"/>
                <a:stretch>
                  <a:fillRect l="-25000" r="-25000" b="-219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左大括号 29">
            <a:extLst>
              <a:ext uri="{FF2B5EF4-FFF2-40B4-BE49-F238E27FC236}">
                <a16:creationId xmlns:a16="http://schemas.microsoft.com/office/drawing/2014/main" id="{8249AB88-DF6B-9493-5D57-347974AE615C}"/>
              </a:ext>
            </a:extLst>
          </p:cNvPr>
          <p:cNvSpPr/>
          <p:nvPr/>
        </p:nvSpPr>
        <p:spPr>
          <a:xfrm rot="5400000" flipH="1">
            <a:off x="4039001" y="507020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0FE3E52-BD7D-41D3-9185-5463F5EF6A9E}"/>
              </a:ext>
            </a:extLst>
          </p:cNvPr>
          <p:cNvSpPr/>
          <p:nvPr/>
        </p:nvSpPr>
        <p:spPr>
          <a:xfrm>
            <a:off x="7103301" y="641130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9F305C1D-9585-0DDF-3C1E-E464DF62BE25}"/>
              </a:ext>
            </a:extLst>
          </p:cNvPr>
          <p:cNvSpPr/>
          <p:nvPr/>
        </p:nvSpPr>
        <p:spPr>
          <a:xfrm>
            <a:off x="7103301" y="1119350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0FA5754C-EDA6-9EC1-1F22-4B7118EB5836}"/>
              </a:ext>
            </a:extLst>
          </p:cNvPr>
          <p:cNvSpPr txBox="1"/>
          <p:nvPr/>
        </p:nvSpPr>
        <p:spPr>
          <a:xfrm>
            <a:off x="7824163" y="64112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5BA5AEC-5494-904F-7877-BB003602355C}"/>
              </a:ext>
            </a:extLst>
          </p:cNvPr>
          <p:cNvSpPr txBox="1"/>
          <p:nvPr/>
        </p:nvSpPr>
        <p:spPr>
          <a:xfrm>
            <a:off x="7824163" y="1713019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38" name="矩形: 圆角 37">
            <a:extLst>
              <a:ext uri="{FF2B5EF4-FFF2-40B4-BE49-F238E27FC236}">
                <a16:creationId xmlns:a16="http://schemas.microsoft.com/office/drawing/2014/main" id="{F78438CE-A455-756D-FAD4-3099A50319D1}"/>
              </a:ext>
            </a:extLst>
          </p:cNvPr>
          <p:cNvSpPr/>
          <p:nvPr/>
        </p:nvSpPr>
        <p:spPr>
          <a:xfrm>
            <a:off x="7635420" y="1119350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/>
              <p:nvPr/>
            </p:nvSpPr>
            <p:spPr>
              <a:xfrm>
                <a:off x="7734972" y="1248366"/>
                <a:ext cx="327397" cy="2993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86D16DD1-671E-AFDF-A1DB-549333127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4972" y="1248366"/>
                <a:ext cx="327397" cy="299313"/>
              </a:xfrm>
              <a:prstGeom prst="rect">
                <a:avLst/>
              </a:prstGeom>
              <a:blipFill>
                <a:blip r:embed="rId10"/>
                <a:stretch>
                  <a:fillRect l="-16667" r="-5556" b="-24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矩形: 圆角 67">
            <a:extLst>
              <a:ext uri="{FF2B5EF4-FFF2-40B4-BE49-F238E27FC236}">
                <a16:creationId xmlns:a16="http://schemas.microsoft.com/office/drawing/2014/main" id="{725A75A2-480D-02D0-EEDA-99AA758F8E6A}"/>
              </a:ext>
            </a:extLst>
          </p:cNvPr>
          <p:cNvSpPr/>
          <p:nvPr/>
        </p:nvSpPr>
        <p:spPr>
          <a:xfrm>
            <a:off x="830317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: 圆角 68">
            <a:extLst>
              <a:ext uri="{FF2B5EF4-FFF2-40B4-BE49-F238E27FC236}">
                <a16:creationId xmlns:a16="http://schemas.microsoft.com/office/drawing/2014/main" id="{D91F1C7E-CFB8-7F35-6D84-6BFD05A0C7E0}"/>
              </a:ext>
            </a:extLst>
          </p:cNvPr>
          <p:cNvSpPr/>
          <p:nvPr/>
        </p:nvSpPr>
        <p:spPr>
          <a:xfrm>
            <a:off x="830317" y="4255377"/>
            <a:ext cx="1918138" cy="562303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/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A5F5DBF8-D8A3-F1EB-F7CC-F98EB5CE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6718" y="4398028"/>
                <a:ext cx="285335" cy="276999"/>
              </a:xfrm>
              <a:prstGeom prst="rect">
                <a:avLst/>
              </a:prstGeom>
              <a:blipFill>
                <a:blip r:embed="rId11"/>
                <a:stretch>
                  <a:fillRect l="-25532" r="-4255" b="-282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" name="矩形: 圆角 70">
            <a:extLst>
              <a:ext uri="{FF2B5EF4-FFF2-40B4-BE49-F238E27FC236}">
                <a16:creationId xmlns:a16="http://schemas.microsoft.com/office/drawing/2014/main" id="{D74141E8-43BE-9C5B-4D00-906DB201596A}"/>
              </a:ext>
            </a:extLst>
          </p:cNvPr>
          <p:cNvSpPr/>
          <p:nvPr/>
        </p:nvSpPr>
        <p:spPr>
          <a:xfrm>
            <a:off x="3489434" y="3777157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71">
            <a:extLst>
              <a:ext uri="{FF2B5EF4-FFF2-40B4-BE49-F238E27FC236}">
                <a16:creationId xmlns:a16="http://schemas.microsoft.com/office/drawing/2014/main" id="{1FE6DAA7-8807-5A61-8DB4-6611A3C8968F}"/>
              </a:ext>
            </a:extLst>
          </p:cNvPr>
          <p:cNvSpPr/>
          <p:nvPr/>
        </p:nvSpPr>
        <p:spPr>
          <a:xfrm>
            <a:off x="4353401" y="3777157"/>
            <a:ext cx="590550" cy="1626476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/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C808DB30-7991-E9AE-1963-918FABBD0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654" y="4440737"/>
                <a:ext cx="498919" cy="323422"/>
              </a:xfrm>
              <a:prstGeom prst="rect">
                <a:avLst/>
              </a:prstGeom>
              <a:blipFill>
                <a:blip r:embed="rId12"/>
                <a:stretch>
                  <a:fillRect l="-9756" r="-2439" b="-20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左大括号 73">
            <a:extLst>
              <a:ext uri="{FF2B5EF4-FFF2-40B4-BE49-F238E27FC236}">
                <a16:creationId xmlns:a16="http://schemas.microsoft.com/office/drawing/2014/main" id="{949D717B-32A1-5BEB-774E-6C6423FA4611}"/>
              </a:ext>
            </a:extLst>
          </p:cNvPr>
          <p:cNvSpPr/>
          <p:nvPr/>
        </p:nvSpPr>
        <p:spPr>
          <a:xfrm>
            <a:off x="505321" y="3777157"/>
            <a:ext cx="236484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/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98FFEC03-B8A2-AB56-8581-36EF929AF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656" y="4451895"/>
                <a:ext cx="236475" cy="276999"/>
              </a:xfrm>
              <a:prstGeom prst="rect">
                <a:avLst/>
              </a:prstGeom>
              <a:blipFill>
                <a:blip r:embed="rId13"/>
                <a:stretch>
                  <a:fillRect l="-20513" r="-20513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左大括号 75">
            <a:extLst>
              <a:ext uri="{FF2B5EF4-FFF2-40B4-BE49-F238E27FC236}">
                <a16:creationId xmlns:a16="http://schemas.microsoft.com/office/drawing/2014/main" id="{85999C0F-D543-436E-12E5-91B9668B26C5}"/>
              </a:ext>
            </a:extLst>
          </p:cNvPr>
          <p:cNvSpPr/>
          <p:nvPr/>
        </p:nvSpPr>
        <p:spPr>
          <a:xfrm rot="5400000">
            <a:off x="1671144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/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43AA1F82-A3E9-DF32-7B8B-F68007D6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7947" y="3156686"/>
                <a:ext cx="202876" cy="276999"/>
              </a:xfrm>
              <a:prstGeom prst="rect">
                <a:avLst/>
              </a:prstGeom>
              <a:blipFill>
                <a:blip r:embed="rId14"/>
                <a:stretch>
                  <a:fillRect l="-27273" r="-24242" b="-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8" name="左大括号 77">
            <a:extLst>
              <a:ext uri="{FF2B5EF4-FFF2-40B4-BE49-F238E27FC236}">
                <a16:creationId xmlns:a16="http://schemas.microsoft.com/office/drawing/2014/main" id="{0664FEB0-1C06-5D2C-F7DC-D00F653853C7}"/>
              </a:ext>
            </a:extLst>
          </p:cNvPr>
          <p:cNvSpPr/>
          <p:nvPr/>
        </p:nvSpPr>
        <p:spPr>
          <a:xfrm flipH="1">
            <a:off x="5491157" y="3777156"/>
            <a:ext cx="244372" cy="1626476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左大括号 78">
            <a:extLst>
              <a:ext uri="{FF2B5EF4-FFF2-40B4-BE49-F238E27FC236}">
                <a16:creationId xmlns:a16="http://schemas.microsoft.com/office/drawing/2014/main" id="{72DD1820-3EFD-4126-D5AE-05904A958739}"/>
              </a:ext>
            </a:extLst>
          </p:cNvPr>
          <p:cNvSpPr/>
          <p:nvPr/>
        </p:nvSpPr>
        <p:spPr>
          <a:xfrm rot="5400000">
            <a:off x="4330261" y="2628521"/>
            <a:ext cx="236484" cy="1918138"/>
          </a:xfrm>
          <a:prstGeom prst="leftBrace">
            <a:avLst>
              <a:gd name="adj1" fmla="val 70238"/>
              <a:gd name="adj2" fmla="val 50000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/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4BC3B8E9-180D-A74E-7299-1DCEE562F5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8825" y="3162162"/>
                <a:ext cx="236475" cy="276999"/>
              </a:xfrm>
              <a:prstGeom prst="rect">
                <a:avLst/>
              </a:prstGeom>
              <a:blipFill>
                <a:blip r:embed="rId15"/>
                <a:stretch>
                  <a:fillRect l="-20513" r="-20513" b="-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/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097CD8F8-36EB-09D2-61FE-9CF6169260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0322" y="4433208"/>
                <a:ext cx="202876" cy="276999"/>
              </a:xfrm>
              <a:prstGeom prst="rect">
                <a:avLst/>
              </a:prstGeom>
              <a:blipFill>
                <a:blip r:embed="rId16"/>
                <a:stretch>
                  <a:fillRect l="-27273" r="-24242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文本框 81">
            <a:extLst>
              <a:ext uri="{FF2B5EF4-FFF2-40B4-BE49-F238E27FC236}">
                <a16:creationId xmlns:a16="http://schemas.microsoft.com/office/drawing/2014/main" id="{B17159D8-4240-34C2-9348-E54053429C3B}"/>
              </a:ext>
            </a:extLst>
          </p:cNvPr>
          <p:cNvSpPr txBox="1"/>
          <p:nvPr/>
        </p:nvSpPr>
        <p:spPr>
          <a:xfrm>
            <a:off x="1551179" y="377715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17A9AD9E-8ED6-C181-43E4-6AB49346C754}"/>
              </a:ext>
            </a:extLst>
          </p:cNvPr>
          <p:cNvSpPr txBox="1"/>
          <p:nvPr/>
        </p:nvSpPr>
        <p:spPr>
          <a:xfrm>
            <a:off x="1551179" y="4849046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A765A70C-7C04-B892-6C07-431CBE29EA9D}"/>
              </a:ext>
            </a:extLst>
          </p:cNvPr>
          <p:cNvSpPr txBox="1"/>
          <p:nvPr/>
        </p:nvSpPr>
        <p:spPr>
          <a:xfrm>
            <a:off x="3499253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DBEE525-F5B4-3230-1A8A-3E6B980DD565}"/>
              </a:ext>
            </a:extLst>
          </p:cNvPr>
          <p:cNvSpPr txBox="1"/>
          <p:nvPr/>
        </p:nvSpPr>
        <p:spPr>
          <a:xfrm>
            <a:off x="4867025" y="4398354"/>
            <a:ext cx="615553" cy="384080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sz="2800" b="1" dirty="0"/>
          </a:p>
        </p:txBody>
      </p:sp>
      <p:sp>
        <p:nvSpPr>
          <p:cNvPr id="86" name="左大括号 85">
            <a:extLst>
              <a:ext uri="{FF2B5EF4-FFF2-40B4-BE49-F238E27FC236}">
                <a16:creationId xmlns:a16="http://schemas.microsoft.com/office/drawing/2014/main" id="{BEF8BB5D-8EC0-45D4-ECF2-654E1473CD4A}"/>
              </a:ext>
            </a:extLst>
          </p:cNvPr>
          <p:cNvSpPr/>
          <p:nvPr/>
        </p:nvSpPr>
        <p:spPr>
          <a:xfrm flipH="1">
            <a:off x="885586" y="4310622"/>
            <a:ext cx="149000" cy="471486"/>
          </a:xfrm>
          <a:prstGeom prst="leftBrace">
            <a:avLst>
              <a:gd name="adj1" fmla="val 70238"/>
              <a:gd name="adj2" fmla="val 50000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/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4CBD7388-886F-EA7D-5594-CD7103F22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34" y="4433208"/>
                <a:ext cx="158377" cy="246221"/>
              </a:xfrm>
              <a:prstGeom prst="rect">
                <a:avLst/>
              </a:prstGeom>
              <a:blipFill>
                <a:blip r:embed="rId17"/>
                <a:stretch>
                  <a:fillRect l="-15385" r="-115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/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121D5C76-CEE5-D7DF-AEFE-2C13E4D7CD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792" y="3918849"/>
                <a:ext cx="172418" cy="246221"/>
              </a:xfrm>
              <a:prstGeom prst="rect">
                <a:avLst/>
              </a:prstGeom>
              <a:blipFill>
                <a:blip r:embed="rId18"/>
                <a:stretch>
                  <a:fillRect l="-25000" r="-25000" b="-2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左大括号 88">
            <a:extLst>
              <a:ext uri="{FF2B5EF4-FFF2-40B4-BE49-F238E27FC236}">
                <a16:creationId xmlns:a16="http://schemas.microsoft.com/office/drawing/2014/main" id="{CBC92B3A-47C7-9902-7F62-924598FB5CBC}"/>
              </a:ext>
            </a:extLst>
          </p:cNvPr>
          <p:cNvSpPr/>
          <p:nvPr/>
        </p:nvSpPr>
        <p:spPr>
          <a:xfrm rot="5400000" flipH="1">
            <a:off x="4569773" y="3643046"/>
            <a:ext cx="153635" cy="497160"/>
          </a:xfrm>
          <a:prstGeom prst="leftBrace">
            <a:avLst>
              <a:gd name="adj1" fmla="val 70238"/>
              <a:gd name="adj2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0" name="矩形: 圆角 89">
            <a:extLst>
              <a:ext uri="{FF2B5EF4-FFF2-40B4-BE49-F238E27FC236}">
                <a16:creationId xmlns:a16="http://schemas.microsoft.com/office/drawing/2014/main" id="{E552959B-FEE1-B5AD-0EFC-7A2BD13B32A3}"/>
              </a:ext>
            </a:extLst>
          </p:cNvPr>
          <p:cNvSpPr/>
          <p:nvPr/>
        </p:nvSpPr>
        <p:spPr>
          <a:xfrm>
            <a:off x="7103301" y="3777156"/>
            <a:ext cx="1918138" cy="1626476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矩形: 圆角 90">
            <a:extLst>
              <a:ext uri="{FF2B5EF4-FFF2-40B4-BE49-F238E27FC236}">
                <a16:creationId xmlns:a16="http://schemas.microsoft.com/office/drawing/2014/main" id="{2733A1D6-0DD7-5776-521E-01E2729EDEE7}"/>
              </a:ext>
            </a:extLst>
          </p:cNvPr>
          <p:cNvSpPr/>
          <p:nvPr/>
        </p:nvSpPr>
        <p:spPr>
          <a:xfrm>
            <a:off x="7103301" y="4255376"/>
            <a:ext cx="1918138" cy="562303"/>
          </a:xfrm>
          <a:prstGeom prst="roundRect">
            <a:avLst>
              <a:gd name="adj" fmla="val 0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C218F713-90F5-A1E2-CF98-C961F24BE357}"/>
              </a:ext>
            </a:extLst>
          </p:cNvPr>
          <p:cNvSpPr txBox="1"/>
          <p:nvPr/>
        </p:nvSpPr>
        <p:spPr>
          <a:xfrm>
            <a:off x="7824163" y="377715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9EC98B63-FA42-FA5B-50CC-149A846B6F16}"/>
              </a:ext>
            </a:extLst>
          </p:cNvPr>
          <p:cNvSpPr txBox="1"/>
          <p:nvPr/>
        </p:nvSpPr>
        <p:spPr>
          <a:xfrm>
            <a:off x="7824163" y="4849045"/>
            <a:ext cx="476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dirty="0"/>
              <a:t>…</a:t>
            </a:r>
            <a:endParaRPr lang="zh-CN" altLang="en-US" b="1" dirty="0"/>
          </a:p>
        </p:txBody>
      </p:sp>
      <p:sp>
        <p:nvSpPr>
          <p:cNvPr id="94" name="矩形: 圆角 93">
            <a:extLst>
              <a:ext uri="{FF2B5EF4-FFF2-40B4-BE49-F238E27FC236}">
                <a16:creationId xmlns:a16="http://schemas.microsoft.com/office/drawing/2014/main" id="{D73668A3-4FAF-27DD-8619-9ACAE6F947E3}"/>
              </a:ext>
            </a:extLst>
          </p:cNvPr>
          <p:cNvSpPr/>
          <p:nvPr/>
        </p:nvSpPr>
        <p:spPr>
          <a:xfrm>
            <a:off x="7635420" y="4255376"/>
            <a:ext cx="476412" cy="562302"/>
          </a:xfrm>
          <a:prstGeom prst="roundRect">
            <a:avLst>
              <a:gd name="adj" fmla="val 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/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,&lt;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6981BECF-BD85-1922-7FA5-86FCDF18C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302" y="3156686"/>
                <a:ext cx="383631" cy="232756"/>
              </a:xfrm>
              <a:prstGeom prst="rect">
                <a:avLst/>
              </a:prstGeom>
              <a:blipFill>
                <a:blip r:embed="rId19"/>
                <a:stretch>
                  <a:fillRect l="-9524" r="-6349" b="-23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矩形: 圆角 95">
            <a:extLst>
              <a:ext uri="{FF2B5EF4-FFF2-40B4-BE49-F238E27FC236}">
                <a16:creationId xmlns:a16="http://schemas.microsoft.com/office/drawing/2014/main" id="{59EE5A21-E9BF-7D99-F733-749398AAF91B}"/>
              </a:ext>
            </a:extLst>
          </p:cNvPr>
          <p:cNvSpPr/>
          <p:nvPr/>
        </p:nvSpPr>
        <p:spPr>
          <a:xfrm>
            <a:off x="8108819" y="4261349"/>
            <a:ext cx="476412" cy="562302"/>
          </a:xfrm>
          <a:prstGeom prst="roundRect">
            <a:avLst>
              <a:gd name="adj" fmla="val 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/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1400" dirty="0"/>
              </a:p>
            </p:txBody>
          </p:sp>
        </mc:Choice>
        <mc:Fallback>
          <p:sp>
            <p:nvSpPr>
              <p:cNvPr id="97" name="文本框 96">
                <a:extLst>
                  <a:ext uri="{FF2B5EF4-FFF2-40B4-BE49-F238E27FC236}">
                    <a16:creationId xmlns:a16="http://schemas.microsoft.com/office/drawing/2014/main" id="{229EDD58-80A6-F0F7-1782-0578725715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0274" y="4420167"/>
                <a:ext cx="457369" cy="232756"/>
              </a:xfrm>
              <a:prstGeom prst="rect">
                <a:avLst/>
              </a:prstGeom>
              <a:blipFill>
                <a:blip r:embed="rId20"/>
                <a:stretch>
                  <a:fillRect l="-8000" r="-1333" b="-263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矩形: 圆角 97">
            <a:extLst>
              <a:ext uri="{FF2B5EF4-FFF2-40B4-BE49-F238E27FC236}">
                <a16:creationId xmlns:a16="http://schemas.microsoft.com/office/drawing/2014/main" id="{4819661D-6142-8D5F-3C23-91E3E4D7C4FF}"/>
              </a:ext>
            </a:extLst>
          </p:cNvPr>
          <p:cNvSpPr/>
          <p:nvPr/>
        </p:nvSpPr>
        <p:spPr>
          <a:xfrm>
            <a:off x="3499253" y="641130"/>
            <a:ext cx="314981" cy="1626476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: 圆角 98">
            <a:extLst>
              <a:ext uri="{FF2B5EF4-FFF2-40B4-BE49-F238E27FC236}">
                <a16:creationId xmlns:a16="http://schemas.microsoft.com/office/drawing/2014/main" id="{F1A9E12B-49F2-04C1-C73D-634694B24F3B}"/>
              </a:ext>
            </a:extLst>
          </p:cNvPr>
          <p:cNvSpPr/>
          <p:nvPr/>
        </p:nvSpPr>
        <p:spPr>
          <a:xfrm>
            <a:off x="3499254" y="3789210"/>
            <a:ext cx="843608" cy="161442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: 圆角 99">
            <a:extLst>
              <a:ext uri="{FF2B5EF4-FFF2-40B4-BE49-F238E27FC236}">
                <a16:creationId xmlns:a16="http://schemas.microsoft.com/office/drawing/2014/main" id="{487AAFBE-1DD0-8FA2-E7AD-173718D69DAB}"/>
              </a:ext>
            </a:extLst>
          </p:cNvPr>
          <p:cNvSpPr/>
          <p:nvPr/>
        </p:nvSpPr>
        <p:spPr>
          <a:xfrm>
            <a:off x="7103299" y="1113378"/>
            <a:ext cx="532121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100">
            <a:extLst>
              <a:ext uri="{FF2B5EF4-FFF2-40B4-BE49-F238E27FC236}">
                <a16:creationId xmlns:a16="http://schemas.microsoft.com/office/drawing/2014/main" id="{2153367B-D03C-199E-FEDA-0BB6B5DD85EC}"/>
              </a:ext>
            </a:extLst>
          </p:cNvPr>
          <p:cNvSpPr/>
          <p:nvPr/>
        </p:nvSpPr>
        <p:spPr>
          <a:xfrm>
            <a:off x="7103299" y="4261349"/>
            <a:ext cx="1005519" cy="562302"/>
          </a:xfrm>
          <a:prstGeom prst="roundRect">
            <a:avLst>
              <a:gd name="adj" fmla="val 0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7668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</TotalTime>
  <Words>216</Words>
  <Application>Microsoft Office PowerPoint</Application>
  <PresentationFormat>宽屏</PresentationFormat>
  <Paragraphs>158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5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5</cp:revision>
  <dcterms:created xsi:type="dcterms:W3CDTF">2025-09-18T09:23:20Z</dcterms:created>
  <dcterms:modified xsi:type="dcterms:W3CDTF">2025-09-21T13:32:09Z</dcterms:modified>
</cp:coreProperties>
</file>