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4" r:id="rId3"/>
    <p:sldId id="295" r:id="rId4"/>
    <p:sldId id="297" r:id="rId5"/>
    <p:sldId id="298" r:id="rId6"/>
    <p:sldId id="299" r:id="rId7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43794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62372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80370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8376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96359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62593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401814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727839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46604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401814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901959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38434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85970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322445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115507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57658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005345" y="5791380"/>
                <a:ext cx="20347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Multi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Head</m:t>
                      </m:r>
                    </m:oMath>
                  </m:oMathPara>
                </a14:m>
                <a:endParaRPr lang="en-US" altLang="zh-CN" sz="2000" b="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Self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Attention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345" y="5791380"/>
                <a:ext cx="2034724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522426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69898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77622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66248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45412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96211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8050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73225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654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519128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51155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57429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005344" y="1691151"/>
                <a:ext cx="20347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Multi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Head</m:t>
                      </m:r>
                    </m:oMath>
                  </m:oMathPara>
                </a14:m>
                <a:endParaRPr lang="en-US" altLang="zh-CN" sz="2000" b="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Self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Attention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344" y="1691151"/>
                <a:ext cx="2034724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6394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56967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71219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47072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418899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332820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226378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70433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7010607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79875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910706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44559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118838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5892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5479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86378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86930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81980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131567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531053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1028963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18804" y="115508"/>
            <a:ext cx="8175777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115507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433355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D2FC0F-7C16-E6DB-40D9-B5D66C3D7F4B}"/>
              </a:ext>
            </a:extLst>
          </p:cNvPr>
          <p:cNvSpPr/>
          <p:nvPr/>
        </p:nvSpPr>
        <p:spPr>
          <a:xfrm>
            <a:off x="3843141" y="4320375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/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FC08E4-7779-EE73-5F15-0784CB07B2E3}"/>
              </a:ext>
            </a:extLst>
          </p:cNvPr>
          <p:cNvSpPr/>
          <p:nvPr/>
        </p:nvSpPr>
        <p:spPr>
          <a:xfrm>
            <a:off x="3815982" y="1283945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/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227A60-24BB-530E-595D-5935886611B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5224057" y="5269121"/>
            <a:ext cx="1932" cy="16880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/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B735B8-92BE-9F88-02BA-6862BE6B2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6970" y="4334372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DF8498C-12D0-17A5-EC9F-DD07D8EB9E6C}"/>
              </a:ext>
            </a:extLst>
          </p:cNvPr>
          <p:cNvGrpSpPr/>
          <p:nvPr/>
        </p:nvGrpSpPr>
        <p:grpSpPr>
          <a:xfrm>
            <a:off x="5034890" y="3092029"/>
            <a:ext cx="360000" cy="363969"/>
            <a:chOff x="5281075" y="4315800"/>
            <a:chExt cx="360000" cy="363969"/>
          </a:xfrm>
        </p:grpSpPr>
        <p:sp>
          <p:nvSpPr>
            <p:cNvPr id="37" name="加号 36">
              <a:extLst>
                <a:ext uri="{FF2B5EF4-FFF2-40B4-BE49-F238E27FC236}">
                  <a16:creationId xmlns:a16="http://schemas.microsoft.com/office/drawing/2014/main" id="{07F6D79C-43EF-6A70-F77D-423DDC81B557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A19454-B9E7-E638-96B3-05C1B6A265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29E90D-D2FB-5155-7D7D-F9DABA68DB67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H="1" flipV="1">
            <a:off x="5214890" y="3452029"/>
            <a:ext cx="9167" cy="8683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8CA708-2BF7-555B-593C-9B69F02089BE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196899" y="2119005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326B30D-1482-6D8B-E4E5-41DB302F316E}"/>
              </a:ext>
            </a:extLst>
          </p:cNvPr>
          <p:cNvSpPr/>
          <p:nvPr/>
        </p:nvSpPr>
        <p:spPr>
          <a:xfrm>
            <a:off x="5145221" y="639893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D8F41D0C-440F-8550-446D-22D36409B713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5034891" y="3272029"/>
            <a:ext cx="110331" cy="3206632"/>
          </a:xfrm>
          <a:prstGeom prst="bentConnector3">
            <a:avLst>
              <a:gd name="adj1" fmla="val 2108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39668D-C2D5-50D3-4E67-7CCA4D876BD1}"/>
              </a:ext>
            </a:extLst>
          </p:cNvPr>
          <p:cNvCxnSpPr>
            <a:cxnSpLocks/>
          </p:cNvCxnSpPr>
          <p:nvPr/>
        </p:nvCxnSpPr>
        <p:spPr>
          <a:xfrm flipH="1" flipV="1">
            <a:off x="5177874" y="306952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76D5104-732C-D78E-353D-A10BB9B939E1}"/>
              </a:ext>
            </a:extLst>
          </p:cNvPr>
          <p:cNvSpPr/>
          <p:nvPr/>
        </p:nvSpPr>
        <p:spPr>
          <a:xfrm>
            <a:off x="13456414" y="2511299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DFF32E6-E7E8-21A8-7D5D-EA49CD9B3DF7}"/>
              </a:ext>
            </a:extLst>
          </p:cNvPr>
          <p:cNvSpPr/>
          <p:nvPr/>
        </p:nvSpPr>
        <p:spPr>
          <a:xfrm>
            <a:off x="13456413" y="4903119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/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9723F0-E683-1F03-7CE7-77E013BDDDF7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H="1" flipV="1">
            <a:off x="14837330" y="5738179"/>
            <a:ext cx="62" cy="1215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/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E5DC398-B802-92FF-85D1-3A980DE53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40243" y="2525296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32945C-8E79-7F45-6DF8-5D19BF6DB8C0}"/>
              </a:ext>
            </a:extLst>
          </p:cNvPr>
          <p:cNvGrpSpPr/>
          <p:nvPr/>
        </p:nvGrpSpPr>
        <p:grpSpPr>
          <a:xfrm>
            <a:off x="14639036" y="1262141"/>
            <a:ext cx="360000" cy="363969"/>
            <a:chOff x="5281075" y="4315800"/>
            <a:chExt cx="360000" cy="363969"/>
          </a:xfrm>
        </p:grpSpPr>
        <p:sp>
          <p:nvSpPr>
            <p:cNvPr id="71" name="加号 70">
              <a:extLst>
                <a:ext uri="{FF2B5EF4-FFF2-40B4-BE49-F238E27FC236}">
                  <a16:creationId xmlns:a16="http://schemas.microsoft.com/office/drawing/2014/main" id="{B409294F-399F-0403-A18D-B71BB27945C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F367F5D-B565-740E-FC03-0F80CA6CBAD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65B4C5-F4F3-4CCE-B4CA-554702B655B2}"/>
              </a:ext>
            </a:extLst>
          </p:cNvPr>
          <p:cNvCxnSpPr>
            <a:cxnSpLocks/>
            <a:stCxn id="63" idx="0"/>
            <a:endCxn id="72" idx="4"/>
          </p:cNvCxnSpPr>
          <p:nvPr/>
        </p:nvCxnSpPr>
        <p:spPr>
          <a:xfrm flipH="1" flipV="1">
            <a:off x="14819036" y="1622141"/>
            <a:ext cx="18294" cy="889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7231D1-36EB-E5D5-1E46-A4EB0594BAE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4837330" y="3460045"/>
            <a:ext cx="0" cy="1443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8CB8760-064D-E0CB-538F-D713D77479B0}"/>
              </a:ext>
            </a:extLst>
          </p:cNvPr>
          <p:cNvSpPr/>
          <p:nvPr/>
        </p:nvSpPr>
        <p:spPr>
          <a:xfrm>
            <a:off x="14760252" y="63949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E66B92B-2D71-BA18-1CBC-33D8717190AC}"/>
              </a:ext>
            </a:extLst>
          </p:cNvPr>
          <p:cNvCxnSpPr>
            <a:cxnSpLocks/>
            <a:stCxn id="75" idx="6"/>
            <a:endCxn id="72" idx="6"/>
          </p:cNvCxnSpPr>
          <p:nvPr/>
        </p:nvCxnSpPr>
        <p:spPr>
          <a:xfrm flipV="1">
            <a:off x="14919697" y="1442141"/>
            <a:ext cx="79339" cy="5032551"/>
          </a:xfrm>
          <a:prstGeom prst="bentConnector3">
            <a:avLst>
              <a:gd name="adj1" fmla="val 31610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98DD9A7-053E-8342-49EF-3A7900918C1D}"/>
              </a:ext>
            </a:extLst>
          </p:cNvPr>
          <p:cNvCxnSpPr>
            <a:cxnSpLocks/>
          </p:cNvCxnSpPr>
          <p:nvPr/>
        </p:nvCxnSpPr>
        <p:spPr>
          <a:xfrm flipH="1" flipV="1">
            <a:off x="14799658" y="281737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/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ECF935C-B97C-60F9-A4C2-8F40AFF302E1}"/>
              </a:ext>
            </a:extLst>
          </p:cNvPr>
          <p:cNvCxnSpPr>
            <a:cxnSpLocks/>
          </p:cNvCxnSpPr>
          <p:nvPr/>
        </p:nvCxnSpPr>
        <p:spPr>
          <a:xfrm rot="2700000">
            <a:off x="6362311" y="540375"/>
            <a:ext cx="7560000" cy="756000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0485C2-3AB9-14D4-F7B8-4AC5F71B7C87}"/>
              </a:ext>
            </a:extLst>
          </p:cNvPr>
          <p:cNvSpPr txBox="1"/>
          <p:nvPr/>
        </p:nvSpPr>
        <p:spPr>
          <a:xfrm>
            <a:off x="4371787" y="7810772"/>
            <a:ext cx="161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86D8A80-748A-A490-1519-562DAF7ED469}"/>
              </a:ext>
            </a:extLst>
          </p:cNvPr>
          <p:cNvSpPr txBox="1"/>
          <p:nvPr/>
        </p:nvSpPr>
        <p:spPr>
          <a:xfrm>
            <a:off x="14089610" y="7810772"/>
            <a:ext cx="14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0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205</Words>
  <Application>Microsoft Office PowerPoint</Application>
  <PresentationFormat>自定义</PresentationFormat>
  <Paragraphs>156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11</cp:revision>
  <dcterms:created xsi:type="dcterms:W3CDTF">2025-09-06T08:41:28Z</dcterms:created>
  <dcterms:modified xsi:type="dcterms:W3CDTF">2025-09-17T03:16:58Z</dcterms:modified>
</cp:coreProperties>
</file>