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822629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980963" y="1304711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63" y="1304711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793" r="-3448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625290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6334" y="1297182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1297182"/>
                <a:ext cx="158377" cy="246221"/>
              </a:xfrm>
              <a:prstGeom prst="rect">
                <a:avLst/>
              </a:prstGeom>
              <a:blipFill>
                <a:blip r:embed="rId8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365D5F-E24D-1B45-F6FE-5B5F0E1FF5EC}"/>
                  </a:ext>
                </a:extLst>
              </p:cNvPr>
              <p:cNvSpPr txBox="1"/>
              <p:nvPr/>
            </p:nvSpPr>
            <p:spPr>
              <a:xfrm>
                <a:off x="4045020" y="782823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365D5F-E24D-1B45-F6FE-5B5F0E1F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20" y="782823"/>
                <a:ext cx="172418" cy="246221"/>
              </a:xfrm>
              <a:prstGeom prst="rect">
                <a:avLst/>
              </a:prstGeom>
              <a:blipFill>
                <a:blip r:embed="rId9"/>
                <a:stretch>
                  <a:fillRect l="-25000" r="-25000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8249AB88-DF6B-9493-5D57-347974AE615C}"/>
              </a:ext>
            </a:extLst>
          </p:cNvPr>
          <p:cNvSpPr/>
          <p:nvPr/>
        </p:nvSpPr>
        <p:spPr>
          <a:xfrm rot="5400000" flipH="1">
            <a:off x="4039001" y="507020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635420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734972" y="1248366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72" y="1248366"/>
                <a:ext cx="327397" cy="299313"/>
              </a:xfrm>
              <a:prstGeom prst="rect">
                <a:avLst/>
              </a:prstGeom>
              <a:blipFill>
                <a:blip r:embed="rId10"/>
                <a:stretch>
                  <a:fillRect l="-16667" r="-5556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819661D-6142-8D5F-3C23-91E3E4D7C4FF}"/>
              </a:ext>
            </a:extLst>
          </p:cNvPr>
          <p:cNvSpPr/>
          <p:nvPr/>
        </p:nvSpPr>
        <p:spPr>
          <a:xfrm>
            <a:off x="3499253" y="641130"/>
            <a:ext cx="314981" cy="162647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87AAFBE-1DD0-8FA2-E7AD-173718D69DAB}"/>
              </a:ext>
            </a:extLst>
          </p:cNvPr>
          <p:cNvSpPr/>
          <p:nvPr/>
        </p:nvSpPr>
        <p:spPr>
          <a:xfrm>
            <a:off x="7103299" y="1113378"/>
            <a:ext cx="532121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257</Words>
  <Application>Microsoft Office PowerPoint</Application>
  <PresentationFormat>宽屏</PresentationFormat>
  <Paragraphs>189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13</cp:revision>
  <dcterms:created xsi:type="dcterms:W3CDTF">2025-09-18T09:23:20Z</dcterms:created>
  <dcterms:modified xsi:type="dcterms:W3CDTF">2025-09-22T01:56:39Z</dcterms:modified>
</cp:coreProperties>
</file>