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300" r:id="rId2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55" d="100"/>
          <a:sy n="55" d="100"/>
        </p:scale>
        <p:origin x="93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A7B7B-8AE9-C2CF-3054-828101F8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B8223EF8-FB95-E7AA-74AE-30F354811339}"/>
              </a:ext>
            </a:extLst>
          </p:cNvPr>
          <p:cNvSpPr/>
          <p:nvPr/>
        </p:nvSpPr>
        <p:spPr>
          <a:xfrm>
            <a:off x="4025257" y="20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8AB7DF2C-CA46-AFA4-C3DD-C4B34789F87F}"/>
              </a:ext>
            </a:extLst>
          </p:cNvPr>
          <p:cNvSpPr/>
          <p:nvPr/>
        </p:nvSpPr>
        <p:spPr>
          <a:xfrm>
            <a:off x="4025257" y="312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D5BC008-BC2C-2010-6062-7D1AD74CF290}"/>
              </a:ext>
            </a:extLst>
          </p:cNvPr>
          <p:cNvSpPr/>
          <p:nvPr/>
        </p:nvSpPr>
        <p:spPr>
          <a:xfrm>
            <a:off x="4025257" y="420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F1491311-55B0-A1C4-DF1F-4813538633B8}"/>
              </a:ext>
            </a:extLst>
          </p:cNvPr>
          <p:cNvSpPr/>
          <p:nvPr/>
        </p:nvSpPr>
        <p:spPr>
          <a:xfrm>
            <a:off x="4025257" y="52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E7B83AA2-F204-C603-2E6A-CCB789E17173}"/>
              </a:ext>
            </a:extLst>
          </p:cNvPr>
          <p:cNvSpPr/>
          <p:nvPr/>
        </p:nvSpPr>
        <p:spPr>
          <a:xfrm>
            <a:off x="6281736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AFA6ECD-A097-89C6-DE76-5A3B5D6E4017}"/>
              </a:ext>
            </a:extLst>
          </p:cNvPr>
          <p:cNvSpPr/>
          <p:nvPr/>
        </p:nvSpPr>
        <p:spPr>
          <a:xfrm>
            <a:off x="6281736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430DE56-2B1B-AD2B-38B3-852FF5EBE4AD}"/>
              </a:ext>
            </a:extLst>
          </p:cNvPr>
          <p:cNvSpPr/>
          <p:nvPr/>
        </p:nvSpPr>
        <p:spPr>
          <a:xfrm>
            <a:off x="6281736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B2922D4A-F3BE-43D3-3195-39FC3ECBFCC8}"/>
              </a:ext>
            </a:extLst>
          </p:cNvPr>
          <p:cNvSpPr/>
          <p:nvPr/>
        </p:nvSpPr>
        <p:spPr>
          <a:xfrm>
            <a:off x="8538215" y="258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CF6ADF-83ED-3D81-2DD6-0B648FE41A7B}"/>
              </a:ext>
            </a:extLst>
          </p:cNvPr>
          <p:cNvSpPr/>
          <p:nvPr/>
        </p:nvSpPr>
        <p:spPr>
          <a:xfrm>
            <a:off x="8538215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5B84539-27D3-82CF-9382-6CEFDD3B4DC2}"/>
              </a:ext>
            </a:extLst>
          </p:cNvPr>
          <p:cNvSpPr/>
          <p:nvPr/>
        </p:nvSpPr>
        <p:spPr>
          <a:xfrm>
            <a:off x="8538215" y="474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848B002-BF4E-FAA9-31DE-8DCEC86B13C0}"/>
              </a:ext>
            </a:extLst>
          </p:cNvPr>
          <p:cNvSpPr/>
          <p:nvPr/>
        </p:nvSpPr>
        <p:spPr>
          <a:xfrm>
            <a:off x="10889938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CEBCC59-9307-EE0F-AFAA-BE6190350AA5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4565257" y="231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A19A2A5-F508-E46A-84D7-346514210EC0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4565257" y="231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BE8F3023-B705-F8A3-18EE-602B77CF4BA4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>
            <a:off x="4565257" y="2315135"/>
            <a:ext cx="1716479" cy="270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D2C0A966-5944-CE0B-9015-F0CF696C6853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 flipV="1">
            <a:off x="4565257" y="285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EB3498C-4A35-0110-43FC-99B086E7C3A9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4565257" y="339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603BF2D-6526-2971-C426-A42489D3F184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4565257" y="339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2B7A57E-7EC9-7810-00D9-768757339023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4565257" y="2855135"/>
            <a:ext cx="1716479" cy="162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454495D-EFBD-60B0-50FB-5E9FF41E0B8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 flipV="1">
            <a:off x="4565257" y="393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90F467E6-4787-3582-65AB-421407E2D4C2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4565257" y="4475135"/>
            <a:ext cx="1716479" cy="54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496AA45-5886-4C9B-8637-7C917EFC4F56}"/>
              </a:ext>
            </a:extLst>
          </p:cNvPr>
          <p:cNvCxnSpPr>
            <a:cxnSpLocks/>
            <a:stCxn id="6" idx="7"/>
            <a:endCxn id="7" idx="2"/>
          </p:cNvCxnSpPr>
          <p:nvPr/>
        </p:nvCxnSpPr>
        <p:spPr>
          <a:xfrm flipV="1">
            <a:off x="4486176" y="2855135"/>
            <a:ext cx="1795560" cy="250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91D227D3-0BB4-1BBA-0A11-AF61EF8188E1}"/>
              </a:ext>
            </a:extLst>
          </p:cNvPr>
          <p:cNvCxnSpPr>
            <a:cxnSpLocks/>
            <a:stCxn id="6" idx="7"/>
            <a:endCxn id="8" idx="2"/>
          </p:cNvCxnSpPr>
          <p:nvPr/>
        </p:nvCxnSpPr>
        <p:spPr>
          <a:xfrm flipV="1">
            <a:off x="4486176" y="3935135"/>
            <a:ext cx="1795560" cy="142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92AA98ED-F5D9-6F5A-2851-DA50AF2F1D6F}"/>
              </a:ext>
            </a:extLst>
          </p:cNvPr>
          <p:cNvCxnSpPr>
            <a:cxnSpLocks/>
            <a:stCxn id="6" idx="7"/>
            <a:endCxn id="10" idx="2"/>
          </p:cNvCxnSpPr>
          <p:nvPr/>
        </p:nvCxnSpPr>
        <p:spPr>
          <a:xfrm flipV="1">
            <a:off x="4486176" y="5015135"/>
            <a:ext cx="1795560" cy="34908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EAF516BB-3148-A62B-3DD6-8C3332B24E7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3B4FD21D-F0DD-3986-7136-75CFC5DB755B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1996127C-4FD5-208A-7565-B42CF3870593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821736" y="2855135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38E9CC59-6692-46D2-D956-303334675C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6821736" y="3665135"/>
            <a:ext cx="287452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4C041671-200F-3DE2-BD34-E18692DF161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D850BE53-6613-81A0-E633-390A9AB14C9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821736" y="3935135"/>
            <a:ext cx="335077" cy="27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0B2A28B1-8855-6DAF-0074-857EC3C9832A}"/>
              </a:ext>
            </a:extLst>
          </p:cNvPr>
          <p:cNvCxnSpPr>
            <a:cxnSpLocks/>
          </p:cNvCxnSpPr>
          <p:nvPr/>
        </p:nvCxnSpPr>
        <p:spPr>
          <a:xfrm flipV="1">
            <a:off x="6816122" y="4649675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02F713F1-4209-B6FD-8503-1125EA78789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6821736" y="48213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A39B3F2-C6B5-F795-A166-1904EF41C3CC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6821736" y="501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B2338A77-E810-79A5-1D5C-5B59FD7E13CB}"/>
              </a:ext>
            </a:extLst>
          </p:cNvPr>
          <p:cNvCxnSpPr>
            <a:cxnSpLocks/>
          </p:cNvCxnSpPr>
          <p:nvPr/>
        </p:nvCxnSpPr>
        <p:spPr>
          <a:xfrm>
            <a:off x="8203138" y="2855135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0E3C7985-8B8D-5B1C-F3BB-4192952FFC14}"/>
              </a:ext>
            </a:extLst>
          </p:cNvPr>
          <p:cNvCxnSpPr>
            <a:cxnSpLocks/>
          </p:cNvCxnSpPr>
          <p:nvPr/>
        </p:nvCxnSpPr>
        <p:spPr>
          <a:xfrm flipV="1">
            <a:off x="8214618" y="2855136"/>
            <a:ext cx="323597" cy="1762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0BE57FFF-0B40-7AAE-BEB1-0A2D50B6602D}"/>
              </a:ext>
            </a:extLst>
          </p:cNvPr>
          <p:cNvCxnSpPr>
            <a:cxnSpLocks/>
          </p:cNvCxnSpPr>
          <p:nvPr/>
        </p:nvCxnSpPr>
        <p:spPr>
          <a:xfrm flipV="1">
            <a:off x="8250763" y="2867166"/>
            <a:ext cx="293066" cy="35251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52703414-8966-54CA-F6B8-22D9C99A27CD}"/>
              </a:ext>
            </a:extLst>
          </p:cNvPr>
          <p:cNvCxnSpPr>
            <a:cxnSpLocks/>
          </p:cNvCxnSpPr>
          <p:nvPr/>
        </p:nvCxnSpPr>
        <p:spPr>
          <a:xfrm>
            <a:off x="8203137" y="3759677"/>
            <a:ext cx="335077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889A2AF2-D7AF-B5A8-DD97-EF7D0B09CCEF}"/>
              </a:ext>
            </a:extLst>
          </p:cNvPr>
          <p:cNvCxnSpPr>
            <a:cxnSpLocks/>
          </p:cNvCxnSpPr>
          <p:nvPr/>
        </p:nvCxnSpPr>
        <p:spPr>
          <a:xfrm>
            <a:off x="8214618" y="3964176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63CF39B8-FB9F-4840-806C-6C1DCA390ED5}"/>
              </a:ext>
            </a:extLst>
          </p:cNvPr>
          <p:cNvCxnSpPr>
            <a:cxnSpLocks/>
          </p:cNvCxnSpPr>
          <p:nvPr/>
        </p:nvCxnSpPr>
        <p:spPr>
          <a:xfrm flipV="1">
            <a:off x="8238430" y="3973234"/>
            <a:ext cx="287452" cy="1938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13000594-169D-4645-9419-DDDC0B5F380C}"/>
              </a:ext>
            </a:extLst>
          </p:cNvPr>
          <p:cNvCxnSpPr>
            <a:cxnSpLocks/>
          </p:cNvCxnSpPr>
          <p:nvPr/>
        </p:nvCxnSpPr>
        <p:spPr>
          <a:xfrm>
            <a:off x="8250762" y="4629962"/>
            <a:ext cx="287452" cy="38760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>
            <a:extLst>
              <a:ext uri="{FF2B5EF4-FFF2-40B4-BE49-F238E27FC236}">
                <a16:creationId xmlns:a16="http://schemas.microsoft.com/office/drawing/2014/main" id="{32666A55-53A3-6858-FA84-B0EC1717F9CF}"/>
              </a:ext>
            </a:extLst>
          </p:cNvPr>
          <p:cNvCxnSpPr>
            <a:cxnSpLocks/>
          </p:cNvCxnSpPr>
          <p:nvPr/>
        </p:nvCxnSpPr>
        <p:spPr>
          <a:xfrm>
            <a:off x="8203137" y="4806971"/>
            <a:ext cx="347408" cy="19521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7F491DC0-94D7-6C45-A8DD-6C1514803957}"/>
              </a:ext>
            </a:extLst>
          </p:cNvPr>
          <p:cNvCxnSpPr>
            <a:cxnSpLocks/>
          </p:cNvCxnSpPr>
          <p:nvPr/>
        </p:nvCxnSpPr>
        <p:spPr>
          <a:xfrm>
            <a:off x="8226949" y="5029508"/>
            <a:ext cx="33507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文本框 121">
            <a:extLst>
              <a:ext uri="{FF2B5EF4-FFF2-40B4-BE49-F238E27FC236}">
                <a16:creationId xmlns:a16="http://schemas.microsoft.com/office/drawing/2014/main" id="{11A86BD2-D7F3-0F4A-071B-A34A11D8C4CB}"/>
              </a:ext>
            </a:extLst>
          </p:cNvPr>
          <p:cNvSpPr txBox="1"/>
          <p:nvPr/>
        </p:nvSpPr>
        <p:spPr>
          <a:xfrm>
            <a:off x="7418520" y="3181910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585DA59-614A-BD62-B9D8-3BC201E7A297}"/>
              </a:ext>
            </a:extLst>
          </p:cNvPr>
          <p:cNvSpPr txBox="1"/>
          <p:nvPr/>
        </p:nvSpPr>
        <p:spPr>
          <a:xfrm>
            <a:off x="7418520" y="4070134"/>
            <a:ext cx="4892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167EED7B-9CF1-A92E-B69E-E56B317C585F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9078215" y="285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AF9D49B-553A-FD4F-3824-9A0FE20DDDA9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>
            <a:off x="9078215" y="3935135"/>
            <a:ext cx="181172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8DD5E8B4-3F67-11AE-DF1D-5906295EE47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9078215" y="3935135"/>
            <a:ext cx="1811723" cy="108000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椭圆 142">
            <a:extLst>
              <a:ext uri="{FF2B5EF4-FFF2-40B4-BE49-F238E27FC236}">
                <a16:creationId xmlns:a16="http://schemas.microsoft.com/office/drawing/2014/main" id="{76863993-DBEF-6B8D-DDF7-B1F3ABFB3D53}"/>
              </a:ext>
            </a:extLst>
          </p:cNvPr>
          <p:cNvSpPr/>
          <p:nvPr/>
        </p:nvSpPr>
        <p:spPr>
          <a:xfrm>
            <a:off x="14628820" y="3665135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/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6773006D-4D7B-56C7-FC17-481127961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051" y="3031390"/>
                <a:ext cx="90377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/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7F317ED7-2F74-B773-0661-F30A378E4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72828" y="3012633"/>
                <a:ext cx="981423" cy="4599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15978623-2982-761C-B4D1-F277910E0BB0}"/>
              </a:ext>
            </a:extLst>
          </p:cNvPr>
          <p:cNvCxnSpPr>
            <a:cxnSpLocks/>
            <a:stCxn id="162" idx="3"/>
            <a:endCxn id="143" idx="2"/>
          </p:cNvCxnSpPr>
          <p:nvPr/>
        </p:nvCxnSpPr>
        <p:spPr>
          <a:xfrm flipV="1">
            <a:off x="11771086" y="3935135"/>
            <a:ext cx="2857734" cy="684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9" name="文本框 148">
            <a:extLst>
              <a:ext uri="{FF2B5EF4-FFF2-40B4-BE49-F238E27FC236}">
                <a16:creationId xmlns:a16="http://schemas.microsoft.com/office/drawing/2014/main" id="{54A47A6A-B42F-D9F7-0B4A-0EC1753FA6C0}"/>
              </a:ext>
            </a:extLst>
          </p:cNvPr>
          <p:cNvSpPr txBox="1"/>
          <p:nvPr/>
        </p:nvSpPr>
        <p:spPr>
          <a:xfrm>
            <a:off x="12425727" y="4038104"/>
            <a:ext cx="13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positive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0" name="直接箭头连接符 149">
            <a:extLst>
              <a:ext uri="{FF2B5EF4-FFF2-40B4-BE49-F238E27FC236}">
                <a16:creationId xmlns:a16="http://schemas.microsoft.com/office/drawing/2014/main" id="{24B9AAF6-1B46-8D5B-5EF4-80A4A0D9ADEE}"/>
              </a:ext>
            </a:extLst>
          </p:cNvPr>
          <p:cNvCxnSpPr>
            <a:cxnSpLocks/>
            <a:stCxn id="143" idx="6"/>
            <a:endCxn id="151" idx="2"/>
          </p:cNvCxnSpPr>
          <p:nvPr/>
        </p:nvCxnSpPr>
        <p:spPr>
          <a:xfrm flipV="1">
            <a:off x="15168820" y="3928552"/>
            <a:ext cx="2642981" cy="65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椭圆 150">
            <a:extLst>
              <a:ext uri="{FF2B5EF4-FFF2-40B4-BE49-F238E27FC236}">
                <a16:creationId xmlns:a16="http://schemas.microsoft.com/office/drawing/2014/main" id="{DC7415D5-B806-3E8F-6145-5586B784BFB6}"/>
              </a:ext>
            </a:extLst>
          </p:cNvPr>
          <p:cNvSpPr/>
          <p:nvPr/>
        </p:nvSpPr>
        <p:spPr>
          <a:xfrm>
            <a:off x="17811801" y="3658552"/>
            <a:ext cx="540000" cy="540000"/>
          </a:xfrm>
          <a:prstGeom prst="ellipse">
            <a:avLst/>
          </a:prstGeom>
          <a:solidFill>
            <a:srgbClr val="00B0F0"/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/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CF806DB7-4B8E-7FA5-6BAD-F3FD72160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787" y="3439640"/>
                <a:ext cx="2326599" cy="8921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5" name="文本框 154">
            <a:extLst>
              <a:ext uri="{FF2B5EF4-FFF2-40B4-BE49-F238E27FC236}">
                <a16:creationId xmlns:a16="http://schemas.microsoft.com/office/drawing/2014/main" id="{FC36E54E-5F8E-715F-E98A-6019452BA440}"/>
              </a:ext>
            </a:extLst>
          </p:cNvPr>
          <p:cNvSpPr txBox="1"/>
          <p:nvPr/>
        </p:nvSpPr>
        <p:spPr>
          <a:xfrm>
            <a:off x="15590978" y="4043815"/>
            <a:ext cx="1633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normalize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7" name="图片 156">
            <a:extLst>
              <a:ext uri="{FF2B5EF4-FFF2-40B4-BE49-F238E27FC236}">
                <a16:creationId xmlns:a16="http://schemas.microsoft.com/office/drawing/2014/main" id="{33C7CB86-79DF-B4CF-72FE-B038A39BC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391" y="3158547"/>
            <a:ext cx="1996939" cy="1553175"/>
          </a:xfrm>
          <a:prstGeom prst="rect">
            <a:avLst/>
          </a:prstGeom>
        </p:spPr>
      </p:pic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A7BFB80C-3773-C066-B5E3-8D706BEE41FD}"/>
              </a:ext>
            </a:extLst>
          </p:cNvPr>
          <p:cNvCxnSpPr>
            <a:cxnSpLocks/>
          </p:cNvCxnSpPr>
          <p:nvPr/>
        </p:nvCxnSpPr>
        <p:spPr>
          <a:xfrm flipV="1">
            <a:off x="2625330" y="3928552"/>
            <a:ext cx="1162899" cy="6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/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1" name="文本框 160">
                <a:extLst>
                  <a:ext uri="{FF2B5EF4-FFF2-40B4-BE49-F238E27FC236}">
                    <a16:creationId xmlns:a16="http://schemas.microsoft.com/office/drawing/2014/main" id="{271D91A2-6102-BA4A-7332-E6F7E0A64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470" y="4711722"/>
                <a:ext cx="540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矩形: 圆角 161">
            <a:extLst>
              <a:ext uri="{FF2B5EF4-FFF2-40B4-BE49-F238E27FC236}">
                <a16:creationId xmlns:a16="http://schemas.microsoft.com/office/drawing/2014/main" id="{F3176284-0D68-0EEF-A62E-E0B627C14518}"/>
              </a:ext>
            </a:extLst>
          </p:cNvPr>
          <p:cNvSpPr/>
          <p:nvPr/>
        </p:nvSpPr>
        <p:spPr>
          <a:xfrm>
            <a:off x="3841409" y="1814286"/>
            <a:ext cx="7929677" cy="4255386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AF3A18BF-7970-95D4-8247-769870FF5566}"/>
              </a:ext>
            </a:extLst>
          </p:cNvPr>
          <p:cNvSpPr txBox="1"/>
          <p:nvPr/>
        </p:nvSpPr>
        <p:spPr>
          <a:xfrm>
            <a:off x="8696538" y="5478604"/>
            <a:ext cx="2944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Generative Model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00689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14</Words>
  <Application>Microsoft Office PowerPoint</Application>
  <PresentationFormat>自定义</PresentationFormat>
  <Paragraphs>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18</cp:revision>
  <dcterms:created xsi:type="dcterms:W3CDTF">2025-09-06T08:41:28Z</dcterms:created>
  <dcterms:modified xsi:type="dcterms:W3CDTF">2025-10-07T01:35:54Z</dcterms:modified>
</cp:coreProperties>
</file>