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94" r:id="rId3"/>
    <p:sldId id="295" r:id="rId4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1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7141597-EDC7-6C7B-3F7B-022F636A1901}"/>
              </a:ext>
            </a:extLst>
          </p:cNvPr>
          <p:cNvSpPr txBox="1"/>
          <p:nvPr/>
        </p:nvSpPr>
        <p:spPr>
          <a:xfrm>
            <a:off x="3628119" y="3498253"/>
            <a:ext cx="669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9819C8-6ABA-1605-688D-F56DE96E71FA}"/>
              </a:ext>
            </a:extLst>
          </p:cNvPr>
          <p:cNvSpPr txBox="1"/>
          <p:nvPr/>
        </p:nvSpPr>
        <p:spPr>
          <a:xfrm>
            <a:off x="5082293" y="3517702"/>
            <a:ext cx="669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5763565" y="2273704"/>
                <a:ext cx="18805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𝑠h𝑖𝑓𝑡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65" y="2273704"/>
                <a:ext cx="1880515" cy="246221"/>
              </a:xfrm>
              <a:prstGeom prst="rect">
                <a:avLst/>
              </a:prstGeom>
              <a:blipFill>
                <a:blip r:embed="rId5"/>
                <a:stretch>
                  <a:fillRect l="-2265" r="-2913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A7A1AE6-49C7-C163-E257-44446E5A4C44}"/>
              </a:ext>
            </a:extLst>
          </p:cNvPr>
          <p:cNvSpPr txBox="1"/>
          <p:nvPr/>
        </p:nvSpPr>
        <p:spPr>
          <a:xfrm>
            <a:off x="11698371" y="3498253"/>
            <a:ext cx="669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711037B-A09F-C323-5CE8-B854A8CEF162}"/>
              </a:ext>
            </a:extLst>
          </p:cNvPr>
          <p:cNvSpPr txBox="1"/>
          <p:nvPr/>
        </p:nvSpPr>
        <p:spPr>
          <a:xfrm>
            <a:off x="13152545" y="3517702"/>
            <a:ext cx="669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1AA19F9-2640-657D-E997-971E00628FD9}"/>
                  </a:ext>
                </a:extLst>
              </p:cNvPr>
              <p:cNvSpPr txBox="1"/>
              <p:nvPr/>
            </p:nvSpPr>
            <p:spPr>
              <a:xfrm>
                <a:off x="13833817" y="2273704"/>
                <a:ext cx="18805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𝑠𝑐𝑎𝑙𝑒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𝑠h𝑖𝑓𝑡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61AA19F9-2640-657D-E997-971E00628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3817" y="2273704"/>
                <a:ext cx="1880515" cy="246221"/>
              </a:xfrm>
              <a:prstGeom prst="rect">
                <a:avLst/>
              </a:prstGeom>
              <a:blipFill>
                <a:blip r:embed="rId7"/>
                <a:stretch>
                  <a:fillRect l="-2265" r="-2913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92</Words>
  <Application>Microsoft Office PowerPoint</Application>
  <PresentationFormat>自定义</PresentationFormat>
  <Paragraphs>76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4</cp:revision>
  <dcterms:created xsi:type="dcterms:W3CDTF">2025-09-06T08:41:28Z</dcterms:created>
  <dcterms:modified xsi:type="dcterms:W3CDTF">2025-09-07T08:06:49Z</dcterms:modified>
</cp:coreProperties>
</file>