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877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75" d="100"/>
          <a:sy n="75" d="100"/>
        </p:scale>
        <p:origin x="768" y="3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28CA38-3ECF-470A-870B-B1DCF738CCF1}" type="datetimeFigureOut">
              <a:rPr lang="zh-CN" altLang="en-US" smtClean="0"/>
              <a:t>2025/8/30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4D11F6-001F-4399-B938-E3524C58907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12852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4D11F6-001F-4399-B938-E3524C58907B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8459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EA67E18-76A2-B11E-6389-1F980B7829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26D7D42-4120-AFFB-B0C4-04FA6B4070F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77200CF-A5CB-9887-AB0C-F50470AC3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FE0F7E5-BAA1-35CA-7EFA-260FF0185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745619A-C520-9DFA-41CD-4D2717D92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830731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F08D1-A94C-2C8C-79AF-97465760D6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848D10F-2828-46A7-7643-2DBE90ECD1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E33F20E-F9F7-D5ED-DE42-10299B943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32B03F-3AE8-8BB1-2F09-F5D16810D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C22139B-A579-2523-0EB3-779F79A233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75405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75B704E7-A9E1-D0F9-08BA-4417AA9656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3E80333-4CAB-16AA-332E-56970EA1A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299DA6-1B05-795C-50D9-3B1B48BEF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43394-D1A8-EB7D-432B-8F4E3BB2A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19D538-ED98-9FA8-7C44-841121A1CC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34339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89926C5-596C-4DEE-5B49-9D82EB9E2B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D3D6712-8F33-CF3D-1793-34DCED74AA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28336D6-1AB3-3D67-43A5-353ABD9792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302166F-DC8F-4BBA-2FDE-59A5AED44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205FF07-D593-268B-CECB-3217AEF72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9000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2E298F-E551-A94D-90CD-9A08B834F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7317F08-3C49-E4D2-DE75-FCBE60C07A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D72A32A-A74F-4E75-8C9B-33162566C5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2FFFC2D-2246-9646-F7D0-350EB3ACA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8071180-15DA-DDAE-0C4F-52E158F947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0897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D65711-37FB-B399-BE6A-11091691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6F988DD-7A2E-C7E3-4B27-9FE6FFBA58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5C3C63FB-08C1-033C-E63E-2322D8956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0DC2A32-435A-18E1-3C55-E82FD1CBA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D3E0882-6EF2-B672-3EFA-061CD81798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DB2F76-CD37-EEA2-F862-CAB8D1B1BD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151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D763B51-0A5F-5F00-7148-D588071D0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A3BF97B-D5D2-D316-8CB0-FB963C4492A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2C8558-DC8E-AF49-D82D-427860E17B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A739DE9-9444-DB2D-6F64-D6175327C3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AA72E5D-4948-6C9C-F31E-528D78B9E1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D3BDCC1-EBE0-15DD-1860-B6E6C63B2C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F95959E8-5579-0270-B8F8-F701F00FE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1A9053C-924D-4D8F-6AFC-F5BC0F11B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13541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7ABE776-379A-19CF-80D1-61E63824D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B0AC344-7ABB-92AF-1DAC-94BFE0CB62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001D423-589B-DD8F-C9CF-05E7A36836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894DE38-9039-BBCD-35B4-BEFAFE8C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485230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BFEA477-5317-E7E2-3270-94E72B651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61EBC0A6-1667-2A11-9EFC-5C0D58419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A9DD9F9-DE2E-57AE-43D9-F64A51D9C5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08137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A3B970B-FC23-C313-11B2-36D4250A7D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517A4F9-56C8-CA52-2DDF-B9D6C53BFA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14B2517-F232-13B8-7ABB-5AB9628B36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90D700-3AF5-3555-871D-6135121AC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C97CCA6-1AB4-C595-C304-3BACFD5A1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91B2492-C5F2-1418-88AA-A054B6C8E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04674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6FEEFA-17EB-63BD-B907-0643F34AEC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D9216D0-9598-A1A0-AC8B-AEF8A55E73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E60B5F8-EFD9-1AEA-E4F9-4B16937B0D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11A59A0-C7C7-C80A-4CF9-C1D5318F97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1472C58-14C2-BCCD-E668-056BFD960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78E8ED7-D2FA-0621-CE81-C8A0D2209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7021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FCB10CF1-10F7-C5C8-5AAD-95A5D3F2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3BDC859-C3B0-ACDE-9E77-B2EDCD78B5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C1FE7F1-6F89-8EB3-5EB3-B28F7B1ED73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2B41C1-BAA6-4120-BEAB-789D04ED3CE7}" type="datetimeFigureOut">
              <a:rPr lang="zh-CN" altLang="en-US" smtClean="0"/>
              <a:t>2025/8/29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C645B7E-1151-4027-945E-4B9D784DDC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1345BFE-71B1-9733-EB88-A29ECA1D0E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56A40A8-DCCB-44CF-8BF5-E0298EDCF6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6530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44AAADA-3A93-E4F8-C944-9AC9AB5732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5400000">
            <a:off x="1894303" y="-1119593"/>
            <a:ext cx="5632961" cy="8773864"/>
          </a:xfrm>
          <a:prstGeom prst="rect">
            <a:avLst/>
          </a:prstGeom>
        </p:spPr>
      </p:pic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09B09B74-2444-86BF-B801-1A6924A68657}"/>
              </a:ext>
            </a:extLst>
          </p:cNvPr>
          <p:cNvCxnSpPr>
            <a:cxnSpLocks/>
          </p:cNvCxnSpPr>
          <p:nvPr/>
        </p:nvCxnSpPr>
        <p:spPr>
          <a:xfrm>
            <a:off x="9664700" y="1148938"/>
            <a:ext cx="463550" cy="0"/>
          </a:xfrm>
          <a:prstGeom prst="straightConnector1">
            <a:avLst/>
          </a:prstGeom>
          <a:ln w="57150">
            <a:solidFill>
              <a:srgbClr val="5877FA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文本框 8">
            <a:extLst>
              <a:ext uri="{FF2B5EF4-FFF2-40B4-BE49-F238E27FC236}">
                <a16:creationId xmlns:a16="http://schemas.microsoft.com/office/drawing/2014/main" id="{7305CCCE-C025-E564-C36B-7134134F7182}"/>
              </a:ext>
            </a:extLst>
          </p:cNvPr>
          <p:cNvSpPr txBox="1"/>
          <p:nvPr/>
        </p:nvSpPr>
        <p:spPr>
          <a:xfrm>
            <a:off x="10591800" y="948603"/>
            <a:ext cx="877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向量场</a:t>
            </a:r>
          </a:p>
        </p:txBody>
      </p:sp>
      <p:sp>
        <p:nvSpPr>
          <p:cNvPr id="10" name="乘号 9">
            <a:extLst>
              <a:ext uri="{FF2B5EF4-FFF2-40B4-BE49-F238E27FC236}">
                <a16:creationId xmlns:a16="http://schemas.microsoft.com/office/drawing/2014/main" id="{DB56911E-1011-5516-9206-D4BA3F67A5FB}"/>
              </a:ext>
            </a:extLst>
          </p:cNvPr>
          <p:cNvSpPr/>
          <p:nvPr/>
        </p:nvSpPr>
        <p:spPr>
          <a:xfrm>
            <a:off x="9734550" y="1847850"/>
            <a:ext cx="266700" cy="292099"/>
          </a:xfrm>
          <a:prstGeom prst="mathMultiply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BC4EA1-8F2C-3CD1-9045-153C051B6384}"/>
                  </a:ext>
                </a:extLst>
              </p:cNvPr>
              <p:cNvSpPr txBox="1"/>
              <p:nvPr/>
            </p:nvSpPr>
            <p:spPr>
              <a:xfrm>
                <a:off x="10857792" y="1783833"/>
                <a:ext cx="38805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EBBC4EA1-8F2C-3CD1-9045-153C051B63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92" y="1783833"/>
                <a:ext cx="388055" cy="369332"/>
              </a:xfrm>
              <a:prstGeom prst="rect">
                <a:avLst/>
              </a:prstGeom>
              <a:blipFill>
                <a:blip r:embed="rId4"/>
                <a:stretch>
                  <a:fillRect l="-7813" r="-4688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椭圆 11">
            <a:extLst>
              <a:ext uri="{FF2B5EF4-FFF2-40B4-BE49-F238E27FC236}">
                <a16:creationId xmlns:a16="http://schemas.microsoft.com/office/drawing/2014/main" id="{5970692F-69F2-E37B-1916-235725085D41}"/>
              </a:ext>
            </a:extLst>
          </p:cNvPr>
          <p:cNvSpPr/>
          <p:nvPr/>
        </p:nvSpPr>
        <p:spPr>
          <a:xfrm>
            <a:off x="9786937" y="2756311"/>
            <a:ext cx="174625" cy="158749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C9D2C45F-F054-59C2-28D2-B1747FE98090}"/>
              </a:ext>
            </a:extLst>
          </p:cNvPr>
          <p:cNvCxnSpPr>
            <a:cxnSpLocks/>
          </p:cNvCxnSpPr>
          <p:nvPr/>
        </p:nvCxnSpPr>
        <p:spPr>
          <a:xfrm>
            <a:off x="9667875" y="3803650"/>
            <a:ext cx="476250" cy="0"/>
          </a:xfrm>
          <a:prstGeom prst="line">
            <a:avLst/>
          </a:prstGeom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>
            <a:extLst>
              <a:ext uri="{FF2B5EF4-FFF2-40B4-BE49-F238E27FC236}">
                <a16:creationId xmlns:a16="http://schemas.microsoft.com/office/drawing/2014/main" id="{0C836C7D-91E3-7B4C-B1DE-0ED6EE8F8357}"/>
              </a:ext>
            </a:extLst>
          </p:cNvPr>
          <p:cNvCxnSpPr>
            <a:cxnSpLocks/>
          </p:cNvCxnSpPr>
          <p:nvPr/>
        </p:nvCxnSpPr>
        <p:spPr>
          <a:xfrm>
            <a:off x="9674224" y="4701249"/>
            <a:ext cx="4762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B10A6A65-BE8B-A14D-48CE-353A64C91470}"/>
              </a:ext>
            </a:extLst>
          </p:cNvPr>
          <p:cNvSpPr txBox="1"/>
          <p:nvPr/>
        </p:nvSpPr>
        <p:spPr>
          <a:xfrm>
            <a:off x="10545062" y="4484833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采样轨迹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6A5FB-311F-CE12-0FE0-80D4B956CD89}"/>
                  </a:ext>
                </a:extLst>
              </p:cNvPr>
              <p:cNvSpPr txBox="1"/>
              <p:nvPr/>
            </p:nvSpPr>
            <p:spPr>
              <a:xfrm>
                <a:off x="10857792" y="2631969"/>
                <a:ext cx="380937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zh-CN" altLang="en-US" sz="2400" dirty="0"/>
              </a:p>
            </p:txBody>
          </p:sp>
        </mc:Choice>
        <mc:Fallback>
          <p:sp>
            <p:nvSpPr>
              <p:cNvPr id="18" name="文本框 17">
                <a:extLst>
                  <a:ext uri="{FF2B5EF4-FFF2-40B4-BE49-F238E27FC236}">
                    <a16:creationId xmlns:a16="http://schemas.microsoft.com/office/drawing/2014/main" id="{2876A5FB-311F-CE12-0FE0-80D4B956CD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57792" y="2631969"/>
                <a:ext cx="380937" cy="369332"/>
              </a:xfrm>
              <a:prstGeom prst="rect">
                <a:avLst/>
              </a:prstGeom>
              <a:blipFill>
                <a:blip r:embed="rId5"/>
                <a:stretch>
                  <a:fillRect l="-7937" r="-4762" b="-1500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2032A5-E1ED-38D2-C6D9-01A891D043D6}"/>
                  </a:ext>
                </a:extLst>
              </p:cNvPr>
              <p:cNvSpPr txBox="1"/>
              <p:nvPr/>
            </p:nvSpPr>
            <p:spPr>
              <a:xfrm>
                <a:off x="10276130" y="3532753"/>
                <a:ext cx="1569660" cy="60529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>
                  <a:lnSpc>
                    <a:spcPts val="2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单样本路径对</a:t>
                </a:r>
                <a:endParaRPr lang="en-US" altLang="zh-CN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  <a:p>
                <a:pPr algn="ctr">
                  <a:lnSpc>
                    <a:spcPts val="2000"/>
                  </a:lnSpc>
                </a:pPr>
                <a:r>
                  <a:rPr lang="zh-CN" altLang="en-US" dirty="0"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0</m:t>
                            </m:r>
                          </m:sub>
                        </m:sSub>
                        <m:r>
                          <a:rPr lang="en-US" altLang="zh-CN" b="0" i="1" smtClean="0">
                            <a:latin typeface="Cambria Math" panose="02040503050406030204" pitchFamily="18" charset="0"/>
                            <a:ea typeface="微软雅黑" panose="020B0503020204020204" pitchFamily="34" charset="-122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</m:ctrlPr>
                          </m:sSubPr>
                          <m:e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b="0" i="1" smtClean="0">
                                <a:latin typeface="Cambria Math" panose="02040503050406030204" pitchFamily="18" charset="0"/>
                                <a:ea typeface="微软雅黑" panose="020B0503020204020204" pitchFamily="34" charset="-122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zh-CN" altLang="en-US" dirty="0"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mc:Choice>
        <mc:Fallback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412032A5-E1ED-38D2-C6D9-01A891D043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76130" y="3532753"/>
                <a:ext cx="1569660" cy="605294"/>
              </a:xfrm>
              <a:prstGeom prst="rect">
                <a:avLst/>
              </a:prstGeom>
              <a:blipFill>
                <a:blip r:embed="rId6"/>
                <a:stretch>
                  <a:fillRect l="-3502" t="-9091" r="-350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99868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904</TotalTime>
  <Words>18</Words>
  <Application>Microsoft Office PowerPoint</Application>
  <PresentationFormat>宽屏</PresentationFormat>
  <Paragraphs>7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微软雅黑</vt:lpstr>
      <vt:lpstr>Arial</vt:lpstr>
      <vt:lpstr>Cambria Math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安埠 黄</dc:creator>
  <cp:lastModifiedBy>安埠 黄</cp:lastModifiedBy>
  <cp:revision>3</cp:revision>
  <dcterms:created xsi:type="dcterms:W3CDTF">2025-08-29T09:57:54Z</dcterms:created>
  <dcterms:modified xsi:type="dcterms:W3CDTF">2025-08-30T01:02:23Z</dcterms:modified>
</cp:coreProperties>
</file>