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51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9EC24-1902-233B-E1A2-7E48A0E6B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F9626D-784F-7E97-3F65-CCA1AC8C5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B23147-E103-B233-640B-9A41B31F2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3601-F789-4B8E-A4DB-4BAF495A9286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286D64-5DDC-16ED-BCBF-A061A6D3C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6ABA6E-ABD0-FA0A-E36F-373ACD42A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C06F-8666-457E-9BCD-2542D7AA9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19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47B2B-923B-10BE-BE01-EB35CA11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A39D34-D5B0-C8CD-BF18-D6C7AA184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7BA0CB-96DF-F75B-6F7B-06A2A9D9C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3601-F789-4B8E-A4DB-4BAF495A9286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EE07AA-5FE1-7EC2-9DF0-070FC9E1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9A73E0-2797-728B-4358-465715B4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C06F-8666-457E-9BCD-2542D7AA9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738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3409BF-712E-92FC-089A-CA6E569490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D5A221-0A38-DF39-66D7-CCBFDC539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E60E53-1561-C55B-FB9C-698E8615E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3601-F789-4B8E-A4DB-4BAF495A9286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7E6135-95D1-D5BD-151B-5C4A088B0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7BB5E1-02BD-6887-D54C-46E73228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C06F-8666-457E-9BCD-2542D7AA9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F8379C-9C42-FB11-729F-228248939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D03397-5966-E1B1-47DD-89226916C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E96EA7-20F0-2FAE-2FE3-6D3DFE9A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3601-F789-4B8E-A4DB-4BAF495A9286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E9DB1D-112F-AD24-C68D-24222CB54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A1856-A6B0-4B49-55A7-EBA5E8044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C06F-8666-457E-9BCD-2542D7AA9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472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7F1A2-CCF4-7C12-2DE7-AFB3AF855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F37428-0F2F-97DF-4DC0-2D3E391CD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9A3DF3-2B9A-2E6B-273E-1784F182D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3601-F789-4B8E-A4DB-4BAF495A9286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C5F043-CF0A-8A2F-9E97-F31F0CFCE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14651-2809-B60C-67AA-91D9B530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C06F-8666-457E-9BCD-2542D7AA9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33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05B0C-127B-BEB1-1B8C-A6E5D6EC1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B75EF9-8255-E119-C140-36E092C7C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04CCA8-30CD-DDD9-D1A8-0FF3099BE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AC5E45-52AF-5904-B880-4E2726FFD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3601-F789-4B8E-A4DB-4BAF495A9286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DBE571-B2CF-9BF6-E577-4EA344631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BA6F0E-20D8-087D-094A-A95EC454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C06F-8666-457E-9BCD-2542D7AA9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90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ADB8D-AF59-F0B4-9833-23E330A8D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A58E24-F6F7-8671-E0B5-8D86D0467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6AB046-D18D-5538-081F-5FDCC584A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EF4120-F4DB-95A1-282A-746830D62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C6DBEC-CA3C-5692-773E-0E2CA122A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3E7F60-DC19-D075-9D7D-1B77CB98D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3601-F789-4B8E-A4DB-4BAF495A9286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F0C1BC-7370-33FD-353D-39D0E546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FBD8CF-9078-B29A-5678-D82957F2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C06F-8666-457E-9BCD-2542D7AA9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1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AFDFD-D9F2-A93A-8BED-B5480386A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BF6ACA-6614-FD06-0379-07EFDF8E3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3601-F789-4B8E-A4DB-4BAF495A9286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C9E845-A2F5-D6E0-863C-49F290B8F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712E9F-950C-16B9-01B9-DD260617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C06F-8666-457E-9BCD-2542D7AA9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29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B693FB-8E1C-6B38-919A-AD8AF17F3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3601-F789-4B8E-A4DB-4BAF495A9286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7A12EC-9D97-4BDD-0A3D-7F6CEBC22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009BC2-81CE-A4D1-8F09-52E92B671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C06F-8666-457E-9BCD-2542D7AA9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14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09A4C-5876-F20D-5667-EFA53964E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91D19B-6A6E-1949-94CD-8F721A963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62EF5E-3D96-77F5-7ACC-60C8CF8A3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6BB596-0987-8F47-3872-430566C7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3601-F789-4B8E-A4DB-4BAF495A9286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CC073A-0517-776B-35BE-31C44BD93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1E3953-A025-82A7-D353-CD5A8B3D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C06F-8666-457E-9BCD-2542D7AA9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53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38C27-496D-88DE-B26D-353AE78ED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FE60A8-15CE-7D3D-E077-83DC12693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29828C-98CF-1A30-3AEB-67CA59112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612BC7-6AEE-AFE1-FDC4-D899250D4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3601-F789-4B8E-A4DB-4BAF495A9286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9AE0AC-4B11-319D-76F1-18CE854B0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D20F6B-8A9D-27E2-7CBC-AE0F4F1E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C06F-8666-457E-9BCD-2542D7AA9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24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03362A-F523-C07A-49A0-46DFE587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8FB696-65C1-01E1-DF90-548A4B0BE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2273D-A828-471B-8FA1-4AE38294D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4D3601-F789-4B8E-A4DB-4BAF495A9286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62DB8D-21D5-2674-1A3B-D549FBB060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09C907-F7ED-DB68-6ADD-4A1A20D3A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DAC06F-8666-457E-9BCD-2542D7AA9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23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背景图案&#10;&#10;AI 生成的内容可能不正确。">
            <a:extLst>
              <a:ext uri="{FF2B5EF4-FFF2-40B4-BE49-F238E27FC236}">
                <a16:creationId xmlns:a16="http://schemas.microsoft.com/office/drawing/2014/main" id="{A5E96F35-1355-DDD4-1229-C95AC2D7F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568" y="1114424"/>
            <a:ext cx="9071493" cy="422145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01FFDF1-DBEC-BB68-5151-B3A4EE7A3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603797" y="2364624"/>
            <a:ext cx="4221458" cy="172105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5E9EA5E-C99C-277D-CF44-605D24B56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418161" y="2439141"/>
            <a:ext cx="4221457" cy="15720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EF379B1-EDF2-770C-426C-80668A442413}"/>
                  </a:ext>
                </a:extLst>
              </p:cNvPr>
              <p:cNvSpPr txBox="1"/>
              <p:nvPr/>
            </p:nvSpPr>
            <p:spPr>
              <a:xfrm>
                <a:off x="10345086" y="5466577"/>
                <a:ext cx="65627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EF379B1-EDF2-770C-426C-80668A442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5086" y="5466577"/>
                <a:ext cx="656270" cy="307777"/>
              </a:xfrm>
              <a:prstGeom prst="rect">
                <a:avLst/>
              </a:prstGeom>
              <a:blipFill>
                <a:blip r:embed="rId5"/>
                <a:stretch>
                  <a:fillRect l="-8333" r="-926"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46A3D52-3344-59E0-4F75-E942B2F6A592}"/>
                  </a:ext>
                </a:extLst>
              </p:cNvPr>
              <p:cNvSpPr txBox="1"/>
              <p:nvPr/>
            </p:nvSpPr>
            <p:spPr>
              <a:xfrm>
                <a:off x="1205409" y="5466577"/>
                <a:ext cx="55573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𝑖𝑛𝑖𝑡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46A3D52-3344-59E0-4F75-E942B2F6A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409" y="5466577"/>
                <a:ext cx="555730" cy="307777"/>
              </a:xfrm>
              <a:prstGeom prst="rect">
                <a:avLst/>
              </a:prstGeom>
              <a:blipFill>
                <a:blip r:embed="rId6"/>
                <a:stretch>
                  <a:fillRect l="-9890" r="-2198"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980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安埠 黄</dc:creator>
  <cp:lastModifiedBy>安埠 黄</cp:lastModifiedBy>
  <cp:revision>1</cp:revision>
  <dcterms:created xsi:type="dcterms:W3CDTF">2025-07-04T08:34:43Z</dcterms:created>
  <dcterms:modified xsi:type="dcterms:W3CDTF">2025-07-04T09:09:04Z</dcterms:modified>
</cp:coreProperties>
</file>