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300" r:id="rId2"/>
    <p:sldId id="301" r:id="rId3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1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7B7B-8AE9-C2CF-3054-828101F8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8223EF8-FB95-E7AA-74AE-30F354811339}"/>
              </a:ext>
            </a:extLst>
          </p:cNvPr>
          <p:cNvSpPr/>
          <p:nvPr/>
        </p:nvSpPr>
        <p:spPr>
          <a:xfrm>
            <a:off x="4025257" y="20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B7DF2C-CA46-AFA4-C3DD-C4B34789F87F}"/>
              </a:ext>
            </a:extLst>
          </p:cNvPr>
          <p:cNvSpPr/>
          <p:nvPr/>
        </p:nvSpPr>
        <p:spPr>
          <a:xfrm>
            <a:off x="4025257" y="312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5BC008-BC2C-2010-6062-7D1AD74CF290}"/>
              </a:ext>
            </a:extLst>
          </p:cNvPr>
          <p:cNvSpPr/>
          <p:nvPr/>
        </p:nvSpPr>
        <p:spPr>
          <a:xfrm>
            <a:off x="4025257" y="420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1491311-55B0-A1C4-DF1F-4813538633B8}"/>
              </a:ext>
            </a:extLst>
          </p:cNvPr>
          <p:cNvSpPr/>
          <p:nvPr/>
        </p:nvSpPr>
        <p:spPr>
          <a:xfrm>
            <a:off x="4025257" y="52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B83AA2-F204-C603-2E6A-CCB789E17173}"/>
              </a:ext>
            </a:extLst>
          </p:cNvPr>
          <p:cNvSpPr/>
          <p:nvPr/>
        </p:nvSpPr>
        <p:spPr>
          <a:xfrm>
            <a:off x="6281736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FA6ECD-A097-89C6-DE76-5A3B5D6E4017}"/>
              </a:ext>
            </a:extLst>
          </p:cNvPr>
          <p:cNvSpPr/>
          <p:nvPr/>
        </p:nvSpPr>
        <p:spPr>
          <a:xfrm>
            <a:off x="6281736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30DE56-2B1B-AD2B-38B3-852FF5EBE4AD}"/>
              </a:ext>
            </a:extLst>
          </p:cNvPr>
          <p:cNvSpPr/>
          <p:nvPr/>
        </p:nvSpPr>
        <p:spPr>
          <a:xfrm>
            <a:off x="6281736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922D4A-F3BE-43D3-3195-39FC3ECBFCC8}"/>
              </a:ext>
            </a:extLst>
          </p:cNvPr>
          <p:cNvSpPr/>
          <p:nvPr/>
        </p:nvSpPr>
        <p:spPr>
          <a:xfrm>
            <a:off x="8538215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CF6ADF-83ED-3D81-2DD6-0B648FE41A7B}"/>
              </a:ext>
            </a:extLst>
          </p:cNvPr>
          <p:cNvSpPr/>
          <p:nvPr/>
        </p:nvSpPr>
        <p:spPr>
          <a:xfrm>
            <a:off x="8538215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B84539-27D3-82CF-9382-6CEFDD3B4DC2}"/>
              </a:ext>
            </a:extLst>
          </p:cNvPr>
          <p:cNvSpPr/>
          <p:nvPr/>
        </p:nvSpPr>
        <p:spPr>
          <a:xfrm>
            <a:off x="8538215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48B002-BF4E-FAA9-31DE-8DCEC86B13C0}"/>
              </a:ext>
            </a:extLst>
          </p:cNvPr>
          <p:cNvSpPr/>
          <p:nvPr/>
        </p:nvSpPr>
        <p:spPr>
          <a:xfrm>
            <a:off x="10889938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EBCC59-9307-EE0F-AFAA-BE6190350AA5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565257" y="231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19A2A5-F508-E46A-84D7-346514210EC0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565257" y="231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8F3023-B705-F8A3-18EE-602B77CF4BA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565257" y="2315135"/>
            <a:ext cx="1716479" cy="27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0A966-5944-CE0B-9015-F0CF696C685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565257" y="285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EB3498C-4A35-0110-43FC-99B086E7C3A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65257" y="339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603BF2D-6526-2971-C426-A42489D3F184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565257" y="339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2B7A57E-7EC9-7810-00D9-76875733902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565257" y="285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54495D-EFBD-60B0-50FB-5E9FF41E0B8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565257" y="393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F467E6-4787-3582-65AB-421407E2D4C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565257" y="447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496AA45-5886-4C9B-8637-7C917EFC4F56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486176" y="2855135"/>
            <a:ext cx="1795560" cy="250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227D3-0BB4-1BBA-0A11-AF61EF8188E1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4486176" y="3935135"/>
            <a:ext cx="1795560" cy="142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2AA98ED-F5D9-6F5A-2851-DA50AF2F1D6F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4486176" y="5015135"/>
            <a:ext cx="1795560" cy="34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AF516BB-3148-A62B-3DD6-8C3332B24E7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B4FD21D-F0DD-3986-7136-75CFC5DB755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996127C-4FD5-208A-7565-B42CF387059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E9CC59-6692-46D2-D956-303334675CC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821736" y="3665135"/>
            <a:ext cx="287452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C041671-200F-3DE2-BD34-E18692DF16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850BE53-6613-81A0-E633-390A9AB14C9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2A28B1-8855-6DAF-0074-857EC3C9832A}"/>
              </a:ext>
            </a:extLst>
          </p:cNvPr>
          <p:cNvCxnSpPr>
            <a:cxnSpLocks/>
          </p:cNvCxnSpPr>
          <p:nvPr/>
        </p:nvCxnSpPr>
        <p:spPr>
          <a:xfrm flipV="1">
            <a:off x="6816122" y="4649675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2F713F1-4209-B6FD-8503-1125EA78789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821736" y="48213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A39B3F2-C6B5-F795-A166-1904EF41C3C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21736" y="501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2338A77-E810-79A5-1D5C-5B59FD7E13CB}"/>
              </a:ext>
            </a:extLst>
          </p:cNvPr>
          <p:cNvCxnSpPr>
            <a:cxnSpLocks/>
          </p:cNvCxnSpPr>
          <p:nvPr/>
        </p:nvCxnSpPr>
        <p:spPr>
          <a:xfrm>
            <a:off x="8203138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E3C7985-8B8D-5B1C-F3BB-4192952FFC14}"/>
              </a:ext>
            </a:extLst>
          </p:cNvPr>
          <p:cNvCxnSpPr>
            <a:cxnSpLocks/>
          </p:cNvCxnSpPr>
          <p:nvPr/>
        </p:nvCxnSpPr>
        <p:spPr>
          <a:xfrm flipV="1">
            <a:off x="8214618" y="2855136"/>
            <a:ext cx="323597" cy="1762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BE57FFF-0B40-7AAE-BEB1-0A2D50B6602D}"/>
              </a:ext>
            </a:extLst>
          </p:cNvPr>
          <p:cNvCxnSpPr>
            <a:cxnSpLocks/>
          </p:cNvCxnSpPr>
          <p:nvPr/>
        </p:nvCxnSpPr>
        <p:spPr>
          <a:xfrm flipV="1">
            <a:off x="8250763" y="2867166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703414-8966-54CA-F6B8-22D9C99A27CD}"/>
              </a:ext>
            </a:extLst>
          </p:cNvPr>
          <p:cNvCxnSpPr>
            <a:cxnSpLocks/>
          </p:cNvCxnSpPr>
          <p:nvPr/>
        </p:nvCxnSpPr>
        <p:spPr>
          <a:xfrm>
            <a:off x="8203137" y="3759677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89A2AF2-D7AF-B5A8-DD97-EF7D0B09CCEF}"/>
              </a:ext>
            </a:extLst>
          </p:cNvPr>
          <p:cNvCxnSpPr>
            <a:cxnSpLocks/>
          </p:cNvCxnSpPr>
          <p:nvPr/>
        </p:nvCxnSpPr>
        <p:spPr>
          <a:xfrm>
            <a:off x="8214618" y="3964176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3CF39B8-FB9F-4840-806C-6C1DCA390ED5}"/>
              </a:ext>
            </a:extLst>
          </p:cNvPr>
          <p:cNvCxnSpPr>
            <a:cxnSpLocks/>
          </p:cNvCxnSpPr>
          <p:nvPr/>
        </p:nvCxnSpPr>
        <p:spPr>
          <a:xfrm flipV="1">
            <a:off x="8238430" y="39732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3000594-169D-4645-9419-DDDC0B5F380C}"/>
              </a:ext>
            </a:extLst>
          </p:cNvPr>
          <p:cNvCxnSpPr>
            <a:cxnSpLocks/>
          </p:cNvCxnSpPr>
          <p:nvPr/>
        </p:nvCxnSpPr>
        <p:spPr>
          <a:xfrm>
            <a:off x="8250762" y="4629962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2666A55-53A3-6858-FA84-B0EC1717F9CF}"/>
              </a:ext>
            </a:extLst>
          </p:cNvPr>
          <p:cNvCxnSpPr>
            <a:cxnSpLocks/>
          </p:cNvCxnSpPr>
          <p:nvPr/>
        </p:nvCxnSpPr>
        <p:spPr>
          <a:xfrm>
            <a:off x="8203137" y="4806971"/>
            <a:ext cx="347408" cy="1952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F491DC0-94D7-6C45-A8DD-6C1514803957}"/>
              </a:ext>
            </a:extLst>
          </p:cNvPr>
          <p:cNvCxnSpPr>
            <a:cxnSpLocks/>
          </p:cNvCxnSpPr>
          <p:nvPr/>
        </p:nvCxnSpPr>
        <p:spPr>
          <a:xfrm>
            <a:off x="8226949" y="5029508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1A86BD2-D7F3-0F4A-071B-A34A11D8C4CB}"/>
              </a:ext>
            </a:extLst>
          </p:cNvPr>
          <p:cNvSpPr txBox="1"/>
          <p:nvPr/>
        </p:nvSpPr>
        <p:spPr>
          <a:xfrm>
            <a:off x="7418520" y="318191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585DA59-614A-BD62-B9D8-3BC201E7A297}"/>
              </a:ext>
            </a:extLst>
          </p:cNvPr>
          <p:cNvSpPr txBox="1"/>
          <p:nvPr/>
        </p:nvSpPr>
        <p:spPr>
          <a:xfrm>
            <a:off x="7418520" y="4070134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67EED7B-9CF1-A92E-B69E-E56B317C585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9078215" y="285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AF9D49B-553A-FD4F-3824-9A0FE20DDDA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078215" y="3935135"/>
            <a:ext cx="181172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DD5E8B4-3F67-11AE-DF1D-5906295EE47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078215" y="393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76863993-DBEF-6B8D-DDF7-B1F3ABFB3D53}"/>
              </a:ext>
            </a:extLst>
          </p:cNvPr>
          <p:cNvSpPr/>
          <p:nvPr/>
        </p:nvSpPr>
        <p:spPr>
          <a:xfrm>
            <a:off x="14628820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/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/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5978623-2982-761C-B4D1-F277910E0BB0}"/>
              </a:ext>
            </a:extLst>
          </p:cNvPr>
          <p:cNvCxnSpPr>
            <a:cxnSpLocks/>
            <a:stCxn id="162" idx="3"/>
            <a:endCxn id="143" idx="2"/>
          </p:cNvCxnSpPr>
          <p:nvPr/>
        </p:nvCxnSpPr>
        <p:spPr>
          <a:xfrm flipV="1">
            <a:off x="11771086" y="3935135"/>
            <a:ext cx="2857734" cy="68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4A47A6A-B42F-D9F7-0B4A-0EC1753FA6C0}"/>
              </a:ext>
            </a:extLst>
          </p:cNvPr>
          <p:cNvSpPr txBox="1"/>
          <p:nvPr/>
        </p:nvSpPr>
        <p:spPr>
          <a:xfrm>
            <a:off x="12425727" y="4038104"/>
            <a:ext cx="133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4B9AAF6-1B46-8D5B-5EF4-80A4A0D9ADEE}"/>
              </a:ext>
            </a:extLst>
          </p:cNvPr>
          <p:cNvCxnSpPr>
            <a:cxnSpLocks/>
            <a:stCxn id="143" idx="6"/>
            <a:endCxn id="151" idx="2"/>
          </p:cNvCxnSpPr>
          <p:nvPr/>
        </p:nvCxnSpPr>
        <p:spPr>
          <a:xfrm flipV="1">
            <a:off x="15168820" y="3928552"/>
            <a:ext cx="2642981" cy="65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DC7415D5-B806-3E8F-6145-5586B784BFB6}"/>
              </a:ext>
            </a:extLst>
          </p:cNvPr>
          <p:cNvSpPr/>
          <p:nvPr/>
        </p:nvSpPr>
        <p:spPr>
          <a:xfrm>
            <a:off x="17811801" y="3658552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/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本框 154">
            <a:extLst>
              <a:ext uri="{FF2B5EF4-FFF2-40B4-BE49-F238E27FC236}">
                <a16:creationId xmlns:a16="http://schemas.microsoft.com/office/drawing/2014/main" id="{FC36E54E-5F8E-715F-E98A-6019452BA440}"/>
              </a:ext>
            </a:extLst>
          </p:cNvPr>
          <p:cNvSpPr txBox="1"/>
          <p:nvPr/>
        </p:nvSpPr>
        <p:spPr>
          <a:xfrm>
            <a:off x="15590978" y="4043815"/>
            <a:ext cx="16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7" name="图片 156">
            <a:extLst>
              <a:ext uri="{FF2B5EF4-FFF2-40B4-BE49-F238E27FC236}">
                <a16:creationId xmlns:a16="http://schemas.microsoft.com/office/drawing/2014/main" id="{33C7CB86-79DF-B4CF-72FE-B038A39BC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1" y="3158547"/>
            <a:ext cx="1996939" cy="1553175"/>
          </a:xfrm>
          <a:prstGeom prst="rect">
            <a:avLst/>
          </a:prstGeom>
        </p:spPr>
      </p:pic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7BFB80C-3773-C066-B5E3-8D706BEE41FD}"/>
              </a:ext>
            </a:extLst>
          </p:cNvPr>
          <p:cNvCxnSpPr>
            <a:cxnSpLocks/>
          </p:cNvCxnSpPr>
          <p:nvPr/>
        </p:nvCxnSpPr>
        <p:spPr>
          <a:xfrm flipV="1">
            <a:off x="2625330" y="3928552"/>
            <a:ext cx="1162899" cy="6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/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3176284-0D68-0EEF-A62E-E0B627C14518}"/>
              </a:ext>
            </a:extLst>
          </p:cNvPr>
          <p:cNvSpPr/>
          <p:nvPr/>
        </p:nvSpPr>
        <p:spPr>
          <a:xfrm>
            <a:off x="3841409" y="1814286"/>
            <a:ext cx="7929677" cy="4255386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F3A18BF-7970-95D4-8247-769870FF5566}"/>
              </a:ext>
            </a:extLst>
          </p:cNvPr>
          <p:cNvSpPr txBox="1"/>
          <p:nvPr/>
        </p:nvSpPr>
        <p:spPr>
          <a:xfrm>
            <a:off x="8696538" y="5478604"/>
            <a:ext cx="294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Generative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表面图&#10;&#10;AI 生成的内容可能不正确。">
            <a:extLst>
              <a:ext uri="{FF2B5EF4-FFF2-40B4-BE49-F238E27FC236}">
                <a16:creationId xmlns:a16="http://schemas.microsoft.com/office/drawing/2014/main" id="{6C4F3183-491B-BF96-2B4B-484517DF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021" y="290091"/>
            <a:ext cx="6921405" cy="7109886"/>
          </a:xfrm>
          <a:prstGeom prst="rect">
            <a:avLst/>
          </a:prstGeo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E8445CF9-957A-F7A8-DAC1-EAA769627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1" y="290091"/>
            <a:ext cx="8461054" cy="7109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88B4DC-2F93-7B2D-A98F-7CFD82AC88E2}"/>
              </a:ext>
            </a:extLst>
          </p:cNvPr>
          <p:cNvSpPr txBox="1"/>
          <p:nvPr/>
        </p:nvSpPr>
        <p:spPr>
          <a:xfrm>
            <a:off x="3594226" y="7704499"/>
            <a:ext cx="304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Probability Density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47DF9-DE03-9B75-13B3-B394E6FC6E2E}"/>
              </a:ext>
            </a:extLst>
          </p:cNvPr>
          <p:cNvSpPr txBox="1"/>
          <p:nvPr/>
        </p:nvSpPr>
        <p:spPr>
          <a:xfrm>
            <a:off x="16041232" y="7704499"/>
            <a:ext cx="236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Function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0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18</Words>
  <Application>Microsoft Office PowerPoint</Application>
  <PresentationFormat>自定义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19</cp:revision>
  <dcterms:created xsi:type="dcterms:W3CDTF">2025-09-06T08:41:28Z</dcterms:created>
  <dcterms:modified xsi:type="dcterms:W3CDTF">2025-10-19T09:45:54Z</dcterms:modified>
</cp:coreProperties>
</file>