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  <p:sldId id="261" r:id="rId10"/>
    <p:sldId id="260" r:id="rId11"/>
    <p:sldId id="26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6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0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44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68.png"/><Relationship Id="rId3" Type="http://schemas.openxmlformats.org/officeDocument/2006/relationships/image" Target="../media/image28.png"/><Relationship Id="rId21" Type="http://schemas.openxmlformats.org/officeDocument/2006/relationships/image" Target="../media/image7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67.png"/><Relationship Id="rId2" Type="http://schemas.openxmlformats.org/officeDocument/2006/relationships/image" Target="../media/image27.png"/><Relationship Id="rId16" Type="http://schemas.openxmlformats.org/officeDocument/2006/relationships/image" Target="../media/image42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5" Type="http://schemas.openxmlformats.org/officeDocument/2006/relationships/image" Target="../media/image41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17" Type="http://schemas.openxmlformats.org/officeDocument/2006/relationships/image" Target="../media/image82.png"/><Relationship Id="rId2" Type="http://schemas.openxmlformats.org/officeDocument/2006/relationships/image" Target="../media/image72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openxmlformats.org/officeDocument/2006/relationships/image" Target="../media/image78.png"/><Relationship Id="rId19" Type="http://schemas.openxmlformats.org/officeDocument/2006/relationships/image" Target="../media/image84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4ED96C-8E73-B51E-D87E-2662D0DD9E61}"/>
              </a:ext>
            </a:extLst>
          </p:cNvPr>
          <p:cNvSpPr/>
          <p:nvPr/>
        </p:nvSpPr>
        <p:spPr>
          <a:xfrm>
            <a:off x="830317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F832F-390C-5593-3885-CE8E5F48CB8F}"/>
              </a:ext>
            </a:extLst>
          </p:cNvPr>
          <p:cNvSpPr/>
          <p:nvPr/>
        </p:nvSpPr>
        <p:spPr>
          <a:xfrm>
            <a:off x="830317" y="1119351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/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blipFill>
                <a:blip r:embed="rId2"/>
                <a:stretch>
                  <a:fillRect l="-25532" r="-425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4593B5-E6BA-B9D4-A2C2-8D974B993AD5}"/>
              </a:ext>
            </a:extLst>
          </p:cNvPr>
          <p:cNvSpPr/>
          <p:nvPr/>
        </p:nvSpPr>
        <p:spPr>
          <a:xfrm>
            <a:off x="3489434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DA01E4-7387-6C1A-E04A-7E64F621E334}"/>
              </a:ext>
            </a:extLst>
          </p:cNvPr>
          <p:cNvSpPr/>
          <p:nvPr/>
        </p:nvSpPr>
        <p:spPr>
          <a:xfrm>
            <a:off x="3491552" y="641131"/>
            <a:ext cx="590550" cy="162647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/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blipFill>
                <a:blip r:embed="rId3"/>
                <a:stretch>
                  <a:fillRect l="-13559" r="-1695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5E51A579-0978-E48D-FC13-929FD9F9EB77}"/>
              </a:ext>
            </a:extLst>
          </p:cNvPr>
          <p:cNvSpPr/>
          <p:nvPr/>
        </p:nvSpPr>
        <p:spPr>
          <a:xfrm>
            <a:off x="505321" y="641131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/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860A6130-475F-2B17-B727-0973804AE0B8}"/>
              </a:ext>
            </a:extLst>
          </p:cNvPr>
          <p:cNvSpPr/>
          <p:nvPr/>
        </p:nvSpPr>
        <p:spPr>
          <a:xfrm rot="5400000">
            <a:off x="1671144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/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AE733931-588C-F6D5-95DA-03D5A041D606}"/>
              </a:ext>
            </a:extLst>
          </p:cNvPr>
          <p:cNvSpPr/>
          <p:nvPr/>
        </p:nvSpPr>
        <p:spPr>
          <a:xfrm flipH="1">
            <a:off x="5491157" y="641130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36B9F32-D16C-902F-2AB6-593FAEF7B3FA}"/>
              </a:ext>
            </a:extLst>
          </p:cNvPr>
          <p:cNvSpPr/>
          <p:nvPr/>
        </p:nvSpPr>
        <p:spPr>
          <a:xfrm rot="5400000">
            <a:off x="4330261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/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/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blipFill>
                <a:blip r:embed="rId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884429-A740-4E8B-51BC-F71ACAF665E6}"/>
              </a:ext>
            </a:extLst>
          </p:cNvPr>
          <p:cNvSpPr txBox="1"/>
          <p:nvPr/>
        </p:nvSpPr>
        <p:spPr>
          <a:xfrm>
            <a:off x="1551179" y="64113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6D694-F96C-E771-FC9A-E1E24B3D0307}"/>
              </a:ext>
            </a:extLst>
          </p:cNvPr>
          <p:cNvSpPr txBox="1"/>
          <p:nvPr/>
        </p:nvSpPr>
        <p:spPr>
          <a:xfrm>
            <a:off x="1551179" y="171302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D38294-17D7-A61C-521C-2B499ACC28D9}"/>
              </a:ext>
            </a:extLst>
          </p:cNvPr>
          <p:cNvSpPr txBox="1"/>
          <p:nvPr/>
        </p:nvSpPr>
        <p:spPr>
          <a:xfrm>
            <a:off x="2970944" y="252284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7AE2CA-F91D-CCB8-75CA-BAD4EE08E9A1}"/>
              </a:ext>
            </a:extLst>
          </p:cNvPr>
          <p:cNvSpPr txBox="1"/>
          <p:nvPr/>
        </p:nvSpPr>
        <p:spPr>
          <a:xfrm>
            <a:off x="4432444" y="1262002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0818822E-5266-E49C-C024-E8B8236AFEC9}"/>
              </a:ext>
            </a:extLst>
          </p:cNvPr>
          <p:cNvSpPr/>
          <p:nvPr/>
        </p:nvSpPr>
        <p:spPr>
          <a:xfrm flipH="1">
            <a:off x="885586" y="1174596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/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blipFill>
                <a:blip r:embed="rId8"/>
                <a:stretch>
                  <a:fillRect l="-1363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0FE3E52-BD7D-41D3-9185-5463F5EF6A9E}"/>
              </a:ext>
            </a:extLst>
          </p:cNvPr>
          <p:cNvSpPr/>
          <p:nvPr/>
        </p:nvSpPr>
        <p:spPr>
          <a:xfrm>
            <a:off x="7103301" y="641130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305C1D-9585-0DDF-3C1E-E464DF62BE25}"/>
              </a:ext>
            </a:extLst>
          </p:cNvPr>
          <p:cNvSpPr/>
          <p:nvPr/>
        </p:nvSpPr>
        <p:spPr>
          <a:xfrm>
            <a:off x="7103301" y="1119350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A5754C-EDA6-9EC1-1F22-4B7118EB5836}"/>
              </a:ext>
            </a:extLst>
          </p:cNvPr>
          <p:cNvSpPr txBox="1"/>
          <p:nvPr/>
        </p:nvSpPr>
        <p:spPr>
          <a:xfrm>
            <a:off x="7824163" y="64112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A5AEC-5494-904F-7877-BB003602355C}"/>
              </a:ext>
            </a:extLst>
          </p:cNvPr>
          <p:cNvSpPr txBox="1"/>
          <p:nvPr/>
        </p:nvSpPr>
        <p:spPr>
          <a:xfrm>
            <a:off x="7824163" y="171301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78438CE-A455-756D-FAD4-3099A50319D1}"/>
              </a:ext>
            </a:extLst>
          </p:cNvPr>
          <p:cNvSpPr/>
          <p:nvPr/>
        </p:nvSpPr>
        <p:spPr>
          <a:xfrm>
            <a:off x="7104648" y="1119350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/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blipFill>
                <a:blip r:embed="rId9"/>
                <a:stretch>
                  <a:fillRect l="-16981" r="-7547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25A75A2-480D-02D0-EEDA-99AA758F8E6A}"/>
              </a:ext>
            </a:extLst>
          </p:cNvPr>
          <p:cNvSpPr/>
          <p:nvPr/>
        </p:nvSpPr>
        <p:spPr>
          <a:xfrm>
            <a:off x="830317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91F1C7E-CFB8-7F35-6D84-6BFD05A0C7E0}"/>
              </a:ext>
            </a:extLst>
          </p:cNvPr>
          <p:cNvSpPr/>
          <p:nvPr/>
        </p:nvSpPr>
        <p:spPr>
          <a:xfrm>
            <a:off x="830317" y="4255377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/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blipFill>
                <a:blip r:embed="rId11"/>
                <a:stretch>
                  <a:fillRect l="-25532" r="-4255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74141E8-43BE-9C5B-4D00-906DB201596A}"/>
              </a:ext>
            </a:extLst>
          </p:cNvPr>
          <p:cNvSpPr/>
          <p:nvPr/>
        </p:nvSpPr>
        <p:spPr>
          <a:xfrm>
            <a:off x="3489434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E6DAA7-8807-5A61-8DB4-6611A3C8968F}"/>
              </a:ext>
            </a:extLst>
          </p:cNvPr>
          <p:cNvSpPr/>
          <p:nvPr/>
        </p:nvSpPr>
        <p:spPr>
          <a:xfrm>
            <a:off x="4353401" y="3777157"/>
            <a:ext cx="590550" cy="16264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/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blipFill>
                <a:blip r:embed="rId12"/>
                <a:stretch>
                  <a:fillRect l="-9756" r="-2439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>
            <a:extLst>
              <a:ext uri="{FF2B5EF4-FFF2-40B4-BE49-F238E27FC236}">
                <a16:creationId xmlns:a16="http://schemas.microsoft.com/office/drawing/2014/main" id="{949D717B-32A1-5BEB-774E-6C6423FA4611}"/>
              </a:ext>
            </a:extLst>
          </p:cNvPr>
          <p:cNvSpPr/>
          <p:nvPr/>
        </p:nvSpPr>
        <p:spPr>
          <a:xfrm>
            <a:off x="505321" y="3777157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/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号 75">
            <a:extLst>
              <a:ext uri="{FF2B5EF4-FFF2-40B4-BE49-F238E27FC236}">
                <a16:creationId xmlns:a16="http://schemas.microsoft.com/office/drawing/2014/main" id="{85999C0F-D543-436E-12E5-91B9668B26C5}"/>
              </a:ext>
            </a:extLst>
          </p:cNvPr>
          <p:cNvSpPr/>
          <p:nvPr/>
        </p:nvSpPr>
        <p:spPr>
          <a:xfrm rot="5400000">
            <a:off x="1671144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/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blipFill>
                <a:blip r:embed="rId14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左大括号 77">
            <a:extLst>
              <a:ext uri="{FF2B5EF4-FFF2-40B4-BE49-F238E27FC236}">
                <a16:creationId xmlns:a16="http://schemas.microsoft.com/office/drawing/2014/main" id="{0664FEB0-1C06-5D2C-F7DC-D00F653853C7}"/>
              </a:ext>
            </a:extLst>
          </p:cNvPr>
          <p:cNvSpPr/>
          <p:nvPr/>
        </p:nvSpPr>
        <p:spPr>
          <a:xfrm flipH="1">
            <a:off x="5491157" y="3777156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72DD1820-3EFD-4126-D5AE-05904A958739}"/>
              </a:ext>
            </a:extLst>
          </p:cNvPr>
          <p:cNvSpPr/>
          <p:nvPr/>
        </p:nvSpPr>
        <p:spPr>
          <a:xfrm rot="5400000">
            <a:off x="4330261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/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blipFill>
                <a:blip r:embed="rId15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/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B17159D8-4240-34C2-9348-E54053429C3B}"/>
              </a:ext>
            </a:extLst>
          </p:cNvPr>
          <p:cNvSpPr txBox="1"/>
          <p:nvPr/>
        </p:nvSpPr>
        <p:spPr>
          <a:xfrm>
            <a:off x="1551179" y="377715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A9AD9E-8ED6-C181-43E4-6AB49346C754}"/>
              </a:ext>
            </a:extLst>
          </p:cNvPr>
          <p:cNvSpPr txBox="1"/>
          <p:nvPr/>
        </p:nvSpPr>
        <p:spPr>
          <a:xfrm>
            <a:off x="1551179" y="484904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65A70C-7C04-B892-6C07-431CBE29EA9D}"/>
              </a:ext>
            </a:extLst>
          </p:cNvPr>
          <p:cNvSpPr txBox="1"/>
          <p:nvPr/>
        </p:nvSpPr>
        <p:spPr>
          <a:xfrm>
            <a:off x="3499253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BEE525-F5B4-3230-1A8A-3E6B980DD565}"/>
              </a:ext>
            </a:extLst>
          </p:cNvPr>
          <p:cNvSpPr txBox="1"/>
          <p:nvPr/>
        </p:nvSpPr>
        <p:spPr>
          <a:xfrm>
            <a:off x="4867025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BEF8BB5D-8EC0-45D4-ECF2-654E1473CD4A}"/>
              </a:ext>
            </a:extLst>
          </p:cNvPr>
          <p:cNvSpPr/>
          <p:nvPr/>
        </p:nvSpPr>
        <p:spPr>
          <a:xfrm flipH="1">
            <a:off x="885586" y="4310622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/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blipFill>
                <a:blip r:embed="rId17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/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blipFill>
                <a:blip r:embed="rId18"/>
                <a:stretch>
                  <a:fillRect l="-25000" r="-2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号 88">
            <a:extLst>
              <a:ext uri="{FF2B5EF4-FFF2-40B4-BE49-F238E27FC236}">
                <a16:creationId xmlns:a16="http://schemas.microsoft.com/office/drawing/2014/main" id="{CBC92B3A-47C7-9902-7F62-924598FB5CBC}"/>
              </a:ext>
            </a:extLst>
          </p:cNvPr>
          <p:cNvSpPr/>
          <p:nvPr/>
        </p:nvSpPr>
        <p:spPr>
          <a:xfrm rot="5400000" flipH="1">
            <a:off x="4569773" y="364304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52959B-FEE1-B5AD-0EFC-7A2BD13B32A3}"/>
              </a:ext>
            </a:extLst>
          </p:cNvPr>
          <p:cNvSpPr/>
          <p:nvPr/>
        </p:nvSpPr>
        <p:spPr>
          <a:xfrm>
            <a:off x="7103301" y="3777156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733A1D6-0DD7-5776-521E-01E2729EDEE7}"/>
              </a:ext>
            </a:extLst>
          </p:cNvPr>
          <p:cNvSpPr/>
          <p:nvPr/>
        </p:nvSpPr>
        <p:spPr>
          <a:xfrm>
            <a:off x="7103301" y="4255376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218F713-90F5-A1E2-CF98-C961F24BE357}"/>
              </a:ext>
            </a:extLst>
          </p:cNvPr>
          <p:cNvSpPr txBox="1"/>
          <p:nvPr/>
        </p:nvSpPr>
        <p:spPr>
          <a:xfrm>
            <a:off x="7824163" y="377715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C98B63-FA42-FA5B-50CC-149A846B6F16}"/>
              </a:ext>
            </a:extLst>
          </p:cNvPr>
          <p:cNvSpPr txBox="1"/>
          <p:nvPr/>
        </p:nvSpPr>
        <p:spPr>
          <a:xfrm>
            <a:off x="7824163" y="484904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73668A3-4FAF-27DD-8619-9ACAE6F947E3}"/>
              </a:ext>
            </a:extLst>
          </p:cNvPr>
          <p:cNvSpPr/>
          <p:nvPr/>
        </p:nvSpPr>
        <p:spPr>
          <a:xfrm>
            <a:off x="7635420" y="4255376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/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blipFill>
                <a:blip r:embed="rId19"/>
                <a:stretch>
                  <a:fillRect l="-9524" r="-634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59EE5A21-E9BF-7D99-F733-749398AAF91B}"/>
              </a:ext>
            </a:extLst>
          </p:cNvPr>
          <p:cNvSpPr/>
          <p:nvPr/>
        </p:nvSpPr>
        <p:spPr>
          <a:xfrm>
            <a:off x="8108819" y="4261349"/>
            <a:ext cx="476412" cy="56230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/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blipFill>
                <a:blip r:embed="rId20"/>
                <a:stretch>
                  <a:fillRect l="-8000" r="-133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1A9E12B-49F2-04C1-C73D-634694B24F3B}"/>
              </a:ext>
            </a:extLst>
          </p:cNvPr>
          <p:cNvSpPr/>
          <p:nvPr/>
        </p:nvSpPr>
        <p:spPr>
          <a:xfrm>
            <a:off x="3499254" y="3789210"/>
            <a:ext cx="843608" cy="161442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153367B-D03C-199E-FEDA-0BB6B5DD85EC}"/>
              </a:ext>
            </a:extLst>
          </p:cNvPr>
          <p:cNvSpPr/>
          <p:nvPr/>
        </p:nvSpPr>
        <p:spPr>
          <a:xfrm>
            <a:off x="7103299" y="4261349"/>
            <a:ext cx="1005519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A0C0996-37C3-79D3-12E8-F1C2A664B795}"/>
              </a:ext>
            </a:extLst>
          </p:cNvPr>
          <p:cNvSpPr/>
          <p:nvPr/>
        </p:nvSpPr>
        <p:spPr>
          <a:xfrm rot="5400000" flipH="1">
            <a:off x="3707718" y="55500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/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blipFill>
                <a:blip r:embed="rId21"/>
                <a:stretch>
                  <a:fillRect l="-13953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66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8F5A-7A0C-FE07-FD2A-352E567B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/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 l="-15278" r="-277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/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blipFill>
                <a:blip r:embed="rId3"/>
                <a:stretch>
                  <a:fillRect l="-16176" r="-58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459A09-4A7C-B3E3-9199-5F2B26DF13F3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849408" y="1305120"/>
            <a:ext cx="1016672" cy="148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E0D37B-5A8B-0199-E276-4E4252F73CC7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2355270" y="1305119"/>
            <a:ext cx="14437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/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blipFill>
                <a:blip r:embed="rId4"/>
                <a:stretch>
                  <a:fillRect l="-15714" r="-28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/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blipFill>
                <a:blip r:embed="rId5"/>
                <a:stretch>
                  <a:fillRect l="-4386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/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 l="-16923" r="-461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/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blipFill>
                <a:blip r:embed="rId7"/>
                <a:stretch>
                  <a:fillRect l="-15278" r="-8333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/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blipFill>
                <a:blip r:embed="rId8"/>
                <a:stretch>
                  <a:fillRect l="-15068" r="-274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/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blipFill>
                <a:blip r:embed="rId9"/>
                <a:stretch>
                  <a:fillRect l="-3953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/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blipFill>
                <a:blip r:embed="rId10"/>
                <a:stretch>
                  <a:fillRect l="-3922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/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blipFill>
                <a:blip r:embed="rId11"/>
                <a:stretch>
                  <a:fillRect l="-15493" r="-140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3FA6308-97D7-504E-14B5-F71A5395CB65}"/>
              </a:ext>
            </a:extLst>
          </p:cNvPr>
          <p:cNvSpPr/>
          <p:nvPr/>
        </p:nvSpPr>
        <p:spPr>
          <a:xfrm>
            <a:off x="411211" y="2555384"/>
            <a:ext cx="438197" cy="466203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FF2B1C9-ED97-1CD2-F18D-537AC898DBBE}"/>
              </a:ext>
            </a:extLst>
          </p:cNvPr>
          <p:cNvSpPr/>
          <p:nvPr/>
        </p:nvSpPr>
        <p:spPr>
          <a:xfrm>
            <a:off x="3400681" y="3984593"/>
            <a:ext cx="668756" cy="500690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AFDF578-28F4-10EB-B36D-DF0861FF422B}"/>
              </a:ext>
            </a:extLst>
          </p:cNvPr>
          <p:cNvSpPr/>
          <p:nvPr/>
        </p:nvSpPr>
        <p:spPr>
          <a:xfrm>
            <a:off x="7111809" y="179569"/>
            <a:ext cx="753201" cy="52731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0522361-8748-6895-A7EB-7C932D714A69}"/>
              </a:ext>
            </a:extLst>
          </p:cNvPr>
          <p:cNvSpPr/>
          <p:nvPr/>
        </p:nvSpPr>
        <p:spPr>
          <a:xfrm>
            <a:off x="7157041" y="1956702"/>
            <a:ext cx="756789" cy="52374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8A5B4DC-8F9A-CBD1-60D6-970F182F53AB}"/>
              </a:ext>
            </a:extLst>
          </p:cNvPr>
          <p:cNvSpPr/>
          <p:nvPr/>
        </p:nvSpPr>
        <p:spPr>
          <a:xfrm>
            <a:off x="11090483" y="2339048"/>
            <a:ext cx="629803" cy="55655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A42EEAA-7F74-2F88-B3B7-9938B5D44862}"/>
              </a:ext>
            </a:extLst>
          </p:cNvPr>
          <p:cNvSpPr/>
          <p:nvPr/>
        </p:nvSpPr>
        <p:spPr>
          <a:xfrm>
            <a:off x="1866081" y="3965051"/>
            <a:ext cx="493676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7916779-9468-EEB3-BC1F-754DF6F08D4D}"/>
              </a:ext>
            </a:extLst>
          </p:cNvPr>
          <p:cNvSpPr/>
          <p:nvPr/>
        </p:nvSpPr>
        <p:spPr>
          <a:xfrm>
            <a:off x="1866080" y="1064025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2B3F09A-0EBA-0530-827C-48F667D30148}"/>
              </a:ext>
            </a:extLst>
          </p:cNvPr>
          <p:cNvSpPr/>
          <p:nvPr/>
        </p:nvSpPr>
        <p:spPr>
          <a:xfrm>
            <a:off x="3799032" y="1064024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561E1CD-C833-DF3E-1A91-543D5CC476A0}"/>
              </a:ext>
            </a:extLst>
          </p:cNvPr>
          <p:cNvSpPr/>
          <p:nvPr/>
        </p:nvSpPr>
        <p:spPr>
          <a:xfrm>
            <a:off x="5511533" y="1934930"/>
            <a:ext cx="650391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074020-3FF8-0743-2FB7-BE9E806A7C97}"/>
              </a:ext>
            </a:extLst>
          </p:cNvPr>
          <p:cNvSpPr/>
          <p:nvPr/>
        </p:nvSpPr>
        <p:spPr>
          <a:xfrm>
            <a:off x="5511533" y="179569"/>
            <a:ext cx="65039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9471702-F10D-0724-370B-6271A3C538C0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849408" y="2788486"/>
            <a:ext cx="1016673" cy="1426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55FA5B5-D85D-3A37-68B6-7D7F6CE1B2A1}"/>
              </a:ext>
            </a:extLst>
          </p:cNvPr>
          <p:cNvCxnSpPr>
            <a:cxnSpLocks/>
            <a:stCxn id="50" idx="3"/>
            <a:endCxn id="82" idx="1"/>
          </p:cNvCxnSpPr>
          <p:nvPr/>
        </p:nvCxnSpPr>
        <p:spPr>
          <a:xfrm>
            <a:off x="2359757" y="4215396"/>
            <a:ext cx="952933" cy="19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AB05111-959F-270F-19D6-0C9E68C267A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288222" y="443229"/>
            <a:ext cx="1223311" cy="861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FF64793-EEE2-920E-D5D9-8E3444185FB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288222" y="1305119"/>
            <a:ext cx="1223311" cy="891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4F744DF-98EB-C4D5-39D4-8F1ED0A2D671}"/>
              </a:ext>
            </a:extLst>
          </p:cNvPr>
          <p:cNvCxnSpPr>
            <a:cxnSpLocks/>
            <a:stCxn id="53" idx="3"/>
            <a:endCxn id="87" idx="1"/>
          </p:cNvCxnSpPr>
          <p:nvPr/>
        </p:nvCxnSpPr>
        <p:spPr>
          <a:xfrm>
            <a:off x="6161924" y="2196805"/>
            <a:ext cx="924552" cy="1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C51E39A-ACF0-F60C-5CEC-6A97D990F79F}"/>
              </a:ext>
            </a:extLst>
          </p:cNvPr>
          <p:cNvCxnSpPr>
            <a:cxnSpLocks/>
            <a:stCxn id="54" idx="3"/>
            <a:endCxn id="85" idx="1"/>
          </p:cNvCxnSpPr>
          <p:nvPr/>
        </p:nvCxnSpPr>
        <p:spPr>
          <a:xfrm flipV="1">
            <a:off x="6161923" y="433868"/>
            <a:ext cx="832626" cy="9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D90157F-5979-13DD-135B-5E3452228181}"/>
              </a:ext>
            </a:extLst>
          </p:cNvPr>
          <p:cNvSpPr/>
          <p:nvPr/>
        </p:nvSpPr>
        <p:spPr>
          <a:xfrm>
            <a:off x="8039179" y="179569"/>
            <a:ext cx="72795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3C22D5A-0603-BA3E-25C0-9A35F61BAC42}"/>
              </a:ext>
            </a:extLst>
          </p:cNvPr>
          <p:cNvSpPr/>
          <p:nvPr/>
        </p:nvSpPr>
        <p:spPr>
          <a:xfrm>
            <a:off x="8073195" y="1956700"/>
            <a:ext cx="653489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4A213C0-9A7F-E51D-A872-C4BEAA9C8DA7}"/>
              </a:ext>
            </a:extLst>
          </p:cNvPr>
          <p:cNvSpPr/>
          <p:nvPr/>
        </p:nvSpPr>
        <p:spPr>
          <a:xfrm>
            <a:off x="4173767" y="3984591"/>
            <a:ext cx="595429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E353397-A6D7-9DB3-394C-6D0DBFC69B93}"/>
              </a:ext>
            </a:extLst>
          </p:cNvPr>
          <p:cNvSpPr/>
          <p:nvPr/>
        </p:nvSpPr>
        <p:spPr>
          <a:xfrm>
            <a:off x="3312690" y="3940551"/>
            <a:ext cx="1566865" cy="589466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C944D82-765C-03A9-6126-4BDC69E1E532}"/>
              </a:ext>
            </a:extLst>
          </p:cNvPr>
          <p:cNvSpPr/>
          <p:nvPr/>
        </p:nvSpPr>
        <p:spPr>
          <a:xfrm>
            <a:off x="6994549" y="116111"/>
            <a:ext cx="1822890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AE458E1-FC2F-3562-AD79-71CEEC7DB152}"/>
              </a:ext>
            </a:extLst>
          </p:cNvPr>
          <p:cNvSpPr/>
          <p:nvPr/>
        </p:nvSpPr>
        <p:spPr>
          <a:xfrm>
            <a:off x="7086476" y="1894049"/>
            <a:ext cx="1730963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2BA1879-BAC2-CD17-7EFE-F55E035B6DBD}"/>
              </a:ext>
            </a:extLst>
          </p:cNvPr>
          <p:cNvCxnSpPr>
            <a:cxnSpLocks/>
            <a:stCxn id="85" idx="3"/>
            <a:endCxn id="48" idx="1"/>
          </p:cNvCxnSpPr>
          <p:nvPr/>
        </p:nvCxnSpPr>
        <p:spPr>
          <a:xfrm>
            <a:off x="8817439" y="433868"/>
            <a:ext cx="2273044" cy="2183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D7F3D5-CEE6-79A6-C019-8D948C13D361}"/>
              </a:ext>
            </a:extLst>
          </p:cNvPr>
          <p:cNvCxnSpPr>
            <a:cxnSpLocks/>
            <a:stCxn id="82" idx="3"/>
            <a:endCxn id="48" idx="1"/>
          </p:cNvCxnSpPr>
          <p:nvPr/>
        </p:nvCxnSpPr>
        <p:spPr>
          <a:xfrm flipV="1">
            <a:off x="4879555" y="2617325"/>
            <a:ext cx="6210928" cy="161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506FE9F-E81D-C7D5-1A8A-7886ECAA1644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>
            <a:off x="8817439" y="2211806"/>
            <a:ext cx="2273044" cy="40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78DF7DA6-9DA3-C6CD-885B-8EDF68D66ABD}"/>
              </a:ext>
            </a:extLst>
          </p:cNvPr>
          <p:cNvSpPr/>
          <p:nvPr/>
        </p:nvSpPr>
        <p:spPr>
          <a:xfrm>
            <a:off x="1692775" y="5084440"/>
            <a:ext cx="433568" cy="45941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245F2E1-57B0-0287-04AC-D824DAE02BBD}"/>
              </a:ext>
            </a:extLst>
          </p:cNvPr>
          <p:cNvSpPr txBox="1"/>
          <p:nvPr/>
        </p:nvSpPr>
        <p:spPr>
          <a:xfrm>
            <a:off x="2308695" y="5084440"/>
            <a:ext cx="246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Intermediate node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0C78714-5ADC-CC51-109D-B6D96724CA12}"/>
              </a:ext>
            </a:extLst>
          </p:cNvPr>
          <p:cNvSpPr/>
          <p:nvPr/>
        </p:nvSpPr>
        <p:spPr>
          <a:xfrm>
            <a:off x="7721499" y="5084439"/>
            <a:ext cx="433568" cy="45941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1A26E26-A51E-5B3A-9947-C4EA93870C97}"/>
              </a:ext>
            </a:extLst>
          </p:cNvPr>
          <p:cNvSpPr txBox="1"/>
          <p:nvPr/>
        </p:nvSpPr>
        <p:spPr>
          <a:xfrm>
            <a:off x="8362597" y="5084440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183837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18AF14F-991C-F999-AC36-4864AE2FB35A}"/>
              </a:ext>
            </a:extLst>
          </p:cNvPr>
          <p:cNvSpPr/>
          <p:nvPr/>
        </p:nvSpPr>
        <p:spPr>
          <a:xfrm>
            <a:off x="1914488" y="4215124"/>
            <a:ext cx="2317824" cy="400111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76A10AF-2E30-A145-9C6A-41A4ED84E6F5}"/>
              </a:ext>
            </a:extLst>
          </p:cNvPr>
          <p:cNvSpPr/>
          <p:nvPr/>
        </p:nvSpPr>
        <p:spPr>
          <a:xfrm>
            <a:off x="1914487" y="5335546"/>
            <a:ext cx="2317825" cy="44235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16E941E-25AB-D82C-793A-FE67B18312DD}"/>
                  </a:ext>
                </a:extLst>
              </p:cNvPr>
              <p:cNvSpPr txBox="1"/>
              <p:nvPr/>
            </p:nvSpPr>
            <p:spPr>
              <a:xfrm>
                <a:off x="2573101" y="5335549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16E941E-25AB-D82C-793A-FE67B183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101" y="5335549"/>
                <a:ext cx="100059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6C1C84-D7F4-9CF4-D74D-30BC7152CA02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H="1" flipV="1">
            <a:off x="3073400" y="5777901"/>
            <a:ext cx="16212" cy="6798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1F52FFC-7C20-52AC-3E5C-DFB5B1F194CB}"/>
                  </a:ext>
                </a:extLst>
              </p:cNvPr>
              <p:cNvSpPr txBox="1"/>
              <p:nvPr/>
            </p:nvSpPr>
            <p:spPr>
              <a:xfrm>
                <a:off x="2958166" y="6457775"/>
                <a:ext cx="2628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1F52FFC-7C20-52AC-3E5C-DFB5B1F19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166" y="6457775"/>
                <a:ext cx="262892" cy="369332"/>
              </a:xfrm>
              <a:prstGeom prst="rect">
                <a:avLst/>
              </a:prstGeom>
              <a:blipFill>
                <a:blip r:embed="rId3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C41F4E0F-ED02-7458-4D31-B1C6838B45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3218" y="3680488"/>
            <a:ext cx="933" cy="1836086"/>
          </a:xfrm>
          <a:prstGeom prst="curvedConnector3">
            <a:avLst>
              <a:gd name="adj1" fmla="val -35913719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8D2F63F-0D93-4BA1-3E5C-FD1D4E46387D}"/>
              </a:ext>
            </a:extLst>
          </p:cNvPr>
          <p:cNvGrpSpPr/>
          <p:nvPr/>
        </p:nvGrpSpPr>
        <p:grpSpPr>
          <a:xfrm>
            <a:off x="2891536" y="3551592"/>
            <a:ext cx="360000" cy="363969"/>
            <a:chOff x="5281075" y="4315800"/>
            <a:chExt cx="360000" cy="363969"/>
          </a:xfrm>
        </p:grpSpPr>
        <p:sp>
          <p:nvSpPr>
            <p:cNvPr id="45" name="加号 44">
              <a:extLst>
                <a:ext uri="{FF2B5EF4-FFF2-40B4-BE49-F238E27FC236}">
                  <a16:creationId xmlns:a16="http://schemas.microsoft.com/office/drawing/2014/main" id="{D7C4B634-EBF7-711A-D0C5-C6AC2C8CFC23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BBBF5E7-7074-2901-7A42-B4815459B5F7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0157A2-E70F-854B-63ED-3CFC1C5FC770}"/>
              </a:ext>
            </a:extLst>
          </p:cNvPr>
          <p:cNvCxnSpPr>
            <a:cxnSpLocks/>
            <a:stCxn id="38" idx="0"/>
            <a:endCxn id="46" idx="4"/>
          </p:cNvCxnSpPr>
          <p:nvPr/>
        </p:nvCxnSpPr>
        <p:spPr>
          <a:xfrm flipH="1" flipV="1">
            <a:off x="3071536" y="3911592"/>
            <a:ext cx="1864" cy="30353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577A427-D026-B0FE-56FE-5C935BC9DDA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3073400" y="4615235"/>
            <a:ext cx="0" cy="72031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389E1E3-CD9A-AF41-01E7-560BAC7CDF91}"/>
              </a:ext>
            </a:extLst>
          </p:cNvPr>
          <p:cNvSpPr/>
          <p:nvPr/>
        </p:nvSpPr>
        <p:spPr>
          <a:xfrm>
            <a:off x="3009577" y="6042406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488B9C8-A68D-1A28-0FA2-D07A8955D08A}"/>
              </a:ext>
            </a:extLst>
          </p:cNvPr>
          <p:cNvCxnSpPr>
            <a:cxnSpLocks/>
            <a:stCxn id="49" idx="6"/>
            <a:endCxn id="46" idx="6"/>
          </p:cNvCxnSpPr>
          <p:nvPr/>
        </p:nvCxnSpPr>
        <p:spPr>
          <a:xfrm flipV="1">
            <a:off x="3169022" y="3731592"/>
            <a:ext cx="82514" cy="2390537"/>
          </a:xfrm>
          <a:prstGeom prst="bentConnector3">
            <a:avLst>
              <a:gd name="adj1" fmla="val 2000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9715FA5-5941-79FA-2320-82C6750CB997}"/>
              </a:ext>
            </a:extLst>
          </p:cNvPr>
          <p:cNvCxnSpPr>
            <a:cxnSpLocks/>
          </p:cNvCxnSpPr>
          <p:nvPr/>
        </p:nvCxnSpPr>
        <p:spPr>
          <a:xfrm flipV="1">
            <a:off x="3052486" y="371395"/>
            <a:ext cx="0" cy="3692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328DE5B-1D6D-27DF-91A9-D4AD89BB3C68}"/>
                  </a:ext>
                </a:extLst>
              </p:cNvPr>
              <p:cNvSpPr txBox="1"/>
              <p:nvPr/>
            </p:nvSpPr>
            <p:spPr>
              <a:xfrm>
                <a:off x="2673288" y="419923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328DE5B-1D6D-27DF-91A9-D4AD89BB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88" y="4199235"/>
                <a:ext cx="80021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9F34C4A-C54E-557A-5379-0278E6C592D8}"/>
              </a:ext>
            </a:extLst>
          </p:cNvPr>
          <p:cNvSpPr/>
          <p:nvPr/>
        </p:nvSpPr>
        <p:spPr>
          <a:xfrm>
            <a:off x="1904963" y="1380899"/>
            <a:ext cx="2317824" cy="44235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0F488E6F-E993-A2C4-91C2-0FEEFA02A38F}"/>
              </a:ext>
            </a:extLst>
          </p:cNvPr>
          <p:cNvSpPr/>
          <p:nvPr/>
        </p:nvSpPr>
        <p:spPr>
          <a:xfrm>
            <a:off x="1904962" y="2513089"/>
            <a:ext cx="2317825" cy="44235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29A801-E03A-7934-4D91-90EE5B1D1212}"/>
                  </a:ext>
                </a:extLst>
              </p:cNvPr>
              <p:cNvSpPr txBox="1"/>
              <p:nvPr/>
            </p:nvSpPr>
            <p:spPr>
              <a:xfrm>
                <a:off x="2563576" y="2513090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29A801-E03A-7934-4D91-90EE5B1D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76" y="2513090"/>
                <a:ext cx="10005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5F3DAD7-A3FE-2650-4687-3FC0A6D022B8}"/>
              </a:ext>
            </a:extLst>
          </p:cNvPr>
          <p:cNvCxnSpPr>
            <a:cxnSpLocks/>
            <a:stCxn id="46" idx="0"/>
            <a:endCxn id="95" idx="2"/>
          </p:cNvCxnSpPr>
          <p:nvPr/>
        </p:nvCxnSpPr>
        <p:spPr>
          <a:xfrm flipH="1" flipV="1">
            <a:off x="3063875" y="2955442"/>
            <a:ext cx="7661" cy="5961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33F4C144-6635-7F10-6CA9-0B6C8D6E96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73693" y="888505"/>
            <a:ext cx="933" cy="1836086"/>
          </a:xfrm>
          <a:prstGeom prst="curvedConnector3">
            <a:avLst>
              <a:gd name="adj1" fmla="val -35913719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6B896C2-0F80-69F5-80C5-5E25612A7BDF}"/>
              </a:ext>
            </a:extLst>
          </p:cNvPr>
          <p:cNvGrpSpPr/>
          <p:nvPr/>
        </p:nvGrpSpPr>
        <p:grpSpPr>
          <a:xfrm>
            <a:off x="2872486" y="731706"/>
            <a:ext cx="360000" cy="363969"/>
            <a:chOff x="5281075" y="4315800"/>
            <a:chExt cx="360000" cy="363969"/>
          </a:xfrm>
        </p:grpSpPr>
        <p:sp>
          <p:nvSpPr>
            <p:cNvPr id="101" name="加号 100">
              <a:extLst>
                <a:ext uri="{FF2B5EF4-FFF2-40B4-BE49-F238E27FC236}">
                  <a16:creationId xmlns:a16="http://schemas.microsoft.com/office/drawing/2014/main" id="{78BDE8FD-4313-7B2F-CCDB-774FEF018299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5135EDF-2C1F-2804-63F7-63E7FF798E8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B4D0887-BC26-C840-0F06-F2C1417319DD}"/>
              </a:ext>
            </a:extLst>
          </p:cNvPr>
          <p:cNvCxnSpPr>
            <a:cxnSpLocks/>
            <a:stCxn id="94" idx="0"/>
            <a:endCxn id="102" idx="4"/>
          </p:cNvCxnSpPr>
          <p:nvPr/>
        </p:nvCxnSpPr>
        <p:spPr>
          <a:xfrm flipH="1" flipV="1">
            <a:off x="3052486" y="1091706"/>
            <a:ext cx="11389" cy="28919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D451F0D-81A2-174A-DB8C-FC71FBD78247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063875" y="1823253"/>
            <a:ext cx="0" cy="6898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45583C89-D0C2-F46B-88A9-FEBF4F9ACAD1}"/>
              </a:ext>
            </a:extLst>
          </p:cNvPr>
          <p:cNvSpPr/>
          <p:nvPr/>
        </p:nvSpPr>
        <p:spPr>
          <a:xfrm>
            <a:off x="2994411" y="3262980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2EE5A9F2-C333-D6EE-1A09-E9364889863F}"/>
              </a:ext>
            </a:extLst>
          </p:cNvPr>
          <p:cNvCxnSpPr>
            <a:cxnSpLocks/>
            <a:stCxn id="105" idx="6"/>
            <a:endCxn id="102" idx="6"/>
          </p:cNvCxnSpPr>
          <p:nvPr/>
        </p:nvCxnSpPr>
        <p:spPr>
          <a:xfrm flipV="1">
            <a:off x="3153856" y="911706"/>
            <a:ext cx="78630" cy="2430997"/>
          </a:xfrm>
          <a:prstGeom prst="bentConnector3">
            <a:avLst>
              <a:gd name="adj1" fmla="val 2118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8639DE0-2063-87BA-A77B-C3862CAD662B}"/>
                  </a:ext>
                </a:extLst>
              </p:cNvPr>
              <p:cNvSpPr txBox="1"/>
              <p:nvPr/>
            </p:nvSpPr>
            <p:spPr>
              <a:xfrm>
                <a:off x="2663763" y="1407252"/>
                <a:ext cx="705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FFN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8639DE0-2063-87BA-A77B-C3862CAD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63" y="1407252"/>
                <a:ext cx="70564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6386B-3E1F-36F7-FB75-107FDF9834E8}"/>
                  </a:ext>
                </a:extLst>
              </p:cNvPr>
              <p:cNvSpPr txBox="1"/>
              <p:nvPr/>
            </p:nvSpPr>
            <p:spPr>
              <a:xfrm>
                <a:off x="2940090" y="7678"/>
                <a:ext cx="269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6386B-3E1F-36F7-FB75-107FDF98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090" y="7678"/>
                <a:ext cx="269304" cy="369332"/>
              </a:xfrm>
              <a:prstGeom prst="rect">
                <a:avLst/>
              </a:prstGeom>
              <a:blipFill>
                <a:blip r:embed="rId7"/>
                <a:stretch>
                  <a:fillRect l="-25000" r="-2727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279F899-9B53-6D5D-8883-EB73A23DD990}"/>
                  </a:ext>
                </a:extLst>
              </p:cNvPr>
              <p:cNvSpPr txBox="1"/>
              <p:nvPr/>
            </p:nvSpPr>
            <p:spPr>
              <a:xfrm>
                <a:off x="6178550" y="6503941"/>
                <a:ext cx="3148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/>
                  <a:t>I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𝐧𝐩𝐮𝐭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𝐭𝐞𝐧𝐬𝐨𝐫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512∗512∗128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279F899-9B53-6D5D-8883-EB73A23D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50" y="6503941"/>
                <a:ext cx="3148298" cy="276999"/>
              </a:xfrm>
              <a:prstGeom prst="rect">
                <a:avLst/>
              </a:prstGeom>
              <a:blipFill>
                <a:blip r:embed="rId8"/>
                <a:stretch>
                  <a:fillRect l="-4651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22BF56-44E1-D6BD-B961-043F7C45386C}"/>
                  </a:ext>
                </a:extLst>
              </p:cNvPr>
              <p:cNvSpPr txBox="1"/>
              <p:nvPr/>
            </p:nvSpPr>
            <p:spPr>
              <a:xfrm>
                <a:off x="7651894" y="3811487"/>
                <a:ext cx="769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22BF56-44E1-D6BD-B961-043F7C45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4" y="3811487"/>
                <a:ext cx="769441" cy="276999"/>
              </a:xfrm>
              <a:prstGeom prst="rect">
                <a:avLst/>
              </a:prstGeom>
              <a:blipFill>
                <a:blip r:embed="rId9"/>
                <a:stretch>
                  <a:fillRect l="-6349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109505D-82DA-9E69-E034-2C747772BC7A}"/>
                  </a:ext>
                </a:extLst>
              </p:cNvPr>
              <p:cNvSpPr txBox="1"/>
              <p:nvPr/>
            </p:nvSpPr>
            <p:spPr>
              <a:xfrm>
                <a:off x="7659665" y="4398075"/>
                <a:ext cx="1333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:16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109505D-82DA-9E69-E034-2C747772B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65" y="4398075"/>
                <a:ext cx="1333698" cy="276999"/>
              </a:xfrm>
              <a:prstGeom prst="rect">
                <a:avLst/>
              </a:prstGeom>
              <a:blipFill>
                <a:blip r:embed="rId10"/>
                <a:stretch>
                  <a:fillRect l="-3670" r="-367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D72F48D-F9E9-F6A9-FF48-8EAB8E821042}"/>
                  </a:ext>
                </a:extLst>
              </p:cNvPr>
              <p:cNvSpPr txBox="1"/>
              <p:nvPr/>
            </p:nvSpPr>
            <p:spPr>
              <a:xfrm>
                <a:off x="7633130" y="4912924"/>
                <a:ext cx="239796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128∗128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D72F48D-F9E9-F6A9-FF48-8EAB8E821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130" y="4912924"/>
                <a:ext cx="2397964" cy="310598"/>
              </a:xfrm>
              <a:prstGeom prst="rect">
                <a:avLst/>
              </a:prstGeom>
              <a:blipFill>
                <a:blip r:embed="rId11"/>
                <a:stretch>
                  <a:fillRect l="-508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051A0C-F469-1165-CEC7-1DD5256653FA}"/>
                  </a:ext>
                </a:extLst>
              </p:cNvPr>
              <p:cNvSpPr txBox="1"/>
              <p:nvPr/>
            </p:nvSpPr>
            <p:spPr>
              <a:xfrm>
                <a:off x="6922911" y="911706"/>
                <a:ext cx="1721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hidden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:512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051A0C-F469-1165-CEC7-1DD52566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11" y="911706"/>
                <a:ext cx="1721561" cy="276999"/>
              </a:xfrm>
              <a:prstGeom prst="rect">
                <a:avLst/>
              </a:prstGeom>
              <a:blipFill>
                <a:blip r:embed="rId12"/>
                <a:stretch>
                  <a:fillRect l="-1064" r="-141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FA5DD1A-4DB2-7E86-9F93-4E996E7BB500}"/>
                  </a:ext>
                </a:extLst>
              </p:cNvPr>
              <p:cNvSpPr txBox="1"/>
              <p:nvPr/>
            </p:nvSpPr>
            <p:spPr>
              <a:xfrm>
                <a:off x="6960854" y="1521364"/>
                <a:ext cx="1525867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128∗512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FA5DD1A-4DB2-7E86-9F93-4E996E7B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854" y="1521364"/>
                <a:ext cx="1525867" cy="280077"/>
              </a:xfrm>
              <a:prstGeom prst="rect">
                <a:avLst/>
              </a:prstGeom>
              <a:blipFill>
                <a:blip r:embed="rId13"/>
                <a:stretch>
                  <a:fillRect l="-3200" t="-2174" r="-8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FD2CE48-60D0-4316-4BB5-42E16AD2BFFE}"/>
                  </a:ext>
                </a:extLst>
              </p:cNvPr>
              <p:cNvSpPr txBox="1"/>
              <p:nvPr/>
            </p:nvSpPr>
            <p:spPr>
              <a:xfrm>
                <a:off x="6973711" y="2073621"/>
                <a:ext cx="153612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512∗128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FD2CE48-60D0-4316-4BB5-42E16AD2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1" y="2073621"/>
                <a:ext cx="1536126" cy="280077"/>
              </a:xfrm>
              <a:prstGeom prst="rect">
                <a:avLst/>
              </a:prstGeom>
              <a:blipFill>
                <a:blip r:embed="rId14"/>
                <a:stretch>
                  <a:fillRect l="-3175" t="-2174" r="-79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2DF72AA-A7B3-DF3B-498A-BA3C107AD6B7}"/>
                  </a:ext>
                </a:extLst>
              </p:cNvPr>
              <p:cNvSpPr txBox="1"/>
              <p:nvPr/>
            </p:nvSpPr>
            <p:spPr>
              <a:xfrm>
                <a:off x="6043910" y="4308152"/>
                <a:ext cx="1175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𝐀𝐭𝐭𝐞𝐧𝐭𝐢𝐨𝐧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2DF72AA-A7B3-DF3B-498A-BA3C107A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10" y="4308152"/>
                <a:ext cx="1175955" cy="369332"/>
              </a:xfrm>
              <a:prstGeom prst="rect">
                <a:avLst/>
              </a:prstGeom>
              <a:blipFill>
                <a:blip r:embed="rId15"/>
                <a:stretch>
                  <a:fillRect r="-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左大括号 135">
            <a:extLst>
              <a:ext uri="{FF2B5EF4-FFF2-40B4-BE49-F238E27FC236}">
                <a16:creationId xmlns:a16="http://schemas.microsoft.com/office/drawing/2014/main" id="{0519572C-46F2-2439-21BD-EEE4EB64438F}"/>
              </a:ext>
            </a:extLst>
          </p:cNvPr>
          <p:cNvSpPr/>
          <p:nvPr/>
        </p:nvSpPr>
        <p:spPr>
          <a:xfrm>
            <a:off x="7292780" y="3917412"/>
            <a:ext cx="267435" cy="1150811"/>
          </a:xfrm>
          <a:prstGeom prst="leftBrace">
            <a:avLst>
              <a:gd name="adj1" fmla="val 460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648E9DE-EE6B-42D7-C71E-0A201BCD4081}"/>
                  </a:ext>
                </a:extLst>
              </p:cNvPr>
              <p:cNvSpPr txBox="1"/>
              <p:nvPr/>
            </p:nvSpPr>
            <p:spPr>
              <a:xfrm>
                <a:off x="5713808" y="1453921"/>
                <a:ext cx="1175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𝐅𝐅𝐍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648E9DE-EE6B-42D7-C71E-0A201BCD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08" y="1453921"/>
                <a:ext cx="11759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左大括号 137">
            <a:extLst>
              <a:ext uri="{FF2B5EF4-FFF2-40B4-BE49-F238E27FC236}">
                <a16:creationId xmlns:a16="http://schemas.microsoft.com/office/drawing/2014/main" id="{89F1E8ED-2040-12EC-1982-D93AA54BC034}"/>
              </a:ext>
            </a:extLst>
          </p:cNvPr>
          <p:cNvSpPr/>
          <p:nvPr/>
        </p:nvSpPr>
        <p:spPr>
          <a:xfrm>
            <a:off x="6632626" y="1063181"/>
            <a:ext cx="267435" cy="1150811"/>
          </a:xfrm>
          <a:prstGeom prst="leftBrace">
            <a:avLst>
              <a:gd name="adj1" fmla="val 460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819346-BEE2-8251-A406-29924E74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7451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5527326-7FF0-5B69-AF4C-942584680F6D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6449E-0611-6C01-8888-2F052D0AB091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167AE-BE1B-220E-DF00-0A0FB00FA5B1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EABCC-14BE-7D3D-DDE6-A5C1EF397DC3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E18F7-CD0A-351E-2B3F-E562E3BC9BF1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4AC9-F9AA-7F75-B1EC-104F4F2FD3C6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6635E-1CCF-1C59-C047-413DA8838A1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9746F6B-EF17-9DE2-FFCB-851F998961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75340F-895C-EE7E-2E56-C24B9C916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0310-5D12-19D7-AEEA-C6D447CB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C7C66-54FC-7260-3602-8A3B8467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86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F302B1C-B462-2EFB-F73B-D03E8A4657A1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66652-1BDE-888E-D756-007FFD908D0A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184D3-58CB-AC3B-0763-62D405A2A10A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0671-C28E-620B-17FE-FA214FC2B430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A936D-C85B-A0D0-0B08-DAF9060479A2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D400F-A14D-69A0-25C7-55CC2BCA4D35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EAB85-1D86-623E-DC5A-D7279B12E3C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8B2EC3-97FB-4432-B673-67A6ADA9EC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D8C96D-10BA-DA7E-2E32-6D1292D667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E1EA-A59B-31DE-4EF1-F806F09A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5217A5-18BB-001C-2610-E5723D7049AF}"/>
              </a:ext>
            </a:extLst>
          </p:cNvPr>
          <p:cNvSpPr/>
          <p:nvPr/>
        </p:nvSpPr>
        <p:spPr>
          <a:xfrm>
            <a:off x="475942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9617DF-AC0A-C33D-6CAA-899A04BA852F}"/>
              </a:ext>
            </a:extLst>
          </p:cNvPr>
          <p:cNvSpPr/>
          <p:nvPr/>
        </p:nvSpPr>
        <p:spPr>
          <a:xfrm>
            <a:off x="475941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/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3810" r="-2381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803886-0176-0ABE-6078-E9A3063D2BF4}"/>
              </a:ext>
            </a:extLst>
          </p:cNvPr>
          <p:cNvSpPr/>
          <p:nvPr/>
        </p:nvSpPr>
        <p:spPr>
          <a:xfrm>
            <a:off x="2351469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B149C3-2C65-B673-B471-496A01D4BEE3}"/>
              </a:ext>
            </a:extLst>
          </p:cNvPr>
          <p:cNvSpPr/>
          <p:nvPr/>
        </p:nvSpPr>
        <p:spPr>
          <a:xfrm>
            <a:off x="2875164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/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A4A57B8-DFDD-6057-7EB0-7A6C30389957}"/>
              </a:ext>
            </a:extLst>
          </p:cNvPr>
          <p:cNvSpPr txBox="1"/>
          <p:nvPr/>
        </p:nvSpPr>
        <p:spPr>
          <a:xfrm>
            <a:off x="1065054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64B6F3-87CD-2E92-F8DB-BB8C8CA298FF}"/>
              </a:ext>
            </a:extLst>
          </p:cNvPr>
          <p:cNvSpPr txBox="1"/>
          <p:nvPr/>
        </p:nvSpPr>
        <p:spPr>
          <a:xfrm>
            <a:off x="1039660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B3E686-4729-1556-4D1A-BF983A94213C}"/>
              </a:ext>
            </a:extLst>
          </p:cNvPr>
          <p:cNvSpPr txBox="1"/>
          <p:nvPr/>
        </p:nvSpPr>
        <p:spPr>
          <a:xfrm>
            <a:off x="3308491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2E1CF0-0E48-604E-4F8E-A6725C1E315B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6A812F-6417-6495-3DAF-8631AF35288F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7BEEFF-8625-22B8-69AC-535051099EB9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7991A-F756-0EE4-6989-B263AB8596EF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5248977-6680-37DC-D01C-1A280B418B72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05D02C8-91A4-3037-FDFB-827C99F6E70B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40A8CD9-B833-1A92-2A16-73E2A0B3C8E3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CDB44AD-A166-CF9F-C7AC-81B26DABBA07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58522F03-45C9-F719-C26D-72735B48533A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A5B484-9FB6-0D6F-86C7-795FB0760C99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/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blipFill>
                <a:blip r:embed="rId16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B4D98B58-264B-32C6-AC68-F02553C77F0A}"/>
              </a:ext>
            </a:extLst>
          </p:cNvPr>
          <p:cNvSpPr txBox="1"/>
          <p:nvPr/>
        </p:nvSpPr>
        <p:spPr>
          <a:xfrm>
            <a:off x="2353734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E0ECAE-A12C-624D-4DBC-B3D41E43AAB8}"/>
              </a:ext>
            </a:extLst>
          </p:cNvPr>
          <p:cNvSpPr/>
          <p:nvPr/>
        </p:nvSpPr>
        <p:spPr>
          <a:xfrm>
            <a:off x="10108792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/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blipFill>
                <a:blip r:embed="rId17"/>
                <a:stretch>
                  <a:fillRect l="-4624"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8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9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/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blipFill>
                <a:blip r:embed="rId20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7E72985-62E7-6134-0994-3AC82FD3A982}"/>
              </a:ext>
            </a:extLst>
          </p:cNvPr>
          <p:cNvCxnSpPr>
            <a:cxnSpLocks/>
          </p:cNvCxnSpPr>
          <p:nvPr/>
        </p:nvCxnSpPr>
        <p:spPr>
          <a:xfrm>
            <a:off x="444380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81FA3FE-0677-0598-926F-C5E66F00F98C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1F85E10F-DEA1-3335-3129-72D0C71E3EBF}"/>
              </a:ext>
            </a:extLst>
          </p:cNvPr>
          <p:cNvSpPr/>
          <p:nvPr/>
        </p:nvSpPr>
        <p:spPr>
          <a:xfrm rot="5400000" flipH="1">
            <a:off x="302699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/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E809A715-876E-3968-3C46-5DF1C4B169E8}"/>
              </a:ext>
            </a:extLst>
          </p:cNvPr>
          <p:cNvSpPr/>
          <p:nvPr/>
        </p:nvSpPr>
        <p:spPr>
          <a:xfrm flipH="1">
            <a:off x="3989155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/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blipFill>
                <a:blip r:embed="rId22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左大括号 113">
            <a:extLst>
              <a:ext uri="{FF2B5EF4-FFF2-40B4-BE49-F238E27FC236}">
                <a16:creationId xmlns:a16="http://schemas.microsoft.com/office/drawing/2014/main" id="{C22AC382-F5E6-5D25-3E62-801DFCAF195C}"/>
              </a:ext>
            </a:extLst>
          </p:cNvPr>
          <p:cNvSpPr/>
          <p:nvPr/>
        </p:nvSpPr>
        <p:spPr>
          <a:xfrm rot="5400000" flipH="1">
            <a:off x="1157169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/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blipFill>
                <a:blip r:embed="rId2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66E103F0-F97B-0463-2617-FE49EFD450C0}"/>
              </a:ext>
            </a:extLst>
          </p:cNvPr>
          <p:cNvSpPr/>
          <p:nvPr/>
        </p:nvSpPr>
        <p:spPr>
          <a:xfrm>
            <a:off x="228104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/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76AE12D2-F7F9-5669-5DE5-E87FFAB9D68C}"/>
              </a:ext>
            </a:extLst>
          </p:cNvPr>
          <p:cNvSpPr/>
          <p:nvPr/>
        </p:nvSpPr>
        <p:spPr>
          <a:xfrm rot="5400000" flipH="1">
            <a:off x="1080887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/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98C474D0-77AB-51FF-17FB-30249B74BD89}"/>
              </a:ext>
            </a:extLst>
          </p:cNvPr>
          <p:cNvSpPr/>
          <p:nvPr/>
        </p:nvSpPr>
        <p:spPr>
          <a:xfrm flipH="1">
            <a:off x="1178150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/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205C-B9D2-54E0-B67A-1B20312F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5D6429A-9899-18DB-B479-52639AA4FDD3}"/>
              </a:ext>
            </a:extLst>
          </p:cNvPr>
          <p:cNvSpPr/>
          <p:nvPr/>
        </p:nvSpPr>
        <p:spPr>
          <a:xfrm>
            <a:off x="4354785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9C959-0DC1-7C50-67D2-F8A8A28E860C}"/>
              </a:ext>
            </a:extLst>
          </p:cNvPr>
          <p:cNvSpPr/>
          <p:nvPr/>
        </p:nvSpPr>
        <p:spPr>
          <a:xfrm>
            <a:off x="4456299" y="2591257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E4F61D-F576-5131-8023-9A9FD41DE564}"/>
              </a:ext>
            </a:extLst>
          </p:cNvPr>
          <p:cNvSpPr/>
          <p:nvPr/>
        </p:nvSpPr>
        <p:spPr>
          <a:xfrm>
            <a:off x="6317447" y="2560417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/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8696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/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8571" r="-142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/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blipFill>
                <a:blip r:embed="rId4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/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blipFill>
                <a:blip r:embed="rId5"/>
                <a:stretch>
                  <a:fillRect l="-245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0F1777D-7899-0BB0-279F-9330717AD561}"/>
              </a:ext>
            </a:extLst>
          </p:cNvPr>
          <p:cNvSpPr txBox="1"/>
          <p:nvPr/>
        </p:nvSpPr>
        <p:spPr>
          <a:xfrm>
            <a:off x="5717365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BAD44A-99F0-B3E1-BA64-1691DB571A70}"/>
              </a:ext>
            </a:extLst>
          </p:cNvPr>
          <p:cNvSpPr txBox="1"/>
          <p:nvPr/>
        </p:nvSpPr>
        <p:spPr>
          <a:xfrm>
            <a:off x="5717365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0D196F5-9E92-E68C-7B3A-2CE5A3013EB5}"/>
              </a:ext>
            </a:extLst>
          </p:cNvPr>
          <p:cNvSpPr/>
          <p:nvPr/>
        </p:nvSpPr>
        <p:spPr>
          <a:xfrm>
            <a:off x="9565041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/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blipFill>
                <a:blip r:embed="rId6"/>
                <a:stretch>
                  <a:fillRect l="-2008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/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blipFill>
                <a:blip r:embed="rId7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/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blipFill>
                <a:blip r:embed="rId8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DBB352C-BA54-96B0-CB96-3D880579CC21}"/>
              </a:ext>
            </a:extLst>
          </p:cNvPr>
          <p:cNvCxnSpPr>
            <a:cxnSpLocks/>
          </p:cNvCxnSpPr>
          <p:nvPr/>
        </p:nvCxnSpPr>
        <p:spPr>
          <a:xfrm>
            <a:off x="3264177" y="329228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BB086C4-8DBD-50E0-24C5-9385C7031DD7}"/>
              </a:ext>
            </a:extLst>
          </p:cNvPr>
          <p:cNvCxnSpPr>
            <a:cxnSpLocks/>
          </p:cNvCxnSpPr>
          <p:nvPr/>
        </p:nvCxnSpPr>
        <p:spPr>
          <a:xfrm>
            <a:off x="8681165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A939151D-05DF-A442-F5AE-C3A060FF8699}"/>
              </a:ext>
            </a:extLst>
          </p:cNvPr>
          <p:cNvSpPr/>
          <p:nvPr/>
        </p:nvSpPr>
        <p:spPr>
          <a:xfrm>
            <a:off x="1041560" y="2505999"/>
            <a:ext cx="202215" cy="161169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/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0451CC80-2768-B294-9D8A-C40F0B19C161}"/>
              </a:ext>
            </a:extLst>
          </p:cNvPr>
          <p:cNvSpPr/>
          <p:nvPr/>
        </p:nvSpPr>
        <p:spPr>
          <a:xfrm rot="5400000" flipH="1">
            <a:off x="10265126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/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B3C86D3C-9F41-B8BF-BF23-785A863F2599}"/>
              </a:ext>
            </a:extLst>
          </p:cNvPr>
          <p:cNvSpPr/>
          <p:nvPr/>
        </p:nvSpPr>
        <p:spPr>
          <a:xfrm flipH="1">
            <a:off x="11247757" y="2501869"/>
            <a:ext cx="205475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/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F1D94859-0F3B-5F19-F4D4-F382EC6845AC}"/>
              </a:ext>
            </a:extLst>
          </p:cNvPr>
          <p:cNvSpPr/>
          <p:nvPr/>
        </p:nvSpPr>
        <p:spPr>
          <a:xfrm>
            <a:off x="1346812" y="2508765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/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blipFill>
                <a:blip r:embed="rId10"/>
                <a:stretch>
                  <a:fillRect l="-5109" r="-146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/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blipFill>
                <a:blip r:embed="rId11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BE5FD165-849C-37B9-E04F-B6E6BA3DA501}"/>
              </a:ext>
            </a:extLst>
          </p:cNvPr>
          <p:cNvSpPr/>
          <p:nvPr/>
        </p:nvSpPr>
        <p:spPr>
          <a:xfrm rot="5400000" flipH="1">
            <a:off x="2046897" y="3528927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/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7DB40380-2FA1-C827-A8F7-E6D54043BD58}"/>
              </a:ext>
            </a:extLst>
          </p:cNvPr>
          <p:cNvSpPr/>
          <p:nvPr/>
        </p:nvSpPr>
        <p:spPr>
          <a:xfrm>
            <a:off x="5415588" y="2641935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/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blipFill>
                <a:blip r:embed="rId12"/>
                <a:stretch>
                  <a:fillRect l="-5556" r="-463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3D2119-8B4D-271D-1F49-69F09E2FCA31}"/>
              </a:ext>
            </a:extLst>
          </p:cNvPr>
          <p:cNvSpPr/>
          <p:nvPr/>
        </p:nvSpPr>
        <p:spPr>
          <a:xfrm>
            <a:off x="4354785" y="3510726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D6AF41-13E6-94B5-E39C-0D9F00F0AF37}"/>
              </a:ext>
            </a:extLst>
          </p:cNvPr>
          <p:cNvSpPr/>
          <p:nvPr/>
        </p:nvSpPr>
        <p:spPr>
          <a:xfrm>
            <a:off x="4456299" y="3784454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E3B912-095F-71DB-A33B-11DCC8D8E290}"/>
              </a:ext>
            </a:extLst>
          </p:cNvPr>
          <p:cNvSpPr/>
          <p:nvPr/>
        </p:nvSpPr>
        <p:spPr>
          <a:xfrm>
            <a:off x="6317447" y="3753614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/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blipFill>
                <a:blip r:embed="rId13"/>
                <a:stretch>
                  <a:fillRect l="-15625" r="-6250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/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blipFill>
                <a:blip r:embed="rId14"/>
                <a:stretch>
                  <a:fillRect l="-95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B0F7F865-2DD8-409F-3EA0-77E8BED0BF33}"/>
              </a:ext>
            </a:extLst>
          </p:cNvPr>
          <p:cNvSpPr/>
          <p:nvPr/>
        </p:nvSpPr>
        <p:spPr>
          <a:xfrm>
            <a:off x="5415588" y="3835132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/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blipFill>
                <a:blip r:embed="rId15"/>
                <a:stretch>
                  <a:fillRect l="-5556" r="-463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1DE3-2258-1549-EA4E-34B8C58A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47CD31-98B2-E4B9-6FE0-C56712A93DAD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30B5A8-7CD7-B185-0CD4-862EB546FB33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DE34C5-4E09-71A3-568E-444CBCBE2852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0EC81E-6EC8-33DA-5FD5-F7B5AF6EACE7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blipFill>
                <a:blip r:embed="rId4"/>
                <a:stretch>
                  <a:fillRect l="-14706" r="-58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blipFill>
                <a:blip r:embed="rId5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blipFill>
                <a:blip r:embed="rId6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57AF876-350C-BE27-B03A-BF04189C3890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DF9F245-3E92-4A83-262D-8678F71F529A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64BE359-80F5-1B1C-161A-FCECDA86A7C1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2A50B56-EA63-02C7-54C8-2BBEAE7DD649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blipFill>
                <a:blip r:embed="rId9"/>
                <a:stretch>
                  <a:fillRect l="-19355" r="-3226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blipFill>
                <a:blip r:embed="rId10"/>
                <a:stretch>
                  <a:fillRect l="-18519" r="-1851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blipFill>
                <a:blip r:embed="rId11"/>
                <a:stretch>
                  <a:fillRect l="-3448" r="-275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BBE658D-CBA8-0E60-D5CB-7DD64099EB3C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A263D8-B42B-36BC-2EAB-F5AA4B1FE9FF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2FDC95-C9BF-A36F-FF98-1BA8C5FB5D2F}"/>
              </a:ext>
            </a:extLst>
          </p:cNvPr>
          <p:cNvSpPr/>
          <p:nvPr/>
        </p:nvSpPr>
        <p:spPr>
          <a:xfrm>
            <a:off x="10156087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/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blipFill>
                <a:blip r:embed="rId14"/>
                <a:stretch>
                  <a:fillRect l="-5298" r="-4636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5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6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/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blipFill>
                <a:blip r:embed="rId17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6172AE-1066-9E91-2912-43A192C55A56}"/>
              </a:ext>
            </a:extLst>
          </p:cNvPr>
          <p:cNvCxnSpPr>
            <a:cxnSpLocks/>
          </p:cNvCxnSpPr>
          <p:nvPr/>
        </p:nvCxnSpPr>
        <p:spPr>
          <a:xfrm>
            <a:off x="440176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D343759-2199-8483-E7DA-9E055363D12E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4A2E697-7757-A105-844F-0E3BD5FC0655}"/>
              </a:ext>
            </a:extLst>
          </p:cNvPr>
          <p:cNvSpPr/>
          <p:nvPr/>
        </p:nvSpPr>
        <p:spPr>
          <a:xfrm rot="5400000" flipH="1">
            <a:off x="1085617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/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60D3CACA-220D-792E-11EA-6E137D4C3178}"/>
              </a:ext>
            </a:extLst>
          </p:cNvPr>
          <p:cNvSpPr/>
          <p:nvPr/>
        </p:nvSpPr>
        <p:spPr>
          <a:xfrm flipH="1">
            <a:off x="1181303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/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C0F860-73EA-B61F-26DD-3FB247EA17FC}"/>
              </a:ext>
            </a:extLst>
          </p:cNvPr>
          <p:cNvSpPr/>
          <p:nvPr/>
        </p:nvSpPr>
        <p:spPr>
          <a:xfrm>
            <a:off x="470687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58CF8B-FB9F-240F-E4C7-B5DDC3B93302}"/>
              </a:ext>
            </a:extLst>
          </p:cNvPr>
          <p:cNvSpPr/>
          <p:nvPr/>
        </p:nvSpPr>
        <p:spPr>
          <a:xfrm>
            <a:off x="470686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/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blipFill>
                <a:blip r:embed="rId20"/>
                <a:stretch>
                  <a:fillRect l="-17073" r="-48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ED71BA-8CD0-8948-9F22-99F463A3A876}"/>
              </a:ext>
            </a:extLst>
          </p:cNvPr>
          <p:cNvSpPr/>
          <p:nvPr/>
        </p:nvSpPr>
        <p:spPr>
          <a:xfrm>
            <a:off x="2346214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97197C-84C7-F9CF-AA24-7D2CF68F2123}"/>
              </a:ext>
            </a:extLst>
          </p:cNvPr>
          <p:cNvSpPr/>
          <p:nvPr/>
        </p:nvSpPr>
        <p:spPr>
          <a:xfrm>
            <a:off x="2869909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12582B-4DFD-DE4B-77E0-132AC6679705}"/>
              </a:ext>
            </a:extLst>
          </p:cNvPr>
          <p:cNvSpPr txBox="1"/>
          <p:nvPr/>
        </p:nvSpPr>
        <p:spPr>
          <a:xfrm>
            <a:off x="1059799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F34BD7-4F37-7F3B-1632-3C1BCA4C87A7}"/>
              </a:ext>
            </a:extLst>
          </p:cNvPr>
          <p:cNvSpPr txBox="1"/>
          <p:nvPr/>
        </p:nvSpPr>
        <p:spPr>
          <a:xfrm>
            <a:off x="1034405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A9B21A-280D-BC36-322A-77A30CF40B68}"/>
              </a:ext>
            </a:extLst>
          </p:cNvPr>
          <p:cNvSpPr txBox="1"/>
          <p:nvPr/>
        </p:nvSpPr>
        <p:spPr>
          <a:xfrm>
            <a:off x="3303236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/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blipFill>
                <a:blip r:embed="rId21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6D381556-158A-04FF-24B3-47FF03BE5C75}"/>
              </a:ext>
            </a:extLst>
          </p:cNvPr>
          <p:cNvSpPr txBox="1"/>
          <p:nvPr/>
        </p:nvSpPr>
        <p:spPr>
          <a:xfrm>
            <a:off x="2348479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8B97BDF-2FA4-9D97-482C-DB4495DFA609}"/>
              </a:ext>
            </a:extLst>
          </p:cNvPr>
          <p:cNvSpPr/>
          <p:nvPr/>
        </p:nvSpPr>
        <p:spPr>
          <a:xfrm rot="5400000" flipH="1">
            <a:off x="302174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/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38">
            <a:extLst>
              <a:ext uri="{FF2B5EF4-FFF2-40B4-BE49-F238E27FC236}">
                <a16:creationId xmlns:a16="http://schemas.microsoft.com/office/drawing/2014/main" id="{35FD6481-0D78-6DFD-D863-DC8C703F15EE}"/>
              </a:ext>
            </a:extLst>
          </p:cNvPr>
          <p:cNvSpPr/>
          <p:nvPr/>
        </p:nvSpPr>
        <p:spPr>
          <a:xfrm flipH="1">
            <a:off x="3983900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/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>
            <a:extLst>
              <a:ext uri="{FF2B5EF4-FFF2-40B4-BE49-F238E27FC236}">
                <a16:creationId xmlns:a16="http://schemas.microsoft.com/office/drawing/2014/main" id="{F2E7D62D-772D-B7CF-F2F5-98434E999AE3}"/>
              </a:ext>
            </a:extLst>
          </p:cNvPr>
          <p:cNvSpPr/>
          <p:nvPr/>
        </p:nvSpPr>
        <p:spPr>
          <a:xfrm rot="5400000" flipH="1">
            <a:off x="1151914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/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DE62E60A-1DFA-C7B2-8BD9-A1F322F7C567}"/>
              </a:ext>
            </a:extLst>
          </p:cNvPr>
          <p:cNvSpPr/>
          <p:nvPr/>
        </p:nvSpPr>
        <p:spPr>
          <a:xfrm>
            <a:off x="222849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/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/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blipFill>
                <a:blip r:embed="rId22"/>
                <a:stretch>
                  <a:fillRect l="-18919" r="-1081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7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975E-3DF0-74CA-9708-C9092BC4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8E410D-A160-6D06-F824-603150D222E4}"/>
              </a:ext>
            </a:extLst>
          </p:cNvPr>
          <p:cNvSpPr/>
          <p:nvPr/>
        </p:nvSpPr>
        <p:spPr>
          <a:xfrm>
            <a:off x="290567" y="12060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65AF9D-7DB9-E882-6AF3-21F9576884F5}"/>
              </a:ext>
            </a:extLst>
          </p:cNvPr>
          <p:cNvSpPr/>
          <p:nvPr/>
        </p:nvSpPr>
        <p:spPr>
          <a:xfrm>
            <a:off x="290566" y="17606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/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1429" r="-2381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E01B8ED-9A7E-732D-7800-603CC3011B56}"/>
              </a:ext>
            </a:extLst>
          </p:cNvPr>
          <p:cNvSpPr/>
          <p:nvPr/>
        </p:nvSpPr>
        <p:spPr>
          <a:xfrm>
            <a:off x="2467084" y="12060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D63DCD-9A28-6488-30BB-0042BB080256}"/>
              </a:ext>
            </a:extLst>
          </p:cNvPr>
          <p:cNvSpPr/>
          <p:nvPr/>
        </p:nvSpPr>
        <p:spPr>
          <a:xfrm>
            <a:off x="2990779" y="12060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/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9F7E989-5A2B-028A-7DD5-F511294EACFA}"/>
              </a:ext>
            </a:extLst>
          </p:cNvPr>
          <p:cNvSpPr txBox="1"/>
          <p:nvPr/>
        </p:nvSpPr>
        <p:spPr>
          <a:xfrm>
            <a:off x="879679" y="12941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2AA960-0C7C-303F-FF7E-34D275EFD321}"/>
              </a:ext>
            </a:extLst>
          </p:cNvPr>
          <p:cNvSpPr txBox="1"/>
          <p:nvPr/>
        </p:nvSpPr>
        <p:spPr>
          <a:xfrm>
            <a:off x="854285" y="22570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520BE0-51CF-1390-C1D6-18BB2BEACD55}"/>
              </a:ext>
            </a:extLst>
          </p:cNvPr>
          <p:cNvSpPr txBox="1"/>
          <p:nvPr/>
        </p:nvSpPr>
        <p:spPr>
          <a:xfrm>
            <a:off x="3424106" y="18269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4DFE92-C924-FC5B-6A61-81AC903EC741}"/>
              </a:ext>
            </a:extLst>
          </p:cNvPr>
          <p:cNvSpPr/>
          <p:nvPr/>
        </p:nvSpPr>
        <p:spPr>
          <a:xfrm>
            <a:off x="5387267" y="9078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99CF63-86BB-A388-0001-E341BF247E57}"/>
              </a:ext>
            </a:extLst>
          </p:cNvPr>
          <p:cNvSpPr/>
          <p:nvPr/>
        </p:nvSpPr>
        <p:spPr>
          <a:xfrm>
            <a:off x="5525108" y="11815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710B6C-2F74-45E1-E237-DD5F0EA6CCD8}"/>
              </a:ext>
            </a:extLst>
          </p:cNvPr>
          <p:cNvSpPr/>
          <p:nvPr/>
        </p:nvSpPr>
        <p:spPr>
          <a:xfrm>
            <a:off x="6683375" y="9918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ECC1EC-5EF0-E466-86A6-56DBFC860E10}"/>
              </a:ext>
            </a:extLst>
          </p:cNvPr>
          <p:cNvSpPr/>
          <p:nvPr/>
        </p:nvSpPr>
        <p:spPr>
          <a:xfrm>
            <a:off x="7507911" y="11507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/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/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/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/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/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/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/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BC627E-132D-CE59-A455-E27C162C6D1C}"/>
              </a:ext>
            </a:extLst>
          </p:cNvPr>
          <p:cNvSpPr/>
          <p:nvPr/>
        </p:nvSpPr>
        <p:spPr>
          <a:xfrm>
            <a:off x="5387267" y="20522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3EC614A-29FD-789B-B4F9-0491CC92FF15}"/>
              </a:ext>
            </a:extLst>
          </p:cNvPr>
          <p:cNvSpPr/>
          <p:nvPr/>
        </p:nvSpPr>
        <p:spPr>
          <a:xfrm>
            <a:off x="5525108" y="23259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828F6C7-039F-E36A-ADB0-ABA80D7F9F52}"/>
              </a:ext>
            </a:extLst>
          </p:cNvPr>
          <p:cNvSpPr/>
          <p:nvPr/>
        </p:nvSpPr>
        <p:spPr>
          <a:xfrm>
            <a:off x="6683375" y="21362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E7BB045-9234-00E2-E076-BE87AA181540}"/>
              </a:ext>
            </a:extLst>
          </p:cNvPr>
          <p:cNvSpPr/>
          <p:nvPr/>
        </p:nvSpPr>
        <p:spPr>
          <a:xfrm>
            <a:off x="7507911" y="22951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/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/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/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/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/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CF5B810C-B06B-5FB0-A5E7-C346574AD1AD}"/>
              </a:ext>
            </a:extLst>
          </p:cNvPr>
          <p:cNvSpPr txBox="1"/>
          <p:nvPr/>
        </p:nvSpPr>
        <p:spPr>
          <a:xfrm>
            <a:off x="6749847" y="16495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A515C3-217E-730D-A073-38435B84B4AD}"/>
              </a:ext>
            </a:extLst>
          </p:cNvPr>
          <p:cNvSpPr txBox="1"/>
          <p:nvPr/>
        </p:nvSpPr>
        <p:spPr>
          <a:xfrm>
            <a:off x="6749847" y="2834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/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blipFill>
                <a:blip r:embed="rId16"/>
                <a:stretch>
                  <a:fillRect l="-13158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808488DD-55F8-54BA-2F1D-1B3E6B123E84}"/>
              </a:ext>
            </a:extLst>
          </p:cNvPr>
          <p:cNvSpPr txBox="1"/>
          <p:nvPr/>
        </p:nvSpPr>
        <p:spPr>
          <a:xfrm>
            <a:off x="2469349" y="18321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1C5DFC2-34BA-8C1B-FD9E-F3FD54FA3631}"/>
              </a:ext>
            </a:extLst>
          </p:cNvPr>
          <p:cNvSpPr/>
          <p:nvPr/>
        </p:nvSpPr>
        <p:spPr>
          <a:xfrm>
            <a:off x="1247341" y="3844063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/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blipFill>
                <a:blip r:embed="rId17"/>
                <a:stretch>
                  <a:fillRect l="-52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/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blipFill>
                <a:blip r:embed="rId18"/>
                <a:stretch>
                  <a:fillRect l="-9000" r="-9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/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blipFill>
                <a:blip r:embed="rId19"/>
                <a:stretch>
                  <a:fillRect l="-7563" r="-672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/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blipFill>
                <a:blip r:embed="rId20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26B6A41-8529-78E9-F125-27416B5B2ED5}"/>
              </a:ext>
            </a:extLst>
          </p:cNvPr>
          <p:cNvCxnSpPr>
            <a:cxnSpLocks/>
          </p:cNvCxnSpPr>
          <p:nvPr/>
        </p:nvCxnSpPr>
        <p:spPr>
          <a:xfrm>
            <a:off x="4363661" y="189992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17392CE-5B9D-8CA4-E4B2-D4D1FAE0C04B}"/>
              </a:ext>
            </a:extLst>
          </p:cNvPr>
          <p:cNvCxnSpPr>
            <a:cxnSpLocks/>
          </p:cNvCxnSpPr>
          <p:nvPr/>
        </p:nvCxnSpPr>
        <p:spPr>
          <a:xfrm>
            <a:off x="9602411" y="18803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5307-8504-F25C-399A-DD5BB3B7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8B45F3-4029-A71A-6B7F-65F138197644}"/>
              </a:ext>
            </a:extLst>
          </p:cNvPr>
          <p:cNvSpPr/>
          <p:nvPr/>
        </p:nvSpPr>
        <p:spPr>
          <a:xfrm>
            <a:off x="1702868" y="2557957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/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blipFill>
                <a:blip r:embed="rId2"/>
                <a:stretch>
                  <a:fillRect l="-5348" r="-481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双大括号 41">
            <a:extLst>
              <a:ext uri="{FF2B5EF4-FFF2-40B4-BE49-F238E27FC236}">
                <a16:creationId xmlns:a16="http://schemas.microsoft.com/office/drawing/2014/main" id="{C1CAE2A8-9106-8C35-2F2E-63C4DD614268}"/>
              </a:ext>
            </a:extLst>
          </p:cNvPr>
          <p:cNvSpPr/>
          <p:nvPr/>
        </p:nvSpPr>
        <p:spPr>
          <a:xfrm>
            <a:off x="5391808" y="2427890"/>
            <a:ext cx="2722178" cy="187609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3EE0B49-3446-B1F9-AE9B-B768381A9B27}"/>
              </a:ext>
            </a:extLst>
          </p:cNvPr>
          <p:cNvSpPr/>
          <p:nvPr/>
        </p:nvSpPr>
        <p:spPr>
          <a:xfrm>
            <a:off x="5754414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330A89-69CE-A01C-DD90-05054AFAFCC4}"/>
              </a:ext>
            </a:extLst>
          </p:cNvPr>
          <p:cNvSpPr/>
          <p:nvPr/>
        </p:nvSpPr>
        <p:spPr>
          <a:xfrm>
            <a:off x="8755117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/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blipFill>
                <a:blip r:embed="rId3"/>
                <a:stretch>
                  <a:fillRect l="-3784" r="-54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/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/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blipFill>
                <a:blip r:embed="rId5"/>
                <a:stretch>
                  <a:fillRect l="-437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/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/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313</Words>
  <Application>Microsoft Office PowerPoint</Application>
  <PresentationFormat>宽屏</PresentationFormat>
  <Paragraphs>216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19</cp:revision>
  <dcterms:created xsi:type="dcterms:W3CDTF">2025-09-18T09:23:20Z</dcterms:created>
  <dcterms:modified xsi:type="dcterms:W3CDTF">2025-09-26T02:26:05Z</dcterms:modified>
</cp:coreProperties>
</file>