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48" y="3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9A308-A3AB-4BF9-13D3-C70DA1827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A588AC-854D-C4C1-4E3A-5F8EC4271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A5AF88-CBE3-0FDA-C79A-40D2ABDB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E5B7-C12F-4517-B12C-274743D69224}" type="datetimeFigureOut">
              <a:rPr lang="zh-CN" altLang="en-US" smtClean="0"/>
              <a:t>2025/9/1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47C885-49D8-6934-DB18-A08D440FF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BDB67F-0FD8-E7B5-864C-6F6AAF2E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E564-A515-428A-849D-05B7B1D51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962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E0A8CB-D3AE-E3F2-4EEC-E9E98D482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50034E-A55B-4F55-F1A5-FAD9B1224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3207B-9F99-5C12-7147-2AB32B195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E5B7-C12F-4517-B12C-274743D69224}" type="datetimeFigureOut">
              <a:rPr lang="zh-CN" altLang="en-US" smtClean="0"/>
              <a:t>2025/9/1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022F45-AF6E-13A3-E95D-F2B932CD4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6A4F37-4489-7531-F72C-340351E0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E564-A515-428A-849D-05B7B1D51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39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C575A3E-AE7C-FD22-F409-3EC11B46E6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1A8148-F1D6-E8CE-D358-D578675A2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8E2B77-E67B-F8FF-73DC-B27A6269C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E5B7-C12F-4517-B12C-274743D69224}" type="datetimeFigureOut">
              <a:rPr lang="zh-CN" altLang="en-US" smtClean="0"/>
              <a:t>2025/9/1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8852B8-7C75-A60A-948E-1AE2C2639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2D43A1-4F6E-6FE2-587B-69560285B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E564-A515-428A-849D-05B7B1D51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972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1D9B8-16F1-3B52-0279-E0EE12AC9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0A8525-14F9-3341-0C9A-43BDB8EA4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35E656-F4EE-9BB9-8BE8-8378BE2E5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E5B7-C12F-4517-B12C-274743D69224}" type="datetimeFigureOut">
              <a:rPr lang="zh-CN" altLang="en-US" smtClean="0"/>
              <a:t>2025/9/1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54A964-2183-5AEC-1D66-72C914D31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2E00F1-818F-D1FD-2A37-1118538C4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E564-A515-428A-849D-05B7B1D51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75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40DC22-6B7E-932F-6042-579A34E86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43D3D8-7003-3E33-4DF8-DEDEA77BE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F40874-6BBD-BC33-3A77-84AF4FD51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E5B7-C12F-4517-B12C-274743D69224}" type="datetimeFigureOut">
              <a:rPr lang="zh-CN" altLang="en-US" smtClean="0"/>
              <a:t>2025/9/1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026A55-0FFE-B19A-4E5B-0D4EF45FF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9A202E-7706-9EA5-A670-815BAD16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E564-A515-428A-849D-05B7B1D51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123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56F36-38CE-0BB3-9692-A8E0BF621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128B61-87B7-7AE4-09FB-E069771492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6AF113-FCAF-8169-351E-4C25EB69C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A33BA5-18D4-85D4-060F-0AE540280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E5B7-C12F-4517-B12C-274743D69224}" type="datetimeFigureOut">
              <a:rPr lang="zh-CN" altLang="en-US" smtClean="0"/>
              <a:t>2025/9/1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B21B88-1786-8857-89BE-6745ED90B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A8F003-E7F6-DE73-7001-6834728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E564-A515-428A-849D-05B7B1D51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001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CFAA5E-78A0-1E46-92B0-428B8CFFF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2AEF4B-79F6-EAE2-E785-FA7C3668F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1E0BB5-77CD-F5CD-91BB-34E0E799F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4A05CF-307A-FC8B-9E2A-D26A868C2D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2695E4-FED8-7880-F58A-48B444A2C2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AC4F7E-76B2-35A3-4F71-21457E9C9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E5B7-C12F-4517-B12C-274743D69224}" type="datetimeFigureOut">
              <a:rPr lang="zh-CN" altLang="en-US" smtClean="0"/>
              <a:t>2025/9/1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0CD02D-D808-4834-D31E-B7A977F92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87A347-9DCA-B66B-B11C-83422959F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E564-A515-428A-849D-05B7B1D51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974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2E8F9-ADEC-AF7C-3662-19D862455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0562895-AA4F-2F66-6403-E46B3F73B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E5B7-C12F-4517-B12C-274743D69224}" type="datetimeFigureOut">
              <a:rPr lang="zh-CN" altLang="en-US" smtClean="0"/>
              <a:t>2025/9/1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EAC423-DEFE-651D-CC9E-580302206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A6C2CA-2F2C-C596-0536-DD033C57E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E564-A515-428A-849D-05B7B1D51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158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8165C0-912B-D65F-DA03-21235CC14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E5B7-C12F-4517-B12C-274743D69224}" type="datetimeFigureOut">
              <a:rPr lang="zh-CN" altLang="en-US" smtClean="0"/>
              <a:t>2025/9/1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9D9672-A159-E265-185F-6CAA56410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172FDA-003F-A6C1-6EF1-591FF8BD4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E564-A515-428A-849D-05B7B1D51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9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FECC9E-132D-72ED-00D5-6206EEA7D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A07A54-614A-0CE2-9743-31DD09888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B5B215-524B-B16F-30DF-41D6F07B8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566BFA-EB7C-8784-2AFD-25897D8BE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E5B7-C12F-4517-B12C-274743D69224}" type="datetimeFigureOut">
              <a:rPr lang="zh-CN" altLang="en-US" smtClean="0"/>
              <a:t>2025/9/1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533FEC-7BED-DAA2-3053-2B1671C91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461A4B-2A94-8F55-B47B-D1C700473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E564-A515-428A-849D-05B7B1D51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93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99B274-45A0-3F20-4042-6803350AF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6E1D5C2-00E5-9DA2-A006-60CFDA79E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C8F4C5-E126-E818-A97D-FD39B3335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C1FA9A-785A-7722-6D32-5D15AEADA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E5B7-C12F-4517-B12C-274743D69224}" type="datetimeFigureOut">
              <a:rPr lang="zh-CN" altLang="en-US" smtClean="0"/>
              <a:t>2025/9/1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41E26C-C81D-0545-8405-B9712D844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12486D-AA50-10DC-DA83-CF8F0DDDB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E564-A515-428A-849D-05B7B1D51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554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1ECB169-ED38-CD04-BD03-3F45223AD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EC635D-77BA-08F6-D8EA-B6025E4F4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7E174A-A57B-AF0E-EE2C-75100F3DF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F3E5B7-C12F-4517-B12C-274743D69224}" type="datetimeFigureOut">
              <a:rPr lang="zh-CN" altLang="en-US" smtClean="0"/>
              <a:t>2025/9/1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3C40E9-CB74-CD06-1F63-EDC565811C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9290BE-05E8-6E25-6C1B-E6C53452CE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80E564-A515-428A-849D-05B7B1D51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587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表, 折线图&#10;&#10;AI 生成的内容可能不正确。">
            <a:extLst>
              <a:ext uri="{FF2B5EF4-FFF2-40B4-BE49-F238E27FC236}">
                <a16:creationId xmlns:a16="http://schemas.microsoft.com/office/drawing/2014/main" id="{6643EB3E-57B8-36D4-EEAD-1A838F667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7" y="1142995"/>
            <a:ext cx="5707390" cy="4076707"/>
          </a:xfrm>
          <a:prstGeom prst="rect">
            <a:avLst/>
          </a:prstGeom>
        </p:spPr>
      </p:pic>
      <p:pic>
        <p:nvPicPr>
          <p:cNvPr id="11" name="图片 10" descr="图表, 折线图&#10;&#10;AI 生成的内容可能不正确。">
            <a:extLst>
              <a:ext uri="{FF2B5EF4-FFF2-40B4-BE49-F238E27FC236}">
                <a16:creationId xmlns:a16="http://schemas.microsoft.com/office/drawing/2014/main" id="{7FA8040E-3E68-D225-BD91-0BFF507D37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610" y="1142994"/>
            <a:ext cx="5707390" cy="407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1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表, 折线图&#10;&#10;AI 生成的内容可能不正确。">
            <a:extLst>
              <a:ext uri="{FF2B5EF4-FFF2-40B4-BE49-F238E27FC236}">
                <a16:creationId xmlns:a16="http://schemas.microsoft.com/office/drawing/2014/main" id="{44B49D1B-2979-728F-B113-008693E33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000" y="1142995"/>
            <a:ext cx="5706000" cy="4075714"/>
          </a:xfrm>
          <a:prstGeom prst="rect">
            <a:avLst/>
          </a:prstGeom>
        </p:spPr>
      </p:pic>
      <p:pic>
        <p:nvPicPr>
          <p:cNvPr id="5" name="图片 4" descr="图表, 折线图&#10;&#10;AI 生成的内容可能不正确。">
            <a:extLst>
              <a:ext uri="{FF2B5EF4-FFF2-40B4-BE49-F238E27FC236}">
                <a16:creationId xmlns:a16="http://schemas.microsoft.com/office/drawing/2014/main" id="{D98D2EE6-A956-0993-958A-1B95961D43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42995"/>
            <a:ext cx="5706000" cy="407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102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表, 折线图&#10;&#10;AI 生成的内容可能不正确。">
            <a:extLst>
              <a:ext uri="{FF2B5EF4-FFF2-40B4-BE49-F238E27FC236}">
                <a16:creationId xmlns:a16="http://schemas.microsoft.com/office/drawing/2014/main" id="{0B84262A-4592-E549-905F-13648640E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42995"/>
            <a:ext cx="5705280" cy="4075200"/>
          </a:xfrm>
          <a:prstGeom prst="rect">
            <a:avLst/>
          </a:prstGeom>
        </p:spPr>
      </p:pic>
      <p:pic>
        <p:nvPicPr>
          <p:cNvPr id="7" name="图片 6" descr="图表, 折线图&#10;&#10;AI 生成的内容可能不正确。">
            <a:extLst>
              <a:ext uri="{FF2B5EF4-FFF2-40B4-BE49-F238E27FC236}">
                <a16:creationId xmlns:a16="http://schemas.microsoft.com/office/drawing/2014/main" id="{DAAA42AF-FBF2-1BF9-E5E0-BB4A2F0FDC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720" y="1142995"/>
            <a:ext cx="5705280" cy="40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2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安埠 黄</dc:creator>
  <cp:lastModifiedBy>安埠 黄</cp:lastModifiedBy>
  <cp:revision>3</cp:revision>
  <dcterms:created xsi:type="dcterms:W3CDTF">2025-08-09T00:48:14Z</dcterms:created>
  <dcterms:modified xsi:type="dcterms:W3CDTF">2025-09-01T09:59:26Z</dcterms:modified>
</cp:coreProperties>
</file>