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94" r:id="rId3"/>
    <p:sldId id="295" r:id="rId4"/>
    <p:sldId id="297" r:id="rId5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1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CFDF-FEAD-49EF-94EC-FB09F0AB7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118089-B18E-EA0F-1A0B-9ACAEF0C9C14}"/>
              </a:ext>
            </a:extLst>
          </p:cNvPr>
          <p:cNvSpPr/>
          <p:nvPr/>
        </p:nvSpPr>
        <p:spPr>
          <a:xfrm>
            <a:off x="2798820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090101-0E14-802B-CFED-DDBF1EABB73D}"/>
              </a:ext>
            </a:extLst>
          </p:cNvPr>
          <p:cNvSpPr txBox="1"/>
          <p:nvPr/>
        </p:nvSpPr>
        <p:spPr>
          <a:xfrm>
            <a:off x="2874232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BD7B3D4-73F6-AC6B-4283-35A7A553A250}"/>
              </a:ext>
            </a:extLst>
          </p:cNvPr>
          <p:cNvSpPr/>
          <p:nvPr/>
        </p:nvSpPr>
        <p:spPr>
          <a:xfrm>
            <a:off x="4473711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026B18-2EE0-A2DE-7413-1F435EC7B538}"/>
              </a:ext>
            </a:extLst>
          </p:cNvPr>
          <p:cNvSpPr txBox="1"/>
          <p:nvPr/>
        </p:nvSpPr>
        <p:spPr>
          <a:xfrm>
            <a:off x="4684925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B331A-40AC-DA20-F34A-66ACF80A27A9}"/>
              </a:ext>
            </a:extLst>
          </p:cNvPr>
          <p:cNvSpPr/>
          <p:nvPr/>
        </p:nvSpPr>
        <p:spPr>
          <a:xfrm>
            <a:off x="6148602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7BC665-F605-FB5A-7F75-147EE81B5536}"/>
              </a:ext>
            </a:extLst>
          </p:cNvPr>
          <p:cNvSpPr txBox="1"/>
          <p:nvPr/>
        </p:nvSpPr>
        <p:spPr>
          <a:xfrm>
            <a:off x="6184815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0B1D44-EC49-054D-732A-43DD9596B83F}"/>
              </a:ext>
            </a:extLst>
          </p:cNvPr>
          <p:cNvSpPr/>
          <p:nvPr/>
        </p:nvSpPr>
        <p:spPr>
          <a:xfrm>
            <a:off x="12828547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FF3FB-8CE9-304D-AE69-5BD30E1C6924}"/>
              </a:ext>
            </a:extLst>
          </p:cNvPr>
          <p:cNvSpPr txBox="1"/>
          <p:nvPr/>
        </p:nvSpPr>
        <p:spPr>
          <a:xfrm>
            <a:off x="12903959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76C9C-0A51-A3A8-4287-3DE381156048}"/>
              </a:ext>
            </a:extLst>
          </p:cNvPr>
          <p:cNvSpPr/>
          <p:nvPr/>
        </p:nvSpPr>
        <p:spPr>
          <a:xfrm>
            <a:off x="14503438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A785B-D0E5-8DA4-DB4D-067D14EF682C}"/>
              </a:ext>
            </a:extLst>
          </p:cNvPr>
          <p:cNvSpPr txBox="1"/>
          <p:nvPr/>
        </p:nvSpPr>
        <p:spPr>
          <a:xfrm>
            <a:off x="14714652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8ADCF2-F8A4-5D73-794A-FC2153FBD685}"/>
              </a:ext>
            </a:extLst>
          </p:cNvPr>
          <p:cNvSpPr/>
          <p:nvPr/>
        </p:nvSpPr>
        <p:spPr>
          <a:xfrm>
            <a:off x="16178329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A92F0B-5E9E-4E50-C177-37414935CFE9}"/>
              </a:ext>
            </a:extLst>
          </p:cNvPr>
          <p:cNvSpPr txBox="1"/>
          <p:nvPr/>
        </p:nvSpPr>
        <p:spPr>
          <a:xfrm>
            <a:off x="16214542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00949A-316D-647F-292F-135AA8B7DADF}"/>
              </a:ext>
            </a:extLst>
          </p:cNvPr>
          <p:cNvSpPr txBox="1"/>
          <p:nvPr/>
        </p:nvSpPr>
        <p:spPr>
          <a:xfrm>
            <a:off x="9788235" y="670322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7E17C0-C374-1933-6377-7A27B2A6A09B}"/>
              </a:ext>
            </a:extLst>
          </p:cNvPr>
          <p:cNvSpPr txBox="1"/>
          <p:nvPr/>
        </p:nvSpPr>
        <p:spPr>
          <a:xfrm>
            <a:off x="8660669" y="5587115"/>
            <a:ext cx="297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sinusoidal_embedding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6404551-C9D3-9796-4D6F-9251932BEEB7}"/>
              </a:ext>
            </a:extLst>
          </p:cNvPr>
          <p:cNvSpPr/>
          <p:nvPr/>
        </p:nvSpPr>
        <p:spPr>
          <a:xfrm>
            <a:off x="8660667" y="5501416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E0B0C-E1CB-673C-4BCB-651ED54E16BE}"/>
              </a:ext>
            </a:extLst>
          </p:cNvPr>
          <p:cNvSpPr txBox="1"/>
          <p:nvPr/>
        </p:nvSpPr>
        <p:spPr>
          <a:xfrm>
            <a:off x="9723966" y="4270953"/>
            <a:ext cx="847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73613D-1F44-4E3A-6356-3A875ECAF4F3}"/>
              </a:ext>
            </a:extLst>
          </p:cNvPr>
          <p:cNvSpPr/>
          <p:nvPr/>
        </p:nvSpPr>
        <p:spPr>
          <a:xfrm>
            <a:off x="8660665" y="4185254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4E8D71-E0E5-217D-C42E-E19AEA733DA6}"/>
              </a:ext>
            </a:extLst>
          </p:cNvPr>
          <p:cNvSpPr/>
          <p:nvPr/>
        </p:nvSpPr>
        <p:spPr>
          <a:xfrm>
            <a:off x="2529878" y="2033748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71B586-23BA-9101-9F87-7E95C58AEA3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843928" y="2604756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787D2FB-9759-E168-DE05-1E52A2AB90EF}"/>
              </a:ext>
            </a:extLst>
          </p:cNvPr>
          <p:cNvCxnSpPr>
            <a:cxnSpLocks/>
          </p:cNvCxnSpPr>
          <p:nvPr/>
        </p:nvCxnSpPr>
        <p:spPr>
          <a:xfrm>
            <a:off x="5518819" y="2604755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00ECDF-AA15-C4A5-77BF-CBDE65740F0B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DE805D-B4D1-5BFB-4642-067A1ED005DA}"/>
              </a:ext>
            </a:extLst>
          </p:cNvPr>
          <p:cNvCxnSpPr>
            <a:cxnSpLocks/>
            <a:stCxn id="20" idx="3"/>
            <a:endCxn id="29" idx="2"/>
          </p:cNvCxnSpPr>
          <p:nvPr/>
        </p:nvCxnSpPr>
        <p:spPr>
          <a:xfrm>
            <a:off x="7608872" y="2581483"/>
            <a:ext cx="2190397" cy="171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加号 27">
            <a:extLst>
              <a:ext uri="{FF2B5EF4-FFF2-40B4-BE49-F238E27FC236}">
                <a16:creationId xmlns:a16="http://schemas.microsoft.com/office/drawing/2014/main" id="{43783350-BEFB-ADC1-5D43-F425A2895FDC}"/>
              </a:ext>
            </a:extLst>
          </p:cNvPr>
          <p:cNvSpPr/>
          <p:nvPr/>
        </p:nvSpPr>
        <p:spPr>
          <a:xfrm>
            <a:off x="9825428" y="2254035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E8DFB30-F2D7-D580-2712-1F85B315840A}"/>
              </a:ext>
            </a:extLst>
          </p:cNvPr>
          <p:cNvSpPr/>
          <p:nvPr/>
        </p:nvSpPr>
        <p:spPr>
          <a:xfrm>
            <a:off x="9799269" y="2265672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0B00C7-FD02-BF06-8378-9BA29C28ECE1}"/>
              </a:ext>
            </a:extLst>
          </p:cNvPr>
          <p:cNvCxnSpPr>
            <a:cxnSpLocks/>
            <a:stCxn id="29" idx="6"/>
            <a:endCxn id="32" idx="1"/>
          </p:cNvCxnSpPr>
          <p:nvPr/>
        </p:nvCxnSpPr>
        <p:spPr>
          <a:xfrm flipV="1">
            <a:off x="10465269" y="2581482"/>
            <a:ext cx="2154420" cy="171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4659222-53E8-574F-3E51-2240517F2D75}"/>
              </a:ext>
            </a:extLst>
          </p:cNvPr>
          <p:cNvSpPr/>
          <p:nvPr/>
        </p:nvSpPr>
        <p:spPr>
          <a:xfrm>
            <a:off x="12619689" y="2033747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FC29F0A-7722-9A17-A931-FE80090FCE92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147554" y="4756762"/>
            <a:ext cx="2" cy="744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108CAF5-EFE1-553E-9937-65FE8CE41D33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H="1" flipV="1">
            <a:off x="10132269" y="2931672"/>
            <a:ext cx="15285" cy="1253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A14BA2-382E-77F7-EDE7-C630ACF6FD6C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10147556" y="6072924"/>
            <a:ext cx="8729" cy="6302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182D558-CE62-3908-7194-682051D49FED}"/>
              </a:ext>
            </a:extLst>
          </p:cNvPr>
          <p:cNvCxnSpPr>
            <a:cxnSpLocks/>
          </p:cNvCxnSpPr>
          <p:nvPr/>
        </p:nvCxnSpPr>
        <p:spPr>
          <a:xfrm>
            <a:off x="13873655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BBCCD9-6CF5-8D8F-F9DB-CD032A703707}"/>
              </a:ext>
            </a:extLst>
          </p:cNvPr>
          <p:cNvCxnSpPr>
            <a:cxnSpLocks/>
          </p:cNvCxnSpPr>
          <p:nvPr/>
        </p:nvCxnSpPr>
        <p:spPr>
          <a:xfrm>
            <a:off x="15548546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46377A4-2FB6-4D51-7B10-155E032531F8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7404506" y="2604264"/>
            <a:ext cx="1122384" cy="177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/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B83E616-6906-C7A1-D706-6015B57FCE32}"/>
              </a:ext>
            </a:extLst>
          </p:cNvPr>
          <p:cNvCxnSpPr>
            <a:cxnSpLocks/>
            <a:endCxn id="64" idx="0"/>
          </p:cNvCxnSpPr>
          <p:nvPr/>
        </p:nvCxnSpPr>
        <p:spPr>
          <a:xfrm rot="5400000" flipH="1" flipV="1">
            <a:off x="10294285" y="-5966018"/>
            <a:ext cx="328323" cy="16802888"/>
          </a:xfrm>
          <a:prstGeom prst="bentConnector3">
            <a:avLst>
              <a:gd name="adj1" fmla="val 371544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D65D14D-FC77-1232-E4A1-3414FA79BA96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加号 62">
            <a:extLst>
              <a:ext uri="{FF2B5EF4-FFF2-40B4-BE49-F238E27FC236}">
                <a16:creationId xmlns:a16="http://schemas.microsoft.com/office/drawing/2014/main" id="{BD3F5AFC-B9A5-4E9B-383C-FECB51E02B9C}"/>
              </a:ext>
            </a:extLst>
          </p:cNvPr>
          <p:cNvSpPr/>
          <p:nvPr/>
        </p:nvSpPr>
        <p:spPr>
          <a:xfrm>
            <a:off x="18553049" y="2259627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AD7750-6F96-3392-D89F-3DD3E510F064}"/>
              </a:ext>
            </a:extLst>
          </p:cNvPr>
          <p:cNvSpPr/>
          <p:nvPr/>
        </p:nvSpPr>
        <p:spPr>
          <a:xfrm>
            <a:off x="18526890" y="2271264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DF94D11-1B3E-FD2A-25FB-FF5AD502970F}"/>
              </a:ext>
            </a:extLst>
          </p:cNvPr>
          <p:cNvCxnSpPr>
            <a:cxnSpLocks/>
          </p:cNvCxnSpPr>
          <p:nvPr/>
        </p:nvCxnSpPr>
        <p:spPr>
          <a:xfrm>
            <a:off x="19153625" y="2610354"/>
            <a:ext cx="966059" cy="232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79D2-4CD5-9A82-6878-AB8AB4AA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E09451-D5E3-6A7D-9036-521817621584}"/>
              </a:ext>
            </a:extLst>
          </p:cNvPr>
          <p:cNvSpPr txBox="1"/>
          <p:nvPr/>
        </p:nvSpPr>
        <p:spPr>
          <a:xfrm>
            <a:off x="10366310" y="6768321"/>
            <a:ext cx="1449436" cy="39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49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endParaRPr lang="zh-CN" altLang="en-US" sz="194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940242-3D5D-5732-BBBF-E83CDD530E8B}"/>
              </a:ext>
            </a:extLst>
          </p:cNvPr>
          <p:cNvSpPr/>
          <p:nvPr/>
        </p:nvSpPr>
        <p:spPr>
          <a:xfrm>
            <a:off x="10356649" y="6604861"/>
            <a:ext cx="1449436" cy="6878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FD017C7-AFC7-8830-D2BE-D5689CBBA379}"/>
              </a:ext>
            </a:extLst>
          </p:cNvPr>
          <p:cNvCxnSpPr>
            <a:cxnSpLocks/>
            <a:stCxn id="77" idx="2"/>
            <a:endCxn id="7" idx="1"/>
          </p:cNvCxnSpPr>
          <p:nvPr/>
        </p:nvCxnSpPr>
        <p:spPr>
          <a:xfrm rot="16200000" flipH="1">
            <a:off x="8327336" y="4919476"/>
            <a:ext cx="890912" cy="3167713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529ABB0-ECE6-7402-BD16-08A2EB15A065}"/>
              </a:ext>
            </a:extLst>
          </p:cNvPr>
          <p:cNvCxnSpPr>
            <a:cxnSpLocks/>
            <a:stCxn id="94" idx="2"/>
            <a:endCxn id="7" idx="3"/>
          </p:cNvCxnSpPr>
          <p:nvPr/>
        </p:nvCxnSpPr>
        <p:spPr>
          <a:xfrm rot="5400000">
            <a:off x="12804666" y="5057981"/>
            <a:ext cx="892227" cy="2889388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D414B7-0FF9-98AC-1A1D-9593037DE866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 flipV="1">
            <a:off x="6509846" y="4002114"/>
            <a:ext cx="883159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0F15BD-4CCA-3F87-3F6A-FD8DA8369ADE}"/>
              </a:ext>
            </a:extLst>
          </p:cNvPr>
          <p:cNvCxnSpPr>
            <a:cxnSpLocks/>
            <a:stCxn id="77" idx="3"/>
            <a:endCxn id="94" idx="1"/>
          </p:cNvCxnSpPr>
          <p:nvPr/>
        </p:nvCxnSpPr>
        <p:spPr>
          <a:xfrm flipV="1">
            <a:off x="8948575" y="5571340"/>
            <a:ext cx="3987258" cy="13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8AE22-5C99-0AB7-884D-A1A8A1545878}"/>
              </a:ext>
            </a:extLst>
          </p:cNvPr>
          <p:cNvCxnSpPr>
            <a:cxnSpLocks/>
            <a:stCxn id="67" idx="3"/>
            <a:endCxn id="120" idx="1"/>
          </p:cNvCxnSpPr>
          <p:nvPr/>
        </p:nvCxnSpPr>
        <p:spPr>
          <a:xfrm>
            <a:off x="3938038" y="2443151"/>
            <a:ext cx="13779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5016DA-60E9-EC48-15BF-874CCF9E5458}"/>
              </a:ext>
            </a:extLst>
          </p:cNvPr>
          <p:cNvGrpSpPr/>
          <p:nvPr/>
        </p:nvGrpSpPr>
        <p:grpSpPr>
          <a:xfrm>
            <a:off x="15859177" y="4339071"/>
            <a:ext cx="577402" cy="888826"/>
            <a:chOff x="15925852" y="4339071"/>
            <a:chExt cx="577402" cy="888826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AC6F602-28B8-312C-CEDF-F2F58869B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7F0AEA-EAB0-DF16-E310-DCDF26FFADA7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D12C9B6-3AE4-B18F-B11C-ADC15079C4C0}"/>
              </a:ext>
            </a:extLst>
          </p:cNvPr>
          <p:cNvCxnSpPr>
            <a:cxnSpLocks/>
          </p:cNvCxnSpPr>
          <p:nvPr/>
        </p:nvCxnSpPr>
        <p:spPr>
          <a:xfrm flipH="1">
            <a:off x="8305329" y="7292716"/>
            <a:ext cx="2060981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1314DD-F475-ED71-D7F9-F444BE7D1758}"/>
              </a:ext>
            </a:extLst>
          </p:cNvPr>
          <p:cNvCxnSpPr>
            <a:cxnSpLocks/>
          </p:cNvCxnSpPr>
          <p:nvPr/>
        </p:nvCxnSpPr>
        <p:spPr>
          <a:xfrm>
            <a:off x="11806085" y="7292716"/>
            <a:ext cx="2197243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8F2802-0123-2D53-8DFA-C0314E3C7BDE}"/>
              </a:ext>
            </a:extLst>
          </p:cNvPr>
          <p:cNvGrpSpPr/>
          <p:nvPr/>
        </p:nvGrpSpPr>
        <p:grpSpPr>
          <a:xfrm>
            <a:off x="8305329" y="7919234"/>
            <a:ext cx="5697999" cy="895578"/>
            <a:chOff x="8181974" y="8023394"/>
            <a:chExt cx="5697999" cy="89557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D087EA-75F0-3086-9BE1-1DBE548F61A7}"/>
                </a:ext>
              </a:extLst>
            </p:cNvPr>
            <p:cNvSpPr txBox="1"/>
            <p:nvPr/>
          </p:nvSpPr>
          <p:spPr>
            <a:xfrm>
              <a:off x="8310567" y="8335302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017C9C1-8EDF-DE5C-E26B-A9B804793553}"/>
                </a:ext>
              </a:extLst>
            </p:cNvPr>
            <p:cNvSpPr/>
            <p:nvPr/>
          </p:nvSpPr>
          <p:spPr>
            <a:xfrm>
              <a:off x="8350222" y="8198955"/>
              <a:ext cx="75578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F1BBFE-D0BB-9835-A7BC-2C9C581861F6}"/>
                </a:ext>
              </a:extLst>
            </p:cNvPr>
            <p:cNvSpPr txBox="1"/>
            <p:nvPr/>
          </p:nvSpPr>
          <p:spPr>
            <a:xfrm>
              <a:off x="12863457" y="8295840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03F4496-C292-FAF0-D9C0-96F833C48639}"/>
                </a:ext>
              </a:extLst>
            </p:cNvPr>
            <p:cNvSpPr/>
            <p:nvPr/>
          </p:nvSpPr>
          <p:spPr>
            <a:xfrm>
              <a:off x="12774536" y="8198717"/>
              <a:ext cx="92929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81CF5C0-F381-C453-5C44-759BC519BF52}"/>
                </a:ext>
              </a:extLst>
            </p:cNvPr>
            <p:cNvSpPr txBox="1"/>
            <p:nvPr/>
          </p:nvSpPr>
          <p:spPr>
            <a:xfrm>
              <a:off x="10577065" y="8198955"/>
              <a:ext cx="929293" cy="48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FBE8E19-E37C-C300-CBB2-67578BE1AE8D}"/>
                </a:ext>
              </a:extLst>
            </p:cNvPr>
            <p:cNvSpPr/>
            <p:nvPr/>
          </p:nvSpPr>
          <p:spPr>
            <a:xfrm>
              <a:off x="10498081" y="8198955"/>
              <a:ext cx="1057052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1033800-2FBC-DE3D-2F46-45B2865F0C0A}"/>
                </a:ext>
              </a:extLst>
            </p:cNvPr>
            <p:cNvSpPr/>
            <p:nvPr/>
          </p:nvSpPr>
          <p:spPr>
            <a:xfrm>
              <a:off x="8181974" y="8023394"/>
              <a:ext cx="5697999" cy="895578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D7F4CBC-8AF3-44BF-D067-CD7D53EDA399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9106007" y="8497716"/>
              <a:ext cx="1392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D006AAB-ADD6-98AF-8057-4301D6D1021D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11555134" y="8497478"/>
              <a:ext cx="1219403" cy="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58BFBC-E254-AAA7-B714-B3B50FF9A747}"/>
              </a:ext>
            </a:extLst>
          </p:cNvPr>
          <p:cNvGrpSpPr/>
          <p:nvPr/>
        </p:nvGrpSpPr>
        <p:grpSpPr>
          <a:xfrm>
            <a:off x="567937" y="323849"/>
            <a:ext cx="2146688" cy="1020007"/>
            <a:chOff x="634612" y="400049"/>
            <a:chExt cx="2146688" cy="102000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663B65A-11C8-E137-D751-968B81682FDD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B4ACE2C-25C0-6C9C-E0C7-A4B54F78B976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CA845F0-09E8-8C0E-CACD-A895856CF08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0B56EEC-7914-5E93-A49F-800C479EA9D9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AFA4787-F3C7-A002-99C1-192325BCF75D}"/>
                </a:ext>
              </a:extLst>
            </p:cNvPr>
            <p:cNvCxnSpPr>
              <a:cxnSpLocks/>
              <a:stCxn id="49" idx="3"/>
              <a:endCxn id="47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82ABDE5-6638-2105-E8BF-A8A62F757400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6F005F8-C3F4-CB22-33D1-6364C7F93550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9E9EC059-2418-C305-BE00-2093F0DC61E6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BC1A041-A360-B4B5-0FAA-BBA5202B7F14}"/>
              </a:ext>
            </a:extLst>
          </p:cNvPr>
          <p:cNvGrpSpPr/>
          <p:nvPr/>
        </p:nvGrpSpPr>
        <p:grpSpPr>
          <a:xfrm>
            <a:off x="2990567" y="3516892"/>
            <a:ext cx="3519279" cy="970445"/>
            <a:chOff x="2843424" y="4152437"/>
            <a:chExt cx="3519279" cy="97044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5D1A7B8-3CD3-226A-38B7-6DE4A1FBD36A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A223E2-773E-BA75-32AE-8EE52C503B5A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FFE0633D-AF8D-DCCD-EEB4-DD13E659F0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FB59D9C-6616-21C7-6AD3-B03B97E9D90F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BE30117-58AA-2F90-4CCE-C92E6F521A67}"/>
                </a:ext>
              </a:extLst>
            </p:cNvPr>
            <p:cNvCxnSpPr>
              <a:cxnSpLocks/>
              <a:stCxn id="64" idx="3"/>
              <a:endCxn id="62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5C357DA-E669-6EC9-9676-DCB3EE76DBDC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6BDABDF-F6F7-E570-7853-9AD6B93E0959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AF912758-F4D4-43FD-DAA9-DE022A24C83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7D01CE8-0A80-3CBF-289C-1D5401E53C6D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9F66279-E3D2-6A83-994E-2FBB60D491C6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8A52B2A-17B5-CA83-0E52-9661A5025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5F174B3-79B6-467B-E10F-569F0FDA3031}"/>
              </a:ext>
            </a:extLst>
          </p:cNvPr>
          <p:cNvGrpSpPr/>
          <p:nvPr/>
        </p:nvGrpSpPr>
        <p:grpSpPr>
          <a:xfrm>
            <a:off x="1791350" y="1944603"/>
            <a:ext cx="2146688" cy="997096"/>
            <a:chOff x="1787878" y="2175363"/>
            <a:chExt cx="2146688" cy="99709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0329122-D60A-CCD3-23FB-D8102031640A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42DD0AC-1583-4486-5822-04D3F6362DF5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FD0899CF-7BBE-1FC5-6587-C4C4C541FAC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6CA0569-6B39-F80C-6D1D-AF03856143EE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DE158C-5276-019D-3B30-6620127CF892}"/>
                </a:ext>
              </a:extLst>
            </p:cNvPr>
            <p:cNvCxnSpPr>
              <a:cxnSpLocks/>
              <a:stCxn id="73" idx="3"/>
              <a:endCxn id="71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5A38651-9EF5-A62E-F46E-E5993F8EC6A3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7EA0453-9F27-4456-DD73-C2F3CB8E407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AF46DB05-331B-FE42-230F-60E985B3F7DB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BCA45E1-C3D8-99A3-07EA-86802C2EC72E}"/>
              </a:ext>
            </a:extLst>
          </p:cNvPr>
          <p:cNvGrpSpPr/>
          <p:nvPr/>
        </p:nvGrpSpPr>
        <p:grpSpPr>
          <a:xfrm>
            <a:off x="5429296" y="5087432"/>
            <a:ext cx="3519279" cy="970445"/>
            <a:chOff x="5300627" y="5983178"/>
            <a:chExt cx="3519279" cy="97044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B628A54-F6F2-FED5-AD3F-335AFD292774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62C792A-7B25-438F-5ECF-EF95DA399631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AC7E7B3-7C39-C480-A880-B1A5510D6476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3BC39A6-5DF8-DA8A-8B7B-2F5CAA910528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EA72C65-AA15-403A-3B13-C8B1816B1665}"/>
                </a:ext>
              </a:extLst>
            </p:cNvPr>
            <p:cNvCxnSpPr>
              <a:cxnSpLocks/>
              <a:stCxn id="90" idx="3"/>
              <a:endCxn id="87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84E2A76-C965-0B7E-DAA3-C91BBCA57C35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7040CDC-9336-5D1D-1323-6C466DDF5E9D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17F7AE07-70E8-8D27-C7E9-59E41B0C9A4D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D816D3C-E9DA-34B9-24B9-1E1B8B2B10C2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E9DE58B-BCEF-BA44-699B-6755557D88D0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1ADEBD2-C276-BDB8-2F80-245FF1D3B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3146143-7D28-6B61-E2EC-11ABC74DCF29}"/>
              </a:ext>
            </a:extLst>
          </p:cNvPr>
          <p:cNvGrpSpPr/>
          <p:nvPr/>
        </p:nvGrpSpPr>
        <p:grpSpPr>
          <a:xfrm>
            <a:off x="12935833" y="5086117"/>
            <a:ext cx="3519279" cy="970445"/>
            <a:chOff x="5300627" y="5983178"/>
            <a:chExt cx="3519279" cy="97044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459DAAD-971F-D122-86E3-A1E8E3370E7C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22AA6A-2771-20D4-6ED6-4AD6C213A41C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1C583C9C-DED0-CE42-E388-65E9E1E654BC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076C86C3-26EF-CB13-039A-585F315AC3A6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4930C6E-477F-0585-7140-BBA514DFE100}"/>
                </a:ext>
              </a:extLst>
            </p:cNvPr>
            <p:cNvCxnSpPr>
              <a:cxnSpLocks/>
              <a:stCxn id="103" idx="3"/>
              <a:endCxn id="101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D4E2303C-60A2-FC04-79D2-08ED3D72E921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BEE650-F0A0-2BD7-F530-A61C556069A0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A66222B6-12BB-5D1C-9267-6EFDB3BE5550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724FB75-6EF0-A41E-CF5B-F57A59AECA94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EB8F9EE0-ADEB-1F77-C97E-756F0171AE1F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995D052-BCDE-3F7C-0399-F7E50AAF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63F02D8-47A2-9CEA-1D9A-8B2DB980C02D}"/>
              </a:ext>
            </a:extLst>
          </p:cNvPr>
          <p:cNvGrpSpPr/>
          <p:nvPr/>
        </p:nvGrpSpPr>
        <p:grpSpPr>
          <a:xfrm>
            <a:off x="15341442" y="3516891"/>
            <a:ext cx="3519279" cy="970445"/>
            <a:chOff x="2843424" y="4152437"/>
            <a:chExt cx="3519279" cy="97044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E1A04DA-3F2F-0B55-EEB4-2EFD2CC4CB68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E88633D-E65E-B355-29B1-19158299629E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476ADD6F-EA0A-D73B-40D7-11F25C5903D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710CD622-BF49-37B5-4BCE-8757D906D866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ADDBC06-4513-67F7-2ADA-62925D1C1114}"/>
                </a:ext>
              </a:extLst>
            </p:cNvPr>
            <p:cNvCxnSpPr>
              <a:cxnSpLocks/>
              <a:stCxn id="117" idx="3"/>
              <a:endCxn id="115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A71A9AE-05AA-E9CC-81EC-01349A3A933F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DBF80E6-4BBD-B0D5-EDA0-61E9C6DCB792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CC4BE8FD-6BC6-6CB3-0F63-96AEBAEA8B2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156EB37-69F8-8099-7095-71304E8C4F4A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AB60B228-BA9C-9544-B4C8-8CFEB007069B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37B46039-3C87-32CF-F6E2-65240F9E7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9D9365F-DEFD-E9B5-1FC3-F24AB732DD8F}"/>
              </a:ext>
            </a:extLst>
          </p:cNvPr>
          <p:cNvGrpSpPr/>
          <p:nvPr/>
        </p:nvGrpSpPr>
        <p:grpSpPr>
          <a:xfrm>
            <a:off x="17717150" y="1944603"/>
            <a:ext cx="2146688" cy="997096"/>
            <a:chOff x="1787878" y="2175363"/>
            <a:chExt cx="2146688" cy="997096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F76DE8D-4DA5-79B1-AE95-89D526B38A01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3750D5C-64BD-B2EF-587E-BAF258CD9577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31BF550C-1ABE-826B-7DE2-085F133C0B4B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18D4201F-083A-5F6D-5698-421CF38F7ABF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B7820CF-CC65-4495-BF7E-F2BA7385A124}"/>
                </a:ext>
              </a:extLst>
            </p:cNvPr>
            <p:cNvCxnSpPr>
              <a:cxnSpLocks/>
              <a:stCxn id="126" idx="3"/>
              <a:endCxn id="124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4AB9E56-B6F4-29B1-461E-54FF52AD71DA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14C77D5-8592-EE35-360B-2837487FAA1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8DC59D6E-F688-1247-03C4-13771C015E5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B7C72D6-9F42-845B-5F6F-80EBC7B774A6}"/>
              </a:ext>
            </a:extLst>
          </p:cNvPr>
          <p:cNvGrpSpPr/>
          <p:nvPr/>
        </p:nvGrpSpPr>
        <p:grpSpPr>
          <a:xfrm>
            <a:off x="18852380" y="323848"/>
            <a:ext cx="2146688" cy="1020007"/>
            <a:chOff x="634612" y="400049"/>
            <a:chExt cx="2146688" cy="1020007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140DD54-567F-F0EE-1293-00D9F258D344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B257392-136A-9C8A-5997-DB8BFFE517A9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18B2E305-5621-64B4-AEE0-E1D737E5A8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DACFD01-4857-FB63-79B8-13C4306CEBC4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3C53FBA-CF72-B6BC-E3A0-2FC61F9270A4}"/>
                </a:ext>
              </a:extLst>
            </p:cNvPr>
            <p:cNvCxnSpPr>
              <a:cxnSpLocks/>
              <a:stCxn id="135" idx="3"/>
              <a:endCxn id="133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FA09650-FBDB-55CC-3067-030C85AA60FA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B949372-90AC-F96A-EF3F-15342DB534AA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7413B61-EA36-00D6-86A5-C19BB91252E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766A37C-AA47-0666-1F4C-7B6F8D82CA08}"/>
              </a:ext>
            </a:extLst>
          </p:cNvPr>
          <p:cNvCxnSpPr>
            <a:cxnSpLocks/>
            <a:stCxn id="43" idx="3"/>
            <a:endCxn id="129" idx="1"/>
          </p:cNvCxnSpPr>
          <p:nvPr/>
        </p:nvCxnSpPr>
        <p:spPr>
          <a:xfrm flipV="1">
            <a:off x="2714625" y="833852"/>
            <a:ext cx="1613775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578451C-3C62-7D61-10E8-C05C5F62E69E}"/>
              </a:ext>
            </a:extLst>
          </p:cNvPr>
          <p:cNvGrpSpPr/>
          <p:nvPr/>
        </p:nvGrpSpPr>
        <p:grpSpPr>
          <a:xfrm>
            <a:off x="18234799" y="2773972"/>
            <a:ext cx="577402" cy="888826"/>
            <a:chOff x="15925852" y="4339071"/>
            <a:chExt cx="577402" cy="888826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98B1972-996F-21C6-D322-44C9BEE97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9AF480C-FD5E-21E4-2146-8E7D942612BB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1EAD8EE-D9B2-882E-DDE2-9B73259D9507}"/>
              </a:ext>
            </a:extLst>
          </p:cNvPr>
          <p:cNvGrpSpPr/>
          <p:nvPr/>
        </p:nvGrpSpPr>
        <p:grpSpPr>
          <a:xfrm>
            <a:off x="19321702" y="1220800"/>
            <a:ext cx="577402" cy="888826"/>
            <a:chOff x="15925852" y="4339071"/>
            <a:chExt cx="577402" cy="888826"/>
          </a:xfrm>
        </p:grpSpPr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3398E04-9951-3340-044A-7D0DAA82F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C340BD7-3AF1-B0F7-FA41-C4ED45849925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EAB495ED-D749-43C4-5487-6F7962E7EB27}"/>
              </a:ext>
            </a:extLst>
          </p:cNvPr>
          <p:cNvGrpSpPr/>
          <p:nvPr/>
        </p:nvGrpSpPr>
        <p:grpSpPr>
          <a:xfrm>
            <a:off x="5170448" y="4339071"/>
            <a:ext cx="758770" cy="888826"/>
            <a:chOff x="5237123" y="4339071"/>
            <a:chExt cx="758770" cy="888826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BE48979-AF86-FE72-0C87-3B6878E91F60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1D12A2CC-833B-2BD6-ED56-D083B8B192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0414707D-F4CF-226A-90CE-DC649B7FB8A1}"/>
              </a:ext>
            </a:extLst>
          </p:cNvPr>
          <p:cNvGrpSpPr/>
          <p:nvPr/>
        </p:nvGrpSpPr>
        <p:grpSpPr>
          <a:xfrm>
            <a:off x="2714625" y="2773972"/>
            <a:ext cx="758770" cy="888826"/>
            <a:chOff x="5237123" y="4339071"/>
            <a:chExt cx="758770" cy="888826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BC5134C-7577-A378-ABB9-A5B1219E74C3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F7F94863-3D84-C65D-1992-FC9B81F5889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6BDC796-3FCF-E285-2A0F-9BAD61F0D84B}"/>
              </a:ext>
            </a:extLst>
          </p:cNvPr>
          <p:cNvGrpSpPr/>
          <p:nvPr/>
        </p:nvGrpSpPr>
        <p:grpSpPr>
          <a:xfrm>
            <a:off x="1435676" y="1199817"/>
            <a:ext cx="758770" cy="888826"/>
            <a:chOff x="5237123" y="4339071"/>
            <a:chExt cx="758770" cy="888826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6638EDF-D9F9-49DD-460E-F27D92F5A41E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4BE75AED-228D-E8BE-0A45-0883EAF7AE2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037A520-CA57-DEA2-784D-7F149E015464}"/>
              </a:ext>
            </a:extLst>
          </p:cNvPr>
          <p:cNvSpPr txBox="1"/>
          <p:nvPr/>
        </p:nvSpPr>
        <p:spPr>
          <a:xfrm>
            <a:off x="9838368" y="5063405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2DBB826-5211-8E1F-2B4F-9D0F3E9DBF56}"/>
              </a:ext>
            </a:extLst>
          </p:cNvPr>
          <p:cNvSpPr txBox="1"/>
          <p:nvPr/>
        </p:nvSpPr>
        <p:spPr>
          <a:xfrm>
            <a:off x="9838368" y="347651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A9AB677-C44E-B6FD-296C-DECF923FE169}"/>
              </a:ext>
            </a:extLst>
          </p:cNvPr>
          <p:cNvSpPr txBox="1"/>
          <p:nvPr/>
        </p:nvSpPr>
        <p:spPr>
          <a:xfrm>
            <a:off x="9838368" y="190423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45752AD-CD1C-1931-7C78-A98EF4718BEE}"/>
              </a:ext>
            </a:extLst>
          </p:cNvPr>
          <p:cNvSpPr txBox="1"/>
          <p:nvPr/>
        </p:nvSpPr>
        <p:spPr>
          <a:xfrm>
            <a:off x="9838368" y="35964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A68B-ECE0-FB55-B72D-F9A0867A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1F834E-9AE1-6C9B-AEF3-376C76E84C8B}"/>
              </a:ext>
            </a:extLst>
          </p:cNvPr>
          <p:cNvSpPr/>
          <p:nvPr/>
        </p:nvSpPr>
        <p:spPr>
          <a:xfrm>
            <a:off x="2798820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F1AEB-BD9E-307C-0830-6CF94B849F63}"/>
              </a:ext>
            </a:extLst>
          </p:cNvPr>
          <p:cNvSpPr txBox="1"/>
          <p:nvPr/>
        </p:nvSpPr>
        <p:spPr>
          <a:xfrm>
            <a:off x="2788762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020FA3-9D20-DA57-D589-0F1B2067B96B}"/>
              </a:ext>
            </a:extLst>
          </p:cNvPr>
          <p:cNvSpPr/>
          <p:nvPr/>
        </p:nvSpPr>
        <p:spPr>
          <a:xfrm>
            <a:off x="7722073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A0BCCE-27F7-8235-12D5-004174B721D4}"/>
              </a:ext>
            </a:extLst>
          </p:cNvPr>
          <p:cNvSpPr txBox="1"/>
          <p:nvPr/>
        </p:nvSpPr>
        <p:spPr>
          <a:xfrm>
            <a:off x="7691045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4DC1E5-8FBF-A066-EC58-DC0021EFBAAD}"/>
              </a:ext>
            </a:extLst>
          </p:cNvPr>
          <p:cNvSpPr/>
          <p:nvPr/>
        </p:nvSpPr>
        <p:spPr>
          <a:xfrm>
            <a:off x="8721290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DB8E4-B5EA-C95A-6EE5-301A539217C0}"/>
              </a:ext>
            </a:extLst>
          </p:cNvPr>
          <p:cNvSpPr txBox="1"/>
          <p:nvPr/>
        </p:nvSpPr>
        <p:spPr>
          <a:xfrm>
            <a:off x="8747449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2BE638-14F9-7E55-3F34-5ABFBB4205F9}"/>
              </a:ext>
            </a:extLst>
          </p:cNvPr>
          <p:cNvSpPr txBox="1"/>
          <p:nvPr/>
        </p:nvSpPr>
        <p:spPr>
          <a:xfrm>
            <a:off x="2761797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020959-4812-42E6-09EA-BB3703717343}"/>
              </a:ext>
            </a:extLst>
          </p:cNvPr>
          <p:cNvSpPr/>
          <p:nvPr/>
        </p:nvSpPr>
        <p:spPr>
          <a:xfrm>
            <a:off x="3225778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C73A96-0178-2D16-8E78-9473D4EB3F8C}"/>
              </a:ext>
            </a:extLst>
          </p:cNvPr>
          <p:cNvSpPr txBox="1"/>
          <p:nvPr/>
        </p:nvSpPr>
        <p:spPr>
          <a:xfrm>
            <a:off x="4339764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FC4841C-11C1-4BC7-5003-DA069D792D3F}"/>
              </a:ext>
            </a:extLst>
          </p:cNvPr>
          <p:cNvSpPr/>
          <p:nvPr/>
        </p:nvSpPr>
        <p:spPr>
          <a:xfrm>
            <a:off x="3883768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E111C4-566E-319B-5509-E1045C3DC1F8}"/>
              </a:ext>
            </a:extLst>
          </p:cNvPr>
          <p:cNvSpPr/>
          <p:nvPr/>
        </p:nvSpPr>
        <p:spPr>
          <a:xfrm>
            <a:off x="2529878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71C2DA-5249-F125-544F-52F4BA65394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382635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452D90-2350-9F8A-331E-43C9D706CF6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257279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88F853-33E6-94F5-49B4-8D7E7C104C26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57737-A771-F35C-428F-93D2BE3A083F}"/>
              </a:ext>
            </a:extLst>
          </p:cNvPr>
          <p:cNvCxnSpPr>
            <a:cxnSpLocks/>
            <a:stCxn id="20" idx="3"/>
            <a:endCxn id="110" idx="1"/>
          </p:cNvCxnSpPr>
          <p:nvPr/>
        </p:nvCxnSpPr>
        <p:spPr>
          <a:xfrm>
            <a:off x="9912350" y="2581483"/>
            <a:ext cx="687780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AE25BA5-9427-B94B-43A3-D0F6EF173C7F}"/>
              </a:ext>
            </a:extLst>
          </p:cNvPr>
          <p:cNvCxnSpPr>
            <a:cxnSpLocks/>
            <a:stCxn id="19" idx="0"/>
            <a:endCxn id="67" idx="2"/>
          </p:cNvCxnSpPr>
          <p:nvPr/>
        </p:nvCxnSpPr>
        <p:spPr>
          <a:xfrm flipV="1">
            <a:off x="4681131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blipFill>
                <a:blip r:embed="rId2"/>
                <a:stretch>
                  <a:fillRect l="-21875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A4F269-FADF-2A77-4953-12A79BFA4B92}"/>
              </a:ext>
            </a:extLst>
          </p:cNvPr>
          <p:cNvCxnSpPr>
            <a:cxnSpLocks/>
            <a:stCxn id="110" idx="3"/>
            <a:endCxn id="142" idx="2"/>
          </p:cNvCxnSpPr>
          <p:nvPr/>
        </p:nvCxnSpPr>
        <p:spPr>
          <a:xfrm flipV="1">
            <a:off x="17982602" y="2575169"/>
            <a:ext cx="756586" cy="63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/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C87D416-F834-E0F4-7A8D-11CD968AA052}"/>
              </a:ext>
            </a:extLst>
          </p:cNvPr>
          <p:cNvCxnSpPr>
            <a:cxnSpLocks/>
            <a:endCxn id="142" idx="0"/>
          </p:cNvCxnSpPr>
          <p:nvPr/>
        </p:nvCxnSpPr>
        <p:spPr>
          <a:xfrm flipV="1">
            <a:off x="2057002" y="2395169"/>
            <a:ext cx="16862186" cy="204419"/>
          </a:xfrm>
          <a:prstGeom prst="bentConnector4">
            <a:avLst>
              <a:gd name="adj1" fmla="val 144"/>
              <a:gd name="adj2" fmla="val 601012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39997C8-1C94-F40D-E012-43A1AC7914FE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D7E846-CD92-07CE-847D-CF6563D86211}"/>
              </a:ext>
            </a:extLst>
          </p:cNvPr>
          <p:cNvCxnSpPr>
            <a:cxnSpLocks/>
            <a:stCxn id="142" idx="6"/>
            <a:endCxn id="48" idx="1"/>
          </p:cNvCxnSpPr>
          <p:nvPr/>
        </p:nvCxnSpPr>
        <p:spPr>
          <a:xfrm>
            <a:off x="19099188" y="2575169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8F73723-72EB-BC2B-AFAC-BD867EAA5628}"/>
              </a:ext>
            </a:extLst>
          </p:cNvPr>
          <p:cNvSpPr txBox="1"/>
          <p:nvPr/>
        </p:nvSpPr>
        <p:spPr>
          <a:xfrm>
            <a:off x="4744303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04FDE9E-ADC5-D99F-D321-769F3A761619}"/>
              </a:ext>
            </a:extLst>
          </p:cNvPr>
          <p:cNvSpPr/>
          <p:nvPr/>
        </p:nvSpPr>
        <p:spPr>
          <a:xfrm>
            <a:off x="4795101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5335B-C743-C0CB-EDCE-80D3AC430624}"/>
              </a:ext>
            </a:extLst>
          </p:cNvPr>
          <p:cNvGrpSpPr/>
          <p:nvPr/>
        </p:nvGrpSpPr>
        <p:grpSpPr>
          <a:xfrm>
            <a:off x="4500803" y="5424680"/>
            <a:ext cx="360000" cy="363969"/>
            <a:chOff x="5281075" y="4315800"/>
            <a:chExt cx="360000" cy="363969"/>
          </a:xfrm>
        </p:grpSpPr>
        <p:sp>
          <p:nvSpPr>
            <p:cNvPr id="38" name="加号 37">
              <a:extLst>
                <a:ext uri="{FF2B5EF4-FFF2-40B4-BE49-F238E27FC236}">
                  <a16:creationId xmlns:a16="http://schemas.microsoft.com/office/drawing/2014/main" id="{C1E68AAC-2874-2442-7CEE-506A28D9477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EAA5850-A7F6-F18F-62F9-4E699CE0A4F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E10D45B-8ADB-AB7C-B434-956D3013F3C6}"/>
              </a:ext>
            </a:extLst>
          </p:cNvPr>
          <p:cNvCxnSpPr>
            <a:cxnSpLocks/>
            <a:stCxn id="17" idx="0"/>
            <a:endCxn id="40" idx="2"/>
          </p:cNvCxnSpPr>
          <p:nvPr/>
        </p:nvCxnSpPr>
        <p:spPr>
          <a:xfrm rot="5400000" flipH="1" flipV="1">
            <a:off x="3850444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A3D0E15F-6D62-45F1-D950-8F53DF9B1660}"/>
              </a:ext>
            </a:extLst>
          </p:cNvPr>
          <p:cNvCxnSpPr>
            <a:cxnSpLocks/>
            <a:stCxn id="35" idx="0"/>
            <a:endCxn id="40" idx="6"/>
          </p:cNvCxnSpPr>
          <p:nvPr/>
        </p:nvCxnSpPr>
        <p:spPr>
          <a:xfrm rot="16200000" flipV="1">
            <a:off x="4827806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B5080B5-8C71-BAFB-9F7E-C0CC14BDD8BD}"/>
              </a:ext>
            </a:extLst>
          </p:cNvPr>
          <p:cNvSpPr/>
          <p:nvPr/>
        </p:nvSpPr>
        <p:spPr>
          <a:xfrm>
            <a:off x="3672435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C73CBAA-12FF-500A-5E00-CEC6994EEBA9}"/>
              </a:ext>
            </a:extLst>
          </p:cNvPr>
          <p:cNvSpPr/>
          <p:nvPr/>
        </p:nvSpPr>
        <p:spPr>
          <a:xfrm>
            <a:off x="5081847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A3FA30-7B96-CFC1-2232-1D8D770BF78B}"/>
              </a:ext>
            </a:extLst>
          </p:cNvPr>
          <p:cNvCxnSpPr>
            <a:cxnSpLocks/>
            <a:stCxn id="19" idx="0"/>
            <a:endCxn id="65" idx="2"/>
          </p:cNvCxnSpPr>
          <p:nvPr/>
        </p:nvCxnSpPr>
        <p:spPr>
          <a:xfrm flipH="1" flipV="1">
            <a:off x="3985232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F878852-1545-9390-FC3E-9F4F05E7534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985232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5742EBF-AFEB-FC9F-DFF9-EEDE5BAEFFC7}"/>
              </a:ext>
            </a:extLst>
          </p:cNvPr>
          <p:cNvCxnSpPr>
            <a:cxnSpLocks/>
          </p:cNvCxnSpPr>
          <p:nvPr/>
        </p:nvCxnSpPr>
        <p:spPr>
          <a:xfrm flipV="1">
            <a:off x="5370451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/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/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blipFill>
                <a:blip r:embed="rId5"/>
                <a:stretch>
                  <a:fillRect l="-4147" t="-2222" r="-59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72396F-2BF3-2CCA-CCA7-EC9D44276D8B}"/>
              </a:ext>
            </a:extLst>
          </p:cNvPr>
          <p:cNvCxnSpPr>
            <a:cxnSpLocks/>
            <a:stCxn id="40" idx="0"/>
            <a:endCxn id="19" idx="2"/>
          </p:cNvCxnSpPr>
          <p:nvPr/>
        </p:nvCxnSpPr>
        <p:spPr>
          <a:xfrm flipV="1">
            <a:off x="4680803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17E8DD65-2E37-900E-5AB1-C9A1E5E346C2}"/>
              </a:ext>
            </a:extLst>
          </p:cNvPr>
          <p:cNvSpPr txBox="1"/>
          <p:nvPr/>
        </p:nvSpPr>
        <p:spPr>
          <a:xfrm>
            <a:off x="4431943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A82155E8-F6CA-7A8C-2B40-CEED76B3A38A}"/>
              </a:ext>
            </a:extLst>
          </p:cNvPr>
          <p:cNvSpPr/>
          <p:nvPr/>
        </p:nvSpPr>
        <p:spPr>
          <a:xfrm>
            <a:off x="10869072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03B52A-A4CC-C8E9-1AC5-29EB97D498BA}"/>
              </a:ext>
            </a:extLst>
          </p:cNvPr>
          <p:cNvSpPr txBox="1"/>
          <p:nvPr/>
        </p:nvSpPr>
        <p:spPr>
          <a:xfrm>
            <a:off x="10859014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2950D00-64E7-4230-C773-063AD4E54266}"/>
              </a:ext>
            </a:extLst>
          </p:cNvPr>
          <p:cNvSpPr/>
          <p:nvPr/>
        </p:nvSpPr>
        <p:spPr>
          <a:xfrm>
            <a:off x="15792325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06141E-D5BF-795C-D373-26E3981D547E}"/>
              </a:ext>
            </a:extLst>
          </p:cNvPr>
          <p:cNvSpPr txBox="1"/>
          <p:nvPr/>
        </p:nvSpPr>
        <p:spPr>
          <a:xfrm>
            <a:off x="15761297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52592097-954D-1A72-DFEE-E59A2B1F09F0}"/>
              </a:ext>
            </a:extLst>
          </p:cNvPr>
          <p:cNvSpPr/>
          <p:nvPr/>
        </p:nvSpPr>
        <p:spPr>
          <a:xfrm>
            <a:off x="16791542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37D4B67-B954-EC97-0449-5D2F197B0F8A}"/>
              </a:ext>
            </a:extLst>
          </p:cNvPr>
          <p:cNvSpPr txBox="1"/>
          <p:nvPr/>
        </p:nvSpPr>
        <p:spPr>
          <a:xfrm>
            <a:off x="16817701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771C0AA-D636-7E3C-3215-FFC3E8BADFB0}"/>
              </a:ext>
            </a:extLst>
          </p:cNvPr>
          <p:cNvSpPr txBox="1"/>
          <p:nvPr/>
        </p:nvSpPr>
        <p:spPr>
          <a:xfrm>
            <a:off x="10832049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6C27453-7B88-E654-43BA-C90871C043D7}"/>
              </a:ext>
            </a:extLst>
          </p:cNvPr>
          <p:cNvSpPr/>
          <p:nvPr/>
        </p:nvSpPr>
        <p:spPr>
          <a:xfrm>
            <a:off x="11296030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A32604-41C7-E47B-C89D-13F5D8F8E2F2}"/>
              </a:ext>
            </a:extLst>
          </p:cNvPr>
          <p:cNvSpPr txBox="1"/>
          <p:nvPr/>
        </p:nvSpPr>
        <p:spPr>
          <a:xfrm>
            <a:off x="12410016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1A77748-0833-C4B6-C94C-F1EF87C28CE7}"/>
              </a:ext>
            </a:extLst>
          </p:cNvPr>
          <p:cNvSpPr/>
          <p:nvPr/>
        </p:nvSpPr>
        <p:spPr>
          <a:xfrm>
            <a:off x="11954020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09F6767A-37E9-DC45-61CC-4A69B818429B}"/>
              </a:ext>
            </a:extLst>
          </p:cNvPr>
          <p:cNvSpPr/>
          <p:nvPr/>
        </p:nvSpPr>
        <p:spPr>
          <a:xfrm>
            <a:off x="10600130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D4C6869-BF19-1E0B-490F-2EDDDEA535C2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1452887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F838AB0-CE94-0614-3C01-FE61C7230B01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16327531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D987CCA-B189-53FC-85FA-5A2903C5379D}"/>
              </a:ext>
            </a:extLst>
          </p:cNvPr>
          <p:cNvCxnSpPr>
            <a:cxnSpLocks/>
            <a:stCxn id="109" idx="0"/>
            <a:endCxn id="124" idx="2"/>
          </p:cNvCxnSpPr>
          <p:nvPr/>
        </p:nvCxnSpPr>
        <p:spPr>
          <a:xfrm flipV="1">
            <a:off x="12751383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6EC84BE-35EA-E470-A60F-9774F060078D}"/>
              </a:ext>
            </a:extLst>
          </p:cNvPr>
          <p:cNvSpPr txBox="1"/>
          <p:nvPr/>
        </p:nvSpPr>
        <p:spPr>
          <a:xfrm>
            <a:off x="12814555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C26538-290E-4E36-9AD1-8A23FCCC6880}"/>
              </a:ext>
            </a:extLst>
          </p:cNvPr>
          <p:cNvSpPr/>
          <p:nvPr/>
        </p:nvSpPr>
        <p:spPr>
          <a:xfrm>
            <a:off x="12865353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DB869C1-6AFB-DE93-05DC-767780311D04}"/>
              </a:ext>
            </a:extLst>
          </p:cNvPr>
          <p:cNvGrpSpPr/>
          <p:nvPr/>
        </p:nvGrpSpPr>
        <p:grpSpPr>
          <a:xfrm>
            <a:off x="12571055" y="5424680"/>
            <a:ext cx="360000" cy="363969"/>
            <a:chOff x="5281075" y="4315800"/>
            <a:chExt cx="360000" cy="363969"/>
          </a:xfrm>
        </p:grpSpPr>
        <p:sp>
          <p:nvSpPr>
            <p:cNvPr id="117" name="加号 116">
              <a:extLst>
                <a:ext uri="{FF2B5EF4-FFF2-40B4-BE49-F238E27FC236}">
                  <a16:creationId xmlns:a16="http://schemas.microsoft.com/office/drawing/2014/main" id="{94BE0CE2-A7BF-F417-3E3F-798BFCEAC21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226E395-4C6D-1C48-D727-C35C47FA6D91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0C765816-BB4A-7AC2-17F1-05F8B9A8EE7B}"/>
              </a:ext>
            </a:extLst>
          </p:cNvPr>
          <p:cNvCxnSpPr>
            <a:cxnSpLocks/>
            <a:stCxn id="107" idx="0"/>
            <a:endCxn id="118" idx="2"/>
          </p:cNvCxnSpPr>
          <p:nvPr/>
        </p:nvCxnSpPr>
        <p:spPr>
          <a:xfrm rot="5400000" flipH="1" flipV="1">
            <a:off x="11920696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87029264-A34D-5943-3401-D04546EAA110}"/>
              </a:ext>
            </a:extLst>
          </p:cNvPr>
          <p:cNvCxnSpPr>
            <a:cxnSpLocks/>
            <a:stCxn id="115" idx="0"/>
            <a:endCxn id="118" idx="6"/>
          </p:cNvCxnSpPr>
          <p:nvPr/>
        </p:nvCxnSpPr>
        <p:spPr>
          <a:xfrm rot="16200000" flipV="1">
            <a:off x="12898058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74CD799F-2C0E-7EF2-3924-DB20E2C2E4D0}"/>
              </a:ext>
            </a:extLst>
          </p:cNvPr>
          <p:cNvSpPr/>
          <p:nvPr/>
        </p:nvSpPr>
        <p:spPr>
          <a:xfrm>
            <a:off x="11742687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ACF1D9A-0B7C-1542-8379-872EDBDAFEA9}"/>
              </a:ext>
            </a:extLst>
          </p:cNvPr>
          <p:cNvSpPr/>
          <p:nvPr/>
        </p:nvSpPr>
        <p:spPr>
          <a:xfrm>
            <a:off x="13152099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4C119C8-1CE8-B143-A8E2-99FFE0024107}"/>
              </a:ext>
            </a:extLst>
          </p:cNvPr>
          <p:cNvCxnSpPr>
            <a:cxnSpLocks/>
            <a:stCxn id="109" idx="0"/>
            <a:endCxn id="122" idx="2"/>
          </p:cNvCxnSpPr>
          <p:nvPr/>
        </p:nvCxnSpPr>
        <p:spPr>
          <a:xfrm flipH="1" flipV="1">
            <a:off x="12055484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6B3CB60-AFB3-1DEA-92D2-FEB5C5DB2C0E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2055484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4351248-353F-8079-4BFF-918E86A8CA3C}"/>
              </a:ext>
            </a:extLst>
          </p:cNvPr>
          <p:cNvCxnSpPr>
            <a:cxnSpLocks/>
          </p:cNvCxnSpPr>
          <p:nvPr/>
        </p:nvCxnSpPr>
        <p:spPr>
          <a:xfrm flipV="1">
            <a:off x="13440703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/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E0BF261-5E47-65FF-4D5B-19F93B7F7182}"/>
              </a:ext>
            </a:extLst>
          </p:cNvPr>
          <p:cNvCxnSpPr>
            <a:cxnSpLocks/>
            <a:stCxn id="118" idx="0"/>
            <a:endCxn id="109" idx="2"/>
          </p:cNvCxnSpPr>
          <p:nvPr/>
        </p:nvCxnSpPr>
        <p:spPr>
          <a:xfrm flipV="1">
            <a:off x="12751055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636186E-64C7-55EC-5B89-F5FF37BD00CF}"/>
              </a:ext>
            </a:extLst>
          </p:cNvPr>
          <p:cNvSpPr txBox="1"/>
          <p:nvPr/>
        </p:nvSpPr>
        <p:spPr>
          <a:xfrm>
            <a:off x="12502195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4B8FC65-9582-AF7C-FA00-D7C6F3B07DA7}"/>
              </a:ext>
            </a:extLst>
          </p:cNvPr>
          <p:cNvGrpSpPr/>
          <p:nvPr/>
        </p:nvGrpSpPr>
        <p:grpSpPr>
          <a:xfrm>
            <a:off x="18739188" y="2395169"/>
            <a:ext cx="360000" cy="363969"/>
            <a:chOff x="5281075" y="4315800"/>
            <a:chExt cx="360000" cy="363969"/>
          </a:xfrm>
        </p:grpSpPr>
        <p:sp>
          <p:nvSpPr>
            <p:cNvPr id="141" name="加号 140">
              <a:extLst>
                <a:ext uri="{FF2B5EF4-FFF2-40B4-BE49-F238E27FC236}">
                  <a16:creationId xmlns:a16="http://schemas.microsoft.com/office/drawing/2014/main" id="{FAD98A66-4DEC-B049-F596-B2C0FE20A9D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B1CC1CAC-0EC3-0AE2-0492-0E1E0FA4B3C2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/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blipFill>
                <a:blip r:embed="rId7"/>
                <a:stretch>
                  <a:fillRect l="-4128" t="-2222" r="-550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/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/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/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/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C25ACD2A-C25A-EDB4-A6C1-9F9AB6A9E840}"/>
              </a:ext>
            </a:extLst>
          </p:cNvPr>
          <p:cNvCxnSpPr>
            <a:cxnSpLocks/>
            <a:stCxn id="44" idx="2"/>
            <a:endCxn id="43" idx="2"/>
          </p:cNvCxnSpPr>
          <p:nvPr/>
        </p:nvCxnSpPr>
        <p:spPr>
          <a:xfrm rot="10800000" flipV="1">
            <a:off x="6808454" y="1822700"/>
            <a:ext cx="12700" cy="1593361"/>
          </a:xfrm>
          <a:prstGeom prst="curvedConnector3">
            <a:avLst>
              <a:gd name="adj1" fmla="val 4600000"/>
            </a:avLst>
          </a:prstGeom>
          <a:ln w="127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FF2760-80EF-FF11-C44F-D1AD6754E833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3315960" y="2604756"/>
            <a:ext cx="3563175" cy="883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AD79AD9-C8C1-9C5D-339E-27573B358B12}"/>
              </a:ext>
            </a:extLst>
          </p:cNvPr>
          <p:cNvSpPr/>
          <p:nvPr/>
        </p:nvSpPr>
        <p:spPr>
          <a:xfrm>
            <a:off x="2732145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5AEF4-C440-9CE1-E9B0-A7BA8842513B}"/>
              </a:ext>
            </a:extLst>
          </p:cNvPr>
          <p:cNvSpPr txBox="1"/>
          <p:nvPr/>
        </p:nvSpPr>
        <p:spPr>
          <a:xfrm>
            <a:off x="2779237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9BD80E5-D960-3337-7018-A40E4274F442}"/>
              </a:ext>
            </a:extLst>
          </p:cNvPr>
          <p:cNvSpPr/>
          <p:nvPr/>
        </p:nvSpPr>
        <p:spPr>
          <a:xfrm>
            <a:off x="6879135" y="1612903"/>
            <a:ext cx="909140" cy="200138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CD0DF37-1340-73D0-A19F-7905CF34B29A}"/>
              </a:ext>
            </a:extLst>
          </p:cNvPr>
          <p:cNvSpPr txBox="1"/>
          <p:nvPr/>
        </p:nvSpPr>
        <p:spPr>
          <a:xfrm>
            <a:off x="6974249" y="23983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9208AFE-2CC9-CD74-F361-BED6261BBDFC}"/>
              </a:ext>
            </a:extLst>
          </p:cNvPr>
          <p:cNvSpPr/>
          <p:nvPr/>
        </p:nvSpPr>
        <p:spPr>
          <a:xfrm>
            <a:off x="6808454" y="333633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3A5D7D5-8194-9C27-A752-1A841EA6FD7B}"/>
              </a:ext>
            </a:extLst>
          </p:cNvPr>
          <p:cNvSpPr/>
          <p:nvPr/>
        </p:nvSpPr>
        <p:spPr>
          <a:xfrm>
            <a:off x="6808454" y="1742978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C8BDD21-05CC-3687-045B-0692C33B6D24}"/>
              </a:ext>
            </a:extLst>
          </p:cNvPr>
          <p:cNvGrpSpPr/>
          <p:nvPr/>
        </p:nvGrpSpPr>
        <p:grpSpPr>
          <a:xfrm>
            <a:off x="9474203" y="2432781"/>
            <a:ext cx="360000" cy="363969"/>
            <a:chOff x="5281075" y="4315800"/>
            <a:chExt cx="360000" cy="363969"/>
          </a:xfrm>
        </p:grpSpPr>
        <p:sp>
          <p:nvSpPr>
            <p:cNvPr id="49" name="加号 48">
              <a:extLst>
                <a:ext uri="{FF2B5EF4-FFF2-40B4-BE49-F238E27FC236}">
                  <a16:creationId xmlns:a16="http://schemas.microsoft.com/office/drawing/2014/main" id="{6996AB06-EBE9-D22D-8A85-4333C671058C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3FEC84-CAF5-F40B-90FB-4663A926B44C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B94367-A30B-D184-2971-E6CDE30F6B2F}"/>
              </a:ext>
            </a:extLst>
          </p:cNvPr>
          <p:cNvCxnSpPr>
            <a:cxnSpLocks/>
            <a:stCxn id="39" idx="3"/>
            <a:endCxn id="50" idx="2"/>
          </p:cNvCxnSpPr>
          <p:nvPr/>
        </p:nvCxnSpPr>
        <p:spPr>
          <a:xfrm flipV="1">
            <a:off x="7788275" y="2612781"/>
            <a:ext cx="1685928" cy="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B35D18A-EB86-3888-A0D2-34EEC8D846D2}"/>
              </a:ext>
            </a:extLst>
          </p:cNvPr>
          <p:cNvSpPr txBox="1"/>
          <p:nvPr/>
        </p:nvSpPr>
        <p:spPr>
          <a:xfrm>
            <a:off x="3841297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58D327E-24AE-9B46-F601-A4874C1DF02C}"/>
              </a:ext>
            </a:extLst>
          </p:cNvPr>
          <p:cNvSpPr/>
          <p:nvPr/>
        </p:nvSpPr>
        <p:spPr>
          <a:xfrm>
            <a:off x="4305278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9E9405E-142B-71CC-BCB3-02B1BDFB8FF9}"/>
              </a:ext>
            </a:extLst>
          </p:cNvPr>
          <p:cNvSpPr txBox="1"/>
          <p:nvPr/>
        </p:nvSpPr>
        <p:spPr>
          <a:xfrm>
            <a:off x="5419264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FB12D4E-D53F-77BE-8C3F-A1E38B647937}"/>
              </a:ext>
            </a:extLst>
          </p:cNvPr>
          <p:cNvSpPr/>
          <p:nvPr/>
        </p:nvSpPr>
        <p:spPr>
          <a:xfrm>
            <a:off x="4963268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930722-BA6D-8B47-F943-BF1642AAC1D2}"/>
              </a:ext>
            </a:extLst>
          </p:cNvPr>
          <p:cNvCxnSpPr>
            <a:cxnSpLocks/>
            <a:stCxn id="57" idx="0"/>
            <a:endCxn id="67" idx="2"/>
          </p:cNvCxnSpPr>
          <p:nvPr/>
        </p:nvCxnSpPr>
        <p:spPr>
          <a:xfrm flipH="1" flipV="1">
            <a:off x="4514392" y="4536987"/>
            <a:ext cx="1246239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71835B3-E7EE-5C53-559D-78812AC72F82}"/>
              </a:ext>
            </a:extLst>
          </p:cNvPr>
          <p:cNvSpPr txBox="1"/>
          <p:nvPr/>
        </p:nvSpPr>
        <p:spPr>
          <a:xfrm>
            <a:off x="5823803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ED9CE7E-8DFE-0A55-3DEF-15FCE0A4E355}"/>
              </a:ext>
            </a:extLst>
          </p:cNvPr>
          <p:cNvSpPr/>
          <p:nvPr/>
        </p:nvSpPr>
        <p:spPr>
          <a:xfrm>
            <a:off x="5874601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B6B4EAA-9FAF-13EF-A1FF-BFC90CA31A0C}"/>
              </a:ext>
            </a:extLst>
          </p:cNvPr>
          <p:cNvGrpSpPr/>
          <p:nvPr/>
        </p:nvGrpSpPr>
        <p:grpSpPr>
          <a:xfrm>
            <a:off x="5580303" y="6015230"/>
            <a:ext cx="360000" cy="363969"/>
            <a:chOff x="5281075" y="4315800"/>
            <a:chExt cx="360000" cy="363969"/>
          </a:xfrm>
        </p:grpSpPr>
        <p:sp>
          <p:nvSpPr>
            <p:cNvPr id="62" name="加号 61">
              <a:extLst>
                <a:ext uri="{FF2B5EF4-FFF2-40B4-BE49-F238E27FC236}">
                  <a16:creationId xmlns:a16="http://schemas.microsoft.com/office/drawing/2014/main" id="{99B8E262-E4C0-0BF7-0D4B-9516165CBF54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3C0EA6BC-06E6-64F1-37E9-40F11858289B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3D6EAF32-B901-80AF-60A7-070FE5003638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4929944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9BD5BFB-9349-484D-7AC5-16C57C2BFEA5}"/>
              </a:ext>
            </a:extLst>
          </p:cNvPr>
          <p:cNvCxnSpPr>
            <a:cxnSpLocks/>
            <a:stCxn id="60" idx="0"/>
            <a:endCxn id="63" idx="6"/>
          </p:cNvCxnSpPr>
          <p:nvPr/>
        </p:nvCxnSpPr>
        <p:spPr>
          <a:xfrm rot="16200000" flipV="1">
            <a:off x="5907306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13BD3A2-5421-DA51-4688-E22FF4A5B443}"/>
              </a:ext>
            </a:extLst>
          </p:cNvPr>
          <p:cNvSpPr/>
          <p:nvPr/>
        </p:nvSpPr>
        <p:spPr>
          <a:xfrm>
            <a:off x="3570836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85A1AFF-D060-FC8C-7163-A8F5CF857686}"/>
              </a:ext>
            </a:extLst>
          </p:cNvPr>
          <p:cNvSpPr/>
          <p:nvPr/>
        </p:nvSpPr>
        <p:spPr>
          <a:xfrm>
            <a:off x="4326197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57F08B-5AD7-D309-5740-25762461E70F}"/>
              </a:ext>
            </a:extLst>
          </p:cNvPr>
          <p:cNvCxnSpPr>
            <a:cxnSpLocks/>
            <a:stCxn id="57" idx="0"/>
            <a:endCxn id="66" idx="2"/>
          </p:cNvCxnSpPr>
          <p:nvPr/>
        </p:nvCxnSpPr>
        <p:spPr>
          <a:xfrm flipH="1" flipV="1">
            <a:off x="3776143" y="4536986"/>
            <a:ext cx="1984488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6700618-ADF7-39EB-01AB-4BC4AC90AB9E}"/>
              </a:ext>
            </a:extLst>
          </p:cNvPr>
          <p:cNvCxnSpPr>
            <a:cxnSpLocks/>
            <a:stCxn id="63" idx="0"/>
            <a:endCxn id="57" idx="2"/>
          </p:cNvCxnSpPr>
          <p:nvPr/>
        </p:nvCxnSpPr>
        <p:spPr>
          <a:xfrm flipV="1">
            <a:off x="5760303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384596C-873F-42D0-126C-F745CF0FF25C}"/>
              </a:ext>
            </a:extLst>
          </p:cNvPr>
          <p:cNvSpPr txBox="1"/>
          <p:nvPr/>
        </p:nvSpPr>
        <p:spPr>
          <a:xfrm>
            <a:off x="5511443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/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blipFill>
                <a:blip r:embed="rId2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/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blipFill>
                <a:blip r:embed="rId3"/>
                <a:stretch>
                  <a:fillRect l="-8197" r="-1639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23BE387-9278-B548-0E68-86DAB368FFBE}"/>
              </a:ext>
            </a:extLst>
          </p:cNvPr>
          <p:cNvSpPr/>
          <p:nvPr/>
        </p:nvSpPr>
        <p:spPr>
          <a:xfrm>
            <a:off x="8234704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/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blipFill>
                <a:blip r:embed="rId4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9161878-5E1D-E7A2-87D4-AECA8B45ECB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776143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40F5B33-049D-4099-A5AF-859560792479}"/>
              </a:ext>
            </a:extLst>
          </p:cNvPr>
          <p:cNvCxnSpPr>
            <a:cxnSpLocks/>
          </p:cNvCxnSpPr>
          <p:nvPr/>
        </p:nvCxnSpPr>
        <p:spPr>
          <a:xfrm flipV="1">
            <a:off x="45143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467A36F-75B1-F0BB-0307-FA010436EDC0}"/>
              </a:ext>
            </a:extLst>
          </p:cNvPr>
          <p:cNvCxnSpPr>
            <a:cxnSpLocks/>
          </p:cNvCxnSpPr>
          <p:nvPr/>
        </p:nvCxnSpPr>
        <p:spPr>
          <a:xfrm flipV="1">
            <a:off x="844792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97088B1-8D78-9AE0-FB07-F6B47336E18E}"/>
              </a:ext>
            </a:extLst>
          </p:cNvPr>
          <p:cNvSpPr/>
          <p:nvPr/>
        </p:nvSpPr>
        <p:spPr>
          <a:xfrm>
            <a:off x="10768887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8D6530A-41AF-0651-05E3-1070965473C3}"/>
              </a:ext>
            </a:extLst>
          </p:cNvPr>
          <p:cNvSpPr txBox="1"/>
          <p:nvPr/>
        </p:nvSpPr>
        <p:spPr>
          <a:xfrm>
            <a:off x="10815979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2DE077-741C-E524-1DAF-02AC0D90EDA9}"/>
              </a:ext>
            </a:extLst>
          </p:cNvPr>
          <p:cNvSpPr/>
          <p:nvPr/>
        </p:nvSpPr>
        <p:spPr>
          <a:xfrm>
            <a:off x="14924962" y="2272022"/>
            <a:ext cx="860229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E56B0FB-1F07-907E-4DED-40F42C1AF32A}"/>
              </a:ext>
            </a:extLst>
          </p:cNvPr>
          <p:cNvSpPr txBox="1"/>
          <p:nvPr/>
        </p:nvSpPr>
        <p:spPr>
          <a:xfrm>
            <a:off x="15010154" y="24047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13A2375-6BA8-7DD2-231D-81F9A5081790}"/>
              </a:ext>
            </a:extLst>
          </p:cNvPr>
          <p:cNvGrpSpPr/>
          <p:nvPr/>
        </p:nvGrpSpPr>
        <p:grpSpPr>
          <a:xfrm>
            <a:off x="17664790" y="2428812"/>
            <a:ext cx="360000" cy="363969"/>
            <a:chOff x="5281075" y="4315800"/>
            <a:chExt cx="360000" cy="363969"/>
          </a:xfrm>
        </p:grpSpPr>
        <p:sp>
          <p:nvSpPr>
            <p:cNvPr id="89" name="加号 88">
              <a:extLst>
                <a:ext uri="{FF2B5EF4-FFF2-40B4-BE49-F238E27FC236}">
                  <a16:creationId xmlns:a16="http://schemas.microsoft.com/office/drawing/2014/main" id="{EDEA9E73-A620-6436-BC87-7C9448B5357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A31B658-2749-ACE7-8A1A-0B7BFC440B56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D8D4D91-30E2-E15A-5FEA-FBE2146FA4A2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flipV="1">
            <a:off x="5760631" y="4536987"/>
            <a:ext cx="2662268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750F5C8-2170-22A1-1C9E-69C300B90CF9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椭圆 95">
            <a:extLst>
              <a:ext uri="{FF2B5EF4-FFF2-40B4-BE49-F238E27FC236}">
                <a16:creationId xmlns:a16="http://schemas.microsoft.com/office/drawing/2014/main" id="{E51ACC7F-1416-6559-330E-CB16266762F4}"/>
              </a:ext>
            </a:extLst>
          </p:cNvPr>
          <p:cNvSpPr/>
          <p:nvPr/>
        </p:nvSpPr>
        <p:spPr>
          <a:xfrm>
            <a:off x="1968897" y="2519925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727D97F3-1574-FD4B-05BE-6834E7372E8E}"/>
              </a:ext>
            </a:extLst>
          </p:cNvPr>
          <p:cNvCxnSpPr>
            <a:cxnSpLocks/>
            <a:stCxn id="96" idx="0"/>
            <a:endCxn id="50" idx="0"/>
          </p:cNvCxnSpPr>
          <p:nvPr/>
        </p:nvCxnSpPr>
        <p:spPr>
          <a:xfrm rot="5400000" flipH="1" flipV="1">
            <a:off x="5807839" y="-1326438"/>
            <a:ext cx="87144" cy="7605583"/>
          </a:xfrm>
          <a:prstGeom prst="curvedConnector3">
            <a:avLst>
              <a:gd name="adj1" fmla="val 22860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833F6FC-5BF9-00C9-7AE9-96A48BE00231}"/>
              </a:ext>
            </a:extLst>
          </p:cNvPr>
          <p:cNvCxnSpPr>
            <a:cxnSpLocks/>
            <a:stCxn id="50" idx="6"/>
            <a:endCxn id="84" idx="1"/>
          </p:cNvCxnSpPr>
          <p:nvPr/>
        </p:nvCxnSpPr>
        <p:spPr>
          <a:xfrm flipV="1">
            <a:off x="9834203" y="2604756"/>
            <a:ext cx="934684" cy="8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95F04D4-88FA-2C66-4A57-D416094A370F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1352702" y="2604756"/>
            <a:ext cx="3572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1EF9011-B686-0CAB-DA9C-5F5F83A9E1D6}"/>
              </a:ext>
            </a:extLst>
          </p:cNvPr>
          <p:cNvCxnSpPr>
            <a:cxnSpLocks/>
            <a:stCxn id="86" idx="3"/>
            <a:endCxn id="90" idx="2"/>
          </p:cNvCxnSpPr>
          <p:nvPr/>
        </p:nvCxnSpPr>
        <p:spPr>
          <a:xfrm>
            <a:off x="15785191" y="2604756"/>
            <a:ext cx="1879599" cy="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07B4E5B2-1A7D-3C0C-47ED-4E601CC4350E}"/>
              </a:ext>
            </a:extLst>
          </p:cNvPr>
          <p:cNvSpPr/>
          <p:nvPr/>
        </p:nvSpPr>
        <p:spPr>
          <a:xfrm>
            <a:off x="10074999" y="251436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570F8BAF-FA06-0751-CEF8-BC93B13EB477}"/>
              </a:ext>
            </a:extLst>
          </p:cNvPr>
          <p:cNvCxnSpPr>
            <a:cxnSpLocks/>
            <a:stCxn id="111" idx="0"/>
            <a:endCxn id="90" idx="0"/>
          </p:cNvCxnSpPr>
          <p:nvPr/>
        </p:nvCxnSpPr>
        <p:spPr>
          <a:xfrm rot="5400000" flipH="1" flipV="1">
            <a:off x="13956978" y="-1373443"/>
            <a:ext cx="85557" cy="7690068"/>
          </a:xfrm>
          <a:prstGeom prst="curvedConnector3">
            <a:avLst>
              <a:gd name="adj1" fmla="val 2321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E0E38DD-0108-133E-5287-15238D8FF65D}"/>
              </a:ext>
            </a:extLst>
          </p:cNvPr>
          <p:cNvSpPr txBox="1"/>
          <p:nvPr/>
        </p:nvSpPr>
        <p:spPr>
          <a:xfrm>
            <a:off x="11116859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4F05443F-F099-03CB-4B09-66D5727D801A}"/>
              </a:ext>
            </a:extLst>
          </p:cNvPr>
          <p:cNvSpPr/>
          <p:nvPr/>
        </p:nvSpPr>
        <p:spPr>
          <a:xfrm>
            <a:off x="11580840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1BDEB92-9E0D-0152-6852-B79F62AEE51C}"/>
              </a:ext>
            </a:extLst>
          </p:cNvPr>
          <p:cNvSpPr txBox="1"/>
          <p:nvPr/>
        </p:nvSpPr>
        <p:spPr>
          <a:xfrm>
            <a:off x="12694826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95178D94-6303-F5AB-0790-A9F58320CCDB}"/>
              </a:ext>
            </a:extLst>
          </p:cNvPr>
          <p:cNvSpPr/>
          <p:nvPr/>
        </p:nvSpPr>
        <p:spPr>
          <a:xfrm>
            <a:off x="12238830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0C79E17-338B-2A5C-4BB8-A051E0727596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H="1" flipV="1">
            <a:off x="12901200" y="4536987"/>
            <a:ext cx="134993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E2A45C6-21A3-9CE6-428E-6F8CEFBE4EB1}"/>
              </a:ext>
            </a:extLst>
          </p:cNvPr>
          <p:cNvSpPr txBox="1"/>
          <p:nvPr/>
        </p:nvSpPr>
        <p:spPr>
          <a:xfrm>
            <a:off x="13099365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8C8F37F-ACAC-296F-C088-B9B6587992C5}"/>
              </a:ext>
            </a:extLst>
          </p:cNvPr>
          <p:cNvSpPr/>
          <p:nvPr/>
        </p:nvSpPr>
        <p:spPr>
          <a:xfrm>
            <a:off x="13150163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6F4E2BEE-B9DD-60CD-633F-D9E077547B9E}"/>
              </a:ext>
            </a:extLst>
          </p:cNvPr>
          <p:cNvGrpSpPr/>
          <p:nvPr/>
        </p:nvGrpSpPr>
        <p:grpSpPr>
          <a:xfrm>
            <a:off x="12855865" y="6015230"/>
            <a:ext cx="360000" cy="363969"/>
            <a:chOff x="5281075" y="4315800"/>
            <a:chExt cx="360000" cy="363969"/>
          </a:xfrm>
        </p:grpSpPr>
        <p:sp>
          <p:nvSpPr>
            <p:cNvPr id="125" name="加号 124">
              <a:extLst>
                <a:ext uri="{FF2B5EF4-FFF2-40B4-BE49-F238E27FC236}">
                  <a16:creationId xmlns:a16="http://schemas.microsoft.com/office/drawing/2014/main" id="{527B7EC0-E306-2B86-4314-72E845AEAEC6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19A84A4-0C29-D125-60F7-0FD8E62B9E9E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40843325-5E5A-0B07-C49D-15066F540731}"/>
              </a:ext>
            </a:extLst>
          </p:cNvPr>
          <p:cNvCxnSpPr>
            <a:cxnSpLocks/>
            <a:stCxn id="118" idx="0"/>
            <a:endCxn id="126" idx="2"/>
          </p:cNvCxnSpPr>
          <p:nvPr/>
        </p:nvCxnSpPr>
        <p:spPr>
          <a:xfrm rot="5400000" flipH="1" flipV="1">
            <a:off x="12205506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C2D876D6-0AEB-991C-2FBA-8364874717AB}"/>
              </a:ext>
            </a:extLst>
          </p:cNvPr>
          <p:cNvCxnSpPr>
            <a:cxnSpLocks/>
            <a:stCxn id="123" idx="0"/>
            <a:endCxn id="126" idx="6"/>
          </p:cNvCxnSpPr>
          <p:nvPr/>
        </p:nvCxnSpPr>
        <p:spPr>
          <a:xfrm rot="16200000" flipV="1">
            <a:off x="13182868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CB4F9615-81DE-74EF-304E-60844FC1EF6A}"/>
              </a:ext>
            </a:extLst>
          </p:cNvPr>
          <p:cNvSpPr/>
          <p:nvPr/>
        </p:nvSpPr>
        <p:spPr>
          <a:xfrm>
            <a:off x="11957644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30ACFA89-17C4-3196-6C9A-F78BF3B7EB63}"/>
              </a:ext>
            </a:extLst>
          </p:cNvPr>
          <p:cNvSpPr/>
          <p:nvPr/>
        </p:nvSpPr>
        <p:spPr>
          <a:xfrm>
            <a:off x="12713005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0654292-8E71-C25D-AB32-09C34466474E}"/>
              </a:ext>
            </a:extLst>
          </p:cNvPr>
          <p:cNvCxnSpPr>
            <a:cxnSpLocks/>
            <a:stCxn id="120" idx="0"/>
            <a:endCxn id="129" idx="2"/>
          </p:cNvCxnSpPr>
          <p:nvPr/>
        </p:nvCxnSpPr>
        <p:spPr>
          <a:xfrm flipH="1" flipV="1">
            <a:off x="12162951" y="4536986"/>
            <a:ext cx="873242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3D821EE-4C18-D304-FE4F-84131D546181}"/>
              </a:ext>
            </a:extLst>
          </p:cNvPr>
          <p:cNvCxnSpPr>
            <a:cxnSpLocks/>
            <a:stCxn id="126" idx="0"/>
            <a:endCxn id="120" idx="2"/>
          </p:cNvCxnSpPr>
          <p:nvPr/>
        </p:nvCxnSpPr>
        <p:spPr>
          <a:xfrm flipV="1">
            <a:off x="13035865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61FC0C8-9FAA-B236-4E36-CD44C1F22880}"/>
              </a:ext>
            </a:extLst>
          </p:cNvPr>
          <p:cNvSpPr txBox="1"/>
          <p:nvPr/>
        </p:nvSpPr>
        <p:spPr>
          <a:xfrm>
            <a:off x="12787005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/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blipFill>
                <a:blip r:embed="rId6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/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blipFill>
                <a:blip r:embed="rId7"/>
                <a:stretch>
                  <a:fillRect l="-6452" r="-16129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587D2582-7466-ED78-272C-D9B98CA8ADAD}"/>
              </a:ext>
            </a:extLst>
          </p:cNvPr>
          <p:cNvSpPr/>
          <p:nvPr/>
        </p:nvSpPr>
        <p:spPr>
          <a:xfrm>
            <a:off x="16237788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/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blipFill>
                <a:blip r:embed="rId8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D575E1D-3D33-31FE-0D46-189C56757150}"/>
              </a:ext>
            </a:extLst>
          </p:cNvPr>
          <p:cNvCxnSpPr>
            <a:cxnSpLocks/>
            <a:stCxn id="120" idx="0"/>
            <a:endCxn id="136" idx="2"/>
          </p:cNvCxnSpPr>
          <p:nvPr/>
        </p:nvCxnSpPr>
        <p:spPr>
          <a:xfrm flipV="1">
            <a:off x="13036193" y="4536987"/>
            <a:ext cx="338979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1277CAC-BA45-8384-D785-D7DF57EA238E}"/>
              </a:ext>
            </a:extLst>
          </p:cNvPr>
          <p:cNvCxnSpPr>
            <a:cxnSpLocks/>
          </p:cNvCxnSpPr>
          <p:nvPr/>
        </p:nvCxnSpPr>
        <p:spPr>
          <a:xfrm flipV="1">
            <a:off x="12164766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A81C17E-A106-2F07-65CA-14BD05482895}"/>
              </a:ext>
            </a:extLst>
          </p:cNvPr>
          <p:cNvCxnSpPr>
            <a:cxnSpLocks/>
          </p:cNvCxnSpPr>
          <p:nvPr/>
        </p:nvCxnSpPr>
        <p:spPr>
          <a:xfrm flipV="1">
            <a:off x="129120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0190BEB-9A28-2595-101A-7E5D8B252484}"/>
              </a:ext>
            </a:extLst>
          </p:cNvPr>
          <p:cNvCxnSpPr>
            <a:cxnSpLocks/>
          </p:cNvCxnSpPr>
          <p:nvPr/>
        </p:nvCxnSpPr>
        <p:spPr>
          <a:xfrm flipV="1">
            <a:off x="1647459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205A74C-0E24-7DAA-4805-A7BA7342710B}"/>
              </a:ext>
            </a:extLst>
          </p:cNvPr>
          <p:cNvSpPr txBox="1"/>
          <p:nvPr/>
        </p:nvSpPr>
        <p:spPr>
          <a:xfrm>
            <a:off x="6352534" y="186285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052E4A3-A60A-243B-1B17-89C52144A5EB}"/>
              </a:ext>
            </a:extLst>
          </p:cNvPr>
          <p:cNvSpPr txBox="1"/>
          <p:nvPr/>
        </p:nvSpPr>
        <p:spPr>
          <a:xfrm>
            <a:off x="6381422" y="244033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3692E6-227A-8059-49C9-72C300E18B0B}"/>
              </a:ext>
            </a:extLst>
          </p:cNvPr>
          <p:cNvSpPr txBox="1"/>
          <p:nvPr/>
        </p:nvSpPr>
        <p:spPr>
          <a:xfrm>
            <a:off x="6354423" y="2965863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/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3114CC1-ECC0-E443-3ADA-7BE3E4F76EFD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17607113" y="2608812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/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/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blipFill>
                <a:blip r:embed="rId11"/>
                <a:stretch>
                  <a:fillRect l="-3448" t="-2222" r="-114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/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blipFill>
                <a:blip r:embed="rId12"/>
                <a:stretch>
                  <a:fillRect l="-35897" t="-4444" r="-1025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/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blipFill>
                <a:blip r:embed="rId13"/>
                <a:stretch>
                  <a:fillRect l="-10000" t="-2174" r="-400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/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blipFill>
                <a:blip r:embed="rId1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/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blipFill>
                <a:blip r:embed="rId15"/>
                <a:stretch>
                  <a:fillRect l="-184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/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blipFill>
                <a:blip r:embed="rId16"/>
                <a:stretch>
                  <a:fillRect l="-35000" t="-2222" r="-10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/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blipFill>
                <a:blip r:embed="rId17"/>
                <a:stretch>
                  <a:fillRect l="-9804" t="-4444" r="-39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文本框 163">
            <a:extLst>
              <a:ext uri="{FF2B5EF4-FFF2-40B4-BE49-F238E27FC236}">
                <a16:creationId xmlns:a16="http://schemas.microsoft.com/office/drawing/2014/main" id="{8D1148EC-2E7D-0DFA-49D1-3955D2238BB9}"/>
              </a:ext>
            </a:extLst>
          </p:cNvPr>
          <p:cNvSpPr txBox="1"/>
          <p:nvPr/>
        </p:nvSpPr>
        <p:spPr>
          <a:xfrm>
            <a:off x="5097547" y="57607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9AF7D0D-9008-E962-8E2A-089ACFE7B242}"/>
              </a:ext>
            </a:extLst>
          </p:cNvPr>
          <p:cNvSpPr txBox="1"/>
          <p:nvPr/>
        </p:nvSpPr>
        <p:spPr>
          <a:xfrm>
            <a:off x="13364961" y="35871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21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139</Words>
  <Application>Microsoft Office PowerPoint</Application>
  <PresentationFormat>自定义</PresentationFormat>
  <Paragraphs>113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6</cp:revision>
  <dcterms:created xsi:type="dcterms:W3CDTF">2025-09-06T08:41:28Z</dcterms:created>
  <dcterms:modified xsi:type="dcterms:W3CDTF">2025-09-09T03:15:21Z</dcterms:modified>
</cp:coreProperties>
</file>