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E79-FF7E-41FB-AF77-2642C537B7FF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8272-91DC-496A-A3A0-F5BB87114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A88272-91DC-496A-A3A0-F5BB871141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6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4709-69C8-10B7-469B-A4CDE29E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477C-0EC2-A552-4FC8-38AA8F0B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729E-02C9-CDDA-0677-EFE39AC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03AE-0CAB-D8BB-A5DB-1ACC653B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37674-AAE9-96A6-0D16-B34854B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EE49-E8A4-14F2-00EB-8E8219F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774B5-C36A-35E0-BBAA-BDF6A526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083A-E2C0-DEE1-6C9A-68DA7E9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F004-47FE-2EF1-3BB1-619E58A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47B9-26AE-0D12-BC3E-225B9B0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4ABE6-C679-4340-4E69-594FE2C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6F288-D51B-AC66-06B1-9F450A28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2A98-0304-3734-14E6-08EA8E7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00B58-2471-4DD7-820A-F67EC34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C0D36-7D6F-F06D-CC3C-F4BD0E9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E226-7D0C-CA85-F92F-A4D65FA3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E5A5-DEAD-C2C6-23CC-613614DF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A1370-3DF6-6656-E02B-C1739F4C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619E-173B-3290-F023-25C8B191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BE25-FC4D-E4DD-64FB-BE6CF01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1B2F-39C8-AF2E-5099-BE1BEB1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4C2C5-BF4B-C1C1-E7A8-F209317A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12379-8A8F-D884-8CB7-45426F2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8E20-954B-144D-A623-FADF4EA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77DC-4AE4-998B-E32C-9B34604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1850-E5CC-F068-4150-6620D3A6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F1959-9FD4-E6A9-6010-0D554C62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BC9CF-50F1-CA9D-3869-6DB28172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AC9C0-D83B-3028-30F9-E636020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05BC5-E0E1-6AAA-E8E6-CD7E7B6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A2BC-D066-37FC-F12B-DF342B2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932F-116E-D0B2-616E-72821E2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62200-51C2-955E-59B8-6983302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B02D6-153C-26B0-9EBF-2CEEC262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656A3-867B-0B5F-811C-47A5D60EE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98176-1952-9905-1AB3-93ADE28B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BD1653-C510-6AD1-4B4D-11361F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A5CF9-7BE9-B840-3184-2A9A87D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79C26-701C-32EC-860C-5E3DB06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F920-2D63-8071-8FA1-DB749479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6A354-DD14-94A4-4D36-A242358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596FB-3F8B-F709-CA28-1B2CECD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03A8-602B-A253-0C29-15867170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49347-AA75-099D-2A6B-46DA7DD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AA8D1-28C1-75E9-28EA-56741AAB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3489-353C-5C3E-F0A9-C59C489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9282-3346-F382-A39F-4CF93C7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7F96F-8BAD-51C3-1059-9D3FC44B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66382-B272-3B15-D3EF-73DFEA99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3FFF8-5044-7A98-A1DE-77C1AB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E118-5767-799C-6283-8D7FEFDA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6AA33-D871-4067-13FB-E34085C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3D73-E4D4-A7B7-A041-361CE72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62F2BF-DFEA-7CD7-DB81-EEEFBF2D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3A363-C80F-F41C-230A-C5FB6511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E79F5-A8AF-CA21-D5D3-B6310822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D775A-61C0-80F7-C8E9-55BB992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6997C-AA10-0938-5A10-5F68343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00EE7-F6B0-6F0C-6077-B3324D2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FE110-0F97-271D-8BD7-EE66750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7F47-B49F-C137-3C30-63634ACAA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6BC83-4393-4DB0-BB63-7D0921B05D3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22913-4A3A-43C6-3396-A0974DD39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ADF1E-9DC3-D04D-1692-F91D49D0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920D38-2273-26A3-7CF9-A10BCD6A34DA}"/>
              </a:ext>
            </a:extLst>
          </p:cNvPr>
          <p:cNvSpPr/>
          <p:nvPr/>
        </p:nvSpPr>
        <p:spPr>
          <a:xfrm>
            <a:off x="396047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3640B6-F875-2085-C41C-A3DEDB951906}"/>
              </a:ext>
            </a:extLst>
          </p:cNvPr>
          <p:cNvSpPr/>
          <p:nvPr/>
        </p:nvSpPr>
        <p:spPr>
          <a:xfrm>
            <a:off x="4724401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4D711E-0F17-B1E5-94AF-32B32678B0EB}"/>
              </a:ext>
            </a:extLst>
          </p:cNvPr>
          <p:cNvSpPr/>
          <p:nvPr/>
        </p:nvSpPr>
        <p:spPr>
          <a:xfrm>
            <a:off x="6797429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18F32E-BC49-4832-6B89-B81D2EF69E39}"/>
              </a:ext>
            </a:extLst>
          </p:cNvPr>
          <p:cNvSpPr/>
          <p:nvPr/>
        </p:nvSpPr>
        <p:spPr>
          <a:xfrm>
            <a:off x="11125783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F9BE67B-AD0C-2DB4-BB49-2ACB1227D30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657424" y="392649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/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blipFill>
                <a:blip r:embed="rId2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/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blipFill>
                <a:blip r:embed="rId3"/>
                <a:stretch>
                  <a:fillRect l="-7547" r="-1887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8BD69E-F7F7-BFD9-E09F-067AAAE1493A}"/>
              </a:ext>
            </a:extLst>
          </p:cNvPr>
          <p:cNvCxnSpPr>
            <a:cxnSpLocks/>
          </p:cNvCxnSpPr>
          <p:nvPr/>
        </p:nvCxnSpPr>
        <p:spPr>
          <a:xfrm flipV="1">
            <a:off x="1652252" y="1550759"/>
            <a:ext cx="1193961" cy="2279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664CF7A-3F38-647F-5905-CBC0CCBE0FA8}"/>
              </a:ext>
            </a:extLst>
          </p:cNvPr>
          <p:cNvSpPr/>
          <p:nvPr/>
        </p:nvSpPr>
        <p:spPr>
          <a:xfrm>
            <a:off x="1738516" y="17033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/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40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/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blipFill>
                <a:blip r:embed="rId5"/>
                <a:stretch>
                  <a:fillRect l="-10000" r="-4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/>
              <p:nvPr/>
            </p:nvSpPr>
            <p:spPr>
              <a:xfrm>
                <a:off x="1869935" y="3274158"/>
                <a:ext cx="1587679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35" y="3274158"/>
                <a:ext cx="1587679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527D6F4-6607-3D7E-F421-DD8AEF1E5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6405" y="405350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1BEF629-255E-34D4-F523-29F1E7C3285A}"/>
              </a:ext>
            </a:extLst>
          </p:cNvPr>
          <p:cNvSpPr/>
          <p:nvPr/>
        </p:nvSpPr>
        <p:spPr>
          <a:xfrm>
            <a:off x="7720944" y="175683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0CA01D-A6DD-BC3D-D326-4D9198E9D4A2}"/>
              </a:ext>
            </a:extLst>
          </p:cNvPr>
          <p:cNvSpPr/>
          <p:nvPr/>
        </p:nvSpPr>
        <p:spPr>
          <a:xfrm>
            <a:off x="10518252" y="18977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4B618F-6489-75F6-2CF5-A8A46DDD621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915344" y="1854032"/>
            <a:ext cx="2602908" cy="1408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/>
              <p:nvPr/>
            </p:nvSpPr>
            <p:spPr>
              <a:xfrm>
                <a:off x="7720944" y="2019870"/>
                <a:ext cx="301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44" y="2019870"/>
                <a:ext cx="301685" cy="307777"/>
              </a:xfrm>
              <a:prstGeom prst="rect">
                <a:avLst/>
              </a:prstGeom>
              <a:blipFill>
                <a:blip r:embed="rId7"/>
                <a:stretch>
                  <a:fillRect l="-10204" r="-40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/>
              <p:nvPr/>
            </p:nvSpPr>
            <p:spPr>
              <a:xfrm>
                <a:off x="10615452" y="1561919"/>
                <a:ext cx="60580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2" y="1561919"/>
                <a:ext cx="605807" cy="336374"/>
              </a:xfrm>
              <a:prstGeom prst="rect">
                <a:avLst/>
              </a:prstGeom>
              <a:blipFill>
                <a:blip r:embed="rId8"/>
                <a:stretch>
                  <a:fillRect l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/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blipFill>
                <a:blip r:embed="rId9"/>
                <a:stretch>
                  <a:fillRect l="-9615" r="-192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/>
              <p:nvPr/>
            </p:nvSpPr>
            <p:spPr>
              <a:xfrm>
                <a:off x="7033649" y="3222286"/>
                <a:ext cx="4342406" cy="688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649" y="3222286"/>
                <a:ext cx="4342406" cy="688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/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blipFill>
                <a:blip r:embed="rId11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/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blipFill>
                <a:blip r:embed="rId12"/>
                <a:stretch>
                  <a:fillRect l="-7692" r="-3846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AF33A6-E425-2052-D99B-B448FF125ACF}"/>
              </a:ext>
            </a:extLst>
          </p:cNvPr>
          <p:cNvCxnSpPr>
            <a:cxnSpLocks/>
          </p:cNvCxnSpPr>
          <p:nvPr/>
        </p:nvCxnSpPr>
        <p:spPr>
          <a:xfrm>
            <a:off x="5841677" y="276427"/>
            <a:ext cx="0" cy="461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99D7B4-5F72-07A3-F18F-2208CFC2D9A8}"/>
              </a:ext>
            </a:extLst>
          </p:cNvPr>
          <p:cNvSpPr txBox="1"/>
          <p:nvPr/>
        </p:nvSpPr>
        <p:spPr>
          <a:xfrm>
            <a:off x="1468727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BA19DA-476E-A8C4-F8E9-BCFB558A9DF1}"/>
              </a:ext>
            </a:extLst>
          </p:cNvPr>
          <p:cNvSpPr txBox="1"/>
          <p:nvPr/>
        </p:nvSpPr>
        <p:spPr>
          <a:xfrm>
            <a:off x="8250501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3FBB34F4-8837-883F-D14F-7C4D8A11F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714"/>
            <a:ext cx="12192000" cy="6033477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AE0A1F7-0671-4C7E-DB97-5EBFAE72FEE2}"/>
              </a:ext>
            </a:extLst>
          </p:cNvPr>
          <p:cNvSpPr/>
          <p:nvPr/>
        </p:nvSpPr>
        <p:spPr>
          <a:xfrm>
            <a:off x="378590" y="112714"/>
            <a:ext cx="1615310" cy="6114660"/>
          </a:xfrm>
          <a:prstGeom prst="ellipse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24275FE-2C9F-7D9B-8F0E-D2CCD090357C}"/>
              </a:ext>
            </a:extLst>
          </p:cNvPr>
          <p:cNvSpPr/>
          <p:nvPr/>
        </p:nvSpPr>
        <p:spPr>
          <a:xfrm>
            <a:off x="10350720" y="112714"/>
            <a:ext cx="1615309" cy="6114660"/>
          </a:xfrm>
          <a:prstGeom prst="ellipse">
            <a:avLst/>
          </a:prstGeom>
          <a:solidFill>
            <a:schemeClr val="accent2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3FBA8-3DD0-05B9-B08A-3044E14E81D6}"/>
                  </a:ext>
                </a:extLst>
              </p:cNvPr>
              <p:cNvSpPr txBox="1"/>
              <p:nvPr/>
            </p:nvSpPr>
            <p:spPr>
              <a:xfrm>
                <a:off x="889563" y="6375954"/>
                <a:ext cx="528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A53FBA8-3DD0-05B9-B08A-3044E14E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63" y="6375954"/>
                <a:ext cx="528285" cy="307777"/>
              </a:xfrm>
              <a:prstGeom prst="rect">
                <a:avLst/>
              </a:prstGeom>
              <a:blipFill>
                <a:blip r:embed="rId4"/>
                <a:stretch>
                  <a:fillRect l="-10345" r="-344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FA9D922-5BF9-F61E-123F-A93E0F75936F}"/>
                  </a:ext>
                </a:extLst>
              </p:cNvPr>
              <p:cNvSpPr txBox="1"/>
              <p:nvPr/>
            </p:nvSpPr>
            <p:spPr>
              <a:xfrm>
                <a:off x="11038294" y="6375954"/>
                <a:ext cx="6148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FA9D922-5BF9-F61E-123F-A93E0F759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294" y="6375954"/>
                <a:ext cx="614848" cy="307777"/>
              </a:xfrm>
              <a:prstGeom prst="rect">
                <a:avLst/>
              </a:prstGeom>
              <a:blipFill>
                <a:blip r:embed="rId5"/>
                <a:stretch>
                  <a:fillRect l="-8911" r="-297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47AED77-6AF9-A923-5B56-F3251638DFEB}"/>
                  </a:ext>
                </a:extLst>
              </p:cNvPr>
              <p:cNvSpPr txBox="1"/>
              <p:nvPr/>
            </p:nvSpPr>
            <p:spPr>
              <a:xfrm>
                <a:off x="684411" y="895904"/>
                <a:ext cx="3408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47AED77-6AF9-A923-5B56-F3251638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1" y="895904"/>
                <a:ext cx="340863" cy="307777"/>
              </a:xfrm>
              <a:prstGeom prst="rect">
                <a:avLst/>
              </a:prstGeom>
              <a:blipFill>
                <a:blip r:embed="rId6"/>
                <a:stretch>
                  <a:fillRect l="-8929" r="-535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836607-B1E8-C473-343D-FEE8B065C597}"/>
                  </a:ext>
                </a:extLst>
              </p:cNvPr>
              <p:cNvSpPr txBox="1"/>
              <p:nvPr/>
            </p:nvSpPr>
            <p:spPr>
              <a:xfrm>
                <a:off x="11140566" y="895904"/>
                <a:ext cx="3408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836607-B1E8-C473-343D-FEE8B065C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566" y="895904"/>
                <a:ext cx="340863" cy="307777"/>
              </a:xfrm>
              <a:prstGeom prst="rect">
                <a:avLst/>
              </a:prstGeom>
              <a:blipFill>
                <a:blip r:embed="rId7"/>
                <a:stretch>
                  <a:fillRect l="-9091" r="-545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99236C-6B47-7378-C799-507F26FCAB88}"/>
              </a:ext>
            </a:extLst>
          </p:cNvPr>
          <p:cNvCxnSpPr>
            <a:cxnSpLocks/>
          </p:cNvCxnSpPr>
          <p:nvPr/>
        </p:nvCxnSpPr>
        <p:spPr>
          <a:xfrm>
            <a:off x="1206061" y="506414"/>
            <a:ext cx="10005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8CF755-0A46-0DFF-E60F-B7B15F1DED88}"/>
                  </a:ext>
                </a:extLst>
              </p:cNvPr>
              <p:cNvSpPr txBox="1"/>
              <p:nvPr/>
            </p:nvSpPr>
            <p:spPr>
              <a:xfrm>
                <a:off x="1123280" y="112714"/>
                <a:ext cx="589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98CF755-0A46-0DFF-E60F-B7B15F1DE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80" y="112714"/>
                <a:ext cx="589136" cy="276999"/>
              </a:xfrm>
              <a:prstGeom prst="rect">
                <a:avLst/>
              </a:prstGeom>
              <a:blipFill>
                <a:blip r:embed="rId8"/>
                <a:stretch>
                  <a:fillRect l="-6186" r="-82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D989E7B-B6D5-8FB3-C002-89294FA2DAFD}"/>
                  </a:ext>
                </a:extLst>
              </p:cNvPr>
              <p:cNvSpPr txBox="1"/>
              <p:nvPr/>
            </p:nvSpPr>
            <p:spPr>
              <a:xfrm>
                <a:off x="10845998" y="112714"/>
                <a:ext cx="589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D989E7B-B6D5-8FB3-C002-89294FA2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998" y="112714"/>
                <a:ext cx="589136" cy="276999"/>
              </a:xfrm>
              <a:prstGeom prst="rect">
                <a:avLst/>
              </a:prstGeom>
              <a:blipFill>
                <a:blip r:embed="rId9"/>
                <a:stretch>
                  <a:fillRect l="-6186" r="-82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6431D41-B7B8-9009-56BC-36320AAAF1D5}"/>
                  </a:ext>
                </a:extLst>
              </p:cNvPr>
              <p:cNvSpPr txBox="1"/>
              <p:nvPr/>
            </p:nvSpPr>
            <p:spPr>
              <a:xfrm>
                <a:off x="5095595" y="56341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6431D41-B7B8-9009-56BC-36320AAA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95" y="56341"/>
                <a:ext cx="159531" cy="276999"/>
              </a:xfrm>
              <a:prstGeom prst="rect">
                <a:avLst/>
              </a:prstGeom>
              <a:blipFill>
                <a:blip r:embed="rId10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2FC7DFE-D8EE-8B54-5F36-F188D55FEFFE}"/>
              </a:ext>
            </a:extLst>
          </p:cNvPr>
          <p:cNvCxnSpPr>
            <a:cxnSpLocks/>
          </p:cNvCxnSpPr>
          <p:nvPr/>
        </p:nvCxnSpPr>
        <p:spPr>
          <a:xfrm>
            <a:off x="5175361" y="342477"/>
            <a:ext cx="0" cy="60334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9D5AEE1-23CC-62DF-E31B-4E8B0F515DC3}"/>
                  </a:ext>
                </a:extLst>
              </p:cNvPr>
              <p:cNvSpPr txBox="1"/>
              <p:nvPr/>
            </p:nvSpPr>
            <p:spPr>
              <a:xfrm>
                <a:off x="4143347" y="6447588"/>
                <a:ext cx="1904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9D5AEE1-23CC-62DF-E31B-4E8B0F515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47" y="6447588"/>
                <a:ext cx="1904496" cy="246221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18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507EF1-84DB-384C-B0E2-D362EDC13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94"/>
            <a:ext cx="12192000" cy="576951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C5AC76AF-C93A-C1FD-46B4-FFAEF943600D}"/>
              </a:ext>
            </a:extLst>
          </p:cNvPr>
          <p:cNvSpPr/>
          <p:nvPr/>
        </p:nvSpPr>
        <p:spPr>
          <a:xfrm>
            <a:off x="342900" y="93393"/>
            <a:ext cx="1631949" cy="5982677"/>
          </a:xfrm>
          <a:prstGeom prst="ellipse">
            <a:avLst/>
          </a:prstGeom>
          <a:solidFill>
            <a:srgbClr val="00B0F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2E0CE1-5DBA-246C-952D-8CB824B06457}"/>
              </a:ext>
            </a:extLst>
          </p:cNvPr>
          <p:cNvSpPr/>
          <p:nvPr/>
        </p:nvSpPr>
        <p:spPr>
          <a:xfrm>
            <a:off x="10231822" y="93393"/>
            <a:ext cx="1483928" cy="5982678"/>
          </a:xfrm>
          <a:prstGeom prst="ellipse">
            <a:avLst/>
          </a:prstGeom>
          <a:solidFill>
            <a:schemeClr val="accent2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750975-355D-EE73-9EA0-02302F37AD13}"/>
                  </a:ext>
                </a:extLst>
              </p:cNvPr>
              <p:cNvSpPr txBox="1"/>
              <p:nvPr/>
            </p:nvSpPr>
            <p:spPr>
              <a:xfrm>
                <a:off x="889563" y="6375954"/>
                <a:ext cx="5282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A750975-355D-EE73-9EA0-02302F37A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63" y="6375954"/>
                <a:ext cx="528285" cy="307777"/>
              </a:xfrm>
              <a:prstGeom prst="rect">
                <a:avLst/>
              </a:prstGeom>
              <a:blipFill>
                <a:blip r:embed="rId3"/>
                <a:stretch>
                  <a:fillRect l="-10345" r="-3448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18072E-0D22-7B60-E60E-8CB9947429D0}"/>
                  </a:ext>
                </a:extLst>
              </p:cNvPr>
              <p:cNvSpPr txBox="1"/>
              <p:nvPr/>
            </p:nvSpPr>
            <p:spPr>
              <a:xfrm>
                <a:off x="11038294" y="6375954"/>
                <a:ext cx="6148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418072E-0D22-7B60-E60E-8CB994742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294" y="6375954"/>
                <a:ext cx="614848" cy="307777"/>
              </a:xfrm>
              <a:prstGeom prst="rect">
                <a:avLst/>
              </a:prstGeom>
              <a:blipFill>
                <a:blip r:embed="rId4"/>
                <a:stretch>
                  <a:fillRect l="-8911" r="-2970"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5F839D-952F-CEC1-DC4A-06ED728F81FF}"/>
              </a:ext>
            </a:extLst>
          </p:cNvPr>
          <p:cNvCxnSpPr>
            <a:cxnSpLocks/>
          </p:cNvCxnSpPr>
          <p:nvPr/>
        </p:nvCxnSpPr>
        <p:spPr>
          <a:xfrm>
            <a:off x="1206061" y="506414"/>
            <a:ext cx="100058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1EEC4D-2EBC-7BEB-367F-039E075353EC}"/>
                  </a:ext>
                </a:extLst>
              </p:cNvPr>
              <p:cNvSpPr txBox="1"/>
              <p:nvPr/>
            </p:nvSpPr>
            <p:spPr>
              <a:xfrm>
                <a:off x="1123280" y="112714"/>
                <a:ext cx="589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C1EEC4D-2EBC-7BEB-367F-039E07535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80" y="112714"/>
                <a:ext cx="589136" cy="276999"/>
              </a:xfrm>
              <a:prstGeom prst="rect">
                <a:avLst/>
              </a:prstGeom>
              <a:blipFill>
                <a:blip r:embed="rId5"/>
                <a:stretch>
                  <a:fillRect l="-6186" r="-82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2083AC-9D51-1286-0BA0-D72386B78A46}"/>
                  </a:ext>
                </a:extLst>
              </p:cNvPr>
              <p:cNvSpPr txBox="1"/>
              <p:nvPr/>
            </p:nvSpPr>
            <p:spPr>
              <a:xfrm>
                <a:off x="10845998" y="112714"/>
                <a:ext cx="589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2083AC-9D51-1286-0BA0-D72386B78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998" y="112714"/>
                <a:ext cx="589136" cy="276999"/>
              </a:xfrm>
              <a:prstGeom prst="rect">
                <a:avLst/>
              </a:prstGeom>
              <a:blipFill>
                <a:blip r:embed="rId6"/>
                <a:stretch>
                  <a:fillRect l="-6186" r="-824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8166B1C-BE45-89E8-E51F-29CB606FDFA9}"/>
                  </a:ext>
                </a:extLst>
              </p:cNvPr>
              <p:cNvSpPr txBox="1"/>
              <p:nvPr/>
            </p:nvSpPr>
            <p:spPr>
              <a:xfrm>
                <a:off x="5095595" y="56341"/>
                <a:ext cx="159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8166B1C-BE45-89E8-E51F-29CB606F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95" y="56341"/>
                <a:ext cx="159531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ABA38A6-C0D1-E881-0AB4-5A9569DC8335}"/>
                  </a:ext>
                </a:extLst>
              </p:cNvPr>
              <p:cNvSpPr txBox="1"/>
              <p:nvPr/>
            </p:nvSpPr>
            <p:spPr>
              <a:xfrm>
                <a:off x="4143347" y="6447588"/>
                <a:ext cx="19044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ABA38A6-C0D1-E881-0AB4-5A9569DC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47" y="6447588"/>
                <a:ext cx="1904496" cy="246221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D81FFC1-EF27-B0ED-DC7E-46868893A7D0}"/>
              </a:ext>
            </a:extLst>
          </p:cNvPr>
          <p:cNvCxnSpPr>
            <a:cxnSpLocks/>
          </p:cNvCxnSpPr>
          <p:nvPr/>
        </p:nvCxnSpPr>
        <p:spPr>
          <a:xfrm>
            <a:off x="5175361" y="342477"/>
            <a:ext cx="0" cy="60334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958629-5005-7D7C-0D5A-3BBCEF70E54E}"/>
                  </a:ext>
                </a:extLst>
              </p:cNvPr>
              <p:cNvSpPr txBox="1"/>
              <p:nvPr/>
            </p:nvSpPr>
            <p:spPr>
              <a:xfrm>
                <a:off x="684411" y="895904"/>
                <a:ext cx="3408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5958629-5005-7D7C-0D5A-3BBCEF70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1" y="895904"/>
                <a:ext cx="340863" cy="307777"/>
              </a:xfrm>
              <a:prstGeom prst="rect">
                <a:avLst/>
              </a:prstGeom>
              <a:blipFill>
                <a:blip r:embed="rId9"/>
                <a:stretch>
                  <a:fillRect l="-8929" r="-5357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B16699-7645-9950-1400-E99B03A22578}"/>
                  </a:ext>
                </a:extLst>
              </p:cNvPr>
              <p:cNvSpPr txBox="1"/>
              <p:nvPr/>
            </p:nvSpPr>
            <p:spPr>
              <a:xfrm>
                <a:off x="11140566" y="895904"/>
                <a:ext cx="3408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EB16699-7645-9950-1400-E99B03A22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566" y="895904"/>
                <a:ext cx="340863" cy="307777"/>
              </a:xfrm>
              <a:prstGeom prst="rect">
                <a:avLst/>
              </a:prstGeom>
              <a:blipFill>
                <a:blip r:embed="rId10"/>
                <a:stretch>
                  <a:fillRect l="-9091" r="-5455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1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59</Words>
  <Application>Microsoft Office PowerPoint</Application>
  <PresentationFormat>宽屏</PresentationFormat>
  <Paragraphs>30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4</cp:revision>
  <dcterms:created xsi:type="dcterms:W3CDTF">2025-10-28T05:36:18Z</dcterms:created>
  <dcterms:modified xsi:type="dcterms:W3CDTF">2025-10-29T02:40:46Z</dcterms:modified>
</cp:coreProperties>
</file>