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2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505029D7-C739-9170-8D4B-770B7EDC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85" y="2511807"/>
            <a:ext cx="1080000" cy="1080000"/>
          </a:xfrm>
          <a:prstGeom prst="rect">
            <a:avLst/>
          </a:prstGeom>
        </p:spPr>
      </p:pic>
      <p:pic>
        <p:nvPicPr>
          <p:cNvPr id="5" name="图片 4" descr="棕色的小动物&#10;&#10;AI 生成的内容可能不正确。">
            <a:extLst>
              <a:ext uri="{FF2B5EF4-FFF2-40B4-BE49-F238E27FC236}">
                <a16:creationId xmlns:a16="http://schemas.microsoft.com/office/drawing/2014/main" id="{8F5D37BE-A46F-57C0-3A7C-D681256E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4" y="2511807"/>
            <a:ext cx="1080000" cy="1080000"/>
          </a:xfrm>
          <a:prstGeom prst="rect">
            <a:avLst/>
          </a:prstGeom>
        </p:spPr>
      </p:pic>
      <p:pic>
        <p:nvPicPr>
          <p:cNvPr id="6" name="图片 5" descr="狗张着嘴的动物&#10;&#10;AI 生成的内容可能不正确。">
            <a:extLst>
              <a:ext uri="{FF2B5EF4-FFF2-40B4-BE49-F238E27FC236}">
                <a16:creationId xmlns:a16="http://schemas.microsoft.com/office/drawing/2014/main" id="{5A7400D5-93A5-99CB-6E4A-B14A9516E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23" y="2511807"/>
            <a:ext cx="1080000" cy="1080000"/>
          </a:xfrm>
          <a:prstGeom prst="rect">
            <a:avLst/>
          </a:prstGeom>
        </p:spPr>
      </p:pic>
      <p:pic>
        <p:nvPicPr>
          <p:cNvPr id="7" name="图片 6" descr="棕色的动物&#10;&#10;AI 生成的内容可能不正确。">
            <a:extLst>
              <a:ext uri="{FF2B5EF4-FFF2-40B4-BE49-F238E27FC236}">
                <a16:creationId xmlns:a16="http://schemas.microsoft.com/office/drawing/2014/main" id="{019D214B-DE01-89B4-D364-26ACF8464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42" y="2511807"/>
            <a:ext cx="1080000" cy="1080000"/>
          </a:xfrm>
          <a:prstGeom prst="rect">
            <a:avLst/>
          </a:prstGeom>
        </p:spPr>
      </p:pic>
      <p:pic>
        <p:nvPicPr>
          <p:cNvPr id="8" name="图片 7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B985E133-EEC7-B381-33F4-28304F404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1" y="2511807"/>
            <a:ext cx="1080000" cy="1080000"/>
          </a:xfrm>
          <a:prstGeom prst="rect">
            <a:avLst/>
          </a:prstGeom>
        </p:spPr>
      </p:pic>
      <p:pic>
        <p:nvPicPr>
          <p:cNvPr id="9" name="图片 8" descr="绿色的叶子&#10;&#10;AI 生成的内容可能不正确。">
            <a:extLst>
              <a:ext uri="{FF2B5EF4-FFF2-40B4-BE49-F238E27FC236}">
                <a16:creationId xmlns:a16="http://schemas.microsoft.com/office/drawing/2014/main" id="{23DCCEEC-E23E-CCEF-86FD-959242DEA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80" y="2511807"/>
            <a:ext cx="1080000" cy="1080000"/>
          </a:xfrm>
          <a:prstGeom prst="rect">
            <a:avLst/>
          </a:prstGeom>
        </p:spPr>
      </p:pic>
      <p:pic>
        <p:nvPicPr>
          <p:cNvPr id="10" name="图片 9" descr="背景图案&#10;&#10;AI 生成的内容可能不正确。">
            <a:extLst>
              <a:ext uri="{FF2B5EF4-FFF2-40B4-BE49-F238E27FC236}">
                <a16:creationId xmlns:a16="http://schemas.microsoft.com/office/drawing/2014/main" id="{3EF00C45-4DC8-BAD0-79DB-834F04331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499" y="2511807"/>
            <a:ext cx="1080000" cy="1080000"/>
          </a:xfrm>
          <a:prstGeom prst="rect">
            <a:avLst/>
          </a:prstGeom>
        </p:spPr>
      </p:pic>
      <p:pic>
        <p:nvPicPr>
          <p:cNvPr id="11" name="图片 10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BC8D1ABE-E4A7-15F8-7606-3943CB65A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618" y="2521722"/>
            <a:ext cx="1080000" cy="1080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692B8-3E35-EE2E-B989-64D83309F1E0}"/>
              </a:ext>
            </a:extLst>
          </p:cNvPr>
          <p:cNvCxnSpPr>
            <a:cxnSpLocks/>
          </p:cNvCxnSpPr>
          <p:nvPr/>
        </p:nvCxnSpPr>
        <p:spPr>
          <a:xfrm rot="8100000">
            <a:off x="6288336" y="1197684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0D074-24FE-C3CD-A58B-3D6BC440C57C}"/>
              </a:ext>
            </a:extLst>
          </p:cNvPr>
          <p:cNvSpPr txBox="1"/>
          <p:nvPr/>
        </p:nvSpPr>
        <p:spPr>
          <a:xfrm>
            <a:off x="8850359" y="18971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PF-ODE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7CE9E2-65B9-D205-7CED-820430A7F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3914983" y="2596195"/>
            <a:ext cx="1669367" cy="8113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7ADCF8-B482-1433-8766-382B86A19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395474" y="2573114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/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blipFill>
                <a:blip r:embed="rId12"/>
                <a:stretch>
                  <a:fillRect l="-10204" r="-510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/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blipFill>
                <a:blip r:embed="rId13"/>
                <a:stretch>
                  <a:fillRect l="-12048" r="-722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/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blipFill>
                <a:blip r:embed="rId14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/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blipFill>
                <a:blip r:embed="rId15"/>
                <a:stretch>
                  <a:fillRect l="-8333" r="-104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A549907E-5CBC-303B-640D-643D8CB4BCF3}"/>
              </a:ext>
            </a:extLst>
          </p:cNvPr>
          <p:cNvSpPr/>
          <p:nvPr/>
        </p:nvSpPr>
        <p:spPr>
          <a:xfrm>
            <a:off x="1336198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78EFCC7-BC70-ECB3-928B-4890EB55AE5B}"/>
              </a:ext>
            </a:extLst>
          </p:cNvPr>
          <p:cNvSpPr/>
          <p:nvPr/>
        </p:nvSpPr>
        <p:spPr>
          <a:xfrm>
            <a:off x="12380499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6919B4-6C72-BA19-B2C8-2DDDA4F90620}"/>
              </a:ext>
            </a:extLst>
          </p:cNvPr>
          <p:cNvSpPr/>
          <p:nvPr/>
        </p:nvSpPr>
        <p:spPr>
          <a:xfrm>
            <a:off x="10085934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0C8D91A-ECD1-24BD-57AC-8B87B1F8C96C}"/>
              </a:ext>
            </a:extLst>
          </p:cNvPr>
          <p:cNvSpPr/>
          <p:nvPr/>
        </p:nvSpPr>
        <p:spPr>
          <a:xfrm>
            <a:off x="780387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F2B85B1-146B-70F0-A6E6-F8E0A2B9DE33}"/>
              </a:ext>
            </a:extLst>
          </p:cNvPr>
          <p:cNvSpPr/>
          <p:nvPr/>
        </p:nvSpPr>
        <p:spPr>
          <a:xfrm>
            <a:off x="4945436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1ADFF85-7CB6-3601-9A8D-E30F1022C166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16200000" flipV="1">
            <a:off x="6417857" y="2965263"/>
            <a:ext cx="12700" cy="2858441"/>
          </a:xfrm>
          <a:prstGeom prst="curvedConnector3">
            <a:avLst>
              <a:gd name="adj1" fmla="val 4462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8D6B214-48E0-4B92-F084-F5C6D3C1E5D9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rot="5400000">
            <a:off x="7537286" y="1919582"/>
            <a:ext cx="12653" cy="5109951"/>
          </a:xfrm>
          <a:prstGeom prst="curvedConnector3">
            <a:avLst>
              <a:gd name="adj1" fmla="val 424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2AA4892-4378-E108-F237-6817A728C41C}"/>
              </a:ext>
            </a:extLst>
          </p:cNvPr>
          <p:cNvCxnSpPr>
            <a:cxnSpLocks/>
            <a:stCxn id="24" idx="3"/>
            <a:endCxn id="27" idx="5"/>
          </p:cNvCxnSpPr>
          <p:nvPr/>
        </p:nvCxnSpPr>
        <p:spPr>
          <a:xfrm rot="5400000">
            <a:off x="8706168" y="781247"/>
            <a:ext cx="12700" cy="7373969"/>
          </a:xfrm>
          <a:prstGeom prst="curvedConnector3">
            <a:avLst>
              <a:gd name="adj1" fmla="val 921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BE21CD5-A95C-6FCC-B6B8-B2C4C9DBFCCB}"/>
              </a:ext>
            </a:extLst>
          </p:cNvPr>
          <p:cNvCxnSpPr>
            <a:cxnSpLocks/>
            <a:stCxn id="23" idx="3"/>
            <a:endCxn id="27" idx="5"/>
          </p:cNvCxnSpPr>
          <p:nvPr/>
        </p:nvCxnSpPr>
        <p:spPr>
          <a:xfrm rot="5400000">
            <a:off x="9196912" y="290503"/>
            <a:ext cx="12700" cy="8355457"/>
          </a:xfrm>
          <a:prstGeom prst="curvedConnector3">
            <a:avLst>
              <a:gd name="adj1" fmla="val 1313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/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blipFill>
                <a:blip r:embed="rId16"/>
                <a:stretch>
                  <a:fillRect l="-764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/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blipFill>
                <a:blip r:embed="rId17"/>
                <a:stretch>
                  <a:fillRect l="-7602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/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blipFill>
                <a:blip r:embed="rId18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/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blipFill>
                <a:blip r:embed="rId19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/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/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/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/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E05E9ABB-291B-7231-1EAC-1FB1BEEC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4" y="198868"/>
            <a:ext cx="1625138" cy="1625138"/>
          </a:xfrm>
          <a:prstGeom prst="rect">
            <a:avLst/>
          </a:prstGeom>
        </p:spPr>
      </p:pic>
      <p:pic>
        <p:nvPicPr>
          <p:cNvPr id="5" name="图片 4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CFB5D995-9381-0A26-FDB1-77542A1A5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3292749"/>
            <a:ext cx="1625137" cy="1625137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9F7FCBC6-EEB7-A932-A505-9C33911CBCBE}"/>
              </a:ext>
            </a:extLst>
          </p:cNvPr>
          <p:cNvSpPr/>
          <p:nvPr/>
        </p:nvSpPr>
        <p:spPr>
          <a:xfrm rot="5400000">
            <a:off x="7539424" y="3683055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BAEC7C7A-C498-65F9-BEC8-B78439200DBA}"/>
              </a:ext>
            </a:extLst>
          </p:cNvPr>
          <p:cNvSpPr/>
          <p:nvPr/>
        </p:nvSpPr>
        <p:spPr>
          <a:xfrm rot="5400000" flipV="1">
            <a:off x="8378899" y="3683054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棕色的小动物&#10;&#10;AI 生成的内容可能不正确。">
            <a:extLst>
              <a:ext uri="{FF2B5EF4-FFF2-40B4-BE49-F238E27FC236}">
                <a16:creationId xmlns:a16="http://schemas.microsoft.com/office/drawing/2014/main" id="{4C592AA0-4DC6-B186-A0AA-E168354FA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3292749"/>
            <a:ext cx="1625138" cy="1625138"/>
          </a:xfrm>
          <a:prstGeom prst="rect">
            <a:avLst/>
          </a:prstGeom>
        </p:spPr>
      </p:pic>
      <p:sp>
        <p:nvSpPr>
          <p:cNvPr id="9" name="梯形 8">
            <a:extLst>
              <a:ext uri="{FF2B5EF4-FFF2-40B4-BE49-F238E27FC236}">
                <a16:creationId xmlns:a16="http://schemas.microsoft.com/office/drawing/2014/main" id="{D72620D4-8040-AFDD-6C43-C807AEEDE759}"/>
              </a:ext>
            </a:extLst>
          </p:cNvPr>
          <p:cNvSpPr/>
          <p:nvPr/>
        </p:nvSpPr>
        <p:spPr>
          <a:xfrm rot="5400000">
            <a:off x="15044265" y="207045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09F41E0-29D3-A62D-14F8-410A628D9B0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34192" y="1011437"/>
            <a:ext cx="2100376" cy="8926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8A5BEAF-3332-6B16-E001-9FBEB8A98279}"/>
              </a:ext>
            </a:extLst>
          </p:cNvPr>
          <p:cNvCxnSpPr>
            <a:cxnSpLocks/>
          </p:cNvCxnSpPr>
          <p:nvPr/>
        </p:nvCxnSpPr>
        <p:spPr>
          <a:xfrm flipV="1">
            <a:off x="13361099" y="3104411"/>
            <a:ext cx="2073469" cy="6814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44AB58-C2FA-EEC9-7BCB-964CF9400AF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717655" y="4102793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B18E08-3792-DAB5-4D15-F860E3104E4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9608678" y="4102792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1553ED62-8D0C-7F03-FB27-47D014F13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6799585"/>
            <a:ext cx="1625137" cy="1625137"/>
          </a:xfrm>
          <a:prstGeom prst="rect">
            <a:avLst/>
          </a:prstGeom>
        </p:spPr>
      </p:pic>
      <p:sp>
        <p:nvSpPr>
          <p:cNvPr id="27" name="梯形 26">
            <a:extLst>
              <a:ext uri="{FF2B5EF4-FFF2-40B4-BE49-F238E27FC236}">
                <a16:creationId xmlns:a16="http://schemas.microsoft.com/office/drawing/2014/main" id="{F0A0D76D-D7F2-0048-F258-DA6DB8A50EDE}"/>
              </a:ext>
            </a:extLst>
          </p:cNvPr>
          <p:cNvSpPr/>
          <p:nvPr/>
        </p:nvSpPr>
        <p:spPr>
          <a:xfrm rot="5400000">
            <a:off x="7539424" y="7189891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7D91D023-3C13-2B52-E17F-D8330E71798D}"/>
              </a:ext>
            </a:extLst>
          </p:cNvPr>
          <p:cNvSpPr/>
          <p:nvPr/>
        </p:nvSpPr>
        <p:spPr>
          <a:xfrm rot="5400000" flipV="1">
            <a:off x="8378899" y="718989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棕色的小动物&#10;&#10;AI 生成的内容可能不正确。">
            <a:extLst>
              <a:ext uri="{FF2B5EF4-FFF2-40B4-BE49-F238E27FC236}">
                <a16:creationId xmlns:a16="http://schemas.microsoft.com/office/drawing/2014/main" id="{F13F6DAB-0D14-2837-DFAE-30F085F82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6799585"/>
            <a:ext cx="1625138" cy="1625138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597269-0288-EB32-32DE-8BE83EF2935A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717655" y="7609629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88049D-CD8A-DE97-73EE-4CB387822E38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9608678" y="7609628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9D51EC8-CF91-B3B5-1746-E209E45020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7978984" y="-1249891"/>
            <a:ext cx="1468743" cy="76165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62B9469-F216-66FA-E899-B3341A8BCD4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7772507" y="2050468"/>
            <a:ext cx="1881698" cy="7616537"/>
          </a:xfrm>
          <a:prstGeom prst="bentConnector3">
            <a:avLst>
              <a:gd name="adj1" fmla="val 579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/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/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100682D0-4448-494A-6DDB-8B2C04999DF1}"/>
              </a:ext>
            </a:extLst>
          </p:cNvPr>
          <p:cNvSpPr txBox="1"/>
          <p:nvPr/>
        </p:nvSpPr>
        <p:spPr>
          <a:xfrm>
            <a:off x="7795660" y="4926574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/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/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339F7B3F-F756-A65D-9672-860C18152FCC}"/>
              </a:ext>
            </a:extLst>
          </p:cNvPr>
          <p:cNvSpPr txBox="1"/>
          <p:nvPr/>
        </p:nvSpPr>
        <p:spPr>
          <a:xfrm>
            <a:off x="6561227" y="1924688"/>
            <a:ext cx="441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F169FA-0C2E-159A-FFE6-DBE143C39154}"/>
              </a:ext>
            </a:extLst>
          </p:cNvPr>
          <p:cNvSpPr txBox="1"/>
          <p:nvPr/>
        </p:nvSpPr>
        <p:spPr>
          <a:xfrm>
            <a:off x="7723033" y="8476318"/>
            <a:ext cx="268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/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/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/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08CCC5EE-DC0C-9264-5DAE-519578EC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54" y="7609627"/>
            <a:ext cx="523220" cy="523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/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/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782C0160-582E-0139-F38F-78C5BEF36764}"/>
              </a:ext>
            </a:extLst>
          </p:cNvPr>
          <p:cNvSpPr txBox="1"/>
          <p:nvPr/>
        </p:nvSpPr>
        <p:spPr>
          <a:xfrm>
            <a:off x="16247136" y="1300785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25F2AC-2E67-3F07-6254-45871DD4B25D}"/>
              </a:ext>
            </a:extLst>
          </p:cNvPr>
          <p:cNvSpPr txBox="1"/>
          <p:nvPr/>
        </p:nvSpPr>
        <p:spPr>
          <a:xfrm>
            <a:off x="17198389" y="2228577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63FB69-BE46-D8AF-AE61-4A1392624C3B}"/>
              </a:ext>
            </a:extLst>
          </p:cNvPr>
          <p:cNvCxnSpPr>
            <a:cxnSpLocks/>
            <a:stCxn id="9" idx="0"/>
            <a:endCxn id="59" idx="1"/>
          </p:cNvCxnSpPr>
          <p:nvPr/>
        </p:nvCxnSpPr>
        <p:spPr>
          <a:xfrm flipV="1">
            <a:off x="16274044" y="2490187"/>
            <a:ext cx="9243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66D4CCC-C7B1-79F9-776B-B0D4B934EAFC}"/>
              </a:ext>
            </a:extLst>
          </p:cNvPr>
          <p:cNvCxnSpPr>
            <a:cxnSpLocks/>
          </p:cNvCxnSpPr>
          <p:nvPr/>
        </p:nvCxnSpPr>
        <p:spPr>
          <a:xfrm>
            <a:off x="13361099" y="4357410"/>
            <a:ext cx="2493207" cy="1217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1754E523-2498-B169-A9CF-0541E2D8231D}"/>
              </a:ext>
            </a:extLst>
          </p:cNvPr>
          <p:cNvCxnSpPr>
            <a:cxnSpLocks/>
          </p:cNvCxnSpPr>
          <p:nvPr/>
        </p:nvCxnSpPr>
        <p:spPr>
          <a:xfrm flipV="1">
            <a:off x="13361099" y="6270613"/>
            <a:ext cx="2493207" cy="1100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B189CC8-0DD1-A741-7231-E89C8A2074F5}"/>
              </a:ext>
            </a:extLst>
          </p:cNvPr>
          <p:cNvSpPr txBox="1"/>
          <p:nvPr/>
        </p:nvSpPr>
        <p:spPr>
          <a:xfrm>
            <a:off x="16304359" y="5313229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/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7DD46EF5-9447-AE4A-E713-D93C2FCDAD6D}"/>
              </a:ext>
            </a:extLst>
          </p:cNvPr>
          <p:cNvSpPr txBox="1"/>
          <p:nvPr/>
        </p:nvSpPr>
        <p:spPr>
          <a:xfrm>
            <a:off x="7494677" y="5620774"/>
            <a:ext cx="441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F74D06-55D1-01DD-AD6C-11F49890D963}"/>
              </a:ext>
            </a:extLst>
          </p:cNvPr>
          <p:cNvCxnSpPr>
            <a:cxnSpLocks/>
          </p:cNvCxnSpPr>
          <p:nvPr/>
        </p:nvCxnSpPr>
        <p:spPr>
          <a:xfrm flipV="1">
            <a:off x="3548063" y="2179178"/>
            <a:ext cx="1280311" cy="59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CF087F-C6DB-AAF6-9E41-18B7C59275BF}"/>
              </a:ext>
            </a:extLst>
          </p:cNvPr>
          <p:cNvCxnSpPr>
            <a:cxnSpLocks/>
          </p:cNvCxnSpPr>
          <p:nvPr/>
        </p:nvCxnSpPr>
        <p:spPr>
          <a:xfrm>
            <a:off x="4828374" y="2177575"/>
            <a:ext cx="863125" cy="463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E4497B-FA62-6313-1E45-E6E0B4B23F51}"/>
              </a:ext>
            </a:extLst>
          </p:cNvPr>
          <p:cNvCxnSpPr>
            <a:cxnSpLocks/>
          </p:cNvCxnSpPr>
          <p:nvPr/>
        </p:nvCxnSpPr>
        <p:spPr>
          <a:xfrm flipV="1">
            <a:off x="5691499" y="2042445"/>
            <a:ext cx="717847" cy="59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C57D9F-8983-2D57-AFE7-C9EF51B9135B}"/>
              </a:ext>
            </a:extLst>
          </p:cNvPr>
          <p:cNvCxnSpPr>
            <a:cxnSpLocks/>
          </p:cNvCxnSpPr>
          <p:nvPr/>
        </p:nvCxnSpPr>
        <p:spPr>
          <a:xfrm flipV="1">
            <a:off x="6409346" y="1119499"/>
            <a:ext cx="324740" cy="92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85DCA9-9183-E2E0-89F6-936D307C8AD6}"/>
              </a:ext>
            </a:extLst>
          </p:cNvPr>
          <p:cNvCxnSpPr>
            <a:cxnSpLocks/>
          </p:cNvCxnSpPr>
          <p:nvPr/>
        </p:nvCxnSpPr>
        <p:spPr>
          <a:xfrm>
            <a:off x="6734086" y="1220624"/>
            <a:ext cx="1232019" cy="360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DDBA49-8453-97CD-91BF-9E1357AB71DB}"/>
              </a:ext>
            </a:extLst>
          </p:cNvPr>
          <p:cNvCxnSpPr>
            <a:cxnSpLocks/>
          </p:cNvCxnSpPr>
          <p:nvPr/>
        </p:nvCxnSpPr>
        <p:spPr>
          <a:xfrm flipV="1">
            <a:off x="7966105" y="1170062"/>
            <a:ext cx="717847" cy="46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8FB76E-1F3A-9267-0FA5-EED2134C7B2A}"/>
              </a:ext>
            </a:extLst>
          </p:cNvPr>
          <p:cNvCxnSpPr>
            <a:cxnSpLocks/>
          </p:cNvCxnSpPr>
          <p:nvPr/>
        </p:nvCxnSpPr>
        <p:spPr>
          <a:xfrm>
            <a:off x="8683952" y="1220624"/>
            <a:ext cx="1365902" cy="599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6057F9-9AA6-1341-AADA-C44228ED680E}"/>
              </a:ext>
            </a:extLst>
          </p:cNvPr>
          <p:cNvCxnSpPr>
            <a:cxnSpLocks/>
          </p:cNvCxnSpPr>
          <p:nvPr/>
        </p:nvCxnSpPr>
        <p:spPr>
          <a:xfrm>
            <a:off x="10081915" y="1811708"/>
            <a:ext cx="1019072" cy="11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6EF7E71-3ED8-3184-245B-489E762A7A3B}"/>
              </a:ext>
            </a:extLst>
          </p:cNvPr>
          <p:cNvCxnSpPr>
            <a:cxnSpLocks/>
          </p:cNvCxnSpPr>
          <p:nvPr/>
        </p:nvCxnSpPr>
        <p:spPr>
          <a:xfrm>
            <a:off x="11100987" y="1945237"/>
            <a:ext cx="752030" cy="46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993575-FCDA-4CBD-7E07-F148613F38CF}"/>
              </a:ext>
            </a:extLst>
          </p:cNvPr>
          <p:cNvCxnSpPr>
            <a:cxnSpLocks/>
          </p:cNvCxnSpPr>
          <p:nvPr/>
        </p:nvCxnSpPr>
        <p:spPr>
          <a:xfrm flipV="1">
            <a:off x="11853017" y="1901439"/>
            <a:ext cx="717847" cy="46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0B3303-C631-BCC9-9101-C10F2F15F368}"/>
              </a:ext>
            </a:extLst>
          </p:cNvPr>
          <p:cNvCxnSpPr>
            <a:cxnSpLocks/>
          </p:cNvCxnSpPr>
          <p:nvPr/>
        </p:nvCxnSpPr>
        <p:spPr>
          <a:xfrm>
            <a:off x="12605047" y="1901439"/>
            <a:ext cx="1197836" cy="50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37D8B2-A4FD-63F1-3873-F9AF71FEB4F5}"/>
              </a:ext>
            </a:extLst>
          </p:cNvPr>
          <p:cNvCxnSpPr>
            <a:cxnSpLocks/>
          </p:cNvCxnSpPr>
          <p:nvPr/>
        </p:nvCxnSpPr>
        <p:spPr>
          <a:xfrm flipV="1">
            <a:off x="13837066" y="1922804"/>
            <a:ext cx="1690642" cy="485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EFAACC-078A-EF86-C904-FD05D5AD8123}"/>
              </a:ext>
            </a:extLst>
          </p:cNvPr>
          <p:cNvSpPr/>
          <p:nvPr/>
        </p:nvSpPr>
        <p:spPr>
          <a:xfrm>
            <a:off x="445061" y="2190666"/>
            <a:ext cx="20731795" cy="234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8F5028-64D0-CDDC-DC4E-232220F22303}"/>
              </a:ext>
            </a:extLst>
          </p:cNvPr>
          <p:cNvSpPr txBox="1"/>
          <p:nvPr/>
        </p:nvSpPr>
        <p:spPr>
          <a:xfrm>
            <a:off x="2064023" y="1443323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Solver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BA5DF9-3DCE-3B80-89E5-B40256BF6495}"/>
              </a:ext>
            </a:extLst>
          </p:cNvPr>
          <p:cNvSpPr txBox="1"/>
          <p:nvPr/>
        </p:nvSpPr>
        <p:spPr>
          <a:xfrm>
            <a:off x="9119311" y="1437693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AFBC1-AF79-F362-B87C-EC90CA033C80}"/>
              </a:ext>
            </a:extLst>
          </p:cNvPr>
          <p:cNvSpPr txBox="1"/>
          <p:nvPr/>
        </p:nvSpPr>
        <p:spPr>
          <a:xfrm>
            <a:off x="17233860" y="14376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F9DB6-FAE1-EF82-9964-3238D309455D}"/>
              </a:ext>
            </a:extLst>
          </p:cNvPr>
          <p:cNvSpPr txBox="1"/>
          <p:nvPr/>
        </p:nvSpPr>
        <p:spPr>
          <a:xfrm>
            <a:off x="978905" y="2798005"/>
            <a:ext cx="4794902" cy="418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Pseudo-Numerical Methods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PLMS,  PRK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ODE Solver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DPM-Solver++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D54E5-D757-AD2A-9943-93B9B50B022D}"/>
              </a:ext>
            </a:extLst>
          </p:cNvPr>
          <p:cNvSpPr/>
          <p:nvPr/>
        </p:nvSpPr>
        <p:spPr>
          <a:xfrm>
            <a:off x="445061" y="1295401"/>
            <a:ext cx="6460564" cy="7019924"/>
          </a:xfrm>
          <a:prstGeom prst="rect">
            <a:avLst/>
          </a:prstGeom>
          <a:solidFill>
            <a:schemeClr val="tx2">
              <a:lumMod val="10000"/>
              <a:lumOff val="9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382D47-69A1-2B4B-4E3D-64335235BC5B}"/>
              </a:ext>
            </a:extLst>
          </p:cNvPr>
          <p:cNvSpPr/>
          <p:nvPr/>
        </p:nvSpPr>
        <p:spPr>
          <a:xfrm>
            <a:off x="2872409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5B4972-027D-72CE-7313-6C9AF3280591}"/>
              </a:ext>
            </a:extLst>
          </p:cNvPr>
          <p:cNvSpPr/>
          <p:nvPr/>
        </p:nvSpPr>
        <p:spPr>
          <a:xfrm>
            <a:off x="1050284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474EF1-510E-CA68-AD93-522F774FA228}"/>
              </a:ext>
            </a:extLst>
          </p:cNvPr>
          <p:cNvSpPr/>
          <p:nvPr/>
        </p:nvSpPr>
        <p:spPr>
          <a:xfrm>
            <a:off x="1816210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D24A0D-46E2-157B-3527-C223BFFE5539}"/>
              </a:ext>
            </a:extLst>
          </p:cNvPr>
          <p:cNvSpPr/>
          <p:nvPr/>
        </p:nvSpPr>
        <p:spPr>
          <a:xfrm>
            <a:off x="7191375" y="1295400"/>
            <a:ext cx="13985481" cy="7019924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2EE8E-C5A8-6BEA-41A6-3AAC1E81F00C}"/>
              </a:ext>
            </a:extLst>
          </p:cNvPr>
          <p:cNvSpPr txBox="1"/>
          <p:nvPr/>
        </p:nvSpPr>
        <p:spPr>
          <a:xfrm>
            <a:off x="8152434" y="2798005"/>
            <a:ext cx="5294655" cy="5288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Trajectory Distillation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 Sampling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Distillation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Matching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Distillation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AAFDC3-BAB4-2555-6892-2F007427520A}"/>
              </a:ext>
            </a:extLst>
          </p:cNvPr>
          <p:cNvSpPr txBox="1"/>
          <p:nvPr/>
        </p:nvSpPr>
        <p:spPr>
          <a:xfrm>
            <a:off x="15021644" y="2798005"/>
            <a:ext cx="5775812" cy="32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more optimal trajectory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Matching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 Flow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InstraFlow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A8C10B-BD5F-E34E-93D7-ABCBD6DB9C3F}"/>
              </a:ext>
            </a:extLst>
          </p:cNvPr>
          <p:cNvSpPr txBox="1"/>
          <p:nvPr/>
        </p:nvSpPr>
        <p:spPr>
          <a:xfrm>
            <a:off x="2214563" y="8379504"/>
            <a:ext cx="23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Training-Free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41A4E2-A663-8A7A-96E2-1D5DF51531F8}"/>
              </a:ext>
            </a:extLst>
          </p:cNvPr>
          <p:cNvSpPr txBox="1"/>
          <p:nvPr/>
        </p:nvSpPr>
        <p:spPr>
          <a:xfrm>
            <a:off x="12983257" y="8379504"/>
            <a:ext cx="255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2DF95B-AB23-9986-B33B-6F409F563E91}"/>
              </a:ext>
            </a:extLst>
          </p:cNvPr>
          <p:cNvSpPr txBox="1"/>
          <p:nvPr/>
        </p:nvSpPr>
        <p:spPr>
          <a:xfrm>
            <a:off x="7186464" y="327810"/>
            <a:ext cx="6260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Sampling for Diffusion Model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59A25C3E-7C77-339E-7341-BA88112EAE4B}"/>
              </a:ext>
            </a:extLst>
          </p:cNvPr>
          <p:cNvSpPr/>
          <p:nvPr/>
        </p:nvSpPr>
        <p:spPr>
          <a:xfrm>
            <a:off x="3061507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D40CCFD-B332-93F6-8EB9-67C302350F5F}"/>
              </a:ext>
            </a:extLst>
          </p:cNvPr>
          <p:cNvSpPr/>
          <p:nvPr/>
        </p:nvSpPr>
        <p:spPr>
          <a:xfrm>
            <a:off x="4914521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D591BEA-AB4E-783E-9355-E6B380AB08E1}"/>
              </a:ext>
            </a:extLst>
          </p:cNvPr>
          <p:cNvSpPr/>
          <p:nvPr/>
        </p:nvSpPr>
        <p:spPr>
          <a:xfrm>
            <a:off x="6758990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7FE207D-CDFA-13B6-10AE-1409DE52D021}"/>
              </a:ext>
            </a:extLst>
          </p:cNvPr>
          <p:cNvSpPr/>
          <p:nvPr/>
        </p:nvSpPr>
        <p:spPr>
          <a:xfrm>
            <a:off x="8594913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CDA890-7B76-209A-6CA0-53568B1FF3F5}"/>
                  </a:ext>
                </a:extLst>
              </p:cNvPr>
              <p:cNvSpPr txBox="1"/>
              <p:nvPr/>
            </p:nvSpPr>
            <p:spPr>
              <a:xfrm>
                <a:off x="2535943" y="1407389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CDA890-7B76-209A-6CA0-53568B1FF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1407389"/>
                <a:ext cx="4294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724709-2E4F-B91F-EB36-306219B7B7E5}"/>
                  </a:ext>
                </a:extLst>
              </p:cNvPr>
              <p:cNvSpPr txBox="1"/>
              <p:nvPr/>
            </p:nvSpPr>
            <p:spPr>
              <a:xfrm>
                <a:off x="4380058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724709-2E4F-B91F-EB36-306219B7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58" y="1407388"/>
                <a:ext cx="4294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22ABCB-5595-6DEB-127B-46142EA44628}"/>
                  </a:ext>
                </a:extLst>
              </p:cNvPr>
              <p:cNvSpPr txBox="1"/>
              <p:nvPr/>
            </p:nvSpPr>
            <p:spPr>
              <a:xfrm>
                <a:off x="6227186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22ABCB-5595-6DEB-127B-46142EA4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86" y="1407388"/>
                <a:ext cx="42941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652EE3-3BF1-888F-B126-AAFB1CFC7224}"/>
                  </a:ext>
                </a:extLst>
              </p:cNvPr>
              <p:cNvSpPr txBox="1"/>
              <p:nvPr/>
            </p:nvSpPr>
            <p:spPr>
              <a:xfrm>
                <a:off x="8088153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652EE3-3BF1-888F-B126-AAFB1CFC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53" y="1407388"/>
                <a:ext cx="42941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91CF1B92-18FB-6BC2-EA0A-E504E4FFAD66}"/>
              </a:ext>
            </a:extLst>
          </p:cNvPr>
          <p:cNvSpPr/>
          <p:nvPr/>
        </p:nvSpPr>
        <p:spPr>
          <a:xfrm>
            <a:off x="10474684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721C514-526D-00E8-A66A-98546C8278E3}"/>
              </a:ext>
            </a:extLst>
          </p:cNvPr>
          <p:cNvSpPr/>
          <p:nvPr/>
        </p:nvSpPr>
        <p:spPr>
          <a:xfrm>
            <a:off x="12327698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EDA3E16-50DD-959C-5E43-903CA88A0F16}"/>
              </a:ext>
            </a:extLst>
          </p:cNvPr>
          <p:cNvSpPr/>
          <p:nvPr/>
        </p:nvSpPr>
        <p:spPr>
          <a:xfrm>
            <a:off x="14172167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E36051D-A6AF-1881-A0CC-41169E626D42}"/>
              </a:ext>
            </a:extLst>
          </p:cNvPr>
          <p:cNvSpPr/>
          <p:nvPr/>
        </p:nvSpPr>
        <p:spPr>
          <a:xfrm>
            <a:off x="16008090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E4822C-3BBC-4329-B62C-000E6D75057D}"/>
                  </a:ext>
                </a:extLst>
              </p:cNvPr>
              <p:cNvSpPr txBox="1"/>
              <p:nvPr/>
            </p:nvSpPr>
            <p:spPr>
              <a:xfrm>
                <a:off x="9949120" y="139029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E4822C-3BBC-4329-B62C-000E6D75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120" y="1390297"/>
                <a:ext cx="42941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FBCBE3-2E84-13AC-DA77-507A319020EB}"/>
                  </a:ext>
                </a:extLst>
              </p:cNvPr>
              <p:cNvSpPr txBox="1"/>
              <p:nvPr/>
            </p:nvSpPr>
            <p:spPr>
              <a:xfrm>
                <a:off x="11793235" y="1390296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FBCBE3-2E84-13AC-DA77-507A3190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235" y="1390296"/>
                <a:ext cx="42941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32D578-BBAC-E3F1-F81D-58522F60AF91}"/>
                  </a:ext>
                </a:extLst>
              </p:cNvPr>
              <p:cNvSpPr txBox="1"/>
              <p:nvPr/>
            </p:nvSpPr>
            <p:spPr>
              <a:xfrm>
                <a:off x="13640363" y="1390296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32D578-BBAC-E3F1-F81D-58522F6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363" y="1390296"/>
                <a:ext cx="42941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2D951B-2B22-9A94-6237-829229694C64}"/>
                  </a:ext>
                </a:extLst>
              </p:cNvPr>
              <p:cNvSpPr txBox="1"/>
              <p:nvPr/>
            </p:nvSpPr>
            <p:spPr>
              <a:xfrm>
                <a:off x="15501330" y="1390296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2D951B-2B22-9A94-6237-829229694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330" y="1390296"/>
                <a:ext cx="41992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CCBACE-1100-4F5E-F3C3-8EC381358FFA}"/>
                  </a:ext>
                </a:extLst>
              </p:cNvPr>
              <p:cNvSpPr txBox="1"/>
              <p:nvPr/>
            </p:nvSpPr>
            <p:spPr>
              <a:xfrm>
                <a:off x="17345205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CCBACE-1100-4F5E-F3C3-8EC38135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1407388"/>
                <a:ext cx="42941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右 24">
            <a:extLst>
              <a:ext uri="{FF2B5EF4-FFF2-40B4-BE49-F238E27FC236}">
                <a16:creationId xmlns:a16="http://schemas.microsoft.com/office/drawing/2014/main" id="{78BF414B-2D4A-0705-70C1-308C9C872EBF}"/>
              </a:ext>
            </a:extLst>
          </p:cNvPr>
          <p:cNvSpPr/>
          <p:nvPr/>
        </p:nvSpPr>
        <p:spPr>
          <a:xfrm>
            <a:off x="3061507" y="3304285"/>
            <a:ext cx="3075062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A3F87AF-220A-A586-8CDA-40D93B7495BB}"/>
              </a:ext>
            </a:extLst>
          </p:cNvPr>
          <p:cNvSpPr/>
          <p:nvPr/>
        </p:nvSpPr>
        <p:spPr>
          <a:xfrm>
            <a:off x="6758990" y="3308083"/>
            <a:ext cx="305797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6BC5F63-A3C1-D7C2-7884-565742F5232D}"/>
              </a:ext>
            </a:extLst>
          </p:cNvPr>
          <p:cNvSpPr/>
          <p:nvPr/>
        </p:nvSpPr>
        <p:spPr>
          <a:xfrm>
            <a:off x="10478955" y="3304285"/>
            <a:ext cx="307079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FDF90C0-44E3-B3D4-AE68-632910443AF5}"/>
              </a:ext>
            </a:extLst>
          </p:cNvPr>
          <p:cNvSpPr/>
          <p:nvPr/>
        </p:nvSpPr>
        <p:spPr>
          <a:xfrm>
            <a:off x="14172167" y="3304285"/>
            <a:ext cx="305797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ECC983-88F2-D3D2-01BA-94B80ED44D68}"/>
                  </a:ext>
                </a:extLst>
              </p:cNvPr>
              <p:cNvSpPr txBox="1"/>
              <p:nvPr/>
            </p:nvSpPr>
            <p:spPr>
              <a:xfrm>
                <a:off x="2535943" y="314512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ECC983-88F2-D3D2-01BA-94B80ED4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3145128"/>
                <a:ext cx="42941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6831AD-8DCB-2192-D33B-D21F3C0F2845}"/>
                  </a:ext>
                </a:extLst>
              </p:cNvPr>
              <p:cNvSpPr txBox="1"/>
              <p:nvPr/>
            </p:nvSpPr>
            <p:spPr>
              <a:xfrm>
                <a:off x="6227186" y="314512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6831AD-8DCB-2192-D33B-D21F3C0F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86" y="3145128"/>
                <a:ext cx="42941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DB48FA7-CE0B-BBD1-DB6D-8FFD6A7D38F7}"/>
                  </a:ext>
                </a:extLst>
              </p:cNvPr>
              <p:cNvSpPr txBox="1"/>
              <p:nvPr/>
            </p:nvSpPr>
            <p:spPr>
              <a:xfrm>
                <a:off x="9949120" y="314512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DB48FA7-CE0B-BBD1-DB6D-8FFD6A7D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120" y="3145127"/>
                <a:ext cx="429413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61FED7-3CC3-604D-D8E4-95F89CE165BA}"/>
                  </a:ext>
                </a:extLst>
              </p:cNvPr>
              <p:cNvSpPr txBox="1"/>
              <p:nvPr/>
            </p:nvSpPr>
            <p:spPr>
              <a:xfrm>
                <a:off x="13640363" y="3145127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61FED7-3CC3-604D-D8E4-95F89CE1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363" y="3145127"/>
                <a:ext cx="41992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25CEAB-F482-5F4E-19A6-EA6B807770D9}"/>
                  </a:ext>
                </a:extLst>
              </p:cNvPr>
              <p:cNvSpPr txBox="1"/>
              <p:nvPr/>
            </p:nvSpPr>
            <p:spPr>
              <a:xfrm>
                <a:off x="17345205" y="314512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25CEAB-F482-5F4E-19A6-EA6B8077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3145127"/>
                <a:ext cx="429413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头: 右 34">
            <a:extLst>
              <a:ext uri="{FF2B5EF4-FFF2-40B4-BE49-F238E27FC236}">
                <a16:creationId xmlns:a16="http://schemas.microsoft.com/office/drawing/2014/main" id="{550E6EFF-B3DE-5670-FF6F-46B083A7ADD6}"/>
              </a:ext>
            </a:extLst>
          </p:cNvPr>
          <p:cNvSpPr/>
          <p:nvPr/>
        </p:nvSpPr>
        <p:spPr>
          <a:xfrm>
            <a:off x="3057233" y="5049621"/>
            <a:ext cx="675972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0BF4B0B-4207-B439-2B45-4651FCDEA63F}"/>
              </a:ext>
            </a:extLst>
          </p:cNvPr>
          <p:cNvSpPr/>
          <p:nvPr/>
        </p:nvSpPr>
        <p:spPr>
          <a:xfrm>
            <a:off x="10476818" y="5049621"/>
            <a:ext cx="6753319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77BC9017-08E3-A68A-6C92-86B20DC00C17}"/>
              </a:ext>
            </a:extLst>
          </p:cNvPr>
          <p:cNvSpPr/>
          <p:nvPr/>
        </p:nvSpPr>
        <p:spPr>
          <a:xfrm>
            <a:off x="3052017" y="6927767"/>
            <a:ext cx="14168630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20E417-0C77-40D9-7FE1-4B8C8A2CDB58}"/>
                  </a:ext>
                </a:extLst>
              </p:cNvPr>
              <p:cNvSpPr txBox="1"/>
              <p:nvPr/>
            </p:nvSpPr>
            <p:spPr>
              <a:xfrm>
                <a:off x="2535943" y="4890464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20E417-0C77-40D9-7FE1-4B8C8A2CD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4890464"/>
                <a:ext cx="429413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B503E9-9642-8D3D-BC60-63F74C5E17C3}"/>
                  </a:ext>
                </a:extLst>
              </p:cNvPr>
              <p:cNvSpPr txBox="1"/>
              <p:nvPr/>
            </p:nvSpPr>
            <p:spPr>
              <a:xfrm>
                <a:off x="9935860" y="4890463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B503E9-9642-8D3D-BC60-63F74C5E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860" y="4890463"/>
                <a:ext cx="419923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DE6700-CCED-5F12-9F3A-42B6C2DD43F6}"/>
                  </a:ext>
                </a:extLst>
              </p:cNvPr>
              <p:cNvSpPr txBox="1"/>
              <p:nvPr/>
            </p:nvSpPr>
            <p:spPr>
              <a:xfrm>
                <a:off x="17345205" y="4890462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DE6700-CCED-5F12-9F3A-42B6C2DD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4890462"/>
                <a:ext cx="429413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D5C918F-6171-2FD9-FD16-7AF365D09967}"/>
                  </a:ext>
                </a:extLst>
              </p:cNvPr>
              <p:cNvSpPr txBox="1"/>
              <p:nvPr/>
            </p:nvSpPr>
            <p:spPr>
              <a:xfrm>
                <a:off x="17335715" y="6787360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D5C918F-6171-2FD9-FD16-7AF365D09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715" y="6787360"/>
                <a:ext cx="42941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DD60C0B-B589-474B-31F3-A069522B4081}"/>
                  </a:ext>
                </a:extLst>
              </p:cNvPr>
              <p:cNvSpPr txBox="1"/>
              <p:nvPr/>
            </p:nvSpPr>
            <p:spPr>
              <a:xfrm>
                <a:off x="2535943" y="6788437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DD60C0B-B589-474B-31F3-A069522B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6788437"/>
                <a:ext cx="41992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C1C44DD6-9188-408F-008D-102FA89C2AAE}"/>
              </a:ext>
            </a:extLst>
          </p:cNvPr>
          <p:cNvSpPr/>
          <p:nvPr/>
        </p:nvSpPr>
        <p:spPr>
          <a:xfrm>
            <a:off x="9649012" y="2225996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CE3A66B5-A5CF-7E42-FF82-9408D549CAF3}"/>
              </a:ext>
            </a:extLst>
          </p:cNvPr>
          <p:cNvSpPr/>
          <p:nvPr/>
        </p:nvSpPr>
        <p:spPr>
          <a:xfrm>
            <a:off x="9649012" y="3975269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15EEA52-E99A-8C71-EA13-7F3FFA37B2F9}"/>
              </a:ext>
            </a:extLst>
          </p:cNvPr>
          <p:cNvSpPr/>
          <p:nvPr/>
        </p:nvSpPr>
        <p:spPr>
          <a:xfrm>
            <a:off x="9649012" y="5827608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9D9027-E44D-E06C-80E5-8D584BF8B5EC}"/>
              </a:ext>
            </a:extLst>
          </p:cNvPr>
          <p:cNvSpPr txBox="1"/>
          <p:nvPr/>
        </p:nvSpPr>
        <p:spPr>
          <a:xfrm>
            <a:off x="10761244" y="227743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3A5C25B-6493-8020-3411-ABF55D5F951C}"/>
              </a:ext>
            </a:extLst>
          </p:cNvPr>
          <p:cNvSpPr txBox="1"/>
          <p:nvPr/>
        </p:nvSpPr>
        <p:spPr>
          <a:xfrm>
            <a:off x="10761244" y="405646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64555D-2279-A191-02AD-6D6E8A1E47A2}"/>
              </a:ext>
            </a:extLst>
          </p:cNvPr>
          <p:cNvSpPr txBox="1"/>
          <p:nvPr/>
        </p:nvSpPr>
        <p:spPr>
          <a:xfrm>
            <a:off x="10761244" y="590598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3BF5853-B4C2-F426-8804-38A298DEBBE0}"/>
              </a:ext>
            </a:extLst>
          </p:cNvPr>
          <p:cNvSpPr txBox="1"/>
          <p:nvPr/>
        </p:nvSpPr>
        <p:spPr>
          <a:xfrm>
            <a:off x="18235335" y="1439102"/>
            <a:ext cx="115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FE7C2-5298-EC45-BD60-69D52B477256}"/>
              </a:ext>
            </a:extLst>
          </p:cNvPr>
          <p:cNvSpPr txBox="1"/>
          <p:nvPr/>
        </p:nvSpPr>
        <p:spPr>
          <a:xfrm>
            <a:off x="18235335" y="686357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763FA61-B5A5-D4B1-9A5E-5F684430B43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797348" y="1900767"/>
            <a:ext cx="14107" cy="4962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</TotalTime>
  <Words>172</Words>
  <Application>Microsoft Office PowerPoint</Application>
  <PresentationFormat>自定义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Aptos</vt:lpstr>
      <vt:lpstr>Aptos Display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23</cp:revision>
  <dcterms:created xsi:type="dcterms:W3CDTF">2025-09-06T08:41:28Z</dcterms:created>
  <dcterms:modified xsi:type="dcterms:W3CDTF">2025-10-24T02:02:01Z</dcterms:modified>
</cp:coreProperties>
</file>