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0"/>
  </p:notesMasterIdLst>
  <p:sldIdLst>
    <p:sldId id="300" r:id="rId2"/>
    <p:sldId id="301" r:id="rId3"/>
    <p:sldId id="302" r:id="rId4"/>
    <p:sldId id="303" r:id="rId5"/>
    <p:sldId id="304" r:id="rId6"/>
    <p:sldId id="305" r:id="rId7"/>
    <p:sldId id="306" r:id="rId8"/>
    <p:sldId id="307" r:id="rId9"/>
  </p:sldIdLst>
  <p:sldSz cx="21599525" cy="8999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68" autoAdjust="0"/>
    <p:restoredTop sz="94660"/>
  </p:normalViewPr>
  <p:slideViewPr>
    <p:cSldViewPr snapToGrid="0">
      <p:cViewPr>
        <p:scale>
          <a:sx n="75" d="100"/>
          <a:sy n="75" d="100"/>
        </p:scale>
        <p:origin x="-705" y="-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A7EE91-92E7-4CCB-9ABC-2651A01142F8}" type="datetimeFigureOut">
              <a:rPr lang="zh-CN" altLang="en-US" smtClean="0"/>
              <a:t>2025/10/24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-273050" y="1143000"/>
            <a:ext cx="7404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729FE3-617F-4EDA-A17D-28D8CECB0D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2214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468709" rtl="0" eaLnBrk="1" latinLnBrk="0" hangingPunct="1">
      <a:defRPr sz="1927" kern="1200">
        <a:solidFill>
          <a:schemeClr val="tx1"/>
        </a:solidFill>
        <a:latin typeface="+mn-lt"/>
        <a:ea typeface="+mn-ea"/>
        <a:cs typeface="+mn-cs"/>
      </a:defRPr>
    </a:lvl1pPr>
    <a:lvl2pPr marL="734355" algn="l" defTabSz="1468709" rtl="0" eaLnBrk="1" latinLnBrk="0" hangingPunct="1">
      <a:defRPr sz="1927" kern="1200">
        <a:solidFill>
          <a:schemeClr val="tx1"/>
        </a:solidFill>
        <a:latin typeface="+mn-lt"/>
        <a:ea typeface="+mn-ea"/>
        <a:cs typeface="+mn-cs"/>
      </a:defRPr>
    </a:lvl2pPr>
    <a:lvl3pPr marL="1468709" algn="l" defTabSz="1468709" rtl="0" eaLnBrk="1" latinLnBrk="0" hangingPunct="1">
      <a:defRPr sz="1927" kern="1200">
        <a:solidFill>
          <a:schemeClr val="tx1"/>
        </a:solidFill>
        <a:latin typeface="+mn-lt"/>
        <a:ea typeface="+mn-ea"/>
        <a:cs typeface="+mn-cs"/>
      </a:defRPr>
    </a:lvl3pPr>
    <a:lvl4pPr marL="2203064" algn="l" defTabSz="1468709" rtl="0" eaLnBrk="1" latinLnBrk="0" hangingPunct="1">
      <a:defRPr sz="1927" kern="1200">
        <a:solidFill>
          <a:schemeClr val="tx1"/>
        </a:solidFill>
        <a:latin typeface="+mn-lt"/>
        <a:ea typeface="+mn-ea"/>
        <a:cs typeface="+mn-cs"/>
      </a:defRPr>
    </a:lvl4pPr>
    <a:lvl5pPr marL="2937419" algn="l" defTabSz="1468709" rtl="0" eaLnBrk="1" latinLnBrk="0" hangingPunct="1">
      <a:defRPr sz="1927" kern="1200">
        <a:solidFill>
          <a:schemeClr val="tx1"/>
        </a:solidFill>
        <a:latin typeface="+mn-lt"/>
        <a:ea typeface="+mn-ea"/>
        <a:cs typeface="+mn-cs"/>
      </a:defRPr>
    </a:lvl5pPr>
    <a:lvl6pPr marL="3671773" algn="l" defTabSz="1468709" rtl="0" eaLnBrk="1" latinLnBrk="0" hangingPunct="1">
      <a:defRPr sz="1927" kern="1200">
        <a:solidFill>
          <a:schemeClr val="tx1"/>
        </a:solidFill>
        <a:latin typeface="+mn-lt"/>
        <a:ea typeface="+mn-ea"/>
        <a:cs typeface="+mn-cs"/>
      </a:defRPr>
    </a:lvl6pPr>
    <a:lvl7pPr marL="4406128" algn="l" defTabSz="1468709" rtl="0" eaLnBrk="1" latinLnBrk="0" hangingPunct="1">
      <a:defRPr sz="1927" kern="1200">
        <a:solidFill>
          <a:schemeClr val="tx1"/>
        </a:solidFill>
        <a:latin typeface="+mn-lt"/>
        <a:ea typeface="+mn-ea"/>
        <a:cs typeface="+mn-cs"/>
      </a:defRPr>
    </a:lvl7pPr>
    <a:lvl8pPr marL="5140482" algn="l" defTabSz="1468709" rtl="0" eaLnBrk="1" latinLnBrk="0" hangingPunct="1">
      <a:defRPr sz="1927" kern="1200">
        <a:solidFill>
          <a:schemeClr val="tx1"/>
        </a:solidFill>
        <a:latin typeface="+mn-lt"/>
        <a:ea typeface="+mn-ea"/>
        <a:cs typeface="+mn-cs"/>
      </a:defRPr>
    </a:lvl8pPr>
    <a:lvl9pPr marL="5874837" algn="l" defTabSz="1468709" rtl="0" eaLnBrk="1" latinLnBrk="0" hangingPunct="1">
      <a:defRPr sz="192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9941" y="1472842"/>
            <a:ext cx="16199644" cy="3133172"/>
          </a:xfrm>
        </p:spPr>
        <p:txBody>
          <a:bodyPr anchor="b"/>
          <a:lstStyle>
            <a:lvl1pPr algn="ctr">
              <a:defRPr sz="787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9941" y="4726842"/>
            <a:ext cx="16199644" cy="2172804"/>
          </a:xfrm>
        </p:spPr>
        <p:txBody>
          <a:bodyPr/>
          <a:lstStyle>
            <a:lvl1pPr marL="0" indent="0" algn="ctr">
              <a:buNone/>
              <a:defRPr sz="3150"/>
            </a:lvl1pPr>
            <a:lvl2pPr marL="599984" indent="0" algn="ctr">
              <a:buNone/>
              <a:defRPr sz="2625"/>
            </a:lvl2pPr>
            <a:lvl3pPr marL="1199967" indent="0" algn="ctr">
              <a:buNone/>
              <a:defRPr sz="2362"/>
            </a:lvl3pPr>
            <a:lvl4pPr marL="1799951" indent="0" algn="ctr">
              <a:buNone/>
              <a:defRPr sz="2100"/>
            </a:lvl4pPr>
            <a:lvl5pPr marL="2399934" indent="0" algn="ctr">
              <a:buNone/>
              <a:defRPr sz="2100"/>
            </a:lvl5pPr>
            <a:lvl6pPr marL="2999918" indent="0" algn="ctr">
              <a:buNone/>
              <a:defRPr sz="2100"/>
            </a:lvl6pPr>
            <a:lvl7pPr marL="3599901" indent="0" algn="ctr">
              <a:buNone/>
              <a:defRPr sz="2100"/>
            </a:lvl7pPr>
            <a:lvl8pPr marL="4199885" indent="0" algn="ctr">
              <a:buNone/>
              <a:defRPr sz="2100"/>
            </a:lvl8pPr>
            <a:lvl9pPr marL="4799868" indent="0" algn="ctr">
              <a:buNone/>
              <a:defRPr sz="21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9752-AE50-4AEA-9C8D-075E0077A86E}" type="datetimeFigureOut">
              <a:rPr lang="zh-CN" altLang="en-US" smtClean="0"/>
              <a:t>2025/10/24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569A1-382E-4F67-BACF-956D259C9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960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9752-AE50-4AEA-9C8D-075E0077A86E}" type="datetimeFigureOut">
              <a:rPr lang="zh-CN" altLang="en-US" smtClean="0"/>
              <a:t>2025/10/24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569A1-382E-4F67-BACF-956D259C9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2120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57160" y="479142"/>
            <a:ext cx="4657398" cy="762669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967" y="479142"/>
            <a:ext cx="13702199" cy="762669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9752-AE50-4AEA-9C8D-075E0077A86E}" type="datetimeFigureOut">
              <a:rPr lang="zh-CN" altLang="en-US" smtClean="0"/>
              <a:t>2025/10/24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569A1-382E-4F67-BACF-956D259C9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7686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9752-AE50-4AEA-9C8D-075E0077A86E}" type="datetimeFigureOut">
              <a:rPr lang="zh-CN" altLang="en-US" smtClean="0"/>
              <a:t>2025/10/24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569A1-382E-4F67-BACF-956D259C9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3769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18" y="2243636"/>
            <a:ext cx="18629590" cy="3743557"/>
          </a:xfrm>
        </p:spPr>
        <p:txBody>
          <a:bodyPr anchor="b"/>
          <a:lstStyle>
            <a:lvl1pPr>
              <a:defRPr sz="787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718" y="6022609"/>
            <a:ext cx="18629590" cy="1968648"/>
          </a:xfrm>
        </p:spPr>
        <p:txBody>
          <a:bodyPr/>
          <a:lstStyle>
            <a:lvl1pPr marL="0" indent="0">
              <a:buNone/>
              <a:defRPr sz="3150">
                <a:solidFill>
                  <a:schemeClr val="tx1">
                    <a:tint val="82000"/>
                  </a:schemeClr>
                </a:solidFill>
              </a:defRPr>
            </a:lvl1pPr>
            <a:lvl2pPr marL="599984" indent="0">
              <a:buNone/>
              <a:defRPr sz="2625">
                <a:solidFill>
                  <a:schemeClr val="tx1">
                    <a:tint val="82000"/>
                  </a:schemeClr>
                </a:solidFill>
              </a:defRPr>
            </a:lvl2pPr>
            <a:lvl3pPr marL="1199967" indent="0">
              <a:buNone/>
              <a:defRPr sz="2362">
                <a:solidFill>
                  <a:schemeClr val="tx1">
                    <a:tint val="82000"/>
                  </a:schemeClr>
                </a:solidFill>
              </a:defRPr>
            </a:lvl3pPr>
            <a:lvl4pPr marL="1799951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4pPr>
            <a:lvl5pPr marL="2399934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5pPr>
            <a:lvl6pPr marL="2999918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6pPr>
            <a:lvl7pPr marL="3599901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7pPr>
            <a:lvl8pPr marL="4199885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8pPr>
            <a:lvl9pPr marL="4799868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9752-AE50-4AEA-9C8D-075E0077A86E}" type="datetimeFigureOut">
              <a:rPr lang="zh-CN" altLang="en-US" smtClean="0"/>
              <a:t>2025/10/24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569A1-382E-4F67-BACF-956D259C9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428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967" y="2395710"/>
            <a:ext cx="9179798" cy="571012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4760" y="2395710"/>
            <a:ext cx="9179798" cy="571012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9752-AE50-4AEA-9C8D-075E0077A86E}" type="datetimeFigureOut">
              <a:rPr lang="zh-CN" altLang="en-US" smtClean="0"/>
              <a:t>2025/10/24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569A1-382E-4F67-BACF-956D259C9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9287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479143"/>
            <a:ext cx="18629590" cy="173949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7781" y="2206137"/>
            <a:ext cx="9137611" cy="1081194"/>
          </a:xfrm>
        </p:spPr>
        <p:txBody>
          <a:bodyPr anchor="b"/>
          <a:lstStyle>
            <a:lvl1pPr marL="0" indent="0">
              <a:buNone/>
              <a:defRPr sz="3150" b="1"/>
            </a:lvl1pPr>
            <a:lvl2pPr marL="599984" indent="0">
              <a:buNone/>
              <a:defRPr sz="2625" b="1"/>
            </a:lvl2pPr>
            <a:lvl3pPr marL="1199967" indent="0">
              <a:buNone/>
              <a:defRPr sz="2362" b="1"/>
            </a:lvl3pPr>
            <a:lvl4pPr marL="1799951" indent="0">
              <a:buNone/>
              <a:defRPr sz="2100" b="1"/>
            </a:lvl4pPr>
            <a:lvl5pPr marL="2399934" indent="0">
              <a:buNone/>
              <a:defRPr sz="2100" b="1"/>
            </a:lvl5pPr>
            <a:lvl6pPr marL="2999918" indent="0">
              <a:buNone/>
              <a:defRPr sz="2100" b="1"/>
            </a:lvl6pPr>
            <a:lvl7pPr marL="3599901" indent="0">
              <a:buNone/>
              <a:defRPr sz="2100" b="1"/>
            </a:lvl7pPr>
            <a:lvl8pPr marL="4199885" indent="0">
              <a:buNone/>
              <a:defRPr sz="2100" b="1"/>
            </a:lvl8pPr>
            <a:lvl9pPr marL="4799868" indent="0">
              <a:buNone/>
              <a:defRPr sz="21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7781" y="3287331"/>
            <a:ext cx="9137611" cy="483516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4760" y="2206137"/>
            <a:ext cx="9182611" cy="1081194"/>
          </a:xfrm>
        </p:spPr>
        <p:txBody>
          <a:bodyPr anchor="b"/>
          <a:lstStyle>
            <a:lvl1pPr marL="0" indent="0">
              <a:buNone/>
              <a:defRPr sz="3150" b="1"/>
            </a:lvl1pPr>
            <a:lvl2pPr marL="599984" indent="0">
              <a:buNone/>
              <a:defRPr sz="2625" b="1"/>
            </a:lvl2pPr>
            <a:lvl3pPr marL="1199967" indent="0">
              <a:buNone/>
              <a:defRPr sz="2362" b="1"/>
            </a:lvl3pPr>
            <a:lvl4pPr marL="1799951" indent="0">
              <a:buNone/>
              <a:defRPr sz="2100" b="1"/>
            </a:lvl4pPr>
            <a:lvl5pPr marL="2399934" indent="0">
              <a:buNone/>
              <a:defRPr sz="2100" b="1"/>
            </a:lvl5pPr>
            <a:lvl6pPr marL="2999918" indent="0">
              <a:buNone/>
              <a:defRPr sz="2100" b="1"/>
            </a:lvl6pPr>
            <a:lvl7pPr marL="3599901" indent="0">
              <a:buNone/>
              <a:defRPr sz="2100" b="1"/>
            </a:lvl7pPr>
            <a:lvl8pPr marL="4199885" indent="0">
              <a:buNone/>
              <a:defRPr sz="2100" b="1"/>
            </a:lvl8pPr>
            <a:lvl9pPr marL="4799868" indent="0">
              <a:buNone/>
              <a:defRPr sz="21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4760" y="3287331"/>
            <a:ext cx="9182611" cy="483516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9752-AE50-4AEA-9C8D-075E0077A86E}" type="datetimeFigureOut">
              <a:rPr lang="zh-CN" altLang="en-US" smtClean="0"/>
              <a:t>2025/10/24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569A1-382E-4F67-BACF-956D259C9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0262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9752-AE50-4AEA-9C8D-075E0077A86E}" type="datetimeFigureOut">
              <a:rPr lang="zh-CN" altLang="en-US" smtClean="0"/>
              <a:t>2025/10/24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569A1-382E-4F67-BACF-956D259C9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8846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9752-AE50-4AEA-9C8D-075E0077A86E}" type="datetimeFigureOut">
              <a:rPr lang="zh-CN" altLang="en-US" smtClean="0"/>
              <a:t>2025/10/24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569A1-382E-4F67-BACF-956D259C9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8964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2" y="599969"/>
            <a:ext cx="6966408" cy="2099892"/>
          </a:xfrm>
        </p:spPr>
        <p:txBody>
          <a:bodyPr anchor="b"/>
          <a:lstStyle>
            <a:lvl1pPr>
              <a:defRPr sz="419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2611" y="1295767"/>
            <a:ext cx="10934760" cy="6395505"/>
          </a:xfrm>
        </p:spPr>
        <p:txBody>
          <a:bodyPr/>
          <a:lstStyle>
            <a:lvl1pPr>
              <a:defRPr sz="4199"/>
            </a:lvl1pPr>
            <a:lvl2pPr>
              <a:defRPr sz="3674"/>
            </a:lvl2pPr>
            <a:lvl3pPr>
              <a:defRPr sz="3150"/>
            </a:lvl3pPr>
            <a:lvl4pPr>
              <a:defRPr sz="2625"/>
            </a:lvl4pPr>
            <a:lvl5pPr>
              <a:defRPr sz="2625"/>
            </a:lvl5pPr>
            <a:lvl6pPr>
              <a:defRPr sz="2625"/>
            </a:lvl6pPr>
            <a:lvl7pPr>
              <a:defRPr sz="2625"/>
            </a:lvl7pPr>
            <a:lvl8pPr>
              <a:defRPr sz="2625"/>
            </a:lvl8pPr>
            <a:lvl9pPr>
              <a:defRPr sz="262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2" y="2699862"/>
            <a:ext cx="6966408" cy="5001827"/>
          </a:xfrm>
        </p:spPr>
        <p:txBody>
          <a:bodyPr/>
          <a:lstStyle>
            <a:lvl1pPr marL="0" indent="0">
              <a:buNone/>
              <a:defRPr sz="2100"/>
            </a:lvl1pPr>
            <a:lvl2pPr marL="599984" indent="0">
              <a:buNone/>
              <a:defRPr sz="1837"/>
            </a:lvl2pPr>
            <a:lvl3pPr marL="1199967" indent="0">
              <a:buNone/>
              <a:defRPr sz="1575"/>
            </a:lvl3pPr>
            <a:lvl4pPr marL="1799951" indent="0">
              <a:buNone/>
              <a:defRPr sz="1312"/>
            </a:lvl4pPr>
            <a:lvl5pPr marL="2399934" indent="0">
              <a:buNone/>
              <a:defRPr sz="1312"/>
            </a:lvl5pPr>
            <a:lvl6pPr marL="2999918" indent="0">
              <a:buNone/>
              <a:defRPr sz="1312"/>
            </a:lvl6pPr>
            <a:lvl7pPr marL="3599901" indent="0">
              <a:buNone/>
              <a:defRPr sz="1312"/>
            </a:lvl7pPr>
            <a:lvl8pPr marL="4199885" indent="0">
              <a:buNone/>
              <a:defRPr sz="1312"/>
            </a:lvl8pPr>
            <a:lvl9pPr marL="4799868" indent="0">
              <a:buNone/>
              <a:defRPr sz="131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9752-AE50-4AEA-9C8D-075E0077A86E}" type="datetimeFigureOut">
              <a:rPr lang="zh-CN" altLang="en-US" smtClean="0"/>
              <a:t>2025/10/24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569A1-382E-4F67-BACF-956D259C9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992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2" y="599969"/>
            <a:ext cx="6966408" cy="2099892"/>
          </a:xfrm>
        </p:spPr>
        <p:txBody>
          <a:bodyPr anchor="b"/>
          <a:lstStyle>
            <a:lvl1pPr>
              <a:defRPr sz="419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2611" y="1295767"/>
            <a:ext cx="10934760" cy="6395505"/>
          </a:xfrm>
        </p:spPr>
        <p:txBody>
          <a:bodyPr anchor="t"/>
          <a:lstStyle>
            <a:lvl1pPr marL="0" indent="0">
              <a:buNone/>
              <a:defRPr sz="4199"/>
            </a:lvl1pPr>
            <a:lvl2pPr marL="599984" indent="0">
              <a:buNone/>
              <a:defRPr sz="3674"/>
            </a:lvl2pPr>
            <a:lvl3pPr marL="1199967" indent="0">
              <a:buNone/>
              <a:defRPr sz="3150"/>
            </a:lvl3pPr>
            <a:lvl4pPr marL="1799951" indent="0">
              <a:buNone/>
              <a:defRPr sz="2625"/>
            </a:lvl4pPr>
            <a:lvl5pPr marL="2399934" indent="0">
              <a:buNone/>
              <a:defRPr sz="2625"/>
            </a:lvl5pPr>
            <a:lvl6pPr marL="2999918" indent="0">
              <a:buNone/>
              <a:defRPr sz="2625"/>
            </a:lvl6pPr>
            <a:lvl7pPr marL="3599901" indent="0">
              <a:buNone/>
              <a:defRPr sz="2625"/>
            </a:lvl7pPr>
            <a:lvl8pPr marL="4199885" indent="0">
              <a:buNone/>
              <a:defRPr sz="2625"/>
            </a:lvl8pPr>
            <a:lvl9pPr marL="4799868" indent="0">
              <a:buNone/>
              <a:defRPr sz="2625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2" y="2699862"/>
            <a:ext cx="6966408" cy="5001827"/>
          </a:xfrm>
        </p:spPr>
        <p:txBody>
          <a:bodyPr/>
          <a:lstStyle>
            <a:lvl1pPr marL="0" indent="0">
              <a:buNone/>
              <a:defRPr sz="2100"/>
            </a:lvl1pPr>
            <a:lvl2pPr marL="599984" indent="0">
              <a:buNone/>
              <a:defRPr sz="1837"/>
            </a:lvl2pPr>
            <a:lvl3pPr marL="1199967" indent="0">
              <a:buNone/>
              <a:defRPr sz="1575"/>
            </a:lvl3pPr>
            <a:lvl4pPr marL="1799951" indent="0">
              <a:buNone/>
              <a:defRPr sz="1312"/>
            </a:lvl4pPr>
            <a:lvl5pPr marL="2399934" indent="0">
              <a:buNone/>
              <a:defRPr sz="1312"/>
            </a:lvl5pPr>
            <a:lvl6pPr marL="2999918" indent="0">
              <a:buNone/>
              <a:defRPr sz="1312"/>
            </a:lvl6pPr>
            <a:lvl7pPr marL="3599901" indent="0">
              <a:buNone/>
              <a:defRPr sz="1312"/>
            </a:lvl7pPr>
            <a:lvl8pPr marL="4199885" indent="0">
              <a:buNone/>
              <a:defRPr sz="1312"/>
            </a:lvl8pPr>
            <a:lvl9pPr marL="4799868" indent="0">
              <a:buNone/>
              <a:defRPr sz="131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9752-AE50-4AEA-9C8D-075E0077A86E}" type="datetimeFigureOut">
              <a:rPr lang="zh-CN" altLang="en-US" smtClean="0"/>
              <a:t>2025/10/24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569A1-382E-4F67-BACF-956D259C9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8092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968" y="479143"/>
            <a:ext cx="18629590" cy="1739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968" y="2395710"/>
            <a:ext cx="18629590" cy="5710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4967" y="8341239"/>
            <a:ext cx="4859893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7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7A39752-AE50-4AEA-9C8D-075E0077A86E}" type="datetimeFigureOut">
              <a:rPr lang="zh-CN" altLang="en-US" smtClean="0"/>
              <a:t>2025/10/24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4843" y="8341239"/>
            <a:ext cx="7289840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7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4665" y="8341239"/>
            <a:ext cx="4859893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7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0569A1-382E-4F67-BACF-956D259C9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0672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199967" rtl="0" eaLnBrk="1" latinLnBrk="0" hangingPunct="1">
        <a:lnSpc>
          <a:spcPct val="90000"/>
        </a:lnSpc>
        <a:spcBef>
          <a:spcPct val="0"/>
        </a:spcBef>
        <a:buNone/>
        <a:defRPr sz="577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9992" indent="-299992" algn="l" defTabSz="119996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3674" kern="1200">
          <a:solidFill>
            <a:schemeClr val="tx1"/>
          </a:solidFill>
          <a:latin typeface="+mn-lt"/>
          <a:ea typeface="+mn-ea"/>
          <a:cs typeface="+mn-cs"/>
        </a:defRPr>
      </a:lvl1pPr>
      <a:lvl2pPr marL="899975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2pPr>
      <a:lvl3pPr marL="1499959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625" kern="1200">
          <a:solidFill>
            <a:schemeClr val="tx1"/>
          </a:solidFill>
          <a:latin typeface="+mn-lt"/>
          <a:ea typeface="+mn-ea"/>
          <a:cs typeface="+mn-cs"/>
        </a:defRPr>
      </a:lvl3pPr>
      <a:lvl4pPr marL="2099942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4pPr>
      <a:lvl5pPr marL="2699926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5pPr>
      <a:lvl6pPr marL="3299910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6pPr>
      <a:lvl7pPr marL="3899893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7pPr>
      <a:lvl8pPr marL="4499877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8pPr>
      <a:lvl9pPr marL="5099860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1pPr>
      <a:lvl2pPr marL="599984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2pPr>
      <a:lvl3pPr marL="1199967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799951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4pPr>
      <a:lvl5pPr marL="2399934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5pPr>
      <a:lvl6pPr marL="2999918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6pPr>
      <a:lvl7pPr marL="3599901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7pPr>
      <a:lvl8pPr marL="4199885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8pPr>
      <a:lvl9pPr marL="4799868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3" Type="http://schemas.openxmlformats.org/officeDocument/2006/relationships/image" Target="../media/image9.jpg"/><Relationship Id="rId21" Type="http://schemas.openxmlformats.org/officeDocument/2006/relationships/image" Target="../media/image27.png"/><Relationship Id="rId7" Type="http://schemas.openxmlformats.org/officeDocument/2006/relationships/image" Target="../media/image13.jp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11" Type="http://schemas.openxmlformats.org/officeDocument/2006/relationships/image" Target="../media/image17.png"/><Relationship Id="rId5" Type="http://schemas.openxmlformats.org/officeDocument/2006/relationships/image" Target="../media/image11.jpg"/><Relationship Id="rId15" Type="http://schemas.openxmlformats.org/officeDocument/2006/relationships/image" Target="../media/image21.png"/><Relationship Id="rId23" Type="http://schemas.openxmlformats.org/officeDocument/2006/relationships/image" Target="../media/image29.png"/><Relationship Id="rId10" Type="http://schemas.openxmlformats.org/officeDocument/2006/relationships/image" Target="../media/image16.png"/><Relationship Id="rId19" Type="http://schemas.openxmlformats.org/officeDocument/2006/relationships/image" Target="../media/image25.png"/><Relationship Id="rId4" Type="http://schemas.openxmlformats.org/officeDocument/2006/relationships/image" Target="../media/image10.jpg"/><Relationship Id="rId9" Type="http://schemas.openxmlformats.org/officeDocument/2006/relationships/image" Target="../media/image15.jpg"/><Relationship Id="rId14" Type="http://schemas.openxmlformats.org/officeDocument/2006/relationships/image" Target="../media/image20.png"/><Relationship Id="rId22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3" Type="http://schemas.openxmlformats.org/officeDocument/2006/relationships/image" Target="../media/image12.jp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5" Type="http://schemas.openxmlformats.org/officeDocument/2006/relationships/image" Target="../media/image40.png"/><Relationship Id="rId10" Type="http://schemas.openxmlformats.org/officeDocument/2006/relationships/image" Target="../media/image35.png"/><Relationship Id="rId4" Type="http://schemas.openxmlformats.org/officeDocument/2006/relationships/image" Target="../media/image9.jpg"/><Relationship Id="rId9" Type="http://schemas.openxmlformats.org/officeDocument/2006/relationships/image" Target="../media/image34.png"/><Relationship Id="rId14" Type="http://schemas.openxmlformats.org/officeDocument/2006/relationships/image" Target="../media/image3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2.png"/><Relationship Id="rId18" Type="http://schemas.openxmlformats.org/officeDocument/2006/relationships/image" Target="../media/image57.png"/><Relationship Id="rId3" Type="http://schemas.openxmlformats.org/officeDocument/2006/relationships/image" Target="../media/image420.png"/><Relationship Id="rId7" Type="http://schemas.openxmlformats.org/officeDocument/2006/relationships/image" Target="../media/image46.png"/><Relationship Id="rId12" Type="http://schemas.openxmlformats.org/officeDocument/2006/relationships/image" Target="../media/image51.png"/><Relationship Id="rId17" Type="http://schemas.openxmlformats.org/officeDocument/2006/relationships/image" Target="../media/image56.png"/><Relationship Id="rId2" Type="http://schemas.openxmlformats.org/officeDocument/2006/relationships/image" Target="../media/image410.png"/><Relationship Id="rId16" Type="http://schemas.openxmlformats.org/officeDocument/2006/relationships/image" Target="../media/image55.png"/><Relationship Id="rId20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5" Type="http://schemas.openxmlformats.org/officeDocument/2006/relationships/image" Target="../media/image44.png"/><Relationship Id="rId15" Type="http://schemas.openxmlformats.org/officeDocument/2006/relationships/image" Target="../media/image54.png"/><Relationship Id="rId10" Type="http://schemas.openxmlformats.org/officeDocument/2006/relationships/image" Target="../media/image49.png"/><Relationship Id="rId19" Type="http://schemas.openxmlformats.org/officeDocument/2006/relationships/image" Target="../media/image58.png"/><Relationship Id="rId4" Type="http://schemas.openxmlformats.org/officeDocument/2006/relationships/image" Target="../media/image430.png"/><Relationship Id="rId9" Type="http://schemas.openxmlformats.org/officeDocument/2006/relationships/image" Target="../media/image48.png"/><Relationship Id="rId14" Type="http://schemas.openxmlformats.org/officeDocument/2006/relationships/image" Target="../media/image5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2A7B7B-8AE9-C2CF-3054-828101F843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>
            <a:extLst>
              <a:ext uri="{FF2B5EF4-FFF2-40B4-BE49-F238E27FC236}">
                <a16:creationId xmlns:a16="http://schemas.microsoft.com/office/drawing/2014/main" id="{B8223EF8-FB95-E7AA-74AE-30F354811339}"/>
              </a:ext>
            </a:extLst>
          </p:cNvPr>
          <p:cNvSpPr/>
          <p:nvPr/>
        </p:nvSpPr>
        <p:spPr>
          <a:xfrm>
            <a:off x="4025257" y="2045135"/>
            <a:ext cx="540000" cy="540000"/>
          </a:xfrm>
          <a:prstGeom prst="ellipse">
            <a:avLst/>
          </a:prstGeom>
          <a:solidFill>
            <a:srgbClr val="00B0F0"/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8AB7DF2C-CA46-AFA4-C3DD-C4B34789F87F}"/>
              </a:ext>
            </a:extLst>
          </p:cNvPr>
          <p:cNvSpPr/>
          <p:nvPr/>
        </p:nvSpPr>
        <p:spPr>
          <a:xfrm>
            <a:off x="4025257" y="3125135"/>
            <a:ext cx="540000" cy="540000"/>
          </a:xfrm>
          <a:prstGeom prst="ellipse">
            <a:avLst/>
          </a:prstGeom>
          <a:solidFill>
            <a:srgbClr val="00B0F0"/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1D5BC008-BC2C-2010-6062-7D1AD74CF290}"/>
              </a:ext>
            </a:extLst>
          </p:cNvPr>
          <p:cNvSpPr/>
          <p:nvPr/>
        </p:nvSpPr>
        <p:spPr>
          <a:xfrm>
            <a:off x="4025257" y="4205135"/>
            <a:ext cx="540000" cy="540000"/>
          </a:xfrm>
          <a:prstGeom prst="ellipse">
            <a:avLst/>
          </a:prstGeom>
          <a:solidFill>
            <a:srgbClr val="00B0F0"/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F1491311-55B0-A1C4-DF1F-4813538633B8}"/>
              </a:ext>
            </a:extLst>
          </p:cNvPr>
          <p:cNvSpPr/>
          <p:nvPr/>
        </p:nvSpPr>
        <p:spPr>
          <a:xfrm>
            <a:off x="4025257" y="5285135"/>
            <a:ext cx="540000" cy="540000"/>
          </a:xfrm>
          <a:prstGeom prst="ellipse">
            <a:avLst/>
          </a:prstGeom>
          <a:solidFill>
            <a:srgbClr val="00B0F0"/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E7B83AA2-F204-C603-2E6A-CCB789E17173}"/>
              </a:ext>
            </a:extLst>
          </p:cNvPr>
          <p:cNvSpPr/>
          <p:nvPr/>
        </p:nvSpPr>
        <p:spPr>
          <a:xfrm>
            <a:off x="6281736" y="2585135"/>
            <a:ext cx="540000" cy="540000"/>
          </a:xfrm>
          <a:prstGeom prst="ellipse">
            <a:avLst/>
          </a:prstGeom>
          <a:solidFill>
            <a:srgbClr val="00B0F0"/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5AFA6ECD-A097-89C6-DE76-5A3B5D6E4017}"/>
              </a:ext>
            </a:extLst>
          </p:cNvPr>
          <p:cNvSpPr/>
          <p:nvPr/>
        </p:nvSpPr>
        <p:spPr>
          <a:xfrm>
            <a:off x="6281736" y="3665135"/>
            <a:ext cx="540000" cy="540000"/>
          </a:xfrm>
          <a:prstGeom prst="ellipse">
            <a:avLst/>
          </a:prstGeom>
          <a:solidFill>
            <a:srgbClr val="00B0F0"/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F430DE56-2B1B-AD2B-38B3-852FF5EBE4AD}"/>
              </a:ext>
            </a:extLst>
          </p:cNvPr>
          <p:cNvSpPr/>
          <p:nvPr/>
        </p:nvSpPr>
        <p:spPr>
          <a:xfrm>
            <a:off x="6281736" y="4745135"/>
            <a:ext cx="540000" cy="540000"/>
          </a:xfrm>
          <a:prstGeom prst="ellipse">
            <a:avLst/>
          </a:prstGeom>
          <a:solidFill>
            <a:srgbClr val="00B0F0"/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B2922D4A-F3BE-43D3-3195-39FC3ECBFCC8}"/>
              </a:ext>
            </a:extLst>
          </p:cNvPr>
          <p:cNvSpPr/>
          <p:nvPr/>
        </p:nvSpPr>
        <p:spPr>
          <a:xfrm>
            <a:off x="8538215" y="2585135"/>
            <a:ext cx="540000" cy="540000"/>
          </a:xfrm>
          <a:prstGeom prst="ellipse">
            <a:avLst/>
          </a:prstGeom>
          <a:solidFill>
            <a:srgbClr val="00B0F0"/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6FCF6ADF-83ED-3D81-2DD6-0B648FE41A7B}"/>
              </a:ext>
            </a:extLst>
          </p:cNvPr>
          <p:cNvSpPr/>
          <p:nvPr/>
        </p:nvSpPr>
        <p:spPr>
          <a:xfrm>
            <a:off x="8538215" y="3665135"/>
            <a:ext cx="540000" cy="540000"/>
          </a:xfrm>
          <a:prstGeom prst="ellipse">
            <a:avLst/>
          </a:prstGeom>
          <a:solidFill>
            <a:srgbClr val="00B0F0"/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75B84539-27D3-82CF-9382-6CEFDD3B4DC2}"/>
              </a:ext>
            </a:extLst>
          </p:cNvPr>
          <p:cNvSpPr/>
          <p:nvPr/>
        </p:nvSpPr>
        <p:spPr>
          <a:xfrm>
            <a:off x="8538215" y="4745135"/>
            <a:ext cx="540000" cy="540000"/>
          </a:xfrm>
          <a:prstGeom prst="ellipse">
            <a:avLst/>
          </a:prstGeom>
          <a:solidFill>
            <a:srgbClr val="00B0F0"/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F848B002-BF4E-FAA9-31DE-8DCEC86B13C0}"/>
              </a:ext>
            </a:extLst>
          </p:cNvPr>
          <p:cNvSpPr/>
          <p:nvPr/>
        </p:nvSpPr>
        <p:spPr>
          <a:xfrm>
            <a:off x="10889938" y="3665135"/>
            <a:ext cx="540000" cy="540000"/>
          </a:xfrm>
          <a:prstGeom prst="ellipse">
            <a:avLst/>
          </a:prstGeom>
          <a:solidFill>
            <a:srgbClr val="00B0F0"/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7CEBCC59-9307-EE0F-AFAA-BE6190350AA5}"/>
              </a:ext>
            </a:extLst>
          </p:cNvPr>
          <p:cNvCxnSpPr>
            <a:cxnSpLocks/>
            <a:stCxn id="3" idx="6"/>
            <a:endCxn id="7" idx="2"/>
          </p:cNvCxnSpPr>
          <p:nvPr/>
        </p:nvCxnSpPr>
        <p:spPr>
          <a:xfrm>
            <a:off x="4565257" y="2315135"/>
            <a:ext cx="1716479" cy="54000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FA19A2A5-F508-E46A-84D7-346514210EC0}"/>
              </a:ext>
            </a:extLst>
          </p:cNvPr>
          <p:cNvCxnSpPr>
            <a:cxnSpLocks/>
            <a:stCxn id="3" idx="6"/>
            <a:endCxn id="8" idx="2"/>
          </p:cNvCxnSpPr>
          <p:nvPr/>
        </p:nvCxnSpPr>
        <p:spPr>
          <a:xfrm>
            <a:off x="4565257" y="2315135"/>
            <a:ext cx="1716479" cy="162000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BE8F3023-B705-F8A3-18EE-602B77CF4BA4}"/>
              </a:ext>
            </a:extLst>
          </p:cNvPr>
          <p:cNvCxnSpPr>
            <a:cxnSpLocks/>
            <a:stCxn id="3" idx="6"/>
            <a:endCxn id="10" idx="2"/>
          </p:cNvCxnSpPr>
          <p:nvPr/>
        </p:nvCxnSpPr>
        <p:spPr>
          <a:xfrm>
            <a:off x="4565257" y="2315135"/>
            <a:ext cx="1716479" cy="270000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D2C0A966-5944-CE0B-9015-F0CF696C6853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 flipV="1">
            <a:off x="4565257" y="2855135"/>
            <a:ext cx="1716479" cy="54000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4EB3498C-4A35-0110-43FC-99B086E7C3A9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>
            <a:off x="4565257" y="3395135"/>
            <a:ext cx="1716479" cy="54000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8603BF2D-6526-2971-C426-A42489D3F184}"/>
              </a:ext>
            </a:extLst>
          </p:cNvPr>
          <p:cNvCxnSpPr>
            <a:cxnSpLocks/>
            <a:stCxn id="4" idx="6"/>
            <a:endCxn id="10" idx="2"/>
          </p:cNvCxnSpPr>
          <p:nvPr/>
        </p:nvCxnSpPr>
        <p:spPr>
          <a:xfrm>
            <a:off x="4565257" y="3395135"/>
            <a:ext cx="1716479" cy="162000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B2B7A57E-7EC9-7810-00D9-768757339023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 flipV="1">
            <a:off x="4565257" y="2855135"/>
            <a:ext cx="1716479" cy="162000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9454495D-EFBD-60B0-50FB-5E9FF41E0B84}"/>
              </a:ext>
            </a:extLst>
          </p:cNvPr>
          <p:cNvCxnSpPr>
            <a:cxnSpLocks/>
            <a:stCxn id="5" idx="6"/>
            <a:endCxn id="8" idx="2"/>
          </p:cNvCxnSpPr>
          <p:nvPr/>
        </p:nvCxnSpPr>
        <p:spPr>
          <a:xfrm flipV="1">
            <a:off x="4565257" y="3935135"/>
            <a:ext cx="1716479" cy="54000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90F467E6-4787-3582-65AB-421407E2D4C2}"/>
              </a:ext>
            </a:extLst>
          </p:cNvPr>
          <p:cNvCxnSpPr>
            <a:cxnSpLocks/>
            <a:stCxn id="5" idx="6"/>
            <a:endCxn id="10" idx="2"/>
          </p:cNvCxnSpPr>
          <p:nvPr/>
        </p:nvCxnSpPr>
        <p:spPr>
          <a:xfrm>
            <a:off x="4565257" y="4475135"/>
            <a:ext cx="1716479" cy="54000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6496AA45-5886-4C9B-8637-7C917EFC4F56}"/>
              </a:ext>
            </a:extLst>
          </p:cNvPr>
          <p:cNvCxnSpPr>
            <a:cxnSpLocks/>
            <a:stCxn id="6" idx="7"/>
            <a:endCxn id="7" idx="2"/>
          </p:cNvCxnSpPr>
          <p:nvPr/>
        </p:nvCxnSpPr>
        <p:spPr>
          <a:xfrm flipV="1">
            <a:off x="4486176" y="2855135"/>
            <a:ext cx="1795560" cy="2509081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91D227D3-0BB4-1BBA-0A11-AF61EF8188E1}"/>
              </a:ext>
            </a:extLst>
          </p:cNvPr>
          <p:cNvCxnSpPr>
            <a:cxnSpLocks/>
            <a:stCxn id="6" idx="7"/>
            <a:endCxn id="8" idx="2"/>
          </p:cNvCxnSpPr>
          <p:nvPr/>
        </p:nvCxnSpPr>
        <p:spPr>
          <a:xfrm flipV="1">
            <a:off x="4486176" y="3935135"/>
            <a:ext cx="1795560" cy="1429081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92AA98ED-F5D9-6F5A-2851-DA50AF2F1D6F}"/>
              </a:ext>
            </a:extLst>
          </p:cNvPr>
          <p:cNvCxnSpPr>
            <a:cxnSpLocks/>
            <a:stCxn id="6" idx="7"/>
            <a:endCxn id="10" idx="2"/>
          </p:cNvCxnSpPr>
          <p:nvPr/>
        </p:nvCxnSpPr>
        <p:spPr>
          <a:xfrm flipV="1">
            <a:off x="4486176" y="5015135"/>
            <a:ext cx="1795560" cy="349081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EAF516BB-3148-A62B-3DD6-8C3332B24E7C}"/>
              </a:ext>
            </a:extLst>
          </p:cNvPr>
          <p:cNvCxnSpPr>
            <a:cxnSpLocks/>
            <a:stCxn id="7" idx="6"/>
          </p:cNvCxnSpPr>
          <p:nvPr/>
        </p:nvCxnSpPr>
        <p:spPr>
          <a:xfrm>
            <a:off x="6821736" y="2855135"/>
            <a:ext cx="335077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3B4FD21D-F0DD-3986-7136-75CFC5DB755B}"/>
              </a:ext>
            </a:extLst>
          </p:cNvPr>
          <p:cNvCxnSpPr>
            <a:cxnSpLocks/>
            <a:stCxn id="7" idx="6"/>
          </p:cNvCxnSpPr>
          <p:nvPr/>
        </p:nvCxnSpPr>
        <p:spPr>
          <a:xfrm>
            <a:off x="6821736" y="2855135"/>
            <a:ext cx="335077" cy="193801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1996127C-4FD5-208A-7565-B42CF3870593}"/>
              </a:ext>
            </a:extLst>
          </p:cNvPr>
          <p:cNvCxnSpPr>
            <a:cxnSpLocks/>
            <a:stCxn id="7" idx="6"/>
          </p:cNvCxnSpPr>
          <p:nvPr/>
        </p:nvCxnSpPr>
        <p:spPr>
          <a:xfrm>
            <a:off x="6821736" y="2855135"/>
            <a:ext cx="287452" cy="387601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38E9CC59-6692-46D2-D956-303334675CC0}"/>
              </a:ext>
            </a:extLst>
          </p:cNvPr>
          <p:cNvCxnSpPr>
            <a:cxnSpLocks/>
            <a:stCxn id="8" idx="6"/>
          </p:cNvCxnSpPr>
          <p:nvPr/>
        </p:nvCxnSpPr>
        <p:spPr>
          <a:xfrm flipV="1">
            <a:off x="6821736" y="3665135"/>
            <a:ext cx="287452" cy="27000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4C041671-200F-3DE2-BD34-E18692DF1616}"/>
              </a:ext>
            </a:extLst>
          </p:cNvPr>
          <p:cNvCxnSpPr>
            <a:cxnSpLocks/>
            <a:stCxn id="8" idx="6"/>
          </p:cNvCxnSpPr>
          <p:nvPr/>
        </p:nvCxnSpPr>
        <p:spPr>
          <a:xfrm>
            <a:off x="6821736" y="3935135"/>
            <a:ext cx="335077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D850BE53-6613-81A0-E633-390A9AB14C99}"/>
              </a:ext>
            </a:extLst>
          </p:cNvPr>
          <p:cNvCxnSpPr>
            <a:cxnSpLocks/>
            <a:stCxn id="8" idx="6"/>
          </p:cNvCxnSpPr>
          <p:nvPr/>
        </p:nvCxnSpPr>
        <p:spPr>
          <a:xfrm>
            <a:off x="6821736" y="3935135"/>
            <a:ext cx="335077" cy="27000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0B2A28B1-8855-6DAF-0074-857EC3C9832A}"/>
              </a:ext>
            </a:extLst>
          </p:cNvPr>
          <p:cNvCxnSpPr>
            <a:cxnSpLocks/>
          </p:cNvCxnSpPr>
          <p:nvPr/>
        </p:nvCxnSpPr>
        <p:spPr>
          <a:xfrm flipV="1">
            <a:off x="6816122" y="4649675"/>
            <a:ext cx="293066" cy="352511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02F713F1-4209-B6FD-8503-1125EA787892}"/>
              </a:ext>
            </a:extLst>
          </p:cNvPr>
          <p:cNvCxnSpPr>
            <a:cxnSpLocks/>
            <a:stCxn id="10" idx="6"/>
          </p:cNvCxnSpPr>
          <p:nvPr/>
        </p:nvCxnSpPr>
        <p:spPr>
          <a:xfrm flipV="1">
            <a:off x="6821736" y="4821334"/>
            <a:ext cx="287452" cy="193801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CA39B3F2-C6B5-F795-A166-1904EF41C3CC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6821736" y="5015135"/>
            <a:ext cx="335077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B2338A77-E810-79A5-1D5C-5B59FD7E13CB}"/>
              </a:ext>
            </a:extLst>
          </p:cNvPr>
          <p:cNvCxnSpPr>
            <a:cxnSpLocks/>
          </p:cNvCxnSpPr>
          <p:nvPr/>
        </p:nvCxnSpPr>
        <p:spPr>
          <a:xfrm>
            <a:off x="8203138" y="2855135"/>
            <a:ext cx="335077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0E3C7985-8B8D-5B1C-F3BB-4192952FFC14}"/>
              </a:ext>
            </a:extLst>
          </p:cNvPr>
          <p:cNvCxnSpPr>
            <a:cxnSpLocks/>
          </p:cNvCxnSpPr>
          <p:nvPr/>
        </p:nvCxnSpPr>
        <p:spPr>
          <a:xfrm flipV="1">
            <a:off x="8214618" y="2855136"/>
            <a:ext cx="323597" cy="176254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0BE57FFF-0B40-7AAE-BEB1-0A2D50B6602D}"/>
              </a:ext>
            </a:extLst>
          </p:cNvPr>
          <p:cNvCxnSpPr>
            <a:cxnSpLocks/>
          </p:cNvCxnSpPr>
          <p:nvPr/>
        </p:nvCxnSpPr>
        <p:spPr>
          <a:xfrm flipV="1">
            <a:off x="8250763" y="2867166"/>
            <a:ext cx="293066" cy="352511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52703414-8966-54CA-F6B8-22D9C99A27CD}"/>
              </a:ext>
            </a:extLst>
          </p:cNvPr>
          <p:cNvCxnSpPr>
            <a:cxnSpLocks/>
          </p:cNvCxnSpPr>
          <p:nvPr/>
        </p:nvCxnSpPr>
        <p:spPr>
          <a:xfrm>
            <a:off x="8203137" y="3759677"/>
            <a:ext cx="335077" cy="193801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889A2AF2-D7AF-B5A8-DD97-EF7D0B09CCEF}"/>
              </a:ext>
            </a:extLst>
          </p:cNvPr>
          <p:cNvCxnSpPr>
            <a:cxnSpLocks/>
          </p:cNvCxnSpPr>
          <p:nvPr/>
        </p:nvCxnSpPr>
        <p:spPr>
          <a:xfrm>
            <a:off x="8214618" y="3964176"/>
            <a:ext cx="335077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63CF39B8-FB9F-4840-806C-6C1DCA390ED5}"/>
              </a:ext>
            </a:extLst>
          </p:cNvPr>
          <p:cNvCxnSpPr>
            <a:cxnSpLocks/>
          </p:cNvCxnSpPr>
          <p:nvPr/>
        </p:nvCxnSpPr>
        <p:spPr>
          <a:xfrm flipV="1">
            <a:off x="8238430" y="3973234"/>
            <a:ext cx="287452" cy="193801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13000594-169D-4645-9419-DDDC0B5F380C}"/>
              </a:ext>
            </a:extLst>
          </p:cNvPr>
          <p:cNvCxnSpPr>
            <a:cxnSpLocks/>
          </p:cNvCxnSpPr>
          <p:nvPr/>
        </p:nvCxnSpPr>
        <p:spPr>
          <a:xfrm>
            <a:off x="8250762" y="4629962"/>
            <a:ext cx="287452" cy="387601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32666A55-53A3-6858-FA84-B0EC1717F9CF}"/>
              </a:ext>
            </a:extLst>
          </p:cNvPr>
          <p:cNvCxnSpPr>
            <a:cxnSpLocks/>
          </p:cNvCxnSpPr>
          <p:nvPr/>
        </p:nvCxnSpPr>
        <p:spPr>
          <a:xfrm>
            <a:off x="8203137" y="4806971"/>
            <a:ext cx="347408" cy="195215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id="{7F491DC0-94D7-6C45-A8DD-6C1514803957}"/>
              </a:ext>
            </a:extLst>
          </p:cNvPr>
          <p:cNvCxnSpPr>
            <a:cxnSpLocks/>
          </p:cNvCxnSpPr>
          <p:nvPr/>
        </p:nvCxnSpPr>
        <p:spPr>
          <a:xfrm>
            <a:off x="8226949" y="5029508"/>
            <a:ext cx="335077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2" name="文本框 121">
            <a:extLst>
              <a:ext uri="{FF2B5EF4-FFF2-40B4-BE49-F238E27FC236}">
                <a16:creationId xmlns:a16="http://schemas.microsoft.com/office/drawing/2014/main" id="{11A86BD2-D7F3-0F4A-071B-A34A11D8C4CB}"/>
              </a:ext>
            </a:extLst>
          </p:cNvPr>
          <p:cNvSpPr txBox="1"/>
          <p:nvPr/>
        </p:nvSpPr>
        <p:spPr>
          <a:xfrm>
            <a:off x="7418520" y="3181910"/>
            <a:ext cx="4892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…</a:t>
            </a:r>
            <a:endParaRPr lang="zh-CN" altLang="en-US" sz="2800" b="1" dirty="0"/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4585DA59-614A-BD62-B9D8-3BC201E7A297}"/>
              </a:ext>
            </a:extLst>
          </p:cNvPr>
          <p:cNvSpPr txBox="1"/>
          <p:nvPr/>
        </p:nvSpPr>
        <p:spPr>
          <a:xfrm>
            <a:off x="7418520" y="4070134"/>
            <a:ext cx="4892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…</a:t>
            </a:r>
            <a:endParaRPr lang="zh-CN" altLang="en-US" sz="2800" b="1" dirty="0"/>
          </a:p>
        </p:txBody>
      </p:sp>
      <p:cxnSp>
        <p:nvCxnSpPr>
          <p:cNvPr id="124" name="直接箭头连接符 123">
            <a:extLst>
              <a:ext uri="{FF2B5EF4-FFF2-40B4-BE49-F238E27FC236}">
                <a16:creationId xmlns:a16="http://schemas.microsoft.com/office/drawing/2014/main" id="{167EED7B-9CF1-A92E-B69E-E56B317C585F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>
            <a:off x="9078215" y="2855135"/>
            <a:ext cx="1811723" cy="108000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8AF9D49B-553A-FD4F-3824-9A0FE20DDDA9}"/>
              </a:ext>
            </a:extLst>
          </p:cNvPr>
          <p:cNvCxnSpPr>
            <a:cxnSpLocks/>
            <a:stCxn id="12" idx="6"/>
            <a:endCxn id="14" idx="2"/>
          </p:cNvCxnSpPr>
          <p:nvPr/>
        </p:nvCxnSpPr>
        <p:spPr>
          <a:xfrm>
            <a:off x="9078215" y="3935135"/>
            <a:ext cx="1811723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直接箭头连接符 131">
            <a:extLst>
              <a:ext uri="{FF2B5EF4-FFF2-40B4-BE49-F238E27FC236}">
                <a16:creationId xmlns:a16="http://schemas.microsoft.com/office/drawing/2014/main" id="{8DD5E8B4-3F67-11AE-DF1D-5906295EE47F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 flipV="1">
            <a:off x="9078215" y="3935135"/>
            <a:ext cx="1811723" cy="108000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3" name="椭圆 142">
            <a:extLst>
              <a:ext uri="{FF2B5EF4-FFF2-40B4-BE49-F238E27FC236}">
                <a16:creationId xmlns:a16="http://schemas.microsoft.com/office/drawing/2014/main" id="{76863993-DBEF-6B8D-DDF7-B1F3ABFB3D53}"/>
              </a:ext>
            </a:extLst>
          </p:cNvPr>
          <p:cNvSpPr/>
          <p:nvPr/>
        </p:nvSpPr>
        <p:spPr>
          <a:xfrm>
            <a:off x="14628820" y="3665135"/>
            <a:ext cx="540000" cy="540000"/>
          </a:xfrm>
          <a:prstGeom prst="ellipse">
            <a:avLst/>
          </a:prstGeom>
          <a:solidFill>
            <a:srgbClr val="00B0F0"/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文本框 143">
                <a:extLst>
                  <a:ext uri="{FF2B5EF4-FFF2-40B4-BE49-F238E27FC236}">
                    <a16:creationId xmlns:a16="http://schemas.microsoft.com/office/drawing/2014/main" id="{6773006D-4D7B-56C7-FC17-481127961EE4}"/>
                  </a:ext>
                </a:extLst>
              </p:cNvPr>
              <p:cNvSpPr txBox="1"/>
              <p:nvPr/>
            </p:nvSpPr>
            <p:spPr>
              <a:xfrm>
                <a:off x="10708051" y="3031390"/>
                <a:ext cx="90377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zh-CN" altLang="en-US" sz="280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44" name="文本框 143">
                <a:extLst>
                  <a:ext uri="{FF2B5EF4-FFF2-40B4-BE49-F238E27FC236}">
                    <a16:creationId xmlns:a16="http://schemas.microsoft.com/office/drawing/2014/main" id="{6773006D-4D7B-56C7-FC17-481127961E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8051" y="3031390"/>
                <a:ext cx="903774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文本框 144">
                <a:extLst>
                  <a:ext uri="{FF2B5EF4-FFF2-40B4-BE49-F238E27FC236}">
                    <a16:creationId xmlns:a16="http://schemas.microsoft.com/office/drawing/2014/main" id="{7F317ED7-2F74-B773-0661-F30A378E4FA7}"/>
                  </a:ext>
                </a:extLst>
              </p:cNvPr>
              <p:cNvSpPr txBox="1"/>
              <p:nvPr/>
            </p:nvSpPr>
            <p:spPr>
              <a:xfrm>
                <a:off x="14672828" y="3012633"/>
                <a:ext cx="981423" cy="4599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45" name="文本框 144">
                <a:extLst>
                  <a:ext uri="{FF2B5EF4-FFF2-40B4-BE49-F238E27FC236}">
                    <a16:creationId xmlns:a16="http://schemas.microsoft.com/office/drawing/2014/main" id="{7F317ED7-2F74-B773-0661-F30A378E4F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72828" y="3012633"/>
                <a:ext cx="981423" cy="45993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6" name="直接箭头连接符 145">
            <a:extLst>
              <a:ext uri="{FF2B5EF4-FFF2-40B4-BE49-F238E27FC236}">
                <a16:creationId xmlns:a16="http://schemas.microsoft.com/office/drawing/2014/main" id="{15978623-2982-761C-B4D1-F277910E0BB0}"/>
              </a:ext>
            </a:extLst>
          </p:cNvPr>
          <p:cNvCxnSpPr>
            <a:cxnSpLocks/>
            <a:stCxn id="162" idx="3"/>
            <a:endCxn id="143" idx="2"/>
          </p:cNvCxnSpPr>
          <p:nvPr/>
        </p:nvCxnSpPr>
        <p:spPr>
          <a:xfrm flipV="1">
            <a:off x="11771086" y="3935135"/>
            <a:ext cx="2857734" cy="6844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9" name="文本框 148">
            <a:extLst>
              <a:ext uri="{FF2B5EF4-FFF2-40B4-BE49-F238E27FC236}">
                <a16:creationId xmlns:a16="http://schemas.microsoft.com/office/drawing/2014/main" id="{54A47A6A-B42F-D9F7-0B4A-0EC1753FA6C0}"/>
              </a:ext>
            </a:extLst>
          </p:cNvPr>
          <p:cNvSpPr txBox="1"/>
          <p:nvPr/>
        </p:nvSpPr>
        <p:spPr>
          <a:xfrm>
            <a:off x="12425727" y="4038104"/>
            <a:ext cx="1333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positive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0" name="直接箭头连接符 149">
            <a:extLst>
              <a:ext uri="{FF2B5EF4-FFF2-40B4-BE49-F238E27FC236}">
                <a16:creationId xmlns:a16="http://schemas.microsoft.com/office/drawing/2014/main" id="{24B9AAF6-1B46-8D5B-5EF4-80A4A0D9ADEE}"/>
              </a:ext>
            </a:extLst>
          </p:cNvPr>
          <p:cNvCxnSpPr>
            <a:cxnSpLocks/>
            <a:stCxn id="143" idx="6"/>
            <a:endCxn id="151" idx="2"/>
          </p:cNvCxnSpPr>
          <p:nvPr/>
        </p:nvCxnSpPr>
        <p:spPr>
          <a:xfrm flipV="1">
            <a:off x="15168820" y="3928552"/>
            <a:ext cx="2642981" cy="6583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1" name="椭圆 150">
            <a:extLst>
              <a:ext uri="{FF2B5EF4-FFF2-40B4-BE49-F238E27FC236}">
                <a16:creationId xmlns:a16="http://schemas.microsoft.com/office/drawing/2014/main" id="{DC7415D5-B806-3E8F-6145-5586B784BFB6}"/>
              </a:ext>
            </a:extLst>
          </p:cNvPr>
          <p:cNvSpPr/>
          <p:nvPr/>
        </p:nvSpPr>
        <p:spPr>
          <a:xfrm>
            <a:off x="17811801" y="3658552"/>
            <a:ext cx="540000" cy="540000"/>
          </a:xfrm>
          <a:prstGeom prst="ellipse">
            <a:avLst/>
          </a:prstGeom>
          <a:solidFill>
            <a:srgbClr val="00B0F0"/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文本框 153">
                <a:extLst>
                  <a:ext uri="{FF2B5EF4-FFF2-40B4-BE49-F238E27FC236}">
                    <a16:creationId xmlns:a16="http://schemas.microsoft.com/office/drawing/2014/main" id="{CF806DB7-4B8E-7FA5-6BAD-F3FD72160A63}"/>
                  </a:ext>
                </a:extLst>
              </p:cNvPr>
              <p:cNvSpPr txBox="1"/>
              <p:nvPr/>
            </p:nvSpPr>
            <p:spPr>
              <a:xfrm>
                <a:off x="18619787" y="3439640"/>
                <a:ext cx="2326599" cy="8921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zh-CN" altLang="en-US" sz="280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zh-CN" altLang="en-US" sz="28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sup>
                          </m:sSup>
                        </m:num>
                        <m:den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54" name="文本框 153">
                <a:extLst>
                  <a:ext uri="{FF2B5EF4-FFF2-40B4-BE49-F238E27FC236}">
                    <a16:creationId xmlns:a16="http://schemas.microsoft.com/office/drawing/2014/main" id="{CF806DB7-4B8E-7FA5-6BAD-F3FD72160A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19787" y="3439640"/>
                <a:ext cx="2326599" cy="8921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5" name="文本框 154">
            <a:extLst>
              <a:ext uri="{FF2B5EF4-FFF2-40B4-BE49-F238E27FC236}">
                <a16:creationId xmlns:a16="http://schemas.microsoft.com/office/drawing/2014/main" id="{FC36E54E-5F8E-715F-E98A-6019452BA440}"/>
              </a:ext>
            </a:extLst>
          </p:cNvPr>
          <p:cNvSpPr txBox="1"/>
          <p:nvPr/>
        </p:nvSpPr>
        <p:spPr>
          <a:xfrm>
            <a:off x="15590978" y="4043815"/>
            <a:ext cx="16332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normalize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7" name="图片 156">
            <a:extLst>
              <a:ext uri="{FF2B5EF4-FFF2-40B4-BE49-F238E27FC236}">
                <a16:creationId xmlns:a16="http://schemas.microsoft.com/office/drawing/2014/main" id="{33C7CB86-79DF-B4CF-72FE-B038A39BCA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391" y="3158547"/>
            <a:ext cx="1996939" cy="1553175"/>
          </a:xfrm>
          <a:prstGeom prst="rect">
            <a:avLst/>
          </a:prstGeom>
        </p:spPr>
      </p:pic>
      <p:cxnSp>
        <p:nvCxnSpPr>
          <p:cNvPr id="158" name="直接箭头连接符 157">
            <a:extLst>
              <a:ext uri="{FF2B5EF4-FFF2-40B4-BE49-F238E27FC236}">
                <a16:creationId xmlns:a16="http://schemas.microsoft.com/office/drawing/2014/main" id="{A7BFB80C-3773-C066-B5E3-8D706BEE41FD}"/>
              </a:ext>
            </a:extLst>
          </p:cNvPr>
          <p:cNvCxnSpPr>
            <a:cxnSpLocks/>
          </p:cNvCxnSpPr>
          <p:nvPr/>
        </p:nvCxnSpPr>
        <p:spPr>
          <a:xfrm flipV="1">
            <a:off x="2625330" y="3928552"/>
            <a:ext cx="1162899" cy="6582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文本框 160">
                <a:extLst>
                  <a:ext uri="{FF2B5EF4-FFF2-40B4-BE49-F238E27FC236}">
                    <a16:creationId xmlns:a16="http://schemas.microsoft.com/office/drawing/2014/main" id="{271D91A2-6102-BA4A-7332-E6F7E0A64257}"/>
                  </a:ext>
                </a:extLst>
              </p:cNvPr>
              <p:cNvSpPr txBox="1"/>
              <p:nvPr/>
            </p:nvSpPr>
            <p:spPr>
              <a:xfrm>
                <a:off x="1304470" y="4711722"/>
                <a:ext cx="540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1" name="文本框 160">
                <a:extLst>
                  <a:ext uri="{FF2B5EF4-FFF2-40B4-BE49-F238E27FC236}">
                    <a16:creationId xmlns:a16="http://schemas.microsoft.com/office/drawing/2014/main" id="{271D91A2-6102-BA4A-7332-E6F7E0A642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4470" y="4711722"/>
                <a:ext cx="540000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2" name="矩形: 圆角 161">
            <a:extLst>
              <a:ext uri="{FF2B5EF4-FFF2-40B4-BE49-F238E27FC236}">
                <a16:creationId xmlns:a16="http://schemas.microsoft.com/office/drawing/2014/main" id="{F3176284-0D68-0EEF-A62E-E0B627C14518}"/>
              </a:ext>
            </a:extLst>
          </p:cNvPr>
          <p:cNvSpPr/>
          <p:nvPr/>
        </p:nvSpPr>
        <p:spPr>
          <a:xfrm>
            <a:off x="3841409" y="1814286"/>
            <a:ext cx="7929677" cy="4255386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4" name="文本框 163">
            <a:extLst>
              <a:ext uri="{FF2B5EF4-FFF2-40B4-BE49-F238E27FC236}">
                <a16:creationId xmlns:a16="http://schemas.microsoft.com/office/drawing/2014/main" id="{AF3A18BF-7970-95D4-8247-769870FF5566}"/>
              </a:ext>
            </a:extLst>
          </p:cNvPr>
          <p:cNvSpPr txBox="1"/>
          <p:nvPr/>
        </p:nvSpPr>
        <p:spPr>
          <a:xfrm>
            <a:off x="8696538" y="5478604"/>
            <a:ext cx="29449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Generative Model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00689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表, 表面图&#10;&#10;AI 生成的内容可能不正确。">
            <a:extLst>
              <a:ext uri="{FF2B5EF4-FFF2-40B4-BE49-F238E27FC236}">
                <a16:creationId xmlns:a16="http://schemas.microsoft.com/office/drawing/2014/main" id="{6C4F3183-491B-BF96-2B4B-484517DF23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2021" y="290091"/>
            <a:ext cx="6921405" cy="7109886"/>
          </a:xfrm>
          <a:prstGeom prst="rect">
            <a:avLst/>
          </a:prstGeom>
        </p:spPr>
      </p:pic>
      <p:pic>
        <p:nvPicPr>
          <p:cNvPr id="7" name="图片 6" descr="图表&#10;&#10;AI 生成的内容可能不正确。">
            <a:extLst>
              <a:ext uri="{FF2B5EF4-FFF2-40B4-BE49-F238E27FC236}">
                <a16:creationId xmlns:a16="http://schemas.microsoft.com/office/drawing/2014/main" id="{E8445CF9-957A-F7A8-DAC1-EAA769627D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951" y="290091"/>
            <a:ext cx="8461054" cy="710988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3F88B4DC-2F93-7B2D-A98F-7CFD82AC88E2}"/>
              </a:ext>
            </a:extLst>
          </p:cNvPr>
          <p:cNvSpPr txBox="1"/>
          <p:nvPr/>
        </p:nvSpPr>
        <p:spPr>
          <a:xfrm>
            <a:off x="3594226" y="7704499"/>
            <a:ext cx="30485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Probability Density 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7347DF9-DE03-9B75-13B3-B394E6FC6E2E}"/>
              </a:ext>
            </a:extLst>
          </p:cNvPr>
          <p:cNvSpPr txBox="1"/>
          <p:nvPr/>
        </p:nvSpPr>
        <p:spPr>
          <a:xfrm>
            <a:off x="16041232" y="7704499"/>
            <a:ext cx="23684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Score Function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10102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小狗&#10;&#10;AI 生成的内容可能不正确。">
            <a:extLst>
              <a:ext uri="{FF2B5EF4-FFF2-40B4-BE49-F238E27FC236}">
                <a16:creationId xmlns:a16="http://schemas.microsoft.com/office/drawing/2014/main" id="{505029D7-C739-9170-8D4B-770B7EDC1B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3785" y="2511807"/>
            <a:ext cx="1080000" cy="1080000"/>
          </a:xfrm>
          <a:prstGeom prst="rect">
            <a:avLst/>
          </a:prstGeom>
        </p:spPr>
      </p:pic>
      <p:pic>
        <p:nvPicPr>
          <p:cNvPr id="5" name="图片 4" descr="棕色的小动物&#10;&#10;AI 生成的内容可能不正确。">
            <a:extLst>
              <a:ext uri="{FF2B5EF4-FFF2-40B4-BE49-F238E27FC236}">
                <a16:creationId xmlns:a16="http://schemas.microsoft.com/office/drawing/2014/main" id="{8F5D37BE-A46F-57C0-3A7C-D681256E35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9904" y="2511807"/>
            <a:ext cx="1080000" cy="1080000"/>
          </a:xfrm>
          <a:prstGeom prst="rect">
            <a:avLst/>
          </a:prstGeom>
        </p:spPr>
      </p:pic>
      <p:pic>
        <p:nvPicPr>
          <p:cNvPr id="6" name="图片 5" descr="狗张着嘴的动物&#10;&#10;AI 生成的内容可能不正确。">
            <a:extLst>
              <a:ext uri="{FF2B5EF4-FFF2-40B4-BE49-F238E27FC236}">
                <a16:creationId xmlns:a16="http://schemas.microsoft.com/office/drawing/2014/main" id="{5A7400D5-93A5-99CB-6E4A-B14A9516EE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6023" y="2511807"/>
            <a:ext cx="1080000" cy="1080000"/>
          </a:xfrm>
          <a:prstGeom prst="rect">
            <a:avLst/>
          </a:prstGeom>
        </p:spPr>
      </p:pic>
      <p:pic>
        <p:nvPicPr>
          <p:cNvPr id="7" name="图片 6" descr="棕色的动物&#10;&#10;AI 生成的内容可能不正确。">
            <a:extLst>
              <a:ext uri="{FF2B5EF4-FFF2-40B4-BE49-F238E27FC236}">
                <a16:creationId xmlns:a16="http://schemas.microsoft.com/office/drawing/2014/main" id="{019D214B-DE01-89B4-D364-26ACF8464A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2142" y="2511807"/>
            <a:ext cx="1080000" cy="1080000"/>
          </a:xfrm>
          <a:prstGeom prst="rect">
            <a:avLst/>
          </a:prstGeom>
        </p:spPr>
      </p:pic>
      <p:pic>
        <p:nvPicPr>
          <p:cNvPr id="8" name="图片 7" descr="图片包含 草, 前, 站, 花&#10;&#10;AI 生成的内容可能不正确。">
            <a:extLst>
              <a:ext uri="{FF2B5EF4-FFF2-40B4-BE49-F238E27FC236}">
                <a16:creationId xmlns:a16="http://schemas.microsoft.com/office/drawing/2014/main" id="{B985E133-EEC7-B381-33F4-28304F404C1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8261" y="2511807"/>
            <a:ext cx="1080000" cy="1080000"/>
          </a:xfrm>
          <a:prstGeom prst="rect">
            <a:avLst/>
          </a:prstGeom>
        </p:spPr>
      </p:pic>
      <p:pic>
        <p:nvPicPr>
          <p:cNvPr id="9" name="图片 8" descr="绿色的叶子&#10;&#10;AI 生成的内容可能不正确。">
            <a:extLst>
              <a:ext uri="{FF2B5EF4-FFF2-40B4-BE49-F238E27FC236}">
                <a16:creationId xmlns:a16="http://schemas.microsoft.com/office/drawing/2014/main" id="{23DCCEEC-E23E-CCEF-86FD-959242DEAB9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4380" y="2511807"/>
            <a:ext cx="1080000" cy="1080000"/>
          </a:xfrm>
          <a:prstGeom prst="rect">
            <a:avLst/>
          </a:prstGeom>
        </p:spPr>
      </p:pic>
      <p:pic>
        <p:nvPicPr>
          <p:cNvPr id="10" name="图片 9" descr="背景图案&#10;&#10;AI 生成的内容可能不正确。">
            <a:extLst>
              <a:ext uri="{FF2B5EF4-FFF2-40B4-BE49-F238E27FC236}">
                <a16:creationId xmlns:a16="http://schemas.microsoft.com/office/drawing/2014/main" id="{3EF00C45-4DC8-BAD0-79DB-834F043318B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0499" y="2511807"/>
            <a:ext cx="1080000" cy="1080000"/>
          </a:xfrm>
          <a:prstGeom prst="rect">
            <a:avLst/>
          </a:prstGeom>
        </p:spPr>
      </p:pic>
      <p:pic>
        <p:nvPicPr>
          <p:cNvPr id="11" name="图片 10" descr="图片包含 人们, 绿色, 大象, 淋浴&#10;&#10;AI 生成的内容可能不正确。">
            <a:extLst>
              <a:ext uri="{FF2B5EF4-FFF2-40B4-BE49-F238E27FC236}">
                <a16:creationId xmlns:a16="http://schemas.microsoft.com/office/drawing/2014/main" id="{BC8D1ABE-E4A7-15F8-7606-3943CB65A52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6618" y="2521722"/>
            <a:ext cx="1080000" cy="1080000"/>
          </a:xfrm>
          <a:prstGeom prst="rect">
            <a:avLst/>
          </a:prstGeom>
        </p:spPr>
      </p:pic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77D692B8-3E35-EE2E-B989-64D83309F1E0}"/>
              </a:ext>
            </a:extLst>
          </p:cNvPr>
          <p:cNvCxnSpPr>
            <a:cxnSpLocks/>
          </p:cNvCxnSpPr>
          <p:nvPr/>
        </p:nvCxnSpPr>
        <p:spPr>
          <a:xfrm rot="8100000">
            <a:off x="6288336" y="1197684"/>
            <a:ext cx="6480000" cy="648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E820D074-24FE-C3CD-A58B-3D6BC440C57C}"/>
              </a:ext>
            </a:extLst>
          </p:cNvPr>
          <p:cNvSpPr txBox="1"/>
          <p:nvPr/>
        </p:nvSpPr>
        <p:spPr>
          <a:xfrm>
            <a:off x="8850359" y="1897168"/>
            <a:ext cx="1083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PF-ODE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287CE9E2-65B9-D205-7CED-820430A7FCB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5400000">
            <a:off x="13914983" y="2596195"/>
            <a:ext cx="1669367" cy="811345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067ADCF8-B482-1433-8766-382B86A19BB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5400000">
            <a:off x="3395474" y="2573114"/>
            <a:ext cx="1669365" cy="85750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806194AE-2F70-701A-4351-4524266AF035}"/>
                  </a:ext>
                </a:extLst>
              </p:cNvPr>
              <p:cNvSpPr txBox="1"/>
              <p:nvPr/>
            </p:nvSpPr>
            <p:spPr>
              <a:xfrm>
                <a:off x="3729215" y="1536789"/>
                <a:ext cx="59721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data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806194AE-2F70-701A-4351-4524266AF0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9215" y="1536789"/>
                <a:ext cx="597215" cy="307777"/>
              </a:xfrm>
              <a:prstGeom prst="rect">
                <a:avLst/>
              </a:prstGeom>
              <a:blipFill>
                <a:blip r:embed="rId12"/>
                <a:stretch>
                  <a:fillRect l="-10204" r="-5102" b="-235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C4F0975B-15F7-34DB-8B19-4509ED708C70}"/>
                  </a:ext>
                </a:extLst>
              </p:cNvPr>
              <p:cNvSpPr txBox="1"/>
              <p:nvPr/>
            </p:nvSpPr>
            <p:spPr>
              <a:xfrm>
                <a:off x="14494339" y="1536789"/>
                <a:ext cx="51065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init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C4F0975B-15F7-34DB-8B19-4509ED708C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94339" y="1536789"/>
                <a:ext cx="510653" cy="307777"/>
              </a:xfrm>
              <a:prstGeom prst="rect">
                <a:avLst/>
              </a:prstGeom>
              <a:blipFill>
                <a:blip r:embed="rId13"/>
                <a:stretch>
                  <a:fillRect l="-12048" r="-7229" b="-235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53AFD649-48F7-06B9-75D1-4BEBD0F9BA0E}"/>
                  </a:ext>
                </a:extLst>
              </p:cNvPr>
              <p:cNvSpPr txBox="1"/>
              <p:nvPr/>
            </p:nvSpPr>
            <p:spPr>
              <a:xfrm>
                <a:off x="4116879" y="4299184"/>
                <a:ext cx="5731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53AFD649-48F7-06B9-75D1-4BEBD0F9BA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6879" y="4299184"/>
                <a:ext cx="573106" cy="276999"/>
              </a:xfrm>
              <a:prstGeom prst="rect">
                <a:avLst/>
              </a:prstGeom>
              <a:blipFill>
                <a:blip r:embed="rId14"/>
                <a:stretch>
                  <a:fillRect l="-8511" r="-10638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FEC29E5D-E09B-9636-190B-2AE14DC5B63D}"/>
                  </a:ext>
                </a:extLst>
              </p:cNvPr>
              <p:cNvSpPr txBox="1"/>
              <p:nvPr/>
            </p:nvSpPr>
            <p:spPr>
              <a:xfrm>
                <a:off x="14313773" y="4299184"/>
                <a:ext cx="5877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FEC29E5D-E09B-9636-190B-2AE14DC5B6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13773" y="4299184"/>
                <a:ext cx="587790" cy="276999"/>
              </a:xfrm>
              <a:prstGeom prst="rect">
                <a:avLst/>
              </a:prstGeom>
              <a:blipFill>
                <a:blip r:embed="rId15"/>
                <a:stretch>
                  <a:fillRect l="-8333" r="-10417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椭圆 22">
            <a:extLst>
              <a:ext uri="{FF2B5EF4-FFF2-40B4-BE49-F238E27FC236}">
                <a16:creationId xmlns:a16="http://schemas.microsoft.com/office/drawing/2014/main" id="{A549907E-5CBC-303B-640D-643D8CB4BCF3}"/>
              </a:ext>
            </a:extLst>
          </p:cNvPr>
          <p:cNvSpPr/>
          <p:nvPr/>
        </p:nvSpPr>
        <p:spPr>
          <a:xfrm>
            <a:off x="13361987" y="4394484"/>
            <a:ext cx="86400" cy="864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D78EFCC7-BC70-ECB3-928B-4890EB55AE5B}"/>
              </a:ext>
            </a:extLst>
          </p:cNvPr>
          <p:cNvSpPr/>
          <p:nvPr/>
        </p:nvSpPr>
        <p:spPr>
          <a:xfrm>
            <a:off x="12380499" y="4394484"/>
            <a:ext cx="86400" cy="864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256919B4-6C72-BA19-B2C8-2DDDA4F90620}"/>
              </a:ext>
            </a:extLst>
          </p:cNvPr>
          <p:cNvSpPr/>
          <p:nvPr/>
        </p:nvSpPr>
        <p:spPr>
          <a:xfrm>
            <a:off x="10085934" y="4394484"/>
            <a:ext cx="86400" cy="864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E0C8D91A-ECD1-24BD-57AC-8B87B1F8C96C}"/>
              </a:ext>
            </a:extLst>
          </p:cNvPr>
          <p:cNvSpPr/>
          <p:nvPr/>
        </p:nvSpPr>
        <p:spPr>
          <a:xfrm>
            <a:off x="7803877" y="4394484"/>
            <a:ext cx="86400" cy="864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0F2B85B1-146B-70F0-A6E6-F8E0A2B9DE33}"/>
              </a:ext>
            </a:extLst>
          </p:cNvPr>
          <p:cNvSpPr/>
          <p:nvPr/>
        </p:nvSpPr>
        <p:spPr>
          <a:xfrm>
            <a:off x="4945436" y="4394484"/>
            <a:ext cx="86400" cy="864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连接符: 曲线 28">
            <a:extLst>
              <a:ext uri="{FF2B5EF4-FFF2-40B4-BE49-F238E27FC236}">
                <a16:creationId xmlns:a16="http://schemas.microsoft.com/office/drawing/2014/main" id="{E1ADFF85-7CB6-3601-9A8D-E30F1022C166}"/>
              </a:ext>
            </a:extLst>
          </p:cNvPr>
          <p:cNvCxnSpPr>
            <a:cxnSpLocks/>
            <a:stCxn id="26" idx="0"/>
            <a:endCxn id="27" idx="0"/>
          </p:cNvCxnSpPr>
          <p:nvPr/>
        </p:nvCxnSpPr>
        <p:spPr>
          <a:xfrm rot="16200000" flipV="1">
            <a:off x="6417857" y="2965263"/>
            <a:ext cx="12700" cy="2858441"/>
          </a:xfrm>
          <a:prstGeom prst="curvedConnector3">
            <a:avLst>
              <a:gd name="adj1" fmla="val 446249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连接符: 曲线 31">
            <a:extLst>
              <a:ext uri="{FF2B5EF4-FFF2-40B4-BE49-F238E27FC236}">
                <a16:creationId xmlns:a16="http://schemas.microsoft.com/office/drawing/2014/main" id="{58D6B214-48E0-4B92-F084-F5C6D3C1E5D9}"/>
              </a:ext>
            </a:extLst>
          </p:cNvPr>
          <p:cNvCxnSpPr>
            <a:cxnSpLocks/>
            <a:stCxn id="25" idx="3"/>
            <a:endCxn id="27" idx="4"/>
          </p:cNvCxnSpPr>
          <p:nvPr/>
        </p:nvCxnSpPr>
        <p:spPr>
          <a:xfrm rot="5400000">
            <a:off x="7537286" y="1919582"/>
            <a:ext cx="12653" cy="5109951"/>
          </a:xfrm>
          <a:prstGeom prst="curvedConnector3">
            <a:avLst>
              <a:gd name="adj1" fmla="val 424032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连接符: 曲线 36">
            <a:extLst>
              <a:ext uri="{FF2B5EF4-FFF2-40B4-BE49-F238E27FC236}">
                <a16:creationId xmlns:a16="http://schemas.microsoft.com/office/drawing/2014/main" id="{12AA4892-4378-E108-F237-6817A728C41C}"/>
              </a:ext>
            </a:extLst>
          </p:cNvPr>
          <p:cNvCxnSpPr>
            <a:cxnSpLocks/>
            <a:stCxn id="24" idx="3"/>
            <a:endCxn id="27" idx="5"/>
          </p:cNvCxnSpPr>
          <p:nvPr/>
        </p:nvCxnSpPr>
        <p:spPr>
          <a:xfrm rot="5400000">
            <a:off x="8706168" y="781247"/>
            <a:ext cx="12700" cy="7373969"/>
          </a:xfrm>
          <a:prstGeom prst="curvedConnector3">
            <a:avLst>
              <a:gd name="adj1" fmla="val 921963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连接符: 曲线 40">
            <a:extLst>
              <a:ext uri="{FF2B5EF4-FFF2-40B4-BE49-F238E27FC236}">
                <a16:creationId xmlns:a16="http://schemas.microsoft.com/office/drawing/2014/main" id="{5BE21CD5-A95C-6FCC-B6B8-B2C4C9DBFCCB}"/>
              </a:ext>
            </a:extLst>
          </p:cNvPr>
          <p:cNvCxnSpPr>
            <a:cxnSpLocks/>
            <a:stCxn id="23" idx="3"/>
            <a:endCxn id="27" idx="5"/>
          </p:cNvCxnSpPr>
          <p:nvPr/>
        </p:nvCxnSpPr>
        <p:spPr>
          <a:xfrm rot="5400000">
            <a:off x="9196912" y="290503"/>
            <a:ext cx="12700" cy="8355457"/>
          </a:xfrm>
          <a:prstGeom prst="curvedConnector3">
            <a:avLst>
              <a:gd name="adj1" fmla="val 1313963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51BAC4B9-44E2-5C1A-D60C-4C58074BADBB}"/>
                  </a:ext>
                </a:extLst>
              </p:cNvPr>
              <p:cNvSpPr txBox="1"/>
              <p:nvPr/>
            </p:nvSpPr>
            <p:spPr>
              <a:xfrm>
                <a:off x="12380499" y="5435873"/>
                <a:ext cx="1036116" cy="3205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51BAC4B9-44E2-5C1A-D60C-4C58074BAD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80499" y="5435873"/>
                <a:ext cx="1036116" cy="320537"/>
              </a:xfrm>
              <a:prstGeom prst="rect">
                <a:avLst/>
              </a:prstGeom>
              <a:blipFill>
                <a:blip r:embed="rId16"/>
                <a:stretch>
                  <a:fillRect l="-7647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6DB9AD60-3E6C-1732-6AAA-2AD1481F89C7}"/>
                  </a:ext>
                </a:extLst>
              </p:cNvPr>
              <p:cNvSpPr txBox="1"/>
              <p:nvPr/>
            </p:nvSpPr>
            <p:spPr>
              <a:xfrm>
                <a:off x="10019949" y="4963024"/>
                <a:ext cx="1041439" cy="3205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6DB9AD60-3E6C-1732-6AAA-2AD1481F89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9949" y="4963024"/>
                <a:ext cx="1041439" cy="320537"/>
              </a:xfrm>
              <a:prstGeom prst="rect">
                <a:avLst/>
              </a:prstGeom>
              <a:blipFill>
                <a:blip r:embed="rId17"/>
                <a:stretch>
                  <a:fillRect l="-7602" b="-226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3242C468-DEB2-95C8-FE17-BC629A6B78F6}"/>
                  </a:ext>
                </a:extLst>
              </p:cNvPr>
              <p:cNvSpPr txBox="1"/>
              <p:nvPr/>
            </p:nvSpPr>
            <p:spPr>
              <a:xfrm>
                <a:off x="6939867" y="4611652"/>
                <a:ext cx="1041439" cy="3218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3242C468-DEB2-95C8-FE17-BC629A6B78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9867" y="4611652"/>
                <a:ext cx="1041439" cy="321819"/>
              </a:xfrm>
              <a:prstGeom prst="rect">
                <a:avLst/>
              </a:prstGeom>
              <a:blipFill>
                <a:blip r:embed="rId18"/>
                <a:stretch>
                  <a:fillRect l="-7602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375E2FCA-2365-3283-53BA-AE2D24A52B62}"/>
                  </a:ext>
                </a:extLst>
              </p:cNvPr>
              <p:cNvSpPr txBox="1"/>
              <p:nvPr/>
            </p:nvSpPr>
            <p:spPr>
              <a:xfrm>
                <a:off x="5948286" y="3941461"/>
                <a:ext cx="1041439" cy="3205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375E2FCA-2365-3283-53BA-AE2D24A52B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8286" y="3941461"/>
                <a:ext cx="1041439" cy="320537"/>
              </a:xfrm>
              <a:prstGeom prst="rect">
                <a:avLst/>
              </a:prstGeom>
              <a:blipFill>
                <a:blip r:embed="rId19"/>
                <a:stretch>
                  <a:fillRect l="-7602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E9625077-76B8-8262-9282-5DCC3FE65BBD}"/>
                  </a:ext>
                </a:extLst>
              </p:cNvPr>
              <p:cNvSpPr txBox="1"/>
              <p:nvPr/>
            </p:nvSpPr>
            <p:spPr>
              <a:xfrm>
                <a:off x="7754891" y="4047006"/>
                <a:ext cx="58102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E9625077-76B8-8262-9282-5DCC3FE65B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4891" y="4047006"/>
                <a:ext cx="581026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0F64133F-FD8B-2342-07EE-75F13AE37DAA}"/>
                  </a:ext>
                </a:extLst>
              </p:cNvPr>
              <p:cNvSpPr txBox="1"/>
              <p:nvPr/>
            </p:nvSpPr>
            <p:spPr>
              <a:xfrm>
                <a:off x="10044443" y="4095724"/>
                <a:ext cx="58102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0F64133F-FD8B-2342-07EE-75F13AE37D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4443" y="4095724"/>
                <a:ext cx="581026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F7362A9A-1C29-51D0-C132-3EFFA842DC01}"/>
                  </a:ext>
                </a:extLst>
              </p:cNvPr>
              <p:cNvSpPr txBox="1"/>
              <p:nvPr/>
            </p:nvSpPr>
            <p:spPr>
              <a:xfrm>
                <a:off x="12118960" y="4047006"/>
                <a:ext cx="58102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F7362A9A-1C29-51D0-C132-3EFFA842DC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18960" y="4047006"/>
                <a:ext cx="581026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4C1CD15B-C88F-3A2A-2201-0E81097AF22D}"/>
                  </a:ext>
                </a:extLst>
              </p:cNvPr>
              <p:cNvSpPr txBox="1"/>
              <p:nvPr/>
            </p:nvSpPr>
            <p:spPr>
              <a:xfrm>
                <a:off x="13157874" y="4047006"/>
                <a:ext cx="58102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4C1CD15B-C88F-3A2A-2201-0E81097AF2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57874" y="4047006"/>
                <a:ext cx="581026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6062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小狗&#10;&#10;AI 生成的内容可能不正确。">
            <a:extLst>
              <a:ext uri="{FF2B5EF4-FFF2-40B4-BE49-F238E27FC236}">
                <a16:creationId xmlns:a16="http://schemas.microsoft.com/office/drawing/2014/main" id="{E05E9ABB-291B-7231-1EAC-1FB1BEEC3B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9054" y="198868"/>
            <a:ext cx="1625138" cy="1625138"/>
          </a:xfrm>
          <a:prstGeom prst="rect">
            <a:avLst/>
          </a:prstGeom>
        </p:spPr>
      </p:pic>
      <p:pic>
        <p:nvPicPr>
          <p:cNvPr id="5" name="图片 4" descr="图片包含 草, 前, 站, 花&#10;&#10;AI 生成的内容可能不正确。">
            <a:extLst>
              <a:ext uri="{FF2B5EF4-FFF2-40B4-BE49-F238E27FC236}">
                <a16:creationId xmlns:a16="http://schemas.microsoft.com/office/drawing/2014/main" id="{CFB5D995-9381-0A26-FDB1-77542A1A55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2518" y="3292749"/>
            <a:ext cx="1625137" cy="1625137"/>
          </a:xfrm>
          <a:prstGeom prst="rect">
            <a:avLst/>
          </a:prstGeom>
        </p:spPr>
      </p:pic>
      <p:sp>
        <p:nvSpPr>
          <p:cNvPr id="6" name="梯形 5">
            <a:extLst>
              <a:ext uri="{FF2B5EF4-FFF2-40B4-BE49-F238E27FC236}">
                <a16:creationId xmlns:a16="http://schemas.microsoft.com/office/drawing/2014/main" id="{9F7FCBC6-EEB7-A932-A505-9C33911CBCBE}"/>
              </a:ext>
            </a:extLst>
          </p:cNvPr>
          <p:cNvSpPr/>
          <p:nvPr/>
        </p:nvSpPr>
        <p:spPr>
          <a:xfrm rot="5400000">
            <a:off x="7539424" y="3683055"/>
            <a:ext cx="1620083" cy="839475"/>
          </a:xfrm>
          <a:prstGeom prst="trapezoid">
            <a:avLst>
              <a:gd name="adj" fmla="val 4432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梯形 6">
            <a:extLst>
              <a:ext uri="{FF2B5EF4-FFF2-40B4-BE49-F238E27FC236}">
                <a16:creationId xmlns:a16="http://schemas.microsoft.com/office/drawing/2014/main" id="{BAEC7C7A-C498-65F9-BEC8-B78439200DBA}"/>
              </a:ext>
            </a:extLst>
          </p:cNvPr>
          <p:cNvSpPr/>
          <p:nvPr/>
        </p:nvSpPr>
        <p:spPr>
          <a:xfrm rot="5400000" flipV="1">
            <a:off x="8378899" y="3683054"/>
            <a:ext cx="1620083" cy="839475"/>
          </a:xfrm>
          <a:prstGeom prst="trapezoid">
            <a:avLst>
              <a:gd name="adj" fmla="val 4432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 descr="棕色的小动物&#10;&#10;AI 生成的内容可能不正确。">
            <a:extLst>
              <a:ext uri="{FF2B5EF4-FFF2-40B4-BE49-F238E27FC236}">
                <a16:creationId xmlns:a16="http://schemas.microsoft.com/office/drawing/2014/main" id="{4C592AA0-4DC6-B186-A0AA-E168354FA4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9055" y="3292749"/>
            <a:ext cx="1625138" cy="1625138"/>
          </a:xfrm>
          <a:prstGeom prst="rect">
            <a:avLst/>
          </a:prstGeom>
        </p:spPr>
      </p:pic>
      <p:sp>
        <p:nvSpPr>
          <p:cNvPr id="9" name="梯形 8">
            <a:extLst>
              <a:ext uri="{FF2B5EF4-FFF2-40B4-BE49-F238E27FC236}">
                <a16:creationId xmlns:a16="http://schemas.microsoft.com/office/drawing/2014/main" id="{D72620D4-8040-AFDD-6C43-C807AEEDE759}"/>
              </a:ext>
            </a:extLst>
          </p:cNvPr>
          <p:cNvSpPr/>
          <p:nvPr/>
        </p:nvSpPr>
        <p:spPr>
          <a:xfrm rot="5400000">
            <a:off x="15044265" y="2070450"/>
            <a:ext cx="1620083" cy="839475"/>
          </a:xfrm>
          <a:prstGeom prst="trapezoid">
            <a:avLst>
              <a:gd name="adj" fmla="val 44328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连接符: 肘形 10">
            <a:extLst>
              <a:ext uri="{FF2B5EF4-FFF2-40B4-BE49-F238E27FC236}">
                <a16:creationId xmlns:a16="http://schemas.microsoft.com/office/drawing/2014/main" id="{809F41E0-29D3-A62D-14F8-410A628D9B0F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13334192" y="1011437"/>
            <a:ext cx="2100376" cy="892677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连接符: 肘形 13">
            <a:extLst>
              <a:ext uri="{FF2B5EF4-FFF2-40B4-BE49-F238E27FC236}">
                <a16:creationId xmlns:a16="http://schemas.microsoft.com/office/drawing/2014/main" id="{18A5BEAF-3332-6B16-E001-9FBEB8A98279}"/>
              </a:ext>
            </a:extLst>
          </p:cNvPr>
          <p:cNvCxnSpPr>
            <a:cxnSpLocks/>
          </p:cNvCxnSpPr>
          <p:nvPr/>
        </p:nvCxnSpPr>
        <p:spPr>
          <a:xfrm flipV="1">
            <a:off x="13361099" y="3104411"/>
            <a:ext cx="2073469" cy="681401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9144AB58-C2FA-EEC9-7BCB-964CF9400AFB}"/>
              </a:ext>
            </a:extLst>
          </p:cNvPr>
          <p:cNvCxnSpPr>
            <a:cxnSpLocks/>
            <a:stCxn id="5" idx="3"/>
            <a:endCxn id="6" idx="2"/>
          </p:cNvCxnSpPr>
          <p:nvPr/>
        </p:nvCxnSpPr>
        <p:spPr>
          <a:xfrm flipV="1">
            <a:off x="5717655" y="4102793"/>
            <a:ext cx="2212073" cy="25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72B18E08-3792-DAB5-4D15-F860E3104E4E}"/>
              </a:ext>
            </a:extLst>
          </p:cNvPr>
          <p:cNvCxnSpPr>
            <a:cxnSpLocks/>
            <a:stCxn id="7" idx="2"/>
            <a:endCxn id="8" idx="1"/>
          </p:cNvCxnSpPr>
          <p:nvPr/>
        </p:nvCxnSpPr>
        <p:spPr>
          <a:xfrm>
            <a:off x="9608678" y="4102792"/>
            <a:ext cx="2100377" cy="25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6" name="图片 25" descr="图片包含 草, 前, 站, 花&#10;&#10;AI 生成的内容可能不正确。">
            <a:extLst>
              <a:ext uri="{FF2B5EF4-FFF2-40B4-BE49-F238E27FC236}">
                <a16:creationId xmlns:a16="http://schemas.microsoft.com/office/drawing/2014/main" id="{1553ED62-8D0C-7F03-FB27-47D014F130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2518" y="6799585"/>
            <a:ext cx="1625137" cy="1625137"/>
          </a:xfrm>
          <a:prstGeom prst="rect">
            <a:avLst/>
          </a:prstGeom>
        </p:spPr>
      </p:pic>
      <p:sp>
        <p:nvSpPr>
          <p:cNvPr id="27" name="梯形 26">
            <a:extLst>
              <a:ext uri="{FF2B5EF4-FFF2-40B4-BE49-F238E27FC236}">
                <a16:creationId xmlns:a16="http://schemas.microsoft.com/office/drawing/2014/main" id="{F0A0D76D-D7F2-0048-F258-DA6DB8A50EDE}"/>
              </a:ext>
            </a:extLst>
          </p:cNvPr>
          <p:cNvSpPr/>
          <p:nvPr/>
        </p:nvSpPr>
        <p:spPr>
          <a:xfrm rot="5400000">
            <a:off x="7539424" y="7189891"/>
            <a:ext cx="1620083" cy="839475"/>
          </a:xfrm>
          <a:prstGeom prst="trapezoid">
            <a:avLst>
              <a:gd name="adj" fmla="val 44328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梯形 27">
            <a:extLst>
              <a:ext uri="{FF2B5EF4-FFF2-40B4-BE49-F238E27FC236}">
                <a16:creationId xmlns:a16="http://schemas.microsoft.com/office/drawing/2014/main" id="{7D91D023-3C13-2B52-E17F-D8330E71798D}"/>
              </a:ext>
            </a:extLst>
          </p:cNvPr>
          <p:cNvSpPr/>
          <p:nvPr/>
        </p:nvSpPr>
        <p:spPr>
          <a:xfrm rot="5400000" flipV="1">
            <a:off x="8378899" y="7189890"/>
            <a:ext cx="1620083" cy="839475"/>
          </a:xfrm>
          <a:prstGeom prst="trapezoid">
            <a:avLst>
              <a:gd name="adj" fmla="val 44328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9" name="图片 28" descr="棕色的小动物&#10;&#10;AI 生成的内容可能不正确。">
            <a:extLst>
              <a:ext uri="{FF2B5EF4-FFF2-40B4-BE49-F238E27FC236}">
                <a16:creationId xmlns:a16="http://schemas.microsoft.com/office/drawing/2014/main" id="{F13F6DAB-0D14-2837-DFAE-30F085F822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9055" y="6799585"/>
            <a:ext cx="1625138" cy="1625138"/>
          </a:xfrm>
          <a:prstGeom prst="rect">
            <a:avLst/>
          </a:prstGeom>
        </p:spPr>
      </p:pic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84597269-0288-EB32-32DE-8BE83EF2935A}"/>
              </a:ext>
            </a:extLst>
          </p:cNvPr>
          <p:cNvCxnSpPr>
            <a:cxnSpLocks/>
            <a:stCxn id="26" idx="3"/>
            <a:endCxn id="27" idx="2"/>
          </p:cNvCxnSpPr>
          <p:nvPr/>
        </p:nvCxnSpPr>
        <p:spPr>
          <a:xfrm flipV="1">
            <a:off x="5717655" y="7609629"/>
            <a:ext cx="2212073" cy="25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4988049D-CD8A-DE97-73EE-4CB387822E38}"/>
              </a:ext>
            </a:extLst>
          </p:cNvPr>
          <p:cNvCxnSpPr>
            <a:cxnSpLocks/>
            <a:stCxn id="28" idx="2"/>
            <a:endCxn id="29" idx="1"/>
          </p:cNvCxnSpPr>
          <p:nvPr/>
        </p:nvCxnSpPr>
        <p:spPr>
          <a:xfrm>
            <a:off x="9608678" y="7609628"/>
            <a:ext cx="2100377" cy="25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连接符: 肘形 31">
            <a:extLst>
              <a:ext uri="{FF2B5EF4-FFF2-40B4-BE49-F238E27FC236}">
                <a16:creationId xmlns:a16="http://schemas.microsoft.com/office/drawing/2014/main" id="{79D51EC8-CF91-B3B5-1746-E209E45020C7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rot="5400000">
            <a:off x="7978984" y="-1249891"/>
            <a:ext cx="1468743" cy="761653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连接符: 肘形 35">
            <a:extLst>
              <a:ext uri="{FF2B5EF4-FFF2-40B4-BE49-F238E27FC236}">
                <a16:creationId xmlns:a16="http://schemas.microsoft.com/office/drawing/2014/main" id="{662B9469-F216-66FA-E899-B3341A8BCD4B}"/>
              </a:ext>
            </a:extLst>
          </p:cNvPr>
          <p:cNvCxnSpPr>
            <a:cxnSpLocks/>
            <a:stCxn id="8" idx="2"/>
            <a:endCxn id="26" idx="0"/>
          </p:cNvCxnSpPr>
          <p:nvPr/>
        </p:nvCxnSpPr>
        <p:spPr>
          <a:xfrm rot="5400000">
            <a:off x="7772507" y="2050468"/>
            <a:ext cx="1881698" cy="7616537"/>
          </a:xfrm>
          <a:prstGeom prst="bentConnector3">
            <a:avLst>
              <a:gd name="adj1" fmla="val 5791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99F9B025-D110-3959-B323-CE98735E74D9}"/>
                  </a:ext>
                </a:extLst>
              </p:cNvPr>
              <p:cNvSpPr txBox="1"/>
              <p:nvPr/>
            </p:nvSpPr>
            <p:spPr>
              <a:xfrm>
                <a:off x="9702653" y="790940"/>
                <a:ext cx="166269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 ~ 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𝑑𝑎𝑡𝑎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99F9B025-D110-3959-B323-CE98735E74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2653" y="790940"/>
                <a:ext cx="1662699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EF1D24C4-110B-F971-7199-052069C8E0B5}"/>
                  </a:ext>
                </a:extLst>
              </p:cNvPr>
              <p:cNvSpPr txBox="1"/>
              <p:nvPr/>
            </p:nvSpPr>
            <p:spPr>
              <a:xfrm>
                <a:off x="3705892" y="4989782"/>
                <a:ext cx="322049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0" i="1" smtClean="0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8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 sz="28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EF1D24C4-110B-F971-7199-052069C8E0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5892" y="4989782"/>
                <a:ext cx="3220497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文本框 42">
            <a:extLst>
              <a:ext uri="{FF2B5EF4-FFF2-40B4-BE49-F238E27FC236}">
                <a16:creationId xmlns:a16="http://schemas.microsoft.com/office/drawing/2014/main" id="{100682D0-4448-494A-6DDB-8B2C04999DF1}"/>
              </a:ext>
            </a:extLst>
          </p:cNvPr>
          <p:cNvSpPr txBox="1"/>
          <p:nvPr/>
        </p:nvSpPr>
        <p:spPr>
          <a:xfrm>
            <a:off x="7795660" y="4926574"/>
            <a:ext cx="25419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Model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C4A7FA04-003D-6DA4-9011-ABDECBB3F2C0}"/>
                  </a:ext>
                </a:extLst>
              </p:cNvPr>
              <p:cNvSpPr txBox="1"/>
              <p:nvPr/>
            </p:nvSpPr>
            <p:spPr>
              <a:xfrm>
                <a:off x="12756847" y="4989782"/>
                <a:ext cx="43935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C4A7FA04-003D-6DA4-9011-ABDECBB3F2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56847" y="4989782"/>
                <a:ext cx="439351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F8E8B94D-C7CE-F778-30CA-7D7809E3DBF5}"/>
                  </a:ext>
                </a:extLst>
              </p:cNvPr>
              <p:cNvSpPr txBox="1"/>
              <p:nvPr/>
            </p:nvSpPr>
            <p:spPr>
              <a:xfrm>
                <a:off x="8541040" y="3015438"/>
                <a:ext cx="510140" cy="4692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zh-CN" altLang="en-US" sz="28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F8E8B94D-C7CE-F778-30CA-7D7809E3DB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1040" y="3015438"/>
                <a:ext cx="510140" cy="46929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文本框 45">
            <a:extLst>
              <a:ext uri="{FF2B5EF4-FFF2-40B4-BE49-F238E27FC236}">
                <a16:creationId xmlns:a16="http://schemas.microsoft.com/office/drawing/2014/main" id="{339F7B3F-F756-A65D-9672-860C18152FCC}"/>
              </a:ext>
            </a:extLst>
          </p:cNvPr>
          <p:cNvSpPr txBox="1"/>
          <p:nvPr/>
        </p:nvSpPr>
        <p:spPr>
          <a:xfrm>
            <a:off x="6561227" y="1924688"/>
            <a:ext cx="44159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Forward Diffusion Process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6DF169FA-0C2E-159A-FFE6-DBE143C39154}"/>
              </a:ext>
            </a:extLst>
          </p:cNvPr>
          <p:cNvSpPr txBox="1"/>
          <p:nvPr/>
        </p:nvSpPr>
        <p:spPr>
          <a:xfrm>
            <a:off x="7723033" y="8476318"/>
            <a:ext cx="26871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Teacher Model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DDB2D80F-3252-4C59-FB1B-000C77DA0584}"/>
                  </a:ext>
                </a:extLst>
              </p:cNvPr>
              <p:cNvSpPr txBox="1"/>
              <p:nvPr/>
            </p:nvSpPr>
            <p:spPr>
              <a:xfrm>
                <a:off x="8568651" y="6484938"/>
                <a:ext cx="582980" cy="4692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zh-CN" altLang="en-US" sz="2800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DDB2D80F-3252-4C59-FB1B-000C77DA05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8651" y="6484938"/>
                <a:ext cx="582980" cy="46929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0CEC09A7-B7B4-D4F4-4C56-FF2F9EF6BD94}"/>
                  </a:ext>
                </a:extLst>
              </p:cNvPr>
              <p:cNvSpPr txBox="1"/>
              <p:nvPr/>
            </p:nvSpPr>
            <p:spPr>
              <a:xfrm>
                <a:off x="8288416" y="7348017"/>
                <a:ext cx="441139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b="0" i="1" smtClean="0">
                          <a:latin typeface="Cambria Math" panose="02040503050406030204" pitchFamily="18" charset="0"/>
                        </a:rPr>
                        <m:t>𝜓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0CEC09A7-B7B4-D4F4-4C56-FF2F9EF6BD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8416" y="7348017"/>
                <a:ext cx="441139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98867ADB-57BC-2481-3FA6-333DADB35962}"/>
                  </a:ext>
                </a:extLst>
              </p:cNvPr>
              <p:cNvSpPr txBox="1"/>
              <p:nvPr/>
            </p:nvSpPr>
            <p:spPr>
              <a:xfrm>
                <a:off x="8081734" y="3841180"/>
                <a:ext cx="714375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b="0" i="1" smtClean="0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98867ADB-57BC-2481-3FA6-333DADB359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1734" y="3841180"/>
                <a:ext cx="714375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4" name="图片 53">
            <a:extLst>
              <a:ext uri="{FF2B5EF4-FFF2-40B4-BE49-F238E27FC236}">
                <a16:creationId xmlns:a16="http://schemas.microsoft.com/office/drawing/2014/main" id="{08CCC5EE-DC0C-9264-5DAE-519578EC290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8454" y="7609627"/>
            <a:ext cx="523220" cy="52322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FC1B9D08-0BA5-CD88-2402-6E907B74F065}"/>
                  </a:ext>
                </a:extLst>
              </p:cNvPr>
              <p:cNvSpPr txBox="1"/>
              <p:nvPr/>
            </p:nvSpPr>
            <p:spPr>
              <a:xfrm>
                <a:off x="3590982" y="8450447"/>
                <a:ext cx="316567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FC1B9D08-0BA5-CD88-2402-6E907B74F0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0982" y="8450447"/>
                <a:ext cx="3165675" cy="43088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DAF5E8E3-8262-8C13-B424-91CC32FE233E}"/>
                  </a:ext>
                </a:extLst>
              </p:cNvPr>
              <p:cNvSpPr txBox="1"/>
              <p:nvPr/>
            </p:nvSpPr>
            <p:spPr>
              <a:xfrm>
                <a:off x="12468358" y="8450447"/>
                <a:ext cx="998522" cy="5319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zh-CN" altLang="en-US" sz="1800" dirty="0"/>
              </a:p>
            </p:txBody>
          </p:sp>
        </mc:Choice>
        <mc:Fallback xmlns="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DAF5E8E3-8262-8C13-B424-91CC32FE23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8358" y="8450447"/>
                <a:ext cx="998522" cy="53194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文本框 57">
            <a:extLst>
              <a:ext uri="{FF2B5EF4-FFF2-40B4-BE49-F238E27FC236}">
                <a16:creationId xmlns:a16="http://schemas.microsoft.com/office/drawing/2014/main" id="{782C0160-582E-0139-F38F-78C5BEF36764}"/>
              </a:ext>
            </a:extLst>
          </p:cNvPr>
          <p:cNvSpPr txBox="1"/>
          <p:nvPr/>
        </p:nvSpPr>
        <p:spPr>
          <a:xfrm>
            <a:off x="16247136" y="1300785"/>
            <a:ext cx="31785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Adversarial Loss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3725F2AC-2E67-3F07-6254-45871DD4B25D}"/>
              </a:ext>
            </a:extLst>
          </p:cNvPr>
          <p:cNvSpPr txBox="1"/>
          <p:nvPr/>
        </p:nvSpPr>
        <p:spPr>
          <a:xfrm>
            <a:off x="17198389" y="2228577"/>
            <a:ext cx="25419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 / Fake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6363FB69-BE46-D8AF-AE61-4A1392624C3B}"/>
              </a:ext>
            </a:extLst>
          </p:cNvPr>
          <p:cNvCxnSpPr>
            <a:cxnSpLocks/>
            <a:stCxn id="9" idx="0"/>
            <a:endCxn id="59" idx="1"/>
          </p:cNvCxnSpPr>
          <p:nvPr/>
        </p:nvCxnSpPr>
        <p:spPr>
          <a:xfrm flipV="1">
            <a:off x="16274044" y="2490187"/>
            <a:ext cx="92434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连接符: 曲线 66">
            <a:extLst>
              <a:ext uri="{FF2B5EF4-FFF2-40B4-BE49-F238E27FC236}">
                <a16:creationId xmlns:a16="http://schemas.microsoft.com/office/drawing/2014/main" id="{366D4CCC-C7B1-79F9-776B-B0D4B934EAFC}"/>
              </a:ext>
            </a:extLst>
          </p:cNvPr>
          <p:cNvCxnSpPr>
            <a:cxnSpLocks/>
          </p:cNvCxnSpPr>
          <p:nvPr/>
        </p:nvCxnSpPr>
        <p:spPr>
          <a:xfrm>
            <a:off x="13361099" y="4357410"/>
            <a:ext cx="2493207" cy="121742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连接符: 曲线 69">
            <a:extLst>
              <a:ext uri="{FF2B5EF4-FFF2-40B4-BE49-F238E27FC236}">
                <a16:creationId xmlns:a16="http://schemas.microsoft.com/office/drawing/2014/main" id="{1754E523-2498-B169-A9CF-0541E2D8231D}"/>
              </a:ext>
            </a:extLst>
          </p:cNvPr>
          <p:cNvCxnSpPr>
            <a:cxnSpLocks/>
          </p:cNvCxnSpPr>
          <p:nvPr/>
        </p:nvCxnSpPr>
        <p:spPr>
          <a:xfrm flipV="1">
            <a:off x="13361099" y="6270613"/>
            <a:ext cx="2493207" cy="110057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文本框 76">
            <a:extLst>
              <a:ext uri="{FF2B5EF4-FFF2-40B4-BE49-F238E27FC236}">
                <a16:creationId xmlns:a16="http://schemas.microsoft.com/office/drawing/2014/main" id="{1B189CC8-0DD1-A741-7231-E89C8A2074F5}"/>
              </a:ext>
            </a:extLst>
          </p:cNvPr>
          <p:cNvSpPr txBox="1"/>
          <p:nvPr/>
        </p:nvSpPr>
        <p:spPr>
          <a:xfrm>
            <a:off x="16304359" y="5313229"/>
            <a:ext cx="31785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Distillation Loss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3BA0DE4A-8611-853B-8131-0EE88C3DF6C0}"/>
                  </a:ext>
                </a:extLst>
              </p:cNvPr>
              <p:cNvSpPr txBox="1"/>
              <p:nvPr/>
            </p:nvSpPr>
            <p:spPr>
              <a:xfrm>
                <a:off x="16693780" y="5998586"/>
                <a:ext cx="1582677" cy="4863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p>
                          </m:sSub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r>
                            <m:rPr>
                              <m:nor/>
                            </m:rPr>
                            <a:rPr lang="zh-CN" altLang="en-US" sz="2800" dirty="0"/>
                            <m:t> </m:t>
                          </m:r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3BA0DE4A-8611-853B-8131-0EE88C3DF6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93780" y="5998586"/>
                <a:ext cx="1582677" cy="48635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文本框 78">
            <a:extLst>
              <a:ext uri="{FF2B5EF4-FFF2-40B4-BE49-F238E27FC236}">
                <a16:creationId xmlns:a16="http://schemas.microsoft.com/office/drawing/2014/main" id="{7DD46EF5-9447-AE4A-E713-D93C2FCDAD6D}"/>
              </a:ext>
            </a:extLst>
          </p:cNvPr>
          <p:cNvSpPr txBox="1"/>
          <p:nvPr/>
        </p:nvSpPr>
        <p:spPr>
          <a:xfrm>
            <a:off x="7494677" y="5620774"/>
            <a:ext cx="44159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Forward Diffusion Process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021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87CF087F-C6DB-AAF6-9E41-18B7C59275BF}"/>
              </a:ext>
            </a:extLst>
          </p:cNvPr>
          <p:cNvCxnSpPr>
            <a:cxnSpLocks/>
          </p:cNvCxnSpPr>
          <p:nvPr/>
        </p:nvCxnSpPr>
        <p:spPr>
          <a:xfrm>
            <a:off x="4604625" y="1968204"/>
            <a:ext cx="863125" cy="463075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EDE4497B-FA62-6313-1E45-E6E0B4B23F51}"/>
              </a:ext>
            </a:extLst>
          </p:cNvPr>
          <p:cNvCxnSpPr>
            <a:cxnSpLocks/>
          </p:cNvCxnSpPr>
          <p:nvPr/>
        </p:nvCxnSpPr>
        <p:spPr>
          <a:xfrm flipV="1">
            <a:off x="5467750" y="1833074"/>
            <a:ext cx="717847" cy="598205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CFC57D9F-8983-2D57-AFE7-C9EF51B9135B}"/>
              </a:ext>
            </a:extLst>
          </p:cNvPr>
          <p:cNvCxnSpPr>
            <a:cxnSpLocks/>
          </p:cNvCxnSpPr>
          <p:nvPr/>
        </p:nvCxnSpPr>
        <p:spPr>
          <a:xfrm flipV="1">
            <a:off x="6185597" y="1602337"/>
            <a:ext cx="2794475" cy="230737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2B85DCA9-9183-E2E0-89F6-936D307C8AD6}"/>
              </a:ext>
            </a:extLst>
          </p:cNvPr>
          <p:cNvCxnSpPr>
            <a:cxnSpLocks/>
          </p:cNvCxnSpPr>
          <p:nvPr/>
        </p:nvCxnSpPr>
        <p:spPr>
          <a:xfrm>
            <a:off x="8980072" y="1602337"/>
            <a:ext cx="2159239" cy="760576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C0DDBA49-8453-97CD-91BF-9E1357AB71DB}"/>
              </a:ext>
            </a:extLst>
          </p:cNvPr>
          <p:cNvCxnSpPr>
            <a:cxnSpLocks/>
          </p:cNvCxnSpPr>
          <p:nvPr/>
        </p:nvCxnSpPr>
        <p:spPr>
          <a:xfrm flipV="1">
            <a:off x="11075217" y="1901441"/>
            <a:ext cx="717847" cy="461472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C08FB76E-1F3A-9267-0FA5-EED2134C7B2A}"/>
              </a:ext>
            </a:extLst>
          </p:cNvPr>
          <p:cNvCxnSpPr>
            <a:cxnSpLocks/>
          </p:cNvCxnSpPr>
          <p:nvPr/>
        </p:nvCxnSpPr>
        <p:spPr>
          <a:xfrm>
            <a:off x="11793064" y="1952003"/>
            <a:ext cx="1365902" cy="59963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776057F9-9AA6-1341-AADA-C44228ED680E}"/>
              </a:ext>
            </a:extLst>
          </p:cNvPr>
          <p:cNvCxnSpPr>
            <a:cxnSpLocks/>
          </p:cNvCxnSpPr>
          <p:nvPr/>
        </p:nvCxnSpPr>
        <p:spPr>
          <a:xfrm>
            <a:off x="13191027" y="2543087"/>
            <a:ext cx="2488949" cy="89731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270B3303-C631-BCC9-9101-C10F2F15F368}"/>
              </a:ext>
            </a:extLst>
          </p:cNvPr>
          <p:cNvCxnSpPr>
            <a:cxnSpLocks/>
          </p:cNvCxnSpPr>
          <p:nvPr/>
        </p:nvCxnSpPr>
        <p:spPr>
          <a:xfrm>
            <a:off x="15714159" y="2632818"/>
            <a:ext cx="1197836" cy="508475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712AE939-209E-4190-0FEF-3BE24C7E5820}"/>
              </a:ext>
            </a:extLst>
          </p:cNvPr>
          <p:cNvSpPr/>
          <p:nvPr/>
        </p:nvSpPr>
        <p:spPr>
          <a:xfrm>
            <a:off x="17624280" y="1495514"/>
            <a:ext cx="2880001" cy="3004256"/>
          </a:xfrm>
          <a:custGeom>
            <a:avLst/>
            <a:gdLst>
              <a:gd name="connsiteX0" fmla="*/ 1461330 w 3752261"/>
              <a:gd name="connsiteY0" fmla="*/ 51275 h 3879791"/>
              <a:gd name="connsiteX1" fmla="*/ 1589517 w 3752261"/>
              <a:gd name="connsiteY1" fmla="*/ 59821 h 3879791"/>
              <a:gd name="connsiteX2" fmla="*/ 1777525 w 3752261"/>
              <a:gd name="connsiteY2" fmla="*/ 111095 h 3879791"/>
              <a:gd name="connsiteX3" fmla="*/ 1999715 w 3752261"/>
              <a:gd name="connsiteY3" fmla="*/ 247828 h 3879791"/>
              <a:gd name="connsiteX4" fmla="*/ 2196269 w 3752261"/>
              <a:gd name="connsiteY4" fmla="*/ 401652 h 3879791"/>
              <a:gd name="connsiteX5" fmla="*/ 2315910 w 3752261"/>
              <a:gd name="connsiteY5" fmla="*/ 495656 h 3879791"/>
              <a:gd name="connsiteX6" fmla="*/ 2512463 w 3752261"/>
              <a:gd name="connsiteY6" fmla="*/ 683664 h 3879791"/>
              <a:gd name="connsiteX7" fmla="*/ 2597921 w 3752261"/>
              <a:gd name="connsiteY7" fmla="*/ 854580 h 3879791"/>
              <a:gd name="connsiteX8" fmla="*/ 2674833 w 3752261"/>
              <a:gd name="connsiteY8" fmla="*/ 1042587 h 3879791"/>
              <a:gd name="connsiteX9" fmla="*/ 2743200 w 3752261"/>
              <a:gd name="connsiteY9" fmla="*/ 1222049 h 3879791"/>
              <a:gd name="connsiteX10" fmla="*/ 2854295 w 3752261"/>
              <a:gd name="connsiteY10" fmla="*/ 1435694 h 3879791"/>
              <a:gd name="connsiteX11" fmla="*/ 2845749 w 3752261"/>
              <a:gd name="connsiteY11" fmla="*/ 1640793 h 3879791"/>
              <a:gd name="connsiteX12" fmla="*/ 2768837 w 3752261"/>
              <a:gd name="connsiteY12" fmla="*/ 1751888 h 3879791"/>
              <a:gd name="connsiteX13" fmla="*/ 2743200 w 3752261"/>
              <a:gd name="connsiteY13" fmla="*/ 1862983 h 3879791"/>
              <a:gd name="connsiteX14" fmla="*/ 2751745 w 3752261"/>
              <a:gd name="connsiteY14" fmla="*/ 1965533 h 3879791"/>
              <a:gd name="connsiteX15" fmla="*/ 2862841 w 3752261"/>
              <a:gd name="connsiteY15" fmla="*/ 2068082 h 3879791"/>
              <a:gd name="connsiteX16" fmla="*/ 3153398 w 3752261"/>
              <a:gd name="connsiteY16" fmla="*/ 2264636 h 3879791"/>
              <a:gd name="connsiteX17" fmla="*/ 3572142 w 3752261"/>
              <a:gd name="connsiteY17" fmla="*/ 2478281 h 3879791"/>
              <a:gd name="connsiteX18" fmla="*/ 3708874 w 3752261"/>
              <a:gd name="connsiteY18" fmla="*/ 2589376 h 3879791"/>
              <a:gd name="connsiteX19" fmla="*/ 3743057 w 3752261"/>
              <a:gd name="connsiteY19" fmla="*/ 2640651 h 3879791"/>
              <a:gd name="connsiteX20" fmla="*/ 3734512 w 3752261"/>
              <a:gd name="connsiteY20" fmla="*/ 2973937 h 3879791"/>
              <a:gd name="connsiteX21" fmla="*/ 3631962 w 3752261"/>
              <a:gd name="connsiteY21" fmla="*/ 3110669 h 3879791"/>
              <a:gd name="connsiteX22" fmla="*/ 3136306 w 3752261"/>
              <a:gd name="connsiteY22" fmla="*/ 3409772 h 3879791"/>
              <a:gd name="connsiteX23" fmla="*/ 2691925 w 3752261"/>
              <a:gd name="connsiteY23" fmla="*/ 3623417 h 3879791"/>
              <a:gd name="connsiteX24" fmla="*/ 2461188 w 3752261"/>
              <a:gd name="connsiteY24" fmla="*/ 3674692 h 3879791"/>
              <a:gd name="connsiteX25" fmla="*/ 2033899 w 3752261"/>
              <a:gd name="connsiteY25" fmla="*/ 3811424 h 3879791"/>
              <a:gd name="connsiteX26" fmla="*/ 1897166 w 3752261"/>
              <a:gd name="connsiteY26" fmla="*/ 3845608 h 3879791"/>
              <a:gd name="connsiteX27" fmla="*/ 1606609 w 3752261"/>
              <a:gd name="connsiteY27" fmla="*/ 3862699 h 3879791"/>
              <a:gd name="connsiteX28" fmla="*/ 1427147 w 3752261"/>
              <a:gd name="connsiteY28" fmla="*/ 3879791 h 3879791"/>
              <a:gd name="connsiteX29" fmla="*/ 358923 w 3752261"/>
              <a:gd name="connsiteY29" fmla="*/ 3854153 h 3879791"/>
              <a:gd name="connsiteX30" fmla="*/ 239282 w 3752261"/>
              <a:gd name="connsiteY30" fmla="*/ 3785787 h 3879791"/>
              <a:gd name="connsiteX31" fmla="*/ 128186 w 3752261"/>
              <a:gd name="connsiteY31" fmla="*/ 3614871 h 3879791"/>
              <a:gd name="connsiteX32" fmla="*/ 25637 w 3752261"/>
              <a:gd name="connsiteY32" fmla="*/ 3324314 h 3879791"/>
              <a:gd name="connsiteX33" fmla="*/ 25637 w 3752261"/>
              <a:gd name="connsiteY33" fmla="*/ 2897024 h 3879791"/>
              <a:gd name="connsiteX34" fmla="*/ 59820 w 3752261"/>
              <a:gd name="connsiteY34" fmla="*/ 2785929 h 3879791"/>
              <a:gd name="connsiteX35" fmla="*/ 153824 w 3752261"/>
              <a:gd name="connsiteY35" fmla="*/ 2623559 h 3879791"/>
              <a:gd name="connsiteX36" fmla="*/ 264919 w 3752261"/>
              <a:gd name="connsiteY36" fmla="*/ 2546647 h 3879791"/>
              <a:gd name="connsiteX37" fmla="*/ 393106 w 3752261"/>
              <a:gd name="connsiteY37" fmla="*/ 2469735 h 3879791"/>
              <a:gd name="connsiteX38" fmla="*/ 760575 w 3752261"/>
              <a:gd name="connsiteY38" fmla="*/ 2367185 h 3879791"/>
              <a:gd name="connsiteX39" fmla="*/ 991312 w 3752261"/>
              <a:gd name="connsiteY39" fmla="*/ 2281727 h 3879791"/>
              <a:gd name="connsiteX40" fmla="*/ 1059678 w 3752261"/>
              <a:gd name="connsiteY40" fmla="*/ 2230452 h 3879791"/>
              <a:gd name="connsiteX41" fmla="*/ 999857 w 3752261"/>
              <a:gd name="connsiteY41" fmla="*/ 1914258 h 3879791"/>
              <a:gd name="connsiteX42" fmla="*/ 837487 w 3752261"/>
              <a:gd name="connsiteY42" fmla="*/ 1657884 h 3879791"/>
              <a:gd name="connsiteX43" fmla="*/ 529839 w 3752261"/>
              <a:gd name="connsiteY43" fmla="*/ 1239140 h 3879791"/>
              <a:gd name="connsiteX44" fmla="*/ 282011 w 3752261"/>
              <a:gd name="connsiteY44" fmla="*/ 1016950 h 3879791"/>
              <a:gd name="connsiteX45" fmla="*/ 213644 w 3752261"/>
              <a:gd name="connsiteY45" fmla="*/ 940038 h 3879791"/>
              <a:gd name="connsiteX46" fmla="*/ 153824 w 3752261"/>
              <a:gd name="connsiteY46" fmla="*/ 897309 h 3879791"/>
              <a:gd name="connsiteX47" fmla="*/ 42729 w 3752261"/>
              <a:gd name="connsiteY47" fmla="*/ 743484 h 3879791"/>
              <a:gd name="connsiteX48" fmla="*/ 0 w 3752261"/>
              <a:gd name="connsiteY48" fmla="*/ 640935 h 3879791"/>
              <a:gd name="connsiteX49" fmla="*/ 25637 w 3752261"/>
              <a:gd name="connsiteY49" fmla="*/ 401652 h 3879791"/>
              <a:gd name="connsiteX50" fmla="*/ 94003 w 3752261"/>
              <a:gd name="connsiteY50" fmla="*/ 307649 h 3879791"/>
              <a:gd name="connsiteX51" fmla="*/ 401652 w 3752261"/>
              <a:gd name="connsiteY51" fmla="*/ 76912 h 3879791"/>
              <a:gd name="connsiteX52" fmla="*/ 538385 w 3752261"/>
              <a:gd name="connsiteY52" fmla="*/ 8546 h 3879791"/>
              <a:gd name="connsiteX53" fmla="*/ 640934 w 3752261"/>
              <a:gd name="connsiteY53" fmla="*/ 0 h 3879791"/>
              <a:gd name="connsiteX54" fmla="*/ 982766 w 3752261"/>
              <a:gd name="connsiteY54" fmla="*/ 25638 h 3879791"/>
              <a:gd name="connsiteX55" fmla="*/ 1042586 w 3752261"/>
              <a:gd name="connsiteY55" fmla="*/ 59821 h 3879791"/>
              <a:gd name="connsiteX56" fmla="*/ 1085315 w 3752261"/>
              <a:gd name="connsiteY56" fmla="*/ 76912 h 3879791"/>
              <a:gd name="connsiteX57" fmla="*/ 1119499 w 3752261"/>
              <a:gd name="connsiteY57" fmla="*/ 85458 h 3879791"/>
              <a:gd name="connsiteX58" fmla="*/ 1239140 w 3752261"/>
              <a:gd name="connsiteY58" fmla="*/ 136733 h 3879791"/>
              <a:gd name="connsiteX59" fmla="*/ 1358781 w 3752261"/>
              <a:gd name="connsiteY59" fmla="*/ 153824 h 3879791"/>
              <a:gd name="connsiteX60" fmla="*/ 1418601 w 3752261"/>
              <a:gd name="connsiteY60" fmla="*/ 179462 h 3879791"/>
              <a:gd name="connsiteX61" fmla="*/ 1606609 w 3752261"/>
              <a:gd name="connsiteY61" fmla="*/ 162370 h 3879791"/>
              <a:gd name="connsiteX62" fmla="*/ 1674975 w 3752261"/>
              <a:gd name="connsiteY62" fmla="*/ 119641 h 3879791"/>
              <a:gd name="connsiteX63" fmla="*/ 1700613 w 3752261"/>
              <a:gd name="connsiteY63" fmla="*/ 94004 h 3879791"/>
              <a:gd name="connsiteX64" fmla="*/ 1734796 w 3752261"/>
              <a:gd name="connsiteY64" fmla="*/ 76912 h 3879791"/>
              <a:gd name="connsiteX65" fmla="*/ 1777525 w 3752261"/>
              <a:gd name="connsiteY65" fmla="*/ 68366 h 3879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3752261" h="3879791">
                <a:moveTo>
                  <a:pt x="1461330" y="51275"/>
                </a:moveTo>
                <a:cubicBezTo>
                  <a:pt x="1504059" y="54124"/>
                  <a:pt x="1547440" y="51860"/>
                  <a:pt x="1589517" y="59821"/>
                </a:cubicBezTo>
                <a:cubicBezTo>
                  <a:pt x="1653343" y="71896"/>
                  <a:pt x="1777525" y="111095"/>
                  <a:pt x="1777525" y="111095"/>
                </a:cubicBezTo>
                <a:cubicBezTo>
                  <a:pt x="1862887" y="159874"/>
                  <a:pt x="1921512" y="189735"/>
                  <a:pt x="1999715" y="247828"/>
                </a:cubicBezTo>
                <a:cubicBezTo>
                  <a:pt x="2066501" y="297440"/>
                  <a:pt x="2130788" y="350330"/>
                  <a:pt x="2196269" y="401652"/>
                </a:cubicBezTo>
                <a:cubicBezTo>
                  <a:pt x="2236187" y="432939"/>
                  <a:pt x="2279259" y="460599"/>
                  <a:pt x="2315910" y="495656"/>
                </a:cubicBezTo>
                <a:lnTo>
                  <a:pt x="2512463" y="683664"/>
                </a:lnTo>
                <a:cubicBezTo>
                  <a:pt x="2637804" y="997017"/>
                  <a:pt x="2445516" y="529450"/>
                  <a:pt x="2597921" y="854580"/>
                </a:cubicBezTo>
                <a:cubicBezTo>
                  <a:pt x="2626660" y="915889"/>
                  <a:pt x="2649939" y="979619"/>
                  <a:pt x="2674833" y="1042587"/>
                </a:cubicBezTo>
                <a:cubicBezTo>
                  <a:pt x="2698369" y="1102118"/>
                  <a:pt x="2713667" y="1165254"/>
                  <a:pt x="2743200" y="1222049"/>
                </a:cubicBezTo>
                <a:lnTo>
                  <a:pt x="2854295" y="1435694"/>
                </a:lnTo>
                <a:cubicBezTo>
                  <a:pt x="2851446" y="1504060"/>
                  <a:pt x="2863602" y="1574737"/>
                  <a:pt x="2845749" y="1640793"/>
                </a:cubicBezTo>
                <a:cubicBezTo>
                  <a:pt x="2833998" y="1684273"/>
                  <a:pt x="2787711" y="1710993"/>
                  <a:pt x="2768837" y="1751888"/>
                </a:cubicBezTo>
                <a:cubicBezTo>
                  <a:pt x="2752911" y="1786395"/>
                  <a:pt x="2751746" y="1825951"/>
                  <a:pt x="2743200" y="1862983"/>
                </a:cubicBezTo>
                <a:cubicBezTo>
                  <a:pt x="2746048" y="1897166"/>
                  <a:pt x="2734461" y="1935904"/>
                  <a:pt x="2751745" y="1965533"/>
                </a:cubicBezTo>
                <a:cubicBezTo>
                  <a:pt x="2777139" y="2009065"/>
                  <a:pt x="2822421" y="2037982"/>
                  <a:pt x="2862841" y="2068082"/>
                </a:cubicBezTo>
                <a:cubicBezTo>
                  <a:pt x="2956625" y="2137921"/>
                  <a:pt x="3052175" y="2206097"/>
                  <a:pt x="3153398" y="2264636"/>
                </a:cubicBezTo>
                <a:cubicBezTo>
                  <a:pt x="3289047" y="2343083"/>
                  <a:pt x="3434399" y="2403573"/>
                  <a:pt x="3572142" y="2478281"/>
                </a:cubicBezTo>
                <a:cubicBezTo>
                  <a:pt x="3618986" y="2503688"/>
                  <a:pt x="3673620" y="2547071"/>
                  <a:pt x="3708874" y="2589376"/>
                </a:cubicBezTo>
                <a:cubicBezTo>
                  <a:pt x="3722024" y="2605157"/>
                  <a:pt x="3731663" y="2623559"/>
                  <a:pt x="3743057" y="2640651"/>
                </a:cubicBezTo>
                <a:cubicBezTo>
                  <a:pt x="3750783" y="2764260"/>
                  <a:pt x="3762648" y="2845313"/>
                  <a:pt x="3734512" y="2973937"/>
                </a:cubicBezTo>
                <a:cubicBezTo>
                  <a:pt x="3725025" y="3017306"/>
                  <a:pt x="3667390" y="3086066"/>
                  <a:pt x="3631962" y="3110669"/>
                </a:cubicBezTo>
                <a:cubicBezTo>
                  <a:pt x="3538415" y="3175632"/>
                  <a:pt x="3235941" y="3352574"/>
                  <a:pt x="3136306" y="3409772"/>
                </a:cubicBezTo>
                <a:cubicBezTo>
                  <a:pt x="2973252" y="3503377"/>
                  <a:pt x="2873043" y="3566398"/>
                  <a:pt x="2691925" y="3623417"/>
                </a:cubicBezTo>
                <a:cubicBezTo>
                  <a:pt x="2616773" y="3647076"/>
                  <a:pt x="2536945" y="3653047"/>
                  <a:pt x="2461188" y="3674692"/>
                </a:cubicBezTo>
                <a:cubicBezTo>
                  <a:pt x="2317398" y="3715775"/>
                  <a:pt x="2177017" y="3768055"/>
                  <a:pt x="2033899" y="3811424"/>
                </a:cubicBezTo>
                <a:cubicBezTo>
                  <a:pt x="1988938" y="3825049"/>
                  <a:pt x="1943812" y="3840010"/>
                  <a:pt x="1897166" y="3845608"/>
                </a:cubicBezTo>
                <a:cubicBezTo>
                  <a:pt x="1800837" y="3857167"/>
                  <a:pt x="1703373" y="3855662"/>
                  <a:pt x="1606609" y="3862699"/>
                </a:cubicBezTo>
                <a:cubicBezTo>
                  <a:pt x="1546676" y="3867058"/>
                  <a:pt x="1486968" y="3874094"/>
                  <a:pt x="1427147" y="3879791"/>
                </a:cubicBezTo>
                <a:cubicBezTo>
                  <a:pt x="1071072" y="3871245"/>
                  <a:pt x="714615" y="3872734"/>
                  <a:pt x="358923" y="3854153"/>
                </a:cubicBezTo>
                <a:cubicBezTo>
                  <a:pt x="335382" y="3852923"/>
                  <a:pt x="258384" y="3811256"/>
                  <a:pt x="239282" y="3785787"/>
                </a:cubicBezTo>
                <a:cubicBezTo>
                  <a:pt x="198512" y="3731427"/>
                  <a:pt x="161052" y="3674343"/>
                  <a:pt x="128186" y="3614871"/>
                </a:cubicBezTo>
                <a:cubicBezTo>
                  <a:pt x="58324" y="3488454"/>
                  <a:pt x="58706" y="3456589"/>
                  <a:pt x="25637" y="3324314"/>
                </a:cubicBezTo>
                <a:cubicBezTo>
                  <a:pt x="11846" y="3158828"/>
                  <a:pt x="4357" y="3114080"/>
                  <a:pt x="25637" y="2897024"/>
                </a:cubicBezTo>
                <a:cubicBezTo>
                  <a:pt x="29417" y="2858464"/>
                  <a:pt x="46579" y="2822341"/>
                  <a:pt x="59820" y="2785929"/>
                </a:cubicBezTo>
                <a:cubicBezTo>
                  <a:pt x="78423" y="2734770"/>
                  <a:pt x="114726" y="2660702"/>
                  <a:pt x="153824" y="2623559"/>
                </a:cubicBezTo>
                <a:cubicBezTo>
                  <a:pt x="186478" y="2592538"/>
                  <a:pt x="227032" y="2571003"/>
                  <a:pt x="264919" y="2546647"/>
                </a:cubicBezTo>
                <a:cubicBezTo>
                  <a:pt x="306835" y="2519701"/>
                  <a:pt x="346252" y="2486699"/>
                  <a:pt x="393106" y="2469735"/>
                </a:cubicBezTo>
                <a:cubicBezTo>
                  <a:pt x="512680" y="2426441"/>
                  <a:pt x="639256" y="2405314"/>
                  <a:pt x="760575" y="2367185"/>
                </a:cubicBezTo>
                <a:cubicBezTo>
                  <a:pt x="838820" y="2342594"/>
                  <a:pt x="991312" y="2281727"/>
                  <a:pt x="991312" y="2281727"/>
                </a:cubicBezTo>
                <a:cubicBezTo>
                  <a:pt x="1014101" y="2264635"/>
                  <a:pt x="1046350" y="2255628"/>
                  <a:pt x="1059678" y="2230452"/>
                </a:cubicBezTo>
                <a:cubicBezTo>
                  <a:pt x="1101665" y="2151144"/>
                  <a:pt x="1012396" y="1940265"/>
                  <a:pt x="999857" y="1914258"/>
                </a:cubicBezTo>
                <a:cubicBezTo>
                  <a:pt x="955925" y="1823140"/>
                  <a:pt x="895284" y="1740902"/>
                  <a:pt x="837487" y="1657884"/>
                </a:cubicBezTo>
                <a:cubicBezTo>
                  <a:pt x="738524" y="1515737"/>
                  <a:pt x="638038" y="1374389"/>
                  <a:pt x="529839" y="1239140"/>
                </a:cubicBezTo>
                <a:cubicBezTo>
                  <a:pt x="393747" y="1069025"/>
                  <a:pt x="411592" y="1088940"/>
                  <a:pt x="282011" y="1016950"/>
                </a:cubicBezTo>
                <a:cubicBezTo>
                  <a:pt x="259222" y="991313"/>
                  <a:pt x="238721" y="963443"/>
                  <a:pt x="213644" y="940038"/>
                </a:cubicBezTo>
                <a:cubicBezTo>
                  <a:pt x="195730" y="923318"/>
                  <a:pt x="171151" y="914636"/>
                  <a:pt x="153824" y="897309"/>
                </a:cubicBezTo>
                <a:cubicBezTo>
                  <a:pt x="132699" y="876184"/>
                  <a:pt x="57364" y="771423"/>
                  <a:pt x="42729" y="743484"/>
                </a:cubicBezTo>
                <a:cubicBezTo>
                  <a:pt x="25546" y="710680"/>
                  <a:pt x="14243" y="675118"/>
                  <a:pt x="0" y="640935"/>
                </a:cubicBezTo>
                <a:cubicBezTo>
                  <a:pt x="8546" y="561174"/>
                  <a:pt x="3861" y="478857"/>
                  <a:pt x="25637" y="401652"/>
                </a:cubicBezTo>
                <a:cubicBezTo>
                  <a:pt x="36155" y="364362"/>
                  <a:pt x="68332" y="336669"/>
                  <a:pt x="94003" y="307649"/>
                </a:cubicBezTo>
                <a:cubicBezTo>
                  <a:pt x="221141" y="163929"/>
                  <a:pt x="226468" y="171606"/>
                  <a:pt x="401652" y="76912"/>
                </a:cubicBezTo>
                <a:cubicBezTo>
                  <a:pt x="446479" y="52681"/>
                  <a:pt x="489872" y="24139"/>
                  <a:pt x="538385" y="8546"/>
                </a:cubicBezTo>
                <a:cubicBezTo>
                  <a:pt x="571041" y="-1951"/>
                  <a:pt x="606751" y="2849"/>
                  <a:pt x="640934" y="0"/>
                </a:cubicBezTo>
                <a:cubicBezTo>
                  <a:pt x="754878" y="8546"/>
                  <a:pt x="869749" y="8805"/>
                  <a:pt x="982766" y="25638"/>
                </a:cubicBezTo>
                <a:cubicBezTo>
                  <a:pt x="1005481" y="29021"/>
                  <a:pt x="1022045" y="49550"/>
                  <a:pt x="1042586" y="59821"/>
                </a:cubicBezTo>
                <a:cubicBezTo>
                  <a:pt x="1056307" y="66681"/>
                  <a:pt x="1070762" y="72061"/>
                  <a:pt x="1085315" y="76912"/>
                </a:cubicBezTo>
                <a:cubicBezTo>
                  <a:pt x="1096458" y="80626"/>
                  <a:pt x="1108552" y="81201"/>
                  <a:pt x="1119499" y="85458"/>
                </a:cubicBezTo>
                <a:cubicBezTo>
                  <a:pt x="1159937" y="101184"/>
                  <a:pt x="1197421" y="124813"/>
                  <a:pt x="1239140" y="136733"/>
                </a:cubicBezTo>
                <a:cubicBezTo>
                  <a:pt x="1277875" y="147800"/>
                  <a:pt x="1318901" y="148127"/>
                  <a:pt x="1358781" y="153824"/>
                </a:cubicBezTo>
                <a:cubicBezTo>
                  <a:pt x="1378721" y="162370"/>
                  <a:pt x="1396982" y="177660"/>
                  <a:pt x="1418601" y="179462"/>
                </a:cubicBezTo>
                <a:cubicBezTo>
                  <a:pt x="1498214" y="186097"/>
                  <a:pt x="1540316" y="175629"/>
                  <a:pt x="1606609" y="162370"/>
                </a:cubicBezTo>
                <a:cubicBezTo>
                  <a:pt x="1668593" y="100386"/>
                  <a:pt x="1588658" y="173589"/>
                  <a:pt x="1674975" y="119641"/>
                </a:cubicBezTo>
                <a:cubicBezTo>
                  <a:pt x="1685224" y="113236"/>
                  <a:pt x="1690778" y="101029"/>
                  <a:pt x="1700613" y="94004"/>
                </a:cubicBezTo>
                <a:cubicBezTo>
                  <a:pt x="1710979" y="86599"/>
                  <a:pt x="1722710" y="80941"/>
                  <a:pt x="1734796" y="76912"/>
                </a:cubicBezTo>
                <a:cubicBezTo>
                  <a:pt x="1748576" y="72319"/>
                  <a:pt x="1777525" y="68366"/>
                  <a:pt x="1777525" y="68366"/>
                </a:cubicBezTo>
              </a:path>
            </a:pathLst>
          </a:custGeom>
          <a:solidFill>
            <a:schemeClr val="accent5">
              <a:lumMod val="20000"/>
              <a:lumOff val="80000"/>
              <a:alpha val="47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A89D8565-ACFF-A5DA-AB67-9F16CA506DE7}"/>
              </a:ext>
            </a:extLst>
          </p:cNvPr>
          <p:cNvSpPr/>
          <p:nvPr/>
        </p:nvSpPr>
        <p:spPr>
          <a:xfrm>
            <a:off x="752473" y="1654290"/>
            <a:ext cx="2880000" cy="28800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2937D8B2-A4FD-63F1-3873-F9AF71FEB4F5}"/>
              </a:ext>
            </a:extLst>
          </p:cNvPr>
          <p:cNvCxnSpPr>
            <a:cxnSpLocks/>
          </p:cNvCxnSpPr>
          <p:nvPr/>
        </p:nvCxnSpPr>
        <p:spPr>
          <a:xfrm flipV="1">
            <a:off x="16946178" y="2768837"/>
            <a:ext cx="1820255" cy="372456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8CF74D06-55D1-01DD-AD6C-11F49890D963}"/>
              </a:ext>
            </a:extLst>
          </p:cNvPr>
          <p:cNvCxnSpPr>
            <a:cxnSpLocks/>
          </p:cNvCxnSpPr>
          <p:nvPr/>
        </p:nvCxnSpPr>
        <p:spPr>
          <a:xfrm flipV="1">
            <a:off x="2367185" y="1969807"/>
            <a:ext cx="2237440" cy="939147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1438A8E4-AEC7-984C-742D-135C01EF2BB3}"/>
              </a:ext>
            </a:extLst>
          </p:cNvPr>
          <p:cNvCxnSpPr>
            <a:cxnSpLocks/>
          </p:cNvCxnSpPr>
          <p:nvPr/>
        </p:nvCxnSpPr>
        <p:spPr>
          <a:xfrm>
            <a:off x="2438333" y="2955065"/>
            <a:ext cx="16678609" cy="526385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椭圆 31">
            <a:extLst>
              <a:ext uri="{FF2B5EF4-FFF2-40B4-BE49-F238E27FC236}">
                <a16:creationId xmlns:a16="http://schemas.microsoft.com/office/drawing/2014/main" id="{8166CD10-0DDA-DCE4-B7E9-7BAA4A0C6724}"/>
              </a:ext>
            </a:extLst>
          </p:cNvPr>
          <p:cNvSpPr/>
          <p:nvPr/>
        </p:nvSpPr>
        <p:spPr>
          <a:xfrm>
            <a:off x="18759099" y="2632818"/>
            <a:ext cx="194400" cy="19440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D2CB83E6-D0DA-961D-A624-AE92DBF65B1E}"/>
              </a:ext>
            </a:extLst>
          </p:cNvPr>
          <p:cNvSpPr/>
          <p:nvPr/>
        </p:nvSpPr>
        <p:spPr>
          <a:xfrm>
            <a:off x="19063992" y="3384250"/>
            <a:ext cx="194400" cy="19440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E6CB6F4D-9D4D-D938-6B2B-3B137E94E80E}"/>
              </a:ext>
            </a:extLst>
          </p:cNvPr>
          <p:cNvSpPr txBox="1"/>
          <p:nvPr/>
        </p:nvSpPr>
        <p:spPr>
          <a:xfrm>
            <a:off x="9813851" y="1105786"/>
            <a:ext cx="23396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Teacher Model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任意多边形: 形状 34">
            <a:extLst>
              <a:ext uri="{FF2B5EF4-FFF2-40B4-BE49-F238E27FC236}">
                <a16:creationId xmlns:a16="http://schemas.microsoft.com/office/drawing/2014/main" id="{FA09910F-89C4-F4B1-3154-28E48EF6EA2E}"/>
              </a:ext>
            </a:extLst>
          </p:cNvPr>
          <p:cNvSpPr/>
          <p:nvPr/>
        </p:nvSpPr>
        <p:spPr>
          <a:xfrm>
            <a:off x="17167820" y="2159203"/>
            <a:ext cx="3269452" cy="2838893"/>
          </a:xfrm>
          <a:custGeom>
            <a:avLst/>
            <a:gdLst>
              <a:gd name="connsiteX0" fmla="*/ 3138486 w 3659481"/>
              <a:gd name="connsiteY0" fmla="*/ 606055 h 2838893"/>
              <a:gd name="connsiteX1" fmla="*/ 3053425 w 3659481"/>
              <a:gd name="connsiteY1" fmla="*/ 404037 h 2838893"/>
              <a:gd name="connsiteX2" fmla="*/ 2553695 w 3659481"/>
              <a:gd name="connsiteY2" fmla="*/ 31897 h 2838893"/>
              <a:gd name="connsiteX3" fmla="*/ 2277248 w 3659481"/>
              <a:gd name="connsiteY3" fmla="*/ 0 h 2838893"/>
              <a:gd name="connsiteX4" fmla="*/ 1352216 w 3659481"/>
              <a:gd name="connsiteY4" fmla="*/ 21265 h 2838893"/>
              <a:gd name="connsiteX5" fmla="*/ 1043872 w 3659481"/>
              <a:gd name="connsiteY5" fmla="*/ 85060 h 2838893"/>
              <a:gd name="connsiteX6" fmla="*/ 374020 w 3659481"/>
              <a:gd name="connsiteY6" fmla="*/ 382772 h 2838893"/>
              <a:gd name="connsiteX7" fmla="*/ 76309 w 3659481"/>
              <a:gd name="connsiteY7" fmla="*/ 606055 h 2838893"/>
              <a:gd name="connsiteX8" fmla="*/ 33779 w 3659481"/>
              <a:gd name="connsiteY8" fmla="*/ 861237 h 2838893"/>
              <a:gd name="connsiteX9" fmla="*/ 1118300 w 3659481"/>
              <a:gd name="connsiteY9" fmla="*/ 978195 h 2838893"/>
              <a:gd name="connsiteX10" fmla="*/ 1362848 w 3659481"/>
              <a:gd name="connsiteY10" fmla="*/ 1010093 h 2838893"/>
              <a:gd name="connsiteX11" fmla="*/ 1469174 w 3659481"/>
              <a:gd name="connsiteY11" fmla="*/ 1052623 h 2838893"/>
              <a:gd name="connsiteX12" fmla="*/ 1671193 w 3659481"/>
              <a:gd name="connsiteY12" fmla="*/ 1190846 h 2838893"/>
              <a:gd name="connsiteX13" fmla="*/ 1575500 w 3659481"/>
              <a:gd name="connsiteY13" fmla="*/ 1403497 h 2838893"/>
              <a:gd name="connsiteX14" fmla="*/ 1384113 w 3659481"/>
              <a:gd name="connsiteY14" fmla="*/ 1573618 h 2838893"/>
              <a:gd name="connsiteX15" fmla="*/ 1097034 w 3659481"/>
              <a:gd name="connsiteY15" fmla="*/ 1860697 h 2838893"/>
              <a:gd name="connsiteX16" fmla="*/ 1022607 w 3659481"/>
              <a:gd name="connsiteY16" fmla="*/ 1924493 h 2838893"/>
              <a:gd name="connsiteX17" fmla="*/ 969444 w 3659481"/>
              <a:gd name="connsiteY17" fmla="*/ 1988288 h 2838893"/>
              <a:gd name="connsiteX18" fmla="*/ 863118 w 3659481"/>
              <a:gd name="connsiteY18" fmla="*/ 2115879 h 2838893"/>
              <a:gd name="connsiteX19" fmla="*/ 820588 w 3659481"/>
              <a:gd name="connsiteY19" fmla="*/ 2137144 h 2838893"/>
              <a:gd name="connsiteX20" fmla="*/ 788690 w 3659481"/>
              <a:gd name="connsiteY20" fmla="*/ 2147776 h 2838893"/>
              <a:gd name="connsiteX21" fmla="*/ 735527 w 3659481"/>
              <a:gd name="connsiteY21" fmla="*/ 2179674 h 2838893"/>
              <a:gd name="connsiteX22" fmla="*/ 682365 w 3659481"/>
              <a:gd name="connsiteY22" fmla="*/ 2243469 h 2838893"/>
              <a:gd name="connsiteX23" fmla="*/ 618569 w 3659481"/>
              <a:gd name="connsiteY23" fmla="*/ 2371060 h 2838893"/>
              <a:gd name="connsiteX24" fmla="*/ 629202 w 3659481"/>
              <a:gd name="connsiteY24" fmla="*/ 2615609 h 2838893"/>
              <a:gd name="connsiteX25" fmla="*/ 767425 w 3659481"/>
              <a:gd name="connsiteY25" fmla="*/ 2690037 h 2838893"/>
              <a:gd name="connsiteX26" fmla="*/ 1256523 w 3659481"/>
              <a:gd name="connsiteY26" fmla="*/ 2838893 h 2838893"/>
              <a:gd name="connsiteX27" fmla="*/ 2181555 w 3659481"/>
              <a:gd name="connsiteY27" fmla="*/ 2764465 h 2838893"/>
              <a:gd name="connsiteX28" fmla="*/ 2691918 w 3659481"/>
              <a:gd name="connsiteY28" fmla="*/ 2583711 h 2838893"/>
              <a:gd name="connsiteX29" fmla="*/ 2968365 w 3659481"/>
              <a:gd name="connsiteY29" fmla="*/ 2477386 h 2838893"/>
              <a:gd name="connsiteX30" fmla="*/ 3138486 w 3659481"/>
              <a:gd name="connsiteY30" fmla="*/ 2381693 h 2838893"/>
              <a:gd name="connsiteX31" fmla="*/ 3223546 w 3659481"/>
              <a:gd name="connsiteY31" fmla="*/ 2264735 h 2838893"/>
              <a:gd name="connsiteX32" fmla="*/ 3319239 w 3659481"/>
              <a:gd name="connsiteY32" fmla="*/ 2073348 h 2838893"/>
              <a:gd name="connsiteX33" fmla="*/ 3478727 w 3659481"/>
              <a:gd name="connsiteY33" fmla="*/ 1871330 h 2838893"/>
              <a:gd name="connsiteX34" fmla="*/ 3616951 w 3659481"/>
              <a:gd name="connsiteY34" fmla="*/ 1594883 h 2838893"/>
              <a:gd name="connsiteX35" fmla="*/ 3659481 w 3659481"/>
              <a:gd name="connsiteY35" fmla="*/ 1520455 h 2838893"/>
              <a:gd name="connsiteX36" fmla="*/ 3648848 w 3659481"/>
              <a:gd name="connsiteY36" fmla="*/ 1233376 h 2838893"/>
              <a:gd name="connsiteX37" fmla="*/ 3351137 w 3659481"/>
              <a:gd name="connsiteY37" fmla="*/ 861237 h 2838893"/>
              <a:gd name="connsiteX38" fmla="*/ 3287341 w 3659481"/>
              <a:gd name="connsiteY38" fmla="*/ 808074 h 2838893"/>
              <a:gd name="connsiteX39" fmla="*/ 3191648 w 3659481"/>
              <a:gd name="connsiteY39" fmla="*/ 765544 h 2838893"/>
              <a:gd name="connsiteX40" fmla="*/ 3127853 w 3659481"/>
              <a:gd name="connsiteY40" fmla="*/ 744279 h 2838893"/>
              <a:gd name="connsiteX41" fmla="*/ 3095955 w 3659481"/>
              <a:gd name="connsiteY41" fmla="*/ 723014 h 2838893"/>
              <a:gd name="connsiteX42" fmla="*/ 3074690 w 3659481"/>
              <a:gd name="connsiteY42" fmla="*/ 691116 h 2838893"/>
              <a:gd name="connsiteX43" fmla="*/ 3138486 w 3659481"/>
              <a:gd name="connsiteY43" fmla="*/ 606055 h 2838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3659481" h="2838893">
                <a:moveTo>
                  <a:pt x="3138486" y="606055"/>
                </a:moveTo>
                <a:cubicBezTo>
                  <a:pt x="3134942" y="558209"/>
                  <a:pt x="3094331" y="464578"/>
                  <a:pt x="3053425" y="404037"/>
                </a:cubicBezTo>
                <a:cubicBezTo>
                  <a:pt x="2940999" y="237647"/>
                  <a:pt x="2736990" y="97359"/>
                  <a:pt x="2553695" y="31897"/>
                </a:cubicBezTo>
                <a:cubicBezTo>
                  <a:pt x="2466339" y="698"/>
                  <a:pt x="2369397" y="10632"/>
                  <a:pt x="2277248" y="0"/>
                </a:cubicBezTo>
                <a:cubicBezTo>
                  <a:pt x="1968904" y="7088"/>
                  <a:pt x="1659911" y="45"/>
                  <a:pt x="1352216" y="21265"/>
                </a:cubicBezTo>
                <a:cubicBezTo>
                  <a:pt x="1247507" y="28486"/>
                  <a:pt x="1144360" y="54754"/>
                  <a:pt x="1043872" y="85060"/>
                </a:cubicBezTo>
                <a:cubicBezTo>
                  <a:pt x="837612" y="147265"/>
                  <a:pt x="560756" y="269266"/>
                  <a:pt x="374020" y="382772"/>
                </a:cubicBezTo>
                <a:cubicBezTo>
                  <a:pt x="253472" y="456046"/>
                  <a:pt x="175194" y="523652"/>
                  <a:pt x="76309" y="606055"/>
                </a:cubicBezTo>
                <a:cubicBezTo>
                  <a:pt x="60480" y="637713"/>
                  <a:pt x="-56284" y="808700"/>
                  <a:pt x="33779" y="861237"/>
                </a:cubicBezTo>
                <a:cubicBezTo>
                  <a:pt x="286348" y="1008569"/>
                  <a:pt x="932237" y="972723"/>
                  <a:pt x="1118300" y="978195"/>
                </a:cubicBezTo>
                <a:cubicBezTo>
                  <a:pt x="1199816" y="988828"/>
                  <a:pt x="1282431" y="993035"/>
                  <a:pt x="1362848" y="1010093"/>
                </a:cubicBezTo>
                <a:cubicBezTo>
                  <a:pt x="1400189" y="1018014"/>
                  <a:pt x="1434738" y="1036153"/>
                  <a:pt x="1469174" y="1052623"/>
                </a:cubicBezTo>
                <a:cubicBezTo>
                  <a:pt x="1614870" y="1122304"/>
                  <a:pt x="1581317" y="1100971"/>
                  <a:pt x="1671193" y="1190846"/>
                </a:cubicBezTo>
                <a:cubicBezTo>
                  <a:pt x="1639295" y="1261730"/>
                  <a:pt x="1622138" y="1341313"/>
                  <a:pt x="1575500" y="1403497"/>
                </a:cubicBezTo>
                <a:cubicBezTo>
                  <a:pt x="1524287" y="1471781"/>
                  <a:pt x="1445824" y="1514650"/>
                  <a:pt x="1384113" y="1573618"/>
                </a:cubicBezTo>
                <a:cubicBezTo>
                  <a:pt x="1286270" y="1667112"/>
                  <a:pt x="1199783" y="1772624"/>
                  <a:pt x="1097034" y="1860697"/>
                </a:cubicBezTo>
                <a:cubicBezTo>
                  <a:pt x="1072225" y="1881962"/>
                  <a:pt x="1045712" y="1901388"/>
                  <a:pt x="1022607" y="1924493"/>
                </a:cubicBezTo>
                <a:cubicBezTo>
                  <a:pt x="1003034" y="1944066"/>
                  <a:pt x="985318" y="1965611"/>
                  <a:pt x="969444" y="1988288"/>
                </a:cubicBezTo>
                <a:cubicBezTo>
                  <a:pt x="926615" y="2049472"/>
                  <a:pt x="968575" y="2063151"/>
                  <a:pt x="863118" y="2115879"/>
                </a:cubicBezTo>
                <a:cubicBezTo>
                  <a:pt x="848941" y="2122967"/>
                  <a:pt x="835156" y="2130900"/>
                  <a:pt x="820588" y="2137144"/>
                </a:cubicBezTo>
                <a:cubicBezTo>
                  <a:pt x="810286" y="2141559"/>
                  <a:pt x="798715" y="2142764"/>
                  <a:pt x="788690" y="2147776"/>
                </a:cubicBezTo>
                <a:cubicBezTo>
                  <a:pt x="770206" y="2157018"/>
                  <a:pt x="753248" y="2169041"/>
                  <a:pt x="735527" y="2179674"/>
                </a:cubicBezTo>
                <a:cubicBezTo>
                  <a:pt x="717806" y="2200939"/>
                  <a:pt x="698121" y="2220710"/>
                  <a:pt x="682365" y="2243469"/>
                </a:cubicBezTo>
                <a:cubicBezTo>
                  <a:pt x="645416" y="2296840"/>
                  <a:pt x="640393" y="2316500"/>
                  <a:pt x="618569" y="2371060"/>
                </a:cubicBezTo>
                <a:cubicBezTo>
                  <a:pt x="602916" y="2464983"/>
                  <a:pt x="591483" y="2497062"/>
                  <a:pt x="629202" y="2615609"/>
                </a:cubicBezTo>
                <a:cubicBezTo>
                  <a:pt x="650197" y="2681592"/>
                  <a:pt x="719666" y="2671843"/>
                  <a:pt x="767425" y="2690037"/>
                </a:cubicBezTo>
                <a:cubicBezTo>
                  <a:pt x="1158892" y="2839167"/>
                  <a:pt x="514883" y="2659101"/>
                  <a:pt x="1256523" y="2838893"/>
                </a:cubicBezTo>
                <a:cubicBezTo>
                  <a:pt x="1564867" y="2814084"/>
                  <a:pt x="1876990" y="2818610"/>
                  <a:pt x="2181555" y="2764465"/>
                </a:cubicBezTo>
                <a:cubicBezTo>
                  <a:pt x="2359244" y="2732876"/>
                  <a:pt x="2521621" y="2643464"/>
                  <a:pt x="2691918" y="2583711"/>
                </a:cubicBezTo>
                <a:cubicBezTo>
                  <a:pt x="2810427" y="2542129"/>
                  <a:pt x="2832099" y="2543454"/>
                  <a:pt x="2968365" y="2477386"/>
                </a:cubicBezTo>
                <a:cubicBezTo>
                  <a:pt x="3026909" y="2449001"/>
                  <a:pt x="3081779" y="2413591"/>
                  <a:pt x="3138486" y="2381693"/>
                </a:cubicBezTo>
                <a:cubicBezTo>
                  <a:pt x="3166839" y="2342707"/>
                  <a:pt x="3199167" y="2306322"/>
                  <a:pt x="3223546" y="2264735"/>
                </a:cubicBezTo>
                <a:cubicBezTo>
                  <a:pt x="3259617" y="2203202"/>
                  <a:pt x="3280424" y="2133188"/>
                  <a:pt x="3319239" y="2073348"/>
                </a:cubicBezTo>
                <a:cubicBezTo>
                  <a:pt x="3365928" y="2001369"/>
                  <a:pt x="3430207" y="1942088"/>
                  <a:pt x="3478727" y="1871330"/>
                </a:cubicBezTo>
                <a:cubicBezTo>
                  <a:pt x="3602253" y="1691188"/>
                  <a:pt x="3544906" y="1747978"/>
                  <a:pt x="3616951" y="1594883"/>
                </a:cubicBezTo>
                <a:cubicBezTo>
                  <a:pt x="3629118" y="1569029"/>
                  <a:pt x="3645304" y="1545264"/>
                  <a:pt x="3659481" y="1520455"/>
                </a:cubicBezTo>
                <a:cubicBezTo>
                  <a:pt x="3655937" y="1424762"/>
                  <a:pt x="3664591" y="1327832"/>
                  <a:pt x="3648848" y="1233376"/>
                </a:cubicBezTo>
                <a:cubicBezTo>
                  <a:pt x="3615239" y="1031723"/>
                  <a:pt x="3499842" y="1009942"/>
                  <a:pt x="3351137" y="861237"/>
                </a:cubicBezTo>
                <a:cubicBezTo>
                  <a:pt x="3321815" y="831915"/>
                  <a:pt x="3321882" y="827812"/>
                  <a:pt x="3287341" y="808074"/>
                </a:cubicBezTo>
                <a:cubicBezTo>
                  <a:pt x="3258091" y="791360"/>
                  <a:pt x="3222979" y="776937"/>
                  <a:pt x="3191648" y="765544"/>
                </a:cubicBezTo>
                <a:cubicBezTo>
                  <a:pt x="3170582" y="757884"/>
                  <a:pt x="3148336" y="753383"/>
                  <a:pt x="3127853" y="744279"/>
                </a:cubicBezTo>
                <a:cubicBezTo>
                  <a:pt x="3116176" y="739089"/>
                  <a:pt x="3106588" y="730102"/>
                  <a:pt x="3095955" y="723014"/>
                </a:cubicBezTo>
                <a:cubicBezTo>
                  <a:pt x="3088867" y="712381"/>
                  <a:pt x="3074690" y="703895"/>
                  <a:pt x="3074690" y="691116"/>
                </a:cubicBezTo>
                <a:cubicBezTo>
                  <a:pt x="3074690" y="596956"/>
                  <a:pt x="3142030" y="653901"/>
                  <a:pt x="3138486" y="606055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41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40BBDF52-A82D-2825-88D1-7626BD5D6E77}"/>
              </a:ext>
            </a:extLst>
          </p:cNvPr>
          <p:cNvSpPr txBox="1"/>
          <p:nvPr/>
        </p:nvSpPr>
        <p:spPr>
          <a:xfrm>
            <a:off x="9813851" y="3592494"/>
            <a:ext cx="2307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Model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C393F481-7032-653D-B694-FE8BC950CCFF}"/>
                  </a:ext>
                </a:extLst>
              </p:cNvPr>
              <p:cNvSpPr txBox="1"/>
              <p:nvPr/>
            </p:nvSpPr>
            <p:spPr>
              <a:xfrm>
                <a:off x="1456691" y="4568266"/>
                <a:ext cx="109247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3200" b="0" i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noise</m:t>
                          </m:r>
                        </m:sub>
                      </m:sSub>
                    </m:oMath>
                  </m:oMathPara>
                </a14:m>
                <a:endParaRPr lang="zh-CN" altLang="en-US" sz="32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C393F481-7032-653D-B694-FE8BC950CC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6691" y="4568266"/>
                <a:ext cx="1092479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AB7DDC74-935F-3274-6C04-02516C3AFF4E}"/>
                  </a:ext>
                </a:extLst>
              </p:cNvPr>
              <p:cNvSpPr txBox="1"/>
              <p:nvPr/>
            </p:nvSpPr>
            <p:spPr>
              <a:xfrm>
                <a:off x="17667745" y="698254"/>
                <a:ext cx="245785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3200" b="0" i="0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teacher</m:t>
                          </m:r>
                        </m:sub>
                      </m:sSub>
                      <m:r>
                        <a:rPr lang="en-US" altLang="zh-CN" sz="32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d>
                        <m:dPr>
                          <m:ctrlPr>
                            <a:rPr lang="en-US" altLang="zh-CN" sz="32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32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32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AB7DDC74-935F-3274-6C04-02516C3AFF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67745" y="698254"/>
                <a:ext cx="2457852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03B2E882-DA93-2497-2348-A757E9DEFBE1}"/>
                  </a:ext>
                </a:extLst>
              </p:cNvPr>
              <p:cNvSpPr txBox="1"/>
              <p:nvPr/>
            </p:nvSpPr>
            <p:spPr>
              <a:xfrm>
                <a:off x="18091197" y="5091922"/>
                <a:ext cx="234403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3200" b="0" i="0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student</m:t>
                          </m:r>
                        </m:sub>
                      </m:sSub>
                      <m:r>
                        <a:rPr lang="en-US" altLang="zh-CN" sz="32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d>
                        <m:dPr>
                          <m:ctrlPr>
                            <a:rPr lang="en-US" altLang="zh-CN" sz="3200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3200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32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03B2E882-DA93-2497-2348-A757E9DEFB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91197" y="5091922"/>
                <a:ext cx="2344039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4535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57EFAACC-078A-EF86-C904-FD05D5AD8123}"/>
              </a:ext>
            </a:extLst>
          </p:cNvPr>
          <p:cNvSpPr/>
          <p:nvPr/>
        </p:nvSpPr>
        <p:spPr>
          <a:xfrm>
            <a:off x="445061" y="2190666"/>
            <a:ext cx="20731795" cy="2346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E8F5028-64D0-CDDC-DC4E-232220F22303}"/>
              </a:ext>
            </a:extLst>
          </p:cNvPr>
          <p:cNvSpPr txBox="1"/>
          <p:nvPr/>
        </p:nvSpPr>
        <p:spPr>
          <a:xfrm>
            <a:off x="2064023" y="1443323"/>
            <a:ext cx="20281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ODE Solver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DBA5DF9-3DCE-3B80-89E5-B40256BF6495}"/>
              </a:ext>
            </a:extLst>
          </p:cNvPr>
          <p:cNvSpPr txBox="1"/>
          <p:nvPr/>
        </p:nvSpPr>
        <p:spPr>
          <a:xfrm>
            <a:off x="9119311" y="1437693"/>
            <a:ext cx="29177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Distillation-Based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FEAFBC1-AF79-F362-B87C-EC90CA033C80}"/>
              </a:ext>
            </a:extLst>
          </p:cNvPr>
          <p:cNvSpPr txBox="1"/>
          <p:nvPr/>
        </p:nvSpPr>
        <p:spPr>
          <a:xfrm>
            <a:off x="17233860" y="1437693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Flow-Based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2EF9DB6-FAE1-EF82-9964-3238D309455D}"/>
              </a:ext>
            </a:extLst>
          </p:cNvPr>
          <p:cNvSpPr txBox="1"/>
          <p:nvPr/>
        </p:nvSpPr>
        <p:spPr>
          <a:xfrm>
            <a:off x="978905" y="2798005"/>
            <a:ext cx="4794902" cy="41809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DDIM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Pseudo-Numerical Methods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PLMS,  PRK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High-Order ODE Solver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DEIS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DPM-Solver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DPM-Solver++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UniPC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78D54E5-D757-AD2A-9943-93B9B50B022D}"/>
              </a:ext>
            </a:extLst>
          </p:cNvPr>
          <p:cNvSpPr/>
          <p:nvPr/>
        </p:nvSpPr>
        <p:spPr>
          <a:xfrm>
            <a:off x="445061" y="1295401"/>
            <a:ext cx="6460564" cy="7019924"/>
          </a:xfrm>
          <a:prstGeom prst="rect">
            <a:avLst/>
          </a:prstGeom>
          <a:solidFill>
            <a:schemeClr val="tx2">
              <a:lumMod val="10000"/>
              <a:lumOff val="90000"/>
              <a:alpha val="21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7B382D47-69A1-2B4B-4E3D-64335235BC5B}"/>
              </a:ext>
            </a:extLst>
          </p:cNvPr>
          <p:cNvSpPr/>
          <p:nvPr/>
        </p:nvSpPr>
        <p:spPr>
          <a:xfrm>
            <a:off x="2872409" y="2128000"/>
            <a:ext cx="360000" cy="3600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595B4972-027D-72CE-7313-6C9AF3280591}"/>
              </a:ext>
            </a:extLst>
          </p:cNvPr>
          <p:cNvSpPr/>
          <p:nvPr/>
        </p:nvSpPr>
        <p:spPr>
          <a:xfrm>
            <a:off x="10502845" y="2128000"/>
            <a:ext cx="360000" cy="3600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04474EF1-510E-CA68-AD93-522F774FA228}"/>
              </a:ext>
            </a:extLst>
          </p:cNvPr>
          <p:cNvSpPr/>
          <p:nvPr/>
        </p:nvSpPr>
        <p:spPr>
          <a:xfrm>
            <a:off x="18162105" y="2128000"/>
            <a:ext cx="360000" cy="3600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FD24A0D-46E2-157B-3527-C223BFFE5539}"/>
              </a:ext>
            </a:extLst>
          </p:cNvPr>
          <p:cNvSpPr/>
          <p:nvPr/>
        </p:nvSpPr>
        <p:spPr>
          <a:xfrm>
            <a:off x="7191375" y="1295400"/>
            <a:ext cx="13985481" cy="7019924"/>
          </a:xfrm>
          <a:prstGeom prst="rect">
            <a:avLst/>
          </a:prstGeom>
          <a:solidFill>
            <a:schemeClr val="accent5">
              <a:lumMod val="20000"/>
              <a:lumOff val="80000"/>
              <a:alpha val="21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842EE8E-C5A8-6BEA-41A6-3AAC1E81F00C}"/>
              </a:ext>
            </a:extLst>
          </p:cNvPr>
          <p:cNvSpPr txBox="1"/>
          <p:nvPr/>
        </p:nvSpPr>
        <p:spPr>
          <a:xfrm>
            <a:off x="8152434" y="2798005"/>
            <a:ext cx="5294655" cy="52889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Trajectory Distillation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Progressive Distillation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Consistency Trajectory Distillation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Score Distillation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Score Distillation Sampling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Score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Implict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Distillation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Distillation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Matching Distillation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Consistency Distillation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FAAFDC3-BAB4-2555-6892-2F007427520A}"/>
              </a:ext>
            </a:extLst>
          </p:cNvPr>
          <p:cNvSpPr txBox="1"/>
          <p:nvPr/>
        </p:nvSpPr>
        <p:spPr>
          <a:xfrm>
            <a:off x="15021644" y="2798005"/>
            <a:ext cx="5775812" cy="32465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Looking for more optimal trajectory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 Matching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Rectified Flow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InstraFlow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MeanFlow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7A8C10B-BD5F-E34E-93D7-ABCBD6DB9C3F}"/>
              </a:ext>
            </a:extLst>
          </p:cNvPr>
          <p:cNvSpPr txBox="1"/>
          <p:nvPr/>
        </p:nvSpPr>
        <p:spPr>
          <a:xfrm>
            <a:off x="2214563" y="8379504"/>
            <a:ext cx="23235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Training-Free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841A4E2-A663-8A7A-96E2-1D5DF51531F8}"/>
              </a:ext>
            </a:extLst>
          </p:cNvPr>
          <p:cNvSpPr txBox="1"/>
          <p:nvPr/>
        </p:nvSpPr>
        <p:spPr>
          <a:xfrm>
            <a:off x="12983257" y="8379504"/>
            <a:ext cx="25512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Training-Based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A2DF95B-AB23-9986-B33B-6F409F563E91}"/>
              </a:ext>
            </a:extLst>
          </p:cNvPr>
          <p:cNvSpPr txBox="1"/>
          <p:nvPr/>
        </p:nvSpPr>
        <p:spPr>
          <a:xfrm>
            <a:off x="7186464" y="327810"/>
            <a:ext cx="62606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 Sampling for Diffusion Model</a:t>
            </a:r>
            <a:endParaRPr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3157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箭头: 右 3">
            <a:extLst>
              <a:ext uri="{FF2B5EF4-FFF2-40B4-BE49-F238E27FC236}">
                <a16:creationId xmlns:a16="http://schemas.microsoft.com/office/drawing/2014/main" id="{59A25C3E-7C77-339E-7341-BA88112EAE4B}"/>
              </a:ext>
            </a:extLst>
          </p:cNvPr>
          <p:cNvSpPr/>
          <p:nvPr/>
        </p:nvSpPr>
        <p:spPr>
          <a:xfrm>
            <a:off x="3061507" y="1486968"/>
            <a:ext cx="1222048" cy="333286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8D40CCFD-B332-93F6-8EB9-67C302350F5F}"/>
              </a:ext>
            </a:extLst>
          </p:cNvPr>
          <p:cNvSpPr/>
          <p:nvPr/>
        </p:nvSpPr>
        <p:spPr>
          <a:xfrm>
            <a:off x="4914521" y="1486968"/>
            <a:ext cx="1222048" cy="333286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7D591BEA-AB4E-783E-9355-E6B380AB08E1}"/>
              </a:ext>
            </a:extLst>
          </p:cNvPr>
          <p:cNvSpPr/>
          <p:nvPr/>
        </p:nvSpPr>
        <p:spPr>
          <a:xfrm>
            <a:off x="6758990" y="1486968"/>
            <a:ext cx="1222048" cy="333286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47FE207D-CDFA-13B6-10AE-1409DE52D021}"/>
              </a:ext>
            </a:extLst>
          </p:cNvPr>
          <p:cNvSpPr/>
          <p:nvPr/>
        </p:nvSpPr>
        <p:spPr>
          <a:xfrm>
            <a:off x="8594913" y="1486968"/>
            <a:ext cx="1222048" cy="333286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58CDA890-7B76-209A-6CA0-53568B1FF3F5}"/>
                  </a:ext>
                </a:extLst>
              </p:cNvPr>
              <p:cNvSpPr txBox="1"/>
              <p:nvPr/>
            </p:nvSpPr>
            <p:spPr>
              <a:xfrm>
                <a:off x="2535943" y="1407389"/>
                <a:ext cx="42941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58CDA890-7B76-209A-6CA0-53568B1FF3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5943" y="1407389"/>
                <a:ext cx="429413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EF724709-2E4F-B91F-EB36-306219B7B7E5}"/>
                  </a:ext>
                </a:extLst>
              </p:cNvPr>
              <p:cNvSpPr txBox="1"/>
              <p:nvPr/>
            </p:nvSpPr>
            <p:spPr>
              <a:xfrm>
                <a:off x="4380058" y="1407388"/>
                <a:ext cx="42941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EF724709-2E4F-B91F-EB36-306219B7B7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0058" y="1407388"/>
                <a:ext cx="429413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8122ABCB-5595-6DEB-127B-46142EA44628}"/>
                  </a:ext>
                </a:extLst>
              </p:cNvPr>
              <p:cNvSpPr txBox="1"/>
              <p:nvPr/>
            </p:nvSpPr>
            <p:spPr>
              <a:xfrm>
                <a:off x="6227186" y="1407388"/>
                <a:ext cx="42941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8122ABCB-5595-6DEB-127B-46142EA446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7186" y="1407388"/>
                <a:ext cx="429413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BA652EE3-3BF1-888F-B126-AAFB1CFC7224}"/>
                  </a:ext>
                </a:extLst>
              </p:cNvPr>
              <p:cNvSpPr txBox="1"/>
              <p:nvPr/>
            </p:nvSpPr>
            <p:spPr>
              <a:xfrm>
                <a:off x="8088153" y="1407388"/>
                <a:ext cx="42941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BA652EE3-3BF1-888F-B126-AAFB1CFC72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8153" y="1407388"/>
                <a:ext cx="429413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箭头: 右 15">
            <a:extLst>
              <a:ext uri="{FF2B5EF4-FFF2-40B4-BE49-F238E27FC236}">
                <a16:creationId xmlns:a16="http://schemas.microsoft.com/office/drawing/2014/main" id="{91CF1B92-18FB-6BC2-EA0A-E504E4FFAD66}"/>
              </a:ext>
            </a:extLst>
          </p:cNvPr>
          <p:cNvSpPr/>
          <p:nvPr/>
        </p:nvSpPr>
        <p:spPr>
          <a:xfrm>
            <a:off x="10474684" y="1469876"/>
            <a:ext cx="1222048" cy="333286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箭头: 右 16">
            <a:extLst>
              <a:ext uri="{FF2B5EF4-FFF2-40B4-BE49-F238E27FC236}">
                <a16:creationId xmlns:a16="http://schemas.microsoft.com/office/drawing/2014/main" id="{9721C514-526D-00E8-A66A-98546C8278E3}"/>
              </a:ext>
            </a:extLst>
          </p:cNvPr>
          <p:cNvSpPr/>
          <p:nvPr/>
        </p:nvSpPr>
        <p:spPr>
          <a:xfrm>
            <a:off x="12327698" y="1469876"/>
            <a:ext cx="1222048" cy="333286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箭头: 右 17">
            <a:extLst>
              <a:ext uri="{FF2B5EF4-FFF2-40B4-BE49-F238E27FC236}">
                <a16:creationId xmlns:a16="http://schemas.microsoft.com/office/drawing/2014/main" id="{1EDA3E16-50DD-959C-5E43-903CA88A0F16}"/>
              </a:ext>
            </a:extLst>
          </p:cNvPr>
          <p:cNvSpPr/>
          <p:nvPr/>
        </p:nvSpPr>
        <p:spPr>
          <a:xfrm>
            <a:off x="14172167" y="1469876"/>
            <a:ext cx="1222048" cy="333286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箭头: 右 18">
            <a:extLst>
              <a:ext uri="{FF2B5EF4-FFF2-40B4-BE49-F238E27FC236}">
                <a16:creationId xmlns:a16="http://schemas.microsoft.com/office/drawing/2014/main" id="{AE36051D-A6AF-1881-A0CC-41169E626D42}"/>
              </a:ext>
            </a:extLst>
          </p:cNvPr>
          <p:cNvSpPr/>
          <p:nvPr/>
        </p:nvSpPr>
        <p:spPr>
          <a:xfrm>
            <a:off x="16008090" y="1469876"/>
            <a:ext cx="1222048" cy="333286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37E4822C-3BBC-4329-B62C-000E6D75057D}"/>
                  </a:ext>
                </a:extLst>
              </p:cNvPr>
              <p:cNvSpPr txBox="1"/>
              <p:nvPr/>
            </p:nvSpPr>
            <p:spPr>
              <a:xfrm>
                <a:off x="9949120" y="1390297"/>
                <a:ext cx="42941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37E4822C-3BBC-4329-B62C-000E6D7505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9120" y="1390297"/>
                <a:ext cx="429413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AFFBCBE3-2E84-13AC-DA77-507A319020EB}"/>
                  </a:ext>
                </a:extLst>
              </p:cNvPr>
              <p:cNvSpPr txBox="1"/>
              <p:nvPr/>
            </p:nvSpPr>
            <p:spPr>
              <a:xfrm>
                <a:off x="11793235" y="1390296"/>
                <a:ext cx="42941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AFFBCBE3-2E84-13AC-DA77-507A319020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93235" y="1390296"/>
                <a:ext cx="429413" cy="4924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1A32D578-BBAC-E3F1-F81D-58522F60AF91}"/>
                  </a:ext>
                </a:extLst>
              </p:cNvPr>
              <p:cNvSpPr txBox="1"/>
              <p:nvPr/>
            </p:nvSpPr>
            <p:spPr>
              <a:xfrm>
                <a:off x="13640363" y="1390296"/>
                <a:ext cx="42941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1A32D578-BBAC-E3F1-F81D-58522F60AF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0363" y="1390296"/>
                <a:ext cx="429413" cy="49244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EA2D951B-2B22-9A94-6237-829229694C64}"/>
                  </a:ext>
                </a:extLst>
              </p:cNvPr>
              <p:cNvSpPr txBox="1"/>
              <p:nvPr/>
            </p:nvSpPr>
            <p:spPr>
              <a:xfrm>
                <a:off x="15501330" y="1390296"/>
                <a:ext cx="41992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EA2D951B-2B22-9A94-6237-829229694C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01330" y="1390296"/>
                <a:ext cx="419923" cy="49244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60CCBACE-1100-4F5E-F3C3-8EC381358FFA}"/>
                  </a:ext>
                </a:extLst>
              </p:cNvPr>
              <p:cNvSpPr txBox="1"/>
              <p:nvPr/>
            </p:nvSpPr>
            <p:spPr>
              <a:xfrm>
                <a:off x="17345205" y="1407388"/>
                <a:ext cx="42941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60CCBACE-1100-4F5E-F3C3-8EC381358F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45205" y="1407388"/>
                <a:ext cx="429413" cy="49244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箭头: 右 24">
            <a:extLst>
              <a:ext uri="{FF2B5EF4-FFF2-40B4-BE49-F238E27FC236}">
                <a16:creationId xmlns:a16="http://schemas.microsoft.com/office/drawing/2014/main" id="{78BF414B-2D4A-0705-70C1-308C9C872EBF}"/>
              </a:ext>
            </a:extLst>
          </p:cNvPr>
          <p:cNvSpPr/>
          <p:nvPr/>
        </p:nvSpPr>
        <p:spPr>
          <a:xfrm>
            <a:off x="3061507" y="3304285"/>
            <a:ext cx="3075062" cy="333286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箭头: 右 25">
            <a:extLst>
              <a:ext uri="{FF2B5EF4-FFF2-40B4-BE49-F238E27FC236}">
                <a16:creationId xmlns:a16="http://schemas.microsoft.com/office/drawing/2014/main" id="{0A3F87AF-220A-A586-8CDA-40D93B7495BB}"/>
              </a:ext>
            </a:extLst>
          </p:cNvPr>
          <p:cNvSpPr/>
          <p:nvPr/>
        </p:nvSpPr>
        <p:spPr>
          <a:xfrm>
            <a:off x="6758990" y="3308083"/>
            <a:ext cx="3057971" cy="333286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箭头: 右 26">
            <a:extLst>
              <a:ext uri="{FF2B5EF4-FFF2-40B4-BE49-F238E27FC236}">
                <a16:creationId xmlns:a16="http://schemas.microsoft.com/office/drawing/2014/main" id="{96BC5F63-A3C1-D7C2-7884-565742F5232D}"/>
              </a:ext>
            </a:extLst>
          </p:cNvPr>
          <p:cNvSpPr/>
          <p:nvPr/>
        </p:nvSpPr>
        <p:spPr>
          <a:xfrm>
            <a:off x="10478955" y="3304285"/>
            <a:ext cx="3070791" cy="333286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箭头: 右 27">
            <a:extLst>
              <a:ext uri="{FF2B5EF4-FFF2-40B4-BE49-F238E27FC236}">
                <a16:creationId xmlns:a16="http://schemas.microsoft.com/office/drawing/2014/main" id="{CFDF90C0-44E3-B3D4-AE68-632910443AF5}"/>
              </a:ext>
            </a:extLst>
          </p:cNvPr>
          <p:cNvSpPr/>
          <p:nvPr/>
        </p:nvSpPr>
        <p:spPr>
          <a:xfrm>
            <a:off x="14172167" y="3304285"/>
            <a:ext cx="3057971" cy="333286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DFECC983-88F2-D3D2-01BA-94B80ED44D68}"/>
                  </a:ext>
                </a:extLst>
              </p:cNvPr>
              <p:cNvSpPr txBox="1"/>
              <p:nvPr/>
            </p:nvSpPr>
            <p:spPr>
              <a:xfrm>
                <a:off x="2535943" y="3145128"/>
                <a:ext cx="42941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DFECC983-88F2-D3D2-01BA-94B80ED44D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5943" y="3145128"/>
                <a:ext cx="429413" cy="49244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886831AD-8DCB-2192-D33B-D21F3C0F2845}"/>
                  </a:ext>
                </a:extLst>
              </p:cNvPr>
              <p:cNvSpPr txBox="1"/>
              <p:nvPr/>
            </p:nvSpPr>
            <p:spPr>
              <a:xfrm>
                <a:off x="6227186" y="3145128"/>
                <a:ext cx="42941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886831AD-8DCB-2192-D33B-D21F3C0F28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7186" y="3145128"/>
                <a:ext cx="429413" cy="49244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6DB48FA7-CE0B-BBD1-DB6D-8FFD6A7D38F7}"/>
                  </a:ext>
                </a:extLst>
              </p:cNvPr>
              <p:cNvSpPr txBox="1"/>
              <p:nvPr/>
            </p:nvSpPr>
            <p:spPr>
              <a:xfrm>
                <a:off x="9949120" y="3145127"/>
                <a:ext cx="42941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6DB48FA7-CE0B-BBD1-DB6D-8FFD6A7D38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9120" y="3145127"/>
                <a:ext cx="429413" cy="49244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8C61FED7-3CC3-604D-D8E4-95F89CE165BA}"/>
                  </a:ext>
                </a:extLst>
              </p:cNvPr>
              <p:cNvSpPr txBox="1"/>
              <p:nvPr/>
            </p:nvSpPr>
            <p:spPr>
              <a:xfrm>
                <a:off x="13640363" y="3145127"/>
                <a:ext cx="41992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8C61FED7-3CC3-604D-D8E4-95F89CE165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0363" y="3145127"/>
                <a:ext cx="419923" cy="49244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8925CEAB-F482-5F4E-19A6-EA6B807770D9}"/>
                  </a:ext>
                </a:extLst>
              </p:cNvPr>
              <p:cNvSpPr txBox="1"/>
              <p:nvPr/>
            </p:nvSpPr>
            <p:spPr>
              <a:xfrm>
                <a:off x="17345205" y="3145127"/>
                <a:ext cx="42941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8925CEAB-F482-5F4E-19A6-EA6B807770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45205" y="3145127"/>
                <a:ext cx="429413" cy="492443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箭头: 右 34">
            <a:extLst>
              <a:ext uri="{FF2B5EF4-FFF2-40B4-BE49-F238E27FC236}">
                <a16:creationId xmlns:a16="http://schemas.microsoft.com/office/drawing/2014/main" id="{550E6EFF-B3DE-5670-FF6F-46B083A7ADD6}"/>
              </a:ext>
            </a:extLst>
          </p:cNvPr>
          <p:cNvSpPr/>
          <p:nvPr/>
        </p:nvSpPr>
        <p:spPr>
          <a:xfrm>
            <a:off x="3057233" y="5049621"/>
            <a:ext cx="6759728" cy="333286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箭头: 右 35">
            <a:extLst>
              <a:ext uri="{FF2B5EF4-FFF2-40B4-BE49-F238E27FC236}">
                <a16:creationId xmlns:a16="http://schemas.microsoft.com/office/drawing/2014/main" id="{20BF4B0B-4207-B439-2B45-4651FCDEA63F}"/>
              </a:ext>
            </a:extLst>
          </p:cNvPr>
          <p:cNvSpPr/>
          <p:nvPr/>
        </p:nvSpPr>
        <p:spPr>
          <a:xfrm>
            <a:off x="10476818" y="5049621"/>
            <a:ext cx="6753319" cy="333286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箭头: 右 36">
            <a:extLst>
              <a:ext uri="{FF2B5EF4-FFF2-40B4-BE49-F238E27FC236}">
                <a16:creationId xmlns:a16="http://schemas.microsoft.com/office/drawing/2014/main" id="{77BC9017-08E3-A68A-6C92-86B20DC00C17}"/>
              </a:ext>
            </a:extLst>
          </p:cNvPr>
          <p:cNvSpPr/>
          <p:nvPr/>
        </p:nvSpPr>
        <p:spPr>
          <a:xfrm>
            <a:off x="3052017" y="6927767"/>
            <a:ext cx="14168630" cy="333286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0C20E417-0C77-40D9-7FE1-4B8C8A2CDB58}"/>
                  </a:ext>
                </a:extLst>
              </p:cNvPr>
              <p:cNvSpPr txBox="1"/>
              <p:nvPr/>
            </p:nvSpPr>
            <p:spPr>
              <a:xfrm>
                <a:off x="2535943" y="4890464"/>
                <a:ext cx="42941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0C20E417-0C77-40D9-7FE1-4B8C8A2CDB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5943" y="4890464"/>
                <a:ext cx="429413" cy="492443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0FB503E9-9642-8D3D-BC60-63F74C5E17C3}"/>
                  </a:ext>
                </a:extLst>
              </p:cNvPr>
              <p:cNvSpPr txBox="1"/>
              <p:nvPr/>
            </p:nvSpPr>
            <p:spPr>
              <a:xfrm>
                <a:off x="9935860" y="4890463"/>
                <a:ext cx="41992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0FB503E9-9642-8D3D-BC60-63F74C5E17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5860" y="4890463"/>
                <a:ext cx="419923" cy="492443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B7DE6700-CCED-5F12-9F3A-42B6C2DD43F6}"/>
                  </a:ext>
                </a:extLst>
              </p:cNvPr>
              <p:cNvSpPr txBox="1"/>
              <p:nvPr/>
            </p:nvSpPr>
            <p:spPr>
              <a:xfrm>
                <a:off x="17345205" y="4890462"/>
                <a:ext cx="42941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B7DE6700-CCED-5F12-9F3A-42B6C2DD43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45205" y="4890462"/>
                <a:ext cx="429413" cy="492443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6D5C918F-6171-2FD9-FD16-7AF365D09967}"/>
                  </a:ext>
                </a:extLst>
              </p:cNvPr>
              <p:cNvSpPr txBox="1"/>
              <p:nvPr/>
            </p:nvSpPr>
            <p:spPr>
              <a:xfrm>
                <a:off x="17335715" y="6787360"/>
                <a:ext cx="42941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6D5C918F-6171-2FD9-FD16-7AF365D099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35715" y="6787360"/>
                <a:ext cx="429413" cy="492443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DDD60C0B-B589-474B-31F3-A069522B4081}"/>
                  </a:ext>
                </a:extLst>
              </p:cNvPr>
              <p:cNvSpPr txBox="1"/>
              <p:nvPr/>
            </p:nvSpPr>
            <p:spPr>
              <a:xfrm>
                <a:off x="2535943" y="6788437"/>
                <a:ext cx="41992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DDD60C0B-B589-474B-31F3-A069522B40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5943" y="6788437"/>
                <a:ext cx="419923" cy="492443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箭头: 下 42">
            <a:extLst>
              <a:ext uri="{FF2B5EF4-FFF2-40B4-BE49-F238E27FC236}">
                <a16:creationId xmlns:a16="http://schemas.microsoft.com/office/drawing/2014/main" id="{C1C44DD6-9188-408F-008D-102FA89C2AAE}"/>
              </a:ext>
            </a:extLst>
          </p:cNvPr>
          <p:cNvSpPr/>
          <p:nvPr/>
        </p:nvSpPr>
        <p:spPr>
          <a:xfrm>
            <a:off x="9649012" y="2225996"/>
            <a:ext cx="974640" cy="655455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箭头: 下 43">
            <a:extLst>
              <a:ext uri="{FF2B5EF4-FFF2-40B4-BE49-F238E27FC236}">
                <a16:creationId xmlns:a16="http://schemas.microsoft.com/office/drawing/2014/main" id="{CE3A66B5-A5CF-7E42-FF82-9408D549CAF3}"/>
              </a:ext>
            </a:extLst>
          </p:cNvPr>
          <p:cNvSpPr/>
          <p:nvPr/>
        </p:nvSpPr>
        <p:spPr>
          <a:xfrm>
            <a:off x="9649012" y="3975269"/>
            <a:ext cx="974640" cy="655455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箭头: 下 44">
            <a:extLst>
              <a:ext uri="{FF2B5EF4-FFF2-40B4-BE49-F238E27FC236}">
                <a16:creationId xmlns:a16="http://schemas.microsoft.com/office/drawing/2014/main" id="{515EEA52-E99A-8C71-EA13-7F3FFA37B2F9}"/>
              </a:ext>
            </a:extLst>
          </p:cNvPr>
          <p:cNvSpPr/>
          <p:nvPr/>
        </p:nvSpPr>
        <p:spPr>
          <a:xfrm>
            <a:off x="9649012" y="5827608"/>
            <a:ext cx="974640" cy="655455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049D9027-E44D-E06C-80E5-8D584BF8B5EC}"/>
              </a:ext>
            </a:extLst>
          </p:cNvPr>
          <p:cNvSpPr txBox="1"/>
          <p:nvPr/>
        </p:nvSpPr>
        <p:spPr>
          <a:xfrm>
            <a:off x="10761244" y="2277433"/>
            <a:ext cx="1566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Distillation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53A5C25B-6493-8020-3411-ABF55D5F951C}"/>
              </a:ext>
            </a:extLst>
          </p:cNvPr>
          <p:cNvSpPr txBox="1"/>
          <p:nvPr/>
        </p:nvSpPr>
        <p:spPr>
          <a:xfrm>
            <a:off x="10761244" y="4056468"/>
            <a:ext cx="1566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Distillation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B664555D-2279-A191-02AD-6D6E8A1E47A2}"/>
              </a:ext>
            </a:extLst>
          </p:cNvPr>
          <p:cNvSpPr txBox="1"/>
          <p:nvPr/>
        </p:nvSpPr>
        <p:spPr>
          <a:xfrm>
            <a:off x="10761244" y="5905980"/>
            <a:ext cx="1566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Distillation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83BF5853-B4C2-F426-8804-38A298DEBBE0}"/>
              </a:ext>
            </a:extLst>
          </p:cNvPr>
          <p:cNvSpPr txBox="1"/>
          <p:nvPr/>
        </p:nvSpPr>
        <p:spPr>
          <a:xfrm>
            <a:off x="18235335" y="1439102"/>
            <a:ext cx="1152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Teacher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03DFE7C2-5298-EC45-BD60-69D52B477256}"/>
              </a:ext>
            </a:extLst>
          </p:cNvPr>
          <p:cNvSpPr txBox="1"/>
          <p:nvPr/>
        </p:nvSpPr>
        <p:spPr>
          <a:xfrm>
            <a:off x="18235335" y="6863577"/>
            <a:ext cx="1124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5763FA61-B5A5-D4B1-9A5E-5F684430B43B}"/>
              </a:ext>
            </a:extLst>
          </p:cNvPr>
          <p:cNvCxnSpPr>
            <a:cxnSpLocks/>
            <a:stCxn id="49" idx="2"/>
            <a:endCxn id="50" idx="0"/>
          </p:cNvCxnSpPr>
          <p:nvPr/>
        </p:nvCxnSpPr>
        <p:spPr>
          <a:xfrm flipH="1">
            <a:off x="18797348" y="1900767"/>
            <a:ext cx="14107" cy="496281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5435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8A36D74-1C66-4D88-B4EF-BB1B066993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1109" y="2487679"/>
            <a:ext cx="3105150" cy="30670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9C28914-7C28-3DC3-67B3-A9940DAF5F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1205" y="2487679"/>
            <a:ext cx="3067050" cy="306705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F006F3D-3A71-67AF-1C52-496A4F733A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3201" y="2487680"/>
            <a:ext cx="3086100" cy="306705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2DA7DC7B-5BB8-C5EE-0269-48931AEC74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84247" y="2487680"/>
            <a:ext cx="3086100" cy="306705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E9A39FFA-7E3F-8463-9FD6-75AAB0B48D0C}"/>
              </a:ext>
            </a:extLst>
          </p:cNvPr>
          <p:cNvSpPr txBox="1"/>
          <p:nvPr/>
        </p:nvSpPr>
        <p:spPr>
          <a:xfrm>
            <a:off x="3449617" y="5859630"/>
            <a:ext cx="16081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 State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85A38FB-1938-0190-41C8-D83A68E281FE}"/>
              </a:ext>
            </a:extLst>
          </p:cNvPr>
          <p:cNvSpPr txBox="1"/>
          <p:nvPr/>
        </p:nvSpPr>
        <p:spPr>
          <a:xfrm>
            <a:off x="6952342" y="1937110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 Score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04EAA93-3D0A-7556-F5BE-261A47BFB1B3}"/>
              </a:ext>
            </a:extLst>
          </p:cNvPr>
          <p:cNvSpPr txBox="1"/>
          <p:nvPr/>
        </p:nvSpPr>
        <p:spPr>
          <a:xfrm>
            <a:off x="9985479" y="1937109"/>
            <a:ext cx="2361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 / Fake Score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46E954B-5611-1C3C-F76A-F594395FCC1B}"/>
              </a:ext>
            </a:extLst>
          </p:cNvPr>
          <p:cNvSpPr txBox="1"/>
          <p:nvPr/>
        </p:nvSpPr>
        <p:spPr>
          <a:xfrm>
            <a:off x="7714730" y="5865391"/>
            <a:ext cx="36102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Distribution-Matching Loss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FADB32B-D612-3064-14FC-4E407CBAAD38}"/>
              </a:ext>
            </a:extLst>
          </p:cNvPr>
          <p:cNvSpPr txBox="1"/>
          <p:nvPr/>
        </p:nvSpPr>
        <p:spPr>
          <a:xfrm>
            <a:off x="13084247" y="5857037"/>
            <a:ext cx="32109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DML + Regression Loss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271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主题​​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1283</TotalTime>
  <Words>195</Words>
  <Application>Microsoft Office PowerPoint</Application>
  <PresentationFormat>自定义</PresentationFormat>
  <Paragraphs>102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等线</vt:lpstr>
      <vt:lpstr>微软雅黑</vt:lpstr>
      <vt:lpstr>Aptos</vt:lpstr>
      <vt:lpstr>Aptos Display</vt:lpstr>
      <vt:lpstr>Arial</vt:lpstr>
      <vt:lpstr>Cambria Math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安埠 黄</dc:creator>
  <cp:lastModifiedBy>安埠 黄</cp:lastModifiedBy>
  <cp:revision>26</cp:revision>
  <dcterms:created xsi:type="dcterms:W3CDTF">2025-09-06T08:41:28Z</dcterms:created>
  <dcterms:modified xsi:type="dcterms:W3CDTF">2025-10-24T08:59:40Z</dcterms:modified>
</cp:coreProperties>
</file>