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94" r:id="rId3"/>
    <p:sldId id="295" r:id="rId4"/>
    <p:sldId id="297" r:id="rId5"/>
    <p:sldId id="298" r:id="rId6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51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C25ACD2A-C25A-EDB4-A6C1-9F9AB6A9E840}"/>
              </a:ext>
            </a:extLst>
          </p:cNvPr>
          <p:cNvCxnSpPr>
            <a:cxnSpLocks/>
            <a:stCxn id="44" idx="2"/>
            <a:endCxn id="43" idx="2"/>
          </p:cNvCxnSpPr>
          <p:nvPr/>
        </p:nvCxnSpPr>
        <p:spPr>
          <a:xfrm rot="10800000" flipV="1">
            <a:off x="6808454" y="1822700"/>
            <a:ext cx="12700" cy="1593361"/>
          </a:xfrm>
          <a:prstGeom prst="curvedConnector3">
            <a:avLst>
              <a:gd name="adj1" fmla="val 4600000"/>
            </a:avLst>
          </a:prstGeom>
          <a:ln w="127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0FF2760-80EF-FF11-C44F-D1AD6754E833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3315960" y="2604756"/>
            <a:ext cx="3563175" cy="883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AD79AD9-C8C1-9C5D-339E-27573B358B12}"/>
              </a:ext>
            </a:extLst>
          </p:cNvPr>
          <p:cNvSpPr/>
          <p:nvPr/>
        </p:nvSpPr>
        <p:spPr>
          <a:xfrm>
            <a:off x="2732145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7D5AEF4-C440-9CE1-E9B0-A7BA8842513B}"/>
              </a:ext>
            </a:extLst>
          </p:cNvPr>
          <p:cNvSpPr txBox="1"/>
          <p:nvPr/>
        </p:nvSpPr>
        <p:spPr>
          <a:xfrm>
            <a:off x="2779237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9BD80E5-D960-3337-7018-A40E4274F442}"/>
              </a:ext>
            </a:extLst>
          </p:cNvPr>
          <p:cNvSpPr/>
          <p:nvPr/>
        </p:nvSpPr>
        <p:spPr>
          <a:xfrm>
            <a:off x="6879135" y="1612903"/>
            <a:ext cx="909140" cy="2001381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CD0DF37-1340-73D0-A19F-7905CF34B29A}"/>
              </a:ext>
            </a:extLst>
          </p:cNvPr>
          <p:cNvSpPr txBox="1"/>
          <p:nvPr/>
        </p:nvSpPr>
        <p:spPr>
          <a:xfrm>
            <a:off x="6974249" y="239835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MHA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C9208AFE-2CC9-CD74-F361-BED6261BBDFC}"/>
              </a:ext>
            </a:extLst>
          </p:cNvPr>
          <p:cNvSpPr/>
          <p:nvPr/>
        </p:nvSpPr>
        <p:spPr>
          <a:xfrm>
            <a:off x="6808454" y="333633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83A5D7D5-8194-9C27-A752-1A841EA6FD7B}"/>
              </a:ext>
            </a:extLst>
          </p:cNvPr>
          <p:cNvSpPr/>
          <p:nvPr/>
        </p:nvSpPr>
        <p:spPr>
          <a:xfrm>
            <a:off x="6808454" y="1742978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C8BDD21-05CC-3687-045B-0692C33B6D24}"/>
              </a:ext>
            </a:extLst>
          </p:cNvPr>
          <p:cNvGrpSpPr/>
          <p:nvPr/>
        </p:nvGrpSpPr>
        <p:grpSpPr>
          <a:xfrm>
            <a:off x="9474203" y="2432781"/>
            <a:ext cx="360000" cy="363969"/>
            <a:chOff x="5281075" y="4315800"/>
            <a:chExt cx="360000" cy="363969"/>
          </a:xfrm>
        </p:grpSpPr>
        <p:sp>
          <p:nvSpPr>
            <p:cNvPr id="49" name="加号 48">
              <a:extLst>
                <a:ext uri="{FF2B5EF4-FFF2-40B4-BE49-F238E27FC236}">
                  <a16:creationId xmlns:a16="http://schemas.microsoft.com/office/drawing/2014/main" id="{6996AB06-EBE9-D22D-8A85-4333C671058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2B3FEC84-CAF5-F40B-90FB-4663A926B44C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B94367-A30B-D184-2971-E6CDE30F6B2F}"/>
              </a:ext>
            </a:extLst>
          </p:cNvPr>
          <p:cNvCxnSpPr>
            <a:cxnSpLocks/>
            <a:stCxn id="39" idx="3"/>
            <a:endCxn id="50" idx="2"/>
          </p:cNvCxnSpPr>
          <p:nvPr/>
        </p:nvCxnSpPr>
        <p:spPr>
          <a:xfrm flipV="1">
            <a:off x="7788275" y="2612781"/>
            <a:ext cx="1685928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CB35D18A-EB86-3888-A0D2-34EEC8D846D2}"/>
              </a:ext>
            </a:extLst>
          </p:cNvPr>
          <p:cNvSpPr txBox="1"/>
          <p:nvPr/>
        </p:nvSpPr>
        <p:spPr>
          <a:xfrm>
            <a:off x="3841297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258D327E-24AE-9B46-F601-A4874C1DF02C}"/>
              </a:ext>
            </a:extLst>
          </p:cNvPr>
          <p:cNvSpPr/>
          <p:nvPr/>
        </p:nvSpPr>
        <p:spPr>
          <a:xfrm>
            <a:off x="4305278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9E9405E-142B-71CC-BCB3-02B1BDFB8FF9}"/>
              </a:ext>
            </a:extLst>
          </p:cNvPr>
          <p:cNvSpPr txBox="1"/>
          <p:nvPr/>
        </p:nvSpPr>
        <p:spPr>
          <a:xfrm>
            <a:off x="5419264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FB12D4E-D53F-77BE-8C3F-A1E38B647937}"/>
              </a:ext>
            </a:extLst>
          </p:cNvPr>
          <p:cNvSpPr/>
          <p:nvPr/>
        </p:nvSpPr>
        <p:spPr>
          <a:xfrm>
            <a:off x="4963268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7930722-BA6D-8B47-F943-BF1642AAC1D2}"/>
              </a:ext>
            </a:extLst>
          </p:cNvPr>
          <p:cNvCxnSpPr>
            <a:cxnSpLocks/>
            <a:stCxn id="57" idx="0"/>
            <a:endCxn id="67" idx="2"/>
          </p:cNvCxnSpPr>
          <p:nvPr/>
        </p:nvCxnSpPr>
        <p:spPr>
          <a:xfrm flipH="1" flipV="1">
            <a:off x="4514392" y="4536987"/>
            <a:ext cx="1246239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471835B3-E7EE-5C53-559D-78812AC72F82}"/>
              </a:ext>
            </a:extLst>
          </p:cNvPr>
          <p:cNvSpPr txBox="1"/>
          <p:nvPr/>
        </p:nvSpPr>
        <p:spPr>
          <a:xfrm>
            <a:off x="5823803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FED9CE7E-8DFE-0A55-3DEF-15FCE0A4E355}"/>
              </a:ext>
            </a:extLst>
          </p:cNvPr>
          <p:cNvSpPr/>
          <p:nvPr/>
        </p:nvSpPr>
        <p:spPr>
          <a:xfrm>
            <a:off x="5874601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1B6B4EAA-9FAF-13EF-A1FF-BFC90CA31A0C}"/>
              </a:ext>
            </a:extLst>
          </p:cNvPr>
          <p:cNvGrpSpPr/>
          <p:nvPr/>
        </p:nvGrpSpPr>
        <p:grpSpPr>
          <a:xfrm>
            <a:off x="5580303" y="6015230"/>
            <a:ext cx="360000" cy="363969"/>
            <a:chOff x="5281075" y="4315800"/>
            <a:chExt cx="360000" cy="363969"/>
          </a:xfrm>
        </p:grpSpPr>
        <p:sp>
          <p:nvSpPr>
            <p:cNvPr id="62" name="加号 61">
              <a:extLst>
                <a:ext uri="{FF2B5EF4-FFF2-40B4-BE49-F238E27FC236}">
                  <a16:creationId xmlns:a16="http://schemas.microsoft.com/office/drawing/2014/main" id="{99B8E262-E4C0-0BF7-0D4B-9516165CBF54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3C0EA6BC-06E6-64F1-37E9-40F11858289B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3D6EAF32-B901-80AF-60A7-070FE5003638}"/>
              </a:ext>
            </a:extLst>
          </p:cNvPr>
          <p:cNvCxnSpPr>
            <a:cxnSpLocks/>
            <a:stCxn id="55" idx="0"/>
            <a:endCxn id="63" idx="2"/>
          </p:cNvCxnSpPr>
          <p:nvPr/>
        </p:nvCxnSpPr>
        <p:spPr>
          <a:xfrm rot="5400000" flipH="1" flipV="1">
            <a:off x="4929944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D9BD5BFB-9349-484D-7AC5-16C57C2BFEA5}"/>
              </a:ext>
            </a:extLst>
          </p:cNvPr>
          <p:cNvCxnSpPr>
            <a:cxnSpLocks/>
            <a:stCxn id="60" idx="0"/>
            <a:endCxn id="63" idx="6"/>
          </p:cNvCxnSpPr>
          <p:nvPr/>
        </p:nvCxnSpPr>
        <p:spPr>
          <a:xfrm rot="16200000" flipV="1">
            <a:off x="5907306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B13BD3A2-5421-DA51-4688-E22FF4A5B443}"/>
              </a:ext>
            </a:extLst>
          </p:cNvPr>
          <p:cNvSpPr/>
          <p:nvPr/>
        </p:nvSpPr>
        <p:spPr>
          <a:xfrm>
            <a:off x="3570836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685A1AFF-D060-FC8C-7163-A8F5CF857686}"/>
              </a:ext>
            </a:extLst>
          </p:cNvPr>
          <p:cNvSpPr/>
          <p:nvPr/>
        </p:nvSpPr>
        <p:spPr>
          <a:xfrm>
            <a:off x="4326197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57F08B-5AD7-D309-5740-25762461E70F}"/>
              </a:ext>
            </a:extLst>
          </p:cNvPr>
          <p:cNvCxnSpPr>
            <a:cxnSpLocks/>
            <a:stCxn id="57" idx="0"/>
            <a:endCxn id="66" idx="2"/>
          </p:cNvCxnSpPr>
          <p:nvPr/>
        </p:nvCxnSpPr>
        <p:spPr>
          <a:xfrm flipH="1" flipV="1">
            <a:off x="3776143" y="4536986"/>
            <a:ext cx="1984488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6700618-ADF7-39EB-01AB-4BC4AC90AB9E}"/>
              </a:ext>
            </a:extLst>
          </p:cNvPr>
          <p:cNvCxnSpPr>
            <a:cxnSpLocks/>
            <a:stCxn id="63" idx="0"/>
            <a:endCxn id="57" idx="2"/>
          </p:cNvCxnSpPr>
          <p:nvPr/>
        </p:nvCxnSpPr>
        <p:spPr>
          <a:xfrm flipV="1">
            <a:off x="5760303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5384596C-873F-42D0-126C-F745CF0FF25C}"/>
              </a:ext>
            </a:extLst>
          </p:cNvPr>
          <p:cNvSpPr txBox="1"/>
          <p:nvPr/>
        </p:nvSpPr>
        <p:spPr>
          <a:xfrm>
            <a:off x="5511443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/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534CEE5-389A-DA56-5425-0F126A9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3415" y="4039801"/>
                <a:ext cx="324733" cy="400110"/>
              </a:xfrm>
              <a:prstGeom prst="rect">
                <a:avLst/>
              </a:prstGeom>
              <a:blipFill>
                <a:blip r:embed="rId2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/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D2244E1-FE0B-52D7-8C13-6A4A0AF5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47" y="4037363"/>
                <a:ext cx="376389" cy="400110"/>
              </a:xfrm>
              <a:prstGeom prst="rect">
                <a:avLst/>
              </a:prstGeom>
              <a:blipFill>
                <a:blip r:embed="rId3"/>
                <a:stretch>
                  <a:fillRect l="-8197" r="-16393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B23BE387-9278-B548-0E68-86DAB368FFBE}"/>
              </a:ext>
            </a:extLst>
          </p:cNvPr>
          <p:cNvSpPr/>
          <p:nvPr/>
        </p:nvSpPr>
        <p:spPr>
          <a:xfrm>
            <a:off x="8234704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/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BD34B53-86AA-80A4-C7F6-D0FE31AAE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304" y="4037363"/>
                <a:ext cx="376389" cy="400110"/>
              </a:xfrm>
              <a:prstGeom prst="rect">
                <a:avLst/>
              </a:prstGeom>
              <a:blipFill>
                <a:blip r:embed="rId4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39161878-5E1D-E7A2-87D4-AECA8B45ECBA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3776143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40F5B33-049D-4099-A5AF-859560792479}"/>
              </a:ext>
            </a:extLst>
          </p:cNvPr>
          <p:cNvCxnSpPr>
            <a:cxnSpLocks/>
          </p:cNvCxnSpPr>
          <p:nvPr/>
        </p:nvCxnSpPr>
        <p:spPr>
          <a:xfrm flipV="1">
            <a:off x="45143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2467A36F-75B1-F0BB-0307-FA010436EDC0}"/>
              </a:ext>
            </a:extLst>
          </p:cNvPr>
          <p:cNvCxnSpPr>
            <a:cxnSpLocks/>
          </p:cNvCxnSpPr>
          <p:nvPr/>
        </p:nvCxnSpPr>
        <p:spPr>
          <a:xfrm flipV="1">
            <a:off x="844792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197088B1-8D78-9AE0-FB07-F6B47336E18E}"/>
              </a:ext>
            </a:extLst>
          </p:cNvPr>
          <p:cNvSpPr/>
          <p:nvPr/>
        </p:nvSpPr>
        <p:spPr>
          <a:xfrm>
            <a:off x="10768887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8D6530A-41AF-0651-05E3-1070965473C3}"/>
              </a:ext>
            </a:extLst>
          </p:cNvPr>
          <p:cNvSpPr txBox="1"/>
          <p:nvPr/>
        </p:nvSpPr>
        <p:spPr>
          <a:xfrm>
            <a:off x="10815979" y="24047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DE077-741C-E524-1DAF-02AC0D90EDA9}"/>
              </a:ext>
            </a:extLst>
          </p:cNvPr>
          <p:cNvSpPr/>
          <p:nvPr/>
        </p:nvSpPr>
        <p:spPr>
          <a:xfrm>
            <a:off x="14924962" y="2272022"/>
            <a:ext cx="860229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E56B0FB-1F07-907E-4DED-40F42C1AF32A}"/>
              </a:ext>
            </a:extLst>
          </p:cNvPr>
          <p:cNvSpPr txBox="1"/>
          <p:nvPr/>
        </p:nvSpPr>
        <p:spPr>
          <a:xfrm>
            <a:off x="15010154" y="2404700"/>
            <a:ext cx="723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D13A2375-6BA8-7DD2-231D-81F9A5081790}"/>
              </a:ext>
            </a:extLst>
          </p:cNvPr>
          <p:cNvGrpSpPr/>
          <p:nvPr/>
        </p:nvGrpSpPr>
        <p:grpSpPr>
          <a:xfrm>
            <a:off x="17664790" y="2428812"/>
            <a:ext cx="360000" cy="363969"/>
            <a:chOff x="5281075" y="4315800"/>
            <a:chExt cx="360000" cy="363969"/>
          </a:xfrm>
        </p:grpSpPr>
        <p:sp>
          <p:nvSpPr>
            <p:cNvPr id="89" name="加号 88">
              <a:extLst>
                <a:ext uri="{FF2B5EF4-FFF2-40B4-BE49-F238E27FC236}">
                  <a16:creationId xmlns:a16="http://schemas.microsoft.com/office/drawing/2014/main" id="{EDEA9E73-A620-6436-BC87-7C9448B5357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AA31B658-2749-ACE7-8A1A-0B7BFC440B56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9D8D4D91-30E2-E15A-5FEA-FBE2146FA4A2}"/>
              </a:ext>
            </a:extLst>
          </p:cNvPr>
          <p:cNvCxnSpPr>
            <a:cxnSpLocks/>
            <a:stCxn id="57" idx="0"/>
            <a:endCxn id="76" idx="2"/>
          </p:cNvCxnSpPr>
          <p:nvPr/>
        </p:nvCxnSpPr>
        <p:spPr>
          <a:xfrm flipV="1">
            <a:off x="5760631" y="4536987"/>
            <a:ext cx="2662268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1750F5C8-2170-22A1-1C9E-69C300B90CF9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4D3765A7-F5E0-8CF2-0C77-39AE3DE2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椭圆 95">
            <a:extLst>
              <a:ext uri="{FF2B5EF4-FFF2-40B4-BE49-F238E27FC236}">
                <a16:creationId xmlns:a16="http://schemas.microsoft.com/office/drawing/2014/main" id="{E51ACC7F-1416-6559-330E-CB16266762F4}"/>
              </a:ext>
            </a:extLst>
          </p:cNvPr>
          <p:cNvSpPr/>
          <p:nvPr/>
        </p:nvSpPr>
        <p:spPr>
          <a:xfrm>
            <a:off x="1968897" y="2519925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727D97F3-1574-FD4B-05BE-6834E7372E8E}"/>
              </a:ext>
            </a:extLst>
          </p:cNvPr>
          <p:cNvCxnSpPr>
            <a:cxnSpLocks/>
            <a:stCxn id="96" idx="0"/>
            <a:endCxn id="50" idx="0"/>
          </p:cNvCxnSpPr>
          <p:nvPr/>
        </p:nvCxnSpPr>
        <p:spPr>
          <a:xfrm rot="5400000" flipH="1" flipV="1">
            <a:off x="5807839" y="-1326438"/>
            <a:ext cx="87144" cy="7605583"/>
          </a:xfrm>
          <a:prstGeom prst="curvedConnector3">
            <a:avLst>
              <a:gd name="adj1" fmla="val 22860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833F6FC-5BF9-00C9-7AE9-96A48BE00231}"/>
              </a:ext>
            </a:extLst>
          </p:cNvPr>
          <p:cNvCxnSpPr>
            <a:cxnSpLocks/>
            <a:stCxn id="50" idx="6"/>
            <a:endCxn id="84" idx="1"/>
          </p:cNvCxnSpPr>
          <p:nvPr/>
        </p:nvCxnSpPr>
        <p:spPr>
          <a:xfrm flipV="1">
            <a:off x="9834203" y="2604756"/>
            <a:ext cx="934684" cy="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895F04D4-88FA-2C66-4A57-D416094A370F}"/>
              </a:ext>
            </a:extLst>
          </p:cNvPr>
          <p:cNvCxnSpPr>
            <a:cxnSpLocks/>
            <a:stCxn id="84" idx="3"/>
            <a:endCxn id="86" idx="1"/>
          </p:cNvCxnSpPr>
          <p:nvPr/>
        </p:nvCxnSpPr>
        <p:spPr>
          <a:xfrm>
            <a:off x="11352702" y="2604756"/>
            <a:ext cx="3572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81EF9011-B686-0CAB-DA9C-5F5F83A9E1D6}"/>
              </a:ext>
            </a:extLst>
          </p:cNvPr>
          <p:cNvCxnSpPr>
            <a:cxnSpLocks/>
            <a:stCxn id="86" idx="3"/>
            <a:endCxn id="90" idx="2"/>
          </p:cNvCxnSpPr>
          <p:nvPr/>
        </p:nvCxnSpPr>
        <p:spPr>
          <a:xfrm>
            <a:off x="15785191" y="2604756"/>
            <a:ext cx="1879599" cy="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椭圆 110">
            <a:extLst>
              <a:ext uri="{FF2B5EF4-FFF2-40B4-BE49-F238E27FC236}">
                <a16:creationId xmlns:a16="http://schemas.microsoft.com/office/drawing/2014/main" id="{07B4E5B2-1A7D-3C0C-47ED-4E601CC4350E}"/>
              </a:ext>
            </a:extLst>
          </p:cNvPr>
          <p:cNvSpPr/>
          <p:nvPr/>
        </p:nvSpPr>
        <p:spPr>
          <a:xfrm>
            <a:off x="10074999" y="2514369"/>
            <a:ext cx="159445" cy="1594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570F8BAF-FA06-0751-CEF8-BC93B13EB477}"/>
              </a:ext>
            </a:extLst>
          </p:cNvPr>
          <p:cNvCxnSpPr>
            <a:cxnSpLocks/>
            <a:stCxn id="111" idx="0"/>
            <a:endCxn id="90" idx="0"/>
          </p:cNvCxnSpPr>
          <p:nvPr/>
        </p:nvCxnSpPr>
        <p:spPr>
          <a:xfrm rot="5400000" flipH="1" flipV="1">
            <a:off x="13956978" y="-1373443"/>
            <a:ext cx="85557" cy="7690068"/>
          </a:xfrm>
          <a:prstGeom prst="curvedConnector3">
            <a:avLst>
              <a:gd name="adj1" fmla="val 23214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4E0E38DD-0108-133E-5287-15238D8FF65D}"/>
              </a:ext>
            </a:extLst>
          </p:cNvPr>
          <p:cNvSpPr txBox="1"/>
          <p:nvPr/>
        </p:nvSpPr>
        <p:spPr>
          <a:xfrm>
            <a:off x="11116859" y="701506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4F05443F-F099-03CB-4B09-66D5727D801A}"/>
              </a:ext>
            </a:extLst>
          </p:cNvPr>
          <p:cNvSpPr/>
          <p:nvPr/>
        </p:nvSpPr>
        <p:spPr>
          <a:xfrm>
            <a:off x="11580840" y="691066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81BDEB92-9E0D-0152-6852-B79F62AEE51C}"/>
              </a:ext>
            </a:extLst>
          </p:cNvPr>
          <p:cNvSpPr txBox="1"/>
          <p:nvPr/>
        </p:nvSpPr>
        <p:spPr>
          <a:xfrm>
            <a:off x="12694826" y="515365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95178D94-6303-F5AB-0790-A9F58320CCDB}"/>
              </a:ext>
            </a:extLst>
          </p:cNvPr>
          <p:cNvSpPr/>
          <p:nvPr/>
        </p:nvSpPr>
        <p:spPr>
          <a:xfrm>
            <a:off x="12238830" y="502946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40C79E17-338B-2A5C-4BB8-A051E0727596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H="1" flipV="1">
            <a:off x="12901200" y="4536987"/>
            <a:ext cx="134993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E2A45C6-21A3-9CE6-428E-6F8CEFBE4EB1}"/>
              </a:ext>
            </a:extLst>
          </p:cNvPr>
          <p:cNvSpPr txBox="1"/>
          <p:nvPr/>
        </p:nvSpPr>
        <p:spPr>
          <a:xfrm>
            <a:off x="13099365" y="701506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B8C8F37F-ACAC-296F-C088-B9B6587992C5}"/>
              </a:ext>
            </a:extLst>
          </p:cNvPr>
          <p:cNvSpPr/>
          <p:nvPr/>
        </p:nvSpPr>
        <p:spPr>
          <a:xfrm>
            <a:off x="13150163" y="691066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6F4E2BEE-B9DD-60CD-633F-D9E077547B9E}"/>
              </a:ext>
            </a:extLst>
          </p:cNvPr>
          <p:cNvGrpSpPr/>
          <p:nvPr/>
        </p:nvGrpSpPr>
        <p:grpSpPr>
          <a:xfrm>
            <a:off x="12855865" y="6015230"/>
            <a:ext cx="360000" cy="363969"/>
            <a:chOff x="5281075" y="4315800"/>
            <a:chExt cx="360000" cy="363969"/>
          </a:xfrm>
        </p:grpSpPr>
        <p:sp>
          <p:nvSpPr>
            <p:cNvPr id="125" name="加号 124">
              <a:extLst>
                <a:ext uri="{FF2B5EF4-FFF2-40B4-BE49-F238E27FC236}">
                  <a16:creationId xmlns:a16="http://schemas.microsoft.com/office/drawing/2014/main" id="{527B7EC0-E306-2B86-4314-72E845AEAEC6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E19A84A4-0C29-D125-60F7-0FD8E62B9E9E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7" name="连接符: 肘形 126">
            <a:extLst>
              <a:ext uri="{FF2B5EF4-FFF2-40B4-BE49-F238E27FC236}">
                <a16:creationId xmlns:a16="http://schemas.microsoft.com/office/drawing/2014/main" id="{40843325-5E5A-0B07-C49D-15066F540731}"/>
              </a:ext>
            </a:extLst>
          </p:cNvPr>
          <p:cNvCxnSpPr>
            <a:cxnSpLocks/>
            <a:stCxn id="118" idx="0"/>
            <a:endCxn id="126" idx="2"/>
          </p:cNvCxnSpPr>
          <p:nvPr/>
        </p:nvCxnSpPr>
        <p:spPr>
          <a:xfrm rot="5400000" flipH="1" flipV="1">
            <a:off x="12205506" y="626030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连接符: 肘形 127">
            <a:extLst>
              <a:ext uri="{FF2B5EF4-FFF2-40B4-BE49-F238E27FC236}">
                <a16:creationId xmlns:a16="http://schemas.microsoft.com/office/drawing/2014/main" id="{C2D876D6-0AEB-991C-2FBA-8364874717AB}"/>
              </a:ext>
            </a:extLst>
          </p:cNvPr>
          <p:cNvCxnSpPr>
            <a:cxnSpLocks/>
            <a:stCxn id="123" idx="0"/>
            <a:endCxn id="126" idx="6"/>
          </p:cNvCxnSpPr>
          <p:nvPr/>
        </p:nvCxnSpPr>
        <p:spPr>
          <a:xfrm rot="16200000" flipV="1">
            <a:off x="13182868" y="622822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矩形: 圆角 128">
            <a:extLst>
              <a:ext uri="{FF2B5EF4-FFF2-40B4-BE49-F238E27FC236}">
                <a16:creationId xmlns:a16="http://schemas.microsoft.com/office/drawing/2014/main" id="{CB4F9615-81DE-74EF-304E-60844FC1EF6A}"/>
              </a:ext>
            </a:extLst>
          </p:cNvPr>
          <p:cNvSpPr/>
          <p:nvPr/>
        </p:nvSpPr>
        <p:spPr>
          <a:xfrm>
            <a:off x="11957644" y="3965478"/>
            <a:ext cx="410614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0" name="矩形: 圆角 129">
            <a:extLst>
              <a:ext uri="{FF2B5EF4-FFF2-40B4-BE49-F238E27FC236}">
                <a16:creationId xmlns:a16="http://schemas.microsoft.com/office/drawing/2014/main" id="{30ACFA89-17C4-3196-6C9A-F78BF3B7EB63}"/>
              </a:ext>
            </a:extLst>
          </p:cNvPr>
          <p:cNvSpPr/>
          <p:nvPr/>
        </p:nvSpPr>
        <p:spPr>
          <a:xfrm>
            <a:off x="12713005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80654292-8E71-C25D-AB32-09C34466474E}"/>
              </a:ext>
            </a:extLst>
          </p:cNvPr>
          <p:cNvCxnSpPr>
            <a:cxnSpLocks/>
            <a:stCxn id="120" idx="0"/>
            <a:endCxn id="129" idx="2"/>
          </p:cNvCxnSpPr>
          <p:nvPr/>
        </p:nvCxnSpPr>
        <p:spPr>
          <a:xfrm flipH="1" flipV="1">
            <a:off x="12162951" y="4536986"/>
            <a:ext cx="873242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63D821EE-4C18-D304-FE4F-84131D546181}"/>
              </a:ext>
            </a:extLst>
          </p:cNvPr>
          <p:cNvCxnSpPr>
            <a:cxnSpLocks/>
            <a:stCxn id="126" idx="0"/>
            <a:endCxn id="120" idx="2"/>
          </p:cNvCxnSpPr>
          <p:nvPr/>
        </p:nvCxnSpPr>
        <p:spPr>
          <a:xfrm flipV="1">
            <a:off x="13035865" y="560096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461FC0C8-9FAA-B236-4E36-CD44C1F22880}"/>
              </a:ext>
            </a:extLst>
          </p:cNvPr>
          <p:cNvSpPr txBox="1"/>
          <p:nvPr/>
        </p:nvSpPr>
        <p:spPr>
          <a:xfrm>
            <a:off x="12787005" y="638595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/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032C9FB3-A84E-AE2C-71F8-809ED3B1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3" y="4039801"/>
                <a:ext cx="324733" cy="400110"/>
              </a:xfrm>
              <a:prstGeom prst="rect">
                <a:avLst/>
              </a:prstGeom>
              <a:blipFill>
                <a:blip r:embed="rId6"/>
                <a:stretch>
                  <a:fillRect r="-30189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/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5" name="文本框 134">
                <a:extLst>
                  <a:ext uri="{FF2B5EF4-FFF2-40B4-BE49-F238E27FC236}">
                    <a16:creationId xmlns:a16="http://schemas.microsoft.com/office/drawing/2014/main" id="{D8CF5C2C-3F96-A2D7-A169-5D19AB24E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605" y="4037363"/>
                <a:ext cx="376389" cy="400110"/>
              </a:xfrm>
              <a:prstGeom prst="rect">
                <a:avLst/>
              </a:prstGeom>
              <a:blipFill>
                <a:blip r:embed="rId7"/>
                <a:stretch>
                  <a:fillRect l="-6452" r="-16129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矩形: 圆角 135">
            <a:extLst>
              <a:ext uri="{FF2B5EF4-FFF2-40B4-BE49-F238E27FC236}">
                <a16:creationId xmlns:a16="http://schemas.microsoft.com/office/drawing/2014/main" id="{587D2582-7466-ED78-272C-D9B98CA8ADAD}"/>
              </a:ext>
            </a:extLst>
          </p:cNvPr>
          <p:cNvSpPr/>
          <p:nvPr/>
        </p:nvSpPr>
        <p:spPr>
          <a:xfrm>
            <a:off x="16237788" y="3965479"/>
            <a:ext cx="376389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/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D1461769-47A0-AD19-2C9B-365A6B596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2388" y="4037363"/>
                <a:ext cx="376389" cy="400110"/>
              </a:xfrm>
              <a:prstGeom prst="rect">
                <a:avLst/>
              </a:prstGeom>
              <a:blipFill>
                <a:blip r:embed="rId8"/>
                <a:stretch>
                  <a:fillRect l="-1639" r="-16393"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CD575E1D-3D33-31FE-0D46-189C56757150}"/>
              </a:ext>
            </a:extLst>
          </p:cNvPr>
          <p:cNvCxnSpPr>
            <a:cxnSpLocks/>
            <a:stCxn id="120" idx="0"/>
            <a:endCxn id="136" idx="2"/>
          </p:cNvCxnSpPr>
          <p:nvPr/>
        </p:nvCxnSpPr>
        <p:spPr>
          <a:xfrm flipV="1">
            <a:off x="13036193" y="4536987"/>
            <a:ext cx="338979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51277CAC-BA45-8384-D785-D7DF57EA238E}"/>
              </a:ext>
            </a:extLst>
          </p:cNvPr>
          <p:cNvCxnSpPr>
            <a:cxnSpLocks/>
          </p:cNvCxnSpPr>
          <p:nvPr/>
        </p:nvCxnSpPr>
        <p:spPr>
          <a:xfrm flipV="1">
            <a:off x="12164766" y="2604756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6A81C17E-A106-2F07-65CA-14BD05482895}"/>
              </a:ext>
            </a:extLst>
          </p:cNvPr>
          <p:cNvCxnSpPr>
            <a:cxnSpLocks/>
          </p:cNvCxnSpPr>
          <p:nvPr/>
        </p:nvCxnSpPr>
        <p:spPr>
          <a:xfrm flipV="1">
            <a:off x="12912092" y="2588295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20190BEB-9A28-2595-101A-7E5D8B252484}"/>
              </a:ext>
            </a:extLst>
          </p:cNvPr>
          <p:cNvCxnSpPr>
            <a:cxnSpLocks/>
          </p:cNvCxnSpPr>
          <p:nvPr/>
        </p:nvCxnSpPr>
        <p:spPr>
          <a:xfrm flipV="1">
            <a:off x="16474597" y="2612781"/>
            <a:ext cx="0" cy="13607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205A74C-0E24-7DAA-4805-A7BA7342710B}"/>
              </a:ext>
            </a:extLst>
          </p:cNvPr>
          <p:cNvSpPr txBox="1"/>
          <p:nvPr/>
        </p:nvSpPr>
        <p:spPr>
          <a:xfrm>
            <a:off x="6352534" y="1862855"/>
            <a:ext cx="351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6052E4A3-A60A-243B-1B17-89C52144A5EB}"/>
              </a:ext>
            </a:extLst>
          </p:cNvPr>
          <p:cNvSpPr txBox="1"/>
          <p:nvPr/>
        </p:nvSpPr>
        <p:spPr>
          <a:xfrm>
            <a:off x="6381422" y="2440339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3692E6-227A-8059-49C9-72C300E18B0B}"/>
              </a:ext>
            </a:extLst>
          </p:cNvPr>
          <p:cNvSpPr txBox="1"/>
          <p:nvPr/>
        </p:nvSpPr>
        <p:spPr>
          <a:xfrm>
            <a:off x="6354423" y="2965863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/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1DA3ED04-7437-CF4F-7BCF-1497162CD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7136" y="2397434"/>
                <a:ext cx="392030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43114CC1-ECC0-E443-3ADA-7BE3E4F76EFD}"/>
              </a:ext>
            </a:extLst>
          </p:cNvPr>
          <p:cNvCxnSpPr>
            <a:cxnSpLocks/>
            <a:endCxn id="145" idx="1"/>
          </p:cNvCxnSpPr>
          <p:nvPr/>
        </p:nvCxnSpPr>
        <p:spPr>
          <a:xfrm>
            <a:off x="17607113" y="2608812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/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25FA8A4D-0081-68AC-31C3-CB752DEC5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352" y="2243270"/>
                <a:ext cx="276742" cy="276999"/>
              </a:xfrm>
              <a:prstGeom prst="rect">
                <a:avLst/>
              </a:prstGeom>
              <a:blipFill>
                <a:blip r:embed="rId10"/>
                <a:stretch>
                  <a:fillRect l="-21739" r="-6522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/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5FDDAABD-35FC-2717-D061-024DE8FC1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538" y="2243270"/>
                <a:ext cx="1590948" cy="276999"/>
              </a:xfrm>
              <a:prstGeom prst="rect">
                <a:avLst/>
              </a:prstGeom>
              <a:blipFill>
                <a:blip r:embed="rId11"/>
                <a:stretch>
                  <a:fillRect l="-3448" t="-2222" r="-1149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/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215BF15-B272-E787-ED96-8126B606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208" y="2228306"/>
                <a:ext cx="239104" cy="276999"/>
              </a:xfrm>
              <a:prstGeom prst="rect">
                <a:avLst/>
              </a:prstGeom>
              <a:blipFill>
                <a:blip r:embed="rId12"/>
                <a:stretch>
                  <a:fillRect l="-35897" t="-4444" r="-10256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/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8365A97B-0DE5-6A24-BFE2-1451CD582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037" y="2225912"/>
                <a:ext cx="612154" cy="276999"/>
              </a:xfrm>
              <a:prstGeom prst="rect">
                <a:avLst/>
              </a:prstGeom>
              <a:blipFill>
                <a:blip r:embed="rId13"/>
                <a:stretch>
                  <a:fillRect l="-10000" t="-2174" r="-4000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/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8" name="文本框 157">
                <a:extLst>
                  <a:ext uri="{FF2B5EF4-FFF2-40B4-BE49-F238E27FC236}">
                    <a16:creationId xmlns:a16="http://schemas.microsoft.com/office/drawing/2014/main" id="{22802FCA-E24D-F38D-CB03-1CF6CAFE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849" y="2265044"/>
                <a:ext cx="282065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/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59" name="文本框 158">
                <a:extLst>
                  <a:ext uri="{FF2B5EF4-FFF2-40B4-BE49-F238E27FC236}">
                    <a16:creationId xmlns:a16="http://schemas.microsoft.com/office/drawing/2014/main" id="{16994B7B-D57C-447B-0EED-7D46E70D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7089" y="2265044"/>
                <a:ext cx="1653979" cy="276999"/>
              </a:xfrm>
              <a:prstGeom prst="rect">
                <a:avLst/>
              </a:prstGeom>
              <a:blipFill>
                <a:blip r:embed="rId15"/>
                <a:stretch>
                  <a:fillRect l="-1845" t="-444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/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4676BB16-A5C5-F906-D118-31D6CEAA1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337" y="2242926"/>
                <a:ext cx="244426" cy="276999"/>
              </a:xfrm>
              <a:prstGeom prst="rect">
                <a:avLst/>
              </a:prstGeom>
              <a:blipFill>
                <a:blip r:embed="rId16"/>
                <a:stretch>
                  <a:fillRect l="-35000" t="-2222" r="-10000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/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76218705-E03B-DD2B-5EE1-7E6C8C61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166" y="2240532"/>
                <a:ext cx="622799" cy="276999"/>
              </a:xfrm>
              <a:prstGeom prst="rect">
                <a:avLst/>
              </a:prstGeom>
              <a:blipFill>
                <a:blip r:embed="rId17"/>
                <a:stretch>
                  <a:fillRect l="-9804" t="-4444" r="-39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文本框 163">
            <a:extLst>
              <a:ext uri="{FF2B5EF4-FFF2-40B4-BE49-F238E27FC236}">
                <a16:creationId xmlns:a16="http://schemas.microsoft.com/office/drawing/2014/main" id="{8D1148EC-2E7D-0DFA-49D1-3955D2238BB9}"/>
              </a:ext>
            </a:extLst>
          </p:cNvPr>
          <p:cNvSpPr txBox="1"/>
          <p:nvPr/>
        </p:nvSpPr>
        <p:spPr>
          <a:xfrm>
            <a:off x="5097547" y="57607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B9AF7D0D-9008-E962-8E2A-089ACFE7B242}"/>
              </a:ext>
            </a:extLst>
          </p:cNvPr>
          <p:cNvSpPr txBox="1"/>
          <p:nvPr/>
        </p:nvSpPr>
        <p:spPr>
          <a:xfrm>
            <a:off x="13364961" y="35871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21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58C1CA9-7D8F-C405-35E1-82F7A63E410F}"/>
              </a:ext>
            </a:extLst>
          </p:cNvPr>
          <p:cNvSpPr/>
          <p:nvPr/>
        </p:nvSpPr>
        <p:spPr>
          <a:xfrm>
            <a:off x="3574117" y="4043794"/>
            <a:ext cx="5045080" cy="135802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/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DiT</m:t>
                      </m:r>
                      <m: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Block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4D6AC11-485E-51D7-6BB3-43FDD2CEE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693" y="4403996"/>
                <a:ext cx="19639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75CC2FCD-5400-4CC5-4700-73B177A37FD4}"/>
              </a:ext>
            </a:extLst>
          </p:cNvPr>
          <p:cNvSpPr/>
          <p:nvPr/>
        </p:nvSpPr>
        <p:spPr>
          <a:xfrm>
            <a:off x="3574117" y="6062372"/>
            <a:ext cx="1487576" cy="665467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/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Patchify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49D7E84-F52D-1AD9-63BB-C1F39D38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117" y="6164272"/>
                <a:ext cx="1345240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3BE173F-670D-84DE-FC65-41184C55DD2C}"/>
              </a:ext>
            </a:extLst>
          </p:cNvPr>
          <p:cNvSpPr/>
          <p:nvPr/>
        </p:nvSpPr>
        <p:spPr>
          <a:xfrm>
            <a:off x="3574117" y="7780370"/>
            <a:ext cx="1487576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/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</m:oMath>
                  </m:oMathPara>
                </a14:m>
                <a:endParaRPr lang="en-US" altLang="zh-CN" sz="2400" b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461D63D-40FF-D67F-35D3-9132360F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177" y="7892902"/>
                <a:ext cx="1971918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80C9F01-142D-D8AB-7BB0-9A2651FAF70F}"/>
              </a:ext>
            </a:extLst>
          </p:cNvPr>
          <p:cNvSpPr/>
          <p:nvPr/>
        </p:nvSpPr>
        <p:spPr>
          <a:xfrm>
            <a:off x="5772595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/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5EFD36F-32AE-F95C-983C-B2D58943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668" y="8328493"/>
                <a:ext cx="1118896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F2D0BE7-73CF-12C6-7393-5C202C8416CA}"/>
              </a:ext>
            </a:extLst>
          </p:cNvPr>
          <p:cNvSpPr/>
          <p:nvPr/>
        </p:nvSpPr>
        <p:spPr>
          <a:xfrm>
            <a:off x="7500301" y="8328493"/>
            <a:ext cx="1118896" cy="49116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/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sSub>
                        <m:sSubPr>
                          <m:ctrlPr>
                            <a:rPr lang="en-US" altLang="zh-CN" sz="2400" b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8AFF28D-D177-B62F-B05A-040D773DD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307" y="8328493"/>
                <a:ext cx="1139030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1D2A08E5-8AF2-E3AE-5AE4-17DC05F187FF}"/>
              </a:ext>
            </a:extLst>
          </p:cNvPr>
          <p:cNvSpPr txBox="1"/>
          <p:nvPr/>
        </p:nvSpPr>
        <p:spPr>
          <a:xfrm>
            <a:off x="6987890" y="8283765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…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3480CE4-76FD-6BA1-9191-9B9E05555EBF}"/>
              </a:ext>
            </a:extLst>
          </p:cNvPr>
          <p:cNvSpPr/>
          <p:nvPr/>
        </p:nvSpPr>
        <p:spPr>
          <a:xfrm>
            <a:off x="5772595" y="7196359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/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Con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cat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42432AB-13C3-6E94-2E6F-568A7686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7253954"/>
                <a:ext cx="1798710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EA85DBF4-74E0-B5E9-7B6E-1CD3F1C6FDD7}"/>
              </a:ext>
            </a:extLst>
          </p:cNvPr>
          <p:cNvSpPr/>
          <p:nvPr/>
        </p:nvSpPr>
        <p:spPr>
          <a:xfrm>
            <a:off x="5772595" y="6062593"/>
            <a:ext cx="2846602" cy="58401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/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9F1C26-AC8E-E843-341A-C738416F0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112" y="6120188"/>
                <a:ext cx="1798710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A81B9C2-AE3C-43F6-C8AA-6F462FF5414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17905" y="5401814"/>
            <a:ext cx="0" cy="66055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CED66B4-CC60-5BA7-1790-A02CF366454B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4317905" y="6727839"/>
            <a:ext cx="0" cy="10525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5E0DC4-D503-D376-F92F-2D74E6A94CF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408116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E043D0C-807E-57BD-0AC4-0A8B28F8EF1B}"/>
              </a:ext>
            </a:extLst>
          </p:cNvPr>
          <p:cNvCxnSpPr>
            <a:cxnSpLocks/>
          </p:cNvCxnSpPr>
          <p:nvPr/>
        </p:nvCxnSpPr>
        <p:spPr>
          <a:xfrm flipV="1">
            <a:off x="8018124" y="7780370"/>
            <a:ext cx="0" cy="5481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57449D-FF09-76C7-BAE8-5DA4176A3B02}"/>
              </a:ext>
            </a:extLst>
          </p:cNvPr>
          <p:cNvCxnSpPr>
            <a:cxnSpLocks/>
            <a:stCxn id="21" idx="0"/>
            <a:endCxn id="23" idx="2"/>
          </p:cNvCxnSpPr>
          <p:nvPr/>
        </p:nvCxnSpPr>
        <p:spPr>
          <a:xfrm flipV="1">
            <a:off x="7195896" y="6646604"/>
            <a:ext cx="0" cy="5497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DE9FB72-A6E8-438A-C6B1-5E3786DDC188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95896" y="5401814"/>
            <a:ext cx="0" cy="66077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699BAE9-6F45-4923-241C-451998D6C9CE}"/>
              </a:ext>
            </a:extLst>
          </p:cNvPr>
          <p:cNvSpPr/>
          <p:nvPr/>
        </p:nvSpPr>
        <p:spPr>
          <a:xfrm>
            <a:off x="3574117" y="2901959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/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ayer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Normalization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CA5EED0-1868-C79E-B51B-13294C458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101" y="2955437"/>
                <a:ext cx="3187884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EC7F66D-5AF9-082A-5C3A-2C9242221F4B}"/>
              </a:ext>
            </a:extLst>
          </p:cNvPr>
          <p:cNvSpPr/>
          <p:nvPr/>
        </p:nvSpPr>
        <p:spPr>
          <a:xfrm>
            <a:off x="3574117" y="1738434"/>
            <a:ext cx="5045080" cy="5840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/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eshape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842315F-AE5F-F89C-4650-74232F46E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76" y="1791912"/>
                <a:ext cx="3187884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D0371A0-B7F9-5878-8EE2-0E03A81A9A37}"/>
              </a:ext>
            </a:extLst>
          </p:cNvPr>
          <p:cNvCxnSpPr>
            <a:cxnSpLocks/>
            <a:stCxn id="4" idx="0"/>
            <a:endCxn id="45" idx="2"/>
          </p:cNvCxnSpPr>
          <p:nvPr/>
        </p:nvCxnSpPr>
        <p:spPr>
          <a:xfrm flipV="1">
            <a:off x="6096657" y="3485970"/>
            <a:ext cx="0" cy="55782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34D150E-B199-4DE9-7E48-2CDD60C55130}"/>
              </a:ext>
            </a:extLst>
          </p:cNvPr>
          <p:cNvCxnSpPr>
            <a:cxnSpLocks/>
            <a:stCxn id="45" idx="0"/>
            <a:endCxn id="47" idx="2"/>
          </p:cNvCxnSpPr>
          <p:nvPr/>
        </p:nvCxnSpPr>
        <p:spPr>
          <a:xfrm flipV="1">
            <a:off x="6096657" y="2322445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DE0E843A-1720-8AF1-951F-8587EEA98398}"/>
              </a:ext>
            </a:extLst>
          </p:cNvPr>
          <p:cNvSpPr/>
          <p:nvPr/>
        </p:nvSpPr>
        <p:spPr>
          <a:xfrm>
            <a:off x="3574117" y="115507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/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6AE5616-1228-37D3-3339-B9EE81652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392" y="249134"/>
                <a:ext cx="1903085" cy="861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A239DA6-356B-5D56-2045-F37A705E020B}"/>
              </a:ext>
            </a:extLst>
          </p:cNvPr>
          <p:cNvSpPr/>
          <p:nvPr/>
        </p:nvSpPr>
        <p:spPr>
          <a:xfrm>
            <a:off x="11641792" y="5757658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/>
              <p:nvPr/>
            </p:nvSpPr>
            <p:spPr>
              <a:xfrm>
                <a:off x="12005345" y="5791380"/>
                <a:ext cx="20347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Multi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Head</m:t>
                      </m:r>
                    </m:oMath>
                  </m:oMathPara>
                </a14:m>
                <a:endParaRPr lang="en-US" altLang="zh-CN" sz="2000" b="0" i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Self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Attention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808EC82-4FE3-5F77-B13C-029982AC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345" y="5791380"/>
                <a:ext cx="2034724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D62115A9-6FFF-F22A-E622-E05E58A8F933}"/>
              </a:ext>
            </a:extLst>
          </p:cNvPr>
          <p:cNvSpPr/>
          <p:nvPr/>
        </p:nvSpPr>
        <p:spPr>
          <a:xfrm>
            <a:off x="11641791" y="7522426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/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69DE47D-9A66-88F2-B42B-E8A2120B1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2" y="7522426"/>
                <a:ext cx="1569660" cy="400110"/>
              </a:xfrm>
              <a:prstGeom prst="rect">
                <a:avLst/>
              </a:prstGeom>
              <a:blipFill>
                <a:blip r:embed="rId1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7B4472A-8070-8CC3-E113-19F47A5B1074}"/>
              </a:ext>
            </a:extLst>
          </p:cNvPr>
          <p:cNvSpPr/>
          <p:nvPr/>
        </p:nvSpPr>
        <p:spPr>
          <a:xfrm>
            <a:off x="11641791" y="8269898"/>
            <a:ext cx="2762993" cy="549755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/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input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token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4EA88E9D-317B-9E9C-24BE-94E497403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9162" y="8283228"/>
                <a:ext cx="1502334" cy="477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EC8E622-13A6-A914-3556-128BDBAC6C42}"/>
              </a:ext>
            </a:extLst>
          </p:cNvPr>
          <p:cNvSpPr/>
          <p:nvPr/>
        </p:nvSpPr>
        <p:spPr>
          <a:xfrm>
            <a:off x="15785701" y="8277622"/>
            <a:ext cx="2846602" cy="542031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/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mbedding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86DB1225-6C94-8BFA-44CB-5B5D2DD22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9058" y="8277622"/>
                <a:ext cx="1798710" cy="477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552559D-4A91-09D5-6156-9D3F80551643}"/>
              </a:ext>
            </a:extLst>
          </p:cNvPr>
          <p:cNvCxnSpPr>
            <a:cxnSpLocks/>
            <a:stCxn id="61" idx="0"/>
            <a:endCxn id="12" idx="2"/>
          </p:cNvCxnSpPr>
          <p:nvPr/>
        </p:nvCxnSpPr>
        <p:spPr>
          <a:xfrm flipV="1">
            <a:off x="13022708" y="7266248"/>
            <a:ext cx="0" cy="2561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336E39DA-84AD-B389-DBB4-C0D51CC4131D}"/>
              </a:ext>
            </a:extLst>
          </p:cNvPr>
          <p:cNvCxnSpPr>
            <a:cxnSpLocks/>
            <a:stCxn id="63" idx="0"/>
            <a:endCxn id="61" idx="2"/>
          </p:cNvCxnSpPr>
          <p:nvPr/>
        </p:nvCxnSpPr>
        <p:spPr>
          <a:xfrm flipH="1" flipV="1">
            <a:off x="13022708" y="7945412"/>
            <a:ext cx="580" cy="3244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33061B0-276E-B47C-4F7F-82282DAFF82D}"/>
              </a:ext>
            </a:extLst>
          </p:cNvPr>
          <p:cNvCxnSpPr>
            <a:cxnSpLocks/>
            <a:stCxn id="72" idx="0"/>
            <a:endCxn id="29" idx="2"/>
          </p:cNvCxnSpPr>
          <p:nvPr/>
        </p:nvCxnSpPr>
        <p:spPr>
          <a:xfrm flipH="1" flipV="1">
            <a:off x="17207842" y="7996211"/>
            <a:ext cx="1160" cy="2814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CE7EB90-5185-5987-A7C6-CCE2E9B8DD47}"/>
              </a:ext>
            </a:extLst>
          </p:cNvPr>
          <p:cNvSpPr/>
          <p:nvPr/>
        </p:nvSpPr>
        <p:spPr>
          <a:xfrm>
            <a:off x="11641791" y="6780500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/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B3B46F5-0AE3-222C-6F98-DEE53ABD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1" y="6848338"/>
                <a:ext cx="1000595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DC00443-4CDA-771C-4600-DA64A6B004EB}"/>
              </a:ext>
            </a:extLst>
          </p:cNvPr>
          <p:cNvSpPr/>
          <p:nvPr/>
        </p:nvSpPr>
        <p:spPr>
          <a:xfrm>
            <a:off x="15784541" y="7573225"/>
            <a:ext cx="2846602" cy="422986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/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MLP</m:t>
                      </m:r>
                    </m:oMath>
                  </m:oMathPara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2D6DC09-5202-9B6E-0608-9EBF6E3A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848" y="7534753"/>
                <a:ext cx="1798710" cy="4770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755338B-EE33-0EE2-6131-1D44DFA54DD6}"/>
              </a:ext>
            </a:extLst>
          </p:cNvPr>
          <p:cNvSpPr/>
          <p:nvPr/>
        </p:nvSpPr>
        <p:spPr>
          <a:xfrm>
            <a:off x="11641791" y="4965407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/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1FAE971-A421-D0AE-D7B1-573F04A3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90" y="5033245"/>
                <a:ext cx="89639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DF3D3C3-11E5-5EC3-40B3-0AAEBB23B3FC}"/>
              </a:ext>
            </a:extLst>
          </p:cNvPr>
          <p:cNvCxnSpPr>
            <a:cxnSpLocks/>
            <a:stCxn id="12" idx="0"/>
            <a:endCxn id="59" idx="2"/>
          </p:cNvCxnSpPr>
          <p:nvPr/>
        </p:nvCxnSpPr>
        <p:spPr>
          <a:xfrm flipV="1">
            <a:off x="13022708" y="6519128"/>
            <a:ext cx="0" cy="26137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A1559410-7DE3-06D6-8F23-460B4C7CF398}"/>
              </a:ext>
            </a:extLst>
          </p:cNvPr>
          <p:cNvCxnSpPr>
            <a:cxnSpLocks/>
            <a:stCxn id="59" idx="0"/>
            <a:endCxn id="50" idx="2"/>
          </p:cNvCxnSpPr>
          <p:nvPr/>
        </p:nvCxnSpPr>
        <p:spPr>
          <a:xfrm flipV="1">
            <a:off x="13022708" y="5451155"/>
            <a:ext cx="0" cy="3065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EA21462-6208-6B66-EECC-BFAAE186E908}"/>
              </a:ext>
            </a:extLst>
          </p:cNvPr>
          <p:cNvSpPr/>
          <p:nvPr/>
        </p:nvSpPr>
        <p:spPr>
          <a:xfrm>
            <a:off x="11641791" y="1657429"/>
            <a:ext cx="2761832" cy="761470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/>
              <p:nvPr/>
            </p:nvSpPr>
            <p:spPr>
              <a:xfrm>
                <a:off x="12005344" y="1691151"/>
                <a:ext cx="20347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Multi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Head</m:t>
                      </m:r>
                    </m:oMath>
                  </m:oMathPara>
                </a14:m>
                <a:endParaRPr lang="en-US" altLang="zh-CN" sz="2000" b="0" i="0" dirty="0">
                  <a:latin typeface="Cambria Math" panose="02040503050406030204" pitchFamily="18" charset="0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Self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Attention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81FD956C-78F8-6226-F4F9-CD0F38872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5344" y="1691151"/>
                <a:ext cx="2034724" cy="70788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59D2971-8DC0-F0AC-75F1-597235AE6737}"/>
              </a:ext>
            </a:extLst>
          </p:cNvPr>
          <p:cNvSpPr/>
          <p:nvPr/>
        </p:nvSpPr>
        <p:spPr>
          <a:xfrm>
            <a:off x="11641790" y="3463944"/>
            <a:ext cx="2761833" cy="42298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/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Layer</m:t>
                      </m:r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Norm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A70F12D1-8909-ABB8-7C47-1B6E829FA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4261" y="3463944"/>
                <a:ext cx="1569660" cy="400110"/>
              </a:xfrm>
              <a:prstGeom prst="rect">
                <a:avLst/>
              </a:prstGeom>
              <a:blipFill>
                <a:blip r:embed="rId20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BDE3916-332A-087B-B8F3-033CFBFA730C}"/>
              </a:ext>
            </a:extLst>
          </p:cNvPr>
          <p:cNvCxnSpPr>
            <a:cxnSpLocks/>
            <a:stCxn id="102" idx="0"/>
            <a:endCxn id="105" idx="2"/>
          </p:cNvCxnSpPr>
          <p:nvPr/>
        </p:nvCxnSpPr>
        <p:spPr>
          <a:xfrm flipV="1">
            <a:off x="13022707" y="3156967"/>
            <a:ext cx="0" cy="306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4270AEC4-3774-4780-1EA3-6AEAB1BA2706}"/>
              </a:ext>
            </a:extLst>
          </p:cNvPr>
          <p:cNvSpPr/>
          <p:nvPr/>
        </p:nvSpPr>
        <p:spPr>
          <a:xfrm>
            <a:off x="11641790" y="2671219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/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AdaLN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26D3DDB-6855-67D8-6FD2-84B89CDFD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030" y="2739057"/>
                <a:ext cx="1000595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8A01B328-D686-B80E-4E07-0165C50A1227}"/>
              </a:ext>
            </a:extLst>
          </p:cNvPr>
          <p:cNvSpPr/>
          <p:nvPr/>
        </p:nvSpPr>
        <p:spPr>
          <a:xfrm>
            <a:off x="11641790" y="847072"/>
            <a:ext cx="2761833" cy="485748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/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Gated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CE8EABD7-8A21-FA94-929B-AC86C626A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07189" y="914910"/>
                <a:ext cx="896399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A9E4640-2469-12CF-0ADA-46E3588FE2AD}"/>
              </a:ext>
            </a:extLst>
          </p:cNvPr>
          <p:cNvCxnSpPr>
            <a:cxnSpLocks/>
            <a:stCxn id="105" idx="0"/>
            <a:endCxn id="100" idx="2"/>
          </p:cNvCxnSpPr>
          <p:nvPr/>
        </p:nvCxnSpPr>
        <p:spPr>
          <a:xfrm flipV="1">
            <a:off x="13022707" y="2418899"/>
            <a:ext cx="0" cy="2523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58E9E9-4C7F-5B57-AA91-2A0F646776AB}"/>
              </a:ext>
            </a:extLst>
          </p:cNvPr>
          <p:cNvCxnSpPr>
            <a:cxnSpLocks/>
            <a:stCxn id="100" idx="0"/>
            <a:endCxn id="107" idx="2"/>
          </p:cNvCxnSpPr>
          <p:nvPr/>
        </p:nvCxnSpPr>
        <p:spPr>
          <a:xfrm flipV="1">
            <a:off x="13022707" y="1332820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EFC765A0-C66A-79FE-49F1-F23818467E03}"/>
              </a:ext>
            </a:extLst>
          </p:cNvPr>
          <p:cNvGrpSpPr/>
          <p:nvPr/>
        </p:nvGrpSpPr>
        <p:grpSpPr>
          <a:xfrm>
            <a:off x="12839091" y="4226378"/>
            <a:ext cx="360000" cy="363969"/>
            <a:chOff x="5281075" y="4315800"/>
            <a:chExt cx="360000" cy="363969"/>
          </a:xfrm>
        </p:grpSpPr>
        <p:sp>
          <p:nvSpPr>
            <p:cNvPr id="112" name="加号 111">
              <a:extLst>
                <a:ext uri="{FF2B5EF4-FFF2-40B4-BE49-F238E27FC236}">
                  <a16:creationId xmlns:a16="http://schemas.microsoft.com/office/drawing/2014/main" id="{87DE3361-BDA8-E7FE-261A-558CE444F791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F3D456A-ADF7-6AEF-823A-57D5CC9D26F8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CE10CCB1-61F8-39EC-CCBD-68B486129245}"/>
              </a:ext>
            </a:extLst>
          </p:cNvPr>
          <p:cNvGrpSpPr/>
          <p:nvPr/>
        </p:nvGrpSpPr>
        <p:grpSpPr>
          <a:xfrm>
            <a:off x="12839091" y="170433"/>
            <a:ext cx="360000" cy="363969"/>
            <a:chOff x="5281075" y="4315800"/>
            <a:chExt cx="360000" cy="363969"/>
          </a:xfrm>
        </p:grpSpPr>
        <p:sp>
          <p:nvSpPr>
            <p:cNvPr id="115" name="加号 114">
              <a:extLst>
                <a:ext uri="{FF2B5EF4-FFF2-40B4-BE49-F238E27FC236}">
                  <a16:creationId xmlns:a16="http://schemas.microsoft.com/office/drawing/2014/main" id="{C4956B18-5269-F40E-6327-F04FB49B37EC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796BB88F-E9FE-72B8-1A2B-C581F824A88F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D81774CE-7177-CCC1-02D6-2313D407645D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14403624" y="7010607"/>
            <a:ext cx="2711165" cy="1276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E03FABFD-AA6D-058A-718A-46F289660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14403624" y="5179875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03247DA-9596-52F1-3312-F115C52F6F05}"/>
              </a:ext>
            </a:extLst>
          </p:cNvPr>
          <p:cNvCxnSpPr>
            <a:cxnSpLocks/>
          </p:cNvCxnSpPr>
          <p:nvPr/>
        </p:nvCxnSpPr>
        <p:spPr>
          <a:xfrm flipH="1">
            <a:off x="14414888" y="2910706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B4DE1A62-BB37-00AC-5735-AE1B9006818E}"/>
              </a:ext>
            </a:extLst>
          </p:cNvPr>
          <p:cNvCxnSpPr>
            <a:cxnSpLocks/>
          </p:cNvCxnSpPr>
          <p:nvPr/>
        </p:nvCxnSpPr>
        <p:spPr>
          <a:xfrm flipH="1">
            <a:off x="14392359" y="1044559"/>
            <a:ext cx="2711165" cy="2840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8E3D3006-9CFE-B821-D188-ED0C0D7AF5CB}"/>
              </a:ext>
            </a:extLst>
          </p:cNvPr>
          <p:cNvSpPr/>
          <p:nvPr/>
        </p:nvSpPr>
        <p:spPr>
          <a:xfrm>
            <a:off x="6597029" y="118838"/>
            <a:ext cx="2017058" cy="1039283"/>
          </a:xfrm>
          <a:prstGeom prst="roundRect">
            <a:avLst>
              <a:gd name="adj" fmla="val 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B53EC1CB-4C5E-2431-2F47-A3B32CD14B24}"/>
              </a:ext>
            </a:extLst>
          </p:cNvPr>
          <p:cNvCxnSpPr>
            <a:cxnSpLocks/>
          </p:cNvCxnSpPr>
          <p:nvPr/>
        </p:nvCxnSpPr>
        <p:spPr>
          <a:xfrm flipV="1">
            <a:off x="4576176" y="115892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BAD5A244-0230-6707-F4E1-27B316EDD297}"/>
              </a:ext>
            </a:extLst>
          </p:cNvPr>
          <p:cNvCxnSpPr>
            <a:cxnSpLocks/>
          </p:cNvCxnSpPr>
          <p:nvPr/>
        </p:nvCxnSpPr>
        <p:spPr>
          <a:xfrm flipV="1">
            <a:off x="7566307" y="1154790"/>
            <a:ext cx="0" cy="5795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3F1AC7E5-266D-8FA2-E46E-8692A7CFEF68}"/>
              </a:ext>
            </a:extLst>
          </p:cNvPr>
          <p:cNvCxnSpPr>
            <a:cxnSpLocks/>
            <a:stCxn id="50" idx="0"/>
            <a:endCxn id="113" idx="4"/>
          </p:cNvCxnSpPr>
          <p:nvPr/>
        </p:nvCxnSpPr>
        <p:spPr>
          <a:xfrm flipH="1" flipV="1">
            <a:off x="13019091" y="4586378"/>
            <a:ext cx="3617" cy="3790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3FD307E-C314-80EC-BAF1-DE95125E8670}"/>
              </a:ext>
            </a:extLst>
          </p:cNvPr>
          <p:cNvCxnSpPr>
            <a:cxnSpLocks/>
            <a:stCxn id="113" idx="0"/>
            <a:endCxn id="102" idx="2"/>
          </p:cNvCxnSpPr>
          <p:nvPr/>
        </p:nvCxnSpPr>
        <p:spPr>
          <a:xfrm flipV="1">
            <a:off x="13019091" y="3886930"/>
            <a:ext cx="3616" cy="3394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A95570FC-7110-68F0-BEB6-4884F70CF8FF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48976" y="6181980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ADF21118-6954-4B9D-1A4C-18ED593FEB1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60572" y="2131567"/>
            <a:ext cx="3746089" cy="194885"/>
          </a:xfrm>
          <a:prstGeom prst="bentConnector4">
            <a:avLst>
              <a:gd name="adj1" fmla="val 328"/>
              <a:gd name="adj2" fmla="val 9769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ACB06EAC-ECE7-866E-1730-58A49B003443}"/>
              </a:ext>
            </a:extLst>
          </p:cNvPr>
          <p:cNvCxnSpPr>
            <a:cxnSpLocks/>
          </p:cNvCxnSpPr>
          <p:nvPr/>
        </p:nvCxnSpPr>
        <p:spPr>
          <a:xfrm flipV="1">
            <a:off x="13015227" y="531053"/>
            <a:ext cx="0" cy="3246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E4978B0B-3BCF-96D6-5A51-E08DBD36D8EE}"/>
              </a:ext>
            </a:extLst>
          </p:cNvPr>
          <p:cNvCxnSpPr>
            <a:cxnSpLocks/>
          </p:cNvCxnSpPr>
          <p:nvPr/>
        </p:nvCxnSpPr>
        <p:spPr>
          <a:xfrm>
            <a:off x="17122804" y="1028963"/>
            <a:ext cx="45885" cy="6505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/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8B5F374C-AB9A-546F-372E-4F44017A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6618554"/>
                <a:ext cx="262636" cy="276999"/>
              </a:xfrm>
              <a:prstGeom prst="rect">
                <a:avLst/>
              </a:prstGeom>
              <a:blipFill>
                <a:blip r:embed="rId23"/>
                <a:stretch>
                  <a:fillRect l="-20930" r="-9302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/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62722A53-694C-2327-2354-A6393F68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6646604"/>
                <a:ext cx="273280" cy="276999"/>
              </a:xfrm>
              <a:prstGeom prst="rect">
                <a:avLst/>
              </a:prstGeom>
              <a:blipFill>
                <a:blip r:embed="rId24"/>
                <a:stretch>
                  <a:fillRect l="-31111" t="-2174" r="-8889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/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2D03AFC1-20BD-F008-C434-F54EC8440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857" y="2532951"/>
                <a:ext cx="267957" cy="276999"/>
              </a:xfrm>
              <a:prstGeom prst="rect">
                <a:avLst/>
              </a:prstGeom>
              <a:blipFill>
                <a:blip r:embed="rId25"/>
                <a:stretch>
                  <a:fillRect l="-20455" r="-9091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/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F7814EFA-A490-E3B0-6D29-2C6DDECC6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1109" y="2561001"/>
                <a:ext cx="278601" cy="276999"/>
              </a:xfrm>
              <a:prstGeom prst="rect">
                <a:avLst/>
              </a:prstGeom>
              <a:blipFill>
                <a:blip r:embed="rId26"/>
                <a:stretch>
                  <a:fillRect l="-31111" t="-2174" r="-11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/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10BD199B-3C01-6180-1270-9CF0E221B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0889" y="4796093"/>
                <a:ext cx="281679" cy="276999"/>
              </a:xfrm>
              <a:prstGeom prst="rect">
                <a:avLst/>
              </a:prstGeom>
              <a:blipFill>
                <a:blip r:embed="rId27"/>
                <a:stretch>
                  <a:fillRect l="-21739" r="-869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/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606857D-6ACD-7632-6BB7-F6B59BD1C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2204" y="693357"/>
                <a:ext cx="287002" cy="276999"/>
              </a:xfrm>
              <a:prstGeom prst="rect">
                <a:avLst/>
              </a:prstGeom>
              <a:blipFill>
                <a:blip r:embed="rId28"/>
                <a:stretch>
                  <a:fillRect l="-21277" r="-8511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/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Latent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dirty="0"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  <a:p>
                <a:pPr algn="ctr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t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0" dirty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570E3B9-A446-E610-73B1-25AA19553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015" y="256018"/>
                <a:ext cx="1903085" cy="86177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: 圆角 171">
            <a:extLst>
              <a:ext uri="{FF2B5EF4-FFF2-40B4-BE49-F238E27FC236}">
                <a16:creationId xmlns:a16="http://schemas.microsoft.com/office/drawing/2014/main" id="{AC37123C-B573-EC1A-1067-65735501F62B}"/>
              </a:ext>
            </a:extLst>
          </p:cNvPr>
          <p:cNvSpPr/>
          <p:nvPr/>
        </p:nvSpPr>
        <p:spPr>
          <a:xfrm>
            <a:off x="10718804" y="115508"/>
            <a:ext cx="7903029" cy="8832550"/>
          </a:xfrm>
          <a:prstGeom prst="roundRect">
            <a:avLst>
              <a:gd name="adj" fmla="val 0"/>
            </a:avLst>
          </a:prstGeom>
          <a:solidFill>
            <a:schemeClr val="bg2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67CE4818-DD8B-5EAD-6AE1-D5C74481A77A}"/>
              </a:ext>
            </a:extLst>
          </p:cNvPr>
          <p:cNvCxnSpPr>
            <a:cxnSpLocks/>
          </p:cNvCxnSpPr>
          <p:nvPr/>
        </p:nvCxnSpPr>
        <p:spPr>
          <a:xfrm flipV="1">
            <a:off x="8614087" y="115507"/>
            <a:ext cx="2120588" cy="392828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9F7B554E-C078-9303-6EB7-4DEE943FA1E2}"/>
              </a:ext>
            </a:extLst>
          </p:cNvPr>
          <p:cNvCxnSpPr>
            <a:cxnSpLocks/>
          </p:cNvCxnSpPr>
          <p:nvPr/>
        </p:nvCxnSpPr>
        <p:spPr>
          <a:xfrm>
            <a:off x="8614087" y="5433355"/>
            <a:ext cx="2085663" cy="351379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/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×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81" name="文本框 180">
                <a:extLst>
                  <a:ext uri="{FF2B5EF4-FFF2-40B4-BE49-F238E27FC236}">
                    <a16:creationId xmlns:a16="http://schemas.microsoft.com/office/drawing/2014/main" id="{0B1A4F9A-E4EF-D9DC-7D66-7AB14917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342" y="4503705"/>
                <a:ext cx="732188" cy="43088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94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195</Words>
  <Application>Microsoft Office PowerPoint</Application>
  <PresentationFormat>自定义</PresentationFormat>
  <Paragraphs>148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10</cp:revision>
  <dcterms:created xsi:type="dcterms:W3CDTF">2025-09-06T08:41:28Z</dcterms:created>
  <dcterms:modified xsi:type="dcterms:W3CDTF">2025-09-09T11:38:01Z</dcterms:modified>
</cp:coreProperties>
</file>