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CE79-FF7E-41FB-AF77-2642C537B7FF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88272-91DC-496A-A3A0-F5BB871141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2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504709-69C8-10B7-469B-A4CDE29E8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DE477C-0EC2-A552-4FC8-38AA8F0B03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729E-02C9-CDDA-0677-EFE39ACA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7603AE-0CAB-D8BB-A5DB-1ACC653B0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437674-AAE9-96A6-0D16-B34854BC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356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EE49-E8A4-14F2-00EB-8E8219F9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0774B5-C36A-35E0-BBAA-BDF6A5267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7083A-E2C0-DEE1-6C9A-68DA7E95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2AF004-47FE-2EF1-3BB1-619E58AE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F247B9-26AE-0D12-BC3E-225B9B0D8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974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814ABE6-C679-4340-4E69-594FE2CD15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A6F288-D51B-AC66-06B1-9F450A284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EA2A98-0304-3734-14E6-08EA8E7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C00B58-2471-4DD7-820A-F67EC34D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1C0D36-7D6F-F06D-CC3C-F4BD0E933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135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B7E226-7D0C-CA85-F92F-A4D65FA3C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E5A5-DEAD-C2C6-23CC-613614DF4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4A1370-3DF6-6656-E02B-C1739F4CF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BE619E-173B-3290-F023-25C8B1910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BBE25-FC4D-E4DD-64FB-BE6CF01A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80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31B2F-39C8-AF2E-5099-BE1BEB10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4C2C5-BF4B-C1C1-E7A8-F209317A5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12379-8A8F-D884-8CB7-45426F20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A8E20-954B-144D-A623-FADF4EAD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777DC-4AE4-998B-E32C-9B34604B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66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51850-E5CC-F068-4150-6620D3A6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F1959-9FD4-E6A9-6010-0D554C627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B3BC9CF-50F1-CA9D-3869-6DB28172A2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BAC9C0-D83B-3028-30F9-E636020D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705BC5-E0E1-6AAA-E8E6-CD7E7B641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0A2BC-D066-37FC-F12B-DF342B231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83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1F932F-116E-D0B2-616E-72821E2AB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A62200-51C2-955E-59B8-6983302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1B02D6-153C-26B0-9EBF-2CEEC262F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D656A3-867B-0B5F-811C-47A5D60EE0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2F98176-1952-9905-1AB3-93ADE28BD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1BD1653-C510-6AD1-4B4D-11361F1F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3A5CF9-7BE9-B840-3184-2A9A87D5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379C26-701C-32EC-860C-5E3DB06F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31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0F920-2D63-8071-8FA1-DB749479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36A354-DD14-94A4-4D36-A2423584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B596FB-3F8B-F709-CA28-1B2CECD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D503A8-602B-A253-0C29-15867170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18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8C49347-AA75-099D-2A6B-46DA7DD9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03AA8D1-28C1-75E9-28EA-56741AABF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AA3489-353C-5C3E-F0A9-C59C4896D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09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B9282-3346-F382-A39F-4CF93C7D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A7F96F-8BAD-51C3-1059-9D3FC44BB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866382-B272-3B15-D3EF-73DFEA995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3FFF8-5044-7A98-A1DE-77C1ABE4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97E118-5767-799C-6283-8D7FEFDA6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66AA33-D871-4067-13FB-E34085C5D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40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043D73-E4D4-A7B7-A041-361CE72A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62F2BF-DFEA-7CD7-DB81-EEEFBF2D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03A363-C80F-F41C-230A-C5FB6511F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0E79F5-A8AF-CA21-D5D3-B63108228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1D775A-61C0-80F7-C8E9-55BB99239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46997C-AA10-0938-5A10-5F683433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32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6C00EE7-F6B0-6F0C-6077-B3324D2B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3FE110-0F97-271D-8BD7-EE66750AF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EB7F47-B49F-C137-3C30-63634ACAA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26BC83-4393-4DB0-BB63-7D0921B05D3E}" type="datetimeFigureOut">
              <a:rPr lang="zh-CN" altLang="en-US" smtClean="0"/>
              <a:t>2025/10/30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222913-4A3A-43C6-3396-A0974DD39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6ADF1E-9DC3-D04D-1692-F91D49D0A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C14A7-C716-4C0E-964E-71FD572DDD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94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E3AC1-921E-6DEC-D747-4688ACEE1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椭圆 5">
            <a:extLst>
              <a:ext uri="{FF2B5EF4-FFF2-40B4-BE49-F238E27FC236}">
                <a16:creationId xmlns:a16="http://schemas.microsoft.com/office/drawing/2014/main" id="{CD4284A6-4B83-3920-EF4F-3D10DC2DAB92}"/>
              </a:ext>
            </a:extLst>
          </p:cNvPr>
          <p:cNvSpPr/>
          <p:nvPr/>
        </p:nvSpPr>
        <p:spPr>
          <a:xfrm>
            <a:off x="1868060" y="2761778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DA3FB52-F861-8279-6706-15A1D86E143F}"/>
              </a:ext>
            </a:extLst>
          </p:cNvPr>
          <p:cNvSpPr/>
          <p:nvPr/>
        </p:nvSpPr>
        <p:spPr>
          <a:xfrm>
            <a:off x="10537205" y="2761778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1A310588-9E46-6730-8520-2E4F173FDD9B}"/>
              </a:ext>
            </a:extLst>
          </p:cNvPr>
          <p:cNvCxnSpPr>
            <a:cxnSpLocks/>
            <a:stCxn id="7" idx="0"/>
            <a:endCxn id="6" idx="0"/>
          </p:cNvCxnSpPr>
          <p:nvPr/>
        </p:nvCxnSpPr>
        <p:spPr>
          <a:xfrm rot="16200000" flipV="1">
            <a:off x="6299833" y="-1572795"/>
            <a:ext cx="12700" cy="8669145"/>
          </a:xfrm>
          <a:prstGeom prst="curvedConnector3">
            <a:avLst>
              <a:gd name="adj1" fmla="val 1359310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01C0B569-CD85-0EB9-26F3-CC2E59B961E3}"/>
              </a:ext>
            </a:extLst>
          </p:cNvPr>
          <p:cNvSpPr/>
          <p:nvPr/>
        </p:nvSpPr>
        <p:spPr>
          <a:xfrm>
            <a:off x="2943993" y="160182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2C0E240E-A452-FF0E-CDA4-734352C3F157}"/>
              </a:ext>
            </a:extLst>
          </p:cNvPr>
          <p:cNvSpPr/>
          <p:nvPr/>
        </p:nvSpPr>
        <p:spPr>
          <a:xfrm>
            <a:off x="8858589" y="1399042"/>
            <a:ext cx="194400" cy="19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2B265544-3DB3-F907-1CF3-239A3D17E40A}"/>
              </a:ext>
            </a:extLst>
          </p:cNvPr>
          <p:cNvCxnSpPr>
            <a:cxnSpLocks/>
            <a:stCxn id="29" idx="2"/>
            <a:endCxn id="28" idx="6"/>
          </p:cNvCxnSpPr>
          <p:nvPr/>
        </p:nvCxnSpPr>
        <p:spPr>
          <a:xfrm flipH="1">
            <a:off x="3138393" y="1496242"/>
            <a:ext cx="5720196" cy="20278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F6D2C1F-7C35-6538-3CE0-CA97B74984C8}"/>
                  </a:ext>
                </a:extLst>
              </p:cNvPr>
              <p:cNvSpPr txBox="1"/>
              <p:nvPr/>
            </p:nvSpPr>
            <p:spPr>
              <a:xfrm>
                <a:off x="2633843" y="1312219"/>
                <a:ext cx="3101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CF6D2C1F-7C35-6538-3CE0-CA97B7498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843" y="1312219"/>
                <a:ext cx="310150" cy="307777"/>
              </a:xfrm>
              <a:prstGeom prst="rect">
                <a:avLst/>
              </a:prstGeom>
              <a:blipFill>
                <a:blip r:embed="rId2"/>
                <a:stretch>
                  <a:fillRect l="-7843" b="-98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FF9BB59-288B-D54F-F8FF-4AE3E4122FA1}"/>
                  </a:ext>
                </a:extLst>
              </p:cNvPr>
              <p:cNvSpPr txBox="1"/>
              <p:nvPr/>
            </p:nvSpPr>
            <p:spPr>
              <a:xfrm>
                <a:off x="3707618" y="2629135"/>
                <a:ext cx="4906792" cy="6667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FF9BB59-288B-D54F-F8FF-4AE3E4122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618" y="2629135"/>
                <a:ext cx="4906792" cy="6667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DE32A0-98DF-12CE-ECCD-7DF637A5574D}"/>
                  </a:ext>
                </a:extLst>
              </p:cNvPr>
              <p:cNvSpPr txBox="1"/>
              <p:nvPr/>
            </p:nvSpPr>
            <p:spPr>
              <a:xfrm>
                <a:off x="1861710" y="2962528"/>
                <a:ext cx="32393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DE32A0-98DF-12CE-ECCD-7DF637A55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710" y="2962528"/>
                <a:ext cx="323935" cy="307777"/>
              </a:xfrm>
              <a:prstGeom prst="rect">
                <a:avLst/>
              </a:prstGeom>
              <a:blipFill>
                <a:blip r:embed="rId4"/>
                <a:stretch>
                  <a:fillRect l="-7407" r="-1852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1C6221-A1B9-24FF-A157-868E2CEF35E5}"/>
                  </a:ext>
                </a:extLst>
              </p:cNvPr>
              <p:cNvSpPr txBox="1"/>
              <p:nvPr/>
            </p:nvSpPr>
            <p:spPr>
              <a:xfrm>
                <a:off x="10537205" y="2962528"/>
                <a:ext cx="3179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51C6221-A1B9-24FF-A157-868E2CEF3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205" y="2962528"/>
                <a:ext cx="317971" cy="307777"/>
              </a:xfrm>
              <a:prstGeom prst="rect">
                <a:avLst/>
              </a:prstGeom>
              <a:blipFill>
                <a:blip r:embed="rId5"/>
                <a:stretch>
                  <a:fillRect l="-9615" r="-3846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83B128-2000-23AE-A5BD-FA4861C6ECA8}"/>
                  </a:ext>
                </a:extLst>
              </p:cNvPr>
              <p:cNvSpPr txBox="1"/>
              <p:nvPr/>
            </p:nvSpPr>
            <p:spPr>
              <a:xfrm>
                <a:off x="8860175" y="985685"/>
                <a:ext cx="30168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3383B128-2000-23AE-A5BD-FA4861C6E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0175" y="985685"/>
                <a:ext cx="301685" cy="307777"/>
              </a:xfrm>
              <a:prstGeom prst="rect">
                <a:avLst/>
              </a:prstGeom>
              <a:blipFill>
                <a:blip r:embed="rId6"/>
                <a:stretch>
                  <a:fillRect l="-8000" r="-2000" b="-1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756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13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7</cp:revision>
  <dcterms:created xsi:type="dcterms:W3CDTF">2025-10-28T05:36:18Z</dcterms:created>
  <dcterms:modified xsi:type="dcterms:W3CDTF">2025-10-30T04:02:42Z</dcterms:modified>
</cp:coreProperties>
</file>