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5" r:id="rId7"/>
    <p:sldId id="266" r:id="rId8"/>
    <p:sldId id="264" r:id="rId9"/>
    <p:sldId id="261" r:id="rId10"/>
    <p:sldId id="260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48" y="3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B37A4E-62AF-7068-8666-4F630447A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6B2A1C-91C2-5FE3-A43A-23EA98BFD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5FBB0A-3B58-2118-9515-D3F462C6C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049F7E-FFB6-F515-1BE1-890A1DE05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442771-484E-FF16-B88B-F1128A29E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375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9EB34-C6FE-D149-E610-CED2E6BCF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FBE42E-A155-A457-0EF9-45EEC7D98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7AE3AA-1C1C-9814-AED7-C568C276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CB2EB8-F47E-AFAC-A517-921642986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D64CA2-07B4-5A3A-A56A-C635D29EB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326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A370C7-3249-DD80-0879-BD4147615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B2479C-1EDF-1A30-2082-14F2519D0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1B349E-6261-CC74-3D65-027B213EF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4E1475-CE72-C8A8-865F-106E1DECE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44EA8A-D2CA-083E-9ADB-9B56FBE7F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678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C97862-5D36-7933-5303-168CD6EE4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EDB94B-8954-370E-B24F-572661AF8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881A2D-2A17-E36B-BDB3-843864012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F7FD4C-DDD8-4D1F-BEC4-2CC1DC05A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3B01BD-C7EE-3416-380B-800FDE8E8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024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28858-0785-CA99-43BA-334D7D207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EAABE0-1295-A529-3585-0297A919D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96507-6759-3A96-EE0A-E5370FE07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21F951-0A4F-4A9B-4B10-06B9FC9F3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4954F1-6EA4-A4DA-5777-21A4C6C11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2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1BD4A8-4E98-5B93-2634-60D2C0D97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6D51F6-A512-7C00-0EB9-E2723C24D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C4639F-8EBB-2873-791B-5EE2AB2F6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B9C3A6-F774-451E-562A-878AE8F7F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327219-4A75-2B81-11A3-76D98E9AC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00B3B2-4ECC-A8A0-AFBD-7A3577B3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363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59CD71-66F9-3C56-7D6F-B8E290139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CE768A-8F8F-C4EA-9244-E3F5DA301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FFC86C-71E5-53E2-DB79-32967C674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E410AF-8496-644B-EA67-A34B6E6B83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3BABD7-0C0E-3DC7-CA44-D0C45524B1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BB6752-7E89-0062-BD70-C50021203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B1F5923-1793-3297-EE76-EAD12AF0A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2281D1-1E8B-E24C-245C-D87478B95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27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50CFA-F3F0-0817-42F3-2735D6A81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270582-E391-383B-E73E-2C2C28243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7D496D-93D6-0D19-1CF0-E7EFB3008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E166C6-CE5C-D301-AF16-7B81A3FA2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990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858E09-1420-3EF7-8923-A166D9F5A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67E450-BFE2-F3AB-1A12-98E9921FB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E157DE-B1CF-F384-4DD4-27D7D67A1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044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06B386-85BD-D4D8-47D1-73F58D11E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E452F8-2361-E4AA-E4D7-2C76EAAE1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9073EF-18B5-CF54-D30E-5B8511E2D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38FD2B-857A-AD23-E956-24F84A05F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C332DE-1BB8-AEC8-9A33-6D19E109C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33CC40-6868-1323-B189-C4A98223C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585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FD744-DEA3-9F7B-7ED7-92EAB9450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8637B9-163F-D8AB-B7E6-1EA1F4D504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7BF26A-123D-3595-C280-FB4706F0D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A23AD6-995B-93B9-DEE4-075ED1C6E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036C15-7CD6-5267-E22E-E86AD610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B97861-65D6-4DA7-EF3D-37ABAC5E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859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F414D8-7340-FA14-AAFB-BCA108B7F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255244-EE8B-9B54-C8AF-5A752D033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9A4532-A278-D5F6-93EB-032E212A38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40CE54-3337-4FC0-9FD6-16A19B958699}" type="datetimeFigureOut">
              <a:rPr lang="zh-CN" altLang="en-US" smtClean="0"/>
              <a:t>2025/9/27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2ADE80-7DFD-4813-AB79-9A0962884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34FA1D-7043-99E2-FC55-5AFEA4BA4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02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3.png"/><Relationship Id="rId18" Type="http://schemas.openxmlformats.org/officeDocument/2006/relationships/image" Target="../media/image108.png"/><Relationship Id="rId3" Type="http://schemas.openxmlformats.org/officeDocument/2006/relationships/image" Target="../media/image93.png"/><Relationship Id="rId21" Type="http://schemas.openxmlformats.org/officeDocument/2006/relationships/image" Target="../media/image100.png"/><Relationship Id="rId7" Type="http://schemas.openxmlformats.org/officeDocument/2006/relationships/image" Target="../media/image97.png"/><Relationship Id="rId12" Type="http://schemas.openxmlformats.org/officeDocument/2006/relationships/image" Target="../media/image102.png"/><Relationship Id="rId17" Type="http://schemas.openxmlformats.org/officeDocument/2006/relationships/image" Target="../media/image107.png"/><Relationship Id="rId2" Type="http://schemas.openxmlformats.org/officeDocument/2006/relationships/image" Target="../media/image92.png"/><Relationship Id="rId16" Type="http://schemas.openxmlformats.org/officeDocument/2006/relationships/image" Target="../media/image106.png"/><Relationship Id="rId20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5" Type="http://schemas.openxmlformats.org/officeDocument/2006/relationships/image" Target="../media/image95.png"/><Relationship Id="rId15" Type="http://schemas.openxmlformats.org/officeDocument/2006/relationships/image" Target="../media/image105.png"/><Relationship Id="rId19" Type="http://schemas.openxmlformats.org/officeDocument/2006/relationships/image" Target="../media/image109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Relationship Id="rId14" Type="http://schemas.openxmlformats.org/officeDocument/2006/relationships/image" Target="../media/image10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5.png"/><Relationship Id="rId11" Type="http://schemas.openxmlformats.org/officeDocument/2006/relationships/image" Target="../media/image120.png"/><Relationship Id="rId5" Type="http://schemas.openxmlformats.org/officeDocument/2006/relationships/image" Target="../media/image114.png"/><Relationship Id="rId10" Type="http://schemas.openxmlformats.org/officeDocument/2006/relationships/image" Target="../media/image119.png"/><Relationship Id="rId4" Type="http://schemas.openxmlformats.org/officeDocument/2006/relationships/image" Target="../media/image113.png"/><Relationship Id="rId9" Type="http://schemas.openxmlformats.org/officeDocument/2006/relationships/image" Target="../media/image1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32.png"/><Relationship Id="rId18" Type="http://schemas.openxmlformats.org/officeDocument/2006/relationships/image" Target="../media/image137.png"/><Relationship Id="rId3" Type="http://schemas.openxmlformats.org/officeDocument/2006/relationships/image" Target="../media/image122.png"/><Relationship Id="rId21" Type="http://schemas.openxmlformats.org/officeDocument/2006/relationships/image" Target="../media/image140.png"/><Relationship Id="rId7" Type="http://schemas.openxmlformats.org/officeDocument/2006/relationships/image" Target="../media/image126.png"/><Relationship Id="rId12" Type="http://schemas.openxmlformats.org/officeDocument/2006/relationships/image" Target="../media/image131.png"/><Relationship Id="rId17" Type="http://schemas.openxmlformats.org/officeDocument/2006/relationships/image" Target="../media/image136.png"/><Relationship Id="rId2" Type="http://schemas.openxmlformats.org/officeDocument/2006/relationships/image" Target="../media/image121.png"/><Relationship Id="rId16" Type="http://schemas.openxmlformats.org/officeDocument/2006/relationships/image" Target="../media/image135.png"/><Relationship Id="rId20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11" Type="http://schemas.openxmlformats.org/officeDocument/2006/relationships/image" Target="../media/image130.png"/><Relationship Id="rId5" Type="http://schemas.openxmlformats.org/officeDocument/2006/relationships/image" Target="../media/image124.png"/><Relationship Id="rId15" Type="http://schemas.openxmlformats.org/officeDocument/2006/relationships/image" Target="../media/image134.png"/><Relationship Id="rId10" Type="http://schemas.openxmlformats.org/officeDocument/2006/relationships/image" Target="../media/image129.png"/><Relationship Id="rId19" Type="http://schemas.openxmlformats.org/officeDocument/2006/relationships/image" Target="../media/image138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Relationship Id="rId14" Type="http://schemas.openxmlformats.org/officeDocument/2006/relationships/image" Target="../media/image133.png"/><Relationship Id="rId22" Type="http://schemas.openxmlformats.org/officeDocument/2006/relationships/image" Target="../media/image14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13" Type="http://schemas.openxmlformats.org/officeDocument/2006/relationships/image" Target="../media/image153.png"/><Relationship Id="rId18" Type="http://schemas.openxmlformats.org/officeDocument/2006/relationships/image" Target="../media/image158.png"/><Relationship Id="rId3" Type="http://schemas.openxmlformats.org/officeDocument/2006/relationships/image" Target="../media/image143.png"/><Relationship Id="rId21" Type="http://schemas.openxmlformats.org/officeDocument/2006/relationships/image" Target="../media/image161.png"/><Relationship Id="rId7" Type="http://schemas.openxmlformats.org/officeDocument/2006/relationships/image" Target="../media/image147.png"/><Relationship Id="rId12" Type="http://schemas.openxmlformats.org/officeDocument/2006/relationships/image" Target="../media/image152.png"/><Relationship Id="rId17" Type="http://schemas.openxmlformats.org/officeDocument/2006/relationships/image" Target="../media/image157.png"/><Relationship Id="rId2" Type="http://schemas.openxmlformats.org/officeDocument/2006/relationships/image" Target="../media/image142.png"/><Relationship Id="rId16" Type="http://schemas.openxmlformats.org/officeDocument/2006/relationships/image" Target="../media/image156.png"/><Relationship Id="rId20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6.png"/><Relationship Id="rId11" Type="http://schemas.openxmlformats.org/officeDocument/2006/relationships/image" Target="../media/image151.png"/><Relationship Id="rId5" Type="http://schemas.openxmlformats.org/officeDocument/2006/relationships/image" Target="../media/image145.png"/><Relationship Id="rId15" Type="http://schemas.openxmlformats.org/officeDocument/2006/relationships/image" Target="../media/image155.png"/><Relationship Id="rId10" Type="http://schemas.openxmlformats.org/officeDocument/2006/relationships/image" Target="../media/image150.png"/><Relationship Id="rId19" Type="http://schemas.openxmlformats.org/officeDocument/2006/relationships/image" Target="../media/image159.png"/><Relationship Id="rId4" Type="http://schemas.openxmlformats.org/officeDocument/2006/relationships/image" Target="../media/image144.png"/><Relationship Id="rId9" Type="http://schemas.openxmlformats.org/officeDocument/2006/relationships/image" Target="../media/image149.png"/><Relationship Id="rId14" Type="http://schemas.openxmlformats.org/officeDocument/2006/relationships/image" Target="../media/image15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13" Type="http://schemas.openxmlformats.org/officeDocument/2006/relationships/image" Target="../media/image153.png"/><Relationship Id="rId3" Type="http://schemas.openxmlformats.org/officeDocument/2006/relationships/image" Target="../media/image143.png"/><Relationship Id="rId7" Type="http://schemas.openxmlformats.org/officeDocument/2006/relationships/image" Target="../media/image147.png"/><Relationship Id="rId12" Type="http://schemas.openxmlformats.org/officeDocument/2006/relationships/image" Target="../media/image152.png"/><Relationship Id="rId17" Type="http://schemas.openxmlformats.org/officeDocument/2006/relationships/image" Target="../media/image157.png"/><Relationship Id="rId2" Type="http://schemas.openxmlformats.org/officeDocument/2006/relationships/image" Target="../media/image142.png"/><Relationship Id="rId16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6.png"/><Relationship Id="rId11" Type="http://schemas.openxmlformats.org/officeDocument/2006/relationships/image" Target="../media/image151.png"/><Relationship Id="rId5" Type="http://schemas.openxmlformats.org/officeDocument/2006/relationships/image" Target="../media/image145.png"/><Relationship Id="rId15" Type="http://schemas.openxmlformats.org/officeDocument/2006/relationships/image" Target="../media/image155.png"/><Relationship Id="rId10" Type="http://schemas.openxmlformats.org/officeDocument/2006/relationships/image" Target="../media/image150.png"/><Relationship Id="rId4" Type="http://schemas.openxmlformats.org/officeDocument/2006/relationships/image" Target="../media/image144.png"/><Relationship Id="rId9" Type="http://schemas.openxmlformats.org/officeDocument/2006/relationships/image" Target="../media/image149.png"/><Relationship Id="rId14" Type="http://schemas.openxmlformats.org/officeDocument/2006/relationships/image" Target="../media/image15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3" Type="http://schemas.openxmlformats.org/officeDocument/2006/relationships/image" Target="../media/image163.png"/><Relationship Id="rId7" Type="http://schemas.openxmlformats.org/officeDocument/2006/relationships/image" Target="../media/image167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6.png"/><Relationship Id="rId11" Type="http://schemas.openxmlformats.org/officeDocument/2006/relationships/image" Target="../media/image171.png"/><Relationship Id="rId5" Type="http://schemas.openxmlformats.org/officeDocument/2006/relationships/image" Target="../media/image165.png"/><Relationship Id="rId10" Type="http://schemas.openxmlformats.org/officeDocument/2006/relationships/image" Target="../media/image170.png"/><Relationship Id="rId4" Type="http://schemas.openxmlformats.org/officeDocument/2006/relationships/image" Target="../media/image164.png"/><Relationship Id="rId9" Type="http://schemas.openxmlformats.org/officeDocument/2006/relationships/image" Target="../media/image16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13" Type="http://schemas.openxmlformats.org/officeDocument/2006/relationships/image" Target="../media/image173.png"/><Relationship Id="rId18" Type="http://schemas.openxmlformats.org/officeDocument/2006/relationships/image" Target="../media/image178.png"/><Relationship Id="rId7" Type="http://schemas.openxmlformats.org/officeDocument/2006/relationships/image" Target="../media/image167.png"/><Relationship Id="rId12" Type="http://schemas.openxmlformats.org/officeDocument/2006/relationships/image" Target="../media/image172.png"/><Relationship Id="rId17" Type="http://schemas.openxmlformats.org/officeDocument/2006/relationships/image" Target="../media/image177.png"/><Relationship Id="rId16" Type="http://schemas.openxmlformats.org/officeDocument/2006/relationships/image" Target="../media/image17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71.png"/><Relationship Id="rId15" Type="http://schemas.openxmlformats.org/officeDocument/2006/relationships/image" Target="../media/image175.png"/><Relationship Id="rId10" Type="http://schemas.openxmlformats.org/officeDocument/2006/relationships/image" Target="../media/image170.png"/><Relationship Id="rId19" Type="http://schemas.openxmlformats.org/officeDocument/2006/relationships/image" Target="../media/image179.png"/><Relationship Id="rId9" Type="http://schemas.openxmlformats.org/officeDocument/2006/relationships/image" Target="../media/image169.png"/><Relationship Id="rId14" Type="http://schemas.openxmlformats.org/officeDocument/2006/relationships/image" Target="../media/image17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13" Type="http://schemas.openxmlformats.org/officeDocument/2006/relationships/image" Target="../media/image153.png"/><Relationship Id="rId3" Type="http://schemas.openxmlformats.org/officeDocument/2006/relationships/image" Target="../media/image143.png"/><Relationship Id="rId7" Type="http://schemas.openxmlformats.org/officeDocument/2006/relationships/image" Target="../media/image147.png"/><Relationship Id="rId12" Type="http://schemas.openxmlformats.org/officeDocument/2006/relationships/image" Target="../media/image152.png"/><Relationship Id="rId17" Type="http://schemas.openxmlformats.org/officeDocument/2006/relationships/image" Target="../media/image157.png"/><Relationship Id="rId2" Type="http://schemas.openxmlformats.org/officeDocument/2006/relationships/image" Target="../media/image142.png"/><Relationship Id="rId16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6.png"/><Relationship Id="rId11" Type="http://schemas.openxmlformats.org/officeDocument/2006/relationships/image" Target="../media/image151.png"/><Relationship Id="rId5" Type="http://schemas.openxmlformats.org/officeDocument/2006/relationships/image" Target="../media/image145.png"/><Relationship Id="rId15" Type="http://schemas.openxmlformats.org/officeDocument/2006/relationships/image" Target="../media/image155.png"/><Relationship Id="rId10" Type="http://schemas.openxmlformats.org/officeDocument/2006/relationships/image" Target="../media/image150.png"/><Relationship Id="rId4" Type="http://schemas.openxmlformats.org/officeDocument/2006/relationships/image" Target="../media/image144.png"/><Relationship Id="rId9" Type="http://schemas.openxmlformats.org/officeDocument/2006/relationships/image" Target="../media/image149.png"/><Relationship Id="rId14" Type="http://schemas.openxmlformats.org/officeDocument/2006/relationships/image" Target="../media/image15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13" Type="http://schemas.openxmlformats.org/officeDocument/2006/relationships/image" Target="../media/image153.png"/><Relationship Id="rId3" Type="http://schemas.openxmlformats.org/officeDocument/2006/relationships/image" Target="../media/image143.png"/><Relationship Id="rId7" Type="http://schemas.openxmlformats.org/officeDocument/2006/relationships/image" Target="../media/image147.png"/><Relationship Id="rId12" Type="http://schemas.openxmlformats.org/officeDocument/2006/relationships/image" Target="../media/image152.png"/><Relationship Id="rId17" Type="http://schemas.openxmlformats.org/officeDocument/2006/relationships/image" Target="../media/image157.png"/><Relationship Id="rId2" Type="http://schemas.openxmlformats.org/officeDocument/2006/relationships/image" Target="../media/image142.png"/><Relationship Id="rId16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6.png"/><Relationship Id="rId11" Type="http://schemas.openxmlformats.org/officeDocument/2006/relationships/image" Target="../media/image151.png"/><Relationship Id="rId5" Type="http://schemas.openxmlformats.org/officeDocument/2006/relationships/image" Target="../media/image145.png"/><Relationship Id="rId15" Type="http://schemas.openxmlformats.org/officeDocument/2006/relationships/image" Target="../media/image155.png"/><Relationship Id="rId10" Type="http://schemas.openxmlformats.org/officeDocument/2006/relationships/image" Target="../media/image150.png"/><Relationship Id="rId4" Type="http://schemas.openxmlformats.org/officeDocument/2006/relationships/image" Target="../media/image144.png"/><Relationship Id="rId9" Type="http://schemas.openxmlformats.org/officeDocument/2006/relationships/image" Target="../media/image149.png"/><Relationship Id="rId14" Type="http://schemas.openxmlformats.org/officeDocument/2006/relationships/image" Target="../media/image15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13" Type="http://schemas.openxmlformats.org/officeDocument/2006/relationships/image" Target="../media/image153.png"/><Relationship Id="rId3" Type="http://schemas.openxmlformats.org/officeDocument/2006/relationships/image" Target="../media/image143.png"/><Relationship Id="rId7" Type="http://schemas.openxmlformats.org/officeDocument/2006/relationships/image" Target="../media/image147.png"/><Relationship Id="rId12" Type="http://schemas.openxmlformats.org/officeDocument/2006/relationships/image" Target="../media/image152.png"/><Relationship Id="rId17" Type="http://schemas.openxmlformats.org/officeDocument/2006/relationships/image" Target="../media/image157.png"/><Relationship Id="rId2" Type="http://schemas.openxmlformats.org/officeDocument/2006/relationships/image" Target="../media/image142.png"/><Relationship Id="rId16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6.png"/><Relationship Id="rId11" Type="http://schemas.openxmlformats.org/officeDocument/2006/relationships/image" Target="../media/image151.png"/><Relationship Id="rId5" Type="http://schemas.openxmlformats.org/officeDocument/2006/relationships/image" Target="../media/image145.png"/><Relationship Id="rId15" Type="http://schemas.openxmlformats.org/officeDocument/2006/relationships/image" Target="../media/image155.png"/><Relationship Id="rId10" Type="http://schemas.openxmlformats.org/officeDocument/2006/relationships/image" Target="../media/image150.png"/><Relationship Id="rId4" Type="http://schemas.openxmlformats.org/officeDocument/2006/relationships/image" Target="../media/image144.png"/><Relationship Id="rId9" Type="http://schemas.openxmlformats.org/officeDocument/2006/relationships/image" Target="../media/image149.png"/><Relationship Id="rId14" Type="http://schemas.openxmlformats.org/officeDocument/2006/relationships/image" Target="../media/image15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13" Type="http://schemas.openxmlformats.org/officeDocument/2006/relationships/image" Target="../media/image153.png"/><Relationship Id="rId3" Type="http://schemas.openxmlformats.org/officeDocument/2006/relationships/image" Target="../media/image143.png"/><Relationship Id="rId7" Type="http://schemas.openxmlformats.org/officeDocument/2006/relationships/image" Target="../media/image147.png"/><Relationship Id="rId12" Type="http://schemas.openxmlformats.org/officeDocument/2006/relationships/image" Target="../media/image152.png"/><Relationship Id="rId17" Type="http://schemas.openxmlformats.org/officeDocument/2006/relationships/image" Target="../media/image157.png"/><Relationship Id="rId2" Type="http://schemas.openxmlformats.org/officeDocument/2006/relationships/image" Target="../media/image142.png"/><Relationship Id="rId16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6.png"/><Relationship Id="rId11" Type="http://schemas.openxmlformats.org/officeDocument/2006/relationships/image" Target="../media/image151.png"/><Relationship Id="rId5" Type="http://schemas.openxmlformats.org/officeDocument/2006/relationships/image" Target="../media/image145.png"/><Relationship Id="rId15" Type="http://schemas.openxmlformats.org/officeDocument/2006/relationships/image" Target="../media/image155.png"/><Relationship Id="rId10" Type="http://schemas.openxmlformats.org/officeDocument/2006/relationships/image" Target="../media/image150.png"/><Relationship Id="rId4" Type="http://schemas.openxmlformats.org/officeDocument/2006/relationships/image" Target="../media/image144.png"/><Relationship Id="rId9" Type="http://schemas.openxmlformats.org/officeDocument/2006/relationships/image" Target="../media/image149.png"/><Relationship Id="rId14" Type="http://schemas.openxmlformats.org/officeDocument/2006/relationships/image" Target="../media/image15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21" Type="http://schemas.openxmlformats.org/officeDocument/2006/relationships/image" Target="../media/image44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7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5.png"/><Relationship Id="rId5" Type="http://schemas.openxmlformats.org/officeDocument/2006/relationships/image" Target="../media/image50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4" Type="http://schemas.openxmlformats.org/officeDocument/2006/relationships/image" Target="../media/image49.png"/><Relationship Id="rId9" Type="http://schemas.openxmlformats.org/officeDocument/2006/relationships/image" Target="../media/image44.png"/><Relationship Id="rId14" Type="http://schemas.openxmlformats.org/officeDocument/2006/relationships/image" Target="../media/image5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68.png"/><Relationship Id="rId3" Type="http://schemas.openxmlformats.org/officeDocument/2006/relationships/image" Target="../media/image28.png"/><Relationship Id="rId21" Type="http://schemas.openxmlformats.org/officeDocument/2006/relationships/image" Target="../media/image70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67.png"/><Relationship Id="rId2" Type="http://schemas.openxmlformats.org/officeDocument/2006/relationships/image" Target="../media/image27.png"/><Relationship Id="rId16" Type="http://schemas.openxmlformats.org/officeDocument/2006/relationships/image" Target="../media/image42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5.png"/><Relationship Id="rId5" Type="http://schemas.openxmlformats.org/officeDocument/2006/relationships/image" Target="../media/image61.png"/><Relationship Id="rId15" Type="http://schemas.openxmlformats.org/officeDocument/2006/relationships/image" Target="../media/image41.png"/><Relationship Id="rId10" Type="http://schemas.openxmlformats.org/officeDocument/2006/relationships/image" Target="../media/image64.png"/><Relationship Id="rId19" Type="http://schemas.openxmlformats.org/officeDocument/2006/relationships/image" Target="../media/image44.png"/><Relationship Id="rId4" Type="http://schemas.openxmlformats.org/officeDocument/2006/relationships/image" Target="../media/image60.png"/><Relationship Id="rId9" Type="http://schemas.openxmlformats.org/officeDocument/2006/relationships/image" Target="../media/image63.png"/><Relationship Id="rId14" Type="http://schemas.openxmlformats.org/officeDocument/2006/relationships/image" Target="../media/image66.png"/><Relationship Id="rId22" Type="http://schemas.openxmlformats.org/officeDocument/2006/relationships/image" Target="../media/image7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83.png"/><Relationship Id="rId3" Type="http://schemas.openxmlformats.org/officeDocument/2006/relationships/image" Target="../media/image73.png"/><Relationship Id="rId7" Type="http://schemas.openxmlformats.org/officeDocument/2006/relationships/image" Target="../media/image76.png"/><Relationship Id="rId12" Type="http://schemas.openxmlformats.org/officeDocument/2006/relationships/image" Target="../media/image35.png"/><Relationship Id="rId17" Type="http://schemas.openxmlformats.org/officeDocument/2006/relationships/image" Target="../media/image82.png"/><Relationship Id="rId2" Type="http://schemas.openxmlformats.org/officeDocument/2006/relationships/image" Target="../media/image72.png"/><Relationship Id="rId16" Type="http://schemas.openxmlformats.org/officeDocument/2006/relationships/image" Target="../media/image81.png"/><Relationship Id="rId20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75.png"/><Relationship Id="rId15" Type="http://schemas.openxmlformats.org/officeDocument/2006/relationships/image" Target="../media/image80.png"/><Relationship Id="rId10" Type="http://schemas.openxmlformats.org/officeDocument/2006/relationships/image" Target="../media/image78.png"/><Relationship Id="rId19" Type="http://schemas.openxmlformats.org/officeDocument/2006/relationships/image" Target="../media/image84.png"/><Relationship Id="rId4" Type="http://schemas.openxmlformats.org/officeDocument/2006/relationships/image" Target="../media/image74.png"/><Relationship Id="rId9" Type="http://schemas.openxmlformats.org/officeDocument/2006/relationships/image" Target="../media/image77.png"/><Relationship Id="rId14" Type="http://schemas.openxmlformats.org/officeDocument/2006/relationships/image" Target="../media/image7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6437B52-8A16-E827-F461-B085F2C5D015}"/>
                  </a:ext>
                </a:extLst>
              </p:cNvPr>
              <p:cNvSpPr txBox="1"/>
              <p:nvPr/>
            </p:nvSpPr>
            <p:spPr>
              <a:xfrm>
                <a:off x="186376" y="2373363"/>
                <a:ext cx="34265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6437B52-8A16-E827-F461-B085F2C5D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76" y="2373363"/>
                <a:ext cx="342658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9DB722F-221A-CD59-B6E5-0CB1069B86E3}"/>
                  </a:ext>
                </a:extLst>
              </p:cNvPr>
              <p:cNvSpPr txBox="1"/>
              <p:nvPr/>
            </p:nvSpPr>
            <p:spPr>
              <a:xfrm>
                <a:off x="1544384" y="2373363"/>
                <a:ext cx="48167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9DB722F-221A-CD59-B6E5-0CB1069B8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384" y="2373363"/>
                <a:ext cx="481670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5975B4E-FD9B-3134-AB4E-CE2556BA1034}"/>
                  </a:ext>
                </a:extLst>
              </p:cNvPr>
              <p:cNvSpPr txBox="1"/>
              <p:nvPr/>
            </p:nvSpPr>
            <p:spPr>
              <a:xfrm>
                <a:off x="2988986" y="2373362"/>
                <a:ext cx="48167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5975B4E-FD9B-3134-AB4E-CE2556BA1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986" y="2373362"/>
                <a:ext cx="481670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3FCA873-1B13-9EB5-F3A1-AEB2CA536548}"/>
                  </a:ext>
                </a:extLst>
              </p:cNvPr>
              <p:cNvSpPr txBox="1"/>
              <p:nvPr/>
            </p:nvSpPr>
            <p:spPr>
              <a:xfrm>
                <a:off x="4381171" y="2373361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3FCA873-1B13-9EB5-F3A1-AEB2CA536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171" y="2373361"/>
                <a:ext cx="491160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6813679-D674-81CC-5C20-27766EFF20B2}"/>
                  </a:ext>
                </a:extLst>
              </p:cNvPr>
              <p:cNvSpPr txBox="1"/>
              <p:nvPr/>
            </p:nvSpPr>
            <p:spPr>
              <a:xfrm>
                <a:off x="5887683" y="2373361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6813679-D674-81CC-5C20-27766EFF2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683" y="2373361"/>
                <a:ext cx="491160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EDE51E0-4CB9-25BA-3099-57EC53535C6A}"/>
                  </a:ext>
                </a:extLst>
              </p:cNvPr>
              <p:cNvSpPr txBox="1"/>
              <p:nvPr/>
            </p:nvSpPr>
            <p:spPr>
              <a:xfrm>
                <a:off x="8673562" y="2370445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EDE51E0-4CB9-25BA-3099-57EC53535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3562" y="2370445"/>
                <a:ext cx="491160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3D417EA-7999-0BA5-06F2-7841DF30871A}"/>
                  </a:ext>
                </a:extLst>
              </p:cNvPr>
              <p:cNvSpPr txBox="1"/>
              <p:nvPr/>
            </p:nvSpPr>
            <p:spPr>
              <a:xfrm>
                <a:off x="7411664" y="2373360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3D417EA-7999-0BA5-06F2-7841DF308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664" y="2373360"/>
                <a:ext cx="491160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0C71116-9CF5-5C53-E911-086BA214ABA8}"/>
                  </a:ext>
                </a:extLst>
              </p:cNvPr>
              <p:cNvSpPr txBox="1"/>
              <p:nvPr/>
            </p:nvSpPr>
            <p:spPr>
              <a:xfrm>
                <a:off x="9917987" y="2370442"/>
                <a:ext cx="34842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0C71116-9CF5-5C53-E911-086BA214A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7987" y="2370442"/>
                <a:ext cx="348429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E381105-806F-EACB-C1E2-3F87EFBCC612}"/>
                  </a:ext>
                </a:extLst>
              </p:cNvPr>
              <p:cNvSpPr txBox="1"/>
              <p:nvPr/>
            </p:nvSpPr>
            <p:spPr>
              <a:xfrm>
                <a:off x="11147810" y="2370442"/>
                <a:ext cx="85581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E381105-806F-EACB-C1E2-3F87EFBCC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7810" y="2370442"/>
                <a:ext cx="855812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2BA472F-60B0-CDFB-BA9B-A1F70BE8407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29034" y="2619585"/>
            <a:ext cx="10153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20273C8-BF63-A4E9-BD4A-9B4CE5CC35E9}"/>
                  </a:ext>
                </a:extLst>
              </p:cNvPr>
              <p:cNvSpPr txBox="1"/>
              <p:nvPr/>
            </p:nvSpPr>
            <p:spPr>
              <a:xfrm>
                <a:off x="0" y="3494348"/>
                <a:ext cx="816569" cy="2778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20273C8-BF63-A4E9-BD4A-9B4CE5CC3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94348"/>
                <a:ext cx="816569" cy="277897"/>
              </a:xfrm>
              <a:prstGeom prst="rect">
                <a:avLst/>
              </a:prstGeom>
              <a:blipFill>
                <a:blip r:embed="rId11"/>
                <a:stretch>
                  <a:fillRect l="-5224" t="-2174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809E27C-F83F-7DB8-93CD-FC38F477842C}"/>
                  </a:ext>
                </a:extLst>
              </p:cNvPr>
              <p:cNvSpPr txBox="1"/>
              <p:nvPr/>
            </p:nvSpPr>
            <p:spPr>
              <a:xfrm>
                <a:off x="1217756" y="3494348"/>
                <a:ext cx="1134926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809E27C-F83F-7DB8-93CD-FC38F47784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756" y="3494348"/>
                <a:ext cx="1134926" cy="295594"/>
              </a:xfrm>
              <a:prstGeom prst="rect">
                <a:avLst/>
              </a:prstGeom>
              <a:blipFill>
                <a:blip r:embed="rId12"/>
                <a:stretch>
                  <a:fillRect l="-4301" t="-4082" b="-6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18F6314-1094-395A-A911-F6E13EF8F3CD}"/>
                  </a:ext>
                </a:extLst>
              </p:cNvPr>
              <p:cNvSpPr txBox="1"/>
              <p:nvPr/>
            </p:nvSpPr>
            <p:spPr>
              <a:xfrm>
                <a:off x="2580821" y="3494348"/>
                <a:ext cx="1134926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18F6314-1094-395A-A911-F6E13EF8F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821" y="3494348"/>
                <a:ext cx="1134926" cy="295594"/>
              </a:xfrm>
              <a:prstGeom prst="rect">
                <a:avLst/>
              </a:prstGeom>
              <a:blipFill>
                <a:blip r:embed="rId13"/>
                <a:stretch>
                  <a:fillRect l="-3743" t="-4082" b="-6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9212214-96BA-1CD2-57E5-29D0F4D0B99F}"/>
                  </a:ext>
                </a:extLst>
              </p:cNvPr>
              <p:cNvSpPr txBox="1"/>
              <p:nvPr/>
            </p:nvSpPr>
            <p:spPr>
              <a:xfrm>
                <a:off x="4014545" y="3492892"/>
                <a:ext cx="1134926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9212214-96BA-1CD2-57E5-29D0F4D0B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545" y="3492892"/>
                <a:ext cx="1134926" cy="295594"/>
              </a:xfrm>
              <a:prstGeom prst="rect">
                <a:avLst/>
              </a:prstGeom>
              <a:blipFill>
                <a:blip r:embed="rId14"/>
                <a:stretch>
                  <a:fillRect l="-4301" t="-4167"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0272956-1AAA-D01B-E1EE-43B27A63945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026054" y="2619584"/>
            <a:ext cx="9629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9216004-2085-EBF4-C16E-877DD20EEE4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470656" y="2619583"/>
            <a:ext cx="91051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7370DCC6-7938-E594-A6DA-4DD8E0D8E2BC}"/>
              </a:ext>
            </a:extLst>
          </p:cNvPr>
          <p:cNvSpPr txBox="1"/>
          <p:nvPr/>
        </p:nvSpPr>
        <p:spPr>
          <a:xfrm>
            <a:off x="592516" y="2281031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1*1 Conv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AE73F8A-5E19-D99F-A517-EFE717FFE148}"/>
              </a:ext>
            </a:extLst>
          </p:cNvPr>
          <p:cNvSpPr txBox="1"/>
          <p:nvPr/>
        </p:nvSpPr>
        <p:spPr>
          <a:xfrm>
            <a:off x="2025870" y="2281030"/>
            <a:ext cx="974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BN+ReLU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D785362-F6EF-3631-6CD3-C543541D597F}"/>
              </a:ext>
            </a:extLst>
          </p:cNvPr>
          <p:cNvSpPr txBox="1"/>
          <p:nvPr/>
        </p:nvSpPr>
        <p:spPr>
          <a:xfrm>
            <a:off x="3482303" y="2281030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3*3 Conv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6406ACD-CB2D-CFB2-0B23-14B6C3304AA1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872331" y="2619583"/>
            <a:ext cx="10153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12812AD-A8EE-76D5-AAB1-2444F13F873C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6378843" y="2619582"/>
            <a:ext cx="103282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A28A229-2C26-77DB-6E29-E3D3E361D2F7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7902824" y="2616667"/>
            <a:ext cx="770738" cy="29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4ECE9AA-A791-2D2B-9404-3ED5C188D325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9164722" y="2616664"/>
            <a:ext cx="753265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929BD1D5-16C4-A5D7-33F5-47DBDEE6E0A5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10266416" y="2616664"/>
            <a:ext cx="8813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AF7A42CF-2D24-4F02-C369-BB097A645425}"/>
              </a:ext>
            </a:extLst>
          </p:cNvPr>
          <p:cNvSpPr txBox="1"/>
          <p:nvPr/>
        </p:nvSpPr>
        <p:spPr>
          <a:xfrm>
            <a:off x="4910212" y="2281030"/>
            <a:ext cx="974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BN+ReLU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A8F9485-6C3B-C591-0F1E-9B58ADEB583A}"/>
              </a:ext>
            </a:extLst>
          </p:cNvPr>
          <p:cNvSpPr txBox="1"/>
          <p:nvPr/>
        </p:nvSpPr>
        <p:spPr>
          <a:xfrm>
            <a:off x="6447563" y="2281030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1*1 Conv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42281EE-D36E-16DB-7644-DAD13A4DB865}"/>
              </a:ext>
            </a:extLst>
          </p:cNvPr>
          <p:cNvSpPr txBox="1"/>
          <p:nvPr/>
        </p:nvSpPr>
        <p:spPr>
          <a:xfrm>
            <a:off x="8041706" y="2279570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13132640-0AD5-F462-0376-740AB389D7F1}"/>
              </a:ext>
            </a:extLst>
          </p:cNvPr>
          <p:cNvSpPr txBox="1"/>
          <p:nvPr/>
        </p:nvSpPr>
        <p:spPr>
          <a:xfrm>
            <a:off x="10335671" y="2278110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9F40518E-E792-4096-2A9B-0B0285664EE4}"/>
                  </a:ext>
                </a:extLst>
              </p:cNvPr>
              <p:cNvSpPr txBox="1"/>
              <p:nvPr/>
            </p:nvSpPr>
            <p:spPr>
              <a:xfrm>
                <a:off x="9319545" y="2278109"/>
                <a:ext cx="4321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9F40518E-E792-4096-2A9B-0B0285664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9545" y="2278109"/>
                <a:ext cx="432170" cy="307777"/>
              </a:xfrm>
              <a:prstGeom prst="rect">
                <a:avLst/>
              </a:prstGeom>
              <a:blipFill>
                <a:blip r:embed="rId15"/>
                <a:stretch>
                  <a:fillRect l="-4225"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本框 49">
            <a:extLst>
              <a:ext uri="{FF2B5EF4-FFF2-40B4-BE49-F238E27FC236}">
                <a16:creationId xmlns:a16="http://schemas.microsoft.com/office/drawing/2014/main" id="{0096965B-BA9E-8BDF-9372-B01DD0299254}"/>
              </a:ext>
            </a:extLst>
          </p:cNvPr>
          <p:cNvSpPr txBox="1"/>
          <p:nvPr/>
        </p:nvSpPr>
        <p:spPr>
          <a:xfrm>
            <a:off x="587551" y="2646197"/>
            <a:ext cx="950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7FFB914-AFD9-B7C7-E39D-9BCE7F3E4C34}"/>
              </a:ext>
            </a:extLst>
          </p:cNvPr>
          <p:cNvSpPr txBox="1"/>
          <p:nvPr/>
        </p:nvSpPr>
        <p:spPr>
          <a:xfrm>
            <a:off x="6543234" y="2646196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121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C34ED96C-8E73-B51E-D87E-2662D0DD9E61}"/>
              </a:ext>
            </a:extLst>
          </p:cNvPr>
          <p:cNvSpPr/>
          <p:nvPr/>
        </p:nvSpPr>
        <p:spPr>
          <a:xfrm>
            <a:off x="830317" y="641131"/>
            <a:ext cx="1918138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56F832F-390C-5593-3885-CE8E5F48CB8F}"/>
              </a:ext>
            </a:extLst>
          </p:cNvPr>
          <p:cNvSpPr/>
          <p:nvPr/>
        </p:nvSpPr>
        <p:spPr>
          <a:xfrm>
            <a:off x="830317" y="1119351"/>
            <a:ext cx="1918138" cy="562303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516922F-A09A-A1F6-E5D7-2B7D6DF04CFD}"/>
                  </a:ext>
                </a:extLst>
              </p:cNvPr>
              <p:cNvSpPr txBox="1"/>
              <p:nvPr/>
            </p:nvSpPr>
            <p:spPr>
              <a:xfrm>
                <a:off x="1646718" y="1262002"/>
                <a:ext cx="2853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516922F-A09A-A1F6-E5D7-2B7D6DF04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718" y="1262002"/>
                <a:ext cx="285335" cy="276999"/>
              </a:xfrm>
              <a:prstGeom prst="rect">
                <a:avLst/>
              </a:prstGeom>
              <a:blipFill>
                <a:blip r:embed="rId2"/>
                <a:stretch>
                  <a:fillRect l="-25532" r="-4255" b="-3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: 圆角 8">
            <a:extLst>
              <a:ext uri="{FF2B5EF4-FFF2-40B4-BE49-F238E27FC236}">
                <a16:creationId xmlns:a16="http://schemas.microsoft.com/office/drawing/2014/main" id="{9B4593B5-E6BA-B9D4-A2C2-8D974B993AD5}"/>
              </a:ext>
            </a:extLst>
          </p:cNvPr>
          <p:cNvSpPr/>
          <p:nvPr/>
        </p:nvSpPr>
        <p:spPr>
          <a:xfrm>
            <a:off x="3489434" y="641131"/>
            <a:ext cx="1918138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CDA01E4-7387-6C1A-E04A-7E64F621E334}"/>
              </a:ext>
            </a:extLst>
          </p:cNvPr>
          <p:cNvSpPr/>
          <p:nvPr/>
        </p:nvSpPr>
        <p:spPr>
          <a:xfrm>
            <a:off x="3491552" y="641131"/>
            <a:ext cx="590550" cy="1626476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01DD937-D8C7-98B2-40E5-7F55332C657E}"/>
                  </a:ext>
                </a:extLst>
              </p:cNvPr>
              <p:cNvSpPr txBox="1"/>
              <p:nvPr/>
            </p:nvSpPr>
            <p:spPr>
              <a:xfrm>
                <a:off x="3629384" y="1354403"/>
                <a:ext cx="355290" cy="323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01DD937-D8C7-98B2-40E5-7F55332C6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384" y="1354403"/>
                <a:ext cx="355290" cy="323422"/>
              </a:xfrm>
              <a:prstGeom prst="rect">
                <a:avLst/>
              </a:prstGeom>
              <a:blipFill>
                <a:blip r:embed="rId3"/>
                <a:stretch>
                  <a:fillRect l="-13559" r="-1695" b="-226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左大括号 14">
            <a:extLst>
              <a:ext uri="{FF2B5EF4-FFF2-40B4-BE49-F238E27FC236}">
                <a16:creationId xmlns:a16="http://schemas.microsoft.com/office/drawing/2014/main" id="{5E51A579-0978-E48D-FC13-929FD9F9EB77}"/>
              </a:ext>
            </a:extLst>
          </p:cNvPr>
          <p:cNvSpPr/>
          <p:nvPr/>
        </p:nvSpPr>
        <p:spPr>
          <a:xfrm>
            <a:off x="505321" y="641131"/>
            <a:ext cx="236484" cy="1626476"/>
          </a:xfrm>
          <a:prstGeom prst="leftBrace">
            <a:avLst>
              <a:gd name="adj1" fmla="val 70238"/>
              <a:gd name="adj2" fmla="val 50000"/>
            </a:avLst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9AF5DE2-0010-97D6-0411-503558C8B457}"/>
                  </a:ext>
                </a:extLst>
              </p:cNvPr>
              <p:cNvSpPr txBox="1"/>
              <p:nvPr/>
            </p:nvSpPr>
            <p:spPr>
              <a:xfrm>
                <a:off x="214656" y="1315869"/>
                <a:ext cx="236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9AF5DE2-0010-97D6-0411-503558C8B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56" y="1315869"/>
                <a:ext cx="236475" cy="276999"/>
              </a:xfrm>
              <a:prstGeom prst="rect">
                <a:avLst/>
              </a:prstGeom>
              <a:blipFill>
                <a:blip r:embed="rId4"/>
                <a:stretch>
                  <a:fillRect l="-20513" r="-20513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左大括号 16">
            <a:extLst>
              <a:ext uri="{FF2B5EF4-FFF2-40B4-BE49-F238E27FC236}">
                <a16:creationId xmlns:a16="http://schemas.microsoft.com/office/drawing/2014/main" id="{860A6130-475F-2B17-B727-0973804AE0B8}"/>
              </a:ext>
            </a:extLst>
          </p:cNvPr>
          <p:cNvSpPr/>
          <p:nvPr/>
        </p:nvSpPr>
        <p:spPr>
          <a:xfrm rot="5400000">
            <a:off x="1671144" y="-507505"/>
            <a:ext cx="236484" cy="1918138"/>
          </a:xfrm>
          <a:prstGeom prst="leftBrace">
            <a:avLst>
              <a:gd name="adj1" fmla="val 70238"/>
              <a:gd name="adj2" fmla="val 50000"/>
            </a:avLst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A99AF92-0277-365B-7B45-AB823A5A724E}"/>
                  </a:ext>
                </a:extLst>
              </p:cNvPr>
              <p:cNvSpPr txBox="1"/>
              <p:nvPr/>
            </p:nvSpPr>
            <p:spPr>
              <a:xfrm>
                <a:off x="1687947" y="20660"/>
                <a:ext cx="202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A99AF92-0277-365B-7B45-AB823A5A7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947" y="20660"/>
                <a:ext cx="202876" cy="276999"/>
              </a:xfrm>
              <a:prstGeom prst="rect">
                <a:avLst/>
              </a:prstGeom>
              <a:blipFill>
                <a:blip r:embed="rId5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左大括号 18">
            <a:extLst>
              <a:ext uri="{FF2B5EF4-FFF2-40B4-BE49-F238E27FC236}">
                <a16:creationId xmlns:a16="http://schemas.microsoft.com/office/drawing/2014/main" id="{AE733931-588C-F6D5-95DA-03D5A041D606}"/>
              </a:ext>
            </a:extLst>
          </p:cNvPr>
          <p:cNvSpPr/>
          <p:nvPr/>
        </p:nvSpPr>
        <p:spPr>
          <a:xfrm flipH="1">
            <a:off x="5491157" y="641130"/>
            <a:ext cx="244372" cy="1626476"/>
          </a:xfrm>
          <a:prstGeom prst="leftBrace">
            <a:avLst>
              <a:gd name="adj1" fmla="val 70238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736B9F32-D16C-902F-2AB6-593FAEF7B3FA}"/>
              </a:ext>
            </a:extLst>
          </p:cNvPr>
          <p:cNvSpPr/>
          <p:nvPr/>
        </p:nvSpPr>
        <p:spPr>
          <a:xfrm rot="5400000">
            <a:off x="4330261" y="-507505"/>
            <a:ext cx="236484" cy="1918138"/>
          </a:xfrm>
          <a:prstGeom prst="leftBrace">
            <a:avLst>
              <a:gd name="adj1" fmla="val 70238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94A1173-C745-2332-723D-7636DC4F0EEC}"/>
                  </a:ext>
                </a:extLst>
              </p:cNvPr>
              <p:cNvSpPr txBox="1"/>
              <p:nvPr/>
            </p:nvSpPr>
            <p:spPr>
              <a:xfrm>
                <a:off x="4348825" y="26136"/>
                <a:ext cx="236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94A1173-C745-2332-723D-7636DC4F0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825" y="26136"/>
                <a:ext cx="236475" cy="276999"/>
              </a:xfrm>
              <a:prstGeom prst="rect">
                <a:avLst/>
              </a:prstGeom>
              <a:blipFill>
                <a:blip r:embed="rId6"/>
                <a:stretch>
                  <a:fillRect l="-20513" r="-20513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19C500B-4141-B82C-78E0-8BF8AC9C1810}"/>
                  </a:ext>
                </a:extLst>
              </p:cNvPr>
              <p:cNvSpPr txBox="1"/>
              <p:nvPr/>
            </p:nvSpPr>
            <p:spPr>
              <a:xfrm>
                <a:off x="5820322" y="1297182"/>
                <a:ext cx="202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19C500B-4141-B82C-78E0-8BF8AC9C1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322" y="1297182"/>
                <a:ext cx="202876" cy="276999"/>
              </a:xfrm>
              <a:prstGeom prst="rect">
                <a:avLst/>
              </a:prstGeom>
              <a:blipFill>
                <a:blip r:embed="rId7"/>
                <a:stretch>
                  <a:fillRect l="-27273" r="-24242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99884429-A740-4E8B-51BC-F71ACAF665E6}"/>
              </a:ext>
            </a:extLst>
          </p:cNvPr>
          <p:cNvSpPr txBox="1"/>
          <p:nvPr/>
        </p:nvSpPr>
        <p:spPr>
          <a:xfrm>
            <a:off x="1551179" y="641130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FE6D694-F96C-E771-FC9A-E1E24B3D0307}"/>
              </a:ext>
            </a:extLst>
          </p:cNvPr>
          <p:cNvSpPr txBox="1"/>
          <p:nvPr/>
        </p:nvSpPr>
        <p:spPr>
          <a:xfrm>
            <a:off x="1551179" y="1713020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3D38294-17D7-A61C-521C-2B499ACC28D9}"/>
              </a:ext>
            </a:extLst>
          </p:cNvPr>
          <p:cNvSpPr txBox="1"/>
          <p:nvPr/>
        </p:nvSpPr>
        <p:spPr>
          <a:xfrm>
            <a:off x="2970944" y="2522844"/>
            <a:ext cx="615553" cy="3840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sz="2800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B7AE2CA-F91D-CCB8-75CA-BAD4EE08E9A1}"/>
              </a:ext>
            </a:extLst>
          </p:cNvPr>
          <p:cNvSpPr txBox="1"/>
          <p:nvPr/>
        </p:nvSpPr>
        <p:spPr>
          <a:xfrm>
            <a:off x="4432444" y="1262002"/>
            <a:ext cx="615553" cy="3840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sz="2800" b="1" dirty="0"/>
          </a:p>
        </p:txBody>
      </p:sp>
      <p:sp>
        <p:nvSpPr>
          <p:cNvPr id="27" name="左大括号 26">
            <a:extLst>
              <a:ext uri="{FF2B5EF4-FFF2-40B4-BE49-F238E27FC236}">
                <a16:creationId xmlns:a16="http://schemas.microsoft.com/office/drawing/2014/main" id="{0818822E-5266-E49C-C024-E8B8236AFEC9}"/>
              </a:ext>
            </a:extLst>
          </p:cNvPr>
          <p:cNvSpPr/>
          <p:nvPr/>
        </p:nvSpPr>
        <p:spPr>
          <a:xfrm flipH="1">
            <a:off x="885586" y="1174596"/>
            <a:ext cx="149000" cy="471486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C059A0F-2BFB-32E6-5F66-E7D4D429B84C}"/>
                  </a:ext>
                </a:extLst>
              </p:cNvPr>
              <p:cNvSpPr txBox="1"/>
              <p:nvPr/>
            </p:nvSpPr>
            <p:spPr>
              <a:xfrm>
                <a:off x="1063263" y="1304711"/>
                <a:ext cx="2645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C059A0F-2BFB-32E6-5F66-E7D4D429B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63" y="1304711"/>
                <a:ext cx="264560" cy="246221"/>
              </a:xfrm>
              <a:prstGeom prst="rect">
                <a:avLst/>
              </a:prstGeom>
              <a:blipFill>
                <a:blip r:embed="rId8"/>
                <a:stretch>
                  <a:fillRect l="-13636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B0FE3E52-BD7D-41D3-9185-5463F5EF6A9E}"/>
              </a:ext>
            </a:extLst>
          </p:cNvPr>
          <p:cNvSpPr/>
          <p:nvPr/>
        </p:nvSpPr>
        <p:spPr>
          <a:xfrm>
            <a:off x="7103301" y="641130"/>
            <a:ext cx="1918138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9F305C1D-9585-0DDF-3C1E-E464DF62BE25}"/>
              </a:ext>
            </a:extLst>
          </p:cNvPr>
          <p:cNvSpPr/>
          <p:nvPr/>
        </p:nvSpPr>
        <p:spPr>
          <a:xfrm>
            <a:off x="7103301" y="1119350"/>
            <a:ext cx="1918138" cy="562303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FA5754C-EDA6-9EC1-1F22-4B7118EB5836}"/>
              </a:ext>
            </a:extLst>
          </p:cNvPr>
          <p:cNvSpPr txBox="1"/>
          <p:nvPr/>
        </p:nvSpPr>
        <p:spPr>
          <a:xfrm>
            <a:off x="7824163" y="641129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b="1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5BA5AEC-5494-904F-7877-BB003602355C}"/>
              </a:ext>
            </a:extLst>
          </p:cNvPr>
          <p:cNvSpPr txBox="1"/>
          <p:nvPr/>
        </p:nvSpPr>
        <p:spPr>
          <a:xfrm>
            <a:off x="7824163" y="1713019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b="1" dirty="0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F78438CE-A455-756D-FAD4-3099A50319D1}"/>
              </a:ext>
            </a:extLst>
          </p:cNvPr>
          <p:cNvSpPr/>
          <p:nvPr/>
        </p:nvSpPr>
        <p:spPr>
          <a:xfrm>
            <a:off x="7104648" y="1119350"/>
            <a:ext cx="476412" cy="562302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86D16DD1-671E-AFDF-A1DB-549333127D2D}"/>
                  </a:ext>
                </a:extLst>
              </p:cNvPr>
              <p:cNvSpPr txBox="1"/>
              <p:nvPr/>
            </p:nvSpPr>
            <p:spPr>
              <a:xfrm>
                <a:off x="7179155" y="1232683"/>
                <a:ext cx="327397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86D16DD1-671E-AFDF-A1DB-549333127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9155" y="1232683"/>
                <a:ext cx="327397" cy="299313"/>
              </a:xfrm>
              <a:prstGeom prst="rect">
                <a:avLst/>
              </a:prstGeom>
              <a:blipFill>
                <a:blip r:embed="rId9"/>
                <a:stretch>
                  <a:fillRect l="-16981" r="-7547" b="-24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725A75A2-480D-02D0-EEDA-99AA758F8E6A}"/>
              </a:ext>
            </a:extLst>
          </p:cNvPr>
          <p:cNvSpPr/>
          <p:nvPr/>
        </p:nvSpPr>
        <p:spPr>
          <a:xfrm>
            <a:off x="830317" y="3777157"/>
            <a:ext cx="1918138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D91F1C7E-CFB8-7F35-6D84-6BFD05A0C7E0}"/>
              </a:ext>
            </a:extLst>
          </p:cNvPr>
          <p:cNvSpPr/>
          <p:nvPr/>
        </p:nvSpPr>
        <p:spPr>
          <a:xfrm>
            <a:off x="830317" y="4255377"/>
            <a:ext cx="1918138" cy="562303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A5F5DBF8-D8A3-F1EB-F7CC-F98EB5CE370A}"/>
                  </a:ext>
                </a:extLst>
              </p:cNvPr>
              <p:cNvSpPr txBox="1"/>
              <p:nvPr/>
            </p:nvSpPr>
            <p:spPr>
              <a:xfrm>
                <a:off x="1646718" y="4398028"/>
                <a:ext cx="2853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A5F5DBF8-D8A3-F1EB-F7CC-F98EB5CE3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718" y="4398028"/>
                <a:ext cx="285335" cy="276999"/>
              </a:xfrm>
              <a:prstGeom prst="rect">
                <a:avLst/>
              </a:prstGeom>
              <a:blipFill>
                <a:blip r:embed="rId11"/>
                <a:stretch>
                  <a:fillRect l="-25532" r="-4255" b="-28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D74141E8-43BE-9C5B-4D00-906DB201596A}"/>
              </a:ext>
            </a:extLst>
          </p:cNvPr>
          <p:cNvSpPr/>
          <p:nvPr/>
        </p:nvSpPr>
        <p:spPr>
          <a:xfrm>
            <a:off x="3489434" y="3777157"/>
            <a:ext cx="1918138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1FE6DAA7-8807-5A61-8DB4-6611A3C8968F}"/>
              </a:ext>
            </a:extLst>
          </p:cNvPr>
          <p:cNvSpPr/>
          <p:nvPr/>
        </p:nvSpPr>
        <p:spPr>
          <a:xfrm>
            <a:off x="4353401" y="3777157"/>
            <a:ext cx="590550" cy="1626476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C808DB30-7991-E9AE-1963-918FABBD03C0}"/>
                  </a:ext>
                </a:extLst>
              </p:cNvPr>
              <p:cNvSpPr txBox="1"/>
              <p:nvPr/>
            </p:nvSpPr>
            <p:spPr>
              <a:xfrm>
                <a:off x="4427654" y="4440737"/>
                <a:ext cx="498919" cy="323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C808DB30-7991-E9AE-1963-918FABBD0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654" y="4440737"/>
                <a:ext cx="498919" cy="323422"/>
              </a:xfrm>
              <a:prstGeom prst="rect">
                <a:avLst/>
              </a:prstGeom>
              <a:blipFill>
                <a:blip r:embed="rId12"/>
                <a:stretch>
                  <a:fillRect l="-9756" r="-2439" b="-20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左大括号 73">
            <a:extLst>
              <a:ext uri="{FF2B5EF4-FFF2-40B4-BE49-F238E27FC236}">
                <a16:creationId xmlns:a16="http://schemas.microsoft.com/office/drawing/2014/main" id="{949D717B-32A1-5BEB-774E-6C6423FA4611}"/>
              </a:ext>
            </a:extLst>
          </p:cNvPr>
          <p:cNvSpPr/>
          <p:nvPr/>
        </p:nvSpPr>
        <p:spPr>
          <a:xfrm>
            <a:off x="505321" y="3777157"/>
            <a:ext cx="236484" cy="1626476"/>
          </a:xfrm>
          <a:prstGeom prst="leftBrace">
            <a:avLst>
              <a:gd name="adj1" fmla="val 70238"/>
              <a:gd name="adj2" fmla="val 50000"/>
            </a:avLst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98FFEC03-B8A2-AB56-8581-36EF929AFD76}"/>
                  </a:ext>
                </a:extLst>
              </p:cNvPr>
              <p:cNvSpPr txBox="1"/>
              <p:nvPr/>
            </p:nvSpPr>
            <p:spPr>
              <a:xfrm>
                <a:off x="214656" y="4451895"/>
                <a:ext cx="236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98FFEC03-B8A2-AB56-8581-36EF929AF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56" y="4451895"/>
                <a:ext cx="236475" cy="276999"/>
              </a:xfrm>
              <a:prstGeom prst="rect">
                <a:avLst/>
              </a:prstGeom>
              <a:blipFill>
                <a:blip r:embed="rId13"/>
                <a:stretch>
                  <a:fillRect l="-20513" r="-20513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左大括号 75">
            <a:extLst>
              <a:ext uri="{FF2B5EF4-FFF2-40B4-BE49-F238E27FC236}">
                <a16:creationId xmlns:a16="http://schemas.microsoft.com/office/drawing/2014/main" id="{85999C0F-D543-436E-12E5-91B9668B26C5}"/>
              </a:ext>
            </a:extLst>
          </p:cNvPr>
          <p:cNvSpPr/>
          <p:nvPr/>
        </p:nvSpPr>
        <p:spPr>
          <a:xfrm rot="5400000">
            <a:off x="1671144" y="2628521"/>
            <a:ext cx="236484" cy="1918138"/>
          </a:xfrm>
          <a:prstGeom prst="leftBrace">
            <a:avLst>
              <a:gd name="adj1" fmla="val 70238"/>
              <a:gd name="adj2" fmla="val 50000"/>
            </a:avLst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43AA1F82-A3E9-DF32-7B8B-F68007D6E61C}"/>
                  </a:ext>
                </a:extLst>
              </p:cNvPr>
              <p:cNvSpPr txBox="1"/>
              <p:nvPr/>
            </p:nvSpPr>
            <p:spPr>
              <a:xfrm>
                <a:off x="1687947" y="3156686"/>
                <a:ext cx="202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43AA1F82-A3E9-DF32-7B8B-F68007D6E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947" y="3156686"/>
                <a:ext cx="202876" cy="276999"/>
              </a:xfrm>
              <a:prstGeom prst="rect">
                <a:avLst/>
              </a:prstGeom>
              <a:blipFill>
                <a:blip r:embed="rId14"/>
                <a:stretch>
                  <a:fillRect l="-27273" r="-24242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左大括号 77">
            <a:extLst>
              <a:ext uri="{FF2B5EF4-FFF2-40B4-BE49-F238E27FC236}">
                <a16:creationId xmlns:a16="http://schemas.microsoft.com/office/drawing/2014/main" id="{0664FEB0-1C06-5D2C-F7DC-D00F653853C7}"/>
              </a:ext>
            </a:extLst>
          </p:cNvPr>
          <p:cNvSpPr/>
          <p:nvPr/>
        </p:nvSpPr>
        <p:spPr>
          <a:xfrm flipH="1">
            <a:off x="5491157" y="3777156"/>
            <a:ext cx="244372" cy="1626476"/>
          </a:xfrm>
          <a:prstGeom prst="leftBrace">
            <a:avLst>
              <a:gd name="adj1" fmla="val 70238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左大括号 78">
            <a:extLst>
              <a:ext uri="{FF2B5EF4-FFF2-40B4-BE49-F238E27FC236}">
                <a16:creationId xmlns:a16="http://schemas.microsoft.com/office/drawing/2014/main" id="{72DD1820-3EFD-4126-D5AE-05904A958739}"/>
              </a:ext>
            </a:extLst>
          </p:cNvPr>
          <p:cNvSpPr/>
          <p:nvPr/>
        </p:nvSpPr>
        <p:spPr>
          <a:xfrm rot="5400000">
            <a:off x="4330261" y="2628521"/>
            <a:ext cx="236484" cy="1918138"/>
          </a:xfrm>
          <a:prstGeom prst="leftBrace">
            <a:avLst>
              <a:gd name="adj1" fmla="val 70238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4BC3B8E9-180D-A74E-7299-1DCEE562F501}"/>
                  </a:ext>
                </a:extLst>
              </p:cNvPr>
              <p:cNvSpPr txBox="1"/>
              <p:nvPr/>
            </p:nvSpPr>
            <p:spPr>
              <a:xfrm>
                <a:off x="4348825" y="3162162"/>
                <a:ext cx="236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4BC3B8E9-180D-A74E-7299-1DCEE562F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825" y="3162162"/>
                <a:ext cx="236475" cy="276999"/>
              </a:xfrm>
              <a:prstGeom prst="rect">
                <a:avLst/>
              </a:prstGeom>
              <a:blipFill>
                <a:blip r:embed="rId15"/>
                <a:stretch>
                  <a:fillRect l="-20513" r="-20513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097CD8F8-36EB-09D2-61FE-9CF61692600D}"/>
                  </a:ext>
                </a:extLst>
              </p:cNvPr>
              <p:cNvSpPr txBox="1"/>
              <p:nvPr/>
            </p:nvSpPr>
            <p:spPr>
              <a:xfrm>
                <a:off x="5820322" y="4433208"/>
                <a:ext cx="202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097CD8F8-36EB-09D2-61FE-9CF616926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322" y="4433208"/>
                <a:ext cx="202876" cy="276999"/>
              </a:xfrm>
              <a:prstGeom prst="rect">
                <a:avLst/>
              </a:prstGeom>
              <a:blipFill>
                <a:blip r:embed="rId16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文本框 81">
            <a:extLst>
              <a:ext uri="{FF2B5EF4-FFF2-40B4-BE49-F238E27FC236}">
                <a16:creationId xmlns:a16="http://schemas.microsoft.com/office/drawing/2014/main" id="{B17159D8-4240-34C2-9348-E54053429C3B}"/>
              </a:ext>
            </a:extLst>
          </p:cNvPr>
          <p:cNvSpPr txBox="1"/>
          <p:nvPr/>
        </p:nvSpPr>
        <p:spPr>
          <a:xfrm>
            <a:off x="1551179" y="3777156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b="1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17A9AD9E-8ED6-C181-43E4-6AB49346C754}"/>
              </a:ext>
            </a:extLst>
          </p:cNvPr>
          <p:cNvSpPr txBox="1"/>
          <p:nvPr/>
        </p:nvSpPr>
        <p:spPr>
          <a:xfrm>
            <a:off x="1551179" y="4849046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b="1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A765A70C-7C04-B892-6C07-431CBE29EA9D}"/>
              </a:ext>
            </a:extLst>
          </p:cNvPr>
          <p:cNvSpPr txBox="1"/>
          <p:nvPr/>
        </p:nvSpPr>
        <p:spPr>
          <a:xfrm>
            <a:off x="3499253" y="4398354"/>
            <a:ext cx="615553" cy="3840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sz="2800" b="1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7DBEE525-F5B4-3230-1A8A-3E6B980DD565}"/>
              </a:ext>
            </a:extLst>
          </p:cNvPr>
          <p:cNvSpPr txBox="1"/>
          <p:nvPr/>
        </p:nvSpPr>
        <p:spPr>
          <a:xfrm>
            <a:off x="4867025" y="4398354"/>
            <a:ext cx="615553" cy="3840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sz="2800" b="1" dirty="0"/>
          </a:p>
        </p:txBody>
      </p:sp>
      <p:sp>
        <p:nvSpPr>
          <p:cNvPr id="86" name="左大括号 85">
            <a:extLst>
              <a:ext uri="{FF2B5EF4-FFF2-40B4-BE49-F238E27FC236}">
                <a16:creationId xmlns:a16="http://schemas.microsoft.com/office/drawing/2014/main" id="{BEF8BB5D-8EC0-45D4-ECF2-654E1473CD4A}"/>
              </a:ext>
            </a:extLst>
          </p:cNvPr>
          <p:cNvSpPr/>
          <p:nvPr/>
        </p:nvSpPr>
        <p:spPr>
          <a:xfrm flipH="1">
            <a:off x="885586" y="4310622"/>
            <a:ext cx="149000" cy="471486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4CBD7388-886F-EA7D-5594-CD7103F226ED}"/>
                  </a:ext>
                </a:extLst>
              </p:cNvPr>
              <p:cNvSpPr txBox="1"/>
              <p:nvPr/>
            </p:nvSpPr>
            <p:spPr>
              <a:xfrm>
                <a:off x="1066334" y="4433208"/>
                <a:ext cx="15837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4CBD7388-886F-EA7D-5594-CD7103F22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334" y="4433208"/>
                <a:ext cx="158377" cy="246221"/>
              </a:xfrm>
              <a:prstGeom prst="rect">
                <a:avLst/>
              </a:prstGeom>
              <a:blipFill>
                <a:blip r:embed="rId17"/>
                <a:stretch>
                  <a:fillRect l="-15385" r="-1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121D5C76-CEE5-D7DF-AEFE-2C13E4D7CDF9}"/>
                  </a:ext>
                </a:extLst>
              </p:cNvPr>
              <p:cNvSpPr txBox="1"/>
              <p:nvPr/>
            </p:nvSpPr>
            <p:spPr>
              <a:xfrm>
                <a:off x="4575792" y="3918849"/>
                <a:ext cx="1724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121D5C76-CEE5-D7DF-AEFE-2C13E4D7C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792" y="3918849"/>
                <a:ext cx="172418" cy="246221"/>
              </a:xfrm>
              <a:prstGeom prst="rect">
                <a:avLst/>
              </a:prstGeom>
              <a:blipFill>
                <a:blip r:embed="rId18"/>
                <a:stretch>
                  <a:fillRect l="-25000" r="-25000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左大括号 88">
            <a:extLst>
              <a:ext uri="{FF2B5EF4-FFF2-40B4-BE49-F238E27FC236}">
                <a16:creationId xmlns:a16="http://schemas.microsoft.com/office/drawing/2014/main" id="{CBC92B3A-47C7-9902-7F62-924598FB5CBC}"/>
              </a:ext>
            </a:extLst>
          </p:cNvPr>
          <p:cNvSpPr/>
          <p:nvPr/>
        </p:nvSpPr>
        <p:spPr>
          <a:xfrm rot="5400000" flipH="1">
            <a:off x="4569773" y="3643046"/>
            <a:ext cx="153635" cy="497160"/>
          </a:xfrm>
          <a:prstGeom prst="leftBrace">
            <a:avLst>
              <a:gd name="adj1" fmla="val 70238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E552959B-FEE1-B5AD-0EFC-7A2BD13B32A3}"/>
              </a:ext>
            </a:extLst>
          </p:cNvPr>
          <p:cNvSpPr/>
          <p:nvPr/>
        </p:nvSpPr>
        <p:spPr>
          <a:xfrm>
            <a:off x="7103301" y="3777156"/>
            <a:ext cx="1918138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2733A1D6-0DD7-5776-521E-01E2729EDEE7}"/>
              </a:ext>
            </a:extLst>
          </p:cNvPr>
          <p:cNvSpPr/>
          <p:nvPr/>
        </p:nvSpPr>
        <p:spPr>
          <a:xfrm>
            <a:off x="7103301" y="4255376"/>
            <a:ext cx="1918138" cy="562303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C218F713-90F5-A1E2-CF98-C961F24BE357}"/>
              </a:ext>
            </a:extLst>
          </p:cNvPr>
          <p:cNvSpPr txBox="1"/>
          <p:nvPr/>
        </p:nvSpPr>
        <p:spPr>
          <a:xfrm>
            <a:off x="7824163" y="3777155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b="1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9EC98B63-FA42-FA5B-50CC-149A846B6F16}"/>
              </a:ext>
            </a:extLst>
          </p:cNvPr>
          <p:cNvSpPr txBox="1"/>
          <p:nvPr/>
        </p:nvSpPr>
        <p:spPr>
          <a:xfrm>
            <a:off x="7824163" y="4849045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b="1" dirty="0"/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D73668A3-4FAF-27DD-8619-9ACAE6F947E3}"/>
              </a:ext>
            </a:extLst>
          </p:cNvPr>
          <p:cNvSpPr/>
          <p:nvPr/>
        </p:nvSpPr>
        <p:spPr>
          <a:xfrm>
            <a:off x="7635420" y="4255376"/>
            <a:ext cx="476412" cy="562302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6981BECF-BD85-1922-7FA5-86FCDF18C22C}"/>
                  </a:ext>
                </a:extLst>
              </p:cNvPr>
              <p:cNvSpPr txBox="1"/>
              <p:nvPr/>
            </p:nvSpPr>
            <p:spPr>
              <a:xfrm>
                <a:off x="7043302" y="3156686"/>
                <a:ext cx="383631" cy="232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,&lt;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6981BECF-BD85-1922-7FA5-86FCDF18C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3302" y="3156686"/>
                <a:ext cx="383631" cy="232756"/>
              </a:xfrm>
              <a:prstGeom prst="rect">
                <a:avLst/>
              </a:prstGeom>
              <a:blipFill>
                <a:blip r:embed="rId19"/>
                <a:stretch>
                  <a:fillRect l="-9524" r="-6349" b="-23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59EE5A21-E9BF-7D99-F733-749398AAF91B}"/>
              </a:ext>
            </a:extLst>
          </p:cNvPr>
          <p:cNvSpPr/>
          <p:nvPr/>
        </p:nvSpPr>
        <p:spPr>
          <a:xfrm>
            <a:off x="8108819" y="4261349"/>
            <a:ext cx="476412" cy="562302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229EDD58-80A6-F0F7-1782-057872571580}"/>
                  </a:ext>
                </a:extLst>
              </p:cNvPr>
              <p:cNvSpPr txBox="1"/>
              <p:nvPr/>
            </p:nvSpPr>
            <p:spPr>
              <a:xfrm>
                <a:off x="8150274" y="4420167"/>
                <a:ext cx="457369" cy="232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229EDD58-80A6-F0F7-1782-057872571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274" y="4420167"/>
                <a:ext cx="457369" cy="232756"/>
              </a:xfrm>
              <a:prstGeom prst="rect">
                <a:avLst/>
              </a:prstGeom>
              <a:blipFill>
                <a:blip r:embed="rId20"/>
                <a:stretch>
                  <a:fillRect l="-8000" r="-1333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F1A9E12B-49F2-04C1-C73D-634694B24F3B}"/>
              </a:ext>
            </a:extLst>
          </p:cNvPr>
          <p:cNvSpPr/>
          <p:nvPr/>
        </p:nvSpPr>
        <p:spPr>
          <a:xfrm>
            <a:off x="3499254" y="3789210"/>
            <a:ext cx="843608" cy="1614422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2153367B-D03C-199E-FEDA-0BB6B5DD85EC}"/>
              </a:ext>
            </a:extLst>
          </p:cNvPr>
          <p:cNvSpPr/>
          <p:nvPr/>
        </p:nvSpPr>
        <p:spPr>
          <a:xfrm>
            <a:off x="7103299" y="4261349"/>
            <a:ext cx="1005519" cy="562302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左大括号 1">
            <a:extLst>
              <a:ext uri="{FF2B5EF4-FFF2-40B4-BE49-F238E27FC236}">
                <a16:creationId xmlns:a16="http://schemas.microsoft.com/office/drawing/2014/main" id="{1A0C0996-37C3-79D3-12E8-F1C2A664B795}"/>
              </a:ext>
            </a:extLst>
          </p:cNvPr>
          <p:cNvSpPr/>
          <p:nvPr/>
        </p:nvSpPr>
        <p:spPr>
          <a:xfrm rot="5400000" flipH="1">
            <a:off x="3707718" y="555006"/>
            <a:ext cx="153635" cy="497160"/>
          </a:xfrm>
          <a:prstGeom prst="leftBrace">
            <a:avLst>
              <a:gd name="adj1" fmla="val 70238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3ABA741-9E05-70D5-0395-B9DD6AEC4B3E}"/>
                  </a:ext>
                </a:extLst>
              </p:cNvPr>
              <p:cNvSpPr txBox="1"/>
              <p:nvPr/>
            </p:nvSpPr>
            <p:spPr>
              <a:xfrm>
                <a:off x="3659704" y="910591"/>
                <a:ext cx="26135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3ABA741-9E05-70D5-0395-B9DD6AEC4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704" y="910591"/>
                <a:ext cx="261354" cy="246221"/>
              </a:xfrm>
              <a:prstGeom prst="rect">
                <a:avLst/>
              </a:prstGeom>
              <a:blipFill>
                <a:blip r:embed="rId21"/>
                <a:stretch>
                  <a:fillRect l="-13953" b="-97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7668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48F5A-7A0C-FE07-FD2A-352E567BA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FA6162C-2EB0-3141-9886-CB9B3C8227C6}"/>
                  </a:ext>
                </a:extLst>
              </p:cNvPr>
              <p:cNvSpPr txBox="1"/>
              <p:nvPr/>
            </p:nvSpPr>
            <p:spPr>
              <a:xfrm>
                <a:off x="412446" y="2603820"/>
                <a:ext cx="4381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FA6162C-2EB0-3141-9886-CB9B3C822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46" y="2603820"/>
                <a:ext cx="438197" cy="369332"/>
              </a:xfrm>
              <a:prstGeom prst="rect">
                <a:avLst/>
              </a:prstGeom>
              <a:blipFill>
                <a:blip r:embed="rId2"/>
                <a:stretch>
                  <a:fillRect l="-15278" r="-2778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E8DC4B9-9A1A-BEEF-AE8A-043EFC46A38D}"/>
                  </a:ext>
                </a:extLst>
              </p:cNvPr>
              <p:cNvSpPr txBox="1"/>
              <p:nvPr/>
            </p:nvSpPr>
            <p:spPr>
              <a:xfrm>
                <a:off x="1898730" y="1102487"/>
                <a:ext cx="4115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E8DC4B9-9A1A-BEEF-AE8A-043EFC46A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730" y="1102487"/>
                <a:ext cx="411587" cy="369332"/>
              </a:xfrm>
              <a:prstGeom prst="rect">
                <a:avLst/>
              </a:prstGeom>
              <a:blipFill>
                <a:blip r:embed="rId3"/>
                <a:stretch>
                  <a:fillRect l="-16176" r="-5882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9459A09-4A7C-B3E3-9199-5F2B26DF13F3}"/>
              </a:ext>
            </a:extLst>
          </p:cNvPr>
          <p:cNvCxnSpPr>
            <a:cxnSpLocks/>
            <a:stCxn id="41" idx="3"/>
            <a:endCxn id="51" idx="1"/>
          </p:cNvCxnSpPr>
          <p:nvPr/>
        </p:nvCxnSpPr>
        <p:spPr>
          <a:xfrm flipV="1">
            <a:off x="849408" y="1305120"/>
            <a:ext cx="1016672" cy="1483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CE0D37B-5A8B-0199-E276-4E4252F73CC7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>
          <a:xfrm flipV="1">
            <a:off x="2355270" y="1305119"/>
            <a:ext cx="144376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FC0F71A-E2AF-9783-CFE0-527A5FE1440D}"/>
                  </a:ext>
                </a:extLst>
              </p:cNvPr>
              <p:cNvSpPr txBox="1"/>
              <p:nvPr/>
            </p:nvSpPr>
            <p:spPr>
              <a:xfrm>
                <a:off x="1923851" y="3989781"/>
                <a:ext cx="4283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FC0F71A-E2AF-9783-CFE0-527A5FE14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851" y="3989781"/>
                <a:ext cx="428322" cy="369332"/>
              </a:xfrm>
              <a:prstGeom prst="rect">
                <a:avLst/>
              </a:prstGeom>
              <a:blipFill>
                <a:blip r:embed="rId4"/>
                <a:stretch>
                  <a:fillRect l="-15714" r="-2857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EDFB72D-7D2A-6858-4B9D-FBF4D53C3FA3}"/>
                  </a:ext>
                </a:extLst>
              </p:cNvPr>
              <p:cNvSpPr txBox="1"/>
              <p:nvPr/>
            </p:nvSpPr>
            <p:spPr>
              <a:xfrm>
                <a:off x="3400680" y="3989781"/>
                <a:ext cx="1391599" cy="403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EDFB72D-7D2A-6858-4B9D-FBF4D53C3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680" y="3989781"/>
                <a:ext cx="1391599" cy="403124"/>
              </a:xfrm>
              <a:prstGeom prst="rect">
                <a:avLst/>
              </a:prstGeom>
              <a:blipFill>
                <a:blip r:embed="rId5"/>
                <a:stretch>
                  <a:fillRect l="-4386" b="-134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88294F2-9B2F-8312-6245-DEF7FB61CD82}"/>
                  </a:ext>
                </a:extLst>
              </p:cNvPr>
              <p:cNvSpPr txBox="1"/>
              <p:nvPr/>
            </p:nvSpPr>
            <p:spPr>
              <a:xfrm>
                <a:off x="3842678" y="1102486"/>
                <a:ext cx="3946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88294F2-9B2F-8312-6245-DEF7FB61C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678" y="1102486"/>
                <a:ext cx="394659" cy="369332"/>
              </a:xfrm>
              <a:prstGeom prst="rect">
                <a:avLst/>
              </a:prstGeom>
              <a:blipFill>
                <a:blip r:embed="rId6"/>
                <a:stretch>
                  <a:fillRect l="-16923" r="-4615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4EFBC8C-6B52-2B52-9B14-740C1139D1E0}"/>
                  </a:ext>
                </a:extLst>
              </p:cNvPr>
              <p:cNvSpPr txBox="1"/>
              <p:nvPr/>
            </p:nvSpPr>
            <p:spPr>
              <a:xfrm>
                <a:off x="5651682" y="261659"/>
                <a:ext cx="438773" cy="395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4EFBC8C-6B52-2B52-9B14-740C1139D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682" y="261659"/>
                <a:ext cx="438773" cy="395429"/>
              </a:xfrm>
              <a:prstGeom prst="rect">
                <a:avLst/>
              </a:prstGeom>
              <a:blipFill>
                <a:blip r:embed="rId7"/>
                <a:stretch>
                  <a:fillRect l="-15278" r="-8333" b="-2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913C01D0-6461-E717-9E17-EB39C511A584}"/>
                  </a:ext>
                </a:extLst>
              </p:cNvPr>
              <p:cNvSpPr txBox="1"/>
              <p:nvPr/>
            </p:nvSpPr>
            <p:spPr>
              <a:xfrm>
                <a:off x="5651682" y="1973167"/>
                <a:ext cx="4443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913C01D0-6461-E717-9E17-EB39C511A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682" y="1973167"/>
                <a:ext cx="444352" cy="369332"/>
              </a:xfrm>
              <a:prstGeom prst="rect">
                <a:avLst/>
              </a:prstGeom>
              <a:blipFill>
                <a:blip r:embed="rId8"/>
                <a:stretch>
                  <a:fillRect l="-15068" r="-2740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276ABB66-8C3B-A194-551D-463233521C3B}"/>
                  </a:ext>
                </a:extLst>
              </p:cNvPr>
              <p:cNvSpPr txBox="1"/>
              <p:nvPr/>
            </p:nvSpPr>
            <p:spPr>
              <a:xfrm>
                <a:off x="7220665" y="198535"/>
                <a:ext cx="1542282" cy="4358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276ABB66-8C3B-A194-551D-463233521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665" y="198535"/>
                <a:ext cx="1542282" cy="435889"/>
              </a:xfrm>
              <a:prstGeom prst="rect">
                <a:avLst/>
              </a:prstGeom>
              <a:blipFill>
                <a:blip r:embed="rId9"/>
                <a:stretch>
                  <a:fillRect l="-3953" b="-18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503DFD78-7FE5-B01D-64F8-E3875B2078ED}"/>
                  </a:ext>
                </a:extLst>
              </p:cNvPr>
              <p:cNvSpPr txBox="1"/>
              <p:nvPr/>
            </p:nvSpPr>
            <p:spPr>
              <a:xfrm>
                <a:off x="7243472" y="1987844"/>
                <a:ext cx="1551900" cy="4010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503DFD78-7FE5-B01D-64F8-E3875B207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3472" y="1987844"/>
                <a:ext cx="1551900" cy="401072"/>
              </a:xfrm>
              <a:prstGeom prst="rect">
                <a:avLst/>
              </a:prstGeom>
              <a:blipFill>
                <a:blip r:embed="rId10"/>
                <a:stretch>
                  <a:fillRect l="-3922"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7879ADDD-114C-4E59-A7EE-6C2D258CB8FE}"/>
                  </a:ext>
                </a:extLst>
              </p:cNvPr>
              <p:cNvSpPr txBox="1"/>
              <p:nvPr/>
            </p:nvSpPr>
            <p:spPr>
              <a:xfrm>
                <a:off x="11194813" y="2390547"/>
                <a:ext cx="4290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7879ADDD-114C-4E59-A7EE-6C2D258CB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4813" y="2390547"/>
                <a:ext cx="429028" cy="369332"/>
              </a:xfrm>
              <a:prstGeom prst="rect">
                <a:avLst/>
              </a:prstGeom>
              <a:blipFill>
                <a:blip r:embed="rId11"/>
                <a:stretch>
                  <a:fillRect l="-15493" r="-1408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F3FA6308-97D7-504E-14B5-F71A5395CB65}"/>
              </a:ext>
            </a:extLst>
          </p:cNvPr>
          <p:cNvSpPr/>
          <p:nvPr/>
        </p:nvSpPr>
        <p:spPr>
          <a:xfrm>
            <a:off x="411211" y="2555384"/>
            <a:ext cx="438197" cy="466203"/>
          </a:xfrm>
          <a:prstGeom prst="roundRect">
            <a:avLst>
              <a:gd name="adj" fmla="val 0"/>
            </a:avLst>
          </a:prstGeom>
          <a:solidFill>
            <a:srgbClr val="FFC000">
              <a:alpha val="1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3FF2B1C9-ED97-1CD2-F18D-537AC898DBBE}"/>
              </a:ext>
            </a:extLst>
          </p:cNvPr>
          <p:cNvSpPr/>
          <p:nvPr/>
        </p:nvSpPr>
        <p:spPr>
          <a:xfrm>
            <a:off x="3400681" y="3984593"/>
            <a:ext cx="668756" cy="500690"/>
          </a:xfrm>
          <a:prstGeom prst="roundRect">
            <a:avLst>
              <a:gd name="adj" fmla="val 0"/>
            </a:avLst>
          </a:prstGeom>
          <a:solidFill>
            <a:srgbClr val="FFC000">
              <a:alpha val="1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BAFDF578-28F4-10EB-B36D-DF0861FF422B}"/>
              </a:ext>
            </a:extLst>
          </p:cNvPr>
          <p:cNvSpPr/>
          <p:nvPr/>
        </p:nvSpPr>
        <p:spPr>
          <a:xfrm>
            <a:off x="7111809" y="179569"/>
            <a:ext cx="753201" cy="527319"/>
          </a:xfrm>
          <a:prstGeom prst="roundRect">
            <a:avLst>
              <a:gd name="adj" fmla="val 0"/>
            </a:avLst>
          </a:prstGeom>
          <a:solidFill>
            <a:srgbClr val="FFC000">
              <a:alpha val="1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D0522361-8748-6895-A7EB-7C932D714A69}"/>
              </a:ext>
            </a:extLst>
          </p:cNvPr>
          <p:cNvSpPr/>
          <p:nvPr/>
        </p:nvSpPr>
        <p:spPr>
          <a:xfrm>
            <a:off x="7157041" y="1956702"/>
            <a:ext cx="756789" cy="523749"/>
          </a:xfrm>
          <a:prstGeom prst="roundRect">
            <a:avLst>
              <a:gd name="adj" fmla="val 0"/>
            </a:avLst>
          </a:prstGeom>
          <a:solidFill>
            <a:srgbClr val="FFC000">
              <a:alpha val="1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98A5B4DC-8F9A-CBD1-60D6-970F182F53AB}"/>
              </a:ext>
            </a:extLst>
          </p:cNvPr>
          <p:cNvSpPr/>
          <p:nvPr/>
        </p:nvSpPr>
        <p:spPr>
          <a:xfrm>
            <a:off x="11090483" y="2339048"/>
            <a:ext cx="629803" cy="556554"/>
          </a:xfrm>
          <a:prstGeom prst="roundRect">
            <a:avLst>
              <a:gd name="adj" fmla="val 0"/>
            </a:avLst>
          </a:prstGeom>
          <a:solidFill>
            <a:srgbClr val="FFC000">
              <a:alpha val="1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0A42EEAA-7F74-2F88-B3B7-9938B5D44862}"/>
              </a:ext>
            </a:extLst>
          </p:cNvPr>
          <p:cNvSpPr/>
          <p:nvPr/>
        </p:nvSpPr>
        <p:spPr>
          <a:xfrm>
            <a:off x="1866081" y="3965051"/>
            <a:ext cx="493676" cy="500690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E7916779-9468-EEB3-BC1F-754DF6F08D4D}"/>
              </a:ext>
            </a:extLst>
          </p:cNvPr>
          <p:cNvSpPr/>
          <p:nvPr/>
        </p:nvSpPr>
        <p:spPr>
          <a:xfrm>
            <a:off x="1866080" y="1064025"/>
            <a:ext cx="489190" cy="482189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62B3F09A-0EBA-0530-827C-48F667D30148}"/>
              </a:ext>
            </a:extLst>
          </p:cNvPr>
          <p:cNvSpPr/>
          <p:nvPr/>
        </p:nvSpPr>
        <p:spPr>
          <a:xfrm>
            <a:off x="3799032" y="1064024"/>
            <a:ext cx="489190" cy="482189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E561E1CD-C833-DF3E-1A91-543D5CC476A0}"/>
              </a:ext>
            </a:extLst>
          </p:cNvPr>
          <p:cNvSpPr/>
          <p:nvPr/>
        </p:nvSpPr>
        <p:spPr>
          <a:xfrm>
            <a:off x="5511533" y="1934930"/>
            <a:ext cx="650391" cy="523749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5F074020-3FF8-0743-2FB7-BE9E806A7C97}"/>
              </a:ext>
            </a:extLst>
          </p:cNvPr>
          <p:cNvSpPr/>
          <p:nvPr/>
        </p:nvSpPr>
        <p:spPr>
          <a:xfrm>
            <a:off x="5511533" y="179569"/>
            <a:ext cx="650390" cy="527319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79471702-F10D-0724-370B-6271A3C538C0}"/>
              </a:ext>
            </a:extLst>
          </p:cNvPr>
          <p:cNvCxnSpPr>
            <a:cxnSpLocks/>
            <a:stCxn id="41" idx="3"/>
            <a:endCxn id="50" idx="1"/>
          </p:cNvCxnSpPr>
          <p:nvPr/>
        </p:nvCxnSpPr>
        <p:spPr>
          <a:xfrm>
            <a:off x="849408" y="2788486"/>
            <a:ext cx="1016673" cy="14269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55FA5B5-D85D-3A37-68B6-7D7F6CE1B2A1}"/>
              </a:ext>
            </a:extLst>
          </p:cNvPr>
          <p:cNvCxnSpPr>
            <a:cxnSpLocks/>
            <a:stCxn id="50" idx="3"/>
            <a:endCxn id="82" idx="1"/>
          </p:cNvCxnSpPr>
          <p:nvPr/>
        </p:nvCxnSpPr>
        <p:spPr>
          <a:xfrm>
            <a:off x="2359757" y="4215396"/>
            <a:ext cx="952933" cy="19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DAB05111-959F-270F-19D6-0C9E68C267A5}"/>
              </a:ext>
            </a:extLst>
          </p:cNvPr>
          <p:cNvCxnSpPr>
            <a:cxnSpLocks/>
            <a:stCxn id="52" idx="3"/>
            <a:endCxn id="54" idx="1"/>
          </p:cNvCxnSpPr>
          <p:nvPr/>
        </p:nvCxnSpPr>
        <p:spPr>
          <a:xfrm flipV="1">
            <a:off x="4288222" y="443229"/>
            <a:ext cx="1223311" cy="861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EFF64793-EEE2-920E-D5D9-8E3444185FB9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4288222" y="1305119"/>
            <a:ext cx="1223311" cy="8916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54F744DF-98EB-C4D5-39D4-8F1ED0A2D671}"/>
              </a:ext>
            </a:extLst>
          </p:cNvPr>
          <p:cNvCxnSpPr>
            <a:cxnSpLocks/>
            <a:stCxn id="53" idx="3"/>
            <a:endCxn id="87" idx="1"/>
          </p:cNvCxnSpPr>
          <p:nvPr/>
        </p:nvCxnSpPr>
        <p:spPr>
          <a:xfrm>
            <a:off x="6161924" y="2196805"/>
            <a:ext cx="924552" cy="150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4C51E39A-ACF0-F60C-5CEC-6A97D990F79F}"/>
              </a:ext>
            </a:extLst>
          </p:cNvPr>
          <p:cNvCxnSpPr>
            <a:cxnSpLocks/>
            <a:stCxn id="54" idx="3"/>
            <a:endCxn id="85" idx="1"/>
          </p:cNvCxnSpPr>
          <p:nvPr/>
        </p:nvCxnSpPr>
        <p:spPr>
          <a:xfrm flipV="1">
            <a:off x="6161923" y="433868"/>
            <a:ext cx="832626" cy="93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ED90157F-5979-13DD-135B-5E3452228181}"/>
              </a:ext>
            </a:extLst>
          </p:cNvPr>
          <p:cNvSpPr/>
          <p:nvPr/>
        </p:nvSpPr>
        <p:spPr>
          <a:xfrm>
            <a:off x="8039179" y="179569"/>
            <a:ext cx="727950" cy="527319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73C22D5A-0603-BA3E-25C0-9A35F61BAC42}"/>
              </a:ext>
            </a:extLst>
          </p:cNvPr>
          <p:cNvSpPr/>
          <p:nvPr/>
        </p:nvSpPr>
        <p:spPr>
          <a:xfrm>
            <a:off x="8073195" y="1956700"/>
            <a:ext cx="653489" cy="523749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14A213C0-9A7F-E51D-A872-C4BEAA9C8DA7}"/>
              </a:ext>
            </a:extLst>
          </p:cNvPr>
          <p:cNvSpPr/>
          <p:nvPr/>
        </p:nvSpPr>
        <p:spPr>
          <a:xfrm>
            <a:off x="4173767" y="3984591"/>
            <a:ext cx="595429" cy="500690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1E353397-A6D7-9DB3-394C-6D0DBFC69B93}"/>
              </a:ext>
            </a:extLst>
          </p:cNvPr>
          <p:cNvSpPr/>
          <p:nvPr/>
        </p:nvSpPr>
        <p:spPr>
          <a:xfrm>
            <a:off x="3312690" y="3940551"/>
            <a:ext cx="1566865" cy="589466"/>
          </a:xfrm>
          <a:prstGeom prst="roundRect">
            <a:avLst>
              <a:gd name="adj" fmla="val 0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6C944D82-765C-03A9-6126-4BDC69E1E532}"/>
              </a:ext>
            </a:extLst>
          </p:cNvPr>
          <p:cNvSpPr/>
          <p:nvPr/>
        </p:nvSpPr>
        <p:spPr>
          <a:xfrm>
            <a:off x="6994549" y="116111"/>
            <a:ext cx="1822890" cy="635514"/>
          </a:xfrm>
          <a:prstGeom prst="roundRect">
            <a:avLst>
              <a:gd name="adj" fmla="val 0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FAE458E1-FC2F-3562-AD79-71CEEC7DB152}"/>
              </a:ext>
            </a:extLst>
          </p:cNvPr>
          <p:cNvSpPr/>
          <p:nvPr/>
        </p:nvSpPr>
        <p:spPr>
          <a:xfrm>
            <a:off x="7086476" y="1894049"/>
            <a:ext cx="1730963" cy="635514"/>
          </a:xfrm>
          <a:prstGeom prst="roundRect">
            <a:avLst>
              <a:gd name="adj" fmla="val 0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52BA1879-BAC2-CD17-7EFE-F55E035B6DBD}"/>
              </a:ext>
            </a:extLst>
          </p:cNvPr>
          <p:cNvCxnSpPr>
            <a:cxnSpLocks/>
            <a:stCxn id="85" idx="3"/>
            <a:endCxn id="48" idx="1"/>
          </p:cNvCxnSpPr>
          <p:nvPr/>
        </p:nvCxnSpPr>
        <p:spPr>
          <a:xfrm>
            <a:off x="8817439" y="433868"/>
            <a:ext cx="2273044" cy="21834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8BD7F3D5-CEE6-79A6-C019-8D948C13D361}"/>
              </a:ext>
            </a:extLst>
          </p:cNvPr>
          <p:cNvCxnSpPr>
            <a:cxnSpLocks/>
            <a:stCxn id="82" idx="3"/>
            <a:endCxn id="48" idx="1"/>
          </p:cNvCxnSpPr>
          <p:nvPr/>
        </p:nvCxnSpPr>
        <p:spPr>
          <a:xfrm flipV="1">
            <a:off x="4879555" y="2617325"/>
            <a:ext cx="6210928" cy="16179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A506FE9F-E81D-C7D5-1A8A-7886ECAA1644}"/>
              </a:ext>
            </a:extLst>
          </p:cNvPr>
          <p:cNvCxnSpPr>
            <a:cxnSpLocks/>
            <a:stCxn id="87" idx="3"/>
            <a:endCxn id="48" idx="1"/>
          </p:cNvCxnSpPr>
          <p:nvPr/>
        </p:nvCxnSpPr>
        <p:spPr>
          <a:xfrm>
            <a:off x="8817439" y="2211806"/>
            <a:ext cx="2273044" cy="405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78DF7DA6-9DA3-C6CD-885B-8EDF68D66ABD}"/>
              </a:ext>
            </a:extLst>
          </p:cNvPr>
          <p:cNvSpPr/>
          <p:nvPr/>
        </p:nvSpPr>
        <p:spPr>
          <a:xfrm>
            <a:off x="1692775" y="5084440"/>
            <a:ext cx="433568" cy="459414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B245F2E1-57B0-0287-04AC-D824DAE02BBD}"/>
              </a:ext>
            </a:extLst>
          </p:cNvPr>
          <p:cNvSpPr txBox="1"/>
          <p:nvPr/>
        </p:nvSpPr>
        <p:spPr>
          <a:xfrm>
            <a:off x="2308695" y="5084440"/>
            <a:ext cx="2462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Intermediate node</a:t>
            </a:r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50C78714-5ADC-CC51-109D-B6D96724CA12}"/>
              </a:ext>
            </a:extLst>
          </p:cNvPr>
          <p:cNvSpPr/>
          <p:nvPr/>
        </p:nvSpPr>
        <p:spPr>
          <a:xfrm>
            <a:off x="7721499" y="5084439"/>
            <a:ext cx="433568" cy="459414"/>
          </a:xfrm>
          <a:prstGeom prst="roundRect">
            <a:avLst>
              <a:gd name="adj" fmla="val 0"/>
            </a:avLst>
          </a:prstGeom>
          <a:solidFill>
            <a:srgbClr val="FFC000">
              <a:alpha val="1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71A26E26-A51E-5B3A-9947-C4EA93870C97}"/>
              </a:ext>
            </a:extLst>
          </p:cNvPr>
          <p:cNvSpPr txBox="1"/>
          <p:nvPr/>
        </p:nvSpPr>
        <p:spPr>
          <a:xfrm>
            <a:off x="8362597" y="5084440"/>
            <a:ext cx="1335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leaf node</a:t>
            </a:r>
          </a:p>
        </p:txBody>
      </p:sp>
    </p:spTree>
    <p:extLst>
      <p:ext uri="{BB962C8B-B14F-4D97-AF65-F5344CB8AC3E}">
        <p14:creationId xmlns:p14="http://schemas.microsoft.com/office/powerpoint/2010/main" val="1838379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518AF14F-991C-F999-AC36-4864AE2FB35A}"/>
              </a:ext>
            </a:extLst>
          </p:cNvPr>
          <p:cNvSpPr/>
          <p:nvPr/>
        </p:nvSpPr>
        <p:spPr>
          <a:xfrm>
            <a:off x="1914488" y="4215124"/>
            <a:ext cx="2317824" cy="400111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176A10AF-2E30-A145-9C6A-41A4ED84E6F5}"/>
              </a:ext>
            </a:extLst>
          </p:cNvPr>
          <p:cNvSpPr/>
          <p:nvPr/>
        </p:nvSpPr>
        <p:spPr>
          <a:xfrm>
            <a:off x="1914487" y="5335546"/>
            <a:ext cx="2317825" cy="442355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016E941E-25AB-D82C-793A-FE67B18312DD}"/>
                  </a:ext>
                </a:extLst>
              </p:cNvPr>
              <p:cNvSpPr txBox="1"/>
              <p:nvPr/>
            </p:nvSpPr>
            <p:spPr>
              <a:xfrm>
                <a:off x="2573101" y="5335549"/>
                <a:ext cx="10005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AdaLN</m:t>
                      </m:r>
                    </m:oMath>
                  </m:oMathPara>
                </a14:m>
                <a:endParaRPr lang="zh-CN" altLang="en-US" sz="3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016E941E-25AB-D82C-793A-FE67B1831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101" y="5335549"/>
                <a:ext cx="1000595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B6C1C84-D7F4-9CF4-D74D-30BC7152CA02}"/>
              </a:ext>
            </a:extLst>
          </p:cNvPr>
          <p:cNvCxnSpPr>
            <a:cxnSpLocks/>
            <a:stCxn id="42" idx="0"/>
            <a:endCxn id="39" idx="2"/>
          </p:cNvCxnSpPr>
          <p:nvPr/>
        </p:nvCxnSpPr>
        <p:spPr>
          <a:xfrm flipH="1" flipV="1">
            <a:off x="3073400" y="5777901"/>
            <a:ext cx="2231" cy="70614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21F52FFC-7C20-52AC-3E5C-DFB5B1F194CB}"/>
                  </a:ext>
                </a:extLst>
              </p:cNvPr>
              <p:cNvSpPr txBox="1"/>
              <p:nvPr/>
            </p:nvSpPr>
            <p:spPr>
              <a:xfrm>
                <a:off x="2963421" y="6484050"/>
                <a:ext cx="2244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21F52FFC-7C20-52AC-3E5C-DFB5B1F19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421" y="6484050"/>
                <a:ext cx="224420" cy="276999"/>
              </a:xfrm>
              <a:prstGeom prst="rect">
                <a:avLst/>
              </a:prstGeom>
              <a:blipFill>
                <a:blip r:embed="rId3"/>
                <a:stretch>
                  <a:fillRect l="-21622" r="-21622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C41F4E0F-ED02-7458-4D31-B1C6838B45C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083218" y="3680488"/>
            <a:ext cx="933" cy="1836086"/>
          </a:xfrm>
          <a:prstGeom prst="curvedConnector3">
            <a:avLst>
              <a:gd name="adj1" fmla="val -35913719"/>
            </a:avLst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38D2F63F-0D93-4BA1-3E5C-FD1D4E46387D}"/>
              </a:ext>
            </a:extLst>
          </p:cNvPr>
          <p:cNvGrpSpPr/>
          <p:nvPr/>
        </p:nvGrpSpPr>
        <p:grpSpPr>
          <a:xfrm>
            <a:off x="2959851" y="3593073"/>
            <a:ext cx="230191" cy="256775"/>
            <a:chOff x="5281075" y="4315800"/>
            <a:chExt cx="360000" cy="363969"/>
          </a:xfrm>
        </p:grpSpPr>
        <p:sp>
          <p:nvSpPr>
            <p:cNvPr id="45" name="加号 44">
              <a:extLst>
                <a:ext uri="{FF2B5EF4-FFF2-40B4-BE49-F238E27FC236}">
                  <a16:creationId xmlns:a16="http://schemas.microsoft.com/office/drawing/2014/main" id="{D7C4B634-EBF7-711A-D0C5-C6AC2C8CFC23}"/>
                </a:ext>
              </a:extLst>
            </p:cNvPr>
            <p:cNvSpPr/>
            <p:nvPr/>
          </p:nvSpPr>
          <p:spPr>
            <a:xfrm>
              <a:off x="5281075" y="4319769"/>
              <a:ext cx="360000" cy="360000"/>
            </a:xfrm>
            <a:prstGeom prst="mathPlus">
              <a:avLst>
                <a:gd name="adj1" fmla="val 12933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FBBBF5E7-7074-2901-7A42-B4815459B5F7}"/>
                </a:ext>
              </a:extLst>
            </p:cNvPr>
            <p:cNvSpPr/>
            <p:nvPr/>
          </p:nvSpPr>
          <p:spPr>
            <a:xfrm>
              <a:off x="5281075" y="431580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100157A2-E70F-854B-63ED-3CFC1C5FC770}"/>
              </a:ext>
            </a:extLst>
          </p:cNvPr>
          <p:cNvCxnSpPr>
            <a:cxnSpLocks/>
            <a:stCxn id="38" idx="0"/>
            <a:endCxn id="46" idx="4"/>
          </p:cNvCxnSpPr>
          <p:nvPr/>
        </p:nvCxnSpPr>
        <p:spPr>
          <a:xfrm flipV="1">
            <a:off x="3073400" y="3847048"/>
            <a:ext cx="1547" cy="36807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7577A427-D026-B0FE-56FE-5C935BC9DDA9}"/>
              </a:ext>
            </a:extLst>
          </p:cNvPr>
          <p:cNvCxnSpPr>
            <a:cxnSpLocks/>
            <a:stCxn id="39" idx="0"/>
            <a:endCxn id="38" idx="2"/>
          </p:cNvCxnSpPr>
          <p:nvPr/>
        </p:nvCxnSpPr>
        <p:spPr>
          <a:xfrm flipV="1">
            <a:off x="3073400" y="4615235"/>
            <a:ext cx="0" cy="72031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C389E1E3-CD9A-AF41-01E7-560BAC7CDF91}"/>
              </a:ext>
            </a:extLst>
          </p:cNvPr>
          <p:cNvSpPr/>
          <p:nvPr/>
        </p:nvSpPr>
        <p:spPr>
          <a:xfrm>
            <a:off x="3009577" y="6042406"/>
            <a:ext cx="159445" cy="1594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5488B9C8-A68D-1A28-0FA2-D07A8955D08A}"/>
              </a:ext>
            </a:extLst>
          </p:cNvPr>
          <p:cNvCxnSpPr>
            <a:cxnSpLocks/>
            <a:stCxn id="49" idx="6"/>
            <a:endCxn id="46" idx="6"/>
          </p:cNvCxnSpPr>
          <p:nvPr/>
        </p:nvCxnSpPr>
        <p:spPr>
          <a:xfrm flipV="1">
            <a:off x="3169022" y="3720061"/>
            <a:ext cx="21020" cy="2402068"/>
          </a:xfrm>
          <a:prstGeom prst="bentConnector3">
            <a:avLst>
              <a:gd name="adj1" fmla="val 831277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9715FA5-5941-79FA-2320-82C6750CB997}"/>
              </a:ext>
            </a:extLst>
          </p:cNvPr>
          <p:cNvCxnSpPr>
            <a:cxnSpLocks/>
          </p:cNvCxnSpPr>
          <p:nvPr/>
        </p:nvCxnSpPr>
        <p:spPr>
          <a:xfrm flipV="1">
            <a:off x="3052486" y="371395"/>
            <a:ext cx="0" cy="36922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8328DE5B-1D6D-27DF-91A9-D4AD89BB3C68}"/>
                  </a:ext>
                </a:extLst>
              </p:cNvPr>
              <p:cNvSpPr txBox="1"/>
              <p:nvPr/>
            </p:nvSpPr>
            <p:spPr>
              <a:xfrm>
                <a:off x="2673288" y="4199235"/>
                <a:ext cx="8002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MHA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8328DE5B-1D6D-27DF-91A9-D4AD89BB3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288" y="4199235"/>
                <a:ext cx="800219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D9F34C4A-C54E-557A-5379-0278E6C592D8}"/>
              </a:ext>
            </a:extLst>
          </p:cNvPr>
          <p:cNvSpPr/>
          <p:nvPr/>
        </p:nvSpPr>
        <p:spPr>
          <a:xfrm>
            <a:off x="1904963" y="1380899"/>
            <a:ext cx="2317824" cy="442354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0F488E6F-E993-A2C4-91C2-0FEEFA02A38F}"/>
              </a:ext>
            </a:extLst>
          </p:cNvPr>
          <p:cNvSpPr/>
          <p:nvPr/>
        </p:nvSpPr>
        <p:spPr>
          <a:xfrm>
            <a:off x="1904962" y="2513089"/>
            <a:ext cx="2317825" cy="442353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B029A801-E03A-7934-4D91-90EE5B1D1212}"/>
                  </a:ext>
                </a:extLst>
              </p:cNvPr>
              <p:cNvSpPr txBox="1"/>
              <p:nvPr/>
            </p:nvSpPr>
            <p:spPr>
              <a:xfrm>
                <a:off x="2563576" y="2513090"/>
                <a:ext cx="10005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AdaLN</m:t>
                      </m:r>
                    </m:oMath>
                  </m:oMathPara>
                </a14:m>
                <a:endParaRPr lang="zh-CN" altLang="en-US" sz="3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B029A801-E03A-7934-4D91-90EE5B1D1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576" y="2513090"/>
                <a:ext cx="1000595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B5F3DAD7-A3FE-2650-4687-3FC0A6D022B8}"/>
              </a:ext>
            </a:extLst>
          </p:cNvPr>
          <p:cNvCxnSpPr>
            <a:cxnSpLocks/>
            <a:stCxn id="46" idx="0"/>
            <a:endCxn id="95" idx="2"/>
          </p:cNvCxnSpPr>
          <p:nvPr/>
        </p:nvCxnSpPr>
        <p:spPr>
          <a:xfrm flipH="1" flipV="1">
            <a:off x="3063875" y="2955442"/>
            <a:ext cx="11072" cy="63763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06B896C2-0F80-69F5-80C5-5E25612A7BDF}"/>
              </a:ext>
            </a:extLst>
          </p:cNvPr>
          <p:cNvGrpSpPr/>
          <p:nvPr/>
        </p:nvGrpSpPr>
        <p:grpSpPr>
          <a:xfrm>
            <a:off x="2950349" y="740468"/>
            <a:ext cx="212834" cy="268820"/>
            <a:chOff x="5281075" y="4315800"/>
            <a:chExt cx="360000" cy="363969"/>
          </a:xfrm>
        </p:grpSpPr>
        <p:sp>
          <p:nvSpPr>
            <p:cNvPr id="101" name="加号 100">
              <a:extLst>
                <a:ext uri="{FF2B5EF4-FFF2-40B4-BE49-F238E27FC236}">
                  <a16:creationId xmlns:a16="http://schemas.microsoft.com/office/drawing/2014/main" id="{78BDE8FD-4313-7B2F-CCDB-774FEF018299}"/>
                </a:ext>
              </a:extLst>
            </p:cNvPr>
            <p:cNvSpPr/>
            <p:nvPr/>
          </p:nvSpPr>
          <p:spPr>
            <a:xfrm>
              <a:off x="5281075" y="4319769"/>
              <a:ext cx="360000" cy="360000"/>
            </a:xfrm>
            <a:prstGeom prst="mathPlus">
              <a:avLst>
                <a:gd name="adj1" fmla="val 12933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25135EDF-2C1F-2804-63F7-63E7FF798E8E}"/>
                </a:ext>
              </a:extLst>
            </p:cNvPr>
            <p:cNvSpPr/>
            <p:nvPr/>
          </p:nvSpPr>
          <p:spPr>
            <a:xfrm>
              <a:off x="5281075" y="431580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8B4D0887-BC26-C840-0F06-F2C1417319DD}"/>
              </a:ext>
            </a:extLst>
          </p:cNvPr>
          <p:cNvCxnSpPr>
            <a:cxnSpLocks/>
            <a:stCxn id="94" idx="0"/>
            <a:endCxn id="102" idx="4"/>
          </p:cNvCxnSpPr>
          <p:nvPr/>
        </p:nvCxnSpPr>
        <p:spPr>
          <a:xfrm flipH="1" flipV="1">
            <a:off x="3056766" y="1006357"/>
            <a:ext cx="7109" cy="37454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3D451F0D-81A2-174A-DB8C-FC71FBD78247}"/>
              </a:ext>
            </a:extLst>
          </p:cNvPr>
          <p:cNvCxnSpPr>
            <a:cxnSpLocks/>
            <a:stCxn id="95" idx="0"/>
            <a:endCxn id="94" idx="2"/>
          </p:cNvCxnSpPr>
          <p:nvPr/>
        </p:nvCxnSpPr>
        <p:spPr>
          <a:xfrm flipV="1">
            <a:off x="3063875" y="1823253"/>
            <a:ext cx="0" cy="68983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椭圆 104">
            <a:extLst>
              <a:ext uri="{FF2B5EF4-FFF2-40B4-BE49-F238E27FC236}">
                <a16:creationId xmlns:a16="http://schemas.microsoft.com/office/drawing/2014/main" id="{45583C89-D0C2-F46B-88A9-FEBF4F9ACAD1}"/>
              </a:ext>
            </a:extLst>
          </p:cNvPr>
          <p:cNvSpPr/>
          <p:nvPr/>
        </p:nvSpPr>
        <p:spPr>
          <a:xfrm>
            <a:off x="2994411" y="3262980"/>
            <a:ext cx="159445" cy="1594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2EE5A9F2-C333-D6EE-1A09-E9364889863F}"/>
              </a:ext>
            </a:extLst>
          </p:cNvPr>
          <p:cNvCxnSpPr>
            <a:cxnSpLocks/>
            <a:stCxn id="105" idx="6"/>
            <a:endCxn id="102" idx="6"/>
          </p:cNvCxnSpPr>
          <p:nvPr/>
        </p:nvCxnSpPr>
        <p:spPr>
          <a:xfrm flipV="1">
            <a:off x="3153856" y="873413"/>
            <a:ext cx="9327" cy="2469290"/>
          </a:xfrm>
          <a:prstGeom prst="bentConnector3">
            <a:avLst>
              <a:gd name="adj1" fmla="val 1883426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18639DE0-2063-87BA-A77B-C3862CAD662B}"/>
                  </a:ext>
                </a:extLst>
              </p:cNvPr>
              <p:cNvSpPr txBox="1"/>
              <p:nvPr/>
            </p:nvSpPr>
            <p:spPr>
              <a:xfrm>
                <a:off x="2663763" y="1407252"/>
                <a:ext cx="7056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FFN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18639DE0-2063-87BA-A77B-C3862CAD6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763" y="1407252"/>
                <a:ext cx="705642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2AA6386B-3E1F-36F7-FB75-107FDF9834E8}"/>
                  </a:ext>
                </a:extLst>
              </p:cNvPr>
              <p:cNvSpPr txBox="1"/>
              <p:nvPr/>
            </p:nvSpPr>
            <p:spPr>
              <a:xfrm>
                <a:off x="2966092" y="56365"/>
                <a:ext cx="209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2AA6386B-3E1F-36F7-FB75-107FDF983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092" y="56365"/>
                <a:ext cx="209994" cy="276999"/>
              </a:xfrm>
              <a:prstGeom prst="rect">
                <a:avLst/>
              </a:prstGeom>
              <a:blipFill>
                <a:blip r:embed="rId7"/>
                <a:stretch>
                  <a:fillRect l="-26471" r="-23529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7279F899-9B53-6D5D-8883-EB73A23DD990}"/>
                  </a:ext>
                </a:extLst>
              </p:cNvPr>
              <p:cNvSpPr txBox="1"/>
              <p:nvPr/>
            </p:nvSpPr>
            <p:spPr>
              <a:xfrm>
                <a:off x="6178550" y="6503941"/>
                <a:ext cx="31482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b="1" dirty="0"/>
                  <a:t>I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𝐧𝐩𝐮𝐭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𝐭𝐞𝐧𝐬𝐨𝐫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 512∗512∗128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7279F899-9B53-6D5D-8883-EB73A23DD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8550" y="6503941"/>
                <a:ext cx="3148298" cy="276999"/>
              </a:xfrm>
              <a:prstGeom prst="rect">
                <a:avLst/>
              </a:prstGeom>
              <a:blipFill>
                <a:blip r:embed="rId8"/>
                <a:stretch>
                  <a:fillRect l="-4651" t="-28889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0022BF56-44E1-D6BD-B961-043F7C45386C}"/>
                  </a:ext>
                </a:extLst>
              </p:cNvPr>
              <p:cNvSpPr txBox="1"/>
              <p:nvPr/>
            </p:nvSpPr>
            <p:spPr>
              <a:xfrm>
                <a:off x="7651894" y="3811487"/>
                <a:ext cx="7694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head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:8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0022BF56-44E1-D6BD-B961-043F7C453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894" y="3811487"/>
                <a:ext cx="769441" cy="276999"/>
              </a:xfrm>
              <a:prstGeom prst="rect">
                <a:avLst/>
              </a:prstGeom>
              <a:blipFill>
                <a:blip r:embed="rId9"/>
                <a:stretch>
                  <a:fillRect l="-6349" r="-7143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6109505D-82DA-9E69-E034-2C747772BC7A}"/>
                  </a:ext>
                </a:extLst>
              </p:cNvPr>
              <p:cNvSpPr txBox="1"/>
              <p:nvPr/>
            </p:nvSpPr>
            <p:spPr>
              <a:xfrm>
                <a:off x="7659665" y="4398075"/>
                <a:ext cx="13336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head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dim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:16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6109505D-82DA-9E69-E034-2C747772B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665" y="4398075"/>
                <a:ext cx="1333698" cy="276999"/>
              </a:xfrm>
              <a:prstGeom prst="rect">
                <a:avLst/>
              </a:prstGeom>
              <a:blipFill>
                <a:blip r:embed="rId10"/>
                <a:stretch>
                  <a:fillRect l="-3670" r="-3670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DD72F48D-F9E9-F6A9-FF48-8EAB8E821042}"/>
                  </a:ext>
                </a:extLst>
              </p:cNvPr>
              <p:cNvSpPr txBox="1"/>
              <p:nvPr/>
            </p:nvSpPr>
            <p:spPr>
              <a:xfrm>
                <a:off x="7633130" y="4912924"/>
                <a:ext cx="2397964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Q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128∗128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DD72F48D-F9E9-F6A9-FF48-8EAB8E821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3130" y="4912924"/>
                <a:ext cx="2397964" cy="310598"/>
              </a:xfrm>
              <a:prstGeom prst="rect">
                <a:avLst/>
              </a:prstGeom>
              <a:blipFill>
                <a:blip r:embed="rId11"/>
                <a:stretch>
                  <a:fillRect l="-508" b="-21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D2051A0C-F469-1165-CEC7-1DD5256653FA}"/>
                  </a:ext>
                </a:extLst>
              </p:cNvPr>
              <p:cNvSpPr txBox="1"/>
              <p:nvPr/>
            </p:nvSpPr>
            <p:spPr>
              <a:xfrm>
                <a:off x="6922911" y="911706"/>
                <a:ext cx="17215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hidden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dim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:512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D2051A0C-F469-1165-CEC7-1DD525665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911" y="911706"/>
                <a:ext cx="1721561" cy="276999"/>
              </a:xfrm>
              <a:prstGeom prst="rect">
                <a:avLst/>
              </a:prstGeom>
              <a:blipFill>
                <a:blip r:embed="rId12"/>
                <a:stretch>
                  <a:fillRect l="-1064" r="-1418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CFA5DD1A-4DB2-7E86-9F93-4E996E7BB500}"/>
                  </a:ext>
                </a:extLst>
              </p:cNvPr>
              <p:cNvSpPr txBox="1"/>
              <p:nvPr/>
            </p:nvSpPr>
            <p:spPr>
              <a:xfrm>
                <a:off x="6960854" y="1521364"/>
                <a:ext cx="1525867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128∗512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CFA5DD1A-4DB2-7E86-9F93-4E996E7BB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854" y="1521364"/>
                <a:ext cx="1525867" cy="280077"/>
              </a:xfrm>
              <a:prstGeom prst="rect">
                <a:avLst/>
              </a:prstGeom>
              <a:blipFill>
                <a:blip r:embed="rId13"/>
                <a:stretch>
                  <a:fillRect l="-3200" t="-2174" r="-800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DFD2CE48-60D0-4316-4BB5-42E16AD2BFFE}"/>
                  </a:ext>
                </a:extLst>
              </p:cNvPr>
              <p:cNvSpPr txBox="1"/>
              <p:nvPr/>
            </p:nvSpPr>
            <p:spPr>
              <a:xfrm>
                <a:off x="6973711" y="2073621"/>
                <a:ext cx="1536126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512∗128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DFD2CE48-60D0-4316-4BB5-42E16AD2B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711" y="2073621"/>
                <a:ext cx="1536126" cy="280077"/>
              </a:xfrm>
              <a:prstGeom prst="rect">
                <a:avLst/>
              </a:prstGeom>
              <a:blipFill>
                <a:blip r:embed="rId14"/>
                <a:stretch>
                  <a:fillRect l="-3175" t="-2174" r="-794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A2DF72AA-A7B3-DF3B-498A-BA3C107AD6B7}"/>
                  </a:ext>
                </a:extLst>
              </p:cNvPr>
              <p:cNvSpPr txBox="1"/>
              <p:nvPr/>
            </p:nvSpPr>
            <p:spPr>
              <a:xfrm>
                <a:off x="6043910" y="4308152"/>
                <a:ext cx="11759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𝐀𝐭𝐭𝐞𝐧𝐭𝐢𝐨𝐧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A2DF72AA-A7B3-DF3B-498A-BA3C107AD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910" y="4308152"/>
                <a:ext cx="1175955" cy="369332"/>
              </a:xfrm>
              <a:prstGeom prst="rect">
                <a:avLst/>
              </a:prstGeom>
              <a:blipFill>
                <a:blip r:embed="rId15"/>
                <a:stretch>
                  <a:fillRect r="-3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左大括号 135">
            <a:extLst>
              <a:ext uri="{FF2B5EF4-FFF2-40B4-BE49-F238E27FC236}">
                <a16:creationId xmlns:a16="http://schemas.microsoft.com/office/drawing/2014/main" id="{0519572C-46F2-2439-21BD-EEE4EB64438F}"/>
              </a:ext>
            </a:extLst>
          </p:cNvPr>
          <p:cNvSpPr/>
          <p:nvPr/>
        </p:nvSpPr>
        <p:spPr>
          <a:xfrm>
            <a:off x="7292780" y="3917412"/>
            <a:ext cx="267435" cy="1150811"/>
          </a:xfrm>
          <a:prstGeom prst="leftBrace">
            <a:avLst>
              <a:gd name="adj1" fmla="val 46003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9648E9DE-EE6B-42D7-C71E-0A201BCD4081}"/>
                  </a:ext>
                </a:extLst>
              </p:cNvPr>
              <p:cNvSpPr txBox="1"/>
              <p:nvPr/>
            </p:nvSpPr>
            <p:spPr>
              <a:xfrm>
                <a:off x="5713808" y="1453921"/>
                <a:ext cx="11759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𝐅𝐅𝐍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9648E9DE-EE6B-42D7-C71E-0A201BCD4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808" y="1453921"/>
                <a:ext cx="117595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左大括号 137">
            <a:extLst>
              <a:ext uri="{FF2B5EF4-FFF2-40B4-BE49-F238E27FC236}">
                <a16:creationId xmlns:a16="http://schemas.microsoft.com/office/drawing/2014/main" id="{89F1E8ED-2040-12EC-1982-D93AA54BC034}"/>
              </a:ext>
            </a:extLst>
          </p:cNvPr>
          <p:cNvSpPr/>
          <p:nvPr/>
        </p:nvSpPr>
        <p:spPr>
          <a:xfrm>
            <a:off x="6632626" y="1063181"/>
            <a:ext cx="267435" cy="1150811"/>
          </a:xfrm>
          <a:prstGeom prst="leftBrace">
            <a:avLst>
              <a:gd name="adj1" fmla="val 46003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BEE8112-28BC-27AC-46A1-0C3112A313BA}"/>
                  </a:ext>
                </a:extLst>
              </p:cNvPr>
              <p:cNvSpPr txBox="1"/>
              <p:nvPr/>
            </p:nvSpPr>
            <p:spPr>
              <a:xfrm>
                <a:off x="1904962" y="4631124"/>
                <a:ext cx="232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BEE8112-28BC-27AC-46A1-0C3112A31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962" y="4631124"/>
                <a:ext cx="232436" cy="276999"/>
              </a:xfrm>
              <a:prstGeom prst="rect">
                <a:avLst/>
              </a:prstGeom>
              <a:blipFill>
                <a:blip r:embed="rId17"/>
                <a:stretch>
                  <a:fillRect l="-30769" r="-28205" b="-3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FA60061-B0AC-0AC1-32B9-65CE4948779B}"/>
                  </a:ext>
                </a:extLst>
              </p:cNvPr>
              <p:cNvSpPr txBox="1"/>
              <p:nvPr/>
            </p:nvSpPr>
            <p:spPr>
              <a:xfrm>
                <a:off x="2836210" y="4635925"/>
                <a:ext cx="2404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FA60061-B0AC-0AC1-32B9-65CE49487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210" y="4635925"/>
                <a:ext cx="240450" cy="276999"/>
              </a:xfrm>
              <a:prstGeom prst="rect">
                <a:avLst/>
              </a:prstGeom>
              <a:blipFill>
                <a:blip r:embed="rId18"/>
                <a:stretch>
                  <a:fillRect l="-20000" r="-20000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2E00A71-70CC-44D5-516E-DD450737892E}"/>
                  </a:ext>
                </a:extLst>
              </p:cNvPr>
              <p:cNvSpPr txBox="1"/>
              <p:nvPr/>
            </p:nvSpPr>
            <p:spPr>
              <a:xfrm>
                <a:off x="4006088" y="4638616"/>
                <a:ext cx="2131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2E00A71-70CC-44D5-516E-DD4507378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088" y="4638616"/>
                <a:ext cx="213199" cy="276999"/>
              </a:xfrm>
              <a:prstGeom prst="rect">
                <a:avLst/>
              </a:prstGeom>
              <a:blipFill>
                <a:blip r:embed="rId19"/>
                <a:stretch>
                  <a:fillRect l="-22857" r="-25714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0B09DFC-1DBF-D70E-9530-501C5B5D484A}"/>
                  </a:ext>
                </a:extLst>
              </p:cNvPr>
              <p:cNvSpPr txBox="1"/>
              <p:nvPr/>
            </p:nvSpPr>
            <p:spPr>
              <a:xfrm>
                <a:off x="3119664" y="3858403"/>
                <a:ext cx="232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0B09DFC-1DBF-D70E-9530-501C5B5D4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664" y="3858403"/>
                <a:ext cx="232436" cy="276999"/>
              </a:xfrm>
              <a:prstGeom prst="rect">
                <a:avLst/>
              </a:prstGeom>
              <a:blipFill>
                <a:blip r:embed="rId20"/>
                <a:stretch>
                  <a:fillRect l="-23684" r="-21053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B72D4A7-D267-139F-BC5B-2E84BC28651A}"/>
                  </a:ext>
                </a:extLst>
              </p:cNvPr>
              <p:cNvSpPr txBox="1"/>
              <p:nvPr/>
            </p:nvSpPr>
            <p:spPr>
              <a:xfrm>
                <a:off x="2709963" y="3375373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𝒁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B72D4A7-D267-139F-BC5B-2E84BC286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963" y="3375373"/>
                <a:ext cx="209993" cy="276999"/>
              </a:xfrm>
              <a:prstGeom prst="rect">
                <a:avLst/>
              </a:prstGeom>
              <a:blipFill>
                <a:blip r:embed="rId21"/>
                <a:stretch>
                  <a:fillRect l="-26471" r="-23529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521D3AC-BD6D-92AD-9B50-7D8913345A2C}"/>
                  </a:ext>
                </a:extLst>
              </p:cNvPr>
              <p:cNvSpPr txBox="1"/>
              <p:nvPr/>
            </p:nvSpPr>
            <p:spPr>
              <a:xfrm>
                <a:off x="2740976" y="1100689"/>
                <a:ext cx="2452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521D3AC-BD6D-92AD-9B50-7D8913345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976" y="1100689"/>
                <a:ext cx="245260" cy="276999"/>
              </a:xfrm>
              <a:prstGeom prst="rect">
                <a:avLst/>
              </a:prstGeom>
              <a:blipFill>
                <a:blip r:embed="rId22"/>
                <a:stretch>
                  <a:fillRect l="-22500" r="-2000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9430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E4E9C8EC-1FD3-C73C-833C-8ADF769FB375}"/>
              </a:ext>
            </a:extLst>
          </p:cNvPr>
          <p:cNvSpPr/>
          <p:nvPr/>
        </p:nvSpPr>
        <p:spPr>
          <a:xfrm>
            <a:off x="1082566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9498FCE-A3A1-B7CA-95DA-FA6A00A1EE16}"/>
              </a:ext>
            </a:extLst>
          </p:cNvPr>
          <p:cNvSpPr/>
          <p:nvPr/>
        </p:nvSpPr>
        <p:spPr>
          <a:xfrm>
            <a:off x="1665890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74C7ADC-CEF1-040F-5131-B284F1CDF5E3}"/>
              </a:ext>
            </a:extLst>
          </p:cNvPr>
          <p:cNvSpPr/>
          <p:nvPr/>
        </p:nvSpPr>
        <p:spPr>
          <a:xfrm>
            <a:off x="2249214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E56618B-5808-7771-53C1-DDEA4DDAD514}"/>
              </a:ext>
            </a:extLst>
          </p:cNvPr>
          <p:cNvSpPr/>
          <p:nvPr/>
        </p:nvSpPr>
        <p:spPr>
          <a:xfrm>
            <a:off x="2832538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66EB0E7-D50F-5ADA-15D8-CAD73E5E9941}"/>
              </a:ext>
            </a:extLst>
          </p:cNvPr>
          <p:cNvSpPr/>
          <p:nvPr/>
        </p:nvSpPr>
        <p:spPr>
          <a:xfrm>
            <a:off x="3415862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21B6DD4-9A0A-B772-21A4-D0E1026138F0}"/>
              </a:ext>
            </a:extLst>
          </p:cNvPr>
          <p:cNvSpPr/>
          <p:nvPr/>
        </p:nvSpPr>
        <p:spPr>
          <a:xfrm>
            <a:off x="3999186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2727909-92A4-E990-AA42-6200676496EB}"/>
              </a:ext>
            </a:extLst>
          </p:cNvPr>
          <p:cNvSpPr/>
          <p:nvPr/>
        </p:nvSpPr>
        <p:spPr>
          <a:xfrm>
            <a:off x="4582510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9863196-6007-08D5-E5B8-BC3B7F2A90F8}"/>
              </a:ext>
            </a:extLst>
          </p:cNvPr>
          <p:cNvSpPr/>
          <p:nvPr/>
        </p:nvSpPr>
        <p:spPr>
          <a:xfrm>
            <a:off x="5165834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6BE4FB8-FE08-A6F0-7E37-B07CEFB9AFFD}"/>
              </a:ext>
            </a:extLst>
          </p:cNvPr>
          <p:cNvSpPr/>
          <p:nvPr/>
        </p:nvSpPr>
        <p:spPr>
          <a:xfrm>
            <a:off x="5749158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1D1F6FC-0793-BC1F-79DB-240C0D86FC71}"/>
              </a:ext>
            </a:extLst>
          </p:cNvPr>
          <p:cNvSpPr/>
          <p:nvPr/>
        </p:nvSpPr>
        <p:spPr>
          <a:xfrm>
            <a:off x="6332482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CE70D476-EE1D-4C31-1945-112934A7C0B0}"/>
              </a:ext>
            </a:extLst>
          </p:cNvPr>
          <p:cNvSpPr/>
          <p:nvPr/>
        </p:nvSpPr>
        <p:spPr>
          <a:xfrm>
            <a:off x="6915806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8DAE69F-9A41-35E1-8FD8-DB228DE0FB5A}"/>
              </a:ext>
            </a:extLst>
          </p:cNvPr>
          <p:cNvSpPr/>
          <p:nvPr/>
        </p:nvSpPr>
        <p:spPr>
          <a:xfrm>
            <a:off x="7499130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D0ED4B5B-61D2-7D6D-B08B-3F5FE6EABC5C}"/>
              </a:ext>
            </a:extLst>
          </p:cNvPr>
          <p:cNvSpPr/>
          <p:nvPr/>
        </p:nvSpPr>
        <p:spPr>
          <a:xfrm>
            <a:off x="8082454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23C5419F-912C-2B70-230A-B9C9B5401842}"/>
              </a:ext>
            </a:extLst>
          </p:cNvPr>
          <p:cNvSpPr/>
          <p:nvPr/>
        </p:nvSpPr>
        <p:spPr>
          <a:xfrm>
            <a:off x="8665778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EFABF9D0-042E-148F-6F62-647ABAE2B241}"/>
              </a:ext>
            </a:extLst>
          </p:cNvPr>
          <p:cNvSpPr/>
          <p:nvPr/>
        </p:nvSpPr>
        <p:spPr>
          <a:xfrm>
            <a:off x="9249102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D1586C82-F8EE-0A8F-43E3-00BAC3FC60D5}"/>
              </a:ext>
            </a:extLst>
          </p:cNvPr>
          <p:cNvSpPr/>
          <p:nvPr/>
        </p:nvSpPr>
        <p:spPr>
          <a:xfrm>
            <a:off x="9832426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ED9B388-A242-CD1F-6CFC-2E191850B0C5}"/>
              </a:ext>
            </a:extLst>
          </p:cNvPr>
          <p:cNvCxnSpPr>
            <a:cxnSpLocks/>
          </p:cNvCxnSpPr>
          <p:nvPr/>
        </p:nvCxnSpPr>
        <p:spPr>
          <a:xfrm>
            <a:off x="525516" y="1455683"/>
            <a:ext cx="10195035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4504FB2-1E97-A2E4-914C-6B382C93D11F}"/>
                  </a:ext>
                </a:extLst>
              </p:cNvPr>
              <p:cNvSpPr txBox="1"/>
              <p:nvPr/>
            </p:nvSpPr>
            <p:spPr>
              <a:xfrm>
                <a:off x="1116870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4504FB2-1E97-A2E4-914C-6B382C93D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870" y="2107325"/>
                <a:ext cx="304507" cy="276999"/>
              </a:xfrm>
              <a:prstGeom prst="rect">
                <a:avLst/>
              </a:prstGeom>
              <a:blipFill>
                <a:blip r:embed="rId2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4C70D0F-ECBF-EE10-905D-96CAE08642E1}"/>
                  </a:ext>
                </a:extLst>
              </p:cNvPr>
              <p:cNvSpPr txBox="1"/>
              <p:nvPr/>
            </p:nvSpPr>
            <p:spPr>
              <a:xfrm>
                <a:off x="1700194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4C70D0F-ECBF-EE10-905D-96CAE0864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194" y="2107325"/>
                <a:ext cx="304507" cy="276999"/>
              </a:xfrm>
              <a:prstGeom prst="rect">
                <a:avLst/>
              </a:prstGeom>
              <a:blipFill>
                <a:blip r:embed="rId3"/>
                <a:stretch>
                  <a:fillRect l="-18000" r="-4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395D92EC-D078-DFC2-5713-62355E8CCDCA}"/>
                  </a:ext>
                </a:extLst>
              </p:cNvPr>
              <p:cNvSpPr txBox="1"/>
              <p:nvPr/>
            </p:nvSpPr>
            <p:spPr>
              <a:xfrm>
                <a:off x="2291548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395D92EC-D078-DFC2-5713-62355E8CC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548" y="2107325"/>
                <a:ext cx="304507" cy="276999"/>
              </a:xfrm>
              <a:prstGeom prst="rect">
                <a:avLst/>
              </a:prstGeom>
              <a:blipFill>
                <a:blip r:embed="rId4"/>
                <a:stretch>
                  <a:fillRect l="-18000" r="-4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8E0277D-0A3C-7BC9-5409-387DC2A1A17B}"/>
                  </a:ext>
                </a:extLst>
              </p:cNvPr>
              <p:cNvSpPr txBox="1"/>
              <p:nvPr/>
            </p:nvSpPr>
            <p:spPr>
              <a:xfrm>
                <a:off x="2874872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8E0277D-0A3C-7BC9-5409-387DC2A1A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872" y="2107325"/>
                <a:ext cx="304507" cy="276999"/>
              </a:xfrm>
              <a:prstGeom prst="rect">
                <a:avLst/>
              </a:prstGeom>
              <a:blipFill>
                <a:blip r:embed="rId5"/>
                <a:stretch>
                  <a:fillRect l="-18000" r="-4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47791D3-ED04-9B7F-8F22-9DEEBFDFCFB7}"/>
                  </a:ext>
                </a:extLst>
              </p:cNvPr>
              <p:cNvSpPr txBox="1"/>
              <p:nvPr/>
            </p:nvSpPr>
            <p:spPr>
              <a:xfrm>
                <a:off x="3539504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47791D3-ED04-9B7F-8F22-9DEEBFDFC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504" y="2107325"/>
                <a:ext cx="304507" cy="276999"/>
              </a:xfrm>
              <a:prstGeom prst="rect">
                <a:avLst/>
              </a:prstGeom>
              <a:blipFill>
                <a:blip r:embed="rId6"/>
                <a:stretch>
                  <a:fillRect l="-18000" r="-6000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6667D6F4-C106-EE7D-8FAF-5386F9743ECB}"/>
                  </a:ext>
                </a:extLst>
              </p:cNvPr>
              <p:cNvSpPr txBox="1"/>
              <p:nvPr/>
            </p:nvSpPr>
            <p:spPr>
              <a:xfrm>
                <a:off x="4122828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6667D6F4-C106-EE7D-8FAF-5386F9743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828" y="2107325"/>
                <a:ext cx="304507" cy="276999"/>
              </a:xfrm>
              <a:prstGeom prst="rect">
                <a:avLst/>
              </a:prstGeom>
              <a:blipFill>
                <a:blip r:embed="rId7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7AE1465-0883-7D15-5E36-55D6BF658F24}"/>
                  </a:ext>
                </a:extLst>
              </p:cNvPr>
              <p:cNvSpPr txBox="1"/>
              <p:nvPr/>
            </p:nvSpPr>
            <p:spPr>
              <a:xfrm>
                <a:off x="4714182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7AE1465-0883-7D15-5E36-55D6BF658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182" y="2107325"/>
                <a:ext cx="304507" cy="276999"/>
              </a:xfrm>
              <a:prstGeom prst="rect">
                <a:avLst/>
              </a:prstGeom>
              <a:blipFill>
                <a:blip r:embed="rId8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B3656A7-08B8-1E9E-D2A2-13B15789FE6D}"/>
                  </a:ext>
                </a:extLst>
              </p:cNvPr>
              <p:cNvSpPr txBox="1"/>
              <p:nvPr/>
            </p:nvSpPr>
            <p:spPr>
              <a:xfrm>
                <a:off x="5297506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B3656A7-08B8-1E9E-D2A2-13B15789F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506" y="2107325"/>
                <a:ext cx="304507" cy="276999"/>
              </a:xfrm>
              <a:prstGeom prst="rect">
                <a:avLst/>
              </a:prstGeom>
              <a:blipFill>
                <a:blip r:embed="rId9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BFC895B-A80F-3C40-7758-14DEA588D41E}"/>
                  </a:ext>
                </a:extLst>
              </p:cNvPr>
              <p:cNvSpPr txBox="1"/>
              <p:nvPr/>
            </p:nvSpPr>
            <p:spPr>
              <a:xfrm>
                <a:off x="5773103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BFC895B-A80F-3C40-7758-14DEA588D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103" y="2107325"/>
                <a:ext cx="304507" cy="276999"/>
              </a:xfrm>
              <a:prstGeom prst="rect">
                <a:avLst/>
              </a:prstGeom>
              <a:blipFill>
                <a:blip r:embed="rId10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AC7CCE97-B802-641C-6E0B-C497F4A373A9}"/>
                  </a:ext>
                </a:extLst>
              </p:cNvPr>
              <p:cNvSpPr txBox="1"/>
              <p:nvPr/>
            </p:nvSpPr>
            <p:spPr>
              <a:xfrm>
                <a:off x="6356427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AC7CCE97-B802-641C-6E0B-C497F4A37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427" y="2107325"/>
                <a:ext cx="405496" cy="276999"/>
              </a:xfrm>
              <a:prstGeom prst="rect">
                <a:avLst/>
              </a:prstGeom>
              <a:blipFill>
                <a:blip r:embed="rId11"/>
                <a:stretch>
                  <a:fillRect l="-13636" r="-303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7C4CE2C-B462-CB97-DF20-26EDCC444820}"/>
                  </a:ext>
                </a:extLst>
              </p:cNvPr>
              <p:cNvSpPr txBox="1"/>
              <p:nvPr/>
            </p:nvSpPr>
            <p:spPr>
              <a:xfrm>
                <a:off x="6947781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7C4CE2C-B462-CB97-DF20-26EDCC444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781" y="2107325"/>
                <a:ext cx="405496" cy="276999"/>
              </a:xfrm>
              <a:prstGeom prst="rect">
                <a:avLst/>
              </a:prstGeom>
              <a:blipFill>
                <a:blip r:embed="rId12"/>
                <a:stretch>
                  <a:fillRect l="-13636" r="-303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865E825D-D438-CE2B-78E5-E6BAEC2F1A2A}"/>
                  </a:ext>
                </a:extLst>
              </p:cNvPr>
              <p:cNvSpPr txBox="1"/>
              <p:nvPr/>
            </p:nvSpPr>
            <p:spPr>
              <a:xfrm>
                <a:off x="7531105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865E825D-D438-CE2B-78E5-E6BAEC2F1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1105" y="2107325"/>
                <a:ext cx="405496" cy="276999"/>
              </a:xfrm>
              <a:prstGeom prst="rect">
                <a:avLst/>
              </a:prstGeom>
              <a:blipFill>
                <a:blip r:embed="rId13"/>
                <a:stretch>
                  <a:fillRect l="-11940" r="-2985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69D0B2E8-FC24-2419-622C-3541B671208B}"/>
                  </a:ext>
                </a:extLst>
              </p:cNvPr>
              <p:cNvSpPr txBox="1"/>
              <p:nvPr/>
            </p:nvSpPr>
            <p:spPr>
              <a:xfrm>
                <a:off x="8195737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𝟏𝟑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69D0B2E8-FC24-2419-622C-3541B6712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5737" y="2107325"/>
                <a:ext cx="405496" cy="276999"/>
              </a:xfrm>
              <a:prstGeom prst="rect">
                <a:avLst/>
              </a:prstGeom>
              <a:blipFill>
                <a:blip r:embed="rId14"/>
                <a:stretch>
                  <a:fillRect l="-11940" r="-2985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90FF9AF1-3080-E547-C262-20BC79E43FCA}"/>
                  </a:ext>
                </a:extLst>
              </p:cNvPr>
              <p:cNvSpPr txBox="1"/>
              <p:nvPr/>
            </p:nvSpPr>
            <p:spPr>
              <a:xfrm>
                <a:off x="8779061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𝟏𝟒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90FF9AF1-3080-E547-C262-20BC79E43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061" y="2107325"/>
                <a:ext cx="405496" cy="276999"/>
              </a:xfrm>
              <a:prstGeom prst="rect">
                <a:avLst/>
              </a:prstGeom>
              <a:blipFill>
                <a:blip r:embed="rId15"/>
                <a:stretch>
                  <a:fillRect l="-11940" r="-2985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87CB8CE-E2BF-7BB1-BA41-C8D5C58D0C99}"/>
                  </a:ext>
                </a:extLst>
              </p:cNvPr>
              <p:cNvSpPr txBox="1"/>
              <p:nvPr/>
            </p:nvSpPr>
            <p:spPr>
              <a:xfrm>
                <a:off x="9370415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𝟏𝟓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87CB8CE-E2BF-7BB1-BA41-C8D5C58D0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415" y="2107325"/>
                <a:ext cx="405496" cy="276999"/>
              </a:xfrm>
              <a:prstGeom prst="rect">
                <a:avLst/>
              </a:prstGeom>
              <a:blipFill>
                <a:blip r:embed="rId16"/>
                <a:stretch>
                  <a:fillRect l="-11940" r="-2985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02F0C419-8561-539B-88F8-370664A07848}"/>
                  </a:ext>
                </a:extLst>
              </p:cNvPr>
              <p:cNvSpPr txBox="1"/>
              <p:nvPr/>
            </p:nvSpPr>
            <p:spPr>
              <a:xfrm>
                <a:off x="9953739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𝟏𝟔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02F0C419-8561-539B-88F8-370664A07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3739" y="2107325"/>
                <a:ext cx="405496" cy="276999"/>
              </a:xfrm>
              <a:prstGeom prst="rect">
                <a:avLst/>
              </a:prstGeom>
              <a:blipFill>
                <a:blip r:embed="rId17"/>
                <a:stretch>
                  <a:fillRect l="-13636" r="-303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9B43301B-0D93-91F6-E7CA-728235284C1E}"/>
              </a:ext>
            </a:extLst>
          </p:cNvPr>
          <p:cNvSpPr/>
          <p:nvPr/>
        </p:nvSpPr>
        <p:spPr>
          <a:xfrm>
            <a:off x="1082566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08C24989-FD59-C959-C163-B14F8B49AC52}"/>
              </a:ext>
            </a:extLst>
          </p:cNvPr>
          <p:cNvSpPr/>
          <p:nvPr/>
        </p:nvSpPr>
        <p:spPr>
          <a:xfrm>
            <a:off x="1665890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B4AB087B-A890-36BD-EDBA-D6712A0B3C0B}"/>
              </a:ext>
            </a:extLst>
          </p:cNvPr>
          <p:cNvSpPr/>
          <p:nvPr/>
        </p:nvSpPr>
        <p:spPr>
          <a:xfrm>
            <a:off x="2249214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0F4DF157-BBF4-698F-0F0F-46C25EDB1815}"/>
              </a:ext>
            </a:extLst>
          </p:cNvPr>
          <p:cNvSpPr/>
          <p:nvPr/>
        </p:nvSpPr>
        <p:spPr>
          <a:xfrm>
            <a:off x="2832538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2F4B2FB1-19A9-38B3-D29E-0EAA8DC85A96}"/>
              </a:ext>
            </a:extLst>
          </p:cNvPr>
          <p:cNvSpPr/>
          <p:nvPr/>
        </p:nvSpPr>
        <p:spPr>
          <a:xfrm>
            <a:off x="3415862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889F296F-4676-A15C-494D-C97A643C8959}"/>
              </a:ext>
            </a:extLst>
          </p:cNvPr>
          <p:cNvSpPr/>
          <p:nvPr/>
        </p:nvSpPr>
        <p:spPr>
          <a:xfrm>
            <a:off x="3999186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B6297E27-514A-AEA0-144E-7094BCDCACDA}"/>
              </a:ext>
            </a:extLst>
          </p:cNvPr>
          <p:cNvSpPr/>
          <p:nvPr/>
        </p:nvSpPr>
        <p:spPr>
          <a:xfrm>
            <a:off x="4582510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69D58DC0-F961-FE40-39B2-20C26A4C4608}"/>
              </a:ext>
            </a:extLst>
          </p:cNvPr>
          <p:cNvSpPr/>
          <p:nvPr/>
        </p:nvSpPr>
        <p:spPr>
          <a:xfrm>
            <a:off x="5165834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B0652F94-223F-BF11-5A08-664E27556147}"/>
              </a:ext>
            </a:extLst>
          </p:cNvPr>
          <p:cNvSpPr/>
          <p:nvPr/>
        </p:nvSpPr>
        <p:spPr>
          <a:xfrm>
            <a:off x="5749158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5DB17B91-F98C-482E-24F5-393514EF48DF}"/>
              </a:ext>
            </a:extLst>
          </p:cNvPr>
          <p:cNvSpPr/>
          <p:nvPr/>
        </p:nvSpPr>
        <p:spPr>
          <a:xfrm>
            <a:off x="6332482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A29892E6-9E68-F61A-BCE5-A1BC7A619A20}"/>
              </a:ext>
            </a:extLst>
          </p:cNvPr>
          <p:cNvSpPr/>
          <p:nvPr/>
        </p:nvSpPr>
        <p:spPr>
          <a:xfrm>
            <a:off x="6915806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EDEFAB58-09C0-ACA2-C7D3-8A9FBA0E955B}"/>
              </a:ext>
            </a:extLst>
          </p:cNvPr>
          <p:cNvSpPr/>
          <p:nvPr/>
        </p:nvSpPr>
        <p:spPr>
          <a:xfrm>
            <a:off x="7499130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20B61F39-8199-DC9D-22FE-5DFB222E2F8C}"/>
              </a:ext>
            </a:extLst>
          </p:cNvPr>
          <p:cNvSpPr/>
          <p:nvPr/>
        </p:nvSpPr>
        <p:spPr>
          <a:xfrm>
            <a:off x="8082454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249577B0-A936-CD0C-E67E-276EF21E0F7B}"/>
              </a:ext>
            </a:extLst>
          </p:cNvPr>
          <p:cNvSpPr/>
          <p:nvPr/>
        </p:nvSpPr>
        <p:spPr>
          <a:xfrm>
            <a:off x="8665778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3C23408C-3181-9D9F-0348-7132056128B1}"/>
              </a:ext>
            </a:extLst>
          </p:cNvPr>
          <p:cNvSpPr/>
          <p:nvPr/>
        </p:nvSpPr>
        <p:spPr>
          <a:xfrm>
            <a:off x="9249102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C847229A-EC0A-BEFC-10AC-B2BC05066C06}"/>
              </a:ext>
            </a:extLst>
          </p:cNvPr>
          <p:cNvSpPr/>
          <p:nvPr/>
        </p:nvSpPr>
        <p:spPr>
          <a:xfrm>
            <a:off x="9832426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99027D15-90C1-4628-3BC3-B725E49F8A9F}"/>
              </a:ext>
            </a:extLst>
          </p:cNvPr>
          <p:cNvSpPr/>
          <p:nvPr/>
        </p:nvSpPr>
        <p:spPr>
          <a:xfrm>
            <a:off x="1082566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55806D5C-548E-DC2B-469E-8A6C1723954D}"/>
              </a:ext>
            </a:extLst>
          </p:cNvPr>
          <p:cNvSpPr/>
          <p:nvPr/>
        </p:nvSpPr>
        <p:spPr>
          <a:xfrm>
            <a:off x="1665890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AD11066D-55E9-A1A9-7D03-A458D9D398E2}"/>
              </a:ext>
            </a:extLst>
          </p:cNvPr>
          <p:cNvSpPr/>
          <p:nvPr/>
        </p:nvSpPr>
        <p:spPr>
          <a:xfrm>
            <a:off x="2249214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DD46DBD4-6EB7-1546-3140-6912116FDA1D}"/>
              </a:ext>
            </a:extLst>
          </p:cNvPr>
          <p:cNvSpPr/>
          <p:nvPr/>
        </p:nvSpPr>
        <p:spPr>
          <a:xfrm>
            <a:off x="2832538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0B153076-A6AD-0BD0-FF93-01BDD0E76B7E}"/>
              </a:ext>
            </a:extLst>
          </p:cNvPr>
          <p:cNvSpPr/>
          <p:nvPr/>
        </p:nvSpPr>
        <p:spPr>
          <a:xfrm>
            <a:off x="3415862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BA39ADAF-51CF-EC7F-6285-B11755BA5A49}"/>
              </a:ext>
            </a:extLst>
          </p:cNvPr>
          <p:cNvSpPr/>
          <p:nvPr/>
        </p:nvSpPr>
        <p:spPr>
          <a:xfrm>
            <a:off x="3999186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77BFBF82-8AEB-646F-3CB9-5B33AE9FA5E9}"/>
              </a:ext>
            </a:extLst>
          </p:cNvPr>
          <p:cNvSpPr/>
          <p:nvPr/>
        </p:nvSpPr>
        <p:spPr>
          <a:xfrm>
            <a:off x="4582510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EB4E9781-4A2B-EB58-A729-A03B766ACCA4}"/>
              </a:ext>
            </a:extLst>
          </p:cNvPr>
          <p:cNvSpPr/>
          <p:nvPr/>
        </p:nvSpPr>
        <p:spPr>
          <a:xfrm>
            <a:off x="5165834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E71BFC79-6314-C194-F24C-40F5F4ED2355}"/>
              </a:ext>
            </a:extLst>
          </p:cNvPr>
          <p:cNvSpPr/>
          <p:nvPr/>
        </p:nvSpPr>
        <p:spPr>
          <a:xfrm>
            <a:off x="5749158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6BF17A32-1179-193D-B58D-F5831AB12DDE}"/>
              </a:ext>
            </a:extLst>
          </p:cNvPr>
          <p:cNvSpPr/>
          <p:nvPr/>
        </p:nvSpPr>
        <p:spPr>
          <a:xfrm>
            <a:off x="6332482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DE39B065-2295-8C79-0E14-AC247133564A}"/>
              </a:ext>
            </a:extLst>
          </p:cNvPr>
          <p:cNvSpPr/>
          <p:nvPr/>
        </p:nvSpPr>
        <p:spPr>
          <a:xfrm>
            <a:off x="6915806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010114B2-224F-ED05-127D-836F1AACD3E0}"/>
              </a:ext>
            </a:extLst>
          </p:cNvPr>
          <p:cNvSpPr/>
          <p:nvPr/>
        </p:nvSpPr>
        <p:spPr>
          <a:xfrm>
            <a:off x="7499130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6B98801B-ECF6-BBA3-6A11-BD1800D436F4}"/>
              </a:ext>
            </a:extLst>
          </p:cNvPr>
          <p:cNvSpPr/>
          <p:nvPr/>
        </p:nvSpPr>
        <p:spPr>
          <a:xfrm>
            <a:off x="8082454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A7796C66-0468-3CF0-39F8-0053995F4A3D}"/>
              </a:ext>
            </a:extLst>
          </p:cNvPr>
          <p:cNvSpPr/>
          <p:nvPr/>
        </p:nvSpPr>
        <p:spPr>
          <a:xfrm>
            <a:off x="8665778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0ADFF75E-7410-8013-2FBD-C9E0E5D133CF}"/>
              </a:ext>
            </a:extLst>
          </p:cNvPr>
          <p:cNvSpPr/>
          <p:nvPr/>
        </p:nvSpPr>
        <p:spPr>
          <a:xfrm>
            <a:off x="9249102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25FF56EA-517E-4463-DA0B-F442B3F0C764}"/>
              </a:ext>
            </a:extLst>
          </p:cNvPr>
          <p:cNvSpPr/>
          <p:nvPr/>
        </p:nvSpPr>
        <p:spPr>
          <a:xfrm>
            <a:off x="9832426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55EE1BD0-E01F-A670-7892-EAB7763E3CB0}"/>
              </a:ext>
            </a:extLst>
          </p:cNvPr>
          <p:cNvSpPr/>
          <p:nvPr/>
        </p:nvSpPr>
        <p:spPr>
          <a:xfrm>
            <a:off x="1082566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00C3DC59-02EE-AC3A-1426-AA24B32CAD50}"/>
              </a:ext>
            </a:extLst>
          </p:cNvPr>
          <p:cNvSpPr/>
          <p:nvPr/>
        </p:nvSpPr>
        <p:spPr>
          <a:xfrm>
            <a:off x="1665890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BEB3720C-668F-C224-8222-B7EBEB23645D}"/>
              </a:ext>
            </a:extLst>
          </p:cNvPr>
          <p:cNvSpPr/>
          <p:nvPr/>
        </p:nvSpPr>
        <p:spPr>
          <a:xfrm>
            <a:off x="2249214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C59ECF12-BE95-E74B-D9BF-D9CFB5725B1F}"/>
              </a:ext>
            </a:extLst>
          </p:cNvPr>
          <p:cNvSpPr/>
          <p:nvPr/>
        </p:nvSpPr>
        <p:spPr>
          <a:xfrm>
            <a:off x="2832538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AB5EDB99-F22C-C0FA-F392-B22CA86ACF4C}"/>
              </a:ext>
            </a:extLst>
          </p:cNvPr>
          <p:cNvSpPr/>
          <p:nvPr/>
        </p:nvSpPr>
        <p:spPr>
          <a:xfrm>
            <a:off x="3415862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B71B1C74-1F3A-FEE6-EADB-E25215C46F5A}"/>
              </a:ext>
            </a:extLst>
          </p:cNvPr>
          <p:cNvSpPr/>
          <p:nvPr/>
        </p:nvSpPr>
        <p:spPr>
          <a:xfrm>
            <a:off x="3999186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CE81AE0B-823B-AEBC-E6A7-F90A2D9ACD01}"/>
              </a:ext>
            </a:extLst>
          </p:cNvPr>
          <p:cNvSpPr/>
          <p:nvPr/>
        </p:nvSpPr>
        <p:spPr>
          <a:xfrm>
            <a:off x="4582510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58CE5D86-B0B6-4BB9-8F2B-1BDA596C0B29}"/>
              </a:ext>
            </a:extLst>
          </p:cNvPr>
          <p:cNvSpPr/>
          <p:nvPr/>
        </p:nvSpPr>
        <p:spPr>
          <a:xfrm>
            <a:off x="5165834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E59C4A17-998D-A5A8-B27C-31C2A950BD97}"/>
              </a:ext>
            </a:extLst>
          </p:cNvPr>
          <p:cNvSpPr/>
          <p:nvPr/>
        </p:nvSpPr>
        <p:spPr>
          <a:xfrm>
            <a:off x="5749158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0A1F5091-C2B7-165C-722F-C2DAD09C47DF}"/>
              </a:ext>
            </a:extLst>
          </p:cNvPr>
          <p:cNvSpPr/>
          <p:nvPr/>
        </p:nvSpPr>
        <p:spPr>
          <a:xfrm>
            <a:off x="6332482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AE68FA33-FACF-624A-1792-7223ABE39108}"/>
              </a:ext>
            </a:extLst>
          </p:cNvPr>
          <p:cNvSpPr/>
          <p:nvPr/>
        </p:nvSpPr>
        <p:spPr>
          <a:xfrm>
            <a:off x="6915806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75D98627-6FE2-4669-1600-E2C625A6612D}"/>
              </a:ext>
            </a:extLst>
          </p:cNvPr>
          <p:cNvSpPr/>
          <p:nvPr/>
        </p:nvSpPr>
        <p:spPr>
          <a:xfrm>
            <a:off x="7499130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7EA6983F-4515-BD37-E3B7-EA0D3ECD4B15}"/>
              </a:ext>
            </a:extLst>
          </p:cNvPr>
          <p:cNvSpPr/>
          <p:nvPr/>
        </p:nvSpPr>
        <p:spPr>
          <a:xfrm>
            <a:off x="8082454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B559958D-02BD-D0F2-FB49-05AB1786D12C}"/>
              </a:ext>
            </a:extLst>
          </p:cNvPr>
          <p:cNvSpPr/>
          <p:nvPr/>
        </p:nvSpPr>
        <p:spPr>
          <a:xfrm>
            <a:off x="8665778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BD9EFDA1-DB23-CB15-2A51-B18FD72B61B4}"/>
              </a:ext>
            </a:extLst>
          </p:cNvPr>
          <p:cNvSpPr/>
          <p:nvPr/>
        </p:nvSpPr>
        <p:spPr>
          <a:xfrm>
            <a:off x="9249102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113E6B3D-FB1D-F0D6-2565-DA7979A9131A}"/>
              </a:ext>
            </a:extLst>
          </p:cNvPr>
          <p:cNvSpPr/>
          <p:nvPr/>
        </p:nvSpPr>
        <p:spPr>
          <a:xfrm>
            <a:off x="9832426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79CBBCE7-B871-1B58-BC43-6AD322809605}"/>
              </a:ext>
            </a:extLst>
          </p:cNvPr>
          <p:cNvSpPr/>
          <p:nvPr/>
        </p:nvSpPr>
        <p:spPr>
          <a:xfrm>
            <a:off x="1082566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07DA9C36-6D70-F614-3876-041FB6545B50}"/>
              </a:ext>
            </a:extLst>
          </p:cNvPr>
          <p:cNvSpPr/>
          <p:nvPr/>
        </p:nvSpPr>
        <p:spPr>
          <a:xfrm>
            <a:off x="1665890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10C84F4F-9A14-88A3-3019-E9B4B73CAB1A}"/>
              </a:ext>
            </a:extLst>
          </p:cNvPr>
          <p:cNvSpPr/>
          <p:nvPr/>
        </p:nvSpPr>
        <p:spPr>
          <a:xfrm>
            <a:off x="2249214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A4814ABA-AC0E-9389-2354-D485F2C9479C}"/>
              </a:ext>
            </a:extLst>
          </p:cNvPr>
          <p:cNvSpPr/>
          <p:nvPr/>
        </p:nvSpPr>
        <p:spPr>
          <a:xfrm>
            <a:off x="2832538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CFE4D7CF-F70D-F60B-4017-A030BECCE3BB}"/>
              </a:ext>
            </a:extLst>
          </p:cNvPr>
          <p:cNvSpPr/>
          <p:nvPr/>
        </p:nvSpPr>
        <p:spPr>
          <a:xfrm>
            <a:off x="3415862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F20E805D-2BD9-7887-67EB-08748C097FF7}"/>
              </a:ext>
            </a:extLst>
          </p:cNvPr>
          <p:cNvSpPr/>
          <p:nvPr/>
        </p:nvSpPr>
        <p:spPr>
          <a:xfrm>
            <a:off x="3999186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A4211B9F-B785-F5C5-5AD3-6046ABCDFE60}"/>
              </a:ext>
            </a:extLst>
          </p:cNvPr>
          <p:cNvSpPr/>
          <p:nvPr/>
        </p:nvSpPr>
        <p:spPr>
          <a:xfrm>
            <a:off x="4582510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D1164D74-9541-31AB-98EB-A66294E71C38}"/>
              </a:ext>
            </a:extLst>
          </p:cNvPr>
          <p:cNvSpPr/>
          <p:nvPr/>
        </p:nvSpPr>
        <p:spPr>
          <a:xfrm>
            <a:off x="5165834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15FDB312-14FF-AFE5-73AA-0DF9156C8BFC}"/>
              </a:ext>
            </a:extLst>
          </p:cNvPr>
          <p:cNvSpPr/>
          <p:nvPr/>
        </p:nvSpPr>
        <p:spPr>
          <a:xfrm>
            <a:off x="5749158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ED6DB75E-8ECD-39A8-AFBE-6814B4E6D67A}"/>
              </a:ext>
            </a:extLst>
          </p:cNvPr>
          <p:cNvSpPr/>
          <p:nvPr/>
        </p:nvSpPr>
        <p:spPr>
          <a:xfrm>
            <a:off x="6332482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D6B07521-E478-32A1-EFC8-389791C334CC}"/>
              </a:ext>
            </a:extLst>
          </p:cNvPr>
          <p:cNvSpPr/>
          <p:nvPr/>
        </p:nvSpPr>
        <p:spPr>
          <a:xfrm>
            <a:off x="6915806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66ABA27E-0FFB-28AB-6283-8D153DED490D}"/>
              </a:ext>
            </a:extLst>
          </p:cNvPr>
          <p:cNvSpPr/>
          <p:nvPr/>
        </p:nvSpPr>
        <p:spPr>
          <a:xfrm>
            <a:off x="7499130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2F08B658-B1CB-CAE4-58A8-059B51E69C7D}"/>
              </a:ext>
            </a:extLst>
          </p:cNvPr>
          <p:cNvSpPr/>
          <p:nvPr/>
        </p:nvSpPr>
        <p:spPr>
          <a:xfrm>
            <a:off x="8082454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8539EDD5-4A6E-5A8B-824A-14D70827930A}"/>
              </a:ext>
            </a:extLst>
          </p:cNvPr>
          <p:cNvSpPr/>
          <p:nvPr/>
        </p:nvSpPr>
        <p:spPr>
          <a:xfrm>
            <a:off x="8665778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7DA53048-B361-5E67-AE60-480A737E6397}"/>
              </a:ext>
            </a:extLst>
          </p:cNvPr>
          <p:cNvSpPr/>
          <p:nvPr/>
        </p:nvSpPr>
        <p:spPr>
          <a:xfrm>
            <a:off x="9249102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38DD8262-2D3E-F76C-ECE8-351DD8A528E1}"/>
              </a:ext>
            </a:extLst>
          </p:cNvPr>
          <p:cNvSpPr/>
          <p:nvPr/>
        </p:nvSpPr>
        <p:spPr>
          <a:xfrm>
            <a:off x="9832426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DA4EC85E-8859-5BA3-6D1A-32C6361673A7}"/>
              </a:ext>
            </a:extLst>
          </p:cNvPr>
          <p:cNvSpPr/>
          <p:nvPr/>
        </p:nvSpPr>
        <p:spPr>
          <a:xfrm>
            <a:off x="1082566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58C2FA1A-310E-166C-5346-E0A1BC9813CE}"/>
              </a:ext>
            </a:extLst>
          </p:cNvPr>
          <p:cNvSpPr/>
          <p:nvPr/>
        </p:nvSpPr>
        <p:spPr>
          <a:xfrm>
            <a:off x="1665890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DAE9A0F6-FEB7-0497-CE5F-8C753933103A}"/>
              </a:ext>
            </a:extLst>
          </p:cNvPr>
          <p:cNvSpPr/>
          <p:nvPr/>
        </p:nvSpPr>
        <p:spPr>
          <a:xfrm>
            <a:off x="2249214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7DA4F1BF-479E-672A-890D-C14F8BED95A4}"/>
              </a:ext>
            </a:extLst>
          </p:cNvPr>
          <p:cNvSpPr/>
          <p:nvPr/>
        </p:nvSpPr>
        <p:spPr>
          <a:xfrm>
            <a:off x="2832538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9177B5C0-E350-758E-2575-AD773FD3C01B}"/>
              </a:ext>
            </a:extLst>
          </p:cNvPr>
          <p:cNvSpPr/>
          <p:nvPr/>
        </p:nvSpPr>
        <p:spPr>
          <a:xfrm>
            <a:off x="3415862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03A20FFC-404C-1632-7E48-8F1CE5630FCB}"/>
              </a:ext>
            </a:extLst>
          </p:cNvPr>
          <p:cNvSpPr/>
          <p:nvPr/>
        </p:nvSpPr>
        <p:spPr>
          <a:xfrm>
            <a:off x="3999186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50384B71-7B6B-A1F1-1C73-7B762BCA168D}"/>
              </a:ext>
            </a:extLst>
          </p:cNvPr>
          <p:cNvSpPr/>
          <p:nvPr/>
        </p:nvSpPr>
        <p:spPr>
          <a:xfrm>
            <a:off x="4582510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A78B211D-660F-095D-076A-97D3133DC441}"/>
              </a:ext>
            </a:extLst>
          </p:cNvPr>
          <p:cNvSpPr/>
          <p:nvPr/>
        </p:nvSpPr>
        <p:spPr>
          <a:xfrm>
            <a:off x="5165834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6A63DBC3-CCBA-D81C-1EF7-8522E55C92B5}"/>
              </a:ext>
            </a:extLst>
          </p:cNvPr>
          <p:cNvSpPr/>
          <p:nvPr/>
        </p:nvSpPr>
        <p:spPr>
          <a:xfrm>
            <a:off x="5749158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C1DC0DC8-85C1-B483-20FD-3FCED22BBFDA}"/>
              </a:ext>
            </a:extLst>
          </p:cNvPr>
          <p:cNvSpPr/>
          <p:nvPr/>
        </p:nvSpPr>
        <p:spPr>
          <a:xfrm>
            <a:off x="6332482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: 圆角 115">
            <a:extLst>
              <a:ext uri="{FF2B5EF4-FFF2-40B4-BE49-F238E27FC236}">
                <a16:creationId xmlns:a16="http://schemas.microsoft.com/office/drawing/2014/main" id="{87A12FDD-967A-2B00-A46D-62F98CA94B0E}"/>
              </a:ext>
            </a:extLst>
          </p:cNvPr>
          <p:cNvSpPr/>
          <p:nvPr/>
        </p:nvSpPr>
        <p:spPr>
          <a:xfrm>
            <a:off x="6915806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: 圆角 116">
            <a:extLst>
              <a:ext uri="{FF2B5EF4-FFF2-40B4-BE49-F238E27FC236}">
                <a16:creationId xmlns:a16="http://schemas.microsoft.com/office/drawing/2014/main" id="{2DA34ED9-1C03-D056-1884-7E7D7B703835}"/>
              </a:ext>
            </a:extLst>
          </p:cNvPr>
          <p:cNvSpPr/>
          <p:nvPr/>
        </p:nvSpPr>
        <p:spPr>
          <a:xfrm>
            <a:off x="7499130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: 圆角 117">
            <a:extLst>
              <a:ext uri="{FF2B5EF4-FFF2-40B4-BE49-F238E27FC236}">
                <a16:creationId xmlns:a16="http://schemas.microsoft.com/office/drawing/2014/main" id="{4854AD5D-AB0F-9717-209F-B508E45B2DC2}"/>
              </a:ext>
            </a:extLst>
          </p:cNvPr>
          <p:cNvSpPr/>
          <p:nvPr/>
        </p:nvSpPr>
        <p:spPr>
          <a:xfrm>
            <a:off x="8082454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4103087A-C206-9737-9AC4-530F73DD58BE}"/>
              </a:ext>
            </a:extLst>
          </p:cNvPr>
          <p:cNvSpPr/>
          <p:nvPr/>
        </p:nvSpPr>
        <p:spPr>
          <a:xfrm>
            <a:off x="8665778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06B0AD6C-1968-BF32-540B-48EDD317B6EC}"/>
              </a:ext>
            </a:extLst>
          </p:cNvPr>
          <p:cNvSpPr/>
          <p:nvPr/>
        </p:nvSpPr>
        <p:spPr>
          <a:xfrm>
            <a:off x="9249102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1684CC59-CE58-23D6-13B8-AFDEDE2FB1BB}"/>
              </a:ext>
            </a:extLst>
          </p:cNvPr>
          <p:cNvSpPr/>
          <p:nvPr/>
        </p:nvSpPr>
        <p:spPr>
          <a:xfrm>
            <a:off x="9832426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C06930D5-72F9-38FE-5CBF-2C0A08FDEE50}"/>
              </a:ext>
            </a:extLst>
          </p:cNvPr>
          <p:cNvSpPr/>
          <p:nvPr/>
        </p:nvSpPr>
        <p:spPr>
          <a:xfrm>
            <a:off x="1082566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BD76A5B6-1C88-B785-92FF-BF8D25B5D801}"/>
              </a:ext>
            </a:extLst>
          </p:cNvPr>
          <p:cNvSpPr/>
          <p:nvPr/>
        </p:nvSpPr>
        <p:spPr>
          <a:xfrm>
            <a:off x="1665890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96E4C8D9-6AC6-458F-D24A-285DDE2680A6}"/>
              </a:ext>
            </a:extLst>
          </p:cNvPr>
          <p:cNvSpPr/>
          <p:nvPr/>
        </p:nvSpPr>
        <p:spPr>
          <a:xfrm>
            <a:off x="2249214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DDBB9A1E-0D84-BC35-D97E-EF2F63ACDE2D}"/>
              </a:ext>
            </a:extLst>
          </p:cNvPr>
          <p:cNvSpPr/>
          <p:nvPr/>
        </p:nvSpPr>
        <p:spPr>
          <a:xfrm>
            <a:off x="2832538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: 圆角 125">
            <a:extLst>
              <a:ext uri="{FF2B5EF4-FFF2-40B4-BE49-F238E27FC236}">
                <a16:creationId xmlns:a16="http://schemas.microsoft.com/office/drawing/2014/main" id="{856840C0-1C4E-CC18-0FC1-0DEAFB5B3BF5}"/>
              </a:ext>
            </a:extLst>
          </p:cNvPr>
          <p:cNvSpPr/>
          <p:nvPr/>
        </p:nvSpPr>
        <p:spPr>
          <a:xfrm>
            <a:off x="3415862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: 圆角 126">
            <a:extLst>
              <a:ext uri="{FF2B5EF4-FFF2-40B4-BE49-F238E27FC236}">
                <a16:creationId xmlns:a16="http://schemas.microsoft.com/office/drawing/2014/main" id="{7E955B09-427C-C6A5-BC21-35C7A38B3FBB}"/>
              </a:ext>
            </a:extLst>
          </p:cNvPr>
          <p:cNvSpPr/>
          <p:nvPr/>
        </p:nvSpPr>
        <p:spPr>
          <a:xfrm>
            <a:off x="3999186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: 圆角 127">
            <a:extLst>
              <a:ext uri="{FF2B5EF4-FFF2-40B4-BE49-F238E27FC236}">
                <a16:creationId xmlns:a16="http://schemas.microsoft.com/office/drawing/2014/main" id="{A7FEA863-14C2-38EE-2121-AE62D65CDFC5}"/>
              </a:ext>
            </a:extLst>
          </p:cNvPr>
          <p:cNvSpPr/>
          <p:nvPr/>
        </p:nvSpPr>
        <p:spPr>
          <a:xfrm>
            <a:off x="4582510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: 圆角 128">
            <a:extLst>
              <a:ext uri="{FF2B5EF4-FFF2-40B4-BE49-F238E27FC236}">
                <a16:creationId xmlns:a16="http://schemas.microsoft.com/office/drawing/2014/main" id="{FFBA155E-7143-B501-EFA1-1B61479FB1EB}"/>
              </a:ext>
            </a:extLst>
          </p:cNvPr>
          <p:cNvSpPr/>
          <p:nvPr/>
        </p:nvSpPr>
        <p:spPr>
          <a:xfrm>
            <a:off x="5165834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: 圆角 129">
            <a:extLst>
              <a:ext uri="{FF2B5EF4-FFF2-40B4-BE49-F238E27FC236}">
                <a16:creationId xmlns:a16="http://schemas.microsoft.com/office/drawing/2014/main" id="{8E38FE46-3ABE-BE6D-23AC-892438EB3A41}"/>
              </a:ext>
            </a:extLst>
          </p:cNvPr>
          <p:cNvSpPr/>
          <p:nvPr/>
        </p:nvSpPr>
        <p:spPr>
          <a:xfrm>
            <a:off x="5749158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: 圆角 130">
            <a:extLst>
              <a:ext uri="{FF2B5EF4-FFF2-40B4-BE49-F238E27FC236}">
                <a16:creationId xmlns:a16="http://schemas.microsoft.com/office/drawing/2014/main" id="{72BC586C-A223-A681-4F71-3A6875BC8B19}"/>
              </a:ext>
            </a:extLst>
          </p:cNvPr>
          <p:cNvSpPr/>
          <p:nvPr/>
        </p:nvSpPr>
        <p:spPr>
          <a:xfrm>
            <a:off x="6332482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: 圆角 131">
            <a:extLst>
              <a:ext uri="{FF2B5EF4-FFF2-40B4-BE49-F238E27FC236}">
                <a16:creationId xmlns:a16="http://schemas.microsoft.com/office/drawing/2014/main" id="{7EE8E536-973E-FF88-1F98-5AB64817F3A9}"/>
              </a:ext>
            </a:extLst>
          </p:cNvPr>
          <p:cNvSpPr/>
          <p:nvPr/>
        </p:nvSpPr>
        <p:spPr>
          <a:xfrm>
            <a:off x="6915806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: 圆角 132">
            <a:extLst>
              <a:ext uri="{FF2B5EF4-FFF2-40B4-BE49-F238E27FC236}">
                <a16:creationId xmlns:a16="http://schemas.microsoft.com/office/drawing/2014/main" id="{483192B1-D628-8A49-6A62-85EB0C7EAEE8}"/>
              </a:ext>
            </a:extLst>
          </p:cNvPr>
          <p:cNvSpPr/>
          <p:nvPr/>
        </p:nvSpPr>
        <p:spPr>
          <a:xfrm>
            <a:off x="7499130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: 圆角 133">
            <a:extLst>
              <a:ext uri="{FF2B5EF4-FFF2-40B4-BE49-F238E27FC236}">
                <a16:creationId xmlns:a16="http://schemas.microsoft.com/office/drawing/2014/main" id="{784FCAA7-151E-E2E1-9DFC-AFEEB10D09FD}"/>
              </a:ext>
            </a:extLst>
          </p:cNvPr>
          <p:cNvSpPr/>
          <p:nvPr/>
        </p:nvSpPr>
        <p:spPr>
          <a:xfrm>
            <a:off x="8082454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: 圆角 134">
            <a:extLst>
              <a:ext uri="{FF2B5EF4-FFF2-40B4-BE49-F238E27FC236}">
                <a16:creationId xmlns:a16="http://schemas.microsoft.com/office/drawing/2014/main" id="{3FC114A9-DA76-C4C6-9DCD-FA1D44998484}"/>
              </a:ext>
            </a:extLst>
          </p:cNvPr>
          <p:cNvSpPr/>
          <p:nvPr/>
        </p:nvSpPr>
        <p:spPr>
          <a:xfrm>
            <a:off x="8665778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: 圆角 135">
            <a:extLst>
              <a:ext uri="{FF2B5EF4-FFF2-40B4-BE49-F238E27FC236}">
                <a16:creationId xmlns:a16="http://schemas.microsoft.com/office/drawing/2014/main" id="{B80E66A8-533E-7D62-3EA0-EF90F44A53B1}"/>
              </a:ext>
            </a:extLst>
          </p:cNvPr>
          <p:cNvSpPr/>
          <p:nvPr/>
        </p:nvSpPr>
        <p:spPr>
          <a:xfrm>
            <a:off x="9249102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: 圆角 136">
            <a:extLst>
              <a:ext uri="{FF2B5EF4-FFF2-40B4-BE49-F238E27FC236}">
                <a16:creationId xmlns:a16="http://schemas.microsoft.com/office/drawing/2014/main" id="{8A90D662-C4AA-0B31-BD6E-2E0EB25C342A}"/>
              </a:ext>
            </a:extLst>
          </p:cNvPr>
          <p:cNvSpPr/>
          <p:nvPr/>
        </p:nvSpPr>
        <p:spPr>
          <a:xfrm>
            <a:off x="9832426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8AC9C6A8-86DB-112B-6849-31C85969FD7A}"/>
                  </a:ext>
                </a:extLst>
              </p:cNvPr>
              <p:cNvSpPr txBox="1"/>
              <p:nvPr/>
            </p:nvSpPr>
            <p:spPr>
              <a:xfrm>
                <a:off x="10836165" y="2733075"/>
                <a:ext cx="109324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0" smtClean="0">
                          <a:latin typeface="Cambria Math" panose="02040503050406030204" pitchFamily="18" charset="0"/>
                        </a:rPr>
                        <m:t>𝐏𝐚𝐫𝐚𝐦𝐞𝐭𝐞𝐫</m:t>
                      </m:r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8AC9C6A8-86DB-112B-6849-31C85969F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6165" y="2733075"/>
                <a:ext cx="1093248" cy="246221"/>
              </a:xfrm>
              <a:prstGeom prst="rect">
                <a:avLst/>
              </a:prstGeom>
              <a:blipFill>
                <a:blip r:embed="rId18"/>
                <a:stretch>
                  <a:fillRect l="-3911" r="-2793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9FD22D80-846B-8F50-8487-FF0677B5373B}"/>
                  </a:ext>
                </a:extLst>
              </p:cNvPr>
              <p:cNvSpPr txBox="1"/>
              <p:nvPr/>
            </p:nvSpPr>
            <p:spPr>
              <a:xfrm>
                <a:off x="10936013" y="3340046"/>
                <a:ext cx="91210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0" smtClean="0">
                          <a:latin typeface="Cambria Math" panose="02040503050406030204" pitchFamily="18" charset="0"/>
                        </a:rPr>
                        <m:t>𝐆𝐫𝐚𝐝𝐢𝐞𝐧𝐭</m:t>
                      </m:r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9FD22D80-846B-8F50-8487-FF0677B53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6013" y="3340046"/>
                <a:ext cx="912109" cy="246221"/>
              </a:xfrm>
              <a:prstGeom prst="rect">
                <a:avLst/>
              </a:prstGeom>
              <a:blipFill>
                <a:blip r:embed="rId19"/>
                <a:stretch>
                  <a:fillRect l="-5333" r="-4000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0C205DBF-24F0-62F8-0532-BA6E3D03EB66}"/>
                  </a:ext>
                </a:extLst>
              </p:cNvPr>
              <p:cNvSpPr txBox="1"/>
              <p:nvPr/>
            </p:nvSpPr>
            <p:spPr>
              <a:xfrm>
                <a:off x="10967545" y="4680115"/>
                <a:ext cx="107080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0" smtClean="0">
                          <a:latin typeface="Cambria Math" panose="02040503050406030204" pitchFamily="18" charset="0"/>
                        </a:rPr>
                        <m:t>𝐎𝐩𝐭𝐢𝐦𝐢𝐳𝐞𝐫</m:t>
                      </m:r>
                      <m:r>
                        <a:rPr lang="en-US" altLang="zh-CN" sz="1600" b="1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1600" b="1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0" smtClean="0">
                          <a:latin typeface="Cambria Math" panose="02040503050406030204" pitchFamily="18" charset="0"/>
                        </a:rPr>
                        <m:t>𝐬𝐭𝐚𝐭𝐞</m:t>
                      </m:r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0C205DBF-24F0-62F8-0532-BA6E3D03E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7545" y="4680115"/>
                <a:ext cx="1070806" cy="492443"/>
              </a:xfrm>
              <a:prstGeom prst="rect">
                <a:avLst/>
              </a:prstGeom>
              <a:blipFill>
                <a:blip r:embed="rId20"/>
                <a:stretch>
                  <a:fillRect l="-6250" r="-1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右大括号 140">
            <a:extLst>
              <a:ext uri="{FF2B5EF4-FFF2-40B4-BE49-F238E27FC236}">
                <a16:creationId xmlns:a16="http://schemas.microsoft.com/office/drawing/2014/main" id="{BF7ACB62-5C89-8924-220E-41D47E6A276F}"/>
              </a:ext>
            </a:extLst>
          </p:cNvPr>
          <p:cNvSpPr/>
          <p:nvPr/>
        </p:nvSpPr>
        <p:spPr>
          <a:xfrm>
            <a:off x="10602309" y="3904590"/>
            <a:ext cx="373117" cy="2165135"/>
          </a:xfrm>
          <a:prstGeom prst="rightBrace">
            <a:avLst>
              <a:gd name="adj1" fmla="val 89719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: 圆角 141">
            <a:extLst>
              <a:ext uri="{FF2B5EF4-FFF2-40B4-BE49-F238E27FC236}">
                <a16:creationId xmlns:a16="http://schemas.microsoft.com/office/drawing/2014/main" id="{9860290D-1992-506F-4095-0D0125E11E1D}"/>
              </a:ext>
            </a:extLst>
          </p:cNvPr>
          <p:cNvSpPr/>
          <p:nvPr/>
        </p:nvSpPr>
        <p:spPr>
          <a:xfrm>
            <a:off x="993228" y="2580290"/>
            <a:ext cx="9317420" cy="3668088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  <a:alpha val="18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D3CFFAC3-7B31-AD5A-112F-6D61E815DA88}"/>
                  </a:ext>
                </a:extLst>
              </p:cNvPr>
              <p:cNvSpPr txBox="1"/>
              <p:nvPr/>
            </p:nvSpPr>
            <p:spPr>
              <a:xfrm>
                <a:off x="397208" y="4246176"/>
                <a:ext cx="51937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0" smtClean="0">
                          <a:latin typeface="Cambria Math" panose="02040503050406030204" pitchFamily="18" charset="0"/>
                        </a:rPr>
                        <m:t>𝐇𝐁𝐌</m:t>
                      </m:r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D3CFFAC3-7B31-AD5A-112F-6D61E815D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08" y="4246176"/>
                <a:ext cx="519373" cy="246221"/>
              </a:xfrm>
              <a:prstGeom prst="rect">
                <a:avLst/>
              </a:prstGeom>
              <a:blipFill>
                <a:blip r:embed="rId21"/>
                <a:stretch>
                  <a:fillRect l="-7059" r="-7059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6423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CC492-5C24-41B4-966D-D4CFB3661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7347F264-AAC4-1F8C-6291-1AF959D77B90}"/>
              </a:ext>
            </a:extLst>
          </p:cNvPr>
          <p:cNvSpPr/>
          <p:nvPr/>
        </p:nvSpPr>
        <p:spPr>
          <a:xfrm>
            <a:off x="1082566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1A30EA9-5833-FAB9-A2DA-6BD4BD20CD12}"/>
              </a:ext>
            </a:extLst>
          </p:cNvPr>
          <p:cNvSpPr/>
          <p:nvPr/>
        </p:nvSpPr>
        <p:spPr>
          <a:xfrm>
            <a:off x="1665890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73782FD-6721-0348-077E-949E31405293}"/>
              </a:ext>
            </a:extLst>
          </p:cNvPr>
          <p:cNvSpPr/>
          <p:nvPr/>
        </p:nvSpPr>
        <p:spPr>
          <a:xfrm>
            <a:off x="2249214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8C6947E-D751-A787-7F7A-CCFDE8603141}"/>
              </a:ext>
            </a:extLst>
          </p:cNvPr>
          <p:cNvSpPr/>
          <p:nvPr/>
        </p:nvSpPr>
        <p:spPr>
          <a:xfrm>
            <a:off x="2832538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917E702-DA1D-AA9E-2F21-1A7877899BFA}"/>
              </a:ext>
            </a:extLst>
          </p:cNvPr>
          <p:cNvSpPr/>
          <p:nvPr/>
        </p:nvSpPr>
        <p:spPr>
          <a:xfrm>
            <a:off x="3415862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69D156D-AEE7-1529-F688-1F58F2478D21}"/>
              </a:ext>
            </a:extLst>
          </p:cNvPr>
          <p:cNvSpPr/>
          <p:nvPr/>
        </p:nvSpPr>
        <p:spPr>
          <a:xfrm>
            <a:off x="3999186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B6AF1DB-CAD9-5438-B130-9374D6284CA8}"/>
              </a:ext>
            </a:extLst>
          </p:cNvPr>
          <p:cNvSpPr/>
          <p:nvPr/>
        </p:nvSpPr>
        <p:spPr>
          <a:xfrm>
            <a:off x="4582510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6CD04B8-4465-6429-7B0F-A13794D76A7B}"/>
              </a:ext>
            </a:extLst>
          </p:cNvPr>
          <p:cNvSpPr/>
          <p:nvPr/>
        </p:nvSpPr>
        <p:spPr>
          <a:xfrm>
            <a:off x="5165834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C07EFF2-1C21-52A5-D86F-7B4074531A30}"/>
              </a:ext>
            </a:extLst>
          </p:cNvPr>
          <p:cNvSpPr/>
          <p:nvPr/>
        </p:nvSpPr>
        <p:spPr>
          <a:xfrm>
            <a:off x="5749158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F8E39AD-E112-748E-4825-05825AA9A9FD}"/>
              </a:ext>
            </a:extLst>
          </p:cNvPr>
          <p:cNvSpPr/>
          <p:nvPr/>
        </p:nvSpPr>
        <p:spPr>
          <a:xfrm>
            <a:off x="6332482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C23F9293-0570-3E50-B33D-F1C2BFB57924}"/>
              </a:ext>
            </a:extLst>
          </p:cNvPr>
          <p:cNvSpPr/>
          <p:nvPr/>
        </p:nvSpPr>
        <p:spPr>
          <a:xfrm>
            <a:off x="6915806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3834A9D-FA0A-8130-236F-8EBA12892ADB}"/>
              </a:ext>
            </a:extLst>
          </p:cNvPr>
          <p:cNvSpPr/>
          <p:nvPr/>
        </p:nvSpPr>
        <p:spPr>
          <a:xfrm>
            <a:off x="7499130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109BA57-E1A7-64B3-44B6-BD82E5ECD65B}"/>
              </a:ext>
            </a:extLst>
          </p:cNvPr>
          <p:cNvSpPr/>
          <p:nvPr/>
        </p:nvSpPr>
        <p:spPr>
          <a:xfrm>
            <a:off x="8082454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29D85E88-E347-76E0-3325-6FA627A721AD}"/>
              </a:ext>
            </a:extLst>
          </p:cNvPr>
          <p:cNvSpPr/>
          <p:nvPr/>
        </p:nvSpPr>
        <p:spPr>
          <a:xfrm>
            <a:off x="8665778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E1E3496-3FC1-EB4E-1C85-CCFA797F1E1D}"/>
              </a:ext>
            </a:extLst>
          </p:cNvPr>
          <p:cNvSpPr/>
          <p:nvPr/>
        </p:nvSpPr>
        <p:spPr>
          <a:xfrm>
            <a:off x="9249102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B43B85C-E541-9ECE-65E1-6918F9AC2B69}"/>
              </a:ext>
            </a:extLst>
          </p:cNvPr>
          <p:cNvSpPr/>
          <p:nvPr/>
        </p:nvSpPr>
        <p:spPr>
          <a:xfrm>
            <a:off x="9832426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EDF51F1-6728-C2A3-65F2-3DD8056E1AD0}"/>
              </a:ext>
            </a:extLst>
          </p:cNvPr>
          <p:cNvCxnSpPr>
            <a:cxnSpLocks/>
          </p:cNvCxnSpPr>
          <p:nvPr/>
        </p:nvCxnSpPr>
        <p:spPr>
          <a:xfrm>
            <a:off x="846083" y="1455683"/>
            <a:ext cx="9637986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46D3A34-698A-9B54-106A-1B9F785E6A2C}"/>
                  </a:ext>
                </a:extLst>
              </p:cNvPr>
              <p:cNvSpPr txBox="1"/>
              <p:nvPr/>
            </p:nvSpPr>
            <p:spPr>
              <a:xfrm>
                <a:off x="1116870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46D3A34-698A-9B54-106A-1B9F785E6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870" y="2107325"/>
                <a:ext cx="304507" cy="276999"/>
              </a:xfrm>
              <a:prstGeom prst="rect">
                <a:avLst/>
              </a:prstGeom>
              <a:blipFill>
                <a:blip r:embed="rId2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614EC7A-642B-19E7-A9AF-2B2CC75A7924}"/>
                  </a:ext>
                </a:extLst>
              </p:cNvPr>
              <p:cNvSpPr txBox="1"/>
              <p:nvPr/>
            </p:nvSpPr>
            <p:spPr>
              <a:xfrm>
                <a:off x="1700194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614EC7A-642B-19E7-A9AF-2B2CC75A7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194" y="2107325"/>
                <a:ext cx="304507" cy="276999"/>
              </a:xfrm>
              <a:prstGeom prst="rect">
                <a:avLst/>
              </a:prstGeom>
              <a:blipFill>
                <a:blip r:embed="rId3"/>
                <a:stretch>
                  <a:fillRect l="-18000" r="-4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5B3BADF-8F60-B5CE-665B-EF1A31AC2654}"/>
                  </a:ext>
                </a:extLst>
              </p:cNvPr>
              <p:cNvSpPr txBox="1"/>
              <p:nvPr/>
            </p:nvSpPr>
            <p:spPr>
              <a:xfrm>
                <a:off x="2291548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5B3BADF-8F60-B5CE-665B-EF1A31AC2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548" y="2107325"/>
                <a:ext cx="304507" cy="276999"/>
              </a:xfrm>
              <a:prstGeom prst="rect">
                <a:avLst/>
              </a:prstGeom>
              <a:blipFill>
                <a:blip r:embed="rId4"/>
                <a:stretch>
                  <a:fillRect l="-18000" r="-4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902C402-8912-DC16-08AA-D5FD1170DA9E}"/>
                  </a:ext>
                </a:extLst>
              </p:cNvPr>
              <p:cNvSpPr txBox="1"/>
              <p:nvPr/>
            </p:nvSpPr>
            <p:spPr>
              <a:xfrm>
                <a:off x="2874872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902C402-8912-DC16-08AA-D5FD1170D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872" y="2107325"/>
                <a:ext cx="304507" cy="276999"/>
              </a:xfrm>
              <a:prstGeom prst="rect">
                <a:avLst/>
              </a:prstGeom>
              <a:blipFill>
                <a:blip r:embed="rId5"/>
                <a:stretch>
                  <a:fillRect l="-18000" r="-4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CE70C3D-1479-B8A4-4959-3C131F1DC342}"/>
                  </a:ext>
                </a:extLst>
              </p:cNvPr>
              <p:cNvSpPr txBox="1"/>
              <p:nvPr/>
            </p:nvSpPr>
            <p:spPr>
              <a:xfrm>
                <a:off x="3539504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CE70C3D-1479-B8A4-4959-3C131F1DC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504" y="2107325"/>
                <a:ext cx="304507" cy="276999"/>
              </a:xfrm>
              <a:prstGeom prst="rect">
                <a:avLst/>
              </a:prstGeom>
              <a:blipFill>
                <a:blip r:embed="rId6"/>
                <a:stretch>
                  <a:fillRect l="-18000" r="-6000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5ACFA5F0-9407-E60B-9742-A0FAE142AFC9}"/>
                  </a:ext>
                </a:extLst>
              </p:cNvPr>
              <p:cNvSpPr txBox="1"/>
              <p:nvPr/>
            </p:nvSpPr>
            <p:spPr>
              <a:xfrm>
                <a:off x="4122828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5ACFA5F0-9407-E60B-9742-A0FAE142A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828" y="2107325"/>
                <a:ext cx="304507" cy="276999"/>
              </a:xfrm>
              <a:prstGeom prst="rect">
                <a:avLst/>
              </a:prstGeom>
              <a:blipFill>
                <a:blip r:embed="rId7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924D9EE-7A1E-B887-CEFC-094836BA4682}"/>
                  </a:ext>
                </a:extLst>
              </p:cNvPr>
              <p:cNvSpPr txBox="1"/>
              <p:nvPr/>
            </p:nvSpPr>
            <p:spPr>
              <a:xfrm>
                <a:off x="4714182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924D9EE-7A1E-B887-CEFC-094836BA4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182" y="2107325"/>
                <a:ext cx="304507" cy="276999"/>
              </a:xfrm>
              <a:prstGeom prst="rect">
                <a:avLst/>
              </a:prstGeom>
              <a:blipFill>
                <a:blip r:embed="rId8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B7B9239-E42D-4813-BC2B-4E384102AEB5}"/>
                  </a:ext>
                </a:extLst>
              </p:cNvPr>
              <p:cNvSpPr txBox="1"/>
              <p:nvPr/>
            </p:nvSpPr>
            <p:spPr>
              <a:xfrm>
                <a:off x="5297506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B7B9239-E42D-4813-BC2B-4E384102A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506" y="2107325"/>
                <a:ext cx="304507" cy="276999"/>
              </a:xfrm>
              <a:prstGeom prst="rect">
                <a:avLst/>
              </a:prstGeom>
              <a:blipFill>
                <a:blip r:embed="rId9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8C519BB-4B7B-9BB7-63BE-21C88CDFF044}"/>
                  </a:ext>
                </a:extLst>
              </p:cNvPr>
              <p:cNvSpPr txBox="1"/>
              <p:nvPr/>
            </p:nvSpPr>
            <p:spPr>
              <a:xfrm>
                <a:off x="5773103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8C519BB-4B7B-9BB7-63BE-21C88CDFF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103" y="2107325"/>
                <a:ext cx="304507" cy="276999"/>
              </a:xfrm>
              <a:prstGeom prst="rect">
                <a:avLst/>
              </a:prstGeom>
              <a:blipFill>
                <a:blip r:embed="rId10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F2F29A3A-FC34-36FA-E611-E25CEBB7032D}"/>
                  </a:ext>
                </a:extLst>
              </p:cNvPr>
              <p:cNvSpPr txBox="1"/>
              <p:nvPr/>
            </p:nvSpPr>
            <p:spPr>
              <a:xfrm>
                <a:off x="6356427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F2F29A3A-FC34-36FA-E611-E25CEBB70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427" y="2107325"/>
                <a:ext cx="405496" cy="276999"/>
              </a:xfrm>
              <a:prstGeom prst="rect">
                <a:avLst/>
              </a:prstGeom>
              <a:blipFill>
                <a:blip r:embed="rId11"/>
                <a:stretch>
                  <a:fillRect l="-13636" r="-303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9F7AE027-8E8F-DE37-6A88-3B8BB3311CE0}"/>
                  </a:ext>
                </a:extLst>
              </p:cNvPr>
              <p:cNvSpPr txBox="1"/>
              <p:nvPr/>
            </p:nvSpPr>
            <p:spPr>
              <a:xfrm>
                <a:off x="6947781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9F7AE027-8E8F-DE37-6A88-3B8BB3311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781" y="2107325"/>
                <a:ext cx="405496" cy="276999"/>
              </a:xfrm>
              <a:prstGeom prst="rect">
                <a:avLst/>
              </a:prstGeom>
              <a:blipFill>
                <a:blip r:embed="rId12"/>
                <a:stretch>
                  <a:fillRect l="-13636" r="-303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35E4D664-7FFF-5D72-4D9D-3FC2A5107C23}"/>
                  </a:ext>
                </a:extLst>
              </p:cNvPr>
              <p:cNvSpPr txBox="1"/>
              <p:nvPr/>
            </p:nvSpPr>
            <p:spPr>
              <a:xfrm>
                <a:off x="7531105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35E4D664-7FFF-5D72-4D9D-3FC2A5107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1105" y="2107325"/>
                <a:ext cx="405496" cy="276999"/>
              </a:xfrm>
              <a:prstGeom prst="rect">
                <a:avLst/>
              </a:prstGeom>
              <a:blipFill>
                <a:blip r:embed="rId13"/>
                <a:stretch>
                  <a:fillRect l="-11940" r="-2985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71C2DCA5-8B51-C166-263D-A74FFC3EF435}"/>
                  </a:ext>
                </a:extLst>
              </p:cNvPr>
              <p:cNvSpPr txBox="1"/>
              <p:nvPr/>
            </p:nvSpPr>
            <p:spPr>
              <a:xfrm>
                <a:off x="8195737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𝟏𝟑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71C2DCA5-8B51-C166-263D-A74FFC3EF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5737" y="2107325"/>
                <a:ext cx="405496" cy="276999"/>
              </a:xfrm>
              <a:prstGeom prst="rect">
                <a:avLst/>
              </a:prstGeom>
              <a:blipFill>
                <a:blip r:embed="rId14"/>
                <a:stretch>
                  <a:fillRect l="-11940" r="-2985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23C32BA-5C22-B768-AD9F-E26709C7BC9D}"/>
                  </a:ext>
                </a:extLst>
              </p:cNvPr>
              <p:cNvSpPr txBox="1"/>
              <p:nvPr/>
            </p:nvSpPr>
            <p:spPr>
              <a:xfrm>
                <a:off x="8779061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𝟏𝟒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23C32BA-5C22-B768-AD9F-E26709C7B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061" y="2107325"/>
                <a:ext cx="405496" cy="276999"/>
              </a:xfrm>
              <a:prstGeom prst="rect">
                <a:avLst/>
              </a:prstGeom>
              <a:blipFill>
                <a:blip r:embed="rId15"/>
                <a:stretch>
                  <a:fillRect l="-11940" r="-2985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7C282349-DB89-BF8F-991D-33B8E89F96C8}"/>
                  </a:ext>
                </a:extLst>
              </p:cNvPr>
              <p:cNvSpPr txBox="1"/>
              <p:nvPr/>
            </p:nvSpPr>
            <p:spPr>
              <a:xfrm>
                <a:off x="9370415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𝟏𝟓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7C282349-DB89-BF8F-991D-33B8E89F9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415" y="2107325"/>
                <a:ext cx="405496" cy="276999"/>
              </a:xfrm>
              <a:prstGeom prst="rect">
                <a:avLst/>
              </a:prstGeom>
              <a:blipFill>
                <a:blip r:embed="rId16"/>
                <a:stretch>
                  <a:fillRect l="-11940" r="-2985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70994F3A-2A22-2778-C2A8-D38FC39BD782}"/>
                  </a:ext>
                </a:extLst>
              </p:cNvPr>
              <p:cNvSpPr txBox="1"/>
              <p:nvPr/>
            </p:nvSpPr>
            <p:spPr>
              <a:xfrm>
                <a:off x="9953739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𝟏𝟔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70994F3A-2A22-2778-C2A8-D38FC39BD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3739" y="2107325"/>
                <a:ext cx="405496" cy="276999"/>
              </a:xfrm>
              <a:prstGeom prst="rect">
                <a:avLst/>
              </a:prstGeom>
              <a:blipFill>
                <a:blip r:embed="rId17"/>
                <a:stretch>
                  <a:fillRect l="-13636" r="-303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8F7DF674-002F-3179-C2A2-254E64563A43}"/>
              </a:ext>
            </a:extLst>
          </p:cNvPr>
          <p:cNvSpPr/>
          <p:nvPr/>
        </p:nvSpPr>
        <p:spPr>
          <a:xfrm>
            <a:off x="1082566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ABDF7521-896D-9AA6-4249-D04A39325D1C}"/>
              </a:ext>
            </a:extLst>
          </p:cNvPr>
          <p:cNvSpPr/>
          <p:nvPr/>
        </p:nvSpPr>
        <p:spPr>
          <a:xfrm>
            <a:off x="1665890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92A17604-66ED-A0DA-5EC2-05896C60197A}"/>
              </a:ext>
            </a:extLst>
          </p:cNvPr>
          <p:cNvSpPr/>
          <p:nvPr/>
        </p:nvSpPr>
        <p:spPr>
          <a:xfrm>
            <a:off x="2249214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1C9A8B40-8E9B-EB09-283E-37A420FE21B7}"/>
              </a:ext>
            </a:extLst>
          </p:cNvPr>
          <p:cNvSpPr/>
          <p:nvPr/>
        </p:nvSpPr>
        <p:spPr>
          <a:xfrm>
            <a:off x="2832538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0BF44A06-8F6E-78BF-52BB-EC4350B239AD}"/>
              </a:ext>
            </a:extLst>
          </p:cNvPr>
          <p:cNvSpPr/>
          <p:nvPr/>
        </p:nvSpPr>
        <p:spPr>
          <a:xfrm>
            <a:off x="3415862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290F8970-F920-6CD3-128A-F8BF140424FE}"/>
              </a:ext>
            </a:extLst>
          </p:cNvPr>
          <p:cNvSpPr/>
          <p:nvPr/>
        </p:nvSpPr>
        <p:spPr>
          <a:xfrm>
            <a:off x="3999186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DFADE1BA-8E87-2A20-863B-65DCD3F88154}"/>
              </a:ext>
            </a:extLst>
          </p:cNvPr>
          <p:cNvSpPr/>
          <p:nvPr/>
        </p:nvSpPr>
        <p:spPr>
          <a:xfrm>
            <a:off x="4582510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453DB4BA-7B25-788E-1377-04FDE59648A1}"/>
              </a:ext>
            </a:extLst>
          </p:cNvPr>
          <p:cNvSpPr/>
          <p:nvPr/>
        </p:nvSpPr>
        <p:spPr>
          <a:xfrm>
            <a:off x="5165834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78AC4C70-F164-C324-D992-CE17AB7E8FE4}"/>
              </a:ext>
            </a:extLst>
          </p:cNvPr>
          <p:cNvSpPr/>
          <p:nvPr/>
        </p:nvSpPr>
        <p:spPr>
          <a:xfrm>
            <a:off x="5749158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8237E84D-0BCB-31B6-E6F4-7EA92538C1F6}"/>
              </a:ext>
            </a:extLst>
          </p:cNvPr>
          <p:cNvSpPr/>
          <p:nvPr/>
        </p:nvSpPr>
        <p:spPr>
          <a:xfrm>
            <a:off x="6332482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FEF88AFA-DF68-1354-5C9D-B2CC07DC9678}"/>
              </a:ext>
            </a:extLst>
          </p:cNvPr>
          <p:cNvSpPr/>
          <p:nvPr/>
        </p:nvSpPr>
        <p:spPr>
          <a:xfrm>
            <a:off x="6915806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C810268B-FFE5-A8F8-EC05-CB462B5716C5}"/>
              </a:ext>
            </a:extLst>
          </p:cNvPr>
          <p:cNvSpPr/>
          <p:nvPr/>
        </p:nvSpPr>
        <p:spPr>
          <a:xfrm>
            <a:off x="7499130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AD763157-D7B9-B0A1-391E-F3E1D5CBA442}"/>
              </a:ext>
            </a:extLst>
          </p:cNvPr>
          <p:cNvSpPr/>
          <p:nvPr/>
        </p:nvSpPr>
        <p:spPr>
          <a:xfrm>
            <a:off x="8082454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EAB32D28-1A2E-C823-3610-1F19F637FAE0}"/>
              </a:ext>
            </a:extLst>
          </p:cNvPr>
          <p:cNvSpPr/>
          <p:nvPr/>
        </p:nvSpPr>
        <p:spPr>
          <a:xfrm>
            <a:off x="8665778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C401B616-F8FA-0EE6-56B9-7BCA972CCC43}"/>
              </a:ext>
            </a:extLst>
          </p:cNvPr>
          <p:cNvSpPr/>
          <p:nvPr/>
        </p:nvSpPr>
        <p:spPr>
          <a:xfrm>
            <a:off x="9249102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E5DE6DA0-AC0B-1C71-4458-0AE6A2E48293}"/>
              </a:ext>
            </a:extLst>
          </p:cNvPr>
          <p:cNvSpPr/>
          <p:nvPr/>
        </p:nvSpPr>
        <p:spPr>
          <a:xfrm>
            <a:off x="9832426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B46AA07D-B0CB-6C98-17DC-85FB747A8F1D}"/>
              </a:ext>
            </a:extLst>
          </p:cNvPr>
          <p:cNvSpPr/>
          <p:nvPr/>
        </p:nvSpPr>
        <p:spPr>
          <a:xfrm>
            <a:off x="1082566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E0EBA62F-DD9B-3E04-6D2C-733949556C99}"/>
              </a:ext>
            </a:extLst>
          </p:cNvPr>
          <p:cNvSpPr/>
          <p:nvPr/>
        </p:nvSpPr>
        <p:spPr>
          <a:xfrm>
            <a:off x="1665890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A542E121-4969-7A69-D589-7CD15D322FDD}"/>
              </a:ext>
            </a:extLst>
          </p:cNvPr>
          <p:cNvSpPr/>
          <p:nvPr/>
        </p:nvSpPr>
        <p:spPr>
          <a:xfrm>
            <a:off x="2249214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D0013E80-0381-4943-DB65-E0E963CF46C5}"/>
              </a:ext>
            </a:extLst>
          </p:cNvPr>
          <p:cNvSpPr/>
          <p:nvPr/>
        </p:nvSpPr>
        <p:spPr>
          <a:xfrm>
            <a:off x="2832538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43C4D1D0-66F5-B062-A021-4FAF41DA713F}"/>
              </a:ext>
            </a:extLst>
          </p:cNvPr>
          <p:cNvSpPr/>
          <p:nvPr/>
        </p:nvSpPr>
        <p:spPr>
          <a:xfrm>
            <a:off x="3415862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73779E84-3936-D11C-6469-5766443B7B6B}"/>
              </a:ext>
            </a:extLst>
          </p:cNvPr>
          <p:cNvSpPr/>
          <p:nvPr/>
        </p:nvSpPr>
        <p:spPr>
          <a:xfrm>
            <a:off x="3999186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B4DC5E65-BDF3-EBDC-DD93-D9F5C2BA32C8}"/>
              </a:ext>
            </a:extLst>
          </p:cNvPr>
          <p:cNvSpPr/>
          <p:nvPr/>
        </p:nvSpPr>
        <p:spPr>
          <a:xfrm>
            <a:off x="4582510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EEB527EA-4802-F7C5-FF61-F58D6B4225C2}"/>
              </a:ext>
            </a:extLst>
          </p:cNvPr>
          <p:cNvSpPr/>
          <p:nvPr/>
        </p:nvSpPr>
        <p:spPr>
          <a:xfrm>
            <a:off x="5165834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8BB55B17-A767-A1CB-698D-4B4ABE21DD57}"/>
              </a:ext>
            </a:extLst>
          </p:cNvPr>
          <p:cNvSpPr/>
          <p:nvPr/>
        </p:nvSpPr>
        <p:spPr>
          <a:xfrm>
            <a:off x="5749158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F92FF000-5D22-1740-8C99-0691BB818F77}"/>
              </a:ext>
            </a:extLst>
          </p:cNvPr>
          <p:cNvSpPr/>
          <p:nvPr/>
        </p:nvSpPr>
        <p:spPr>
          <a:xfrm>
            <a:off x="6332482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0857DE64-77A5-C020-72B9-1A66BEA07D7D}"/>
              </a:ext>
            </a:extLst>
          </p:cNvPr>
          <p:cNvSpPr/>
          <p:nvPr/>
        </p:nvSpPr>
        <p:spPr>
          <a:xfrm>
            <a:off x="6915806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40B0A9D2-4AF4-C006-33F0-873136502E03}"/>
              </a:ext>
            </a:extLst>
          </p:cNvPr>
          <p:cNvSpPr/>
          <p:nvPr/>
        </p:nvSpPr>
        <p:spPr>
          <a:xfrm>
            <a:off x="7499130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49EC008D-B0F3-B300-9D7E-2DCF55DBFD40}"/>
              </a:ext>
            </a:extLst>
          </p:cNvPr>
          <p:cNvSpPr/>
          <p:nvPr/>
        </p:nvSpPr>
        <p:spPr>
          <a:xfrm>
            <a:off x="8082454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EE3275EB-E570-F30C-BF3F-E3E70F717404}"/>
              </a:ext>
            </a:extLst>
          </p:cNvPr>
          <p:cNvSpPr/>
          <p:nvPr/>
        </p:nvSpPr>
        <p:spPr>
          <a:xfrm>
            <a:off x="8665778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C5E9DF86-8976-BE2B-97BB-6FA3EF7B47E6}"/>
              </a:ext>
            </a:extLst>
          </p:cNvPr>
          <p:cNvSpPr/>
          <p:nvPr/>
        </p:nvSpPr>
        <p:spPr>
          <a:xfrm>
            <a:off x="9249102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B075FF95-AC4A-59AD-1261-3DF629EDB12B}"/>
              </a:ext>
            </a:extLst>
          </p:cNvPr>
          <p:cNvSpPr/>
          <p:nvPr/>
        </p:nvSpPr>
        <p:spPr>
          <a:xfrm>
            <a:off x="9832426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156C029E-578A-F880-5BB5-B18D3330D4B0}"/>
              </a:ext>
            </a:extLst>
          </p:cNvPr>
          <p:cNvSpPr/>
          <p:nvPr/>
        </p:nvSpPr>
        <p:spPr>
          <a:xfrm>
            <a:off x="1082566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D556882B-0295-029D-59A8-7D7E2D92790F}"/>
              </a:ext>
            </a:extLst>
          </p:cNvPr>
          <p:cNvSpPr/>
          <p:nvPr/>
        </p:nvSpPr>
        <p:spPr>
          <a:xfrm>
            <a:off x="1665890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59C816D3-BC59-C1F4-B132-CCABD30788A8}"/>
              </a:ext>
            </a:extLst>
          </p:cNvPr>
          <p:cNvSpPr/>
          <p:nvPr/>
        </p:nvSpPr>
        <p:spPr>
          <a:xfrm>
            <a:off x="2249214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0673899E-FEA1-A7E1-9D0F-C576B3939343}"/>
              </a:ext>
            </a:extLst>
          </p:cNvPr>
          <p:cNvSpPr/>
          <p:nvPr/>
        </p:nvSpPr>
        <p:spPr>
          <a:xfrm>
            <a:off x="2832538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52E840FF-81DD-4EB1-3497-772540028CC6}"/>
              </a:ext>
            </a:extLst>
          </p:cNvPr>
          <p:cNvSpPr/>
          <p:nvPr/>
        </p:nvSpPr>
        <p:spPr>
          <a:xfrm>
            <a:off x="3415862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AD5F3868-CD18-BA58-7B7A-73600A2F92B1}"/>
              </a:ext>
            </a:extLst>
          </p:cNvPr>
          <p:cNvSpPr/>
          <p:nvPr/>
        </p:nvSpPr>
        <p:spPr>
          <a:xfrm>
            <a:off x="3999186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98B08982-5247-32CB-5584-441BEA36F3EF}"/>
              </a:ext>
            </a:extLst>
          </p:cNvPr>
          <p:cNvSpPr/>
          <p:nvPr/>
        </p:nvSpPr>
        <p:spPr>
          <a:xfrm>
            <a:off x="4582510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E2441BDB-465D-DE99-8ABF-B9A56BAE054A}"/>
              </a:ext>
            </a:extLst>
          </p:cNvPr>
          <p:cNvSpPr/>
          <p:nvPr/>
        </p:nvSpPr>
        <p:spPr>
          <a:xfrm>
            <a:off x="5165834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E95534DD-2F4E-FBE7-AB85-EB3D2493FBF4}"/>
              </a:ext>
            </a:extLst>
          </p:cNvPr>
          <p:cNvSpPr/>
          <p:nvPr/>
        </p:nvSpPr>
        <p:spPr>
          <a:xfrm>
            <a:off x="5749158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53A65CC1-3906-1E7B-7DDC-2C2198034A1A}"/>
              </a:ext>
            </a:extLst>
          </p:cNvPr>
          <p:cNvSpPr/>
          <p:nvPr/>
        </p:nvSpPr>
        <p:spPr>
          <a:xfrm>
            <a:off x="6332482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699FAEFC-075A-0E46-9D6D-08D5E1A361CB}"/>
              </a:ext>
            </a:extLst>
          </p:cNvPr>
          <p:cNvSpPr/>
          <p:nvPr/>
        </p:nvSpPr>
        <p:spPr>
          <a:xfrm>
            <a:off x="6915806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626AC458-CD5A-15DF-5D07-1A89F2DC0BC8}"/>
              </a:ext>
            </a:extLst>
          </p:cNvPr>
          <p:cNvSpPr/>
          <p:nvPr/>
        </p:nvSpPr>
        <p:spPr>
          <a:xfrm>
            <a:off x="7499130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8D5355C9-E94B-D417-4362-7D95D8673278}"/>
              </a:ext>
            </a:extLst>
          </p:cNvPr>
          <p:cNvSpPr/>
          <p:nvPr/>
        </p:nvSpPr>
        <p:spPr>
          <a:xfrm>
            <a:off x="8082454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92E3BCE9-809A-816B-2325-6E3A960596E3}"/>
              </a:ext>
            </a:extLst>
          </p:cNvPr>
          <p:cNvSpPr/>
          <p:nvPr/>
        </p:nvSpPr>
        <p:spPr>
          <a:xfrm>
            <a:off x="8665778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2FA32F9C-25DB-7A83-9821-681F88ECC2E8}"/>
              </a:ext>
            </a:extLst>
          </p:cNvPr>
          <p:cNvSpPr/>
          <p:nvPr/>
        </p:nvSpPr>
        <p:spPr>
          <a:xfrm>
            <a:off x="9249102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C2694E99-E298-9452-45F3-6EDE874C1ADD}"/>
              </a:ext>
            </a:extLst>
          </p:cNvPr>
          <p:cNvSpPr/>
          <p:nvPr/>
        </p:nvSpPr>
        <p:spPr>
          <a:xfrm>
            <a:off x="9832426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251D535C-9855-F66B-664B-613293085AA0}"/>
              </a:ext>
            </a:extLst>
          </p:cNvPr>
          <p:cNvSpPr/>
          <p:nvPr/>
        </p:nvSpPr>
        <p:spPr>
          <a:xfrm>
            <a:off x="1082566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CB1FBEE0-EF47-4706-BCBA-FC97BE48B218}"/>
              </a:ext>
            </a:extLst>
          </p:cNvPr>
          <p:cNvSpPr/>
          <p:nvPr/>
        </p:nvSpPr>
        <p:spPr>
          <a:xfrm>
            <a:off x="1665890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257F96CB-8E80-1B62-9A23-6025B8F593D6}"/>
              </a:ext>
            </a:extLst>
          </p:cNvPr>
          <p:cNvSpPr/>
          <p:nvPr/>
        </p:nvSpPr>
        <p:spPr>
          <a:xfrm>
            <a:off x="2249214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633FDF84-0E6B-7ECA-B3F7-26DB825F8472}"/>
              </a:ext>
            </a:extLst>
          </p:cNvPr>
          <p:cNvSpPr/>
          <p:nvPr/>
        </p:nvSpPr>
        <p:spPr>
          <a:xfrm>
            <a:off x="2832538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3BA3C53C-DB5D-EED2-ABB5-B5B9560C9C87}"/>
              </a:ext>
            </a:extLst>
          </p:cNvPr>
          <p:cNvSpPr/>
          <p:nvPr/>
        </p:nvSpPr>
        <p:spPr>
          <a:xfrm>
            <a:off x="3415862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74EBFC29-6C4C-5C17-11B6-FDEE4325D544}"/>
              </a:ext>
            </a:extLst>
          </p:cNvPr>
          <p:cNvSpPr/>
          <p:nvPr/>
        </p:nvSpPr>
        <p:spPr>
          <a:xfrm>
            <a:off x="3999186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4720A40F-630A-0965-4A4F-8972506B3F41}"/>
              </a:ext>
            </a:extLst>
          </p:cNvPr>
          <p:cNvSpPr/>
          <p:nvPr/>
        </p:nvSpPr>
        <p:spPr>
          <a:xfrm>
            <a:off x="4582510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C105660B-7DCA-0740-08B0-454DF7B96356}"/>
              </a:ext>
            </a:extLst>
          </p:cNvPr>
          <p:cNvSpPr/>
          <p:nvPr/>
        </p:nvSpPr>
        <p:spPr>
          <a:xfrm>
            <a:off x="5165834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D65B83ED-8BDF-AF04-F3B7-CF5BCEC566C0}"/>
              </a:ext>
            </a:extLst>
          </p:cNvPr>
          <p:cNvSpPr/>
          <p:nvPr/>
        </p:nvSpPr>
        <p:spPr>
          <a:xfrm>
            <a:off x="5749158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432D8535-90E3-51B9-B493-E0711ECCC8AC}"/>
              </a:ext>
            </a:extLst>
          </p:cNvPr>
          <p:cNvSpPr/>
          <p:nvPr/>
        </p:nvSpPr>
        <p:spPr>
          <a:xfrm>
            <a:off x="6332482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6DA26359-AC90-138F-707D-C3679D2B5149}"/>
              </a:ext>
            </a:extLst>
          </p:cNvPr>
          <p:cNvSpPr/>
          <p:nvPr/>
        </p:nvSpPr>
        <p:spPr>
          <a:xfrm>
            <a:off x="6915806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98D90C1F-2B9E-F39A-9207-8F7786EE8815}"/>
              </a:ext>
            </a:extLst>
          </p:cNvPr>
          <p:cNvSpPr/>
          <p:nvPr/>
        </p:nvSpPr>
        <p:spPr>
          <a:xfrm>
            <a:off x="7499130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9BFE9517-3BD9-9684-E903-93E8E31ADB62}"/>
              </a:ext>
            </a:extLst>
          </p:cNvPr>
          <p:cNvSpPr/>
          <p:nvPr/>
        </p:nvSpPr>
        <p:spPr>
          <a:xfrm>
            <a:off x="8082454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33D81DFC-DC28-D638-0AFD-AE132415D143}"/>
              </a:ext>
            </a:extLst>
          </p:cNvPr>
          <p:cNvSpPr/>
          <p:nvPr/>
        </p:nvSpPr>
        <p:spPr>
          <a:xfrm>
            <a:off x="8665778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D3D3AB00-BC19-B9FF-34B0-FC109D8168FC}"/>
              </a:ext>
            </a:extLst>
          </p:cNvPr>
          <p:cNvSpPr/>
          <p:nvPr/>
        </p:nvSpPr>
        <p:spPr>
          <a:xfrm>
            <a:off x="9249102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BE06FE4D-DE14-71A1-CD73-507D8092272C}"/>
              </a:ext>
            </a:extLst>
          </p:cNvPr>
          <p:cNvSpPr/>
          <p:nvPr/>
        </p:nvSpPr>
        <p:spPr>
          <a:xfrm>
            <a:off x="9832426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4C982CB2-905A-39F1-8310-A3570D6AD108}"/>
              </a:ext>
            </a:extLst>
          </p:cNvPr>
          <p:cNvSpPr/>
          <p:nvPr/>
        </p:nvSpPr>
        <p:spPr>
          <a:xfrm>
            <a:off x="1082566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D604093A-732A-26D9-7BB3-02A0E346BC03}"/>
              </a:ext>
            </a:extLst>
          </p:cNvPr>
          <p:cNvSpPr/>
          <p:nvPr/>
        </p:nvSpPr>
        <p:spPr>
          <a:xfrm>
            <a:off x="1665890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44EDB632-892A-F2A0-F351-C06F439D6681}"/>
              </a:ext>
            </a:extLst>
          </p:cNvPr>
          <p:cNvSpPr/>
          <p:nvPr/>
        </p:nvSpPr>
        <p:spPr>
          <a:xfrm>
            <a:off x="2249214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7391CA91-2F06-DD2D-2A2D-C2F0322B1CC2}"/>
              </a:ext>
            </a:extLst>
          </p:cNvPr>
          <p:cNvSpPr/>
          <p:nvPr/>
        </p:nvSpPr>
        <p:spPr>
          <a:xfrm>
            <a:off x="2832538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FFB3D918-906B-311B-A715-648D85618CC4}"/>
              </a:ext>
            </a:extLst>
          </p:cNvPr>
          <p:cNvSpPr/>
          <p:nvPr/>
        </p:nvSpPr>
        <p:spPr>
          <a:xfrm>
            <a:off x="3415862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CA7A37EB-2F76-47A7-73F8-E48837378CA7}"/>
              </a:ext>
            </a:extLst>
          </p:cNvPr>
          <p:cNvSpPr/>
          <p:nvPr/>
        </p:nvSpPr>
        <p:spPr>
          <a:xfrm>
            <a:off x="3999186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818526D3-456E-BBFA-2C40-29053DE5D40F}"/>
              </a:ext>
            </a:extLst>
          </p:cNvPr>
          <p:cNvSpPr/>
          <p:nvPr/>
        </p:nvSpPr>
        <p:spPr>
          <a:xfrm>
            <a:off x="4582510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3E58DD47-C591-4336-8572-C37FEF964D0E}"/>
              </a:ext>
            </a:extLst>
          </p:cNvPr>
          <p:cNvSpPr/>
          <p:nvPr/>
        </p:nvSpPr>
        <p:spPr>
          <a:xfrm>
            <a:off x="5165834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E8D816F9-A06E-8511-1E96-99F4B6A7EC21}"/>
              </a:ext>
            </a:extLst>
          </p:cNvPr>
          <p:cNvSpPr/>
          <p:nvPr/>
        </p:nvSpPr>
        <p:spPr>
          <a:xfrm>
            <a:off x="5749158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E97BAE9D-8298-D650-D423-8F51F16106D4}"/>
              </a:ext>
            </a:extLst>
          </p:cNvPr>
          <p:cNvSpPr/>
          <p:nvPr/>
        </p:nvSpPr>
        <p:spPr>
          <a:xfrm>
            <a:off x="6332482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: 圆角 115">
            <a:extLst>
              <a:ext uri="{FF2B5EF4-FFF2-40B4-BE49-F238E27FC236}">
                <a16:creationId xmlns:a16="http://schemas.microsoft.com/office/drawing/2014/main" id="{961C0B6C-7C0A-F9E6-F3CA-0C6EC332E0B7}"/>
              </a:ext>
            </a:extLst>
          </p:cNvPr>
          <p:cNvSpPr/>
          <p:nvPr/>
        </p:nvSpPr>
        <p:spPr>
          <a:xfrm>
            <a:off x="6915806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: 圆角 116">
            <a:extLst>
              <a:ext uri="{FF2B5EF4-FFF2-40B4-BE49-F238E27FC236}">
                <a16:creationId xmlns:a16="http://schemas.microsoft.com/office/drawing/2014/main" id="{FC5482BF-AF19-CEAE-E46D-D120AE5FBE26}"/>
              </a:ext>
            </a:extLst>
          </p:cNvPr>
          <p:cNvSpPr/>
          <p:nvPr/>
        </p:nvSpPr>
        <p:spPr>
          <a:xfrm>
            <a:off x="7499130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: 圆角 117">
            <a:extLst>
              <a:ext uri="{FF2B5EF4-FFF2-40B4-BE49-F238E27FC236}">
                <a16:creationId xmlns:a16="http://schemas.microsoft.com/office/drawing/2014/main" id="{AF1DA992-C3C5-1D84-99F7-80C8215DB403}"/>
              </a:ext>
            </a:extLst>
          </p:cNvPr>
          <p:cNvSpPr/>
          <p:nvPr/>
        </p:nvSpPr>
        <p:spPr>
          <a:xfrm>
            <a:off x="8082454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DED763BC-08AA-9C2C-4462-6E509E8262F1}"/>
              </a:ext>
            </a:extLst>
          </p:cNvPr>
          <p:cNvSpPr/>
          <p:nvPr/>
        </p:nvSpPr>
        <p:spPr>
          <a:xfrm>
            <a:off x="8665778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A2A148EE-D592-8D4B-ED7C-739043A7CDE5}"/>
              </a:ext>
            </a:extLst>
          </p:cNvPr>
          <p:cNvSpPr/>
          <p:nvPr/>
        </p:nvSpPr>
        <p:spPr>
          <a:xfrm>
            <a:off x="9249102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498A4072-289B-5D6A-C10F-6B4B20722F7B}"/>
              </a:ext>
            </a:extLst>
          </p:cNvPr>
          <p:cNvSpPr/>
          <p:nvPr/>
        </p:nvSpPr>
        <p:spPr>
          <a:xfrm>
            <a:off x="9832426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901E103D-A826-3000-782E-A7B7B3C2587A}"/>
              </a:ext>
            </a:extLst>
          </p:cNvPr>
          <p:cNvSpPr/>
          <p:nvPr/>
        </p:nvSpPr>
        <p:spPr>
          <a:xfrm>
            <a:off x="1082566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8B2D4D1F-A1FD-DA33-CBC6-27A7D29ACDC9}"/>
              </a:ext>
            </a:extLst>
          </p:cNvPr>
          <p:cNvSpPr/>
          <p:nvPr/>
        </p:nvSpPr>
        <p:spPr>
          <a:xfrm>
            <a:off x="1665890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F4417444-0B20-9954-0144-FB043526F63F}"/>
              </a:ext>
            </a:extLst>
          </p:cNvPr>
          <p:cNvSpPr/>
          <p:nvPr/>
        </p:nvSpPr>
        <p:spPr>
          <a:xfrm>
            <a:off x="2249214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DF3166F4-87F6-3ACA-2A60-38F443AF1D4F}"/>
              </a:ext>
            </a:extLst>
          </p:cNvPr>
          <p:cNvSpPr/>
          <p:nvPr/>
        </p:nvSpPr>
        <p:spPr>
          <a:xfrm>
            <a:off x="2832538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: 圆角 125">
            <a:extLst>
              <a:ext uri="{FF2B5EF4-FFF2-40B4-BE49-F238E27FC236}">
                <a16:creationId xmlns:a16="http://schemas.microsoft.com/office/drawing/2014/main" id="{00A3B11B-9AD1-0B98-F231-D312E2985CA1}"/>
              </a:ext>
            </a:extLst>
          </p:cNvPr>
          <p:cNvSpPr/>
          <p:nvPr/>
        </p:nvSpPr>
        <p:spPr>
          <a:xfrm>
            <a:off x="3415862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: 圆角 126">
            <a:extLst>
              <a:ext uri="{FF2B5EF4-FFF2-40B4-BE49-F238E27FC236}">
                <a16:creationId xmlns:a16="http://schemas.microsoft.com/office/drawing/2014/main" id="{B0ACB422-8C3B-EF64-EA44-21AE7BF02AF3}"/>
              </a:ext>
            </a:extLst>
          </p:cNvPr>
          <p:cNvSpPr/>
          <p:nvPr/>
        </p:nvSpPr>
        <p:spPr>
          <a:xfrm>
            <a:off x="3999186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: 圆角 127">
            <a:extLst>
              <a:ext uri="{FF2B5EF4-FFF2-40B4-BE49-F238E27FC236}">
                <a16:creationId xmlns:a16="http://schemas.microsoft.com/office/drawing/2014/main" id="{F4CA7B81-52AE-BD28-E4D9-FE742F8DB1C4}"/>
              </a:ext>
            </a:extLst>
          </p:cNvPr>
          <p:cNvSpPr/>
          <p:nvPr/>
        </p:nvSpPr>
        <p:spPr>
          <a:xfrm>
            <a:off x="4582510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: 圆角 128">
            <a:extLst>
              <a:ext uri="{FF2B5EF4-FFF2-40B4-BE49-F238E27FC236}">
                <a16:creationId xmlns:a16="http://schemas.microsoft.com/office/drawing/2014/main" id="{3D7028D3-322F-866D-7F9F-A2604DCC5347}"/>
              </a:ext>
            </a:extLst>
          </p:cNvPr>
          <p:cNvSpPr/>
          <p:nvPr/>
        </p:nvSpPr>
        <p:spPr>
          <a:xfrm>
            <a:off x="5165834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: 圆角 129">
            <a:extLst>
              <a:ext uri="{FF2B5EF4-FFF2-40B4-BE49-F238E27FC236}">
                <a16:creationId xmlns:a16="http://schemas.microsoft.com/office/drawing/2014/main" id="{BADF44C0-5A69-B156-C9BC-B1ABC832FF81}"/>
              </a:ext>
            </a:extLst>
          </p:cNvPr>
          <p:cNvSpPr/>
          <p:nvPr/>
        </p:nvSpPr>
        <p:spPr>
          <a:xfrm>
            <a:off x="5749158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: 圆角 130">
            <a:extLst>
              <a:ext uri="{FF2B5EF4-FFF2-40B4-BE49-F238E27FC236}">
                <a16:creationId xmlns:a16="http://schemas.microsoft.com/office/drawing/2014/main" id="{385B4CCC-E7C5-E52F-77F6-B20593B75675}"/>
              </a:ext>
            </a:extLst>
          </p:cNvPr>
          <p:cNvSpPr/>
          <p:nvPr/>
        </p:nvSpPr>
        <p:spPr>
          <a:xfrm>
            <a:off x="6332482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: 圆角 131">
            <a:extLst>
              <a:ext uri="{FF2B5EF4-FFF2-40B4-BE49-F238E27FC236}">
                <a16:creationId xmlns:a16="http://schemas.microsoft.com/office/drawing/2014/main" id="{7EAA642A-2BAE-BDC6-7868-ECFF5041DC70}"/>
              </a:ext>
            </a:extLst>
          </p:cNvPr>
          <p:cNvSpPr/>
          <p:nvPr/>
        </p:nvSpPr>
        <p:spPr>
          <a:xfrm>
            <a:off x="6915806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: 圆角 132">
            <a:extLst>
              <a:ext uri="{FF2B5EF4-FFF2-40B4-BE49-F238E27FC236}">
                <a16:creationId xmlns:a16="http://schemas.microsoft.com/office/drawing/2014/main" id="{F395BAC9-757C-27BC-FFEB-DB4998BF4A2F}"/>
              </a:ext>
            </a:extLst>
          </p:cNvPr>
          <p:cNvSpPr/>
          <p:nvPr/>
        </p:nvSpPr>
        <p:spPr>
          <a:xfrm>
            <a:off x="7499130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: 圆角 133">
            <a:extLst>
              <a:ext uri="{FF2B5EF4-FFF2-40B4-BE49-F238E27FC236}">
                <a16:creationId xmlns:a16="http://schemas.microsoft.com/office/drawing/2014/main" id="{505584A6-A35F-055B-4D82-5BFE60ACAF2B}"/>
              </a:ext>
            </a:extLst>
          </p:cNvPr>
          <p:cNvSpPr/>
          <p:nvPr/>
        </p:nvSpPr>
        <p:spPr>
          <a:xfrm>
            <a:off x="8082454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: 圆角 134">
            <a:extLst>
              <a:ext uri="{FF2B5EF4-FFF2-40B4-BE49-F238E27FC236}">
                <a16:creationId xmlns:a16="http://schemas.microsoft.com/office/drawing/2014/main" id="{B587B27C-F54D-41C1-00CB-B28E84718DBC}"/>
              </a:ext>
            </a:extLst>
          </p:cNvPr>
          <p:cNvSpPr/>
          <p:nvPr/>
        </p:nvSpPr>
        <p:spPr>
          <a:xfrm>
            <a:off x="8665778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: 圆角 135">
            <a:extLst>
              <a:ext uri="{FF2B5EF4-FFF2-40B4-BE49-F238E27FC236}">
                <a16:creationId xmlns:a16="http://schemas.microsoft.com/office/drawing/2014/main" id="{3127FEDC-EE16-309E-DEFF-86DAB6369EC7}"/>
              </a:ext>
            </a:extLst>
          </p:cNvPr>
          <p:cNvSpPr/>
          <p:nvPr/>
        </p:nvSpPr>
        <p:spPr>
          <a:xfrm>
            <a:off x="9249102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: 圆角 136">
            <a:extLst>
              <a:ext uri="{FF2B5EF4-FFF2-40B4-BE49-F238E27FC236}">
                <a16:creationId xmlns:a16="http://schemas.microsoft.com/office/drawing/2014/main" id="{AA61D0D1-29B7-A995-CC1F-FCB6233FE863}"/>
              </a:ext>
            </a:extLst>
          </p:cNvPr>
          <p:cNvSpPr/>
          <p:nvPr/>
        </p:nvSpPr>
        <p:spPr>
          <a:xfrm>
            <a:off x="9832426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1F640787-848A-4E86-DA81-7665735F9BD5}"/>
              </a:ext>
            </a:extLst>
          </p:cNvPr>
          <p:cNvSpPr/>
          <p:nvPr/>
        </p:nvSpPr>
        <p:spPr>
          <a:xfrm>
            <a:off x="993228" y="2580290"/>
            <a:ext cx="9317420" cy="3668088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  <a:alpha val="18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543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208DCB8-CF1F-B8A3-DE27-DD9308924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14" y="141890"/>
            <a:ext cx="4669676" cy="255927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DB6707F-9E31-D881-FC2E-6B14650B2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708" y="141889"/>
            <a:ext cx="4669678" cy="255927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BBE646F-8D9D-C17A-4262-B9F27B2D8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14" y="4156840"/>
            <a:ext cx="4669678" cy="255927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C01D8C4-8506-D3D0-17AA-37DE951B8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706" y="4156838"/>
            <a:ext cx="4669679" cy="25592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4648B68-055F-19D9-BF7F-BFAF29EF96E0}"/>
                  </a:ext>
                </a:extLst>
              </p:cNvPr>
              <p:cNvSpPr txBox="1"/>
              <p:nvPr/>
            </p:nvSpPr>
            <p:spPr>
              <a:xfrm>
                <a:off x="1576551" y="1316420"/>
                <a:ext cx="1371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0" dirty="0" smtClean="0">
                              <a:latin typeface="Cambria Math" panose="02040503050406030204" pitchFamily="18" charset="0"/>
                            </a:rPr>
                            <m:t>𝐆𝐏𝐔</m:t>
                          </m:r>
                        </m:e>
                        <m:sub>
                          <m:r>
                            <a:rPr lang="en-US" altLang="zh-CN" sz="2800" b="1" i="0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sz="2800" b="1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4648B68-055F-19D9-BF7F-BFAF29EF9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551" y="1316420"/>
                <a:ext cx="13716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051AF32-A635-6BCF-7850-5DBDB6139025}"/>
                  </a:ext>
                </a:extLst>
              </p:cNvPr>
              <p:cNvSpPr txBox="1"/>
              <p:nvPr/>
            </p:nvSpPr>
            <p:spPr>
              <a:xfrm>
                <a:off x="9285890" y="1316420"/>
                <a:ext cx="1371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0" dirty="0" smtClean="0">
                              <a:latin typeface="Cambria Math" panose="02040503050406030204" pitchFamily="18" charset="0"/>
                            </a:rPr>
                            <m:t>𝐆𝐏𝐔</m:t>
                          </m:r>
                        </m:e>
                        <m:sub>
                          <m:r>
                            <a:rPr lang="en-US" altLang="zh-CN" sz="2800" b="1" i="0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sz="2800" b="1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051AF32-A635-6BCF-7850-5DBDB6139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5890" y="1316420"/>
                <a:ext cx="137160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5706FE4-38A6-51F8-0EA6-C366F8F85624}"/>
                  </a:ext>
                </a:extLst>
              </p:cNvPr>
              <p:cNvSpPr txBox="1"/>
              <p:nvPr/>
            </p:nvSpPr>
            <p:spPr>
              <a:xfrm>
                <a:off x="1576550" y="5352393"/>
                <a:ext cx="1371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0" dirty="0" smtClean="0">
                              <a:latin typeface="Cambria Math" panose="02040503050406030204" pitchFamily="18" charset="0"/>
                            </a:rPr>
                            <m:t>𝐆𝐏𝐔</m:t>
                          </m:r>
                        </m:e>
                        <m:sub>
                          <m:r>
                            <a:rPr lang="en-US" altLang="zh-CN" sz="2800" b="1" i="0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sz="2800" b="1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5706FE4-38A6-51F8-0EA6-C366F8F85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550" y="5352393"/>
                <a:ext cx="13716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CA01D25-DFEB-CCEA-635A-C37AEFD257AC}"/>
                  </a:ext>
                </a:extLst>
              </p:cNvPr>
              <p:cNvSpPr txBox="1"/>
              <p:nvPr/>
            </p:nvSpPr>
            <p:spPr>
              <a:xfrm>
                <a:off x="9285890" y="5352393"/>
                <a:ext cx="1371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0" dirty="0" smtClean="0">
                              <a:latin typeface="Cambria Math" panose="02040503050406030204" pitchFamily="18" charset="0"/>
                            </a:rPr>
                            <m:t>𝐆𝐏𝐔</m:t>
                          </m:r>
                        </m:e>
                        <m:sub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sz="2800" b="1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CA01D25-DFEB-CCEA-635A-C37AEFD25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5890" y="5352393"/>
                <a:ext cx="137160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4CE4EC0-4B00-03CC-2D1F-582CD7C06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92884"/>
              </p:ext>
            </p:extLst>
          </p:nvPr>
        </p:nvGraphicFramePr>
        <p:xfrm>
          <a:off x="5394641" y="2693798"/>
          <a:ext cx="145526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817">
                  <a:extLst>
                    <a:ext uri="{9D8B030D-6E8A-4147-A177-3AD203B41FA5}">
                      <a16:colId xmlns:a16="http://schemas.microsoft.com/office/drawing/2014/main" val="1545220502"/>
                    </a:ext>
                  </a:extLst>
                </a:gridCol>
                <a:gridCol w="363817">
                  <a:extLst>
                    <a:ext uri="{9D8B030D-6E8A-4147-A177-3AD203B41FA5}">
                      <a16:colId xmlns:a16="http://schemas.microsoft.com/office/drawing/2014/main" val="4218831762"/>
                    </a:ext>
                  </a:extLst>
                </a:gridCol>
                <a:gridCol w="363817">
                  <a:extLst>
                    <a:ext uri="{9D8B030D-6E8A-4147-A177-3AD203B41FA5}">
                      <a16:colId xmlns:a16="http://schemas.microsoft.com/office/drawing/2014/main" val="1439417259"/>
                    </a:ext>
                  </a:extLst>
                </a:gridCol>
                <a:gridCol w="363817">
                  <a:extLst>
                    <a:ext uri="{9D8B030D-6E8A-4147-A177-3AD203B41FA5}">
                      <a16:colId xmlns:a16="http://schemas.microsoft.com/office/drawing/2014/main" val="1027766515"/>
                    </a:ext>
                  </a:extLst>
                </a:gridCol>
              </a:tblGrid>
              <a:tr h="27991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04078"/>
                  </a:ext>
                </a:extLst>
              </a:tr>
              <a:tr h="27991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266595"/>
                  </a:ext>
                </a:extLst>
              </a:tr>
              <a:tr h="27991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448051"/>
                  </a:ext>
                </a:extLst>
              </a:tr>
              <a:tr h="27991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67054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2822B2E-E9CB-4336-600B-ACCC8F7FB852}"/>
                  </a:ext>
                </a:extLst>
              </p:cNvPr>
              <p:cNvSpPr txBox="1"/>
              <p:nvPr/>
            </p:nvSpPr>
            <p:spPr>
              <a:xfrm>
                <a:off x="5439102" y="2869514"/>
                <a:ext cx="6831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0" dirty="0" smtClean="0">
                              <a:latin typeface="Cambria Math" panose="02040503050406030204" pitchFamily="18" charset="0"/>
                            </a:rPr>
                            <m:t>𝐃</m:t>
                          </m:r>
                        </m:e>
                        <m:sub>
                          <m:r>
                            <a:rPr lang="en-US" altLang="zh-CN" sz="2000" b="1" i="0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sz="2400" b="1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2822B2E-E9CB-4336-600B-ACCC8F7FB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102" y="2869514"/>
                <a:ext cx="683173" cy="400110"/>
              </a:xfrm>
              <a:prstGeom prst="rect">
                <a:avLst/>
              </a:prstGeom>
              <a:blipFill>
                <a:blip r:embed="rId7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23CEFCC-48D7-A31C-CB20-E4A4A2F1C156}"/>
                  </a:ext>
                </a:extLst>
              </p:cNvPr>
              <p:cNvSpPr txBox="1"/>
              <p:nvPr/>
            </p:nvSpPr>
            <p:spPr>
              <a:xfrm>
                <a:off x="6116686" y="2869514"/>
                <a:ext cx="6831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0" dirty="0" smtClean="0">
                              <a:latin typeface="Cambria Math" panose="02040503050406030204" pitchFamily="18" charset="0"/>
                            </a:rPr>
                            <m:t>𝐃</m:t>
                          </m:r>
                        </m:e>
                        <m:sub>
                          <m:r>
                            <a:rPr lang="en-US" altLang="zh-CN" sz="2000" b="1" i="0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sz="2400" b="1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23CEFCC-48D7-A31C-CB20-E4A4A2F1C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686" y="2869514"/>
                <a:ext cx="683173" cy="400110"/>
              </a:xfrm>
              <a:prstGeom prst="rect">
                <a:avLst/>
              </a:prstGeom>
              <a:blipFill>
                <a:blip r:embed="rId8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9F07D7B-F6B8-A084-6F8A-FA672B623463}"/>
                  </a:ext>
                </a:extLst>
              </p:cNvPr>
              <p:cNvSpPr txBox="1"/>
              <p:nvPr/>
            </p:nvSpPr>
            <p:spPr>
              <a:xfrm>
                <a:off x="5459789" y="3588377"/>
                <a:ext cx="6831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0" dirty="0" smtClean="0">
                              <a:latin typeface="Cambria Math" panose="02040503050406030204" pitchFamily="18" charset="0"/>
                            </a:rPr>
                            <m:t>𝐃</m:t>
                          </m:r>
                        </m:e>
                        <m:sub>
                          <m:r>
                            <a:rPr lang="en-US" altLang="zh-CN" sz="2000" b="1" i="0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sz="2400" b="1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9F07D7B-F6B8-A084-6F8A-FA672B623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789" y="3588377"/>
                <a:ext cx="683173" cy="400110"/>
              </a:xfrm>
              <a:prstGeom prst="rect">
                <a:avLst/>
              </a:prstGeom>
              <a:blipFill>
                <a:blip r:embed="rId9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9E5A0F1-9C66-55F5-3482-F89423879284}"/>
                  </a:ext>
                </a:extLst>
              </p:cNvPr>
              <p:cNvSpPr txBox="1"/>
              <p:nvPr/>
            </p:nvSpPr>
            <p:spPr>
              <a:xfrm>
                <a:off x="6137373" y="3588377"/>
                <a:ext cx="6831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0" dirty="0" smtClean="0">
                              <a:latin typeface="Cambria Math" panose="02040503050406030204" pitchFamily="18" charset="0"/>
                            </a:rPr>
                            <m:t>𝐃</m:t>
                          </m:r>
                        </m:e>
                        <m:sub>
                          <m:r>
                            <a:rPr lang="en-US" altLang="zh-CN" sz="2000" b="1" i="0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sz="2400" b="1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9E5A0F1-9C66-55F5-3482-F89423879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373" y="3588377"/>
                <a:ext cx="683173" cy="400110"/>
              </a:xfrm>
              <a:prstGeom prst="rect">
                <a:avLst/>
              </a:prstGeom>
              <a:blipFill>
                <a:blip r:embed="rId10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205D3D1-C5E4-1A2D-75A4-AA1923AC68CE}"/>
              </a:ext>
            </a:extLst>
          </p:cNvPr>
          <p:cNvCxnSpPr>
            <a:cxnSpLocks/>
            <a:stCxn id="16" idx="2"/>
            <a:endCxn id="10" idx="1"/>
          </p:cNvCxnSpPr>
          <p:nvPr/>
        </p:nvCxnSpPr>
        <p:spPr>
          <a:xfrm>
            <a:off x="6478960" y="3988487"/>
            <a:ext cx="927746" cy="14479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B756420-D7B5-7565-2BFA-2F5F6D6F59E6}"/>
              </a:ext>
            </a:extLst>
          </p:cNvPr>
          <p:cNvCxnSpPr>
            <a:cxnSpLocks/>
            <a:stCxn id="6" idx="0"/>
            <a:endCxn id="7" idx="3"/>
          </p:cNvCxnSpPr>
          <p:nvPr/>
        </p:nvCxnSpPr>
        <p:spPr>
          <a:xfrm flipH="1" flipV="1">
            <a:off x="4785290" y="1421525"/>
            <a:ext cx="995399" cy="1447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FD65FC4-938A-903C-51FD-2E00D3F491CD}"/>
              </a:ext>
            </a:extLst>
          </p:cNvPr>
          <p:cNvCxnSpPr>
            <a:cxnSpLocks/>
            <a:stCxn id="12" idx="0"/>
            <a:endCxn id="8" idx="1"/>
          </p:cNvCxnSpPr>
          <p:nvPr/>
        </p:nvCxnSpPr>
        <p:spPr>
          <a:xfrm flipV="1">
            <a:off x="6458273" y="1421525"/>
            <a:ext cx="948435" cy="1447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93B572A9-D782-C748-6D7A-207753DC1DA9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4785292" y="3988487"/>
            <a:ext cx="1016084" cy="1447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133D935C-31A8-68C5-707C-171A400C2404}"/>
                  </a:ext>
                </a:extLst>
              </p:cNvPr>
              <p:cNvSpPr txBox="1"/>
              <p:nvPr/>
            </p:nvSpPr>
            <p:spPr>
              <a:xfrm>
                <a:off x="5755858" y="2070211"/>
                <a:ext cx="7630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𝐃𝐚𝐭𝐚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133D935C-31A8-68C5-707C-171A400C2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858" y="2070211"/>
                <a:ext cx="763029" cy="369332"/>
              </a:xfrm>
              <a:prstGeom prst="rect">
                <a:avLst/>
              </a:prstGeom>
              <a:blipFill>
                <a:blip r:embed="rId11"/>
                <a:stretch>
                  <a:fillRect l="-8000" r="-800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7454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E9DA7-EE8B-458C-B84F-FF2682A15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3F55B13-2C93-FEA1-4D59-C32DB14884B4}"/>
              </a:ext>
            </a:extLst>
          </p:cNvPr>
          <p:cNvGraphicFramePr>
            <a:graphicFrameLocks noGrp="1"/>
          </p:cNvGraphicFramePr>
          <p:nvPr/>
        </p:nvGraphicFramePr>
        <p:xfrm>
          <a:off x="5394641" y="2693798"/>
          <a:ext cx="145526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817">
                  <a:extLst>
                    <a:ext uri="{9D8B030D-6E8A-4147-A177-3AD203B41FA5}">
                      <a16:colId xmlns:a16="http://schemas.microsoft.com/office/drawing/2014/main" val="1545220502"/>
                    </a:ext>
                  </a:extLst>
                </a:gridCol>
                <a:gridCol w="363817">
                  <a:extLst>
                    <a:ext uri="{9D8B030D-6E8A-4147-A177-3AD203B41FA5}">
                      <a16:colId xmlns:a16="http://schemas.microsoft.com/office/drawing/2014/main" val="4218831762"/>
                    </a:ext>
                  </a:extLst>
                </a:gridCol>
                <a:gridCol w="363817">
                  <a:extLst>
                    <a:ext uri="{9D8B030D-6E8A-4147-A177-3AD203B41FA5}">
                      <a16:colId xmlns:a16="http://schemas.microsoft.com/office/drawing/2014/main" val="1439417259"/>
                    </a:ext>
                  </a:extLst>
                </a:gridCol>
                <a:gridCol w="363817">
                  <a:extLst>
                    <a:ext uri="{9D8B030D-6E8A-4147-A177-3AD203B41FA5}">
                      <a16:colId xmlns:a16="http://schemas.microsoft.com/office/drawing/2014/main" val="1027766515"/>
                    </a:ext>
                  </a:extLst>
                </a:gridCol>
              </a:tblGrid>
              <a:tr h="27991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04078"/>
                  </a:ext>
                </a:extLst>
              </a:tr>
              <a:tr h="27991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266595"/>
                  </a:ext>
                </a:extLst>
              </a:tr>
              <a:tr h="27991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448051"/>
                  </a:ext>
                </a:extLst>
              </a:tr>
              <a:tr h="27991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67054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D216394-DEC2-C451-0066-A59899F0439E}"/>
                  </a:ext>
                </a:extLst>
              </p:cNvPr>
              <p:cNvSpPr txBox="1"/>
              <p:nvPr/>
            </p:nvSpPr>
            <p:spPr>
              <a:xfrm>
                <a:off x="5439102" y="2869514"/>
                <a:ext cx="6831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0" dirty="0" smtClean="0">
                              <a:latin typeface="Cambria Math" panose="02040503050406030204" pitchFamily="18" charset="0"/>
                            </a:rPr>
                            <m:t>𝐃</m:t>
                          </m:r>
                        </m:e>
                        <m:sub>
                          <m:r>
                            <a:rPr lang="en-US" altLang="zh-CN" sz="2000" b="1" i="0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sz="2400" b="1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2822B2E-E9CB-4336-600B-ACCC8F7FB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102" y="2869514"/>
                <a:ext cx="683173" cy="400110"/>
              </a:xfrm>
              <a:prstGeom prst="rect">
                <a:avLst/>
              </a:prstGeom>
              <a:blipFill>
                <a:blip r:embed="rId7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06FE00C-9889-1313-D88D-1E9266BB7868}"/>
                  </a:ext>
                </a:extLst>
              </p:cNvPr>
              <p:cNvSpPr txBox="1"/>
              <p:nvPr/>
            </p:nvSpPr>
            <p:spPr>
              <a:xfrm>
                <a:off x="6116686" y="2869514"/>
                <a:ext cx="6831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0" dirty="0" smtClean="0">
                              <a:latin typeface="Cambria Math" panose="02040503050406030204" pitchFamily="18" charset="0"/>
                            </a:rPr>
                            <m:t>𝐃</m:t>
                          </m:r>
                        </m:e>
                        <m:sub>
                          <m:r>
                            <a:rPr lang="en-US" altLang="zh-CN" sz="2000" b="1" i="0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sz="2400" b="1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23CEFCC-48D7-A31C-CB20-E4A4A2F1C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686" y="2869514"/>
                <a:ext cx="683173" cy="400110"/>
              </a:xfrm>
              <a:prstGeom prst="rect">
                <a:avLst/>
              </a:prstGeom>
              <a:blipFill>
                <a:blip r:embed="rId8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30E31C4-DAF8-76FC-63BE-2064351795A9}"/>
                  </a:ext>
                </a:extLst>
              </p:cNvPr>
              <p:cNvSpPr txBox="1"/>
              <p:nvPr/>
            </p:nvSpPr>
            <p:spPr>
              <a:xfrm>
                <a:off x="5459789" y="3588377"/>
                <a:ext cx="6831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0" dirty="0" smtClean="0">
                              <a:latin typeface="Cambria Math" panose="02040503050406030204" pitchFamily="18" charset="0"/>
                            </a:rPr>
                            <m:t>𝐃</m:t>
                          </m:r>
                        </m:e>
                        <m:sub>
                          <m:r>
                            <a:rPr lang="en-US" altLang="zh-CN" sz="2000" b="1" i="0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sz="2400" b="1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9F07D7B-F6B8-A084-6F8A-FA672B623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789" y="3588377"/>
                <a:ext cx="683173" cy="400110"/>
              </a:xfrm>
              <a:prstGeom prst="rect">
                <a:avLst/>
              </a:prstGeom>
              <a:blipFill>
                <a:blip r:embed="rId9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4F42A2B-4BED-CA7C-7512-E09FC8CBA8BC}"/>
                  </a:ext>
                </a:extLst>
              </p:cNvPr>
              <p:cNvSpPr txBox="1"/>
              <p:nvPr/>
            </p:nvSpPr>
            <p:spPr>
              <a:xfrm>
                <a:off x="6137373" y="3588377"/>
                <a:ext cx="6831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0" dirty="0" smtClean="0">
                              <a:latin typeface="Cambria Math" panose="02040503050406030204" pitchFamily="18" charset="0"/>
                            </a:rPr>
                            <m:t>𝐃</m:t>
                          </m:r>
                        </m:e>
                        <m:sub>
                          <m:r>
                            <a:rPr lang="en-US" altLang="zh-CN" sz="2000" b="1" i="0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sz="2400" b="1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9E5A0F1-9C66-55F5-3482-F89423879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373" y="3588377"/>
                <a:ext cx="683173" cy="400110"/>
              </a:xfrm>
              <a:prstGeom prst="rect">
                <a:avLst/>
              </a:prstGeom>
              <a:blipFill>
                <a:blip r:embed="rId10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E4C2A2E-40CF-7EA7-A2C6-C1BED9F1A34D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6478960" y="3988487"/>
            <a:ext cx="927746" cy="14479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892FFBD-0551-AFC4-55E2-2CA6DFF3ACE0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4785290" y="1421525"/>
            <a:ext cx="995399" cy="1447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87A4C0B-A7D4-A8EB-4F33-9CA5770244A8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6458273" y="1421525"/>
            <a:ext cx="948435" cy="1447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CC389FD-1495-514D-EFD5-AC305839E845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4785292" y="3988487"/>
            <a:ext cx="1016084" cy="1447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BA3D4CFB-4E5C-B904-E9F5-435819139714}"/>
                  </a:ext>
                </a:extLst>
              </p:cNvPr>
              <p:cNvSpPr txBox="1"/>
              <p:nvPr/>
            </p:nvSpPr>
            <p:spPr>
              <a:xfrm>
                <a:off x="5755858" y="2070211"/>
                <a:ext cx="7630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𝐃𝐚𝐭𝐚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133D935C-31A8-68C5-707C-171A400C2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858" y="2070211"/>
                <a:ext cx="763029" cy="369332"/>
              </a:xfrm>
              <a:prstGeom prst="rect">
                <a:avLst/>
              </a:prstGeom>
              <a:blipFill>
                <a:blip r:embed="rId11"/>
                <a:stretch>
                  <a:fillRect l="-8000" r="-800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>
            <a:extLst>
              <a:ext uri="{FF2B5EF4-FFF2-40B4-BE49-F238E27FC236}">
                <a16:creationId xmlns:a16="http://schemas.microsoft.com/office/drawing/2014/main" id="{A8FDDA97-590B-8A3D-44B6-7B77BA21F900}"/>
              </a:ext>
            </a:extLst>
          </p:cNvPr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>
            <a:off x="115612" y="141560"/>
            <a:ext cx="4669200" cy="25596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F7A61360-386D-27F2-7DCA-3B966E1B9B83}"/>
              </a:ext>
            </a:extLst>
          </p:cNvPr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>
            <a:off x="7407185" y="141560"/>
            <a:ext cx="4669200" cy="25596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A592EBF7-6F6C-6C45-6B86-206F565FFD1D}"/>
              </a:ext>
            </a:extLst>
          </p:cNvPr>
          <p:cNvPicPr>
            <a:picLocks/>
          </p:cNvPicPr>
          <p:nvPr/>
        </p:nvPicPr>
        <p:blipFill>
          <a:blip r:embed="rId14"/>
          <a:stretch>
            <a:fillRect/>
          </a:stretch>
        </p:blipFill>
        <p:spPr>
          <a:xfrm>
            <a:off x="115612" y="4156838"/>
            <a:ext cx="4669200" cy="2559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D36DC77-0216-8F00-A380-9E4C6747B02B}"/>
                  </a:ext>
                </a:extLst>
              </p:cNvPr>
              <p:cNvSpPr txBox="1"/>
              <p:nvPr/>
            </p:nvSpPr>
            <p:spPr>
              <a:xfrm>
                <a:off x="1576550" y="5352393"/>
                <a:ext cx="1371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0" dirty="0" smtClean="0">
                              <a:latin typeface="Cambria Math" panose="02040503050406030204" pitchFamily="18" charset="0"/>
                            </a:rPr>
                            <m:t>𝐆𝐏𝐔</m:t>
                          </m:r>
                        </m:e>
                        <m:sub>
                          <m:r>
                            <a:rPr lang="en-US" altLang="zh-CN" sz="2800" b="1" i="0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sz="2800" b="1" dirty="0"/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D36DC77-0216-8F00-A380-9E4C6747B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550" y="5352393"/>
                <a:ext cx="1371600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图片 27">
            <a:extLst>
              <a:ext uri="{FF2B5EF4-FFF2-40B4-BE49-F238E27FC236}">
                <a16:creationId xmlns:a16="http://schemas.microsoft.com/office/drawing/2014/main" id="{B3908B97-C19C-3610-3A91-20DC814C40EE}"/>
              </a:ext>
            </a:extLst>
          </p:cNvPr>
          <p:cNvPicPr>
            <a:picLocks/>
          </p:cNvPicPr>
          <p:nvPr/>
        </p:nvPicPr>
        <p:blipFill>
          <a:blip r:embed="rId16"/>
          <a:stretch>
            <a:fillRect/>
          </a:stretch>
        </p:blipFill>
        <p:spPr>
          <a:xfrm>
            <a:off x="7406706" y="4156837"/>
            <a:ext cx="4669679" cy="2559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A06DC5B-1A76-B8D6-9C8F-D4F13D20DA8B}"/>
                  </a:ext>
                </a:extLst>
              </p:cNvPr>
              <p:cNvSpPr txBox="1"/>
              <p:nvPr/>
            </p:nvSpPr>
            <p:spPr>
              <a:xfrm>
                <a:off x="8880147" y="5352393"/>
                <a:ext cx="1371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0" dirty="0" smtClean="0">
                              <a:latin typeface="Cambria Math" panose="02040503050406030204" pitchFamily="18" charset="0"/>
                            </a:rPr>
                            <m:t>𝐆𝐏𝐔</m:t>
                          </m:r>
                        </m:e>
                        <m:sub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sz="2800" b="1" dirty="0"/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A06DC5B-1A76-B8D6-9C8F-D4F13D20D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0147" y="5352393"/>
                <a:ext cx="1371600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130F5A13-AEBF-302A-1157-27E2B148455F}"/>
                  </a:ext>
                </a:extLst>
              </p:cNvPr>
              <p:cNvSpPr txBox="1"/>
              <p:nvPr/>
            </p:nvSpPr>
            <p:spPr>
              <a:xfrm>
                <a:off x="1576550" y="1336395"/>
                <a:ext cx="1371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0" dirty="0" smtClean="0">
                              <a:latin typeface="Cambria Math" panose="02040503050406030204" pitchFamily="18" charset="0"/>
                            </a:rPr>
                            <m:t>𝐆𝐏𝐔</m:t>
                          </m:r>
                        </m:e>
                        <m:sub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sz="2800" b="1" dirty="0"/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130F5A13-AEBF-302A-1157-27E2B1484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550" y="1336395"/>
                <a:ext cx="1371600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AC7C8DA4-3D34-9E22-2E06-DD32F9946D0C}"/>
                  </a:ext>
                </a:extLst>
              </p:cNvPr>
              <p:cNvSpPr txBox="1"/>
              <p:nvPr/>
            </p:nvSpPr>
            <p:spPr>
              <a:xfrm>
                <a:off x="8880147" y="1336395"/>
                <a:ext cx="1371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0" dirty="0" smtClean="0">
                              <a:latin typeface="Cambria Math" panose="02040503050406030204" pitchFamily="18" charset="0"/>
                            </a:rPr>
                            <m:t>𝐆𝐏𝐔</m:t>
                          </m:r>
                        </m:e>
                        <m:sub>
                          <m:r>
                            <a:rPr lang="en-US" altLang="zh-CN" sz="2800" b="1" i="0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sz="2800" b="1" dirty="0"/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AC7C8DA4-3D34-9E22-2E06-DD32F9946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0147" y="1336395"/>
                <a:ext cx="1371600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6053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23598-1EFA-B1B3-6F95-59459DF66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5B712DD6-0151-C9CE-95A5-51995D80C6DB}"/>
              </a:ext>
            </a:extLst>
          </p:cNvPr>
          <p:cNvSpPr/>
          <p:nvPr/>
        </p:nvSpPr>
        <p:spPr>
          <a:xfrm>
            <a:off x="1082566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DAE7510-AD58-9727-64CE-EE8748427C40}"/>
              </a:ext>
            </a:extLst>
          </p:cNvPr>
          <p:cNvSpPr/>
          <p:nvPr/>
        </p:nvSpPr>
        <p:spPr>
          <a:xfrm>
            <a:off x="1665890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4B27B86-C203-11C8-EF1E-67BF101BD58F}"/>
              </a:ext>
            </a:extLst>
          </p:cNvPr>
          <p:cNvSpPr/>
          <p:nvPr/>
        </p:nvSpPr>
        <p:spPr>
          <a:xfrm>
            <a:off x="2249214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44B8A7F-10CC-104E-2935-6954440DFED1}"/>
              </a:ext>
            </a:extLst>
          </p:cNvPr>
          <p:cNvSpPr/>
          <p:nvPr/>
        </p:nvSpPr>
        <p:spPr>
          <a:xfrm>
            <a:off x="2832538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1FACAB8-FC59-4BB5-530B-FBBA9C3BF641}"/>
              </a:ext>
            </a:extLst>
          </p:cNvPr>
          <p:cNvSpPr/>
          <p:nvPr/>
        </p:nvSpPr>
        <p:spPr>
          <a:xfrm>
            <a:off x="3415862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026DE74-28CB-290B-EE06-844E99077A11}"/>
              </a:ext>
            </a:extLst>
          </p:cNvPr>
          <p:cNvSpPr/>
          <p:nvPr/>
        </p:nvSpPr>
        <p:spPr>
          <a:xfrm>
            <a:off x="3999186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5048393-1C05-6ACF-9F21-99624082494D}"/>
              </a:ext>
            </a:extLst>
          </p:cNvPr>
          <p:cNvSpPr/>
          <p:nvPr/>
        </p:nvSpPr>
        <p:spPr>
          <a:xfrm>
            <a:off x="4582510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9A261C1-063E-2EC5-68C9-180C5A7CE9A8}"/>
              </a:ext>
            </a:extLst>
          </p:cNvPr>
          <p:cNvSpPr/>
          <p:nvPr/>
        </p:nvSpPr>
        <p:spPr>
          <a:xfrm>
            <a:off x="5165834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43329A5-84FB-8246-4E54-11F6A33CB0DF}"/>
              </a:ext>
            </a:extLst>
          </p:cNvPr>
          <p:cNvSpPr/>
          <p:nvPr/>
        </p:nvSpPr>
        <p:spPr>
          <a:xfrm>
            <a:off x="5749158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3F3C43A-73B6-30A3-875D-E76B26E8BE04}"/>
              </a:ext>
            </a:extLst>
          </p:cNvPr>
          <p:cNvSpPr/>
          <p:nvPr/>
        </p:nvSpPr>
        <p:spPr>
          <a:xfrm>
            <a:off x="6332482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5FC6501-5528-FD29-5606-790B25AD6DFF}"/>
              </a:ext>
            </a:extLst>
          </p:cNvPr>
          <p:cNvSpPr/>
          <p:nvPr/>
        </p:nvSpPr>
        <p:spPr>
          <a:xfrm>
            <a:off x="6915806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BBD59DA-55DF-D733-36B3-D98B7F632A8E}"/>
              </a:ext>
            </a:extLst>
          </p:cNvPr>
          <p:cNvSpPr/>
          <p:nvPr/>
        </p:nvSpPr>
        <p:spPr>
          <a:xfrm>
            <a:off x="7499130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BC6BF73-8D16-44FE-B0BA-381D82B182A3}"/>
              </a:ext>
            </a:extLst>
          </p:cNvPr>
          <p:cNvSpPr/>
          <p:nvPr/>
        </p:nvSpPr>
        <p:spPr>
          <a:xfrm>
            <a:off x="8082454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238FB7A8-68E8-0D16-2F21-22B224DB3D01}"/>
              </a:ext>
            </a:extLst>
          </p:cNvPr>
          <p:cNvSpPr/>
          <p:nvPr/>
        </p:nvSpPr>
        <p:spPr>
          <a:xfrm>
            <a:off x="8665778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C9DCCA0-104D-E22D-F88A-A64E89B521C9}"/>
              </a:ext>
            </a:extLst>
          </p:cNvPr>
          <p:cNvSpPr/>
          <p:nvPr/>
        </p:nvSpPr>
        <p:spPr>
          <a:xfrm>
            <a:off x="9249102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8BD2A96-6018-65CD-CCBE-FAFB15ED692D}"/>
              </a:ext>
            </a:extLst>
          </p:cNvPr>
          <p:cNvSpPr/>
          <p:nvPr/>
        </p:nvSpPr>
        <p:spPr>
          <a:xfrm>
            <a:off x="9832426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AE4AE5A-FB18-550D-6955-CEE5CDDFF890}"/>
              </a:ext>
            </a:extLst>
          </p:cNvPr>
          <p:cNvCxnSpPr>
            <a:cxnSpLocks/>
          </p:cNvCxnSpPr>
          <p:nvPr/>
        </p:nvCxnSpPr>
        <p:spPr>
          <a:xfrm>
            <a:off x="846083" y="1455683"/>
            <a:ext cx="9637986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A8F6787-D15A-13BC-81A5-E4CDA3450495}"/>
                  </a:ext>
                </a:extLst>
              </p:cNvPr>
              <p:cNvSpPr txBox="1"/>
              <p:nvPr/>
            </p:nvSpPr>
            <p:spPr>
              <a:xfrm>
                <a:off x="1116870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46D3A34-698A-9B54-106A-1B9F785E6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870" y="2107325"/>
                <a:ext cx="304507" cy="276999"/>
              </a:xfrm>
              <a:prstGeom prst="rect">
                <a:avLst/>
              </a:prstGeom>
              <a:blipFill>
                <a:blip r:embed="rId2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34EDF49B-DCFC-BBFE-ABC1-F1A5355A5E6E}"/>
                  </a:ext>
                </a:extLst>
              </p:cNvPr>
              <p:cNvSpPr txBox="1"/>
              <p:nvPr/>
            </p:nvSpPr>
            <p:spPr>
              <a:xfrm>
                <a:off x="1700194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614EC7A-642B-19E7-A9AF-2B2CC75A7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194" y="2107325"/>
                <a:ext cx="304507" cy="276999"/>
              </a:xfrm>
              <a:prstGeom prst="rect">
                <a:avLst/>
              </a:prstGeom>
              <a:blipFill>
                <a:blip r:embed="rId3"/>
                <a:stretch>
                  <a:fillRect l="-18000" r="-4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D709B24-3A54-CAE6-6330-679599D4A28E}"/>
                  </a:ext>
                </a:extLst>
              </p:cNvPr>
              <p:cNvSpPr txBox="1"/>
              <p:nvPr/>
            </p:nvSpPr>
            <p:spPr>
              <a:xfrm>
                <a:off x="2291548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5B3BADF-8F60-B5CE-665B-EF1A31AC2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548" y="2107325"/>
                <a:ext cx="304507" cy="276999"/>
              </a:xfrm>
              <a:prstGeom prst="rect">
                <a:avLst/>
              </a:prstGeom>
              <a:blipFill>
                <a:blip r:embed="rId4"/>
                <a:stretch>
                  <a:fillRect l="-18000" r="-4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5728FA9-ACFC-13EB-3AFE-4C030DC0A7EF}"/>
                  </a:ext>
                </a:extLst>
              </p:cNvPr>
              <p:cNvSpPr txBox="1"/>
              <p:nvPr/>
            </p:nvSpPr>
            <p:spPr>
              <a:xfrm>
                <a:off x="2874872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902C402-8912-DC16-08AA-D5FD1170D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872" y="2107325"/>
                <a:ext cx="304507" cy="276999"/>
              </a:xfrm>
              <a:prstGeom prst="rect">
                <a:avLst/>
              </a:prstGeom>
              <a:blipFill>
                <a:blip r:embed="rId5"/>
                <a:stretch>
                  <a:fillRect l="-18000" r="-4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378B8B2-30CB-4E9D-3835-913243D3BD5B}"/>
                  </a:ext>
                </a:extLst>
              </p:cNvPr>
              <p:cNvSpPr txBox="1"/>
              <p:nvPr/>
            </p:nvSpPr>
            <p:spPr>
              <a:xfrm>
                <a:off x="3539504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CE70C3D-1479-B8A4-4959-3C131F1DC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504" y="2107325"/>
                <a:ext cx="304507" cy="276999"/>
              </a:xfrm>
              <a:prstGeom prst="rect">
                <a:avLst/>
              </a:prstGeom>
              <a:blipFill>
                <a:blip r:embed="rId6"/>
                <a:stretch>
                  <a:fillRect l="-18000" r="-6000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CD0E958-1B0B-B6CC-F126-E67DBA49B578}"/>
                  </a:ext>
                </a:extLst>
              </p:cNvPr>
              <p:cNvSpPr txBox="1"/>
              <p:nvPr/>
            </p:nvSpPr>
            <p:spPr>
              <a:xfrm>
                <a:off x="4122828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5ACFA5F0-9407-E60B-9742-A0FAE142A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828" y="2107325"/>
                <a:ext cx="304507" cy="276999"/>
              </a:xfrm>
              <a:prstGeom prst="rect">
                <a:avLst/>
              </a:prstGeom>
              <a:blipFill>
                <a:blip r:embed="rId7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CE7EE5CA-74E9-78F6-A6DE-BEAE88D36E82}"/>
                  </a:ext>
                </a:extLst>
              </p:cNvPr>
              <p:cNvSpPr txBox="1"/>
              <p:nvPr/>
            </p:nvSpPr>
            <p:spPr>
              <a:xfrm>
                <a:off x="4714182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924D9EE-7A1E-B887-CEFC-094836BA4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182" y="2107325"/>
                <a:ext cx="304507" cy="276999"/>
              </a:xfrm>
              <a:prstGeom prst="rect">
                <a:avLst/>
              </a:prstGeom>
              <a:blipFill>
                <a:blip r:embed="rId8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A6C532E-03A0-FAB0-876D-1E1B5E9D947E}"/>
                  </a:ext>
                </a:extLst>
              </p:cNvPr>
              <p:cNvSpPr txBox="1"/>
              <p:nvPr/>
            </p:nvSpPr>
            <p:spPr>
              <a:xfrm>
                <a:off x="5297506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B7B9239-E42D-4813-BC2B-4E384102A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506" y="2107325"/>
                <a:ext cx="304507" cy="276999"/>
              </a:xfrm>
              <a:prstGeom prst="rect">
                <a:avLst/>
              </a:prstGeom>
              <a:blipFill>
                <a:blip r:embed="rId9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6283812D-CC0A-945E-93E8-F331153394E2}"/>
                  </a:ext>
                </a:extLst>
              </p:cNvPr>
              <p:cNvSpPr txBox="1"/>
              <p:nvPr/>
            </p:nvSpPr>
            <p:spPr>
              <a:xfrm>
                <a:off x="5773103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8C519BB-4B7B-9BB7-63BE-21C88CDFF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103" y="2107325"/>
                <a:ext cx="304507" cy="276999"/>
              </a:xfrm>
              <a:prstGeom prst="rect">
                <a:avLst/>
              </a:prstGeom>
              <a:blipFill>
                <a:blip r:embed="rId10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FFCC227-2405-6FF2-39F5-46DDD9BEE20C}"/>
                  </a:ext>
                </a:extLst>
              </p:cNvPr>
              <p:cNvSpPr txBox="1"/>
              <p:nvPr/>
            </p:nvSpPr>
            <p:spPr>
              <a:xfrm>
                <a:off x="6356427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F2F29A3A-FC34-36FA-E611-E25CEBB70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427" y="2107325"/>
                <a:ext cx="405496" cy="276999"/>
              </a:xfrm>
              <a:prstGeom prst="rect">
                <a:avLst/>
              </a:prstGeom>
              <a:blipFill>
                <a:blip r:embed="rId11"/>
                <a:stretch>
                  <a:fillRect l="-13636" r="-303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C09DB67-6187-C363-0A0B-3ED2F0791E09}"/>
                  </a:ext>
                </a:extLst>
              </p:cNvPr>
              <p:cNvSpPr txBox="1"/>
              <p:nvPr/>
            </p:nvSpPr>
            <p:spPr>
              <a:xfrm>
                <a:off x="6947781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9F7AE027-8E8F-DE37-6A88-3B8BB3311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781" y="2107325"/>
                <a:ext cx="405496" cy="276999"/>
              </a:xfrm>
              <a:prstGeom prst="rect">
                <a:avLst/>
              </a:prstGeom>
              <a:blipFill>
                <a:blip r:embed="rId12"/>
                <a:stretch>
                  <a:fillRect l="-13636" r="-303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C1527780-D1DA-78EC-4248-B6364EA8E715}"/>
                  </a:ext>
                </a:extLst>
              </p:cNvPr>
              <p:cNvSpPr txBox="1"/>
              <p:nvPr/>
            </p:nvSpPr>
            <p:spPr>
              <a:xfrm>
                <a:off x="7531105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35E4D664-7FFF-5D72-4D9D-3FC2A5107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1105" y="2107325"/>
                <a:ext cx="405496" cy="276999"/>
              </a:xfrm>
              <a:prstGeom prst="rect">
                <a:avLst/>
              </a:prstGeom>
              <a:blipFill>
                <a:blip r:embed="rId13"/>
                <a:stretch>
                  <a:fillRect l="-11940" r="-2985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F3DCB4A-4F4E-4BF9-EFAC-3E7F695CCD76}"/>
                  </a:ext>
                </a:extLst>
              </p:cNvPr>
              <p:cNvSpPr txBox="1"/>
              <p:nvPr/>
            </p:nvSpPr>
            <p:spPr>
              <a:xfrm>
                <a:off x="8195737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𝟏𝟑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71C2DCA5-8B51-C166-263D-A74FFC3EF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5737" y="2107325"/>
                <a:ext cx="405496" cy="276999"/>
              </a:xfrm>
              <a:prstGeom prst="rect">
                <a:avLst/>
              </a:prstGeom>
              <a:blipFill>
                <a:blip r:embed="rId14"/>
                <a:stretch>
                  <a:fillRect l="-11940" r="-2985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DC032DCA-2609-5405-A2A8-ECB31F70448C}"/>
                  </a:ext>
                </a:extLst>
              </p:cNvPr>
              <p:cNvSpPr txBox="1"/>
              <p:nvPr/>
            </p:nvSpPr>
            <p:spPr>
              <a:xfrm>
                <a:off x="8779061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𝟏𝟒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23C32BA-5C22-B768-AD9F-E26709C7B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061" y="2107325"/>
                <a:ext cx="405496" cy="276999"/>
              </a:xfrm>
              <a:prstGeom prst="rect">
                <a:avLst/>
              </a:prstGeom>
              <a:blipFill>
                <a:blip r:embed="rId15"/>
                <a:stretch>
                  <a:fillRect l="-11940" r="-2985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A4B678A6-8AF2-806E-F553-AE0C495B0FB2}"/>
                  </a:ext>
                </a:extLst>
              </p:cNvPr>
              <p:cNvSpPr txBox="1"/>
              <p:nvPr/>
            </p:nvSpPr>
            <p:spPr>
              <a:xfrm>
                <a:off x="9370415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𝟏𝟓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7C282349-DB89-BF8F-991D-33B8E89F9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415" y="2107325"/>
                <a:ext cx="405496" cy="276999"/>
              </a:xfrm>
              <a:prstGeom prst="rect">
                <a:avLst/>
              </a:prstGeom>
              <a:blipFill>
                <a:blip r:embed="rId16"/>
                <a:stretch>
                  <a:fillRect l="-11940" r="-2985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6454D4A5-5D0E-5FDE-8E25-D46BF3971A5D}"/>
                  </a:ext>
                </a:extLst>
              </p:cNvPr>
              <p:cNvSpPr txBox="1"/>
              <p:nvPr/>
            </p:nvSpPr>
            <p:spPr>
              <a:xfrm>
                <a:off x="9953739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𝟏𝟔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70994F3A-2A22-2778-C2A8-D38FC39BD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3739" y="2107325"/>
                <a:ext cx="405496" cy="276999"/>
              </a:xfrm>
              <a:prstGeom prst="rect">
                <a:avLst/>
              </a:prstGeom>
              <a:blipFill>
                <a:blip r:embed="rId17"/>
                <a:stretch>
                  <a:fillRect l="-13636" r="-303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49FD0B50-825F-A8D7-972A-E0D35E752175}"/>
              </a:ext>
            </a:extLst>
          </p:cNvPr>
          <p:cNvSpPr/>
          <p:nvPr/>
        </p:nvSpPr>
        <p:spPr>
          <a:xfrm>
            <a:off x="1082566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9DFBAF51-DB28-FA73-2C56-BFBF5277FBD4}"/>
              </a:ext>
            </a:extLst>
          </p:cNvPr>
          <p:cNvSpPr/>
          <p:nvPr/>
        </p:nvSpPr>
        <p:spPr>
          <a:xfrm>
            <a:off x="1665890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D2CA7903-9900-6FA8-D550-794794E8596A}"/>
              </a:ext>
            </a:extLst>
          </p:cNvPr>
          <p:cNvSpPr/>
          <p:nvPr/>
        </p:nvSpPr>
        <p:spPr>
          <a:xfrm>
            <a:off x="2249214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360BE293-4635-EAC3-1046-840946FD98C2}"/>
              </a:ext>
            </a:extLst>
          </p:cNvPr>
          <p:cNvSpPr/>
          <p:nvPr/>
        </p:nvSpPr>
        <p:spPr>
          <a:xfrm>
            <a:off x="2832538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7130392A-39E3-2922-4F60-29C58DAA505F}"/>
              </a:ext>
            </a:extLst>
          </p:cNvPr>
          <p:cNvSpPr/>
          <p:nvPr/>
        </p:nvSpPr>
        <p:spPr>
          <a:xfrm>
            <a:off x="3415862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D9202703-7F1D-58AC-C03D-8104EE52BD9F}"/>
              </a:ext>
            </a:extLst>
          </p:cNvPr>
          <p:cNvSpPr/>
          <p:nvPr/>
        </p:nvSpPr>
        <p:spPr>
          <a:xfrm>
            <a:off x="3999186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3CCF0FE6-418A-EBB8-5109-63783D91438B}"/>
              </a:ext>
            </a:extLst>
          </p:cNvPr>
          <p:cNvSpPr/>
          <p:nvPr/>
        </p:nvSpPr>
        <p:spPr>
          <a:xfrm>
            <a:off x="4582510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89EE8B9B-6A8E-87E6-D7BA-B174DFF2AF72}"/>
              </a:ext>
            </a:extLst>
          </p:cNvPr>
          <p:cNvSpPr/>
          <p:nvPr/>
        </p:nvSpPr>
        <p:spPr>
          <a:xfrm>
            <a:off x="5165834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A405C8B2-1824-5E75-0402-E420CCD25373}"/>
              </a:ext>
            </a:extLst>
          </p:cNvPr>
          <p:cNvSpPr/>
          <p:nvPr/>
        </p:nvSpPr>
        <p:spPr>
          <a:xfrm>
            <a:off x="5749158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187D5623-23E2-1FF7-8096-30E581A8F026}"/>
              </a:ext>
            </a:extLst>
          </p:cNvPr>
          <p:cNvSpPr/>
          <p:nvPr/>
        </p:nvSpPr>
        <p:spPr>
          <a:xfrm>
            <a:off x="6332482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9548C488-3E79-9F1D-B5DB-F3F5B6964B64}"/>
              </a:ext>
            </a:extLst>
          </p:cNvPr>
          <p:cNvSpPr/>
          <p:nvPr/>
        </p:nvSpPr>
        <p:spPr>
          <a:xfrm>
            <a:off x="6915806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A0B13020-74EC-9A54-BBCC-9CF834B0ACDB}"/>
              </a:ext>
            </a:extLst>
          </p:cNvPr>
          <p:cNvSpPr/>
          <p:nvPr/>
        </p:nvSpPr>
        <p:spPr>
          <a:xfrm>
            <a:off x="7499130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8A89E3BA-55E6-88D8-B3E8-67BE41AD95DD}"/>
              </a:ext>
            </a:extLst>
          </p:cNvPr>
          <p:cNvSpPr/>
          <p:nvPr/>
        </p:nvSpPr>
        <p:spPr>
          <a:xfrm>
            <a:off x="8082454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791430B9-EFD0-18AE-A403-950CA1FEF247}"/>
              </a:ext>
            </a:extLst>
          </p:cNvPr>
          <p:cNvSpPr/>
          <p:nvPr/>
        </p:nvSpPr>
        <p:spPr>
          <a:xfrm>
            <a:off x="8665778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662903AE-BF5B-CF91-6680-022B6753B552}"/>
              </a:ext>
            </a:extLst>
          </p:cNvPr>
          <p:cNvSpPr/>
          <p:nvPr/>
        </p:nvSpPr>
        <p:spPr>
          <a:xfrm>
            <a:off x="9249102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F45456AD-964E-D03E-53BC-5D5DFA88A72A}"/>
              </a:ext>
            </a:extLst>
          </p:cNvPr>
          <p:cNvSpPr/>
          <p:nvPr/>
        </p:nvSpPr>
        <p:spPr>
          <a:xfrm>
            <a:off x="9832426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492CD68E-5383-D755-4140-D478CCA125CC}"/>
              </a:ext>
            </a:extLst>
          </p:cNvPr>
          <p:cNvSpPr/>
          <p:nvPr/>
        </p:nvSpPr>
        <p:spPr>
          <a:xfrm>
            <a:off x="1082566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DA0A3EF4-0279-2FD7-1B93-14CDB966D6A5}"/>
              </a:ext>
            </a:extLst>
          </p:cNvPr>
          <p:cNvSpPr/>
          <p:nvPr/>
        </p:nvSpPr>
        <p:spPr>
          <a:xfrm>
            <a:off x="1665890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39F877D2-4FB5-2CE0-3C94-D3A91D1911A4}"/>
              </a:ext>
            </a:extLst>
          </p:cNvPr>
          <p:cNvSpPr/>
          <p:nvPr/>
        </p:nvSpPr>
        <p:spPr>
          <a:xfrm>
            <a:off x="2249214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83D518BD-57AD-1B24-CF92-4146D12E2C94}"/>
              </a:ext>
            </a:extLst>
          </p:cNvPr>
          <p:cNvSpPr/>
          <p:nvPr/>
        </p:nvSpPr>
        <p:spPr>
          <a:xfrm>
            <a:off x="2832538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6D52859F-C1BA-72C0-8122-AEE3E828A519}"/>
              </a:ext>
            </a:extLst>
          </p:cNvPr>
          <p:cNvSpPr/>
          <p:nvPr/>
        </p:nvSpPr>
        <p:spPr>
          <a:xfrm>
            <a:off x="3415862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A555B2D7-1171-5E2D-898D-0BC11EB9AC53}"/>
              </a:ext>
            </a:extLst>
          </p:cNvPr>
          <p:cNvSpPr/>
          <p:nvPr/>
        </p:nvSpPr>
        <p:spPr>
          <a:xfrm>
            <a:off x="3999186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3B4E15AA-8F7F-44AE-C459-8AF37467A140}"/>
              </a:ext>
            </a:extLst>
          </p:cNvPr>
          <p:cNvSpPr/>
          <p:nvPr/>
        </p:nvSpPr>
        <p:spPr>
          <a:xfrm>
            <a:off x="4582510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FFF3A81B-0CA8-55B5-E0B3-75046387E82E}"/>
              </a:ext>
            </a:extLst>
          </p:cNvPr>
          <p:cNvSpPr/>
          <p:nvPr/>
        </p:nvSpPr>
        <p:spPr>
          <a:xfrm>
            <a:off x="5165834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D16E1D22-0F08-C28D-5C01-919E833B74A4}"/>
              </a:ext>
            </a:extLst>
          </p:cNvPr>
          <p:cNvSpPr/>
          <p:nvPr/>
        </p:nvSpPr>
        <p:spPr>
          <a:xfrm>
            <a:off x="5749158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C6853DC8-6B8B-C12E-E1BF-23BF8114449E}"/>
              </a:ext>
            </a:extLst>
          </p:cNvPr>
          <p:cNvSpPr/>
          <p:nvPr/>
        </p:nvSpPr>
        <p:spPr>
          <a:xfrm>
            <a:off x="6332482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57D8E3C6-64BB-7BD6-04EA-491B739E321A}"/>
              </a:ext>
            </a:extLst>
          </p:cNvPr>
          <p:cNvSpPr/>
          <p:nvPr/>
        </p:nvSpPr>
        <p:spPr>
          <a:xfrm>
            <a:off x="6915806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05FCA1D7-6E8E-C0C4-0AC7-FE7900FCF9A7}"/>
              </a:ext>
            </a:extLst>
          </p:cNvPr>
          <p:cNvSpPr/>
          <p:nvPr/>
        </p:nvSpPr>
        <p:spPr>
          <a:xfrm>
            <a:off x="7499130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A547B4D5-1FBF-684B-2C0C-4850845E6D10}"/>
              </a:ext>
            </a:extLst>
          </p:cNvPr>
          <p:cNvSpPr/>
          <p:nvPr/>
        </p:nvSpPr>
        <p:spPr>
          <a:xfrm>
            <a:off x="8082454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DEE6B5A5-6BF1-FC06-BAA8-B4571385383E}"/>
              </a:ext>
            </a:extLst>
          </p:cNvPr>
          <p:cNvSpPr/>
          <p:nvPr/>
        </p:nvSpPr>
        <p:spPr>
          <a:xfrm>
            <a:off x="8665778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34633A46-6ABF-5AC4-7FE6-2194952790DC}"/>
              </a:ext>
            </a:extLst>
          </p:cNvPr>
          <p:cNvSpPr/>
          <p:nvPr/>
        </p:nvSpPr>
        <p:spPr>
          <a:xfrm>
            <a:off x="9249102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9B98B029-5C89-F863-5656-9B4A3E8F8CB4}"/>
              </a:ext>
            </a:extLst>
          </p:cNvPr>
          <p:cNvSpPr/>
          <p:nvPr/>
        </p:nvSpPr>
        <p:spPr>
          <a:xfrm>
            <a:off x="9832426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A5425140-3853-6EE4-6242-1B3829044082}"/>
              </a:ext>
            </a:extLst>
          </p:cNvPr>
          <p:cNvSpPr/>
          <p:nvPr/>
        </p:nvSpPr>
        <p:spPr>
          <a:xfrm>
            <a:off x="1082566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D6C8AEC1-30D9-A74D-5434-9F1938EBFF6C}"/>
              </a:ext>
            </a:extLst>
          </p:cNvPr>
          <p:cNvSpPr/>
          <p:nvPr/>
        </p:nvSpPr>
        <p:spPr>
          <a:xfrm>
            <a:off x="1665890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5A0BB35F-D0EB-28C9-3F38-DA4F97ED006B}"/>
              </a:ext>
            </a:extLst>
          </p:cNvPr>
          <p:cNvSpPr/>
          <p:nvPr/>
        </p:nvSpPr>
        <p:spPr>
          <a:xfrm>
            <a:off x="2249214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1F6EC836-3265-6D07-0E4F-B2180CA3A285}"/>
              </a:ext>
            </a:extLst>
          </p:cNvPr>
          <p:cNvSpPr/>
          <p:nvPr/>
        </p:nvSpPr>
        <p:spPr>
          <a:xfrm>
            <a:off x="2832538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E1739614-755B-FB78-9482-9D8D7F4641CA}"/>
              </a:ext>
            </a:extLst>
          </p:cNvPr>
          <p:cNvSpPr/>
          <p:nvPr/>
        </p:nvSpPr>
        <p:spPr>
          <a:xfrm>
            <a:off x="1082566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F891A6AE-2AD5-41D4-B78F-272A5E1E6E0E}"/>
              </a:ext>
            </a:extLst>
          </p:cNvPr>
          <p:cNvSpPr/>
          <p:nvPr/>
        </p:nvSpPr>
        <p:spPr>
          <a:xfrm>
            <a:off x="1665890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C139BDBF-B15D-31A5-5975-B8D16610C989}"/>
              </a:ext>
            </a:extLst>
          </p:cNvPr>
          <p:cNvSpPr/>
          <p:nvPr/>
        </p:nvSpPr>
        <p:spPr>
          <a:xfrm>
            <a:off x="2249214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A16623C8-65E9-38C2-A178-3C7B094FA159}"/>
              </a:ext>
            </a:extLst>
          </p:cNvPr>
          <p:cNvSpPr/>
          <p:nvPr/>
        </p:nvSpPr>
        <p:spPr>
          <a:xfrm>
            <a:off x="2832538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F9DCA39F-BFE2-9CE2-884A-BC3B717CA5A4}"/>
              </a:ext>
            </a:extLst>
          </p:cNvPr>
          <p:cNvSpPr/>
          <p:nvPr/>
        </p:nvSpPr>
        <p:spPr>
          <a:xfrm>
            <a:off x="1082566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CECC986F-963D-0324-4B2D-24C1C3B3BDD9}"/>
              </a:ext>
            </a:extLst>
          </p:cNvPr>
          <p:cNvSpPr/>
          <p:nvPr/>
        </p:nvSpPr>
        <p:spPr>
          <a:xfrm>
            <a:off x="1665890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30C82851-4F28-D391-E692-BD57AD2C11B9}"/>
              </a:ext>
            </a:extLst>
          </p:cNvPr>
          <p:cNvSpPr/>
          <p:nvPr/>
        </p:nvSpPr>
        <p:spPr>
          <a:xfrm>
            <a:off x="2249214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5B1E8C4F-5D23-E0EA-E1DE-2D9882218C7D}"/>
              </a:ext>
            </a:extLst>
          </p:cNvPr>
          <p:cNvSpPr/>
          <p:nvPr/>
        </p:nvSpPr>
        <p:spPr>
          <a:xfrm>
            <a:off x="2832538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C8B09975-8BB0-E77A-2554-3F2F3A299A9A}"/>
              </a:ext>
            </a:extLst>
          </p:cNvPr>
          <p:cNvSpPr/>
          <p:nvPr/>
        </p:nvSpPr>
        <p:spPr>
          <a:xfrm>
            <a:off x="1082566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CC188EDF-7859-5972-59E5-61128434EFE4}"/>
              </a:ext>
            </a:extLst>
          </p:cNvPr>
          <p:cNvSpPr/>
          <p:nvPr/>
        </p:nvSpPr>
        <p:spPr>
          <a:xfrm>
            <a:off x="1665890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BB0F482D-0C17-D9AD-E427-3F62968D8B88}"/>
              </a:ext>
            </a:extLst>
          </p:cNvPr>
          <p:cNvSpPr/>
          <p:nvPr/>
        </p:nvSpPr>
        <p:spPr>
          <a:xfrm>
            <a:off x="2249214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3E8204FE-0E0F-EA83-846D-9C63F8CCD6AF}"/>
              </a:ext>
            </a:extLst>
          </p:cNvPr>
          <p:cNvSpPr/>
          <p:nvPr/>
        </p:nvSpPr>
        <p:spPr>
          <a:xfrm>
            <a:off x="2832538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F3B25FBE-6D56-4D1A-CCD5-1C1C4725BC7A}"/>
              </a:ext>
            </a:extLst>
          </p:cNvPr>
          <p:cNvSpPr/>
          <p:nvPr/>
        </p:nvSpPr>
        <p:spPr>
          <a:xfrm>
            <a:off x="998788" y="2580290"/>
            <a:ext cx="9317420" cy="3668088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  <a:alpha val="18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437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EDF26-CFE1-1B0E-D264-E2DB870C0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4CF70FEB-ECB9-FE6D-19D8-3A2641E05BBC}"/>
              </a:ext>
            </a:extLst>
          </p:cNvPr>
          <p:cNvSpPr/>
          <p:nvPr/>
        </p:nvSpPr>
        <p:spPr>
          <a:xfrm>
            <a:off x="1082566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3CBA10E-D38B-1EBD-6EC9-85DCBE59152C}"/>
              </a:ext>
            </a:extLst>
          </p:cNvPr>
          <p:cNvSpPr/>
          <p:nvPr/>
        </p:nvSpPr>
        <p:spPr>
          <a:xfrm>
            <a:off x="1665890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62D5FCD-882F-4D8B-7E0B-18F97D6A630F}"/>
              </a:ext>
            </a:extLst>
          </p:cNvPr>
          <p:cNvSpPr/>
          <p:nvPr/>
        </p:nvSpPr>
        <p:spPr>
          <a:xfrm>
            <a:off x="2249214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8DBA604-68A5-75EC-8603-7895C88D4A60}"/>
              </a:ext>
            </a:extLst>
          </p:cNvPr>
          <p:cNvSpPr/>
          <p:nvPr/>
        </p:nvSpPr>
        <p:spPr>
          <a:xfrm>
            <a:off x="2832538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978E801-D60D-EBCD-2D86-7E2810D7ABB2}"/>
              </a:ext>
            </a:extLst>
          </p:cNvPr>
          <p:cNvSpPr/>
          <p:nvPr/>
        </p:nvSpPr>
        <p:spPr>
          <a:xfrm>
            <a:off x="3415862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B4DF95B-5968-2C25-43C0-494A9B19F57A}"/>
              </a:ext>
            </a:extLst>
          </p:cNvPr>
          <p:cNvSpPr/>
          <p:nvPr/>
        </p:nvSpPr>
        <p:spPr>
          <a:xfrm>
            <a:off x="3999186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94B73DA-ADF0-1FB7-15B6-D9267C8DFA29}"/>
              </a:ext>
            </a:extLst>
          </p:cNvPr>
          <p:cNvSpPr/>
          <p:nvPr/>
        </p:nvSpPr>
        <p:spPr>
          <a:xfrm>
            <a:off x="4582510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10C9F14-E57F-B251-1536-833BBCCFE9E3}"/>
              </a:ext>
            </a:extLst>
          </p:cNvPr>
          <p:cNvSpPr/>
          <p:nvPr/>
        </p:nvSpPr>
        <p:spPr>
          <a:xfrm>
            <a:off x="5165834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10EF7E6-8E88-2573-B853-E6B8E05945E9}"/>
              </a:ext>
            </a:extLst>
          </p:cNvPr>
          <p:cNvSpPr/>
          <p:nvPr/>
        </p:nvSpPr>
        <p:spPr>
          <a:xfrm>
            <a:off x="5749158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327E46D-0B05-63C5-2E81-2B7EF33EA659}"/>
              </a:ext>
            </a:extLst>
          </p:cNvPr>
          <p:cNvSpPr/>
          <p:nvPr/>
        </p:nvSpPr>
        <p:spPr>
          <a:xfrm>
            <a:off x="6332482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10CEE16-84CD-805B-9FE3-B0BDFA3B9755}"/>
              </a:ext>
            </a:extLst>
          </p:cNvPr>
          <p:cNvSpPr/>
          <p:nvPr/>
        </p:nvSpPr>
        <p:spPr>
          <a:xfrm>
            <a:off x="6915806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BEEB91E-FA14-976F-C3A9-B1CBAF939963}"/>
              </a:ext>
            </a:extLst>
          </p:cNvPr>
          <p:cNvSpPr/>
          <p:nvPr/>
        </p:nvSpPr>
        <p:spPr>
          <a:xfrm>
            <a:off x="7499130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FB6C83C-375E-0C12-63AC-0EF992B967DB}"/>
              </a:ext>
            </a:extLst>
          </p:cNvPr>
          <p:cNvSpPr/>
          <p:nvPr/>
        </p:nvSpPr>
        <p:spPr>
          <a:xfrm>
            <a:off x="8082454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F941BA5D-8482-3B09-B156-F6A1C2244007}"/>
              </a:ext>
            </a:extLst>
          </p:cNvPr>
          <p:cNvSpPr/>
          <p:nvPr/>
        </p:nvSpPr>
        <p:spPr>
          <a:xfrm>
            <a:off x="8665778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66C3A410-9E28-72A5-FF45-2D8381407FD2}"/>
              </a:ext>
            </a:extLst>
          </p:cNvPr>
          <p:cNvSpPr/>
          <p:nvPr/>
        </p:nvSpPr>
        <p:spPr>
          <a:xfrm>
            <a:off x="9249102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DF4D1745-98B2-9BA9-C6A8-300E081EC1F2}"/>
              </a:ext>
            </a:extLst>
          </p:cNvPr>
          <p:cNvSpPr/>
          <p:nvPr/>
        </p:nvSpPr>
        <p:spPr>
          <a:xfrm>
            <a:off x="9832426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9688443-8AFE-7CFC-BA12-266F61521E49}"/>
              </a:ext>
            </a:extLst>
          </p:cNvPr>
          <p:cNvCxnSpPr>
            <a:cxnSpLocks/>
          </p:cNvCxnSpPr>
          <p:nvPr/>
        </p:nvCxnSpPr>
        <p:spPr>
          <a:xfrm>
            <a:off x="846083" y="1455683"/>
            <a:ext cx="9637986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4AF4D9B-45EC-1B04-AC34-625CE4030E13}"/>
                  </a:ext>
                </a:extLst>
              </p:cNvPr>
              <p:cNvSpPr txBox="1"/>
              <p:nvPr/>
            </p:nvSpPr>
            <p:spPr>
              <a:xfrm>
                <a:off x="1116870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46D3A34-698A-9B54-106A-1B9F785E6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870" y="2107325"/>
                <a:ext cx="304507" cy="276999"/>
              </a:xfrm>
              <a:prstGeom prst="rect">
                <a:avLst/>
              </a:prstGeom>
              <a:blipFill>
                <a:blip r:embed="rId2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A341A63A-0F17-993A-718F-5B71F5C0F1B6}"/>
                  </a:ext>
                </a:extLst>
              </p:cNvPr>
              <p:cNvSpPr txBox="1"/>
              <p:nvPr/>
            </p:nvSpPr>
            <p:spPr>
              <a:xfrm>
                <a:off x="1700194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614EC7A-642B-19E7-A9AF-2B2CC75A7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194" y="2107325"/>
                <a:ext cx="304507" cy="276999"/>
              </a:xfrm>
              <a:prstGeom prst="rect">
                <a:avLst/>
              </a:prstGeom>
              <a:blipFill>
                <a:blip r:embed="rId3"/>
                <a:stretch>
                  <a:fillRect l="-18000" r="-4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3A1D2B7F-5DF0-FC57-9ED4-4D65299F8D61}"/>
                  </a:ext>
                </a:extLst>
              </p:cNvPr>
              <p:cNvSpPr txBox="1"/>
              <p:nvPr/>
            </p:nvSpPr>
            <p:spPr>
              <a:xfrm>
                <a:off x="2291548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5B3BADF-8F60-B5CE-665B-EF1A31AC2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548" y="2107325"/>
                <a:ext cx="304507" cy="276999"/>
              </a:xfrm>
              <a:prstGeom prst="rect">
                <a:avLst/>
              </a:prstGeom>
              <a:blipFill>
                <a:blip r:embed="rId4"/>
                <a:stretch>
                  <a:fillRect l="-18000" r="-4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D99BFE13-0CEE-DF8B-6D71-DEECFF40BD78}"/>
                  </a:ext>
                </a:extLst>
              </p:cNvPr>
              <p:cNvSpPr txBox="1"/>
              <p:nvPr/>
            </p:nvSpPr>
            <p:spPr>
              <a:xfrm>
                <a:off x="2874872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902C402-8912-DC16-08AA-D5FD1170D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872" y="2107325"/>
                <a:ext cx="304507" cy="276999"/>
              </a:xfrm>
              <a:prstGeom prst="rect">
                <a:avLst/>
              </a:prstGeom>
              <a:blipFill>
                <a:blip r:embed="rId5"/>
                <a:stretch>
                  <a:fillRect l="-18000" r="-4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9C6DEFDF-11EB-457C-DDB6-A9348C7AD491}"/>
                  </a:ext>
                </a:extLst>
              </p:cNvPr>
              <p:cNvSpPr txBox="1"/>
              <p:nvPr/>
            </p:nvSpPr>
            <p:spPr>
              <a:xfrm>
                <a:off x="3539504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CE70C3D-1479-B8A4-4959-3C131F1DC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504" y="2107325"/>
                <a:ext cx="304507" cy="276999"/>
              </a:xfrm>
              <a:prstGeom prst="rect">
                <a:avLst/>
              </a:prstGeom>
              <a:blipFill>
                <a:blip r:embed="rId6"/>
                <a:stretch>
                  <a:fillRect l="-18000" r="-6000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F830C3FB-B333-6FFB-5F07-2F68BB3DA997}"/>
                  </a:ext>
                </a:extLst>
              </p:cNvPr>
              <p:cNvSpPr txBox="1"/>
              <p:nvPr/>
            </p:nvSpPr>
            <p:spPr>
              <a:xfrm>
                <a:off x="4122828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5ACFA5F0-9407-E60B-9742-A0FAE142A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828" y="2107325"/>
                <a:ext cx="304507" cy="276999"/>
              </a:xfrm>
              <a:prstGeom prst="rect">
                <a:avLst/>
              </a:prstGeom>
              <a:blipFill>
                <a:blip r:embed="rId7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DA2B26B4-CDA2-4276-EB65-08A5A4830195}"/>
                  </a:ext>
                </a:extLst>
              </p:cNvPr>
              <p:cNvSpPr txBox="1"/>
              <p:nvPr/>
            </p:nvSpPr>
            <p:spPr>
              <a:xfrm>
                <a:off x="4714182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924D9EE-7A1E-B887-CEFC-094836BA4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182" y="2107325"/>
                <a:ext cx="304507" cy="276999"/>
              </a:xfrm>
              <a:prstGeom prst="rect">
                <a:avLst/>
              </a:prstGeom>
              <a:blipFill>
                <a:blip r:embed="rId8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6F30E3A-AECA-7C2E-195A-9D099C7AEA37}"/>
                  </a:ext>
                </a:extLst>
              </p:cNvPr>
              <p:cNvSpPr txBox="1"/>
              <p:nvPr/>
            </p:nvSpPr>
            <p:spPr>
              <a:xfrm>
                <a:off x="5297506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B7B9239-E42D-4813-BC2B-4E384102A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506" y="2107325"/>
                <a:ext cx="304507" cy="276999"/>
              </a:xfrm>
              <a:prstGeom prst="rect">
                <a:avLst/>
              </a:prstGeom>
              <a:blipFill>
                <a:blip r:embed="rId9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E5AA1788-39CF-2449-A136-A355F6F3BEDF}"/>
                  </a:ext>
                </a:extLst>
              </p:cNvPr>
              <p:cNvSpPr txBox="1"/>
              <p:nvPr/>
            </p:nvSpPr>
            <p:spPr>
              <a:xfrm>
                <a:off x="5773103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8C519BB-4B7B-9BB7-63BE-21C88CDFF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103" y="2107325"/>
                <a:ext cx="304507" cy="276999"/>
              </a:xfrm>
              <a:prstGeom prst="rect">
                <a:avLst/>
              </a:prstGeom>
              <a:blipFill>
                <a:blip r:embed="rId10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0C67FFCB-2273-262C-ABAE-7D06685527A4}"/>
                  </a:ext>
                </a:extLst>
              </p:cNvPr>
              <p:cNvSpPr txBox="1"/>
              <p:nvPr/>
            </p:nvSpPr>
            <p:spPr>
              <a:xfrm>
                <a:off x="6356427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F2F29A3A-FC34-36FA-E611-E25CEBB70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427" y="2107325"/>
                <a:ext cx="405496" cy="276999"/>
              </a:xfrm>
              <a:prstGeom prst="rect">
                <a:avLst/>
              </a:prstGeom>
              <a:blipFill>
                <a:blip r:embed="rId11"/>
                <a:stretch>
                  <a:fillRect l="-13636" r="-303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DF51863-059C-0FD2-BBE1-DAD4AE8E25D7}"/>
                  </a:ext>
                </a:extLst>
              </p:cNvPr>
              <p:cNvSpPr txBox="1"/>
              <p:nvPr/>
            </p:nvSpPr>
            <p:spPr>
              <a:xfrm>
                <a:off x="6947781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9F7AE027-8E8F-DE37-6A88-3B8BB3311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781" y="2107325"/>
                <a:ext cx="405496" cy="276999"/>
              </a:xfrm>
              <a:prstGeom prst="rect">
                <a:avLst/>
              </a:prstGeom>
              <a:blipFill>
                <a:blip r:embed="rId12"/>
                <a:stretch>
                  <a:fillRect l="-13636" r="-303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6E11D2C7-9E7D-8FFE-8A2A-BCBCAAD7CC49}"/>
                  </a:ext>
                </a:extLst>
              </p:cNvPr>
              <p:cNvSpPr txBox="1"/>
              <p:nvPr/>
            </p:nvSpPr>
            <p:spPr>
              <a:xfrm>
                <a:off x="7531105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35E4D664-7FFF-5D72-4D9D-3FC2A5107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1105" y="2107325"/>
                <a:ext cx="405496" cy="276999"/>
              </a:xfrm>
              <a:prstGeom prst="rect">
                <a:avLst/>
              </a:prstGeom>
              <a:blipFill>
                <a:blip r:embed="rId13"/>
                <a:stretch>
                  <a:fillRect l="-11940" r="-2985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C0428895-AE5B-264B-2C21-A82C729CCABA}"/>
                  </a:ext>
                </a:extLst>
              </p:cNvPr>
              <p:cNvSpPr txBox="1"/>
              <p:nvPr/>
            </p:nvSpPr>
            <p:spPr>
              <a:xfrm>
                <a:off x="8195737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𝟏𝟑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71C2DCA5-8B51-C166-263D-A74FFC3EF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5737" y="2107325"/>
                <a:ext cx="405496" cy="276999"/>
              </a:xfrm>
              <a:prstGeom prst="rect">
                <a:avLst/>
              </a:prstGeom>
              <a:blipFill>
                <a:blip r:embed="rId14"/>
                <a:stretch>
                  <a:fillRect l="-11940" r="-2985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0800451F-3994-B5CC-9A13-A0D9DB038911}"/>
                  </a:ext>
                </a:extLst>
              </p:cNvPr>
              <p:cNvSpPr txBox="1"/>
              <p:nvPr/>
            </p:nvSpPr>
            <p:spPr>
              <a:xfrm>
                <a:off x="8779061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𝟏𝟒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23C32BA-5C22-B768-AD9F-E26709C7B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061" y="2107325"/>
                <a:ext cx="405496" cy="276999"/>
              </a:xfrm>
              <a:prstGeom prst="rect">
                <a:avLst/>
              </a:prstGeom>
              <a:blipFill>
                <a:blip r:embed="rId15"/>
                <a:stretch>
                  <a:fillRect l="-11940" r="-2985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196249E-72E3-B55A-0D71-0A744123B480}"/>
                  </a:ext>
                </a:extLst>
              </p:cNvPr>
              <p:cNvSpPr txBox="1"/>
              <p:nvPr/>
            </p:nvSpPr>
            <p:spPr>
              <a:xfrm>
                <a:off x="9370415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𝟏𝟓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7C282349-DB89-BF8F-991D-33B8E89F9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415" y="2107325"/>
                <a:ext cx="405496" cy="276999"/>
              </a:xfrm>
              <a:prstGeom prst="rect">
                <a:avLst/>
              </a:prstGeom>
              <a:blipFill>
                <a:blip r:embed="rId16"/>
                <a:stretch>
                  <a:fillRect l="-11940" r="-2985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E1B73F60-378D-5CAD-408C-2A65BE358752}"/>
                  </a:ext>
                </a:extLst>
              </p:cNvPr>
              <p:cNvSpPr txBox="1"/>
              <p:nvPr/>
            </p:nvSpPr>
            <p:spPr>
              <a:xfrm>
                <a:off x="9953739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𝟏𝟔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70994F3A-2A22-2778-C2A8-D38FC39BD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3739" y="2107325"/>
                <a:ext cx="405496" cy="276999"/>
              </a:xfrm>
              <a:prstGeom prst="rect">
                <a:avLst/>
              </a:prstGeom>
              <a:blipFill>
                <a:blip r:embed="rId17"/>
                <a:stretch>
                  <a:fillRect l="-13636" r="-303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A9C38AA2-14E6-4005-A28C-18F0D645C385}"/>
              </a:ext>
            </a:extLst>
          </p:cNvPr>
          <p:cNvSpPr/>
          <p:nvPr/>
        </p:nvSpPr>
        <p:spPr>
          <a:xfrm>
            <a:off x="1082566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EFFEE988-7083-4157-1DF8-59DE58EAF3BA}"/>
              </a:ext>
            </a:extLst>
          </p:cNvPr>
          <p:cNvSpPr/>
          <p:nvPr/>
        </p:nvSpPr>
        <p:spPr>
          <a:xfrm>
            <a:off x="1665890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00E875B8-4180-AB6C-EFB5-7DB880E9094C}"/>
              </a:ext>
            </a:extLst>
          </p:cNvPr>
          <p:cNvSpPr/>
          <p:nvPr/>
        </p:nvSpPr>
        <p:spPr>
          <a:xfrm>
            <a:off x="2249214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C1D14709-1498-AB40-C6A3-B8ED0F06FB41}"/>
              </a:ext>
            </a:extLst>
          </p:cNvPr>
          <p:cNvSpPr/>
          <p:nvPr/>
        </p:nvSpPr>
        <p:spPr>
          <a:xfrm>
            <a:off x="2832538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3BFDFF35-A152-7FF0-1290-1EE18C96367C}"/>
              </a:ext>
            </a:extLst>
          </p:cNvPr>
          <p:cNvSpPr/>
          <p:nvPr/>
        </p:nvSpPr>
        <p:spPr>
          <a:xfrm>
            <a:off x="3415862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F2398D6E-50A6-E181-F803-732351F96C8C}"/>
              </a:ext>
            </a:extLst>
          </p:cNvPr>
          <p:cNvSpPr/>
          <p:nvPr/>
        </p:nvSpPr>
        <p:spPr>
          <a:xfrm>
            <a:off x="3999186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C928FDED-C6C8-EBD5-54D9-8984320DF18D}"/>
              </a:ext>
            </a:extLst>
          </p:cNvPr>
          <p:cNvSpPr/>
          <p:nvPr/>
        </p:nvSpPr>
        <p:spPr>
          <a:xfrm>
            <a:off x="4582510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720BA7C1-1CB9-180C-855A-3FBED1F7B872}"/>
              </a:ext>
            </a:extLst>
          </p:cNvPr>
          <p:cNvSpPr/>
          <p:nvPr/>
        </p:nvSpPr>
        <p:spPr>
          <a:xfrm>
            <a:off x="5165834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E09F080F-0191-D97F-B30E-F828D0E1EEBE}"/>
              </a:ext>
            </a:extLst>
          </p:cNvPr>
          <p:cNvSpPr/>
          <p:nvPr/>
        </p:nvSpPr>
        <p:spPr>
          <a:xfrm>
            <a:off x="5749158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841271B9-2536-961D-613C-D167D6DA1855}"/>
              </a:ext>
            </a:extLst>
          </p:cNvPr>
          <p:cNvSpPr/>
          <p:nvPr/>
        </p:nvSpPr>
        <p:spPr>
          <a:xfrm>
            <a:off x="6332482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26F8BC5E-22C6-7895-2E28-4C48E81CC3B5}"/>
              </a:ext>
            </a:extLst>
          </p:cNvPr>
          <p:cNvSpPr/>
          <p:nvPr/>
        </p:nvSpPr>
        <p:spPr>
          <a:xfrm>
            <a:off x="6915806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80BF8315-1E16-272B-4B70-33E26590E610}"/>
              </a:ext>
            </a:extLst>
          </p:cNvPr>
          <p:cNvSpPr/>
          <p:nvPr/>
        </p:nvSpPr>
        <p:spPr>
          <a:xfrm>
            <a:off x="7499130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1B88A7D5-49BF-9C89-785B-A0C93BEB3C5B}"/>
              </a:ext>
            </a:extLst>
          </p:cNvPr>
          <p:cNvSpPr/>
          <p:nvPr/>
        </p:nvSpPr>
        <p:spPr>
          <a:xfrm>
            <a:off x="8082454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0A05DFF7-C2AB-E2C7-04ED-9F35251DC42D}"/>
              </a:ext>
            </a:extLst>
          </p:cNvPr>
          <p:cNvSpPr/>
          <p:nvPr/>
        </p:nvSpPr>
        <p:spPr>
          <a:xfrm>
            <a:off x="8665778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82F71354-FEEB-F5DF-AB80-D452AAAC4758}"/>
              </a:ext>
            </a:extLst>
          </p:cNvPr>
          <p:cNvSpPr/>
          <p:nvPr/>
        </p:nvSpPr>
        <p:spPr>
          <a:xfrm>
            <a:off x="9249102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5CD2EBB9-2D0C-E383-4973-52A0795E7BEE}"/>
              </a:ext>
            </a:extLst>
          </p:cNvPr>
          <p:cNvSpPr/>
          <p:nvPr/>
        </p:nvSpPr>
        <p:spPr>
          <a:xfrm>
            <a:off x="9832426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9101818F-DA12-7D30-5DF6-2C8B5D90659E}"/>
              </a:ext>
            </a:extLst>
          </p:cNvPr>
          <p:cNvSpPr/>
          <p:nvPr/>
        </p:nvSpPr>
        <p:spPr>
          <a:xfrm>
            <a:off x="1082566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3D220C89-4400-FE18-CDE2-352A29DF522D}"/>
              </a:ext>
            </a:extLst>
          </p:cNvPr>
          <p:cNvSpPr/>
          <p:nvPr/>
        </p:nvSpPr>
        <p:spPr>
          <a:xfrm>
            <a:off x="1665890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064F78C5-6215-8E26-0A8B-4267C62A4986}"/>
              </a:ext>
            </a:extLst>
          </p:cNvPr>
          <p:cNvSpPr/>
          <p:nvPr/>
        </p:nvSpPr>
        <p:spPr>
          <a:xfrm>
            <a:off x="2249214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1B386A40-C92E-E13C-DCB8-7C53EBFE9CAE}"/>
              </a:ext>
            </a:extLst>
          </p:cNvPr>
          <p:cNvSpPr/>
          <p:nvPr/>
        </p:nvSpPr>
        <p:spPr>
          <a:xfrm>
            <a:off x="2832538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B782C953-6339-431F-350F-44173DB70AAE}"/>
              </a:ext>
            </a:extLst>
          </p:cNvPr>
          <p:cNvSpPr/>
          <p:nvPr/>
        </p:nvSpPr>
        <p:spPr>
          <a:xfrm>
            <a:off x="3415862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F7AFA6B6-98DB-5607-77AF-9CE179CD99AF}"/>
              </a:ext>
            </a:extLst>
          </p:cNvPr>
          <p:cNvSpPr/>
          <p:nvPr/>
        </p:nvSpPr>
        <p:spPr>
          <a:xfrm>
            <a:off x="3999186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680B91C0-69B8-B759-75A0-92C59DC0CF7B}"/>
              </a:ext>
            </a:extLst>
          </p:cNvPr>
          <p:cNvSpPr/>
          <p:nvPr/>
        </p:nvSpPr>
        <p:spPr>
          <a:xfrm>
            <a:off x="4582510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F7B92BB8-A208-9FB0-90FB-5A5919E52FC6}"/>
              </a:ext>
            </a:extLst>
          </p:cNvPr>
          <p:cNvSpPr/>
          <p:nvPr/>
        </p:nvSpPr>
        <p:spPr>
          <a:xfrm>
            <a:off x="5165834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976F85CB-FF9C-43DD-6099-0BF01C83F5AA}"/>
              </a:ext>
            </a:extLst>
          </p:cNvPr>
          <p:cNvSpPr/>
          <p:nvPr/>
        </p:nvSpPr>
        <p:spPr>
          <a:xfrm>
            <a:off x="5749158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02776E12-DE9F-3CBD-773B-F44705C4A6CC}"/>
              </a:ext>
            </a:extLst>
          </p:cNvPr>
          <p:cNvSpPr/>
          <p:nvPr/>
        </p:nvSpPr>
        <p:spPr>
          <a:xfrm>
            <a:off x="6332482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426521B9-FC74-71E1-CB90-7FCD84F1463D}"/>
              </a:ext>
            </a:extLst>
          </p:cNvPr>
          <p:cNvSpPr/>
          <p:nvPr/>
        </p:nvSpPr>
        <p:spPr>
          <a:xfrm>
            <a:off x="6915806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67BDA26F-A53C-21AF-6C4C-CC4FCE69DCEC}"/>
              </a:ext>
            </a:extLst>
          </p:cNvPr>
          <p:cNvSpPr/>
          <p:nvPr/>
        </p:nvSpPr>
        <p:spPr>
          <a:xfrm>
            <a:off x="7499130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3EEFB11B-2188-A541-9179-AB82AC68047E}"/>
              </a:ext>
            </a:extLst>
          </p:cNvPr>
          <p:cNvSpPr/>
          <p:nvPr/>
        </p:nvSpPr>
        <p:spPr>
          <a:xfrm>
            <a:off x="8082454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FF907145-B178-4850-14C1-76EA7CE57C80}"/>
              </a:ext>
            </a:extLst>
          </p:cNvPr>
          <p:cNvSpPr/>
          <p:nvPr/>
        </p:nvSpPr>
        <p:spPr>
          <a:xfrm>
            <a:off x="8665778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56257AC9-7509-B5D5-E377-E43004816C44}"/>
              </a:ext>
            </a:extLst>
          </p:cNvPr>
          <p:cNvSpPr/>
          <p:nvPr/>
        </p:nvSpPr>
        <p:spPr>
          <a:xfrm>
            <a:off x="9249102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A70BDE0F-8DD4-C2F5-D3D8-FE88B51E876B}"/>
              </a:ext>
            </a:extLst>
          </p:cNvPr>
          <p:cNvSpPr/>
          <p:nvPr/>
        </p:nvSpPr>
        <p:spPr>
          <a:xfrm>
            <a:off x="9832426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8FEE95F3-5EE1-8AAB-50B6-11543C390E3B}"/>
              </a:ext>
            </a:extLst>
          </p:cNvPr>
          <p:cNvSpPr/>
          <p:nvPr/>
        </p:nvSpPr>
        <p:spPr>
          <a:xfrm>
            <a:off x="3415862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EE7BF444-49C2-972C-56F3-F33AD97AFEE9}"/>
              </a:ext>
            </a:extLst>
          </p:cNvPr>
          <p:cNvSpPr/>
          <p:nvPr/>
        </p:nvSpPr>
        <p:spPr>
          <a:xfrm>
            <a:off x="3999186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7A9C22D2-B2D1-319C-7FE6-A8A5D79B1CE2}"/>
              </a:ext>
            </a:extLst>
          </p:cNvPr>
          <p:cNvSpPr/>
          <p:nvPr/>
        </p:nvSpPr>
        <p:spPr>
          <a:xfrm>
            <a:off x="4582510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CAA29CB0-A1DE-E3DD-5F9C-712789262AEF}"/>
              </a:ext>
            </a:extLst>
          </p:cNvPr>
          <p:cNvSpPr/>
          <p:nvPr/>
        </p:nvSpPr>
        <p:spPr>
          <a:xfrm>
            <a:off x="5165834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992FB1A4-D763-D4D1-7B4C-B3E6BB21AAA5}"/>
              </a:ext>
            </a:extLst>
          </p:cNvPr>
          <p:cNvSpPr/>
          <p:nvPr/>
        </p:nvSpPr>
        <p:spPr>
          <a:xfrm>
            <a:off x="3415862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39B0555E-2957-A72F-C247-E351587357D2}"/>
              </a:ext>
            </a:extLst>
          </p:cNvPr>
          <p:cNvSpPr/>
          <p:nvPr/>
        </p:nvSpPr>
        <p:spPr>
          <a:xfrm>
            <a:off x="3999186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243DFA7D-0C5F-51E9-F02A-4B8474A858D9}"/>
              </a:ext>
            </a:extLst>
          </p:cNvPr>
          <p:cNvSpPr/>
          <p:nvPr/>
        </p:nvSpPr>
        <p:spPr>
          <a:xfrm>
            <a:off x="4582510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5BA28011-7796-484E-C156-0AD5133559BD}"/>
              </a:ext>
            </a:extLst>
          </p:cNvPr>
          <p:cNvSpPr/>
          <p:nvPr/>
        </p:nvSpPr>
        <p:spPr>
          <a:xfrm>
            <a:off x="5165834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5019E7E3-306C-60AB-5ABF-1A692671B706}"/>
              </a:ext>
            </a:extLst>
          </p:cNvPr>
          <p:cNvSpPr/>
          <p:nvPr/>
        </p:nvSpPr>
        <p:spPr>
          <a:xfrm>
            <a:off x="3415862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D95581B3-91F6-A5D1-F4D9-7190A821BCBA}"/>
              </a:ext>
            </a:extLst>
          </p:cNvPr>
          <p:cNvSpPr/>
          <p:nvPr/>
        </p:nvSpPr>
        <p:spPr>
          <a:xfrm>
            <a:off x="3999186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BE3A972F-2416-F4F8-62DC-8D4E6223A18E}"/>
              </a:ext>
            </a:extLst>
          </p:cNvPr>
          <p:cNvSpPr/>
          <p:nvPr/>
        </p:nvSpPr>
        <p:spPr>
          <a:xfrm>
            <a:off x="4582510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EA98474E-5021-778D-B94D-2C076FB1AD89}"/>
              </a:ext>
            </a:extLst>
          </p:cNvPr>
          <p:cNvSpPr/>
          <p:nvPr/>
        </p:nvSpPr>
        <p:spPr>
          <a:xfrm>
            <a:off x="5165834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: 圆角 125">
            <a:extLst>
              <a:ext uri="{FF2B5EF4-FFF2-40B4-BE49-F238E27FC236}">
                <a16:creationId xmlns:a16="http://schemas.microsoft.com/office/drawing/2014/main" id="{3DCFB62D-C900-0095-07C0-14D54F2AFD88}"/>
              </a:ext>
            </a:extLst>
          </p:cNvPr>
          <p:cNvSpPr/>
          <p:nvPr/>
        </p:nvSpPr>
        <p:spPr>
          <a:xfrm>
            <a:off x="3415862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: 圆角 126">
            <a:extLst>
              <a:ext uri="{FF2B5EF4-FFF2-40B4-BE49-F238E27FC236}">
                <a16:creationId xmlns:a16="http://schemas.microsoft.com/office/drawing/2014/main" id="{2646A769-AFAC-8A71-DA6F-2B3C49140015}"/>
              </a:ext>
            </a:extLst>
          </p:cNvPr>
          <p:cNvSpPr/>
          <p:nvPr/>
        </p:nvSpPr>
        <p:spPr>
          <a:xfrm>
            <a:off x="3999186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: 圆角 127">
            <a:extLst>
              <a:ext uri="{FF2B5EF4-FFF2-40B4-BE49-F238E27FC236}">
                <a16:creationId xmlns:a16="http://schemas.microsoft.com/office/drawing/2014/main" id="{092C9ED5-7E2E-3BB8-3313-7B1A62D8F483}"/>
              </a:ext>
            </a:extLst>
          </p:cNvPr>
          <p:cNvSpPr/>
          <p:nvPr/>
        </p:nvSpPr>
        <p:spPr>
          <a:xfrm>
            <a:off x="4582510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: 圆角 128">
            <a:extLst>
              <a:ext uri="{FF2B5EF4-FFF2-40B4-BE49-F238E27FC236}">
                <a16:creationId xmlns:a16="http://schemas.microsoft.com/office/drawing/2014/main" id="{A9229C92-9782-F194-1453-B0BFBEA68052}"/>
              </a:ext>
            </a:extLst>
          </p:cNvPr>
          <p:cNvSpPr/>
          <p:nvPr/>
        </p:nvSpPr>
        <p:spPr>
          <a:xfrm>
            <a:off x="5165834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98901E7C-E9AC-8BD1-9B9C-C26B2482027F}"/>
              </a:ext>
            </a:extLst>
          </p:cNvPr>
          <p:cNvSpPr/>
          <p:nvPr/>
        </p:nvSpPr>
        <p:spPr>
          <a:xfrm>
            <a:off x="987855" y="2580290"/>
            <a:ext cx="9317420" cy="3668088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  <a:alpha val="18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555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D074C6-F8A5-9C8F-E2BA-F5A51EEE5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1B85DE4F-28C6-A165-3FD9-5206A5E11028}"/>
              </a:ext>
            </a:extLst>
          </p:cNvPr>
          <p:cNvSpPr/>
          <p:nvPr/>
        </p:nvSpPr>
        <p:spPr>
          <a:xfrm>
            <a:off x="1082566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0632445-B4F3-51AF-A979-755EDA12835F}"/>
              </a:ext>
            </a:extLst>
          </p:cNvPr>
          <p:cNvSpPr/>
          <p:nvPr/>
        </p:nvSpPr>
        <p:spPr>
          <a:xfrm>
            <a:off x="1665890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03BDCFE-0E83-6D08-07A7-3BF85C18ECC5}"/>
              </a:ext>
            </a:extLst>
          </p:cNvPr>
          <p:cNvSpPr/>
          <p:nvPr/>
        </p:nvSpPr>
        <p:spPr>
          <a:xfrm>
            <a:off x="2249214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6AEE409-6359-153B-6E84-A3509A85D84A}"/>
              </a:ext>
            </a:extLst>
          </p:cNvPr>
          <p:cNvSpPr/>
          <p:nvPr/>
        </p:nvSpPr>
        <p:spPr>
          <a:xfrm>
            <a:off x="2832538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A33B75B-A4B8-7013-41E1-65CAE1829897}"/>
              </a:ext>
            </a:extLst>
          </p:cNvPr>
          <p:cNvSpPr/>
          <p:nvPr/>
        </p:nvSpPr>
        <p:spPr>
          <a:xfrm>
            <a:off x="3415862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DEA2A07-6518-ED05-C322-BCBD120DE71D}"/>
              </a:ext>
            </a:extLst>
          </p:cNvPr>
          <p:cNvSpPr/>
          <p:nvPr/>
        </p:nvSpPr>
        <p:spPr>
          <a:xfrm>
            <a:off x="3999186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E7F2E67-B6EB-5E48-5381-F525246CCF23}"/>
              </a:ext>
            </a:extLst>
          </p:cNvPr>
          <p:cNvSpPr/>
          <p:nvPr/>
        </p:nvSpPr>
        <p:spPr>
          <a:xfrm>
            <a:off x="4582510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5B4A88A-78E0-84B4-D993-27C412F4C0BA}"/>
              </a:ext>
            </a:extLst>
          </p:cNvPr>
          <p:cNvSpPr/>
          <p:nvPr/>
        </p:nvSpPr>
        <p:spPr>
          <a:xfrm>
            <a:off x="5165834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741882C-858A-66FF-D0EB-44466060BE8F}"/>
              </a:ext>
            </a:extLst>
          </p:cNvPr>
          <p:cNvSpPr/>
          <p:nvPr/>
        </p:nvSpPr>
        <p:spPr>
          <a:xfrm>
            <a:off x="5749158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6383C43-D8EB-4ADD-D629-305AB426934F}"/>
              </a:ext>
            </a:extLst>
          </p:cNvPr>
          <p:cNvSpPr/>
          <p:nvPr/>
        </p:nvSpPr>
        <p:spPr>
          <a:xfrm>
            <a:off x="6332482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C03C42D8-CD1E-CB1A-2485-B60AF4B0151F}"/>
              </a:ext>
            </a:extLst>
          </p:cNvPr>
          <p:cNvSpPr/>
          <p:nvPr/>
        </p:nvSpPr>
        <p:spPr>
          <a:xfrm>
            <a:off x="6915806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52160C6-5717-C747-94E0-CBA1081C708E}"/>
              </a:ext>
            </a:extLst>
          </p:cNvPr>
          <p:cNvSpPr/>
          <p:nvPr/>
        </p:nvSpPr>
        <p:spPr>
          <a:xfrm>
            <a:off x="7499130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8C284FA-B2DF-5FA3-0042-EA77C92F0F3B}"/>
              </a:ext>
            </a:extLst>
          </p:cNvPr>
          <p:cNvSpPr/>
          <p:nvPr/>
        </p:nvSpPr>
        <p:spPr>
          <a:xfrm>
            <a:off x="8082454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BDB60916-64A6-F325-38C7-D06FD2AAF0A0}"/>
              </a:ext>
            </a:extLst>
          </p:cNvPr>
          <p:cNvSpPr/>
          <p:nvPr/>
        </p:nvSpPr>
        <p:spPr>
          <a:xfrm>
            <a:off x="8665778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2ED4BBDB-C3C4-931F-2D53-8FF2EC7D2C6B}"/>
              </a:ext>
            </a:extLst>
          </p:cNvPr>
          <p:cNvSpPr/>
          <p:nvPr/>
        </p:nvSpPr>
        <p:spPr>
          <a:xfrm>
            <a:off x="9249102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C9A14F5-E1BA-E79D-3350-3818E3BE6A0E}"/>
              </a:ext>
            </a:extLst>
          </p:cNvPr>
          <p:cNvSpPr/>
          <p:nvPr/>
        </p:nvSpPr>
        <p:spPr>
          <a:xfrm>
            <a:off x="9832426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833D362-2E5C-0D1F-FAEF-9CBF72FAAD6F}"/>
              </a:ext>
            </a:extLst>
          </p:cNvPr>
          <p:cNvCxnSpPr>
            <a:cxnSpLocks/>
          </p:cNvCxnSpPr>
          <p:nvPr/>
        </p:nvCxnSpPr>
        <p:spPr>
          <a:xfrm>
            <a:off x="846083" y="1455683"/>
            <a:ext cx="9637986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7862423C-C8FB-62C7-9399-057E5864DD16}"/>
                  </a:ext>
                </a:extLst>
              </p:cNvPr>
              <p:cNvSpPr txBox="1"/>
              <p:nvPr/>
            </p:nvSpPr>
            <p:spPr>
              <a:xfrm>
                <a:off x="1116870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46D3A34-698A-9B54-106A-1B9F785E6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870" y="2107325"/>
                <a:ext cx="304507" cy="276999"/>
              </a:xfrm>
              <a:prstGeom prst="rect">
                <a:avLst/>
              </a:prstGeom>
              <a:blipFill>
                <a:blip r:embed="rId2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6BED1F2-87F8-2BBD-6D0F-3CB18EE29BEF}"/>
                  </a:ext>
                </a:extLst>
              </p:cNvPr>
              <p:cNvSpPr txBox="1"/>
              <p:nvPr/>
            </p:nvSpPr>
            <p:spPr>
              <a:xfrm>
                <a:off x="1700194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614EC7A-642B-19E7-A9AF-2B2CC75A7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194" y="2107325"/>
                <a:ext cx="304507" cy="276999"/>
              </a:xfrm>
              <a:prstGeom prst="rect">
                <a:avLst/>
              </a:prstGeom>
              <a:blipFill>
                <a:blip r:embed="rId3"/>
                <a:stretch>
                  <a:fillRect l="-18000" r="-4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311CF0B-089D-18A2-818A-AEF1CC1EC6CA}"/>
                  </a:ext>
                </a:extLst>
              </p:cNvPr>
              <p:cNvSpPr txBox="1"/>
              <p:nvPr/>
            </p:nvSpPr>
            <p:spPr>
              <a:xfrm>
                <a:off x="2291548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5B3BADF-8F60-B5CE-665B-EF1A31AC2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548" y="2107325"/>
                <a:ext cx="304507" cy="276999"/>
              </a:xfrm>
              <a:prstGeom prst="rect">
                <a:avLst/>
              </a:prstGeom>
              <a:blipFill>
                <a:blip r:embed="rId4"/>
                <a:stretch>
                  <a:fillRect l="-18000" r="-4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2B358903-6892-ECA3-C903-9B2E5883A794}"/>
                  </a:ext>
                </a:extLst>
              </p:cNvPr>
              <p:cNvSpPr txBox="1"/>
              <p:nvPr/>
            </p:nvSpPr>
            <p:spPr>
              <a:xfrm>
                <a:off x="2874872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902C402-8912-DC16-08AA-D5FD1170D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872" y="2107325"/>
                <a:ext cx="304507" cy="276999"/>
              </a:xfrm>
              <a:prstGeom prst="rect">
                <a:avLst/>
              </a:prstGeom>
              <a:blipFill>
                <a:blip r:embed="rId5"/>
                <a:stretch>
                  <a:fillRect l="-18000" r="-4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7F99D7D-8563-A5D6-3A13-2D7104A74849}"/>
                  </a:ext>
                </a:extLst>
              </p:cNvPr>
              <p:cNvSpPr txBox="1"/>
              <p:nvPr/>
            </p:nvSpPr>
            <p:spPr>
              <a:xfrm>
                <a:off x="3539504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CE70C3D-1479-B8A4-4959-3C131F1DC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504" y="2107325"/>
                <a:ext cx="304507" cy="276999"/>
              </a:xfrm>
              <a:prstGeom prst="rect">
                <a:avLst/>
              </a:prstGeom>
              <a:blipFill>
                <a:blip r:embed="rId6"/>
                <a:stretch>
                  <a:fillRect l="-18000" r="-6000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0DCB9B67-8785-DC68-0F71-5EC82B3785C5}"/>
                  </a:ext>
                </a:extLst>
              </p:cNvPr>
              <p:cNvSpPr txBox="1"/>
              <p:nvPr/>
            </p:nvSpPr>
            <p:spPr>
              <a:xfrm>
                <a:off x="4122828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5ACFA5F0-9407-E60B-9742-A0FAE142A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828" y="2107325"/>
                <a:ext cx="304507" cy="276999"/>
              </a:xfrm>
              <a:prstGeom prst="rect">
                <a:avLst/>
              </a:prstGeom>
              <a:blipFill>
                <a:blip r:embed="rId7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DEFCFC23-D7F7-DF41-EA64-80979D42F3AD}"/>
                  </a:ext>
                </a:extLst>
              </p:cNvPr>
              <p:cNvSpPr txBox="1"/>
              <p:nvPr/>
            </p:nvSpPr>
            <p:spPr>
              <a:xfrm>
                <a:off x="4714182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924D9EE-7A1E-B887-CEFC-094836BA4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182" y="2107325"/>
                <a:ext cx="304507" cy="276999"/>
              </a:xfrm>
              <a:prstGeom prst="rect">
                <a:avLst/>
              </a:prstGeom>
              <a:blipFill>
                <a:blip r:embed="rId8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98369051-95BC-462C-2CB8-C4DA03B0F222}"/>
                  </a:ext>
                </a:extLst>
              </p:cNvPr>
              <p:cNvSpPr txBox="1"/>
              <p:nvPr/>
            </p:nvSpPr>
            <p:spPr>
              <a:xfrm>
                <a:off x="5297506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B7B9239-E42D-4813-BC2B-4E384102A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506" y="2107325"/>
                <a:ext cx="304507" cy="276999"/>
              </a:xfrm>
              <a:prstGeom prst="rect">
                <a:avLst/>
              </a:prstGeom>
              <a:blipFill>
                <a:blip r:embed="rId9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F5B73DCD-7BE6-F350-386A-85936B226C76}"/>
                  </a:ext>
                </a:extLst>
              </p:cNvPr>
              <p:cNvSpPr txBox="1"/>
              <p:nvPr/>
            </p:nvSpPr>
            <p:spPr>
              <a:xfrm>
                <a:off x="5773103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8C519BB-4B7B-9BB7-63BE-21C88CDFF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103" y="2107325"/>
                <a:ext cx="304507" cy="276999"/>
              </a:xfrm>
              <a:prstGeom prst="rect">
                <a:avLst/>
              </a:prstGeom>
              <a:blipFill>
                <a:blip r:embed="rId10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CB8F04B8-07B3-6197-BB47-9C5156FE5D3C}"/>
                  </a:ext>
                </a:extLst>
              </p:cNvPr>
              <p:cNvSpPr txBox="1"/>
              <p:nvPr/>
            </p:nvSpPr>
            <p:spPr>
              <a:xfrm>
                <a:off x="6356427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F2F29A3A-FC34-36FA-E611-E25CEBB70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427" y="2107325"/>
                <a:ext cx="405496" cy="276999"/>
              </a:xfrm>
              <a:prstGeom prst="rect">
                <a:avLst/>
              </a:prstGeom>
              <a:blipFill>
                <a:blip r:embed="rId11"/>
                <a:stretch>
                  <a:fillRect l="-13636" r="-303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C6EF5D5B-57AF-4DFC-FEDE-8F33140CCB26}"/>
                  </a:ext>
                </a:extLst>
              </p:cNvPr>
              <p:cNvSpPr txBox="1"/>
              <p:nvPr/>
            </p:nvSpPr>
            <p:spPr>
              <a:xfrm>
                <a:off x="6947781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9F7AE027-8E8F-DE37-6A88-3B8BB3311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781" y="2107325"/>
                <a:ext cx="405496" cy="276999"/>
              </a:xfrm>
              <a:prstGeom prst="rect">
                <a:avLst/>
              </a:prstGeom>
              <a:blipFill>
                <a:blip r:embed="rId12"/>
                <a:stretch>
                  <a:fillRect l="-13636" r="-303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3F4CC31F-F1AB-F884-99E5-31A6834F8912}"/>
                  </a:ext>
                </a:extLst>
              </p:cNvPr>
              <p:cNvSpPr txBox="1"/>
              <p:nvPr/>
            </p:nvSpPr>
            <p:spPr>
              <a:xfrm>
                <a:off x="7531105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35E4D664-7FFF-5D72-4D9D-3FC2A5107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1105" y="2107325"/>
                <a:ext cx="405496" cy="276999"/>
              </a:xfrm>
              <a:prstGeom prst="rect">
                <a:avLst/>
              </a:prstGeom>
              <a:blipFill>
                <a:blip r:embed="rId13"/>
                <a:stretch>
                  <a:fillRect l="-11940" r="-2985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0B7CFF6C-70D1-05BD-3959-09F04C975E77}"/>
                  </a:ext>
                </a:extLst>
              </p:cNvPr>
              <p:cNvSpPr txBox="1"/>
              <p:nvPr/>
            </p:nvSpPr>
            <p:spPr>
              <a:xfrm>
                <a:off x="8195737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𝟏𝟑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71C2DCA5-8B51-C166-263D-A74FFC3EF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5737" y="2107325"/>
                <a:ext cx="405496" cy="276999"/>
              </a:xfrm>
              <a:prstGeom prst="rect">
                <a:avLst/>
              </a:prstGeom>
              <a:blipFill>
                <a:blip r:embed="rId14"/>
                <a:stretch>
                  <a:fillRect l="-11940" r="-2985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AA7E5BD9-884A-741E-AFEB-B98AE725B6EA}"/>
                  </a:ext>
                </a:extLst>
              </p:cNvPr>
              <p:cNvSpPr txBox="1"/>
              <p:nvPr/>
            </p:nvSpPr>
            <p:spPr>
              <a:xfrm>
                <a:off x="8779061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𝟏𝟒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23C32BA-5C22-B768-AD9F-E26709C7B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061" y="2107325"/>
                <a:ext cx="405496" cy="276999"/>
              </a:xfrm>
              <a:prstGeom prst="rect">
                <a:avLst/>
              </a:prstGeom>
              <a:blipFill>
                <a:blip r:embed="rId15"/>
                <a:stretch>
                  <a:fillRect l="-11940" r="-2985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17A67BC5-759C-DAC2-47AA-EC3D75C13E56}"/>
                  </a:ext>
                </a:extLst>
              </p:cNvPr>
              <p:cNvSpPr txBox="1"/>
              <p:nvPr/>
            </p:nvSpPr>
            <p:spPr>
              <a:xfrm>
                <a:off x="9370415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𝟏𝟓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7C282349-DB89-BF8F-991D-33B8E89F9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415" y="2107325"/>
                <a:ext cx="405496" cy="276999"/>
              </a:xfrm>
              <a:prstGeom prst="rect">
                <a:avLst/>
              </a:prstGeom>
              <a:blipFill>
                <a:blip r:embed="rId16"/>
                <a:stretch>
                  <a:fillRect l="-11940" r="-2985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3926BA20-7857-FC23-CB3C-DFE47FE1DFCC}"/>
                  </a:ext>
                </a:extLst>
              </p:cNvPr>
              <p:cNvSpPr txBox="1"/>
              <p:nvPr/>
            </p:nvSpPr>
            <p:spPr>
              <a:xfrm>
                <a:off x="9953739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𝟏𝟔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70994F3A-2A22-2778-C2A8-D38FC39BD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3739" y="2107325"/>
                <a:ext cx="405496" cy="276999"/>
              </a:xfrm>
              <a:prstGeom prst="rect">
                <a:avLst/>
              </a:prstGeom>
              <a:blipFill>
                <a:blip r:embed="rId17"/>
                <a:stretch>
                  <a:fillRect l="-13636" r="-303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4B6EFB6F-F05C-D33F-3574-06C1A457C218}"/>
              </a:ext>
            </a:extLst>
          </p:cNvPr>
          <p:cNvSpPr/>
          <p:nvPr/>
        </p:nvSpPr>
        <p:spPr>
          <a:xfrm>
            <a:off x="1082566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3AAB67EC-F1FF-3095-97FD-763AE01790A6}"/>
              </a:ext>
            </a:extLst>
          </p:cNvPr>
          <p:cNvSpPr/>
          <p:nvPr/>
        </p:nvSpPr>
        <p:spPr>
          <a:xfrm>
            <a:off x="1665890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5C345F8A-BA3C-811A-7BD3-624898B05B34}"/>
              </a:ext>
            </a:extLst>
          </p:cNvPr>
          <p:cNvSpPr/>
          <p:nvPr/>
        </p:nvSpPr>
        <p:spPr>
          <a:xfrm>
            <a:off x="2249214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CC675475-1A98-B61F-46D3-FFBC8A236526}"/>
              </a:ext>
            </a:extLst>
          </p:cNvPr>
          <p:cNvSpPr/>
          <p:nvPr/>
        </p:nvSpPr>
        <p:spPr>
          <a:xfrm>
            <a:off x="2832538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F1DF82F8-9193-123A-98CE-2D6042F2008A}"/>
              </a:ext>
            </a:extLst>
          </p:cNvPr>
          <p:cNvSpPr/>
          <p:nvPr/>
        </p:nvSpPr>
        <p:spPr>
          <a:xfrm>
            <a:off x="3415862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BD99DAE2-9AF3-C6F2-D8D3-6C0A6F3BBE46}"/>
              </a:ext>
            </a:extLst>
          </p:cNvPr>
          <p:cNvSpPr/>
          <p:nvPr/>
        </p:nvSpPr>
        <p:spPr>
          <a:xfrm>
            <a:off x="3999186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5CE177DC-8F9C-25B8-07B9-AC116BDBFCF4}"/>
              </a:ext>
            </a:extLst>
          </p:cNvPr>
          <p:cNvSpPr/>
          <p:nvPr/>
        </p:nvSpPr>
        <p:spPr>
          <a:xfrm>
            <a:off x="4582510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15869076-148C-0EA7-3A15-78DCD67F4262}"/>
              </a:ext>
            </a:extLst>
          </p:cNvPr>
          <p:cNvSpPr/>
          <p:nvPr/>
        </p:nvSpPr>
        <p:spPr>
          <a:xfrm>
            <a:off x="5165834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E7D93576-4FD5-4095-5907-1D072E6BA78A}"/>
              </a:ext>
            </a:extLst>
          </p:cNvPr>
          <p:cNvSpPr/>
          <p:nvPr/>
        </p:nvSpPr>
        <p:spPr>
          <a:xfrm>
            <a:off x="5749158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10D2E3B7-B4E7-4FB4-BFB8-5D613C7B0234}"/>
              </a:ext>
            </a:extLst>
          </p:cNvPr>
          <p:cNvSpPr/>
          <p:nvPr/>
        </p:nvSpPr>
        <p:spPr>
          <a:xfrm>
            <a:off x="6332482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CB5A307F-E40D-FB34-1467-F93CE897FDBE}"/>
              </a:ext>
            </a:extLst>
          </p:cNvPr>
          <p:cNvSpPr/>
          <p:nvPr/>
        </p:nvSpPr>
        <p:spPr>
          <a:xfrm>
            <a:off x="6915806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0E1A3883-B0CD-721C-687C-F7045311470A}"/>
              </a:ext>
            </a:extLst>
          </p:cNvPr>
          <p:cNvSpPr/>
          <p:nvPr/>
        </p:nvSpPr>
        <p:spPr>
          <a:xfrm>
            <a:off x="7499130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5E18F9F1-61AA-FA47-348E-21D363E869CD}"/>
              </a:ext>
            </a:extLst>
          </p:cNvPr>
          <p:cNvSpPr/>
          <p:nvPr/>
        </p:nvSpPr>
        <p:spPr>
          <a:xfrm>
            <a:off x="8082454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B17255F0-04EE-6DBD-9E69-643C13FA263D}"/>
              </a:ext>
            </a:extLst>
          </p:cNvPr>
          <p:cNvSpPr/>
          <p:nvPr/>
        </p:nvSpPr>
        <p:spPr>
          <a:xfrm>
            <a:off x="8665778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9BBF3E3A-FD54-5C99-ACA8-AD7E19307681}"/>
              </a:ext>
            </a:extLst>
          </p:cNvPr>
          <p:cNvSpPr/>
          <p:nvPr/>
        </p:nvSpPr>
        <p:spPr>
          <a:xfrm>
            <a:off x="9249102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33101216-780A-B5A0-2388-C883F7378EDB}"/>
              </a:ext>
            </a:extLst>
          </p:cNvPr>
          <p:cNvSpPr/>
          <p:nvPr/>
        </p:nvSpPr>
        <p:spPr>
          <a:xfrm>
            <a:off x="9832426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DBC42896-4EDC-43C5-58BF-4658CE067449}"/>
              </a:ext>
            </a:extLst>
          </p:cNvPr>
          <p:cNvSpPr/>
          <p:nvPr/>
        </p:nvSpPr>
        <p:spPr>
          <a:xfrm>
            <a:off x="1082566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3E446364-A9FB-EEE6-5A01-51F98947B90B}"/>
              </a:ext>
            </a:extLst>
          </p:cNvPr>
          <p:cNvSpPr/>
          <p:nvPr/>
        </p:nvSpPr>
        <p:spPr>
          <a:xfrm>
            <a:off x="1665890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26C322F7-20A8-CF9B-9430-FEE3F1378ACD}"/>
              </a:ext>
            </a:extLst>
          </p:cNvPr>
          <p:cNvSpPr/>
          <p:nvPr/>
        </p:nvSpPr>
        <p:spPr>
          <a:xfrm>
            <a:off x="2249214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10C8F70D-54C5-DB1E-E16A-6125E5428FC3}"/>
              </a:ext>
            </a:extLst>
          </p:cNvPr>
          <p:cNvSpPr/>
          <p:nvPr/>
        </p:nvSpPr>
        <p:spPr>
          <a:xfrm>
            <a:off x="2832538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10ED2AE4-3C6E-CAB8-5C28-C63304CD1324}"/>
              </a:ext>
            </a:extLst>
          </p:cNvPr>
          <p:cNvSpPr/>
          <p:nvPr/>
        </p:nvSpPr>
        <p:spPr>
          <a:xfrm>
            <a:off x="3415862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45F876B6-A5AE-0CF9-EB01-10A6E7D65CF4}"/>
              </a:ext>
            </a:extLst>
          </p:cNvPr>
          <p:cNvSpPr/>
          <p:nvPr/>
        </p:nvSpPr>
        <p:spPr>
          <a:xfrm>
            <a:off x="3999186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E928E824-E0C1-09AA-ED84-F575F9768DE7}"/>
              </a:ext>
            </a:extLst>
          </p:cNvPr>
          <p:cNvSpPr/>
          <p:nvPr/>
        </p:nvSpPr>
        <p:spPr>
          <a:xfrm>
            <a:off x="4582510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D6940566-C09E-87CE-77D1-7723C80B2A7A}"/>
              </a:ext>
            </a:extLst>
          </p:cNvPr>
          <p:cNvSpPr/>
          <p:nvPr/>
        </p:nvSpPr>
        <p:spPr>
          <a:xfrm>
            <a:off x="5165834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BFC9DFDC-501C-E2DC-8D62-1314D7FB86F5}"/>
              </a:ext>
            </a:extLst>
          </p:cNvPr>
          <p:cNvSpPr/>
          <p:nvPr/>
        </p:nvSpPr>
        <p:spPr>
          <a:xfrm>
            <a:off x="5749158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E3B01D6B-A296-0E10-649E-D6A9F656CBE7}"/>
              </a:ext>
            </a:extLst>
          </p:cNvPr>
          <p:cNvSpPr/>
          <p:nvPr/>
        </p:nvSpPr>
        <p:spPr>
          <a:xfrm>
            <a:off x="6332482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92CA7F6D-1721-BCF9-840A-87CE8468671E}"/>
              </a:ext>
            </a:extLst>
          </p:cNvPr>
          <p:cNvSpPr/>
          <p:nvPr/>
        </p:nvSpPr>
        <p:spPr>
          <a:xfrm>
            <a:off x="6915806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F12743B7-433A-F89F-217B-F49AE83CC4FC}"/>
              </a:ext>
            </a:extLst>
          </p:cNvPr>
          <p:cNvSpPr/>
          <p:nvPr/>
        </p:nvSpPr>
        <p:spPr>
          <a:xfrm>
            <a:off x="7499130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6C231FF3-9A4E-5B0E-FFF1-72A6424131F4}"/>
              </a:ext>
            </a:extLst>
          </p:cNvPr>
          <p:cNvSpPr/>
          <p:nvPr/>
        </p:nvSpPr>
        <p:spPr>
          <a:xfrm>
            <a:off x="8082454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38513A17-36AE-6AD6-A949-B4252A4A8485}"/>
              </a:ext>
            </a:extLst>
          </p:cNvPr>
          <p:cNvSpPr/>
          <p:nvPr/>
        </p:nvSpPr>
        <p:spPr>
          <a:xfrm>
            <a:off x="8665778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28F6FAFB-707A-DC09-7D5B-06E551BCDC74}"/>
              </a:ext>
            </a:extLst>
          </p:cNvPr>
          <p:cNvSpPr/>
          <p:nvPr/>
        </p:nvSpPr>
        <p:spPr>
          <a:xfrm>
            <a:off x="9249102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85C49FC9-B844-6C04-C4A6-D5DEB749D3D2}"/>
              </a:ext>
            </a:extLst>
          </p:cNvPr>
          <p:cNvSpPr/>
          <p:nvPr/>
        </p:nvSpPr>
        <p:spPr>
          <a:xfrm>
            <a:off x="9832426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74878820-1D87-31A9-E529-6A070440F75C}"/>
              </a:ext>
            </a:extLst>
          </p:cNvPr>
          <p:cNvSpPr/>
          <p:nvPr/>
        </p:nvSpPr>
        <p:spPr>
          <a:xfrm>
            <a:off x="5749158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FD71A576-1D4B-BCF2-6C3A-9442C2D4218A}"/>
              </a:ext>
            </a:extLst>
          </p:cNvPr>
          <p:cNvSpPr/>
          <p:nvPr/>
        </p:nvSpPr>
        <p:spPr>
          <a:xfrm>
            <a:off x="6332482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7E688D75-9FB3-AAFE-ECC3-2523EB5BE1E4}"/>
              </a:ext>
            </a:extLst>
          </p:cNvPr>
          <p:cNvSpPr/>
          <p:nvPr/>
        </p:nvSpPr>
        <p:spPr>
          <a:xfrm>
            <a:off x="6915806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061DBA6E-8113-350A-CEA2-39EB1323B24C}"/>
              </a:ext>
            </a:extLst>
          </p:cNvPr>
          <p:cNvSpPr/>
          <p:nvPr/>
        </p:nvSpPr>
        <p:spPr>
          <a:xfrm>
            <a:off x="7499130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4D949946-F985-1BE7-B820-CFABD5D5A3DA}"/>
              </a:ext>
            </a:extLst>
          </p:cNvPr>
          <p:cNvSpPr/>
          <p:nvPr/>
        </p:nvSpPr>
        <p:spPr>
          <a:xfrm>
            <a:off x="5749158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A9A1B9D8-E51C-6FB3-1FCE-44134339B379}"/>
              </a:ext>
            </a:extLst>
          </p:cNvPr>
          <p:cNvSpPr/>
          <p:nvPr/>
        </p:nvSpPr>
        <p:spPr>
          <a:xfrm>
            <a:off x="6332482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4BD908EF-021C-5B4C-11A5-1F5ABF8CD0A0}"/>
              </a:ext>
            </a:extLst>
          </p:cNvPr>
          <p:cNvSpPr/>
          <p:nvPr/>
        </p:nvSpPr>
        <p:spPr>
          <a:xfrm>
            <a:off x="6915806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D083ABE0-209E-6877-AAB6-F2DA5E170C51}"/>
              </a:ext>
            </a:extLst>
          </p:cNvPr>
          <p:cNvSpPr/>
          <p:nvPr/>
        </p:nvSpPr>
        <p:spPr>
          <a:xfrm>
            <a:off x="7499130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39873668-E486-EFA2-F570-F99801E94743}"/>
              </a:ext>
            </a:extLst>
          </p:cNvPr>
          <p:cNvSpPr/>
          <p:nvPr/>
        </p:nvSpPr>
        <p:spPr>
          <a:xfrm>
            <a:off x="5749158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B1464A1C-2C96-B35E-4042-4504CD42C183}"/>
              </a:ext>
            </a:extLst>
          </p:cNvPr>
          <p:cNvSpPr/>
          <p:nvPr/>
        </p:nvSpPr>
        <p:spPr>
          <a:xfrm>
            <a:off x="6332482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: 圆角 115">
            <a:extLst>
              <a:ext uri="{FF2B5EF4-FFF2-40B4-BE49-F238E27FC236}">
                <a16:creationId xmlns:a16="http://schemas.microsoft.com/office/drawing/2014/main" id="{F8450F1E-F85E-86C5-85BC-67EBD9E98140}"/>
              </a:ext>
            </a:extLst>
          </p:cNvPr>
          <p:cNvSpPr/>
          <p:nvPr/>
        </p:nvSpPr>
        <p:spPr>
          <a:xfrm>
            <a:off x="6915806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: 圆角 116">
            <a:extLst>
              <a:ext uri="{FF2B5EF4-FFF2-40B4-BE49-F238E27FC236}">
                <a16:creationId xmlns:a16="http://schemas.microsoft.com/office/drawing/2014/main" id="{7786ABD1-38EF-7964-B13D-5545E9BBD159}"/>
              </a:ext>
            </a:extLst>
          </p:cNvPr>
          <p:cNvSpPr/>
          <p:nvPr/>
        </p:nvSpPr>
        <p:spPr>
          <a:xfrm>
            <a:off x="7499130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: 圆角 129">
            <a:extLst>
              <a:ext uri="{FF2B5EF4-FFF2-40B4-BE49-F238E27FC236}">
                <a16:creationId xmlns:a16="http://schemas.microsoft.com/office/drawing/2014/main" id="{47169259-1548-E751-6A7B-BAE0D1793408}"/>
              </a:ext>
            </a:extLst>
          </p:cNvPr>
          <p:cNvSpPr/>
          <p:nvPr/>
        </p:nvSpPr>
        <p:spPr>
          <a:xfrm>
            <a:off x="5749158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: 圆角 130">
            <a:extLst>
              <a:ext uri="{FF2B5EF4-FFF2-40B4-BE49-F238E27FC236}">
                <a16:creationId xmlns:a16="http://schemas.microsoft.com/office/drawing/2014/main" id="{709342F0-F706-A327-0473-97E44DCF099A}"/>
              </a:ext>
            </a:extLst>
          </p:cNvPr>
          <p:cNvSpPr/>
          <p:nvPr/>
        </p:nvSpPr>
        <p:spPr>
          <a:xfrm>
            <a:off x="6332482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: 圆角 131">
            <a:extLst>
              <a:ext uri="{FF2B5EF4-FFF2-40B4-BE49-F238E27FC236}">
                <a16:creationId xmlns:a16="http://schemas.microsoft.com/office/drawing/2014/main" id="{E55A0C69-E8DB-54F1-61E9-AC65E988E0BB}"/>
              </a:ext>
            </a:extLst>
          </p:cNvPr>
          <p:cNvSpPr/>
          <p:nvPr/>
        </p:nvSpPr>
        <p:spPr>
          <a:xfrm>
            <a:off x="6915806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: 圆角 132">
            <a:extLst>
              <a:ext uri="{FF2B5EF4-FFF2-40B4-BE49-F238E27FC236}">
                <a16:creationId xmlns:a16="http://schemas.microsoft.com/office/drawing/2014/main" id="{C4A0BD03-07A3-FDF1-9AD4-048FB13B9B65}"/>
              </a:ext>
            </a:extLst>
          </p:cNvPr>
          <p:cNvSpPr/>
          <p:nvPr/>
        </p:nvSpPr>
        <p:spPr>
          <a:xfrm>
            <a:off x="7499130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9A2CB2D5-81D6-1D7F-489A-2269F413B512}"/>
              </a:ext>
            </a:extLst>
          </p:cNvPr>
          <p:cNvSpPr/>
          <p:nvPr/>
        </p:nvSpPr>
        <p:spPr>
          <a:xfrm>
            <a:off x="977091" y="2580290"/>
            <a:ext cx="9317420" cy="3668088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  <a:alpha val="18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296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4D1C5E-F642-BA16-BD10-DF3FBDAD4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E904086-A27E-FC71-5D04-05BA15003AC3}"/>
                  </a:ext>
                </a:extLst>
              </p:cNvPr>
              <p:cNvSpPr txBox="1"/>
              <p:nvPr/>
            </p:nvSpPr>
            <p:spPr>
              <a:xfrm>
                <a:off x="160976" y="2373363"/>
                <a:ext cx="34265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E904086-A27E-FC71-5D04-05BA15003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76" y="2373363"/>
                <a:ext cx="342658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7AF92B6-56AC-19F3-47E0-BD5DBDD966FA}"/>
                  </a:ext>
                </a:extLst>
              </p:cNvPr>
              <p:cNvSpPr txBox="1"/>
              <p:nvPr/>
            </p:nvSpPr>
            <p:spPr>
              <a:xfrm>
                <a:off x="1518984" y="2373363"/>
                <a:ext cx="48167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7AF92B6-56AC-19F3-47E0-BD5DBDD96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984" y="2373363"/>
                <a:ext cx="481670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DC7E895-A386-325A-EE4D-45EB11702A62}"/>
                  </a:ext>
                </a:extLst>
              </p:cNvPr>
              <p:cNvSpPr txBox="1"/>
              <p:nvPr/>
            </p:nvSpPr>
            <p:spPr>
              <a:xfrm>
                <a:off x="2963586" y="2373362"/>
                <a:ext cx="48167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DC7E895-A386-325A-EE4D-45EB11702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586" y="2373362"/>
                <a:ext cx="481670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AA93CFC-917F-36A5-6572-ED580C505553}"/>
                  </a:ext>
                </a:extLst>
              </p:cNvPr>
              <p:cNvSpPr txBox="1"/>
              <p:nvPr/>
            </p:nvSpPr>
            <p:spPr>
              <a:xfrm>
                <a:off x="4355771" y="2373361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AA93CFC-917F-36A5-6572-ED580C505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771" y="2373361"/>
                <a:ext cx="491160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0AF856B-6BAB-934D-565E-F0FFCDCD30F5}"/>
                  </a:ext>
                </a:extLst>
              </p:cNvPr>
              <p:cNvSpPr txBox="1"/>
              <p:nvPr/>
            </p:nvSpPr>
            <p:spPr>
              <a:xfrm>
                <a:off x="5862283" y="2373361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0AF856B-6BAB-934D-565E-F0FFCDCD3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283" y="2373361"/>
                <a:ext cx="491160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5BF529A-F4A5-24D0-8CBC-E750513C27C9}"/>
                  </a:ext>
                </a:extLst>
              </p:cNvPr>
              <p:cNvSpPr txBox="1"/>
              <p:nvPr/>
            </p:nvSpPr>
            <p:spPr>
              <a:xfrm>
                <a:off x="10098389" y="2370445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5BF529A-F4A5-24D0-8CBC-E750513C2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8389" y="2370445"/>
                <a:ext cx="491160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B956515-6FBD-8645-2263-E13143AFB3A5}"/>
                  </a:ext>
                </a:extLst>
              </p:cNvPr>
              <p:cNvSpPr txBox="1"/>
              <p:nvPr/>
            </p:nvSpPr>
            <p:spPr>
              <a:xfrm>
                <a:off x="8877263" y="2373360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B956515-6FBD-8645-2263-E13143AFB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263" y="2373360"/>
                <a:ext cx="491160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C0832D6-EA36-F426-9F15-6B00BB462CA3}"/>
                  </a:ext>
                </a:extLst>
              </p:cNvPr>
              <p:cNvSpPr txBox="1"/>
              <p:nvPr/>
            </p:nvSpPr>
            <p:spPr>
              <a:xfrm>
                <a:off x="11206091" y="2370442"/>
                <a:ext cx="85581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C0832D6-EA36-F426-9F15-6B00BB462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6091" y="2370442"/>
                <a:ext cx="855812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91FB4CC-FDCE-EC24-EF45-80A52CCDE78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03634" y="2619585"/>
            <a:ext cx="10153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802106D-150D-D965-67FA-4C5B72D16E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000654" y="2619584"/>
            <a:ext cx="9629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F4A8516-DD39-8D19-F2CC-DB42709E96A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445256" y="2619583"/>
            <a:ext cx="91051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2E33854A-E7E7-5E25-5689-D75368FB06C4}"/>
              </a:ext>
            </a:extLst>
          </p:cNvPr>
          <p:cNvSpPr txBox="1"/>
          <p:nvPr/>
        </p:nvSpPr>
        <p:spPr>
          <a:xfrm>
            <a:off x="567116" y="2281031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1*1 Conv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4D9E516-7A09-AE66-14C0-6301D5324E03}"/>
              </a:ext>
            </a:extLst>
          </p:cNvPr>
          <p:cNvSpPr txBox="1"/>
          <p:nvPr/>
        </p:nvSpPr>
        <p:spPr>
          <a:xfrm>
            <a:off x="2000470" y="2281030"/>
            <a:ext cx="923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BN+SiLU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391E834-AC3A-53D8-1E10-C606EF640691}"/>
              </a:ext>
            </a:extLst>
          </p:cNvPr>
          <p:cNvSpPr txBox="1"/>
          <p:nvPr/>
        </p:nvSpPr>
        <p:spPr>
          <a:xfrm>
            <a:off x="3456903" y="2281030"/>
            <a:ext cx="1058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Conv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98640E9-1850-7692-EA5E-2BD7DB5172E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846931" y="2619583"/>
            <a:ext cx="10153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5FFBA14-E66D-6CEA-940A-EF783B775756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7606604" y="2616663"/>
            <a:ext cx="1270659" cy="29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439AAD8-4CD6-A728-C043-B21157EF4137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9368423" y="2616667"/>
            <a:ext cx="729966" cy="29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039876D-853A-224C-E5EA-BBB501444978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10589549" y="2616664"/>
            <a:ext cx="616542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33CEC8D3-4A7B-87A4-0881-5D0501A84CE3}"/>
              </a:ext>
            </a:extLst>
          </p:cNvPr>
          <p:cNvSpPr txBox="1"/>
          <p:nvPr/>
        </p:nvSpPr>
        <p:spPr>
          <a:xfrm>
            <a:off x="4884812" y="2281030"/>
            <a:ext cx="923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BN+SiLU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3311776-AE61-6D85-7070-46FE30F5B3C1}"/>
              </a:ext>
            </a:extLst>
          </p:cNvPr>
          <p:cNvSpPr txBox="1"/>
          <p:nvPr/>
        </p:nvSpPr>
        <p:spPr>
          <a:xfrm>
            <a:off x="7767560" y="2281030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1*1 Conv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0FFBBAB-DD4E-DAFD-594F-C267A1663BD2}"/>
              </a:ext>
            </a:extLst>
          </p:cNvPr>
          <p:cNvSpPr txBox="1"/>
          <p:nvPr/>
        </p:nvSpPr>
        <p:spPr>
          <a:xfrm>
            <a:off x="9484007" y="2279570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D8BC044-055F-9141-FA03-BEA006298766}"/>
                  </a:ext>
                </a:extLst>
              </p:cNvPr>
              <p:cNvSpPr txBox="1"/>
              <p:nvPr/>
            </p:nvSpPr>
            <p:spPr>
              <a:xfrm>
                <a:off x="10623931" y="2216553"/>
                <a:ext cx="5026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D8BC044-055F-9141-FA03-BEA006298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3931" y="2216553"/>
                <a:ext cx="502638" cy="369332"/>
              </a:xfrm>
              <a:prstGeom prst="rect">
                <a:avLst/>
              </a:prstGeom>
              <a:blipFill>
                <a:blip r:embed="rId10"/>
                <a:stretch>
                  <a:fillRect l="-10976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40162241-8C9D-29B9-65FC-99D5B516B745}"/>
              </a:ext>
            </a:extLst>
          </p:cNvPr>
          <p:cNvSpPr txBox="1"/>
          <p:nvPr/>
        </p:nvSpPr>
        <p:spPr>
          <a:xfrm>
            <a:off x="621650" y="2650363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F602C1-D462-DE21-3157-DB580BA4A8CA}"/>
              </a:ext>
            </a:extLst>
          </p:cNvPr>
          <p:cNvSpPr txBox="1"/>
          <p:nvPr/>
        </p:nvSpPr>
        <p:spPr>
          <a:xfrm>
            <a:off x="7763354" y="2650363"/>
            <a:ext cx="950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637C0F5-2025-23A7-6916-580BE79F3738}"/>
                  </a:ext>
                </a:extLst>
              </p:cNvPr>
              <p:cNvSpPr txBox="1"/>
              <p:nvPr/>
            </p:nvSpPr>
            <p:spPr>
              <a:xfrm>
                <a:off x="7115444" y="2370441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637C0F5-2025-23A7-6916-580BE79F3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444" y="2370441"/>
                <a:ext cx="491160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429E51C-7514-7A8E-3725-84CBD336C239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6353443" y="2616663"/>
            <a:ext cx="762001" cy="29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AF025FBE-CFA5-3ABB-4F6D-3ED25BE0CB65}"/>
              </a:ext>
            </a:extLst>
          </p:cNvPr>
          <p:cNvSpPr txBox="1"/>
          <p:nvPr/>
        </p:nvSpPr>
        <p:spPr>
          <a:xfrm>
            <a:off x="6456419" y="227810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529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CB1720-6A25-1BEB-ADFA-FBCFE2495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FD3A4E3-8AF9-1EC3-941F-7FD9C3EB4035}"/>
              </a:ext>
            </a:extLst>
          </p:cNvPr>
          <p:cNvSpPr/>
          <p:nvPr/>
        </p:nvSpPr>
        <p:spPr>
          <a:xfrm>
            <a:off x="1082566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B4C1099-6751-2AE2-CC27-3F7F70A215A5}"/>
              </a:ext>
            </a:extLst>
          </p:cNvPr>
          <p:cNvSpPr/>
          <p:nvPr/>
        </p:nvSpPr>
        <p:spPr>
          <a:xfrm>
            <a:off x="1665890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0DA77BD-68FC-7B30-1481-7EF493FDD1AF}"/>
              </a:ext>
            </a:extLst>
          </p:cNvPr>
          <p:cNvSpPr/>
          <p:nvPr/>
        </p:nvSpPr>
        <p:spPr>
          <a:xfrm>
            <a:off x="2249214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1FAF588-6129-A824-E0CA-D98200C66381}"/>
              </a:ext>
            </a:extLst>
          </p:cNvPr>
          <p:cNvSpPr/>
          <p:nvPr/>
        </p:nvSpPr>
        <p:spPr>
          <a:xfrm>
            <a:off x="2832538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D94DC23-C66C-EA55-A364-F42519CC7786}"/>
              </a:ext>
            </a:extLst>
          </p:cNvPr>
          <p:cNvSpPr/>
          <p:nvPr/>
        </p:nvSpPr>
        <p:spPr>
          <a:xfrm>
            <a:off x="3415862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1FDF248-A6A0-4B38-B376-9580AEF53EB0}"/>
              </a:ext>
            </a:extLst>
          </p:cNvPr>
          <p:cNvSpPr/>
          <p:nvPr/>
        </p:nvSpPr>
        <p:spPr>
          <a:xfrm>
            <a:off x="3999186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C1CE9F7-19E5-D9E7-38B8-460C6D5F29E8}"/>
              </a:ext>
            </a:extLst>
          </p:cNvPr>
          <p:cNvSpPr/>
          <p:nvPr/>
        </p:nvSpPr>
        <p:spPr>
          <a:xfrm>
            <a:off x="4582510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165DEC3-7ADC-D95C-611B-EBA73C5FC77B}"/>
              </a:ext>
            </a:extLst>
          </p:cNvPr>
          <p:cNvSpPr/>
          <p:nvPr/>
        </p:nvSpPr>
        <p:spPr>
          <a:xfrm>
            <a:off x="5165834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199C215-0AB2-9069-1ED9-5A74E334C2C2}"/>
              </a:ext>
            </a:extLst>
          </p:cNvPr>
          <p:cNvSpPr/>
          <p:nvPr/>
        </p:nvSpPr>
        <p:spPr>
          <a:xfrm>
            <a:off x="5749158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EBFE813-E41E-92A2-BB7C-269FE48A75DA}"/>
              </a:ext>
            </a:extLst>
          </p:cNvPr>
          <p:cNvSpPr/>
          <p:nvPr/>
        </p:nvSpPr>
        <p:spPr>
          <a:xfrm>
            <a:off x="6332482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14F9E84-647D-0949-21CB-188FE197FCE0}"/>
              </a:ext>
            </a:extLst>
          </p:cNvPr>
          <p:cNvSpPr/>
          <p:nvPr/>
        </p:nvSpPr>
        <p:spPr>
          <a:xfrm>
            <a:off x="6915806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C62DF53-023F-0FE5-8A9F-FA08D2F2527B}"/>
              </a:ext>
            </a:extLst>
          </p:cNvPr>
          <p:cNvSpPr/>
          <p:nvPr/>
        </p:nvSpPr>
        <p:spPr>
          <a:xfrm>
            <a:off x="7499130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DC1A514C-C244-B430-8AE8-3BB2ECE3C7B3}"/>
              </a:ext>
            </a:extLst>
          </p:cNvPr>
          <p:cNvSpPr/>
          <p:nvPr/>
        </p:nvSpPr>
        <p:spPr>
          <a:xfrm>
            <a:off x="8082454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F38DC4A-1F8D-2B8B-262F-60824FAAF475}"/>
              </a:ext>
            </a:extLst>
          </p:cNvPr>
          <p:cNvSpPr/>
          <p:nvPr/>
        </p:nvSpPr>
        <p:spPr>
          <a:xfrm>
            <a:off x="8665778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B14B2AE-D0D7-6D08-B72D-2132EC510B13}"/>
              </a:ext>
            </a:extLst>
          </p:cNvPr>
          <p:cNvSpPr/>
          <p:nvPr/>
        </p:nvSpPr>
        <p:spPr>
          <a:xfrm>
            <a:off x="9249102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80D6CFC9-0586-49F7-8314-510C00DF05CF}"/>
              </a:ext>
            </a:extLst>
          </p:cNvPr>
          <p:cNvSpPr/>
          <p:nvPr/>
        </p:nvSpPr>
        <p:spPr>
          <a:xfrm>
            <a:off x="9832426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330C9E2-C008-7C52-FB66-5854F55EF6EC}"/>
              </a:ext>
            </a:extLst>
          </p:cNvPr>
          <p:cNvCxnSpPr>
            <a:cxnSpLocks/>
          </p:cNvCxnSpPr>
          <p:nvPr/>
        </p:nvCxnSpPr>
        <p:spPr>
          <a:xfrm>
            <a:off x="846083" y="1455683"/>
            <a:ext cx="9637986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70C82BB-E5A4-D673-3EF1-A6C1D9FFC09C}"/>
                  </a:ext>
                </a:extLst>
              </p:cNvPr>
              <p:cNvSpPr txBox="1"/>
              <p:nvPr/>
            </p:nvSpPr>
            <p:spPr>
              <a:xfrm>
                <a:off x="1116870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46D3A34-698A-9B54-106A-1B9F785E6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870" y="2107325"/>
                <a:ext cx="304507" cy="276999"/>
              </a:xfrm>
              <a:prstGeom prst="rect">
                <a:avLst/>
              </a:prstGeom>
              <a:blipFill>
                <a:blip r:embed="rId2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577CE4B-AB11-6599-CF64-2542D1495E3B}"/>
                  </a:ext>
                </a:extLst>
              </p:cNvPr>
              <p:cNvSpPr txBox="1"/>
              <p:nvPr/>
            </p:nvSpPr>
            <p:spPr>
              <a:xfrm>
                <a:off x="1700194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614EC7A-642B-19E7-A9AF-2B2CC75A7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194" y="2107325"/>
                <a:ext cx="304507" cy="276999"/>
              </a:xfrm>
              <a:prstGeom prst="rect">
                <a:avLst/>
              </a:prstGeom>
              <a:blipFill>
                <a:blip r:embed="rId3"/>
                <a:stretch>
                  <a:fillRect l="-18000" r="-4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EA79EE32-099F-289B-977A-F8CDC93A186C}"/>
                  </a:ext>
                </a:extLst>
              </p:cNvPr>
              <p:cNvSpPr txBox="1"/>
              <p:nvPr/>
            </p:nvSpPr>
            <p:spPr>
              <a:xfrm>
                <a:off x="2291548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5B3BADF-8F60-B5CE-665B-EF1A31AC2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548" y="2107325"/>
                <a:ext cx="304507" cy="276999"/>
              </a:xfrm>
              <a:prstGeom prst="rect">
                <a:avLst/>
              </a:prstGeom>
              <a:blipFill>
                <a:blip r:embed="rId4"/>
                <a:stretch>
                  <a:fillRect l="-18000" r="-4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67BC839-CCB5-D31C-CCE6-F465DC0714F5}"/>
                  </a:ext>
                </a:extLst>
              </p:cNvPr>
              <p:cNvSpPr txBox="1"/>
              <p:nvPr/>
            </p:nvSpPr>
            <p:spPr>
              <a:xfrm>
                <a:off x="2874872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902C402-8912-DC16-08AA-D5FD1170D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872" y="2107325"/>
                <a:ext cx="304507" cy="276999"/>
              </a:xfrm>
              <a:prstGeom prst="rect">
                <a:avLst/>
              </a:prstGeom>
              <a:blipFill>
                <a:blip r:embed="rId5"/>
                <a:stretch>
                  <a:fillRect l="-18000" r="-4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335DA57-C0D6-1F2B-92D2-6F634EADA4E5}"/>
                  </a:ext>
                </a:extLst>
              </p:cNvPr>
              <p:cNvSpPr txBox="1"/>
              <p:nvPr/>
            </p:nvSpPr>
            <p:spPr>
              <a:xfrm>
                <a:off x="3539504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CE70C3D-1479-B8A4-4959-3C131F1DC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504" y="2107325"/>
                <a:ext cx="304507" cy="276999"/>
              </a:xfrm>
              <a:prstGeom prst="rect">
                <a:avLst/>
              </a:prstGeom>
              <a:blipFill>
                <a:blip r:embed="rId6"/>
                <a:stretch>
                  <a:fillRect l="-18000" r="-6000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1851A0FF-D7AF-9616-9A7C-6341F2146DAD}"/>
                  </a:ext>
                </a:extLst>
              </p:cNvPr>
              <p:cNvSpPr txBox="1"/>
              <p:nvPr/>
            </p:nvSpPr>
            <p:spPr>
              <a:xfrm>
                <a:off x="4122828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5ACFA5F0-9407-E60B-9742-A0FAE142A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828" y="2107325"/>
                <a:ext cx="304507" cy="276999"/>
              </a:xfrm>
              <a:prstGeom prst="rect">
                <a:avLst/>
              </a:prstGeom>
              <a:blipFill>
                <a:blip r:embed="rId7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DEB33C6E-D29F-99EE-AFC0-2784C29DF3F5}"/>
                  </a:ext>
                </a:extLst>
              </p:cNvPr>
              <p:cNvSpPr txBox="1"/>
              <p:nvPr/>
            </p:nvSpPr>
            <p:spPr>
              <a:xfrm>
                <a:off x="4714182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924D9EE-7A1E-B887-CEFC-094836BA4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182" y="2107325"/>
                <a:ext cx="304507" cy="276999"/>
              </a:xfrm>
              <a:prstGeom prst="rect">
                <a:avLst/>
              </a:prstGeom>
              <a:blipFill>
                <a:blip r:embed="rId8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7500885-8D4F-870D-2206-8A7A96BDEC7D}"/>
                  </a:ext>
                </a:extLst>
              </p:cNvPr>
              <p:cNvSpPr txBox="1"/>
              <p:nvPr/>
            </p:nvSpPr>
            <p:spPr>
              <a:xfrm>
                <a:off x="5297506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B7B9239-E42D-4813-BC2B-4E384102A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506" y="2107325"/>
                <a:ext cx="304507" cy="276999"/>
              </a:xfrm>
              <a:prstGeom prst="rect">
                <a:avLst/>
              </a:prstGeom>
              <a:blipFill>
                <a:blip r:embed="rId9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31021EE-7EDA-F36C-55A9-282C66C082F9}"/>
                  </a:ext>
                </a:extLst>
              </p:cNvPr>
              <p:cNvSpPr txBox="1"/>
              <p:nvPr/>
            </p:nvSpPr>
            <p:spPr>
              <a:xfrm>
                <a:off x="5773103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8C519BB-4B7B-9BB7-63BE-21C88CDFF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103" y="2107325"/>
                <a:ext cx="304507" cy="276999"/>
              </a:xfrm>
              <a:prstGeom prst="rect">
                <a:avLst/>
              </a:prstGeom>
              <a:blipFill>
                <a:blip r:embed="rId10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29D5093-A66C-EB2D-1119-3E2CE4C8FE4D}"/>
                  </a:ext>
                </a:extLst>
              </p:cNvPr>
              <p:cNvSpPr txBox="1"/>
              <p:nvPr/>
            </p:nvSpPr>
            <p:spPr>
              <a:xfrm>
                <a:off x="6356427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F2F29A3A-FC34-36FA-E611-E25CEBB70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427" y="2107325"/>
                <a:ext cx="405496" cy="276999"/>
              </a:xfrm>
              <a:prstGeom prst="rect">
                <a:avLst/>
              </a:prstGeom>
              <a:blipFill>
                <a:blip r:embed="rId11"/>
                <a:stretch>
                  <a:fillRect l="-13636" r="-303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84AECC2C-2296-B30E-14C4-2F1E7DD32047}"/>
                  </a:ext>
                </a:extLst>
              </p:cNvPr>
              <p:cNvSpPr txBox="1"/>
              <p:nvPr/>
            </p:nvSpPr>
            <p:spPr>
              <a:xfrm>
                <a:off x="6947781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9F7AE027-8E8F-DE37-6A88-3B8BB3311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781" y="2107325"/>
                <a:ext cx="405496" cy="276999"/>
              </a:xfrm>
              <a:prstGeom prst="rect">
                <a:avLst/>
              </a:prstGeom>
              <a:blipFill>
                <a:blip r:embed="rId12"/>
                <a:stretch>
                  <a:fillRect l="-13636" r="-303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75FCDAAD-36DC-EAF8-64BF-56637D410554}"/>
                  </a:ext>
                </a:extLst>
              </p:cNvPr>
              <p:cNvSpPr txBox="1"/>
              <p:nvPr/>
            </p:nvSpPr>
            <p:spPr>
              <a:xfrm>
                <a:off x="7531105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35E4D664-7FFF-5D72-4D9D-3FC2A5107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1105" y="2107325"/>
                <a:ext cx="405496" cy="276999"/>
              </a:xfrm>
              <a:prstGeom prst="rect">
                <a:avLst/>
              </a:prstGeom>
              <a:blipFill>
                <a:blip r:embed="rId13"/>
                <a:stretch>
                  <a:fillRect l="-11940" r="-2985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D840FF14-C925-58EA-7EFE-BBE233C9E450}"/>
                  </a:ext>
                </a:extLst>
              </p:cNvPr>
              <p:cNvSpPr txBox="1"/>
              <p:nvPr/>
            </p:nvSpPr>
            <p:spPr>
              <a:xfrm>
                <a:off x="8195737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𝟏𝟑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71C2DCA5-8B51-C166-263D-A74FFC3EF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5737" y="2107325"/>
                <a:ext cx="405496" cy="276999"/>
              </a:xfrm>
              <a:prstGeom prst="rect">
                <a:avLst/>
              </a:prstGeom>
              <a:blipFill>
                <a:blip r:embed="rId14"/>
                <a:stretch>
                  <a:fillRect l="-11940" r="-2985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0C237E3-FD27-C745-94C0-DD71FEDC1297}"/>
                  </a:ext>
                </a:extLst>
              </p:cNvPr>
              <p:cNvSpPr txBox="1"/>
              <p:nvPr/>
            </p:nvSpPr>
            <p:spPr>
              <a:xfrm>
                <a:off x="8779061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𝟏𝟒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23C32BA-5C22-B768-AD9F-E26709C7B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061" y="2107325"/>
                <a:ext cx="405496" cy="276999"/>
              </a:xfrm>
              <a:prstGeom prst="rect">
                <a:avLst/>
              </a:prstGeom>
              <a:blipFill>
                <a:blip r:embed="rId15"/>
                <a:stretch>
                  <a:fillRect l="-11940" r="-2985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F9C6972C-5173-F4BC-44E7-C915A5A10C75}"/>
                  </a:ext>
                </a:extLst>
              </p:cNvPr>
              <p:cNvSpPr txBox="1"/>
              <p:nvPr/>
            </p:nvSpPr>
            <p:spPr>
              <a:xfrm>
                <a:off x="9370415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𝟏𝟓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7C282349-DB89-BF8F-991D-33B8E89F9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415" y="2107325"/>
                <a:ext cx="405496" cy="276999"/>
              </a:xfrm>
              <a:prstGeom prst="rect">
                <a:avLst/>
              </a:prstGeom>
              <a:blipFill>
                <a:blip r:embed="rId16"/>
                <a:stretch>
                  <a:fillRect l="-11940" r="-2985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E6BC563-A361-1A16-72E7-3CFC66F2051F}"/>
                  </a:ext>
                </a:extLst>
              </p:cNvPr>
              <p:cNvSpPr txBox="1"/>
              <p:nvPr/>
            </p:nvSpPr>
            <p:spPr>
              <a:xfrm>
                <a:off x="9953739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𝟏𝟔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70994F3A-2A22-2778-C2A8-D38FC39BD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3739" y="2107325"/>
                <a:ext cx="405496" cy="276999"/>
              </a:xfrm>
              <a:prstGeom prst="rect">
                <a:avLst/>
              </a:prstGeom>
              <a:blipFill>
                <a:blip r:embed="rId17"/>
                <a:stretch>
                  <a:fillRect l="-13636" r="-303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90E4B3AB-738E-A801-0539-ACCD9945A74B}"/>
              </a:ext>
            </a:extLst>
          </p:cNvPr>
          <p:cNvSpPr/>
          <p:nvPr/>
        </p:nvSpPr>
        <p:spPr>
          <a:xfrm>
            <a:off x="1082566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3B13C0FD-C57E-B8DC-1DBA-DA97497764E1}"/>
              </a:ext>
            </a:extLst>
          </p:cNvPr>
          <p:cNvSpPr/>
          <p:nvPr/>
        </p:nvSpPr>
        <p:spPr>
          <a:xfrm>
            <a:off x="1665890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3F56B6C2-6998-B083-3B50-E98972BE0235}"/>
              </a:ext>
            </a:extLst>
          </p:cNvPr>
          <p:cNvSpPr/>
          <p:nvPr/>
        </p:nvSpPr>
        <p:spPr>
          <a:xfrm>
            <a:off x="2249214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FBE0DC23-2722-BC66-CF15-C544556707E7}"/>
              </a:ext>
            </a:extLst>
          </p:cNvPr>
          <p:cNvSpPr/>
          <p:nvPr/>
        </p:nvSpPr>
        <p:spPr>
          <a:xfrm>
            <a:off x="2832538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17EB4F60-55E9-A61D-FF8D-6F8D23483393}"/>
              </a:ext>
            </a:extLst>
          </p:cNvPr>
          <p:cNvSpPr/>
          <p:nvPr/>
        </p:nvSpPr>
        <p:spPr>
          <a:xfrm>
            <a:off x="3415862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814436B8-A66F-09C9-A5E9-C3935C75060D}"/>
              </a:ext>
            </a:extLst>
          </p:cNvPr>
          <p:cNvSpPr/>
          <p:nvPr/>
        </p:nvSpPr>
        <p:spPr>
          <a:xfrm>
            <a:off x="3999186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D24DBE98-4474-136D-B11C-9A35499E7A78}"/>
              </a:ext>
            </a:extLst>
          </p:cNvPr>
          <p:cNvSpPr/>
          <p:nvPr/>
        </p:nvSpPr>
        <p:spPr>
          <a:xfrm>
            <a:off x="4582510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B5203F7D-B554-F62C-23DC-6FEF629BB2EB}"/>
              </a:ext>
            </a:extLst>
          </p:cNvPr>
          <p:cNvSpPr/>
          <p:nvPr/>
        </p:nvSpPr>
        <p:spPr>
          <a:xfrm>
            <a:off x="5165834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E85DC2A1-D89C-1AC6-CA13-7E83289CE857}"/>
              </a:ext>
            </a:extLst>
          </p:cNvPr>
          <p:cNvSpPr/>
          <p:nvPr/>
        </p:nvSpPr>
        <p:spPr>
          <a:xfrm>
            <a:off x="5749158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E4809190-5368-CCB2-CF26-84FBAEFF0B29}"/>
              </a:ext>
            </a:extLst>
          </p:cNvPr>
          <p:cNvSpPr/>
          <p:nvPr/>
        </p:nvSpPr>
        <p:spPr>
          <a:xfrm>
            <a:off x="6332482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436095EB-DFD6-FA70-38DC-F585B5F1C15B}"/>
              </a:ext>
            </a:extLst>
          </p:cNvPr>
          <p:cNvSpPr/>
          <p:nvPr/>
        </p:nvSpPr>
        <p:spPr>
          <a:xfrm>
            <a:off x="6915806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47C39EC1-0CD1-8CF4-65DC-05255D126CC7}"/>
              </a:ext>
            </a:extLst>
          </p:cNvPr>
          <p:cNvSpPr/>
          <p:nvPr/>
        </p:nvSpPr>
        <p:spPr>
          <a:xfrm>
            <a:off x="7499130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28D1A5B1-78FD-97FA-14F5-8FFF01FC195E}"/>
              </a:ext>
            </a:extLst>
          </p:cNvPr>
          <p:cNvSpPr/>
          <p:nvPr/>
        </p:nvSpPr>
        <p:spPr>
          <a:xfrm>
            <a:off x="8082454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3E68FCDC-D066-78E8-EDD5-9A51910E7E4E}"/>
              </a:ext>
            </a:extLst>
          </p:cNvPr>
          <p:cNvSpPr/>
          <p:nvPr/>
        </p:nvSpPr>
        <p:spPr>
          <a:xfrm>
            <a:off x="8665778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969B5CD8-6ED2-4935-21C3-AA62C57A8A2C}"/>
              </a:ext>
            </a:extLst>
          </p:cNvPr>
          <p:cNvSpPr/>
          <p:nvPr/>
        </p:nvSpPr>
        <p:spPr>
          <a:xfrm>
            <a:off x="9249102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7D56950C-00D8-1025-BE27-2F997795E23C}"/>
              </a:ext>
            </a:extLst>
          </p:cNvPr>
          <p:cNvSpPr/>
          <p:nvPr/>
        </p:nvSpPr>
        <p:spPr>
          <a:xfrm>
            <a:off x="9832426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2E9EBC76-E34E-C785-0395-6B3C75638F53}"/>
              </a:ext>
            </a:extLst>
          </p:cNvPr>
          <p:cNvSpPr/>
          <p:nvPr/>
        </p:nvSpPr>
        <p:spPr>
          <a:xfrm>
            <a:off x="1082566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B2226F9A-A94D-BD84-DE02-F8203501CA5B}"/>
              </a:ext>
            </a:extLst>
          </p:cNvPr>
          <p:cNvSpPr/>
          <p:nvPr/>
        </p:nvSpPr>
        <p:spPr>
          <a:xfrm>
            <a:off x="1665890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5A5F24CF-0609-888C-9B87-E5437DCE8213}"/>
              </a:ext>
            </a:extLst>
          </p:cNvPr>
          <p:cNvSpPr/>
          <p:nvPr/>
        </p:nvSpPr>
        <p:spPr>
          <a:xfrm>
            <a:off x="2249214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AB159A05-AFFA-40DA-237D-829176A5F7DC}"/>
              </a:ext>
            </a:extLst>
          </p:cNvPr>
          <p:cNvSpPr/>
          <p:nvPr/>
        </p:nvSpPr>
        <p:spPr>
          <a:xfrm>
            <a:off x="2832538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3D9E8A47-19B7-534C-2745-985A2D64D3C4}"/>
              </a:ext>
            </a:extLst>
          </p:cNvPr>
          <p:cNvSpPr/>
          <p:nvPr/>
        </p:nvSpPr>
        <p:spPr>
          <a:xfrm>
            <a:off x="3415862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4E512872-582C-A5F0-AE2C-41E8347FC535}"/>
              </a:ext>
            </a:extLst>
          </p:cNvPr>
          <p:cNvSpPr/>
          <p:nvPr/>
        </p:nvSpPr>
        <p:spPr>
          <a:xfrm>
            <a:off x="3999186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0A17D71B-7C7C-E41E-FE7F-89717347A8DB}"/>
              </a:ext>
            </a:extLst>
          </p:cNvPr>
          <p:cNvSpPr/>
          <p:nvPr/>
        </p:nvSpPr>
        <p:spPr>
          <a:xfrm>
            <a:off x="4582510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C5A76B2C-62CB-898D-6A42-B757FEA885E7}"/>
              </a:ext>
            </a:extLst>
          </p:cNvPr>
          <p:cNvSpPr/>
          <p:nvPr/>
        </p:nvSpPr>
        <p:spPr>
          <a:xfrm>
            <a:off x="5165834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96DC9F3C-914F-8404-7C87-CC4991DBD8F3}"/>
              </a:ext>
            </a:extLst>
          </p:cNvPr>
          <p:cNvSpPr/>
          <p:nvPr/>
        </p:nvSpPr>
        <p:spPr>
          <a:xfrm>
            <a:off x="5749158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FDC3FB69-DB8E-1222-8FC4-C2202BDBBB99}"/>
              </a:ext>
            </a:extLst>
          </p:cNvPr>
          <p:cNvSpPr/>
          <p:nvPr/>
        </p:nvSpPr>
        <p:spPr>
          <a:xfrm>
            <a:off x="6332482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E5AEC285-E05F-53DC-22E3-F1D6EE11FDD0}"/>
              </a:ext>
            </a:extLst>
          </p:cNvPr>
          <p:cNvSpPr/>
          <p:nvPr/>
        </p:nvSpPr>
        <p:spPr>
          <a:xfrm>
            <a:off x="6915806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370D469A-C3F0-CD07-5919-2F09809CEE8B}"/>
              </a:ext>
            </a:extLst>
          </p:cNvPr>
          <p:cNvSpPr/>
          <p:nvPr/>
        </p:nvSpPr>
        <p:spPr>
          <a:xfrm>
            <a:off x="7499130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56E0E62B-FFAA-B3CA-B712-76664920439B}"/>
              </a:ext>
            </a:extLst>
          </p:cNvPr>
          <p:cNvSpPr/>
          <p:nvPr/>
        </p:nvSpPr>
        <p:spPr>
          <a:xfrm>
            <a:off x="8082454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E8B16352-6D76-17F4-57A4-790D757F5412}"/>
              </a:ext>
            </a:extLst>
          </p:cNvPr>
          <p:cNvSpPr/>
          <p:nvPr/>
        </p:nvSpPr>
        <p:spPr>
          <a:xfrm>
            <a:off x="8665778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C9603902-5448-FE4D-5056-E1EB57F06CAF}"/>
              </a:ext>
            </a:extLst>
          </p:cNvPr>
          <p:cNvSpPr/>
          <p:nvPr/>
        </p:nvSpPr>
        <p:spPr>
          <a:xfrm>
            <a:off x="9249102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8CAA88EC-3DB0-1541-BD1F-ACAB968E825D}"/>
              </a:ext>
            </a:extLst>
          </p:cNvPr>
          <p:cNvSpPr/>
          <p:nvPr/>
        </p:nvSpPr>
        <p:spPr>
          <a:xfrm>
            <a:off x="9832426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C78ED284-74FD-6C3E-B70F-BF6137F9F331}"/>
              </a:ext>
            </a:extLst>
          </p:cNvPr>
          <p:cNvSpPr/>
          <p:nvPr/>
        </p:nvSpPr>
        <p:spPr>
          <a:xfrm>
            <a:off x="8082454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3AECA46C-FE16-6EBC-320D-3C01746DF938}"/>
              </a:ext>
            </a:extLst>
          </p:cNvPr>
          <p:cNvSpPr/>
          <p:nvPr/>
        </p:nvSpPr>
        <p:spPr>
          <a:xfrm>
            <a:off x="8665778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2AFAD1E7-71D3-4623-0644-784D7DCA84D0}"/>
              </a:ext>
            </a:extLst>
          </p:cNvPr>
          <p:cNvSpPr/>
          <p:nvPr/>
        </p:nvSpPr>
        <p:spPr>
          <a:xfrm>
            <a:off x="9249102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7F5B0B92-FB2C-2A55-A24C-C3F9DB268370}"/>
              </a:ext>
            </a:extLst>
          </p:cNvPr>
          <p:cNvSpPr/>
          <p:nvPr/>
        </p:nvSpPr>
        <p:spPr>
          <a:xfrm>
            <a:off x="9832426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427FD610-D795-138C-60AC-763DD18138DF}"/>
              </a:ext>
            </a:extLst>
          </p:cNvPr>
          <p:cNvSpPr/>
          <p:nvPr/>
        </p:nvSpPr>
        <p:spPr>
          <a:xfrm>
            <a:off x="8082454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24EB98C8-541B-13B8-0EA5-461DFE096EFA}"/>
              </a:ext>
            </a:extLst>
          </p:cNvPr>
          <p:cNvSpPr/>
          <p:nvPr/>
        </p:nvSpPr>
        <p:spPr>
          <a:xfrm>
            <a:off x="8665778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7C991944-0F39-353F-CBE6-C817C920C326}"/>
              </a:ext>
            </a:extLst>
          </p:cNvPr>
          <p:cNvSpPr/>
          <p:nvPr/>
        </p:nvSpPr>
        <p:spPr>
          <a:xfrm>
            <a:off x="9249102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AF80C347-318C-C325-FDC2-BE0DB412D569}"/>
              </a:ext>
            </a:extLst>
          </p:cNvPr>
          <p:cNvSpPr/>
          <p:nvPr/>
        </p:nvSpPr>
        <p:spPr>
          <a:xfrm>
            <a:off x="9832426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: 圆角 117">
            <a:extLst>
              <a:ext uri="{FF2B5EF4-FFF2-40B4-BE49-F238E27FC236}">
                <a16:creationId xmlns:a16="http://schemas.microsoft.com/office/drawing/2014/main" id="{8C952E62-EFD5-9CFA-B0AB-C43DB98596AA}"/>
              </a:ext>
            </a:extLst>
          </p:cNvPr>
          <p:cNvSpPr/>
          <p:nvPr/>
        </p:nvSpPr>
        <p:spPr>
          <a:xfrm>
            <a:off x="8082454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6F0FCB6C-EA09-5FCB-4C37-77117099F0CF}"/>
              </a:ext>
            </a:extLst>
          </p:cNvPr>
          <p:cNvSpPr/>
          <p:nvPr/>
        </p:nvSpPr>
        <p:spPr>
          <a:xfrm>
            <a:off x="8665778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7C304788-6E28-F2D2-48DB-C8BBAF39D714}"/>
              </a:ext>
            </a:extLst>
          </p:cNvPr>
          <p:cNvSpPr/>
          <p:nvPr/>
        </p:nvSpPr>
        <p:spPr>
          <a:xfrm>
            <a:off x="9249102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3B8C2AE5-8B45-D7A1-8979-4FAF32892FB7}"/>
              </a:ext>
            </a:extLst>
          </p:cNvPr>
          <p:cNvSpPr/>
          <p:nvPr/>
        </p:nvSpPr>
        <p:spPr>
          <a:xfrm>
            <a:off x="9832426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: 圆角 133">
            <a:extLst>
              <a:ext uri="{FF2B5EF4-FFF2-40B4-BE49-F238E27FC236}">
                <a16:creationId xmlns:a16="http://schemas.microsoft.com/office/drawing/2014/main" id="{04F7A6B4-E3FA-8CE4-A8E5-107515CF1916}"/>
              </a:ext>
            </a:extLst>
          </p:cNvPr>
          <p:cNvSpPr/>
          <p:nvPr/>
        </p:nvSpPr>
        <p:spPr>
          <a:xfrm>
            <a:off x="8082454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: 圆角 134">
            <a:extLst>
              <a:ext uri="{FF2B5EF4-FFF2-40B4-BE49-F238E27FC236}">
                <a16:creationId xmlns:a16="http://schemas.microsoft.com/office/drawing/2014/main" id="{144C1A80-312F-8E08-AF1A-EBA1EC7494B6}"/>
              </a:ext>
            </a:extLst>
          </p:cNvPr>
          <p:cNvSpPr/>
          <p:nvPr/>
        </p:nvSpPr>
        <p:spPr>
          <a:xfrm>
            <a:off x="8665778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: 圆角 135">
            <a:extLst>
              <a:ext uri="{FF2B5EF4-FFF2-40B4-BE49-F238E27FC236}">
                <a16:creationId xmlns:a16="http://schemas.microsoft.com/office/drawing/2014/main" id="{6F8F1DF9-0023-36D8-889D-A464A475C324}"/>
              </a:ext>
            </a:extLst>
          </p:cNvPr>
          <p:cNvSpPr/>
          <p:nvPr/>
        </p:nvSpPr>
        <p:spPr>
          <a:xfrm>
            <a:off x="9249102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: 圆角 136">
            <a:extLst>
              <a:ext uri="{FF2B5EF4-FFF2-40B4-BE49-F238E27FC236}">
                <a16:creationId xmlns:a16="http://schemas.microsoft.com/office/drawing/2014/main" id="{888A20B2-FFF7-81F8-B0ED-1D7EBE64AF50}"/>
              </a:ext>
            </a:extLst>
          </p:cNvPr>
          <p:cNvSpPr/>
          <p:nvPr/>
        </p:nvSpPr>
        <p:spPr>
          <a:xfrm>
            <a:off x="9832426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CF99A686-BFEF-7EA4-95C0-E7A3C1C96D0F}"/>
              </a:ext>
            </a:extLst>
          </p:cNvPr>
          <p:cNvSpPr/>
          <p:nvPr/>
        </p:nvSpPr>
        <p:spPr>
          <a:xfrm>
            <a:off x="998600" y="2580290"/>
            <a:ext cx="9317420" cy="3668088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  <a:alpha val="18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421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9819346-BEE2-8251-A406-29924E74C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67451"/>
              </p:ext>
            </p:extLst>
          </p:nvPr>
        </p:nvGraphicFramePr>
        <p:xfrm>
          <a:off x="376238" y="897463"/>
          <a:ext cx="4267200" cy="4282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5273874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001652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677504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0699995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1561339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99421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17705308"/>
                    </a:ext>
                  </a:extLst>
                </a:gridCol>
              </a:tblGrid>
              <a:tr h="6117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20898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124658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59078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723882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258964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203978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771733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75527326-7FF0-5B69-AF4C-942584680F6D}"/>
              </a:ext>
            </a:extLst>
          </p:cNvPr>
          <p:cNvSpPr/>
          <p:nvPr/>
        </p:nvSpPr>
        <p:spPr>
          <a:xfrm>
            <a:off x="87947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86449E-0611-6C01-8888-2F052D0AB091}"/>
              </a:ext>
            </a:extLst>
          </p:cNvPr>
          <p:cNvSpPr/>
          <p:nvPr/>
        </p:nvSpPr>
        <p:spPr>
          <a:xfrm>
            <a:off x="79819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7167AE-BE1B-220E-DF00-0A0FB00FA5B1}"/>
              </a:ext>
            </a:extLst>
          </p:cNvPr>
          <p:cNvSpPr/>
          <p:nvPr/>
        </p:nvSpPr>
        <p:spPr>
          <a:xfrm>
            <a:off x="96075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E9EABCC-14BE-7D3D-DDE6-A5C1EF397DC3}"/>
              </a:ext>
            </a:extLst>
          </p:cNvPr>
          <p:cNvSpPr/>
          <p:nvPr/>
        </p:nvSpPr>
        <p:spPr>
          <a:xfrm>
            <a:off x="104203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35E18F7-CD0A-351E-2B3F-E562E3BC9BF1}"/>
              </a:ext>
            </a:extLst>
          </p:cNvPr>
          <p:cNvSpPr/>
          <p:nvPr/>
        </p:nvSpPr>
        <p:spPr>
          <a:xfrm>
            <a:off x="71691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DD44AC9-F9AA-7F75-B1EC-104F4F2FD3C6}"/>
              </a:ext>
            </a:extLst>
          </p:cNvPr>
          <p:cNvSpPr txBox="1"/>
          <p:nvPr/>
        </p:nvSpPr>
        <p:spPr>
          <a:xfrm>
            <a:off x="11118850" y="2746084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3A6635E-1CCF-1C59-C047-413DA8838A1A}"/>
              </a:ext>
            </a:extLst>
          </p:cNvPr>
          <p:cNvSpPr txBox="1"/>
          <p:nvPr/>
        </p:nvSpPr>
        <p:spPr>
          <a:xfrm>
            <a:off x="6539934" y="2746083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b="1" dirty="0"/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99746F6B-EF17-9DE2-FFCB-851F9989612A}"/>
              </a:ext>
            </a:extLst>
          </p:cNvPr>
          <p:cNvCxnSpPr>
            <a:cxnSpLocks/>
          </p:cNvCxnSpPr>
          <p:nvPr/>
        </p:nvCxnSpPr>
        <p:spPr>
          <a:xfrm rot="16200000" flipV="1">
            <a:off x="8541771" y="2438397"/>
            <a:ext cx="12700" cy="812800"/>
          </a:xfrm>
          <a:prstGeom prst="bentConnector3">
            <a:avLst>
              <a:gd name="adj1" fmla="val 41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A375340F-895C-EE7E-2E56-C24B9C9160F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604375" y="2444747"/>
            <a:ext cx="12700" cy="812800"/>
          </a:xfrm>
          <a:prstGeom prst="bentConnector3">
            <a:avLst>
              <a:gd name="adj1" fmla="val 41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928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D0310-5D12-19D7-AEEA-C6D447CB0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2BC7C66-54FC-7260-3602-8A3B846754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09686"/>
              </p:ext>
            </p:extLst>
          </p:nvPr>
        </p:nvGraphicFramePr>
        <p:xfrm>
          <a:off x="376238" y="897463"/>
          <a:ext cx="4267200" cy="4282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5273874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001652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677504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0699995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1561339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99421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17705308"/>
                    </a:ext>
                  </a:extLst>
                </a:gridCol>
              </a:tblGrid>
              <a:tr h="6117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20898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124658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59078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723882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258964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203978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771733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6F302B1C-B462-2EFB-F73B-D03E8A4657A1}"/>
              </a:ext>
            </a:extLst>
          </p:cNvPr>
          <p:cNvSpPr/>
          <p:nvPr/>
        </p:nvSpPr>
        <p:spPr>
          <a:xfrm>
            <a:off x="87947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C066652-1BDE-888E-D756-007FFD908D0A}"/>
              </a:ext>
            </a:extLst>
          </p:cNvPr>
          <p:cNvSpPr/>
          <p:nvPr/>
        </p:nvSpPr>
        <p:spPr>
          <a:xfrm>
            <a:off x="79819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D7184D3-58CB-AC3B-0763-62D405A2A10A}"/>
              </a:ext>
            </a:extLst>
          </p:cNvPr>
          <p:cNvSpPr/>
          <p:nvPr/>
        </p:nvSpPr>
        <p:spPr>
          <a:xfrm>
            <a:off x="96075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F920671-C28E-620B-17FE-FA214FC2B430}"/>
              </a:ext>
            </a:extLst>
          </p:cNvPr>
          <p:cNvSpPr/>
          <p:nvPr/>
        </p:nvSpPr>
        <p:spPr>
          <a:xfrm>
            <a:off x="104203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38A936D-C85B-A0D0-0B08-DAF9060479A2}"/>
              </a:ext>
            </a:extLst>
          </p:cNvPr>
          <p:cNvSpPr/>
          <p:nvPr/>
        </p:nvSpPr>
        <p:spPr>
          <a:xfrm>
            <a:off x="71691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D4D400F-A14D-69A0-25C7-55CC2BCA4D35}"/>
              </a:ext>
            </a:extLst>
          </p:cNvPr>
          <p:cNvSpPr txBox="1"/>
          <p:nvPr/>
        </p:nvSpPr>
        <p:spPr>
          <a:xfrm>
            <a:off x="11118850" y="2746084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43EAB85-1D86-623E-DC5A-D7279B12E3CA}"/>
              </a:ext>
            </a:extLst>
          </p:cNvPr>
          <p:cNvSpPr txBox="1"/>
          <p:nvPr/>
        </p:nvSpPr>
        <p:spPr>
          <a:xfrm>
            <a:off x="6539934" y="2746083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b="1" dirty="0"/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BE8B2EC3-97FB-4432-B673-67A6ADA9EC8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541771" y="2438397"/>
            <a:ext cx="12700" cy="812800"/>
          </a:xfrm>
          <a:prstGeom prst="bentConnector3">
            <a:avLst>
              <a:gd name="adj1" fmla="val 41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8BD8C96D-10BA-DA7E-2E32-6D1292D6676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604375" y="2444747"/>
            <a:ext cx="12700" cy="812800"/>
          </a:xfrm>
          <a:prstGeom prst="bentConnector3">
            <a:avLst>
              <a:gd name="adj1" fmla="val 41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780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0E1EA-A59B-31DE-4EF1-F806F09A5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375217A5-18BB-001C-2610-E5723D7049AF}"/>
              </a:ext>
            </a:extLst>
          </p:cNvPr>
          <p:cNvSpPr/>
          <p:nvPr/>
        </p:nvSpPr>
        <p:spPr>
          <a:xfrm>
            <a:off x="475942" y="2615762"/>
            <a:ext cx="1576636" cy="1481044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09617DF-AC0A-C33D-6CAA-899A04BA852F}"/>
              </a:ext>
            </a:extLst>
          </p:cNvPr>
          <p:cNvSpPr/>
          <p:nvPr/>
        </p:nvSpPr>
        <p:spPr>
          <a:xfrm>
            <a:off x="475941" y="3170349"/>
            <a:ext cx="1576636" cy="378463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E7EDE7D-11F5-6780-1DDB-9F07170BE6D8}"/>
                  </a:ext>
                </a:extLst>
              </p:cNvPr>
              <p:cNvSpPr txBox="1"/>
              <p:nvPr/>
            </p:nvSpPr>
            <p:spPr>
              <a:xfrm>
                <a:off x="1125260" y="3240252"/>
                <a:ext cx="255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E7EDE7D-11F5-6780-1DDB-9F07170BE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260" y="3240252"/>
                <a:ext cx="255583" cy="246221"/>
              </a:xfrm>
              <a:prstGeom prst="rect">
                <a:avLst/>
              </a:prstGeom>
              <a:blipFill>
                <a:blip r:embed="rId2"/>
                <a:stretch>
                  <a:fillRect l="-23810" r="-2381" b="-2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: 圆角 8">
            <a:extLst>
              <a:ext uri="{FF2B5EF4-FFF2-40B4-BE49-F238E27FC236}">
                <a16:creationId xmlns:a16="http://schemas.microsoft.com/office/drawing/2014/main" id="{AA803886-0176-0ABE-6078-E9A3063D2BF4}"/>
              </a:ext>
            </a:extLst>
          </p:cNvPr>
          <p:cNvSpPr/>
          <p:nvPr/>
        </p:nvSpPr>
        <p:spPr>
          <a:xfrm>
            <a:off x="2351469" y="2615761"/>
            <a:ext cx="1560133" cy="1481045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9B149C3-2C65-B673-B471-496A01D4BEE3}"/>
              </a:ext>
            </a:extLst>
          </p:cNvPr>
          <p:cNvSpPr/>
          <p:nvPr/>
        </p:nvSpPr>
        <p:spPr>
          <a:xfrm>
            <a:off x="2875164" y="2615762"/>
            <a:ext cx="448414" cy="1481044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5E50C55-B424-C59A-9B91-D07D694E01B6}"/>
                  </a:ext>
                </a:extLst>
              </p:cNvPr>
              <p:cNvSpPr txBox="1"/>
              <p:nvPr/>
            </p:nvSpPr>
            <p:spPr>
              <a:xfrm>
                <a:off x="2963648" y="3279342"/>
                <a:ext cx="313932" cy="2875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5E50C55-B424-C59A-9B91-D07D694E0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648" y="3279342"/>
                <a:ext cx="313932" cy="287579"/>
              </a:xfrm>
              <a:prstGeom prst="rect">
                <a:avLst/>
              </a:prstGeom>
              <a:blipFill>
                <a:blip r:embed="rId3"/>
                <a:stretch>
                  <a:fillRect l="-11538" r="-1923" b="-255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DA4A57B8-DFDD-6057-7EB0-7A6C30389957}"/>
              </a:ext>
            </a:extLst>
          </p:cNvPr>
          <p:cNvSpPr txBox="1"/>
          <p:nvPr/>
        </p:nvSpPr>
        <p:spPr>
          <a:xfrm>
            <a:off x="1065054" y="2703823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1400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764B6F3-87CD-2E92-F8DB-BB8C8CA298FF}"/>
              </a:ext>
            </a:extLst>
          </p:cNvPr>
          <p:cNvSpPr txBox="1"/>
          <p:nvPr/>
        </p:nvSpPr>
        <p:spPr>
          <a:xfrm>
            <a:off x="1039660" y="3666752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1400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6B3E686-4729-1556-4D1A-BF983A94213C}"/>
              </a:ext>
            </a:extLst>
          </p:cNvPr>
          <p:cNvSpPr txBox="1"/>
          <p:nvPr/>
        </p:nvSpPr>
        <p:spPr>
          <a:xfrm>
            <a:off x="3308491" y="3236633"/>
            <a:ext cx="492443" cy="30072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2000" b="1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12E1CF0-0E48-604E-4F8E-A6725C1E315B}"/>
              </a:ext>
            </a:extLst>
          </p:cNvPr>
          <p:cNvSpPr/>
          <p:nvPr/>
        </p:nvSpPr>
        <p:spPr>
          <a:xfrm>
            <a:off x="5234867" y="2317529"/>
            <a:ext cx="3405704" cy="757069"/>
          </a:xfrm>
          <a:prstGeom prst="roundRect">
            <a:avLst>
              <a:gd name="adj" fmla="val 0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96A812F-6417-6495-3DAF-8631AF35288F}"/>
              </a:ext>
            </a:extLst>
          </p:cNvPr>
          <p:cNvSpPr/>
          <p:nvPr/>
        </p:nvSpPr>
        <p:spPr>
          <a:xfrm>
            <a:off x="5372708" y="2591257"/>
            <a:ext cx="728138" cy="23859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37BEEFF-8625-22B8-69AC-535051099EB9}"/>
              </a:ext>
            </a:extLst>
          </p:cNvPr>
          <p:cNvSpPr/>
          <p:nvPr/>
        </p:nvSpPr>
        <p:spPr>
          <a:xfrm>
            <a:off x="6530975" y="2401560"/>
            <a:ext cx="283839" cy="58891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4C7991A-F756-0EE4-6989-B263AB8596EF}"/>
              </a:ext>
            </a:extLst>
          </p:cNvPr>
          <p:cNvSpPr/>
          <p:nvPr/>
        </p:nvSpPr>
        <p:spPr>
          <a:xfrm>
            <a:off x="7355511" y="2560417"/>
            <a:ext cx="1084433" cy="295275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CE47834-2958-103C-111F-B1E917D64D53}"/>
                  </a:ext>
                </a:extLst>
              </p:cNvPr>
              <p:cNvSpPr txBox="1"/>
              <p:nvPr/>
            </p:nvSpPr>
            <p:spPr>
              <a:xfrm>
                <a:off x="8782183" y="2641935"/>
                <a:ext cx="4205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SM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CE47834-2958-103C-111F-B1E917D64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2183" y="2641935"/>
                <a:ext cx="420500" cy="246221"/>
              </a:xfrm>
              <a:prstGeom prst="rect">
                <a:avLst/>
              </a:prstGeom>
              <a:blipFill>
                <a:blip r:embed="rId4"/>
                <a:stretch>
                  <a:fillRect l="-10145" r="-1449" b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A5180934-5ABF-843C-93B6-3F60410AE819}"/>
                  </a:ext>
                </a:extLst>
              </p:cNvPr>
              <p:cNvSpPr txBox="1"/>
              <p:nvPr/>
            </p:nvSpPr>
            <p:spPr>
              <a:xfrm>
                <a:off x="8782183" y="3692577"/>
                <a:ext cx="42210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SM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A5180934-5ABF-843C-93B6-3F60410AE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2183" y="3692577"/>
                <a:ext cx="422103" cy="246221"/>
              </a:xfrm>
              <a:prstGeom prst="rect">
                <a:avLst/>
              </a:prstGeom>
              <a:blipFill>
                <a:blip r:embed="rId5"/>
                <a:stretch>
                  <a:fillRect l="-10145" r="-2899" b="-1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1AB5122-D481-BCC9-489C-3063EF6BE065}"/>
                  </a:ext>
                </a:extLst>
              </p:cNvPr>
              <p:cNvSpPr txBox="1"/>
              <p:nvPr/>
            </p:nvSpPr>
            <p:spPr>
              <a:xfrm>
                <a:off x="5642788" y="2612745"/>
                <a:ext cx="21313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1AB5122-D481-BCC9-489C-3063EF6BE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788" y="2612745"/>
                <a:ext cx="213135" cy="184666"/>
              </a:xfrm>
              <a:prstGeom prst="rect">
                <a:avLst/>
              </a:prstGeom>
              <a:blipFill>
                <a:blip r:embed="rId6"/>
                <a:stretch>
                  <a:fillRect l="-20000" r="-285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2B6C836-855C-EBAC-8C06-ED65823743AC}"/>
                  </a:ext>
                </a:extLst>
              </p:cNvPr>
              <p:cNvSpPr txBox="1"/>
              <p:nvPr/>
            </p:nvSpPr>
            <p:spPr>
              <a:xfrm>
                <a:off x="6571218" y="2608935"/>
                <a:ext cx="235898" cy="1885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2B6C836-855C-EBAC-8C06-ED6582374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218" y="2608935"/>
                <a:ext cx="235898" cy="188513"/>
              </a:xfrm>
              <a:prstGeom prst="rect">
                <a:avLst/>
              </a:prstGeom>
              <a:blipFill>
                <a:blip r:embed="rId7"/>
                <a:stretch>
                  <a:fillRect l="-15385" b="-16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219921E-DF6B-3E95-CBFC-C9EA7897E22E}"/>
                  </a:ext>
                </a:extLst>
              </p:cNvPr>
              <p:cNvSpPr txBox="1"/>
              <p:nvPr/>
            </p:nvSpPr>
            <p:spPr>
              <a:xfrm>
                <a:off x="7423191" y="2608935"/>
                <a:ext cx="985719" cy="1996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219921E-DF6B-3E95-CBFC-C9EA7897E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191" y="2608935"/>
                <a:ext cx="985719" cy="199606"/>
              </a:xfrm>
              <a:prstGeom prst="rect">
                <a:avLst/>
              </a:prstGeom>
              <a:blipFill>
                <a:blip r:embed="rId8"/>
                <a:stretch>
                  <a:fillRect l="-3106" r="-621" b="-2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F24E1401-109F-B0E4-07C7-A71EDB740187}"/>
                  </a:ext>
                </a:extLst>
              </p:cNvPr>
              <p:cNvSpPr txBox="1"/>
              <p:nvPr/>
            </p:nvSpPr>
            <p:spPr>
              <a:xfrm>
                <a:off x="6198470" y="2530986"/>
                <a:ext cx="174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F24E1401-109F-B0E4-07C7-A71EDB740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470" y="2530986"/>
                <a:ext cx="174728" cy="276999"/>
              </a:xfrm>
              <a:prstGeom prst="rect">
                <a:avLst/>
              </a:prstGeom>
              <a:blipFill>
                <a:blip r:embed="rId9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D6378D45-D92C-1FBB-6ADB-1AA717A9C924}"/>
                  </a:ext>
                </a:extLst>
              </p:cNvPr>
              <p:cNvSpPr txBox="1"/>
              <p:nvPr/>
            </p:nvSpPr>
            <p:spPr>
              <a:xfrm>
                <a:off x="6917947" y="2582537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D6378D45-D92C-1FBB-6ADB-1AA717A9C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947" y="2582537"/>
                <a:ext cx="235642" cy="276999"/>
              </a:xfrm>
              <a:prstGeom prst="rect">
                <a:avLst/>
              </a:prstGeom>
              <a:blipFill>
                <a:blip r:embed="rId10"/>
                <a:stretch>
                  <a:fillRect l="-10526" r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35248977-6680-37DC-D01C-1A280B418B72}"/>
              </a:ext>
            </a:extLst>
          </p:cNvPr>
          <p:cNvSpPr/>
          <p:nvPr/>
        </p:nvSpPr>
        <p:spPr>
          <a:xfrm>
            <a:off x="5234867" y="3461964"/>
            <a:ext cx="3405704" cy="757069"/>
          </a:xfrm>
          <a:prstGeom prst="roundRect">
            <a:avLst>
              <a:gd name="adj" fmla="val 0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A05D02C8-91A4-3037-FDFB-827C99F6E70B}"/>
              </a:ext>
            </a:extLst>
          </p:cNvPr>
          <p:cNvSpPr/>
          <p:nvPr/>
        </p:nvSpPr>
        <p:spPr>
          <a:xfrm>
            <a:off x="5372708" y="3735692"/>
            <a:ext cx="728138" cy="23859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C40A8CD9-B833-1A92-2A16-73E2A0B3C8E3}"/>
              </a:ext>
            </a:extLst>
          </p:cNvPr>
          <p:cNvSpPr/>
          <p:nvPr/>
        </p:nvSpPr>
        <p:spPr>
          <a:xfrm>
            <a:off x="6530975" y="3545995"/>
            <a:ext cx="283839" cy="58891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7CDB44AD-A166-CF9F-C7AC-81B26DABBA07}"/>
              </a:ext>
            </a:extLst>
          </p:cNvPr>
          <p:cNvSpPr/>
          <p:nvPr/>
        </p:nvSpPr>
        <p:spPr>
          <a:xfrm>
            <a:off x="7355511" y="3704852"/>
            <a:ext cx="1084433" cy="295275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F15174FF-46E5-E1F4-A3F3-C5F02710621F}"/>
                  </a:ext>
                </a:extLst>
              </p:cNvPr>
              <p:cNvSpPr txBox="1"/>
              <p:nvPr/>
            </p:nvSpPr>
            <p:spPr>
              <a:xfrm>
                <a:off x="5642788" y="3757180"/>
                <a:ext cx="19133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F15174FF-46E5-E1F4-A3F3-C5F027106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788" y="3757180"/>
                <a:ext cx="191334" cy="184666"/>
              </a:xfrm>
              <a:prstGeom prst="rect">
                <a:avLst/>
              </a:prstGeom>
              <a:blipFill>
                <a:blip r:embed="rId11"/>
                <a:stretch>
                  <a:fillRect l="-25806" r="-3226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2FEFA5A4-E7FF-A39B-07AF-A240F2A36437}"/>
                  </a:ext>
                </a:extLst>
              </p:cNvPr>
              <p:cNvSpPr txBox="1"/>
              <p:nvPr/>
            </p:nvSpPr>
            <p:spPr>
              <a:xfrm>
                <a:off x="6571218" y="3753370"/>
                <a:ext cx="235898" cy="2157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2FEFA5A4-E7FF-A39B-07AF-A240F2A36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218" y="3753370"/>
                <a:ext cx="235898" cy="215765"/>
              </a:xfrm>
              <a:prstGeom prst="rect">
                <a:avLst/>
              </a:prstGeom>
              <a:blipFill>
                <a:blip r:embed="rId12"/>
                <a:stretch>
                  <a:fillRect l="-15385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33DAC0FB-7738-AC4F-08FD-99867EE42AFD}"/>
                  </a:ext>
                </a:extLst>
              </p:cNvPr>
              <p:cNvSpPr txBox="1"/>
              <p:nvPr/>
            </p:nvSpPr>
            <p:spPr>
              <a:xfrm>
                <a:off x="7423191" y="3753370"/>
                <a:ext cx="943014" cy="2144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33DAC0FB-7738-AC4F-08FD-99867EE42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191" y="3753370"/>
                <a:ext cx="943014" cy="214482"/>
              </a:xfrm>
              <a:prstGeom prst="rect">
                <a:avLst/>
              </a:prstGeom>
              <a:blipFill>
                <a:blip r:embed="rId13"/>
                <a:stretch>
                  <a:fillRect l="-2597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890B2F83-6699-D2F9-0AE5-EA956EE27564}"/>
                  </a:ext>
                </a:extLst>
              </p:cNvPr>
              <p:cNvSpPr txBox="1"/>
              <p:nvPr/>
            </p:nvSpPr>
            <p:spPr>
              <a:xfrm>
                <a:off x="6198470" y="3675421"/>
                <a:ext cx="174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890B2F83-6699-D2F9-0AE5-EA956EE27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470" y="3675421"/>
                <a:ext cx="174728" cy="276999"/>
              </a:xfrm>
              <a:prstGeom prst="rect">
                <a:avLst/>
              </a:prstGeom>
              <a:blipFill>
                <a:blip r:embed="rId14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DFD546ED-5356-EDA7-F39B-F51DBD2B6516}"/>
                  </a:ext>
                </a:extLst>
              </p:cNvPr>
              <p:cNvSpPr txBox="1"/>
              <p:nvPr/>
            </p:nvSpPr>
            <p:spPr>
              <a:xfrm>
                <a:off x="6936012" y="3670321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DFD546ED-5356-EDA7-F39B-F51DBD2B6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012" y="3670321"/>
                <a:ext cx="235642" cy="276999"/>
              </a:xfrm>
              <a:prstGeom prst="rect">
                <a:avLst/>
              </a:prstGeom>
              <a:blipFill>
                <a:blip r:embed="rId15"/>
                <a:stretch>
                  <a:fillRect l="-10526" r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本框 58">
            <a:extLst>
              <a:ext uri="{FF2B5EF4-FFF2-40B4-BE49-F238E27FC236}">
                <a16:creationId xmlns:a16="http://schemas.microsoft.com/office/drawing/2014/main" id="{58522F03-45C9-F719-C26D-72735B48533A}"/>
              </a:ext>
            </a:extLst>
          </p:cNvPr>
          <p:cNvSpPr txBox="1"/>
          <p:nvPr/>
        </p:nvSpPr>
        <p:spPr>
          <a:xfrm>
            <a:off x="6597447" y="3059259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b="1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7A5B484-9FB6-0D6F-86C7-795FB0760C99}"/>
              </a:ext>
            </a:extLst>
          </p:cNvPr>
          <p:cNvSpPr txBox="1"/>
          <p:nvPr/>
        </p:nvSpPr>
        <p:spPr>
          <a:xfrm>
            <a:off x="6597447" y="4244104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8606EB29-863C-A104-46E5-44C94CE93C5F}"/>
                  </a:ext>
                </a:extLst>
              </p:cNvPr>
              <p:cNvSpPr txBox="1"/>
              <p:nvPr/>
            </p:nvSpPr>
            <p:spPr>
              <a:xfrm>
                <a:off x="2104494" y="3201195"/>
                <a:ext cx="19396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8606EB29-863C-A104-46E5-44C94CE93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494" y="3201195"/>
                <a:ext cx="193963" cy="307777"/>
              </a:xfrm>
              <a:prstGeom prst="rect">
                <a:avLst/>
              </a:prstGeom>
              <a:blipFill>
                <a:blip r:embed="rId16"/>
                <a:stretch>
                  <a:fillRect l="-12500" r="-15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文本框 61">
            <a:extLst>
              <a:ext uri="{FF2B5EF4-FFF2-40B4-BE49-F238E27FC236}">
                <a16:creationId xmlns:a16="http://schemas.microsoft.com/office/drawing/2014/main" id="{B4D98B58-264B-32C6-AC68-F02553C77F0A}"/>
              </a:ext>
            </a:extLst>
          </p:cNvPr>
          <p:cNvSpPr txBox="1"/>
          <p:nvPr/>
        </p:nvSpPr>
        <p:spPr>
          <a:xfrm>
            <a:off x="2353734" y="3241820"/>
            <a:ext cx="492443" cy="30072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2000" b="1" dirty="0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E2E0ECAE-A12C-624D-4DBC-B3D41E43AAB8}"/>
              </a:ext>
            </a:extLst>
          </p:cNvPr>
          <p:cNvSpPr/>
          <p:nvPr/>
        </p:nvSpPr>
        <p:spPr>
          <a:xfrm>
            <a:off x="10108792" y="2508430"/>
            <a:ext cx="1596756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1372D1B3-7429-083C-2432-AC07B6F48773}"/>
                  </a:ext>
                </a:extLst>
              </p:cNvPr>
              <p:cNvSpPr txBox="1"/>
              <p:nvPr/>
            </p:nvSpPr>
            <p:spPr>
              <a:xfrm>
                <a:off x="10370771" y="3170349"/>
                <a:ext cx="105189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𝑄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1372D1B3-7429-083C-2432-AC07B6F48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0771" y="3170349"/>
                <a:ext cx="1051891" cy="307777"/>
              </a:xfrm>
              <a:prstGeom prst="rect">
                <a:avLst/>
              </a:prstGeom>
              <a:blipFill>
                <a:blip r:embed="rId17"/>
                <a:stretch>
                  <a:fillRect l="-4624" b="-254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9260C36F-7F65-8BB5-B7DA-6F3454B05FD2}"/>
                  </a:ext>
                </a:extLst>
              </p:cNvPr>
              <p:cNvSpPr txBox="1"/>
              <p:nvPr/>
            </p:nvSpPr>
            <p:spPr>
              <a:xfrm>
                <a:off x="1705327" y="1783347"/>
                <a:ext cx="6524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𝐇𝐁𝐌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9260C36F-7F65-8BB5-B7DA-6F3454B05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327" y="1783347"/>
                <a:ext cx="652422" cy="307777"/>
              </a:xfrm>
              <a:prstGeom prst="rect">
                <a:avLst/>
              </a:prstGeom>
              <a:blipFill>
                <a:blip r:embed="rId18"/>
                <a:stretch>
                  <a:fillRect l="-8411" r="-7477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BBACBED6-BADD-DA22-16BA-D7FCE3FA2D7A}"/>
                  </a:ext>
                </a:extLst>
              </p:cNvPr>
              <p:cNvSpPr txBox="1"/>
              <p:nvPr/>
            </p:nvSpPr>
            <p:spPr>
              <a:xfrm>
                <a:off x="6571218" y="1783347"/>
                <a:ext cx="7758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𝐒𝐑𝐀𝐌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BBACBED6-BADD-DA22-16BA-D7FCE3FA2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218" y="1783347"/>
                <a:ext cx="775853" cy="307777"/>
              </a:xfrm>
              <a:prstGeom prst="rect">
                <a:avLst/>
              </a:prstGeom>
              <a:blipFill>
                <a:blip r:embed="rId19"/>
                <a:stretch>
                  <a:fillRect l="-7087" r="-7087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3286BD0E-0100-502D-3109-F9B89A97A94C}"/>
                  </a:ext>
                </a:extLst>
              </p:cNvPr>
              <p:cNvSpPr txBox="1"/>
              <p:nvPr/>
            </p:nvSpPr>
            <p:spPr>
              <a:xfrm>
                <a:off x="10590542" y="1783346"/>
                <a:ext cx="6524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𝐇𝐁𝐌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3286BD0E-0100-502D-3109-F9B89A97A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0542" y="1783346"/>
                <a:ext cx="652422" cy="307777"/>
              </a:xfrm>
              <a:prstGeom prst="rect">
                <a:avLst/>
              </a:prstGeom>
              <a:blipFill>
                <a:blip r:embed="rId20"/>
                <a:stretch>
                  <a:fillRect l="-7477" r="-8411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E7E72985-62E7-6134-0994-3AC82FD3A982}"/>
              </a:ext>
            </a:extLst>
          </p:cNvPr>
          <p:cNvCxnSpPr>
            <a:cxnSpLocks/>
          </p:cNvCxnSpPr>
          <p:nvPr/>
        </p:nvCxnSpPr>
        <p:spPr>
          <a:xfrm>
            <a:off x="4443801" y="3345883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F81FA3FE-0677-0598-926F-C5E66F00F98C}"/>
              </a:ext>
            </a:extLst>
          </p:cNvPr>
          <p:cNvCxnSpPr>
            <a:cxnSpLocks/>
          </p:cNvCxnSpPr>
          <p:nvPr/>
        </p:nvCxnSpPr>
        <p:spPr>
          <a:xfrm>
            <a:off x="9272211" y="3290091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左大括号 109">
            <a:extLst>
              <a:ext uri="{FF2B5EF4-FFF2-40B4-BE49-F238E27FC236}">
                <a16:creationId xmlns:a16="http://schemas.microsoft.com/office/drawing/2014/main" id="{1F85E10F-DEA1-3335-3129-72D0C71E3EBF}"/>
              </a:ext>
            </a:extLst>
          </p:cNvPr>
          <p:cNvSpPr/>
          <p:nvPr/>
        </p:nvSpPr>
        <p:spPr>
          <a:xfrm rot="5400000" flipH="1">
            <a:off x="3026997" y="3528592"/>
            <a:ext cx="215444" cy="1560132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4E507752-6FCD-E98A-21E0-2BCEE062D73A}"/>
                  </a:ext>
                </a:extLst>
              </p:cNvPr>
              <p:cNvSpPr txBox="1"/>
              <p:nvPr/>
            </p:nvSpPr>
            <p:spPr>
              <a:xfrm>
                <a:off x="3040816" y="4474936"/>
                <a:ext cx="1855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4E507752-6FCD-E98A-21E0-2BCEE062D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816" y="4474936"/>
                <a:ext cx="185500" cy="215444"/>
              </a:xfrm>
              <a:prstGeom prst="rect">
                <a:avLst/>
              </a:prstGeom>
              <a:blipFill>
                <a:blip r:embed="rId21"/>
                <a:stretch>
                  <a:fillRect l="-20000" r="-16667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左大括号 111">
            <a:extLst>
              <a:ext uri="{FF2B5EF4-FFF2-40B4-BE49-F238E27FC236}">
                <a16:creationId xmlns:a16="http://schemas.microsoft.com/office/drawing/2014/main" id="{E809A715-876E-3968-3C46-5DF1C4B169E8}"/>
              </a:ext>
            </a:extLst>
          </p:cNvPr>
          <p:cNvSpPr/>
          <p:nvPr/>
        </p:nvSpPr>
        <p:spPr>
          <a:xfrm flipH="1">
            <a:off x="3989155" y="2605361"/>
            <a:ext cx="147164" cy="1481045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879BAFE9-819E-8081-319E-5FA85E233926}"/>
                  </a:ext>
                </a:extLst>
              </p:cNvPr>
              <p:cNvSpPr txBox="1"/>
              <p:nvPr/>
            </p:nvSpPr>
            <p:spPr>
              <a:xfrm>
                <a:off x="4178196" y="3248561"/>
                <a:ext cx="15959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879BAFE9-819E-8081-319E-5FA85E233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196" y="3248561"/>
                <a:ext cx="159595" cy="215444"/>
              </a:xfrm>
              <a:prstGeom prst="rect">
                <a:avLst/>
              </a:prstGeom>
              <a:blipFill>
                <a:blip r:embed="rId22"/>
                <a:stretch>
                  <a:fillRect l="-22222" r="-18519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左大括号 113">
            <a:extLst>
              <a:ext uri="{FF2B5EF4-FFF2-40B4-BE49-F238E27FC236}">
                <a16:creationId xmlns:a16="http://schemas.microsoft.com/office/drawing/2014/main" id="{C22AC382-F5E6-5D25-3E62-801DFCAF195C}"/>
              </a:ext>
            </a:extLst>
          </p:cNvPr>
          <p:cNvSpPr/>
          <p:nvPr/>
        </p:nvSpPr>
        <p:spPr>
          <a:xfrm rot="5400000" flipH="1">
            <a:off x="1157169" y="3528592"/>
            <a:ext cx="215444" cy="1560132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4B7A6D16-F129-55BA-19BC-40D7749C6F13}"/>
                  </a:ext>
                </a:extLst>
              </p:cNvPr>
              <p:cNvSpPr txBox="1"/>
              <p:nvPr/>
            </p:nvSpPr>
            <p:spPr>
              <a:xfrm>
                <a:off x="1168957" y="4474936"/>
                <a:ext cx="202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4B7A6D16-F129-55BA-19BC-40D7749C6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957" y="4474936"/>
                <a:ext cx="202876" cy="276999"/>
              </a:xfrm>
              <a:prstGeom prst="rect">
                <a:avLst/>
              </a:prstGeom>
              <a:blipFill>
                <a:blip r:embed="rId2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左大括号 115">
            <a:extLst>
              <a:ext uri="{FF2B5EF4-FFF2-40B4-BE49-F238E27FC236}">
                <a16:creationId xmlns:a16="http://schemas.microsoft.com/office/drawing/2014/main" id="{66E103F0-F97B-0463-2617-FE49EFD450C0}"/>
              </a:ext>
            </a:extLst>
          </p:cNvPr>
          <p:cNvSpPr/>
          <p:nvPr/>
        </p:nvSpPr>
        <p:spPr>
          <a:xfrm>
            <a:off x="228104" y="2615761"/>
            <a:ext cx="202215" cy="1481045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CF5AC35E-F3C7-6BE4-19AC-4BF3DA5B1C3D}"/>
                  </a:ext>
                </a:extLst>
              </p:cNvPr>
              <p:cNvSpPr txBox="1"/>
              <p:nvPr/>
            </p:nvSpPr>
            <p:spPr>
              <a:xfrm>
                <a:off x="51326" y="3253551"/>
                <a:ext cx="1855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CF5AC35E-F3C7-6BE4-19AC-4BF3DA5B1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6" y="3253551"/>
                <a:ext cx="185500" cy="215444"/>
              </a:xfrm>
              <a:prstGeom prst="rect">
                <a:avLst/>
              </a:prstGeom>
              <a:blipFill>
                <a:blip r:embed="rId21"/>
                <a:stretch>
                  <a:fillRect l="-19355" r="-12903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左大括号 117">
            <a:extLst>
              <a:ext uri="{FF2B5EF4-FFF2-40B4-BE49-F238E27FC236}">
                <a16:creationId xmlns:a16="http://schemas.microsoft.com/office/drawing/2014/main" id="{76AE12D2-F7F9-5669-5DE5-E87FFAB9D68C}"/>
              </a:ext>
            </a:extLst>
          </p:cNvPr>
          <p:cNvSpPr/>
          <p:nvPr/>
        </p:nvSpPr>
        <p:spPr>
          <a:xfrm rot="5400000" flipH="1">
            <a:off x="10808877" y="3528592"/>
            <a:ext cx="215444" cy="1560132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F9739D67-4590-3768-ADF1-179CEE7A771C}"/>
                  </a:ext>
                </a:extLst>
              </p:cNvPr>
              <p:cNvSpPr txBox="1"/>
              <p:nvPr/>
            </p:nvSpPr>
            <p:spPr>
              <a:xfrm>
                <a:off x="10820665" y="4474936"/>
                <a:ext cx="18549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F9739D67-4590-3768-ADF1-179CEE7A7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0665" y="4474936"/>
                <a:ext cx="185499" cy="215444"/>
              </a:xfrm>
              <a:prstGeom prst="rect">
                <a:avLst/>
              </a:prstGeom>
              <a:blipFill>
                <a:blip r:embed="rId21"/>
                <a:stretch>
                  <a:fillRect l="-20000" r="-16667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左大括号 119">
            <a:extLst>
              <a:ext uri="{FF2B5EF4-FFF2-40B4-BE49-F238E27FC236}">
                <a16:creationId xmlns:a16="http://schemas.microsoft.com/office/drawing/2014/main" id="{98C474D0-77AB-51FF-17FB-30249B74BD89}"/>
              </a:ext>
            </a:extLst>
          </p:cNvPr>
          <p:cNvSpPr/>
          <p:nvPr/>
        </p:nvSpPr>
        <p:spPr>
          <a:xfrm flipH="1">
            <a:off x="11781504" y="2501869"/>
            <a:ext cx="147164" cy="1615824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641EC711-FD87-06E5-C949-48DE3E86834C}"/>
                  </a:ext>
                </a:extLst>
              </p:cNvPr>
              <p:cNvSpPr txBox="1"/>
              <p:nvPr/>
            </p:nvSpPr>
            <p:spPr>
              <a:xfrm>
                <a:off x="11944433" y="3211367"/>
                <a:ext cx="1855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641EC711-FD87-06E5-C949-48DE3E868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4433" y="3211367"/>
                <a:ext cx="185500" cy="215444"/>
              </a:xfrm>
              <a:prstGeom prst="rect">
                <a:avLst/>
              </a:prstGeom>
              <a:blipFill>
                <a:blip r:embed="rId21"/>
                <a:stretch>
                  <a:fillRect l="-19355" r="-12903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633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F5205C-B9D2-54E0-B67A-1B20312F1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A5D6429A-9899-18DB-B479-52639AA4FDD3}"/>
              </a:ext>
            </a:extLst>
          </p:cNvPr>
          <p:cNvSpPr/>
          <p:nvPr/>
        </p:nvSpPr>
        <p:spPr>
          <a:xfrm>
            <a:off x="4354785" y="2317529"/>
            <a:ext cx="3405704" cy="757069"/>
          </a:xfrm>
          <a:prstGeom prst="roundRect">
            <a:avLst>
              <a:gd name="adj" fmla="val 0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AB9C959-0DC1-7C50-67D2-F8A8A28E860C}"/>
              </a:ext>
            </a:extLst>
          </p:cNvPr>
          <p:cNvSpPr/>
          <p:nvPr/>
        </p:nvSpPr>
        <p:spPr>
          <a:xfrm>
            <a:off x="4456299" y="2591257"/>
            <a:ext cx="873761" cy="23859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EE4F61D-F576-5131-8023-9A9FD41DE564}"/>
              </a:ext>
            </a:extLst>
          </p:cNvPr>
          <p:cNvSpPr/>
          <p:nvPr/>
        </p:nvSpPr>
        <p:spPr>
          <a:xfrm>
            <a:off x="6317447" y="2560417"/>
            <a:ext cx="1361054" cy="295275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DBC372A-1622-92D1-0F9D-6B9E0530F92C}"/>
                  </a:ext>
                </a:extLst>
              </p:cNvPr>
              <p:cNvSpPr txBox="1"/>
              <p:nvPr/>
            </p:nvSpPr>
            <p:spPr>
              <a:xfrm>
                <a:off x="7902101" y="2641935"/>
                <a:ext cx="4205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SM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DBC372A-1622-92D1-0F9D-6B9E0530F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2101" y="2641935"/>
                <a:ext cx="420500" cy="246221"/>
              </a:xfrm>
              <a:prstGeom prst="rect">
                <a:avLst/>
              </a:prstGeom>
              <a:blipFill>
                <a:blip r:embed="rId2"/>
                <a:stretch>
                  <a:fillRect l="-8696" r="-1449" b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CC84ADE-9DA1-1EF1-5869-4C4D1941311C}"/>
                  </a:ext>
                </a:extLst>
              </p:cNvPr>
              <p:cNvSpPr txBox="1"/>
              <p:nvPr/>
            </p:nvSpPr>
            <p:spPr>
              <a:xfrm>
                <a:off x="7902101" y="3692577"/>
                <a:ext cx="42210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SM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CC84ADE-9DA1-1EF1-5869-4C4D19413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2101" y="3692577"/>
                <a:ext cx="422103" cy="246221"/>
              </a:xfrm>
              <a:prstGeom prst="rect">
                <a:avLst/>
              </a:prstGeom>
              <a:blipFill>
                <a:blip r:embed="rId3"/>
                <a:stretch>
                  <a:fillRect l="-8571" r="-1429" b="-1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8271D36C-19A3-F015-0D37-22037F48B008}"/>
                  </a:ext>
                </a:extLst>
              </p:cNvPr>
              <p:cNvSpPr txBox="1"/>
              <p:nvPr/>
            </p:nvSpPr>
            <p:spPr>
              <a:xfrm>
                <a:off x="4762706" y="2612745"/>
                <a:ext cx="18883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8271D36C-19A3-F015-0D37-22037F48B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706" y="2612745"/>
                <a:ext cx="188834" cy="184666"/>
              </a:xfrm>
              <a:prstGeom prst="rect">
                <a:avLst/>
              </a:prstGeom>
              <a:blipFill>
                <a:blip r:embed="rId4"/>
                <a:stretch>
                  <a:fillRect l="-19355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8298CD20-5F23-5F87-64FD-A87885BCC4DE}"/>
                  </a:ext>
                </a:extLst>
              </p:cNvPr>
              <p:cNvSpPr txBox="1"/>
              <p:nvPr/>
            </p:nvSpPr>
            <p:spPr>
              <a:xfrm>
                <a:off x="6408000" y="2613259"/>
                <a:ext cx="124367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softmax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8298CD20-5F23-5F87-64FD-A87885BCC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000" y="2613259"/>
                <a:ext cx="1243674" cy="184666"/>
              </a:xfrm>
              <a:prstGeom prst="rect">
                <a:avLst/>
              </a:prstGeom>
              <a:blipFill>
                <a:blip r:embed="rId5"/>
                <a:stretch>
                  <a:fillRect l="-2451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本框 58">
            <a:extLst>
              <a:ext uri="{FF2B5EF4-FFF2-40B4-BE49-F238E27FC236}">
                <a16:creationId xmlns:a16="http://schemas.microsoft.com/office/drawing/2014/main" id="{60F1777D-7899-0BB0-279F-9330717AD561}"/>
              </a:ext>
            </a:extLst>
          </p:cNvPr>
          <p:cNvSpPr txBox="1"/>
          <p:nvPr/>
        </p:nvSpPr>
        <p:spPr>
          <a:xfrm>
            <a:off x="5717365" y="3059259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b="1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BBAD44A-99F0-B3E1-BA64-1691DB571A70}"/>
              </a:ext>
            </a:extLst>
          </p:cNvPr>
          <p:cNvSpPr txBox="1"/>
          <p:nvPr/>
        </p:nvSpPr>
        <p:spPr>
          <a:xfrm>
            <a:off x="5717365" y="4244104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b="1" dirty="0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D0D196F5-9E92-E68C-7B3A-2CE5A3013EB5}"/>
              </a:ext>
            </a:extLst>
          </p:cNvPr>
          <p:cNvSpPr/>
          <p:nvPr/>
        </p:nvSpPr>
        <p:spPr>
          <a:xfrm>
            <a:off x="9565041" y="2508430"/>
            <a:ext cx="1596756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16D92EAC-EF8E-266F-67F2-242EDDF3C5F8}"/>
                  </a:ext>
                </a:extLst>
              </p:cNvPr>
              <p:cNvSpPr txBox="1"/>
              <p:nvPr/>
            </p:nvSpPr>
            <p:spPr>
              <a:xfrm>
                <a:off x="9612094" y="3239701"/>
                <a:ext cx="1521507" cy="2431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softmax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𝑄</m:t>
                          </m:r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16D92EAC-EF8E-266F-67F2-242EDDF3C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094" y="3239701"/>
                <a:ext cx="1521507" cy="243143"/>
              </a:xfrm>
              <a:prstGeom prst="rect">
                <a:avLst/>
              </a:prstGeom>
              <a:blipFill>
                <a:blip r:embed="rId6"/>
                <a:stretch>
                  <a:fillRect l="-2008" b="-2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356F6B7-F8A9-93A6-0DB4-4C952D7D5298}"/>
                  </a:ext>
                </a:extLst>
              </p:cNvPr>
              <p:cNvSpPr txBox="1"/>
              <p:nvPr/>
            </p:nvSpPr>
            <p:spPr>
              <a:xfrm>
                <a:off x="5691136" y="1783347"/>
                <a:ext cx="7758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𝐒𝐑𝐀𝐌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356F6B7-F8A9-93A6-0DB4-4C952D7D5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136" y="1783347"/>
                <a:ext cx="775853" cy="307777"/>
              </a:xfrm>
              <a:prstGeom prst="rect">
                <a:avLst/>
              </a:prstGeom>
              <a:blipFill>
                <a:blip r:embed="rId7"/>
                <a:stretch>
                  <a:fillRect l="-7087" r="-7087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D057CD1D-1CBD-C112-F34C-FBE98ECDF0A2}"/>
                  </a:ext>
                </a:extLst>
              </p:cNvPr>
              <p:cNvSpPr txBox="1"/>
              <p:nvPr/>
            </p:nvSpPr>
            <p:spPr>
              <a:xfrm>
                <a:off x="10004872" y="1783347"/>
                <a:ext cx="6524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𝐇𝐁𝐌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D057CD1D-1CBD-C112-F34C-FBE98ECDF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4872" y="1783347"/>
                <a:ext cx="652422" cy="307777"/>
              </a:xfrm>
              <a:prstGeom prst="rect">
                <a:avLst/>
              </a:prstGeom>
              <a:blipFill>
                <a:blip r:embed="rId8"/>
                <a:stretch>
                  <a:fillRect l="-7477" r="-8411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EDBB352C-BA54-96B0-CB96-3D880579CC21}"/>
              </a:ext>
            </a:extLst>
          </p:cNvPr>
          <p:cNvCxnSpPr>
            <a:cxnSpLocks/>
          </p:cNvCxnSpPr>
          <p:nvPr/>
        </p:nvCxnSpPr>
        <p:spPr>
          <a:xfrm>
            <a:off x="3264177" y="3292281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1BB086C4-8DBD-50E0-24C5-9385C7031DD7}"/>
              </a:ext>
            </a:extLst>
          </p:cNvPr>
          <p:cNvCxnSpPr>
            <a:cxnSpLocks/>
          </p:cNvCxnSpPr>
          <p:nvPr/>
        </p:nvCxnSpPr>
        <p:spPr>
          <a:xfrm>
            <a:off x="8681165" y="3290091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左大括号 115">
            <a:extLst>
              <a:ext uri="{FF2B5EF4-FFF2-40B4-BE49-F238E27FC236}">
                <a16:creationId xmlns:a16="http://schemas.microsoft.com/office/drawing/2014/main" id="{A939151D-05DF-A442-F5AE-C3A060FF8699}"/>
              </a:ext>
            </a:extLst>
          </p:cNvPr>
          <p:cNvSpPr/>
          <p:nvPr/>
        </p:nvSpPr>
        <p:spPr>
          <a:xfrm>
            <a:off x="1041560" y="2505999"/>
            <a:ext cx="202215" cy="1611694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E9B9F0BB-5A77-BE14-5409-0D6B430570B1}"/>
                  </a:ext>
                </a:extLst>
              </p:cNvPr>
              <p:cNvSpPr txBox="1"/>
              <p:nvPr/>
            </p:nvSpPr>
            <p:spPr>
              <a:xfrm>
                <a:off x="759428" y="3253551"/>
                <a:ext cx="1855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E9B9F0BB-5A77-BE14-5409-0D6B43057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28" y="3253551"/>
                <a:ext cx="185500" cy="215444"/>
              </a:xfrm>
              <a:prstGeom prst="rect">
                <a:avLst/>
              </a:prstGeom>
              <a:blipFill>
                <a:blip r:embed="rId9"/>
                <a:stretch>
                  <a:fillRect l="-20000" r="-16667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左大括号 117">
            <a:extLst>
              <a:ext uri="{FF2B5EF4-FFF2-40B4-BE49-F238E27FC236}">
                <a16:creationId xmlns:a16="http://schemas.microsoft.com/office/drawing/2014/main" id="{0451CC80-2768-B294-9D8A-C40F0B19C161}"/>
              </a:ext>
            </a:extLst>
          </p:cNvPr>
          <p:cNvSpPr/>
          <p:nvPr/>
        </p:nvSpPr>
        <p:spPr>
          <a:xfrm rot="5400000" flipH="1">
            <a:off x="10265126" y="3528592"/>
            <a:ext cx="215444" cy="1560132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145F9EC3-D28C-CFD2-D378-D49BD6CF42E3}"/>
                  </a:ext>
                </a:extLst>
              </p:cNvPr>
              <p:cNvSpPr txBox="1"/>
              <p:nvPr/>
            </p:nvSpPr>
            <p:spPr>
              <a:xfrm>
                <a:off x="10276914" y="4474936"/>
                <a:ext cx="18549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145F9EC3-D28C-CFD2-D378-D49BD6CF4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6914" y="4474936"/>
                <a:ext cx="185499" cy="215444"/>
              </a:xfrm>
              <a:prstGeom prst="rect">
                <a:avLst/>
              </a:prstGeom>
              <a:blipFill>
                <a:blip r:embed="rId9"/>
                <a:stretch>
                  <a:fillRect l="-20000" r="-16667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左大括号 119">
            <a:extLst>
              <a:ext uri="{FF2B5EF4-FFF2-40B4-BE49-F238E27FC236}">
                <a16:creationId xmlns:a16="http://schemas.microsoft.com/office/drawing/2014/main" id="{B3C86D3C-9F41-B8BF-BF23-785A863F2599}"/>
              </a:ext>
            </a:extLst>
          </p:cNvPr>
          <p:cNvSpPr/>
          <p:nvPr/>
        </p:nvSpPr>
        <p:spPr>
          <a:xfrm flipH="1">
            <a:off x="11247757" y="2501869"/>
            <a:ext cx="205475" cy="1615824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84CC47D8-3287-8150-4DB4-B1F818C32722}"/>
                  </a:ext>
                </a:extLst>
              </p:cNvPr>
              <p:cNvSpPr txBox="1"/>
              <p:nvPr/>
            </p:nvSpPr>
            <p:spPr>
              <a:xfrm>
                <a:off x="11479508" y="3211367"/>
                <a:ext cx="1855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84CC47D8-3287-8150-4DB4-B1F818C32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9508" y="3211367"/>
                <a:ext cx="185500" cy="215444"/>
              </a:xfrm>
              <a:prstGeom prst="rect">
                <a:avLst/>
              </a:prstGeom>
              <a:blipFill>
                <a:blip r:embed="rId9"/>
                <a:stretch>
                  <a:fillRect l="-19355" r="-12903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: 圆角 1">
            <a:extLst>
              <a:ext uri="{FF2B5EF4-FFF2-40B4-BE49-F238E27FC236}">
                <a16:creationId xmlns:a16="http://schemas.microsoft.com/office/drawing/2014/main" id="{F1D94859-0F3B-5F19-F4D4-F382EC6845AC}"/>
              </a:ext>
            </a:extLst>
          </p:cNvPr>
          <p:cNvSpPr/>
          <p:nvPr/>
        </p:nvSpPr>
        <p:spPr>
          <a:xfrm>
            <a:off x="1346812" y="2508765"/>
            <a:ext cx="1596756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B117B13-8131-4FCC-4F26-5EBEE5170583}"/>
                  </a:ext>
                </a:extLst>
              </p:cNvPr>
              <p:cNvSpPr txBox="1"/>
              <p:nvPr/>
            </p:nvSpPr>
            <p:spPr>
              <a:xfrm>
                <a:off x="1764969" y="3195978"/>
                <a:ext cx="8403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𝑄</m:t>
                      </m:r>
                      <m:sSup>
                        <m:sSup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B117B13-8131-4FCC-4F26-5EBEE5170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969" y="3195978"/>
                <a:ext cx="840358" cy="246221"/>
              </a:xfrm>
              <a:prstGeom prst="rect">
                <a:avLst/>
              </a:prstGeom>
              <a:blipFill>
                <a:blip r:embed="rId10"/>
                <a:stretch>
                  <a:fillRect l="-5109" r="-1460" b="-268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788FF5B-AC5E-5B41-8071-9ECCBEA8A6FA}"/>
                  </a:ext>
                </a:extLst>
              </p:cNvPr>
              <p:cNvSpPr txBox="1"/>
              <p:nvPr/>
            </p:nvSpPr>
            <p:spPr>
              <a:xfrm>
                <a:off x="1786643" y="1783682"/>
                <a:ext cx="6524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𝐇𝐁𝐌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788FF5B-AC5E-5B41-8071-9ECCBEA8A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643" y="1783682"/>
                <a:ext cx="652422" cy="307777"/>
              </a:xfrm>
              <a:prstGeom prst="rect">
                <a:avLst/>
              </a:prstGeom>
              <a:blipFill>
                <a:blip r:embed="rId11"/>
                <a:stretch>
                  <a:fillRect l="-7477" r="-8411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左大括号 15">
            <a:extLst>
              <a:ext uri="{FF2B5EF4-FFF2-40B4-BE49-F238E27FC236}">
                <a16:creationId xmlns:a16="http://schemas.microsoft.com/office/drawing/2014/main" id="{BE5FD165-849C-37B9-E04F-B6E6BA3DA501}"/>
              </a:ext>
            </a:extLst>
          </p:cNvPr>
          <p:cNvSpPr/>
          <p:nvPr/>
        </p:nvSpPr>
        <p:spPr>
          <a:xfrm rot="5400000" flipH="1">
            <a:off x="2046897" y="3528927"/>
            <a:ext cx="215444" cy="1560132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58769E5-579A-8DC1-E195-22179E666575}"/>
                  </a:ext>
                </a:extLst>
              </p:cNvPr>
              <p:cNvSpPr txBox="1"/>
              <p:nvPr/>
            </p:nvSpPr>
            <p:spPr>
              <a:xfrm>
                <a:off x="2058685" y="4475271"/>
                <a:ext cx="18549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58769E5-579A-8DC1-E195-22179E666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685" y="4475271"/>
                <a:ext cx="185499" cy="215444"/>
              </a:xfrm>
              <a:prstGeom prst="rect">
                <a:avLst/>
              </a:prstGeom>
              <a:blipFill>
                <a:blip r:embed="rId9"/>
                <a:stretch>
                  <a:fillRect l="-20000" r="-16667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箭头: 右 19">
            <a:extLst>
              <a:ext uri="{FF2B5EF4-FFF2-40B4-BE49-F238E27FC236}">
                <a16:creationId xmlns:a16="http://schemas.microsoft.com/office/drawing/2014/main" id="{7DB40380-2FA1-C827-A8F7-E6D54043BD58}"/>
              </a:ext>
            </a:extLst>
          </p:cNvPr>
          <p:cNvSpPr/>
          <p:nvPr/>
        </p:nvSpPr>
        <p:spPr>
          <a:xfrm>
            <a:off x="5415588" y="2641935"/>
            <a:ext cx="806805" cy="145611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DAB796E-74E3-72FC-5F8F-DCAC94D97E0C}"/>
                  </a:ext>
                </a:extLst>
              </p:cNvPr>
              <p:cNvSpPr txBox="1"/>
              <p:nvPr/>
            </p:nvSpPr>
            <p:spPr>
              <a:xfrm>
                <a:off x="5465755" y="2390087"/>
                <a:ext cx="66043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softmax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DAB796E-74E3-72FC-5F8F-DCAC94D97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755" y="2390087"/>
                <a:ext cx="660437" cy="215444"/>
              </a:xfrm>
              <a:prstGeom prst="rect">
                <a:avLst/>
              </a:prstGeom>
              <a:blipFill>
                <a:blip r:embed="rId12"/>
                <a:stretch>
                  <a:fillRect l="-5556" r="-4630"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F63D2119-8B4D-271D-1F49-69F09E2FCA31}"/>
              </a:ext>
            </a:extLst>
          </p:cNvPr>
          <p:cNvSpPr/>
          <p:nvPr/>
        </p:nvSpPr>
        <p:spPr>
          <a:xfrm>
            <a:off x="4354785" y="3510726"/>
            <a:ext cx="3405704" cy="757069"/>
          </a:xfrm>
          <a:prstGeom prst="roundRect">
            <a:avLst>
              <a:gd name="adj" fmla="val 0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23D6AF41-13E6-94B5-E39C-0D9F00F0AF37}"/>
              </a:ext>
            </a:extLst>
          </p:cNvPr>
          <p:cNvSpPr/>
          <p:nvPr/>
        </p:nvSpPr>
        <p:spPr>
          <a:xfrm>
            <a:off x="4456299" y="3784454"/>
            <a:ext cx="873761" cy="23859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6E3B912-095F-71DB-A33B-11DCC8D8E290}"/>
              </a:ext>
            </a:extLst>
          </p:cNvPr>
          <p:cNvSpPr/>
          <p:nvPr/>
        </p:nvSpPr>
        <p:spPr>
          <a:xfrm>
            <a:off x="6317447" y="3753614"/>
            <a:ext cx="1361054" cy="295275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9879765-E46C-B842-73B7-9E808BBDE798}"/>
                  </a:ext>
                </a:extLst>
              </p:cNvPr>
              <p:cNvSpPr txBox="1"/>
              <p:nvPr/>
            </p:nvSpPr>
            <p:spPr>
              <a:xfrm>
                <a:off x="4762706" y="3805942"/>
                <a:ext cx="19370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9879765-E46C-B842-73B7-9E808BBDE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706" y="3805942"/>
                <a:ext cx="193706" cy="184666"/>
              </a:xfrm>
              <a:prstGeom prst="rect">
                <a:avLst/>
              </a:prstGeom>
              <a:blipFill>
                <a:blip r:embed="rId13"/>
                <a:stretch>
                  <a:fillRect l="-15625" r="-6250"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67FE786-9840-53FD-59F6-FD8CD15B0F52}"/>
                  </a:ext>
                </a:extLst>
              </p:cNvPr>
              <p:cNvSpPr txBox="1"/>
              <p:nvPr/>
            </p:nvSpPr>
            <p:spPr>
              <a:xfrm>
                <a:off x="6408000" y="3806456"/>
                <a:ext cx="128054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softmax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67FE786-9840-53FD-59F6-FD8CD15B0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000" y="3806456"/>
                <a:ext cx="1280542" cy="184666"/>
              </a:xfrm>
              <a:prstGeom prst="rect">
                <a:avLst/>
              </a:prstGeom>
              <a:blipFill>
                <a:blip r:embed="rId14"/>
                <a:stretch>
                  <a:fillRect l="-952"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箭头: 右 29">
            <a:extLst>
              <a:ext uri="{FF2B5EF4-FFF2-40B4-BE49-F238E27FC236}">
                <a16:creationId xmlns:a16="http://schemas.microsoft.com/office/drawing/2014/main" id="{B0F7F865-2DD8-409F-3EA0-77E8BED0BF33}"/>
              </a:ext>
            </a:extLst>
          </p:cNvPr>
          <p:cNvSpPr/>
          <p:nvPr/>
        </p:nvSpPr>
        <p:spPr>
          <a:xfrm>
            <a:off x="5415588" y="3835132"/>
            <a:ext cx="806805" cy="145611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7601C21-F317-9386-10B6-B7AE56BCB8FB}"/>
                  </a:ext>
                </a:extLst>
              </p:cNvPr>
              <p:cNvSpPr txBox="1"/>
              <p:nvPr/>
            </p:nvSpPr>
            <p:spPr>
              <a:xfrm>
                <a:off x="5465755" y="3583284"/>
                <a:ext cx="66043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softmax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7601C21-F317-9386-10B6-B7AE56BCB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755" y="3583284"/>
                <a:ext cx="660437" cy="215444"/>
              </a:xfrm>
              <a:prstGeom prst="rect">
                <a:avLst/>
              </a:prstGeom>
              <a:blipFill>
                <a:blip r:embed="rId15"/>
                <a:stretch>
                  <a:fillRect l="-5556" r="-4630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682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31DE3-2258-1549-EA4E-34B8C58A8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6B47CD31-98B2-E4B9-6FE0-C56712A93DAD}"/>
              </a:ext>
            </a:extLst>
          </p:cNvPr>
          <p:cNvSpPr/>
          <p:nvPr/>
        </p:nvSpPr>
        <p:spPr>
          <a:xfrm>
            <a:off x="5234867" y="2317529"/>
            <a:ext cx="3405704" cy="757069"/>
          </a:xfrm>
          <a:prstGeom prst="roundRect">
            <a:avLst>
              <a:gd name="adj" fmla="val 0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B30B5A8-7CD7-B185-0CD4-862EB546FB33}"/>
              </a:ext>
            </a:extLst>
          </p:cNvPr>
          <p:cNvSpPr/>
          <p:nvPr/>
        </p:nvSpPr>
        <p:spPr>
          <a:xfrm>
            <a:off x="5372708" y="2591257"/>
            <a:ext cx="728138" cy="23859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2DE34C5-4E09-71A3-568E-444CBCBE2852}"/>
              </a:ext>
            </a:extLst>
          </p:cNvPr>
          <p:cNvSpPr/>
          <p:nvPr/>
        </p:nvSpPr>
        <p:spPr>
          <a:xfrm>
            <a:off x="6530975" y="2401560"/>
            <a:ext cx="283839" cy="58891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30EC81E-6EC8-33DA-5FD5-F7B5AF6EACE7}"/>
              </a:ext>
            </a:extLst>
          </p:cNvPr>
          <p:cNvSpPr/>
          <p:nvPr/>
        </p:nvSpPr>
        <p:spPr>
          <a:xfrm>
            <a:off x="7355511" y="2560417"/>
            <a:ext cx="1084433" cy="295275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495B5E1-B18C-60D2-47F3-21B912908C0D}"/>
                  </a:ext>
                </a:extLst>
              </p:cNvPr>
              <p:cNvSpPr txBox="1"/>
              <p:nvPr/>
            </p:nvSpPr>
            <p:spPr>
              <a:xfrm>
                <a:off x="8782183" y="2641935"/>
                <a:ext cx="4205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SM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495B5E1-B18C-60D2-47F3-21B912908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2183" y="2641935"/>
                <a:ext cx="420500" cy="246221"/>
              </a:xfrm>
              <a:prstGeom prst="rect">
                <a:avLst/>
              </a:prstGeom>
              <a:blipFill>
                <a:blip r:embed="rId2"/>
                <a:stretch>
                  <a:fillRect l="-10145" r="-1449" b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4AB2544-8529-16CB-5A07-CD3C0725090D}"/>
                  </a:ext>
                </a:extLst>
              </p:cNvPr>
              <p:cNvSpPr txBox="1"/>
              <p:nvPr/>
            </p:nvSpPr>
            <p:spPr>
              <a:xfrm>
                <a:off x="8782183" y="3692577"/>
                <a:ext cx="42210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SM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4AB2544-8529-16CB-5A07-CD3C07250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2183" y="3692577"/>
                <a:ext cx="422103" cy="246221"/>
              </a:xfrm>
              <a:prstGeom prst="rect">
                <a:avLst/>
              </a:prstGeom>
              <a:blipFill>
                <a:blip r:embed="rId3"/>
                <a:stretch>
                  <a:fillRect l="-10145" r="-2899" b="-1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918AC092-E351-BE06-2A62-FB146391A6E6}"/>
                  </a:ext>
                </a:extLst>
              </p:cNvPr>
              <p:cNvSpPr txBox="1"/>
              <p:nvPr/>
            </p:nvSpPr>
            <p:spPr>
              <a:xfrm>
                <a:off x="5642788" y="2612745"/>
                <a:ext cx="2115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918AC092-E351-BE06-2A62-FB146391A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788" y="2612745"/>
                <a:ext cx="211596" cy="184666"/>
              </a:xfrm>
              <a:prstGeom prst="rect">
                <a:avLst/>
              </a:prstGeom>
              <a:blipFill>
                <a:blip r:embed="rId4"/>
                <a:stretch>
                  <a:fillRect l="-14706" r="-5882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DD78846-BDC1-D8F4-261C-A6CA0811FDE2}"/>
                  </a:ext>
                </a:extLst>
              </p:cNvPr>
              <p:cNvSpPr txBox="1"/>
              <p:nvPr/>
            </p:nvSpPr>
            <p:spPr>
              <a:xfrm>
                <a:off x="6571218" y="2608935"/>
                <a:ext cx="18953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DD78846-BDC1-D8F4-261C-A6CA0811F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218" y="2608935"/>
                <a:ext cx="189539" cy="184666"/>
              </a:xfrm>
              <a:prstGeom prst="rect">
                <a:avLst/>
              </a:prstGeom>
              <a:blipFill>
                <a:blip r:embed="rId5"/>
                <a:stretch>
                  <a:fillRect l="-19355" r="-3226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B5C09C6-AA45-4B1E-A617-FC9E737FA4E3}"/>
                  </a:ext>
                </a:extLst>
              </p:cNvPr>
              <p:cNvSpPr txBox="1"/>
              <p:nvPr/>
            </p:nvSpPr>
            <p:spPr>
              <a:xfrm>
                <a:off x="7423191" y="2608935"/>
                <a:ext cx="997132" cy="1928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B5C09C6-AA45-4B1E-A617-FC9E737FA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191" y="2608935"/>
                <a:ext cx="997132" cy="192873"/>
              </a:xfrm>
              <a:prstGeom prst="rect">
                <a:avLst/>
              </a:prstGeom>
              <a:blipFill>
                <a:blip r:embed="rId6"/>
                <a:stretch>
                  <a:fillRect l="-1227"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AD1B2B23-8ED5-B1E0-E248-E91CC6C9E6A2}"/>
                  </a:ext>
                </a:extLst>
              </p:cNvPr>
              <p:cNvSpPr txBox="1"/>
              <p:nvPr/>
            </p:nvSpPr>
            <p:spPr>
              <a:xfrm>
                <a:off x="6198470" y="2530986"/>
                <a:ext cx="174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AD1B2B23-8ED5-B1E0-E248-E91CC6C9E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470" y="2530986"/>
                <a:ext cx="174728" cy="276999"/>
              </a:xfrm>
              <a:prstGeom prst="rect">
                <a:avLst/>
              </a:prstGeom>
              <a:blipFill>
                <a:blip r:embed="rId7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33CC86E7-871C-79E9-41CA-9E33052921BF}"/>
                  </a:ext>
                </a:extLst>
              </p:cNvPr>
              <p:cNvSpPr txBox="1"/>
              <p:nvPr/>
            </p:nvSpPr>
            <p:spPr>
              <a:xfrm>
                <a:off x="6917947" y="2582537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33CC86E7-871C-79E9-41CA-9E3305292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947" y="2582537"/>
                <a:ext cx="235642" cy="276999"/>
              </a:xfrm>
              <a:prstGeom prst="rect">
                <a:avLst/>
              </a:prstGeom>
              <a:blipFill>
                <a:blip r:embed="rId8"/>
                <a:stretch>
                  <a:fillRect l="-10526" r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157AF876-350C-BE27-B03A-BF04189C3890}"/>
              </a:ext>
            </a:extLst>
          </p:cNvPr>
          <p:cNvSpPr/>
          <p:nvPr/>
        </p:nvSpPr>
        <p:spPr>
          <a:xfrm>
            <a:off x="5234867" y="3461964"/>
            <a:ext cx="3405704" cy="757069"/>
          </a:xfrm>
          <a:prstGeom prst="roundRect">
            <a:avLst>
              <a:gd name="adj" fmla="val 0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DDF9F245-3E92-4A83-262D-8678F71F529A}"/>
              </a:ext>
            </a:extLst>
          </p:cNvPr>
          <p:cNvSpPr/>
          <p:nvPr/>
        </p:nvSpPr>
        <p:spPr>
          <a:xfrm>
            <a:off x="5372708" y="3735692"/>
            <a:ext cx="728138" cy="23859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764BE359-80F5-1B1C-161A-FCECDA86A7C1}"/>
              </a:ext>
            </a:extLst>
          </p:cNvPr>
          <p:cNvSpPr/>
          <p:nvPr/>
        </p:nvSpPr>
        <p:spPr>
          <a:xfrm>
            <a:off x="6530975" y="3545995"/>
            <a:ext cx="283839" cy="58891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42A50B56-EA63-02C7-54C8-2BBEAE7DD649}"/>
              </a:ext>
            </a:extLst>
          </p:cNvPr>
          <p:cNvSpPr/>
          <p:nvPr/>
        </p:nvSpPr>
        <p:spPr>
          <a:xfrm>
            <a:off x="7355511" y="3704852"/>
            <a:ext cx="1084433" cy="295275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583E10A9-0B7A-871A-4C9F-7DB6A05ADC1A}"/>
                  </a:ext>
                </a:extLst>
              </p:cNvPr>
              <p:cNvSpPr txBox="1"/>
              <p:nvPr/>
            </p:nvSpPr>
            <p:spPr>
              <a:xfrm>
                <a:off x="5642788" y="3757180"/>
                <a:ext cx="189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583E10A9-0B7A-871A-4C9F-7DB6A05AD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788" y="3757180"/>
                <a:ext cx="189796" cy="184666"/>
              </a:xfrm>
              <a:prstGeom prst="rect">
                <a:avLst/>
              </a:prstGeom>
              <a:blipFill>
                <a:blip r:embed="rId9"/>
                <a:stretch>
                  <a:fillRect l="-19355" r="-3226"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6D2B788-1996-D670-864F-A754CC787636}"/>
                  </a:ext>
                </a:extLst>
              </p:cNvPr>
              <p:cNvSpPr txBox="1"/>
              <p:nvPr/>
            </p:nvSpPr>
            <p:spPr>
              <a:xfrm>
                <a:off x="6571218" y="3753370"/>
                <a:ext cx="166841" cy="1995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6D2B788-1996-D670-864F-A754CC787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218" y="3753370"/>
                <a:ext cx="166841" cy="199542"/>
              </a:xfrm>
              <a:prstGeom prst="rect">
                <a:avLst/>
              </a:prstGeom>
              <a:blipFill>
                <a:blip r:embed="rId10"/>
                <a:stretch>
                  <a:fillRect l="-18519" r="-18519" b="-3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CE5A0A0-44BC-CBB8-F997-C7DEBA35EEED}"/>
                  </a:ext>
                </a:extLst>
              </p:cNvPr>
              <p:cNvSpPr txBox="1"/>
              <p:nvPr/>
            </p:nvSpPr>
            <p:spPr>
              <a:xfrm>
                <a:off x="7423191" y="3753370"/>
                <a:ext cx="884986" cy="1995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CE5A0A0-44BC-CBB8-F997-C7DEBA35E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191" y="3753370"/>
                <a:ext cx="884986" cy="199542"/>
              </a:xfrm>
              <a:prstGeom prst="rect">
                <a:avLst/>
              </a:prstGeom>
              <a:blipFill>
                <a:blip r:embed="rId11"/>
                <a:stretch>
                  <a:fillRect l="-3448" r="-2759" b="-3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BC7AFE5C-FF1B-D46E-7D71-D5A44EC32A89}"/>
                  </a:ext>
                </a:extLst>
              </p:cNvPr>
              <p:cNvSpPr txBox="1"/>
              <p:nvPr/>
            </p:nvSpPr>
            <p:spPr>
              <a:xfrm>
                <a:off x="6198470" y="3675421"/>
                <a:ext cx="174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BC7AFE5C-FF1B-D46E-7D71-D5A44EC32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470" y="3675421"/>
                <a:ext cx="174728" cy="276999"/>
              </a:xfrm>
              <a:prstGeom prst="rect">
                <a:avLst/>
              </a:prstGeom>
              <a:blipFill>
                <a:blip r:embed="rId12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0E6E803E-1DC7-0A79-3D45-D670A9C6BCAA}"/>
                  </a:ext>
                </a:extLst>
              </p:cNvPr>
              <p:cNvSpPr txBox="1"/>
              <p:nvPr/>
            </p:nvSpPr>
            <p:spPr>
              <a:xfrm>
                <a:off x="6936012" y="3670321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0E6E803E-1DC7-0A79-3D45-D670A9C6B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012" y="3670321"/>
                <a:ext cx="235642" cy="276999"/>
              </a:xfrm>
              <a:prstGeom prst="rect">
                <a:avLst/>
              </a:prstGeom>
              <a:blipFill>
                <a:blip r:embed="rId13"/>
                <a:stretch>
                  <a:fillRect l="-10526" r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本框 58">
            <a:extLst>
              <a:ext uri="{FF2B5EF4-FFF2-40B4-BE49-F238E27FC236}">
                <a16:creationId xmlns:a16="http://schemas.microsoft.com/office/drawing/2014/main" id="{DBBE658D-CBA8-0E60-D5CB-7DD64099EB3C}"/>
              </a:ext>
            </a:extLst>
          </p:cNvPr>
          <p:cNvSpPr txBox="1"/>
          <p:nvPr/>
        </p:nvSpPr>
        <p:spPr>
          <a:xfrm>
            <a:off x="6597447" y="3059259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b="1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52A263D8-B42B-36BC-2EAB-F5AA4B1FE9FF}"/>
              </a:ext>
            </a:extLst>
          </p:cNvPr>
          <p:cNvSpPr txBox="1"/>
          <p:nvPr/>
        </p:nvSpPr>
        <p:spPr>
          <a:xfrm>
            <a:off x="6597447" y="4244104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b="1" dirty="0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402FDC95-C9BF-A36F-FF98-1BA8C5FB5D2F}"/>
              </a:ext>
            </a:extLst>
          </p:cNvPr>
          <p:cNvSpPr/>
          <p:nvPr/>
        </p:nvSpPr>
        <p:spPr>
          <a:xfrm>
            <a:off x="10156087" y="2508430"/>
            <a:ext cx="1596756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5F89566-E073-1FDF-7AE0-967859C9F0C4}"/>
                  </a:ext>
                </a:extLst>
              </p:cNvPr>
              <p:cNvSpPr txBox="1"/>
              <p:nvPr/>
            </p:nvSpPr>
            <p:spPr>
              <a:xfrm>
                <a:off x="10506333" y="3174627"/>
                <a:ext cx="91512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𝐴𝑉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5F89566-E073-1FDF-7AE0-967859C9F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6333" y="3174627"/>
                <a:ext cx="915122" cy="307777"/>
              </a:xfrm>
              <a:prstGeom prst="rect">
                <a:avLst/>
              </a:prstGeom>
              <a:blipFill>
                <a:blip r:embed="rId14"/>
                <a:stretch>
                  <a:fillRect l="-5298" r="-4636" b="-6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AC30D865-6891-BE15-884D-1591D4874083}"/>
                  </a:ext>
                </a:extLst>
              </p:cNvPr>
              <p:cNvSpPr txBox="1"/>
              <p:nvPr/>
            </p:nvSpPr>
            <p:spPr>
              <a:xfrm>
                <a:off x="1705327" y="1783347"/>
                <a:ext cx="6524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𝐇𝐁𝐌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AC30D865-6891-BE15-884D-1591D4874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327" y="1783347"/>
                <a:ext cx="652422" cy="307777"/>
              </a:xfrm>
              <a:prstGeom prst="rect">
                <a:avLst/>
              </a:prstGeom>
              <a:blipFill>
                <a:blip r:embed="rId15"/>
                <a:stretch>
                  <a:fillRect l="-8411" r="-7477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E5B3BC40-0F28-1BF9-97EA-60D53492DA21}"/>
                  </a:ext>
                </a:extLst>
              </p:cNvPr>
              <p:cNvSpPr txBox="1"/>
              <p:nvPr/>
            </p:nvSpPr>
            <p:spPr>
              <a:xfrm>
                <a:off x="6571218" y="1783347"/>
                <a:ext cx="7758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𝐒𝐑𝐀𝐌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E5B3BC40-0F28-1BF9-97EA-60D53492D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218" y="1783347"/>
                <a:ext cx="775853" cy="307777"/>
              </a:xfrm>
              <a:prstGeom prst="rect">
                <a:avLst/>
              </a:prstGeom>
              <a:blipFill>
                <a:blip r:embed="rId16"/>
                <a:stretch>
                  <a:fillRect l="-7087" r="-7087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BC68F902-B6F5-7B68-AC75-DFF10ABAC20F}"/>
                  </a:ext>
                </a:extLst>
              </p:cNvPr>
              <p:cNvSpPr txBox="1"/>
              <p:nvPr/>
            </p:nvSpPr>
            <p:spPr>
              <a:xfrm>
                <a:off x="10595918" y="1783347"/>
                <a:ext cx="6524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𝐇𝐁𝐌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BC68F902-B6F5-7B68-AC75-DFF10ABAC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5918" y="1783347"/>
                <a:ext cx="652422" cy="307777"/>
              </a:xfrm>
              <a:prstGeom prst="rect">
                <a:avLst/>
              </a:prstGeom>
              <a:blipFill>
                <a:blip r:embed="rId17"/>
                <a:stretch>
                  <a:fillRect l="-7477" r="-8411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2B6172AE-1066-9E91-2912-43A192C55A56}"/>
              </a:ext>
            </a:extLst>
          </p:cNvPr>
          <p:cNvCxnSpPr>
            <a:cxnSpLocks/>
          </p:cNvCxnSpPr>
          <p:nvPr/>
        </p:nvCxnSpPr>
        <p:spPr>
          <a:xfrm>
            <a:off x="4401761" y="3345883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CD343759-2199-8483-E7DA-9E055363D12E}"/>
              </a:ext>
            </a:extLst>
          </p:cNvPr>
          <p:cNvCxnSpPr>
            <a:cxnSpLocks/>
          </p:cNvCxnSpPr>
          <p:nvPr/>
        </p:nvCxnSpPr>
        <p:spPr>
          <a:xfrm>
            <a:off x="9272211" y="3290091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左大括号 117">
            <a:extLst>
              <a:ext uri="{FF2B5EF4-FFF2-40B4-BE49-F238E27FC236}">
                <a16:creationId xmlns:a16="http://schemas.microsoft.com/office/drawing/2014/main" id="{84A2E697-7757-A105-844F-0E3BD5FC0655}"/>
              </a:ext>
            </a:extLst>
          </p:cNvPr>
          <p:cNvSpPr/>
          <p:nvPr/>
        </p:nvSpPr>
        <p:spPr>
          <a:xfrm rot="5400000" flipH="1">
            <a:off x="10856172" y="3528592"/>
            <a:ext cx="215444" cy="1560132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A6BFB0C4-5513-9CF5-33D9-9ABE08CF3B59}"/>
                  </a:ext>
                </a:extLst>
              </p:cNvPr>
              <p:cNvSpPr txBox="1"/>
              <p:nvPr/>
            </p:nvSpPr>
            <p:spPr>
              <a:xfrm>
                <a:off x="10867960" y="4474936"/>
                <a:ext cx="15959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A6BFB0C4-5513-9CF5-33D9-9ABE08CF3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7960" y="4474936"/>
                <a:ext cx="159595" cy="215444"/>
              </a:xfrm>
              <a:prstGeom prst="rect">
                <a:avLst/>
              </a:prstGeom>
              <a:blipFill>
                <a:blip r:embed="rId18"/>
                <a:stretch>
                  <a:fillRect l="-26923" r="-19231"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左大括号 119">
            <a:extLst>
              <a:ext uri="{FF2B5EF4-FFF2-40B4-BE49-F238E27FC236}">
                <a16:creationId xmlns:a16="http://schemas.microsoft.com/office/drawing/2014/main" id="{60D3CACA-220D-792E-11EA-6E137D4C3178}"/>
              </a:ext>
            </a:extLst>
          </p:cNvPr>
          <p:cNvSpPr/>
          <p:nvPr/>
        </p:nvSpPr>
        <p:spPr>
          <a:xfrm flipH="1">
            <a:off x="11813034" y="2501869"/>
            <a:ext cx="147164" cy="1615824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D758DFCE-FD5C-238D-78FC-273A76479702}"/>
                  </a:ext>
                </a:extLst>
              </p:cNvPr>
              <p:cNvSpPr txBox="1"/>
              <p:nvPr/>
            </p:nvSpPr>
            <p:spPr>
              <a:xfrm>
                <a:off x="11960198" y="3211367"/>
                <a:ext cx="1855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D758DFCE-FD5C-238D-78FC-273A76479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0198" y="3211367"/>
                <a:ext cx="185500" cy="215444"/>
              </a:xfrm>
              <a:prstGeom prst="rect">
                <a:avLst/>
              </a:prstGeom>
              <a:blipFill>
                <a:blip r:embed="rId19"/>
                <a:stretch>
                  <a:fillRect l="-20000" r="-16667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B5C0F860-73EA-B61F-26DD-3FB247EA17FC}"/>
              </a:ext>
            </a:extLst>
          </p:cNvPr>
          <p:cNvSpPr/>
          <p:nvPr/>
        </p:nvSpPr>
        <p:spPr>
          <a:xfrm>
            <a:off x="470687" y="2615762"/>
            <a:ext cx="1576636" cy="1481044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1D58CF8B-FB9F-240F-E4C7-B5DDC3B93302}"/>
              </a:ext>
            </a:extLst>
          </p:cNvPr>
          <p:cNvSpPr/>
          <p:nvPr/>
        </p:nvSpPr>
        <p:spPr>
          <a:xfrm>
            <a:off x="470686" y="3170349"/>
            <a:ext cx="1576636" cy="378463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C0E7157-5F4C-B62D-67BE-3D883A8A2FBA}"/>
                  </a:ext>
                </a:extLst>
              </p:cNvPr>
              <p:cNvSpPr txBox="1"/>
              <p:nvPr/>
            </p:nvSpPr>
            <p:spPr>
              <a:xfrm>
                <a:off x="1120005" y="3240252"/>
                <a:ext cx="25250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C0E7157-5F4C-B62D-67BE-3D883A8A2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005" y="3240252"/>
                <a:ext cx="252505" cy="246221"/>
              </a:xfrm>
              <a:prstGeom prst="rect">
                <a:avLst/>
              </a:prstGeom>
              <a:blipFill>
                <a:blip r:embed="rId20"/>
                <a:stretch>
                  <a:fillRect l="-17073" r="-4878" b="-1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98ED71BA-8CD0-8948-9F22-99F463A3A876}"/>
              </a:ext>
            </a:extLst>
          </p:cNvPr>
          <p:cNvSpPr/>
          <p:nvPr/>
        </p:nvSpPr>
        <p:spPr>
          <a:xfrm>
            <a:off x="2346214" y="2615761"/>
            <a:ext cx="1560133" cy="1481045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2A97197C-84C7-F9CF-AA24-7D2CF68F2123}"/>
              </a:ext>
            </a:extLst>
          </p:cNvPr>
          <p:cNvSpPr/>
          <p:nvPr/>
        </p:nvSpPr>
        <p:spPr>
          <a:xfrm>
            <a:off x="2869909" y="2615762"/>
            <a:ext cx="448414" cy="1481044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A12582B-4DFD-DE4B-77E0-132AC6679705}"/>
              </a:ext>
            </a:extLst>
          </p:cNvPr>
          <p:cNvSpPr txBox="1"/>
          <p:nvPr/>
        </p:nvSpPr>
        <p:spPr>
          <a:xfrm>
            <a:off x="1059799" y="2703823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1400" b="1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EF34BD7-4F37-7F3B-1632-3C1BCA4C87A7}"/>
              </a:ext>
            </a:extLst>
          </p:cNvPr>
          <p:cNvSpPr txBox="1"/>
          <p:nvPr/>
        </p:nvSpPr>
        <p:spPr>
          <a:xfrm>
            <a:off x="1034405" y="3666752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1400" b="1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2A9B21A-280D-BC36-322A-77A30CF40B68}"/>
              </a:ext>
            </a:extLst>
          </p:cNvPr>
          <p:cNvSpPr txBox="1"/>
          <p:nvPr/>
        </p:nvSpPr>
        <p:spPr>
          <a:xfrm>
            <a:off x="3303236" y="3236633"/>
            <a:ext cx="492443" cy="30072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65418848-12B4-C9D9-A2A5-7439B165A91B}"/>
                  </a:ext>
                </a:extLst>
              </p:cNvPr>
              <p:cNvSpPr txBox="1"/>
              <p:nvPr/>
            </p:nvSpPr>
            <p:spPr>
              <a:xfrm>
                <a:off x="2099239" y="3201195"/>
                <a:ext cx="19396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65418848-12B4-C9D9-A2A5-7439B165A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9239" y="3201195"/>
                <a:ext cx="193963" cy="307777"/>
              </a:xfrm>
              <a:prstGeom prst="rect">
                <a:avLst/>
              </a:prstGeom>
              <a:blipFill>
                <a:blip r:embed="rId21"/>
                <a:stretch>
                  <a:fillRect l="-12500" r="-15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文本框 35">
            <a:extLst>
              <a:ext uri="{FF2B5EF4-FFF2-40B4-BE49-F238E27FC236}">
                <a16:creationId xmlns:a16="http://schemas.microsoft.com/office/drawing/2014/main" id="{6D381556-158A-04FF-24B3-47FF03BE5C75}"/>
              </a:ext>
            </a:extLst>
          </p:cNvPr>
          <p:cNvSpPr txBox="1"/>
          <p:nvPr/>
        </p:nvSpPr>
        <p:spPr>
          <a:xfrm>
            <a:off x="2348479" y="3241820"/>
            <a:ext cx="492443" cy="30072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2000" b="1" dirty="0"/>
          </a:p>
        </p:txBody>
      </p:sp>
      <p:sp>
        <p:nvSpPr>
          <p:cNvPr id="37" name="左大括号 36">
            <a:extLst>
              <a:ext uri="{FF2B5EF4-FFF2-40B4-BE49-F238E27FC236}">
                <a16:creationId xmlns:a16="http://schemas.microsoft.com/office/drawing/2014/main" id="{48B97BDF-2FA4-9D97-482C-DB4495DFA609}"/>
              </a:ext>
            </a:extLst>
          </p:cNvPr>
          <p:cNvSpPr/>
          <p:nvPr/>
        </p:nvSpPr>
        <p:spPr>
          <a:xfrm rot="5400000" flipH="1">
            <a:off x="3021742" y="3528592"/>
            <a:ext cx="215444" cy="1560132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0C5BB665-565A-EA89-6215-8B8C2C67CA2F}"/>
                  </a:ext>
                </a:extLst>
              </p:cNvPr>
              <p:cNvSpPr txBox="1"/>
              <p:nvPr/>
            </p:nvSpPr>
            <p:spPr>
              <a:xfrm>
                <a:off x="3033530" y="4474936"/>
                <a:ext cx="15959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0C5BB665-565A-EA89-6215-8B8C2C67C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3530" y="4474936"/>
                <a:ext cx="159595" cy="215444"/>
              </a:xfrm>
              <a:prstGeom prst="rect">
                <a:avLst/>
              </a:prstGeom>
              <a:blipFill>
                <a:blip r:embed="rId18"/>
                <a:stretch>
                  <a:fillRect l="-26923" r="-19231"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左大括号 38">
            <a:extLst>
              <a:ext uri="{FF2B5EF4-FFF2-40B4-BE49-F238E27FC236}">
                <a16:creationId xmlns:a16="http://schemas.microsoft.com/office/drawing/2014/main" id="{35FD6481-0D78-6DFD-D863-DC8C703F15EE}"/>
              </a:ext>
            </a:extLst>
          </p:cNvPr>
          <p:cNvSpPr/>
          <p:nvPr/>
        </p:nvSpPr>
        <p:spPr>
          <a:xfrm flipH="1">
            <a:off x="3983900" y="2605361"/>
            <a:ext cx="147164" cy="1481045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05A1466B-D3CE-EE1B-E784-0DEFCDE4B9F9}"/>
                  </a:ext>
                </a:extLst>
              </p:cNvPr>
              <p:cNvSpPr txBox="1"/>
              <p:nvPr/>
            </p:nvSpPr>
            <p:spPr>
              <a:xfrm>
                <a:off x="4172941" y="3248561"/>
                <a:ext cx="1855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05A1466B-D3CE-EE1B-E784-0DEFCDE4B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941" y="3248561"/>
                <a:ext cx="185500" cy="215444"/>
              </a:xfrm>
              <a:prstGeom prst="rect">
                <a:avLst/>
              </a:prstGeom>
              <a:blipFill>
                <a:blip r:embed="rId19"/>
                <a:stretch>
                  <a:fillRect l="-20000" r="-16667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左大括号 43">
            <a:extLst>
              <a:ext uri="{FF2B5EF4-FFF2-40B4-BE49-F238E27FC236}">
                <a16:creationId xmlns:a16="http://schemas.microsoft.com/office/drawing/2014/main" id="{F2E7D62D-772D-B7CF-F2F5-98434E999AE3}"/>
              </a:ext>
            </a:extLst>
          </p:cNvPr>
          <p:cNvSpPr/>
          <p:nvPr/>
        </p:nvSpPr>
        <p:spPr>
          <a:xfrm rot="5400000" flipH="1">
            <a:off x="1151914" y="3528592"/>
            <a:ext cx="215444" cy="1560132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C2324748-AABC-187F-ACA9-8A4B389481A3}"/>
                  </a:ext>
                </a:extLst>
              </p:cNvPr>
              <p:cNvSpPr txBox="1"/>
              <p:nvPr/>
            </p:nvSpPr>
            <p:spPr>
              <a:xfrm>
                <a:off x="1163702" y="4474936"/>
                <a:ext cx="18549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C2324748-AABC-187F-ACA9-8A4B38948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702" y="4474936"/>
                <a:ext cx="185499" cy="215444"/>
              </a:xfrm>
              <a:prstGeom prst="rect">
                <a:avLst/>
              </a:prstGeom>
              <a:blipFill>
                <a:blip r:embed="rId19"/>
                <a:stretch>
                  <a:fillRect l="-20000" r="-16667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左大括号 45">
            <a:extLst>
              <a:ext uri="{FF2B5EF4-FFF2-40B4-BE49-F238E27FC236}">
                <a16:creationId xmlns:a16="http://schemas.microsoft.com/office/drawing/2014/main" id="{DE62E60A-1DFA-C7B2-8BD9-A1F322F7C567}"/>
              </a:ext>
            </a:extLst>
          </p:cNvPr>
          <p:cNvSpPr/>
          <p:nvPr/>
        </p:nvSpPr>
        <p:spPr>
          <a:xfrm>
            <a:off x="222849" y="2615761"/>
            <a:ext cx="202215" cy="1481045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7DC1BA29-613C-65DD-BF2B-D8602072ED30}"/>
                  </a:ext>
                </a:extLst>
              </p:cNvPr>
              <p:cNvSpPr txBox="1"/>
              <p:nvPr/>
            </p:nvSpPr>
            <p:spPr>
              <a:xfrm>
                <a:off x="37349" y="3248561"/>
                <a:ext cx="1855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7DC1BA29-613C-65DD-BF2B-D8602072E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9" y="3248561"/>
                <a:ext cx="185500" cy="215444"/>
              </a:xfrm>
              <a:prstGeom prst="rect">
                <a:avLst/>
              </a:prstGeom>
              <a:blipFill>
                <a:blip r:embed="rId19"/>
                <a:stretch>
                  <a:fillRect l="-19355" r="-12903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A2A9F21B-724D-BDF1-AA70-40AC1F5B8FC8}"/>
                  </a:ext>
                </a:extLst>
              </p:cNvPr>
              <p:cNvSpPr txBox="1"/>
              <p:nvPr/>
            </p:nvSpPr>
            <p:spPr>
              <a:xfrm>
                <a:off x="2986925" y="3220438"/>
                <a:ext cx="223073" cy="266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A2A9F21B-724D-BDF1-AA70-40AC1F5B8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25" y="3220438"/>
                <a:ext cx="223073" cy="266035"/>
              </a:xfrm>
              <a:prstGeom prst="rect">
                <a:avLst/>
              </a:prstGeom>
              <a:blipFill>
                <a:blip r:embed="rId22"/>
                <a:stretch>
                  <a:fillRect l="-18919" r="-10811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7779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EA975E-3DF0-74CA-9708-C9092BC46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F78E410D-A160-6D06-F824-603150D222E4}"/>
              </a:ext>
            </a:extLst>
          </p:cNvPr>
          <p:cNvSpPr/>
          <p:nvPr/>
        </p:nvSpPr>
        <p:spPr>
          <a:xfrm>
            <a:off x="290567" y="1206062"/>
            <a:ext cx="1576636" cy="1481044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765AF9D-7DB9-E882-6AF3-21F9576884F5}"/>
              </a:ext>
            </a:extLst>
          </p:cNvPr>
          <p:cNvSpPr/>
          <p:nvPr/>
        </p:nvSpPr>
        <p:spPr>
          <a:xfrm>
            <a:off x="290566" y="1760649"/>
            <a:ext cx="1576636" cy="378463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06AE5D2-4D2D-F220-EAC9-6989C4C8B555}"/>
                  </a:ext>
                </a:extLst>
              </p:cNvPr>
              <p:cNvSpPr txBox="1"/>
              <p:nvPr/>
            </p:nvSpPr>
            <p:spPr>
              <a:xfrm>
                <a:off x="939885" y="1830552"/>
                <a:ext cx="255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06AE5D2-4D2D-F220-EAC9-6989C4C8B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85" y="1830552"/>
                <a:ext cx="255583" cy="246221"/>
              </a:xfrm>
              <a:prstGeom prst="rect">
                <a:avLst/>
              </a:prstGeom>
              <a:blipFill>
                <a:blip r:embed="rId2"/>
                <a:stretch>
                  <a:fillRect l="-21429" r="-2381" b="-268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: 圆角 8">
            <a:extLst>
              <a:ext uri="{FF2B5EF4-FFF2-40B4-BE49-F238E27FC236}">
                <a16:creationId xmlns:a16="http://schemas.microsoft.com/office/drawing/2014/main" id="{9E01B8ED-9A7E-732D-7800-603CC3011B56}"/>
              </a:ext>
            </a:extLst>
          </p:cNvPr>
          <p:cNvSpPr/>
          <p:nvPr/>
        </p:nvSpPr>
        <p:spPr>
          <a:xfrm>
            <a:off x="2467084" y="1206061"/>
            <a:ext cx="1560133" cy="1481045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0D63DCD-9A28-6488-30BB-0042BB080256}"/>
              </a:ext>
            </a:extLst>
          </p:cNvPr>
          <p:cNvSpPr/>
          <p:nvPr/>
        </p:nvSpPr>
        <p:spPr>
          <a:xfrm>
            <a:off x="2990779" y="1206062"/>
            <a:ext cx="448414" cy="1481044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D2DF5F4-6A8E-0CF9-3470-A3070DB749B6}"/>
                  </a:ext>
                </a:extLst>
              </p:cNvPr>
              <p:cNvSpPr txBox="1"/>
              <p:nvPr/>
            </p:nvSpPr>
            <p:spPr>
              <a:xfrm>
                <a:off x="3079263" y="1869642"/>
                <a:ext cx="313932" cy="2875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D2DF5F4-6A8E-0CF9-3470-A3070DB74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263" y="1869642"/>
                <a:ext cx="313932" cy="287579"/>
              </a:xfrm>
              <a:prstGeom prst="rect">
                <a:avLst/>
              </a:prstGeom>
              <a:blipFill>
                <a:blip r:embed="rId3"/>
                <a:stretch>
                  <a:fillRect l="-11538" r="-1923" b="-255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09F7E989-5A2B-028A-7DD5-F511294EACFA}"/>
              </a:ext>
            </a:extLst>
          </p:cNvPr>
          <p:cNvSpPr txBox="1"/>
          <p:nvPr/>
        </p:nvSpPr>
        <p:spPr>
          <a:xfrm>
            <a:off x="879679" y="1294123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1400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E2AA960-0C7C-303F-FF7E-34D275EFD321}"/>
              </a:ext>
            </a:extLst>
          </p:cNvPr>
          <p:cNvSpPr txBox="1"/>
          <p:nvPr/>
        </p:nvSpPr>
        <p:spPr>
          <a:xfrm>
            <a:off x="854285" y="2257052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1400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7520BE0-51CF-1390-C1D6-18BB2BEACD55}"/>
              </a:ext>
            </a:extLst>
          </p:cNvPr>
          <p:cNvSpPr txBox="1"/>
          <p:nvPr/>
        </p:nvSpPr>
        <p:spPr>
          <a:xfrm>
            <a:off x="3424106" y="1826933"/>
            <a:ext cx="492443" cy="30072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2000" b="1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5A4DFE92-C924-FC5B-6A61-81AC903EC741}"/>
              </a:ext>
            </a:extLst>
          </p:cNvPr>
          <p:cNvSpPr/>
          <p:nvPr/>
        </p:nvSpPr>
        <p:spPr>
          <a:xfrm>
            <a:off x="5387267" y="907829"/>
            <a:ext cx="3405704" cy="757069"/>
          </a:xfrm>
          <a:prstGeom prst="roundRect">
            <a:avLst>
              <a:gd name="adj" fmla="val 0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D99CF63-86BB-A388-0001-E341BF247E57}"/>
              </a:ext>
            </a:extLst>
          </p:cNvPr>
          <p:cNvSpPr/>
          <p:nvPr/>
        </p:nvSpPr>
        <p:spPr>
          <a:xfrm>
            <a:off x="5525108" y="1181557"/>
            <a:ext cx="728138" cy="23859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A710B6C-2F74-45E1-E237-DD5F0EA6CCD8}"/>
              </a:ext>
            </a:extLst>
          </p:cNvPr>
          <p:cNvSpPr/>
          <p:nvPr/>
        </p:nvSpPr>
        <p:spPr>
          <a:xfrm>
            <a:off x="6683375" y="991860"/>
            <a:ext cx="283839" cy="58891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5ECC1EC-5EF0-E466-86A6-56DBFC860E10}"/>
              </a:ext>
            </a:extLst>
          </p:cNvPr>
          <p:cNvSpPr/>
          <p:nvPr/>
        </p:nvSpPr>
        <p:spPr>
          <a:xfrm>
            <a:off x="7507911" y="1150717"/>
            <a:ext cx="1084433" cy="295275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6C10012-3E05-26FA-B10A-0D1D39660E80}"/>
                  </a:ext>
                </a:extLst>
              </p:cNvPr>
              <p:cNvSpPr txBox="1"/>
              <p:nvPr/>
            </p:nvSpPr>
            <p:spPr>
              <a:xfrm>
                <a:off x="8934583" y="1232235"/>
                <a:ext cx="4205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SM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6C10012-3E05-26FA-B10A-0D1D39660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583" y="1232235"/>
                <a:ext cx="420500" cy="246221"/>
              </a:xfrm>
              <a:prstGeom prst="rect">
                <a:avLst/>
              </a:prstGeom>
              <a:blipFill>
                <a:blip r:embed="rId4"/>
                <a:stretch>
                  <a:fillRect l="-10145" r="-1449" b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E8293E5-C0A6-44D5-F6F0-93C9F93F10BE}"/>
                  </a:ext>
                </a:extLst>
              </p:cNvPr>
              <p:cNvSpPr txBox="1"/>
              <p:nvPr/>
            </p:nvSpPr>
            <p:spPr>
              <a:xfrm>
                <a:off x="8934583" y="2282877"/>
                <a:ext cx="42210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SM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E8293E5-C0A6-44D5-F6F0-93C9F93F1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583" y="2282877"/>
                <a:ext cx="422103" cy="246221"/>
              </a:xfrm>
              <a:prstGeom prst="rect">
                <a:avLst/>
              </a:prstGeom>
              <a:blipFill>
                <a:blip r:embed="rId5"/>
                <a:stretch>
                  <a:fillRect l="-10145" r="-2899" b="-14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27E79A1B-65CF-C0C1-42DB-7952D8F23530}"/>
                  </a:ext>
                </a:extLst>
              </p:cNvPr>
              <p:cNvSpPr txBox="1"/>
              <p:nvPr/>
            </p:nvSpPr>
            <p:spPr>
              <a:xfrm>
                <a:off x="5795188" y="1203045"/>
                <a:ext cx="21313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27E79A1B-65CF-C0C1-42DB-7952D8F23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188" y="1203045"/>
                <a:ext cx="213135" cy="184666"/>
              </a:xfrm>
              <a:prstGeom prst="rect">
                <a:avLst/>
              </a:prstGeom>
              <a:blipFill>
                <a:blip r:embed="rId6"/>
                <a:stretch>
                  <a:fillRect l="-20000" r="-2857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E427D18-C8EF-B252-331C-46BBCD46DE7E}"/>
                  </a:ext>
                </a:extLst>
              </p:cNvPr>
              <p:cNvSpPr txBox="1"/>
              <p:nvPr/>
            </p:nvSpPr>
            <p:spPr>
              <a:xfrm>
                <a:off x="6723618" y="1199235"/>
                <a:ext cx="235898" cy="1885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E427D18-C8EF-B252-331C-46BBCD46D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618" y="1199235"/>
                <a:ext cx="235898" cy="188513"/>
              </a:xfrm>
              <a:prstGeom prst="rect">
                <a:avLst/>
              </a:prstGeom>
              <a:blipFill>
                <a:blip r:embed="rId7"/>
                <a:stretch>
                  <a:fillRect l="-15385" t="-3226" b="-16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299AEA9D-9644-C481-9EE3-FA8544210414}"/>
                  </a:ext>
                </a:extLst>
              </p:cNvPr>
              <p:cNvSpPr txBox="1"/>
              <p:nvPr/>
            </p:nvSpPr>
            <p:spPr>
              <a:xfrm>
                <a:off x="7575591" y="1199235"/>
                <a:ext cx="985719" cy="1996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299AEA9D-9644-C481-9EE3-FA8544210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591" y="1199235"/>
                <a:ext cx="985719" cy="199606"/>
              </a:xfrm>
              <a:prstGeom prst="rect">
                <a:avLst/>
              </a:prstGeom>
              <a:blipFill>
                <a:blip r:embed="rId8"/>
                <a:stretch>
                  <a:fillRect l="-3106" r="-621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CA15FF3-9B6C-B8CD-D330-5CF15E6FA568}"/>
                  </a:ext>
                </a:extLst>
              </p:cNvPr>
              <p:cNvSpPr txBox="1"/>
              <p:nvPr/>
            </p:nvSpPr>
            <p:spPr>
              <a:xfrm>
                <a:off x="6350870" y="1121286"/>
                <a:ext cx="174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CA15FF3-9B6C-B8CD-D330-5CF15E6FA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870" y="1121286"/>
                <a:ext cx="174728" cy="276999"/>
              </a:xfrm>
              <a:prstGeom prst="rect">
                <a:avLst/>
              </a:prstGeom>
              <a:blipFill>
                <a:blip r:embed="rId9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4956D1DA-14B0-0197-9FB4-374DB91ED337}"/>
                  </a:ext>
                </a:extLst>
              </p:cNvPr>
              <p:cNvSpPr txBox="1"/>
              <p:nvPr/>
            </p:nvSpPr>
            <p:spPr>
              <a:xfrm>
                <a:off x="7070347" y="1172837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4956D1DA-14B0-0197-9FB4-374DB91ED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347" y="1172837"/>
                <a:ext cx="235642" cy="276999"/>
              </a:xfrm>
              <a:prstGeom prst="rect">
                <a:avLst/>
              </a:prstGeom>
              <a:blipFill>
                <a:blip r:embed="rId10"/>
                <a:stretch>
                  <a:fillRect l="-10526" r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5FBC627E-132D-CE59-A455-E27C162C6D1C}"/>
              </a:ext>
            </a:extLst>
          </p:cNvPr>
          <p:cNvSpPr/>
          <p:nvPr/>
        </p:nvSpPr>
        <p:spPr>
          <a:xfrm>
            <a:off x="5387267" y="2052264"/>
            <a:ext cx="3405704" cy="757069"/>
          </a:xfrm>
          <a:prstGeom prst="roundRect">
            <a:avLst>
              <a:gd name="adj" fmla="val 0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53EC614A-29FD-789B-B4F9-0491CC92FF15}"/>
              </a:ext>
            </a:extLst>
          </p:cNvPr>
          <p:cNvSpPr/>
          <p:nvPr/>
        </p:nvSpPr>
        <p:spPr>
          <a:xfrm>
            <a:off x="5525108" y="2325992"/>
            <a:ext cx="728138" cy="23859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C828F6C7-039F-E36A-ADB0-ABA80D7F9F52}"/>
              </a:ext>
            </a:extLst>
          </p:cNvPr>
          <p:cNvSpPr/>
          <p:nvPr/>
        </p:nvSpPr>
        <p:spPr>
          <a:xfrm>
            <a:off x="6683375" y="2136295"/>
            <a:ext cx="283839" cy="58891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5E7BB045-9234-00E2-E076-BE87AA181540}"/>
              </a:ext>
            </a:extLst>
          </p:cNvPr>
          <p:cNvSpPr/>
          <p:nvPr/>
        </p:nvSpPr>
        <p:spPr>
          <a:xfrm>
            <a:off x="7507911" y="2295152"/>
            <a:ext cx="1084433" cy="295275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8A2D79C3-3A9E-5961-1EFC-494D8903961B}"/>
                  </a:ext>
                </a:extLst>
              </p:cNvPr>
              <p:cNvSpPr txBox="1"/>
              <p:nvPr/>
            </p:nvSpPr>
            <p:spPr>
              <a:xfrm>
                <a:off x="5795188" y="2347480"/>
                <a:ext cx="19133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8A2D79C3-3A9E-5961-1EFC-494D89039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188" y="2347480"/>
                <a:ext cx="191334" cy="184666"/>
              </a:xfrm>
              <a:prstGeom prst="rect">
                <a:avLst/>
              </a:prstGeom>
              <a:blipFill>
                <a:blip r:embed="rId11"/>
                <a:stretch>
                  <a:fillRect l="-25806" r="-3226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16D490FD-ABE1-8044-EE13-28EAC541E49E}"/>
                  </a:ext>
                </a:extLst>
              </p:cNvPr>
              <p:cNvSpPr txBox="1"/>
              <p:nvPr/>
            </p:nvSpPr>
            <p:spPr>
              <a:xfrm>
                <a:off x="6723618" y="2343670"/>
                <a:ext cx="235898" cy="2157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16D490FD-ABE1-8044-EE13-28EAC541E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618" y="2343670"/>
                <a:ext cx="235898" cy="215765"/>
              </a:xfrm>
              <a:prstGeom prst="rect">
                <a:avLst/>
              </a:prstGeom>
              <a:blipFill>
                <a:blip r:embed="rId12"/>
                <a:stretch>
                  <a:fillRect l="-15385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E19BEC9D-807E-B6CD-7EC9-801FDCA7F9C4}"/>
                  </a:ext>
                </a:extLst>
              </p:cNvPr>
              <p:cNvSpPr txBox="1"/>
              <p:nvPr/>
            </p:nvSpPr>
            <p:spPr>
              <a:xfrm>
                <a:off x="7575591" y="2343670"/>
                <a:ext cx="943014" cy="2144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E19BEC9D-807E-B6CD-7EC9-801FDCA7F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591" y="2343670"/>
                <a:ext cx="943014" cy="214482"/>
              </a:xfrm>
              <a:prstGeom prst="rect">
                <a:avLst/>
              </a:prstGeom>
              <a:blipFill>
                <a:blip r:embed="rId13"/>
                <a:stretch>
                  <a:fillRect l="-2597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75C9634-FF3C-7ED7-AE1E-2570735479C8}"/>
                  </a:ext>
                </a:extLst>
              </p:cNvPr>
              <p:cNvSpPr txBox="1"/>
              <p:nvPr/>
            </p:nvSpPr>
            <p:spPr>
              <a:xfrm>
                <a:off x="6350870" y="2265721"/>
                <a:ext cx="174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75C9634-FF3C-7ED7-AE1E-257073547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870" y="2265721"/>
                <a:ext cx="174728" cy="276999"/>
              </a:xfrm>
              <a:prstGeom prst="rect">
                <a:avLst/>
              </a:prstGeom>
              <a:blipFill>
                <a:blip r:embed="rId14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755FAF5E-52EB-5133-48BC-5E02CE1DAAE9}"/>
                  </a:ext>
                </a:extLst>
              </p:cNvPr>
              <p:cNvSpPr txBox="1"/>
              <p:nvPr/>
            </p:nvSpPr>
            <p:spPr>
              <a:xfrm>
                <a:off x="7088412" y="2260621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755FAF5E-52EB-5133-48BC-5E02CE1DA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412" y="2260621"/>
                <a:ext cx="235642" cy="276999"/>
              </a:xfrm>
              <a:prstGeom prst="rect">
                <a:avLst/>
              </a:prstGeom>
              <a:blipFill>
                <a:blip r:embed="rId15"/>
                <a:stretch>
                  <a:fillRect l="-10526" r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本框 58">
            <a:extLst>
              <a:ext uri="{FF2B5EF4-FFF2-40B4-BE49-F238E27FC236}">
                <a16:creationId xmlns:a16="http://schemas.microsoft.com/office/drawing/2014/main" id="{CF5B810C-B06B-5FB0-A5E7-C346574AD1AD}"/>
              </a:ext>
            </a:extLst>
          </p:cNvPr>
          <p:cNvSpPr txBox="1"/>
          <p:nvPr/>
        </p:nvSpPr>
        <p:spPr>
          <a:xfrm>
            <a:off x="6749847" y="1649559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b="1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AA515C3-217E-730D-A073-38435B84B4AD}"/>
              </a:ext>
            </a:extLst>
          </p:cNvPr>
          <p:cNvSpPr txBox="1"/>
          <p:nvPr/>
        </p:nvSpPr>
        <p:spPr>
          <a:xfrm>
            <a:off x="6749847" y="2834404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C6ABA6A5-BC20-2071-F725-FDA289F8F241}"/>
                  </a:ext>
                </a:extLst>
              </p:cNvPr>
              <p:cNvSpPr txBox="1"/>
              <p:nvPr/>
            </p:nvSpPr>
            <p:spPr>
              <a:xfrm>
                <a:off x="2051910" y="1751518"/>
                <a:ext cx="2340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C6ABA6A5-BC20-2071-F725-FDA289F8F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910" y="1751518"/>
                <a:ext cx="234038" cy="369332"/>
              </a:xfrm>
              <a:prstGeom prst="rect">
                <a:avLst/>
              </a:prstGeom>
              <a:blipFill>
                <a:blip r:embed="rId16"/>
                <a:stretch>
                  <a:fillRect l="-13158" r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文本框 61">
            <a:extLst>
              <a:ext uri="{FF2B5EF4-FFF2-40B4-BE49-F238E27FC236}">
                <a16:creationId xmlns:a16="http://schemas.microsoft.com/office/drawing/2014/main" id="{808488DD-55F8-54BA-2F1D-1B3E6B123E84}"/>
              </a:ext>
            </a:extLst>
          </p:cNvPr>
          <p:cNvSpPr txBox="1"/>
          <p:nvPr/>
        </p:nvSpPr>
        <p:spPr>
          <a:xfrm>
            <a:off x="2469349" y="1832120"/>
            <a:ext cx="492443" cy="30072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2000" b="1" dirty="0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41C5DFC2-34BA-8C1B-FD9E-F3FD54FA3631}"/>
              </a:ext>
            </a:extLst>
          </p:cNvPr>
          <p:cNvSpPr/>
          <p:nvPr/>
        </p:nvSpPr>
        <p:spPr>
          <a:xfrm>
            <a:off x="1247341" y="3844063"/>
            <a:ext cx="1623848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ACE02188-2BCE-7698-F083-5AA6DF1A7C55}"/>
                  </a:ext>
                </a:extLst>
              </p:cNvPr>
              <p:cNvSpPr txBox="1"/>
              <p:nvPr/>
            </p:nvSpPr>
            <p:spPr>
              <a:xfrm>
                <a:off x="1624988" y="4492541"/>
                <a:ext cx="105189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𝑄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ACE02188-2BCE-7698-F083-5AA6DF1A7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988" y="4492541"/>
                <a:ext cx="1051890" cy="307777"/>
              </a:xfrm>
              <a:prstGeom prst="rect">
                <a:avLst/>
              </a:prstGeom>
              <a:blipFill>
                <a:blip r:embed="rId17"/>
                <a:stretch>
                  <a:fillRect l="-5233" b="-2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FC13D9D5-E299-79B9-778D-98ED6C2BEA58}"/>
                  </a:ext>
                </a:extLst>
              </p:cNvPr>
              <p:cNvSpPr txBox="1"/>
              <p:nvPr/>
            </p:nvSpPr>
            <p:spPr>
              <a:xfrm>
                <a:off x="1857727" y="373647"/>
                <a:ext cx="61234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HBM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FC13D9D5-E299-79B9-778D-98ED6C2BE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727" y="373647"/>
                <a:ext cx="612347" cy="307777"/>
              </a:xfrm>
              <a:prstGeom prst="rect">
                <a:avLst/>
              </a:prstGeom>
              <a:blipFill>
                <a:blip r:embed="rId18"/>
                <a:stretch>
                  <a:fillRect l="-9000" r="-9000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072EB01-23F2-6277-BF29-88AF635E9DAA}"/>
                  </a:ext>
                </a:extLst>
              </p:cNvPr>
              <p:cNvSpPr txBox="1"/>
              <p:nvPr/>
            </p:nvSpPr>
            <p:spPr>
              <a:xfrm>
                <a:off x="6723618" y="373647"/>
                <a:ext cx="72455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SRAM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072EB01-23F2-6277-BF29-88AF635E9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618" y="373647"/>
                <a:ext cx="724557" cy="307777"/>
              </a:xfrm>
              <a:prstGeom prst="rect">
                <a:avLst/>
              </a:prstGeom>
              <a:blipFill>
                <a:blip r:embed="rId19"/>
                <a:stretch>
                  <a:fillRect l="-7563" r="-6723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D56B4903-0166-9BB8-2EF5-F8E7C844CB77}"/>
                  </a:ext>
                </a:extLst>
              </p:cNvPr>
              <p:cNvSpPr txBox="1"/>
              <p:nvPr/>
            </p:nvSpPr>
            <p:spPr>
              <a:xfrm>
                <a:off x="1719507" y="3296069"/>
                <a:ext cx="61234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HBM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D56B4903-0166-9BB8-2EF5-F8E7C844C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507" y="3296069"/>
                <a:ext cx="612347" cy="307777"/>
              </a:xfrm>
              <a:prstGeom prst="rect">
                <a:avLst/>
              </a:prstGeom>
              <a:blipFill>
                <a:blip r:embed="rId20"/>
                <a:stretch>
                  <a:fillRect l="-7921" r="-8911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026B6A41-8529-78E9-F125-27416B5B2ED5}"/>
              </a:ext>
            </a:extLst>
          </p:cNvPr>
          <p:cNvCxnSpPr>
            <a:cxnSpLocks/>
          </p:cNvCxnSpPr>
          <p:nvPr/>
        </p:nvCxnSpPr>
        <p:spPr>
          <a:xfrm>
            <a:off x="4363661" y="1899922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517392CE-5B9D-8CA4-E4B2-D4D1FAE0C04B}"/>
              </a:ext>
            </a:extLst>
          </p:cNvPr>
          <p:cNvCxnSpPr>
            <a:cxnSpLocks/>
          </p:cNvCxnSpPr>
          <p:nvPr/>
        </p:nvCxnSpPr>
        <p:spPr>
          <a:xfrm>
            <a:off x="9602411" y="1880391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667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15307-8504-F25C-399A-DD5BB3B76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C78B45F3-4029-A71A-6B7F-65F138197644}"/>
              </a:ext>
            </a:extLst>
          </p:cNvPr>
          <p:cNvSpPr/>
          <p:nvPr/>
        </p:nvSpPr>
        <p:spPr>
          <a:xfrm>
            <a:off x="1702868" y="2557957"/>
            <a:ext cx="1623848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91FCFD5-FBBD-A5E0-08A9-44D09CC4967B}"/>
                  </a:ext>
                </a:extLst>
              </p:cNvPr>
              <p:cNvSpPr txBox="1"/>
              <p:nvPr/>
            </p:nvSpPr>
            <p:spPr>
              <a:xfrm>
                <a:off x="4178054" y="3140362"/>
                <a:ext cx="11349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softmax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91FCFD5-FBBD-A5E0-08A9-44D09CC49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054" y="3140362"/>
                <a:ext cx="1134926" cy="369332"/>
              </a:xfrm>
              <a:prstGeom prst="rect">
                <a:avLst/>
              </a:prstGeom>
              <a:blipFill>
                <a:blip r:embed="rId2"/>
                <a:stretch>
                  <a:fillRect l="-5348" r="-4813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双大括号 41">
            <a:extLst>
              <a:ext uri="{FF2B5EF4-FFF2-40B4-BE49-F238E27FC236}">
                <a16:creationId xmlns:a16="http://schemas.microsoft.com/office/drawing/2014/main" id="{C1CAE2A8-9106-8C35-2F2E-63C4DD614268}"/>
              </a:ext>
            </a:extLst>
          </p:cNvPr>
          <p:cNvSpPr/>
          <p:nvPr/>
        </p:nvSpPr>
        <p:spPr>
          <a:xfrm>
            <a:off x="5391808" y="2427890"/>
            <a:ext cx="2722178" cy="1876096"/>
          </a:xfrm>
          <a:prstGeom prst="brace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E3EE0B49-3446-B1F9-AE9B-B768381A9B27}"/>
              </a:ext>
            </a:extLst>
          </p:cNvPr>
          <p:cNvSpPr/>
          <p:nvPr/>
        </p:nvSpPr>
        <p:spPr>
          <a:xfrm>
            <a:off x="5754414" y="2557957"/>
            <a:ext cx="1918138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B9330A89-69CE-A01C-DD90-05054AFAFCC4}"/>
              </a:ext>
            </a:extLst>
          </p:cNvPr>
          <p:cNvSpPr/>
          <p:nvPr/>
        </p:nvSpPr>
        <p:spPr>
          <a:xfrm>
            <a:off x="8755117" y="2557957"/>
            <a:ext cx="1918138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0DBE34F-F895-285E-00AA-F7C4FF103B1C}"/>
                  </a:ext>
                </a:extLst>
              </p:cNvPr>
              <p:cNvSpPr txBox="1"/>
              <p:nvPr/>
            </p:nvSpPr>
            <p:spPr>
              <a:xfrm>
                <a:off x="2013950" y="3196403"/>
                <a:ext cx="1127808" cy="313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0DBE34F-F895-285E-00AA-F7C4FF103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950" y="3196403"/>
                <a:ext cx="1127808" cy="313291"/>
              </a:xfrm>
              <a:prstGeom prst="rect">
                <a:avLst/>
              </a:prstGeom>
              <a:blipFill>
                <a:blip r:embed="rId3"/>
                <a:stretch>
                  <a:fillRect l="-3784" r="-541" b="-5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1F094E6B-B658-86D6-6549-6A4DBC5D41B8}"/>
                  </a:ext>
                </a:extLst>
              </p:cNvPr>
              <p:cNvSpPr txBox="1"/>
              <p:nvPr/>
            </p:nvSpPr>
            <p:spPr>
              <a:xfrm>
                <a:off x="5851324" y="3062040"/>
                <a:ext cx="1724318" cy="6077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1F094E6B-B658-86D6-6549-6A4DBC5D4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1324" y="3062040"/>
                <a:ext cx="1724318" cy="6077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BA7FC68A-6B70-9232-84BC-2365FD89C1A8}"/>
                  </a:ext>
                </a:extLst>
              </p:cNvPr>
              <p:cNvSpPr txBox="1"/>
              <p:nvPr/>
            </p:nvSpPr>
            <p:spPr>
              <a:xfrm>
                <a:off x="9192323" y="3196403"/>
                <a:ext cx="1116844" cy="313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BA7FC68A-6B70-9232-84BC-2365FD89C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323" y="3196403"/>
                <a:ext cx="1116844" cy="313291"/>
              </a:xfrm>
              <a:prstGeom prst="rect">
                <a:avLst/>
              </a:prstGeom>
              <a:blipFill>
                <a:blip r:embed="rId5"/>
                <a:stretch>
                  <a:fillRect l="-4372" b="-5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6B6849B-1EBE-B7E0-9A26-0096221EF325}"/>
                  </a:ext>
                </a:extLst>
              </p:cNvPr>
              <p:cNvSpPr txBox="1"/>
              <p:nvPr/>
            </p:nvSpPr>
            <p:spPr>
              <a:xfrm>
                <a:off x="3637798" y="3092810"/>
                <a:ext cx="41838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6B6849B-1EBE-B7E0-9A26-0096221EF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798" y="3092810"/>
                <a:ext cx="418383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49CDFB28-910A-70B2-926C-C08E71932793}"/>
                  </a:ext>
                </a:extLst>
              </p:cNvPr>
              <p:cNvSpPr txBox="1"/>
              <p:nvPr/>
            </p:nvSpPr>
            <p:spPr>
              <a:xfrm>
                <a:off x="8279060" y="3092809"/>
                <a:ext cx="31098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49CDFB28-910A-70B2-926C-C08E71932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060" y="3092809"/>
                <a:ext cx="310983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8500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</TotalTime>
  <Words>438</Words>
  <Application>Microsoft Office PowerPoint</Application>
  <PresentationFormat>宽屏</PresentationFormat>
  <Paragraphs>341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等线 Light</vt:lpstr>
      <vt:lpstr>微软雅黑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安埠 黄</dc:creator>
  <cp:lastModifiedBy>安埠 黄</cp:lastModifiedBy>
  <cp:revision>24</cp:revision>
  <dcterms:created xsi:type="dcterms:W3CDTF">2025-09-18T09:23:20Z</dcterms:created>
  <dcterms:modified xsi:type="dcterms:W3CDTF">2025-09-27T04:18:15Z</dcterms:modified>
</cp:coreProperties>
</file>