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1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2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0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68.png"/><Relationship Id="rId3" Type="http://schemas.openxmlformats.org/officeDocument/2006/relationships/image" Target="../media/image28.png"/><Relationship Id="rId21" Type="http://schemas.openxmlformats.org/officeDocument/2006/relationships/image" Target="../media/image7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67.png"/><Relationship Id="rId2" Type="http://schemas.openxmlformats.org/officeDocument/2006/relationships/image" Target="../media/image27.png"/><Relationship Id="rId16" Type="http://schemas.openxmlformats.org/officeDocument/2006/relationships/image" Target="../media/image4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41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78.png"/><Relationship Id="rId19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491552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559" r="-169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432444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blipFill>
                <a:blip r:embed="rId8"/>
                <a:stretch>
                  <a:fillRect l="-1363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104648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blipFill>
                <a:blip r:embed="rId9"/>
                <a:stretch>
                  <a:fillRect l="-16981" r="-7547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A0C0996-37C3-79D3-12E8-F1C2A664B795}"/>
              </a:ext>
            </a:extLst>
          </p:cNvPr>
          <p:cNvSpPr/>
          <p:nvPr/>
        </p:nvSpPr>
        <p:spPr>
          <a:xfrm rot="5400000" flipH="1">
            <a:off x="3707718" y="55500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/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blipFill>
                <a:blip r:embed="rId21"/>
                <a:stretch>
                  <a:fillRect l="-13953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8F5A-7A0C-FE07-FD2A-352E567B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/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l="-15278" r="-277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/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blipFill>
                <a:blip r:embed="rId3"/>
                <a:stretch>
                  <a:fillRect l="-16176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459A09-4A7C-B3E3-9199-5F2B26DF13F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849408" y="1305120"/>
            <a:ext cx="1016672" cy="148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E0D37B-5A8B-0199-E276-4E4252F73CC7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2355270" y="1305119"/>
            <a:ext cx="14437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/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/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blipFill>
                <a:blip r:embed="rId5"/>
                <a:stretch>
                  <a:fillRect l="-4386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/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 l="-16923" r="-461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/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blipFill>
                <a:blip r:embed="rId7"/>
                <a:stretch>
                  <a:fillRect l="-15278" r="-8333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/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blipFill>
                <a:blip r:embed="rId8"/>
                <a:stretch>
                  <a:fillRect l="-15068" r="-274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/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blipFill>
                <a:blip r:embed="rId9"/>
                <a:stretch>
                  <a:fillRect l="-3953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/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blipFill>
                <a:blip r:embed="rId10"/>
                <a:stretch>
                  <a:fillRect l="-392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/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blipFill>
                <a:blip r:embed="rId11"/>
                <a:stretch>
                  <a:fillRect l="-15493" r="-14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3FA6308-97D7-504E-14B5-F71A5395CB65}"/>
              </a:ext>
            </a:extLst>
          </p:cNvPr>
          <p:cNvSpPr/>
          <p:nvPr/>
        </p:nvSpPr>
        <p:spPr>
          <a:xfrm>
            <a:off x="411211" y="2555384"/>
            <a:ext cx="438197" cy="46620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FF2B1C9-ED97-1CD2-F18D-537AC898DBBE}"/>
              </a:ext>
            </a:extLst>
          </p:cNvPr>
          <p:cNvSpPr/>
          <p:nvPr/>
        </p:nvSpPr>
        <p:spPr>
          <a:xfrm>
            <a:off x="3400681" y="3984593"/>
            <a:ext cx="668756" cy="500690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FDF578-28F4-10EB-B36D-DF0861FF422B}"/>
              </a:ext>
            </a:extLst>
          </p:cNvPr>
          <p:cNvSpPr/>
          <p:nvPr/>
        </p:nvSpPr>
        <p:spPr>
          <a:xfrm>
            <a:off x="7111809" y="179569"/>
            <a:ext cx="753201" cy="52731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0522361-8748-6895-A7EB-7C932D714A69}"/>
              </a:ext>
            </a:extLst>
          </p:cNvPr>
          <p:cNvSpPr/>
          <p:nvPr/>
        </p:nvSpPr>
        <p:spPr>
          <a:xfrm>
            <a:off x="7157041" y="1956702"/>
            <a:ext cx="756789" cy="52374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8A5B4DC-8F9A-CBD1-60D6-970F182F53AB}"/>
              </a:ext>
            </a:extLst>
          </p:cNvPr>
          <p:cNvSpPr/>
          <p:nvPr/>
        </p:nvSpPr>
        <p:spPr>
          <a:xfrm>
            <a:off x="11090483" y="2339048"/>
            <a:ext cx="629803" cy="55655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A42EEAA-7F74-2F88-B3B7-9938B5D44862}"/>
              </a:ext>
            </a:extLst>
          </p:cNvPr>
          <p:cNvSpPr/>
          <p:nvPr/>
        </p:nvSpPr>
        <p:spPr>
          <a:xfrm>
            <a:off x="1866081" y="3965051"/>
            <a:ext cx="493676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7916779-9468-EEB3-BC1F-754DF6F08D4D}"/>
              </a:ext>
            </a:extLst>
          </p:cNvPr>
          <p:cNvSpPr/>
          <p:nvPr/>
        </p:nvSpPr>
        <p:spPr>
          <a:xfrm>
            <a:off x="1866080" y="1064025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2B3F09A-0EBA-0530-827C-48F667D30148}"/>
              </a:ext>
            </a:extLst>
          </p:cNvPr>
          <p:cNvSpPr/>
          <p:nvPr/>
        </p:nvSpPr>
        <p:spPr>
          <a:xfrm>
            <a:off x="3799032" y="1064024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561E1CD-C833-DF3E-1A91-543D5CC476A0}"/>
              </a:ext>
            </a:extLst>
          </p:cNvPr>
          <p:cNvSpPr/>
          <p:nvPr/>
        </p:nvSpPr>
        <p:spPr>
          <a:xfrm>
            <a:off x="5511533" y="1934930"/>
            <a:ext cx="650391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074020-3FF8-0743-2FB7-BE9E806A7C97}"/>
              </a:ext>
            </a:extLst>
          </p:cNvPr>
          <p:cNvSpPr/>
          <p:nvPr/>
        </p:nvSpPr>
        <p:spPr>
          <a:xfrm>
            <a:off x="5511533" y="179569"/>
            <a:ext cx="65039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471702-F10D-0724-370B-6271A3C538C0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849408" y="2788486"/>
            <a:ext cx="1016673" cy="1426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55FA5B5-D85D-3A37-68B6-7D7F6CE1B2A1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>
            <a:off x="2359757" y="4215396"/>
            <a:ext cx="952933" cy="19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AB05111-959F-270F-19D6-0C9E68C267A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288222" y="443229"/>
            <a:ext cx="1223311" cy="86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FF64793-EEE2-920E-D5D9-8E3444185FB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288222" y="1305119"/>
            <a:ext cx="1223311" cy="891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4F744DF-98EB-C4D5-39D4-8F1ED0A2D671}"/>
              </a:ext>
            </a:extLst>
          </p:cNvPr>
          <p:cNvCxnSpPr>
            <a:cxnSpLocks/>
            <a:stCxn id="53" idx="3"/>
            <a:endCxn id="87" idx="1"/>
          </p:cNvCxnSpPr>
          <p:nvPr/>
        </p:nvCxnSpPr>
        <p:spPr>
          <a:xfrm>
            <a:off x="6161924" y="2196805"/>
            <a:ext cx="924552" cy="1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51E39A-ACF0-F60C-5CEC-6A97D990F79F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6161923" y="433868"/>
            <a:ext cx="832626" cy="9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D90157F-5979-13DD-135B-5E3452228181}"/>
              </a:ext>
            </a:extLst>
          </p:cNvPr>
          <p:cNvSpPr/>
          <p:nvPr/>
        </p:nvSpPr>
        <p:spPr>
          <a:xfrm>
            <a:off x="8039179" y="179569"/>
            <a:ext cx="72795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3C22D5A-0603-BA3E-25C0-9A35F61BAC42}"/>
              </a:ext>
            </a:extLst>
          </p:cNvPr>
          <p:cNvSpPr/>
          <p:nvPr/>
        </p:nvSpPr>
        <p:spPr>
          <a:xfrm>
            <a:off x="8073195" y="1956700"/>
            <a:ext cx="653489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4A213C0-9A7F-E51D-A872-C4BEAA9C8DA7}"/>
              </a:ext>
            </a:extLst>
          </p:cNvPr>
          <p:cNvSpPr/>
          <p:nvPr/>
        </p:nvSpPr>
        <p:spPr>
          <a:xfrm>
            <a:off x="4173767" y="3984591"/>
            <a:ext cx="595429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E353397-A6D7-9DB3-394C-6D0DBFC69B93}"/>
              </a:ext>
            </a:extLst>
          </p:cNvPr>
          <p:cNvSpPr/>
          <p:nvPr/>
        </p:nvSpPr>
        <p:spPr>
          <a:xfrm>
            <a:off x="3312690" y="3940551"/>
            <a:ext cx="1566865" cy="589466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C944D82-765C-03A9-6126-4BDC69E1E532}"/>
              </a:ext>
            </a:extLst>
          </p:cNvPr>
          <p:cNvSpPr/>
          <p:nvPr/>
        </p:nvSpPr>
        <p:spPr>
          <a:xfrm>
            <a:off x="6994549" y="116111"/>
            <a:ext cx="1822890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AE458E1-FC2F-3562-AD79-71CEEC7DB152}"/>
              </a:ext>
            </a:extLst>
          </p:cNvPr>
          <p:cNvSpPr/>
          <p:nvPr/>
        </p:nvSpPr>
        <p:spPr>
          <a:xfrm>
            <a:off x="7086476" y="1894049"/>
            <a:ext cx="1730963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2BA1879-BAC2-CD17-7EFE-F55E035B6DBD}"/>
              </a:ext>
            </a:extLst>
          </p:cNvPr>
          <p:cNvCxnSpPr>
            <a:cxnSpLocks/>
            <a:stCxn id="85" idx="3"/>
            <a:endCxn id="48" idx="1"/>
          </p:cNvCxnSpPr>
          <p:nvPr/>
        </p:nvCxnSpPr>
        <p:spPr>
          <a:xfrm>
            <a:off x="8817439" y="433868"/>
            <a:ext cx="2273044" cy="2183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D7F3D5-CEE6-79A6-C019-8D948C13D361}"/>
              </a:ext>
            </a:extLst>
          </p:cNvPr>
          <p:cNvCxnSpPr>
            <a:cxnSpLocks/>
            <a:stCxn id="82" idx="3"/>
            <a:endCxn id="48" idx="1"/>
          </p:cNvCxnSpPr>
          <p:nvPr/>
        </p:nvCxnSpPr>
        <p:spPr>
          <a:xfrm flipV="1">
            <a:off x="4879555" y="2617325"/>
            <a:ext cx="6210928" cy="161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506FE9F-E81D-C7D5-1A8A-7886ECAA1644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>
            <a:off x="8817439" y="2211806"/>
            <a:ext cx="2273044" cy="40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78DF7DA6-9DA3-C6CD-885B-8EDF68D66ABD}"/>
              </a:ext>
            </a:extLst>
          </p:cNvPr>
          <p:cNvSpPr/>
          <p:nvPr/>
        </p:nvSpPr>
        <p:spPr>
          <a:xfrm>
            <a:off x="1692775" y="5084440"/>
            <a:ext cx="433568" cy="45941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45F2E1-57B0-0287-04AC-D824DAE02BBD}"/>
              </a:ext>
            </a:extLst>
          </p:cNvPr>
          <p:cNvSpPr txBox="1"/>
          <p:nvPr/>
        </p:nvSpPr>
        <p:spPr>
          <a:xfrm>
            <a:off x="2308695" y="5084440"/>
            <a:ext cx="246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 node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0C78714-5ADC-CC51-109D-B6D96724CA12}"/>
              </a:ext>
            </a:extLst>
          </p:cNvPr>
          <p:cNvSpPr/>
          <p:nvPr/>
        </p:nvSpPr>
        <p:spPr>
          <a:xfrm>
            <a:off x="7721499" y="5084439"/>
            <a:ext cx="433568" cy="45941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1A26E26-A51E-5B3A-9947-C4EA93870C97}"/>
              </a:ext>
            </a:extLst>
          </p:cNvPr>
          <p:cNvSpPr txBox="1"/>
          <p:nvPr/>
        </p:nvSpPr>
        <p:spPr>
          <a:xfrm>
            <a:off x="8362597" y="508444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8383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4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75942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75941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3810" r="-2381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51469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75164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65054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39660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308491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53734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08792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blipFill>
                <a:blip r:embed="rId17"/>
                <a:stretch>
                  <a:fillRect l="-4624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8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9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blipFill>
                <a:blip r:embed="rId20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4380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302699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89155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57169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blipFill>
                <a:blip r:embed="rId2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228104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0887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78150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4354785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4456299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6317447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8696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8571" r="-142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5717365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5717365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9565041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blipFill>
                <a:blip r:embed="rId6"/>
                <a:stretch>
                  <a:fillRect l="-2008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blipFill>
                <a:blip r:embed="rId7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blipFill>
                <a:blip r:embed="rId8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3264177" y="329228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8681165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041560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265126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247757" y="2501869"/>
            <a:ext cx="205475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346812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blipFill>
                <a:blip r:embed="rId10"/>
                <a:stretch>
                  <a:fillRect l="-5109" r="-146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blipFill>
                <a:blip r:embed="rId11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046897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5415588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4354785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4456299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6317447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5625" r="-6250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5415588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1DE3-2258-1549-EA4E-34B8C58A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47CD31-98B2-E4B9-6FE0-C56712A93DAD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0B5A8-7CD7-B185-0CD4-862EB546FB33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DE34C5-4E09-71A3-568E-444CBCBE2852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EC81E-6EC8-33DA-5FD5-F7B5AF6EACE7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blipFill>
                <a:blip r:embed="rId5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blipFill>
                <a:blip r:embed="rId6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7AF876-350C-BE27-B03A-BF04189C3890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DF9F245-3E92-4A83-262D-8678F71F529A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4BE359-80F5-1B1C-161A-FCECDA86A7C1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A50B56-EA63-02C7-54C8-2BBEAE7DD649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blipFill>
                <a:blip r:embed="rId9"/>
                <a:stretch>
                  <a:fillRect l="-19355" r="-322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blipFill>
                <a:blip r:embed="rId10"/>
                <a:stretch>
                  <a:fillRect l="-18519" r="-1851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blipFill>
                <a:blip r:embed="rId11"/>
                <a:stretch>
                  <a:fillRect l="-3448" r="-275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BBE658D-CBA8-0E60-D5CB-7DD64099EB3C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A263D8-B42B-36BC-2EAB-F5AA4B1FE9FF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2FDC95-C9BF-A36F-FF98-1BA8C5FB5D2F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/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blipFill>
                <a:blip r:embed="rId14"/>
                <a:stretch>
                  <a:fillRect l="-5298" r="-4636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5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6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blipFill>
                <a:blip r:embed="rId17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6172AE-1066-9E91-2912-43A192C55A56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D343759-2199-8483-E7DA-9E055363D12E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4A2E697-7757-A105-844F-0E3BD5FC0655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60D3CACA-220D-792E-11EA-6E137D4C3178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0F860-73EA-B61F-26DD-3FB247EA17FC}"/>
              </a:ext>
            </a:extLst>
          </p:cNvPr>
          <p:cNvSpPr/>
          <p:nvPr/>
        </p:nvSpPr>
        <p:spPr>
          <a:xfrm>
            <a:off x="47068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58CF8B-FB9F-240F-E4C7-B5DDC3B93302}"/>
              </a:ext>
            </a:extLst>
          </p:cNvPr>
          <p:cNvSpPr/>
          <p:nvPr/>
        </p:nvSpPr>
        <p:spPr>
          <a:xfrm>
            <a:off x="47068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/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blipFill>
                <a:blip r:embed="rId20"/>
                <a:stretch>
                  <a:fillRect l="-17073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ED71BA-8CD0-8948-9F22-99F463A3A876}"/>
              </a:ext>
            </a:extLst>
          </p:cNvPr>
          <p:cNvSpPr/>
          <p:nvPr/>
        </p:nvSpPr>
        <p:spPr>
          <a:xfrm>
            <a:off x="234621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97197C-84C7-F9CF-AA24-7D2CF68F2123}"/>
              </a:ext>
            </a:extLst>
          </p:cNvPr>
          <p:cNvSpPr/>
          <p:nvPr/>
        </p:nvSpPr>
        <p:spPr>
          <a:xfrm>
            <a:off x="286990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2582B-4DFD-DE4B-77E0-132AC6679705}"/>
              </a:ext>
            </a:extLst>
          </p:cNvPr>
          <p:cNvSpPr txBox="1"/>
          <p:nvPr/>
        </p:nvSpPr>
        <p:spPr>
          <a:xfrm>
            <a:off x="105979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F34BD7-4F37-7F3B-1632-3C1BCA4C87A7}"/>
              </a:ext>
            </a:extLst>
          </p:cNvPr>
          <p:cNvSpPr txBox="1"/>
          <p:nvPr/>
        </p:nvSpPr>
        <p:spPr>
          <a:xfrm>
            <a:off x="103440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A9B21A-280D-BC36-322A-77A30CF40B68}"/>
              </a:ext>
            </a:extLst>
          </p:cNvPr>
          <p:cNvSpPr txBox="1"/>
          <p:nvPr/>
        </p:nvSpPr>
        <p:spPr>
          <a:xfrm>
            <a:off x="330323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/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blipFill>
                <a:blip r:embed="rId21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D381556-158A-04FF-24B3-47FF03BE5C75}"/>
              </a:ext>
            </a:extLst>
          </p:cNvPr>
          <p:cNvSpPr txBox="1"/>
          <p:nvPr/>
        </p:nvSpPr>
        <p:spPr>
          <a:xfrm>
            <a:off x="234847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B97BDF-2FA4-9D97-482C-DB4495DFA609}"/>
              </a:ext>
            </a:extLst>
          </p:cNvPr>
          <p:cNvSpPr/>
          <p:nvPr/>
        </p:nvSpPr>
        <p:spPr>
          <a:xfrm rot="5400000" flipH="1">
            <a:off x="302174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/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>
            <a:extLst>
              <a:ext uri="{FF2B5EF4-FFF2-40B4-BE49-F238E27FC236}">
                <a16:creationId xmlns:a16="http://schemas.microsoft.com/office/drawing/2014/main" id="{35FD6481-0D78-6DFD-D863-DC8C703F15EE}"/>
              </a:ext>
            </a:extLst>
          </p:cNvPr>
          <p:cNvSpPr/>
          <p:nvPr/>
        </p:nvSpPr>
        <p:spPr>
          <a:xfrm flipH="1">
            <a:off x="398390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/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>
            <a:extLst>
              <a:ext uri="{FF2B5EF4-FFF2-40B4-BE49-F238E27FC236}">
                <a16:creationId xmlns:a16="http://schemas.microsoft.com/office/drawing/2014/main" id="{F2E7D62D-772D-B7CF-F2F5-98434E999AE3}"/>
              </a:ext>
            </a:extLst>
          </p:cNvPr>
          <p:cNvSpPr/>
          <p:nvPr/>
        </p:nvSpPr>
        <p:spPr>
          <a:xfrm rot="5400000" flipH="1">
            <a:off x="115191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/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E62E60A-1DFA-C7B2-8BD9-A1F322F7C567}"/>
              </a:ext>
            </a:extLst>
          </p:cNvPr>
          <p:cNvSpPr/>
          <p:nvPr/>
        </p:nvSpPr>
        <p:spPr>
          <a:xfrm>
            <a:off x="22284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/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/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blipFill>
                <a:blip r:embed="rId22"/>
                <a:stretch>
                  <a:fillRect l="-18919" r="-1081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274</Words>
  <Application>Microsoft Office PowerPoint</Application>
  <PresentationFormat>宽屏</PresentationFormat>
  <Paragraphs>201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16</cp:revision>
  <dcterms:created xsi:type="dcterms:W3CDTF">2025-09-18T09:23:20Z</dcterms:created>
  <dcterms:modified xsi:type="dcterms:W3CDTF">2025-09-24T09:08:17Z</dcterms:modified>
</cp:coreProperties>
</file>