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2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0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E05E9ABB-291B-7231-1EAC-1FB1BEEC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4" y="198868"/>
            <a:ext cx="1625138" cy="1625138"/>
          </a:xfrm>
          <a:prstGeom prst="rect">
            <a:avLst/>
          </a:prstGeom>
        </p:spPr>
      </p:pic>
      <p:pic>
        <p:nvPicPr>
          <p:cNvPr id="5" name="图片 4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CFB5D995-9381-0A26-FDB1-77542A1A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3292749"/>
            <a:ext cx="1625137" cy="1625137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9F7FCBC6-EEB7-A932-A505-9C33911CBCBE}"/>
              </a:ext>
            </a:extLst>
          </p:cNvPr>
          <p:cNvSpPr/>
          <p:nvPr/>
        </p:nvSpPr>
        <p:spPr>
          <a:xfrm rot="5400000">
            <a:off x="7539424" y="3683055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AEC7C7A-C498-65F9-BEC8-B78439200DBA}"/>
              </a:ext>
            </a:extLst>
          </p:cNvPr>
          <p:cNvSpPr/>
          <p:nvPr/>
        </p:nvSpPr>
        <p:spPr>
          <a:xfrm rot="5400000" flipV="1">
            <a:off x="8378899" y="3683054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棕色的小动物&#10;&#10;AI 生成的内容可能不正确。">
            <a:extLst>
              <a:ext uri="{FF2B5EF4-FFF2-40B4-BE49-F238E27FC236}">
                <a16:creationId xmlns:a16="http://schemas.microsoft.com/office/drawing/2014/main" id="{4C592AA0-4DC6-B186-A0AA-E168354F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3292749"/>
            <a:ext cx="1625138" cy="1625138"/>
          </a:xfrm>
          <a:prstGeom prst="rect">
            <a:avLst/>
          </a:prstGeom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D72620D4-8040-AFDD-6C43-C807AEEDE759}"/>
              </a:ext>
            </a:extLst>
          </p:cNvPr>
          <p:cNvSpPr/>
          <p:nvPr/>
        </p:nvSpPr>
        <p:spPr>
          <a:xfrm rot="5400000">
            <a:off x="15044265" y="207045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9F41E0-29D3-A62D-14F8-410A628D9B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34192" y="1011437"/>
            <a:ext cx="2100376" cy="8926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8A5BEAF-3332-6B16-E001-9FBEB8A98279}"/>
              </a:ext>
            </a:extLst>
          </p:cNvPr>
          <p:cNvCxnSpPr>
            <a:cxnSpLocks/>
          </p:cNvCxnSpPr>
          <p:nvPr/>
        </p:nvCxnSpPr>
        <p:spPr>
          <a:xfrm flipV="1">
            <a:off x="13361099" y="3104411"/>
            <a:ext cx="2073469" cy="681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44AB58-C2FA-EEC9-7BCB-964CF9400AF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717655" y="4102793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B18E08-3792-DAB5-4D15-F860E3104E4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9608678" y="4102792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1553ED62-8D0C-7F03-FB27-47D014F1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6799585"/>
            <a:ext cx="1625137" cy="1625137"/>
          </a:xfrm>
          <a:prstGeom prst="rect">
            <a:avLst/>
          </a:prstGeom>
        </p:spPr>
      </p:pic>
      <p:sp>
        <p:nvSpPr>
          <p:cNvPr id="27" name="梯形 26">
            <a:extLst>
              <a:ext uri="{FF2B5EF4-FFF2-40B4-BE49-F238E27FC236}">
                <a16:creationId xmlns:a16="http://schemas.microsoft.com/office/drawing/2014/main" id="{F0A0D76D-D7F2-0048-F258-DA6DB8A50EDE}"/>
              </a:ext>
            </a:extLst>
          </p:cNvPr>
          <p:cNvSpPr/>
          <p:nvPr/>
        </p:nvSpPr>
        <p:spPr>
          <a:xfrm rot="5400000">
            <a:off x="7539424" y="7189891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7D91D023-3C13-2B52-E17F-D8330E71798D}"/>
              </a:ext>
            </a:extLst>
          </p:cNvPr>
          <p:cNvSpPr/>
          <p:nvPr/>
        </p:nvSpPr>
        <p:spPr>
          <a:xfrm rot="5400000" flipV="1">
            <a:off x="8378899" y="718989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棕色的小动物&#10;&#10;AI 生成的内容可能不正确。">
            <a:extLst>
              <a:ext uri="{FF2B5EF4-FFF2-40B4-BE49-F238E27FC236}">
                <a16:creationId xmlns:a16="http://schemas.microsoft.com/office/drawing/2014/main" id="{F13F6DAB-0D14-2837-DFAE-30F085F8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6799585"/>
            <a:ext cx="1625138" cy="162513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597269-0288-EB32-32DE-8BE83EF2935A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717655" y="7609629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88049D-CD8A-DE97-73EE-4CB387822E3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9608678" y="7609628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9D51EC8-CF91-B3B5-1746-E209E45020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978984" y="-1249891"/>
            <a:ext cx="1468743" cy="76165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62B9469-F216-66FA-E899-B3341A8BCD4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7772507" y="2050468"/>
            <a:ext cx="1881698" cy="7616537"/>
          </a:xfrm>
          <a:prstGeom prst="bentConnector3">
            <a:avLst>
              <a:gd name="adj1" fmla="val 579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/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/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100682D0-4448-494A-6DDB-8B2C04999DF1}"/>
              </a:ext>
            </a:extLst>
          </p:cNvPr>
          <p:cNvSpPr txBox="1"/>
          <p:nvPr/>
        </p:nvSpPr>
        <p:spPr>
          <a:xfrm>
            <a:off x="7795660" y="4926574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/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/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39F7B3F-F756-A65D-9672-860C18152FCC}"/>
              </a:ext>
            </a:extLst>
          </p:cNvPr>
          <p:cNvSpPr txBox="1"/>
          <p:nvPr/>
        </p:nvSpPr>
        <p:spPr>
          <a:xfrm>
            <a:off x="6561227" y="1924688"/>
            <a:ext cx="441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169FA-0C2E-159A-FFE6-DBE143C39154}"/>
              </a:ext>
            </a:extLst>
          </p:cNvPr>
          <p:cNvSpPr txBox="1"/>
          <p:nvPr/>
        </p:nvSpPr>
        <p:spPr>
          <a:xfrm>
            <a:off x="7723033" y="8476318"/>
            <a:ext cx="268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/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/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/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8CCC5EE-DC0C-9264-5DAE-519578EC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4" y="7609627"/>
            <a:ext cx="523220" cy="523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/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/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82C0160-582E-0139-F38F-78C5BEF36764}"/>
              </a:ext>
            </a:extLst>
          </p:cNvPr>
          <p:cNvSpPr txBox="1"/>
          <p:nvPr/>
        </p:nvSpPr>
        <p:spPr>
          <a:xfrm>
            <a:off x="16247136" y="1300785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25F2AC-2E67-3F07-6254-45871DD4B25D}"/>
              </a:ext>
            </a:extLst>
          </p:cNvPr>
          <p:cNvSpPr txBox="1"/>
          <p:nvPr/>
        </p:nvSpPr>
        <p:spPr>
          <a:xfrm>
            <a:off x="17198389" y="2228577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63FB69-BE46-D8AF-AE61-4A1392624C3B}"/>
              </a:ext>
            </a:extLst>
          </p:cNvPr>
          <p:cNvCxnSpPr>
            <a:cxnSpLocks/>
            <a:stCxn id="9" idx="0"/>
            <a:endCxn id="59" idx="1"/>
          </p:cNvCxnSpPr>
          <p:nvPr/>
        </p:nvCxnSpPr>
        <p:spPr>
          <a:xfrm flipV="1">
            <a:off x="16274044" y="2490187"/>
            <a:ext cx="924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66D4CCC-C7B1-79F9-776B-B0D4B934EAFC}"/>
              </a:ext>
            </a:extLst>
          </p:cNvPr>
          <p:cNvCxnSpPr>
            <a:cxnSpLocks/>
          </p:cNvCxnSpPr>
          <p:nvPr/>
        </p:nvCxnSpPr>
        <p:spPr>
          <a:xfrm>
            <a:off x="13361099" y="4357410"/>
            <a:ext cx="2493207" cy="1217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754E523-2498-B169-A9CF-0541E2D8231D}"/>
              </a:ext>
            </a:extLst>
          </p:cNvPr>
          <p:cNvCxnSpPr>
            <a:cxnSpLocks/>
          </p:cNvCxnSpPr>
          <p:nvPr/>
        </p:nvCxnSpPr>
        <p:spPr>
          <a:xfrm flipV="1">
            <a:off x="13361099" y="6270613"/>
            <a:ext cx="2493207" cy="1100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B189CC8-0DD1-A741-7231-E89C8A2074F5}"/>
              </a:ext>
            </a:extLst>
          </p:cNvPr>
          <p:cNvSpPr txBox="1"/>
          <p:nvPr/>
        </p:nvSpPr>
        <p:spPr>
          <a:xfrm>
            <a:off x="16304359" y="5313229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/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7DD46EF5-9447-AE4A-E713-D93C2FCDAD6D}"/>
              </a:ext>
            </a:extLst>
          </p:cNvPr>
          <p:cNvSpPr txBox="1"/>
          <p:nvPr/>
        </p:nvSpPr>
        <p:spPr>
          <a:xfrm>
            <a:off x="7494677" y="5620774"/>
            <a:ext cx="441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CF087F-C6DB-AAF6-9E41-18B7C59275BF}"/>
              </a:ext>
            </a:extLst>
          </p:cNvPr>
          <p:cNvCxnSpPr>
            <a:cxnSpLocks/>
          </p:cNvCxnSpPr>
          <p:nvPr/>
        </p:nvCxnSpPr>
        <p:spPr>
          <a:xfrm>
            <a:off x="4604625" y="1968204"/>
            <a:ext cx="863125" cy="4630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E4497B-FA62-6313-1E45-E6E0B4B23F51}"/>
              </a:ext>
            </a:extLst>
          </p:cNvPr>
          <p:cNvCxnSpPr>
            <a:cxnSpLocks/>
          </p:cNvCxnSpPr>
          <p:nvPr/>
        </p:nvCxnSpPr>
        <p:spPr>
          <a:xfrm flipV="1">
            <a:off x="5467750" y="1833074"/>
            <a:ext cx="717847" cy="5982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C57D9F-8983-2D57-AFE7-C9EF51B9135B}"/>
              </a:ext>
            </a:extLst>
          </p:cNvPr>
          <p:cNvCxnSpPr>
            <a:cxnSpLocks/>
          </p:cNvCxnSpPr>
          <p:nvPr/>
        </p:nvCxnSpPr>
        <p:spPr>
          <a:xfrm flipV="1">
            <a:off x="6185597" y="1602337"/>
            <a:ext cx="2794475" cy="23073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5DCA9-9183-E2E0-89F6-936D307C8AD6}"/>
              </a:ext>
            </a:extLst>
          </p:cNvPr>
          <p:cNvCxnSpPr>
            <a:cxnSpLocks/>
          </p:cNvCxnSpPr>
          <p:nvPr/>
        </p:nvCxnSpPr>
        <p:spPr>
          <a:xfrm>
            <a:off x="8980072" y="1602337"/>
            <a:ext cx="2159239" cy="7605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DDBA49-8453-97CD-91BF-9E1357AB71DB}"/>
              </a:ext>
            </a:extLst>
          </p:cNvPr>
          <p:cNvCxnSpPr>
            <a:cxnSpLocks/>
          </p:cNvCxnSpPr>
          <p:nvPr/>
        </p:nvCxnSpPr>
        <p:spPr>
          <a:xfrm flipV="1">
            <a:off x="11075217" y="1901441"/>
            <a:ext cx="717847" cy="46147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08FB76E-1F3A-9267-0FA5-EED2134C7B2A}"/>
              </a:ext>
            </a:extLst>
          </p:cNvPr>
          <p:cNvCxnSpPr>
            <a:cxnSpLocks/>
          </p:cNvCxnSpPr>
          <p:nvPr/>
        </p:nvCxnSpPr>
        <p:spPr>
          <a:xfrm>
            <a:off x="11793064" y="1952003"/>
            <a:ext cx="1365902" cy="59963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6057F9-9AA6-1341-AADA-C44228ED680E}"/>
              </a:ext>
            </a:extLst>
          </p:cNvPr>
          <p:cNvCxnSpPr>
            <a:cxnSpLocks/>
          </p:cNvCxnSpPr>
          <p:nvPr/>
        </p:nvCxnSpPr>
        <p:spPr>
          <a:xfrm>
            <a:off x="13191027" y="2543087"/>
            <a:ext cx="2488949" cy="8973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0B3303-C631-BCC9-9101-C10F2F15F368}"/>
              </a:ext>
            </a:extLst>
          </p:cNvPr>
          <p:cNvCxnSpPr>
            <a:cxnSpLocks/>
          </p:cNvCxnSpPr>
          <p:nvPr/>
        </p:nvCxnSpPr>
        <p:spPr>
          <a:xfrm>
            <a:off x="15714159" y="2632818"/>
            <a:ext cx="1197836" cy="5084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12AE939-209E-4190-0FEF-3BE24C7E5820}"/>
              </a:ext>
            </a:extLst>
          </p:cNvPr>
          <p:cNvSpPr/>
          <p:nvPr/>
        </p:nvSpPr>
        <p:spPr>
          <a:xfrm>
            <a:off x="17624280" y="1495514"/>
            <a:ext cx="2880001" cy="3004256"/>
          </a:xfrm>
          <a:custGeom>
            <a:avLst/>
            <a:gdLst>
              <a:gd name="connsiteX0" fmla="*/ 1461330 w 3752261"/>
              <a:gd name="connsiteY0" fmla="*/ 51275 h 3879791"/>
              <a:gd name="connsiteX1" fmla="*/ 1589517 w 3752261"/>
              <a:gd name="connsiteY1" fmla="*/ 59821 h 3879791"/>
              <a:gd name="connsiteX2" fmla="*/ 1777525 w 3752261"/>
              <a:gd name="connsiteY2" fmla="*/ 111095 h 3879791"/>
              <a:gd name="connsiteX3" fmla="*/ 1999715 w 3752261"/>
              <a:gd name="connsiteY3" fmla="*/ 247828 h 3879791"/>
              <a:gd name="connsiteX4" fmla="*/ 2196269 w 3752261"/>
              <a:gd name="connsiteY4" fmla="*/ 401652 h 3879791"/>
              <a:gd name="connsiteX5" fmla="*/ 2315910 w 3752261"/>
              <a:gd name="connsiteY5" fmla="*/ 495656 h 3879791"/>
              <a:gd name="connsiteX6" fmla="*/ 2512463 w 3752261"/>
              <a:gd name="connsiteY6" fmla="*/ 683664 h 3879791"/>
              <a:gd name="connsiteX7" fmla="*/ 2597921 w 3752261"/>
              <a:gd name="connsiteY7" fmla="*/ 854580 h 3879791"/>
              <a:gd name="connsiteX8" fmla="*/ 2674833 w 3752261"/>
              <a:gd name="connsiteY8" fmla="*/ 1042587 h 3879791"/>
              <a:gd name="connsiteX9" fmla="*/ 2743200 w 3752261"/>
              <a:gd name="connsiteY9" fmla="*/ 1222049 h 3879791"/>
              <a:gd name="connsiteX10" fmla="*/ 2854295 w 3752261"/>
              <a:gd name="connsiteY10" fmla="*/ 1435694 h 3879791"/>
              <a:gd name="connsiteX11" fmla="*/ 2845749 w 3752261"/>
              <a:gd name="connsiteY11" fmla="*/ 1640793 h 3879791"/>
              <a:gd name="connsiteX12" fmla="*/ 2768837 w 3752261"/>
              <a:gd name="connsiteY12" fmla="*/ 1751888 h 3879791"/>
              <a:gd name="connsiteX13" fmla="*/ 2743200 w 3752261"/>
              <a:gd name="connsiteY13" fmla="*/ 1862983 h 3879791"/>
              <a:gd name="connsiteX14" fmla="*/ 2751745 w 3752261"/>
              <a:gd name="connsiteY14" fmla="*/ 1965533 h 3879791"/>
              <a:gd name="connsiteX15" fmla="*/ 2862841 w 3752261"/>
              <a:gd name="connsiteY15" fmla="*/ 2068082 h 3879791"/>
              <a:gd name="connsiteX16" fmla="*/ 3153398 w 3752261"/>
              <a:gd name="connsiteY16" fmla="*/ 2264636 h 3879791"/>
              <a:gd name="connsiteX17" fmla="*/ 3572142 w 3752261"/>
              <a:gd name="connsiteY17" fmla="*/ 2478281 h 3879791"/>
              <a:gd name="connsiteX18" fmla="*/ 3708874 w 3752261"/>
              <a:gd name="connsiteY18" fmla="*/ 2589376 h 3879791"/>
              <a:gd name="connsiteX19" fmla="*/ 3743057 w 3752261"/>
              <a:gd name="connsiteY19" fmla="*/ 2640651 h 3879791"/>
              <a:gd name="connsiteX20" fmla="*/ 3734512 w 3752261"/>
              <a:gd name="connsiteY20" fmla="*/ 2973937 h 3879791"/>
              <a:gd name="connsiteX21" fmla="*/ 3631962 w 3752261"/>
              <a:gd name="connsiteY21" fmla="*/ 3110669 h 3879791"/>
              <a:gd name="connsiteX22" fmla="*/ 3136306 w 3752261"/>
              <a:gd name="connsiteY22" fmla="*/ 3409772 h 3879791"/>
              <a:gd name="connsiteX23" fmla="*/ 2691925 w 3752261"/>
              <a:gd name="connsiteY23" fmla="*/ 3623417 h 3879791"/>
              <a:gd name="connsiteX24" fmla="*/ 2461188 w 3752261"/>
              <a:gd name="connsiteY24" fmla="*/ 3674692 h 3879791"/>
              <a:gd name="connsiteX25" fmla="*/ 2033899 w 3752261"/>
              <a:gd name="connsiteY25" fmla="*/ 3811424 h 3879791"/>
              <a:gd name="connsiteX26" fmla="*/ 1897166 w 3752261"/>
              <a:gd name="connsiteY26" fmla="*/ 3845608 h 3879791"/>
              <a:gd name="connsiteX27" fmla="*/ 1606609 w 3752261"/>
              <a:gd name="connsiteY27" fmla="*/ 3862699 h 3879791"/>
              <a:gd name="connsiteX28" fmla="*/ 1427147 w 3752261"/>
              <a:gd name="connsiteY28" fmla="*/ 3879791 h 3879791"/>
              <a:gd name="connsiteX29" fmla="*/ 358923 w 3752261"/>
              <a:gd name="connsiteY29" fmla="*/ 3854153 h 3879791"/>
              <a:gd name="connsiteX30" fmla="*/ 239282 w 3752261"/>
              <a:gd name="connsiteY30" fmla="*/ 3785787 h 3879791"/>
              <a:gd name="connsiteX31" fmla="*/ 128186 w 3752261"/>
              <a:gd name="connsiteY31" fmla="*/ 3614871 h 3879791"/>
              <a:gd name="connsiteX32" fmla="*/ 25637 w 3752261"/>
              <a:gd name="connsiteY32" fmla="*/ 3324314 h 3879791"/>
              <a:gd name="connsiteX33" fmla="*/ 25637 w 3752261"/>
              <a:gd name="connsiteY33" fmla="*/ 2897024 h 3879791"/>
              <a:gd name="connsiteX34" fmla="*/ 59820 w 3752261"/>
              <a:gd name="connsiteY34" fmla="*/ 2785929 h 3879791"/>
              <a:gd name="connsiteX35" fmla="*/ 153824 w 3752261"/>
              <a:gd name="connsiteY35" fmla="*/ 2623559 h 3879791"/>
              <a:gd name="connsiteX36" fmla="*/ 264919 w 3752261"/>
              <a:gd name="connsiteY36" fmla="*/ 2546647 h 3879791"/>
              <a:gd name="connsiteX37" fmla="*/ 393106 w 3752261"/>
              <a:gd name="connsiteY37" fmla="*/ 2469735 h 3879791"/>
              <a:gd name="connsiteX38" fmla="*/ 760575 w 3752261"/>
              <a:gd name="connsiteY38" fmla="*/ 2367185 h 3879791"/>
              <a:gd name="connsiteX39" fmla="*/ 991312 w 3752261"/>
              <a:gd name="connsiteY39" fmla="*/ 2281727 h 3879791"/>
              <a:gd name="connsiteX40" fmla="*/ 1059678 w 3752261"/>
              <a:gd name="connsiteY40" fmla="*/ 2230452 h 3879791"/>
              <a:gd name="connsiteX41" fmla="*/ 999857 w 3752261"/>
              <a:gd name="connsiteY41" fmla="*/ 1914258 h 3879791"/>
              <a:gd name="connsiteX42" fmla="*/ 837487 w 3752261"/>
              <a:gd name="connsiteY42" fmla="*/ 1657884 h 3879791"/>
              <a:gd name="connsiteX43" fmla="*/ 529839 w 3752261"/>
              <a:gd name="connsiteY43" fmla="*/ 1239140 h 3879791"/>
              <a:gd name="connsiteX44" fmla="*/ 282011 w 3752261"/>
              <a:gd name="connsiteY44" fmla="*/ 1016950 h 3879791"/>
              <a:gd name="connsiteX45" fmla="*/ 213644 w 3752261"/>
              <a:gd name="connsiteY45" fmla="*/ 940038 h 3879791"/>
              <a:gd name="connsiteX46" fmla="*/ 153824 w 3752261"/>
              <a:gd name="connsiteY46" fmla="*/ 897309 h 3879791"/>
              <a:gd name="connsiteX47" fmla="*/ 42729 w 3752261"/>
              <a:gd name="connsiteY47" fmla="*/ 743484 h 3879791"/>
              <a:gd name="connsiteX48" fmla="*/ 0 w 3752261"/>
              <a:gd name="connsiteY48" fmla="*/ 640935 h 3879791"/>
              <a:gd name="connsiteX49" fmla="*/ 25637 w 3752261"/>
              <a:gd name="connsiteY49" fmla="*/ 401652 h 3879791"/>
              <a:gd name="connsiteX50" fmla="*/ 94003 w 3752261"/>
              <a:gd name="connsiteY50" fmla="*/ 307649 h 3879791"/>
              <a:gd name="connsiteX51" fmla="*/ 401652 w 3752261"/>
              <a:gd name="connsiteY51" fmla="*/ 76912 h 3879791"/>
              <a:gd name="connsiteX52" fmla="*/ 538385 w 3752261"/>
              <a:gd name="connsiteY52" fmla="*/ 8546 h 3879791"/>
              <a:gd name="connsiteX53" fmla="*/ 640934 w 3752261"/>
              <a:gd name="connsiteY53" fmla="*/ 0 h 3879791"/>
              <a:gd name="connsiteX54" fmla="*/ 982766 w 3752261"/>
              <a:gd name="connsiteY54" fmla="*/ 25638 h 3879791"/>
              <a:gd name="connsiteX55" fmla="*/ 1042586 w 3752261"/>
              <a:gd name="connsiteY55" fmla="*/ 59821 h 3879791"/>
              <a:gd name="connsiteX56" fmla="*/ 1085315 w 3752261"/>
              <a:gd name="connsiteY56" fmla="*/ 76912 h 3879791"/>
              <a:gd name="connsiteX57" fmla="*/ 1119499 w 3752261"/>
              <a:gd name="connsiteY57" fmla="*/ 85458 h 3879791"/>
              <a:gd name="connsiteX58" fmla="*/ 1239140 w 3752261"/>
              <a:gd name="connsiteY58" fmla="*/ 136733 h 3879791"/>
              <a:gd name="connsiteX59" fmla="*/ 1358781 w 3752261"/>
              <a:gd name="connsiteY59" fmla="*/ 153824 h 3879791"/>
              <a:gd name="connsiteX60" fmla="*/ 1418601 w 3752261"/>
              <a:gd name="connsiteY60" fmla="*/ 179462 h 3879791"/>
              <a:gd name="connsiteX61" fmla="*/ 1606609 w 3752261"/>
              <a:gd name="connsiteY61" fmla="*/ 162370 h 3879791"/>
              <a:gd name="connsiteX62" fmla="*/ 1674975 w 3752261"/>
              <a:gd name="connsiteY62" fmla="*/ 119641 h 3879791"/>
              <a:gd name="connsiteX63" fmla="*/ 1700613 w 3752261"/>
              <a:gd name="connsiteY63" fmla="*/ 94004 h 3879791"/>
              <a:gd name="connsiteX64" fmla="*/ 1734796 w 3752261"/>
              <a:gd name="connsiteY64" fmla="*/ 76912 h 3879791"/>
              <a:gd name="connsiteX65" fmla="*/ 1777525 w 3752261"/>
              <a:gd name="connsiteY65" fmla="*/ 68366 h 387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52261" h="3879791">
                <a:moveTo>
                  <a:pt x="1461330" y="51275"/>
                </a:moveTo>
                <a:cubicBezTo>
                  <a:pt x="1504059" y="54124"/>
                  <a:pt x="1547440" y="51860"/>
                  <a:pt x="1589517" y="59821"/>
                </a:cubicBezTo>
                <a:cubicBezTo>
                  <a:pt x="1653343" y="71896"/>
                  <a:pt x="1777525" y="111095"/>
                  <a:pt x="1777525" y="111095"/>
                </a:cubicBezTo>
                <a:cubicBezTo>
                  <a:pt x="1862887" y="159874"/>
                  <a:pt x="1921512" y="189735"/>
                  <a:pt x="1999715" y="247828"/>
                </a:cubicBezTo>
                <a:cubicBezTo>
                  <a:pt x="2066501" y="297440"/>
                  <a:pt x="2130788" y="350330"/>
                  <a:pt x="2196269" y="401652"/>
                </a:cubicBezTo>
                <a:cubicBezTo>
                  <a:pt x="2236187" y="432939"/>
                  <a:pt x="2279259" y="460599"/>
                  <a:pt x="2315910" y="495656"/>
                </a:cubicBezTo>
                <a:lnTo>
                  <a:pt x="2512463" y="683664"/>
                </a:lnTo>
                <a:cubicBezTo>
                  <a:pt x="2637804" y="997017"/>
                  <a:pt x="2445516" y="529450"/>
                  <a:pt x="2597921" y="854580"/>
                </a:cubicBezTo>
                <a:cubicBezTo>
                  <a:pt x="2626660" y="915889"/>
                  <a:pt x="2649939" y="979619"/>
                  <a:pt x="2674833" y="1042587"/>
                </a:cubicBezTo>
                <a:cubicBezTo>
                  <a:pt x="2698369" y="1102118"/>
                  <a:pt x="2713667" y="1165254"/>
                  <a:pt x="2743200" y="1222049"/>
                </a:cubicBezTo>
                <a:lnTo>
                  <a:pt x="2854295" y="1435694"/>
                </a:lnTo>
                <a:cubicBezTo>
                  <a:pt x="2851446" y="1504060"/>
                  <a:pt x="2863602" y="1574737"/>
                  <a:pt x="2845749" y="1640793"/>
                </a:cubicBezTo>
                <a:cubicBezTo>
                  <a:pt x="2833998" y="1684273"/>
                  <a:pt x="2787711" y="1710993"/>
                  <a:pt x="2768837" y="1751888"/>
                </a:cubicBezTo>
                <a:cubicBezTo>
                  <a:pt x="2752911" y="1786395"/>
                  <a:pt x="2751746" y="1825951"/>
                  <a:pt x="2743200" y="1862983"/>
                </a:cubicBezTo>
                <a:cubicBezTo>
                  <a:pt x="2746048" y="1897166"/>
                  <a:pt x="2734461" y="1935904"/>
                  <a:pt x="2751745" y="1965533"/>
                </a:cubicBezTo>
                <a:cubicBezTo>
                  <a:pt x="2777139" y="2009065"/>
                  <a:pt x="2822421" y="2037982"/>
                  <a:pt x="2862841" y="2068082"/>
                </a:cubicBezTo>
                <a:cubicBezTo>
                  <a:pt x="2956625" y="2137921"/>
                  <a:pt x="3052175" y="2206097"/>
                  <a:pt x="3153398" y="2264636"/>
                </a:cubicBezTo>
                <a:cubicBezTo>
                  <a:pt x="3289047" y="2343083"/>
                  <a:pt x="3434399" y="2403573"/>
                  <a:pt x="3572142" y="2478281"/>
                </a:cubicBezTo>
                <a:cubicBezTo>
                  <a:pt x="3618986" y="2503688"/>
                  <a:pt x="3673620" y="2547071"/>
                  <a:pt x="3708874" y="2589376"/>
                </a:cubicBezTo>
                <a:cubicBezTo>
                  <a:pt x="3722024" y="2605157"/>
                  <a:pt x="3731663" y="2623559"/>
                  <a:pt x="3743057" y="2640651"/>
                </a:cubicBezTo>
                <a:cubicBezTo>
                  <a:pt x="3750783" y="2764260"/>
                  <a:pt x="3762648" y="2845313"/>
                  <a:pt x="3734512" y="2973937"/>
                </a:cubicBezTo>
                <a:cubicBezTo>
                  <a:pt x="3725025" y="3017306"/>
                  <a:pt x="3667390" y="3086066"/>
                  <a:pt x="3631962" y="3110669"/>
                </a:cubicBezTo>
                <a:cubicBezTo>
                  <a:pt x="3538415" y="3175632"/>
                  <a:pt x="3235941" y="3352574"/>
                  <a:pt x="3136306" y="3409772"/>
                </a:cubicBezTo>
                <a:cubicBezTo>
                  <a:pt x="2973252" y="3503377"/>
                  <a:pt x="2873043" y="3566398"/>
                  <a:pt x="2691925" y="3623417"/>
                </a:cubicBezTo>
                <a:cubicBezTo>
                  <a:pt x="2616773" y="3647076"/>
                  <a:pt x="2536945" y="3653047"/>
                  <a:pt x="2461188" y="3674692"/>
                </a:cubicBezTo>
                <a:cubicBezTo>
                  <a:pt x="2317398" y="3715775"/>
                  <a:pt x="2177017" y="3768055"/>
                  <a:pt x="2033899" y="3811424"/>
                </a:cubicBezTo>
                <a:cubicBezTo>
                  <a:pt x="1988938" y="3825049"/>
                  <a:pt x="1943812" y="3840010"/>
                  <a:pt x="1897166" y="3845608"/>
                </a:cubicBezTo>
                <a:cubicBezTo>
                  <a:pt x="1800837" y="3857167"/>
                  <a:pt x="1703373" y="3855662"/>
                  <a:pt x="1606609" y="3862699"/>
                </a:cubicBezTo>
                <a:cubicBezTo>
                  <a:pt x="1546676" y="3867058"/>
                  <a:pt x="1486968" y="3874094"/>
                  <a:pt x="1427147" y="3879791"/>
                </a:cubicBezTo>
                <a:cubicBezTo>
                  <a:pt x="1071072" y="3871245"/>
                  <a:pt x="714615" y="3872734"/>
                  <a:pt x="358923" y="3854153"/>
                </a:cubicBezTo>
                <a:cubicBezTo>
                  <a:pt x="335382" y="3852923"/>
                  <a:pt x="258384" y="3811256"/>
                  <a:pt x="239282" y="3785787"/>
                </a:cubicBezTo>
                <a:cubicBezTo>
                  <a:pt x="198512" y="3731427"/>
                  <a:pt x="161052" y="3674343"/>
                  <a:pt x="128186" y="3614871"/>
                </a:cubicBezTo>
                <a:cubicBezTo>
                  <a:pt x="58324" y="3488454"/>
                  <a:pt x="58706" y="3456589"/>
                  <a:pt x="25637" y="3324314"/>
                </a:cubicBezTo>
                <a:cubicBezTo>
                  <a:pt x="11846" y="3158828"/>
                  <a:pt x="4357" y="3114080"/>
                  <a:pt x="25637" y="2897024"/>
                </a:cubicBezTo>
                <a:cubicBezTo>
                  <a:pt x="29417" y="2858464"/>
                  <a:pt x="46579" y="2822341"/>
                  <a:pt x="59820" y="2785929"/>
                </a:cubicBezTo>
                <a:cubicBezTo>
                  <a:pt x="78423" y="2734770"/>
                  <a:pt x="114726" y="2660702"/>
                  <a:pt x="153824" y="2623559"/>
                </a:cubicBezTo>
                <a:cubicBezTo>
                  <a:pt x="186478" y="2592538"/>
                  <a:pt x="227032" y="2571003"/>
                  <a:pt x="264919" y="2546647"/>
                </a:cubicBezTo>
                <a:cubicBezTo>
                  <a:pt x="306835" y="2519701"/>
                  <a:pt x="346252" y="2486699"/>
                  <a:pt x="393106" y="2469735"/>
                </a:cubicBezTo>
                <a:cubicBezTo>
                  <a:pt x="512680" y="2426441"/>
                  <a:pt x="639256" y="2405314"/>
                  <a:pt x="760575" y="2367185"/>
                </a:cubicBezTo>
                <a:cubicBezTo>
                  <a:pt x="838820" y="2342594"/>
                  <a:pt x="991312" y="2281727"/>
                  <a:pt x="991312" y="2281727"/>
                </a:cubicBezTo>
                <a:cubicBezTo>
                  <a:pt x="1014101" y="2264635"/>
                  <a:pt x="1046350" y="2255628"/>
                  <a:pt x="1059678" y="2230452"/>
                </a:cubicBezTo>
                <a:cubicBezTo>
                  <a:pt x="1101665" y="2151144"/>
                  <a:pt x="1012396" y="1940265"/>
                  <a:pt x="999857" y="1914258"/>
                </a:cubicBezTo>
                <a:cubicBezTo>
                  <a:pt x="955925" y="1823140"/>
                  <a:pt x="895284" y="1740902"/>
                  <a:pt x="837487" y="1657884"/>
                </a:cubicBezTo>
                <a:cubicBezTo>
                  <a:pt x="738524" y="1515737"/>
                  <a:pt x="638038" y="1374389"/>
                  <a:pt x="529839" y="1239140"/>
                </a:cubicBezTo>
                <a:cubicBezTo>
                  <a:pt x="393747" y="1069025"/>
                  <a:pt x="411592" y="1088940"/>
                  <a:pt x="282011" y="1016950"/>
                </a:cubicBezTo>
                <a:cubicBezTo>
                  <a:pt x="259222" y="991313"/>
                  <a:pt x="238721" y="963443"/>
                  <a:pt x="213644" y="940038"/>
                </a:cubicBezTo>
                <a:cubicBezTo>
                  <a:pt x="195730" y="923318"/>
                  <a:pt x="171151" y="914636"/>
                  <a:pt x="153824" y="897309"/>
                </a:cubicBezTo>
                <a:cubicBezTo>
                  <a:pt x="132699" y="876184"/>
                  <a:pt x="57364" y="771423"/>
                  <a:pt x="42729" y="743484"/>
                </a:cubicBezTo>
                <a:cubicBezTo>
                  <a:pt x="25546" y="710680"/>
                  <a:pt x="14243" y="675118"/>
                  <a:pt x="0" y="640935"/>
                </a:cubicBezTo>
                <a:cubicBezTo>
                  <a:pt x="8546" y="561174"/>
                  <a:pt x="3861" y="478857"/>
                  <a:pt x="25637" y="401652"/>
                </a:cubicBezTo>
                <a:cubicBezTo>
                  <a:pt x="36155" y="364362"/>
                  <a:pt x="68332" y="336669"/>
                  <a:pt x="94003" y="307649"/>
                </a:cubicBezTo>
                <a:cubicBezTo>
                  <a:pt x="221141" y="163929"/>
                  <a:pt x="226468" y="171606"/>
                  <a:pt x="401652" y="76912"/>
                </a:cubicBezTo>
                <a:cubicBezTo>
                  <a:pt x="446479" y="52681"/>
                  <a:pt x="489872" y="24139"/>
                  <a:pt x="538385" y="8546"/>
                </a:cubicBezTo>
                <a:cubicBezTo>
                  <a:pt x="571041" y="-1951"/>
                  <a:pt x="606751" y="2849"/>
                  <a:pt x="640934" y="0"/>
                </a:cubicBezTo>
                <a:cubicBezTo>
                  <a:pt x="754878" y="8546"/>
                  <a:pt x="869749" y="8805"/>
                  <a:pt x="982766" y="25638"/>
                </a:cubicBezTo>
                <a:cubicBezTo>
                  <a:pt x="1005481" y="29021"/>
                  <a:pt x="1022045" y="49550"/>
                  <a:pt x="1042586" y="59821"/>
                </a:cubicBezTo>
                <a:cubicBezTo>
                  <a:pt x="1056307" y="66681"/>
                  <a:pt x="1070762" y="72061"/>
                  <a:pt x="1085315" y="76912"/>
                </a:cubicBezTo>
                <a:cubicBezTo>
                  <a:pt x="1096458" y="80626"/>
                  <a:pt x="1108552" y="81201"/>
                  <a:pt x="1119499" y="85458"/>
                </a:cubicBezTo>
                <a:cubicBezTo>
                  <a:pt x="1159937" y="101184"/>
                  <a:pt x="1197421" y="124813"/>
                  <a:pt x="1239140" y="136733"/>
                </a:cubicBezTo>
                <a:cubicBezTo>
                  <a:pt x="1277875" y="147800"/>
                  <a:pt x="1318901" y="148127"/>
                  <a:pt x="1358781" y="153824"/>
                </a:cubicBezTo>
                <a:cubicBezTo>
                  <a:pt x="1378721" y="162370"/>
                  <a:pt x="1396982" y="177660"/>
                  <a:pt x="1418601" y="179462"/>
                </a:cubicBezTo>
                <a:cubicBezTo>
                  <a:pt x="1498214" y="186097"/>
                  <a:pt x="1540316" y="175629"/>
                  <a:pt x="1606609" y="162370"/>
                </a:cubicBezTo>
                <a:cubicBezTo>
                  <a:pt x="1668593" y="100386"/>
                  <a:pt x="1588658" y="173589"/>
                  <a:pt x="1674975" y="119641"/>
                </a:cubicBezTo>
                <a:cubicBezTo>
                  <a:pt x="1685224" y="113236"/>
                  <a:pt x="1690778" y="101029"/>
                  <a:pt x="1700613" y="94004"/>
                </a:cubicBezTo>
                <a:cubicBezTo>
                  <a:pt x="1710979" y="86599"/>
                  <a:pt x="1722710" y="80941"/>
                  <a:pt x="1734796" y="76912"/>
                </a:cubicBezTo>
                <a:cubicBezTo>
                  <a:pt x="1748576" y="72319"/>
                  <a:pt x="1777525" y="68366"/>
                  <a:pt x="1777525" y="68366"/>
                </a:cubicBezTo>
              </a:path>
            </a:pathLst>
          </a:custGeom>
          <a:solidFill>
            <a:schemeClr val="accent5">
              <a:lumMod val="20000"/>
              <a:lumOff val="8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D8565-ACFF-A5DA-AB67-9F16CA506DE7}"/>
              </a:ext>
            </a:extLst>
          </p:cNvPr>
          <p:cNvSpPr/>
          <p:nvPr/>
        </p:nvSpPr>
        <p:spPr>
          <a:xfrm>
            <a:off x="752473" y="1654290"/>
            <a:ext cx="2880000" cy="288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37D8B2-A4FD-63F1-3873-F9AF71FEB4F5}"/>
              </a:ext>
            </a:extLst>
          </p:cNvPr>
          <p:cNvCxnSpPr>
            <a:cxnSpLocks/>
          </p:cNvCxnSpPr>
          <p:nvPr/>
        </p:nvCxnSpPr>
        <p:spPr>
          <a:xfrm flipV="1">
            <a:off x="16946178" y="2768837"/>
            <a:ext cx="1820255" cy="3724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F74D06-55D1-01DD-AD6C-11F49890D963}"/>
              </a:ext>
            </a:extLst>
          </p:cNvPr>
          <p:cNvCxnSpPr>
            <a:cxnSpLocks/>
          </p:cNvCxnSpPr>
          <p:nvPr/>
        </p:nvCxnSpPr>
        <p:spPr>
          <a:xfrm flipV="1">
            <a:off x="2367185" y="1969807"/>
            <a:ext cx="2237440" cy="93914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38A8E4-AEC7-984C-742D-135C01EF2BB3}"/>
              </a:ext>
            </a:extLst>
          </p:cNvPr>
          <p:cNvCxnSpPr>
            <a:cxnSpLocks/>
          </p:cNvCxnSpPr>
          <p:nvPr/>
        </p:nvCxnSpPr>
        <p:spPr>
          <a:xfrm>
            <a:off x="2438333" y="2955065"/>
            <a:ext cx="16678609" cy="5263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8166CD10-0DDA-DCE4-B7E9-7BAA4A0C6724}"/>
              </a:ext>
            </a:extLst>
          </p:cNvPr>
          <p:cNvSpPr/>
          <p:nvPr/>
        </p:nvSpPr>
        <p:spPr>
          <a:xfrm>
            <a:off x="18759099" y="2632818"/>
            <a:ext cx="194400" cy="194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2CB83E6-D0DA-961D-A624-AE92DBF65B1E}"/>
              </a:ext>
            </a:extLst>
          </p:cNvPr>
          <p:cNvSpPr/>
          <p:nvPr/>
        </p:nvSpPr>
        <p:spPr>
          <a:xfrm>
            <a:off x="19063992" y="3384250"/>
            <a:ext cx="194400" cy="1944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CB6F4D-9D4D-D938-6B2B-3B137E94E80E}"/>
              </a:ext>
            </a:extLst>
          </p:cNvPr>
          <p:cNvSpPr txBox="1"/>
          <p:nvPr/>
        </p:nvSpPr>
        <p:spPr>
          <a:xfrm>
            <a:off x="9813851" y="1105786"/>
            <a:ext cx="233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A09910F-89C4-F4B1-3154-28E48EF6EA2E}"/>
              </a:ext>
            </a:extLst>
          </p:cNvPr>
          <p:cNvSpPr/>
          <p:nvPr/>
        </p:nvSpPr>
        <p:spPr>
          <a:xfrm>
            <a:off x="17167820" y="2159203"/>
            <a:ext cx="3269452" cy="2838893"/>
          </a:xfrm>
          <a:custGeom>
            <a:avLst/>
            <a:gdLst>
              <a:gd name="connsiteX0" fmla="*/ 3138486 w 3659481"/>
              <a:gd name="connsiteY0" fmla="*/ 606055 h 2838893"/>
              <a:gd name="connsiteX1" fmla="*/ 3053425 w 3659481"/>
              <a:gd name="connsiteY1" fmla="*/ 404037 h 2838893"/>
              <a:gd name="connsiteX2" fmla="*/ 2553695 w 3659481"/>
              <a:gd name="connsiteY2" fmla="*/ 31897 h 2838893"/>
              <a:gd name="connsiteX3" fmla="*/ 2277248 w 3659481"/>
              <a:gd name="connsiteY3" fmla="*/ 0 h 2838893"/>
              <a:gd name="connsiteX4" fmla="*/ 1352216 w 3659481"/>
              <a:gd name="connsiteY4" fmla="*/ 21265 h 2838893"/>
              <a:gd name="connsiteX5" fmla="*/ 1043872 w 3659481"/>
              <a:gd name="connsiteY5" fmla="*/ 85060 h 2838893"/>
              <a:gd name="connsiteX6" fmla="*/ 374020 w 3659481"/>
              <a:gd name="connsiteY6" fmla="*/ 382772 h 2838893"/>
              <a:gd name="connsiteX7" fmla="*/ 76309 w 3659481"/>
              <a:gd name="connsiteY7" fmla="*/ 606055 h 2838893"/>
              <a:gd name="connsiteX8" fmla="*/ 33779 w 3659481"/>
              <a:gd name="connsiteY8" fmla="*/ 861237 h 2838893"/>
              <a:gd name="connsiteX9" fmla="*/ 1118300 w 3659481"/>
              <a:gd name="connsiteY9" fmla="*/ 978195 h 2838893"/>
              <a:gd name="connsiteX10" fmla="*/ 1362848 w 3659481"/>
              <a:gd name="connsiteY10" fmla="*/ 1010093 h 2838893"/>
              <a:gd name="connsiteX11" fmla="*/ 1469174 w 3659481"/>
              <a:gd name="connsiteY11" fmla="*/ 1052623 h 2838893"/>
              <a:gd name="connsiteX12" fmla="*/ 1671193 w 3659481"/>
              <a:gd name="connsiteY12" fmla="*/ 1190846 h 2838893"/>
              <a:gd name="connsiteX13" fmla="*/ 1575500 w 3659481"/>
              <a:gd name="connsiteY13" fmla="*/ 1403497 h 2838893"/>
              <a:gd name="connsiteX14" fmla="*/ 1384113 w 3659481"/>
              <a:gd name="connsiteY14" fmla="*/ 1573618 h 2838893"/>
              <a:gd name="connsiteX15" fmla="*/ 1097034 w 3659481"/>
              <a:gd name="connsiteY15" fmla="*/ 1860697 h 2838893"/>
              <a:gd name="connsiteX16" fmla="*/ 1022607 w 3659481"/>
              <a:gd name="connsiteY16" fmla="*/ 1924493 h 2838893"/>
              <a:gd name="connsiteX17" fmla="*/ 969444 w 3659481"/>
              <a:gd name="connsiteY17" fmla="*/ 1988288 h 2838893"/>
              <a:gd name="connsiteX18" fmla="*/ 863118 w 3659481"/>
              <a:gd name="connsiteY18" fmla="*/ 2115879 h 2838893"/>
              <a:gd name="connsiteX19" fmla="*/ 820588 w 3659481"/>
              <a:gd name="connsiteY19" fmla="*/ 2137144 h 2838893"/>
              <a:gd name="connsiteX20" fmla="*/ 788690 w 3659481"/>
              <a:gd name="connsiteY20" fmla="*/ 2147776 h 2838893"/>
              <a:gd name="connsiteX21" fmla="*/ 735527 w 3659481"/>
              <a:gd name="connsiteY21" fmla="*/ 2179674 h 2838893"/>
              <a:gd name="connsiteX22" fmla="*/ 682365 w 3659481"/>
              <a:gd name="connsiteY22" fmla="*/ 2243469 h 2838893"/>
              <a:gd name="connsiteX23" fmla="*/ 618569 w 3659481"/>
              <a:gd name="connsiteY23" fmla="*/ 2371060 h 2838893"/>
              <a:gd name="connsiteX24" fmla="*/ 629202 w 3659481"/>
              <a:gd name="connsiteY24" fmla="*/ 2615609 h 2838893"/>
              <a:gd name="connsiteX25" fmla="*/ 767425 w 3659481"/>
              <a:gd name="connsiteY25" fmla="*/ 2690037 h 2838893"/>
              <a:gd name="connsiteX26" fmla="*/ 1256523 w 3659481"/>
              <a:gd name="connsiteY26" fmla="*/ 2838893 h 2838893"/>
              <a:gd name="connsiteX27" fmla="*/ 2181555 w 3659481"/>
              <a:gd name="connsiteY27" fmla="*/ 2764465 h 2838893"/>
              <a:gd name="connsiteX28" fmla="*/ 2691918 w 3659481"/>
              <a:gd name="connsiteY28" fmla="*/ 2583711 h 2838893"/>
              <a:gd name="connsiteX29" fmla="*/ 2968365 w 3659481"/>
              <a:gd name="connsiteY29" fmla="*/ 2477386 h 2838893"/>
              <a:gd name="connsiteX30" fmla="*/ 3138486 w 3659481"/>
              <a:gd name="connsiteY30" fmla="*/ 2381693 h 2838893"/>
              <a:gd name="connsiteX31" fmla="*/ 3223546 w 3659481"/>
              <a:gd name="connsiteY31" fmla="*/ 2264735 h 2838893"/>
              <a:gd name="connsiteX32" fmla="*/ 3319239 w 3659481"/>
              <a:gd name="connsiteY32" fmla="*/ 2073348 h 2838893"/>
              <a:gd name="connsiteX33" fmla="*/ 3478727 w 3659481"/>
              <a:gd name="connsiteY33" fmla="*/ 1871330 h 2838893"/>
              <a:gd name="connsiteX34" fmla="*/ 3616951 w 3659481"/>
              <a:gd name="connsiteY34" fmla="*/ 1594883 h 2838893"/>
              <a:gd name="connsiteX35" fmla="*/ 3659481 w 3659481"/>
              <a:gd name="connsiteY35" fmla="*/ 1520455 h 2838893"/>
              <a:gd name="connsiteX36" fmla="*/ 3648848 w 3659481"/>
              <a:gd name="connsiteY36" fmla="*/ 1233376 h 2838893"/>
              <a:gd name="connsiteX37" fmla="*/ 3351137 w 3659481"/>
              <a:gd name="connsiteY37" fmla="*/ 861237 h 2838893"/>
              <a:gd name="connsiteX38" fmla="*/ 3287341 w 3659481"/>
              <a:gd name="connsiteY38" fmla="*/ 808074 h 2838893"/>
              <a:gd name="connsiteX39" fmla="*/ 3191648 w 3659481"/>
              <a:gd name="connsiteY39" fmla="*/ 765544 h 2838893"/>
              <a:gd name="connsiteX40" fmla="*/ 3127853 w 3659481"/>
              <a:gd name="connsiteY40" fmla="*/ 744279 h 2838893"/>
              <a:gd name="connsiteX41" fmla="*/ 3095955 w 3659481"/>
              <a:gd name="connsiteY41" fmla="*/ 723014 h 2838893"/>
              <a:gd name="connsiteX42" fmla="*/ 3074690 w 3659481"/>
              <a:gd name="connsiteY42" fmla="*/ 691116 h 2838893"/>
              <a:gd name="connsiteX43" fmla="*/ 3138486 w 3659481"/>
              <a:gd name="connsiteY43" fmla="*/ 606055 h 28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59481" h="2838893">
                <a:moveTo>
                  <a:pt x="3138486" y="606055"/>
                </a:moveTo>
                <a:cubicBezTo>
                  <a:pt x="3134942" y="558209"/>
                  <a:pt x="3094331" y="464578"/>
                  <a:pt x="3053425" y="404037"/>
                </a:cubicBezTo>
                <a:cubicBezTo>
                  <a:pt x="2940999" y="237647"/>
                  <a:pt x="2736990" y="97359"/>
                  <a:pt x="2553695" y="31897"/>
                </a:cubicBezTo>
                <a:cubicBezTo>
                  <a:pt x="2466339" y="698"/>
                  <a:pt x="2369397" y="10632"/>
                  <a:pt x="2277248" y="0"/>
                </a:cubicBezTo>
                <a:cubicBezTo>
                  <a:pt x="1968904" y="7088"/>
                  <a:pt x="1659911" y="45"/>
                  <a:pt x="1352216" y="21265"/>
                </a:cubicBezTo>
                <a:cubicBezTo>
                  <a:pt x="1247507" y="28486"/>
                  <a:pt x="1144360" y="54754"/>
                  <a:pt x="1043872" y="85060"/>
                </a:cubicBezTo>
                <a:cubicBezTo>
                  <a:pt x="837612" y="147265"/>
                  <a:pt x="560756" y="269266"/>
                  <a:pt x="374020" y="382772"/>
                </a:cubicBezTo>
                <a:cubicBezTo>
                  <a:pt x="253472" y="456046"/>
                  <a:pt x="175194" y="523652"/>
                  <a:pt x="76309" y="606055"/>
                </a:cubicBezTo>
                <a:cubicBezTo>
                  <a:pt x="60480" y="637713"/>
                  <a:pt x="-56284" y="808700"/>
                  <a:pt x="33779" y="861237"/>
                </a:cubicBezTo>
                <a:cubicBezTo>
                  <a:pt x="286348" y="1008569"/>
                  <a:pt x="932237" y="972723"/>
                  <a:pt x="1118300" y="978195"/>
                </a:cubicBezTo>
                <a:cubicBezTo>
                  <a:pt x="1199816" y="988828"/>
                  <a:pt x="1282431" y="993035"/>
                  <a:pt x="1362848" y="1010093"/>
                </a:cubicBezTo>
                <a:cubicBezTo>
                  <a:pt x="1400189" y="1018014"/>
                  <a:pt x="1434738" y="1036153"/>
                  <a:pt x="1469174" y="1052623"/>
                </a:cubicBezTo>
                <a:cubicBezTo>
                  <a:pt x="1614870" y="1122304"/>
                  <a:pt x="1581317" y="1100971"/>
                  <a:pt x="1671193" y="1190846"/>
                </a:cubicBezTo>
                <a:cubicBezTo>
                  <a:pt x="1639295" y="1261730"/>
                  <a:pt x="1622138" y="1341313"/>
                  <a:pt x="1575500" y="1403497"/>
                </a:cubicBezTo>
                <a:cubicBezTo>
                  <a:pt x="1524287" y="1471781"/>
                  <a:pt x="1445824" y="1514650"/>
                  <a:pt x="1384113" y="1573618"/>
                </a:cubicBezTo>
                <a:cubicBezTo>
                  <a:pt x="1286270" y="1667112"/>
                  <a:pt x="1199783" y="1772624"/>
                  <a:pt x="1097034" y="1860697"/>
                </a:cubicBezTo>
                <a:cubicBezTo>
                  <a:pt x="1072225" y="1881962"/>
                  <a:pt x="1045712" y="1901388"/>
                  <a:pt x="1022607" y="1924493"/>
                </a:cubicBezTo>
                <a:cubicBezTo>
                  <a:pt x="1003034" y="1944066"/>
                  <a:pt x="985318" y="1965611"/>
                  <a:pt x="969444" y="1988288"/>
                </a:cubicBezTo>
                <a:cubicBezTo>
                  <a:pt x="926615" y="2049472"/>
                  <a:pt x="968575" y="2063151"/>
                  <a:pt x="863118" y="2115879"/>
                </a:cubicBezTo>
                <a:cubicBezTo>
                  <a:pt x="848941" y="2122967"/>
                  <a:pt x="835156" y="2130900"/>
                  <a:pt x="820588" y="2137144"/>
                </a:cubicBezTo>
                <a:cubicBezTo>
                  <a:pt x="810286" y="2141559"/>
                  <a:pt x="798715" y="2142764"/>
                  <a:pt x="788690" y="2147776"/>
                </a:cubicBezTo>
                <a:cubicBezTo>
                  <a:pt x="770206" y="2157018"/>
                  <a:pt x="753248" y="2169041"/>
                  <a:pt x="735527" y="2179674"/>
                </a:cubicBezTo>
                <a:cubicBezTo>
                  <a:pt x="717806" y="2200939"/>
                  <a:pt x="698121" y="2220710"/>
                  <a:pt x="682365" y="2243469"/>
                </a:cubicBezTo>
                <a:cubicBezTo>
                  <a:pt x="645416" y="2296840"/>
                  <a:pt x="640393" y="2316500"/>
                  <a:pt x="618569" y="2371060"/>
                </a:cubicBezTo>
                <a:cubicBezTo>
                  <a:pt x="602916" y="2464983"/>
                  <a:pt x="591483" y="2497062"/>
                  <a:pt x="629202" y="2615609"/>
                </a:cubicBezTo>
                <a:cubicBezTo>
                  <a:pt x="650197" y="2681592"/>
                  <a:pt x="719666" y="2671843"/>
                  <a:pt x="767425" y="2690037"/>
                </a:cubicBezTo>
                <a:cubicBezTo>
                  <a:pt x="1158892" y="2839167"/>
                  <a:pt x="514883" y="2659101"/>
                  <a:pt x="1256523" y="2838893"/>
                </a:cubicBezTo>
                <a:cubicBezTo>
                  <a:pt x="1564867" y="2814084"/>
                  <a:pt x="1876990" y="2818610"/>
                  <a:pt x="2181555" y="2764465"/>
                </a:cubicBezTo>
                <a:cubicBezTo>
                  <a:pt x="2359244" y="2732876"/>
                  <a:pt x="2521621" y="2643464"/>
                  <a:pt x="2691918" y="2583711"/>
                </a:cubicBezTo>
                <a:cubicBezTo>
                  <a:pt x="2810427" y="2542129"/>
                  <a:pt x="2832099" y="2543454"/>
                  <a:pt x="2968365" y="2477386"/>
                </a:cubicBezTo>
                <a:cubicBezTo>
                  <a:pt x="3026909" y="2449001"/>
                  <a:pt x="3081779" y="2413591"/>
                  <a:pt x="3138486" y="2381693"/>
                </a:cubicBezTo>
                <a:cubicBezTo>
                  <a:pt x="3166839" y="2342707"/>
                  <a:pt x="3199167" y="2306322"/>
                  <a:pt x="3223546" y="2264735"/>
                </a:cubicBezTo>
                <a:cubicBezTo>
                  <a:pt x="3259617" y="2203202"/>
                  <a:pt x="3280424" y="2133188"/>
                  <a:pt x="3319239" y="2073348"/>
                </a:cubicBezTo>
                <a:cubicBezTo>
                  <a:pt x="3365928" y="2001369"/>
                  <a:pt x="3430207" y="1942088"/>
                  <a:pt x="3478727" y="1871330"/>
                </a:cubicBezTo>
                <a:cubicBezTo>
                  <a:pt x="3602253" y="1691188"/>
                  <a:pt x="3544906" y="1747978"/>
                  <a:pt x="3616951" y="1594883"/>
                </a:cubicBezTo>
                <a:cubicBezTo>
                  <a:pt x="3629118" y="1569029"/>
                  <a:pt x="3645304" y="1545264"/>
                  <a:pt x="3659481" y="1520455"/>
                </a:cubicBezTo>
                <a:cubicBezTo>
                  <a:pt x="3655937" y="1424762"/>
                  <a:pt x="3664591" y="1327832"/>
                  <a:pt x="3648848" y="1233376"/>
                </a:cubicBezTo>
                <a:cubicBezTo>
                  <a:pt x="3615239" y="1031723"/>
                  <a:pt x="3499842" y="1009942"/>
                  <a:pt x="3351137" y="861237"/>
                </a:cubicBezTo>
                <a:cubicBezTo>
                  <a:pt x="3321815" y="831915"/>
                  <a:pt x="3321882" y="827812"/>
                  <a:pt x="3287341" y="808074"/>
                </a:cubicBezTo>
                <a:cubicBezTo>
                  <a:pt x="3258091" y="791360"/>
                  <a:pt x="3222979" y="776937"/>
                  <a:pt x="3191648" y="765544"/>
                </a:cubicBezTo>
                <a:cubicBezTo>
                  <a:pt x="3170582" y="757884"/>
                  <a:pt x="3148336" y="753383"/>
                  <a:pt x="3127853" y="744279"/>
                </a:cubicBezTo>
                <a:cubicBezTo>
                  <a:pt x="3116176" y="739089"/>
                  <a:pt x="3106588" y="730102"/>
                  <a:pt x="3095955" y="723014"/>
                </a:cubicBezTo>
                <a:cubicBezTo>
                  <a:pt x="3088867" y="712381"/>
                  <a:pt x="3074690" y="703895"/>
                  <a:pt x="3074690" y="691116"/>
                </a:cubicBezTo>
                <a:cubicBezTo>
                  <a:pt x="3074690" y="596956"/>
                  <a:pt x="3142030" y="653901"/>
                  <a:pt x="3138486" y="60605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BDF52-A82D-2825-88D1-7626BD5D6E77}"/>
              </a:ext>
            </a:extLst>
          </p:cNvPr>
          <p:cNvSpPr txBox="1"/>
          <p:nvPr/>
        </p:nvSpPr>
        <p:spPr>
          <a:xfrm>
            <a:off x="9813851" y="3592494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3F481-7032-653D-B694-FE8BC950CCFF}"/>
                  </a:ext>
                </a:extLst>
              </p:cNvPr>
              <p:cNvSpPr txBox="1"/>
              <p:nvPr/>
            </p:nvSpPr>
            <p:spPr>
              <a:xfrm>
                <a:off x="1456691" y="4568266"/>
                <a:ext cx="10924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noise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393F481-7032-653D-B694-FE8BC950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691" y="4568266"/>
                <a:ext cx="109247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B7DDC74-935F-3274-6C04-02516C3AFF4E}"/>
                  </a:ext>
                </a:extLst>
              </p:cNvPr>
              <p:cNvSpPr txBox="1"/>
              <p:nvPr/>
            </p:nvSpPr>
            <p:spPr>
              <a:xfrm>
                <a:off x="17667745" y="698254"/>
                <a:ext cx="2457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teacher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B7DDC74-935F-3274-6C04-02516C3A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745" y="698254"/>
                <a:ext cx="245785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2E882-DA93-2497-2348-A757E9DEFBE1}"/>
                  </a:ext>
                </a:extLst>
              </p:cNvPr>
              <p:cNvSpPr txBox="1"/>
              <p:nvPr/>
            </p:nvSpPr>
            <p:spPr>
              <a:xfrm>
                <a:off x="18091197" y="5091922"/>
                <a:ext cx="23440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student</m:t>
                          </m:r>
                        </m:sub>
                      </m:sSub>
                      <m:r>
                        <a:rPr lang="en-US" altLang="zh-CN" sz="3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3B2E882-DA93-2497-2348-A757E9DEF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97" y="5091922"/>
                <a:ext cx="234403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EFAACC-078A-EF86-C904-FD05D5AD8123}"/>
              </a:ext>
            </a:extLst>
          </p:cNvPr>
          <p:cNvSpPr/>
          <p:nvPr/>
        </p:nvSpPr>
        <p:spPr>
          <a:xfrm>
            <a:off x="445061" y="2190666"/>
            <a:ext cx="20731795" cy="2346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8F5028-64D0-CDDC-DC4E-232220F22303}"/>
              </a:ext>
            </a:extLst>
          </p:cNvPr>
          <p:cNvSpPr txBox="1"/>
          <p:nvPr/>
        </p:nvSpPr>
        <p:spPr>
          <a:xfrm>
            <a:off x="2064023" y="1443323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Solver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BA5DF9-3DCE-3B80-89E5-B40256BF6495}"/>
              </a:ext>
            </a:extLst>
          </p:cNvPr>
          <p:cNvSpPr txBox="1"/>
          <p:nvPr/>
        </p:nvSpPr>
        <p:spPr>
          <a:xfrm>
            <a:off x="9119311" y="1437693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EAFBC1-AF79-F362-B87C-EC90CA033C80}"/>
              </a:ext>
            </a:extLst>
          </p:cNvPr>
          <p:cNvSpPr txBox="1"/>
          <p:nvPr/>
        </p:nvSpPr>
        <p:spPr>
          <a:xfrm>
            <a:off x="17233860" y="143769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F9DB6-FAE1-EF82-9964-3238D309455D}"/>
              </a:ext>
            </a:extLst>
          </p:cNvPr>
          <p:cNvSpPr txBox="1"/>
          <p:nvPr/>
        </p:nvSpPr>
        <p:spPr>
          <a:xfrm>
            <a:off x="978905" y="2798005"/>
            <a:ext cx="4794902" cy="418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DDIM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Pseudo-Numerical Methods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PLMS,  PRK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ODE Solver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DPM-Solver++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UniPC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8D54E5-D757-AD2A-9943-93B9B50B022D}"/>
              </a:ext>
            </a:extLst>
          </p:cNvPr>
          <p:cNvSpPr/>
          <p:nvPr/>
        </p:nvSpPr>
        <p:spPr>
          <a:xfrm>
            <a:off x="445061" y="1295401"/>
            <a:ext cx="6460564" cy="7019924"/>
          </a:xfrm>
          <a:prstGeom prst="rect">
            <a:avLst/>
          </a:prstGeom>
          <a:solidFill>
            <a:schemeClr val="tx2">
              <a:lumMod val="10000"/>
              <a:lumOff val="9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B382D47-69A1-2B4B-4E3D-64335235BC5B}"/>
              </a:ext>
            </a:extLst>
          </p:cNvPr>
          <p:cNvSpPr/>
          <p:nvPr/>
        </p:nvSpPr>
        <p:spPr>
          <a:xfrm>
            <a:off x="2872409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5B4972-027D-72CE-7313-6C9AF3280591}"/>
              </a:ext>
            </a:extLst>
          </p:cNvPr>
          <p:cNvSpPr/>
          <p:nvPr/>
        </p:nvSpPr>
        <p:spPr>
          <a:xfrm>
            <a:off x="1050284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474EF1-510E-CA68-AD93-522F774FA228}"/>
              </a:ext>
            </a:extLst>
          </p:cNvPr>
          <p:cNvSpPr/>
          <p:nvPr/>
        </p:nvSpPr>
        <p:spPr>
          <a:xfrm>
            <a:off x="18162105" y="2128000"/>
            <a:ext cx="360000" cy="360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D24A0D-46E2-157B-3527-C223BFFE5539}"/>
              </a:ext>
            </a:extLst>
          </p:cNvPr>
          <p:cNvSpPr/>
          <p:nvPr/>
        </p:nvSpPr>
        <p:spPr>
          <a:xfrm>
            <a:off x="7191375" y="1295400"/>
            <a:ext cx="13985481" cy="7019924"/>
          </a:xfrm>
          <a:prstGeom prst="rect">
            <a:avLst/>
          </a:prstGeom>
          <a:solidFill>
            <a:schemeClr val="accent5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2EE8E-C5A8-6BEA-41A6-3AAC1E81F00C}"/>
              </a:ext>
            </a:extLst>
          </p:cNvPr>
          <p:cNvSpPr txBox="1"/>
          <p:nvPr/>
        </p:nvSpPr>
        <p:spPr>
          <a:xfrm>
            <a:off x="8152434" y="2798005"/>
            <a:ext cx="5294655" cy="5288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Distillation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Trajectory Distillation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Distillation Sampling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Distillation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Matching Distillation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Distillation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AFDC3-BAB4-2555-6892-2F007427520A}"/>
              </a:ext>
            </a:extLst>
          </p:cNvPr>
          <p:cNvSpPr txBox="1"/>
          <p:nvPr/>
        </p:nvSpPr>
        <p:spPr>
          <a:xfrm>
            <a:off x="15021644" y="2798005"/>
            <a:ext cx="5775812" cy="32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 more optimal trajectory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Matching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Flow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InstraFlow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MeanFlow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A8C10B-BD5F-E34E-93D7-ABCBD6DB9C3F}"/>
              </a:ext>
            </a:extLst>
          </p:cNvPr>
          <p:cNvSpPr txBox="1"/>
          <p:nvPr/>
        </p:nvSpPr>
        <p:spPr>
          <a:xfrm>
            <a:off x="2214563" y="8379504"/>
            <a:ext cx="2323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Training-Free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41A4E2-A663-8A7A-96E2-1D5DF51531F8}"/>
              </a:ext>
            </a:extLst>
          </p:cNvPr>
          <p:cNvSpPr txBox="1"/>
          <p:nvPr/>
        </p:nvSpPr>
        <p:spPr>
          <a:xfrm>
            <a:off x="12983257" y="8379504"/>
            <a:ext cx="255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Training-Based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2DF95B-AB23-9986-B33B-6F409F563E91}"/>
              </a:ext>
            </a:extLst>
          </p:cNvPr>
          <p:cNvSpPr txBox="1"/>
          <p:nvPr/>
        </p:nvSpPr>
        <p:spPr>
          <a:xfrm>
            <a:off x="7186464" y="327810"/>
            <a:ext cx="6260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Sampling for Diffusion Model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5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59A25C3E-7C77-339E-7341-BA88112EAE4B}"/>
              </a:ext>
            </a:extLst>
          </p:cNvPr>
          <p:cNvSpPr/>
          <p:nvPr/>
        </p:nvSpPr>
        <p:spPr>
          <a:xfrm>
            <a:off x="3061507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D40CCFD-B332-93F6-8EB9-67C302350F5F}"/>
              </a:ext>
            </a:extLst>
          </p:cNvPr>
          <p:cNvSpPr/>
          <p:nvPr/>
        </p:nvSpPr>
        <p:spPr>
          <a:xfrm>
            <a:off x="4914521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D591BEA-AB4E-783E-9355-E6B380AB08E1}"/>
              </a:ext>
            </a:extLst>
          </p:cNvPr>
          <p:cNvSpPr/>
          <p:nvPr/>
        </p:nvSpPr>
        <p:spPr>
          <a:xfrm>
            <a:off x="6758990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7FE207D-CDFA-13B6-10AE-1409DE52D021}"/>
              </a:ext>
            </a:extLst>
          </p:cNvPr>
          <p:cNvSpPr/>
          <p:nvPr/>
        </p:nvSpPr>
        <p:spPr>
          <a:xfrm>
            <a:off x="8594913" y="1486968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/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8CDA890-7B76-209A-6CA0-53568B1F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1407389"/>
                <a:ext cx="4294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/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F724709-2E4F-B91F-EB36-306219B7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58" y="1407388"/>
                <a:ext cx="4294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/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122ABCB-5595-6DEB-127B-46142EA4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1407388"/>
                <a:ext cx="4294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/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652EE3-3BF1-888F-B126-AAFB1CFC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53" y="1407388"/>
                <a:ext cx="42941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91CF1B92-18FB-6BC2-EA0A-E504E4FFAD66}"/>
              </a:ext>
            </a:extLst>
          </p:cNvPr>
          <p:cNvSpPr/>
          <p:nvPr/>
        </p:nvSpPr>
        <p:spPr>
          <a:xfrm>
            <a:off x="10474684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721C514-526D-00E8-A66A-98546C8278E3}"/>
              </a:ext>
            </a:extLst>
          </p:cNvPr>
          <p:cNvSpPr/>
          <p:nvPr/>
        </p:nvSpPr>
        <p:spPr>
          <a:xfrm>
            <a:off x="12327698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EDA3E16-50DD-959C-5E43-903CA88A0F16}"/>
              </a:ext>
            </a:extLst>
          </p:cNvPr>
          <p:cNvSpPr/>
          <p:nvPr/>
        </p:nvSpPr>
        <p:spPr>
          <a:xfrm>
            <a:off x="14172167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E36051D-A6AF-1881-A0CC-41169E626D42}"/>
              </a:ext>
            </a:extLst>
          </p:cNvPr>
          <p:cNvSpPr/>
          <p:nvPr/>
        </p:nvSpPr>
        <p:spPr>
          <a:xfrm>
            <a:off x="16008090" y="1469876"/>
            <a:ext cx="122204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/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E4822C-3BBC-4329-B62C-000E6D75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1390297"/>
                <a:ext cx="42941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/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FBCBE3-2E84-13AC-DA77-507A31902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235" y="1390296"/>
                <a:ext cx="42941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/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32D578-BBAC-E3F1-F81D-58522F60A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1390296"/>
                <a:ext cx="42941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/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2D951B-2B22-9A94-6237-829229694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1330" y="1390296"/>
                <a:ext cx="41992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/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CCBACE-1100-4F5E-F3C3-8EC381358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1407388"/>
                <a:ext cx="42941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右 24">
            <a:extLst>
              <a:ext uri="{FF2B5EF4-FFF2-40B4-BE49-F238E27FC236}">
                <a16:creationId xmlns:a16="http://schemas.microsoft.com/office/drawing/2014/main" id="{78BF414B-2D4A-0705-70C1-308C9C872EBF}"/>
              </a:ext>
            </a:extLst>
          </p:cNvPr>
          <p:cNvSpPr/>
          <p:nvPr/>
        </p:nvSpPr>
        <p:spPr>
          <a:xfrm>
            <a:off x="3061507" y="3304285"/>
            <a:ext cx="3075062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A3F87AF-220A-A586-8CDA-40D93B7495BB}"/>
              </a:ext>
            </a:extLst>
          </p:cNvPr>
          <p:cNvSpPr/>
          <p:nvPr/>
        </p:nvSpPr>
        <p:spPr>
          <a:xfrm>
            <a:off x="6758990" y="3308083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6BC5F63-A3C1-D7C2-7884-565742F5232D}"/>
              </a:ext>
            </a:extLst>
          </p:cNvPr>
          <p:cNvSpPr/>
          <p:nvPr/>
        </p:nvSpPr>
        <p:spPr>
          <a:xfrm>
            <a:off x="10478955" y="3304285"/>
            <a:ext cx="307079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DF90C0-44E3-B3D4-AE68-632910443AF5}"/>
              </a:ext>
            </a:extLst>
          </p:cNvPr>
          <p:cNvSpPr/>
          <p:nvPr/>
        </p:nvSpPr>
        <p:spPr>
          <a:xfrm>
            <a:off x="14172167" y="3304285"/>
            <a:ext cx="3057971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/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ECC983-88F2-D3D2-01BA-94B80ED44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3145128"/>
                <a:ext cx="42941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/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6831AD-8DCB-2192-D33B-D21F3C0F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86" y="3145128"/>
                <a:ext cx="42941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/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DB48FA7-CE0B-BBD1-DB6D-8FFD6A7D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120" y="3145127"/>
                <a:ext cx="429413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/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C61FED7-3CC3-604D-D8E4-95F89CE1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363" y="3145127"/>
                <a:ext cx="419923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/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925CEAB-F482-5F4E-19A6-EA6B8077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3145127"/>
                <a:ext cx="429413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550E6EFF-B3DE-5670-FF6F-46B083A7ADD6}"/>
              </a:ext>
            </a:extLst>
          </p:cNvPr>
          <p:cNvSpPr/>
          <p:nvPr/>
        </p:nvSpPr>
        <p:spPr>
          <a:xfrm>
            <a:off x="3057233" y="5049621"/>
            <a:ext cx="6759728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0BF4B0B-4207-B439-2B45-4651FCDEA63F}"/>
              </a:ext>
            </a:extLst>
          </p:cNvPr>
          <p:cNvSpPr/>
          <p:nvPr/>
        </p:nvSpPr>
        <p:spPr>
          <a:xfrm>
            <a:off x="10476818" y="5049621"/>
            <a:ext cx="6753319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77BC9017-08E3-A68A-6C92-86B20DC00C17}"/>
              </a:ext>
            </a:extLst>
          </p:cNvPr>
          <p:cNvSpPr/>
          <p:nvPr/>
        </p:nvSpPr>
        <p:spPr>
          <a:xfrm>
            <a:off x="3052017" y="6927767"/>
            <a:ext cx="14168630" cy="33328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/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20E417-0C77-40D9-7FE1-4B8C8A2C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4890464"/>
                <a:ext cx="429413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/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B503E9-9642-8D3D-BC60-63F74C5E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860" y="4890463"/>
                <a:ext cx="419923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/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DE6700-CCED-5F12-9F3A-42B6C2DD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205" y="4890462"/>
                <a:ext cx="429413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/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D5C918F-6171-2FD9-FD16-7AF365D09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715" y="6787360"/>
                <a:ext cx="42941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/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DD60C0B-B589-474B-31F3-A069522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43" y="6788437"/>
                <a:ext cx="41992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C1C44DD6-9188-408F-008D-102FA89C2AAE}"/>
              </a:ext>
            </a:extLst>
          </p:cNvPr>
          <p:cNvSpPr/>
          <p:nvPr/>
        </p:nvSpPr>
        <p:spPr>
          <a:xfrm>
            <a:off x="9649012" y="2225996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CE3A66B5-A5CF-7E42-FF82-9408D549CAF3}"/>
              </a:ext>
            </a:extLst>
          </p:cNvPr>
          <p:cNvSpPr/>
          <p:nvPr/>
        </p:nvSpPr>
        <p:spPr>
          <a:xfrm>
            <a:off x="9649012" y="3975269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515EEA52-E99A-8C71-EA13-7F3FFA37B2F9}"/>
              </a:ext>
            </a:extLst>
          </p:cNvPr>
          <p:cNvSpPr/>
          <p:nvPr/>
        </p:nvSpPr>
        <p:spPr>
          <a:xfrm>
            <a:off x="9649012" y="5827608"/>
            <a:ext cx="974640" cy="655455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9D9027-E44D-E06C-80E5-8D584BF8B5EC}"/>
              </a:ext>
            </a:extLst>
          </p:cNvPr>
          <p:cNvSpPr txBox="1"/>
          <p:nvPr/>
        </p:nvSpPr>
        <p:spPr>
          <a:xfrm>
            <a:off x="10761244" y="2277433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3A5C25B-6493-8020-3411-ABF55D5F951C}"/>
              </a:ext>
            </a:extLst>
          </p:cNvPr>
          <p:cNvSpPr txBox="1"/>
          <p:nvPr/>
        </p:nvSpPr>
        <p:spPr>
          <a:xfrm>
            <a:off x="10761244" y="4056468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664555D-2279-A191-02AD-6D6E8A1E47A2}"/>
              </a:ext>
            </a:extLst>
          </p:cNvPr>
          <p:cNvSpPr txBox="1"/>
          <p:nvPr/>
        </p:nvSpPr>
        <p:spPr>
          <a:xfrm>
            <a:off x="10761244" y="590598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3BF5853-B4C2-F426-8804-38A298DEBBE0}"/>
              </a:ext>
            </a:extLst>
          </p:cNvPr>
          <p:cNvSpPr txBox="1"/>
          <p:nvPr/>
        </p:nvSpPr>
        <p:spPr>
          <a:xfrm>
            <a:off x="18235335" y="1439102"/>
            <a:ext cx="115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FE7C2-5298-EC45-BD60-69D52B477256}"/>
              </a:ext>
            </a:extLst>
          </p:cNvPr>
          <p:cNvSpPr txBox="1"/>
          <p:nvPr/>
        </p:nvSpPr>
        <p:spPr>
          <a:xfrm>
            <a:off x="18235335" y="686357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763FA61-B5A5-D4B1-9A5E-5F684430B43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18797348" y="1900767"/>
            <a:ext cx="14107" cy="49628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181</Words>
  <Application>Microsoft Office PowerPoint</Application>
  <PresentationFormat>自定义</PresentationFormat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25</cp:revision>
  <dcterms:created xsi:type="dcterms:W3CDTF">2025-09-06T08:41:28Z</dcterms:created>
  <dcterms:modified xsi:type="dcterms:W3CDTF">2025-10-24T03:12:12Z</dcterms:modified>
</cp:coreProperties>
</file>