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56" r:id="rId2"/>
    <p:sldId id="294" r:id="rId3"/>
    <p:sldId id="295" r:id="rId4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0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7EE91-92E7-4CCB-9ABC-2651A01142F8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273050" y="1143000"/>
            <a:ext cx="7404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29FE3-617F-4EDA-A17D-28D8CECB0D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214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1pPr>
    <a:lvl2pPr marL="734355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2pPr>
    <a:lvl3pPr marL="146870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3pPr>
    <a:lvl4pPr marL="2203064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4pPr>
    <a:lvl5pPr marL="2937419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5pPr>
    <a:lvl6pPr marL="3671773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6pPr>
    <a:lvl7pPr marL="4406128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7pPr>
    <a:lvl8pPr marL="5140482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8pPr>
    <a:lvl9pPr marL="5874837" algn="l" defTabSz="1468709" rtl="0" eaLnBrk="1" latinLnBrk="0" hangingPunct="1">
      <a:defRPr sz="19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273050" y="1143000"/>
            <a:ext cx="74041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CFDF-FEAD-49EF-94EC-FB09F0AB773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465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6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12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7686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769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82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82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428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9287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262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8846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4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992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092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39752-AE50-4AEA-9C8D-075E0077A86E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0569A1-382E-4F67-BACF-956D259C96C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67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3118089-B18E-EA0F-1A0B-9ACAEF0C9C14}"/>
              </a:ext>
            </a:extLst>
          </p:cNvPr>
          <p:cNvSpPr/>
          <p:nvPr/>
        </p:nvSpPr>
        <p:spPr>
          <a:xfrm>
            <a:off x="2798820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5090101-0E14-802B-CFED-DDBF1EABB73D}"/>
              </a:ext>
            </a:extLst>
          </p:cNvPr>
          <p:cNvSpPr txBox="1"/>
          <p:nvPr/>
        </p:nvSpPr>
        <p:spPr>
          <a:xfrm>
            <a:off x="2874232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BD7B3D4-73F6-AC6B-4283-35A7A553A250}"/>
              </a:ext>
            </a:extLst>
          </p:cNvPr>
          <p:cNvSpPr/>
          <p:nvPr/>
        </p:nvSpPr>
        <p:spPr>
          <a:xfrm>
            <a:off x="4473711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1026B18-2EE0-A2DE-7413-1F435EC7B538}"/>
              </a:ext>
            </a:extLst>
          </p:cNvPr>
          <p:cNvSpPr txBox="1"/>
          <p:nvPr/>
        </p:nvSpPr>
        <p:spPr>
          <a:xfrm>
            <a:off x="4684925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6DB331A-40AC-DA20-F34A-66ACF80A27A9}"/>
              </a:ext>
            </a:extLst>
          </p:cNvPr>
          <p:cNvSpPr/>
          <p:nvPr/>
        </p:nvSpPr>
        <p:spPr>
          <a:xfrm>
            <a:off x="6148602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7BC665-F605-FB5A-7F75-147EE81B5536}"/>
              </a:ext>
            </a:extLst>
          </p:cNvPr>
          <p:cNvSpPr txBox="1"/>
          <p:nvPr/>
        </p:nvSpPr>
        <p:spPr>
          <a:xfrm>
            <a:off x="6184815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30B1D44-EC49-054D-732A-43DD9596B83F}"/>
              </a:ext>
            </a:extLst>
          </p:cNvPr>
          <p:cNvSpPr/>
          <p:nvPr/>
        </p:nvSpPr>
        <p:spPr>
          <a:xfrm>
            <a:off x="12828547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8FF3FB-8CE9-304D-AE69-5BD30E1C6924}"/>
              </a:ext>
            </a:extLst>
          </p:cNvPr>
          <p:cNvSpPr txBox="1"/>
          <p:nvPr/>
        </p:nvSpPr>
        <p:spPr>
          <a:xfrm>
            <a:off x="12903959" y="2404700"/>
            <a:ext cx="8942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Norm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FD76C9C-0A51-A3A8-4287-3DE381156048}"/>
              </a:ext>
            </a:extLst>
          </p:cNvPr>
          <p:cNvSpPr/>
          <p:nvPr/>
        </p:nvSpPr>
        <p:spPr>
          <a:xfrm>
            <a:off x="14503438" y="2272022"/>
            <a:ext cx="104510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1FA785B-D0E5-8DA4-DB4D-067D14EF682C}"/>
              </a:ext>
            </a:extLst>
          </p:cNvPr>
          <p:cNvSpPr txBox="1"/>
          <p:nvPr/>
        </p:nvSpPr>
        <p:spPr>
          <a:xfrm>
            <a:off x="14714652" y="2404700"/>
            <a:ext cx="590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68ADCF2-F8A4-5D73-794A-FC2153FBD685}"/>
              </a:ext>
            </a:extLst>
          </p:cNvPr>
          <p:cNvSpPr/>
          <p:nvPr/>
        </p:nvSpPr>
        <p:spPr>
          <a:xfrm>
            <a:off x="16178329" y="2272022"/>
            <a:ext cx="1226177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A92F0B-5E9E-4E50-C177-37414935CFE9}"/>
              </a:ext>
            </a:extLst>
          </p:cNvPr>
          <p:cNvSpPr txBox="1"/>
          <p:nvPr/>
        </p:nvSpPr>
        <p:spPr>
          <a:xfrm>
            <a:off x="16214542" y="2404700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200949A-316D-647F-292F-135AA8B7DADF}"/>
              </a:ext>
            </a:extLst>
          </p:cNvPr>
          <p:cNvSpPr txBox="1"/>
          <p:nvPr/>
        </p:nvSpPr>
        <p:spPr>
          <a:xfrm>
            <a:off x="9788235" y="6703222"/>
            <a:ext cx="736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07E17C0-C374-1933-6377-7A27B2A6A09B}"/>
              </a:ext>
            </a:extLst>
          </p:cNvPr>
          <p:cNvSpPr txBox="1"/>
          <p:nvPr/>
        </p:nvSpPr>
        <p:spPr>
          <a:xfrm>
            <a:off x="8660669" y="5587115"/>
            <a:ext cx="29737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sinusoidal_embedding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6404551-C9D3-9796-4D6F-9251932BEEB7}"/>
              </a:ext>
            </a:extLst>
          </p:cNvPr>
          <p:cNvSpPr/>
          <p:nvPr/>
        </p:nvSpPr>
        <p:spPr>
          <a:xfrm>
            <a:off x="8660667" y="5501416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A5E0B0C-E1CB-673C-4BCB-651ED54E16BE}"/>
              </a:ext>
            </a:extLst>
          </p:cNvPr>
          <p:cNvSpPr txBox="1"/>
          <p:nvPr/>
        </p:nvSpPr>
        <p:spPr>
          <a:xfrm>
            <a:off x="9723966" y="4270953"/>
            <a:ext cx="8471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0473613D-1F44-4E3A-6356-3A875ECAF4F3}"/>
              </a:ext>
            </a:extLst>
          </p:cNvPr>
          <p:cNvSpPr/>
          <p:nvPr/>
        </p:nvSpPr>
        <p:spPr>
          <a:xfrm>
            <a:off x="8660665" y="4185254"/>
            <a:ext cx="297377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04E8D71-E0E5-217D-C42E-E19AEA733DA6}"/>
              </a:ext>
            </a:extLst>
          </p:cNvPr>
          <p:cNvSpPr/>
          <p:nvPr/>
        </p:nvSpPr>
        <p:spPr>
          <a:xfrm>
            <a:off x="2529878" y="2033748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871B586-23BA-9101-9F87-7E95C58AEA35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843928" y="2604756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787D2FB-9759-E168-DE05-1E52A2AB90EF}"/>
              </a:ext>
            </a:extLst>
          </p:cNvPr>
          <p:cNvCxnSpPr>
            <a:cxnSpLocks/>
          </p:cNvCxnSpPr>
          <p:nvPr/>
        </p:nvCxnSpPr>
        <p:spPr>
          <a:xfrm>
            <a:off x="5518819" y="2604755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E00ECDF-AA15-C4A5-77BF-CBDE65740F0B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A2DE805D-B4D1-5BFB-4642-067A1ED005DA}"/>
              </a:ext>
            </a:extLst>
          </p:cNvPr>
          <p:cNvCxnSpPr>
            <a:cxnSpLocks/>
            <a:stCxn id="20" idx="3"/>
            <a:endCxn id="29" idx="2"/>
          </p:cNvCxnSpPr>
          <p:nvPr/>
        </p:nvCxnSpPr>
        <p:spPr>
          <a:xfrm>
            <a:off x="7608872" y="2581483"/>
            <a:ext cx="2190397" cy="1718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加号 27">
            <a:extLst>
              <a:ext uri="{FF2B5EF4-FFF2-40B4-BE49-F238E27FC236}">
                <a16:creationId xmlns:a16="http://schemas.microsoft.com/office/drawing/2014/main" id="{43783350-BEFB-ADC1-5D43-F425A2895FDC}"/>
              </a:ext>
            </a:extLst>
          </p:cNvPr>
          <p:cNvSpPr/>
          <p:nvPr/>
        </p:nvSpPr>
        <p:spPr>
          <a:xfrm>
            <a:off x="9825428" y="2254035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FE8DFB30-F2D7-D580-2712-1F85B315840A}"/>
              </a:ext>
            </a:extLst>
          </p:cNvPr>
          <p:cNvSpPr/>
          <p:nvPr/>
        </p:nvSpPr>
        <p:spPr>
          <a:xfrm>
            <a:off x="9799269" y="2265672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E60B00C7-FD02-BF06-8378-9BA29C28ECE1}"/>
              </a:ext>
            </a:extLst>
          </p:cNvPr>
          <p:cNvCxnSpPr>
            <a:cxnSpLocks/>
            <a:stCxn id="29" idx="6"/>
            <a:endCxn id="32" idx="1"/>
          </p:cNvCxnSpPr>
          <p:nvPr/>
        </p:nvCxnSpPr>
        <p:spPr>
          <a:xfrm flipV="1">
            <a:off x="10465269" y="2581482"/>
            <a:ext cx="2154420" cy="1719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F4659222-53E8-574F-3E51-2240517F2D75}"/>
              </a:ext>
            </a:extLst>
          </p:cNvPr>
          <p:cNvSpPr/>
          <p:nvPr/>
        </p:nvSpPr>
        <p:spPr>
          <a:xfrm>
            <a:off x="12619689" y="2033747"/>
            <a:ext cx="5078994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FC29F0A-7722-9A17-A931-FE80090FCE92}"/>
              </a:ext>
            </a:extLst>
          </p:cNvPr>
          <p:cNvCxnSpPr>
            <a:cxnSpLocks/>
            <a:stCxn id="17" idx="0"/>
            <a:endCxn id="19" idx="2"/>
          </p:cNvCxnSpPr>
          <p:nvPr/>
        </p:nvCxnSpPr>
        <p:spPr>
          <a:xfrm flipH="1" flipV="1">
            <a:off x="10147554" y="4756762"/>
            <a:ext cx="2" cy="7446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A108CAF5-EFE1-553E-9937-65FE8CE41D33}"/>
              </a:ext>
            </a:extLst>
          </p:cNvPr>
          <p:cNvCxnSpPr>
            <a:cxnSpLocks/>
            <a:stCxn id="19" idx="0"/>
            <a:endCxn id="29" idx="4"/>
          </p:cNvCxnSpPr>
          <p:nvPr/>
        </p:nvCxnSpPr>
        <p:spPr>
          <a:xfrm flipH="1" flipV="1">
            <a:off x="10132269" y="2931672"/>
            <a:ext cx="15285" cy="1253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3A14BA2-382E-77F7-EDE7-C630ACF6FD6C}"/>
              </a:ext>
            </a:extLst>
          </p:cNvPr>
          <p:cNvCxnSpPr>
            <a:cxnSpLocks/>
            <a:stCxn id="14" idx="0"/>
            <a:endCxn id="17" idx="2"/>
          </p:cNvCxnSpPr>
          <p:nvPr/>
        </p:nvCxnSpPr>
        <p:spPr>
          <a:xfrm flipH="1" flipV="1">
            <a:off x="10147556" y="6072924"/>
            <a:ext cx="8729" cy="63029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8F31927C-563E-6A34-4091-E3170C773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27539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182D558-CE62-3908-7194-682051D49FED}"/>
              </a:ext>
            </a:extLst>
          </p:cNvPr>
          <p:cNvCxnSpPr>
            <a:cxnSpLocks/>
          </p:cNvCxnSpPr>
          <p:nvPr/>
        </p:nvCxnSpPr>
        <p:spPr>
          <a:xfrm>
            <a:off x="13873655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6FBBCCD9-6CF5-8D8F-F9DB-CD032A703707}"/>
              </a:ext>
            </a:extLst>
          </p:cNvPr>
          <p:cNvCxnSpPr>
            <a:cxnSpLocks/>
          </p:cNvCxnSpPr>
          <p:nvPr/>
        </p:nvCxnSpPr>
        <p:spPr>
          <a:xfrm>
            <a:off x="15548546" y="2604754"/>
            <a:ext cx="62978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46377A4-2FB6-4D51-7B10-155E032531F8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17404506" y="2604264"/>
            <a:ext cx="1122384" cy="1772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/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D1248B7-07AF-693D-A2E8-CC9AD1589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98627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DB83E616-6906-C7A1-D706-6015B57FCE32}"/>
              </a:ext>
            </a:extLst>
          </p:cNvPr>
          <p:cNvCxnSpPr>
            <a:cxnSpLocks/>
            <a:endCxn id="64" idx="0"/>
          </p:cNvCxnSpPr>
          <p:nvPr/>
        </p:nvCxnSpPr>
        <p:spPr>
          <a:xfrm rot="5400000" flipH="1" flipV="1">
            <a:off x="10294285" y="-5966018"/>
            <a:ext cx="328323" cy="16802888"/>
          </a:xfrm>
          <a:prstGeom prst="bentConnector3">
            <a:avLst>
              <a:gd name="adj1" fmla="val 371544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D65D14D-FC77-1232-E4A1-3414FA79BA96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加号 62">
            <a:extLst>
              <a:ext uri="{FF2B5EF4-FFF2-40B4-BE49-F238E27FC236}">
                <a16:creationId xmlns:a16="http://schemas.microsoft.com/office/drawing/2014/main" id="{BD3F5AFC-B9A5-4E9B-383C-FECB51E02B9C}"/>
              </a:ext>
            </a:extLst>
          </p:cNvPr>
          <p:cNvSpPr/>
          <p:nvPr/>
        </p:nvSpPr>
        <p:spPr>
          <a:xfrm>
            <a:off x="18553049" y="2259627"/>
            <a:ext cx="629783" cy="665465"/>
          </a:xfrm>
          <a:prstGeom prst="mathPlus">
            <a:avLst>
              <a:gd name="adj1" fmla="val 129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椭圆 63">
            <a:extLst>
              <a:ext uri="{FF2B5EF4-FFF2-40B4-BE49-F238E27FC236}">
                <a16:creationId xmlns:a16="http://schemas.microsoft.com/office/drawing/2014/main" id="{0DAD7750-6F96-3392-D89F-3DD3E510F064}"/>
              </a:ext>
            </a:extLst>
          </p:cNvPr>
          <p:cNvSpPr/>
          <p:nvPr/>
        </p:nvSpPr>
        <p:spPr>
          <a:xfrm>
            <a:off x="18526890" y="2271264"/>
            <a:ext cx="666000" cy="666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DF94D11-1B3E-FD2A-25FB-FF5AD502970F}"/>
              </a:ext>
            </a:extLst>
          </p:cNvPr>
          <p:cNvCxnSpPr>
            <a:cxnSpLocks/>
          </p:cNvCxnSpPr>
          <p:nvPr/>
        </p:nvCxnSpPr>
        <p:spPr>
          <a:xfrm>
            <a:off x="19153625" y="2610354"/>
            <a:ext cx="966059" cy="232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133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179D2-4CD5-9A82-6878-AB8AB4AA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C0E09451-D5E3-6A7D-9036-521817621584}"/>
              </a:ext>
            </a:extLst>
          </p:cNvPr>
          <p:cNvSpPr txBox="1"/>
          <p:nvPr/>
        </p:nvSpPr>
        <p:spPr>
          <a:xfrm>
            <a:off x="10366310" y="6768321"/>
            <a:ext cx="1449436" cy="392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949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Bottleneck</a:t>
            </a:r>
            <a:endParaRPr lang="zh-CN" altLang="en-US" sz="1949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A940242-3D5D-5732-BBBF-E83CDD530E8B}"/>
              </a:ext>
            </a:extLst>
          </p:cNvPr>
          <p:cNvSpPr/>
          <p:nvPr/>
        </p:nvSpPr>
        <p:spPr>
          <a:xfrm>
            <a:off x="10356649" y="6604861"/>
            <a:ext cx="1449436" cy="68785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9" name="连接符: 曲线 8">
            <a:extLst>
              <a:ext uri="{FF2B5EF4-FFF2-40B4-BE49-F238E27FC236}">
                <a16:creationId xmlns:a16="http://schemas.microsoft.com/office/drawing/2014/main" id="{5FD017C7-AFC7-8830-D2BE-D5689CBBA379}"/>
              </a:ext>
            </a:extLst>
          </p:cNvPr>
          <p:cNvCxnSpPr>
            <a:cxnSpLocks/>
            <a:stCxn id="77" idx="2"/>
            <a:endCxn id="7" idx="1"/>
          </p:cNvCxnSpPr>
          <p:nvPr/>
        </p:nvCxnSpPr>
        <p:spPr>
          <a:xfrm rot="16200000" flipH="1">
            <a:off x="8327336" y="4919476"/>
            <a:ext cx="890912" cy="3167713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曲线 9">
            <a:extLst>
              <a:ext uri="{FF2B5EF4-FFF2-40B4-BE49-F238E27FC236}">
                <a16:creationId xmlns:a16="http://schemas.microsoft.com/office/drawing/2014/main" id="{D529ABB0-ECE6-7402-BD16-08A2EB15A065}"/>
              </a:ext>
            </a:extLst>
          </p:cNvPr>
          <p:cNvCxnSpPr>
            <a:cxnSpLocks/>
            <a:stCxn id="94" idx="2"/>
            <a:endCxn id="7" idx="3"/>
          </p:cNvCxnSpPr>
          <p:nvPr/>
        </p:nvCxnSpPr>
        <p:spPr>
          <a:xfrm rot="5400000">
            <a:off x="12804666" y="5057981"/>
            <a:ext cx="892227" cy="2889388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6D414B7-0FF9-98AC-1A1D-9593037DE866}"/>
              </a:ext>
            </a:extLst>
          </p:cNvPr>
          <p:cNvCxnSpPr>
            <a:cxnSpLocks/>
            <a:stCxn id="52" idx="3"/>
            <a:endCxn id="108" idx="1"/>
          </p:cNvCxnSpPr>
          <p:nvPr/>
        </p:nvCxnSpPr>
        <p:spPr>
          <a:xfrm flipV="1">
            <a:off x="6509846" y="4002114"/>
            <a:ext cx="8831596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30F15BD-4CCA-3F87-3F6A-FD8DA8369ADE}"/>
              </a:ext>
            </a:extLst>
          </p:cNvPr>
          <p:cNvCxnSpPr>
            <a:cxnSpLocks/>
            <a:stCxn id="77" idx="3"/>
            <a:endCxn id="94" idx="1"/>
          </p:cNvCxnSpPr>
          <p:nvPr/>
        </p:nvCxnSpPr>
        <p:spPr>
          <a:xfrm flipV="1">
            <a:off x="8948575" y="5571340"/>
            <a:ext cx="3987258" cy="131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68AE22-5C99-0AB7-884D-A1A8A1545878}"/>
              </a:ext>
            </a:extLst>
          </p:cNvPr>
          <p:cNvCxnSpPr>
            <a:cxnSpLocks/>
            <a:stCxn id="67" idx="3"/>
            <a:endCxn id="120" idx="1"/>
          </p:cNvCxnSpPr>
          <p:nvPr/>
        </p:nvCxnSpPr>
        <p:spPr>
          <a:xfrm>
            <a:off x="3938038" y="2443151"/>
            <a:ext cx="13779112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6B5016DA-60E9-EC48-15BF-874CCF9E5458}"/>
              </a:ext>
            </a:extLst>
          </p:cNvPr>
          <p:cNvGrpSpPr/>
          <p:nvPr/>
        </p:nvGrpSpPr>
        <p:grpSpPr>
          <a:xfrm>
            <a:off x="15859177" y="4339071"/>
            <a:ext cx="577402" cy="888826"/>
            <a:chOff x="15925852" y="4339071"/>
            <a:chExt cx="577402" cy="888826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AC6F602-28B8-312C-CEDF-F2F58869B7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47F0AEA-EAB0-DF16-E310-DCDF26FFADA7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7D12C9B6-3AE4-B18F-B11C-ADC15079C4C0}"/>
              </a:ext>
            </a:extLst>
          </p:cNvPr>
          <p:cNvCxnSpPr>
            <a:cxnSpLocks/>
          </p:cNvCxnSpPr>
          <p:nvPr/>
        </p:nvCxnSpPr>
        <p:spPr>
          <a:xfrm flipH="1">
            <a:off x="8305329" y="7292716"/>
            <a:ext cx="2060981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B1314DD-F475-ED71-D7F9-F444BE7D1758}"/>
              </a:ext>
            </a:extLst>
          </p:cNvPr>
          <p:cNvCxnSpPr>
            <a:cxnSpLocks/>
          </p:cNvCxnSpPr>
          <p:nvPr/>
        </p:nvCxnSpPr>
        <p:spPr>
          <a:xfrm>
            <a:off x="11806085" y="7292716"/>
            <a:ext cx="2197243" cy="622576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038F2802-0123-2D53-8DFA-C0314E3C7BDE}"/>
              </a:ext>
            </a:extLst>
          </p:cNvPr>
          <p:cNvGrpSpPr/>
          <p:nvPr/>
        </p:nvGrpSpPr>
        <p:grpSpPr>
          <a:xfrm>
            <a:off x="8305329" y="7919234"/>
            <a:ext cx="5697999" cy="895578"/>
            <a:chOff x="8181974" y="8023394"/>
            <a:chExt cx="5697999" cy="895578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3D087EA-75F0-3086-9BE1-1DBE548F61A7}"/>
                </a:ext>
              </a:extLst>
            </p:cNvPr>
            <p:cNvSpPr txBox="1"/>
            <p:nvPr/>
          </p:nvSpPr>
          <p:spPr>
            <a:xfrm>
              <a:off x="8310567" y="8335302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6017C9C1-8EDF-DE5C-E26B-A9B804793553}"/>
                </a:ext>
              </a:extLst>
            </p:cNvPr>
            <p:cNvSpPr/>
            <p:nvPr/>
          </p:nvSpPr>
          <p:spPr>
            <a:xfrm>
              <a:off x="8350222" y="8198955"/>
              <a:ext cx="75578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4AF1BBFE-D0BB-9835-A7BC-2C9C581861F6}"/>
                </a:ext>
              </a:extLst>
            </p:cNvPr>
            <p:cNvSpPr txBox="1"/>
            <p:nvPr/>
          </p:nvSpPr>
          <p:spPr>
            <a:xfrm>
              <a:off x="12863457" y="8295840"/>
              <a:ext cx="755784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5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ResB</a:t>
              </a:r>
              <a:endParaRPr lang="zh-CN" altLang="en-US" sz="19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303F4496-C292-FAF0-D9C0-96F833C48639}"/>
                </a:ext>
              </a:extLst>
            </p:cNvPr>
            <p:cNvSpPr/>
            <p:nvPr/>
          </p:nvSpPr>
          <p:spPr>
            <a:xfrm>
              <a:off x="12774536" y="8198717"/>
              <a:ext cx="929294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881CF5C0-F381-C453-5C44-759BC519BF52}"/>
                </a:ext>
              </a:extLst>
            </p:cNvPr>
            <p:cNvSpPr txBox="1"/>
            <p:nvPr/>
          </p:nvSpPr>
          <p:spPr>
            <a:xfrm>
              <a:off x="10577065" y="8198955"/>
              <a:ext cx="929293" cy="4893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2FBE8E19-E37C-C300-CBB2-67578BE1AE8D}"/>
                </a:ext>
              </a:extLst>
            </p:cNvPr>
            <p:cNvSpPr/>
            <p:nvPr/>
          </p:nvSpPr>
          <p:spPr>
            <a:xfrm>
              <a:off x="10498081" y="8198955"/>
              <a:ext cx="1057052" cy="597523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sp>
          <p:nvSpPr>
            <p:cNvPr id="34" name="矩形: 圆角 33">
              <a:extLst>
                <a:ext uri="{FF2B5EF4-FFF2-40B4-BE49-F238E27FC236}">
                  <a16:creationId xmlns:a16="http://schemas.microsoft.com/office/drawing/2014/main" id="{A1033800-2FBC-DE3D-2F46-45B2865F0C0A}"/>
                </a:ext>
              </a:extLst>
            </p:cNvPr>
            <p:cNvSpPr/>
            <p:nvPr/>
          </p:nvSpPr>
          <p:spPr>
            <a:xfrm>
              <a:off x="8181974" y="8023394"/>
              <a:ext cx="5697999" cy="895578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DD7F4CBC-8AF3-44BF-D067-CD7D53EDA399}"/>
                </a:ext>
              </a:extLst>
            </p:cNvPr>
            <p:cNvCxnSpPr>
              <a:cxnSpLocks/>
              <a:stCxn id="24" idx="3"/>
              <a:endCxn id="33" idx="1"/>
            </p:cNvCxnSpPr>
            <p:nvPr/>
          </p:nvCxnSpPr>
          <p:spPr>
            <a:xfrm>
              <a:off x="9106007" y="8497716"/>
              <a:ext cx="13920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CD006AAB-ADD6-98AF-8057-4301D6D1021D}"/>
                </a:ext>
              </a:extLst>
            </p:cNvPr>
            <p:cNvCxnSpPr>
              <a:cxnSpLocks/>
              <a:stCxn id="33" idx="3"/>
              <a:endCxn id="31" idx="1"/>
            </p:cNvCxnSpPr>
            <p:nvPr/>
          </p:nvCxnSpPr>
          <p:spPr>
            <a:xfrm flipV="1">
              <a:off x="11555134" y="8497478"/>
              <a:ext cx="1219403" cy="2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B058BFBC-E254-AAA7-B714-B3B50FF9A747}"/>
              </a:ext>
            </a:extLst>
          </p:cNvPr>
          <p:cNvGrpSpPr/>
          <p:nvPr/>
        </p:nvGrpSpPr>
        <p:grpSpPr>
          <a:xfrm>
            <a:off x="567937" y="323849"/>
            <a:ext cx="2146688" cy="1020007"/>
            <a:chOff x="634612" y="400049"/>
            <a:chExt cx="2146688" cy="1020007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663B65A-11C8-E137-D751-968B81682FDD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8B4ACE2C-25C0-6C9C-E0C7-A4B54F78B976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CCA845F0-09E8-8C0E-CACD-A895856CF08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60B56EEC-7914-5E93-A49F-800C479EA9D9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AFA4787-F3C7-A002-99C1-192325BCF75D}"/>
                </a:ext>
              </a:extLst>
            </p:cNvPr>
            <p:cNvCxnSpPr>
              <a:cxnSpLocks/>
              <a:stCxn id="49" idx="3"/>
              <a:endCxn id="47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282ABDE5-6638-2105-E8BF-A8A62F757400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36F005F8-C3F4-CB22-33D1-6364C7F93550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47" name="矩形: 圆角 46">
                <a:extLst>
                  <a:ext uri="{FF2B5EF4-FFF2-40B4-BE49-F238E27FC236}">
                    <a16:creationId xmlns:a16="http://schemas.microsoft.com/office/drawing/2014/main" id="{9E9EC059-2418-C305-BE00-2093F0DC61E6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7BC1A041-A360-B4B5-0FAA-BBA5202B7F14}"/>
              </a:ext>
            </a:extLst>
          </p:cNvPr>
          <p:cNvGrpSpPr/>
          <p:nvPr/>
        </p:nvGrpSpPr>
        <p:grpSpPr>
          <a:xfrm>
            <a:off x="2990567" y="3516892"/>
            <a:ext cx="3519279" cy="970445"/>
            <a:chOff x="2843424" y="4152437"/>
            <a:chExt cx="3519279" cy="970445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35D1A7B8-3CD3-226A-38B7-6DE4A1FBD36A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BDA223E2-773E-BA75-32AE-8EE52C503B5A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FFE0633D-AF8D-DCCD-EEB4-DD13E659F0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2" name="矩形: 圆角 51">
              <a:extLst>
                <a:ext uri="{FF2B5EF4-FFF2-40B4-BE49-F238E27FC236}">
                  <a16:creationId xmlns:a16="http://schemas.microsoft.com/office/drawing/2014/main" id="{AFB59D9C-6616-21C7-6AD3-B03B97E9D90F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BE30117-58AA-2F90-4CCE-C92E6F521A67}"/>
                </a:ext>
              </a:extLst>
            </p:cNvPr>
            <p:cNvCxnSpPr>
              <a:cxnSpLocks/>
              <a:stCxn id="64" idx="3"/>
              <a:endCxn id="62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C5C357DA-E669-6EC9-9676-DCB3EE76DBDC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76BDABDF-F6F7-E570-7853-9AD6B93E0959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AF912758-F4D4-43FD-DAA9-DE022A24C83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17D01CE8-0A80-3CBF-289C-1D5401E53C6D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矩形: 圆角 58">
              <a:extLst>
                <a:ext uri="{FF2B5EF4-FFF2-40B4-BE49-F238E27FC236}">
                  <a16:creationId xmlns:a16="http://schemas.microsoft.com/office/drawing/2014/main" id="{E9F66279-E3D2-6A83-994E-2FBB60D491C6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28A52B2A-17B5-CA83-0E52-9661A50252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D5F174B3-79B6-467B-E10F-569F0FDA3031}"/>
              </a:ext>
            </a:extLst>
          </p:cNvPr>
          <p:cNvGrpSpPr/>
          <p:nvPr/>
        </p:nvGrpSpPr>
        <p:grpSpPr>
          <a:xfrm>
            <a:off x="1791350" y="1944603"/>
            <a:ext cx="2146688" cy="997096"/>
            <a:chOff x="1787878" y="2175363"/>
            <a:chExt cx="2146688" cy="997096"/>
          </a:xfrm>
        </p:grpSpPr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0329122-D60A-CCD3-23FB-D8102031640A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842DD0AC-1583-4486-5822-04D3F6362DF5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3" name="矩形: 圆角 72">
                <a:extLst>
                  <a:ext uri="{FF2B5EF4-FFF2-40B4-BE49-F238E27FC236}">
                    <a16:creationId xmlns:a16="http://schemas.microsoft.com/office/drawing/2014/main" id="{FD0899CF-7BBE-1FC5-6587-C4C4C541FAC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67" name="矩形: 圆角 66">
              <a:extLst>
                <a:ext uri="{FF2B5EF4-FFF2-40B4-BE49-F238E27FC236}">
                  <a16:creationId xmlns:a16="http://schemas.microsoft.com/office/drawing/2014/main" id="{66CA0569-6B39-F80C-6D1D-AF03856143EE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C6DE158C-5276-019D-3B30-6620127CF892}"/>
                </a:ext>
              </a:extLst>
            </p:cNvPr>
            <p:cNvCxnSpPr>
              <a:cxnSpLocks/>
              <a:stCxn id="73" idx="3"/>
              <a:endCxn id="71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45A38651-9EF5-A62E-F46E-E5993F8EC6A3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57EA0453-9F27-4456-DD73-C2F3CB8E407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" name="矩形: 圆角 70">
                <a:extLst>
                  <a:ext uri="{FF2B5EF4-FFF2-40B4-BE49-F238E27FC236}">
                    <a16:creationId xmlns:a16="http://schemas.microsoft.com/office/drawing/2014/main" id="{AF46DB05-331B-FE42-230F-60E985B3F7DB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4BCA45E1-C3D8-99A3-07EA-86802C2EC72E}"/>
              </a:ext>
            </a:extLst>
          </p:cNvPr>
          <p:cNvGrpSpPr/>
          <p:nvPr/>
        </p:nvGrpSpPr>
        <p:grpSpPr>
          <a:xfrm>
            <a:off x="5429296" y="5087432"/>
            <a:ext cx="3519279" cy="970445"/>
            <a:chOff x="5300627" y="5983178"/>
            <a:chExt cx="3519279" cy="970445"/>
          </a:xfrm>
        </p:grpSpPr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6B628A54-F6F2-FED5-AD3F-335AFD292774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D62C792A-7B25-438F-5ECF-EF95DA399631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FAC7E7B3-7C39-C480-A880-B1A5510D6476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77" name="矩形: 圆角 76">
              <a:extLst>
                <a:ext uri="{FF2B5EF4-FFF2-40B4-BE49-F238E27FC236}">
                  <a16:creationId xmlns:a16="http://schemas.microsoft.com/office/drawing/2014/main" id="{13BC39A6-5DF8-DA8A-8B7B-2F5CAA910528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EEA72C65-AA15-403A-3B13-C8B1816B1665}"/>
                </a:ext>
              </a:extLst>
            </p:cNvPr>
            <p:cNvCxnSpPr>
              <a:cxnSpLocks/>
              <a:stCxn id="90" idx="3"/>
              <a:endCxn id="87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C84E2A76-C965-0B7E-DAA3-C91BBCA57C35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37040CDC-9336-5D1D-1323-6C466DDF5E9D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7" name="矩形: 圆角 86">
                <a:extLst>
                  <a:ext uri="{FF2B5EF4-FFF2-40B4-BE49-F238E27FC236}">
                    <a16:creationId xmlns:a16="http://schemas.microsoft.com/office/drawing/2014/main" id="{17F7AE07-70E8-8D27-C7E9-59E41B0C9A4D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2D816D3C-E9DA-34B9-24B9-1E1B8B2B10C2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2" name="矩形: 圆角 81">
              <a:extLst>
                <a:ext uri="{FF2B5EF4-FFF2-40B4-BE49-F238E27FC236}">
                  <a16:creationId xmlns:a16="http://schemas.microsoft.com/office/drawing/2014/main" id="{0E9DE58B-BCEF-BA44-699B-6755557D88D0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41ADEBD2-C276-BDB8-2F80-245FF1D3B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E3146143-7D28-6B61-E2EC-11ABC74DCF29}"/>
              </a:ext>
            </a:extLst>
          </p:cNvPr>
          <p:cNvGrpSpPr/>
          <p:nvPr/>
        </p:nvGrpSpPr>
        <p:grpSpPr>
          <a:xfrm>
            <a:off x="12935833" y="5086117"/>
            <a:ext cx="3519279" cy="970445"/>
            <a:chOff x="5300627" y="5983178"/>
            <a:chExt cx="3519279" cy="970445"/>
          </a:xfrm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0459DAAD-971F-D122-86E3-A1E8E3370E7C}"/>
                </a:ext>
              </a:extLst>
            </p:cNvPr>
            <p:cNvGrpSpPr/>
            <p:nvPr/>
          </p:nvGrpSpPr>
          <p:grpSpPr>
            <a:xfrm>
              <a:off x="5429805" y="6157159"/>
              <a:ext cx="754182" cy="665467"/>
              <a:chOff x="614544" y="921132"/>
              <a:chExt cx="458423" cy="420414"/>
            </a:xfrm>
          </p:grpSpPr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C22AA6A-2771-20D4-6ED6-4AD6C213A41C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3" name="矩形: 圆角 102">
                <a:extLst>
                  <a:ext uri="{FF2B5EF4-FFF2-40B4-BE49-F238E27FC236}">
                    <a16:creationId xmlns:a16="http://schemas.microsoft.com/office/drawing/2014/main" id="{1C583C9C-DED0-CE42-E388-65E9E1E654BC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4" name="矩形: 圆角 93">
              <a:extLst>
                <a:ext uri="{FF2B5EF4-FFF2-40B4-BE49-F238E27FC236}">
                  <a16:creationId xmlns:a16="http://schemas.microsoft.com/office/drawing/2014/main" id="{076C86C3-26EF-CB13-039A-585F315AC3A6}"/>
                </a:ext>
              </a:extLst>
            </p:cNvPr>
            <p:cNvSpPr/>
            <p:nvPr/>
          </p:nvSpPr>
          <p:spPr>
            <a:xfrm>
              <a:off x="5300627" y="5983178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24930C6E-477F-0585-7140-BBA514DFE100}"/>
                </a:ext>
              </a:extLst>
            </p:cNvPr>
            <p:cNvCxnSpPr>
              <a:cxnSpLocks/>
              <a:stCxn id="103" idx="3"/>
              <a:endCxn id="101" idx="1"/>
            </p:cNvCxnSpPr>
            <p:nvPr/>
          </p:nvCxnSpPr>
          <p:spPr>
            <a:xfrm flipV="1">
              <a:off x="6121561" y="6481856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组合 95">
              <a:extLst>
                <a:ext uri="{FF2B5EF4-FFF2-40B4-BE49-F238E27FC236}">
                  <a16:creationId xmlns:a16="http://schemas.microsoft.com/office/drawing/2014/main" id="{D4E2303C-60A2-FC04-79D2-08ED3D72E921}"/>
                </a:ext>
              </a:extLst>
            </p:cNvPr>
            <p:cNvGrpSpPr/>
            <p:nvPr/>
          </p:nvGrpSpPr>
          <p:grpSpPr>
            <a:xfrm>
              <a:off x="6599432" y="6149121"/>
              <a:ext cx="757671" cy="665467"/>
              <a:chOff x="905006" y="448130"/>
              <a:chExt cx="439041" cy="375627"/>
            </a:xfrm>
          </p:grpSpPr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9DBEE650-F0A0-2BD7-F530-A61C556069A0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A66222B6-12BB-5D1C-9267-6EFDB3BE5550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D724FB75-6EF0-A41E-CF5B-F57A59AECA94}"/>
                </a:ext>
              </a:extLst>
            </p:cNvPr>
            <p:cNvSpPr txBox="1"/>
            <p:nvPr/>
          </p:nvSpPr>
          <p:spPr>
            <a:xfrm>
              <a:off x="7795104" y="6270943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8" name="矩形: 圆角 97">
              <a:extLst>
                <a:ext uri="{FF2B5EF4-FFF2-40B4-BE49-F238E27FC236}">
                  <a16:creationId xmlns:a16="http://schemas.microsoft.com/office/drawing/2014/main" id="{EB8F9EE0-ADEB-1F77-C97E-756F0171AE1F}"/>
                </a:ext>
              </a:extLst>
            </p:cNvPr>
            <p:cNvSpPr/>
            <p:nvPr/>
          </p:nvSpPr>
          <p:spPr>
            <a:xfrm>
              <a:off x="7821535" y="6149121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99" name="直接箭头连接符 98">
              <a:extLst>
                <a:ext uri="{FF2B5EF4-FFF2-40B4-BE49-F238E27FC236}">
                  <a16:creationId xmlns:a16="http://schemas.microsoft.com/office/drawing/2014/main" id="{0995D052-BCDE-3F7C-0399-F7E50AAF9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2049" y="6489642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组合 105">
            <a:extLst>
              <a:ext uri="{FF2B5EF4-FFF2-40B4-BE49-F238E27FC236}">
                <a16:creationId xmlns:a16="http://schemas.microsoft.com/office/drawing/2014/main" id="{663F02D8-47A2-9CEA-1D9A-8B2DB980C02D}"/>
              </a:ext>
            </a:extLst>
          </p:cNvPr>
          <p:cNvGrpSpPr/>
          <p:nvPr/>
        </p:nvGrpSpPr>
        <p:grpSpPr>
          <a:xfrm>
            <a:off x="15341442" y="3516891"/>
            <a:ext cx="3519279" cy="970445"/>
            <a:chOff x="2843424" y="4152437"/>
            <a:chExt cx="3519279" cy="970445"/>
          </a:xfrm>
        </p:grpSpPr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BE1A04DA-3F2F-0B55-EEB4-2EFD2CC4CB68}"/>
                </a:ext>
              </a:extLst>
            </p:cNvPr>
            <p:cNvGrpSpPr/>
            <p:nvPr/>
          </p:nvGrpSpPr>
          <p:grpSpPr>
            <a:xfrm>
              <a:off x="2972602" y="4284844"/>
              <a:ext cx="754182" cy="665467"/>
              <a:chOff x="614544" y="921132"/>
              <a:chExt cx="458423" cy="420414"/>
            </a:xfrm>
          </p:grpSpPr>
          <p:sp>
            <p:nvSpPr>
              <p:cNvPr id="116" name="文本框 115">
                <a:extLst>
                  <a:ext uri="{FF2B5EF4-FFF2-40B4-BE49-F238E27FC236}">
                    <a16:creationId xmlns:a16="http://schemas.microsoft.com/office/drawing/2014/main" id="{0E88633D-E65E-B355-29B1-19158299629E}"/>
                  </a:ext>
                </a:extLst>
              </p:cNvPr>
              <p:cNvSpPr txBox="1"/>
              <p:nvPr/>
            </p:nvSpPr>
            <p:spPr>
              <a:xfrm>
                <a:off x="614544" y="998094"/>
                <a:ext cx="45842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7" name="矩形: 圆角 116">
                <a:extLst>
                  <a:ext uri="{FF2B5EF4-FFF2-40B4-BE49-F238E27FC236}">
                    <a16:creationId xmlns:a16="http://schemas.microsoft.com/office/drawing/2014/main" id="{476ADD6F-EA0A-D73B-40D7-11F25C5903D7}"/>
                  </a:ext>
                </a:extLst>
              </p:cNvPr>
              <p:cNvSpPr/>
              <p:nvPr/>
            </p:nvSpPr>
            <p:spPr>
              <a:xfrm>
                <a:off x="630618" y="921132"/>
                <a:ext cx="404404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08" name="矩形: 圆角 107">
              <a:extLst>
                <a:ext uri="{FF2B5EF4-FFF2-40B4-BE49-F238E27FC236}">
                  <a16:creationId xmlns:a16="http://schemas.microsoft.com/office/drawing/2014/main" id="{710CD622-BF49-37B5-4BCE-8757D906D866}"/>
                </a:ext>
              </a:extLst>
            </p:cNvPr>
            <p:cNvSpPr/>
            <p:nvPr/>
          </p:nvSpPr>
          <p:spPr>
            <a:xfrm>
              <a:off x="2843424" y="4152437"/>
              <a:ext cx="3519279" cy="970445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7ADDBC06-4513-67F7-2ADA-62925D1C1114}"/>
                </a:ext>
              </a:extLst>
            </p:cNvPr>
            <p:cNvCxnSpPr>
              <a:cxnSpLocks/>
              <a:stCxn id="117" idx="3"/>
              <a:endCxn id="115" idx="1"/>
            </p:cNvCxnSpPr>
            <p:nvPr/>
          </p:nvCxnSpPr>
          <p:spPr>
            <a:xfrm flipV="1">
              <a:off x="3664358" y="4609541"/>
              <a:ext cx="477874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1A71A9AE-05AA-E9CC-81EC-01349A3A933F}"/>
                </a:ext>
              </a:extLst>
            </p:cNvPr>
            <p:cNvGrpSpPr/>
            <p:nvPr/>
          </p:nvGrpSpPr>
          <p:grpSpPr>
            <a:xfrm>
              <a:off x="4142229" y="4276806"/>
              <a:ext cx="757671" cy="665467"/>
              <a:chOff x="905006" y="448130"/>
              <a:chExt cx="439041" cy="375627"/>
            </a:xfrm>
          </p:grpSpPr>
          <p:sp>
            <p:nvSpPr>
              <p:cNvPr id="114" name="文本框 113">
                <a:extLst>
                  <a:ext uri="{FF2B5EF4-FFF2-40B4-BE49-F238E27FC236}">
                    <a16:creationId xmlns:a16="http://schemas.microsoft.com/office/drawing/2014/main" id="{8DBF80E6-4BBD-B0D5-EDA0-61E9C6DCB792}"/>
                  </a:ext>
                </a:extLst>
              </p:cNvPr>
              <p:cNvSpPr txBox="1"/>
              <p:nvPr/>
            </p:nvSpPr>
            <p:spPr>
              <a:xfrm>
                <a:off x="907028" y="516893"/>
                <a:ext cx="437019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5" name="矩形: 圆角 114">
                <a:extLst>
                  <a:ext uri="{FF2B5EF4-FFF2-40B4-BE49-F238E27FC236}">
                    <a16:creationId xmlns:a16="http://schemas.microsoft.com/office/drawing/2014/main" id="{CC4BE8FD-6BC6-6CB3-0F63-96AEBAEA8B27}"/>
                  </a:ext>
                </a:extLst>
              </p:cNvPr>
              <p:cNvSpPr/>
              <p:nvPr/>
            </p:nvSpPr>
            <p:spPr>
              <a:xfrm>
                <a:off x="905006" y="448130"/>
                <a:ext cx="41117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156EB37-69F8-8099-7095-71304E8C4F4A}"/>
                </a:ext>
              </a:extLst>
            </p:cNvPr>
            <p:cNvSpPr txBox="1"/>
            <p:nvPr/>
          </p:nvSpPr>
          <p:spPr>
            <a:xfrm>
              <a:off x="5337901" y="4398628"/>
              <a:ext cx="929293" cy="3922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949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Attent</a:t>
              </a:r>
              <a:endParaRPr lang="zh-CN" altLang="en-US" sz="1949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2" name="矩形: 圆角 111">
              <a:extLst>
                <a:ext uri="{FF2B5EF4-FFF2-40B4-BE49-F238E27FC236}">
                  <a16:creationId xmlns:a16="http://schemas.microsoft.com/office/drawing/2014/main" id="{AB60B228-BA9C-9544-B4C8-8CFEB007069B}"/>
                </a:ext>
              </a:extLst>
            </p:cNvPr>
            <p:cNvSpPr/>
            <p:nvPr/>
          </p:nvSpPr>
          <p:spPr>
            <a:xfrm>
              <a:off x="5364332" y="4276806"/>
              <a:ext cx="830799" cy="665467"/>
            </a:xfrm>
            <a:prstGeom prst="roundRect">
              <a:avLst>
                <a:gd name="adj" fmla="val 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37B46039-3C87-32CF-F6E2-65240F9E76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46" y="4617327"/>
              <a:ext cx="51141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69D9365F-DEFD-E9B5-1FC3-F24AB732DD8F}"/>
              </a:ext>
            </a:extLst>
          </p:cNvPr>
          <p:cNvGrpSpPr/>
          <p:nvPr/>
        </p:nvGrpSpPr>
        <p:grpSpPr>
          <a:xfrm>
            <a:off x="17717150" y="1944603"/>
            <a:ext cx="2146688" cy="997096"/>
            <a:chOff x="1787878" y="2175363"/>
            <a:chExt cx="2146688" cy="997096"/>
          </a:xfrm>
        </p:grpSpPr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9F76DE8D-4DA5-79B1-AE95-89D526B38A01}"/>
                </a:ext>
              </a:extLst>
            </p:cNvPr>
            <p:cNvGrpSpPr/>
            <p:nvPr/>
          </p:nvGrpSpPr>
          <p:grpSpPr>
            <a:xfrm>
              <a:off x="1901437" y="2356339"/>
              <a:ext cx="754182" cy="665467"/>
              <a:chOff x="603264" y="921132"/>
              <a:chExt cx="446553" cy="420414"/>
            </a:xfrm>
          </p:grpSpPr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43750D5C-64BD-B2EF-587E-BAF258CD9577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6" name="矩形: 圆角 125">
                <a:extLst>
                  <a:ext uri="{FF2B5EF4-FFF2-40B4-BE49-F238E27FC236}">
                    <a16:creationId xmlns:a16="http://schemas.microsoft.com/office/drawing/2014/main" id="{31BF550C-1ABE-826B-7DE2-085F133C0B4B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18D4201F-083A-5F6D-5698-421CF38F7ABF}"/>
                </a:ext>
              </a:extLst>
            </p:cNvPr>
            <p:cNvSpPr/>
            <p:nvPr/>
          </p:nvSpPr>
          <p:spPr>
            <a:xfrm>
              <a:off x="1787878" y="2175363"/>
              <a:ext cx="2146688" cy="997096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FB7820CF-CC65-4495-BF7E-F2BA7385A124}"/>
                </a:ext>
              </a:extLst>
            </p:cNvPr>
            <p:cNvCxnSpPr>
              <a:cxnSpLocks/>
              <a:stCxn id="126" idx="3"/>
              <a:endCxn id="124" idx="1"/>
            </p:cNvCxnSpPr>
            <p:nvPr/>
          </p:nvCxnSpPr>
          <p:spPr>
            <a:xfrm flipV="1">
              <a:off x="2655617" y="2681035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04AB9E56-B6F4-29B1-461E-54FF52AD71DA}"/>
                </a:ext>
              </a:extLst>
            </p:cNvPr>
            <p:cNvGrpSpPr/>
            <p:nvPr/>
          </p:nvGrpSpPr>
          <p:grpSpPr>
            <a:xfrm>
              <a:off x="3058118" y="2348301"/>
              <a:ext cx="754181" cy="665467"/>
              <a:chOff x="971547" y="448130"/>
              <a:chExt cx="536721" cy="375627"/>
            </a:xfrm>
          </p:grpSpPr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C14C77D5-8592-EE35-360B-2837487FAA1B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矩形: 圆角 123">
                <a:extLst>
                  <a:ext uri="{FF2B5EF4-FFF2-40B4-BE49-F238E27FC236}">
                    <a16:creationId xmlns:a16="http://schemas.microsoft.com/office/drawing/2014/main" id="{8DC59D6E-F688-1247-03C4-13771C015E5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DB7C72D6-9F42-845B-5F6F-80EBC7B774A6}"/>
              </a:ext>
            </a:extLst>
          </p:cNvPr>
          <p:cNvGrpSpPr/>
          <p:nvPr/>
        </p:nvGrpSpPr>
        <p:grpSpPr>
          <a:xfrm>
            <a:off x="18852380" y="323848"/>
            <a:ext cx="2146688" cy="1020007"/>
            <a:chOff x="634612" y="400049"/>
            <a:chExt cx="2146688" cy="1020007"/>
          </a:xfrm>
        </p:grpSpPr>
        <p:grpSp>
          <p:nvGrpSpPr>
            <p:cNvPr id="128" name="组合 127">
              <a:extLst>
                <a:ext uri="{FF2B5EF4-FFF2-40B4-BE49-F238E27FC236}">
                  <a16:creationId xmlns:a16="http://schemas.microsoft.com/office/drawing/2014/main" id="{5140DD54-567F-F0EE-1293-00D9F258D344}"/>
                </a:ext>
              </a:extLst>
            </p:cNvPr>
            <p:cNvGrpSpPr/>
            <p:nvPr/>
          </p:nvGrpSpPr>
          <p:grpSpPr>
            <a:xfrm>
              <a:off x="748171" y="588835"/>
              <a:ext cx="754182" cy="665467"/>
              <a:chOff x="603264" y="921132"/>
              <a:chExt cx="446553" cy="420414"/>
            </a:xfrm>
          </p:grpSpPr>
          <p:sp>
            <p:nvSpPr>
              <p:cNvPr id="134" name="文本框 133">
                <a:extLst>
                  <a:ext uri="{FF2B5EF4-FFF2-40B4-BE49-F238E27FC236}">
                    <a16:creationId xmlns:a16="http://schemas.microsoft.com/office/drawing/2014/main" id="{4B257392-136A-9C8A-5997-DB8BFFE517A9}"/>
                  </a:ext>
                </a:extLst>
              </p:cNvPr>
              <p:cNvSpPr txBox="1"/>
              <p:nvPr/>
            </p:nvSpPr>
            <p:spPr>
              <a:xfrm>
                <a:off x="603264" y="998094"/>
                <a:ext cx="446553" cy="247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18B2E305-5621-64B4-AEE0-E1D737E5A859}"/>
                  </a:ext>
                </a:extLst>
              </p:cNvPr>
              <p:cNvSpPr/>
              <p:nvPr/>
            </p:nvSpPr>
            <p:spPr>
              <a:xfrm>
                <a:off x="630618" y="921132"/>
                <a:ext cx="419198" cy="420414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  <p:sp>
          <p:nvSpPr>
            <p:cNvPr id="129" name="矩形: 圆角 128">
              <a:extLst>
                <a:ext uri="{FF2B5EF4-FFF2-40B4-BE49-F238E27FC236}">
                  <a16:creationId xmlns:a16="http://schemas.microsoft.com/office/drawing/2014/main" id="{CDACFD01-4857-FB63-79B8-13C4306CEBC4}"/>
                </a:ext>
              </a:extLst>
            </p:cNvPr>
            <p:cNvSpPr/>
            <p:nvPr/>
          </p:nvSpPr>
          <p:spPr>
            <a:xfrm>
              <a:off x="634612" y="400049"/>
              <a:ext cx="2146688" cy="1020007"/>
            </a:xfrm>
            <a:prstGeom prst="roundRect">
              <a:avLst>
                <a:gd name="adj" fmla="val 0"/>
              </a:avLst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189"/>
            </a:p>
          </p:txBody>
        </p: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93C53FBA-CF72-B6BC-E3A0-2FC61F9270A4}"/>
                </a:ext>
              </a:extLst>
            </p:cNvPr>
            <p:cNvCxnSpPr>
              <a:cxnSpLocks/>
              <a:stCxn id="135" idx="3"/>
              <a:endCxn id="133" idx="1"/>
            </p:cNvCxnSpPr>
            <p:nvPr/>
          </p:nvCxnSpPr>
          <p:spPr>
            <a:xfrm flipV="1">
              <a:off x="1502351" y="913531"/>
              <a:ext cx="452539" cy="8038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AFA09650-FBDB-55CC-3067-030C85AA60FA}"/>
                </a:ext>
              </a:extLst>
            </p:cNvPr>
            <p:cNvGrpSpPr/>
            <p:nvPr/>
          </p:nvGrpSpPr>
          <p:grpSpPr>
            <a:xfrm>
              <a:off x="1904852" y="580797"/>
              <a:ext cx="754181" cy="665467"/>
              <a:chOff x="971547" y="448130"/>
              <a:chExt cx="536721" cy="375627"/>
            </a:xfrm>
          </p:grpSpPr>
          <p:sp>
            <p:nvSpPr>
              <p:cNvPr id="132" name="文本框 131">
                <a:extLst>
                  <a:ext uri="{FF2B5EF4-FFF2-40B4-BE49-F238E27FC236}">
                    <a16:creationId xmlns:a16="http://schemas.microsoft.com/office/drawing/2014/main" id="{EB949372-90AC-F96A-EF3F-15342DB534AA}"/>
                  </a:ext>
                </a:extLst>
              </p:cNvPr>
              <p:cNvSpPr txBox="1"/>
              <p:nvPr/>
            </p:nvSpPr>
            <p:spPr>
              <a:xfrm>
                <a:off x="971547" y="516893"/>
                <a:ext cx="536721" cy="221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949" dirty="0" err="1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ResB</a:t>
                </a:r>
                <a:endParaRPr lang="zh-CN" altLang="en-US" sz="1949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7413B61-EA36-00D6-86A5-C19BB91252EF}"/>
                  </a:ext>
                </a:extLst>
              </p:cNvPr>
              <p:cNvSpPr/>
              <p:nvPr/>
            </p:nvSpPr>
            <p:spPr>
              <a:xfrm>
                <a:off x="1007157" y="448130"/>
                <a:ext cx="468234" cy="375627"/>
              </a:xfrm>
              <a:prstGeom prst="roundRect">
                <a:avLst>
                  <a:gd name="adj" fmla="val 0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189"/>
              </a:p>
            </p:txBody>
          </p:sp>
        </p:grpSp>
      </p:grp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6766A37C-AA47-0666-1F4C-7B6F8D82CA08}"/>
              </a:ext>
            </a:extLst>
          </p:cNvPr>
          <p:cNvCxnSpPr>
            <a:cxnSpLocks/>
            <a:stCxn id="43" idx="3"/>
            <a:endCxn id="129" idx="1"/>
          </p:cNvCxnSpPr>
          <p:nvPr/>
        </p:nvCxnSpPr>
        <p:spPr>
          <a:xfrm flipV="1">
            <a:off x="2714625" y="833852"/>
            <a:ext cx="16137755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7" name="组合 136">
            <a:extLst>
              <a:ext uri="{FF2B5EF4-FFF2-40B4-BE49-F238E27FC236}">
                <a16:creationId xmlns:a16="http://schemas.microsoft.com/office/drawing/2014/main" id="{C578451C-3C62-7D61-10E8-C05C5F62E69E}"/>
              </a:ext>
            </a:extLst>
          </p:cNvPr>
          <p:cNvGrpSpPr/>
          <p:nvPr/>
        </p:nvGrpSpPr>
        <p:grpSpPr>
          <a:xfrm>
            <a:off x="18234799" y="2773972"/>
            <a:ext cx="577402" cy="888826"/>
            <a:chOff x="15925852" y="4339071"/>
            <a:chExt cx="577402" cy="888826"/>
          </a:xfrm>
        </p:grpSpPr>
        <p:cxnSp>
          <p:nvCxnSpPr>
            <p:cNvPr id="138" name="直接箭头连接符 137">
              <a:extLst>
                <a:ext uri="{FF2B5EF4-FFF2-40B4-BE49-F238E27FC236}">
                  <a16:creationId xmlns:a16="http://schemas.microsoft.com/office/drawing/2014/main" id="{198B1972-996F-21C6-D322-44C9BEE975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09AF480C-FD5E-21E4-2146-8E7D942612BB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B1EAD8EE-D9B2-882E-DDE2-9B73259D9507}"/>
              </a:ext>
            </a:extLst>
          </p:cNvPr>
          <p:cNvGrpSpPr/>
          <p:nvPr/>
        </p:nvGrpSpPr>
        <p:grpSpPr>
          <a:xfrm>
            <a:off x="19321702" y="1220800"/>
            <a:ext cx="577402" cy="888826"/>
            <a:chOff x="15925852" y="4339071"/>
            <a:chExt cx="577402" cy="888826"/>
          </a:xfrm>
        </p:grpSpPr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63398E04-9951-3340-044A-7D0DAA82F6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5938814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文本框 141">
              <a:extLst>
                <a:ext uri="{FF2B5EF4-FFF2-40B4-BE49-F238E27FC236}">
                  <a16:creationId xmlns:a16="http://schemas.microsoft.com/office/drawing/2014/main" id="{6C340BD7-3AF1-B0F7-FA41-C4ED45849925}"/>
                </a:ext>
              </a:extLst>
            </p:cNvPr>
            <p:cNvSpPr txBox="1"/>
            <p:nvPr/>
          </p:nvSpPr>
          <p:spPr>
            <a:xfrm>
              <a:off x="15925852" y="4530250"/>
              <a:ext cx="577402" cy="419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126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Up</a:t>
              </a:r>
              <a:endParaRPr lang="zh-CN" altLang="en-US" sz="2126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3" name="组合 142">
            <a:extLst>
              <a:ext uri="{FF2B5EF4-FFF2-40B4-BE49-F238E27FC236}">
                <a16:creationId xmlns:a16="http://schemas.microsoft.com/office/drawing/2014/main" id="{EAB495ED-D749-43C4-5487-6F7962E7EB27}"/>
              </a:ext>
            </a:extLst>
          </p:cNvPr>
          <p:cNvGrpSpPr/>
          <p:nvPr/>
        </p:nvGrpSpPr>
        <p:grpSpPr>
          <a:xfrm>
            <a:off x="5170448" y="4339071"/>
            <a:ext cx="758770" cy="888826"/>
            <a:chOff x="5237123" y="4339071"/>
            <a:chExt cx="758770" cy="888826"/>
          </a:xfrm>
        </p:grpSpPr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CBE48979-AF86-FE72-0C87-3B6878E91F60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1D12A2CC-833B-2BD6-ED56-D083B8B192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组合 145">
            <a:extLst>
              <a:ext uri="{FF2B5EF4-FFF2-40B4-BE49-F238E27FC236}">
                <a16:creationId xmlns:a16="http://schemas.microsoft.com/office/drawing/2014/main" id="{0414707D-F4CF-226A-90CE-DC649B7FB8A1}"/>
              </a:ext>
            </a:extLst>
          </p:cNvPr>
          <p:cNvGrpSpPr/>
          <p:nvPr/>
        </p:nvGrpSpPr>
        <p:grpSpPr>
          <a:xfrm>
            <a:off x="2714625" y="2773972"/>
            <a:ext cx="758770" cy="888826"/>
            <a:chOff x="5237123" y="4339071"/>
            <a:chExt cx="758770" cy="888826"/>
          </a:xfrm>
        </p:grpSpPr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1BC5134C-7577-A378-ABB9-A5B1219E74C3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F7F94863-3D84-C65D-1992-FC9B81F58894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76BDC796-3FCF-E285-2A0F-9BAD61F0D84B}"/>
              </a:ext>
            </a:extLst>
          </p:cNvPr>
          <p:cNvGrpSpPr/>
          <p:nvPr/>
        </p:nvGrpSpPr>
        <p:grpSpPr>
          <a:xfrm>
            <a:off x="1435676" y="1199817"/>
            <a:ext cx="758770" cy="888826"/>
            <a:chOff x="5237123" y="4339071"/>
            <a:chExt cx="758770" cy="888826"/>
          </a:xfrm>
        </p:grpSpPr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A6638EDF-D9F9-49DD-460E-F27D92F5A41E}"/>
                </a:ext>
              </a:extLst>
            </p:cNvPr>
            <p:cNvSpPr txBox="1"/>
            <p:nvPr/>
          </p:nvSpPr>
          <p:spPr>
            <a:xfrm>
              <a:off x="5237123" y="4587329"/>
              <a:ext cx="7564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Pool</a:t>
              </a:r>
              <a:endPara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4BE75AED-228D-E8BE-0A45-0883EAF7AE2F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995892" y="4339071"/>
              <a:ext cx="1" cy="8888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文本框 152">
            <a:extLst>
              <a:ext uri="{FF2B5EF4-FFF2-40B4-BE49-F238E27FC236}">
                <a16:creationId xmlns:a16="http://schemas.microsoft.com/office/drawing/2014/main" id="{B037A520-CA57-DEA2-784D-7F149E015464}"/>
              </a:ext>
            </a:extLst>
          </p:cNvPr>
          <p:cNvSpPr txBox="1"/>
          <p:nvPr/>
        </p:nvSpPr>
        <p:spPr>
          <a:xfrm>
            <a:off x="9838368" y="5063405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22DBB826-5211-8E1F-2B4F-9D0F3E9DBF56}"/>
              </a:ext>
            </a:extLst>
          </p:cNvPr>
          <p:cNvSpPr txBox="1"/>
          <p:nvPr/>
        </p:nvSpPr>
        <p:spPr>
          <a:xfrm>
            <a:off x="9838368" y="347651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CA9AB677-C44E-B6FD-296C-DECF923FE169}"/>
              </a:ext>
            </a:extLst>
          </p:cNvPr>
          <p:cNvSpPr txBox="1"/>
          <p:nvPr/>
        </p:nvSpPr>
        <p:spPr>
          <a:xfrm>
            <a:off x="9838368" y="1904234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B45752AD-CD1C-1931-7C78-A98EF4718BEE}"/>
              </a:ext>
            </a:extLst>
          </p:cNvPr>
          <p:cNvSpPr txBox="1"/>
          <p:nvPr/>
        </p:nvSpPr>
        <p:spPr>
          <a:xfrm>
            <a:off x="9838368" y="359647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skip-connection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0381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5A68B-ECE0-FB55-B72D-F9A0867A9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711F834E-9AE1-6C9B-AEF3-376C76E84C8B}"/>
              </a:ext>
            </a:extLst>
          </p:cNvPr>
          <p:cNvSpPr/>
          <p:nvPr/>
        </p:nvSpPr>
        <p:spPr>
          <a:xfrm>
            <a:off x="2798820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BF1AEB-BD9E-307C-0830-6CF94B849F63}"/>
              </a:ext>
            </a:extLst>
          </p:cNvPr>
          <p:cNvSpPr txBox="1"/>
          <p:nvPr/>
        </p:nvSpPr>
        <p:spPr>
          <a:xfrm>
            <a:off x="2788762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F0020FA3-9D20-DA57-D589-0F1B2067B96B}"/>
              </a:ext>
            </a:extLst>
          </p:cNvPr>
          <p:cNvSpPr/>
          <p:nvPr/>
        </p:nvSpPr>
        <p:spPr>
          <a:xfrm>
            <a:off x="7722073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A0BCCE-27F7-8235-12D5-004174B721D4}"/>
              </a:ext>
            </a:extLst>
          </p:cNvPr>
          <p:cNvSpPr txBox="1"/>
          <p:nvPr/>
        </p:nvSpPr>
        <p:spPr>
          <a:xfrm>
            <a:off x="7691045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B4DC1E5-8FBF-A066-EC58-DC0021EFBAAD}"/>
              </a:ext>
            </a:extLst>
          </p:cNvPr>
          <p:cNvSpPr/>
          <p:nvPr/>
        </p:nvSpPr>
        <p:spPr>
          <a:xfrm>
            <a:off x="8721290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4DB8E4-B5EA-C95A-6EE5-301A539217C0}"/>
              </a:ext>
            </a:extLst>
          </p:cNvPr>
          <p:cNvSpPr txBox="1"/>
          <p:nvPr/>
        </p:nvSpPr>
        <p:spPr>
          <a:xfrm>
            <a:off x="8747449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A2BE638-14F9-7E55-3F34-5ABFBB4205F9}"/>
              </a:ext>
            </a:extLst>
          </p:cNvPr>
          <p:cNvSpPr txBox="1"/>
          <p:nvPr/>
        </p:nvSpPr>
        <p:spPr>
          <a:xfrm>
            <a:off x="2761797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1020959-4812-42E6-09EA-BB3703717343}"/>
              </a:ext>
            </a:extLst>
          </p:cNvPr>
          <p:cNvSpPr/>
          <p:nvPr/>
        </p:nvSpPr>
        <p:spPr>
          <a:xfrm>
            <a:off x="3225778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DC73A96-0178-2D16-8E78-9473D4EB3F8C}"/>
              </a:ext>
            </a:extLst>
          </p:cNvPr>
          <p:cNvSpPr txBox="1"/>
          <p:nvPr/>
        </p:nvSpPr>
        <p:spPr>
          <a:xfrm>
            <a:off x="4339764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AFC4841C-11C1-4BC7-5003-DA069D792D3F}"/>
              </a:ext>
            </a:extLst>
          </p:cNvPr>
          <p:cNvSpPr/>
          <p:nvPr/>
        </p:nvSpPr>
        <p:spPr>
          <a:xfrm>
            <a:off x="3883768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A7E111C4-566E-319B-5509-E1045C3DC1F8}"/>
              </a:ext>
            </a:extLst>
          </p:cNvPr>
          <p:cNvSpPr/>
          <p:nvPr/>
        </p:nvSpPr>
        <p:spPr>
          <a:xfrm>
            <a:off x="2529878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C871C2DA-5249-F125-544F-52F4BA653948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382635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CC452D90-2350-9F8A-331E-43C9D706CF6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8257279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B88F853-33E6-94F5-49B4-8D7E7C104C26}"/>
              </a:ext>
            </a:extLst>
          </p:cNvPr>
          <p:cNvCxnSpPr>
            <a:cxnSpLocks/>
          </p:cNvCxnSpPr>
          <p:nvPr/>
        </p:nvCxnSpPr>
        <p:spPr>
          <a:xfrm>
            <a:off x="1599172" y="2598672"/>
            <a:ext cx="1199648" cy="60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01257737-A771-F35C-428F-93D2BE3A083F}"/>
              </a:ext>
            </a:extLst>
          </p:cNvPr>
          <p:cNvCxnSpPr>
            <a:cxnSpLocks/>
            <a:stCxn id="20" idx="3"/>
            <a:endCxn id="110" idx="1"/>
          </p:cNvCxnSpPr>
          <p:nvPr/>
        </p:nvCxnSpPr>
        <p:spPr>
          <a:xfrm>
            <a:off x="9912350" y="2581483"/>
            <a:ext cx="687780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7AE25BA5-9427-B94B-43A3-D0F6EF173C7F}"/>
              </a:ext>
            </a:extLst>
          </p:cNvPr>
          <p:cNvCxnSpPr>
            <a:cxnSpLocks/>
            <a:stCxn id="19" idx="0"/>
            <a:endCxn id="67" idx="2"/>
          </p:cNvCxnSpPr>
          <p:nvPr/>
        </p:nvCxnSpPr>
        <p:spPr>
          <a:xfrm flipV="1">
            <a:off x="4681131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/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E9DFE52C-74A4-AE51-4935-2FEA507435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918" y="2366037"/>
                <a:ext cx="196912" cy="307777"/>
              </a:xfrm>
              <a:prstGeom prst="rect">
                <a:avLst/>
              </a:prstGeom>
              <a:blipFill>
                <a:blip r:embed="rId2"/>
                <a:stretch>
                  <a:fillRect l="-21875" r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5A4F269-FADF-2A77-4953-12A79BFA4B92}"/>
              </a:ext>
            </a:extLst>
          </p:cNvPr>
          <p:cNvCxnSpPr>
            <a:cxnSpLocks/>
            <a:stCxn id="110" idx="3"/>
            <a:endCxn id="142" idx="2"/>
          </p:cNvCxnSpPr>
          <p:nvPr/>
        </p:nvCxnSpPr>
        <p:spPr>
          <a:xfrm flipV="1">
            <a:off x="17982602" y="2575169"/>
            <a:ext cx="756586" cy="631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/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781874F2-93AD-FBB0-42BB-3532B350F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9211" y="2363791"/>
                <a:ext cx="392030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EC87D416-F834-E0F4-7A8D-11CD968AA052}"/>
              </a:ext>
            </a:extLst>
          </p:cNvPr>
          <p:cNvCxnSpPr>
            <a:cxnSpLocks/>
            <a:endCxn id="142" idx="0"/>
          </p:cNvCxnSpPr>
          <p:nvPr/>
        </p:nvCxnSpPr>
        <p:spPr>
          <a:xfrm flipV="1">
            <a:off x="2057002" y="2395169"/>
            <a:ext cx="16862186" cy="204419"/>
          </a:xfrm>
          <a:prstGeom prst="bentConnector4">
            <a:avLst>
              <a:gd name="adj1" fmla="val 144"/>
              <a:gd name="adj2" fmla="val 601012"/>
            </a:avLst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039997C8-1C94-F40D-E012-43A1AC7914FE}"/>
              </a:ext>
            </a:extLst>
          </p:cNvPr>
          <p:cNvSpPr txBox="1"/>
          <p:nvPr/>
        </p:nvSpPr>
        <p:spPr>
          <a:xfrm>
            <a:off x="9834162" y="872674"/>
            <a:ext cx="12069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shortcut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75D7E846-CD92-07CE-847D-CF6563D86211}"/>
              </a:ext>
            </a:extLst>
          </p:cNvPr>
          <p:cNvCxnSpPr>
            <a:cxnSpLocks/>
            <a:stCxn id="142" idx="6"/>
            <a:endCxn id="48" idx="1"/>
          </p:cNvCxnSpPr>
          <p:nvPr/>
        </p:nvCxnSpPr>
        <p:spPr>
          <a:xfrm>
            <a:off x="19099188" y="2575169"/>
            <a:ext cx="1110023" cy="406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38F73723-72EB-BC2B-AFAC-BD867EAA5628}"/>
              </a:ext>
            </a:extLst>
          </p:cNvPr>
          <p:cNvSpPr txBox="1"/>
          <p:nvPr/>
        </p:nvSpPr>
        <p:spPr>
          <a:xfrm>
            <a:off x="4744303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04FDE9E-ADC5-D99F-D321-769F3A761619}"/>
              </a:ext>
            </a:extLst>
          </p:cNvPr>
          <p:cNvSpPr/>
          <p:nvPr/>
        </p:nvSpPr>
        <p:spPr>
          <a:xfrm>
            <a:off x="4795101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DE45335B-C743-C0CB-EDCE-80D3AC430624}"/>
              </a:ext>
            </a:extLst>
          </p:cNvPr>
          <p:cNvGrpSpPr/>
          <p:nvPr/>
        </p:nvGrpSpPr>
        <p:grpSpPr>
          <a:xfrm>
            <a:off x="4500803" y="5424680"/>
            <a:ext cx="360000" cy="363969"/>
            <a:chOff x="5281075" y="4315800"/>
            <a:chExt cx="360000" cy="363969"/>
          </a:xfrm>
        </p:grpSpPr>
        <p:sp>
          <p:nvSpPr>
            <p:cNvPr id="38" name="加号 37">
              <a:extLst>
                <a:ext uri="{FF2B5EF4-FFF2-40B4-BE49-F238E27FC236}">
                  <a16:creationId xmlns:a16="http://schemas.microsoft.com/office/drawing/2014/main" id="{C1E68AAC-2874-2442-7CEE-506A28D9477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1EAA5850-A7F6-F18F-62F9-4E699CE0A4F3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47" name="连接符: 肘形 46">
            <a:extLst>
              <a:ext uri="{FF2B5EF4-FFF2-40B4-BE49-F238E27FC236}">
                <a16:creationId xmlns:a16="http://schemas.microsoft.com/office/drawing/2014/main" id="{AE10D45B-8ADB-AB7C-B434-956D3013F3C6}"/>
              </a:ext>
            </a:extLst>
          </p:cNvPr>
          <p:cNvCxnSpPr>
            <a:cxnSpLocks/>
            <a:stCxn id="17" idx="0"/>
            <a:endCxn id="40" idx="2"/>
          </p:cNvCxnSpPr>
          <p:nvPr/>
        </p:nvCxnSpPr>
        <p:spPr>
          <a:xfrm rot="5400000" flipH="1" flipV="1">
            <a:off x="3850444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A3D0E15F-6D62-45F1-D950-8F53DF9B1660}"/>
              </a:ext>
            </a:extLst>
          </p:cNvPr>
          <p:cNvCxnSpPr>
            <a:cxnSpLocks/>
            <a:stCxn id="35" idx="0"/>
            <a:endCxn id="40" idx="6"/>
          </p:cNvCxnSpPr>
          <p:nvPr/>
        </p:nvCxnSpPr>
        <p:spPr>
          <a:xfrm rot="16200000" flipV="1">
            <a:off x="4827806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AB5080B5-8C71-BAFB-9F7E-C0CC14BDD8BD}"/>
              </a:ext>
            </a:extLst>
          </p:cNvPr>
          <p:cNvSpPr/>
          <p:nvPr/>
        </p:nvSpPr>
        <p:spPr>
          <a:xfrm>
            <a:off x="3672435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67" name="矩形: 圆角 66">
            <a:extLst>
              <a:ext uri="{FF2B5EF4-FFF2-40B4-BE49-F238E27FC236}">
                <a16:creationId xmlns:a16="http://schemas.microsoft.com/office/drawing/2014/main" id="{2C73CBAA-12FF-500A-5E00-CEC6994EEBA9}"/>
              </a:ext>
            </a:extLst>
          </p:cNvPr>
          <p:cNvSpPr/>
          <p:nvPr/>
        </p:nvSpPr>
        <p:spPr>
          <a:xfrm>
            <a:off x="5081847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06A3FA30-7B96-CFC1-2232-1D8D770BF78B}"/>
              </a:ext>
            </a:extLst>
          </p:cNvPr>
          <p:cNvCxnSpPr>
            <a:cxnSpLocks/>
            <a:stCxn id="19" idx="0"/>
            <a:endCxn id="65" idx="2"/>
          </p:cNvCxnSpPr>
          <p:nvPr/>
        </p:nvCxnSpPr>
        <p:spPr>
          <a:xfrm flipH="1" flipV="1">
            <a:off x="3985232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1F878852-1545-9390-FC3E-9F4F05E7534B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3985232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25742EBF-AFEB-FC9F-DFF9-EEDE5BAEFFC7}"/>
              </a:ext>
            </a:extLst>
          </p:cNvPr>
          <p:cNvCxnSpPr>
            <a:cxnSpLocks/>
          </p:cNvCxnSpPr>
          <p:nvPr/>
        </p:nvCxnSpPr>
        <p:spPr>
          <a:xfrm flipV="1">
            <a:off x="5370451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/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3D1374B-E17A-E0BD-342B-0229A2E65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752" y="2290895"/>
                <a:ext cx="178702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/>
              <p:nvPr/>
            </p:nvSpPr>
            <p:spPr>
              <a:xfrm>
                <a:off x="6005578" y="2290895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A66F6A71-B5B8-349D-BFBE-0FF7F9FB8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578" y="2290895"/>
                <a:ext cx="1324465" cy="276999"/>
              </a:xfrm>
              <a:prstGeom prst="rect">
                <a:avLst/>
              </a:prstGeom>
              <a:blipFill>
                <a:blip r:embed="rId5"/>
                <a:stretch>
                  <a:fillRect l="-4147" t="-2222" r="-5991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4272396F-2BF3-2CCA-CCA7-EC9D44276D8B}"/>
              </a:ext>
            </a:extLst>
          </p:cNvPr>
          <p:cNvCxnSpPr>
            <a:cxnSpLocks/>
            <a:stCxn id="40" idx="0"/>
            <a:endCxn id="19" idx="2"/>
          </p:cNvCxnSpPr>
          <p:nvPr/>
        </p:nvCxnSpPr>
        <p:spPr>
          <a:xfrm flipV="1">
            <a:off x="4680803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17E8DD65-2E37-900E-5AB1-C9A1E5E346C2}"/>
              </a:ext>
            </a:extLst>
          </p:cNvPr>
          <p:cNvSpPr txBox="1"/>
          <p:nvPr/>
        </p:nvSpPr>
        <p:spPr>
          <a:xfrm>
            <a:off x="4431943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A82155E8-F6CA-7A8C-2B40-CEED76B3A38A}"/>
              </a:ext>
            </a:extLst>
          </p:cNvPr>
          <p:cNvSpPr/>
          <p:nvPr/>
        </p:nvSpPr>
        <p:spPr>
          <a:xfrm>
            <a:off x="10869072" y="2272022"/>
            <a:ext cx="583815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4403B52A-A4CC-C8E9-1AC5-29EB97D498BA}"/>
              </a:ext>
            </a:extLst>
          </p:cNvPr>
          <p:cNvSpPr txBox="1"/>
          <p:nvPr/>
        </p:nvSpPr>
        <p:spPr>
          <a:xfrm>
            <a:off x="10859014" y="2404700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GN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矩形: 圆角 101">
            <a:extLst>
              <a:ext uri="{FF2B5EF4-FFF2-40B4-BE49-F238E27FC236}">
                <a16:creationId xmlns:a16="http://schemas.microsoft.com/office/drawing/2014/main" id="{82950D00-64E7-4230-C773-063AD4E54266}"/>
              </a:ext>
            </a:extLst>
          </p:cNvPr>
          <p:cNvSpPr/>
          <p:nvPr/>
        </p:nvSpPr>
        <p:spPr>
          <a:xfrm>
            <a:off x="15792325" y="2272022"/>
            <a:ext cx="535206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2306141E-D5BF-795C-D373-26E3981D547E}"/>
              </a:ext>
            </a:extLst>
          </p:cNvPr>
          <p:cNvSpPr txBox="1"/>
          <p:nvPr/>
        </p:nvSpPr>
        <p:spPr>
          <a:xfrm>
            <a:off x="15761297" y="24047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Act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矩形: 圆角 103">
            <a:extLst>
              <a:ext uri="{FF2B5EF4-FFF2-40B4-BE49-F238E27FC236}">
                <a16:creationId xmlns:a16="http://schemas.microsoft.com/office/drawing/2014/main" id="{52592097-954D-1A72-DFEE-E59A2B1F09F0}"/>
              </a:ext>
            </a:extLst>
          </p:cNvPr>
          <p:cNvSpPr/>
          <p:nvPr/>
        </p:nvSpPr>
        <p:spPr>
          <a:xfrm>
            <a:off x="16791542" y="2272022"/>
            <a:ext cx="1007748" cy="665467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737D4B67-B954-EC97-0449-5D2F197B0F8A}"/>
              </a:ext>
            </a:extLst>
          </p:cNvPr>
          <p:cNvSpPr txBox="1"/>
          <p:nvPr/>
        </p:nvSpPr>
        <p:spPr>
          <a:xfrm>
            <a:off x="16817701" y="2404700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Conv2d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9771C0AA-D636-7E3C-3215-FFC3E8BADFB0}"/>
              </a:ext>
            </a:extLst>
          </p:cNvPr>
          <p:cNvSpPr txBox="1"/>
          <p:nvPr/>
        </p:nvSpPr>
        <p:spPr>
          <a:xfrm>
            <a:off x="10832049" y="6424518"/>
            <a:ext cx="23063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Time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07" name="矩形: 圆角 106">
            <a:extLst>
              <a:ext uri="{FF2B5EF4-FFF2-40B4-BE49-F238E27FC236}">
                <a16:creationId xmlns:a16="http://schemas.microsoft.com/office/drawing/2014/main" id="{A6C27453-7B88-E654-43BA-C90871C043D7}"/>
              </a:ext>
            </a:extLst>
          </p:cNvPr>
          <p:cNvSpPr/>
          <p:nvPr/>
        </p:nvSpPr>
        <p:spPr>
          <a:xfrm>
            <a:off x="11296030" y="6320114"/>
            <a:ext cx="1379482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B1A32604-41C7-E47B-C89D-13F5D8F8E2F2}"/>
              </a:ext>
            </a:extLst>
          </p:cNvPr>
          <p:cNvSpPr txBox="1"/>
          <p:nvPr/>
        </p:nvSpPr>
        <p:spPr>
          <a:xfrm>
            <a:off x="12410016" y="4563101"/>
            <a:ext cx="8471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MLP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矩形: 圆角 108">
            <a:extLst>
              <a:ext uri="{FF2B5EF4-FFF2-40B4-BE49-F238E27FC236}">
                <a16:creationId xmlns:a16="http://schemas.microsoft.com/office/drawing/2014/main" id="{A1A77748-0833-C4B6-C94C-F1EF87C28CE7}"/>
              </a:ext>
            </a:extLst>
          </p:cNvPr>
          <p:cNvSpPr/>
          <p:nvPr/>
        </p:nvSpPr>
        <p:spPr>
          <a:xfrm>
            <a:off x="11954020" y="4438911"/>
            <a:ext cx="1594725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09F6767A-37E9-DC45-61CC-4A69B818429B}"/>
              </a:ext>
            </a:extLst>
          </p:cNvPr>
          <p:cNvSpPr/>
          <p:nvPr/>
        </p:nvSpPr>
        <p:spPr>
          <a:xfrm>
            <a:off x="10600130" y="2033748"/>
            <a:ext cx="7382472" cy="1095469"/>
          </a:xfrm>
          <a:prstGeom prst="roundRect">
            <a:avLst>
              <a:gd name="adj" fmla="val 0"/>
            </a:avLst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1" name="直接箭头连接符 110">
            <a:extLst>
              <a:ext uri="{FF2B5EF4-FFF2-40B4-BE49-F238E27FC236}">
                <a16:creationId xmlns:a16="http://schemas.microsoft.com/office/drawing/2014/main" id="{AD4C6869-BF19-1E0B-490F-2EDDDEA535C2}"/>
              </a:ext>
            </a:extLst>
          </p:cNvPr>
          <p:cNvCxnSpPr>
            <a:cxnSpLocks/>
            <a:stCxn id="100" idx="3"/>
            <a:endCxn id="102" idx="1"/>
          </p:cNvCxnSpPr>
          <p:nvPr/>
        </p:nvCxnSpPr>
        <p:spPr>
          <a:xfrm>
            <a:off x="11452887" y="2604756"/>
            <a:ext cx="4339438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AF838AB0-CE94-0614-3C01-FE61C7230B01}"/>
              </a:ext>
            </a:extLst>
          </p:cNvPr>
          <p:cNvCxnSpPr>
            <a:cxnSpLocks/>
            <a:stCxn id="102" idx="3"/>
            <a:endCxn id="104" idx="1"/>
          </p:cNvCxnSpPr>
          <p:nvPr/>
        </p:nvCxnSpPr>
        <p:spPr>
          <a:xfrm>
            <a:off x="16327531" y="2604756"/>
            <a:ext cx="464011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D987CCA-B189-53FC-85FA-5A2903C5379D}"/>
              </a:ext>
            </a:extLst>
          </p:cNvPr>
          <p:cNvCxnSpPr>
            <a:cxnSpLocks/>
            <a:stCxn id="109" idx="0"/>
            <a:endCxn id="124" idx="2"/>
          </p:cNvCxnSpPr>
          <p:nvPr/>
        </p:nvCxnSpPr>
        <p:spPr>
          <a:xfrm flipV="1">
            <a:off x="12751383" y="3946437"/>
            <a:ext cx="689320" cy="49247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6EC84BE-35EA-E470-A60F-9774F060078D}"/>
              </a:ext>
            </a:extLst>
          </p:cNvPr>
          <p:cNvSpPr txBox="1"/>
          <p:nvPr/>
        </p:nvSpPr>
        <p:spPr>
          <a:xfrm>
            <a:off x="12814555" y="6424519"/>
            <a:ext cx="1543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Condition</a:t>
            </a:r>
          </a:p>
          <a:p>
            <a:pPr algn="ctr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mbedding</a:t>
            </a:r>
          </a:p>
        </p:txBody>
      </p:sp>
      <p:sp>
        <p:nvSpPr>
          <p:cNvPr id="115" name="矩形: 圆角 114">
            <a:extLst>
              <a:ext uri="{FF2B5EF4-FFF2-40B4-BE49-F238E27FC236}">
                <a16:creationId xmlns:a16="http://schemas.microsoft.com/office/drawing/2014/main" id="{C8C26538-290E-4E36-9AD1-8A23FCCC6880}"/>
              </a:ext>
            </a:extLst>
          </p:cNvPr>
          <p:cNvSpPr/>
          <p:nvPr/>
        </p:nvSpPr>
        <p:spPr>
          <a:xfrm>
            <a:off x="12865353" y="6320115"/>
            <a:ext cx="1430283" cy="793585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4DB869C1-6AFB-DE93-05DC-767780311D04}"/>
              </a:ext>
            </a:extLst>
          </p:cNvPr>
          <p:cNvGrpSpPr/>
          <p:nvPr/>
        </p:nvGrpSpPr>
        <p:grpSpPr>
          <a:xfrm>
            <a:off x="12571055" y="5424680"/>
            <a:ext cx="360000" cy="363969"/>
            <a:chOff x="5281075" y="4315800"/>
            <a:chExt cx="360000" cy="363969"/>
          </a:xfrm>
        </p:grpSpPr>
        <p:sp>
          <p:nvSpPr>
            <p:cNvPr id="117" name="加号 116">
              <a:extLst>
                <a:ext uri="{FF2B5EF4-FFF2-40B4-BE49-F238E27FC236}">
                  <a16:creationId xmlns:a16="http://schemas.microsoft.com/office/drawing/2014/main" id="{94BE0CE2-A7BF-F417-3E3F-798BFCEAC21B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226E395-4C6D-1C48-D727-C35C47FA6D91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19" name="连接符: 肘形 118">
            <a:extLst>
              <a:ext uri="{FF2B5EF4-FFF2-40B4-BE49-F238E27FC236}">
                <a16:creationId xmlns:a16="http://schemas.microsoft.com/office/drawing/2014/main" id="{0C765816-BB4A-7AC2-17F1-05F8B9A8EE7B}"/>
              </a:ext>
            </a:extLst>
          </p:cNvPr>
          <p:cNvCxnSpPr>
            <a:cxnSpLocks/>
            <a:stCxn id="107" idx="0"/>
            <a:endCxn id="118" idx="2"/>
          </p:cNvCxnSpPr>
          <p:nvPr/>
        </p:nvCxnSpPr>
        <p:spPr>
          <a:xfrm rot="5400000" flipH="1" flipV="1">
            <a:off x="11920696" y="5669755"/>
            <a:ext cx="715434" cy="5852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87029264-A34D-5943-3401-D04546EAA110}"/>
              </a:ext>
            </a:extLst>
          </p:cNvPr>
          <p:cNvCxnSpPr>
            <a:cxnSpLocks/>
            <a:stCxn id="115" idx="0"/>
            <a:endCxn id="118" idx="6"/>
          </p:cNvCxnSpPr>
          <p:nvPr/>
        </p:nvCxnSpPr>
        <p:spPr>
          <a:xfrm rot="16200000" flipV="1">
            <a:off x="12898058" y="5637678"/>
            <a:ext cx="715435" cy="6494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2" name="矩形: 圆角 121">
            <a:extLst>
              <a:ext uri="{FF2B5EF4-FFF2-40B4-BE49-F238E27FC236}">
                <a16:creationId xmlns:a16="http://schemas.microsoft.com/office/drawing/2014/main" id="{74CD799F-2C0E-7EF2-3924-DB20E2C2E4D0}"/>
              </a:ext>
            </a:extLst>
          </p:cNvPr>
          <p:cNvSpPr/>
          <p:nvPr/>
        </p:nvSpPr>
        <p:spPr>
          <a:xfrm>
            <a:off x="11742687" y="3374928"/>
            <a:ext cx="625593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1ACF1D9A-0B7C-1542-8379-872EDBDAFEA9}"/>
              </a:ext>
            </a:extLst>
          </p:cNvPr>
          <p:cNvSpPr/>
          <p:nvPr/>
        </p:nvSpPr>
        <p:spPr>
          <a:xfrm>
            <a:off x="13152099" y="3374929"/>
            <a:ext cx="577207" cy="571508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89"/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B4C119C8-1CE8-B143-A8E2-99FFE0024107}"/>
              </a:ext>
            </a:extLst>
          </p:cNvPr>
          <p:cNvCxnSpPr>
            <a:cxnSpLocks/>
            <a:stCxn id="109" idx="0"/>
            <a:endCxn id="122" idx="2"/>
          </p:cNvCxnSpPr>
          <p:nvPr/>
        </p:nvCxnSpPr>
        <p:spPr>
          <a:xfrm flipH="1" flipV="1">
            <a:off x="12055484" y="3946436"/>
            <a:ext cx="695899" cy="49247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26B3CB60-AFB3-1DEA-92D2-FEB5C5DB2C0E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12055484" y="259867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F4351248-353F-8079-4BFF-918E86A8CA3C}"/>
              </a:ext>
            </a:extLst>
          </p:cNvPr>
          <p:cNvCxnSpPr>
            <a:cxnSpLocks/>
          </p:cNvCxnSpPr>
          <p:nvPr/>
        </p:nvCxnSpPr>
        <p:spPr>
          <a:xfrm flipV="1">
            <a:off x="13440703" y="2594182"/>
            <a:ext cx="0" cy="7762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/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EF115DAC-D065-B08A-7081-41EA806BC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57004" y="2290895"/>
                <a:ext cx="178702" cy="276999"/>
              </a:xfrm>
              <a:prstGeom prst="rect">
                <a:avLst/>
              </a:prstGeom>
              <a:blipFill>
                <a:blip r:embed="rId6"/>
                <a:stretch>
                  <a:fillRect l="-33333" r="-30000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直接箭头连接符 129">
            <a:extLst>
              <a:ext uri="{FF2B5EF4-FFF2-40B4-BE49-F238E27FC236}">
                <a16:creationId xmlns:a16="http://schemas.microsoft.com/office/drawing/2014/main" id="{9E0BF261-5E47-65FF-4D5B-19F93B7F7182}"/>
              </a:ext>
            </a:extLst>
          </p:cNvPr>
          <p:cNvCxnSpPr>
            <a:cxnSpLocks/>
            <a:stCxn id="118" idx="0"/>
            <a:endCxn id="109" idx="2"/>
          </p:cNvCxnSpPr>
          <p:nvPr/>
        </p:nvCxnSpPr>
        <p:spPr>
          <a:xfrm flipV="1">
            <a:off x="12751055" y="5010419"/>
            <a:ext cx="328" cy="414261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636186E-64C7-55EC-5B89-F5FF37BD00CF}"/>
              </a:ext>
            </a:extLst>
          </p:cNvPr>
          <p:cNvSpPr txBox="1"/>
          <p:nvPr/>
        </p:nvSpPr>
        <p:spPr>
          <a:xfrm>
            <a:off x="12502195" y="5795403"/>
            <a:ext cx="5110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0" name="组合 139">
            <a:extLst>
              <a:ext uri="{FF2B5EF4-FFF2-40B4-BE49-F238E27FC236}">
                <a16:creationId xmlns:a16="http://schemas.microsoft.com/office/drawing/2014/main" id="{84B8FC65-9582-AF7C-FA00-D7C6F3B07DA7}"/>
              </a:ext>
            </a:extLst>
          </p:cNvPr>
          <p:cNvGrpSpPr/>
          <p:nvPr/>
        </p:nvGrpSpPr>
        <p:grpSpPr>
          <a:xfrm>
            <a:off x="18739188" y="2395169"/>
            <a:ext cx="360000" cy="363969"/>
            <a:chOff x="5281075" y="4315800"/>
            <a:chExt cx="360000" cy="363969"/>
          </a:xfrm>
        </p:grpSpPr>
        <p:sp>
          <p:nvSpPr>
            <p:cNvPr id="141" name="加号 140">
              <a:extLst>
                <a:ext uri="{FF2B5EF4-FFF2-40B4-BE49-F238E27FC236}">
                  <a16:creationId xmlns:a16="http://schemas.microsoft.com/office/drawing/2014/main" id="{FAD98A66-4DEC-B049-F596-B2C0FE20A9DA}"/>
                </a:ext>
              </a:extLst>
            </p:cNvPr>
            <p:cNvSpPr/>
            <p:nvPr/>
          </p:nvSpPr>
          <p:spPr>
            <a:xfrm>
              <a:off x="5281075" y="4319769"/>
              <a:ext cx="360000" cy="360000"/>
            </a:xfrm>
            <a:prstGeom prst="mathPlus">
              <a:avLst>
                <a:gd name="adj1" fmla="val 12933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B1CC1CAC-0EC3-0AE2-0492-0E1E0FA4B3C2}"/>
                </a:ext>
              </a:extLst>
            </p:cNvPr>
            <p:cNvSpPr/>
            <p:nvPr/>
          </p:nvSpPr>
          <p:spPr>
            <a:xfrm>
              <a:off x="5281075" y="4315800"/>
              <a:ext cx="360000" cy="360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8B85-9CCC-5FB4-6094-9293AB2CDDF7}"/>
                  </a:ext>
                </a:extLst>
              </p:cNvPr>
              <p:cNvSpPr txBox="1"/>
              <p:nvPr/>
            </p:nvSpPr>
            <p:spPr>
              <a:xfrm>
                <a:off x="14235854" y="2284775"/>
                <a:ext cx="13244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4478B85-9CCC-5FB4-6094-9293AB2CD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854" y="2284775"/>
                <a:ext cx="1324465" cy="276999"/>
              </a:xfrm>
              <a:prstGeom prst="rect">
                <a:avLst/>
              </a:prstGeom>
              <a:blipFill>
                <a:blip r:embed="rId7"/>
                <a:stretch>
                  <a:fillRect l="-4128" t="-2222" r="-5505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066D19-321E-50A6-26C2-37C6841C2E75}"/>
                  </a:ext>
                </a:extLst>
              </p:cNvPr>
              <p:cNvSpPr txBox="1"/>
              <p:nvPr/>
            </p:nvSpPr>
            <p:spPr>
              <a:xfrm>
                <a:off x="11803167" y="3429610"/>
                <a:ext cx="504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7066D19-321E-50A6-26C2-37C6841C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3167" y="3429610"/>
                <a:ext cx="504630" cy="400110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1CE874-2EBE-1084-AABB-3F8422AA2B1C}"/>
                  </a:ext>
                </a:extLst>
              </p:cNvPr>
              <p:cNvSpPr txBox="1"/>
              <p:nvPr/>
            </p:nvSpPr>
            <p:spPr>
              <a:xfrm>
                <a:off x="13113022" y="3471334"/>
                <a:ext cx="6494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D1CE874-2EBE-1084-AABB-3F8422AA2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3022" y="3471334"/>
                <a:ext cx="649441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BDE1C-1CC5-5CEC-184C-0923BC0E2A53}"/>
                  </a:ext>
                </a:extLst>
              </p:cNvPr>
              <p:cNvSpPr txBox="1"/>
              <p:nvPr/>
            </p:nvSpPr>
            <p:spPr>
              <a:xfrm>
                <a:off x="3732917" y="3428389"/>
                <a:ext cx="504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𝜸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59BDE1C-1CC5-5CEC-184C-0923BC0E2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917" y="3428389"/>
                <a:ext cx="504630" cy="400110"/>
              </a:xfrm>
              <a:prstGeom prst="rect">
                <a:avLst/>
              </a:prstGeom>
              <a:blipFill>
                <a:blip r:embed="rId10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25CD9-C43B-D6BC-55A4-326AD103E0CC}"/>
                  </a:ext>
                </a:extLst>
              </p:cNvPr>
              <p:cNvSpPr txBox="1"/>
              <p:nvPr/>
            </p:nvSpPr>
            <p:spPr>
              <a:xfrm>
                <a:off x="5042772" y="3470113"/>
                <a:ext cx="64944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b="1" i="1" smtClean="0">
                          <a:latin typeface="Cambria Math" panose="02040503050406030204" pitchFamily="18" charset="0"/>
                        </a:rPr>
                        <m:t>𝜷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32A25CD9-C43B-D6BC-55A4-326AD103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772" y="3470113"/>
                <a:ext cx="649441" cy="400110"/>
              </a:xfrm>
              <a:prstGeom prst="rect">
                <a:avLst/>
              </a:prstGeom>
              <a:blipFill>
                <a:blip r:embed="rId11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7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88</Words>
  <Application>Microsoft Office PowerPoint</Application>
  <PresentationFormat>自定义</PresentationFormat>
  <Paragraphs>76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微软雅黑</vt:lpstr>
      <vt:lpstr>Aptos</vt:lpstr>
      <vt:lpstr>Aptos Display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5</cp:revision>
  <dcterms:created xsi:type="dcterms:W3CDTF">2025-09-06T08:41:28Z</dcterms:created>
  <dcterms:modified xsi:type="dcterms:W3CDTF">2025-09-07T08:21:02Z</dcterms:modified>
</cp:coreProperties>
</file>