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1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0A16-0992-CF69-4A33-5E7EF0A7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92E1B-3F1D-D52F-08D3-20BE4389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3F699-E87D-0097-FF01-6EFA9D1C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6F50-83B3-9574-17D4-39DDD413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32FB-5F4E-31C8-3FC4-E20153A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883F4-CD6F-4CB0-48B5-471F416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A6A8D-C5D9-5263-A162-03C5C486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F8652-96CD-10B3-20BD-0EB63CB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9F35D-52AD-7932-1BFC-2253BE5B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E625A-F774-85AC-3935-C04D219C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0FEF6-368C-8860-2535-41EF4A924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FCFF4-C69B-A9E4-6CF3-97351182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D8436-1590-357C-3AB7-2F0CB78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301E-64CF-FB16-7EFE-5A119B7B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B404E-09CD-1E29-9074-41BD01CC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AC31-9FA9-F800-E7E3-0AE79419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6E6C0-F37A-9527-AA95-B9AADA0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083D5-F91D-BBA0-A4C3-8EAD4A5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9AB62-BB3A-611F-6B6D-86D141E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F0B1-179A-F447-8A64-386B90F9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1515-52E0-7D54-5064-3C1EE03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CC2C6-3F04-0054-D7FC-225276FA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C756C-0C47-0D71-E359-A67EE55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077C6-3431-AEC3-3C7F-2FA94E1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3716E-7B20-891F-3F07-46F1342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4FE8-9F06-E20D-6B9E-C0ADEEC2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62B54-E583-18DD-1B01-5F47AAECC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ACFF1-A2F3-E614-4FBC-B49C3A74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58833-1EC1-8EA8-3E9C-21A484C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D6CA4-4E3C-60E0-EAE6-409D7F6C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10CA9-CCED-CC8C-8E06-EC593D4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C74-56E6-88EC-DA37-4F846F2F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CF250-77D5-3F7A-B771-F2875EEF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03ADA-DB17-6DBE-6815-9D35C7EC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4F39C-3328-E637-2F6B-237BA72A0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B3DC3-9D81-AEC5-D907-CCF50696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88C92-EBA8-642E-E245-5E635EA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1146E-5381-6CF1-80D5-3452488E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A4A43-99B8-EE41-2E2C-5479E9E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BC4F8-4275-254C-B3D1-210095C5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88F6E-421A-A26D-6D11-4B60758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5AF6B-EF24-C4BF-1732-9306B7DD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C3FD3-62BC-8340-43CB-5BE5125E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4E7BA-3775-CEB8-90E9-DE507846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7FC3A7-1388-F6C0-F836-BF77742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06608-A9A0-633B-4358-E045C3E1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4B96-ADB4-19FC-FC65-7A30061A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95CDB-62FA-F09B-514A-7106DE3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4E8BB-D78C-DC3E-57DE-14363C35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25B5A-082B-2151-CF6A-DA3A321F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514D-CDF1-73FF-4EE2-FA8A609E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6988B-157B-75CD-4C37-288B712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DB07-1EF6-3066-AF5A-B44FF7B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CBFB4-180E-A4D2-A9A4-C0683F84B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2F054-0488-C25B-D8B0-64F0D94D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09C11-A7E0-D357-ABF9-CC1766C0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063D-5BDC-85C3-0F6B-F8C5CC9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3DC3E-95EA-72D0-6464-9ED23EE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0B552E-A15B-52F0-5A1E-C66850A9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E40D7-0D69-523D-5939-59FC4C7C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F227-B3DE-C321-AEA7-ACB725D99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7DEC7-006B-40F0-91CB-FFB307F562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D85A1-ABF8-DF71-85CB-99947DEBE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A12A-FB77-03CF-ECAC-FD4009F6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小狗&#10;&#10;AI 生成的内容可能不正确。">
            <a:extLst>
              <a:ext uri="{FF2B5EF4-FFF2-40B4-BE49-F238E27FC236}">
                <a16:creationId xmlns:a16="http://schemas.microsoft.com/office/drawing/2014/main" id="{6F9B0A0F-0758-5B1C-F479-DC7795D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6" y="2176829"/>
            <a:ext cx="1080000" cy="1080000"/>
          </a:xfrm>
          <a:prstGeom prst="rect">
            <a:avLst/>
          </a:prstGeom>
        </p:spPr>
      </p:pic>
      <p:pic>
        <p:nvPicPr>
          <p:cNvPr id="10" name="图片 9" descr="棕色的小动物&#10;&#10;AI 生成的内容可能不正确。">
            <a:extLst>
              <a:ext uri="{FF2B5EF4-FFF2-40B4-BE49-F238E27FC236}">
                <a16:creationId xmlns:a16="http://schemas.microsoft.com/office/drawing/2014/main" id="{B3704F73-F9FE-4ADC-9CC0-9E76916E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45" y="2176829"/>
            <a:ext cx="1080000" cy="1080000"/>
          </a:xfrm>
          <a:prstGeom prst="rect">
            <a:avLst/>
          </a:prstGeom>
        </p:spPr>
      </p:pic>
      <p:pic>
        <p:nvPicPr>
          <p:cNvPr id="12" name="图片 11" descr="狗张着嘴的动物&#10;&#10;AI 生成的内容可能不正确。">
            <a:extLst>
              <a:ext uri="{FF2B5EF4-FFF2-40B4-BE49-F238E27FC236}">
                <a16:creationId xmlns:a16="http://schemas.microsoft.com/office/drawing/2014/main" id="{0073DB9B-4862-68E7-1A88-6ABED1763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64" y="2176829"/>
            <a:ext cx="1080000" cy="1080000"/>
          </a:xfrm>
          <a:prstGeom prst="rect">
            <a:avLst/>
          </a:prstGeom>
        </p:spPr>
      </p:pic>
      <p:pic>
        <p:nvPicPr>
          <p:cNvPr id="14" name="图片 13" descr="棕色的动物&#10;&#10;AI 生成的内容可能不正确。">
            <a:extLst>
              <a:ext uri="{FF2B5EF4-FFF2-40B4-BE49-F238E27FC236}">
                <a16:creationId xmlns:a16="http://schemas.microsoft.com/office/drawing/2014/main" id="{0FEBAE0B-385F-13D2-9374-BF5B561C8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83" y="2176829"/>
            <a:ext cx="1080000" cy="1080000"/>
          </a:xfrm>
          <a:prstGeom prst="rect">
            <a:avLst/>
          </a:prstGeom>
        </p:spPr>
      </p:pic>
      <p:pic>
        <p:nvPicPr>
          <p:cNvPr id="16" name="图片 1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D2D90CCA-BF16-B90B-941A-4A13FF63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02" y="2176829"/>
            <a:ext cx="1080000" cy="1080000"/>
          </a:xfrm>
          <a:prstGeom prst="rect">
            <a:avLst/>
          </a:prstGeom>
        </p:spPr>
      </p:pic>
      <p:pic>
        <p:nvPicPr>
          <p:cNvPr id="18" name="图片 17" descr="绿色的叶子&#10;&#10;AI 生成的内容可能不正确。">
            <a:extLst>
              <a:ext uri="{FF2B5EF4-FFF2-40B4-BE49-F238E27FC236}">
                <a16:creationId xmlns:a16="http://schemas.microsoft.com/office/drawing/2014/main" id="{878EFAC4-1106-B47B-0DDC-4EFBCED75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21" y="2176829"/>
            <a:ext cx="1080000" cy="1080000"/>
          </a:xfrm>
          <a:prstGeom prst="rect">
            <a:avLst/>
          </a:prstGeom>
        </p:spPr>
      </p:pic>
      <p:pic>
        <p:nvPicPr>
          <p:cNvPr id="20" name="图片 19" descr="背景图案&#10;&#10;AI 生成的内容可能不正确。">
            <a:extLst>
              <a:ext uri="{FF2B5EF4-FFF2-40B4-BE49-F238E27FC236}">
                <a16:creationId xmlns:a16="http://schemas.microsoft.com/office/drawing/2014/main" id="{6A2912B6-4173-B55B-CB55-F59195A1A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40" y="2176829"/>
            <a:ext cx="1080000" cy="1080000"/>
          </a:xfrm>
          <a:prstGeom prst="rect">
            <a:avLst/>
          </a:prstGeom>
        </p:spPr>
      </p:pic>
      <p:pic>
        <p:nvPicPr>
          <p:cNvPr id="22" name="图片 21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376D245C-79BD-E44A-257B-5CB40144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59" y="2186744"/>
            <a:ext cx="1080000" cy="10800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6E8EB0-9AC7-6F24-32E8-C03E0D200307}"/>
              </a:ext>
            </a:extLst>
          </p:cNvPr>
          <p:cNvCxnSpPr>
            <a:cxnSpLocks/>
          </p:cNvCxnSpPr>
          <p:nvPr/>
        </p:nvCxnSpPr>
        <p:spPr>
          <a:xfrm rot="18900000">
            <a:off x="2723183" y="-1302341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25EB46C-BA0C-3664-529D-BC38A1E556E6}"/>
              </a:ext>
            </a:extLst>
          </p:cNvPr>
          <p:cNvCxnSpPr>
            <a:cxnSpLocks/>
          </p:cNvCxnSpPr>
          <p:nvPr/>
        </p:nvCxnSpPr>
        <p:spPr>
          <a:xfrm rot="8100000">
            <a:off x="2723183" y="261570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FCDCE28-4B5F-727F-6C12-D6390EE4C307}"/>
              </a:ext>
            </a:extLst>
          </p:cNvPr>
          <p:cNvSpPr txBox="1"/>
          <p:nvPr/>
        </p:nvSpPr>
        <p:spPr>
          <a:xfrm>
            <a:off x="4863946" y="150222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61D850-F372-9E7C-09D9-15A7F537DDA1}"/>
              </a:ext>
            </a:extLst>
          </p:cNvPr>
          <p:cNvSpPr txBox="1"/>
          <p:nvPr/>
        </p:nvSpPr>
        <p:spPr>
          <a:xfrm>
            <a:off x="4863946" y="35561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1B33012-966C-4AA5-B60D-976B961A8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366024" y="2261217"/>
            <a:ext cx="1669367" cy="8113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EC55D5B-8CFB-CFBD-6539-B30AA3B9B8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153485" y="2238136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0233C4-F19A-3DF0-B175-A24D93ED064C}"/>
                  </a:ext>
                </a:extLst>
              </p:cNvPr>
              <p:cNvSpPr txBox="1"/>
              <p:nvPr/>
            </p:nvSpPr>
            <p:spPr>
              <a:xfrm>
                <a:off x="252446" y="3621621"/>
                <a:ext cx="589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0233C4-F19A-3DF0-B175-A24D93ED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6" y="3621621"/>
                <a:ext cx="589841" cy="276999"/>
              </a:xfrm>
              <a:prstGeom prst="rect">
                <a:avLst/>
              </a:prstGeom>
              <a:blipFill>
                <a:blip r:embed="rId12"/>
                <a:stretch>
                  <a:fillRect l="-9278" r="-103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0CD498-6059-D816-EA4F-A7BE21F7E0D2}"/>
                  </a:ext>
                </a:extLst>
              </p:cNvPr>
              <p:cNvSpPr txBox="1"/>
              <p:nvPr/>
            </p:nvSpPr>
            <p:spPr>
              <a:xfrm>
                <a:off x="10984231" y="3621620"/>
                <a:ext cx="498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0CD498-6059-D816-EA4F-A7BE21F7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231" y="3621620"/>
                <a:ext cx="498855" cy="276999"/>
              </a:xfrm>
              <a:prstGeom prst="rect">
                <a:avLst/>
              </a:prstGeom>
              <a:blipFill>
                <a:blip r:embed="rId13"/>
                <a:stretch>
                  <a:fillRect l="-10976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AAEC6-66DA-C9B6-4414-595A79B6414F}"/>
                  </a:ext>
                </a:extLst>
              </p:cNvPr>
              <p:cNvSpPr txBox="1"/>
              <p:nvPr/>
            </p:nvSpPr>
            <p:spPr>
              <a:xfrm>
                <a:off x="1830218" y="1656116"/>
                <a:ext cx="458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AAEC6-66DA-C9B6-4414-595A79B64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18" y="1656116"/>
                <a:ext cx="458395" cy="215444"/>
              </a:xfrm>
              <a:prstGeom prst="rect">
                <a:avLst/>
              </a:prstGeom>
              <a:blipFill>
                <a:blip r:embed="rId14"/>
                <a:stretch>
                  <a:fillRect l="-6667" r="-800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CA4952-90A0-FF5F-CCE2-CAF174552068}"/>
                  </a:ext>
                </a:extLst>
              </p:cNvPr>
              <p:cNvSpPr txBox="1"/>
              <p:nvPr/>
            </p:nvSpPr>
            <p:spPr>
              <a:xfrm>
                <a:off x="9754941" y="1656116"/>
                <a:ext cx="470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CA4952-90A0-FF5F-CCE2-CAF17455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941" y="1656116"/>
                <a:ext cx="470385" cy="215444"/>
              </a:xfrm>
              <a:prstGeom prst="rect">
                <a:avLst/>
              </a:prstGeom>
              <a:blipFill>
                <a:blip r:embed="rId15"/>
                <a:stretch>
                  <a:fillRect l="-6494" r="-649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93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DAE9C3-EF62-C276-5FED-D52F004506FE}"/>
                  </a:ext>
                </a:extLst>
              </p:cNvPr>
              <p:cNvSpPr txBox="1"/>
              <p:nvPr/>
            </p:nvSpPr>
            <p:spPr>
              <a:xfrm>
                <a:off x="2693181" y="1414523"/>
                <a:ext cx="2340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d>
                        <m:d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</a:rPr>
                        <m:t>𝛔</m:t>
                      </m:r>
                      <m:d>
                        <m:d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DAE9C3-EF62-C276-5FED-D52F00450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181" y="1414523"/>
                <a:ext cx="2340449" cy="307777"/>
              </a:xfrm>
              <a:prstGeom prst="rect">
                <a:avLst/>
              </a:prstGeom>
              <a:blipFill>
                <a:blip r:embed="rId2"/>
                <a:stretch>
                  <a:fillRect l="-781" r="-78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049FB-7CD5-2479-C03F-F25F4D950B8E}"/>
                  </a:ext>
                </a:extLst>
              </p:cNvPr>
              <p:cNvSpPr txBox="1"/>
              <p:nvPr/>
            </p:nvSpPr>
            <p:spPr>
              <a:xfrm>
                <a:off x="7957940" y="2034433"/>
                <a:ext cx="28745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𝐝𝐭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𝐝</m:t>
                      </m:r>
                      <m:sSub>
                        <m:sSub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049FB-7CD5-2479-C03F-F25F4D950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40" y="2034433"/>
                <a:ext cx="2874505" cy="307777"/>
              </a:xfrm>
              <a:prstGeom prst="rect">
                <a:avLst/>
              </a:prstGeom>
              <a:blipFill>
                <a:blip r:embed="rId3"/>
                <a:stretch>
                  <a:fillRect l="-1483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9539ED-C6ED-6A46-396F-D2530AC7A8E5}"/>
                  </a:ext>
                </a:extLst>
              </p:cNvPr>
              <p:cNvSpPr txBox="1"/>
              <p:nvPr/>
            </p:nvSpPr>
            <p:spPr>
              <a:xfrm>
                <a:off x="7150837" y="3882642"/>
                <a:ext cx="4931478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zh-CN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p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zh-CN" altLang="en-US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</m:d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𝐝𝐭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sSub>
                        <m:sSubPr>
                          <m:ctrlPr>
                            <a:rPr lang="en-US" altLang="zh-CN" sz="200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000" b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9539ED-C6ED-6A46-396F-D2530AC7A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37" y="3882642"/>
                <a:ext cx="4931478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8F01D9-2976-0B69-7C60-7E5DC5614A5B}"/>
                  </a:ext>
                </a:extLst>
              </p:cNvPr>
              <p:cNvSpPr txBox="1"/>
              <p:nvPr/>
            </p:nvSpPr>
            <p:spPr>
              <a:xfrm>
                <a:off x="7694447" y="5873008"/>
                <a:ext cx="3844258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zh-CN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p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zh-CN" altLang="en-US" sz="2000" b="1" i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</m:e>
                      </m:d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𝐝𝐭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8F01D9-2976-0B69-7C60-7E5DC5614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47" y="5873008"/>
                <a:ext cx="3844258" cy="7954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8F782BB-D80F-050C-9203-53442D41F870}"/>
              </a:ext>
            </a:extLst>
          </p:cNvPr>
          <p:cNvSpPr txBox="1"/>
          <p:nvPr/>
        </p:nvSpPr>
        <p:spPr>
          <a:xfrm>
            <a:off x="8768319" y="168583"/>
            <a:ext cx="169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Continuous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E76281-AEB3-8745-F27E-C86D3526C563}"/>
              </a:ext>
            </a:extLst>
          </p:cNvPr>
          <p:cNvSpPr txBox="1"/>
          <p:nvPr/>
        </p:nvSpPr>
        <p:spPr>
          <a:xfrm>
            <a:off x="3307319" y="163896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Discrete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C115F0-E433-D36E-C3E6-3BD6BEA5FA3A}"/>
              </a:ext>
            </a:extLst>
          </p:cNvPr>
          <p:cNvSpPr txBox="1"/>
          <p:nvPr/>
        </p:nvSpPr>
        <p:spPr>
          <a:xfrm>
            <a:off x="13507" y="1723965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Forward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9AA3E4-60E4-08BC-5FAE-611A91B965AD}"/>
              </a:ext>
            </a:extLst>
          </p:cNvPr>
          <p:cNvSpPr txBox="1"/>
          <p:nvPr/>
        </p:nvSpPr>
        <p:spPr>
          <a:xfrm>
            <a:off x="1414535" y="3879167"/>
            <a:ext cx="1402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Stochastic</a:t>
            </a: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A9DA8F-9C6F-476E-4ABE-E02A301B84E4}"/>
              </a:ext>
            </a:extLst>
          </p:cNvPr>
          <p:cNvSpPr txBox="1"/>
          <p:nvPr/>
        </p:nvSpPr>
        <p:spPr>
          <a:xfrm>
            <a:off x="1274111" y="5833765"/>
            <a:ext cx="1887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Deterministic </a:t>
            </a:r>
            <a:endParaRPr lang="en-US" altLang="zh-CN" sz="16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6B50CF-DB95-175B-2F1E-6516D0AFC708}"/>
              </a:ext>
            </a:extLst>
          </p:cNvPr>
          <p:cNvSpPr txBox="1"/>
          <p:nvPr/>
        </p:nvSpPr>
        <p:spPr>
          <a:xfrm>
            <a:off x="104877" y="4816808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en-US" altLang="zh-CN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A79D9C-8157-9E90-3FA1-B2804F76A1E4}"/>
              </a:ext>
            </a:extLst>
          </p:cNvPr>
          <p:cNvCxnSpPr>
            <a:cxnSpLocks/>
          </p:cNvCxnSpPr>
          <p:nvPr/>
        </p:nvCxnSpPr>
        <p:spPr>
          <a:xfrm rot="2700000">
            <a:off x="4210553" y="1633451"/>
            <a:ext cx="5400000" cy="540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324090-A6CF-5FDA-5EA2-AD277B7CCAFB}"/>
              </a:ext>
            </a:extLst>
          </p:cNvPr>
          <p:cNvCxnSpPr>
            <a:cxnSpLocks/>
          </p:cNvCxnSpPr>
          <p:nvPr/>
        </p:nvCxnSpPr>
        <p:spPr>
          <a:xfrm rot="8100000">
            <a:off x="2525557" y="-1481726"/>
            <a:ext cx="9000000" cy="900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AA53A23-5E95-6300-9DD4-252374707B77}"/>
              </a:ext>
            </a:extLst>
          </p:cNvPr>
          <p:cNvSpPr txBox="1"/>
          <p:nvPr/>
        </p:nvSpPr>
        <p:spPr>
          <a:xfrm>
            <a:off x="1635808" y="2001452"/>
            <a:ext cx="415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VP-Style: Linear, Cosine, …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815B42E-142B-1442-5C0E-B5ABAB1D3623}"/>
              </a:ext>
            </a:extLst>
          </p:cNvPr>
          <p:cNvSpPr txBox="1"/>
          <p:nvPr/>
        </p:nvSpPr>
        <p:spPr>
          <a:xfrm>
            <a:off x="2694496" y="2521215"/>
            <a:ext cx="2400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VE-Style: EDM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29730F9-C56C-6F03-C338-ACCAE132D248}"/>
              </a:ext>
            </a:extLst>
          </p:cNvPr>
          <p:cNvCxnSpPr>
            <a:cxnSpLocks/>
          </p:cNvCxnSpPr>
          <p:nvPr/>
        </p:nvCxnSpPr>
        <p:spPr>
          <a:xfrm rot="2700000">
            <a:off x="-1447442" y="978675"/>
            <a:ext cx="5400000" cy="540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9828C1D-74E3-EA70-29FD-D26442A72F3B}"/>
              </a:ext>
            </a:extLst>
          </p:cNvPr>
          <p:cNvCxnSpPr>
            <a:cxnSpLocks/>
          </p:cNvCxnSpPr>
          <p:nvPr/>
        </p:nvCxnSpPr>
        <p:spPr>
          <a:xfrm rot="8100000">
            <a:off x="380802" y="-5021375"/>
            <a:ext cx="11520000" cy="1152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0FECE1C-3FA3-D051-F758-BE3B8FCE5995}"/>
              </a:ext>
            </a:extLst>
          </p:cNvPr>
          <p:cNvSpPr txBox="1"/>
          <p:nvPr/>
        </p:nvSpPr>
        <p:spPr>
          <a:xfrm>
            <a:off x="1635808" y="945931"/>
            <a:ext cx="231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Unified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xpression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3F8705-666F-5077-160C-09999EE6E0B9}"/>
              </a:ext>
            </a:extLst>
          </p:cNvPr>
          <p:cNvSpPr txBox="1"/>
          <p:nvPr/>
        </p:nvSpPr>
        <p:spPr>
          <a:xfrm>
            <a:off x="8288425" y="1362283"/>
            <a:ext cx="231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Unified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xpression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0CF9A99-6136-C349-26E9-9DDB753DF72B}"/>
              </a:ext>
            </a:extLst>
          </p:cNvPr>
          <p:cNvSpPr txBox="1"/>
          <p:nvPr/>
        </p:nvSpPr>
        <p:spPr>
          <a:xfrm>
            <a:off x="8460480" y="3347956"/>
            <a:ext cx="231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Unified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xpression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EAE8EB-86F1-231F-D617-969CCC38D580}"/>
              </a:ext>
            </a:extLst>
          </p:cNvPr>
          <p:cNvCxnSpPr>
            <a:cxnSpLocks/>
          </p:cNvCxnSpPr>
          <p:nvPr/>
        </p:nvCxnSpPr>
        <p:spPr>
          <a:xfrm rot="8100000">
            <a:off x="3684522" y="-808810"/>
            <a:ext cx="11520000" cy="1152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50DD91-8E51-D0A7-404B-D37DE0EC43D1}"/>
              </a:ext>
            </a:extLst>
          </p:cNvPr>
          <p:cNvCxnSpPr>
            <a:cxnSpLocks/>
          </p:cNvCxnSpPr>
          <p:nvPr/>
        </p:nvCxnSpPr>
        <p:spPr>
          <a:xfrm rot="2700000">
            <a:off x="192537" y="4165603"/>
            <a:ext cx="5400000" cy="540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CF8189C-DC87-6928-98B7-3665C8FF9E6F}"/>
              </a:ext>
            </a:extLst>
          </p:cNvPr>
          <p:cNvSpPr txBox="1"/>
          <p:nvPr/>
        </p:nvSpPr>
        <p:spPr>
          <a:xfrm>
            <a:off x="8460480" y="5280872"/>
            <a:ext cx="231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Unified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xpression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F54ECB-A1FA-56A8-C557-71E56ED98FAC}"/>
                  </a:ext>
                </a:extLst>
              </p:cNvPr>
              <p:cNvSpPr txBox="1"/>
              <p:nvPr/>
            </p:nvSpPr>
            <p:spPr>
              <a:xfrm>
                <a:off x="3215439" y="3729251"/>
                <a:ext cx="3430426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𝛍</m:t>
                      </m:r>
                      <m:d>
                        <m:dPr>
                          <m:ctrlPr>
                            <a:rPr lang="en-US" altLang="zh-CN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ra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1" i="0" smtClean="0"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F54ECB-A1FA-56A8-C557-71E56ED9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439" y="3729251"/>
                <a:ext cx="3430426" cy="335413"/>
              </a:xfrm>
              <a:prstGeom prst="rect">
                <a:avLst/>
              </a:prstGeom>
              <a:blipFill>
                <a:blip r:embed="rId6"/>
                <a:stretch>
                  <a:fillRect l="-355" r="-355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6C1FA9A-8525-4117-81E7-0B64A9B5A2D9}"/>
                  </a:ext>
                </a:extLst>
              </p:cNvPr>
              <p:cNvSpPr txBox="1"/>
              <p:nvPr/>
            </p:nvSpPr>
            <p:spPr>
              <a:xfrm>
                <a:off x="3619419" y="5700789"/>
                <a:ext cx="2269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𝛍</m:t>
                      </m:r>
                      <m:d>
                        <m:dPr>
                          <m:ctrlPr>
                            <a:rPr lang="en-US" altLang="zh-CN" b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</m:d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b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6C1FA9A-8525-4117-81E7-0B64A9B5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419" y="5700789"/>
                <a:ext cx="2269083" cy="276999"/>
              </a:xfrm>
              <a:prstGeom prst="rect">
                <a:avLst/>
              </a:prstGeom>
              <a:blipFill>
                <a:blip r:embed="rId7"/>
                <a:stretch>
                  <a:fillRect l="-806" r="-538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F13D8969-65F1-AE88-64D5-629E60E808C4}"/>
              </a:ext>
            </a:extLst>
          </p:cNvPr>
          <p:cNvSpPr txBox="1"/>
          <p:nvPr/>
        </p:nvSpPr>
        <p:spPr>
          <a:xfrm>
            <a:off x="2892537" y="4384268"/>
            <a:ext cx="415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DDPM, NCSN, 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DE5297-0923-15A0-F822-0AF4F4DFDDCB}"/>
              </a:ext>
            </a:extLst>
          </p:cNvPr>
          <p:cNvSpPr txBox="1"/>
          <p:nvPr/>
        </p:nvSpPr>
        <p:spPr>
          <a:xfrm>
            <a:off x="2995029" y="6186458"/>
            <a:ext cx="41518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altLang="zh-CN" sz="160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DDIM, 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E06C27-A6B9-648C-67C0-838DE1CFF38C}"/>
              </a:ext>
            </a:extLst>
          </p:cNvPr>
          <p:cNvSpPr txBox="1"/>
          <p:nvPr/>
        </p:nvSpPr>
        <p:spPr>
          <a:xfrm>
            <a:off x="2892537" y="3281169"/>
            <a:ext cx="231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Unified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xpression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F5FDEAE-B661-D026-0E0F-A114043EE391}"/>
              </a:ext>
            </a:extLst>
          </p:cNvPr>
          <p:cNvSpPr txBox="1"/>
          <p:nvPr/>
        </p:nvSpPr>
        <p:spPr>
          <a:xfrm>
            <a:off x="2892536" y="5201170"/>
            <a:ext cx="2312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Unified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xpression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8C77C7AA-C24B-3630-E76F-B793563A6E65}"/>
              </a:ext>
            </a:extLst>
          </p:cNvPr>
          <p:cNvSpPr/>
          <p:nvPr/>
        </p:nvSpPr>
        <p:spPr>
          <a:xfrm>
            <a:off x="5646835" y="201968"/>
            <a:ext cx="2508903" cy="307777"/>
          </a:xfrm>
          <a:prstGeom prst="leftRightArrow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CBCF85B-A52F-3DB0-CAAA-4A00A3F64E3A}"/>
              </a:ext>
            </a:extLst>
          </p:cNvPr>
          <p:cNvCxnSpPr>
            <a:cxnSpLocks/>
          </p:cNvCxnSpPr>
          <p:nvPr/>
        </p:nvCxnSpPr>
        <p:spPr>
          <a:xfrm rot="2700000">
            <a:off x="6371643" y="-1106300"/>
            <a:ext cx="1080000" cy="108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箭头: 下 39">
            <a:extLst>
              <a:ext uri="{FF2B5EF4-FFF2-40B4-BE49-F238E27FC236}">
                <a16:creationId xmlns:a16="http://schemas.microsoft.com/office/drawing/2014/main" id="{366EDA19-B2CD-A95A-EF82-2C1A01B70891}"/>
              </a:ext>
            </a:extLst>
          </p:cNvPr>
          <p:cNvSpPr/>
          <p:nvPr/>
        </p:nvSpPr>
        <p:spPr>
          <a:xfrm>
            <a:off x="349277" y="2629007"/>
            <a:ext cx="279197" cy="1188675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6DAC798-F664-89AD-EDAA-C78499B97B04}"/>
              </a:ext>
            </a:extLst>
          </p:cNvPr>
          <p:cNvCxnSpPr>
            <a:cxnSpLocks/>
          </p:cNvCxnSpPr>
          <p:nvPr/>
        </p:nvCxnSpPr>
        <p:spPr>
          <a:xfrm rot="8100000">
            <a:off x="-988500" y="2478274"/>
            <a:ext cx="1080000" cy="108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6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114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</cp:revision>
  <dcterms:created xsi:type="dcterms:W3CDTF">2025-07-03T01:52:19Z</dcterms:created>
  <dcterms:modified xsi:type="dcterms:W3CDTF">2025-09-11T01:14:58Z</dcterms:modified>
</cp:coreProperties>
</file>