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4" autoAdjust="0"/>
    <p:restoredTop sz="94660"/>
  </p:normalViewPr>
  <p:slideViewPr>
    <p:cSldViewPr snapToGrid="0">
      <p:cViewPr>
        <p:scale>
          <a:sx n="75" d="100"/>
          <a:sy n="75" d="100"/>
        </p:scale>
        <p:origin x="1293" y="9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077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84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46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0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15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72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169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43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4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D3601-F789-4B8E-A4DB-4BAF495A9286}" type="datetimeFigureOut">
              <a:rPr lang="zh-CN" altLang="en-US" smtClean="0"/>
              <a:t>2025/7/4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AC06F-8666-457E-9BCD-2542D7AA9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1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背景图案&#10;&#10;AI 生成的内容可能不正确。">
            <a:extLst>
              <a:ext uri="{FF2B5EF4-FFF2-40B4-BE49-F238E27FC236}">
                <a16:creationId xmlns:a16="http://schemas.microsoft.com/office/drawing/2014/main" id="{A5E96F35-1355-DDD4-1229-C95AC2D7F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934" y="101601"/>
            <a:ext cx="8425342" cy="39207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1FFDF1-DBEC-BB68-5151-B3A4EE7A3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948968" y="1261839"/>
            <a:ext cx="3917697" cy="159721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E9EA5E-C99C-277D-CF44-605D24B56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834421" y="1331959"/>
            <a:ext cx="3920768" cy="14600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/>
              <p:nvPr/>
            </p:nvSpPr>
            <p:spPr>
              <a:xfrm>
                <a:off x="10784457" y="4006198"/>
                <a:ext cx="5738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EF379B1-EDF2-770C-426C-80668A44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4457" y="4006198"/>
                <a:ext cx="573811" cy="276999"/>
              </a:xfrm>
              <a:prstGeom prst="rect">
                <a:avLst/>
              </a:prstGeom>
              <a:blipFill>
                <a:blip r:embed="rId5"/>
                <a:stretch>
                  <a:fillRect l="-10638" r="-3191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/>
              <p:nvPr/>
            </p:nvSpPr>
            <p:spPr>
              <a:xfrm>
                <a:off x="779405" y="4006198"/>
                <a:ext cx="4828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𝑖𝑛𝑖𝑡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46A3D52-3344-59E0-4F75-E942B2F6A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05" y="4006198"/>
                <a:ext cx="482824" cy="276999"/>
              </a:xfrm>
              <a:prstGeom prst="rect">
                <a:avLst/>
              </a:prstGeom>
              <a:blipFill>
                <a:blip r:embed="rId6"/>
                <a:stretch>
                  <a:fillRect l="-12658" r="-253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980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桌子, 空气, 站, 大&#10;&#10;AI 生成的内容可能不正确。">
            <a:extLst>
              <a:ext uri="{FF2B5EF4-FFF2-40B4-BE49-F238E27FC236}">
                <a16:creationId xmlns:a16="http://schemas.microsoft.com/office/drawing/2014/main" id="{D62743EB-9EA3-6065-B2A5-0D9F3A972B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40275"/>
            <a:ext cx="5768287" cy="3484833"/>
          </a:xfrm>
          <a:prstGeom prst="rect">
            <a:avLst/>
          </a:prstGeom>
        </p:spPr>
      </p:pic>
      <p:pic>
        <p:nvPicPr>
          <p:cNvPr id="7" name="图片 6" descr="图片包含 图表&#10;&#10;AI 生成的内容可能不正确。">
            <a:extLst>
              <a:ext uri="{FF2B5EF4-FFF2-40B4-BE49-F238E27FC236}">
                <a16:creationId xmlns:a16="http://schemas.microsoft.com/office/drawing/2014/main" id="{BABF494C-6EE1-5C01-9E27-34EA6E06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778" y="240275"/>
            <a:ext cx="5808056" cy="348483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A5F8D16-5F3D-AAB7-E531-8FC77DBE08B4}"/>
              </a:ext>
            </a:extLst>
          </p:cNvPr>
          <p:cNvSpPr txBox="1"/>
          <p:nvPr/>
        </p:nvSpPr>
        <p:spPr>
          <a:xfrm>
            <a:off x="1602179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7C48B0-BE86-7BB4-1E89-891104D23871}"/>
              </a:ext>
            </a:extLst>
          </p:cNvPr>
          <p:cNvSpPr txBox="1"/>
          <p:nvPr/>
        </p:nvSpPr>
        <p:spPr>
          <a:xfrm>
            <a:off x="7879424" y="3813272"/>
            <a:ext cx="2690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robability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F60A91-168F-B7B8-1627-C6BE6FF3B4FD}"/>
              </a:ext>
            </a:extLst>
          </p:cNvPr>
          <p:cNvCxnSpPr>
            <a:cxnSpLocks/>
          </p:cNvCxnSpPr>
          <p:nvPr/>
        </p:nvCxnSpPr>
        <p:spPr>
          <a:xfrm rot="2700000">
            <a:off x="4276949" y="515960"/>
            <a:ext cx="3600000" cy="3600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3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12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2025-07-04T08:34:43Z</dcterms:created>
  <dcterms:modified xsi:type="dcterms:W3CDTF">2025-07-04T14:42:11Z</dcterms:modified>
</cp:coreProperties>
</file>