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51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A750F8-86E7-46B8-B89C-B662694FE263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B812DB-7200-403B-BF24-38615BDD3F1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720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B812DB-7200-403B-BF24-38615BDD3F1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86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75178-6280-A15B-1E3B-F1A2FF8B8D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4CB49F-BDC4-D799-123B-70DB4120F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1E0DFB-DEA1-AC61-5175-768E2FFEC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3E48A-EFE7-ED5F-FB64-E20ED84E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AA728E-32F6-C8CC-9887-31143E22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285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7966F-05AD-3902-EBD3-463B1983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BDB99F-46EC-DDF3-1667-6D1F7F753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F630AC-EACF-752A-8681-1E7E7D226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831DCD-B3A1-C19D-154F-623952779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9E7817-7C1E-7337-24A3-60FA8BB85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07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CE4DAE4-E4C8-2964-6095-7061E49A7C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0900DD-18BD-D34B-2426-3CDFD84C3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760351-5401-6A81-DFCB-492766DF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D04398-F85F-4382-512F-E1DC9E58B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DB5F0B-09AE-D371-D320-ECD27C27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25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629428-D983-F85D-4498-8DC8854DC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EE8D8-C604-2565-3A39-B0C8ECB1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212DA7-7BD1-7BC7-C60A-400FD2CD9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9F036-2D6A-07CF-771E-A9360ED8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7D8C7-F326-9330-3778-0667896D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47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F5626F-1627-35D7-5F6F-CEEE0E689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4D92AC-19AC-F23F-4F77-1227B653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4B6047-50AE-82B4-E31D-4D6E028C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B2212A-37C1-80A7-AE54-EDE003322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CE388-8EF5-D75E-CE4E-AD5759AA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170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DEAC7-1444-19B1-945A-D957AAC69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E600F-3F42-1FD9-3431-FDB729E16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A80648-191B-18B4-BB55-FF016E58F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B8E88A-D48F-E721-0993-C8C67276E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1AF34A-C267-0982-C87B-EE92369C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659A25-AFEC-ACB5-87E9-F82F2EC51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59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5DBDC-3937-3D85-A60F-21DD412A1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74A4AA-4C5D-E847-FE67-126E1874B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5FA1E1-733F-EC09-0628-EC2CD59E8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9D06371-CAC1-9A6B-B2BE-772373D99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0B3677-E7A4-F409-4902-F9495173BF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D5999A2-1306-8006-6A2E-E31D7211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B4C8F5-F4C0-59DE-8808-6F398C440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57CDD0-229C-FD22-7D77-276650EA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72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AD600-3B09-9431-F224-1331FAD36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9BA363-5B1A-5C01-76FA-9D2F23AB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BE09D3-3A40-8B28-0352-EF18E254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91E711E-AD00-7BA3-987C-1E76BC49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836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81B3DB-5FAB-CB27-F757-1EEB8B19F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45976E-E1E0-0FF0-F53B-207A9096B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D0D14-D673-3ABD-BD9C-1A3DED35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44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A92014-45FF-796E-221A-A173999AB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17C7D-A349-DC53-354A-C500BFD06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7DF1D6-7B51-513C-DB06-158C0F49E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1D430F-B0EB-1E0A-07BB-066B00A0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0D6C3E-5691-5C98-5B45-C8677355A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5BA36C-E4B6-ADA1-C5A7-1FF1C5A4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0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65C2C1-5A1E-A067-F5A9-A0047F09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BBB4A3-91CE-4E5B-24B3-191FA61FE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346790-7B54-0C79-9273-32623905C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22A20-DB0E-6235-D356-FB5C2C42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F4060A-D2D6-25B4-F277-2D7DABC0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A71726-1F6C-52D4-A65F-EFF56F336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6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1FD154-61DC-9239-6CE7-6F70198E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5F6BA5-47AC-D2C6-E995-30F1C36B9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629453-1259-37AB-632F-C03CCAF48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FB4E7F-9732-4160-8BD3-AB59589275DE}" type="datetimeFigureOut">
              <a:rPr lang="zh-CN" altLang="en-US" smtClean="0"/>
              <a:t>2025/8/16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4FB973-C6F5-BA74-56D3-F9B4A7BD3C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85F90-483E-1E2A-9C97-9D4F77FC7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A3843-7255-45A0-A8B3-4716993726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6624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&#10;&#10;AI 生成的内容可能不正确。">
            <a:extLst>
              <a:ext uri="{FF2B5EF4-FFF2-40B4-BE49-F238E27FC236}">
                <a16:creationId xmlns:a16="http://schemas.microsoft.com/office/drawing/2014/main" id="{63C48803-0F84-C800-6B77-59360BFE02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46050"/>
            <a:ext cx="5797549" cy="3043713"/>
          </a:xfrm>
          <a:prstGeom prst="rect">
            <a:avLst/>
          </a:prstGeom>
        </p:spPr>
      </p:pic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2EC8A24B-3A3E-4E40-9C0D-6B8FCFC949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4449" y="146050"/>
            <a:ext cx="5797550" cy="3043713"/>
          </a:xfrm>
          <a:prstGeom prst="rect">
            <a:avLst/>
          </a:prstGeom>
        </p:spPr>
      </p:pic>
      <p:pic>
        <p:nvPicPr>
          <p:cNvPr id="9" name="图片 8" descr="图表, 折线图&#10;&#10;AI 生成的内容可能不正确。">
            <a:extLst>
              <a:ext uri="{FF2B5EF4-FFF2-40B4-BE49-F238E27FC236}">
                <a16:creationId xmlns:a16="http://schemas.microsoft.com/office/drawing/2014/main" id="{D5E23F61-8639-AF29-0F2A-A8B5F3D7E8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4400"/>
            <a:ext cx="6096000" cy="3200400"/>
          </a:xfrm>
          <a:prstGeom prst="rect">
            <a:avLst/>
          </a:prstGeom>
        </p:spPr>
      </p:pic>
      <p:pic>
        <p:nvPicPr>
          <p:cNvPr id="11" name="图片 10" descr="图表, 折线图&#10;&#10;AI 生成的内容可能不正确。">
            <a:extLst>
              <a:ext uri="{FF2B5EF4-FFF2-40B4-BE49-F238E27FC236}">
                <a16:creationId xmlns:a16="http://schemas.microsoft.com/office/drawing/2014/main" id="{D01EACA6-4269-6772-7318-F55853866B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54400"/>
            <a:ext cx="6096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492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</Words>
  <Application>Microsoft Office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</cp:revision>
  <dcterms:created xsi:type="dcterms:W3CDTF">2025-08-16T02:02:00Z</dcterms:created>
  <dcterms:modified xsi:type="dcterms:W3CDTF">2025-08-16T02:07:05Z</dcterms:modified>
</cp:coreProperties>
</file>