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312" y="3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B37A4E-62AF-7068-8666-4F630447AE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A6B2A1C-91C2-5FE3-A43A-23EA98BFD9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5FBB0A-3B58-2118-9515-D3F462C6C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0CE54-3337-4FC0-9FD6-16A19B958699}" type="datetimeFigureOut">
              <a:rPr lang="zh-CN" altLang="en-US" smtClean="0"/>
              <a:t>2025/9/18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049F7E-FFB6-F515-1BE1-890A1DE05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442771-484E-FF16-B88B-F1128A29E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F23B1-7D41-464C-889D-0773AA6A58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7375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49EB34-C6FE-D149-E610-CED2E6BCF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CFBE42E-A155-A457-0EF9-45EEC7D989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7AE3AA-1C1C-9814-AED7-C568C2761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0CE54-3337-4FC0-9FD6-16A19B958699}" type="datetimeFigureOut">
              <a:rPr lang="zh-CN" altLang="en-US" smtClean="0"/>
              <a:t>2025/9/18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CB2EB8-F47E-AFAC-A517-921642986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D64CA2-07B4-5A3A-A56A-C635D29EB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F23B1-7D41-464C-889D-0773AA6A58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7326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9A370C7-3249-DD80-0879-BD4147615B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4B2479C-1EDF-1A30-2082-14F2519D03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1B349E-6261-CC74-3D65-027B213EF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0CE54-3337-4FC0-9FD6-16A19B958699}" type="datetimeFigureOut">
              <a:rPr lang="zh-CN" altLang="en-US" smtClean="0"/>
              <a:t>2025/9/18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4E1475-CE72-C8A8-865F-106E1DECE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44EA8A-D2CA-083E-9ADB-9B56FBE7F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F23B1-7D41-464C-889D-0773AA6A58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0678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C97862-5D36-7933-5303-168CD6EE4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EDB94B-8954-370E-B24F-572661AF81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881A2D-2A17-E36B-BDB3-843864012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0CE54-3337-4FC0-9FD6-16A19B958699}" type="datetimeFigureOut">
              <a:rPr lang="zh-CN" altLang="en-US" smtClean="0"/>
              <a:t>2025/9/18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F7FD4C-DDD8-4D1F-BEC4-2CC1DC05A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3B01BD-C7EE-3416-380B-800FDE8E8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F23B1-7D41-464C-889D-0773AA6A58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6024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828858-0785-CA99-43BA-334D7D207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BEAABE0-1295-A529-3585-0297A919D8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196507-6759-3A96-EE0A-E5370FE07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0CE54-3337-4FC0-9FD6-16A19B958699}" type="datetimeFigureOut">
              <a:rPr lang="zh-CN" altLang="en-US" smtClean="0"/>
              <a:t>2025/9/18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21F951-0A4F-4A9B-4B10-06B9FC9F3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4954F1-6EA4-A4DA-5777-21A4C6C11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F23B1-7D41-464C-889D-0773AA6A58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125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1BD4A8-4E98-5B93-2634-60D2C0D97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6D51F6-A512-7C00-0EB9-E2723C24DB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AC4639F-8EBB-2873-791B-5EE2AB2F6F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FB9C3A6-F774-451E-562A-878AE8F7F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0CE54-3337-4FC0-9FD6-16A19B958699}" type="datetimeFigureOut">
              <a:rPr lang="zh-CN" altLang="en-US" smtClean="0"/>
              <a:t>2025/9/18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3327219-4A75-2B81-11A3-76D98E9AC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E00B3B2-4ECC-A8A0-AFBD-7A3577B33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F23B1-7D41-464C-889D-0773AA6A58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1363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59CD71-66F9-3C56-7D6F-B8E290139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CCE768A-8F8F-C4EA-9244-E3F5DA301E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8FFC86C-71E5-53E2-DB79-32967C674F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8E410AF-8496-644B-EA67-A34B6E6B83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A3BABD7-0C0E-3DC7-CA44-D0C45524B1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DBB6752-7E89-0062-BD70-C50021203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0CE54-3337-4FC0-9FD6-16A19B958699}" type="datetimeFigureOut">
              <a:rPr lang="zh-CN" altLang="en-US" smtClean="0"/>
              <a:t>2025/9/18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B1F5923-1793-3297-EE76-EAD12AF0A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D2281D1-1E8B-E24C-245C-D87478B95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F23B1-7D41-464C-889D-0773AA6A58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1271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650CFA-F3F0-0817-42F3-2735D6A81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9270582-E391-383B-E73E-2C2C28243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0CE54-3337-4FC0-9FD6-16A19B958699}" type="datetimeFigureOut">
              <a:rPr lang="zh-CN" altLang="en-US" smtClean="0"/>
              <a:t>2025/9/18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77D496D-93D6-0D19-1CF0-E7EFB3008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2E166C6-CE5C-D301-AF16-7B81A3FA2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F23B1-7D41-464C-889D-0773AA6A58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0990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B858E09-1420-3EF7-8923-A166D9F5A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0CE54-3337-4FC0-9FD6-16A19B958699}" type="datetimeFigureOut">
              <a:rPr lang="zh-CN" altLang="en-US" smtClean="0"/>
              <a:t>2025/9/18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067E450-BFE2-F3AB-1A12-98E9921FB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AE157DE-B1CF-F384-4DD4-27D7D67A1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F23B1-7D41-464C-889D-0773AA6A58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4044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06B386-85BD-D4D8-47D1-73F58D11E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E452F8-2361-E4AA-E4D7-2C76EAAE1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99073EF-18B5-CF54-D30E-5B8511E2DB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438FD2B-857A-AD23-E956-24F84A05F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0CE54-3337-4FC0-9FD6-16A19B958699}" type="datetimeFigureOut">
              <a:rPr lang="zh-CN" altLang="en-US" smtClean="0"/>
              <a:t>2025/9/18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FC332DE-1BB8-AEC8-9A33-6D19E109C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233CC40-6868-1323-B189-C4A98223C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F23B1-7D41-464C-889D-0773AA6A58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3585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7FD744-DEA3-9F7B-7ED7-92EAB9450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48637B9-163F-D8AB-B7E6-1EA1F4D504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77BF26A-123D-3595-C280-FB4706F0DE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A23AD6-995B-93B9-DEE4-075ED1C6E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0CE54-3337-4FC0-9FD6-16A19B958699}" type="datetimeFigureOut">
              <a:rPr lang="zh-CN" altLang="en-US" smtClean="0"/>
              <a:t>2025/9/18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7036C15-7CD6-5267-E22E-E86AD6102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2B97861-65D6-4DA7-EF3D-37ABAC5EB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F23B1-7D41-464C-889D-0773AA6A58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8859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EF414D8-7340-FA14-AAFB-BCA108B7F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255244-EE8B-9B54-C8AF-5A752D0332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9A4532-A278-D5F6-93EB-032E212A38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140CE54-3337-4FC0-9FD6-16A19B958699}" type="datetimeFigureOut">
              <a:rPr lang="zh-CN" altLang="en-US" smtClean="0"/>
              <a:t>2025/9/18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2ADE80-7DFD-4813-AB79-9A09628843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34FA1D-7043-99E2-FC55-5AFEA4BA42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D7F23B1-7D41-464C-889D-0773AA6A58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3026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26437B52-8A16-E827-F461-B085F2C5D015}"/>
                  </a:ext>
                </a:extLst>
              </p:cNvPr>
              <p:cNvSpPr txBox="1"/>
              <p:nvPr/>
            </p:nvSpPr>
            <p:spPr>
              <a:xfrm>
                <a:off x="186376" y="2373363"/>
                <a:ext cx="342658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26437B52-8A16-E827-F461-B085F2C5D0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376" y="2373363"/>
                <a:ext cx="342658" cy="4924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D9DB722F-221A-CD59-B6E5-0CB1069B86E3}"/>
                  </a:ext>
                </a:extLst>
              </p:cNvPr>
              <p:cNvSpPr txBox="1"/>
              <p:nvPr/>
            </p:nvSpPr>
            <p:spPr>
              <a:xfrm>
                <a:off x="1544384" y="2373363"/>
                <a:ext cx="48167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D9DB722F-221A-CD59-B6E5-0CB1069B86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4384" y="2373363"/>
                <a:ext cx="481670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05975B4E-FD9B-3134-AB4E-CE2556BA1034}"/>
                  </a:ext>
                </a:extLst>
              </p:cNvPr>
              <p:cNvSpPr txBox="1"/>
              <p:nvPr/>
            </p:nvSpPr>
            <p:spPr>
              <a:xfrm>
                <a:off x="2988986" y="2373362"/>
                <a:ext cx="48167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05975B4E-FD9B-3134-AB4E-CE2556BA10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8986" y="2373362"/>
                <a:ext cx="481670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23FCA873-1B13-9EB5-F3A1-AEB2CA536548}"/>
                  </a:ext>
                </a:extLst>
              </p:cNvPr>
              <p:cNvSpPr txBox="1"/>
              <p:nvPr/>
            </p:nvSpPr>
            <p:spPr>
              <a:xfrm>
                <a:off x="4381171" y="2373361"/>
                <a:ext cx="49116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23FCA873-1B13-9EB5-F3A1-AEB2CA5365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1171" y="2373361"/>
                <a:ext cx="491160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E6813679-D674-81CC-5C20-27766EFF20B2}"/>
                  </a:ext>
                </a:extLst>
              </p:cNvPr>
              <p:cNvSpPr txBox="1"/>
              <p:nvPr/>
            </p:nvSpPr>
            <p:spPr>
              <a:xfrm>
                <a:off x="5887683" y="2373361"/>
                <a:ext cx="49116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E6813679-D674-81CC-5C20-27766EFF20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7683" y="2373361"/>
                <a:ext cx="491160" cy="4924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9EDE51E0-4CB9-25BA-3099-57EC53535C6A}"/>
                  </a:ext>
                </a:extLst>
              </p:cNvPr>
              <p:cNvSpPr txBox="1"/>
              <p:nvPr/>
            </p:nvSpPr>
            <p:spPr>
              <a:xfrm>
                <a:off x="8673562" y="2370445"/>
                <a:ext cx="49116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9EDE51E0-4CB9-25BA-3099-57EC53535C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3562" y="2370445"/>
                <a:ext cx="491160" cy="49244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03D417EA-7999-0BA5-06F2-7841DF30871A}"/>
                  </a:ext>
                </a:extLst>
              </p:cNvPr>
              <p:cNvSpPr txBox="1"/>
              <p:nvPr/>
            </p:nvSpPr>
            <p:spPr>
              <a:xfrm>
                <a:off x="7411664" y="2373360"/>
                <a:ext cx="49116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03D417EA-7999-0BA5-06F2-7841DF3087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1664" y="2373360"/>
                <a:ext cx="491160" cy="49244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10C71116-9CF5-5C53-E911-086BA214ABA8}"/>
                  </a:ext>
                </a:extLst>
              </p:cNvPr>
              <p:cNvSpPr txBox="1"/>
              <p:nvPr/>
            </p:nvSpPr>
            <p:spPr>
              <a:xfrm>
                <a:off x="9917987" y="2370442"/>
                <a:ext cx="34842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10C71116-9CF5-5C53-E911-086BA214AB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7987" y="2370442"/>
                <a:ext cx="348429" cy="49244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2E381105-806F-EACB-C1E2-3F87EFBCC612}"/>
                  </a:ext>
                </a:extLst>
              </p:cNvPr>
              <p:cNvSpPr txBox="1"/>
              <p:nvPr/>
            </p:nvSpPr>
            <p:spPr>
              <a:xfrm>
                <a:off x="11147810" y="2370442"/>
                <a:ext cx="85581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2E381105-806F-EACB-C1E2-3F87EFBCC6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47810" y="2370442"/>
                <a:ext cx="855812" cy="49244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F2BA472F-60B0-CDFB-BA9B-A1F70BE84074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529034" y="2619585"/>
            <a:ext cx="10153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F20273C8-BF63-A4E9-BD4A-9B4CE5CC35E9}"/>
                  </a:ext>
                </a:extLst>
              </p:cNvPr>
              <p:cNvSpPr txBox="1"/>
              <p:nvPr/>
            </p:nvSpPr>
            <p:spPr>
              <a:xfrm>
                <a:off x="0" y="3494348"/>
                <a:ext cx="816569" cy="2778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F20273C8-BF63-A4E9-BD4A-9B4CE5CC35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494348"/>
                <a:ext cx="816569" cy="277897"/>
              </a:xfrm>
              <a:prstGeom prst="rect">
                <a:avLst/>
              </a:prstGeom>
              <a:blipFill>
                <a:blip r:embed="rId11"/>
                <a:stretch>
                  <a:fillRect l="-5224" t="-2174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4809E27C-F83F-7DB8-93CD-FC38F477842C}"/>
                  </a:ext>
                </a:extLst>
              </p:cNvPr>
              <p:cNvSpPr txBox="1"/>
              <p:nvPr/>
            </p:nvSpPr>
            <p:spPr>
              <a:xfrm>
                <a:off x="1217756" y="3494348"/>
                <a:ext cx="1134926" cy="2955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4809E27C-F83F-7DB8-93CD-FC38F47784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7756" y="3494348"/>
                <a:ext cx="1134926" cy="295594"/>
              </a:xfrm>
              <a:prstGeom prst="rect">
                <a:avLst/>
              </a:prstGeom>
              <a:blipFill>
                <a:blip r:embed="rId12"/>
                <a:stretch>
                  <a:fillRect l="-4301" t="-4082" b="-61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218F6314-1094-395A-A911-F6E13EF8F3CD}"/>
                  </a:ext>
                </a:extLst>
              </p:cNvPr>
              <p:cNvSpPr txBox="1"/>
              <p:nvPr/>
            </p:nvSpPr>
            <p:spPr>
              <a:xfrm>
                <a:off x="2580821" y="3494348"/>
                <a:ext cx="1134926" cy="2955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218F6314-1094-395A-A911-F6E13EF8F3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0821" y="3494348"/>
                <a:ext cx="1134926" cy="295594"/>
              </a:xfrm>
              <a:prstGeom prst="rect">
                <a:avLst/>
              </a:prstGeom>
              <a:blipFill>
                <a:blip r:embed="rId13"/>
                <a:stretch>
                  <a:fillRect l="-3743" t="-4082" b="-61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B9212214-96BA-1CD2-57E5-29D0F4D0B99F}"/>
                  </a:ext>
                </a:extLst>
              </p:cNvPr>
              <p:cNvSpPr txBox="1"/>
              <p:nvPr/>
            </p:nvSpPr>
            <p:spPr>
              <a:xfrm>
                <a:off x="4014545" y="3492892"/>
                <a:ext cx="1134926" cy="2955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B9212214-96BA-1CD2-57E5-29D0F4D0B9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4545" y="3492892"/>
                <a:ext cx="1134926" cy="295594"/>
              </a:xfrm>
              <a:prstGeom prst="rect">
                <a:avLst/>
              </a:prstGeom>
              <a:blipFill>
                <a:blip r:embed="rId14"/>
                <a:stretch>
                  <a:fillRect l="-4301" t="-4167" b="-6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90272956-1AAA-D01B-E1EE-43B27A639452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2026054" y="2619584"/>
            <a:ext cx="962932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49216004-2085-EBF4-C16E-877DD20EEE4E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3470656" y="2619583"/>
            <a:ext cx="910515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7370DCC6-7938-E594-A6DA-4DD8E0D8E2BC}"/>
              </a:ext>
            </a:extLst>
          </p:cNvPr>
          <p:cNvSpPr txBox="1"/>
          <p:nvPr/>
        </p:nvSpPr>
        <p:spPr>
          <a:xfrm>
            <a:off x="592516" y="2281031"/>
            <a:ext cx="8883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1*1 Conv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DAE73F8A-5E19-D99F-A517-EFE717FFE148}"/>
              </a:ext>
            </a:extLst>
          </p:cNvPr>
          <p:cNvSpPr txBox="1"/>
          <p:nvPr/>
        </p:nvSpPr>
        <p:spPr>
          <a:xfrm>
            <a:off x="2025870" y="2281030"/>
            <a:ext cx="9749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BN+ReLU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FD785362-F6EF-3631-6CD3-C543541D597F}"/>
              </a:ext>
            </a:extLst>
          </p:cNvPr>
          <p:cNvSpPr txBox="1"/>
          <p:nvPr/>
        </p:nvSpPr>
        <p:spPr>
          <a:xfrm>
            <a:off x="3482303" y="2281030"/>
            <a:ext cx="8883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3*3 Conv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16406ACD-CB2D-CFB2-0B23-14B6C3304AA1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4872331" y="2619583"/>
            <a:ext cx="101535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012812AD-A8EE-76D5-AAB1-2444F13F873C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 flipV="1">
            <a:off x="6378843" y="2619582"/>
            <a:ext cx="1032821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8A28A229-2C26-77DB-6E29-E3D3E361D2F7}"/>
              </a:ext>
            </a:extLst>
          </p:cNvPr>
          <p:cNvCxnSpPr>
            <a:cxnSpLocks/>
            <a:stCxn id="10" idx="3"/>
            <a:endCxn id="9" idx="1"/>
          </p:cNvCxnSpPr>
          <p:nvPr/>
        </p:nvCxnSpPr>
        <p:spPr>
          <a:xfrm flipV="1">
            <a:off x="7902824" y="2616667"/>
            <a:ext cx="770738" cy="29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34ECE9AA-A791-2D2B-9404-3ED5C188D325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 flipV="1">
            <a:off x="9164722" y="2616664"/>
            <a:ext cx="753265" cy="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929BD1D5-16C4-A5D7-33F5-47DBDEE6E0A5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10266416" y="2616664"/>
            <a:ext cx="88139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AF7A42CF-2D24-4F02-C369-BB097A645425}"/>
              </a:ext>
            </a:extLst>
          </p:cNvPr>
          <p:cNvSpPr txBox="1"/>
          <p:nvPr/>
        </p:nvSpPr>
        <p:spPr>
          <a:xfrm>
            <a:off x="4910212" y="2281030"/>
            <a:ext cx="9749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BN+ReLU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6A8F9485-6C3B-C591-0F1E-9B58ADEB583A}"/>
              </a:ext>
            </a:extLst>
          </p:cNvPr>
          <p:cNvSpPr txBox="1"/>
          <p:nvPr/>
        </p:nvSpPr>
        <p:spPr>
          <a:xfrm>
            <a:off x="6447563" y="2281030"/>
            <a:ext cx="8883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1*1 Conv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942281EE-D36E-16DB-7644-DAD13A4DB865}"/>
              </a:ext>
            </a:extLst>
          </p:cNvPr>
          <p:cNvSpPr txBox="1"/>
          <p:nvPr/>
        </p:nvSpPr>
        <p:spPr>
          <a:xfrm>
            <a:off x="8041706" y="2279570"/>
            <a:ext cx="434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BN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13132640-0AD5-F462-0376-740AB389D7F1}"/>
              </a:ext>
            </a:extLst>
          </p:cNvPr>
          <p:cNvSpPr txBox="1"/>
          <p:nvPr/>
        </p:nvSpPr>
        <p:spPr>
          <a:xfrm>
            <a:off x="10335671" y="2278110"/>
            <a:ext cx="6238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9F40518E-E792-4096-2A9B-0B0285664EE4}"/>
                  </a:ext>
                </a:extLst>
              </p:cNvPr>
              <p:cNvSpPr txBox="1"/>
              <p:nvPr/>
            </p:nvSpPr>
            <p:spPr>
              <a:xfrm>
                <a:off x="9319545" y="2278109"/>
                <a:ext cx="43217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 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9F40518E-E792-4096-2A9B-0B0285664E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9545" y="2278109"/>
                <a:ext cx="432170" cy="307777"/>
              </a:xfrm>
              <a:prstGeom prst="rect">
                <a:avLst/>
              </a:prstGeom>
              <a:blipFill>
                <a:blip r:embed="rId15"/>
                <a:stretch>
                  <a:fillRect l="-4225" t="-4000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文本框 49">
            <a:extLst>
              <a:ext uri="{FF2B5EF4-FFF2-40B4-BE49-F238E27FC236}">
                <a16:creationId xmlns:a16="http://schemas.microsoft.com/office/drawing/2014/main" id="{0096965B-BA9E-8BDF-9372-B01DD0299254}"/>
              </a:ext>
            </a:extLst>
          </p:cNvPr>
          <p:cNvSpPr txBox="1"/>
          <p:nvPr/>
        </p:nvSpPr>
        <p:spPr>
          <a:xfrm>
            <a:off x="587551" y="2646197"/>
            <a:ext cx="9508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Compress</a:t>
            </a:r>
            <a:endParaRPr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97FFB914-AFD9-B7C7-E39D-9BCE7F3E4C34}"/>
              </a:ext>
            </a:extLst>
          </p:cNvPr>
          <p:cNvSpPr txBox="1"/>
          <p:nvPr/>
        </p:nvSpPr>
        <p:spPr>
          <a:xfrm>
            <a:off x="6543234" y="2646196"/>
            <a:ext cx="7425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expand</a:t>
            </a:r>
            <a:endParaRPr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9121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4D1C5E-F642-BA16-BD10-DF3FBDAD4D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5E904086-A27E-FC71-5D04-05BA15003AC3}"/>
                  </a:ext>
                </a:extLst>
              </p:cNvPr>
              <p:cNvSpPr txBox="1"/>
              <p:nvPr/>
            </p:nvSpPr>
            <p:spPr>
              <a:xfrm>
                <a:off x="160976" y="2373363"/>
                <a:ext cx="342658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5E904086-A27E-FC71-5D04-05BA15003A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976" y="2373363"/>
                <a:ext cx="342658" cy="4924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47AF92B6-56AC-19F3-47E0-BD5DBDD966FA}"/>
                  </a:ext>
                </a:extLst>
              </p:cNvPr>
              <p:cNvSpPr txBox="1"/>
              <p:nvPr/>
            </p:nvSpPr>
            <p:spPr>
              <a:xfrm>
                <a:off x="1518984" y="2373363"/>
                <a:ext cx="48167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47AF92B6-56AC-19F3-47E0-BD5DBDD966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8984" y="2373363"/>
                <a:ext cx="481670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EDC7E895-A386-325A-EE4D-45EB11702A62}"/>
                  </a:ext>
                </a:extLst>
              </p:cNvPr>
              <p:cNvSpPr txBox="1"/>
              <p:nvPr/>
            </p:nvSpPr>
            <p:spPr>
              <a:xfrm>
                <a:off x="2963586" y="2373362"/>
                <a:ext cx="48167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EDC7E895-A386-325A-EE4D-45EB11702A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3586" y="2373362"/>
                <a:ext cx="481670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AA93CFC-917F-36A5-6572-ED580C505553}"/>
                  </a:ext>
                </a:extLst>
              </p:cNvPr>
              <p:cNvSpPr txBox="1"/>
              <p:nvPr/>
            </p:nvSpPr>
            <p:spPr>
              <a:xfrm>
                <a:off x="4355771" y="2373361"/>
                <a:ext cx="49116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AA93CFC-917F-36A5-6572-ED580C5055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5771" y="2373361"/>
                <a:ext cx="491160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30AF856B-6BAB-934D-565E-F0FFCDCD30F5}"/>
                  </a:ext>
                </a:extLst>
              </p:cNvPr>
              <p:cNvSpPr txBox="1"/>
              <p:nvPr/>
            </p:nvSpPr>
            <p:spPr>
              <a:xfrm>
                <a:off x="5862283" y="2373361"/>
                <a:ext cx="49116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30AF856B-6BAB-934D-565E-F0FFCDCD30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2283" y="2373361"/>
                <a:ext cx="491160" cy="4924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25BF529A-F4A5-24D0-8CBC-E750513C27C9}"/>
                  </a:ext>
                </a:extLst>
              </p:cNvPr>
              <p:cNvSpPr txBox="1"/>
              <p:nvPr/>
            </p:nvSpPr>
            <p:spPr>
              <a:xfrm>
                <a:off x="10098389" y="2370445"/>
                <a:ext cx="49116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25BF529A-F4A5-24D0-8CBC-E750513C27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8389" y="2370445"/>
                <a:ext cx="491160" cy="49244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7B956515-6FBD-8645-2263-E13143AFB3A5}"/>
                  </a:ext>
                </a:extLst>
              </p:cNvPr>
              <p:cNvSpPr txBox="1"/>
              <p:nvPr/>
            </p:nvSpPr>
            <p:spPr>
              <a:xfrm>
                <a:off x="8877263" y="2373360"/>
                <a:ext cx="49116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7B956515-6FBD-8645-2263-E13143AFB3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7263" y="2373360"/>
                <a:ext cx="491160" cy="49244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EC0832D6-EA36-F426-9F15-6B00BB462CA3}"/>
                  </a:ext>
                </a:extLst>
              </p:cNvPr>
              <p:cNvSpPr txBox="1"/>
              <p:nvPr/>
            </p:nvSpPr>
            <p:spPr>
              <a:xfrm>
                <a:off x="11206091" y="2370442"/>
                <a:ext cx="85581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EC0832D6-EA36-F426-9F15-6B00BB462C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06091" y="2370442"/>
                <a:ext cx="855812" cy="49244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B91FB4CC-FDCE-EC24-EF45-80A52CCDE784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503634" y="2619585"/>
            <a:ext cx="10153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4802106D-150D-D965-67FA-4C5B72D16E50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2000654" y="2619584"/>
            <a:ext cx="962932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3F4A8516-DD39-8D19-F2CC-DB42709E96AC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3445256" y="2619583"/>
            <a:ext cx="910515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2E33854A-E7E7-5E25-5689-D75368FB06C4}"/>
              </a:ext>
            </a:extLst>
          </p:cNvPr>
          <p:cNvSpPr txBox="1"/>
          <p:nvPr/>
        </p:nvSpPr>
        <p:spPr>
          <a:xfrm>
            <a:off x="567116" y="2281031"/>
            <a:ext cx="8883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1*1 Conv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74D9E516-7A09-AE66-14C0-6301D5324E03}"/>
              </a:ext>
            </a:extLst>
          </p:cNvPr>
          <p:cNvSpPr txBox="1"/>
          <p:nvPr/>
        </p:nvSpPr>
        <p:spPr>
          <a:xfrm>
            <a:off x="2000470" y="2281030"/>
            <a:ext cx="9236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BN+SiLU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E391E834-AC3A-53D8-1E10-C606EF640691}"/>
              </a:ext>
            </a:extLst>
          </p:cNvPr>
          <p:cNvSpPr txBox="1"/>
          <p:nvPr/>
        </p:nvSpPr>
        <p:spPr>
          <a:xfrm>
            <a:off x="3456903" y="2281030"/>
            <a:ext cx="10583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Depth Conv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698640E9-1850-7692-EA5E-2BD7DB5172EB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4846931" y="2619583"/>
            <a:ext cx="101535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55FFBA14-E66D-6CEA-940A-EF783B775756}"/>
              </a:ext>
            </a:extLst>
          </p:cNvPr>
          <p:cNvCxnSpPr>
            <a:cxnSpLocks/>
            <a:stCxn id="13" idx="3"/>
            <a:endCxn id="10" idx="1"/>
          </p:cNvCxnSpPr>
          <p:nvPr/>
        </p:nvCxnSpPr>
        <p:spPr>
          <a:xfrm>
            <a:off x="7606604" y="2616663"/>
            <a:ext cx="1270659" cy="29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8439AAD8-4CD6-A728-C043-B21157EF4137}"/>
              </a:ext>
            </a:extLst>
          </p:cNvPr>
          <p:cNvCxnSpPr>
            <a:cxnSpLocks/>
            <a:stCxn id="10" idx="3"/>
            <a:endCxn id="9" idx="1"/>
          </p:cNvCxnSpPr>
          <p:nvPr/>
        </p:nvCxnSpPr>
        <p:spPr>
          <a:xfrm flipV="1">
            <a:off x="9368423" y="2616667"/>
            <a:ext cx="729966" cy="29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E039876D-853A-224C-E5EA-BBB501444978}"/>
              </a:ext>
            </a:extLst>
          </p:cNvPr>
          <p:cNvCxnSpPr>
            <a:cxnSpLocks/>
            <a:stCxn id="9" idx="3"/>
            <a:endCxn id="12" idx="1"/>
          </p:cNvCxnSpPr>
          <p:nvPr/>
        </p:nvCxnSpPr>
        <p:spPr>
          <a:xfrm flipV="1">
            <a:off x="10589549" y="2616664"/>
            <a:ext cx="616542" cy="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33CEC8D3-4A7B-87A4-0881-5D0501A84CE3}"/>
              </a:ext>
            </a:extLst>
          </p:cNvPr>
          <p:cNvSpPr txBox="1"/>
          <p:nvPr/>
        </p:nvSpPr>
        <p:spPr>
          <a:xfrm>
            <a:off x="4884812" y="2281030"/>
            <a:ext cx="9236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BN+SiLU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83311776-AE61-6D85-7070-46FE30F5B3C1}"/>
              </a:ext>
            </a:extLst>
          </p:cNvPr>
          <p:cNvSpPr txBox="1"/>
          <p:nvPr/>
        </p:nvSpPr>
        <p:spPr>
          <a:xfrm>
            <a:off x="7767560" y="2281030"/>
            <a:ext cx="8883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1*1 Conv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10FFBBAB-DD4E-DAFD-594F-C267A1663BD2}"/>
              </a:ext>
            </a:extLst>
          </p:cNvPr>
          <p:cNvSpPr txBox="1"/>
          <p:nvPr/>
        </p:nvSpPr>
        <p:spPr>
          <a:xfrm>
            <a:off x="9484007" y="2279570"/>
            <a:ext cx="434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BN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FD8BC044-055F-9141-FA03-BEA006298766}"/>
                  </a:ext>
                </a:extLst>
              </p:cNvPr>
              <p:cNvSpPr txBox="1"/>
              <p:nvPr/>
            </p:nvSpPr>
            <p:spPr>
              <a:xfrm>
                <a:off x="10623931" y="2216553"/>
                <a:ext cx="5026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𝒙</m:t>
                    </m:r>
                  </m:oMath>
                </a14:m>
                <a:endParaRPr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FD8BC044-055F-9141-FA03-BEA0062987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23931" y="2216553"/>
                <a:ext cx="502638" cy="369332"/>
              </a:xfrm>
              <a:prstGeom prst="rect">
                <a:avLst/>
              </a:prstGeom>
              <a:blipFill>
                <a:blip r:embed="rId10"/>
                <a:stretch>
                  <a:fillRect l="-10976"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>
            <a:extLst>
              <a:ext uri="{FF2B5EF4-FFF2-40B4-BE49-F238E27FC236}">
                <a16:creationId xmlns:a16="http://schemas.microsoft.com/office/drawing/2014/main" id="{40162241-8C9D-29B9-65FC-99D5B516B745}"/>
              </a:ext>
            </a:extLst>
          </p:cNvPr>
          <p:cNvSpPr txBox="1"/>
          <p:nvPr/>
        </p:nvSpPr>
        <p:spPr>
          <a:xfrm>
            <a:off x="621650" y="2650363"/>
            <a:ext cx="7425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expand</a:t>
            </a:r>
            <a:endParaRPr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FF602C1-D462-DE21-3157-DB580BA4A8CA}"/>
              </a:ext>
            </a:extLst>
          </p:cNvPr>
          <p:cNvSpPr txBox="1"/>
          <p:nvPr/>
        </p:nvSpPr>
        <p:spPr>
          <a:xfrm>
            <a:off x="7763354" y="2650363"/>
            <a:ext cx="9508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Compress</a:t>
            </a:r>
            <a:endParaRPr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B637C0F5-2025-23A7-6916-580BE79F3738}"/>
                  </a:ext>
                </a:extLst>
              </p:cNvPr>
              <p:cNvSpPr txBox="1"/>
              <p:nvPr/>
            </p:nvSpPr>
            <p:spPr>
              <a:xfrm>
                <a:off x="7115444" y="2370441"/>
                <a:ext cx="49116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B637C0F5-2025-23A7-6916-580BE79F37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5444" y="2370441"/>
                <a:ext cx="491160" cy="49244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A429E51C-7514-7A8E-3725-84CBD336C239}"/>
              </a:ext>
            </a:extLst>
          </p:cNvPr>
          <p:cNvCxnSpPr>
            <a:cxnSpLocks/>
            <a:stCxn id="8" idx="3"/>
            <a:endCxn id="13" idx="1"/>
          </p:cNvCxnSpPr>
          <p:nvPr/>
        </p:nvCxnSpPr>
        <p:spPr>
          <a:xfrm flipV="1">
            <a:off x="6353443" y="2616663"/>
            <a:ext cx="762001" cy="29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AF025FBE-CFA5-3ABB-4F6D-3ED25BE0CB65}"/>
              </a:ext>
            </a:extLst>
          </p:cNvPr>
          <p:cNvSpPr txBox="1"/>
          <p:nvPr/>
        </p:nvSpPr>
        <p:spPr>
          <a:xfrm>
            <a:off x="6456419" y="2278108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25292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58</Words>
  <Application>Microsoft Office PowerPoint</Application>
  <PresentationFormat>宽屏</PresentationFormat>
  <Paragraphs>42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等线</vt:lpstr>
      <vt:lpstr>等线 Light</vt:lpstr>
      <vt:lpstr>Arial</vt:lpstr>
      <vt:lpstr>Cambria Math</vt:lpstr>
      <vt:lpstr>Times New Roman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安埠 黄</dc:creator>
  <cp:lastModifiedBy>安埠 黄</cp:lastModifiedBy>
  <cp:revision>2</cp:revision>
  <dcterms:created xsi:type="dcterms:W3CDTF">2025-09-18T09:23:20Z</dcterms:created>
  <dcterms:modified xsi:type="dcterms:W3CDTF">2025-09-18T10:29:01Z</dcterms:modified>
</cp:coreProperties>
</file>