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94" r:id="rId3"/>
    <p:sldId id="295" r:id="rId4"/>
    <p:sldId id="297" r:id="rId5"/>
    <p:sldId id="298" r:id="rId6"/>
    <p:sldId id="299" r:id="rId7"/>
    <p:sldId id="300" r:id="rId8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3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blipFill>
                <a:blip r:embed="rId5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/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blipFill>
                <a:blip r:embed="rId7"/>
                <a:stretch>
                  <a:fillRect l="-4128" t="-2222" r="-55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/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/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/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/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25ACD2A-C25A-EDB4-A6C1-9F9AB6A9E840}"/>
              </a:ext>
            </a:extLst>
          </p:cNvPr>
          <p:cNvCxnSpPr>
            <a:cxnSpLocks/>
            <a:stCxn id="44" idx="2"/>
            <a:endCxn id="43" idx="2"/>
          </p:cNvCxnSpPr>
          <p:nvPr/>
        </p:nvCxnSpPr>
        <p:spPr>
          <a:xfrm rot="10800000" flipV="1">
            <a:off x="6808454" y="1822700"/>
            <a:ext cx="12700" cy="1593361"/>
          </a:xfrm>
          <a:prstGeom prst="curvedConnector3">
            <a:avLst>
              <a:gd name="adj1" fmla="val 4600000"/>
            </a:avLst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FF2760-80EF-FF11-C44F-D1AD6754E83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315960" y="2604756"/>
            <a:ext cx="3563175" cy="883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AD79AD9-C8C1-9C5D-339E-27573B358B12}"/>
              </a:ext>
            </a:extLst>
          </p:cNvPr>
          <p:cNvSpPr/>
          <p:nvPr/>
        </p:nvSpPr>
        <p:spPr>
          <a:xfrm>
            <a:off x="2732145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5AEF4-C440-9CE1-E9B0-A7BA8842513B}"/>
              </a:ext>
            </a:extLst>
          </p:cNvPr>
          <p:cNvSpPr txBox="1"/>
          <p:nvPr/>
        </p:nvSpPr>
        <p:spPr>
          <a:xfrm>
            <a:off x="2779237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BD80E5-D960-3337-7018-A40E4274F442}"/>
              </a:ext>
            </a:extLst>
          </p:cNvPr>
          <p:cNvSpPr/>
          <p:nvPr/>
        </p:nvSpPr>
        <p:spPr>
          <a:xfrm>
            <a:off x="6879135" y="1612903"/>
            <a:ext cx="909140" cy="20013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D0DF37-1340-73D0-A19F-7905CF34B29A}"/>
              </a:ext>
            </a:extLst>
          </p:cNvPr>
          <p:cNvSpPr txBox="1"/>
          <p:nvPr/>
        </p:nvSpPr>
        <p:spPr>
          <a:xfrm>
            <a:off x="6974249" y="2398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9208AFE-2CC9-CD74-F361-BED6261BBDFC}"/>
              </a:ext>
            </a:extLst>
          </p:cNvPr>
          <p:cNvSpPr/>
          <p:nvPr/>
        </p:nvSpPr>
        <p:spPr>
          <a:xfrm>
            <a:off x="6808454" y="333633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3A5D7D5-8194-9C27-A752-1A841EA6FD7B}"/>
              </a:ext>
            </a:extLst>
          </p:cNvPr>
          <p:cNvSpPr/>
          <p:nvPr/>
        </p:nvSpPr>
        <p:spPr>
          <a:xfrm>
            <a:off x="6808454" y="174297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C8BDD21-05CC-3687-045B-0692C33B6D24}"/>
              </a:ext>
            </a:extLst>
          </p:cNvPr>
          <p:cNvGrpSpPr/>
          <p:nvPr/>
        </p:nvGrpSpPr>
        <p:grpSpPr>
          <a:xfrm>
            <a:off x="9474203" y="2432781"/>
            <a:ext cx="360000" cy="363969"/>
            <a:chOff x="5281075" y="4315800"/>
            <a:chExt cx="360000" cy="363969"/>
          </a:xfrm>
        </p:grpSpPr>
        <p:sp>
          <p:nvSpPr>
            <p:cNvPr id="49" name="加号 48">
              <a:extLst>
                <a:ext uri="{FF2B5EF4-FFF2-40B4-BE49-F238E27FC236}">
                  <a16:creationId xmlns:a16="http://schemas.microsoft.com/office/drawing/2014/main" id="{6996AB06-EBE9-D22D-8A85-4333C671058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3FEC84-CAF5-F40B-90FB-4663A926B44C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B94367-A30B-D184-2971-E6CDE30F6B2F}"/>
              </a:ext>
            </a:extLst>
          </p:cNvPr>
          <p:cNvCxnSpPr>
            <a:cxnSpLocks/>
            <a:stCxn id="39" idx="3"/>
            <a:endCxn id="50" idx="2"/>
          </p:cNvCxnSpPr>
          <p:nvPr/>
        </p:nvCxnSpPr>
        <p:spPr>
          <a:xfrm flipV="1">
            <a:off x="7788275" y="2612781"/>
            <a:ext cx="1685928" cy="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35D18A-EB86-3888-A0D2-34EEC8D846D2}"/>
              </a:ext>
            </a:extLst>
          </p:cNvPr>
          <p:cNvSpPr txBox="1"/>
          <p:nvPr/>
        </p:nvSpPr>
        <p:spPr>
          <a:xfrm>
            <a:off x="3841297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58D327E-24AE-9B46-F601-A4874C1DF02C}"/>
              </a:ext>
            </a:extLst>
          </p:cNvPr>
          <p:cNvSpPr/>
          <p:nvPr/>
        </p:nvSpPr>
        <p:spPr>
          <a:xfrm>
            <a:off x="4305278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E9405E-142B-71CC-BCB3-02B1BDFB8FF9}"/>
              </a:ext>
            </a:extLst>
          </p:cNvPr>
          <p:cNvSpPr txBox="1"/>
          <p:nvPr/>
        </p:nvSpPr>
        <p:spPr>
          <a:xfrm>
            <a:off x="5419264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B12D4E-D53F-77BE-8C3F-A1E38B647937}"/>
              </a:ext>
            </a:extLst>
          </p:cNvPr>
          <p:cNvSpPr/>
          <p:nvPr/>
        </p:nvSpPr>
        <p:spPr>
          <a:xfrm>
            <a:off x="4963268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930722-BA6D-8B47-F943-BF1642AAC1D2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H="1" flipV="1">
            <a:off x="4514392" y="4536987"/>
            <a:ext cx="1246239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71835B3-E7EE-5C53-559D-78812AC72F82}"/>
              </a:ext>
            </a:extLst>
          </p:cNvPr>
          <p:cNvSpPr txBox="1"/>
          <p:nvPr/>
        </p:nvSpPr>
        <p:spPr>
          <a:xfrm>
            <a:off x="5823803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ED9CE7E-8DFE-0A55-3DEF-15FCE0A4E355}"/>
              </a:ext>
            </a:extLst>
          </p:cNvPr>
          <p:cNvSpPr/>
          <p:nvPr/>
        </p:nvSpPr>
        <p:spPr>
          <a:xfrm>
            <a:off x="5874601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B6B4EAA-9FAF-13EF-A1FF-BFC90CA31A0C}"/>
              </a:ext>
            </a:extLst>
          </p:cNvPr>
          <p:cNvGrpSpPr/>
          <p:nvPr/>
        </p:nvGrpSpPr>
        <p:grpSpPr>
          <a:xfrm>
            <a:off x="5580303" y="6015230"/>
            <a:ext cx="360000" cy="363969"/>
            <a:chOff x="5281075" y="4315800"/>
            <a:chExt cx="360000" cy="363969"/>
          </a:xfrm>
        </p:grpSpPr>
        <p:sp>
          <p:nvSpPr>
            <p:cNvPr id="62" name="加号 61">
              <a:extLst>
                <a:ext uri="{FF2B5EF4-FFF2-40B4-BE49-F238E27FC236}">
                  <a16:creationId xmlns:a16="http://schemas.microsoft.com/office/drawing/2014/main" id="{99B8E262-E4C0-0BF7-0D4B-9516165CBF54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C0EA6BC-06E6-64F1-37E9-40F1185828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3D6EAF32-B901-80AF-60A7-070FE5003638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4929944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9BD5BFB-9349-484D-7AC5-16C57C2BFEA5}"/>
              </a:ext>
            </a:extLst>
          </p:cNvPr>
          <p:cNvCxnSpPr>
            <a:cxnSpLocks/>
            <a:stCxn id="60" idx="0"/>
            <a:endCxn id="63" idx="6"/>
          </p:cNvCxnSpPr>
          <p:nvPr/>
        </p:nvCxnSpPr>
        <p:spPr>
          <a:xfrm rot="16200000" flipV="1">
            <a:off x="5907306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13BD3A2-5421-DA51-4688-E22FF4A5B443}"/>
              </a:ext>
            </a:extLst>
          </p:cNvPr>
          <p:cNvSpPr/>
          <p:nvPr/>
        </p:nvSpPr>
        <p:spPr>
          <a:xfrm>
            <a:off x="3570836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85A1AFF-D060-FC8C-7163-A8F5CF857686}"/>
              </a:ext>
            </a:extLst>
          </p:cNvPr>
          <p:cNvSpPr/>
          <p:nvPr/>
        </p:nvSpPr>
        <p:spPr>
          <a:xfrm>
            <a:off x="4326197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57F08B-5AD7-D309-5740-25762461E70F}"/>
              </a:ext>
            </a:extLst>
          </p:cNvPr>
          <p:cNvCxnSpPr>
            <a:cxnSpLocks/>
            <a:stCxn id="57" idx="0"/>
            <a:endCxn id="66" idx="2"/>
          </p:cNvCxnSpPr>
          <p:nvPr/>
        </p:nvCxnSpPr>
        <p:spPr>
          <a:xfrm flipH="1" flipV="1">
            <a:off x="3776143" y="4536986"/>
            <a:ext cx="1984488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700618-ADF7-39EB-01AB-4BC4AC90AB9E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flipV="1">
            <a:off x="5760303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384596C-873F-42D0-126C-F745CF0FF25C}"/>
              </a:ext>
            </a:extLst>
          </p:cNvPr>
          <p:cNvSpPr txBox="1"/>
          <p:nvPr/>
        </p:nvSpPr>
        <p:spPr>
          <a:xfrm>
            <a:off x="5511443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/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blipFill>
                <a:blip r:embed="rId2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/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blipFill>
                <a:blip r:embed="rId3"/>
                <a:stretch>
                  <a:fillRect l="-8197" r="-1639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23BE387-9278-B548-0E68-86DAB368FFBE}"/>
              </a:ext>
            </a:extLst>
          </p:cNvPr>
          <p:cNvSpPr/>
          <p:nvPr/>
        </p:nvSpPr>
        <p:spPr>
          <a:xfrm>
            <a:off x="8234704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/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blipFill>
                <a:blip r:embed="rId4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161878-5E1D-E7A2-87D4-AECA8B45ECB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776143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5B33-049D-4099-A5AF-859560792479}"/>
              </a:ext>
            </a:extLst>
          </p:cNvPr>
          <p:cNvCxnSpPr>
            <a:cxnSpLocks/>
          </p:cNvCxnSpPr>
          <p:nvPr/>
        </p:nvCxnSpPr>
        <p:spPr>
          <a:xfrm flipV="1">
            <a:off x="45143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467A36F-75B1-F0BB-0307-FA010436EDC0}"/>
              </a:ext>
            </a:extLst>
          </p:cNvPr>
          <p:cNvCxnSpPr>
            <a:cxnSpLocks/>
          </p:cNvCxnSpPr>
          <p:nvPr/>
        </p:nvCxnSpPr>
        <p:spPr>
          <a:xfrm flipV="1">
            <a:off x="844792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97088B1-8D78-9AE0-FB07-F6B47336E18E}"/>
              </a:ext>
            </a:extLst>
          </p:cNvPr>
          <p:cNvSpPr/>
          <p:nvPr/>
        </p:nvSpPr>
        <p:spPr>
          <a:xfrm>
            <a:off x="10768887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8D6530A-41AF-0651-05E3-1070965473C3}"/>
              </a:ext>
            </a:extLst>
          </p:cNvPr>
          <p:cNvSpPr txBox="1"/>
          <p:nvPr/>
        </p:nvSpPr>
        <p:spPr>
          <a:xfrm>
            <a:off x="10815979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DE077-741C-E524-1DAF-02AC0D90EDA9}"/>
              </a:ext>
            </a:extLst>
          </p:cNvPr>
          <p:cNvSpPr/>
          <p:nvPr/>
        </p:nvSpPr>
        <p:spPr>
          <a:xfrm>
            <a:off x="14924962" y="2272022"/>
            <a:ext cx="860229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56B0FB-1F07-907E-4DED-40F42C1AF32A}"/>
              </a:ext>
            </a:extLst>
          </p:cNvPr>
          <p:cNvSpPr txBox="1"/>
          <p:nvPr/>
        </p:nvSpPr>
        <p:spPr>
          <a:xfrm>
            <a:off x="15010154" y="24047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13A2375-6BA8-7DD2-231D-81F9A5081790}"/>
              </a:ext>
            </a:extLst>
          </p:cNvPr>
          <p:cNvGrpSpPr/>
          <p:nvPr/>
        </p:nvGrpSpPr>
        <p:grpSpPr>
          <a:xfrm>
            <a:off x="17664790" y="2428812"/>
            <a:ext cx="360000" cy="363969"/>
            <a:chOff x="5281075" y="4315800"/>
            <a:chExt cx="360000" cy="363969"/>
          </a:xfrm>
        </p:grpSpPr>
        <p:sp>
          <p:nvSpPr>
            <p:cNvPr id="89" name="加号 88">
              <a:extLst>
                <a:ext uri="{FF2B5EF4-FFF2-40B4-BE49-F238E27FC236}">
                  <a16:creationId xmlns:a16="http://schemas.microsoft.com/office/drawing/2014/main" id="{EDEA9E73-A620-6436-BC87-7C9448B5357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A31B658-2749-ACE7-8A1A-0B7BFC440B56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D8D4D91-30E2-E15A-5FEA-FBE2146FA4A2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flipV="1">
            <a:off x="5760631" y="4536987"/>
            <a:ext cx="2662268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750F5C8-2170-22A1-1C9E-69C300B90CF9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椭圆 95">
            <a:extLst>
              <a:ext uri="{FF2B5EF4-FFF2-40B4-BE49-F238E27FC236}">
                <a16:creationId xmlns:a16="http://schemas.microsoft.com/office/drawing/2014/main" id="{E51ACC7F-1416-6559-330E-CB16266762F4}"/>
              </a:ext>
            </a:extLst>
          </p:cNvPr>
          <p:cNvSpPr/>
          <p:nvPr/>
        </p:nvSpPr>
        <p:spPr>
          <a:xfrm>
            <a:off x="1968897" y="2519925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727D97F3-1574-FD4B-05BE-6834E7372E8E}"/>
              </a:ext>
            </a:extLst>
          </p:cNvPr>
          <p:cNvCxnSpPr>
            <a:cxnSpLocks/>
            <a:stCxn id="96" idx="0"/>
            <a:endCxn id="50" idx="0"/>
          </p:cNvCxnSpPr>
          <p:nvPr/>
        </p:nvCxnSpPr>
        <p:spPr>
          <a:xfrm rot="5400000" flipH="1" flipV="1">
            <a:off x="5807839" y="-1326438"/>
            <a:ext cx="87144" cy="7605583"/>
          </a:xfrm>
          <a:prstGeom prst="curvedConnector3">
            <a:avLst>
              <a:gd name="adj1" fmla="val 2286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833F6FC-5BF9-00C9-7AE9-96A48BE00231}"/>
              </a:ext>
            </a:extLst>
          </p:cNvPr>
          <p:cNvCxnSpPr>
            <a:cxnSpLocks/>
            <a:stCxn id="50" idx="6"/>
            <a:endCxn id="84" idx="1"/>
          </p:cNvCxnSpPr>
          <p:nvPr/>
        </p:nvCxnSpPr>
        <p:spPr>
          <a:xfrm flipV="1">
            <a:off x="9834203" y="2604756"/>
            <a:ext cx="934684" cy="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95F04D4-88FA-2C66-4A57-D416094A370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1352702" y="2604756"/>
            <a:ext cx="357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1EF9011-B686-0CAB-DA9C-5F5F83A9E1D6}"/>
              </a:ext>
            </a:extLst>
          </p:cNvPr>
          <p:cNvCxnSpPr>
            <a:cxnSpLocks/>
            <a:stCxn id="86" idx="3"/>
            <a:endCxn id="90" idx="2"/>
          </p:cNvCxnSpPr>
          <p:nvPr/>
        </p:nvCxnSpPr>
        <p:spPr>
          <a:xfrm>
            <a:off x="15785191" y="2604756"/>
            <a:ext cx="1879599" cy="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07B4E5B2-1A7D-3C0C-47ED-4E601CC4350E}"/>
              </a:ext>
            </a:extLst>
          </p:cNvPr>
          <p:cNvSpPr/>
          <p:nvPr/>
        </p:nvSpPr>
        <p:spPr>
          <a:xfrm>
            <a:off x="10074999" y="25143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570F8BAF-FA06-0751-CEF8-BC93B13EB477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rot="5400000" flipH="1" flipV="1">
            <a:off x="13956978" y="-1373443"/>
            <a:ext cx="85557" cy="7690068"/>
          </a:xfrm>
          <a:prstGeom prst="curvedConnector3">
            <a:avLst>
              <a:gd name="adj1" fmla="val 2321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E0E38DD-0108-133E-5287-15238D8FF65D}"/>
              </a:ext>
            </a:extLst>
          </p:cNvPr>
          <p:cNvSpPr txBox="1"/>
          <p:nvPr/>
        </p:nvSpPr>
        <p:spPr>
          <a:xfrm>
            <a:off x="11116859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F05443F-F099-03CB-4B09-66D5727D801A}"/>
              </a:ext>
            </a:extLst>
          </p:cNvPr>
          <p:cNvSpPr/>
          <p:nvPr/>
        </p:nvSpPr>
        <p:spPr>
          <a:xfrm>
            <a:off x="11580840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BDEB92-9E0D-0152-6852-B79F62AEE51C}"/>
              </a:ext>
            </a:extLst>
          </p:cNvPr>
          <p:cNvSpPr txBox="1"/>
          <p:nvPr/>
        </p:nvSpPr>
        <p:spPr>
          <a:xfrm>
            <a:off x="12694826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5178D94-6303-F5AB-0790-A9F58320CCDB}"/>
              </a:ext>
            </a:extLst>
          </p:cNvPr>
          <p:cNvSpPr/>
          <p:nvPr/>
        </p:nvSpPr>
        <p:spPr>
          <a:xfrm>
            <a:off x="12238830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0C79E17-338B-2A5C-4BB8-A051E0727596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H="1" flipV="1">
            <a:off x="12901200" y="4536987"/>
            <a:ext cx="134993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2A45C6-21A3-9CE6-428E-6F8CEFBE4EB1}"/>
              </a:ext>
            </a:extLst>
          </p:cNvPr>
          <p:cNvSpPr txBox="1"/>
          <p:nvPr/>
        </p:nvSpPr>
        <p:spPr>
          <a:xfrm>
            <a:off x="13099365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C8F37F-ACAC-296F-C088-B9B6587992C5}"/>
              </a:ext>
            </a:extLst>
          </p:cNvPr>
          <p:cNvSpPr/>
          <p:nvPr/>
        </p:nvSpPr>
        <p:spPr>
          <a:xfrm>
            <a:off x="13150163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F4E2BEE-B9DD-60CD-633F-D9E077547B9E}"/>
              </a:ext>
            </a:extLst>
          </p:cNvPr>
          <p:cNvGrpSpPr/>
          <p:nvPr/>
        </p:nvGrpSpPr>
        <p:grpSpPr>
          <a:xfrm>
            <a:off x="12855865" y="6015230"/>
            <a:ext cx="360000" cy="363969"/>
            <a:chOff x="5281075" y="4315800"/>
            <a:chExt cx="360000" cy="363969"/>
          </a:xfrm>
        </p:grpSpPr>
        <p:sp>
          <p:nvSpPr>
            <p:cNvPr id="125" name="加号 124">
              <a:extLst>
                <a:ext uri="{FF2B5EF4-FFF2-40B4-BE49-F238E27FC236}">
                  <a16:creationId xmlns:a16="http://schemas.microsoft.com/office/drawing/2014/main" id="{527B7EC0-E306-2B86-4314-72E845AEAEC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19A84A4-0C29-D125-60F7-0FD8E62B9E9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40843325-5E5A-0B07-C49D-15066F540731}"/>
              </a:ext>
            </a:extLst>
          </p:cNvPr>
          <p:cNvCxnSpPr>
            <a:cxnSpLocks/>
            <a:stCxn id="118" idx="0"/>
            <a:endCxn id="126" idx="2"/>
          </p:cNvCxnSpPr>
          <p:nvPr/>
        </p:nvCxnSpPr>
        <p:spPr>
          <a:xfrm rot="5400000" flipH="1" flipV="1">
            <a:off x="12205506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C2D876D6-0AEB-991C-2FBA-8364874717AB}"/>
              </a:ext>
            </a:extLst>
          </p:cNvPr>
          <p:cNvCxnSpPr>
            <a:cxnSpLocks/>
            <a:stCxn id="123" idx="0"/>
            <a:endCxn id="126" idx="6"/>
          </p:cNvCxnSpPr>
          <p:nvPr/>
        </p:nvCxnSpPr>
        <p:spPr>
          <a:xfrm rot="16200000" flipV="1">
            <a:off x="13182868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CB4F9615-81DE-74EF-304E-60844FC1EF6A}"/>
              </a:ext>
            </a:extLst>
          </p:cNvPr>
          <p:cNvSpPr/>
          <p:nvPr/>
        </p:nvSpPr>
        <p:spPr>
          <a:xfrm>
            <a:off x="11957644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30ACFA89-17C4-3196-6C9A-F78BF3B7EB63}"/>
              </a:ext>
            </a:extLst>
          </p:cNvPr>
          <p:cNvSpPr/>
          <p:nvPr/>
        </p:nvSpPr>
        <p:spPr>
          <a:xfrm>
            <a:off x="12713005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654292-8E71-C25D-AB32-09C34466474E}"/>
              </a:ext>
            </a:extLst>
          </p:cNvPr>
          <p:cNvCxnSpPr>
            <a:cxnSpLocks/>
            <a:stCxn id="120" idx="0"/>
            <a:endCxn id="129" idx="2"/>
          </p:cNvCxnSpPr>
          <p:nvPr/>
        </p:nvCxnSpPr>
        <p:spPr>
          <a:xfrm flipH="1" flipV="1">
            <a:off x="12162951" y="4536986"/>
            <a:ext cx="873242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D821EE-4C18-D304-FE4F-84131D546181}"/>
              </a:ext>
            </a:extLst>
          </p:cNvPr>
          <p:cNvCxnSpPr>
            <a:cxnSpLocks/>
            <a:stCxn id="126" idx="0"/>
            <a:endCxn id="120" idx="2"/>
          </p:cNvCxnSpPr>
          <p:nvPr/>
        </p:nvCxnSpPr>
        <p:spPr>
          <a:xfrm flipV="1">
            <a:off x="13035865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1FC0C8-9FAA-B236-4E36-CD44C1F22880}"/>
              </a:ext>
            </a:extLst>
          </p:cNvPr>
          <p:cNvSpPr txBox="1"/>
          <p:nvPr/>
        </p:nvSpPr>
        <p:spPr>
          <a:xfrm>
            <a:off x="12787005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/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blipFill>
                <a:blip r:embed="rId6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/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blipFill>
                <a:blip r:embed="rId7"/>
                <a:stretch>
                  <a:fillRect l="-6452" r="-161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587D2582-7466-ED78-272C-D9B98CA8ADAD}"/>
              </a:ext>
            </a:extLst>
          </p:cNvPr>
          <p:cNvSpPr/>
          <p:nvPr/>
        </p:nvSpPr>
        <p:spPr>
          <a:xfrm>
            <a:off x="16237788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/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blipFill>
                <a:blip r:embed="rId8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575E1D-3D33-31FE-0D46-189C56757150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13036193" y="4536987"/>
            <a:ext cx="338979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1277CAC-BA45-8384-D785-D7DF57EA238E}"/>
              </a:ext>
            </a:extLst>
          </p:cNvPr>
          <p:cNvCxnSpPr>
            <a:cxnSpLocks/>
          </p:cNvCxnSpPr>
          <p:nvPr/>
        </p:nvCxnSpPr>
        <p:spPr>
          <a:xfrm flipV="1">
            <a:off x="12164766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81C17E-A106-2F07-65CA-14BD05482895}"/>
              </a:ext>
            </a:extLst>
          </p:cNvPr>
          <p:cNvCxnSpPr>
            <a:cxnSpLocks/>
          </p:cNvCxnSpPr>
          <p:nvPr/>
        </p:nvCxnSpPr>
        <p:spPr>
          <a:xfrm flipV="1">
            <a:off x="129120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0190BEB-9A28-2595-101A-7E5D8B252484}"/>
              </a:ext>
            </a:extLst>
          </p:cNvPr>
          <p:cNvCxnSpPr>
            <a:cxnSpLocks/>
          </p:cNvCxnSpPr>
          <p:nvPr/>
        </p:nvCxnSpPr>
        <p:spPr>
          <a:xfrm flipV="1">
            <a:off x="1647459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205A74C-0E24-7DAA-4805-A7BA7342710B}"/>
              </a:ext>
            </a:extLst>
          </p:cNvPr>
          <p:cNvSpPr txBox="1"/>
          <p:nvPr/>
        </p:nvSpPr>
        <p:spPr>
          <a:xfrm>
            <a:off x="6352534" y="186285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052E4A3-A60A-243B-1B17-89C52144A5EB}"/>
              </a:ext>
            </a:extLst>
          </p:cNvPr>
          <p:cNvSpPr txBox="1"/>
          <p:nvPr/>
        </p:nvSpPr>
        <p:spPr>
          <a:xfrm>
            <a:off x="6381422" y="24403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3692E6-227A-8059-49C9-72C300E18B0B}"/>
              </a:ext>
            </a:extLst>
          </p:cNvPr>
          <p:cNvSpPr txBox="1"/>
          <p:nvPr/>
        </p:nvSpPr>
        <p:spPr>
          <a:xfrm>
            <a:off x="6354423" y="29658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/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3114CC1-ECC0-E443-3ADA-7BE3E4F76EFD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17607113" y="2608812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/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/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blipFill>
                <a:blip r:embed="rId11"/>
                <a:stretch>
                  <a:fillRect l="-3448" t="-2222" r="-114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/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blipFill>
                <a:blip r:embed="rId12"/>
                <a:stretch>
                  <a:fillRect l="-35897" t="-4444" r="-102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/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blipFill>
                <a:blip r:embed="rId13"/>
                <a:stretch>
                  <a:fillRect l="-10000" t="-2174" r="-4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/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/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blipFill>
                <a:blip r:embed="rId15"/>
                <a:stretch>
                  <a:fillRect l="-184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/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blipFill>
                <a:blip r:embed="rId16"/>
                <a:stretch>
                  <a:fillRect l="-35000" t="-2222" r="-10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/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blipFill>
                <a:blip r:embed="rId17"/>
                <a:stretch>
                  <a:fillRect l="-9804" t="-4444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>
            <a:extLst>
              <a:ext uri="{FF2B5EF4-FFF2-40B4-BE49-F238E27FC236}">
                <a16:creationId xmlns:a16="http://schemas.microsoft.com/office/drawing/2014/main" id="{8D1148EC-2E7D-0DFA-49D1-3955D2238BB9}"/>
              </a:ext>
            </a:extLst>
          </p:cNvPr>
          <p:cNvSpPr txBox="1"/>
          <p:nvPr/>
        </p:nvSpPr>
        <p:spPr>
          <a:xfrm>
            <a:off x="5097547" y="57607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9AF7D0D-9008-E962-8E2A-089ACFE7B242}"/>
              </a:ext>
            </a:extLst>
          </p:cNvPr>
          <p:cNvSpPr txBox="1"/>
          <p:nvPr/>
        </p:nvSpPr>
        <p:spPr>
          <a:xfrm>
            <a:off x="13364961" y="35871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8C1CA9-7D8F-C405-35E1-82F7A63E410F}"/>
              </a:ext>
            </a:extLst>
          </p:cNvPr>
          <p:cNvSpPr/>
          <p:nvPr/>
        </p:nvSpPr>
        <p:spPr>
          <a:xfrm>
            <a:off x="3574117" y="4043794"/>
            <a:ext cx="5045080" cy="135802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/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DiT</m:t>
                      </m:r>
                      <m: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Block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CC2FCD-5400-4CC5-4700-73B177A37FD4}"/>
              </a:ext>
            </a:extLst>
          </p:cNvPr>
          <p:cNvSpPr/>
          <p:nvPr/>
        </p:nvSpPr>
        <p:spPr>
          <a:xfrm>
            <a:off x="3574117" y="6062372"/>
            <a:ext cx="1487576" cy="665467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/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Patchify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3BE173F-670D-84DE-FC65-41184C55DD2C}"/>
              </a:ext>
            </a:extLst>
          </p:cNvPr>
          <p:cNvSpPr/>
          <p:nvPr/>
        </p:nvSpPr>
        <p:spPr>
          <a:xfrm>
            <a:off x="3574117" y="7780370"/>
            <a:ext cx="1487576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/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0C9F01-142D-D8AB-7BB0-9A2651FAF70F}"/>
              </a:ext>
            </a:extLst>
          </p:cNvPr>
          <p:cNvSpPr/>
          <p:nvPr/>
        </p:nvSpPr>
        <p:spPr>
          <a:xfrm>
            <a:off x="5772595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/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2D0BE7-73CF-12C6-7393-5C202C8416CA}"/>
              </a:ext>
            </a:extLst>
          </p:cNvPr>
          <p:cNvSpPr/>
          <p:nvPr/>
        </p:nvSpPr>
        <p:spPr>
          <a:xfrm>
            <a:off x="7500301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/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D2A08E5-8AF2-E3AE-5AE4-17DC05F187FF}"/>
              </a:ext>
            </a:extLst>
          </p:cNvPr>
          <p:cNvSpPr txBox="1"/>
          <p:nvPr/>
        </p:nvSpPr>
        <p:spPr>
          <a:xfrm>
            <a:off x="6987890" y="828376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3480CE4-76FD-6BA1-9191-9B9E05555EBF}"/>
              </a:ext>
            </a:extLst>
          </p:cNvPr>
          <p:cNvSpPr/>
          <p:nvPr/>
        </p:nvSpPr>
        <p:spPr>
          <a:xfrm>
            <a:off x="5772595" y="7196359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/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cat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85DBF4-74E0-B5E9-7B6E-1CD3F1C6FDD7}"/>
              </a:ext>
            </a:extLst>
          </p:cNvPr>
          <p:cNvSpPr/>
          <p:nvPr/>
        </p:nvSpPr>
        <p:spPr>
          <a:xfrm>
            <a:off x="5772595" y="6062593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/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81B9C2-AE3C-43F6-C8AA-6F462FF5414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17905" y="5401814"/>
            <a:ext cx="0" cy="6605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ED66B4-CC60-5BA7-1790-A02CF366454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317905" y="6727839"/>
            <a:ext cx="0" cy="10525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5E0DC4-D503-D376-F92F-2D74E6A94CF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08116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E043D0C-807E-57BD-0AC4-0A8B28F8EF1B}"/>
              </a:ext>
            </a:extLst>
          </p:cNvPr>
          <p:cNvCxnSpPr>
            <a:cxnSpLocks/>
          </p:cNvCxnSpPr>
          <p:nvPr/>
        </p:nvCxnSpPr>
        <p:spPr>
          <a:xfrm flipV="1">
            <a:off x="8018124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57449D-FF09-76C7-BAE8-5DA4176A3B02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7195896" y="6646604"/>
            <a:ext cx="0" cy="5497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E9FB72-A6E8-438A-C6B1-5E3786DDC18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95896" y="5401814"/>
            <a:ext cx="0" cy="6607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699BAE9-6F45-4923-241C-451998D6C9CE}"/>
              </a:ext>
            </a:extLst>
          </p:cNvPr>
          <p:cNvSpPr/>
          <p:nvPr/>
        </p:nvSpPr>
        <p:spPr>
          <a:xfrm>
            <a:off x="3574117" y="2901959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/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ayer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Normalization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EC7F66D-5AF9-082A-5C3A-2C9242221F4B}"/>
              </a:ext>
            </a:extLst>
          </p:cNvPr>
          <p:cNvSpPr/>
          <p:nvPr/>
        </p:nvSpPr>
        <p:spPr>
          <a:xfrm>
            <a:off x="3574117" y="1738434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/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eshape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371A0-B7F9-5878-8EE2-0E03A81A9A37}"/>
              </a:ext>
            </a:extLst>
          </p:cNvPr>
          <p:cNvCxnSpPr>
            <a:cxnSpLocks/>
            <a:stCxn id="4" idx="0"/>
            <a:endCxn id="45" idx="2"/>
          </p:cNvCxnSpPr>
          <p:nvPr/>
        </p:nvCxnSpPr>
        <p:spPr>
          <a:xfrm flipV="1">
            <a:off x="6096657" y="3485970"/>
            <a:ext cx="0" cy="55782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34D150E-B199-4DE9-7E48-2CDD60C55130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V="1">
            <a:off x="6096657" y="2322445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0E843A-1720-8AF1-951F-8587EEA98398}"/>
              </a:ext>
            </a:extLst>
          </p:cNvPr>
          <p:cNvSpPr/>
          <p:nvPr/>
        </p:nvSpPr>
        <p:spPr>
          <a:xfrm>
            <a:off x="3574117" y="115507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/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A239DA6-356B-5D56-2045-F37A705E020B}"/>
              </a:ext>
            </a:extLst>
          </p:cNvPr>
          <p:cNvSpPr/>
          <p:nvPr/>
        </p:nvSpPr>
        <p:spPr>
          <a:xfrm>
            <a:off x="11641792" y="5757658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/>
              <p:nvPr/>
            </p:nvSpPr>
            <p:spPr>
              <a:xfrm>
                <a:off x="12618413" y="5981769"/>
                <a:ext cx="782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13" y="5981769"/>
                <a:ext cx="78258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62115A9-6FFF-F22A-E622-E05E58A8F933}"/>
              </a:ext>
            </a:extLst>
          </p:cNvPr>
          <p:cNvSpPr/>
          <p:nvPr/>
        </p:nvSpPr>
        <p:spPr>
          <a:xfrm>
            <a:off x="11641791" y="7522426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/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7B4472A-8070-8CC3-E113-19F47A5B1074}"/>
              </a:ext>
            </a:extLst>
          </p:cNvPr>
          <p:cNvSpPr/>
          <p:nvPr/>
        </p:nvSpPr>
        <p:spPr>
          <a:xfrm>
            <a:off x="11641791" y="8269898"/>
            <a:ext cx="2762993" cy="54975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/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input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token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EC8E622-13A6-A914-3556-128BDBAC6C42}"/>
              </a:ext>
            </a:extLst>
          </p:cNvPr>
          <p:cNvSpPr/>
          <p:nvPr/>
        </p:nvSpPr>
        <p:spPr>
          <a:xfrm>
            <a:off x="15785701" y="8277622"/>
            <a:ext cx="2846602" cy="54203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/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552559D-4A91-09D5-6156-9D3F80551643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flipV="1">
            <a:off x="13022708" y="7266248"/>
            <a:ext cx="0" cy="2561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6E39DA-84AD-B389-DBB4-C0D51CC4131D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13022708" y="7945412"/>
            <a:ext cx="580" cy="3244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33061B0-276E-B47C-4F7F-82282DAFF82D}"/>
              </a:ext>
            </a:extLst>
          </p:cNvPr>
          <p:cNvCxnSpPr>
            <a:cxnSpLocks/>
            <a:stCxn id="72" idx="0"/>
            <a:endCxn id="29" idx="2"/>
          </p:cNvCxnSpPr>
          <p:nvPr/>
        </p:nvCxnSpPr>
        <p:spPr>
          <a:xfrm flipH="1" flipV="1">
            <a:off x="17207842" y="7996211"/>
            <a:ext cx="1160" cy="2814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CE7EB90-5185-5987-A7C6-CCE2E9B8DD47}"/>
              </a:ext>
            </a:extLst>
          </p:cNvPr>
          <p:cNvSpPr/>
          <p:nvPr/>
        </p:nvSpPr>
        <p:spPr>
          <a:xfrm>
            <a:off x="11641791" y="6780500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/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DC00443-4CDA-771C-4600-DA64A6B004EB}"/>
              </a:ext>
            </a:extLst>
          </p:cNvPr>
          <p:cNvSpPr/>
          <p:nvPr/>
        </p:nvSpPr>
        <p:spPr>
          <a:xfrm>
            <a:off x="15784541" y="7573225"/>
            <a:ext cx="2846602" cy="42298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/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MLP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5338B-EE33-0EE2-6131-1D44DFA54DD6}"/>
              </a:ext>
            </a:extLst>
          </p:cNvPr>
          <p:cNvSpPr/>
          <p:nvPr/>
        </p:nvSpPr>
        <p:spPr>
          <a:xfrm>
            <a:off x="11641791" y="4965407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/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DF3D3C3-11E5-5EC3-40B3-0AAEBB23B3FC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V="1">
            <a:off x="13022708" y="6519128"/>
            <a:ext cx="0" cy="2613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1559410-7DE3-06D6-8F23-460B4C7CF398}"/>
              </a:ext>
            </a:extLst>
          </p:cNvPr>
          <p:cNvCxnSpPr>
            <a:cxnSpLocks/>
            <a:stCxn id="59" idx="0"/>
            <a:endCxn id="50" idx="2"/>
          </p:cNvCxnSpPr>
          <p:nvPr/>
        </p:nvCxnSpPr>
        <p:spPr>
          <a:xfrm flipV="1">
            <a:off x="13022708" y="5451155"/>
            <a:ext cx="0" cy="3065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EA21462-6208-6B66-EECC-BFAAE186E908}"/>
              </a:ext>
            </a:extLst>
          </p:cNvPr>
          <p:cNvSpPr/>
          <p:nvPr/>
        </p:nvSpPr>
        <p:spPr>
          <a:xfrm>
            <a:off x="11641791" y="1657429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/>
              <p:nvPr/>
            </p:nvSpPr>
            <p:spPr>
              <a:xfrm>
                <a:off x="12695709" y="1899452"/>
                <a:ext cx="688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09" y="1899452"/>
                <a:ext cx="68800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59D2971-8DC0-F0AC-75F1-597235AE6737}"/>
              </a:ext>
            </a:extLst>
          </p:cNvPr>
          <p:cNvSpPr/>
          <p:nvPr/>
        </p:nvSpPr>
        <p:spPr>
          <a:xfrm>
            <a:off x="11641790" y="3463944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/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BDE3916-332A-087B-B8F3-033CFBFA730C}"/>
              </a:ext>
            </a:extLst>
          </p:cNvPr>
          <p:cNvCxnSpPr>
            <a:cxnSpLocks/>
            <a:stCxn id="102" idx="0"/>
            <a:endCxn id="105" idx="2"/>
          </p:cNvCxnSpPr>
          <p:nvPr/>
        </p:nvCxnSpPr>
        <p:spPr>
          <a:xfrm flipV="1">
            <a:off x="13022707" y="3156967"/>
            <a:ext cx="0" cy="306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270AEC4-3774-4780-1EA3-6AEAB1BA2706}"/>
              </a:ext>
            </a:extLst>
          </p:cNvPr>
          <p:cNvSpPr/>
          <p:nvPr/>
        </p:nvSpPr>
        <p:spPr>
          <a:xfrm>
            <a:off x="11641790" y="2671219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/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8A01B328-D686-B80E-4E07-0165C50A1227}"/>
              </a:ext>
            </a:extLst>
          </p:cNvPr>
          <p:cNvSpPr/>
          <p:nvPr/>
        </p:nvSpPr>
        <p:spPr>
          <a:xfrm>
            <a:off x="11641790" y="847072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/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A9E4640-2469-12CF-0ADA-46E3588FE2AD}"/>
              </a:ext>
            </a:extLst>
          </p:cNvPr>
          <p:cNvCxnSpPr>
            <a:cxnSpLocks/>
            <a:stCxn id="105" idx="0"/>
            <a:endCxn id="100" idx="2"/>
          </p:cNvCxnSpPr>
          <p:nvPr/>
        </p:nvCxnSpPr>
        <p:spPr>
          <a:xfrm flipV="1">
            <a:off x="13022707" y="2418899"/>
            <a:ext cx="0" cy="2523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858E9E9-4C7F-5B57-AA91-2A0F646776AB}"/>
              </a:ext>
            </a:extLst>
          </p:cNvPr>
          <p:cNvCxnSpPr>
            <a:cxnSpLocks/>
            <a:stCxn id="100" idx="0"/>
            <a:endCxn id="107" idx="2"/>
          </p:cNvCxnSpPr>
          <p:nvPr/>
        </p:nvCxnSpPr>
        <p:spPr>
          <a:xfrm flipV="1">
            <a:off x="13022707" y="1332820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FC765A0-C66A-79FE-49F1-F23818467E03}"/>
              </a:ext>
            </a:extLst>
          </p:cNvPr>
          <p:cNvGrpSpPr/>
          <p:nvPr/>
        </p:nvGrpSpPr>
        <p:grpSpPr>
          <a:xfrm>
            <a:off x="12839091" y="4226378"/>
            <a:ext cx="360000" cy="363969"/>
            <a:chOff x="5281075" y="4315800"/>
            <a:chExt cx="360000" cy="363969"/>
          </a:xfrm>
        </p:grpSpPr>
        <p:sp>
          <p:nvSpPr>
            <p:cNvPr id="112" name="加号 111">
              <a:extLst>
                <a:ext uri="{FF2B5EF4-FFF2-40B4-BE49-F238E27FC236}">
                  <a16:creationId xmlns:a16="http://schemas.microsoft.com/office/drawing/2014/main" id="{87DE3361-BDA8-E7FE-261A-558CE444F79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F3D456A-ADF7-6AEF-823A-57D5CC9D26F8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E10CCB1-61F8-39EC-CCBD-68B486129245}"/>
              </a:ext>
            </a:extLst>
          </p:cNvPr>
          <p:cNvGrpSpPr/>
          <p:nvPr/>
        </p:nvGrpSpPr>
        <p:grpSpPr>
          <a:xfrm>
            <a:off x="12839091" y="170433"/>
            <a:ext cx="360000" cy="363969"/>
            <a:chOff x="5281075" y="4315800"/>
            <a:chExt cx="360000" cy="363969"/>
          </a:xfrm>
        </p:grpSpPr>
        <p:sp>
          <p:nvSpPr>
            <p:cNvPr id="115" name="加号 114">
              <a:extLst>
                <a:ext uri="{FF2B5EF4-FFF2-40B4-BE49-F238E27FC236}">
                  <a16:creationId xmlns:a16="http://schemas.microsoft.com/office/drawing/2014/main" id="{C4956B18-5269-F40E-6327-F04FB49B37E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96BB88F-E9FE-72B8-1A2B-C581F824A88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81774CE-7177-CCC1-02D6-2313D407645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4403624" y="7010607"/>
            <a:ext cx="2711165" cy="127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03FABFD-AA6D-058A-718A-46F289660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4403624" y="5179875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03247DA-9596-52F1-3312-F115C52F6F05}"/>
              </a:ext>
            </a:extLst>
          </p:cNvPr>
          <p:cNvCxnSpPr>
            <a:cxnSpLocks/>
          </p:cNvCxnSpPr>
          <p:nvPr/>
        </p:nvCxnSpPr>
        <p:spPr>
          <a:xfrm flipH="1">
            <a:off x="14414888" y="2910706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4DE1A62-BB37-00AC-5735-AE1B9006818E}"/>
              </a:ext>
            </a:extLst>
          </p:cNvPr>
          <p:cNvCxnSpPr>
            <a:cxnSpLocks/>
          </p:cNvCxnSpPr>
          <p:nvPr/>
        </p:nvCxnSpPr>
        <p:spPr>
          <a:xfrm flipH="1">
            <a:off x="14392359" y="1044559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E3D3006-9CFE-B821-D188-ED0C0D7AF5CB}"/>
              </a:ext>
            </a:extLst>
          </p:cNvPr>
          <p:cNvSpPr/>
          <p:nvPr/>
        </p:nvSpPr>
        <p:spPr>
          <a:xfrm>
            <a:off x="6597029" y="118838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53EC1CB-4C5E-2431-2F47-A3B32CD14B24}"/>
              </a:ext>
            </a:extLst>
          </p:cNvPr>
          <p:cNvCxnSpPr>
            <a:cxnSpLocks/>
          </p:cNvCxnSpPr>
          <p:nvPr/>
        </p:nvCxnSpPr>
        <p:spPr>
          <a:xfrm flipV="1">
            <a:off x="4576176" y="115892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AD5A244-0230-6707-F4E1-27B316EDD297}"/>
              </a:ext>
            </a:extLst>
          </p:cNvPr>
          <p:cNvCxnSpPr>
            <a:cxnSpLocks/>
          </p:cNvCxnSpPr>
          <p:nvPr/>
        </p:nvCxnSpPr>
        <p:spPr>
          <a:xfrm flipV="1">
            <a:off x="7566307" y="115479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F1AC7E5-266D-8FA2-E46E-8692A7CFEF68}"/>
              </a:ext>
            </a:extLst>
          </p:cNvPr>
          <p:cNvCxnSpPr>
            <a:cxnSpLocks/>
            <a:stCxn id="50" idx="0"/>
            <a:endCxn id="113" idx="4"/>
          </p:cNvCxnSpPr>
          <p:nvPr/>
        </p:nvCxnSpPr>
        <p:spPr>
          <a:xfrm flipH="1" flipV="1">
            <a:off x="13019091" y="4586378"/>
            <a:ext cx="3617" cy="3790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3FD307E-C314-80EC-BAF1-DE95125E8670}"/>
              </a:ext>
            </a:extLst>
          </p:cNvPr>
          <p:cNvCxnSpPr>
            <a:cxnSpLocks/>
            <a:stCxn id="113" idx="0"/>
            <a:endCxn id="102" idx="2"/>
          </p:cNvCxnSpPr>
          <p:nvPr/>
        </p:nvCxnSpPr>
        <p:spPr>
          <a:xfrm flipV="1">
            <a:off x="13019091" y="3886930"/>
            <a:ext cx="3616" cy="3394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95570FC-7110-68F0-BEB6-4884F70CF8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48976" y="6181980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ADF21118-6954-4B9D-1A4C-18ED593FE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60572" y="2131567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CB06EAC-ECE7-866E-1730-58A49B003443}"/>
              </a:ext>
            </a:extLst>
          </p:cNvPr>
          <p:cNvCxnSpPr>
            <a:cxnSpLocks/>
          </p:cNvCxnSpPr>
          <p:nvPr/>
        </p:nvCxnSpPr>
        <p:spPr>
          <a:xfrm flipV="1">
            <a:off x="13015227" y="531053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4978B0B-3BCF-96D6-5A51-E08DBD36D8EE}"/>
              </a:ext>
            </a:extLst>
          </p:cNvPr>
          <p:cNvCxnSpPr>
            <a:cxnSpLocks/>
          </p:cNvCxnSpPr>
          <p:nvPr/>
        </p:nvCxnSpPr>
        <p:spPr>
          <a:xfrm>
            <a:off x="17122804" y="1028963"/>
            <a:ext cx="45885" cy="6505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/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blipFill>
                <a:blip r:embed="rId23"/>
                <a:stretch>
                  <a:fillRect l="-20930" r="-930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/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blipFill>
                <a:blip r:embed="rId24"/>
                <a:stretch>
                  <a:fillRect l="-31111" t="-2174" r="-888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/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blipFill>
                <a:blip r:embed="rId25"/>
                <a:stretch>
                  <a:fillRect l="-20455" r="-909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/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blipFill>
                <a:blip r:embed="rId26"/>
                <a:stretch>
                  <a:fillRect l="-31111" t="-2174" r="-11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/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/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blipFill>
                <a:blip r:embed="rId28"/>
                <a:stretch>
                  <a:fillRect l="-21277" r="-85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/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C37123C-B573-EC1A-1067-65735501F62B}"/>
              </a:ext>
            </a:extLst>
          </p:cNvPr>
          <p:cNvSpPr/>
          <p:nvPr/>
        </p:nvSpPr>
        <p:spPr>
          <a:xfrm>
            <a:off x="10745961" y="115508"/>
            <a:ext cx="8175777" cy="8832550"/>
          </a:xfrm>
          <a:prstGeom prst="roundRect">
            <a:avLst>
              <a:gd name="adj" fmla="val 0"/>
            </a:avLst>
          </a:prstGeom>
          <a:solidFill>
            <a:schemeClr val="bg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67CE4818-DD8B-5EAD-6AE1-D5C74481A77A}"/>
              </a:ext>
            </a:extLst>
          </p:cNvPr>
          <p:cNvCxnSpPr>
            <a:cxnSpLocks/>
          </p:cNvCxnSpPr>
          <p:nvPr/>
        </p:nvCxnSpPr>
        <p:spPr>
          <a:xfrm flipV="1">
            <a:off x="8614087" y="115507"/>
            <a:ext cx="2120588" cy="39282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F7B554E-C078-9303-6EB7-4DEE943FA1E2}"/>
              </a:ext>
            </a:extLst>
          </p:cNvPr>
          <p:cNvCxnSpPr>
            <a:cxnSpLocks/>
          </p:cNvCxnSpPr>
          <p:nvPr/>
        </p:nvCxnSpPr>
        <p:spPr>
          <a:xfrm>
            <a:off x="8614087" y="5433355"/>
            <a:ext cx="2085663" cy="351379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/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4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FD2FC0F-7C16-E6DB-40D9-B5D66C3D7F4B}"/>
              </a:ext>
            </a:extLst>
          </p:cNvPr>
          <p:cNvSpPr/>
          <p:nvPr/>
        </p:nvSpPr>
        <p:spPr>
          <a:xfrm>
            <a:off x="3843141" y="4320375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/>
              <p:nvPr/>
            </p:nvSpPr>
            <p:spPr>
              <a:xfrm>
                <a:off x="4310237" y="4493774"/>
                <a:ext cx="181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CAF031-F18D-AC3F-701D-4F97474DE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237" y="4493774"/>
                <a:ext cx="181011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FC08E4-7779-EE73-5F15-0784CB07B2E3}"/>
              </a:ext>
            </a:extLst>
          </p:cNvPr>
          <p:cNvSpPr/>
          <p:nvPr/>
        </p:nvSpPr>
        <p:spPr>
          <a:xfrm>
            <a:off x="3815982" y="1283945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/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6B04772-011A-37F5-47BE-B8F57212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384" y="1409087"/>
                <a:ext cx="80502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227A60-24BB-530E-595D-5935886611B1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H="1" flipV="1">
            <a:off x="5224057" y="5269121"/>
            <a:ext cx="1932" cy="16880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/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9BBF79-314E-1DE4-DCEF-925FFABF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688" y="6957182"/>
                <a:ext cx="32060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4B735B8-92BE-9F88-02BA-6862BE6B2D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26970" y="4334372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DF8498C-12D0-17A5-EC9F-DD07D8EB9E6C}"/>
              </a:ext>
            </a:extLst>
          </p:cNvPr>
          <p:cNvGrpSpPr/>
          <p:nvPr/>
        </p:nvGrpSpPr>
        <p:grpSpPr>
          <a:xfrm>
            <a:off x="5034890" y="3092029"/>
            <a:ext cx="360000" cy="363969"/>
            <a:chOff x="5281075" y="4315800"/>
            <a:chExt cx="360000" cy="363969"/>
          </a:xfrm>
        </p:grpSpPr>
        <p:sp>
          <p:nvSpPr>
            <p:cNvPr id="37" name="加号 36">
              <a:extLst>
                <a:ext uri="{FF2B5EF4-FFF2-40B4-BE49-F238E27FC236}">
                  <a16:creationId xmlns:a16="http://schemas.microsoft.com/office/drawing/2014/main" id="{07F6D79C-43EF-6A70-F77D-423DDC81B557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3A19454-B9E7-E638-96B3-05C1B6A265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29E90D-D2FB-5155-7D7D-F9DABA68DB67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H="1" flipV="1">
            <a:off x="5214890" y="3452029"/>
            <a:ext cx="9167" cy="8683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E8CA708-2BF7-555B-593C-9B69F02089BE}"/>
              </a:ext>
            </a:extLst>
          </p:cNvPr>
          <p:cNvCxnSpPr>
            <a:cxnSpLocks/>
            <a:stCxn id="38" idx="0"/>
            <a:endCxn id="6" idx="2"/>
          </p:cNvCxnSpPr>
          <p:nvPr/>
        </p:nvCxnSpPr>
        <p:spPr>
          <a:xfrm flipH="1" flipV="1">
            <a:off x="5196899" y="2119005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326B30D-1482-6D8B-E4E5-41DB302F316E}"/>
              </a:ext>
            </a:extLst>
          </p:cNvPr>
          <p:cNvSpPr/>
          <p:nvPr/>
        </p:nvSpPr>
        <p:spPr>
          <a:xfrm>
            <a:off x="5145221" y="639893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D8F41D0C-440F-8550-446D-22D36409B713}"/>
              </a:ext>
            </a:extLst>
          </p:cNvPr>
          <p:cNvCxnSpPr>
            <a:cxnSpLocks/>
            <a:stCxn id="46" idx="2"/>
            <a:endCxn id="38" idx="2"/>
          </p:cNvCxnSpPr>
          <p:nvPr/>
        </p:nvCxnSpPr>
        <p:spPr>
          <a:xfrm rot="10800000">
            <a:off x="5034891" y="3272029"/>
            <a:ext cx="110331" cy="3206632"/>
          </a:xfrm>
          <a:prstGeom prst="bentConnector3">
            <a:avLst>
              <a:gd name="adj1" fmla="val 21086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F39668D-C2D5-50D3-4E67-7CCA4D876BD1}"/>
              </a:ext>
            </a:extLst>
          </p:cNvPr>
          <p:cNvCxnSpPr>
            <a:cxnSpLocks/>
          </p:cNvCxnSpPr>
          <p:nvPr/>
        </p:nvCxnSpPr>
        <p:spPr>
          <a:xfrm flipH="1" flipV="1">
            <a:off x="5177874" y="306952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76D5104-732C-D78E-353D-A10BB9B939E1}"/>
              </a:ext>
            </a:extLst>
          </p:cNvPr>
          <p:cNvSpPr/>
          <p:nvPr/>
        </p:nvSpPr>
        <p:spPr>
          <a:xfrm>
            <a:off x="13456414" y="2511299"/>
            <a:ext cx="2761832" cy="94874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DFF32E6-E7E8-21A8-7D5D-EA49CD9B3DF7}"/>
              </a:ext>
            </a:extLst>
          </p:cNvPr>
          <p:cNvSpPr/>
          <p:nvPr/>
        </p:nvSpPr>
        <p:spPr>
          <a:xfrm>
            <a:off x="13456413" y="4903119"/>
            <a:ext cx="2761833" cy="835060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/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</m:oMath>
                  </m:oMathPara>
                </a14:m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77C1708-7496-D8AA-084F-90935D030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815" y="5028261"/>
                <a:ext cx="80502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1D9723F0-E683-1F03-7CE7-77E013BDDDF7}"/>
              </a:ext>
            </a:extLst>
          </p:cNvPr>
          <p:cNvCxnSpPr>
            <a:cxnSpLocks/>
            <a:stCxn id="68" idx="0"/>
            <a:endCxn id="65" idx="2"/>
          </p:cNvCxnSpPr>
          <p:nvPr/>
        </p:nvCxnSpPr>
        <p:spPr>
          <a:xfrm flipH="1" flipV="1">
            <a:off x="14837330" y="5738179"/>
            <a:ext cx="62" cy="12150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/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049EFE7-5E96-62CA-B38A-FA72F1B3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091" y="6953213"/>
                <a:ext cx="3206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FE5DC398-B802-92FF-85D1-3A980DE53F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40243" y="2525296"/>
            <a:ext cx="933" cy="1836086"/>
          </a:xfrm>
          <a:prstGeom prst="curvedConnector3">
            <a:avLst>
              <a:gd name="adj1" fmla="val -79812326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C432945C-8E79-7F45-6DF8-5D19BF6DB8C0}"/>
              </a:ext>
            </a:extLst>
          </p:cNvPr>
          <p:cNvGrpSpPr/>
          <p:nvPr/>
        </p:nvGrpSpPr>
        <p:grpSpPr>
          <a:xfrm>
            <a:off x="14639036" y="1262141"/>
            <a:ext cx="360000" cy="363969"/>
            <a:chOff x="5281075" y="4315800"/>
            <a:chExt cx="360000" cy="363969"/>
          </a:xfrm>
        </p:grpSpPr>
        <p:sp>
          <p:nvSpPr>
            <p:cNvPr id="71" name="加号 70">
              <a:extLst>
                <a:ext uri="{FF2B5EF4-FFF2-40B4-BE49-F238E27FC236}">
                  <a16:creationId xmlns:a16="http://schemas.microsoft.com/office/drawing/2014/main" id="{B409294F-399F-0403-A18D-B71BB27945C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F367F5D-B565-740E-FC03-0F80CA6CBAD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65B4C5-F4F3-4CCE-B4CA-554702B655B2}"/>
              </a:ext>
            </a:extLst>
          </p:cNvPr>
          <p:cNvCxnSpPr>
            <a:cxnSpLocks/>
            <a:stCxn id="63" idx="0"/>
            <a:endCxn id="72" idx="4"/>
          </p:cNvCxnSpPr>
          <p:nvPr/>
        </p:nvCxnSpPr>
        <p:spPr>
          <a:xfrm flipH="1" flipV="1">
            <a:off x="14819036" y="1622141"/>
            <a:ext cx="18294" cy="88915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37231D1-36EB-E5D5-1E46-A4EB0594BAE3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4837330" y="3460045"/>
            <a:ext cx="0" cy="14430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98CB8760-064D-E0CB-538F-D713D77479B0}"/>
              </a:ext>
            </a:extLst>
          </p:cNvPr>
          <p:cNvSpPr/>
          <p:nvPr/>
        </p:nvSpPr>
        <p:spPr>
          <a:xfrm>
            <a:off x="14760252" y="63949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3E66B92B-2D71-BA18-1CBC-33D8717190AC}"/>
              </a:ext>
            </a:extLst>
          </p:cNvPr>
          <p:cNvCxnSpPr>
            <a:cxnSpLocks/>
            <a:stCxn id="75" idx="6"/>
            <a:endCxn id="72" idx="6"/>
          </p:cNvCxnSpPr>
          <p:nvPr/>
        </p:nvCxnSpPr>
        <p:spPr>
          <a:xfrm flipV="1">
            <a:off x="14919697" y="1442141"/>
            <a:ext cx="79339" cy="5032551"/>
          </a:xfrm>
          <a:prstGeom prst="bentConnector3">
            <a:avLst>
              <a:gd name="adj1" fmla="val 31610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98DD9A7-053E-8342-49EF-3A7900918C1D}"/>
              </a:ext>
            </a:extLst>
          </p:cNvPr>
          <p:cNvCxnSpPr>
            <a:cxnSpLocks/>
          </p:cNvCxnSpPr>
          <p:nvPr/>
        </p:nvCxnSpPr>
        <p:spPr>
          <a:xfrm flipH="1" flipV="1">
            <a:off x="14799658" y="281737"/>
            <a:ext cx="17991" cy="97302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4050B4-EB6D-AEB7-5CCB-020E76D1A0CA}"/>
                  </a:ext>
                </a:extLst>
              </p:cNvPr>
              <p:cNvSpPr txBox="1"/>
              <p:nvPr/>
            </p:nvSpPr>
            <p:spPr>
              <a:xfrm>
                <a:off x="13960318" y="2696669"/>
                <a:ext cx="18101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  <m:r>
                        <a:rPr lang="en-US" altLang="zh-CN" sz="32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32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94050B4-EB6D-AEB7-5CCB-020E76D1A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318" y="2696669"/>
                <a:ext cx="181011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4ECF935C-B97C-60F9-A4C2-8F40AFF302E1}"/>
              </a:ext>
            </a:extLst>
          </p:cNvPr>
          <p:cNvCxnSpPr>
            <a:cxnSpLocks/>
          </p:cNvCxnSpPr>
          <p:nvPr/>
        </p:nvCxnSpPr>
        <p:spPr>
          <a:xfrm rot="2700000">
            <a:off x="6362311" y="540375"/>
            <a:ext cx="7560000" cy="756000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20485C2-3AB9-14D4-F7B8-4AC5F71B7C87}"/>
              </a:ext>
            </a:extLst>
          </p:cNvPr>
          <p:cNvSpPr txBox="1"/>
          <p:nvPr/>
        </p:nvSpPr>
        <p:spPr>
          <a:xfrm>
            <a:off x="4371787" y="7810772"/>
            <a:ext cx="1612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Post-LN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86D8A80-748A-A490-1519-562DAF7ED469}"/>
              </a:ext>
            </a:extLst>
          </p:cNvPr>
          <p:cNvSpPr txBox="1"/>
          <p:nvPr/>
        </p:nvSpPr>
        <p:spPr>
          <a:xfrm>
            <a:off x="14089610" y="7810772"/>
            <a:ext cx="1438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Pre-LN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03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45A67BE-FAA2-082D-035A-458EC8946853}"/>
              </a:ext>
            </a:extLst>
          </p:cNvPr>
          <p:cNvSpPr/>
          <p:nvPr/>
        </p:nvSpPr>
        <p:spPr>
          <a:xfrm>
            <a:off x="5293613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7FF604C-F0EB-06E6-966E-72C277069D13}"/>
              </a:ext>
            </a:extLst>
          </p:cNvPr>
          <p:cNvSpPr/>
          <p:nvPr/>
        </p:nvSpPr>
        <p:spPr>
          <a:xfrm>
            <a:off x="5072895" y="2633755"/>
            <a:ext cx="10604496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6AE6C51-BA8B-99E1-D697-016A7C1F53B1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6559799" y="3200953"/>
            <a:ext cx="9447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1029C0-56F2-1EA4-5B57-A23D550BDB7A}"/>
                  </a:ext>
                </a:extLst>
              </p:cNvPr>
              <p:cNvSpPr txBox="1"/>
              <p:nvPr/>
            </p:nvSpPr>
            <p:spPr>
              <a:xfrm>
                <a:off x="2805452" y="4638976"/>
                <a:ext cx="2805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1029C0-56F2-1EA4-5B57-A23D550B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452" y="4638976"/>
                <a:ext cx="28052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229DE2-FDE2-5056-071C-9915BDE1E745}"/>
                  </a:ext>
                </a:extLst>
              </p:cNvPr>
              <p:cNvSpPr txBox="1"/>
              <p:nvPr/>
            </p:nvSpPr>
            <p:spPr>
              <a:xfrm>
                <a:off x="18827636" y="4834408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B229DE2-FDE2-5056-071C-9915BDE1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7636" y="4834408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079D3FC-0ED2-8189-1379-ABDC86DA92F3}"/>
              </a:ext>
            </a:extLst>
          </p:cNvPr>
          <p:cNvCxnSpPr>
            <a:cxnSpLocks/>
            <a:stCxn id="20" idx="3"/>
            <a:endCxn id="142" idx="0"/>
          </p:cNvCxnSpPr>
          <p:nvPr/>
        </p:nvCxnSpPr>
        <p:spPr>
          <a:xfrm>
            <a:off x="15677391" y="3181490"/>
            <a:ext cx="2205482" cy="1706387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33144A0-59EA-D6AD-CDEC-C1E21E024CB1}"/>
              </a:ext>
            </a:extLst>
          </p:cNvPr>
          <p:cNvSpPr txBox="1"/>
          <p:nvPr/>
        </p:nvSpPr>
        <p:spPr>
          <a:xfrm>
            <a:off x="9757249" y="7364186"/>
            <a:ext cx="123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973622-7D26-9DB6-CD37-7B666546DDBD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 flipV="1">
            <a:off x="18062873" y="5049852"/>
            <a:ext cx="764763" cy="180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C1E5B0D-E5E8-0D95-EB5D-11A1DB06658A}"/>
              </a:ext>
            </a:extLst>
          </p:cNvPr>
          <p:cNvGrpSpPr/>
          <p:nvPr/>
        </p:nvGrpSpPr>
        <p:grpSpPr>
          <a:xfrm>
            <a:off x="17702873" y="4887877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67C8E18D-DB23-4C5D-BF99-8C07AD53670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B88018F-21F9-6A2D-96AB-118C8032503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4C503B-F4EF-F2FF-DEEA-D18B7CA7A987}"/>
                  </a:ext>
                </a:extLst>
              </p:cNvPr>
              <p:cNvSpPr txBox="1"/>
              <p:nvPr/>
            </p:nvSpPr>
            <p:spPr>
              <a:xfrm>
                <a:off x="5542786" y="3016286"/>
                <a:ext cx="76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>
                          <a:latin typeface="Cambria Math" panose="02040503050406030204" pitchFamily="18" charset="0"/>
                        </a:rPr>
                        <m:t>eLU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4C503B-F4EF-F2FF-DEEA-D18B7CA7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786" y="3016286"/>
                <a:ext cx="767839" cy="369332"/>
              </a:xfrm>
              <a:prstGeom prst="rect">
                <a:avLst/>
              </a:prstGeom>
              <a:blipFill>
                <a:blip r:embed="rId4"/>
                <a:stretch>
                  <a:fillRect l="-8730" r="-952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6F68B1-A79C-8536-521E-575377D7B9AE}"/>
              </a:ext>
            </a:extLst>
          </p:cNvPr>
          <p:cNvSpPr/>
          <p:nvPr/>
        </p:nvSpPr>
        <p:spPr>
          <a:xfrm>
            <a:off x="7504565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86E6465-2651-A0D9-3178-420BA7DAC66A}"/>
                  </a:ext>
                </a:extLst>
              </p:cNvPr>
              <p:cNvSpPr txBox="1"/>
              <p:nvPr/>
            </p:nvSpPr>
            <p:spPr>
              <a:xfrm>
                <a:off x="7590783" y="3016286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86E6465-2651-A0D9-3178-420BA7DAC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83" y="3016286"/>
                <a:ext cx="1067600" cy="369332"/>
              </a:xfrm>
              <a:prstGeom prst="rect">
                <a:avLst/>
              </a:prstGeom>
              <a:blipFill>
                <a:blip r:embed="rId5"/>
                <a:stretch>
                  <a:fillRect l="-6857" r="-74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E407B6F-61E8-15A2-1107-766E558A1114}"/>
              </a:ext>
            </a:extLst>
          </p:cNvPr>
          <p:cNvSpPr/>
          <p:nvPr/>
        </p:nvSpPr>
        <p:spPr>
          <a:xfrm>
            <a:off x="9790985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0FEBF7-3E65-D037-34BB-240A152A0289}"/>
                  </a:ext>
                </a:extLst>
              </p:cNvPr>
              <p:cNvSpPr txBox="1"/>
              <p:nvPr/>
            </p:nvSpPr>
            <p:spPr>
              <a:xfrm>
                <a:off x="10040158" y="3016286"/>
                <a:ext cx="7678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>
                          <a:latin typeface="Cambria Math" panose="02040503050406030204" pitchFamily="18" charset="0"/>
                        </a:rPr>
                        <m:t>eLU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90FEBF7-3E65-D037-34BB-240A152A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158" y="3016286"/>
                <a:ext cx="767839" cy="369332"/>
              </a:xfrm>
              <a:prstGeom prst="rect">
                <a:avLst/>
              </a:prstGeom>
              <a:blipFill>
                <a:blip r:embed="rId6"/>
                <a:stretch>
                  <a:fillRect l="-8730" r="-952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50DCE38-19D7-C636-C294-62A407936C91}"/>
              </a:ext>
            </a:extLst>
          </p:cNvPr>
          <p:cNvSpPr/>
          <p:nvPr/>
        </p:nvSpPr>
        <p:spPr>
          <a:xfrm>
            <a:off x="12061567" y="2868219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FC7B37D-98EE-4EE7-4E53-DCD1B31A5C5B}"/>
                  </a:ext>
                </a:extLst>
              </p:cNvPr>
              <p:cNvSpPr txBox="1"/>
              <p:nvPr/>
            </p:nvSpPr>
            <p:spPr>
              <a:xfrm>
                <a:off x="12147785" y="3016286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FC7B37D-98EE-4EE7-4E53-DCD1B31A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85" y="3016286"/>
                <a:ext cx="1067600" cy="369332"/>
              </a:xfrm>
              <a:prstGeom prst="rect">
                <a:avLst/>
              </a:prstGeom>
              <a:blipFill>
                <a:blip r:embed="rId7"/>
                <a:stretch>
                  <a:fillRect l="-6857" r="-74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CFAC028-5538-E1A8-ACD3-FA70052C36A4}"/>
              </a:ext>
            </a:extLst>
          </p:cNvPr>
          <p:cNvSpPr/>
          <p:nvPr/>
        </p:nvSpPr>
        <p:spPr>
          <a:xfrm>
            <a:off x="14211798" y="2871037"/>
            <a:ext cx="1266186" cy="66546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911AD9-E010-ACF4-60A0-1CC3A512C546}"/>
                  </a:ext>
                </a:extLst>
              </p:cNvPr>
              <p:cNvSpPr txBox="1"/>
              <p:nvPr/>
            </p:nvSpPr>
            <p:spPr>
              <a:xfrm>
                <a:off x="14486760" y="3016286"/>
                <a:ext cx="647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Pool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1911AD9-E010-ACF4-60A0-1CC3A512C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6760" y="3016286"/>
                <a:ext cx="647613" cy="369332"/>
              </a:xfrm>
              <a:prstGeom prst="rect">
                <a:avLst/>
              </a:prstGeom>
              <a:blipFill>
                <a:blip r:embed="rId8"/>
                <a:stretch>
                  <a:fillRect l="-12150" r="-1121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2B87A13-E74E-2364-F91E-EEEF2BE822AA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8770751" y="3200953"/>
            <a:ext cx="10202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E74CE79-C88B-DA69-BF40-306A52E629B0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1057171" y="3200953"/>
            <a:ext cx="100439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18C9C61-FAE0-08D9-CADC-0198A20C3D55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13327753" y="3200953"/>
            <a:ext cx="884045" cy="28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DAD7FF34-0229-16C5-6799-78FC0AAA9CB5}"/>
              </a:ext>
            </a:extLst>
          </p:cNvPr>
          <p:cNvSpPr/>
          <p:nvPr/>
        </p:nvSpPr>
        <p:spPr>
          <a:xfrm>
            <a:off x="5072895" y="6136038"/>
            <a:ext cx="10604496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B324DA5D-05FA-12E5-2FA3-93917D6523A1}"/>
              </a:ext>
            </a:extLst>
          </p:cNvPr>
          <p:cNvSpPr/>
          <p:nvPr/>
        </p:nvSpPr>
        <p:spPr>
          <a:xfrm>
            <a:off x="7009685" y="6370502"/>
            <a:ext cx="1266186" cy="66546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B13AAF5-AD53-2210-F8B0-2173F28C74EF}"/>
                  </a:ext>
                </a:extLst>
              </p:cNvPr>
              <p:cNvSpPr txBox="1"/>
              <p:nvPr/>
            </p:nvSpPr>
            <p:spPr>
              <a:xfrm>
                <a:off x="7373158" y="6518569"/>
                <a:ext cx="647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Pool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B13AAF5-AD53-2210-F8B0-2173F28C7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158" y="6518569"/>
                <a:ext cx="647613" cy="369332"/>
              </a:xfrm>
              <a:prstGeom prst="rect">
                <a:avLst/>
              </a:prstGeom>
              <a:blipFill>
                <a:blip r:embed="rId9"/>
                <a:stretch>
                  <a:fillRect l="-12264" r="-12264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A15FF4C7-C43D-AF60-B916-104E82CB05FA}"/>
              </a:ext>
            </a:extLst>
          </p:cNvPr>
          <p:cNvSpPr/>
          <p:nvPr/>
        </p:nvSpPr>
        <p:spPr>
          <a:xfrm>
            <a:off x="12061567" y="6370502"/>
            <a:ext cx="126618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3FBC342-687A-1DA7-D437-4D24E258DA9F}"/>
                  </a:ext>
                </a:extLst>
              </p:cNvPr>
              <p:cNvSpPr txBox="1"/>
              <p:nvPr/>
            </p:nvSpPr>
            <p:spPr>
              <a:xfrm>
                <a:off x="12147785" y="6518569"/>
                <a:ext cx="10676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3FBC342-687A-1DA7-D437-4D24E258D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785" y="6518569"/>
                <a:ext cx="1067600" cy="369332"/>
              </a:xfrm>
              <a:prstGeom prst="rect">
                <a:avLst/>
              </a:prstGeom>
              <a:blipFill>
                <a:blip r:embed="rId10"/>
                <a:stretch>
                  <a:fillRect l="-6857" r="-7429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A89E82F-B205-A3B2-9B33-92D3AE666760}"/>
              </a:ext>
            </a:extLst>
          </p:cNvPr>
          <p:cNvCxnSpPr>
            <a:cxnSpLocks/>
            <a:stCxn id="72" idx="3"/>
            <a:endCxn id="74" idx="1"/>
          </p:cNvCxnSpPr>
          <p:nvPr/>
        </p:nvCxnSpPr>
        <p:spPr>
          <a:xfrm>
            <a:off x="8275871" y="6703236"/>
            <a:ext cx="378569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81C780B8-5C0F-C5BE-25EA-936359850968}"/>
              </a:ext>
            </a:extLst>
          </p:cNvPr>
          <p:cNvCxnSpPr>
            <a:cxnSpLocks/>
            <a:stCxn id="42" idx="0"/>
            <a:endCxn id="20" idx="1"/>
          </p:cNvCxnSpPr>
          <p:nvPr/>
        </p:nvCxnSpPr>
        <p:spPr>
          <a:xfrm rot="5400000" flipH="1" flipV="1">
            <a:off x="3280562" y="2846643"/>
            <a:ext cx="1457486" cy="2127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ED9D7E5-5B70-CAD5-C89C-DA4103E36FE3}"/>
              </a:ext>
            </a:extLst>
          </p:cNvPr>
          <p:cNvCxnSpPr>
            <a:cxnSpLocks/>
            <a:stCxn id="42" idx="2"/>
            <a:endCxn id="64" idx="1"/>
          </p:cNvCxnSpPr>
          <p:nvPr/>
        </p:nvCxnSpPr>
        <p:spPr>
          <a:xfrm rot="16200000" flipH="1">
            <a:off x="3202350" y="4813228"/>
            <a:ext cx="1613910" cy="21271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连接符: 肘形 128">
            <a:extLst>
              <a:ext uri="{FF2B5EF4-FFF2-40B4-BE49-F238E27FC236}">
                <a16:creationId xmlns:a16="http://schemas.microsoft.com/office/drawing/2014/main" id="{145C8E37-005F-2632-61D7-F5182601C224}"/>
              </a:ext>
            </a:extLst>
          </p:cNvPr>
          <p:cNvCxnSpPr>
            <a:cxnSpLocks/>
            <a:stCxn id="64" idx="3"/>
            <a:endCxn id="142" idx="4"/>
          </p:cNvCxnSpPr>
          <p:nvPr/>
        </p:nvCxnSpPr>
        <p:spPr>
          <a:xfrm flipV="1">
            <a:off x="15677391" y="5247877"/>
            <a:ext cx="2205482" cy="1435896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04B7C1AD-5D5A-7D1F-0335-3C1048269FC4}"/>
              </a:ext>
            </a:extLst>
          </p:cNvPr>
          <p:cNvSpPr txBox="1"/>
          <p:nvPr/>
        </p:nvSpPr>
        <p:spPr>
          <a:xfrm>
            <a:off x="9663698" y="1900612"/>
            <a:ext cx="1422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Path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</TotalTime>
  <Words>205</Words>
  <Application>Microsoft Office PowerPoint</Application>
  <PresentationFormat>自定义</PresentationFormat>
  <Paragraphs>165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15</cp:revision>
  <dcterms:created xsi:type="dcterms:W3CDTF">2025-09-06T08:41:28Z</dcterms:created>
  <dcterms:modified xsi:type="dcterms:W3CDTF">2025-09-29T08:31:03Z</dcterms:modified>
</cp:coreProperties>
</file>