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4" r:id="rId3"/>
    <p:sldId id="295" r:id="rId4"/>
    <p:sldId id="297" r:id="rId5"/>
    <p:sldId id="298" r:id="rId6"/>
    <p:sldId id="299" r:id="rId7"/>
    <p:sldId id="300" r:id="rId8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C1CA9-7D8F-C405-35E1-82F7A63E410F}"/>
              </a:ext>
            </a:extLst>
          </p:cNvPr>
          <p:cNvSpPr/>
          <p:nvPr/>
        </p:nvSpPr>
        <p:spPr>
          <a:xfrm>
            <a:off x="3574117" y="4043794"/>
            <a:ext cx="5045080" cy="135802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/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DiT</m:t>
                      </m:r>
                      <m: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Block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C2FCD-5400-4CC5-4700-73B177A37FD4}"/>
              </a:ext>
            </a:extLst>
          </p:cNvPr>
          <p:cNvSpPr/>
          <p:nvPr/>
        </p:nvSpPr>
        <p:spPr>
          <a:xfrm>
            <a:off x="3574117" y="6062372"/>
            <a:ext cx="1487576" cy="665467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/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Patchify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E173F-670D-84DE-FC65-41184C55DD2C}"/>
              </a:ext>
            </a:extLst>
          </p:cNvPr>
          <p:cNvSpPr/>
          <p:nvPr/>
        </p:nvSpPr>
        <p:spPr>
          <a:xfrm>
            <a:off x="3574117" y="7780370"/>
            <a:ext cx="1487576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/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0C9F01-142D-D8AB-7BB0-9A2651FAF70F}"/>
              </a:ext>
            </a:extLst>
          </p:cNvPr>
          <p:cNvSpPr/>
          <p:nvPr/>
        </p:nvSpPr>
        <p:spPr>
          <a:xfrm>
            <a:off x="5772595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/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2D0BE7-73CF-12C6-7393-5C202C8416CA}"/>
              </a:ext>
            </a:extLst>
          </p:cNvPr>
          <p:cNvSpPr/>
          <p:nvPr/>
        </p:nvSpPr>
        <p:spPr>
          <a:xfrm>
            <a:off x="7500301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/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D2A08E5-8AF2-E3AE-5AE4-17DC05F187FF}"/>
              </a:ext>
            </a:extLst>
          </p:cNvPr>
          <p:cNvSpPr txBox="1"/>
          <p:nvPr/>
        </p:nvSpPr>
        <p:spPr>
          <a:xfrm>
            <a:off x="6987890" y="828376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480CE4-76FD-6BA1-9191-9B9E05555EBF}"/>
              </a:ext>
            </a:extLst>
          </p:cNvPr>
          <p:cNvSpPr/>
          <p:nvPr/>
        </p:nvSpPr>
        <p:spPr>
          <a:xfrm>
            <a:off x="5772595" y="7196359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/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cat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85DBF4-74E0-B5E9-7B6E-1CD3F1C6FDD7}"/>
              </a:ext>
            </a:extLst>
          </p:cNvPr>
          <p:cNvSpPr/>
          <p:nvPr/>
        </p:nvSpPr>
        <p:spPr>
          <a:xfrm>
            <a:off x="5772595" y="6062593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/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81B9C2-AE3C-43F6-C8AA-6F462FF541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17905" y="5401814"/>
            <a:ext cx="0" cy="6605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ED66B4-CC60-5BA7-1790-A02CF366454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17905" y="6727839"/>
            <a:ext cx="0" cy="10525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5E0DC4-D503-D376-F92F-2D74E6A94CF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8116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E043D0C-807E-57BD-0AC4-0A8B28F8EF1B}"/>
              </a:ext>
            </a:extLst>
          </p:cNvPr>
          <p:cNvCxnSpPr>
            <a:cxnSpLocks/>
          </p:cNvCxnSpPr>
          <p:nvPr/>
        </p:nvCxnSpPr>
        <p:spPr>
          <a:xfrm flipV="1">
            <a:off x="8018124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7449D-FF09-76C7-BAE8-5DA4176A3B0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95896" y="6646604"/>
            <a:ext cx="0" cy="549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E9FB72-A6E8-438A-C6B1-5E3786DDC18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95896" y="5401814"/>
            <a:ext cx="0" cy="6607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699BAE9-6F45-4923-241C-451998D6C9CE}"/>
              </a:ext>
            </a:extLst>
          </p:cNvPr>
          <p:cNvSpPr/>
          <p:nvPr/>
        </p:nvSpPr>
        <p:spPr>
          <a:xfrm>
            <a:off x="3574117" y="2901959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/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ayer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Normalization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EC7F66D-5AF9-082A-5C3A-2C9242221F4B}"/>
              </a:ext>
            </a:extLst>
          </p:cNvPr>
          <p:cNvSpPr/>
          <p:nvPr/>
        </p:nvSpPr>
        <p:spPr>
          <a:xfrm>
            <a:off x="3574117" y="1738434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/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eshape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371A0-B7F9-5878-8EE2-0E03A81A9A37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6096657" y="3485970"/>
            <a:ext cx="0" cy="5578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34D150E-B199-4DE9-7E48-2CDD60C55130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6096657" y="2322445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0E843A-1720-8AF1-951F-8587EEA98398}"/>
              </a:ext>
            </a:extLst>
          </p:cNvPr>
          <p:cNvSpPr/>
          <p:nvPr/>
        </p:nvSpPr>
        <p:spPr>
          <a:xfrm>
            <a:off x="3574117" y="115507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/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A239DA6-356B-5D56-2045-F37A705E020B}"/>
              </a:ext>
            </a:extLst>
          </p:cNvPr>
          <p:cNvSpPr/>
          <p:nvPr/>
        </p:nvSpPr>
        <p:spPr>
          <a:xfrm>
            <a:off x="11641792" y="5757658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/>
              <p:nvPr/>
            </p:nvSpPr>
            <p:spPr>
              <a:xfrm>
                <a:off x="12618413" y="5981769"/>
                <a:ext cx="782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13" y="5981769"/>
                <a:ext cx="7825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62115A9-6FFF-F22A-E622-E05E58A8F933}"/>
              </a:ext>
            </a:extLst>
          </p:cNvPr>
          <p:cNvSpPr/>
          <p:nvPr/>
        </p:nvSpPr>
        <p:spPr>
          <a:xfrm>
            <a:off x="11641791" y="7522426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/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7B4472A-8070-8CC3-E113-19F47A5B1074}"/>
              </a:ext>
            </a:extLst>
          </p:cNvPr>
          <p:cNvSpPr/>
          <p:nvPr/>
        </p:nvSpPr>
        <p:spPr>
          <a:xfrm>
            <a:off x="11641791" y="8269898"/>
            <a:ext cx="2762993" cy="54975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/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input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token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EC8E622-13A6-A914-3556-128BDBAC6C42}"/>
              </a:ext>
            </a:extLst>
          </p:cNvPr>
          <p:cNvSpPr/>
          <p:nvPr/>
        </p:nvSpPr>
        <p:spPr>
          <a:xfrm>
            <a:off x="15785701" y="8277622"/>
            <a:ext cx="2846602" cy="5420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/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52559D-4A91-09D5-6156-9D3F80551643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flipV="1">
            <a:off x="13022708" y="7266248"/>
            <a:ext cx="0" cy="2561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6E39DA-84AD-B389-DBB4-C0D51CC4131D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13022708" y="7945412"/>
            <a:ext cx="580" cy="3244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33061B0-276E-B47C-4F7F-82282DAFF82D}"/>
              </a:ext>
            </a:extLst>
          </p:cNvPr>
          <p:cNvCxnSpPr>
            <a:cxnSpLocks/>
            <a:stCxn id="72" idx="0"/>
            <a:endCxn id="29" idx="2"/>
          </p:cNvCxnSpPr>
          <p:nvPr/>
        </p:nvCxnSpPr>
        <p:spPr>
          <a:xfrm flipH="1" flipV="1">
            <a:off x="17207842" y="7996211"/>
            <a:ext cx="1160" cy="2814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E7EB90-5185-5987-A7C6-CCE2E9B8DD47}"/>
              </a:ext>
            </a:extLst>
          </p:cNvPr>
          <p:cNvSpPr/>
          <p:nvPr/>
        </p:nvSpPr>
        <p:spPr>
          <a:xfrm>
            <a:off x="11641791" y="6780500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/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C00443-4CDA-771C-4600-DA64A6B004EB}"/>
              </a:ext>
            </a:extLst>
          </p:cNvPr>
          <p:cNvSpPr/>
          <p:nvPr/>
        </p:nvSpPr>
        <p:spPr>
          <a:xfrm>
            <a:off x="15784541" y="7573225"/>
            <a:ext cx="2846602" cy="4229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/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MLP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5338B-EE33-0EE2-6131-1D44DFA54DD6}"/>
              </a:ext>
            </a:extLst>
          </p:cNvPr>
          <p:cNvSpPr/>
          <p:nvPr/>
        </p:nvSpPr>
        <p:spPr>
          <a:xfrm>
            <a:off x="11641791" y="4965407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/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F3D3C3-11E5-5EC3-40B3-0AAEBB23B3FC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V="1">
            <a:off x="13022708" y="6519128"/>
            <a:ext cx="0" cy="2613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559410-7DE3-06D6-8F23-460B4C7CF398}"/>
              </a:ext>
            </a:extLst>
          </p:cNvPr>
          <p:cNvCxnSpPr>
            <a:cxnSpLocks/>
            <a:stCxn id="59" idx="0"/>
            <a:endCxn id="50" idx="2"/>
          </p:cNvCxnSpPr>
          <p:nvPr/>
        </p:nvCxnSpPr>
        <p:spPr>
          <a:xfrm flipV="1">
            <a:off x="13022708" y="5451155"/>
            <a:ext cx="0" cy="3065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EA21462-6208-6B66-EECC-BFAAE186E908}"/>
              </a:ext>
            </a:extLst>
          </p:cNvPr>
          <p:cNvSpPr/>
          <p:nvPr/>
        </p:nvSpPr>
        <p:spPr>
          <a:xfrm>
            <a:off x="11641791" y="1657429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/>
              <p:nvPr/>
            </p:nvSpPr>
            <p:spPr>
              <a:xfrm>
                <a:off x="12695709" y="1899452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09" y="1899452"/>
                <a:ext cx="68800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59D2971-8DC0-F0AC-75F1-597235AE6737}"/>
              </a:ext>
            </a:extLst>
          </p:cNvPr>
          <p:cNvSpPr/>
          <p:nvPr/>
        </p:nvSpPr>
        <p:spPr>
          <a:xfrm>
            <a:off x="11641790" y="3463944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/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E3916-332A-087B-B8F3-033CFBFA730C}"/>
              </a:ext>
            </a:extLst>
          </p:cNvPr>
          <p:cNvCxnSpPr>
            <a:cxnSpLocks/>
            <a:stCxn id="102" idx="0"/>
            <a:endCxn id="105" idx="2"/>
          </p:cNvCxnSpPr>
          <p:nvPr/>
        </p:nvCxnSpPr>
        <p:spPr>
          <a:xfrm flipV="1">
            <a:off x="13022707" y="3156967"/>
            <a:ext cx="0" cy="306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70AEC4-3774-4780-1EA3-6AEAB1BA2706}"/>
              </a:ext>
            </a:extLst>
          </p:cNvPr>
          <p:cNvSpPr/>
          <p:nvPr/>
        </p:nvSpPr>
        <p:spPr>
          <a:xfrm>
            <a:off x="11641790" y="2671219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/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A01B328-D686-B80E-4E07-0165C50A1227}"/>
              </a:ext>
            </a:extLst>
          </p:cNvPr>
          <p:cNvSpPr/>
          <p:nvPr/>
        </p:nvSpPr>
        <p:spPr>
          <a:xfrm>
            <a:off x="11641790" y="847072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/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A9E4640-2469-12CF-0ADA-46E3588FE2AD}"/>
              </a:ext>
            </a:extLst>
          </p:cNvPr>
          <p:cNvCxnSpPr>
            <a:cxnSpLocks/>
            <a:stCxn id="105" idx="0"/>
            <a:endCxn id="100" idx="2"/>
          </p:cNvCxnSpPr>
          <p:nvPr/>
        </p:nvCxnSpPr>
        <p:spPr>
          <a:xfrm flipV="1">
            <a:off x="13022707" y="2418899"/>
            <a:ext cx="0" cy="252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58E9E9-4C7F-5B57-AA91-2A0F646776AB}"/>
              </a:ext>
            </a:extLst>
          </p:cNvPr>
          <p:cNvCxnSpPr>
            <a:cxnSpLocks/>
            <a:stCxn id="100" idx="0"/>
            <a:endCxn id="107" idx="2"/>
          </p:cNvCxnSpPr>
          <p:nvPr/>
        </p:nvCxnSpPr>
        <p:spPr>
          <a:xfrm flipV="1">
            <a:off x="13022707" y="1332820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C765A0-C66A-79FE-49F1-F23818467E03}"/>
              </a:ext>
            </a:extLst>
          </p:cNvPr>
          <p:cNvGrpSpPr/>
          <p:nvPr/>
        </p:nvGrpSpPr>
        <p:grpSpPr>
          <a:xfrm>
            <a:off x="12839091" y="4226378"/>
            <a:ext cx="360000" cy="363969"/>
            <a:chOff x="5281075" y="4315800"/>
            <a:chExt cx="360000" cy="363969"/>
          </a:xfrm>
        </p:grpSpPr>
        <p:sp>
          <p:nvSpPr>
            <p:cNvPr id="112" name="加号 111">
              <a:extLst>
                <a:ext uri="{FF2B5EF4-FFF2-40B4-BE49-F238E27FC236}">
                  <a16:creationId xmlns:a16="http://schemas.microsoft.com/office/drawing/2014/main" id="{87DE3361-BDA8-E7FE-261A-558CE444F79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F3D456A-ADF7-6AEF-823A-57D5CC9D26F8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10CCB1-61F8-39EC-CCBD-68B486129245}"/>
              </a:ext>
            </a:extLst>
          </p:cNvPr>
          <p:cNvGrpSpPr/>
          <p:nvPr/>
        </p:nvGrpSpPr>
        <p:grpSpPr>
          <a:xfrm>
            <a:off x="12839091" y="170433"/>
            <a:ext cx="360000" cy="363969"/>
            <a:chOff x="5281075" y="4315800"/>
            <a:chExt cx="360000" cy="363969"/>
          </a:xfrm>
        </p:grpSpPr>
        <p:sp>
          <p:nvSpPr>
            <p:cNvPr id="115" name="加号 114">
              <a:extLst>
                <a:ext uri="{FF2B5EF4-FFF2-40B4-BE49-F238E27FC236}">
                  <a16:creationId xmlns:a16="http://schemas.microsoft.com/office/drawing/2014/main" id="{C4956B18-5269-F40E-6327-F04FB49B37E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96BB88F-E9FE-72B8-1A2B-C581F824A88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81774CE-7177-CCC1-02D6-2313D407645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403624" y="7010607"/>
            <a:ext cx="2711165" cy="127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3FABFD-AA6D-058A-718A-46F289660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4403624" y="5179875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3247DA-9596-52F1-3312-F115C52F6F05}"/>
              </a:ext>
            </a:extLst>
          </p:cNvPr>
          <p:cNvCxnSpPr>
            <a:cxnSpLocks/>
          </p:cNvCxnSpPr>
          <p:nvPr/>
        </p:nvCxnSpPr>
        <p:spPr>
          <a:xfrm flipH="1">
            <a:off x="14414888" y="2910706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4DE1A62-BB37-00AC-5735-AE1B9006818E}"/>
              </a:ext>
            </a:extLst>
          </p:cNvPr>
          <p:cNvCxnSpPr>
            <a:cxnSpLocks/>
          </p:cNvCxnSpPr>
          <p:nvPr/>
        </p:nvCxnSpPr>
        <p:spPr>
          <a:xfrm flipH="1">
            <a:off x="14392359" y="1044559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3D3006-9CFE-B821-D188-ED0C0D7AF5CB}"/>
              </a:ext>
            </a:extLst>
          </p:cNvPr>
          <p:cNvSpPr/>
          <p:nvPr/>
        </p:nvSpPr>
        <p:spPr>
          <a:xfrm>
            <a:off x="6597029" y="118838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53EC1CB-4C5E-2431-2F47-A3B32CD14B24}"/>
              </a:ext>
            </a:extLst>
          </p:cNvPr>
          <p:cNvCxnSpPr>
            <a:cxnSpLocks/>
          </p:cNvCxnSpPr>
          <p:nvPr/>
        </p:nvCxnSpPr>
        <p:spPr>
          <a:xfrm flipV="1">
            <a:off x="4576176" y="115892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AD5A244-0230-6707-F4E1-27B316EDD297}"/>
              </a:ext>
            </a:extLst>
          </p:cNvPr>
          <p:cNvCxnSpPr>
            <a:cxnSpLocks/>
          </p:cNvCxnSpPr>
          <p:nvPr/>
        </p:nvCxnSpPr>
        <p:spPr>
          <a:xfrm flipV="1">
            <a:off x="7566307" y="115479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1AC7E5-266D-8FA2-E46E-8692A7CFEF68}"/>
              </a:ext>
            </a:extLst>
          </p:cNvPr>
          <p:cNvCxnSpPr>
            <a:cxnSpLocks/>
            <a:stCxn id="50" idx="0"/>
            <a:endCxn id="113" idx="4"/>
          </p:cNvCxnSpPr>
          <p:nvPr/>
        </p:nvCxnSpPr>
        <p:spPr>
          <a:xfrm flipH="1" flipV="1">
            <a:off x="13019091" y="4586378"/>
            <a:ext cx="3617" cy="3790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3FD307E-C314-80EC-BAF1-DE95125E8670}"/>
              </a:ext>
            </a:extLst>
          </p:cNvPr>
          <p:cNvCxnSpPr>
            <a:cxnSpLocks/>
            <a:stCxn id="113" idx="0"/>
            <a:endCxn id="102" idx="2"/>
          </p:cNvCxnSpPr>
          <p:nvPr/>
        </p:nvCxnSpPr>
        <p:spPr>
          <a:xfrm flipV="1">
            <a:off x="13019091" y="3886930"/>
            <a:ext cx="3616" cy="339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5570FC-7110-68F0-BEB6-4884F70CF8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48976" y="6181980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DF21118-6954-4B9D-1A4C-18ED593F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0572" y="2131567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06EAC-ECE7-866E-1730-58A49B003443}"/>
              </a:ext>
            </a:extLst>
          </p:cNvPr>
          <p:cNvCxnSpPr>
            <a:cxnSpLocks/>
          </p:cNvCxnSpPr>
          <p:nvPr/>
        </p:nvCxnSpPr>
        <p:spPr>
          <a:xfrm flipV="1">
            <a:off x="13015227" y="531053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978B0B-3BCF-96D6-5A51-E08DBD36D8EE}"/>
              </a:ext>
            </a:extLst>
          </p:cNvPr>
          <p:cNvCxnSpPr>
            <a:cxnSpLocks/>
          </p:cNvCxnSpPr>
          <p:nvPr/>
        </p:nvCxnSpPr>
        <p:spPr>
          <a:xfrm>
            <a:off x="17122804" y="1028963"/>
            <a:ext cx="45885" cy="6505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/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blipFill>
                <a:blip r:embed="rId23"/>
                <a:stretch>
                  <a:fillRect l="-20930" r="-930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/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blipFill>
                <a:blip r:embed="rId24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/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blipFill>
                <a:blip r:embed="rId25"/>
                <a:stretch>
                  <a:fillRect l="-20455" r="-909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/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blipFill>
                <a:blip r:embed="rId26"/>
                <a:stretch>
                  <a:fillRect l="-31111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/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/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blipFill>
                <a:blip r:embed="rId28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/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C37123C-B573-EC1A-1067-65735501F62B}"/>
              </a:ext>
            </a:extLst>
          </p:cNvPr>
          <p:cNvSpPr/>
          <p:nvPr/>
        </p:nvSpPr>
        <p:spPr>
          <a:xfrm>
            <a:off x="10745961" y="115508"/>
            <a:ext cx="8175777" cy="8832550"/>
          </a:xfrm>
          <a:prstGeom prst="roundRect">
            <a:avLst>
              <a:gd name="adj" fmla="val 0"/>
            </a:avLst>
          </a:prstGeom>
          <a:solidFill>
            <a:schemeClr val="bg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67CE4818-DD8B-5EAD-6AE1-D5C74481A77A}"/>
              </a:ext>
            </a:extLst>
          </p:cNvPr>
          <p:cNvCxnSpPr>
            <a:cxnSpLocks/>
          </p:cNvCxnSpPr>
          <p:nvPr/>
        </p:nvCxnSpPr>
        <p:spPr>
          <a:xfrm flipV="1">
            <a:off x="8614087" y="115507"/>
            <a:ext cx="2120588" cy="39282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7B554E-C078-9303-6EB7-4DEE943FA1E2}"/>
              </a:ext>
            </a:extLst>
          </p:cNvPr>
          <p:cNvCxnSpPr>
            <a:cxnSpLocks/>
          </p:cNvCxnSpPr>
          <p:nvPr/>
        </p:nvCxnSpPr>
        <p:spPr>
          <a:xfrm>
            <a:off x="8614087" y="5433355"/>
            <a:ext cx="2085663" cy="35137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/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D2FC0F-7C16-E6DB-40D9-B5D66C3D7F4B}"/>
              </a:ext>
            </a:extLst>
          </p:cNvPr>
          <p:cNvSpPr/>
          <p:nvPr/>
        </p:nvSpPr>
        <p:spPr>
          <a:xfrm>
            <a:off x="3843141" y="4320375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/>
              <p:nvPr/>
            </p:nvSpPr>
            <p:spPr>
              <a:xfrm>
                <a:off x="4066376" y="4554900"/>
                <a:ext cx="2412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80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MHA</m:t>
                          </m:r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FFN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76" y="4554900"/>
                <a:ext cx="241200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FC08E4-7779-EE73-5F15-0784CB07B2E3}"/>
              </a:ext>
            </a:extLst>
          </p:cNvPr>
          <p:cNvSpPr/>
          <p:nvPr/>
        </p:nvSpPr>
        <p:spPr>
          <a:xfrm>
            <a:off x="3815982" y="1283945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/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227A60-24BB-530E-595D-5935886611B1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5224057" y="5269121"/>
            <a:ext cx="1932" cy="16880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/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4B735B8-92BE-9F88-02BA-6862BE6B2D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6970" y="4334372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DF8498C-12D0-17A5-EC9F-DD07D8EB9E6C}"/>
              </a:ext>
            </a:extLst>
          </p:cNvPr>
          <p:cNvGrpSpPr/>
          <p:nvPr/>
        </p:nvGrpSpPr>
        <p:grpSpPr>
          <a:xfrm>
            <a:off x="5034890" y="3092029"/>
            <a:ext cx="360000" cy="363969"/>
            <a:chOff x="5281075" y="4315800"/>
            <a:chExt cx="360000" cy="363969"/>
          </a:xfrm>
        </p:grpSpPr>
        <p:sp>
          <p:nvSpPr>
            <p:cNvPr id="37" name="加号 36">
              <a:extLst>
                <a:ext uri="{FF2B5EF4-FFF2-40B4-BE49-F238E27FC236}">
                  <a16:creationId xmlns:a16="http://schemas.microsoft.com/office/drawing/2014/main" id="{07F6D79C-43EF-6A70-F77D-423DDC81B557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3A19454-B9E7-E638-96B3-05C1B6A265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29E90D-D2FB-5155-7D7D-F9DABA68DB67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H="1" flipV="1">
            <a:off x="5214890" y="3452029"/>
            <a:ext cx="9167" cy="8683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8CA708-2BF7-555B-593C-9B69F02089BE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196899" y="2119005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326B30D-1482-6D8B-E4E5-41DB302F316E}"/>
              </a:ext>
            </a:extLst>
          </p:cNvPr>
          <p:cNvSpPr/>
          <p:nvPr/>
        </p:nvSpPr>
        <p:spPr>
          <a:xfrm>
            <a:off x="5145221" y="639893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D8F41D0C-440F-8550-446D-22D36409B713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5034891" y="3272029"/>
            <a:ext cx="110331" cy="3206632"/>
          </a:xfrm>
          <a:prstGeom prst="bentConnector3">
            <a:avLst>
              <a:gd name="adj1" fmla="val 2108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F39668D-C2D5-50D3-4E67-7CCA4D876BD1}"/>
              </a:ext>
            </a:extLst>
          </p:cNvPr>
          <p:cNvCxnSpPr>
            <a:cxnSpLocks/>
          </p:cNvCxnSpPr>
          <p:nvPr/>
        </p:nvCxnSpPr>
        <p:spPr>
          <a:xfrm flipH="1" flipV="1">
            <a:off x="5177874" y="306952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76D5104-732C-D78E-353D-A10BB9B939E1}"/>
              </a:ext>
            </a:extLst>
          </p:cNvPr>
          <p:cNvSpPr/>
          <p:nvPr/>
        </p:nvSpPr>
        <p:spPr>
          <a:xfrm>
            <a:off x="13456414" y="2511299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DFF32E6-E7E8-21A8-7D5D-EA49CD9B3DF7}"/>
              </a:ext>
            </a:extLst>
          </p:cNvPr>
          <p:cNvSpPr/>
          <p:nvPr/>
        </p:nvSpPr>
        <p:spPr>
          <a:xfrm>
            <a:off x="13456413" y="4903119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/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9723F0-E683-1F03-7CE7-77E013BDDDF7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H="1" flipV="1">
            <a:off x="14837330" y="5738179"/>
            <a:ext cx="62" cy="12150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/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E5DC398-B802-92FF-85D1-3A980DE53F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40243" y="2525296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32945C-8E79-7F45-6DF8-5D19BF6DB8C0}"/>
              </a:ext>
            </a:extLst>
          </p:cNvPr>
          <p:cNvGrpSpPr/>
          <p:nvPr/>
        </p:nvGrpSpPr>
        <p:grpSpPr>
          <a:xfrm>
            <a:off x="14639036" y="1262141"/>
            <a:ext cx="360000" cy="363969"/>
            <a:chOff x="5281075" y="4315800"/>
            <a:chExt cx="360000" cy="363969"/>
          </a:xfrm>
        </p:grpSpPr>
        <p:sp>
          <p:nvSpPr>
            <p:cNvPr id="71" name="加号 70">
              <a:extLst>
                <a:ext uri="{FF2B5EF4-FFF2-40B4-BE49-F238E27FC236}">
                  <a16:creationId xmlns:a16="http://schemas.microsoft.com/office/drawing/2014/main" id="{B409294F-399F-0403-A18D-B71BB27945C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F367F5D-B565-740E-FC03-0F80CA6CBAD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65B4C5-F4F3-4CCE-B4CA-554702B655B2}"/>
              </a:ext>
            </a:extLst>
          </p:cNvPr>
          <p:cNvCxnSpPr>
            <a:cxnSpLocks/>
            <a:stCxn id="63" idx="0"/>
            <a:endCxn id="72" idx="4"/>
          </p:cNvCxnSpPr>
          <p:nvPr/>
        </p:nvCxnSpPr>
        <p:spPr>
          <a:xfrm flipH="1" flipV="1">
            <a:off x="14819036" y="1622141"/>
            <a:ext cx="18294" cy="8891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7231D1-36EB-E5D5-1E46-A4EB0594BAE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4837330" y="3460045"/>
            <a:ext cx="0" cy="14430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8CB8760-064D-E0CB-538F-D713D77479B0}"/>
              </a:ext>
            </a:extLst>
          </p:cNvPr>
          <p:cNvSpPr/>
          <p:nvPr/>
        </p:nvSpPr>
        <p:spPr>
          <a:xfrm>
            <a:off x="14760252" y="63949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E66B92B-2D71-BA18-1CBC-33D8717190AC}"/>
              </a:ext>
            </a:extLst>
          </p:cNvPr>
          <p:cNvCxnSpPr>
            <a:cxnSpLocks/>
            <a:stCxn id="75" idx="6"/>
            <a:endCxn id="72" idx="6"/>
          </p:cNvCxnSpPr>
          <p:nvPr/>
        </p:nvCxnSpPr>
        <p:spPr>
          <a:xfrm flipV="1">
            <a:off x="14919697" y="1442141"/>
            <a:ext cx="79339" cy="5032551"/>
          </a:xfrm>
          <a:prstGeom prst="bentConnector3">
            <a:avLst>
              <a:gd name="adj1" fmla="val 31610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98DD9A7-053E-8342-49EF-3A7900918C1D}"/>
              </a:ext>
            </a:extLst>
          </p:cNvPr>
          <p:cNvCxnSpPr>
            <a:cxnSpLocks/>
          </p:cNvCxnSpPr>
          <p:nvPr/>
        </p:nvCxnSpPr>
        <p:spPr>
          <a:xfrm flipH="1" flipV="1">
            <a:off x="14799658" y="281737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ECF935C-B97C-60F9-A4C2-8F40AFF302E1}"/>
              </a:ext>
            </a:extLst>
          </p:cNvPr>
          <p:cNvCxnSpPr>
            <a:cxnSpLocks/>
          </p:cNvCxnSpPr>
          <p:nvPr/>
        </p:nvCxnSpPr>
        <p:spPr>
          <a:xfrm rot="2700000">
            <a:off x="6362311" y="540375"/>
            <a:ext cx="7560000" cy="756000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0485C2-3AB9-14D4-F7B8-4AC5F71B7C87}"/>
              </a:ext>
            </a:extLst>
          </p:cNvPr>
          <p:cNvSpPr txBox="1"/>
          <p:nvPr/>
        </p:nvSpPr>
        <p:spPr>
          <a:xfrm>
            <a:off x="4555540" y="7705057"/>
            <a:ext cx="133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Post-LN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86D8A80-748A-A490-1519-562DAF7ED469}"/>
              </a:ext>
            </a:extLst>
          </p:cNvPr>
          <p:cNvSpPr txBox="1"/>
          <p:nvPr/>
        </p:nvSpPr>
        <p:spPr>
          <a:xfrm>
            <a:off x="14236619" y="7706582"/>
            <a:ext cx="120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Pre-LN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E03EBC-2AA1-E983-6E37-B97DAB76A117}"/>
                  </a:ext>
                </a:extLst>
              </p:cNvPr>
              <p:cNvSpPr txBox="1"/>
              <p:nvPr/>
            </p:nvSpPr>
            <p:spPr>
              <a:xfrm>
                <a:off x="13643392" y="2754267"/>
                <a:ext cx="2412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80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MHA</m:t>
                          </m:r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FFN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E03EBC-2AA1-E983-6E37-B97DAB76A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392" y="2754267"/>
                <a:ext cx="24120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45A67BE-FAA2-082D-035A-458EC8946853}"/>
              </a:ext>
            </a:extLst>
          </p:cNvPr>
          <p:cNvSpPr/>
          <p:nvPr/>
        </p:nvSpPr>
        <p:spPr>
          <a:xfrm>
            <a:off x="5293613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7FF604C-F0EB-06E6-966E-72C277069D13}"/>
              </a:ext>
            </a:extLst>
          </p:cNvPr>
          <p:cNvSpPr/>
          <p:nvPr/>
        </p:nvSpPr>
        <p:spPr>
          <a:xfrm>
            <a:off x="5072895" y="2633755"/>
            <a:ext cx="10604496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6AE6C51-BA8B-99E1-D697-016A7C1F53B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6559799" y="3200953"/>
            <a:ext cx="9447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1029C0-56F2-1EA4-5B57-A23D550BDB7A}"/>
                  </a:ext>
                </a:extLst>
              </p:cNvPr>
              <p:cNvSpPr txBox="1"/>
              <p:nvPr/>
            </p:nvSpPr>
            <p:spPr>
              <a:xfrm>
                <a:off x="2805452" y="463897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1029C0-56F2-1EA4-5B57-A23D550B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52" y="4638976"/>
                <a:ext cx="2805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229DE2-FDE2-5056-071C-9915BDE1E745}"/>
                  </a:ext>
                </a:extLst>
              </p:cNvPr>
              <p:cNvSpPr txBox="1"/>
              <p:nvPr/>
            </p:nvSpPr>
            <p:spPr>
              <a:xfrm>
                <a:off x="18827636" y="4834408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229DE2-FDE2-5056-071C-9915BDE1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7636" y="4834408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079D3FC-0ED2-8189-1379-ABDC86DA92F3}"/>
              </a:ext>
            </a:extLst>
          </p:cNvPr>
          <p:cNvCxnSpPr>
            <a:cxnSpLocks/>
            <a:stCxn id="20" idx="3"/>
            <a:endCxn id="142" idx="0"/>
          </p:cNvCxnSpPr>
          <p:nvPr/>
        </p:nvCxnSpPr>
        <p:spPr>
          <a:xfrm>
            <a:off x="15677391" y="3181490"/>
            <a:ext cx="2205482" cy="1706387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33144A0-59EA-D6AD-CDEC-C1E21E024CB1}"/>
              </a:ext>
            </a:extLst>
          </p:cNvPr>
          <p:cNvSpPr txBox="1"/>
          <p:nvPr/>
        </p:nvSpPr>
        <p:spPr>
          <a:xfrm>
            <a:off x="9757249" y="7364186"/>
            <a:ext cx="123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973622-7D26-9DB6-CD37-7B666546DDBD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 flipV="1">
            <a:off x="18062873" y="5049852"/>
            <a:ext cx="764763" cy="18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C1E5B0D-E5E8-0D95-EB5D-11A1DB06658A}"/>
              </a:ext>
            </a:extLst>
          </p:cNvPr>
          <p:cNvGrpSpPr/>
          <p:nvPr/>
        </p:nvGrpSpPr>
        <p:grpSpPr>
          <a:xfrm>
            <a:off x="17702873" y="4887877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67C8E18D-DB23-4C5D-BF99-8C07AD53670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B88018F-21F9-6A2D-96AB-118C8032503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4C503B-F4EF-F2FF-DEEA-D18B7CA7A987}"/>
                  </a:ext>
                </a:extLst>
              </p:cNvPr>
              <p:cNvSpPr txBox="1"/>
              <p:nvPr/>
            </p:nvSpPr>
            <p:spPr>
              <a:xfrm>
                <a:off x="5542786" y="3016286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eLU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4C503B-F4EF-F2FF-DEEA-D18B7CA7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6" y="3016286"/>
                <a:ext cx="767839" cy="369332"/>
              </a:xfrm>
              <a:prstGeom prst="rect">
                <a:avLst/>
              </a:prstGeom>
              <a:blipFill>
                <a:blip r:embed="rId4"/>
                <a:stretch>
                  <a:fillRect l="-8730" r="-95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6F68B1-A79C-8536-521E-575377D7B9AE}"/>
              </a:ext>
            </a:extLst>
          </p:cNvPr>
          <p:cNvSpPr/>
          <p:nvPr/>
        </p:nvSpPr>
        <p:spPr>
          <a:xfrm>
            <a:off x="7504565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6E6465-2651-A0D9-3178-420BA7DAC66A}"/>
                  </a:ext>
                </a:extLst>
              </p:cNvPr>
              <p:cNvSpPr txBox="1"/>
              <p:nvPr/>
            </p:nvSpPr>
            <p:spPr>
              <a:xfrm>
                <a:off x="7590783" y="3016286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6E6465-2651-A0D9-3178-420BA7DA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83" y="3016286"/>
                <a:ext cx="1067600" cy="369332"/>
              </a:xfrm>
              <a:prstGeom prst="rect">
                <a:avLst/>
              </a:prstGeom>
              <a:blipFill>
                <a:blip r:embed="rId5"/>
                <a:stretch>
                  <a:fillRect l="-6857" r="-74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407B6F-61E8-15A2-1107-766E558A1114}"/>
              </a:ext>
            </a:extLst>
          </p:cNvPr>
          <p:cNvSpPr/>
          <p:nvPr/>
        </p:nvSpPr>
        <p:spPr>
          <a:xfrm>
            <a:off x="9790985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0FEBF7-3E65-D037-34BB-240A152A0289}"/>
                  </a:ext>
                </a:extLst>
              </p:cNvPr>
              <p:cNvSpPr txBox="1"/>
              <p:nvPr/>
            </p:nvSpPr>
            <p:spPr>
              <a:xfrm>
                <a:off x="10040158" y="3016286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eLU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0FEBF7-3E65-D037-34BB-240A152A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158" y="3016286"/>
                <a:ext cx="767839" cy="369332"/>
              </a:xfrm>
              <a:prstGeom prst="rect">
                <a:avLst/>
              </a:prstGeom>
              <a:blipFill>
                <a:blip r:embed="rId6"/>
                <a:stretch>
                  <a:fillRect l="-8730" r="-95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50DCE38-19D7-C636-C294-62A407936C91}"/>
              </a:ext>
            </a:extLst>
          </p:cNvPr>
          <p:cNvSpPr/>
          <p:nvPr/>
        </p:nvSpPr>
        <p:spPr>
          <a:xfrm>
            <a:off x="12061567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C7B37D-98EE-4EE7-4E53-DCD1B31A5C5B}"/>
                  </a:ext>
                </a:extLst>
              </p:cNvPr>
              <p:cNvSpPr txBox="1"/>
              <p:nvPr/>
            </p:nvSpPr>
            <p:spPr>
              <a:xfrm>
                <a:off x="12147785" y="3016286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C7B37D-98EE-4EE7-4E53-DCD1B31A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85" y="3016286"/>
                <a:ext cx="1067600" cy="369332"/>
              </a:xfrm>
              <a:prstGeom prst="rect">
                <a:avLst/>
              </a:prstGeom>
              <a:blipFill>
                <a:blip r:embed="rId7"/>
                <a:stretch>
                  <a:fillRect l="-6857" r="-74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FAC028-5538-E1A8-ACD3-FA70052C36A4}"/>
              </a:ext>
            </a:extLst>
          </p:cNvPr>
          <p:cNvSpPr/>
          <p:nvPr/>
        </p:nvSpPr>
        <p:spPr>
          <a:xfrm>
            <a:off x="14211798" y="2871037"/>
            <a:ext cx="1266186" cy="66546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911AD9-E010-ACF4-60A0-1CC3A512C546}"/>
                  </a:ext>
                </a:extLst>
              </p:cNvPr>
              <p:cNvSpPr txBox="1"/>
              <p:nvPr/>
            </p:nvSpPr>
            <p:spPr>
              <a:xfrm>
                <a:off x="14486760" y="3016286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Pool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911AD9-E010-ACF4-60A0-1CC3A512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760" y="3016286"/>
                <a:ext cx="647613" cy="369332"/>
              </a:xfrm>
              <a:prstGeom prst="rect">
                <a:avLst/>
              </a:prstGeom>
              <a:blipFill>
                <a:blip r:embed="rId8"/>
                <a:stretch>
                  <a:fillRect l="-12150" r="-1121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2B87A13-E74E-2364-F91E-EEEF2BE822AA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8770751" y="3200953"/>
            <a:ext cx="10202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E74CE79-C88B-DA69-BF40-306A52E629B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1057171" y="3200953"/>
            <a:ext cx="100439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18C9C61-FAE0-08D9-CADC-0198A20C3D55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3327753" y="3200953"/>
            <a:ext cx="884045" cy="28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AD7FF34-0229-16C5-6799-78FC0AAA9CB5}"/>
              </a:ext>
            </a:extLst>
          </p:cNvPr>
          <p:cNvSpPr/>
          <p:nvPr/>
        </p:nvSpPr>
        <p:spPr>
          <a:xfrm>
            <a:off x="5072895" y="6136038"/>
            <a:ext cx="10604496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324DA5D-05FA-12E5-2FA3-93917D6523A1}"/>
              </a:ext>
            </a:extLst>
          </p:cNvPr>
          <p:cNvSpPr/>
          <p:nvPr/>
        </p:nvSpPr>
        <p:spPr>
          <a:xfrm>
            <a:off x="7009685" y="6370502"/>
            <a:ext cx="1266186" cy="66546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13AAF5-AD53-2210-F8B0-2173F28C74EF}"/>
                  </a:ext>
                </a:extLst>
              </p:cNvPr>
              <p:cNvSpPr txBox="1"/>
              <p:nvPr/>
            </p:nvSpPr>
            <p:spPr>
              <a:xfrm>
                <a:off x="7373158" y="6518569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Pool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13AAF5-AD53-2210-F8B0-2173F28C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58" y="6518569"/>
                <a:ext cx="647613" cy="369332"/>
              </a:xfrm>
              <a:prstGeom prst="rect">
                <a:avLst/>
              </a:prstGeom>
              <a:blipFill>
                <a:blip r:embed="rId9"/>
                <a:stretch>
                  <a:fillRect l="-12264" r="-12264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15FF4C7-C43D-AF60-B916-104E82CB05FA}"/>
              </a:ext>
            </a:extLst>
          </p:cNvPr>
          <p:cNvSpPr/>
          <p:nvPr/>
        </p:nvSpPr>
        <p:spPr>
          <a:xfrm>
            <a:off x="12061567" y="6370502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3FBC342-687A-1DA7-D437-4D24E258DA9F}"/>
                  </a:ext>
                </a:extLst>
              </p:cNvPr>
              <p:cNvSpPr txBox="1"/>
              <p:nvPr/>
            </p:nvSpPr>
            <p:spPr>
              <a:xfrm>
                <a:off x="12147785" y="6518569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3FBC342-687A-1DA7-D437-4D24E258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85" y="6518569"/>
                <a:ext cx="1067600" cy="369332"/>
              </a:xfrm>
              <a:prstGeom prst="rect">
                <a:avLst/>
              </a:prstGeom>
              <a:blipFill>
                <a:blip r:embed="rId10"/>
                <a:stretch>
                  <a:fillRect l="-6857" r="-742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89E82F-B205-A3B2-9B33-92D3AE666760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8275871" y="6703236"/>
            <a:ext cx="378569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1C780B8-5C0F-C5BE-25EA-936359850968}"/>
              </a:ext>
            </a:extLst>
          </p:cNvPr>
          <p:cNvCxnSpPr>
            <a:cxnSpLocks/>
            <a:stCxn id="42" idx="0"/>
            <a:endCxn id="20" idx="1"/>
          </p:cNvCxnSpPr>
          <p:nvPr/>
        </p:nvCxnSpPr>
        <p:spPr>
          <a:xfrm rot="5400000" flipH="1" flipV="1">
            <a:off x="3280562" y="2846643"/>
            <a:ext cx="1457486" cy="2127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ED9D7E5-5B70-CAD5-C89C-DA4103E36FE3}"/>
              </a:ext>
            </a:extLst>
          </p:cNvPr>
          <p:cNvCxnSpPr>
            <a:cxnSpLocks/>
            <a:stCxn id="42" idx="2"/>
            <a:endCxn id="64" idx="1"/>
          </p:cNvCxnSpPr>
          <p:nvPr/>
        </p:nvCxnSpPr>
        <p:spPr>
          <a:xfrm rot="16200000" flipH="1">
            <a:off x="3202350" y="4813228"/>
            <a:ext cx="1613910" cy="2127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145C8E37-005F-2632-61D7-F5182601C224}"/>
              </a:ext>
            </a:extLst>
          </p:cNvPr>
          <p:cNvCxnSpPr>
            <a:cxnSpLocks/>
            <a:stCxn id="64" idx="3"/>
            <a:endCxn id="142" idx="4"/>
          </p:cNvCxnSpPr>
          <p:nvPr/>
        </p:nvCxnSpPr>
        <p:spPr>
          <a:xfrm flipV="1">
            <a:off x="15677391" y="5247877"/>
            <a:ext cx="2205482" cy="1435896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4B7C1AD-5D5A-7D1F-0335-3C1048269FC4}"/>
              </a:ext>
            </a:extLst>
          </p:cNvPr>
          <p:cNvSpPr txBox="1"/>
          <p:nvPr/>
        </p:nvSpPr>
        <p:spPr>
          <a:xfrm>
            <a:off x="9663698" y="1900612"/>
            <a:ext cx="1422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Path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205</Words>
  <Application>Microsoft Office PowerPoint</Application>
  <PresentationFormat>自定义</PresentationFormat>
  <Paragraphs>165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17</cp:revision>
  <dcterms:created xsi:type="dcterms:W3CDTF">2025-09-06T08:41:28Z</dcterms:created>
  <dcterms:modified xsi:type="dcterms:W3CDTF">2025-09-30T07:39:47Z</dcterms:modified>
</cp:coreProperties>
</file>