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7" Type="http://schemas.openxmlformats.org/officeDocument/2006/relationships/image" Target="../media/image167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15" Type="http://schemas.openxmlformats.org/officeDocument/2006/relationships/image" Target="../media/image183.png"/><Relationship Id="rId10" Type="http://schemas.openxmlformats.org/officeDocument/2006/relationships/image" Target="../media/image170.png"/><Relationship Id="rId19" Type="http://schemas.openxmlformats.org/officeDocument/2006/relationships/image" Target="../media/image187.png"/><Relationship Id="rId9" Type="http://schemas.openxmlformats.org/officeDocument/2006/relationships/image" Target="../media/image169.png"/><Relationship Id="rId14" Type="http://schemas.openxmlformats.org/officeDocument/2006/relationships/image" Target="../media/image1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89.png"/><Relationship Id="rId18" Type="http://schemas.openxmlformats.org/officeDocument/2006/relationships/image" Target="../media/image193.png"/><Relationship Id="rId7" Type="http://schemas.openxmlformats.org/officeDocument/2006/relationships/image" Target="../media/image167.png"/><Relationship Id="rId12" Type="http://schemas.openxmlformats.org/officeDocument/2006/relationships/image" Target="../media/image188.png"/><Relationship Id="rId17" Type="http://schemas.openxmlformats.org/officeDocument/2006/relationships/image" Target="../media/image185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15" Type="http://schemas.openxmlformats.org/officeDocument/2006/relationships/image" Target="../media/image191.png"/><Relationship Id="rId10" Type="http://schemas.openxmlformats.org/officeDocument/2006/relationships/image" Target="../media/image170.png"/><Relationship Id="rId19" Type="http://schemas.openxmlformats.org/officeDocument/2006/relationships/image" Target="../media/image187.png"/><Relationship Id="rId9" Type="http://schemas.openxmlformats.org/officeDocument/2006/relationships/image" Target="../media/image169.png"/><Relationship Id="rId1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l="-15278" r="-27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blipFill>
                <a:blip r:embed="rId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849408" y="1305120"/>
            <a:ext cx="1016672" cy="148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355270" y="1305119"/>
            <a:ext cx="14437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blipFill>
                <a:blip r:embed="rId5"/>
                <a:stretch>
                  <a:fillRect l="-43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 l="-16923" r="-4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blipFill>
                <a:blip r:embed="rId7"/>
                <a:stretch>
                  <a:fillRect l="-15278" r="-8333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 l="-15068" r="-274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blipFill>
                <a:blip r:embed="rId9"/>
                <a:stretch>
                  <a:fillRect l="-3953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blipFill>
                <a:blip r:embed="rId10"/>
                <a:stretch>
                  <a:fillRect l="-392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blipFill>
                <a:blip r:embed="rId11"/>
                <a:stretch>
                  <a:fillRect l="-15493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411211" y="2555384"/>
            <a:ext cx="438197" cy="46620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400681" y="3984593"/>
            <a:ext cx="668756" cy="500690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111809" y="179569"/>
            <a:ext cx="753201" cy="52731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157041" y="1956702"/>
            <a:ext cx="756789" cy="52374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339048"/>
            <a:ext cx="629803" cy="55655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866081" y="3965051"/>
            <a:ext cx="493676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866080" y="1064025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799032" y="1064024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511533" y="1934930"/>
            <a:ext cx="650391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511533" y="179569"/>
            <a:ext cx="65039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849408" y="2788486"/>
            <a:ext cx="1016673" cy="1426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359757" y="4215396"/>
            <a:ext cx="952933" cy="1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288222" y="443229"/>
            <a:ext cx="1223311" cy="86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288222" y="1305119"/>
            <a:ext cx="1223311" cy="89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161924" y="2196805"/>
            <a:ext cx="924552" cy="1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161923" y="433868"/>
            <a:ext cx="832626" cy="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039179" y="179569"/>
            <a:ext cx="72795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073195" y="1956700"/>
            <a:ext cx="653489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173767" y="3984591"/>
            <a:ext cx="595429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312690" y="3940551"/>
            <a:ext cx="1566865" cy="589466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6994549" y="116111"/>
            <a:ext cx="1822890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086476" y="1894049"/>
            <a:ext cx="1730963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8817439" y="433868"/>
            <a:ext cx="2273044" cy="218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4879555" y="2617325"/>
            <a:ext cx="6210928" cy="161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8817439" y="2211806"/>
            <a:ext cx="2273044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5084440"/>
            <a:ext cx="433568" cy="4594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5084440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5084439"/>
            <a:ext cx="433568" cy="45941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508444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8AF14F-991C-F999-AC36-4864AE2FB35A}"/>
              </a:ext>
            </a:extLst>
          </p:cNvPr>
          <p:cNvSpPr/>
          <p:nvPr/>
        </p:nvSpPr>
        <p:spPr>
          <a:xfrm>
            <a:off x="1914488" y="4215124"/>
            <a:ext cx="2317824" cy="400111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76A10AF-2E30-A145-9C6A-41A4ED84E6F5}"/>
              </a:ext>
            </a:extLst>
          </p:cNvPr>
          <p:cNvSpPr/>
          <p:nvPr/>
        </p:nvSpPr>
        <p:spPr>
          <a:xfrm>
            <a:off x="1914487" y="5335546"/>
            <a:ext cx="2317825" cy="44235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/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6C1C84-D7F4-9CF4-D74D-30BC7152CA0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3073400" y="5777901"/>
            <a:ext cx="2231" cy="7061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/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41F4E0F-ED02-7458-4D31-B1C6838B45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3218" y="3680488"/>
            <a:ext cx="933" cy="1836086"/>
          </a:xfrm>
          <a:prstGeom prst="curvedConnector3">
            <a:avLst>
              <a:gd name="adj1" fmla="val -35913719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D2F63F-0D93-4BA1-3E5C-FD1D4E46387D}"/>
              </a:ext>
            </a:extLst>
          </p:cNvPr>
          <p:cNvGrpSpPr/>
          <p:nvPr/>
        </p:nvGrpSpPr>
        <p:grpSpPr>
          <a:xfrm>
            <a:off x="2959851" y="3593073"/>
            <a:ext cx="230191" cy="256775"/>
            <a:chOff x="5281075" y="4315800"/>
            <a:chExt cx="360000" cy="363969"/>
          </a:xfrm>
        </p:grpSpPr>
        <p:sp>
          <p:nvSpPr>
            <p:cNvPr id="45" name="加号 44">
              <a:extLst>
                <a:ext uri="{FF2B5EF4-FFF2-40B4-BE49-F238E27FC236}">
                  <a16:creationId xmlns:a16="http://schemas.microsoft.com/office/drawing/2014/main" id="{D7C4B634-EBF7-711A-D0C5-C6AC2C8CFC23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BBBF5E7-7074-2901-7A42-B4815459B5F7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0157A2-E70F-854B-63ED-3CFC1C5FC770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V="1">
            <a:off x="3073400" y="3847048"/>
            <a:ext cx="1547" cy="3680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77A427-D026-B0FE-56FE-5C935BC9DDA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3073400" y="4615235"/>
            <a:ext cx="0" cy="7203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89E1E3-CD9A-AF41-01E7-560BAC7CDF91}"/>
              </a:ext>
            </a:extLst>
          </p:cNvPr>
          <p:cNvSpPr/>
          <p:nvPr/>
        </p:nvSpPr>
        <p:spPr>
          <a:xfrm>
            <a:off x="3009577" y="6042406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88B9C8-A68D-1A28-0FA2-D07A8955D08A}"/>
              </a:ext>
            </a:extLst>
          </p:cNvPr>
          <p:cNvCxnSpPr>
            <a:cxnSpLocks/>
            <a:stCxn id="49" idx="6"/>
            <a:endCxn id="46" idx="6"/>
          </p:cNvCxnSpPr>
          <p:nvPr/>
        </p:nvCxnSpPr>
        <p:spPr>
          <a:xfrm flipV="1">
            <a:off x="3169022" y="3720061"/>
            <a:ext cx="21020" cy="2402068"/>
          </a:xfrm>
          <a:prstGeom prst="bentConnector3">
            <a:avLst>
              <a:gd name="adj1" fmla="val 83127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715FA5-5941-79FA-2320-82C6750CB997}"/>
              </a:ext>
            </a:extLst>
          </p:cNvPr>
          <p:cNvCxnSpPr>
            <a:cxnSpLocks/>
          </p:cNvCxnSpPr>
          <p:nvPr/>
        </p:nvCxnSpPr>
        <p:spPr>
          <a:xfrm flipV="1">
            <a:off x="3052486" y="371395"/>
            <a:ext cx="0" cy="369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/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9F34C4A-C54E-557A-5379-0278E6C592D8}"/>
              </a:ext>
            </a:extLst>
          </p:cNvPr>
          <p:cNvSpPr/>
          <p:nvPr/>
        </p:nvSpPr>
        <p:spPr>
          <a:xfrm>
            <a:off x="1904963" y="1380899"/>
            <a:ext cx="2317824" cy="44235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0F488E6F-E993-A2C4-91C2-0FEEFA02A38F}"/>
              </a:ext>
            </a:extLst>
          </p:cNvPr>
          <p:cNvSpPr/>
          <p:nvPr/>
        </p:nvSpPr>
        <p:spPr>
          <a:xfrm>
            <a:off x="1904962" y="2513089"/>
            <a:ext cx="2317825" cy="44235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/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5F3DAD7-A3FE-2650-4687-3FC0A6D022B8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flipH="1" flipV="1">
            <a:off x="3063875" y="2955442"/>
            <a:ext cx="11072" cy="6376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B896C2-0F80-69F5-80C5-5E25612A7BDF}"/>
              </a:ext>
            </a:extLst>
          </p:cNvPr>
          <p:cNvGrpSpPr/>
          <p:nvPr/>
        </p:nvGrpSpPr>
        <p:grpSpPr>
          <a:xfrm>
            <a:off x="2950349" y="740468"/>
            <a:ext cx="212834" cy="268820"/>
            <a:chOff x="5281075" y="4315800"/>
            <a:chExt cx="360000" cy="363969"/>
          </a:xfrm>
        </p:grpSpPr>
        <p:sp>
          <p:nvSpPr>
            <p:cNvPr id="101" name="加号 100">
              <a:extLst>
                <a:ext uri="{FF2B5EF4-FFF2-40B4-BE49-F238E27FC236}">
                  <a16:creationId xmlns:a16="http://schemas.microsoft.com/office/drawing/2014/main" id="{78BDE8FD-4313-7B2F-CCDB-774FEF018299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135EDF-2C1F-2804-63F7-63E7FF798E8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B4D0887-BC26-C840-0F06-F2C1417319DD}"/>
              </a:ext>
            </a:extLst>
          </p:cNvPr>
          <p:cNvCxnSpPr>
            <a:cxnSpLocks/>
            <a:stCxn id="94" idx="0"/>
            <a:endCxn id="102" idx="4"/>
          </p:cNvCxnSpPr>
          <p:nvPr/>
        </p:nvCxnSpPr>
        <p:spPr>
          <a:xfrm flipH="1" flipV="1">
            <a:off x="3056766" y="1006357"/>
            <a:ext cx="7109" cy="3745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D451F0D-81A2-174A-DB8C-FC71FBD78247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063875" y="1823253"/>
            <a:ext cx="0" cy="6898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45583C89-D0C2-F46B-88A9-FEBF4F9ACAD1}"/>
              </a:ext>
            </a:extLst>
          </p:cNvPr>
          <p:cNvSpPr/>
          <p:nvPr/>
        </p:nvSpPr>
        <p:spPr>
          <a:xfrm>
            <a:off x="2994411" y="3262980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EE5A9F2-C333-D6EE-1A09-E9364889863F}"/>
              </a:ext>
            </a:extLst>
          </p:cNvPr>
          <p:cNvCxnSpPr>
            <a:cxnSpLocks/>
            <a:stCxn id="105" idx="6"/>
            <a:endCxn id="102" idx="6"/>
          </p:cNvCxnSpPr>
          <p:nvPr/>
        </p:nvCxnSpPr>
        <p:spPr>
          <a:xfrm flipV="1">
            <a:off x="3153856" y="873413"/>
            <a:ext cx="9327" cy="2469290"/>
          </a:xfrm>
          <a:prstGeom prst="bentConnector3">
            <a:avLst>
              <a:gd name="adj1" fmla="val 18834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/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/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/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𝐧𝐩𝐮𝐭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𝐭𝐞𝐧𝐬𝐨𝐫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512∗512∗128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blipFill>
                <a:blip r:embed="rId8"/>
                <a:stretch>
                  <a:fillRect l="-465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/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blipFill>
                <a:blip r:embed="rId9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/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blipFill>
                <a:blip r:embed="rId10"/>
                <a:stretch>
                  <a:fillRect l="-3670" r="-367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/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blipFill>
                <a:blip r:embed="rId11"/>
                <a:stretch>
                  <a:fillRect l="-508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/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:512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blipFill>
                <a:blip r:embed="rId12"/>
                <a:stretch>
                  <a:fillRect l="-1064" r="-14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/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128∗512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blipFill>
                <a:blip r:embed="rId13"/>
                <a:stretch>
                  <a:fillRect l="-3200" t="-2174" r="-8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/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512∗128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blipFill>
                <a:blip r:embed="rId14"/>
                <a:stretch>
                  <a:fillRect l="-3175" t="-2174" r="-7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/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blipFill>
                <a:blip r:embed="rId15"/>
                <a:stretch>
                  <a:fillRect r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0519572C-46F2-2439-21BD-EEE4EB64438F}"/>
              </a:ext>
            </a:extLst>
          </p:cNvPr>
          <p:cNvSpPr/>
          <p:nvPr/>
        </p:nvSpPr>
        <p:spPr>
          <a:xfrm>
            <a:off x="7292780" y="3917412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/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𝐅𝐅𝐍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左大括号 137">
            <a:extLst>
              <a:ext uri="{FF2B5EF4-FFF2-40B4-BE49-F238E27FC236}">
                <a16:creationId xmlns:a16="http://schemas.microsoft.com/office/drawing/2014/main" id="{89F1E8ED-2040-12EC-1982-D93AA54BC034}"/>
              </a:ext>
            </a:extLst>
          </p:cNvPr>
          <p:cNvSpPr/>
          <p:nvPr/>
        </p:nvSpPr>
        <p:spPr>
          <a:xfrm>
            <a:off x="6632626" y="1063181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/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blipFill>
                <a:blip r:embed="rId17"/>
                <a:stretch>
                  <a:fillRect l="-30769" r="-2820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/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blipFill>
                <a:blip r:embed="rId18"/>
                <a:stretch>
                  <a:fillRect l="-20000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/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blipFill>
                <a:blip r:embed="rId19"/>
                <a:stretch>
                  <a:fillRect l="-22857" r="-257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/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blipFill>
                <a:blip r:embed="rId20"/>
                <a:stretch>
                  <a:fillRect l="-23684" r="-2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/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/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blipFill>
                <a:blip r:embed="rId22"/>
                <a:stretch>
                  <a:fillRect l="-22500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E9C8EC-1FD3-C73C-833C-8ADF769FB375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498FCE-A3A1-B7CA-95DA-FA6A00A1EE16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4C7ADC-CEF1-040F-5131-B284F1CDF5E3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56618B-5808-7771-53C1-DDEA4DDAD514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EB0E7-D50F-5ADA-15D8-CAD73E5E9941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1B6DD4-9A0A-B772-21A4-D0E1026138F0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2727909-92A4-E990-AA42-6200676496EB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863196-6007-08D5-E5B8-BC3B7F2A90F8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6BE4FB8-FE08-A6F0-7E37-B07CEFB9AFFD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D1F6FC-0793-BC1F-79DB-240C0D86FC71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E70D476-EE1D-4C31-1945-112934A7C0B0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DAE69F-9A41-35E1-8FD8-DB228DE0FB5A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ED4B5B-61D2-7D6D-B08B-3F5FE6EABC5C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C5419F-912C-2B70-230A-B9C9B5401842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ABF9D0-042E-148F-6F62-647ABAE2B241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1586C82-F8EE-0A8F-43E3-00BAC3FC60D5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D9B388-A242-CD1F-6CFC-2E191850B0C5}"/>
              </a:ext>
            </a:extLst>
          </p:cNvPr>
          <p:cNvCxnSpPr>
            <a:cxnSpLocks/>
          </p:cNvCxnSpPr>
          <p:nvPr/>
        </p:nvCxnSpPr>
        <p:spPr>
          <a:xfrm>
            <a:off x="525516" y="1455683"/>
            <a:ext cx="10195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504FB2-1E97-A2E4-914C-6B382C93D11F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504FB2-1E97-A2E4-914C-6B382C93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C70D0F-ECBF-EE10-905D-96CAE08642E1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C70D0F-ECBF-EE10-905D-96CAE086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5D92EC-D078-DFC2-5713-62355E8CCDCA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5D92EC-D078-DFC2-5713-62355E8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E0277D-0A3C-7BC9-5409-387DC2A1A17B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E0277D-0A3C-7BC9-5409-387DC2A1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791D3-ED04-9B7F-8F22-9DEEBFDFCFB7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791D3-ED04-9B7F-8F22-9DEEBFDF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667D6F4-C106-EE7D-8FAF-5386F9743ECB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667D6F4-C106-EE7D-8FAF-5386F9743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AE1465-0883-7D15-5E36-55D6BF658F24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AE1465-0883-7D15-5E36-55D6BF65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3656A7-08B8-1E9E-D2A2-13B15789FE6D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3656A7-08B8-1E9E-D2A2-13B15789F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FC895B-A80F-3C40-7758-14DEA588D41E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FC895B-A80F-3C40-7758-14DEA58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7CCE97-B802-641C-6E0B-C497F4A373A9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7CCE97-B802-641C-6E0B-C497F4A3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C4CE2C-B462-CB97-DF20-26EDCC44482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C4CE2C-B462-CB97-DF20-26EDCC44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5E825D-D438-CE2B-78E5-E6BAEC2F1A2A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5E825D-D438-CE2B-78E5-E6BAEC2F1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D0B2E8-FC24-2419-622C-3541B671208B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D0B2E8-FC24-2419-622C-3541B671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FF9AF1-3080-E547-C262-20BC79E43FCA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FF9AF1-3080-E547-C262-20BC79E4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7CB8CE-E2BF-7BB1-BA41-C8D5C58D0C99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7CB8CE-E2BF-7BB1-BA41-C8D5C58D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F0C419-8561-539B-88F8-370664A07848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F0C419-8561-539B-88F8-370664A0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B43301B-0D93-91F6-E7CA-728235284C1E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8C24989-FD59-C959-C163-B14F8B49AC52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4AB087B-A890-36BD-EDBA-D6712A0B3C0B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F4DF157-BBF4-698F-0F0F-46C25EDB1815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F4B2FB1-19A9-38B3-D29E-0EAA8DC85A96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89F296F-4676-A15C-494D-C97A643C8959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6297E27-514A-AEA0-144E-7094BCDCACDA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9D58DC0-F961-FE40-39B2-20C26A4C4608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0652F94-223F-BF11-5A08-664E27556147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DB17B91-F98C-482E-24F5-393514EF48DF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29892E6-9E68-F61A-BCE5-A1BC7A619A20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DEFAB58-09C0-ACA2-C7D3-8A9FBA0E955B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B61F39-8199-DC9D-22FE-5DFB222E2F8C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49577B0-A936-CD0C-E67E-276EF21E0F7B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23408C-3181-9D9F-0348-7132056128B1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847229A-EC0A-BEFC-10AC-B2BC05066C06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9027D15-90C1-4628-3BC3-B725E49F8A9F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5806D5C-548E-DC2B-469E-8A6C1723954D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D11066D-55E9-A1A9-7D03-A458D9D398E2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D46DBD4-6EB7-1546-3140-6912116FDA1D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B153076-A6AD-0BD0-FF93-01BDD0E76B7E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A39ADAF-51CF-EC7F-6285-B11755BA5A49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7BFBF82-8AEB-646F-3CB9-5B33AE9FA5E9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B4E9781-4A2B-EB58-A729-A03B766ACCA4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71BFC79-6314-C194-F24C-40F5F4ED2355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BF17A32-1179-193D-B58D-F5831AB12DDE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DE39B065-2295-8C79-0E14-AC247133564A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10114B2-224F-ED05-127D-836F1AACD3E0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B98801B-ECF6-BBA3-6A11-BD1800D436F4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7796C66-0468-3CF0-39F8-0053995F4A3D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ADFF75E-7410-8013-2FBD-C9E0E5D133CF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5FF56EA-517E-4463-DA0B-F442B3F0C764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55EE1BD0-E01F-A670-7892-EAB7763E3CB0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0C3DC59-02EE-AC3A-1426-AA24B32CAD50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EB3720C-668F-C224-8222-B7EBEB23645D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9ECF12-BE95-E74B-D9BF-D9CFB5725B1F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B5EDB99-F22C-C0FA-F392-B22CA86ACF4C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71B1C74-1F3A-FEE6-EADB-E25215C46F5A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E81AE0B-823B-AEBC-E6A7-F90A2D9ACD01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8CE5D86-B0B6-4BB9-8F2B-1BDA596C0B29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59C4A17-998D-A5A8-B27C-31C2A950BD97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A1F5091-C2B7-165C-722F-C2DAD09C47DF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68FA33-FACF-624A-1792-7223ABE39108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5D98627-6FE2-4669-1600-E2C625A6612D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A6983F-4515-BD37-E3B7-EA0D3ECD4B15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559958D-02BD-D0F2-FB49-05AB1786D12C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D9EFDA1-DB23-CB15-2A51-B18FD72B61B4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113E6B3D-FB1D-F0D6-2565-DA7979A9131A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9CBBCE7-B871-1B58-BC43-6AD322809605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7DA9C36-6D70-F614-3876-041FB6545B50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0C84F4F-9A14-88A3-3019-E9B4B73CAB1A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4814ABA-AC0E-9389-2354-D485F2C9479C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FE4D7CF-F70D-F60B-4017-A030BECCE3BB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20E805D-2BD9-7887-67EB-08748C097FF7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4211B9F-B785-F5C5-5AD3-6046ABCDFE60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1164D74-9541-31AB-98EB-A66294E71C38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5FDB312-14FF-AFE5-73AA-0DF9156C8BFC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D6DB75E-8ECD-39A8-AFBE-6814B4E6D67A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6B07521-E478-32A1-EFC8-389791C334CC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6ABA27E-0FFB-28AB-6283-8D153DED490D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F08B658-B1CB-CAE4-58A8-059B51E69C7D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539EDD5-4A6E-5A8B-824A-14D70827930A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7DA53048-B361-5E67-AE60-480A737E6397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8DD8262-2D3E-F76C-ECE8-351DD8A528E1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A4EC85E-8859-5BA3-6D1A-32C6361673A7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8C2FA1A-310E-166C-5346-E0A1BC9813CE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AE9A0F6-FEB7-0497-CE5F-8C753933103A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DA4F1BF-479E-672A-890D-C14F8BED95A4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177B5C0-E350-758E-2575-AD773FD3C01B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3A20FFC-404C-1632-7E48-8F1CE5630FCB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384B71-7B6B-A1F1-1C73-7B762BCA168D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78B211D-660F-095D-076A-97D3133DC441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A63DBC3-CCBA-D81C-1EF7-8522E55C92B5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1DC0DC8-85C1-B483-20FD-3FCED22BBFDA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7A12FDD-967A-2B00-A46D-62F98CA94B0E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2DA34ED9-1C03-D056-1884-7E7D7B703835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854AD5D-AB0F-9717-209F-B508E45B2DC2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103087A-C206-9737-9AC4-530F73DD58BE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06B0AD6C-1968-BF32-540B-48EDD317B6EC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1684CC59-CE58-23D6-13B8-AFDEDE2FB1B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06930D5-72F9-38FE-5CBF-2C0A08FDEE50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D76A5B6-1C88-B785-92FF-BF8D25B5D801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96E4C8D9-6AC6-458F-D24A-285DDE2680A6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DDBB9A1E-0D84-BC35-D97E-EF2F63ACDE2D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856840C0-1C4E-CC18-0FC1-0DEAFB5B3BF5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7E955B09-427C-C6A5-BC21-35C7A38B3FBB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A7FEA863-14C2-38EE-2121-AE62D65CDFC5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FBA155E-7143-B501-EFA1-1B61479FB1EB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E38FE46-3ABE-BE6D-23AC-892438EB3A41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2BC586C-A223-A681-4F71-3A6875BC8B19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EE8E536-973E-FF88-1F98-5AB64817F3A9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83192B1-D628-8A49-6A62-85EB0C7EAEE8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784FCAA7-151E-E2E1-9DFC-AFEEB10D09FD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3FC114A9-DA76-C4C6-9DCD-FA1D44998484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B80E66A8-533E-7D62-3EA0-EF90F44A53B1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90D662-C4AA-0B31-BD6E-2E0EB25C342A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AC9C6A8-86DB-112B-6849-31C85969FD7A}"/>
                  </a:ext>
                </a:extLst>
              </p:cNvPr>
              <p:cNvSpPr txBox="1"/>
              <p:nvPr/>
            </p:nvSpPr>
            <p:spPr>
              <a:xfrm>
                <a:off x="10836165" y="2733075"/>
                <a:ext cx="10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𝐏𝐚𝐫𝐚𝐦𝐞𝐭𝐞𝐫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AC9C6A8-86DB-112B-6849-31C85969F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165" y="2733075"/>
                <a:ext cx="1093248" cy="246221"/>
              </a:xfrm>
              <a:prstGeom prst="rect">
                <a:avLst/>
              </a:prstGeom>
              <a:blipFill>
                <a:blip r:embed="rId18"/>
                <a:stretch>
                  <a:fillRect l="-3911" r="-279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D22D80-846B-8F50-8487-FF0677B5373B}"/>
                  </a:ext>
                </a:extLst>
              </p:cNvPr>
              <p:cNvSpPr txBox="1"/>
              <p:nvPr/>
            </p:nvSpPr>
            <p:spPr>
              <a:xfrm>
                <a:off x="10936013" y="3340046"/>
                <a:ext cx="9121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𝐆𝐫𝐚𝐝𝐢𝐞𝐧𝐭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D22D80-846B-8F50-8487-FF0677B5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13" y="3340046"/>
                <a:ext cx="912109" cy="246221"/>
              </a:xfrm>
              <a:prstGeom prst="rect">
                <a:avLst/>
              </a:prstGeom>
              <a:blipFill>
                <a:blip r:embed="rId19"/>
                <a:stretch>
                  <a:fillRect l="-5333" r="-4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0C205DBF-24F0-62F8-0532-BA6E3D03EB66}"/>
                  </a:ext>
                </a:extLst>
              </p:cNvPr>
              <p:cNvSpPr txBox="1"/>
              <p:nvPr/>
            </p:nvSpPr>
            <p:spPr>
              <a:xfrm>
                <a:off x="10967545" y="4680115"/>
                <a:ext cx="10708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𝐎𝐩𝐭𝐢𝐦𝐢𝐳𝐞𝐫</m:t>
                      </m:r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𝐬𝐭𝐚𝐭𝐞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0C205DBF-24F0-62F8-0532-BA6E3D03E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545" y="4680115"/>
                <a:ext cx="1070806" cy="492443"/>
              </a:xfrm>
              <a:prstGeom prst="rect">
                <a:avLst/>
              </a:prstGeom>
              <a:blipFill>
                <a:blip r:embed="rId20"/>
                <a:stretch>
                  <a:fillRect l="-6250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右大括号 140">
            <a:extLst>
              <a:ext uri="{FF2B5EF4-FFF2-40B4-BE49-F238E27FC236}">
                <a16:creationId xmlns:a16="http://schemas.microsoft.com/office/drawing/2014/main" id="{BF7ACB62-5C89-8924-220E-41D47E6A276F}"/>
              </a:ext>
            </a:extLst>
          </p:cNvPr>
          <p:cNvSpPr/>
          <p:nvPr/>
        </p:nvSpPr>
        <p:spPr>
          <a:xfrm>
            <a:off x="10602309" y="3904590"/>
            <a:ext cx="373117" cy="2165135"/>
          </a:xfrm>
          <a:prstGeom prst="rightBrace">
            <a:avLst>
              <a:gd name="adj1" fmla="val 8971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860290D-1992-506F-4095-0D0125E11E1D}"/>
              </a:ext>
            </a:extLst>
          </p:cNvPr>
          <p:cNvSpPr/>
          <p:nvPr/>
        </p:nvSpPr>
        <p:spPr>
          <a:xfrm>
            <a:off x="99322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3CFFAC3-7B31-AD5A-112F-6D61E815DA88}"/>
                  </a:ext>
                </a:extLst>
              </p:cNvPr>
              <p:cNvSpPr txBox="1"/>
              <p:nvPr/>
            </p:nvSpPr>
            <p:spPr>
              <a:xfrm>
                <a:off x="397208" y="4246176"/>
                <a:ext cx="5193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3CFFAC3-7B31-AD5A-112F-6D61E815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8" y="4246176"/>
                <a:ext cx="519373" cy="246221"/>
              </a:xfrm>
              <a:prstGeom prst="rect">
                <a:avLst/>
              </a:prstGeom>
              <a:blipFill>
                <a:blip r:embed="rId21"/>
                <a:stretch>
                  <a:fillRect l="-7059" r="-705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2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C492-5C24-41B4-966D-D4CFB366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47F264-AAC4-1F8C-6291-1AF959D77B90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30EA9-5833-FAB9-A2DA-6BD4BD20CD12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3782FD-6721-0348-077E-949E31405293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8C6947E-D751-A787-7F7A-CCFDE860314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17E702-DA1D-AA9E-2F21-1A7877899BFA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9D156D-AEE7-1529-F688-1F58F2478D21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6AF1DB-CAD9-5438-B130-9374D6284CA8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CD04B8-4465-6429-7B0F-A13794D76A7B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07EFF2-1C21-52A5-D86F-7B4074531A30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E39AD-E112-748E-4825-05825AA9A9FD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23F9293-0570-3E50-B33D-F1C2BFB57924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834A9D-FA0A-8130-236F-8EBA12892ADB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09BA57-E1A7-64B3-44B6-BD82E5ECD65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9D85E88-E347-76E0-3325-6FA627A721AD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1E3496-3FC1-EB4E-1C85-CCFA797F1E1D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43B85C-E541-9ECE-65E1-6918F9AC2B69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DF51F1-6728-C2A3-65F2-3DD8056E1AD0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F7DF674-002F-3179-C2A2-254E64563A43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DF7521-896D-9AA6-4249-D04A39325D1C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2A17604-66ED-A0DA-5EC2-05896C60197A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C9A8B40-8E9B-EB09-283E-37A420FE21B7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BF44A06-8F6E-78BF-52BB-EC4350B239AD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0F8970-F920-6CD3-128A-F8BF140424FE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FADE1BA-8E87-2A20-863B-65DCD3F88154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53DB4BA-7B25-788E-1377-04FDE59648A1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AC4C70-F164-C324-D992-CE17AB7E8FE4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237E84D-0BCB-31B6-E6F4-7EA92538C1F6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EF88AFA-DF68-1354-5C9D-B2CC07DC9678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810268B-FFE5-A8F8-EC05-CB462B5716C5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D763157-D7B9-B0A1-391E-F3E1D5CBA442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AB32D28-1A2E-C823-3610-1F19F637FAE0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401B616-F8FA-0EE6-56B9-7BCA972CCC43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5DE6DA0-AC0B-1C71-4458-0AE6A2E48293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46AA07D-B0CB-6C98-17DC-85FB747A8F1D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0EBA62F-DD9B-3E04-6D2C-733949556C99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542E121-4969-7A69-D589-7CD15D322FDD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013E80-0381-4943-DB65-E0E963CF46C5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3C4D1D0-66F5-B062-A021-4FAF41DA713F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3779E84-3936-D11C-6469-5766443B7B6B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4DC5E65-BDF3-EBDC-DD93-D9F5C2BA32C8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EB527EA-4802-F7C5-FF61-F58D6B4225C2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BB55B17-A767-A1CB-698D-4B4ABE21DD57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92FF000-5D22-1740-8C99-0691BB818F77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857DE64-77A5-C020-72B9-1A66BEA07D7D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0B0A9D2-4AF4-C006-33F0-873136502E03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9EC008D-B0F3-B300-9D7E-2DCF55DBFD40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E3275EB-E570-F30C-BF3F-E3E70F717404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5E9DF86-8976-BE2B-97BB-6FA3EF7B47E6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075FF95-AC4A-59AD-1261-3DF629EDB12B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56C029E-578A-F880-5BB5-B18D3330D4B0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556882B-0295-029D-59A8-7D7E2D92790F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9C816D3-BC59-C1F4-B132-CCABD30788A8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673899E-FEA1-A7E1-9D0F-C576B3939343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2E840FF-81DD-4EB1-3497-772540028CC6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D5F3868-CD18-BA58-7B7A-73600A2F92B1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8B08982-5247-32CB-5584-441BEA36F3EF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2441BDB-465D-DE99-8ABF-B9A56BAE054A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95534DD-2F4E-FBE7-AB85-EB3D2493FBF4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3A65CC1-3906-1E7B-7DDC-2C2198034A1A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99FAEFC-075A-0E46-9D6D-08D5E1A361CB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26AC458-CD5A-15DF-5D07-1A89F2DC0BC8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5355C9-E94B-D417-4362-7D95D8673278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2E3BCE9-809A-816B-2325-6E3A960596E3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FA32F9C-25DB-7A83-9821-681F88ECC2E8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2694E99-E298-9452-45F3-6EDE874C1ADD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51D535C-9855-F66B-664B-613293085AA0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1FBEE0-EF47-4706-BCBA-FC97BE48B218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7F96CB-8E80-1B62-9A23-6025B8F593D6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33FDF84-0E6B-7ECA-B3F7-26DB825F8472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BA3C53C-DB5D-EED2-ABB5-B5B9560C9C87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4EBFC29-6C4C-5C17-11B6-FDEE4325D544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720A40F-630A-0965-4A4F-8972506B3F41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105660B-7DCA-0740-08B0-454DF7B96356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65B83ED-8BDF-AF04-F3B7-CF5BCEC566C0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32D8535-90E3-51B9-B493-E0711ECCC8AC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6DA26359-AC90-138F-707D-C3679D2B5149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8D90C1F-2B9E-F39A-9207-8F7786EE8815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BFE9517-3BD9-9684-E903-93E8E31ADB62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3D81DFC-DC28-D638-0AFD-AE132415D143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3D3AB00-BC19-B9FF-34B0-FC109D8168FC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06FE4D-DE14-71A1-CD73-507D8092272C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982CB2-905A-39F1-8310-A3570D6AD108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D604093A-732A-26D9-7BB3-02A0E346BC03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4EDB632-892A-F2A0-F351-C06F439D6681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391CA91-2F06-DD2D-2A2D-C2F0322B1CC2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FB3D918-906B-311B-A715-648D85618CC4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A7A37EB-2F76-47A7-73F8-E48837378CA7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18526D3-456E-BBFA-2C40-29053DE5D40F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E58DD47-C591-4336-8572-C37FEF964D0E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8D816F9-A06E-8511-1E96-99F4B6A7EC21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E97BAE9D-8298-D650-D423-8F51F16106D4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961C0B6C-7C0A-F9E6-F3CA-0C6EC332E0B7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C5482BF-AF19-CEAE-E46D-D120AE5FBE26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F1DA992-C3C5-1D84-99F7-80C8215DB403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DED763BC-08AA-9C2C-4462-6E509E8262F1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2A148EE-D592-8D4B-ED7C-739043A7CDE5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98A4072-289B-5D6A-C10F-6B4B20722F7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901E103D-A826-3000-782E-A7B7B3C2587A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B2D4D1F-A1FD-DA33-CBC6-27A7D29ACDC9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4417444-0B20-9954-0144-FB043526F63F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DF3166F4-87F6-3ACA-2A60-38F443AF1D4F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00A3B11B-9AD1-0B98-F231-D312E2985CA1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B0ACB422-8C3B-EF64-EA44-21AE7BF02AF3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F4CA7B81-52AE-BD28-E4D9-FE742F8DB1C4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D7028D3-322F-866D-7F9F-A2604DCC5347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BADF44C0-5A69-B156-C9BC-B1ABC832FF81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385B4CCC-E7C5-E52F-77F6-B20593B75675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EAA642A-2BAE-BDC6-7868-ECFF5041DC70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F395BAC9-757C-27BC-FFEB-DB4998BF4A2F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05584A6-A35F-055B-4D82-5BFE60ACAF2B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B587B27C-F54D-41C1-00CB-B28E84718DBC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3127FEDC-EE16-309E-DEFF-86DAB6369EC7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A61D0D1-29B7-A995-CC1F-FCB6233FE863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640787-848A-4E86-DA81-7665735F9BD5}"/>
              </a:ext>
            </a:extLst>
          </p:cNvPr>
          <p:cNvSpPr/>
          <p:nvPr/>
        </p:nvSpPr>
        <p:spPr>
          <a:xfrm>
            <a:off x="99322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08DCB8-CF1F-B8A3-DE27-DD930892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41890"/>
            <a:ext cx="4669676" cy="2559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B6707F-9E31-D881-FC2E-6B14650B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08" y="141889"/>
            <a:ext cx="4669678" cy="2559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BE646F-8D9D-C17A-4262-B9F27B2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4156840"/>
            <a:ext cx="4669678" cy="2559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01D8C4-8506-D3D0-17AA-37DE951B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06" y="4156838"/>
            <a:ext cx="4669679" cy="255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648B68-055F-19D9-BF7F-BFAF29EF96E0}"/>
                  </a:ext>
                </a:extLst>
              </p:cNvPr>
              <p:cNvSpPr txBox="1"/>
              <p:nvPr/>
            </p:nvSpPr>
            <p:spPr>
              <a:xfrm>
                <a:off x="1576551" y="131642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648B68-055F-19D9-BF7F-BFAF29EF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1" y="1316420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1AF32-A635-6BCF-7850-5DBDB6139025}"/>
                  </a:ext>
                </a:extLst>
              </p:cNvPr>
              <p:cNvSpPr txBox="1"/>
              <p:nvPr/>
            </p:nvSpPr>
            <p:spPr>
              <a:xfrm>
                <a:off x="9285890" y="131642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1AF32-A635-6BCF-7850-5DBDB613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90" y="1316420"/>
                <a:ext cx="1371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706FE4-38A6-51F8-0EA6-C366F8F85624}"/>
                  </a:ext>
                </a:extLst>
              </p:cNvPr>
              <p:cNvSpPr txBox="1"/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706FE4-38A6-51F8-0EA6-C366F8F85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A01D25-DFEB-CCEA-635A-C37AEFD257AC}"/>
                  </a:ext>
                </a:extLst>
              </p:cNvPr>
              <p:cNvSpPr txBox="1"/>
              <p:nvPr/>
            </p:nvSpPr>
            <p:spPr>
              <a:xfrm>
                <a:off x="928589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A01D25-DFEB-CCEA-635A-C37AEFD2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90" y="5352393"/>
                <a:ext cx="1371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E4EC0-4B00-03CC-2D1F-582CD7C0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2884"/>
              </p:ext>
            </p:extLst>
          </p:nvPr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205D3D1-C5E4-1A2D-75A4-AA1923AC68CE}"/>
              </a:ext>
            </a:extLst>
          </p:cNvPr>
          <p:cNvCxnSpPr>
            <a:cxnSpLocks/>
            <a:stCxn id="16" idx="2"/>
            <a:endCxn id="10" idx="1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756420-D7B5-7565-2BFA-2F5F6D6F59E6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65FC4-938A-903C-51FD-2E00D3F491CD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3B572A9-D782-C748-6D7A-207753DC1DA9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5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9DA7-EE8B-458C-B84F-FF2682A1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F55B13-2C93-FEA1-4D59-C32DB14884B4}"/>
              </a:ext>
            </a:extLst>
          </p:cNvPr>
          <p:cNvGraphicFramePr>
            <a:graphicFrameLocks noGrp="1"/>
          </p:cNvGraphicFramePr>
          <p:nvPr/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216394-DEC2-C451-0066-A59899F0439E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6FE00C-9889-1313-D88D-1E9266BB7868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0E31C4-DAF8-76FC-63BE-2064351795A9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F42A2B-4BED-CA7C-7512-E09FC8CBA8BC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4C2A2E-40CF-7EA7-A2C6-C1BED9F1A34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92FFBD-0551-AFC4-55E2-2CA6DFF3ACE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7A4C0B-A7D4-A8EB-4F33-9CA5770244A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C389FD-1495-514D-EFD5-AC305839E84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A3D4CFB-4E5C-B904-E9F5-435819139714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A8FDDA97-590B-8A3D-44B6-7B77BA21F90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2" y="141560"/>
            <a:ext cx="4669200" cy="2559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A61360-386D-27F2-7DCA-3B966E1B9B83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407185" y="141560"/>
            <a:ext cx="4669200" cy="2559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592EBF7-6F6C-6C45-6B86-206F565FFD1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12" y="4156838"/>
            <a:ext cx="4669200" cy="255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36DC77-0216-8F00-A380-9E4C6747B02B}"/>
                  </a:ext>
                </a:extLst>
              </p:cNvPr>
              <p:cNvSpPr txBox="1"/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36DC77-0216-8F00-A380-9E4C6747B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B3908B97-C19C-3610-3A91-20DC814C40EE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7406706" y="4156837"/>
            <a:ext cx="4669679" cy="255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06DC5B-1A76-B8D6-9C8F-D4F13D20DA8B}"/>
                  </a:ext>
                </a:extLst>
              </p:cNvPr>
              <p:cNvSpPr txBox="1"/>
              <p:nvPr/>
            </p:nvSpPr>
            <p:spPr>
              <a:xfrm>
                <a:off x="8880147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06DC5B-1A76-B8D6-9C8F-D4F13D20D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47" y="5352393"/>
                <a:ext cx="13716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30F5A13-AEBF-302A-1157-27E2B148455F}"/>
                  </a:ext>
                </a:extLst>
              </p:cNvPr>
              <p:cNvSpPr txBox="1"/>
              <p:nvPr/>
            </p:nvSpPr>
            <p:spPr>
              <a:xfrm>
                <a:off x="1576550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30F5A13-AEBF-302A-1157-27E2B1484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1336395"/>
                <a:ext cx="137160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7C8DA4-3D34-9E22-2E06-DD32F9946D0C}"/>
                  </a:ext>
                </a:extLst>
              </p:cNvPr>
              <p:cNvSpPr txBox="1"/>
              <p:nvPr/>
            </p:nvSpPr>
            <p:spPr>
              <a:xfrm>
                <a:off x="8880147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7C8DA4-3D34-9E22-2E06-DD32F9946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47" y="1336395"/>
                <a:ext cx="137160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5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3598-1EFA-B1B3-6F95-59459DF6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712DD6-0151-C9CE-95A5-51995D80C6DB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DAE7510-AD58-9727-64CE-EE8748427C40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B27B86-C203-11C8-EF1E-67BF101BD58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4B8A7F-10CC-104E-2935-6954440DFED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1FACAB8-FC59-4BB5-530B-FBBA9C3BF641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26DE74-28CB-290B-EE06-844E99077A11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048393-1C05-6ACF-9F21-99624082494D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A261C1-063E-2EC5-68C9-180C5A7CE9A8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3329A5-84FB-8246-4E54-11F6A33CB0DF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F3C43A-73B6-30A3-875D-E76B26E8BE04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FC6501-5528-FD29-5606-790B25AD6DF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BD59DA-55DF-D733-36B3-D98B7F632A8E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C6BF73-8D16-44FE-B0BA-381D82B182A3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8FB7A8-68E8-0D16-2F21-22B224DB3D01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C9DCCA0-104D-E22D-F88A-A64E89B521C9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8BD2A96-6018-65CD-CCBE-FAFB15ED692D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E4AE5A-FB18-550D-6955-CEE5CDDFF890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8F6787-D15A-13BC-81A5-E4CDA3450495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4EDF49B-DCFC-BBFE-ABC1-F1A5355A5E6E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709B24-3A54-CAE6-6330-679599D4A28E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728FA9-ACFC-13EB-3AFE-4C030DC0A7EF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378B8B2-30CB-4E9D-3835-913243D3BD5B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CD0E958-1B0B-B6CC-F126-E67DBA49B578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E7EE5CA-74E9-78F6-A6DE-BEAE88D36E82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6C532E-03A0-FAB0-876D-1E1B5E9D947E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283812D-CC0A-945E-93E8-F331153394E2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FCC227-2405-6FF2-39F5-46DDD9BEE20C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09DB67-6187-C363-0A0B-3ED2F0791E09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527780-D1DA-78EC-4248-B6364EA8E715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F3DCB4A-4F4E-4BF9-EFAC-3E7F695CCD76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C032DCA-2609-5405-A2A8-ECB31F70448C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4B678A6-8AF2-806E-F553-AE0C495B0FB2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454D4A5-5D0E-5FDE-8E25-D46BF3971A5D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9FD0B50-825F-A8D7-972A-E0D35E752175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DFBAF51-DB28-FA73-2C56-BFBF5277FBD4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2CA7903-9900-6FA8-D550-794794E8596A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60BE293-4635-EAC3-1046-840946FD98C2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130392A-39E3-2922-4F60-29C58DAA505F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9202703-7F1D-58AC-C03D-8104EE52BD9F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CCF0FE6-418A-EBB8-5109-63783D91438B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9EE8B9B-6A8E-87E6-D7BA-B174DFF2AF7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405C8B2-1824-5E75-0402-E420CCD25373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7D5623-23E2-1FF7-8096-30E581A8F026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548C488-3E79-9F1D-B5DB-F3F5B6964B64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0B13020-74EC-9A54-BBCC-9CF834B0ACDB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A89E3BA-55E6-88D8-B3E8-67BE41AD95DD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91430B9-EFD0-18AE-A403-950CA1FEF247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62903AE-BF5B-CF91-6680-022B6753B552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45456AD-964E-D03E-53BC-5D5DFA88A72A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92CD68E-5383-D755-4140-D478CCA125CC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A0A3EF4-0279-2FD7-1B93-14CDB966D6A5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9F877D2-4FB5-2CE0-3C94-D3A91D1911A4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3D518BD-57AD-1B24-CF92-4146D12E2C94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D52859F-C1BA-72C0-8122-AEE3E828A519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55B2D7-1171-5E2D-898D-0BC11EB9AC53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B4E15AA-8F7F-44AE-C459-8AF37467A140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F3A81B-0CA8-55B5-E0B3-75046387E82E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6E1D22-0F08-C28D-5C01-919E833B74A4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6853DC8-6B8B-C12E-E1BF-23BF8114449E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7D8E3C6-64BB-7BD6-04EA-491B739E321A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5FCA1D7-6E8E-C0C4-0AC7-FE7900FCF9A7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547B4D5-1FBF-684B-2C0C-4850845E6D10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EE6B5A5-6BF1-FC06-BAA8-B4571385383E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4633A46-6ABF-5AC4-7FE6-2194952790DC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B98B029-5C89-F863-5656-9B4A3E8F8CB4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5425140-3853-6EE4-6242-1B3829044082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6C8AEC1-30D9-A74D-5434-9F1938EBFF6C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A0BB35F-D0EB-28C9-3F38-DA4F97ED006B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1F6EC836-3265-6D07-0E4F-B2180CA3A285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1739614-755B-FB78-9482-9D8D7F4641CA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891A6AE-2AD5-41D4-B78F-272A5E1E6E0E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139BDBF-B15D-31A5-5975-B8D16610C989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16623C8-65E9-38C2-A178-3C7B094FA159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9DCA39F-BFE2-9CE2-884A-BC3B717CA5A4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ECC986F-963D-0324-4B2D-24C1C3B3BDD9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0C82851-4F28-D391-E692-BD57AD2C11B9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B1E8C4F-5D23-E0EA-E1DE-2D9882218C7D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8B09975-8BB0-E77A-2554-3F2F3A299A9A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C188EDF-7859-5972-59E5-61128434EFE4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B0F482D-0C17-D9AD-E427-3F62968D8B88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3E8204FE-0E0F-EA83-846D-9C63F8CCD6AF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3B25FBE-6D56-4D1A-CCD5-1C1C4725BC7A}"/>
              </a:ext>
            </a:extLst>
          </p:cNvPr>
          <p:cNvSpPr/>
          <p:nvPr/>
        </p:nvSpPr>
        <p:spPr>
          <a:xfrm>
            <a:off x="99878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3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DF26-CFE1-1B0E-D264-E2DB870C0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F70FEB-ECB9-FE6D-19D8-3A2641E05BBC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3CBA10E-D38B-1EBD-6EC9-85DCBE59152C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2D5FCD-882F-4D8B-7E0B-18F97D6A630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DBA604-68A5-75EC-8603-7895C88D4A60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78E801-D60D-EBCD-2D86-7E2810D7ABB2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4DF95B-5968-2C25-43C0-494A9B19F57A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94B73DA-ADF0-1FB7-15B6-D9267C8DFA29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0C9F14-E57F-B251-1536-833BBCCFE9E3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0EF7E6-8E88-2573-B853-E6B8E05945E9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27E46D-0B05-63C5-2E81-2B7EF33EA659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0CEE16-84CD-805B-9FE3-B0BDFA3B9755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EEB91E-FA14-976F-C3A9-B1CBAF939963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6C83C-375E-0C12-63AC-0EF992B967D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941BA5D-8482-3B09-B156-F6A1C2244007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C3A410-9E28-72A5-FF45-2D8381407FD2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4D1745-98B2-9BA9-C6A8-300E081EC1F2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688443-8AFE-7CFC-BA12-266F61521E49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4AF4D9B-45EC-1B04-AC34-625CE4030E13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41A63A-0F17-993A-718F-5B71F5C0F1B6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1D2B7F-5DF0-FC57-9ED4-4D65299F8D61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99BFE13-0CEE-DF8B-6D71-DEECFF40BD78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C6DEFDF-11EB-457C-DDB6-A9348C7AD491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30C3FB-B333-6FFB-5F07-2F68BB3DA997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A2B26B4-CDA2-4276-EB65-08A5A4830195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30E3A-AECA-7C2E-195A-9D099C7AEA37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AA1788-39CF-2449-A136-A355F6F3BEDF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67FFCB-2273-262C-ABAE-7D06685527A4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F51863-059C-0FD2-BBE1-DAD4AE8E25D7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E11D2C7-9E7D-8FFE-8A2A-BCBCAAD7CC49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0428895-AE5B-264B-2C21-A82C729CCABA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00451F-3994-B5CC-9A13-A0D9DB038911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96249E-72E3-B55A-0D71-0A744123B480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B73F60-378D-5CAD-408C-2A65BE358752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9C38AA2-14E6-4005-A28C-18F0D645C385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FFEE988-7083-4157-1DF8-59DE58EAF3BA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0E875B8-4180-AB6C-EFB5-7DB880E9094C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1D14709-1498-AB40-C6A3-B8ED0F06FB41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BFDFF35-A152-7FF0-1290-1EE18C96367C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2398D6E-50A6-E181-F803-732351F96C8C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928FDED-C6C8-EBD5-54D9-8984320DF18D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20BA7C1-1CB9-180C-855A-3FBED1F7B87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09F080F-0191-D97F-B30E-F828D0E1EEBE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41271B9-2536-961D-613C-D167D6DA1855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6F8BC5E-22C6-7895-2E28-4C48E81CC3B5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0BF8315-1E16-272B-4B70-33E26590E610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B88A7D5-49BF-9C89-785B-A0C93BEB3C5B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A05DFF7-C2AB-E2C7-04ED-9F35251DC42D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2F71354-FEEB-F5DF-AB80-D452AAAC4758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CD2EBB9-2D0C-E383-4973-52A0795E7BEE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101818F-DA12-7D30-5DF6-2C8B5D90659E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D220C89-4400-FE18-CDE2-352A29DF522D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64F78C5-6215-8E26-0A8B-4267C62A4986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386A40-C92E-E13C-DCB8-7C53EBFE9CAE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82C953-6339-431F-350F-44173DB70AAE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7AFA6B6-98DB-5607-77AF-9CE179CD99AF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0B91C0-69B8-B759-75A0-92C59DC0CF7B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7B92BB8-A208-9FB0-90FB-5A5919E52FC6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76F85CB-FF9C-43DD-6099-0BF01C83F5AA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2776E12-DE9F-3CBD-773B-F44705C4A6CC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26521B9-FC74-71E1-CB90-7FCD84F1463D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67BDA26F-A53C-21AF-6C4C-CC4FCE69DCEC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EEFB11B-2188-A541-9179-AB82AC68047E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F907145-B178-4850-14C1-76EA7CE57C80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6257AC9-7509-B5D5-E377-E43004816C44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70BDE0F-8DD4-C2F5-D3D8-FE88B51E876B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EE95F3-5EE1-8AAB-50B6-11543C390E3B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E7BF444-49C2-972C-56F3-F33AD97AFEE9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A9C22D2-B2D1-319C-7FE6-A8A5D79B1CE2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AA29CB0-A1DE-E3DD-5F9C-712789262AEF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92FB1A4-D763-D4D1-7B4C-B3E6BB21AAA5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B0555E-2957-A72F-C247-E351587357D2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43DFA7D-0C5F-51E9-F02A-4B8474A858D9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BA28011-7796-484E-C156-0AD5133559BD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019E7E3-306C-60AB-5ABF-1A692671B706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D95581B3-91F6-A5D1-F4D9-7190A821BCBA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BE3A972F-2416-F4F8-62DC-8D4E6223A18E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A98474E-5021-778D-B94D-2C076FB1AD89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3DCFB62D-C900-0095-07C0-14D54F2AFD88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2646A769-AFAC-8A71-DA6F-2B3C49140015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092C9ED5-7E2E-3BB8-3313-7B1A62D8F483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A9229C92-9782-F194-1453-B0BFBEA68052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8901E7C-E9AC-8BD1-9B9C-C26B2482027F}"/>
              </a:ext>
            </a:extLst>
          </p:cNvPr>
          <p:cNvSpPr/>
          <p:nvPr/>
        </p:nvSpPr>
        <p:spPr>
          <a:xfrm>
            <a:off x="987855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5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074C6-F8A5-9C8F-E2BA-F5A51EEE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85DE4F-28C6-A165-3FD9-5206A5E11028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632445-B4F3-51AF-A979-755EDA12835F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3BDCFE-0E83-6D08-07A7-3BF85C18ECC5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6AEE409-6359-153B-6E84-A3509A85D84A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33B75B-A4B8-7013-41E1-65CAE1829897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EA2A07-6518-ED05-C322-BCBD120DE71D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7F2E67-B6EB-5E48-5381-F525246CCF23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5B4A88A-78E0-84B4-D993-27C412F4C0BA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41882C-858A-66FF-D0EB-44466060BE8F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383C43-D8EB-4ADD-D629-305AB426934F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03C42D8-CD1E-CB1A-2485-B60AF4B0151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2160C6-5717-C747-94E0-CBA1081C708E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C284FA-B2DF-5FA3-0042-EA77C92F0F3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DB60916-64A6-F325-38C7-D06FD2AAF0A0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ED4BBDB-C3C4-931F-2D53-8FF2EC7D2C6B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9A14F5-E1BA-E79D-3350-3818E3BE6A0E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33D362-2E5C-0D1F-FAEF-9CBF72FAAD6F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862423C-C8FB-62C7-9399-057E5864DD16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6BED1F2-87F8-2BBD-6D0F-3CB18EE29BEF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311CF0B-089D-18A2-818A-AEF1CC1EC6CA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358903-6892-ECA3-C903-9B2E5883A794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F99D7D-8563-A5D6-3A13-2D7104A74849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CB9B67-8785-DC68-0F71-5EC82B3785C5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FCFC23-D7F7-DF41-EA64-80979D42F3AD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8369051-95BC-462C-2CB8-C4DA03B0F222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5B73DCD-7BE6-F350-386A-85936B226C76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B8F04B8-07B3-6197-BB47-9C5156FE5D3C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6EF5D5B-57AF-4DFC-FEDE-8F33140CCB26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4CC31F-F1AB-F884-99E5-31A6834F8912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B7CFF6C-70D1-05BD-3959-09F04C975E77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7E5BD9-884A-741E-AFEB-B98AE725B6EA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7A67BC5-759C-DAC2-47AA-EC3D75C13E56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926BA20-7857-FC23-CB3C-DFE47FE1DFCC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B6EFB6F-F05C-D33F-3574-06C1A457C218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AB67EC-F1FF-3095-97FD-763AE01790A6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C345F8A-BA3C-811A-7BD3-624898B05B34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C675475-1A98-B61F-46D3-FFBC8A236526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DF82F8-9193-123A-98CE-2D6042F2008A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D99DAE2-9AF3-C6F2-D8D3-6C0A6F3BBE46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CE177DC-8F9C-25B8-07B9-AC116BDBFCF4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5869076-148C-0EA7-3A15-78DCD67F426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7D93576-4FD5-4095-5907-1D072E6BA78A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0D2E3B7-B4E7-4FB4-BFB8-5D613C7B0234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B5A307F-E40D-FB34-1467-F93CE897FDBE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E1A3883-B0CD-721C-687C-F7045311470A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E18F9F1-61AA-FA47-348E-21D363E869CD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7255F0-04EE-6DBD-9E69-643C13FA263D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BBF3E3A-FD54-5C99-ACA8-AD7E19307681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3101216-780A-B5A0-2388-C883F7378EDB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BC42896-4EDC-43C5-58BF-4658CE067449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E446364-A9FB-EEE6-5A01-51F98947B90B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6C322F7-20A8-CF9B-9430-FEE3F1378ACD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0C8F70D-54C5-DB1E-E16A-6125E5428FC3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0ED2AE4-3C6E-CAB8-5C28-C63304CD1324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5F876B6-A5AE-0CF9-EB01-10A6E7D65CF4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928E824-E0C1-09AA-ED84-F575F9768DE7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940566-C09E-87CE-77D1-7723C80B2A7A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FC9DFDC-501C-E2DC-8D62-1314D7FB86F5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3B01D6B-A296-0E10-649E-D6A9F656CBE7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2CA7F6D-1721-BCF9-840A-87CE8468671E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12743B7-433A-F89F-217B-F49AE83CC4FC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231FF3-9A4E-5B0E-FFF1-72A6424131F4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8513A17-36AE-6AD6-A949-B4252A4A8485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8F6FAFB-707A-DC09-7D5B-06E551BCDC74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5C49FC9-B844-6C04-C4A6-D5DEB749D3D2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4878820-1D87-31A9-E529-6A070440F75C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D71A576-1D4B-BCF2-6C3A-9442C2D4218A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E688D75-9FB3-AAFE-ECC3-2523EB5BE1E4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61DBA6E-8113-350A-CEA2-39EB1323B24C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D949946-F985-1BE7-B820-CFABD5D5A3DA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9A1B9D8-E51C-6FB3-1FCE-44134339B379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BD908EF-021C-5B4C-11A5-1F5ABF8CD0A0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83ABE0-209E-6877-AAB6-F2DA5E170C51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9873668-E486-EFA2-F570-F99801E94743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B1464A1C-2C96-B35E-4042-4504CD42C183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F8450F1E-F85E-86C5-85BC-67EBD9E98140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7786ABD1-38EF-7964-B13D-5545E9BBD159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47169259-1548-E751-6A7B-BAE0D1793408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09342F0-F706-A327-0473-97E44DCF099A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55A0C69-E8DB-54F1-61E9-AC65E988E0BB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4A0BD03-07A3-FDF1-9AD4-048FB13B9B65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2CB2D5-81D6-1D7F-489A-2269F413B512}"/>
              </a:ext>
            </a:extLst>
          </p:cNvPr>
          <p:cNvSpPr/>
          <p:nvPr/>
        </p:nvSpPr>
        <p:spPr>
          <a:xfrm>
            <a:off x="977091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1720-6A25-1BEB-ADFA-FBCFE249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FD3A4E3-8AF9-1EC3-941F-7FD9C3EB4035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4C1099-6751-2AE2-CC27-3F7F70A215A5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0DA77BD-68FC-7B30-1481-7EF493FDD1A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FAF588-6129-A824-E0CA-D98200C6638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D94DC23-C66C-EA55-A364-F42519CC7786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FDF248-A6A0-4B38-B376-9580AEF53EB0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1CE9F7-19E5-D9E7-38B8-460C6D5F29E8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65DEC3-7ADC-D95C-611B-EBA73C5FC77B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99C215-0AB2-9069-1ED9-5A74E334C2C2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BFE813-E41E-92A2-BB7C-269FE48A75DA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4F9E84-647D-0949-21CB-188FE197FCE0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C62DF53-023F-0FE5-8A9F-FA08D2F2527B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C1A514C-C244-B430-8AE8-3BB2ECE3C7B3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38DC4A-1F8D-2B8B-262F-60824FAAF475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14B2AE-D0D7-6D08-B72D-2132EC510B13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0D6CFC9-0586-49F7-8314-510C00DF05CF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30C9E2-C008-7C52-FB66-5854F55EF6EC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0C82BB-E5A4-D673-3EF1-A6C1D9FFC09C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7CE4B-AB11-6599-CF64-2542D1495E3B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79EE32-099F-289B-977A-F8CDC93A186C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7BC839-CCB5-D31C-CCE6-F465DC0714F5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5DA57-C0D6-1F2B-92D2-6F634EADA4E5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851A0FF-D7AF-9616-9A7C-6341F2146DAD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B33C6E-D29F-99EE-AFC0-2784C29DF3F5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500885-8D4F-870D-2206-8A7A96BDEC7D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1021EE-7EDA-F36C-55A9-282C66C082F9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9D5093-A66C-EB2D-1119-3E2CE4C8FE4D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AECC2C-2296-B30E-14C4-2F1E7DD32047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FCDAAD-36DC-EAF8-64BF-56637D410554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840FF14-C925-58EA-7EFE-BBE233C9E450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C237E3-FD27-C745-94C0-DD71FEDC1297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9C6972C-5173-F4BC-44E7-C915A5A10C75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E6BC563-A361-1A16-72E7-3CFC66F2051F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0E4B3AB-738E-A801-0539-ACCD9945A74B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B13C0FD-C57E-B8DC-1DBA-DA97497764E1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56B6C2-6998-B083-3B50-E98972BE0235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BE0DC23-2722-BC66-CF15-C544556707E7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7EB4F60-55E9-A61D-FF8D-6F8D23483393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4436B8-A66F-09C9-A5E9-C3935C75060D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24DBE98-4474-136D-B11C-9A35499E7A78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5203F7D-B554-F62C-23DC-6FEF629BB2EB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85DC2A1-D89C-1AC6-CA13-7E83289CE857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4809190-5368-CCB2-CF26-84FBAEFF0B29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36095EB-DFD6-FA70-38DC-F585B5F1C15B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7C39EC1-0CD1-8CF4-65DC-05255D126CC7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D1A5B1-78FD-97FA-14F5-8FFF01FC195E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E68FCDC-D066-78E8-EDD5-9A51910E7E4E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69B5CD8-6ED2-4935-21C3-AA62C57A8A2C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D56950C-00D8-1025-BE27-2F997795E23C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E9EBC76-E34E-C785-0395-6B3C75638F53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2226F9A-A94D-BD84-DE02-F8203501CA5B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A5F24CF-0609-888C-9B87-E5437DCE8213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B159A05-AFFA-40DA-237D-829176A5F7DC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D9E8A47-19B7-534C-2745-985A2D64D3C4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E512872-582C-A5F0-AE2C-41E8347FC535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A17D71B-7C7C-E41E-FE7F-89717347A8DB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5A76B2C-62CB-898D-6A42-B757FEA885E7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6DC9F3C-914F-8404-7C87-CC4991DBD8F3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DC3FB69-DB8E-1222-8FC4-C2202BDBBB99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AEC285-E05F-53DC-22E3-F1D6EE11FDD0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70D469A-C3F0-CD07-5919-2F09809CEE8B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6E0E62B-FFAA-B3CA-B712-76664920439B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B16352-6D76-17F4-57A4-790D757F5412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9603902-5448-FE4D-5056-E1EB57F06CAF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CAA88EC-3DB0-1541-BD1F-ACAB968E825D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C78ED284-74FD-6C3E-B70F-BF6137F9F331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AECA46C-FE16-6EBC-320D-3C01746DF938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AFAD1E7-71D3-4623-0644-784D7DCA84D0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F5B0B92-FB2C-2A55-A24C-C3F9DB268370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27FD610-D795-138C-60AC-763DD18138DF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4EB98C8-541B-13B8-0EA5-461DFE096EFA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7C991944-0F39-353F-CBE6-C817C920C326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AF80C347-318C-C325-FDC2-BE0DB412D569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8C952E62-EFD5-9CFA-B0AB-C43DB98596AA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F0FCB6C-EA09-5FCB-4C37-77117099F0CF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C304788-6E28-F2D2-48DB-C8BBAF39D714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3B8C2AE5-8B45-D7A1-8979-4FAF32892FB7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04F7A6B4-E3FA-8CE4-A8E5-107515CF1916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144C1A80-312F-8E08-AF1A-EBA1EC7494B6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6F8F1DF9-0023-36D8-889D-A464A475C324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88A20B2-FFF7-81F8-B0ED-1D7EBE64AF50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99A686-BFEF-7EA4-95C0-E7A3C1C96D0F}"/>
              </a:ext>
            </a:extLst>
          </p:cNvPr>
          <p:cNvSpPr/>
          <p:nvPr/>
        </p:nvSpPr>
        <p:spPr>
          <a:xfrm>
            <a:off x="998600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2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20D46-43B1-96AF-1DDB-4312F2A46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BA5246-B0D5-691E-4BB3-27B394B2E355}"/>
              </a:ext>
            </a:extLst>
          </p:cNvPr>
          <p:cNvGraphicFramePr>
            <a:graphicFrameLocks noGrp="1"/>
          </p:cNvGraphicFramePr>
          <p:nvPr/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E9D551-8068-5505-4F50-1985EEA2D0D7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563365-6455-6339-87E7-D1675D7FF14E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CEDFC1-4FF0-5CEA-1866-E4FDE61C3D1E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84F0DF-4169-2EC6-F2A8-42F549B9EBDE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B6DC4D-B298-93F4-00C9-5DF50D45A87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5D8A5C-D952-672E-BEC4-5A144946CA9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109471-6FC4-795B-B827-6016DE99A5B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8E7684-B74A-9746-AAA8-1BBC2E19AB69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37F623-0CD6-6306-4345-EA22ABC875BC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8AB2369-2723-D925-C0BC-E8EDA56F54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2" y="160639"/>
            <a:ext cx="4669200" cy="2540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CD5D4F-8CB5-9C57-85B2-2C2C5BD687C7}"/>
                  </a:ext>
                </a:extLst>
              </p:cNvPr>
              <p:cNvSpPr txBox="1"/>
              <p:nvPr/>
            </p:nvSpPr>
            <p:spPr>
              <a:xfrm>
                <a:off x="1547875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CD5D4F-8CB5-9C57-85B2-2C2C5BD6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75" y="1336395"/>
                <a:ext cx="13716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032F54E-9C76-E7C5-2818-E081DFAE82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6227" y="160639"/>
            <a:ext cx="4669201" cy="2540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FFF83-B58B-E7F3-295E-A718835ED7CD}"/>
                  </a:ext>
                </a:extLst>
              </p:cNvPr>
              <p:cNvSpPr txBox="1"/>
              <p:nvPr/>
            </p:nvSpPr>
            <p:spPr>
              <a:xfrm>
                <a:off x="8880147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FFF83-B58B-E7F3-295E-A718835ED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47" y="1336395"/>
                <a:ext cx="13716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F9594B5-9A1E-E68C-2969-B14EC4795F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612" y="4156836"/>
            <a:ext cx="4669200" cy="2559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2C4446-3421-B540-2559-741815CFB79B}"/>
                  </a:ext>
                </a:extLst>
              </p:cNvPr>
              <p:cNvSpPr txBox="1"/>
              <p:nvPr/>
            </p:nvSpPr>
            <p:spPr>
              <a:xfrm>
                <a:off x="1648475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2C4446-3421-B540-2559-741815CF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475" y="5352393"/>
                <a:ext cx="13716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5B64C05F-9103-04EE-0E47-A9CC798785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06228" y="4156835"/>
            <a:ext cx="4669200" cy="2559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DF7FC3-723B-D82A-8C2E-182C8EAFFB31}"/>
                  </a:ext>
                </a:extLst>
              </p:cNvPr>
              <p:cNvSpPr txBox="1"/>
              <p:nvPr/>
            </p:nvSpPr>
            <p:spPr>
              <a:xfrm>
                <a:off x="8937379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DF7FC3-723B-D82A-8C2E-182C8EAF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379" y="5352393"/>
                <a:ext cx="137160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8C617-2140-A4C6-691A-EF1476896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D8393B-D438-051D-BC93-2D3D70E91320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DCBAA90-0937-BB0A-2A2B-1CCA7DE0F44A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D8B5E0-C7E1-BA7C-1E95-041764E1DAB0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85F1A4-048D-5022-C5CF-91FFF5FD6EA5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F53D5A0-EBB4-5A1E-CE7A-2F2CED24C1CD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67CDAB-FBBE-29F9-2198-65616516E8A3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2F5597-737E-F07D-55C4-0D0D782105CB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31350F-C49F-D99C-EC8F-419CBB773671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1BA0A7B-D794-9C51-945D-78517D6E62D5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021A5AA-9523-87F5-177A-721326307309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CFFCAC4-005E-8674-3C6E-DE55434C8DBD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776AB3E-4480-42EA-FC2A-172233FAB3B6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65D06AD-140D-8415-7F5F-1793C768E636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217662F-2EFD-7FF7-FE93-8BAC1B27A2E3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769E0C1-A464-243C-2245-EE3E179C32F3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BB819E6-3710-51D0-EE69-6196FD297007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90EBEC-6678-83BC-5BEC-99902C41F8AE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FD2A52-782A-2DE8-2EB3-9089042EFD29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CB39-86F0-FA14-E1E1-273CE5837239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358B1FA-48D2-6F36-3556-C548DEDB8D99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001C54A-A884-A88F-DA39-F83320B6E95B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9B198A7-8EBF-3033-8928-0D811339AF98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8C771EC-4F6A-A224-CF59-B16E55DFBD6B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64C060-F9E1-BA11-BCDF-C36D17688D2E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95921C9-C1D5-A483-2673-E0D856309B00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1D0B-84D8-6D6B-D321-F6997E3A95A9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0E1D068-1D6F-AD79-93DA-B786F270A580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DF0728A-1CBB-A449-6D09-AB81BB43C2B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2248EA-072A-E4B8-F367-5F611C84BABC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F50F5C-B167-3005-889F-4906CD40B849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D14AF4-51F6-1DBE-F3B0-04B55B3C7092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F37616D-1B5B-C792-9C6D-16AD775B4ADD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675C97-826B-15A9-E8F3-7CB6F8EC6E8E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AA10062-C709-EB5B-C5FA-078DEF0442F6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B1E19B-7F47-11C2-2E50-1878C90C0154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5A51BF6-443D-5669-4CCF-AEE5F3E478F1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2A9A0BC-D0EB-13B0-74DC-005AF60A3CA2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A6FBAF3-1C4B-D28A-3F86-2DCBDE2EE85C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7A9738D-4237-ED18-FEAF-F6CD87A0B43F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918C4E5-F6E0-C247-5BB8-601810997464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64056BD-EAA9-9C34-50E9-DC3772B21D69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C7B49C7-9332-482E-EC44-65DC88EEE848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D9BD718-E062-9EFD-424A-BD9075C72539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2C685EC-3FFF-6AED-7174-2976A7207FE2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A1F8C13-ECA3-8E99-6ED6-CA3B48089C42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4247355-C80B-F8DC-2F72-B54965CDB544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F6EB9EE-0371-916E-5E5A-D7253B104AF8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1E55AF2-E8EE-471A-5970-9CD955D14E99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296E3DD-ADAB-5430-F738-B95EC2FB7469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B57B4F5-3858-F812-3049-65C5090CBBB6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2163F96-5334-9DAF-3A3A-48CE5FFDE12C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B9F0B44-BD2F-2FDF-E010-FEE1F89FB89F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022A34E4-6A00-C153-2064-7C278DC68467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E6A3374-4662-2BD6-9A2F-5E864E5599AF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14B025D-2A62-1AC1-F6E2-FD5AF56B81ED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25252F-5CCC-8DC5-591F-32FF05D4143B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3A5E80E-0F78-1080-A8AD-2C01DA1C9BA8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9FEFE66-D4D4-6875-37F7-CC7C001B73F2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2C874F9-EA59-426C-4D05-C46DCB27DFEB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FA899E85-3687-A00D-0C3D-9F5BA2ADD6CE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22393253-B6DB-37F1-924A-AFBF39323C6B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A44E389-983C-76B6-CE20-81F5DB823FDF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C7F53D3-CE43-F85F-8DFD-5BB44A1F794A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3957719-5FFD-9E8C-930E-88E5380EA797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56A9645-C2F7-5484-BF09-1949AF355711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A01713ED-6E7B-A7CD-12FA-65CFF44456AD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4E6BB5D-5EC3-1FF6-9490-9EC9F04E8657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3C8017F8-074A-DB64-FB6C-579D32128243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7610DE1D-E09F-9B0F-E155-14DF82AE273D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1B03E2A-CA55-B022-6924-E9D0E0B99746}"/>
              </a:ext>
            </a:extLst>
          </p:cNvPr>
          <p:cNvSpPr/>
          <p:nvPr/>
        </p:nvSpPr>
        <p:spPr>
          <a:xfrm>
            <a:off x="966952" y="2580290"/>
            <a:ext cx="9333186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D2114-670F-4577-7BC7-AFE5E968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9F6842-A8E4-1096-4084-338CE3B33D2C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4C9B31B-B578-4384-B198-A003869FDACD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0ADC7B-B420-ED46-CEF7-BCB2A2B021A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D73CC1-7380-2571-8263-9E5D84D21DE2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F59A7E-1623-C1EF-7EE0-676A372381FA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38B596-BDD7-FBAD-E6D2-A8BB8C16A045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F8F75B2-EE9B-4D15-8943-DA50208DBDD0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D55391-1354-4703-B00A-B60C1BC6D5AA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EED00E8-5A76-371D-DAD4-CBAA430C3AF8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E74A241-F012-9D38-817E-5B2DE915A4C4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7F21DD6-C109-5AD0-984E-8B9DB5EA1DA2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CA2183-CFFC-2D98-D3B5-79221784C2CE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AD03E95-8748-5795-302A-0B45AD7B0ACC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BFA8BBC-B549-6192-A1D6-7BD3D3CDA8CF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8BD63D3-39C5-AB35-691B-1A25CE0F6B23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1E989B0-DB18-4F91-293B-878297029304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7B83B6-B430-2E6E-8553-B715BDDB9A69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F52DC-D5DF-649A-56C0-A14D64879A20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AA1BC7-CE1C-BE7F-E732-456F14F610F4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6FA955C-2E56-A41A-0CC7-BCDFC255155C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8E8534-D528-D80A-5E05-5A21020FE2B1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314809C-0E22-E648-5AE8-5E9FBF691EEC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91E6988-FDA7-F532-9FFE-848266BE7AEA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ED8BBE6-8620-2622-E4FF-59383665A2F3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6F9394E-8517-0324-D38B-886ED4E35F17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DCD980-2C85-3CAB-6BF5-61CFD1FCB2E2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5B00018-CDB7-6DE1-B713-0B786C4F8FF7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FD740CE-0157-41C7-CC91-9D8211B81B92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B6D5EB-917F-1F0B-210E-58080B32283F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B5FB15C-7CE7-636A-D616-71A01AF884A0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53B7A2C-E3EE-0691-8CCE-2867E94C4D4B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BD0A550-279B-AD3E-430F-368E02B30961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8F7896C-4373-1CAB-0FEE-0A40C65D5083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A80B438-04FB-D7CE-C35A-0BDD5B9A5B63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30E58AD-7226-F62B-8919-FACD8492DF17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E348AED-1C70-AA6C-A17C-5E7F4169662E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30573AF-6AA0-5E58-F668-79C8D41C38EF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F2BF01-0C32-70F9-470F-54F3A5603AFD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AA70889-0F20-7D55-1A4C-B42C845F9C62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0FBE226-818A-4AEF-B3C1-8BA1ADB8D763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AB38101-DD5D-FE37-B945-0D4B68834A7C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6BF79DB-9BBF-F6FA-8980-3FCA50328821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CA2FABB-BF92-2A63-5B71-9BC13378F402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62E1740-0432-3109-67FD-8E8533667B64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1F0E2C7-4F01-2269-3677-70C0DA690B45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A585A17-F41A-A06D-BC4A-164543617BC3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DA1CECD-99C2-B4FB-75D2-C3533B163A90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484C5A9-DEB2-798B-5A79-18462B1FCE50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FAAA6CF-9965-39FC-F740-567BF2704F6B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A05D9C7-BC56-5793-E0F8-9B544B687ACE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8DDAD6B-643F-D492-7943-51E1E78CDE3E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9B43506-F113-6798-E6DE-C97932E198ED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22E6550-7671-93ED-642D-4BAEFE984A52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BEEC99-765D-9275-E059-D56B398E0D4F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65E7D47-EDE7-1223-5D75-51B5079E9296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007A3D2-3B2C-E345-330A-D533BE0CE088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8698A5F-0BE8-FB2B-FA9F-38B052B00997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6724DB04-B94D-9AAF-92A5-21532BD105E4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7DA3C57-223C-04A8-39F0-59603595D2C5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1CB7AE23-DA98-64C4-2502-F10E3B71CAB5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07E74EB5-87B8-1FDE-CCC8-CD6F123CB124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6B6374F7-0F60-B947-96D5-F0A72945E0A5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0AF2A09-C0E5-F4DF-DB72-55AB8E841654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C4D9A5B6-9F08-2090-9F8B-82C4BDB60296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67D89411-BAC1-C0F6-1C63-4A9727E6C44B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8288DF17-02D0-A81C-FAD2-2EE204C4BE40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BF67F10D-9A06-5C08-80EB-ECDF37B29483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A15E2333-DA4F-B20D-41FE-F697162D8293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6D43C1EA-6DEA-4C25-2D4B-187B7081ACA3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46F2A7D-F6CB-466D-E2DB-DDB3C566F90E}"/>
              </a:ext>
            </a:extLst>
          </p:cNvPr>
          <p:cNvSpPr/>
          <p:nvPr/>
        </p:nvSpPr>
        <p:spPr>
          <a:xfrm>
            <a:off x="982717" y="2580290"/>
            <a:ext cx="9333186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9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30D9C-8813-86DD-2FD0-84AB3E875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845CFE-E97C-8503-C29B-791887016230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F84597-D972-02E5-7E52-DD51B6F066E6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E60A9D-B534-2011-D0CD-6C04ACDC84BA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932816A-33CE-BE64-6051-583ED3F40F57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E73762-4C05-18DB-F21D-63D5BB9ADEE4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81948A7-67E5-82C3-380A-F3DA26FE136F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F32C3F-B976-ADD5-C113-885EFB0148A9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246D76-DC0C-E3A6-E3E7-A3EDD0A9F7D0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A2034A-A27D-693F-DB50-7EBC34CEF416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0F219B4-D47C-9EBB-C00A-A9EE38B47A40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B8C762E-6506-6246-BC94-CDDB1D2CD111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A867B0-5591-9F08-9CCD-51C802CD786D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594F21-D7CA-DFA2-C71A-0DDFC87E0485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2991DD1-7351-1C46-CCE3-DD07DA5F9081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68CA51B-412E-4E7B-E1D5-0512720B681B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EE28086-9294-E80F-2F38-8CFB780246B8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96580F-D3F9-54BF-B721-DCF02A2945F4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38B485-4EA9-9BFB-2F76-2D943A44C9B4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F1D93D-DAF7-6687-B7E3-1FE311D5FD47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27BF72-B803-F7BA-CB7B-D2E770B28B42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90ADB7-4C53-C85B-3C72-4A887F3B917E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339A18-7762-2235-3799-D8CA1223EDE0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B132F1D-1C7D-A3B4-73D5-C9A2DF763418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9F0A17B-69BD-DE1B-4B3C-B7D162E9B502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B33532A-194F-4986-A1B3-0AE8CDB3FA30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89C24D8-019F-0D83-15A3-84EC264FB820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2827D3-A877-9C6F-A37E-0129A853AC59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784338-A035-2153-5CAD-E3E7E49A2ADC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84FF30E-6E62-F23C-5E7B-61FF1AEE5DC8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38ED8ED-2406-CD6E-C5EF-CE54D77B567F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7C41420-E095-7F42-6BBB-69EA888B8729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89091F3-5520-FA9D-6617-00481864BB15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F13F7CC-6612-1DA5-DD0A-FC7EC27AA5DE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3D40C92-BB4F-BF88-CAEA-A3738F2471FB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DAF801-FDFF-77C5-6B7A-C84EFDC63C3B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2F54C47-4AA9-34F8-2B29-DC563D00CFA0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24F6D7B-1591-BD1F-D005-C54396EAE37E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DAE3C80-C201-93F8-F806-D08D2C37E9FD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749633A-4250-4726-EF27-51C631F3C8E1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9D7F52D-4C54-B75A-69CC-948D9EC18196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C03765C-DC5B-1BB8-6309-75A64B2C8A7E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AD50CCF-4D7B-EF0A-B8AC-3933A7C4526A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AF8B5E4-823A-2DD6-BE10-898D25D0BA76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EA1C697-FDF9-E624-6ED9-6BE2610A5CDE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B69DE86-8C94-E80A-235D-8841E6A6CA81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DDBC3D-E5FE-969E-5CFC-7F14DB9950D4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481ACE1-66F3-23FD-7EC7-BBA9E51E9F89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6FC779A-E092-547D-601A-D690D1BCA4B7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81C9307-6015-AFC5-9062-B63F0003935C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75CB666-B753-7D73-4821-E283AE8A0DC6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BD6762-379B-FD1C-98B2-D5A7FC59DF3D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8743AD5-1A60-220F-CAA7-2B3381BB02B4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6B22516-81D2-8572-C5CC-EB496DB7B7C8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EDF56D9-B3AB-D729-7796-C28055FD708F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8D7142E-3825-1569-71EC-03CC7A607B72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27F6EF8-45BA-64D1-3F85-AE4887ABE7BC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AD0FEFD-8BD4-B89F-8A54-0A69AE5EA311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911092F-6DA6-C69F-7F70-A620482C0CA4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DA1D594-6F73-BCC7-E5A4-A0A83DB9A45C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57C9281-DAF6-5557-9CA7-7C237B20A8C2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CCE0F2C-B18C-51D2-685C-73E8A3FE2944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013E61F-5E13-23FF-F569-32E68A815384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AC4D6B1-0DF2-F385-595E-57E85B188F66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B6C65E00-11C9-3989-6711-343D8D9B1103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FAA7CD8-21FC-06AA-774D-F57467542DED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CFAAE3CA-57E6-307E-36F1-2BFD34256DC8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6A0B8801-4DBB-3A8C-8E71-693828EDCE41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AF89D26B-CF56-1CD2-7782-AEE7630D155B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270FE101-760E-48EF-CAB5-B906DE660C22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33D9A9A-D877-A98D-9076-AD525168A5C1}"/>
              </a:ext>
            </a:extLst>
          </p:cNvPr>
          <p:cNvSpPr/>
          <p:nvPr/>
        </p:nvSpPr>
        <p:spPr>
          <a:xfrm>
            <a:off x="966953" y="2580290"/>
            <a:ext cx="9354206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8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A59C-0593-D54A-FE24-0725E290E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49D76F-0753-0DD8-3345-9A9FA562E19D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83ED34-BFED-DF8A-DD57-D8615627DB38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A52C6D-D87D-257D-40A7-D5F298961F09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844F0D-A01D-3AE7-9203-0C781E0B342D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4AE26-6668-9888-4A80-D643E7AD157B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C9C997-3113-3732-5FDF-341363D95871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7C275F7-D793-40CA-A9A5-71BCF69F23EC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40BD2D-D092-87F2-108C-3B3A92B7CD1D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AD7F3C-1F55-CA32-3A46-05AFA029F734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3640E4-BFB2-80AE-78EF-52430FDC80A2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9338F5E-3A49-9ECA-0DB5-FFE882A507FD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CB17710-5C3B-5E49-2A8F-68508F9DF5EA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A04B8E7-675B-2678-5870-4C925BB71757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0E0D44F-3115-EEE0-0241-075D8F0093A7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955FAC-D19B-0B85-FDFA-A72D4363BB67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D76A2D-86BC-BD00-6B12-CB0DCDC335F9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B6D5D4-C75B-1FE7-329A-6BCC49A849F2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79A4E76-AF85-BE7A-EA9F-D6C99B17D7DE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0443CBD-0963-E920-0E46-8088D5969F04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D5610C9-DFF1-3BD7-087B-6E4FB1A7F195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4EE336-B67C-80F8-D6BF-0EDA23C95918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D150B98-FA40-2E86-75DB-B39E3F39F2D1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690500-A176-5603-8D7B-93A5815936B5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F9F7C1F-77E7-1835-771C-4C016887973F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439D57-2A0A-62F1-9C1E-ABA92407A280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226E5C3-3A08-A26F-5D10-C68E5DBC251E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B24C62-7F50-5209-30C0-FD4EAAFCE3ED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A85074-76FE-5D0E-FEEB-EED03C51FE32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4A575F2-98B2-9A36-81C5-62EE5A1BD844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6B7DDC3-2079-DD66-07B5-75F18CD46F94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7444FD-0CC8-8BFC-B746-060690463732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C15777B-2843-3279-1E92-FF65DBF62EF7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02F5DAD-3FE7-BF2F-4613-2C19A8B2D77F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5020396-BA09-3233-5F7A-BE584C028CBA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08FCAD-A062-D43A-C9C2-89EF4F8DBD4C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855367D-352E-CD69-C52B-3153E036C6FB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56B6E7B-8E68-3414-10EB-890E90C01914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72D6D76-400C-0BE9-760A-95C8D5EC69B2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280BE91-97F8-7B3D-0499-C1972F2FA767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B0F6480-8DA7-49A7-6E14-019772F652DC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7A3DDCE-691B-2489-EE5A-773A175D26FA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C9E78F4-71A6-A237-C938-EF3659D4D102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980ABB8-1170-31D7-849C-B41CD162C622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3D80DC2-6050-6FE4-73F5-FE6ED6BD02A7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7708776-3EFF-2D54-7447-457743B934E4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90A8E7D-9A51-C3FA-B5C6-32DA5B62790E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D37F8AD-5E0E-E4C9-6723-2B6F60165FD6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10436AA-2401-EBDA-E09F-E27A8E6C56AA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49EF049-1AA1-6987-A42F-A9D75FDB56A2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CF9B4BD-CAC6-92D5-84CF-BB266E4E8C54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361192A-BEEC-3753-9213-EC5002DEF339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3B0EE04-8A8E-BE8B-E269-6202C0A7ACAF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AB110E9-69E2-46A2-A620-69F8571743D3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6C6C5B2-929D-556F-F67B-DB23C9CE3028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61B6898-C789-3BF5-1EDB-4C1CA98A751A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3D9CB2F-5D50-606E-8C12-753701A03B91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1134F1DC-0C89-6BE1-998E-0911401A7C97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495517B-81A6-6D42-A3B1-20FFFD22707D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BC214C5-ADEC-E778-E245-E586E59867B0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BE3A08EC-FA8E-4241-A1E1-34EF974DF3FD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9A069C6B-69E3-2DA9-7443-981B8B9BB2F4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BCD63521-B1B7-CAA4-7784-7DB5DB54F17E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F2E22D96-8560-BC90-7125-59FC6318AE1F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1BC8592-756A-9DD0-7914-32E98160FADF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D7A85AB7-A322-869A-3513-E1AFC39A231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317DC70-9181-A9A3-7C40-51374557537B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A030058-DA43-7DDD-A40E-A1D74B026F8A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DCFDBCEA-7690-DA1F-8DCF-7FC6BBF0AAB9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509DBD5-815F-5739-2415-B2FDE2A4BFFC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0F589CF-0837-7534-2333-7AF42D3598D1}"/>
              </a:ext>
            </a:extLst>
          </p:cNvPr>
          <p:cNvSpPr/>
          <p:nvPr/>
        </p:nvSpPr>
        <p:spPr>
          <a:xfrm>
            <a:off x="977462" y="2580290"/>
            <a:ext cx="9338558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3A7B-9F66-9320-765F-E709770B7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4AFCA6-58AC-2363-F0D8-4DBA3BB78970}"/>
              </a:ext>
            </a:extLst>
          </p:cNvPr>
          <p:cNvGraphicFramePr>
            <a:graphicFrameLocks noGrp="1"/>
          </p:cNvGraphicFramePr>
          <p:nvPr/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75FA4B-EBC9-2BA3-DA8F-1C6EC1E37E88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667CF76-9601-E714-26A0-0CFAA2217DF3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994D502-4A0E-B45F-80E7-48F9349BD882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70A848-4B04-9E5F-E162-45FC541CD358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109354-C9F8-E776-3D2D-838AF92A6F4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275AFC-C55A-D858-98CB-34E067585DC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FD9AF88-51FD-5AC3-07AF-298AE8FF190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49B074C-EC91-2609-C788-CD6854D79D2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F1AB2DB-601F-63ED-9DAE-CEE007288FA9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7E6EE5B-6387-4D8F-B087-31F55D682E0D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2" y="160638"/>
            <a:ext cx="4669201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06A5C8-4F67-3D0E-1EDD-06B625FFC7D2}"/>
                  </a:ext>
                </a:extLst>
              </p:cNvPr>
              <p:cNvSpPr txBox="1"/>
              <p:nvPr/>
            </p:nvSpPr>
            <p:spPr>
              <a:xfrm>
                <a:off x="1590009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06A5C8-4F67-3D0E-1EDD-06B625FF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09" y="1336395"/>
                <a:ext cx="13716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DB8ECAD5-2EC4-9C82-C5F9-D6362AB8B2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6228" y="163533"/>
            <a:ext cx="4669200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496467E-3877-0866-6612-D73943C54B95}"/>
                  </a:ext>
                </a:extLst>
              </p:cNvPr>
              <p:cNvSpPr txBox="1"/>
              <p:nvPr/>
            </p:nvSpPr>
            <p:spPr>
              <a:xfrm>
                <a:off x="8875778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496467E-3877-0866-6612-D73943C54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78" y="1336395"/>
                <a:ext cx="13716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7AFE6216-7E5C-12B0-F0D6-0DEEC94EF5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991" y="4156835"/>
            <a:ext cx="4669200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41E2A5C-919B-00C2-36FC-36E6C7F18490}"/>
                  </a:ext>
                </a:extLst>
              </p:cNvPr>
              <p:cNvSpPr txBox="1"/>
              <p:nvPr/>
            </p:nvSpPr>
            <p:spPr>
              <a:xfrm>
                <a:off x="1648475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41E2A5C-919B-00C2-36FC-36E6C7F1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475" y="5352393"/>
                <a:ext cx="13716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CE408F32-9015-71A0-87B8-3F3C6E22A7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06228" y="4156674"/>
            <a:ext cx="4669200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215A553-CA48-8063-7A6E-F6111281CDFC}"/>
                  </a:ext>
                </a:extLst>
              </p:cNvPr>
              <p:cNvSpPr txBox="1"/>
              <p:nvPr/>
            </p:nvSpPr>
            <p:spPr>
              <a:xfrm>
                <a:off x="8937379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215A553-CA48-8063-7A6E-F6111281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379" y="5352393"/>
                <a:ext cx="137160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78597-E461-360A-39C3-DFC339B9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BEA706-CF11-D935-FDE7-14FBE75EDA73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605015-DD3D-3E45-5771-921D821B3CF6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74BB4F-867F-1A97-AD22-94716FADDF57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86D263-000B-7177-A598-52A81117DF95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9DDD7B-9BCF-B9CA-AFE2-687F5B1C47BE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D4E4C5-D033-511A-ADA9-726B34ECF8E6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49C10A3-41D3-E752-0A60-06B6AFC95508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8FC5F1-9A72-B904-1DD8-E9E096909337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21D781-8D7E-8B14-28F4-2981773B081A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28AE96E-DE88-32BE-E337-4B2FB88EDB79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638677-0919-4BED-2F57-A3956BF83525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A00E171-CEA9-AF4F-D762-EE50C8BECCB9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4A3B8C-41AB-78AC-E6A7-FD965BC5F0CE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CFD0A75-60B1-9863-4846-789208169971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976653F-CBC0-1DD7-D86E-BD342DE2E63A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79F9B6C-264F-8FBE-3172-8C7F58AB6FAC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223AD3-A04C-BEAE-A2AC-BE2BC6908FB5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B85EC6-A44D-F38A-F3AC-5D574FB21EAB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FE8490C-DF7A-CD71-186A-7CA2BA2DB733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B17CE83-9477-901E-D469-0025B6B46F5C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1417126-935B-93E0-DE74-9E6E327A8510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211F10-C5B9-CE4C-50E5-1547158262A3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5FD4540-881C-1B8A-068F-D2839E1E7B75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7B325E5-89CE-0E9F-4A48-F2B20C23CAF8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9218EF-984D-43C8-518F-453FA5630215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9076ACD-937D-7805-5356-D5A4BEBB171F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941588-F339-568E-0EF3-8C0AD24EC805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7AF86-9EE5-17AE-8F61-1351651F3445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29E00-7080-46B2-9644-79CA92D14345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8C9732-E3FD-C655-88FD-453BC3718388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DFEF44-BC20-0AF4-F21E-896A35249D4F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EA91061-DA04-1342-10A4-C173469EBC89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3373AAC-E4CE-A51E-0CC5-699F67869238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A4843-24C1-D5C5-5673-780BCF5A06BF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71A9D16-A837-1E71-641B-EB614D69452D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8C44F1A-B39A-C27A-C911-CA059EF1163F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00209D9-23D7-93EC-8F08-7E4259004131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0608936-EFCD-1FB8-146C-7E4DDB187D2F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8CDE196-55BF-80D9-8C61-3E06129114FF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B6441D4-A794-60DC-CF69-B9652FE7411D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353B4E7-238B-C147-A1D7-40C2D57DC5D7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857EEF1-301D-D0D8-D80C-97518CC3C2A3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DFF7411-574F-75F3-493F-58B4BFDB0295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09AF951-264D-9BF6-DC85-5B6C868D0064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2F3A39D8-47E4-A926-36AF-0A9FF1300A94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6DFACD0-4C23-9E0D-FC24-8B252AC054A8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B72BF50-26EE-8858-8D6F-97D5938365BE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9182CA2-01A8-B207-A8DA-78585748FEA2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1B4DCA4-1DCE-50AB-56DF-A2DB8E5E7DCC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16703C5-C443-0381-EF49-C0E45CEA8808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27B8AC96-633E-1F44-735B-4729008F72A5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E80CE26-6B48-2A18-1A31-B5C905251427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E301E108-FD98-7D7D-6CD3-B91294377848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3050D9B-AB8A-AE49-4319-3138BA76CEB8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0AB460BC-2B04-670A-3504-42013032E532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E84C9E0-424A-2352-6E66-1DB0E0152217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1F0FE511-A437-D63C-7096-51D970FED710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1BF19F-5738-8248-FBE5-574C5E936161}"/>
              </a:ext>
            </a:extLst>
          </p:cNvPr>
          <p:cNvSpPr/>
          <p:nvPr/>
        </p:nvSpPr>
        <p:spPr>
          <a:xfrm>
            <a:off x="966952" y="2580290"/>
            <a:ext cx="945931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4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DF811-1CE1-ECC0-B560-885EA844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85961-AF63-F9BF-753E-391446CA6D98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E48375-D037-E6C5-3892-CB75573EBCA6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8ADA98-93F3-2CBD-ECD8-A5BCC954BCC7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999F54-38B0-314B-1E5B-414C02A3562A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AA78DA0-C7F5-B8C4-6A7B-3542BA0E98F7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BDD2A3-F86B-2022-947F-7573BA997036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63F53D-158F-8C0F-F17F-8CABD41C6321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6F5C8D-EA10-2DB2-6621-446108C9CABE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D3A79A5-311F-C14A-D13E-7EA2527A7611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1EC361-5A15-114A-1D73-73AB56452B58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9E0C97-F4E0-47EA-E52A-798FE756FFC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C2B0A2-CA76-A922-4115-4D5381764F33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3795AC-6152-C455-2FCB-AB73402CDD6E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DF69FAE-62B0-078C-F7D9-9B3DA5A1067A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4E250B-5C51-6BE5-87F1-D806EF9D88D7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9DD829-B7AA-12BE-F4C6-98C960B64853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50E2DC-DB46-C6EE-A97D-1AA26AC693D8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339A99-5C40-B90B-6552-C402813474A2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F2F683-75F2-F4C9-4326-3AC6C3F721EB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D25B9C-3345-E37F-7BE8-40B818351EBA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0C90FF7-917A-083C-8735-DABB50624F45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323430D-DD1A-C473-984A-57236CEE654A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7CBB198-2A4F-8262-78F3-53E639BA2B41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D9A90C7-BBE7-39F9-6160-F7F3746EFB3E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718CF1-58A6-6339-F302-413D27141608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5382125-2DCF-ADCB-5BF5-CED2E5E65FA3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7A7BF9-9E97-20AA-E9BB-54D567E6DBAF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00B7FC-B5FF-A1D4-850E-EDF03DFF12DC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5D915B4-38C2-89A5-5A5B-2F3E419A927E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18BBB0-319C-9882-ABCD-11612D924102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A0E3CF5-B5F4-D61B-ACF8-4D5001DD41FC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ADD5637-FFAB-8AD2-7BBA-D8CD1B0598FC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663CFC-B29E-97E5-4CE8-E614EBC81937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99A3C83-29A1-88FF-76AD-1028C116FEF6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B2875FC-04BD-2031-C9F6-6E1CA92FA6F1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8308666-39A5-B0C3-1650-2EA1E52205EC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896D003-B222-A4E1-A835-B3CC72E9256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51ED9CA-C228-F8E0-F258-8E5C60AC94CB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54B5554-C0FA-490F-8BE7-CB51FF8CBCF7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B786855-8C10-7938-C006-4E4B337FADCE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475023E-856E-247C-1B42-D76E9DC2FC73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430EC26-F3A2-AFD3-5909-17D71C8EB44A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9E10F16-7BFC-A474-6FD1-6830128B74BF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03E5DB69-7075-5172-6FEC-529ED9D71555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D99A149-D342-3D2D-E2FC-114A1F265434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2E9A5D1-E9EA-7362-7EED-A0C7ED292D72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6DC7189-737A-79D5-824D-AB3A413614B3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94CDA81-F386-56C3-0BA1-D50D2BB18BF7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45982ABB-87AE-87F7-0F4F-FEF98BA1E6BA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FD57FEE-8AF2-5578-C1DC-D66FD7914EEF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7FF0CFB-AEB9-4DFD-CEC0-AC7F2CD8E5CD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18F5978F-4106-391B-6D07-12D932579963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62B87A6-7FE9-CD14-C975-5A610C208AC4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F748FC94-278B-32AB-01A0-E4D887A3ECE1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5FD3DEB6-18BE-093D-5002-F5188A987FDD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60C06614-E97E-D7D2-A60C-495E25EBDF97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1C43CD0D-E2BC-FBA7-3831-618462C8CD04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C55788-E2D6-01CE-528C-CCD7D6C8B2BC}"/>
              </a:ext>
            </a:extLst>
          </p:cNvPr>
          <p:cNvSpPr/>
          <p:nvPr/>
        </p:nvSpPr>
        <p:spPr>
          <a:xfrm>
            <a:off x="1019503" y="2580290"/>
            <a:ext cx="9339731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6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A9FC-FAD4-A106-7696-EDDC6701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1748F2-6389-67C5-7324-766292E3FC41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C58106-9D63-9FF1-F0ED-3EDBED4D5AC5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939954-B7F4-755B-1FE4-C92249972B30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CFD165-5D2F-9306-94C3-50F9B1F89310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2D8E8D-2D6A-3567-4B15-377B8A0AB1B2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FF53B9-06DE-4AE4-9A70-09BF9D2C0D57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6FAD38-86F6-FF97-2784-E4C9595200D6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7DDB59-0ADF-79FD-FEF2-025AFB433C84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A57D59-F1B6-C1B3-6F42-F82C482647C5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804F826-8001-B086-D108-36729526433B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8FA61A1-1E1E-0017-E45E-CF3FED49332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FD3BA6A-7295-7620-B104-8CFBBCDB8A39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E56018F-75B4-3568-CBC7-29AD61BB277A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B5CC863-C0ED-9A8F-6EB4-5347B5BDAE1F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8A9355-B066-A569-A70F-A4FEAF71415C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A8E7C9-97E3-A957-1E17-FF92CE8A5F98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7F8B40-BA30-B04E-5618-37C07483E045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1A7191-5A95-490D-D0DE-6CA1E7EE01F4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7C080B-93DC-441A-4E14-86FE096FC7D7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C078B2-EBA2-04C5-E1A9-F560B94C7B4D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C4A1DBF-7011-EC06-5D79-636AE28DE15E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E424DA8-84F4-9462-E097-4332B01C387D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B1D4B7A-305C-F907-F083-FB3116ECB5A0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EAF7AA-1FBC-8958-03C2-99A6B560978E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F5A7C75-E07F-B936-865B-47AF75AE4BB1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26A58C-74A2-6473-61CB-31E57966C8CC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FBA0B2D-98D0-0BE9-EA99-7BFD60422D86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A7E94A7-223E-D2C1-CB48-F60BA8185D95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03F22FC-9FC9-4934-5E11-3CE41E7FD167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6ECDCA-7A8C-BEA2-5DCE-1A58DFF0B2D8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F32DFB3-E9E9-DD5B-AE5F-E7CA75E8629B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47EBCD1-A8D8-0918-026F-57A10782DF01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FAAE85-C516-906A-13A8-3F44E37B5B11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A4EBE68-5902-9213-1BE9-B24B9BFC3973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812EFA3-D3AD-92BB-18F4-568C1A57BCDB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EF1229E-E886-F82B-114C-D30293E1A673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0EE5100-52F6-7BDB-0224-1C15D7754EF2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CD15624-DDCA-7516-ED0E-8716DF57C93E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625F3F-B33A-879A-D96B-D37C9F85A64F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2CF8F4C-C5DF-78A7-17F4-36892E963E5E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62D0C38E-B6D7-78EC-8E43-D2E77EE8DEDE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2DE4F350-1CA7-5FC8-05C5-FD96081EB9CD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E304626-0C7B-FB86-8B09-9DD0D0F20E14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54B9377-8FF1-DC26-3D62-C1EF8798A8A5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A7FDB95-36F7-99E7-AB7C-C3341EE82517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CA8C3FC-08EE-7270-0AE5-B4F8A7334B58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671D701-C58A-3A87-D564-F67EC3C5A551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9C8E64B1-AFE0-2C76-B45C-104FE0804D4C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FB32FF7D-C30C-8678-CB0E-E164B02314FB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63FEE8D-D53D-8FB6-B2CB-F87D7B36FACB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92AF708-83AE-4D00-2082-DD4ED0D093C1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76542C7-F916-0440-ED6C-95E529E198B8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00748937-03FB-4678-69AE-6858C0E349D6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9F6BD89F-680E-5C99-AF9B-AC0BA1EDC1E2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48F9501E-A8C1-7237-90C1-BD37A6D970A8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B166E5E7-AC9B-3F7A-4CCE-FF8587990FCC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2CDFFB03-E0F3-2C6D-81C1-557882FF6956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F00EF3-B0B0-61C6-EBE7-DC27EAAF2F38}"/>
              </a:ext>
            </a:extLst>
          </p:cNvPr>
          <p:cNvSpPr/>
          <p:nvPr/>
        </p:nvSpPr>
        <p:spPr>
          <a:xfrm>
            <a:off x="1040525" y="2580290"/>
            <a:ext cx="931871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D17B7-808F-3902-5290-DA203DC74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79798F-C707-1A4D-1F3B-0BFA244DE6EC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F2505FA-A517-F47C-F139-2F8163DC382B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3B49F4-B984-8F87-CC50-C569FDF2875B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FCC664-6377-6728-5AAC-2303AEA81CE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FFB67B-8254-FECC-CCBE-57A9DC0BBEC4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7A7499-3744-ED8D-ACCF-FAFDDF450363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23E7F6-DA09-709B-C84F-13634181590E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13DAB43-75C6-19E1-0D21-7E6366A51751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AC644F7-1D3C-78DC-6E75-183CA3ABCDFE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91E01B7-7113-ECF2-C090-838FD64DF7F0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0CE01A-3444-9372-9FF3-40B3B354965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626E7CC-F786-74B7-D900-7463C9901449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2123D3B-B0B1-D3E6-C97B-420AB46C7C0E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A50BAAD-F68B-BE56-F08C-F1625842D977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6E2F47-85D0-F012-DBD5-87A493B91049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8AA64FD-1A72-D313-1A15-FC444CDA4998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9901BF-8144-82BE-8E82-5393660661A8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FCA53F-5886-F75F-3864-FC1026204842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CA7D47-504D-9503-1BD0-DCC69AB14CDF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5728C13-4E1C-5027-825B-69902F74E46B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0C4A6D8-8940-FD2A-1F3E-D241063080C1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A0078B7-1025-A398-B08A-75D845F6487D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57818F7-6A66-72F5-DC9E-E5ECEE003C8E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93D877-7DFC-FB22-ACD6-A72A4DCEED0D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84C658A-E5C8-2F2A-9D0F-AF0DEEDB7AA7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C1A3FD7-CA0F-15DD-EF46-2FBFBAA315AA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DACBED8-732B-D7C1-A1F0-658AED021CB0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6E93083-2A50-2CA1-F11C-DBBBF46A067D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5F081C-B2B3-D848-67E2-892327799FA6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A10B44A-F7C0-63BB-F835-3E5B1425787A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D9EC80D-BB73-BBED-7011-C7C7F0A41261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E639B9C-02AC-6F74-C773-D95FC8B779A8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A2B2DBA-0FBA-8409-2E53-3EAA74C50A39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CAFC73F-E90C-0CB6-82B9-02334E5EBB41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4AA80EE-9B98-47F7-7FB8-C575A9DEE645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5A92476-C562-8B78-CF79-2EC58A887B52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4DB0122-A971-18C7-E022-EF7084DBBFE4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C5C02EF-A4A3-4B8E-B8CE-86425CCFE55B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2943106-6D28-92CE-0978-AC4562886E31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EF0D813-36B6-3728-2AC4-4D40A2EE9E75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B0117FB-D7BA-25B6-BA89-605D2D50EE97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910C143-D67B-F644-42F3-7A0294FF492D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D11170-409F-726C-238D-CF43D1C64463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2669264-C0D5-1AB9-FE9D-E72C555328F1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FC8522D-8DB2-DFEF-1736-20B657C5F005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37DF5C6-9A34-B42D-9795-34EEB3881758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49853DD-5920-6FB2-F616-057F2D943BCA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BE903C3-BD83-ECAE-D5AB-A6487F222055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7F5FB87-90FA-2486-4D8C-E00F81CF6D96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3038B52-8486-D374-850A-93FBED2C2FC8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757039C-1F34-74DB-D381-E712A1B258D5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05D406F3-89A9-F2FC-6B96-3481D764C46F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36DE63F2-2E49-54D6-2CE6-7F56B2773B8A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565ED51-2A07-3586-B2C1-C63F5EF62D47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6C6881E-D998-4E38-E4A9-D13C202FE57C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F00E4143-FAB0-C85B-267F-5DEB983E1D41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CAF704E1-5780-41F9-03FE-FA2EBBE74576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115CB52-5ED2-A007-BFE1-19056E9188AB}"/>
              </a:ext>
            </a:extLst>
          </p:cNvPr>
          <p:cNvSpPr/>
          <p:nvPr/>
        </p:nvSpPr>
        <p:spPr>
          <a:xfrm>
            <a:off x="998484" y="2580291"/>
            <a:ext cx="9360752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584</Words>
  <Application>Microsoft Office PowerPoint</Application>
  <PresentationFormat>宽屏</PresentationFormat>
  <Paragraphs>487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27</cp:revision>
  <dcterms:created xsi:type="dcterms:W3CDTF">2025-09-18T09:23:20Z</dcterms:created>
  <dcterms:modified xsi:type="dcterms:W3CDTF">2025-09-27T04:39:35Z</dcterms:modified>
</cp:coreProperties>
</file>